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media/media1.wav" ContentType="audio/x-wav"/>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media/audio2.wav" ContentType="audio/x-wav"/>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16" r:id="rId1"/>
    <p:sldMasterId id="2147483698" r:id="rId2"/>
    <p:sldMasterId id="2147483675" r:id="rId3"/>
    <p:sldMasterId id="2147483683" r:id="rId4"/>
  </p:sldMasterIdLst>
  <p:notesMasterIdLst>
    <p:notesMasterId r:id="rId67"/>
  </p:notesMasterIdLst>
  <p:sldIdLst>
    <p:sldId id="319" r:id="rId5"/>
    <p:sldId id="316" r:id="rId6"/>
    <p:sldId id="317" r:id="rId7"/>
    <p:sldId id="318" r:id="rId8"/>
    <p:sldId id="294"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8" r:id="rId36"/>
    <p:sldId id="289" r:id="rId37"/>
    <p:sldId id="290" r:id="rId38"/>
    <p:sldId id="291" r:id="rId39"/>
    <p:sldId id="292" r:id="rId40"/>
    <p:sldId id="295"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256" r:id="rId61"/>
    <p:sldId id="257" r:id="rId62"/>
    <p:sldId id="284" r:id="rId63"/>
    <p:sldId id="285" r:id="rId64"/>
    <p:sldId id="286" r:id="rId65"/>
    <p:sldId id="287" r:id="rId66"/>
  </p:sldIdLst>
  <p:sldSz cx="9144000" cy="6858000" type="screen4x3"/>
  <p:notesSz cx="6858000" cy="9144000"/>
  <p:embeddedFontLst>
    <p:embeddedFont>
      <p:font typeface="BM JUA" panose="02020603020101020101" pitchFamily="18" charset="-127"/>
      <p:regular r:id="rId68"/>
    </p:embeddedFont>
    <p:embeddedFont>
      <p:font typeface="BM JUA " panose="020B0604020202020204" charset="-127"/>
      <p:regular r:id="rId69"/>
    </p:embeddedFont>
  </p:embeddedFontLst>
  <p:custShowLst>
    <p:custShow name="2 Teams" id="0">
      <p:sldLst>
        <p:sld r:id="rId61"/>
        <p:sld r:id="rId66"/>
      </p:sldLst>
    </p:custShow>
    <p:custShow name="3 Teams" id="1">
      <p:sldLst>
        <p:sld r:id="rId61"/>
        <p:sld r:id="rId65"/>
      </p:sldLst>
    </p:custShow>
    <p:custShow name="4 Teams" id="2">
      <p:sldLst>
        <p:sld r:id="rId61"/>
        <p:sld r:id="rId64"/>
      </p:sldLst>
    </p:custShow>
    <p:custShow name="5 Teams" id="3">
      <p:sldLst>
        <p:sld r:id="rId61"/>
        <p:sld r:id="rId63"/>
      </p:sldLst>
    </p:custShow>
    <p:custShow name="6 Teams" id="4">
      <p:sldLst>
        <p:sld r:id="rId61"/>
        <p:sld r:id="rId62"/>
      </p:sldLst>
    </p:custShow>
    <p:custShow name="A" id="5">
      <p:sldLst>
        <p:sld r:id="rId10"/>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B" id="6">
      <p:sldLst>
        <p:sld r:id="rId11"/>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C" id="7">
      <p:sldLst>
        <p:sld r:id="rId12"/>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D" id="8">
      <p:sldLst>
        <p:sld r:id="rId13"/>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E" id="9">
      <p:sldLst>
        <p:sld r:id="rId14"/>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F" id="10">
      <p:sldLst>
        <p:sld r:id="rId1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G" id="11">
      <p:sldLst>
        <p:sld r:id="rId16"/>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H" id="12">
      <p:sldLst>
        <p:sld r:id="rId17"/>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I" id="13">
      <p:sldLst>
        <p:sld r:id="rId18"/>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J" id="14">
      <p:sldLst>
        <p:sld r:id="rId19"/>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K" id="15">
      <p:sldLst>
        <p:sld r:id="rId20"/>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L" id="16">
      <p:sldLst>
        <p:sld r:id="rId21"/>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M" id="17">
      <p:sldLst>
        <p:sld r:id="rId22"/>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N" id="18">
      <p:sldLst>
        <p:sld r:id="rId23"/>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O" id="19">
      <p:sldLst>
        <p:sld r:id="rId24"/>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P" id="20">
      <p:sldLst>
        <p:sld r:id="rId2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Q" id="21">
      <p:sldLst>
        <p:sld r:id="rId26"/>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R" id="22">
      <p:sldLst>
        <p:sld r:id="rId27"/>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S" id="23">
      <p:sldLst>
        <p:sld r:id="rId28"/>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T" id="24">
      <p:sldLst>
        <p:sld r:id="rId29"/>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U" id="25">
      <p:sldLst>
        <p:sld r:id="rId30"/>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V" id="26">
      <p:sldLst>
        <p:sld r:id="rId31"/>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W" id="27">
      <p:sldLst>
        <p:sld r:id="rId32"/>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X" id="28">
      <p:sldLst>
        <p:sld r:id="rId33"/>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Y" id="29">
      <p:sldLst>
        <p:sld r:id="rId34"/>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 name="Z" id="30">
      <p:sldLst>
        <p:sld r:id="rId35"/>
        <p:sld r:id="rId36"/>
        <p:sld r:id="rId37"/>
        <p:sld r:id="rId38"/>
        <p:sld r:id="rId39"/>
        <p:sld r:id="rId40"/>
        <p:sld r:id="rId41"/>
        <p:sld r:id="rId42"/>
        <p:sld r:id="rId43"/>
        <p:sld r:id="rId44"/>
        <p:sld r:id="rId45"/>
        <p:sld r:id="rId46"/>
        <p:sld r:id="rId47"/>
        <p:sld r:id="rId48"/>
        <p:sld r:id="rId49"/>
        <p:sld r:id="rId50"/>
        <p:sld r:id="rId51"/>
        <p:sld r:id="rId52"/>
        <p:sld r:id="rId53"/>
        <p:sld r:id="rId54"/>
        <p:sld r:id="rId55"/>
        <p:sld r:id="rId56"/>
        <p:sld r:id="rId57"/>
        <p:sld r:id="rId58"/>
        <p:sld r:id="rId59"/>
        <p:sld r:id="rId60"/>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bout" id="{48B5930C-7922-4473-965C-758CE2DF39DB}">
          <p14:sldIdLst>
            <p14:sldId id="319"/>
          </p14:sldIdLst>
        </p14:section>
        <p14:section name="Default Section" id="{D4EDFAC7-5D6D-4232-B3D4-ACD60185AA38}">
          <p14:sldIdLst>
            <p14:sldId id="316"/>
            <p14:sldId id="317"/>
            <p14:sldId id="318"/>
            <p14:sldId id="294"/>
          </p14:sldIdLst>
        </p14:section>
        <p14:section name="Question Slides" id="{14FA158B-DD2B-42CB-A7C4-694F046C2972}">
          <p14:sldIdLst>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 name="Points Slides" id="{09B3C6F0-F3F3-44C4-AEB9-A2888B9D856C}">
          <p14:sldIdLst>
            <p14:sldId id="288"/>
            <p14:sldId id="289"/>
            <p14:sldId id="290"/>
            <p14:sldId id="291"/>
            <p14:sldId id="292"/>
          </p14:sldIdLst>
        </p14:section>
        <p14:section name="Pick a Prize!" id="{56C2E4B6-5F15-4D42-BDBB-EBFEAC933213}">
          <p14:sldIdLst>
            <p14:sldId id="295"/>
            <p14:sldId id="297"/>
            <p14:sldId id="298"/>
            <p14:sldId id="299"/>
            <p14:sldId id="300"/>
          </p14:sldIdLst>
        </p14:section>
        <p14:section name="Special Prize Slides" id="{3A5834DE-4544-477E-8FCB-58B9387D48AA}">
          <p14:sldIdLst>
            <p14:sldId id="301"/>
            <p14:sldId id="302"/>
            <p14:sldId id="303"/>
            <p14:sldId id="304"/>
            <p14:sldId id="305"/>
            <p14:sldId id="306"/>
            <p14:sldId id="307"/>
            <p14:sldId id="308"/>
            <p14:sldId id="309"/>
            <p14:sldId id="310"/>
            <p14:sldId id="311"/>
            <p14:sldId id="312"/>
            <p14:sldId id="313"/>
            <p14:sldId id="314"/>
            <p14:sldId id="315"/>
          </p14:sldIdLst>
        </p14:section>
        <p14:section name="Question Selection" id="{496BF2E1-8F99-4E27-BB62-364C6516F6DA}">
          <p14:sldIdLst>
            <p14:sldId id="256"/>
          </p14:sldIdLst>
        </p14:section>
        <p14:section name="Scoreboards" id="{9D995F31-F46A-41BA-A76A-0887EDD61BB9}">
          <p14:sldIdLst>
            <p14:sldId id="257"/>
            <p14:sldId id="284"/>
            <p14:sldId id="285"/>
            <p14:sldId id="286"/>
            <p14:sldId id="28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A5274"/>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30" autoAdjust="0"/>
    <p:restoredTop sz="81487" autoAdjust="0"/>
  </p:normalViewPr>
  <p:slideViewPr>
    <p:cSldViewPr snapToGrid="0">
      <p:cViewPr varScale="1">
        <p:scale>
          <a:sx n="98" d="100"/>
          <a:sy n="98" d="100"/>
        </p:scale>
        <p:origin x="75" y="387"/>
      </p:cViewPr>
      <p:guideLst>
        <p:guide orient="horz" pos="2160"/>
        <p:guide pos="2880"/>
      </p:guideLst>
    </p:cSldViewPr>
  </p:slideViewPr>
  <p:outlineViewPr>
    <p:cViewPr>
      <p:scale>
        <a:sx n="33" d="100"/>
        <a:sy n="33" d="100"/>
      </p:scale>
      <p:origin x="0" y="-4344"/>
    </p:cViewPr>
  </p:outlineViewPr>
  <p:notesTextViewPr>
    <p:cViewPr>
      <p:scale>
        <a:sx n="100" d="100"/>
        <a:sy n="100" d="100"/>
      </p:scale>
      <p:origin x="0" y="0"/>
    </p:cViewPr>
  </p:notesTextViewPr>
  <p:sorterViewPr>
    <p:cViewPr>
      <p:scale>
        <a:sx n="20" d="100"/>
        <a:sy n="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BM JUA " panose="02020603020101020101" pitchFamily="18" charset="-127"/>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BM JUA " panose="02020603020101020101" pitchFamily="18" charset="-127"/>
              </a:defRPr>
            </a:lvl1pPr>
          </a:lstStyle>
          <a:p>
            <a:fld id="{CFAD81B8-5DB7-4F70-B27E-393629171B4A}" type="datetimeFigureOut">
              <a:rPr lang="en-US" smtClean="0"/>
              <a:pPr/>
              <a:t>1/7/2019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BM JUA " panose="02020603020101020101" pitchFamily="18" charset="-127"/>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BM JUA " panose="02020603020101020101" pitchFamily="18" charset="-127"/>
              </a:defRPr>
            </a:lvl1pPr>
          </a:lstStyle>
          <a:p>
            <a:fld id="{FE50F7BA-5004-4137-874C-5B12FD71E807}" type="slidenum">
              <a:rPr lang="en-US" smtClean="0"/>
              <a:pPr/>
              <a:t>‹#›</a:t>
            </a:fld>
            <a:endParaRPr lang="en-US" dirty="0"/>
          </a:p>
        </p:txBody>
      </p:sp>
    </p:spTree>
    <p:extLst>
      <p:ext uri="{BB962C8B-B14F-4D97-AF65-F5344CB8AC3E}">
        <p14:creationId xmlns:p14="http://schemas.microsoft.com/office/powerpoint/2010/main" val="171157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BM JUA " panose="02020603020101020101" pitchFamily="18" charset="-127"/>
        <a:ea typeface="+mn-ea"/>
        <a:cs typeface="+mn-cs"/>
      </a:defRPr>
    </a:lvl1pPr>
    <a:lvl2pPr marL="457200" algn="l" defTabSz="914400" rtl="0" eaLnBrk="1" latinLnBrk="0" hangingPunct="1">
      <a:defRPr sz="1200" kern="1200">
        <a:solidFill>
          <a:schemeClr val="tx1"/>
        </a:solidFill>
        <a:latin typeface="BM JUA " panose="02020603020101020101" pitchFamily="18" charset="-127"/>
        <a:ea typeface="+mn-ea"/>
        <a:cs typeface="+mn-cs"/>
      </a:defRPr>
    </a:lvl2pPr>
    <a:lvl3pPr marL="914400" algn="l" defTabSz="914400" rtl="0" eaLnBrk="1" latinLnBrk="0" hangingPunct="1">
      <a:defRPr sz="1200" kern="1200">
        <a:solidFill>
          <a:schemeClr val="tx1"/>
        </a:solidFill>
        <a:latin typeface="BM JUA " panose="02020603020101020101" pitchFamily="18" charset="-127"/>
        <a:ea typeface="+mn-ea"/>
        <a:cs typeface="+mn-cs"/>
      </a:defRPr>
    </a:lvl3pPr>
    <a:lvl4pPr marL="1371600" algn="l" defTabSz="914400" rtl="0" eaLnBrk="1" latinLnBrk="0" hangingPunct="1">
      <a:defRPr sz="1200" kern="1200">
        <a:solidFill>
          <a:schemeClr val="tx1"/>
        </a:solidFill>
        <a:latin typeface="BM JUA " panose="02020603020101020101" pitchFamily="18" charset="-127"/>
        <a:ea typeface="+mn-ea"/>
        <a:cs typeface="+mn-cs"/>
      </a:defRPr>
    </a:lvl4pPr>
    <a:lvl5pPr marL="1828800" algn="l" defTabSz="914400" rtl="0" eaLnBrk="1" latinLnBrk="0" hangingPunct="1">
      <a:defRPr sz="1200" kern="1200">
        <a:solidFill>
          <a:schemeClr val="tx1"/>
        </a:solidFill>
        <a:latin typeface="BM JUA " panose="02020603020101020101" pitchFamily="18" charset="-12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ko-KR" sz="1200" b="1" dirty="0" err="1">
                <a:ea typeface="BM JUA " panose="02020603020101020101" pitchFamily="18" charset="-127"/>
              </a:rPr>
              <a:t>Doraemon</a:t>
            </a:r>
            <a:r>
              <a:rPr lang="en-US" altLang="ko-KR" sz="1200" b="1" baseline="0" dirty="0">
                <a:ea typeface="BM JUA " panose="02020603020101020101" pitchFamily="18" charset="-127"/>
              </a:rPr>
              <a:t> Game Template Redux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dirty="0">
                <a:ea typeface="BM JUA " panose="02020603020101020101" pitchFamily="18" charset="-127"/>
              </a:rPr>
              <a:t>*Made from Kyle </a:t>
            </a:r>
            <a:r>
              <a:rPr lang="en-US" altLang="ko-KR" sz="1200" dirty="0" err="1">
                <a:ea typeface="BM JUA " panose="02020603020101020101" pitchFamily="18" charset="-127"/>
              </a:rPr>
              <a:t>Ludeke’s</a:t>
            </a:r>
            <a:r>
              <a:rPr lang="en-US" altLang="ko-KR" sz="1200" dirty="0">
                <a:ea typeface="BM JUA " panose="02020603020101020101" pitchFamily="18" charset="-127"/>
              </a:rPr>
              <a:t> awesome</a:t>
            </a:r>
            <a:r>
              <a:rPr lang="en-US" altLang="ko-KR" sz="1200" baseline="0" dirty="0">
                <a:ea typeface="BM JUA " panose="02020603020101020101" pitchFamily="18" charset="-127"/>
              </a:rPr>
              <a:t> template. *</a:t>
            </a:r>
          </a:p>
          <a:p>
            <a:r>
              <a:rPr lang="en-US" altLang="ko-KR" sz="1200" b="1" baseline="0" dirty="0">
                <a:ea typeface="BM JUA " panose="02020603020101020101" pitchFamily="18" charset="-127"/>
              </a:rPr>
              <a:t>Dawson Powell | </a:t>
            </a:r>
            <a:r>
              <a:rPr lang="en-US" altLang="ko-KR" sz="1200" baseline="0" dirty="0">
                <a:ea typeface="BM JUA " panose="02020603020101020101" pitchFamily="18" charset="-127"/>
              </a:rPr>
              <a:t>January 2019</a:t>
            </a:r>
            <a:endParaRPr lang="en-US" altLang="ko-KR" sz="1200" dirty="0">
              <a:ea typeface="BM JUA " panose="02020603020101020101" pitchFamily="18" charset="-127"/>
            </a:endParaRPr>
          </a:p>
          <a:p>
            <a:endParaRPr lang="en-US" b="0" dirty="0"/>
          </a:p>
          <a:p>
            <a:pPr rtl="0" eaLnBrk="1" latinLnBrk="0" hangingPunct="1"/>
            <a:r>
              <a:rPr lang="en-US" sz="1200" kern="1200" dirty="0">
                <a:solidFill>
                  <a:schemeClr val="tx1"/>
                </a:solidFill>
                <a:effectLst/>
                <a:latin typeface="BM JUA" panose="02020603020101020101" pitchFamily="18" charset="-127"/>
                <a:ea typeface="BM JUA" panose="02020603020101020101" pitchFamily="18" charset="-127"/>
                <a:cs typeface="+mn-cs"/>
              </a:rPr>
              <a:t>For instructional videos about using these games and other PowerPoint tips and tricks visit my social media pages. If you are interested in making your own PowerPoint games and would like some advice, feel free to send me any questions you may have.</a:t>
            </a:r>
            <a:endParaRPr lang="en-US" dirty="0">
              <a:effectLst/>
            </a:endParaRPr>
          </a:p>
          <a:p>
            <a:pPr rtl="0" eaLnBrk="1" latinLnBrk="0" hangingPunct="1"/>
            <a:endParaRPr lang="en-US" sz="1200" kern="1200" dirty="0">
              <a:solidFill>
                <a:schemeClr val="tx1"/>
              </a:solidFill>
              <a:effectLst/>
              <a:latin typeface="BM JUA" panose="02020603020101020101" pitchFamily="18" charset="-127"/>
              <a:ea typeface="BM JUA" panose="02020603020101020101" pitchFamily="18" charset="-127"/>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BM JUA" panose="02020603020101020101" pitchFamily="18" charset="-127"/>
                <a:ea typeface="BM JUA" panose="02020603020101020101" pitchFamily="18" charset="-127"/>
                <a:cs typeface="+mn-cs"/>
              </a:rPr>
              <a:t>Facebook - www.facebook.com/PPTSlideMaster</a:t>
            </a:r>
            <a:endParaRPr lang="en-US" dirty="0">
              <a:effectLst/>
            </a:endParaRPr>
          </a:p>
          <a:p>
            <a:pPr marL="171450" indent="-171450" rtl="0" eaLnBrk="1" latinLnBrk="0" hangingPunct="1">
              <a:buFont typeface="Arial" panose="020B0604020202020204" pitchFamily="34" charset="0"/>
              <a:buChar char="•"/>
            </a:pPr>
            <a:endParaRPr lang="en-US" sz="1200" kern="1200" dirty="0">
              <a:solidFill>
                <a:schemeClr val="tx1"/>
              </a:solidFill>
              <a:effectLst/>
              <a:latin typeface="BM JUA" panose="02020603020101020101" pitchFamily="18" charset="-127"/>
              <a:ea typeface="BM JUA" panose="02020603020101020101" pitchFamily="18" charset="-127"/>
              <a:cs typeface="+mn-cs"/>
            </a:endParaRPr>
          </a:p>
          <a:p>
            <a:pPr marL="171450" indent="-171450" rtl="0" eaLnBrk="1" latinLnBrk="0" hangingPunct="1">
              <a:buFont typeface="Arial" panose="020B0604020202020204" pitchFamily="34" charset="0"/>
              <a:buChar char="•"/>
            </a:pPr>
            <a:r>
              <a:rPr lang="en-US" sz="1200" kern="1200" dirty="0">
                <a:solidFill>
                  <a:schemeClr val="tx1"/>
                </a:solidFill>
                <a:effectLst/>
                <a:latin typeface="BM JUA" panose="02020603020101020101" pitchFamily="18" charset="-127"/>
                <a:ea typeface="BM JUA" panose="02020603020101020101" pitchFamily="18" charset="-127"/>
                <a:cs typeface="+mn-cs"/>
              </a:rPr>
              <a:t>WordPress - www.pptgamedesign.wordpress.com</a:t>
            </a:r>
            <a:endParaRPr lang="en-US" dirty="0">
              <a:effectLst/>
            </a:endParaRPr>
          </a:p>
          <a:p>
            <a:endParaRPr lang="en-US" b="1"/>
          </a:p>
          <a:p>
            <a:r>
              <a:rPr lang="en-US" altLang="ko-KR" sz="1200" b="1" baseline="0">
                <a:ea typeface="BM JUA " panose="02020603020101020101" pitchFamily="18" charset="-127"/>
              </a:rPr>
              <a:t>Features</a:t>
            </a:r>
            <a:endParaRPr lang="en-US" altLang="ko-KR" sz="1200" b="1" baseline="0" dirty="0">
              <a:ea typeface="BM JUA " panose="02020603020101020101" pitchFamily="18" charset="-127"/>
            </a:endParaRPr>
          </a:p>
          <a:p>
            <a:pPr marL="171450" indent="-171450">
              <a:buFont typeface="Arial" panose="020B0604020202020204" pitchFamily="34" charset="0"/>
              <a:buChar char="•"/>
            </a:pPr>
            <a:r>
              <a:rPr lang="en-US" altLang="ko-KR" sz="1200" b="1" baseline="0" dirty="0">
                <a:ea typeface="BM JUA " panose="02020603020101020101" pitchFamily="18" charset="-127"/>
              </a:rPr>
              <a:t>Randomize Points and Prizes</a:t>
            </a:r>
          </a:p>
          <a:p>
            <a:pPr marL="171450" indent="-171450">
              <a:buFont typeface="Arial" panose="020B0604020202020204" pitchFamily="34" charset="0"/>
              <a:buChar char="•"/>
            </a:pPr>
            <a:r>
              <a:rPr lang="en-US" altLang="ko-KR" sz="1200" b="1" baseline="0" dirty="0">
                <a:ea typeface="BM JUA " panose="02020603020101020101" pitchFamily="18" charset="-127"/>
              </a:rPr>
              <a:t>Select specific point amounts</a:t>
            </a:r>
          </a:p>
          <a:p>
            <a:pPr marL="171450" indent="-171450">
              <a:buFont typeface="Arial" panose="020B0604020202020204" pitchFamily="34" charset="0"/>
              <a:buChar char="•"/>
            </a:pPr>
            <a:r>
              <a:rPr lang="en-US" altLang="ko-KR" sz="1200" b="1" baseline="0" dirty="0">
                <a:ea typeface="BM JUA " panose="02020603020101020101" pitchFamily="18" charset="-127"/>
              </a:rPr>
              <a:t>Scoreboards for two to six teams</a:t>
            </a:r>
          </a:p>
          <a:p>
            <a:pPr marL="171450" indent="-171450">
              <a:buFont typeface="Arial" panose="020B0604020202020204" pitchFamily="34" charset="0"/>
              <a:buChar char="•"/>
            </a:pPr>
            <a:r>
              <a:rPr lang="en-US" altLang="ko-KR" sz="1200" b="1" baseline="0" dirty="0">
                <a:ea typeface="BM JUA " panose="02020603020101020101" pitchFamily="18" charset="-127"/>
              </a:rPr>
              <a:t>Quickly and easily add images and questions to your slides.</a:t>
            </a:r>
          </a:p>
          <a:p>
            <a:endParaRPr lang="en-US" altLang="ko-KR" sz="1200" b="1" baseline="0" dirty="0">
              <a:ea typeface="BM JUA " panose="02020603020101020101" pitchFamily="18" charset="-127"/>
            </a:endParaRPr>
          </a:p>
          <a:p>
            <a:r>
              <a:rPr lang="en-US" altLang="ko-KR" sz="1200" b="1" baseline="0" dirty="0">
                <a:ea typeface="BM JUA " panose="02020603020101020101" pitchFamily="18" charset="-127"/>
              </a:rPr>
              <a:t>Compatibility</a:t>
            </a:r>
          </a:p>
          <a:p>
            <a:r>
              <a:rPr lang="en-US" altLang="ko-KR" sz="1200" b="0" baseline="0" dirty="0">
                <a:ea typeface="BM JUA " panose="02020603020101020101" pitchFamily="18" charset="-127"/>
              </a:rPr>
              <a:t>This game is compatible with PowerPoint 2010 and newer. </a:t>
            </a:r>
            <a:r>
              <a:rPr lang="en-US" altLang="ko-KR" b="0" baseline="0" dirty="0"/>
              <a:t>You can download Microsoft’s PowerPoint Viewer, which is based on PowerPoint 2010, for free. You can edit your game in PowerPoint 2007 and then play it in PowerPoint Viewer.</a:t>
            </a:r>
          </a:p>
          <a:p>
            <a:endParaRPr lang="en-US" altLang="ko-KR" b="0" baseline="0" dirty="0"/>
          </a:p>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kern="1200" baseline="0" dirty="0">
                <a:solidFill>
                  <a:schemeClr val="tx1"/>
                </a:solidFill>
                <a:effectLst/>
                <a:latin typeface="BM JUA " panose="02020603020101020101" pitchFamily="18" charset="-127"/>
                <a:ea typeface="BM JUA " panose="02020603020101020101" pitchFamily="18" charset="-127"/>
                <a:cs typeface="+mn-cs"/>
              </a:rPr>
              <a:t>https://download.cnet.com/PowerPoint-Viewer/3000-2075_4-75450958.html</a:t>
            </a:r>
          </a:p>
          <a:p>
            <a:endParaRPr lang="en-US" altLang="ko-KR" sz="1200" b="0" baseline="0" dirty="0">
              <a:ea typeface="BM JUA " panose="02020603020101020101" pitchFamily="18" charset="-127"/>
            </a:endParaRPr>
          </a:p>
          <a:p>
            <a:endParaRPr lang="en-US" altLang="ko-KR" sz="1200" b="0" baseline="0" dirty="0">
              <a:ea typeface="BM JUA " panose="02020603020101020101" pitchFamily="18" charset="-127"/>
            </a:endParaRPr>
          </a:p>
        </p:txBody>
      </p:sp>
      <p:sp>
        <p:nvSpPr>
          <p:cNvPr id="4" name="Slide Number Placeholder 3"/>
          <p:cNvSpPr>
            <a:spLocks noGrp="1"/>
          </p:cNvSpPr>
          <p:nvPr>
            <p:ph type="sldNum" sz="quarter" idx="10"/>
          </p:nvPr>
        </p:nvSpPr>
        <p:spPr/>
        <p:txBody>
          <a:bodyPr/>
          <a:lstStyle/>
          <a:p>
            <a:fld id="{3355F054-2A23-49F9-91A7-DEDE641BA3E3}" type="slidenum">
              <a:rPr lang="ko-KR" altLang="en-US" smtClean="0">
                <a:ea typeface="BM JUA " panose="02020603020101020101" pitchFamily="18" charset="-127"/>
              </a:rPr>
              <a:t>1</a:t>
            </a:fld>
            <a:endParaRPr lang="ko-KR" altLang="en-US" dirty="0">
              <a:ea typeface="BM JUA " panose="02020603020101020101" pitchFamily="18" charset="-127"/>
            </a:endParaRPr>
          </a:p>
        </p:txBody>
      </p:sp>
    </p:spTree>
    <p:extLst>
      <p:ext uri="{BB962C8B-B14F-4D97-AF65-F5344CB8AC3E}">
        <p14:creationId xmlns:p14="http://schemas.microsoft.com/office/powerpoint/2010/main" val="1773961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13</a:t>
            </a:fld>
            <a:endParaRPr lang="en-US"/>
          </a:p>
        </p:txBody>
      </p:sp>
    </p:spTree>
    <p:extLst>
      <p:ext uri="{BB962C8B-B14F-4D97-AF65-F5344CB8AC3E}">
        <p14:creationId xmlns:p14="http://schemas.microsoft.com/office/powerpoint/2010/main" val="396676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14</a:t>
            </a:fld>
            <a:endParaRPr lang="en-US"/>
          </a:p>
        </p:txBody>
      </p:sp>
    </p:spTree>
    <p:extLst>
      <p:ext uri="{BB962C8B-B14F-4D97-AF65-F5344CB8AC3E}">
        <p14:creationId xmlns:p14="http://schemas.microsoft.com/office/powerpoint/2010/main" val="2550683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15</a:t>
            </a:fld>
            <a:endParaRPr lang="en-US"/>
          </a:p>
        </p:txBody>
      </p:sp>
    </p:spTree>
    <p:extLst>
      <p:ext uri="{BB962C8B-B14F-4D97-AF65-F5344CB8AC3E}">
        <p14:creationId xmlns:p14="http://schemas.microsoft.com/office/powerpoint/2010/main" val="4250402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16</a:t>
            </a:fld>
            <a:endParaRPr lang="en-US"/>
          </a:p>
        </p:txBody>
      </p:sp>
    </p:spTree>
    <p:extLst>
      <p:ext uri="{BB962C8B-B14F-4D97-AF65-F5344CB8AC3E}">
        <p14:creationId xmlns:p14="http://schemas.microsoft.com/office/powerpoint/2010/main" val="4039232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17</a:t>
            </a:fld>
            <a:endParaRPr lang="en-US"/>
          </a:p>
        </p:txBody>
      </p:sp>
    </p:spTree>
    <p:extLst>
      <p:ext uri="{BB962C8B-B14F-4D97-AF65-F5344CB8AC3E}">
        <p14:creationId xmlns:p14="http://schemas.microsoft.com/office/powerpoint/2010/main" val="4078101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18</a:t>
            </a:fld>
            <a:endParaRPr lang="en-US"/>
          </a:p>
        </p:txBody>
      </p:sp>
    </p:spTree>
    <p:extLst>
      <p:ext uri="{BB962C8B-B14F-4D97-AF65-F5344CB8AC3E}">
        <p14:creationId xmlns:p14="http://schemas.microsoft.com/office/powerpoint/2010/main" val="2027173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19</a:t>
            </a:fld>
            <a:endParaRPr lang="en-US"/>
          </a:p>
        </p:txBody>
      </p:sp>
    </p:spTree>
    <p:extLst>
      <p:ext uri="{BB962C8B-B14F-4D97-AF65-F5344CB8AC3E}">
        <p14:creationId xmlns:p14="http://schemas.microsoft.com/office/powerpoint/2010/main" val="250866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20</a:t>
            </a:fld>
            <a:endParaRPr lang="en-US"/>
          </a:p>
        </p:txBody>
      </p:sp>
    </p:spTree>
    <p:extLst>
      <p:ext uri="{BB962C8B-B14F-4D97-AF65-F5344CB8AC3E}">
        <p14:creationId xmlns:p14="http://schemas.microsoft.com/office/powerpoint/2010/main" val="1814452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21</a:t>
            </a:fld>
            <a:endParaRPr lang="en-US"/>
          </a:p>
        </p:txBody>
      </p:sp>
    </p:spTree>
    <p:extLst>
      <p:ext uri="{BB962C8B-B14F-4D97-AF65-F5344CB8AC3E}">
        <p14:creationId xmlns:p14="http://schemas.microsoft.com/office/powerpoint/2010/main" val="528123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22</a:t>
            </a:fld>
            <a:endParaRPr lang="en-US"/>
          </a:p>
        </p:txBody>
      </p:sp>
    </p:spTree>
    <p:extLst>
      <p:ext uri="{BB962C8B-B14F-4D97-AF65-F5344CB8AC3E}">
        <p14:creationId xmlns:p14="http://schemas.microsoft.com/office/powerpoint/2010/main" val="413703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FE50F7BA-5004-4137-874C-5B12FD71E807}" type="slidenum">
              <a:rPr lang="en-US" smtClean="0"/>
              <a:t>5</a:t>
            </a:fld>
            <a:endParaRPr lang="en-US"/>
          </a:p>
        </p:txBody>
      </p:sp>
    </p:spTree>
    <p:extLst>
      <p:ext uri="{BB962C8B-B14F-4D97-AF65-F5344CB8AC3E}">
        <p14:creationId xmlns:p14="http://schemas.microsoft.com/office/powerpoint/2010/main" val="529443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23</a:t>
            </a:fld>
            <a:endParaRPr lang="en-US"/>
          </a:p>
        </p:txBody>
      </p:sp>
    </p:spTree>
    <p:extLst>
      <p:ext uri="{BB962C8B-B14F-4D97-AF65-F5344CB8AC3E}">
        <p14:creationId xmlns:p14="http://schemas.microsoft.com/office/powerpoint/2010/main" val="409808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24</a:t>
            </a:fld>
            <a:endParaRPr lang="en-US"/>
          </a:p>
        </p:txBody>
      </p:sp>
    </p:spTree>
    <p:extLst>
      <p:ext uri="{BB962C8B-B14F-4D97-AF65-F5344CB8AC3E}">
        <p14:creationId xmlns:p14="http://schemas.microsoft.com/office/powerpoint/2010/main" val="3498214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25</a:t>
            </a:fld>
            <a:endParaRPr lang="en-US"/>
          </a:p>
        </p:txBody>
      </p:sp>
    </p:spTree>
    <p:extLst>
      <p:ext uri="{BB962C8B-B14F-4D97-AF65-F5344CB8AC3E}">
        <p14:creationId xmlns:p14="http://schemas.microsoft.com/office/powerpoint/2010/main" val="3833959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26</a:t>
            </a:fld>
            <a:endParaRPr lang="en-US"/>
          </a:p>
        </p:txBody>
      </p:sp>
    </p:spTree>
    <p:extLst>
      <p:ext uri="{BB962C8B-B14F-4D97-AF65-F5344CB8AC3E}">
        <p14:creationId xmlns:p14="http://schemas.microsoft.com/office/powerpoint/2010/main" val="799045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27</a:t>
            </a:fld>
            <a:endParaRPr lang="en-US"/>
          </a:p>
        </p:txBody>
      </p:sp>
    </p:spTree>
    <p:extLst>
      <p:ext uri="{BB962C8B-B14F-4D97-AF65-F5344CB8AC3E}">
        <p14:creationId xmlns:p14="http://schemas.microsoft.com/office/powerpoint/2010/main" val="436049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28</a:t>
            </a:fld>
            <a:endParaRPr lang="en-US"/>
          </a:p>
        </p:txBody>
      </p:sp>
    </p:spTree>
    <p:extLst>
      <p:ext uri="{BB962C8B-B14F-4D97-AF65-F5344CB8AC3E}">
        <p14:creationId xmlns:p14="http://schemas.microsoft.com/office/powerpoint/2010/main" val="33998524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29</a:t>
            </a:fld>
            <a:endParaRPr lang="en-US"/>
          </a:p>
        </p:txBody>
      </p:sp>
    </p:spTree>
    <p:extLst>
      <p:ext uri="{BB962C8B-B14F-4D97-AF65-F5344CB8AC3E}">
        <p14:creationId xmlns:p14="http://schemas.microsoft.com/office/powerpoint/2010/main" val="31649257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30</a:t>
            </a:fld>
            <a:endParaRPr lang="en-US"/>
          </a:p>
        </p:txBody>
      </p:sp>
    </p:spTree>
    <p:extLst>
      <p:ext uri="{BB962C8B-B14F-4D97-AF65-F5344CB8AC3E}">
        <p14:creationId xmlns:p14="http://schemas.microsoft.com/office/powerpoint/2010/main" val="874471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31</a:t>
            </a:fld>
            <a:endParaRPr lang="en-US"/>
          </a:p>
        </p:txBody>
      </p:sp>
    </p:spTree>
    <p:extLst>
      <p:ext uri="{BB962C8B-B14F-4D97-AF65-F5344CB8AC3E}">
        <p14:creationId xmlns:p14="http://schemas.microsoft.com/office/powerpoint/2010/main" val="2776898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32</a:t>
            </a:fld>
            <a:endParaRPr lang="en-US"/>
          </a:p>
        </p:txBody>
      </p:sp>
    </p:spTree>
    <p:extLst>
      <p:ext uri="{BB962C8B-B14F-4D97-AF65-F5344CB8AC3E}">
        <p14:creationId xmlns:p14="http://schemas.microsoft.com/office/powerpoint/2010/main" val="3032673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6</a:t>
            </a:fld>
            <a:endParaRPr lang="en-US"/>
          </a:p>
        </p:txBody>
      </p:sp>
    </p:spTree>
    <p:extLst>
      <p:ext uri="{BB962C8B-B14F-4D97-AF65-F5344CB8AC3E}">
        <p14:creationId xmlns:p14="http://schemas.microsoft.com/office/powerpoint/2010/main" val="8223082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33</a:t>
            </a:fld>
            <a:endParaRPr lang="en-US"/>
          </a:p>
        </p:txBody>
      </p:sp>
    </p:spTree>
    <p:extLst>
      <p:ext uri="{BB962C8B-B14F-4D97-AF65-F5344CB8AC3E}">
        <p14:creationId xmlns:p14="http://schemas.microsoft.com/office/powerpoint/2010/main" val="15170538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34</a:t>
            </a:fld>
            <a:endParaRPr lang="en-US"/>
          </a:p>
        </p:txBody>
      </p:sp>
    </p:spTree>
    <p:extLst>
      <p:ext uri="{BB962C8B-B14F-4D97-AF65-F5344CB8AC3E}">
        <p14:creationId xmlns:p14="http://schemas.microsoft.com/office/powerpoint/2010/main" val="33431197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35</a:t>
            </a:fld>
            <a:endParaRPr lang="en-US"/>
          </a:p>
        </p:txBody>
      </p:sp>
    </p:spTree>
    <p:extLst>
      <p:ext uri="{BB962C8B-B14F-4D97-AF65-F5344CB8AC3E}">
        <p14:creationId xmlns:p14="http://schemas.microsoft.com/office/powerpoint/2010/main" val="1026739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36</a:t>
            </a:fld>
            <a:endParaRPr lang="en-US"/>
          </a:p>
        </p:txBody>
      </p:sp>
    </p:spTree>
    <p:extLst>
      <p:ext uri="{BB962C8B-B14F-4D97-AF65-F5344CB8AC3E}">
        <p14:creationId xmlns:p14="http://schemas.microsoft.com/office/powerpoint/2010/main" val="249713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50F7BA-5004-4137-874C-5B12FD71E807}" type="slidenum">
              <a:rPr lang="en-US" smtClean="0"/>
              <a:t>37</a:t>
            </a:fld>
            <a:endParaRPr lang="en-US"/>
          </a:p>
        </p:txBody>
      </p:sp>
    </p:spTree>
    <p:extLst>
      <p:ext uri="{BB962C8B-B14F-4D97-AF65-F5344CB8AC3E}">
        <p14:creationId xmlns:p14="http://schemas.microsoft.com/office/powerpoint/2010/main" val="3134255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38</a:t>
            </a:fld>
            <a:endParaRPr lang="en-US"/>
          </a:p>
        </p:txBody>
      </p:sp>
    </p:spTree>
    <p:extLst>
      <p:ext uri="{BB962C8B-B14F-4D97-AF65-F5344CB8AC3E}">
        <p14:creationId xmlns:p14="http://schemas.microsoft.com/office/powerpoint/2010/main" val="3583644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E50F7BA-5004-4137-874C-5B12FD71E807}" type="slidenum">
              <a:rPr lang="en-US" smtClean="0"/>
              <a:t>39</a:t>
            </a:fld>
            <a:endParaRPr lang="en-US"/>
          </a:p>
        </p:txBody>
      </p:sp>
    </p:spTree>
    <p:extLst>
      <p:ext uri="{BB962C8B-B14F-4D97-AF65-F5344CB8AC3E}">
        <p14:creationId xmlns:p14="http://schemas.microsoft.com/office/powerpoint/2010/main" val="35128935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40</a:t>
            </a:fld>
            <a:endParaRPr lang="en-US"/>
          </a:p>
        </p:txBody>
      </p:sp>
    </p:spTree>
    <p:extLst>
      <p:ext uri="{BB962C8B-B14F-4D97-AF65-F5344CB8AC3E}">
        <p14:creationId xmlns:p14="http://schemas.microsoft.com/office/powerpoint/2010/main" val="8698651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41</a:t>
            </a:fld>
            <a:endParaRPr lang="en-US"/>
          </a:p>
        </p:txBody>
      </p:sp>
    </p:spTree>
    <p:extLst>
      <p:ext uri="{BB962C8B-B14F-4D97-AF65-F5344CB8AC3E}">
        <p14:creationId xmlns:p14="http://schemas.microsoft.com/office/powerpoint/2010/main" val="42108463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42</a:t>
            </a:fld>
            <a:endParaRPr lang="en-US"/>
          </a:p>
        </p:txBody>
      </p:sp>
    </p:spTree>
    <p:extLst>
      <p:ext uri="{BB962C8B-B14F-4D97-AF65-F5344CB8AC3E}">
        <p14:creationId xmlns:p14="http://schemas.microsoft.com/office/powerpoint/2010/main" val="3585976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7</a:t>
            </a:fld>
            <a:endParaRPr lang="en-US"/>
          </a:p>
        </p:txBody>
      </p:sp>
    </p:spTree>
    <p:extLst>
      <p:ext uri="{BB962C8B-B14F-4D97-AF65-F5344CB8AC3E}">
        <p14:creationId xmlns:p14="http://schemas.microsoft.com/office/powerpoint/2010/main" val="26182853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43</a:t>
            </a:fld>
            <a:endParaRPr lang="en-US"/>
          </a:p>
        </p:txBody>
      </p:sp>
    </p:spTree>
    <p:extLst>
      <p:ext uri="{BB962C8B-B14F-4D97-AF65-F5344CB8AC3E}">
        <p14:creationId xmlns:p14="http://schemas.microsoft.com/office/powerpoint/2010/main" val="72425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44</a:t>
            </a:fld>
            <a:endParaRPr lang="en-US"/>
          </a:p>
        </p:txBody>
      </p:sp>
    </p:spTree>
    <p:extLst>
      <p:ext uri="{BB962C8B-B14F-4D97-AF65-F5344CB8AC3E}">
        <p14:creationId xmlns:p14="http://schemas.microsoft.com/office/powerpoint/2010/main" val="19700547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45</a:t>
            </a:fld>
            <a:endParaRPr lang="en-US"/>
          </a:p>
        </p:txBody>
      </p:sp>
    </p:spTree>
    <p:extLst>
      <p:ext uri="{BB962C8B-B14F-4D97-AF65-F5344CB8AC3E}">
        <p14:creationId xmlns:p14="http://schemas.microsoft.com/office/powerpoint/2010/main" val="11299820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46</a:t>
            </a:fld>
            <a:endParaRPr lang="en-US"/>
          </a:p>
        </p:txBody>
      </p:sp>
    </p:spTree>
    <p:extLst>
      <p:ext uri="{BB962C8B-B14F-4D97-AF65-F5344CB8AC3E}">
        <p14:creationId xmlns:p14="http://schemas.microsoft.com/office/powerpoint/2010/main" val="14709563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47</a:t>
            </a:fld>
            <a:endParaRPr lang="en-US"/>
          </a:p>
        </p:txBody>
      </p:sp>
    </p:spTree>
    <p:extLst>
      <p:ext uri="{BB962C8B-B14F-4D97-AF65-F5344CB8AC3E}">
        <p14:creationId xmlns:p14="http://schemas.microsoft.com/office/powerpoint/2010/main" val="19562017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48</a:t>
            </a:fld>
            <a:endParaRPr lang="en-US"/>
          </a:p>
        </p:txBody>
      </p:sp>
    </p:spTree>
    <p:extLst>
      <p:ext uri="{BB962C8B-B14F-4D97-AF65-F5344CB8AC3E}">
        <p14:creationId xmlns:p14="http://schemas.microsoft.com/office/powerpoint/2010/main" val="25345816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49</a:t>
            </a:fld>
            <a:endParaRPr lang="en-US"/>
          </a:p>
        </p:txBody>
      </p:sp>
    </p:spTree>
    <p:extLst>
      <p:ext uri="{BB962C8B-B14F-4D97-AF65-F5344CB8AC3E}">
        <p14:creationId xmlns:p14="http://schemas.microsoft.com/office/powerpoint/2010/main" val="37354648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50</a:t>
            </a:fld>
            <a:endParaRPr lang="en-US"/>
          </a:p>
        </p:txBody>
      </p:sp>
    </p:spTree>
    <p:extLst>
      <p:ext uri="{BB962C8B-B14F-4D97-AF65-F5344CB8AC3E}">
        <p14:creationId xmlns:p14="http://schemas.microsoft.com/office/powerpoint/2010/main" val="42345285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51</a:t>
            </a:fld>
            <a:endParaRPr lang="en-US"/>
          </a:p>
        </p:txBody>
      </p:sp>
    </p:spTree>
    <p:extLst>
      <p:ext uri="{BB962C8B-B14F-4D97-AF65-F5344CB8AC3E}">
        <p14:creationId xmlns:p14="http://schemas.microsoft.com/office/powerpoint/2010/main" val="1671359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52</a:t>
            </a:fld>
            <a:endParaRPr lang="en-US"/>
          </a:p>
        </p:txBody>
      </p:sp>
    </p:spTree>
    <p:extLst>
      <p:ext uri="{BB962C8B-B14F-4D97-AF65-F5344CB8AC3E}">
        <p14:creationId xmlns:p14="http://schemas.microsoft.com/office/powerpoint/2010/main" val="1369615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8</a:t>
            </a:fld>
            <a:endParaRPr lang="en-US"/>
          </a:p>
        </p:txBody>
      </p:sp>
    </p:spTree>
    <p:extLst>
      <p:ext uri="{BB962C8B-B14F-4D97-AF65-F5344CB8AC3E}">
        <p14:creationId xmlns:p14="http://schemas.microsoft.com/office/powerpoint/2010/main" val="13637515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53</a:t>
            </a:fld>
            <a:endParaRPr lang="en-US"/>
          </a:p>
        </p:txBody>
      </p:sp>
    </p:spTree>
    <p:extLst>
      <p:ext uri="{BB962C8B-B14F-4D97-AF65-F5344CB8AC3E}">
        <p14:creationId xmlns:p14="http://schemas.microsoft.com/office/powerpoint/2010/main" val="7602075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54</a:t>
            </a:fld>
            <a:endParaRPr lang="en-US"/>
          </a:p>
        </p:txBody>
      </p:sp>
    </p:spTree>
    <p:extLst>
      <p:ext uri="{BB962C8B-B14F-4D97-AF65-F5344CB8AC3E}">
        <p14:creationId xmlns:p14="http://schemas.microsoft.com/office/powerpoint/2010/main" val="20187495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55</a:t>
            </a:fld>
            <a:endParaRPr lang="en-US"/>
          </a:p>
        </p:txBody>
      </p:sp>
    </p:spTree>
    <p:extLst>
      <p:ext uri="{BB962C8B-B14F-4D97-AF65-F5344CB8AC3E}">
        <p14:creationId xmlns:p14="http://schemas.microsoft.com/office/powerpoint/2010/main" val="12103840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56</a:t>
            </a:fld>
            <a:endParaRPr lang="en-US"/>
          </a:p>
        </p:txBody>
      </p:sp>
    </p:spTree>
    <p:extLst>
      <p:ext uri="{BB962C8B-B14F-4D97-AF65-F5344CB8AC3E}">
        <p14:creationId xmlns:p14="http://schemas.microsoft.com/office/powerpoint/2010/main" val="29145541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FE50F7BA-5004-4137-874C-5B12FD71E807}" type="slidenum">
              <a:rPr lang="en-US" smtClean="0"/>
              <a:t>57</a:t>
            </a:fld>
            <a:endParaRPr lang="en-US"/>
          </a:p>
        </p:txBody>
      </p:sp>
    </p:spTree>
    <p:extLst>
      <p:ext uri="{BB962C8B-B14F-4D97-AF65-F5344CB8AC3E}">
        <p14:creationId xmlns:p14="http://schemas.microsoft.com/office/powerpoint/2010/main" val="26170659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58</a:t>
            </a:fld>
            <a:endParaRPr lang="en-US"/>
          </a:p>
        </p:txBody>
      </p:sp>
    </p:spTree>
    <p:extLst>
      <p:ext uri="{BB962C8B-B14F-4D97-AF65-F5344CB8AC3E}">
        <p14:creationId xmlns:p14="http://schemas.microsoft.com/office/powerpoint/2010/main" val="37004323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59</a:t>
            </a:fld>
            <a:endParaRPr lang="en-US"/>
          </a:p>
        </p:txBody>
      </p:sp>
    </p:spTree>
    <p:extLst>
      <p:ext uri="{BB962C8B-B14F-4D97-AF65-F5344CB8AC3E}">
        <p14:creationId xmlns:p14="http://schemas.microsoft.com/office/powerpoint/2010/main" val="40243700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60</a:t>
            </a:fld>
            <a:endParaRPr lang="en-US"/>
          </a:p>
        </p:txBody>
      </p:sp>
    </p:spTree>
    <p:extLst>
      <p:ext uri="{BB962C8B-B14F-4D97-AF65-F5344CB8AC3E}">
        <p14:creationId xmlns:p14="http://schemas.microsoft.com/office/powerpoint/2010/main" val="372567537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61</a:t>
            </a:fld>
            <a:endParaRPr lang="en-US"/>
          </a:p>
        </p:txBody>
      </p:sp>
    </p:spTree>
    <p:extLst>
      <p:ext uri="{BB962C8B-B14F-4D97-AF65-F5344CB8AC3E}">
        <p14:creationId xmlns:p14="http://schemas.microsoft.com/office/powerpoint/2010/main" val="32453817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62</a:t>
            </a:fld>
            <a:endParaRPr lang="en-US"/>
          </a:p>
        </p:txBody>
      </p:sp>
    </p:spTree>
    <p:extLst>
      <p:ext uri="{BB962C8B-B14F-4D97-AF65-F5344CB8AC3E}">
        <p14:creationId xmlns:p14="http://schemas.microsoft.com/office/powerpoint/2010/main" val="2721173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9</a:t>
            </a:fld>
            <a:endParaRPr lang="en-US"/>
          </a:p>
        </p:txBody>
      </p:sp>
    </p:spTree>
    <p:extLst>
      <p:ext uri="{BB962C8B-B14F-4D97-AF65-F5344CB8AC3E}">
        <p14:creationId xmlns:p14="http://schemas.microsoft.com/office/powerpoint/2010/main" val="2409419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10</a:t>
            </a:fld>
            <a:endParaRPr lang="en-US"/>
          </a:p>
        </p:txBody>
      </p:sp>
    </p:spTree>
    <p:extLst>
      <p:ext uri="{BB962C8B-B14F-4D97-AF65-F5344CB8AC3E}">
        <p14:creationId xmlns:p14="http://schemas.microsoft.com/office/powerpoint/2010/main" val="334969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11</a:t>
            </a:fld>
            <a:endParaRPr lang="en-US"/>
          </a:p>
        </p:txBody>
      </p:sp>
    </p:spTree>
    <p:extLst>
      <p:ext uri="{BB962C8B-B14F-4D97-AF65-F5344CB8AC3E}">
        <p14:creationId xmlns:p14="http://schemas.microsoft.com/office/powerpoint/2010/main" val="949473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ltLang="ko-KR" dirty="0"/>
          </a:p>
        </p:txBody>
      </p:sp>
      <p:sp>
        <p:nvSpPr>
          <p:cNvPr id="4" name="Slide Number Placeholder 3"/>
          <p:cNvSpPr>
            <a:spLocks noGrp="1"/>
          </p:cNvSpPr>
          <p:nvPr>
            <p:ph type="sldNum" sz="quarter" idx="10"/>
          </p:nvPr>
        </p:nvSpPr>
        <p:spPr/>
        <p:txBody>
          <a:bodyPr/>
          <a:lstStyle/>
          <a:p>
            <a:fld id="{FE50F7BA-5004-4137-874C-5B12FD71E807}" type="slidenum">
              <a:rPr lang="en-US" smtClean="0"/>
              <a:t>12</a:t>
            </a:fld>
            <a:endParaRPr lang="en-US"/>
          </a:p>
        </p:txBody>
      </p:sp>
    </p:spTree>
    <p:extLst>
      <p:ext uri="{BB962C8B-B14F-4D97-AF65-F5344CB8AC3E}">
        <p14:creationId xmlns:p14="http://schemas.microsoft.com/office/powerpoint/2010/main" val="7303877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slide" Target="../slides/slide36.xml"/><Relationship Id="rId3" Type="http://schemas.openxmlformats.org/officeDocument/2006/relationships/image" Target="../media/image3.png"/><Relationship Id="rId7" Type="http://schemas.openxmlformats.org/officeDocument/2006/relationships/slide" Target="../slides/slide33.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32.xml"/><Relationship Id="rId4" Type="http://schemas.openxmlformats.org/officeDocument/2006/relationships/slide" Target="../slides/slide34.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8.xm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9.xm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0.xm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1.xm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slideMaster" Target="../slideMasters/slideMaster4.xml"/><Relationship Id="rId1" Type="http://schemas.openxmlformats.org/officeDocument/2006/relationships/audio" Target="../media/audio1.wav"/><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39.xml"/><Relationship Id="rId3" Type="http://schemas.openxmlformats.org/officeDocument/2006/relationships/image" Target="../media/image3.png"/><Relationship Id="rId7" Type="http://schemas.openxmlformats.org/officeDocument/2006/relationships/slide" Target="../slides/slide38.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40.xml"/><Relationship Id="rId5" Type="http://schemas.openxmlformats.org/officeDocument/2006/relationships/slide" Target="../slides/slide37.xml"/><Relationship Id="rId4" Type="http://schemas.openxmlformats.org/officeDocument/2006/relationships/slide" Target="../slides/slide4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32.xml"/><Relationship Id="rId13" Type="http://schemas.openxmlformats.org/officeDocument/2006/relationships/slide" Target="../slides/slide41.xml"/><Relationship Id="rId3" Type="http://schemas.openxmlformats.org/officeDocument/2006/relationships/image" Target="../media/image3.png"/><Relationship Id="rId7" Type="http://schemas.openxmlformats.org/officeDocument/2006/relationships/slide" Target="../slides/slide40.xml"/><Relationship Id="rId12" Type="http://schemas.openxmlformats.org/officeDocument/2006/relationships/slide" Target="../slides/slide34.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37.xml"/><Relationship Id="rId11" Type="http://schemas.openxmlformats.org/officeDocument/2006/relationships/slide" Target="../slides/slide33.xml"/><Relationship Id="rId5" Type="http://schemas.openxmlformats.org/officeDocument/2006/relationships/slide" Target="../slides/slide36.xml"/><Relationship Id="rId10" Type="http://schemas.openxmlformats.org/officeDocument/2006/relationships/slide" Target="../slides/slide39.xml"/><Relationship Id="rId4" Type="http://schemas.openxmlformats.org/officeDocument/2006/relationships/slide" Target="../slides/slide38.xml"/><Relationship Id="rId9" Type="http://schemas.openxmlformats.org/officeDocument/2006/relationships/slide" Target="../slides/slide3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2.xm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3.xm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4.xm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5.xm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6.xm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37.xm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andom Points (PPT 2010+)">
    <p:spTree>
      <p:nvGrpSpPr>
        <p:cNvPr id="1" name=""/>
        <p:cNvGrpSpPr/>
        <p:nvPr/>
      </p:nvGrpSpPr>
      <p:grpSpPr>
        <a:xfrm>
          <a:off x="0" y="0"/>
          <a:ext cx="0" cy="0"/>
          <a:chOff x="0" y="0"/>
          <a:chExt cx="0" cy="0"/>
        </a:xfrm>
      </p:grpSpPr>
      <p:pic>
        <p:nvPicPr>
          <p:cNvPr id="9218"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219" name="Picture 3">
            <a:hlinkClick r:id="" action="ppaction://hlinkshowjump?jump=endshow"/>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pic>
        <p:nvPicPr>
          <p:cNvPr id="1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5"/>
          <p:cNvGrpSpPr/>
          <p:nvPr userDrawn="1"/>
        </p:nvGrpSpPr>
        <p:grpSpPr>
          <a:xfrm>
            <a:off x="7346739" y="2734760"/>
            <a:ext cx="7560270" cy="7402080"/>
            <a:chOff x="9455580" y="2261245"/>
            <a:chExt cx="4608059" cy="4511640"/>
          </a:xfrm>
          <a:solidFill>
            <a:srgbClr val="FF0000">
              <a:alpha val="0"/>
            </a:srgbClr>
          </a:solidFill>
        </p:grpSpPr>
        <p:sp>
          <p:nvSpPr>
            <p:cNvPr id="17" name="Freeform 16">
              <a:hlinkClick r:id="rId4"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18" name="Freeform 17">
              <a:hlinkClick r:id="rId5" action="ppaction://hlinksldjump"/>
            </p:cNvPr>
            <p:cNvSpPr/>
            <p:nvPr userDrawn="1"/>
          </p:nvSpPr>
          <p:spPr>
            <a:xfrm rot="8640000">
              <a:off x="11646702" y="2261245"/>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19" name="Freeform 18">
              <a:hlinkClick r:id="rId6"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20" name="Freeform 19">
              <a:hlinkClick r:id="rId7"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21" name="Freeform 20">
              <a:hlinkClick r:id="rId8"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28" name="Freeform 27">
              <a:hlinkClick r:id="rId4" action="ppaction://hlinksldjump"/>
            </p:cNvPr>
            <p:cNvSpPr/>
            <p:nvPr userDrawn="1"/>
          </p:nvSpPr>
          <p:spPr>
            <a:xfrm rot="8640000">
              <a:off x="12859394"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29" name="Freeform 28">
              <a:hlinkClick r:id="rId6"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30" name="Freeform 29">
              <a:hlinkClick r:id="rId6"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31" name="Freeform 30">
              <a:hlinkClick r:id="rId4"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32" name="Freeform 31">
              <a:hlinkClick r:id="rId8"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grpSp>
      <p:sp>
        <p:nvSpPr>
          <p:cNvPr id="33" name="Freeform 32"/>
          <p:cNvSpPr/>
          <p:nvPr userDrawn="1"/>
        </p:nvSpPr>
        <p:spPr>
          <a:xfrm>
            <a:off x="7698904" y="2663677"/>
            <a:ext cx="7402079" cy="7402079"/>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chemeClr val="accent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35763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8000" fill="hold"/>
                                        <p:tgtEl>
                                          <p:spTgt spid="16"/>
                                        </p:tgtEl>
                                        <p:attrNameLst>
                                          <p:attrName>r</p:attrName>
                                        </p:attrNameLst>
                                      </p:cBhvr>
                                    </p:animRo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219"/>
                                        </p:tgtEl>
                                        <p:attrNameLst>
                                          <p:attrName>style.visibility</p:attrName>
                                        </p:attrNameLst>
                                      </p:cBhvr>
                                      <p:to>
                                        <p:strVal val="visible"/>
                                      </p:to>
                                    </p:set>
                                    <p:anim calcmode="lin" valueType="num">
                                      <p:cBhvr additive="base">
                                        <p:cTn id="20" dur="500" fill="hold"/>
                                        <p:tgtEl>
                                          <p:spTgt spid="9219"/>
                                        </p:tgtEl>
                                        <p:attrNameLst>
                                          <p:attrName>ppt_x</p:attrName>
                                        </p:attrNameLst>
                                      </p:cBhvr>
                                      <p:tavLst>
                                        <p:tav tm="0">
                                          <p:val>
                                            <p:strVal val="#ppt_x"/>
                                          </p:val>
                                        </p:tav>
                                        <p:tav tm="100000">
                                          <p:val>
                                            <p:strVal val="#ppt_x"/>
                                          </p:val>
                                        </p:tav>
                                      </p:tavLst>
                                    </p:anim>
                                    <p:anim calcmode="lin" valueType="num">
                                      <p:cBhvr additive="base">
                                        <p:cTn id="21" dur="500" fill="hold"/>
                                        <p:tgtEl>
                                          <p:spTgt spid="921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9218"/>
                                        </p:tgtEl>
                                        <p:attrNameLst>
                                          <p:attrName>style.visibility</p:attrName>
                                        </p:attrNameLst>
                                      </p:cBhvr>
                                      <p:to>
                                        <p:strVal val="visible"/>
                                      </p:to>
                                    </p:set>
                                    <p:anim calcmode="lin" valueType="num">
                                      <p:cBhvr additive="base">
                                        <p:cTn id="24" dur="500" fill="hold"/>
                                        <p:tgtEl>
                                          <p:spTgt spid="9218"/>
                                        </p:tgtEl>
                                        <p:attrNameLst>
                                          <p:attrName>ppt_x</p:attrName>
                                        </p:attrNameLst>
                                      </p:cBhvr>
                                      <p:tavLst>
                                        <p:tav tm="0">
                                          <p:val>
                                            <p:strVal val="#ppt_x"/>
                                          </p:val>
                                        </p:tav>
                                        <p:tav tm="100000">
                                          <p:val>
                                            <p:strVal val="#ppt_x"/>
                                          </p:val>
                                        </p:tav>
                                      </p:tavLst>
                                    </p:anim>
                                    <p:anim calcmode="lin" valueType="num">
                                      <p:cBhvr additive="base">
                                        <p:cTn id="25" dur="500" fill="hold"/>
                                        <p:tgtEl>
                                          <p:spTgt spid="921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1"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uiExpand="1"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eal 4 - Plus 8 - Switch">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7056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witch - Steal 5 - Plus 6">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Font typeface="Arial" charset="0"/>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Font typeface="Arial" charset="0"/>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2117807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lus 7 - Erase - Switch">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44206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rase - Plus 9 - Steal 6">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359184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492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riz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hlinkClick r:id="" action="ppaction://hlinkshowjump?jump=endshow"/>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524326" y="4333391"/>
            <a:ext cx="1570758" cy="2245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98633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ick a Priz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w="9525">
            <a:noFill/>
            <a:miter lim="800000"/>
            <a:headEnd/>
            <a:tailEnd/>
          </a:ln>
        </p:spPr>
      </p:pic>
      <p:pic>
        <p:nvPicPr>
          <p:cNvPr id="12" name="Picture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8312798" y="-1634521"/>
            <a:ext cx="1163532" cy="1428750"/>
          </a:xfrm>
          <a:prstGeom prst="rect">
            <a:avLst/>
          </a:prstGeom>
          <a:noFill/>
          <a:ln w="9525">
            <a:noFill/>
            <a:miter lim="800000"/>
            <a:headEnd/>
            <a:tailEnd/>
          </a:ln>
        </p:spPr>
      </p:pic>
      <p:sp>
        <p:nvSpPr>
          <p:cNvPr id="6" name="Explosion 1 5"/>
          <p:cNvSpPr/>
          <p:nvPr userDrawn="1"/>
        </p:nvSpPr>
        <p:spPr>
          <a:xfrm rot="1994507">
            <a:off x="-228600" y="3086100"/>
            <a:ext cx="6229350" cy="2514600"/>
          </a:xfrm>
          <a:prstGeom prst="irregularSeal1">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BM JUA " panose="02020603020101020101" pitchFamily="18" charset="-127"/>
            </a:endParaRPr>
          </a:p>
        </p:txBody>
      </p:sp>
      <p:sp>
        <p:nvSpPr>
          <p:cNvPr id="7" name="Explosion 2 6"/>
          <p:cNvSpPr/>
          <p:nvPr userDrawn="1"/>
        </p:nvSpPr>
        <p:spPr>
          <a:xfrm rot="18642578">
            <a:off x="267891" y="1816896"/>
            <a:ext cx="4857750" cy="4743451"/>
          </a:xfrm>
          <a:prstGeom prst="irregularSeal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BM JUA " panose="02020603020101020101" pitchFamily="18" charset="-127"/>
            </a:endParaRPr>
          </a:p>
        </p:txBody>
      </p:sp>
      <p:sp>
        <p:nvSpPr>
          <p:cNvPr id="9" name="Explosion 2 8"/>
          <p:cNvSpPr/>
          <p:nvPr userDrawn="1"/>
        </p:nvSpPr>
        <p:spPr>
          <a:xfrm>
            <a:off x="-57150" y="2228850"/>
            <a:ext cx="5486400" cy="3943350"/>
          </a:xfrm>
          <a:prstGeom prst="irregularSeal2">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BM JUA " panose="02020603020101020101" pitchFamily="18" charset="-127"/>
            </a:endParaRPr>
          </a:p>
        </p:txBody>
      </p:sp>
      <p:pic>
        <p:nvPicPr>
          <p:cNvPr id="10" name="Picture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bwMode="auto">
          <a:xfrm>
            <a:off x="1315306" y="2400300"/>
            <a:ext cx="2194996" cy="3829050"/>
          </a:xfrm>
          <a:prstGeom prst="rect">
            <a:avLst/>
          </a:prstGeom>
          <a:noFill/>
          <a:ln w="9525">
            <a:noFill/>
            <a:miter lim="800000"/>
            <a:headEnd/>
            <a:tailEnd/>
          </a:ln>
        </p:spPr>
      </p:pic>
      <p:pic>
        <p:nvPicPr>
          <p:cNvPr id="11" name="Picture 1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bwMode="auto">
          <a:xfrm>
            <a:off x="1571625" y="608405"/>
            <a:ext cx="6000750" cy="780585"/>
          </a:xfrm>
          <a:prstGeom prst="rect">
            <a:avLst/>
          </a:prstGeom>
          <a:noFill/>
          <a:ln w="9525">
            <a:noFill/>
            <a:miter lim="800000"/>
            <a:headEnd/>
            <a:tailEnd/>
          </a:ln>
        </p:spPr>
      </p:pic>
    </p:spTree>
    <p:extLst>
      <p:ext uri="{BB962C8B-B14F-4D97-AF65-F5344CB8AC3E}">
        <p14:creationId xmlns:p14="http://schemas.microsoft.com/office/powerpoint/2010/main" val="2551735603"/>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1" name="audio3.wav"/>
          </p:stSnd>
        </p:sndAc>
      </p:transition>
    </mc:Choice>
    <mc:Fallback xmlns="">
      <p:transition spd="slow" advClick="0">
        <p:sndAc>
          <p:stSnd>
            <p:snd r:embed="rId8"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5.55556E-7 -7.40741E-7 C -0.00226 0.0125 -0.00399 0.02315 -0.00504 0.03449 C -0.00625 0.06829 -0.00885 0.09329 -0.01302 0.12315 C -0.01406 0.13009 -0.01458 0.13611 -0.01615 0.14236 C -0.01719 0.14861 -0.02066 0.1625 -0.02066 0.16296 C -0.02274 0.18472 -0.02118 0.17338 -0.02674 0.19861 C -0.02795 0.20301 -0.02986 0.21134 -0.02986 0.21181 C -0.03403 0.24583 -0.04149 0.26782 -0.05156 0.29722 C -0.05417 0.30394 -0.05642 0.31551 -0.05955 0.32292 C -0.06111 0.32662 -0.06389 0.32917 -0.06563 0.33333 C -0.06684 0.33727 -0.06684 0.34144 -0.0684 0.34491 C -0.07743 0.36482 -0.08611 0.38264 -0.09809 0.39861 C -0.10156 0.42107 -0.11754 0.43681 -0.12726 0.45324 C -0.13629 0.4669 -0.14514 0.47917 -0.15365 0.49167 C -0.16858 0.51343 -0.14983 0.49213 -0.16771 0.51389 C -0.19375 0.54653 -0.1691 0.51528 -0.19514 0.5419 C -0.21372 0.55949 -0.22986 0.58542 -0.25122 0.59583 C -0.25816 0.60903 -0.26302 0.61111 -0.27292 0.61829 C -0.28681 0.62894 -0.29879 0.64352 -0.31441 0.64722 C -0.32066 0.65625 -0.32413 0.65486 -0.33194 0.65903 C -0.34931 0.67732 -0.37153 0.69375 -0.39219 0.69907 C -0.41372 0.71875 -0.39983 0.70926 -0.43559 0.71945 C -0.44184 0.72153 -0.44792 0.72662 -0.45365 0.72894 C -0.46163 0.73148 -0.47083 0.73148 -0.47882 0.73357 C -0.50486 0.73935 -0.53108 0.74537 -0.55764 0.74884 C -0.59184 0.76667 -0.65868 0.77222 -0.69288 0.77384 " pathEditMode="relative" rAng="0" ptsTypes="AAAAAAAAAAAAAAAAAAAAAAAAAA">
                                      <p:cBhvr>
                                        <p:cTn id="6" dur="3000" fill="hold"/>
                                        <p:tgtEl>
                                          <p:spTgt spid="12"/>
                                        </p:tgtEl>
                                        <p:attrNameLst>
                                          <p:attrName>ppt_x</p:attrName>
                                          <p:attrName>ppt_y</p:attrName>
                                        </p:attrNameLst>
                                      </p:cBhvr>
                                      <p:rCtr x="-34653" y="38681"/>
                                    </p:animMotion>
                                  </p:childTnLst>
                                </p:cTn>
                              </p:par>
                              <p:par>
                                <p:cTn id="7" presetID="8" presetClass="emph" presetSubtype="0" repeatCount="3000" fill="hold" nodeType="withEffect">
                                  <p:stCondLst>
                                    <p:cond delay="0"/>
                                  </p:stCondLst>
                                  <p:childTnLst>
                                    <p:animRot by="21600000">
                                      <p:cBhvr>
                                        <p:cTn id="8" dur="1000" fill="hold"/>
                                        <p:tgtEl>
                                          <p:spTgt spid="12"/>
                                        </p:tgtEl>
                                        <p:attrNameLst>
                                          <p:attrName>r</p:attrName>
                                        </p:attrNameLst>
                                      </p:cBhvr>
                                    </p:animRot>
                                  </p:childTnLst>
                                </p:cTn>
                              </p:par>
                            </p:childTnLst>
                          </p:cTn>
                        </p:par>
                        <p:par>
                          <p:cTn id="9" fill="hold">
                            <p:stCondLst>
                              <p:cond delay="3000"/>
                            </p:stCondLst>
                            <p:childTnLst>
                              <p:par>
                                <p:cTn id="10" presetID="53"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3500"/>
                            </p:stCondLst>
                            <p:childTnLst>
                              <p:par>
                                <p:cTn id="16" presetID="53"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4000"/>
                            </p:stCondLst>
                            <p:childTnLst>
                              <p:par>
                                <p:cTn id="22" presetID="53"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10" presetClass="exit" presetSubtype="0" fill="hold" nodeType="withEffect">
                                  <p:stCondLst>
                                    <p:cond delay="0"/>
                                  </p:stCondLst>
                                  <p:childTnLst>
                                    <p:animEffect transition="out" filter="fade">
                                      <p:cBhvr>
                                        <p:cTn id="28" dur="1000"/>
                                        <p:tgtEl>
                                          <p:spTgt spid="12"/>
                                        </p:tgtEl>
                                      </p:cBhvr>
                                    </p:animEffect>
                                    <p:set>
                                      <p:cBhvr>
                                        <p:cTn id="29" dur="1" fill="hold">
                                          <p:stCondLst>
                                            <p:cond delay="999"/>
                                          </p:stCondLst>
                                        </p:cTn>
                                        <p:tgtEl>
                                          <p:spTgt spid="12"/>
                                        </p:tgtEl>
                                        <p:attrNameLst>
                                          <p:attrName>style.visibility</p:attrName>
                                        </p:attrNameLst>
                                      </p:cBhvr>
                                      <p:to>
                                        <p:strVal val="hidden"/>
                                      </p:to>
                                    </p:set>
                                  </p:childTnLst>
                                </p:cTn>
                              </p:par>
                            </p:childTnLst>
                          </p:cTn>
                        </p:par>
                        <p:par>
                          <p:cTn id="30" fill="hold">
                            <p:stCondLst>
                              <p:cond delay="5000"/>
                            </p:stCondLst>
                            <p:childTnLst>
                              <p:par>
                                <p:cTn id="31" presetID="10" presetClass="exit" presetSubtype="0" fill="hold" grpId="1" nodeType="afterEffect">
                                  <p:stCondLst>
                                    <p:cond delay="500"/>
                                  </p:stCondLst>
                                  <p:childTnLst>
                                    <p:animEffect transition="out" filter="fade">
                                      <p:cBhvr>
                                        <p:cTn id="32" dur="2000"/>
                                        <p:tgtEl>
                                          <p:spTgt spid="6"/>
                                        </p:tgtEl>
                                      </p:cBhvr>
                                    </p:animEffect>
                                    <p:set>
                                      <p:cBhvr>
                                        <p:cTn id="33" dur="1" fill="hold">
                                          <p:stCondLst>
                                            <p:cond delay="19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2000"/>
                                        <p:tgtEl>
                                          <p:spTgt spid="9"/>
                                        </p:tgtEl>
                                      </p:cBhvr>
                                    </p:animEffect>
                                    <p:set>
                                      <p:cBhvr>
                                        <p:cTn id="36" dur="1" fill="hold">
                                          <p:stCondLst>
                                            <p:cond delay="1999"/>
                                          </p:stCondLst>
                                        </p:cTn>
                                        <p:tgtEl>
                                          <p:spTgt spid="9"/>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2000"/>
                                        <p:tgtEl>
                                          <p:spTgt spid="7"/>
                                        </p:tgtEl>
                                      </p:cBhvr>
                                    </p:animEffect>
                                    <p:set>
                                      <p:cBhvr>
                                        <p:cTn id="39" dur="1" fill="hold">
                                          <p:stCondLst>
                                            <p:cond delay="1999"/>
                                          </p:stCondLst>
                                        </p:cTn>
                                        <p:tgtEl>
                                          <p:spTgt spid="7"/>
                                        </p:tgtEl>
                                        <p:attrNameLst>
                                          <p:attrName>style.visibility</p:attrName>
                                        </p:attrNameLst>
                                      </p:cBhvr>
                                      <p:to>
                                        <p:strVal val="hidden"/>
                                      </p:to>
                                    </p:set>
                                  </p:childTnLst>
                                </p:cTn>
                              </p:par>
                              <p:par>
                                <p:cTn id="40" presetID="10" presetClass="exit" presetSubtype="0" fill="hold" nodeType="withEffect">
                                  <p:stCondLst>
                                    <p:cond delay="1000"/>
                                  </p:stCondLst>
                                  <p:childTnLst>
                                    <p:animEffect transition="out" filter="fade">
                                      <p:cBhvr>
                                        <p:cTn id="41" dur="2000"/>
                                        <p:tgtEl>
                                          <p:spTgt spid="10"/>
                                        </p:tgtEl>
                                      </p:cBhvr>
                                    </p:animEffect>
                                    <p:set>
                                      <p:cBhvr>
                                        <p:cTn id="42" dur="1" fill="hold">
                                          <p:stCondLst>
                                            <p:cond delay="1999"/>
                                          </p:stCondLst>
                                        </p:cTn>
                                        <p:tgtEl>
                                          <p:spTgt spid="10"/>
                                        </p:tgtEl>
                                        <p:attrNameLst>
                                          <p:attrName>style.visibility</p:attrName>
                                        </p:attrNameLst>
                                      </p:cBhvr>
                                      <p:to>
                                        <p:strVal val="hidden"/>
                                      </p:to>
                                    </p:set>
                                  </p:childTnLst>
                                </p:cTn>
                              </p:par>
                            </p:childTnLst>
                          </p:cTn>
                        </p:par>
                        <p:par>
                          <p:cTn id="43" fill="hold">
                            <p:stCondLst>
                              <p:cond delay="8000"/>
                            </p:stCondLst>
                            <p:childTnLst>
                              <p:par>
                                <p:cTn id="44" presetID="53"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8500"/>
                            </p:stCondLst>
                            <p:childTnLst>
                              <p:par>
                                <p:cTn id="50" presetID="10" presetClass="exit" presetSubtype="0" fill="hold" nodeType="afterEffect">
                                  <p:stCondLst>
                                    <p:cond delay="0"/>
                                  </p:stCondLst>
                                  <p:childTnLst>
                                    <p:animEffect transition="out" filter="fade">
                                      <p:cBhvr>
                                        <p:cTn id="51" dur="2000"/>
                                        <p:tgtEl>
                                          <p:spTgt spid="13"/>
                                        </p:tgtEl>
                                      </p:cBhvr>
                                    </p:animEffect>
                                    <p:set>
                                      <p:cBhvr>
                                        <p:cTn id="52"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9" grpId="0" animBg="1"/>
      <p:bldP spid="9" grpId="1"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pecial Priz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868500" y="442117"/>
            <a:ext cx="7407000" cy="1250950"/>
          </a:xfrm>
          <a:prstGeom prst="rect">
            <a:avLst/>
          </a:prstGeom>
        </p:spPr>
        <p:txBody>
          <a:bodyPr anchor="ctr">
            <a:normAutofit/>
          </a:bodyPr>
          <a:lstStyle>
            <a:lvl1pPr marL="0" indent="0" algn="ctr">
              <a:buNone/>
              <a:defRPr sz="3300"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Type the prize.</a:t>
            </a:r>
          </a:p>
        </p:txBody>
      </p:sp>
    </p:spTree>
    <p:extLst>
      <p:ext uri="{BB962C8B-B14F-4D97-AF65-F5344CB8AC3E}">
        <p14:creationId xmlns:p14="http://schemas.microsoft.com/office/powerpoint/2010/main" val="34002063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2" presetClass="entr" presetSubtype="1"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1D70A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1863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Only">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50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andom Pick a Prize (PPT 2010+)">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marR="0"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1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a:hlinkClick r:id="" action="ppaction://hlinkshowjump?jump=endshow"/>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grpSp>
        <p:nvGrpSpPr>
          <p:cNvPr id="6" name="Group 5"/>
          <p:cNvGrpSpPr/>
          <p:nvPr userDrawn="1"/>
        </p:nvGrpSpPr>
        <p:grpSpPr>
          <a:xfrm>
            <a:off x="7372498" y="2608577"/>
            <a:ext cx="7560269" cy="7404323"/>
            <a:chOff x="9455580" y="2259878"/>
            <a:chExt cx="4608058" cy="4513007"/>
          </a:xfrm>
          <a:solidFill>
            <a:schemeClr val="accent2">
              <a:alpha val="0"/>
            </a:schemeClr>
          </a:solidFill>
        </p:grpSpPr>
        <p:sp>
          <p:nvSpPr>
            <p:cNvPr id="74" name="Freeform 73">
              <a:hlinkClick r:id="rId4"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3" name="Freeform 72">
              <a:hlinkClick r:id="rId5" action="ppaction://hlinksldjump"/>
            </p:cNvPr>
            <p:cNvSpPr/>
            <p:nvPr userDrawn="1"/>
          </p:nvSpPr>
          <p:spPr>
            <a:xfrm rot="8640000">
              <a:off x="11646701" y="2259878"/>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2" name="Freeform 71">
              <a:hlinkClick r:id="rId6"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1" name="Freeform 70">
              <a:hlinkClick r:id="rId7"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65" name="Freeform 64">
              <a:hlinkClick r:id="rId8"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64" name="Freeform 63">
              <a:hlinkClick r:id="rId8" action="ppaction://hlinksldjump"/>
            </p:cNvPr>
            <p:cNvSpPr/>
            <p:nvPr userDrawn="1"/>
          </p:nvSpPr>
          <p:spPr>
            <a:xfrm rot="8640000">
              <a:off x="12859393"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5" name="Freeform 44">
              <a:hlinkClick r:id="rId7"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4" name="Freeform 43">
              <a:hlinkClick r:id="rId6"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1" name="Freeform 40">
              <a:hlinkClick r:id="rId5"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0" name="Freeform 39">
              <a:hlinkClick r:id="rId4"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grpSp>
      <p:sp>
        <p:nvSpPr>
          <p:cNvPr id="118" name="Freeform 117"/>
          <p:cNvSpPr/>
          <p:nvPr userDrawn="1"/>
        </p:nvSpPr>
        <p:spPr>
          <a:xfrm>
            <a:off x="7698904" y="2663677"/>
            <a:ext cx="7402079" cy="7402079"/>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chemeClr val="accent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013650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8000" fill="hold"/>
                                        <p:tgtEl>
                                          <p:spTgt spid="6"/>
                                        </p:tgtEl>
                                        <p:attrNameLst>
                                          <p:attrName>r</p:attrName>
                                        </p:attrNameLst>
                                      </p:cBhvr>
                                    </p:animRo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1"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63025"/>
      </p:ext>
    </p:extLst>
  </p:cSld>
  <p:clrMapOvr>
    <a:masterClrMapping/>
  </p:clrMapOvr>
  <p:extLst mod="1">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andom Item or Points (PPT 2010+)">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171450" indent="-171450" algn="ctr">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171450" indent="-171450" algn="ctr">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1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a:hlinkClick r:id="" action="ppaction://hlinkshowjump?jump=endshow"/>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grpSp>
        <p:nvGrpSpPr>
          <p:cNvPr id="6" name="Group 5"/>
          <p:cNvGrpSpPr/>
          <p:nvPr userDrawn="1"/>
        </p:nvGrpSpPr>
        <p:grpSpPr>
          <a:xfrm>
            <a:off x="7308103" y="2672972"/>
            <a:ext cx="7560269" cy="7404323"/>
            <a:chOff x="9455580" y="2259878"/>
            <a:chExt cx="4608058" cy="4513007"/>
          </a:xfrm>
          <a:solidFill>
            <a:schemeClr val="accent2">
              <a:alpha val="0"/>
            </a:schemeClr>
          </a:solidFill>
        </p:grpSpPr>
        <p:sp>
          <p:nvSpPr>
            <p:cNvPr id="45" name="Freeform 44">
              <a:hlinkClick r:id="rId4" action="ppaction://hlinksldjump"/>
            </p:cNvPr>
            <p:cNvSpPr/>
            <p:nvPr userDrawn="1"/>
          </p:nvSpPr>
          <p:spPr>
            <a:xfrm rot="8640000">
              <a:off x="10007971" y="4855332"/>
              <a:ext cx="865490" cy="1239507"/>
            </a:xfrm>
            <a:custGeom>
              <a:avLst/>
              <a:gdLst>
                <a:gd name="connsiteX0" fmla="*/ 486 w 865490"/>
                <a:gd name="connsiteY0" fmla="*/ 989864 h 1239507"/>
                <a:gd name="connsiteX1" fmla="*/ 24941 w 865490"/>
                <a:gd name="connsiteY1" fmla="*/ 903996 h 1239507"/>
                <a:gd name="connsiteX2" fmla="*/ 17340 w 865490"/>
                <a:gd name="connsiteY2" fmla="*/ 305432 h 1239507"/>
                <a:gd name="connsiteX3" fmla="*/ 0 w 865490"/>
                <a:gd name="connsiteY3" fmla="*/ 249459 h 1239507"/>
                <a:gd name="connsiteX4" fmla="*/ 767759 w 865490"/>
                <a:gd name="connsiteY4" fmla="*/ 0 h 1239507"/>
                <a:gd name="connsiteX5" fmla="*/ 799695 w 865490"/>
                <a:gd name="connsiteY5" fmla="*/ 103098 h 1239507"/>
                <a:gd name="connsiteX6" fmla="*/ 812194 w 865490"/>
                <a:gd name="connsiteY6" fmla="*/ 1087177 h 1239507"/>
                <a:gd name="connsiteX7" fmla="*/ 768810 w 865490"/>
                <a:gd name="connsiteY7" fmla="*/ 1239507 h 1239507"/>
                <a:gd name="connsiteX8" fmla="*/ 486 w 865490"/>
                <a:gd name="connsiteY8" fmla="*/ 989864 h 1239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7">
                  <a:moveTo>
                    <a:pt x="486" y="989864"/>
                  </a:moveTo>
                  <a:lnTo>
                    <a:pt x="24941" y="903996"/>
                  </a:lnTo>
                  <a:cubicBezTo>
                    <a:pt x="71024" y="705554"/>
                    <a:pt x="67520" y="499915"/>
                    <a:pt x="17340" y="305432"/>
                  </a:cubicBezTo>
                  <a:lnTo>
                    <a:pt x="0" y="249459"/>
                  </a:lnTo>
                  <a:lnTo>
                    <a:pt x="767759" y="0"/>
                  </a:lnTo>
                  <a:lnTo>
                    <a:pt x="799695" y="103098"/>
                  </a:lnTo>
                  <a:cubicBezTo>
                    <a:pt x="882197" y="422841"/>
                    <a:pt x="887956" y="760924"/>
                    <a:pt x="812194" y="1087177"/>
                  </a:cubicBezTo>
                  <a:lnTo>
                    <a:pt x="768810" y="1239507"/>
                  </a:lnTo>
                  <a:lnTo>
                    <a:pt x="486" y="9898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4" name="Freeform 73">
              <a:hlinkClick r:id="rId5" action="ppaction://hlinksldjump"/>
            </p:cNvPr>
            <p:cNvSpPr/>
            <p:nvPr userDrawn="1"/>
          </p:nvSpPr>
          <p:spPr>
            <a:xfrm rot="8640000">
              <a:off x="10754447" y="2392968"/>
              <a:ext cx="1179339" cy="1036784"/>
            </a:xfrm>
            <a:custGeom>
              <a:avLst/>
              <a:gdLst>
                <a:gd name="connsiteX0" fmla="*/ 0 w 1179339"/>
                <a:gd name="connsiteY0" fmla="*/ 653745 h 1036784"/>
                <a:gd name="connsiteX1" fmla="*/ 474975 w 1179339"/>
                <a:gd name="connsiteY1" fmla="*/ 0 h 1036784"/>
                <a:gd name="connsiteX2" fmla="*/ 567466 w 1179339"/>
                <a:gd name="connsiteY2" fmla="*/ 60315 h 1036784"/>
                <a:gd name="connsiteX3" fmla="*/ 1153335 w 1179339"/>
                <a:gd name="connsiteY3" fmla="*/ 229125 h 1036784"/>
                <a:gd name="connsiteX4" fmla="*/ 1179339 w 1179339"/>
                <a:gd name="connsiteY4" fmla="*/ 228768 h 1036784"/>
                <a:gd name="connsiteX5" fmla="*/ 1179338 w 1179339"/>
                <a:gd name="connsiteY5" fmla="*/ 1036036 h 1036784"/>
                <a:gd name="connsiteX6" fmla="*/ 1124995 w 1179339"/>
                <a:gd name="connsiteY6" fmla="*/ 1036784 h 1036784"/>
                <a:gd name="connsiteX7" fmla="*/ 161786 w 1179339"/>
                <a:gd name="connsiteY7" fmla="*/ 759249 h 1036784"/>
                <a:gd name="connsiteX8" fmla="*/ 0 w 1179339"/>
                <a:gd name="connsiteY8" fmla="*/ 653745 h 103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4">
                  <a:moveTo>
                    <a:pt x="0" y="653745"/>
                  </a:moveTo>
                  <a:lnTo>
                    <a:pt x="474975" y="0"/>
                  </a:lnTo>
                  <a:lnTo>
                    <a:pt x="567466" y="60315"/>
                  </a:lnTo>
                  <a:cubicBezTo>
                    <a:pt x="750666" y="166945"/>
                    <a:pt x="952073" y="222246"/>
                    <a:pt x="1153335" y="229125"/>
                  </a:cubicBezTo>
                  <a:lnTo>
                    <a:pt x="1179339" y="228768"/>
                  </a:lnTo>
                  <a:lnTo>
                    <a:pt x="1179338" y="1036036"/>
                  </a:lnTo>
                  <a:lnTo>
                    <a:pt x="1124995" y="1036784"/>
                  </a:lnTo>
                  <a:cubicBezTo>
                    <a:pt x="794105" y="1025474"/>
                    <a:pt x="462978" y="934556"/>
                    <a:pt x="161786" y="759249"/>
                  </a:cubicBezTo>
                  <a:lnTo>
                    <a:pt x="0" y="65374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3" name="Freeform 72">
              <a:hlinkClick r:id="rId6" action="ppaction://hlinksldjump"/>
            </p:cNvPr>
            <p:cNvSpPr/>
            <p:nvPr userDrawn="1"/>
          </p:nvSpPr>
          <p:spPr>
            <a:xfrm rot="8640000">
              <a:off x="11646701" y="2259878"/>
              <a:ext cx="1202990" cy="1252943"/>
            </a:xfrm>
            <a:custGeom>
              <a:avLst/>
              <a:gdLst>
                <a:gd name="connsiteX0" fmla="*/ 728016 w 1202990"/>
                <a:gd name="connsiteY0" fmla="*/ 1252943 h 1252943"/>
                <a:gd name="connsiteX1" fmla="*/ 577681 w 1202990"/>
                <a:gd name="connsiteY1" fmla="*/ 1131678 h 1252943"/>
                <a:gd name="connsiteX2" fmla="*/ 16082 w 1202990"/>
                <a:gd name="connsiteY2" fmla="*/ 301375 h 1252943"/>
                <a:gd name="connsiteX3" fmla="*/ 0 w 1202990"/>
                <a:gd name="connsiteY3" fmla="*/ 249461 h 1252943"/>
                <a:gd name="connsiteX4" fmla="*/ 767758 w 1202990"/>
                <a:gd name="connsiteY4" fmla="*/ 0 h 1252943"/>
                <a:gd name="connsiteX5" fmla="*/ 775454 w 1202990"/>
                <a:gd name="connsiteY5" fmla="*/ 24842 h 1252943"/>
                <a:gd name="connsiteX6" fmla="*/ 1117045 w 1202990"/>
                <a:gd name="connsiteY6" fmla="*/ 529871 h 1252943"/>
                <a:gd name="connsiteX7" fmla="*/ 1202990 w 1202990"/>
                <a:gd name="connsiteY7" fmla="*/ 599197 h 1252943"/>
                <a:gd name="connsiteX8" fmla="*/ 728016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728016" y="1252943"/>
                  </a:moveTo>
                  <a:lnTo>
                    <a:pt x="577681" y="1131678"/>
                  </a:lnTo>
                  <a:cubicBezTo>
                    <a:pt x="317881" y="899400"/>
                    <a:pt x="129089" y="612575"/>
                    <a:pt x="16082" y="301375"/>
                  </a:cubicBezTo>
                  <a:lnTo>
                    <a:pt x="0" y="249461"/>
                  </a:lnTo>
                  <a:lnTo>
                    <a:pt x="767758" y="0"/>
                  </a:lnTo>
                  <a:lnTo>
                    <a:pt x="775454" y="24842"/>
                  </a:lnTo>
                  <a:cubicBezTo>
                    <a:pt x="844189" y="214128"/>
                    <a:pt x="959022" y="388589"/>
                    <a:pt x="1117045" y="529871"/>
                  </a:cubicBezTo>
                  <a:lnTo>
                    <a:pt x="1202990" y="599197"/>
                  </a:lnTo>
                  <a:lnTo>
                    <a:pt x="728016"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2" name="Freeform 71">
              <a:hlinkClick r:id="rId7" action="ppaction://hlinksldjump"/>
            </p:cNvPr>
            <p:cNvSpPr/>
            <p:nvPr userDrawn="1"/>
          </p:nvSpPr>
          <p:spPr>
            <a:xfrm rot="8640000">
              <a:off x="9771756" y="3108394"/>
              <a:ext cx="1179168" cy="1035604"/>
            </a:xfrm>
            <a:custGeom>
              <a:avLst/>
              <a:gdLst>
                <a:gd name="connsiteX0" fmla="*/ 1 w 1179168"/>
                <a:gd name="connsiteY0" fmla="*/ 1035604 h 1035604"/>
                <a:gd name="connsiteX1" fmla="*/ 0 w 1179168"/>
                <a:gd name="connsiteY1" fmla="*/ 228336 h 1035604"/>
                <a:gd name="connsiteX2" fmla="*/ 58592 w 1179168"/>
                <a:gd name="connsiteY2" fmla="*/ 227530 h 1035604"/>
                <a:gd name="connsiteX3" fmla="*/ 630209 w 1179168"/>
                <a:gd name="connsiteY3" fmla="*/ 49793 h 1035604"/>
                <a:gd name="connsiteX4" fmla="*/ 704319 w 1179168"/>
                <a:gd name="connsiteY4" fmla="*/ 0 h 1035604"/>
                <a:gd name="connsiteX5" fmla="*/ 1179168 w 1179168"/>
                <a:gd name="connsiteY5" fmla="*/ 653575 h 1035604"/>
                <a:gd name="connsiteX6" fmla="*/ 1047699 w 1179168"/>
                <a:gd name="connsiteY6" fmla="*/ 741909 h 1035604"/>
                <a:gd name="connsiteX7" fmla="*/ 107922 w 1179168"/>
                <a:gd name="connsiteY7" fmla="*/ 1034119 h 1035604"/>
                <a:gd name="connsiteX8" fmla="*/ 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1" y="1035604"/>
                  </a:moveTo>
                  <a:lnTo>
                    <a:pt x="0" y="228336"/>
                  </a:lnTo>
                  <a:lnTo>
                    <a:pt x="58592" y="227530"/>
                  </a:lnTo>
                  <a:cubicBezTo>
                    <a:pt x="259063" y="215155"/>
                    <a:pt x="455720" y="154942"/>
                    <a:pt x="630209" y="49793"/>
                  </a:cubicBezTo>
                  <a:lnTo>
                    <a:pt x="704319" y="0"/>
                  </a:lnTo>
                  <a:lnTo>
                    <a:pt x="1179168" y="653575"/>
                  </a:lnTo>
                  <a:lnTo>
                    <a:pt x="1047699" y="741909"/>
                  </a:lnTo>
                  <a:cubicBezTo>
                    <a:pt x="760826" y="914780"/>
                    <a:pt x="437510" y="1013776"/>
                    <a:pt x="107922" y="1034119"/>
                  </a:cubicBezTo>
                  <a:lnTo>
                    <a:pt x="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71" name="Freeform 70">
              <a:hlinkClick r:id="rId8" action="ppaction://hlinksldjump"/>
            </p:cNvPr>
            <p:cNvSpPr/>
            <p:nvPr userDrawn="1"/>
          </p:nvSpPr>
          <p:spPr>
            <a:xfrm rot="8640000">
              <a:off x="12645756" y="2939290"/>
              <a:ext cx="865490" cy="1239509"/>
            </a:xfrm>
            <a:custGeom>
              <a:avLst/>
              <a:gdLst>
                <a:gd name="connsiteX0" fmla="*/ 97731 w 865490"/>
                <a:gd name="connsiteY0" fmla="*/ 1239509 h 1239509"/>
                <a:gd name="connsiteX1" fmla="*/ 65795 w 865490"/>
                <a:gd name="connsiteY1" fmla="*/ 1136410 h 1239509"/>
                <a:gd name="connsiteX2" fmla="*/ 53296 w 865490"/>
                <a:gd name="connsiteY2" fmla="*/ 152331 h 1239509"/>
                <a:gd name="connsiteX3" fmla="*/ 96681 w 865490"/>
                <a:gd name="connsiteY3" fmla="*/ 0 h 1239509"/>
                <a:gd name="connsiteX4" fmla="*/ 865004 w 865490"/>
                <a:gd name="connsiteY4" fmla="*/ 249643 h 1239509"/>
                <a:gd name="connsiteX5" fmla="*/ 840549 w 865490"/>
                <a:gd name="connsiteY5" fmla="*/ 335512 h 1239509"/>
                <a:gd name="connsiteX6" fmla="*/ 848150 w 865490"/>
                <a:gd name="connsiteY6" fmla="*/ 934076 h 1239509"/>
                <a:gd name="connsiteX7" fmla="*/ 865490 w 865490"/>
                <a:gd name="connsiteY7" fmla="*/ 990049 h 1239509"/>
                <a:gd name="connsiteX8" fmla="*/ 97731 w 865490"/>
                <a:gd name="connsiteY8" fmla="*/ 1239509 h 123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490" h="1239509">
                  <a:moveTo>
                    <a:pt x="97731" y="1239509"/>
                  </a:moveTo>
                  <a:lnTo>
                    <a:pt x="65795" y="1136410"/>
                  </a:lnTo>
                  <a:cubicBezTo>
                    <a:pt x="-16706" y="816667"/>
                    <a:pt x="-22466" y="478584"/>
                    <a:pt x="53296" y="152331"/>
                  </a:cubicBezTo>
                  <a:lnTo>
                    <a:pt x="96681" y="0"/>
                  </a:lnTo>
                  <a:lnTo>
                    <a:pt x="865004" y="249643"/>
                  </a:lnTo>
                  <a:lnTo>
                    <a:pt x="840549" y="335512"/>
                  </a:lnTo>
                  <a:cubicBezTo>
                    <a:pt x="794466" y="533954"/>
                    <a:pt x="797970" y="739593"/>
                    <a:pt x="848150" y="934076"/>
                  </a:cubicBezTo>
                  <a:lnTo>
                    <a:pt x="865490" y="990049"/>
                  </a:lnTo>
                  <a:lnTo>
                    <a:pt x="97731" y="12395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65" name="Freeform 64">
              <a:hlinkClick r:id="rId9" action="ppaction://hlinksldjump"/>
            </p:cNvPr>
            <p:cNvSpPr/>
            <p:nvPr userDrawn="1"/>
          </p:nvSpPr>
          <p:spPr>
            <a:xfrm rot="8640000">
              <a:off x="9455580" y="3851760"/>
              <a:ext cx="1204244" cy="1253443"/>
            </a:xfrm>
            <a:custGeom>
              <a:avLst/>
              <a:gdLst>
                <a:gd name="connsiteX0" fmla="*/ 474999 w 1204244"/>
                <a:gd name="connsiteY0" fmla="*/ 1253443 h 1253443"/>
                <a:gd name="connsiteX1" fmla="*/ 0 w 1204244"/>
                <a:gd name="connsiteY1" fmla="*/ 599662 h 1253443"/>
                <a:gd name="connsiteX2" fmla="*/ 93711 w 1204244"/>
                <a:gd name="connsiteY2" fmla="*/ 522192 h 1253443"/>
                <a:gd name="connsiteX3" fmla="*/ 262957 w 1204244"/>
                <a:gd name="connsiteY3" fmla="*/ 332611 h 1253443"/>
                <a:gd name="connsiteX4" fmla="*/ 390959 w 1204244"/>
                <a:gd name="connsiteY4" fmla="*/ 113065 h 1253443"/>
                <a:gd name="connsiteX5" fmla="*/ 435680 w 1204244"/>
                <a:gd name="connsiteY5" fmla="*/ 0 h 1253443"/>
                <a:gd name="connsiteX6" fmla="*/ 1204244 w 1204244"/>
                <a:gd name="connsiteY6" fmla="*/ 249722 h 1253443"/>
                <a:gd name="connsiteX7" fmla="*/ 1202218 w 1204244"/>
                <a:gd name="connsiteY7" fmla="*/ 256834 h 1253443"/>
                <a:gd name="connsiteX8" fmla="*/ 916702 w 1204244"/>
                <a:gd name="connsiteY8" fmla="*/ 807585 h 1253443"/>
                <a:gd name="connsiteX9" fmla="*/ 481136 w 1204244"/>
                <a:gd name="connsiteY9" fmla="*/ 1249319 h 1253443"/>
                <a:gd name="connsiteX10" fmla="*/ 474999 w 1204244"/>
                <a:gd name="connsiteY10" fmla="*/ 1253443 h 12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4" h="1253443">
                  <a:moveTo>
                    <a:pt x="474999" y="1253443"/>
                  </a:moveTo>
                  <a:lnTo>
                    <a:pt x="0" y="599662"/>
                  </a:lnTo>
                  <a:lnTo>
                    <a:pt x="93711" y="522192"/>
                  </a:lnTo>
                  <a:cubicBezTo>
                    <a:pt x="155239" y="465940"/>
                    <a:pt x="212046" y="402684"/>
                    <a:pt x="262957" y="332611"/>
                  </a:cubicBezTo>
                  <a:cubicBezTo>
                    <a:pt x="313868" y="262538"/>
                    <a:pt x="356473" y="188965"/>
                    <a:pt x="390959" y="113065"/>
                  </a:cubicBezTo>
                  <a:lnTo>
                    <a:pt x="435680" y="0"/>
                  </a:lnTo>
                  <a:lnTo>
                    <a:pt x="1204244" y="249722"/>
                  </a:lnTo>
                  <a:lnTo>
                    <a:pt x="1202218" y="256834"/>
                  </a:lnTo>
                  <a:cubicBezTo>
                    <a:pt x="1137082" y="449022"/>
                    <a:pt x="1042254" y="634778"/>
                    <a:pt x="916702" y="807585"/>
                  </a:cubicBezTo>
                  <a:cubicBezTo>
                    <a:pt x="791151" y="980393"/>
                    <a:pt x="643790" y="1127981"/>
                    <a:pt x="481136" y="1249319"/>
                  </a:cubicBezTo>
                  <a:lnTo>
                    <a:pt x="474999" y="12534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64" name="Freeform 63">
              <a:hlinkClick r:id="rId10" action="ppaction://hlinksldjump"/>
            </p:cNvPr>
            <p:cNvSpPr/>
            <p:nvPr userDrawn="1"/>
          </p:nvSpPr>
          <p:spPr>
            <a:xfrm rot="8640000">
              <a:off x="12859393" y="3928928"/>
              <a:ext cx="1204245" cy="1253441"/>
            </a:xfrm>
            <a:custGeom>
              <a:avLst/>
              <a:gdLst>
                <a:gd name="connsiteX0" fmla="*/ 0 w 1204245"/>
                <a:gd name="connsiteY0" fmla="*/ 1003719 h 1253441"/>
                <a:gd name="connsiteX1" fmla="*/ 2026 w 1204245"/>
                <a:gd name="connsiteY1" fmla="*/ 996608 h 1253441"/>
                <a:gd name="connsiteX2" fmla="*/ 287542 w 1204245"/>
                <a:gd name="connsiteY2" fmla="*/ 445857 h 1253441"/>
                <a:gd name="connsiteX3" fmla="*/ 723108 w 1204245"/>
                <a:gd name="connsiteY3" fmla="*/ 4124 h 1253441"/>
                <a:gd name="connsiteX4" fmla="*/ 729246 w 1204245"/>
                <a:gd name="connsiteY4" fmla="*/ 0 h 1253441"/>
                <a:gd name="connsiteX5" fmla="*/ 1204245 w 1204245"/>
                <a:gd name="connsiteY5" fmla="*/ 653779 h 1253441"/>
                <a:gd name="connsiteX6" fmla="*/ 1110533 w 1204245"/>
                <a:gd name="connsiteY6" fmla="*/ 731250 h 1253441"/>
                <a:gd name="connsiteX7" fmla="*/ 941287 w 1204245"/>
                <a:gd name="connsiteY7" fmla="*/ 920831 h 1253441"/>
                <a:gd name="connsiteX8" fmla="*/ 813285 w 1204245"/>
                <a:gd name="connsiteY8" fmla="*/ 1140377 h 1253441"/>
                <a:gd name="connsiteX9" fmla="*/ 768565 w 1204245"/>
                <a:gd name="connsiteY9" fmla="*/ 1253441 h 1253441"/>
                <a:gd name="connsiteX10" fmla="*/ 0 w 1204245"/>
                <a:gd name="connsiteY10" fmla="*/ 1003719 h 125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4245" h="1253441">
                  <a:moveTo>
                    <a:pt x="0" y="1003719"/>
                  </a:moveTo>
                  <a:lnTo>
                    <a:pt x="2026" y="996608"/>
                  </a:lnTo>
                  <a:cubicBezTo>
                    <a:pt x="67162" y="804420"/>
                    <a:pt x="161990" y="618664"/>
                    <a:pt x="287542" y="445857"/>
                  </a:cubicBezTo>
                  <a:cubicBezTo>
                    <a:pt x="413093" y="273050"/>
                    <a:pt x="560454" y="125461"/>
                    <a:pt x="723108" y="4124"/>
                  </a:cubicBezTo>
                  <a:lnTo>
                    <a:pt x="729246" y="0"/>
                  </a:lnTo>
                  <a:lnTo>
                    <a:pt x="1204245" y="653779"/>
                  </a:lnTo>
                  <a:lnTo>
                    <a:pt x="1110533" y="731250"/>
                  </a:lnTo>
                  <a:cubicBezTo>
                    <a:pt x="1049005" y="787502"/>
                    <a:pt x="992198" y="850758"/>
                    <a:pt x="941287" y="920831"/>
                  </a:cubicBezTo>
                  <a:cubicBezTo>
                    <a:pt x="890376" y="990904"/>
                    <a:pt x="847771" y="1064478"/>
                    <a:pt x="813285" y="1140377"/>
                  </a:cubicBezTo>
                  <a:lnTo>
                    <a:pt x="768565" y="1253441"/>
                  </a:lnTo>
                  <a:lnTo>
                    <a:pt x="0" y="10037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4" name="Freeform 43">
              <a:hlinkClick r:id="rId11" action="ppaction://hlinksldjump"/>
            </p:cNvPr>
            <p:cNvSpPr/>
            <p:nvPr userDrawn="1"/>
          </p:nvSpPr>
          <p:spPr>
            <a:xfrm rot="8640000">
              <a:off x="12568293" y="4890132"/>
              <a:ext cx="1179168" cy="1035604"/>
            </a:xfrm>
            <a:custGeom>
              <a:avLst/>
              <a:gdLst>
                <a:gd name="connsiteX0" fmla="*/ 474851 w 1179168"/>
                <a:gd name="connsiteY0" fmla="*/ 1035604 h 1035604"/>
                <a:gd name="connsiteX1" fmla="*/ 0 w 1179168"/>
                <a:gd name="connsiteY1" fmla="*/ 382029 h 1035604"/>
                <a:gd name="connsiteX2" fmla="*/ 131469 w 1179168"/>
                <a:gd name="connsiteY2" fmla="*/ 293695 h 1035604"/>
                <a:gd name="connsiteX3" fmla="*/ 1071246 w 1179168"/>
                <a:gd name="connsiteY3" fmla="*/ 1485 h 1035604"/>
                <a:gd name="connsiteX4" fmla="*/ 1179167 w 1179168"/>
                <a:gd name="connsiteY4" fmla="*/ 0 h 1035604"/>
                <a:gd name="connsiteX5" fmla="*/ 1179168 w 1179168"/>
                <a:gd name="connsiteY5" fmla="*/ 807269 h 1035604"/>
                <a:gd name="connsiteX6" fmla="*/ 1120576 w 1179168"/>
                <a:gd name="connsiteY6" fmla="*/ 808075 h 1035604"/>
                <a:gd name="connsiteX7" fmla="*/ 548959 w 1179168"/>
                <a:gd name="connsiteY7" fmla="*/ 985811 h 1035604"/>
                <a:gd name="connsiteX8" fmla="*/ 474851 w 1179168"/>
                <a:gd name="connsiteY8" fmla="*/ 1035604 h 10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68" h="1035604">
                  <a:moveTo>
                    <a:pt x="474851" y="1035604"/>
                  </a:moveTo>
                  <a:lnTo>
                    <a:pt x="0" y="382029"/>
                  </a:lnTo>
                  <a:lnTo>
                    <a:pt x="131469" y="293695"/>
                  </a:lnTo>
                  <a:cubicBezTo>
                    <a:pt x="418342" y="120824"/>
                    <a:pt x="741658" y="21828"/>
                    <a:pt x="1071246" y="1485"/>
                  </a:cubicBezTo>
                  <a:lnTo>
                    <a:pt x="1179167" y="0"/>
                  </a:lnTo>
                  <a:lnTo>
                    <a:pt x="1179168" y="807269"/>
                  </a:lnTo>
                  <a:lnTo>
                    <a:pt x="1120576" y="808075"/>
                  </a:lnTo>
                  <a:cubicBezTo>
                    <a:pt x="920105" y="820449"/>
                    <a:pt x="723448" y="880662"/>
                    <a:pt x="548959" y="985811"/>
                  </a:cubicBezTo>
                  <a:lnTo>
                    <a:pt x="474851" y="10356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1" name="Freeform 40">
              <a:hlinkClick r:id="rId12" action="ppaction://hlinksldjump"/>
            </p:cNvPr>
            <p:cNvSpPr/>
            <p:nvPr userDrawn="1"/>
          </p:nvSpPr>
          <p:spPr>
            <a:xfrm rot="8640000">
              <a:off x="10669526" y="5519942"/>
              <a:ext cx="1202990" cy="1252943"/>
            </a:xfrm>
            <a:custGeom>
              <a:avLst/>
              <a:gdLst>
                <a:gd name="connsiteX0" fmla="*/ 435232 w 1202990"/>
                <a:gd name="connsiteY0" fmla="*/ 1252943 h 1252943"/>
                <a:gd name="connsiteX1" fmla="*/ 427536 w 1202990"/>
                <a:gd name="connsiteY1" fmla="*/ 1228102 h 1252943"/>
                <a:gd name="connsiteX2" fmla="*/ 85945 w 1202990"/>
                <a:gd name="connsiteY2" fmla="*/ 723072 h 1252943"/>
                <a:gd name="connsiteX3" fmla="*/ 0 w 1202990"/>
                <a:gd name="connsiteY3" fmla="*/ 653746 h 1252943"/>
                <a:gd name="connsiteX4" fmla="*/ 474974 w 1202990"/>
                <a:gd name="connsiteY4" fmla="*/ 0 h 1252943"/>
                <a:gd name="connsiteX5" fmla="*/ 625309 w 1202990"/>
                <a:gd name="connsiteY5" fmla="*/ 121265 h 1252943"/>
                <a:gd name="connsiteX6" fmla="*/ 1186908 w 1202990"/>
                <a:gd name="connsiteY6" fmla="*/ 951568 h 1252943"/>
                <a:gd name="connsiteX7" fmla="*/ 1202990 w 1202990"/>
                <a:gd name="connsiteY7" fmla="*/ 1003483 h 1252943"/>
                <a:gd name="connsiteX8" fmla="*/ 435232 w 1202990"/>
                <a:gd name="connsiteY8" fmla="*/ 1252943 h 125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2990" h="1252943">
                  <a:moveTo>
                    <a:pt x="435232" y="1252943"/>
                  </a:moveTo>
                  <a:lnTo>
                    <a:pt x="427536" y="1228102"/>
                  </a:lnTo>
                  <a:cubicBezTo>
                    <a:pt x="358801" y="1038815"/>
                    <a:pt x="243968" y="864355"/>
                    <a:pt x="85945" y="723072"/>
                  </a:cubicBezTo>
                  <a:lnTo>
                    <a:pt x="0" y="653746"/>
                  </a:lnTo>
                  <a:lnTo>
                    <a:pt x="474974" y="0"/>
                  </a:lnTo>
                  <a:lnTo>
                    <a:pt x="625309" y="121265"/>
                  </a:lnTo>
                  <a:cubicBezTo>
                    <a:pt x="885109" y="353543"/>
                    <a:pt x="1073901" y="640368"/>
                    <a:pt x="1186908" y="951568"/>
                  </a:cubicBezTo>
                  <a:lnTo>
                    <a:pt x="1202990" y="1003483"/>
                  </a:lnTo>
                  <a:lnTo>
                    <a:pt x="435232" y="1252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
          <p:nvSpPr>
            <p:cNvPr id="40" name="Freeform 39">
              <a:hlinkClick r:id="rId13" action="ppaction://hlinksldjump"/>
            </p:cNvPr>
            <p:cNvSpPr/>
            <p:nvPr userDrawn="1"/>
          </p:nvSpPr>
          <p:spPr>
            <a:xfrm rot="8640000">
              <a:off x="11585433" y="5604377"/>
              <a:ext cx="1179339" cy="1036785"/>
            </a:xfrm>
            <a:custGeom>
              <a:avLst/>
              <a:gdLst>
                <a:gd name="connsiteX0" fmla="*/ 0 w 1179339"/>
                <a:gd name="connsiteY0" fmla="*/ 808017 h 1036785"/>
                <a:gd name="connsiteX1" fmla="*/ 1 w 1179339"/>
                <a:gd name="connsiteY1" fmla="*/ 748 h 1036785"/>
                <a:gd name="connsiteX2" fmla="*/ 54344 w 1179339"/>
                <a:gd name="connsiteY2" fmla="*/ 0 h 1036785"/>
                <a:gd name="connsiteX3" fmla="*/ 1017553 w 1179339"/>
                <a:gd name="connsiteY3" fmla="*/ 277535 h 1036785"/>
                <a:gd name="connsiteX4" fmla="*/ 1179339 w 1179339"/>
                <a:gd name="connsiteY4" fmla="*/ 383039 h 1036785"/>
                <a:gd name="connsiteX5" fmla="*/ 704364 w 1179339"/>
                <a:gd name="connsiteY5" fmla="*/ 1036785 h 1036785"/>
                <a:gd name="connsiteX6" fmla="*/ 611873 w 1179339"/>
                <a:gd name="connsiteY6" fmla="*/ 976469 h 1036785"/>
                <a:gd name="connsiteX7" fmla="*/ 26004 w 1179339"/>
                <a:gd name="connsiteY7" fmla="*/ 807659 h 1036785"/>
                <a:gd name="connsiteX8" fmla="*/ 0 w 1179339"/>
                <a:gd name="connsiteY8" fmla="*/ 808017 h 1036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39" h="1036785">
                  <a:moveTo>
                    <a:pt x="0" y="808017"/>
                  </a:moveTo>
                  <a:lnTo>
                    <a:pt x="1" y="748"/>
                  </a:lnTo>
                  <a:lnTo>
                    <a:pt x="54344" y="0"/>
                  </a:lnTo>
                  <a:cubicBezTo>
                    <a:pt x="385234" y="11310"/>
                    <a:pt x="716361" y="102229"/>
                    <a:pt x="1017553" y="277535"/>
                  </a:cubicBezTo>
                  <a:lnTo>
                    <a:pt x="1179339" y="383039"/>
                  </a:lnTo>
                  <a:lnTo>
                    <a:pt x="704364" y="1036785"/>
                  </a:lnTo>
                  <a:lnTo>
                    <a:pt x="611873" y="976469"/>
                  </a:lnTo>
                  <a:cubicBezTo>
                    <a:pt x="428673" y="869839"/>
                    <a:pt x="227266" y="814538"/>
                    <a:pt x="26004" y="807659"/>
                  </a:cubicBezTo>
                  <a:lnTo>
                    <a:pt x="0" y="8080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grpSp>
      <p:sp>
        <p:nvSpPr>
          <p:cNvPr id="118" name="Freeform 117"/>
          <p:cNvSpPr/>
          <p:nvPr userDrawn="1"/>
        </p:nvSpPr>
        <p:spPr>
          <a:xfrm>
            <a:off x="7698904" y="2663677"/>
            <a:ext cx="7402079" cy="7402079"/>
          </a:xfrm>
          <a:custGeom>
            <a:avLst/>
            <a:gdLst>
              <a:gd name="connsiteX0" fmla="*/ 674464 w 6798114"/>
              <a:gd name="connsiteY0" fmla="*/ 2543748 h 6798114"/>
              <a:gd name="connsiteX1" fmla="*/ 225285 w 6798114"/>
              <a:gd name="connsiteY1" fmla="*/ 2992927 h 6798114"/>
              <a:gd name="connsiteX2" fmla="*/ 674464 w 6798114"/>
              <a:gd name="connsiteY2" fmla="*/ 3442106 h 6798114"/>
              <a:gd name="connsiteX3" fmla="*/ 1123643 w 6798114"/>
              <a:gd name="connsiteY3" fmla="*/ 2992927 h 6798114"/>
              <a:gd name="connsiteX4" fmla="*/ 674464 w 6798114"/>
              <a:gd name="connsiteY4" fmla="*/ 2543748 h 6798114"/>
              <a:gd name="connsiteX5" fmla="*/ 3399057 w 6798114"/>
              <a:gd name="connsiteY5" fmla="*/ 0 h 6798114"/>
              <a:gd name="connsiteX6" fmla="*/ 6798114 w 6798114"/>
              <a:gd name="connsiteY6" fmla="*/ 3399057 h 6798114"/>
              <a:gd name="connsiteX7" fmla="*/ 3399057 w 6798114"/>
              <a:gd name="connsiteY7" fmla="*/ 6798114 h 6798114"/>
              <a:gd name="connsiteX8" fmla="*/ 0 w 6798114"/>
              <a:gd name="connsiteY8" fmla="*/ 3399057 h 6798114"/>
              <a:gd name="connsiteX9" fmla="*/ 3399057 w 6798114"/>
              <a:gd name="connsiteY9" fmla="*/ 0 h 679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98114" h="6798114">
                <a:moveTo>
                  <a:pt x="674464" y="2543748"/>
                </a:moveTo>
                <a:cubicBezTo>
                  <a:pt x="426389" y="2543748"/>
                  <a:pt x="225285" y="2744852"/>
                  <a:pt x="225285" y="2992927"/>
                </a:cubicBezTo>
                <a:cubicBezTo>
                  <a:pt x="225285" y="3241002"/>
                  <a:pt x="426389" y="3442106"/>
                  <a:pt x="674464" y="3442106"/>
                </a:cubicBezTo>
                <a:cubicBezTo>
                  <a:pt x="922539" y="3442106"/>
                  <a:pt x="1123643" y="3241002"/>
                  <a:pt x="1123643" y="2992927"/>
                </a:cubicBezTo>
                <a:cubicBezTo>
                  <a:pt x="1123643" y="2744852"/>
                  <a:pt x="922539" y="2543748"/>
                  <a:pt x="674464" y="2543748"/>
                </a:cubicBezTo>
                <a:close/>
                <a:moveTo>
                  <a:pt x="3399057" y="0"/>
                </a:moveTo>
                <a:cubicBezTo>
                  <a:pt x="5276304" y="0"/>
                  <a:pt x="6798114" y="1521810"/>
                  <a:pt x="6798114" y="3399057"/>
                </a:cubicBezTo>
                <a:cubicBezTo>
                  <a:pt x="6798114" y="5276304"/>
                  <a:pt x="5276304" y="6798114"/>
                  <a:pt x="3399057" y="6798114"/>
                </a:cubicBezTo>
                <a:cubicBezTo>
                  <a:pt x="1521810" y="6798114"/>
                  <a:pt x="0" y="5276304"/>
                  <a:pt x="0" y="3399057"/>
                </a:cubicBezTo>
                <a:cubicBezTo>
                  <a:pt x="0" y="1521810"/>
                  <a:pt x="1521810" y="0"/>
                  <a:pt x="3399057" y="0"/>
                </a:cubicBezTo>
                <a:close/>
              </a:path>
            </a:pathLst>
          </a:custGeom>
          <a:solidFill>
            <a:schemeClr val="accent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950388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8000" fill="hold"/>
                                        <p:tgtEl>
                                          <p:spTgt spid="6"/>
                                        </p:tgtEl>
                                        <p:attrNameLst>
                                          <p:attrName>r</p:attrName>
                                        </p:attrNameLst>
                                      </p:cBhvr>
                                    </p:animRo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1"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 Point">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18958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 Points">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944060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88352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Points">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213782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 Points">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spTree>
    <p:extLst>
      <p:ext uri="{BB962C8B-B14F-4D97-AF65-F5344CB8AC3E}">
        <p14:creationId xmlns:p14="http://schemas.microsoft.com/office/powerpoint/2010/main" val="79983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lus 10 - Switch - Erase">
    <p:spTree>
      <p:nvGrpSpPr>
        <p:cNvPr id="1" name=""/>
        <p:cNvGrpSpPr/>
        <p:nvPr/>
      </p:nvGrpSpPr>
      <p:grpSpPr>
        <a:xfrm>
          <a:off x="0" y="0"/>
          <a:ext cx="0" cy="0"/>
          <a:chOff x="0" y="0"/>
          <a:chExt cx="0" cy="0"/>
        </a:xfrm>
      </p:grpSpPr>
      <p:sp>
        <p:nvSpPr>
          <p:cNvPr id="8" name="Question"/>
          <p:cNvSpPr>
            <a:spLocks noGrp="1"/>
          </p:cNvSpPr>
          <p:nvPr>
            <p:ph type="body" sz="quarter" idx="10" hasCustomPrompt="1"/>
          </p:nvPr>
        </p:nvSpPr>
        <p:spPr>
          <a:xfrm>
            <a:off x="446486" y="276622"/>
            <a:ext cx="825103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prompt here.</a:t>
            </a:r>
          </a:p>
        </p:txBody>
      </p:sp>
      <p:sp>
        <p:nvSpPr>
          <p:cNvPr id="11" name="Answer"/>
          <p:cNvSpPr>
            <a:spLocks noGrp="1"/>
          </p:cNvSpPr>
          <p:nvPr>
            <p:ph type="body" sz="quarter" idx="11" hasCustomPrompt="1"/>
          </p:nvPr>
        </p:nvSpPr>
        <p:spPr>
          <a:xfrm>
            <a:off x="1419341" y="5254228"/>
            <a:ext cx="6305321" cy="1327150"/>
          </a:xfrm>
          <a:prstGeom prst="round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marL="0" indent="0" algn="ctr" defTabSz="914400" fontAlgn="auto">
              <a:spcBef>
                <a:spcPts val="0"/>
              </a:spcBef>
              <a:spcAft>
                <a:spcPts val="0"/>
              </a:spcAft>
              <a:buNone/>
              <a:defRPr lang="en-US" sz="3600" baseline="0" dirty="0">
                <a:solidFill>
                  <a:srgbClr val="002060"/>
                </a:solidFill>
                <a:latin typeface="BM JUA " panose="02020603020101020101" pitchFamily="18" charset="-127"/>
              </a:defRPr>
            </a:lvl1pPr>
          </a:lstStyle>
          <a:p>
            <a:pPr marL="0" lvl="0" indent="0" algn="ctr" defTabSz="914400" fontAlgn="auto">
              <a:spcBef>
                <a:spcPts val="0"/>
              </a:spcBef>
              <a:spcAft>
                <a:spcPts val="0"/>
              </a:spcAft>
            </a:pPr>
            <a:r>
              <a:rPr lang="en-US" dirty="0"/>
              <a:t>Type response here.</a:t>
            </a:r>
          </a:p>
        </p:txBody>
      </p:sp>
      <p:sp>
        <p:nvSpPr>
          <p:cNvPr id="13" name="Image"/>
          <p:cNvSpPr>
            <a:spLocks noGrp="1"/>
          </p:cNvSpPr>
          <p:nvPr>
            <p:ph sz="quarter" idx="12" hasCustomPrompt="1"/>
          </p:nvPr>
        </p:nvSpPr>
        <p:spPr>
          <a:xfrm>
            <a:off x="2460171" y="1763487"/>
            <a:ext cx="6357258" cy="3331028"/>
          </a:xfrm>
          <a:prstGeom prst="rect">
            <a:avLst/>
          </a:prstGeom>
        </p:spPr>
        <p:txBody>
          <a:bodyPr/>
          <a:lstStyle>
            <a:lvl1pPr marL="0" indent="0" algn="ctr">
              <a:buNone/>
              <a:defRPr baseline="0">
                <a:latin typeface="BM JUA " panose="02020603020101020101" pitchFamily="18" charset="-127"/>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Insert an image or video by clicking the icons below.</a:t>
            </a:r>
          </a:p>
        </p:txBody>
      </p:sp>
      <p:pic>
        <p:nvPicPr>
          <p:cNvPr id="9" name="Picture 2">
            <a:hlinkClick r:id="rId2" action="ppaction://hlinksldjump"/>
          </p:cNvPr>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864699" y="5361070"/>
            <a:ext cx="1106090" cy="1112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a:hlinkClick r:id="" action="ppaction://hlinkshowjump?jump=endshow"/>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173212" y="5364194"/>
            <a:ext cx="1106090" cy="110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506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tmplLst>
          <p:tmpl>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1" grpId="0" animBg="1">
        <p:tmplLst>
          <p:tmpl>
            <p:tnLst>
              <p:par>
                <p:cTn presetID="2" presetClass="entr" presetSubtype="4"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jp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jp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4826820"/>
      </p:ext>
    </p:extLst>
  </p:cSld>
  <p:clrMap bg1="lt1" tx1="dk1" bg2="lt2" tx2="dk2" accent1="accent1" accent2="accent2" accent3="accent3" accent4="accent4" accent5="accent5" accent6="accent6" hlink="hlink" folHlink="folHlink"/>
  <p:sldLayoutIdLst>
    <p:sldLayoutId id="2147483666" r:id="rId1"/>
    <p:sldLayoutId id="2147483722" r:id="rId2"/>
    <p:sldLayoutId id="2147483723"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12874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662" r:id="rId3"/>
    <p:sldLayoutId id="2147483663" r:id="rId4"/>
    <p:sldLayoutId id="214748366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53262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527177"/>
      </p:ext>
    </p:extLst>
  </p:cSld>
  <p:clrMap bg1="lt1" tx1="dk1" bg2="lt2" tx2="dk2" accent1="accent1" accent2="accent2" accent3="accent3" accent4="accent4" accent5="accent5" accent6="accent6" hlink="hlink" folHlink="folHlink"/>
  <p:sldLayoutIdLst>
    <p:sldLayoutId id="2147483690" r:id="rId1"/>
    <p:sldLayoutId id="2147483695" r:id="rId2"/>
    <p:sldLayoutId id="2147483696" r:id="rId3"/>
    <p:sldLayoutId id="2147483697" r:id="rId4"/>
    <p:sldLayoutId id="2147483712" r:id="rId5"/>
    <p:sldLayoutId id="2147483713" r:id="rId6"/>
    <p:sldLayoutId id="214748371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aygook.org/index.php/topic,22140.0.html"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3.png"/><Relationship Id="rId4" Type="http://schemas.openxmlformats.org/officeDocument/2006/relationships/image" Target="../media/image12.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19.xml"/><Relationship Id="rId6" Type="http://schemas.openxmlformats.org/officeDocument/2006/relationships/image" Target="NULL"/><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audio" Target="../media/audio1.wav"/><Relationship Id="rId7"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slide" Target="slide43.xml"/><Relationship Id="rId5" Type="http://schemas.openxmlformats.org/officeDocument/2006/relationships/image" Target="../media/image21.png"/><Relationship Id="rId10" Type="http://schemas.openxmlformats.org/officeDocument/2006/relationships/audio" Target="../media/audio1.wav"/><Relationship Id="rId4" Type="http://schemas.openxmlformats.org/officeDocument/2006/relationships/slide" Target="slide42.xml"/><Relationship Id="rId9" Type="http://schemas.openxmlformats.org/officeDocument/2006/relationships/image" Target="../media/image23.png"/></Relationships>
</file>

<file path=ppt/slides/_rels/slide38.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audio" Target="../media/audio1.wav"/><Relationship Id="rId7"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slide" Target="slide46.xml"/><Relationship Id="rId5" Type="http://schemas.openxmlformats.org/officeDocument/2006/relationships/image" Target="../media/image24.png"/><Relationship Id="rId10" Type="http://schemas.openxmlformats.org/officeDocument/2006/relationships/audio" Target="../media/audio1.wav"/><Relationship Id="rId4" Type="http://schemas.openxmlformats.org/officeDocument/2006/relationships/slide" Target="slide45.xml"/><Relationship Id="rId9" Type="http://schemas.openxmlformats.org/officeDocument/2006/relationships/image" Target="../media/image26.png"/></Relationships>
</file>

<file path=ppt/slides/_rels/slide39.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audio" Target="../media/audio1.wav"/><Relationship Id="rId7"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slide" Target="slide49.xml"/><Relationship Id="rId5" Type="http://schemas.openxmlformats.org/officeDocument/2006/relationships/image" Target="../media/image27.png"/><Relationship Id="rId10" Type="http://schemas.openxmlformats.org/officeDocument/2006/relationships/audio" Target="../media/audio1.wav"/><Relationship Id="rId4" Type="http://schemas.openxmlformats.org/officeDocument/2006/relationships/slide" Target="slide48.xml"/><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audio" Target="../media/audio1.wav"/><Relationship Id="rId7"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slide" Target="slide52.xml"/><Relationship Id="rId5" Type="http://schemas.openxmlformats.org/officeDocument/2006/relationships/image" Target="../media/image30.png"/><Relationship Id="rId10" Type="http://schemas.openxmlformats.org/officeDocument/2006/relationships/audio" Target="../media/audio1.wav"/><Relationship Id="rId4" Type="http://schemas.openxmlformats.org/officeDocument/2006/relationships/slide" Target="slide51.xml"/><Relationship Id="rId9" Type="http://schemas.openxmlformats.org/officeDocument/2006/relationships/image" Target="../media/image32.png"/></Relationships>
</file>

<file path=ppt/slides/_rels/slide41.xml.rels><?xml version="1.0" encoding="UTF-8" standalone="yes"?>
<Relationships xmlns="http://schemas.openxmlformats.org/package/2006/relationships"><Relationship Id="rId8" Type="http://schemas.openxmlformats.org/officeDocument/2006/relationships/slide" Target="slide56.xml"/><Relationship Id="rId3" Type="http://schemas.openxmlformats.org/officeDocument/2006/relationships/audio" Target="../media/audio1.wav"/><Relationship Id="rId7"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slide" Target="slide55.xml"/><Relationship Id="rId5" Type="http://schemas.openxmlformats.org/officeDocument/2006/relationships/image" Target="../media/image33.png"/><Relationship Id="rId10" Type="http://schemas.openxmlformats.org/officeDocument/2006/relationships/audio" Target="../media/audio1.wav"/><Relationship Id="rId4" Type="http://schemas.openxmlformats.org/officeDocument/2006/relationships/slide" Target="slide54.xml"/><Relationship Id="rId9"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9.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36.jpg"/></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20.png"/><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3.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36.jpg"/></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7.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36.jpg"/></Relationships>
</file>

<file path=ppt/slides/_rels/slide5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8.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36.jpg"/></Relationships>
</file>

<file path=ppt/slides/_rels/slide52.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20.pn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image" Target="../media/image39.png"/><Relationship Id="rId5" Type="http://schemas.openxmlformats.org/officeDocument/2006/relationships/image" Target="../media/image20.png"/><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2.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36.jpg"/></Relationships>
</file>

<file path=ppt/slides/_rels/slide5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emf"/><Relationship Id="rId7"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4.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5.png"/><Relationship Id="rId9" Type="http://schemas.openxmlformats.org/officeDocument/2006/relationships/image" Target="../media/image47.png"/></Relationships>
</file>

<file path=ppt/slides/_rels/slide5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emf"/><Relationship Id="rId7"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5.png"/><Relationship Id="rId9" Type="http://schemas.openxmlformats.org/officeDocument/2006/relationships/image" Target="../media/image4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emf"/><Relationship Id="rId7" Type="http://schemas.openxmlformats.org/officeDocument/2006/relationships/image" Target="../media/image46.png"/><Relationship Id="rId2" Type="http://schemas.openxmlformats.org/officeDocument/2006/relationships/notesSlide" Target="../notesSlides/notesSlide57.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50.png"/><Relationship Id="rId4" Type="http://schemas.openxmlformats.org/officeDocument/2006/relationships/image" Target="../media/image5.png"/><Relationship Id="rId9" Type="http://schemas.openxmlformats.org/officeDocument/2006/relationships/image" Target="../media/image48.png"/></Relationships>
</file>

<file path=ppt/slides/_rels/slide6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2.emf"/><Relationship Id="rId7"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50.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50.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ounded Rectangle 2"/>
          <p:cNvSpPr/>
          <p:nvPr/>
        </p:nvSpPr>
        <p:spPr>
          <a:xfrm>
            <a:off x="990600" y="990600"/>
            <a:ext cx="6400800" cy="4533900"/>
          </a:xfrm>
          <a:prstGeom prst="round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dirty="0">
                <a:latin typeface="BM JUA " panose="02020603020101020101" pitchFamily="18" charset="-127"/>
              </a:rPr>
              <a:t>Instructions for teachers</a:t>
            </a:r>
          </a:p>
          <a:p>
            <a:pPr algn="ctr">
              <a:defRPr/>
            </a:pPr>
            <a:endParaRPr lang="en-US" sz="1200" dirty="0">
              <a:latin typeface="BM JUA " panose="02020603020101020101" pitchFamily="18" charset="-127"/>
            </a:endParaRPr>
          </a:p>
          <a:p>
            <a:pPr algn="ctr">
              <a:defRPr/>
            </a:pPr>
            <a:r>
              <a:rPr lang="en-US" sz="1500" dirty="0">
                <a:solidFill>
                  <a:srgbClr val="00B0F0"/>
                </a:solidFill>
                <a:latin typeface="BM JUA " panose="02020603020101020101" pitchFamily="18" charset="-127"/>
              </a:rPr>
              <a:t>Change Rewards - In the Home tab click Layout and click the number of points you want for answering that question or a random power-up slide.</a:t>
            </a:r>
          </a:p>
          <a:p>
            <a:pPr algn="ctr">
              <a:defRPr/>
            </a:pPr>
            <a:endParaRPr lang="en-US" sz="1500" dirty="0">
              <a:solidFill>
                <a:srgbClr val="00B0F0"/>
              </a:solidFill>
              <a:latin typeface="BM JUA " panose="02020603020101020101" pitchFamily="18" charset="-127"/>
            </a:endParaRPr>
          </a:p>
          <a:p>
            <a:pPr algn="ctr">
              <a:defRPr/>
            </a:pPr>
            <a:r>
              <a:rPr lang="en-US" sz="1500" dirty="0">
                <a:solidFill>
                  <a:srgbClr val="92D050"/>
                </a:solidFill>
                <a:latin typeface="BM JUA " panose="02020603020101020101" pitchFamily="18" charset="-127"/>
              </a:rPr>
              <a:t>Navigation - Click the jumping </a:t>
            </a:r>
            <a:r>
              <a:rPr lang="en-US" sz="1500" dirty="0" err="1">
                <a:solidFill>
                  <a:srgbClr val="92D050"/>
                </a:solidFill>
                <a:latin typeface="BM JUA " panose="02020603020101020101" pitchFamily="18" charset="-127"/>
              </a:rPr>
              <a:t>Doraemon</a:t>
            </a:r>
            <a:r>
              <a:rPr lang="en-US" sz="1500" dirty="0">
                <a:solidFill>
                  <a:srgbClr val="92D050"/>
                </a:solidFill>
                <a:latin typeface="BM JUA " panose="02020603020101020101" pitchFamily="18" charset="-127"/>
              </a:rPr>
              <a:t> to return to the question selection slide or go to the scoreboard. On the Power-up slides click the </a:t>
            </a:r>
            <a:r>
              <a:rPr lang="en-US" sz="1500" dirty="0" err="1">
                <a:solidFill>
                  <a:srgbClr val="92D050"/>
                </a:solidFill>
                <a:latin typeface="BM JUA " panose="02020603020101020101" pitchFamily="18" charset="-127"/>
              </a:rPr>
              <a:t>Doraemon</a:t>
            </a:r>
            <a:r>
              <a:rPr lang="en-US" sz="1500" dirty="0">
                <a:solidFill>
                  <a:srgbClr val="92D050"/>
                </a:solidFill>
                <a:latin typeface="BM JUA " panose="02020603020101020101" pitchFamily="18" charset="-127"/>
              </a:rPr>
              <a:t> picture on the screen to reveal the prize.</a:t>
            </a:r>
          </a:p>
          <a:p>
            <a:pPr algn="ctr">
              <a:defRPr/>
            </a:pPr>
            <a:endParaRPr lang="en-US" sz="1500" dirty="0">
              <a:solidFill>
                <a:srgbClr val="92D050"/>
              </a:solidFill>
              <a:latin typeface="BM JUA " panose="02020603020101020101" pitchFamily="18" charset="-127"/>
            </a:endParaRPr>
          </a:p>
          <a:p>
            <a:pPr algn="ctr">
              <a:defRPr/>
            </a:pPr>
            <a:r>
              <a:rPr lang="en-US" sz="1500" dirty="0">
                <a:solidFill>
                  <a:srgbClr val="FFC000"/>
                </a:solidFill>
                <a:latin typeface="BM JUA " panose="02020603020101020101" pitchFamily="18" charset="-127"/>
              </a:rPr>
              <a:t>Questions - They will appear automatically.  Click once to show the answer.  Drag and Drop images into the placeholder.</a:t>
            </a:r>
          </a:p>
          <a:p>
            <a:pPr algn="ctr">
              <a:defRPr/>
            </a:pPr>
            <a:endParaRPr lang="en-US" sz="1500" dirty="0">
              <a:solidFill>
                <a:srgbClr val="FFC000"/>
              </a:solidFill>
              <a:latin typeface="BM JUA " panose="02020603020101020101" pitchFamily="18" charset="-127"/>
            </a:endParaRPr>
          </a:p>
          <a:p>
            <a:pPr algn="ctr">
              <a:defRPr/>
            </a:pPr>
            <a:r>
              <a:rPr lang="en-US" dirty="0">
                <a:latin typeface="BM JUA " panose="02020603020101020101" pitchFamily="18" charset="-127"/>
              </a:rPr>
              <a:t>Pokemon, Yu-</a:t>
            </a:r>
            <a:r>
              <a:rPr lang="en-US" dirty="0" err="1">
                <a:latin typeface="BM JUA " panose="02020603020101020101" pitchFamily="18" charset="-127"/>
              </a:rPr>
              <a:t>Gi</a:t>
            </a:r>
            <a:r>
              <a:rPr lang="en-US" dirty="0">
                <a:latin typeface="BM JUA " panose="02020603020101020101" pitchFamily="18" charset="-127"/>
              </a:rPr>
              <a:t>-Oh, SpongeBob, and other bomb games at:</a:t>
            </a:r>
          </a:p>
          <a:p>
            <a:pPr algn="ctr">
              <a:defRPr/>
            </a:pPr>
            <a:r>
              <a:rPr lang="en-US" dirty="0">
                <a:latin typeface="BM JUA " panose="02020603020101020101" pitchFamily="18" charset="-127"/>
                <a:hlinkClick r:id="rId3"/>
              </a:rPr>
              <a:t>http://waygook.org/index.php/topic,22140.0.html</a:t>
            </a:r>
            <a:endParaRPr lang="en-US" dirty="0">
              <a:latin typeface="BM JUA " panose="02020603020101020101" pitchFamily="18" charset="-127"/>
            </a:endParaRPr>
          </a:p>
          <a:p>
            <a:pPr algn="ctr">
              <a:defRPr/>
            </a:pPr>
            <a:r>
              <a:rPr lang="en-US" dirty="0">
                <a:latin typeface="BM JUA " panose="02020603020101020101" pitchFamily="18" charset="-127"/>
              </a:rPr>
              <a:t>-Kyle</a:t>
            </a:r>
          </a:p>
        </p:txBody>
      </p:sp>
    </p:spTree>
    <p:extLst>
      <p:ext uri="{BB962C8B-B14F-4D97-AF65-F5344CB8AC3E}">
        <p14:creationId xmlns:p14="http://schemas.microsoft.com/office/powerpoint/2010/main" val="3945842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2DD5C9-D4B6-44ED-B7D9-4D558062E794}"/>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43C43DE0-15E2-45B6-9B93-745E87BC6F6E}"/>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D96E30B4-84F3-4A9D-A9AD-55717838CD57}"/>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4222172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785B3A7-9538-4416-A76C-1AF933E73339}"/>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BFFBF9A9-2BF9-44A0-92A2-F6EA72A21C7F}"/>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577F1418-486A-43AD-A24F-A54B9BE4C7A5}"/>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2716057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DD3031-190A-4960-B75C-C1E58F61F303}"/>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09E6057-E3F5-4BFC-AE69-A1ED90F18639}"/>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41AFE8D1-A121-4FC2-A2C4-554BD830EFE5}"/>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7381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477E1F-01F1-4B2B-B3C8-9586952A0653}"/>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7CC75CDD-D1E2-4EF6-92BB-0E550128B035}"/>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92CE5045-D015-427A-B4E3-7FD0457045BA}"/>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387462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2EA7D47-E1A1-43E2-8515-E41F07720544}"/>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074C8491-7147-4875-B94C-CFE03FD115D4}"/>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B2D11BA5-E27D-46E2-97DD-3ABDBDCA7FCE}"/>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922363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85B795-2670-4F89-9117-444E2276B666}"/>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3178412-C5A4-4D68-9326-2A10378AC3D0}"/>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7DF01CD3-3E62-44FE-BB40-9CEBD274907E}"/>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4100794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E480FD-8E18-4490-B29F-D27FA36D4932}"/>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A6ACFBD-E468-4C62-A0C2-09F3B95599A0}"/>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5E879762-3D75-4468-BF04-E4851A603BB0}"/>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330568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993304B0-872D-47E4-A055-983CB5E04C8E}"/>
              </a:ext>
            </a:extLst>
          </p:cNvPr>
          <p:cNvSpPr>
            <a:spLocks noGrp="1"/>
          </p:cNvSpPr>
          <p:nvPr>
            <p:ph type="body" sz="quarter" idx="10"/>
          </p:nvPr>
        </p:nvSpPr>
        <p:spPr/>
        <p:txBody>
          <a:bodyPr/>
          <a:lstStyle/>
          <a:p>
            <a:endParaRPr lang="en-US"/>
          </a:p>
        </p:txBody>
      </p:sp>
      <p:sp>
        <p:nvSpPr>
          <p:cNvPr id="6" name="Text Placeholder 5">
            <a:extLst>
              <a:ext uri="{FF2B5EF4-FFF2-40B4-BE49-F238E27FC236}">
                <a16:creationId xmlns:a16="http://schemas.microsoft.com/office/drawing/2014/main" id="{12208D15-E827-4B84-8CD0-212BF7B2B9F2}"/>
              </a:ext>
            </a:extLst>
          </p:cNvPr>
          <p:cNvSpPr>
            <a:spLocks noGrp="1"/>
          </p:cNvSpPr>
          <p:nvPr>
            <p:ph type="body" sz="quarter" idx="11"/>
          </p:nvPr>
        </p:nvSpPr>
        <p:spPr/>
        <p:txBody>
          <a:bodyPr/>
          <a:lstStyle/>
          <a:p>
            <a:endParaRPr lang="en-US"/>
          </a:p>
        </p:txBody>
      </p:sp>
      <p:sp>
        <p:nvSpPr>
          <p:cNvPr id="7" name="Content Placeholder 6">
            <a:extLst>
              <a:ext uri="{FF2B5EF4-FFF2-40B4-BE49-F238E27FC236}">
                <a16:creationId xmlns:a16="http://schemas.microsoft.com/office/drawing/2014/main" id="{07F74817-2873-4441-99B8-FA19A5DBE13B}"/>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550768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BF9A4F-D6EE-4AB6-ABB5-EE31ECFFE9D8}"/>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53CCDAC3-1FC4-405C-A90C-9BAF1FDE8B6D}"/>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24336D29-3C59-49B5-8C6D-EDBE5775176C}"/>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37766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F71E80A-0DAE-42BE-8217-69FF2A4DC49C}"/>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BB3311CB-6AD5-4E2F-8D96-71248E30FAEF}"/>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9AEE185B-422A-4106-BD20-F3AA5D9122CB}"/>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703277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7000" r="-17000"/>
          </a:stretch>
        </a:blipFill>
        <a:effectLst/>
      </p:bgPr>
    </p:bg>
    <p:spTree>
      <p:nvGrpSpPr>
        <p:cNvPr id="1" name=""/>
        <p:cNvGrpSpPr/>
        <p:nvPr/>
      </p:nvGrpSpPr>
      <p:grpSpPr>
        <a:xfrm>
          <a:off x="0" y="0"/>
          <a:ext cx="0" cy="0"/>
          <a:chOff x="0" y="0"/>
          <a:chExt cx="0" cy="0"/>
        </a:xfrm>
      </p:grpSpPr>
      <p:pic>
        <p:nvPicPr>
          <p:cNvPr id="2" name="audio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87104" y="108045"/>
            <a:ext cx="609600" cy="609600"/>
          </a:xfrm>
          <a:prstGeom prst="rect">
            <a:avLst/>
          </a:prstGeom>
        </p:spPr>
      </p:pic>
    </p:spTree>
    <p:extLst>
      <p:ext uri="{BB962C8B-B14F-4D97-AF65-F5344CB8AC3E}">
        <p14:creationId xmlns:p14="http://schemas.microsoft.com/office/powerpoint/2010/main" val="49161151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4">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C4B042-912D-4EA1-9401-FE0482083135}"/>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EB27E04B-B030-4A8F-98E5-CE8098A30259}"/>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F8FEEEFA-6080-4AC9-882C-EC603C6FA1DF}"/>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960069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52795F-78ED-4AFB-B8AC-4385B899749A}"/>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73578549-61FA-4C45-B383-CBF1FB9E01C4}"/>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F8A6778D-82B3-4908-948B-2B0F786FFE47}"/>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5884059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09AD71-AB2C-4A12-8E3F-EC27C808C296}"/>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FC3C3D85-39A0-4FAF-86F9-1587B81BC81F}"/>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3D82F8F2-66FC-48DE-B71D-DF6A83733AD8}"/>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410858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4A23CC4-BE78-4BA1-8B9F-30C705567EF4}"/>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6B4ED4AC-7839-4D36-A890-6EA960680260}"/>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683120B5-D2AC-4309-A4F0-4B7B9452863A}"/>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721896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B0A1E45-0630-418B-9A94-D8E04807C6BF}"/>
              </a:ext>
            </a:extLst>
          </p:cNvPr>
          <p:cNvSpPr>
            <a:spLocks noGrp="1"/>
          </p:cNvSpPr>
          <p:nvPr>
            <p:ph type="body" sz="quarter" idx="10"/>
          </p:nvPr>
        </p:nvSpPr>
        <p:spPr/>
        <p:txBody>
          <a:bodyPr/>
          <a:lstStyle/>
          <a:p>
            <a:endParaRPr lang="en-US"/>
          </a:p>
        </p:txBody>
      </p:sp>
      <p:sp>
        <p:nvSpPr>
          <p:cNvPr id="6" name="Text Placeholder 5">
            <a:extLst>
              <a:ext uri="{FF2B5EF4-FFF2-40B4-BE49-F238E27FC236}">
                <a16:creationId xmlns:a16="http://schemas.microsoft.com/office/drawing/2014/main" id="{82A2FE7B-0E05-412F-88F4-A455D6DAD6CE}"/>
              </a:ext>
            </a:extLst>
          </p:cNvPr>
          <p:cNvSpPr>
            <a:spLocks noGrp="1"/>
          </p:cNvSpPr>
          <p:nvPr>
            <p:ph type="body" sz="quarter" idx="11"/>
          </p:nvPr>
        </p:nvSpPr>
        <p:spPr/>
        <p:txBody>
          <a:bodyPr/>
          <a:lstStyle/>
          <a:p>
            <a:endParaRPr lang="en-US"/>
          </a:p>
        </p:txBody>
      </p:sp>
      <p:sp>
        <p:nvSpPr>
          <p:cNvPr id="7" name="Content Placeholder 6">
            <a:extLst>
              <a:ext uri="{FF2B5EF4-FFF2-40B4-BE49-F238E27FC236}">
                <a16:creationId xmlns:a16="http://schemas.microsoft.com/office/drawing/2014/main" id="{07E4033A-FB24-48BC-967B-4A72D7ABE599}"/>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251625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759984-CA53-44C8-AA74-5F2CCB4C45DA}"/>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AFA1A67-5D85-4CDE-B2BA-5B86EF6ACA3F}"/>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DEE85BDA-718D-4557-A54B-2DF17EDF583B}"/>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789389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98D3992-0F28-4FF4-BB2B-B8C453166524}"/>
              </a:ext>
            </a:extLst>
          </p:cNvPr>
          <p:cNvSpPr>
            <a:spLocks noGrp="1"/>
          </p:cNvSpPr>
          <p:nvPr>
            <p:ph type="body" sz="quarter" idx="10"/>
          </p:nvPr>
        </p:nvSpPr>
        <p:spPr/>
        <p:txBody>
          <a:bodyPr/>
          <a:lstStyle/>
          <a:p>
            <a:endParaRPr lang="en-US"/>
          </a:p>
        </p:txBody>
      </p:sp>
      <p:sp>
        <p:nvSpPr>
          <p:cNvPr id="6" name="Text Placeholder 5">
            <a:extLst>
              <a:ext uri="{FF2B5EF4-FFF2-40B4-BE49-F238E27FC236}">
                <a16:creationId xmlns:a16="http://schemas.microsoft.com/office/drawing/2014/main" id="{BCE975BF-7D63-413B-B558-E623090C6654}"/>
              </a:ext>
            </a:extLst>
          </p:cNvPr>
          <p:cNvSpPr>
            <a:spLocks noGrp="1"/>
          </p:cNvSpPr>
          <p:nvPr>
            <p:ph type="body" sz="quarter" idx="11"/>
          </p:nvPr>
        </p:nvSpPr>
        <p:spPr/>
        <p:txBody>
          <a:bodyPr/>
          <a:lstStyle/>
          <a:p>
            <a:endParaRPr lang="en-US"/>
          </a:p>
        </p:txBody>
      </p:sp>
      <p:sp>
        <p:nvSpPr>
          <p:cNvPr id="7" name="Content Placeholder 6">
            <a:extLst>
              <a:ext uri="{FF2B5EF4-FFF2-40B4-BE49-F238E27FC236}">
                <a16:creationId xmlns:a16="http://schemas.microsoft.com/office/drawing/2014/main" id="{685D80C8-8E05-475E-8490-A5CECBD2443E}"/>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314231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DE33AA3-BD68-406C-9FC9-76F82D5C52B9}"/>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EF40D1DA-4442-4410-A2F3-B3ADED9BA7A4}"/>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680BCBF6-232B-48E3-9263-18F8EE86BEC9}"/>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617661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79CF417-83D7-4BE0-BD06-02D3D5BBA715}"/>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3891D50C-AC47-47FD-8320-21588FC0123E}"/>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C3A5E5ED-8DFC-480C-BBF3-DA77FEDD1674}"/>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554199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BEA89DC-C089-459B-A7BC-1C4C6E289071}"/>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1C7AD490-650C-4A5F-ADD3-D0278CF5D5FC}"/>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1328E1E5-2A51-4E1D-88DD-2B4EE6821318}"/>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672610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loud Callout 12"/>
          <p:cNvSpPr/>
          <p:nvPr/>
        </p:nvSpPr>
        <p:spPr>
          <a:xfrm flipH="1">
            <a:off x="5143500" y="2171700"/>
            <a:ext cx="1371600" cy="1028700"/>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BM JUA " panose="02020603020101020101" pitchFamily="18" charset="-127"/>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1486535" y="3486150"/>
            <a:ext cx="1732280" cy="2514600"/>
          </a:xfrm>
          <a:prstGeom prst="rect">
            <a:avLst/>
          </a:prstGeom>
          <a:noFill/>
          <a:ln w="9525">
            <a:noFill/>
            <a:miter lim="800000"/>
            <a:headEnd/>
            <a:tailEnd/>
          </a:ln>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6801170" y="3657606"/>
            <a:ext cx="976868" cy="1418035"/>
          </a:xfrm>
          <a:prstGeom prst="rect">
            <a:avLst/>
          </a:prstGeom>
          <a:noFill/>
          <a:ln w="9525">
            <a:noFill/>
            <a:miter lim="800000"/>
            <a:headEnd/>
            <a:tailEnd/>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1543314" y="1085852"/>
            <a:ext cx="475721" cy="690563"/>
          </a:xfrm>
          <a:prstGeom prst="rect">
            <a:avLst/>
          </a:prstGeom>
          <a:noFill/>
          <a:ln w="9525">
            <a:noFill/>
            <a:miter lim="800000"/>
            <a:headEnd/>
            <a:tailEnd/>
          </a:ln>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61926" y="3257550"/>
            <a:ext cx="1889760" cy="2743200"/>
          </a:xfrm>
          <a:prstGeom prst="rect">
            <a:avLst/>
          </a:prstGeom>
          <a:noFill/>
          <a:ln w="9525">
            <a:noFill/>
            <a:miter lim="800000"/>
            <a:headEnd/>
            <a:tailEnd/>
          </a:ln>
        </p:spPr>
      </p:pic>
      <p:sp>
        <p:nvSpPr>
          <p:cNvPr id="10" name="Oval Callout 9"/>
          <p:cNvSpPr/>
          <p:nvPr/>
        </p:nvSpPr>
        <p:spPr>
          <a:xfrm flipH="1">
            <a:off x="1543050" y="1257300"/>
            <a:ext cx="4686300" cy="2457450"/>
          </a:xfrm>
          <a:prstGeom prst="wedgeEllipseCallout">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dirty="0">
                <a:solidFill>
                  <a:schemeClr val="tx1"/>
                </a:solidFill>
                <a:latin typeface="BM JUA " panose="02020603020101020101" pitchFamily="18" charset="-127"/>
              </a:rPr>
              <a:t>I can’t find my red bean cakes.</a:t>
            </a: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488709" y="2286000"/>
            <a:ext cx="808588" cy="677466"/>
          </a:xfrm>
          <a:prstGeom prst="rect">
            <a:avLst/>
          </a:prstGeom>
          <a:noFill/>
          <a:ln w="9525">
            <a:noFill/>
            <a:miter lim="800000"/>
            <a:headEnd/>
            <a:tailEnd/>
          </a:ln>
        </p:spPr>
      </p:pic>
      <p:pic>
        <p:nvPicPr>
          <p:cNvPr id="14" name="Picture 13" descr="doraelooking.png"/>
          <p:cNvPicPr>
            <a:picLocks noChangeAspect="1"/>
          </p:cNvPicPr>
          <p:nvPr/>
        </p:nvPicPr>
        <p:blipFill>
          <a:blip r:embed="rId6" cstate="print"/>
          <a:srcRect/>
          <a:stretch>
            <a:fillRect/>
          </a:stretch>
        </p:blipFill>
        <p:spPr bwMode="auto">
          <a:xfrm>
            <a:off x="2571750" y="2171704"/>
            <a:ext cx="800100" cy="1160860"/>
          </a:xfrm>
          <a:prstGeom prst="rect">
            <a:avLst/>
          </a:prstGeom>
          <a:noFill/>
          <a:ln w="9525">
            <a:noFill/>
            <a:miter lim="800000"/>
            <a:headEnd/>
            <a:tailEnd/>
          </a:ln>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6515540" y="1771654"/>
            <a:ext cx="563483" cy="817960"/>
          </a:xfrm>
          <a:prstGeom prst="rect">
            <a:avLst/>
          </a:prstGeom>
          <a:noFill/>
          <a:ln w="9525">
            <a:noFill/>
            <a:miter lim="800000"/>
            <a:headEnd/>
            <a:tailEnd/>
          </a:ln>
        </p:spPr>
      </p:pic>
      <p:sp>
        <p:nvSpPr>
          <p:cNvPr id="16" name="Oval Callout 15"/>
          <p:cNvSpPr/>
          <p:nvPr/>
        </p:nvSpPr>
        <p:spPr>
          <a:xfrm flipH="1">
            <a:off x="1543050" y="1257300"/>
            <a:ext cx="4686300" cy="2457450"/>
          </a:xfrm>
          <a:prstGeom prst="wedgeEllipseCallout">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dirty="0">
                <a:solidFill>
                  <a:schemeClr val="tx1"/>
                </a:solidFill>
                <a:latin typeface="BM JUA " panose="02020603020101020101" pitchFamily="18" charset="-127"/>
              </a:rPr>
              <a:t>Please help me find them.  </a:t>
            </a:r>
          </a:p>
          <a:p>
            <a:pPr algn="ctr">
              <a:defRPr/>
            </a:pPr>
            <a:r>
              <a:rPr lang="en-US" sz="3600" dirty="0">
                <a:solidFill>
                  <a:schemeClr val="tx1"/>
                </a:solidFill>
                <a:latin typeface="BM JUA " panose="02020603020101020101" pitchFamily="18" charset="-127"/>
              </a:rPr>
              <a:t>I’m hungry!</a:t>
            </a: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flipH="1">
            <a:off x="7094184" y="1771654"/>
            <a:ext cx="563483" cy="817960"/>
          </a:xfrm>
          <a:prstGeom prst="rect">
            <a:avLst/>
          </a:prstGeom>
          <a:noFill/>
          <a:ln w="9525">
            <a:noFill/>
            <a:miter lim="800000"/>
            <a:headEnd/>
            <a:tailEnd/>
          </a:ln>
        </p:spPr>
      </p:pic>
    </p:spTree>
    <p:extLst>
      <p:ext uri="{BB962C8B-B14F-4D97-AF65-F5344CB8AC3E}">
        <p14:creationId xmlns:p14="http://schemas.microsoft.com/office/powerpoint/2010/main" val="168074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0" presetClass="path" presetSubtype="0" accel="50000" decel="50000" fill="hold" nodeType="withEffect">
                                  <p:stCondLst>
                                    <p:cond delay="0"/>
                                  </p:stCondLst>
                                  <p:childTnLst>
                                    <p:animMotion origin="layout" path="M -1.11111E-6 -2.49769E-6 L 0.14167 -2.49769E-6 " pathEditMode="relative" ptsTypes="AA">
                                      <p:cBhvr>
                                        <p:cTn id="9" dur="2000" fill="hold"/>
                                        <p:tgtEl>
                                          <p:spTgt spid="2"/>
                                        </p:tgtEl>
                                        <p:attrNameLst>
                                          <p:attrName>ppt_x</p:attrName>
                                          <p:attrName>ppt_y</p:attrName>
                                        </p:attrNameLst>
                                      </p:cBhvr>
                                    </p:animMotion>
                                  </p:childTnLst>
                                </p:cTn>
                              </p:par>
                            </p:childTnLst>
                          </p:cTn>
                        </p:par>
                        <p:par>
                          <p:cTn id="10" fill="hold">
                            <p:stCondLst>
                              <p:cond delay="2000"/>
                            </p:stCondLst>
                            <p:childTnLst>
                              <p:par>
                                <p:cTn id="11" presetID="10" presetClass="exit" presetSubtype="0" fill="hold" nodeType="afterEffect">
                                  <p:stCondLst>
                                    <p:cond delay="0"/>
                                  </p:stCondLst>
                                  <p:childTnLst>
                                    <p:animEffect transition="out" filter="fade">
                                      <p:cBhvr>
                                        <p:cTn id="12" dur="1000"/>
                                        <p:tgtEl>
                                          <p:spTgt spid="2"/>
                                        </p:tgtEl>
                                      </p:cBhvr>
                                    </p:animEffect>
                                    <p:set>
                                      <p:cBhvr>
                                        <p:cTn id="13" dur="1" fill="hold">
                                          <p:stCondLst>
                                            <p:cond delay="999"/>
                                          </p:stCondLst>
                                        </p:cTn>
                                        <p:tgtEl>
                                          <p:spTgt spid="2"/>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0" presetClass="path" presetSubtype="0" accel="50000" decel="50000" fill="hold" nodeType="withEffect">
                                  <p:stCondLst>
                                    <p:cond delay="0"/>
                                  </p:stCondLst>
                                  <p:childTnLst>
                                    <p:animMotion origin="layout" path="M 5.55556E-7 -4.16281E-7 L -0.10833 -4.16281E-7 " pathEditMode="relative" ptsTypes="AA">
                                      <p:cBhvr>
                                        <p:cTn id="18" dur="2000" fill="hold"/>
                                        <p:tgtEl>
                                          <p:spTgt spid="3"/>
                                        </p:tgtEl>
                                        <p:attrNameLst>
                                          <p:attrName>ppt_x</p:attrName>
                                          <p:attrName>ppt_y</p:attrName>
                                        </p:attrNameLst>
                                      </p:cBhvr>
                                    </p:animMotion>
                                  </p:childTnLst>
                                </p:cTn>
                              </p:par>
                            </p:childTnLst>
                          </p:cTn>
                        </p:par>
                        <p:par>
                          <p:cTn id="19" fill="hold">
                            <p:stCondLst>
                              <p:cond delay="4000"/>
                            </p:stCondLst>
                            <p:childTnLst>
                              <p:par>
                                <p:cTn id="20" presetID="10" presetClass="exit" presetSubtype="0" fill="hold" nodeType="afterEffect">
                                  <p:stCondLst>
                                    <p:cond delay="0"/>
                                  </p:stCondLst>
                                  <p:childTnLst>
                                    <p:animEffect transition="out" filter="fade">
                                      <p:cBhvr>
                                        <p:cTn id="21" dur="1000"/>
                                        <p:tgtEl>
                                          <p:spTgt spid="3"/>
                                        </p:tgtEl>
                                      </p:cBhvr>
                                    </p:animEffect>
                                    <p:set>
                                      <p:cBhvr>
                                        <p:cTn id="22" dur="1" fill="hold">
                                          <p:stCondLst>
                                            <p:cond delay="999"/>
                                          </p:stCondLst>
                                        </p:cTn>
                                        <p:tgtEl>
                                          <p:spTgt spid="3"/>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childTnLst>
                                </p:cTn>
                              </p:par>
                              <p:par>
                                <p:cTn id="26" presetID="0" presetClass="path" presetSubtype="0" accel="50000" decel="50000" fill="hold" nodeType="withEffect">
                                  <p:stCondLst>
                                    <p:cond delay="0"/>
                                  </p:stCondLst>
                                  <p:childTnLst>
                                    <p:animMotion origin="layout" path="M -3.33333E-6 4.09806E-6 L 0.05833 4.09806E-6 " pathEditMode="relative" ptsTypes="AA">
                                      <p:cBhvr>
                                        <p:cTn id="27" dur="2000" fill="hold"/>
                                        <p:tgtEl>
                                          <p:spTgt spid="14"/>
                                        </p:tgtEl>
                                        <p:attrNameLst>
                                          <p:attrName>ppt_x</p:attrName>
                                          <p:attrName>ppt_y</p:attrName>
                                        </p:attrNameLst>
                                      </p:cBhvr>
                                    </p:animMotion>
                                  </p:childTnLst>
                                </p:cTn>
                              </p:par>
                            </p:childTnLst>
                          </p:cTn>
                        </p:par>
                        <p:par>
                          <p:cTn id="28" fill="hold">
                            <p:stCondLst>
                              <p:cond delay="6000"/>
                            </p:stCondLst>
                            <p:childTnLst>
                              <p:par>
                                <p:cTn id="29" presetID="10" presetClass="exit" presetSubtype="0" fill="hold" nodeType="afterEffect">
                                  <p:stCondLst>
                                    <p:cond delay="0"/>
                                  </p:stCondLst>
                                  <p:childTnLst>
                                    <p:animEffect transition="out" filter="fade">
                                      <p:cBhvr>
                                        <p:cTn id="30" dur="1000"/>
                                        <p:tgtEl>
                                          <p:spTgt spid="14"/>
                                        </p:tgtEl>
                                      </p:cBhvr>
                                    </p:animEffect>
                                    <p:set>
                                      <p:cBhvr>
                                        <p:cTn id="31" dur="1" fill="hold">
                                          <p:stCondLst>
                                            <p:cond delay="999"/>
                                          </p:stCondLst>
                                        </p:cTn>
                                        <p:tgtEl>
                                          <p:spTgt spid="14"/>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childTnLst>
                                </p:cTn>
                              </p:par>
                            </p:childTnLst>
                          </p:cTn>
                        </p:par>
                        <p:par>
                          <p:cTn id="35" fill="hold">
                            <p:stCondLst>
                              <p:cond delay="7000"/>
                            </p:stCondLst>
                            <p:childTnLst>
                              <p:par>
                                <p:cTn id="36" presetID="10" presetClass="exit" presetSubtype="0" fill="hold" nodeType="after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childTnLst>
                                </p:cTn>
                              </p:par>
                            </p:childTnLst>
                          </p:cTn>
                        </p:par>
                        <p:par>
                          <p:cTn id="42" fill="hold">
                            <p:stCondLst>
                              <p:cond delay="8000"/>
                            </p:stCondLst>
                            <p:childTnLst>
                              <p:par>
                                <p:cTn id="43" presetID="10" presetClass="exit" presetSubtype="0" fill="hold" nodeType="afterEffect">
                                  <p:stCondLst>
                                    <p:cond delay="0"/>
                                  </p:stCondLst>
                                  <p:childTnLst>
                                    <p:animEffect transition="out" filter="fade">
                                      <p:cBhvr>
                                        <p:cTn id="44" dur="1000"/>
                                        <p:tgtEl>
                                          <p:spTgt spid="19"/>
                                        </p:tgtEl>
                                      </p:cBhvr>
                                    </p:animEffect>
                                    <p:set>
                                      <p:cBhvr>
                                        <p:cTn id="45" dur="1" fill="hold">
                                          <p:stCondLst>
                                            <p:cond delay="999"/>
                                          </p:stCondLst>
                                        </p:cTn>
                                        <p:tgtEl>
                                          <p:spTgt spid="19"/>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childTnLst>
                                </p:cTn>
                              </p:par>
                              <p:par>
                                <p:cTn id="49" presetID="0" presetClass="path" presetSubtype="0" accel="50000" decel="50000" fill="hold" nodeType="withEffect">
                                  <p:stCondLst>
                                    <p:cond delay="0"/>
                                  </p:stCondLst>
                                  <p:childTnLst>
                                    <p:animMotion origin="layout" path="M -1.11111E-6 1.70213E-6 L 0.025 1.70213E-6 " pathEditMode="relative" ptsTypes="AA">
                                      <p:cBhvr>
                                        <p:cTn id="50" dur="2000" fill="hold"/>
                                        <p:tgtEl>
                                          <p:spTgt spid="5"/>
                                        </p:tgtEl>
                                        <p:attrNameLst>
                                          <p:attrName>ppt_x</p:attrName>
                                          <p:attrName>ppt_y</p:attrName>
                                        </p:attrNameLst>
                                      </p:cBhvr>
                                    </p:animMotion>
                                  </p:childTnLst>
                                </p:cTn>
                              </p:par>
                            </p:childTnLst>
                          </p:cTn>
                        </p:par>
                        <p:par>
                          <p:cTn id="51" fill="hold">
                            <p:stCondLst>
                              <p:cond delay="10000"/>
                            </p:stCondLst>
                            <p:childTnLst>
                              <p:par>
                                <p:cTn id="52" presetID="10" presetClass="exit" presetSubtype="0" fill="hold" nodeType="afterEffect">
                                  <p:stCondLst>
                                    <p:cond delay="0"/>
                                  </p:stCondLst>
                                  <p:childTnLst>
                                    <p:animEffect transition="out" filter="fade">
                                      <p:cBhvr>
                                        <p:cTn id="53" dur="1000"/>
                                        <p:tgtEl>
                                          <p:spTgt spid="5"/>
                                        </p:tgtEl>
                                      </p:cBhvr>
                                    </p:animEffect>
                                    <p:set>
                                      <p:cBhvr>
                                        <p:cTn id="54" dur="1" fill="hold">
                                          <p:stCondLst>
                                            <p:cond delay="999"/>
                                          </p:stCondLst>
                                        </p:cTn>
                                        <p:tgtEl>
                                          <p:spTgt spid="5"/>
                                        </p:tgtEl>
                                        <p:attrNameLst>
                                          <p:attrName>style.visibility</p:attrName>
                                        </p:attrNameLst>
                                      </p:cBhvr>
                                      <p:to>
                                        <p:strVal val="hidden"/>
                                      </p:to>
                                    </p:set>
                                  </p:childTnLst>
                                </p:cTn>
                              </p:par>
                            </p:childTnLst>
                          </p:cTn>
                        </p:par>
                        <p:par>
                          <p:cTn id="55" fill="hold">
                            <p:stCondLst>
                              <p:cond delay="11000"/>
                            </p:stCondLst>
                            <p:childTnLst>
                              <p:par>
                                <p:cTn id="56" presetID="10"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childTnLst>
                                </p:cTn>
                              </p:par>
                            </p:childTnLst>
                          </p:cTn>
                        </p:par>
                        <p:par>
                          <p:cTn id="59" fill="hold">
                            <p:stCondLst>
                              <p:cond delay="12000"/>
                            </p:stCondLst>
                            <p:childTnLst>
                              <p:par>
                                <p:cTn id="60" presetID="10"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3000"/>
                                        <p:tgtEl>
                                          <p:spTgt spid="13"/>
                                        </p:tgtEl>
                                      </p:cBhvr>
                                    </p:animEffect>
                                  </p:childTnLst>
                                </p:cTn>
                              </p:par>
                              <p:par>
                                <p:cTn id="63" presetID="10" presetClass="entr" presetSubtype="0"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3000"/>
                                        <p:tgtEl>
                                          <p:spTgt spid="12"/>
                                        </p:tgtEl>
                                      </p:cBhvr>
                                    </p:animEffect>
                                  </p:childTnLst>
                                </p:cTn>
                              </p:par>
                            </p:childTnLst>
                          </p:cTn>
                        </p:par>
                        <p:par>
                          <p:cTn id="66" fill="hold">
                            <p:stCondLst>
                              <p:cond delay="15000"/>
                            </p:stCondLst>
                            <p:childTnLst>
                              <p:par>
                                <p:cTn id="67" presetID="10" presetClass="exit" presetSubtype="0" fill="hold" grpId="1" nodeType="afterEffect">
                                  <p:stCondLst>
                                    <p:cond delay="500"/>
                                  </p:stCondLst>
                                  <p:childTnLst>
                                    <p:animEffect transition="out" filter="fade">
                                      <p:cBhvr>
                                        <p:cTn id="68" dur="1000"/>
                                        <p:tgtEl>
                                          <p:spTgt spid="13"/>
                                        </p:tgtEl>
                                      </p:cBhvr>
                                    </p:animEffect>
                                    <p:set>
                                      <p:cBhvr>
                                        <p:cTn id="69" dur="1" fill="hold">
                                          <p:stCondLst>
                                            <p:cond delay="999"/>
                                          </p:stCondLst>
                                        </p:cTn>
                                        <p:tgtEl>
                                          <p:spTgt spid="13"/>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1000"/>
                                        <p:tgtEl>
                                          <p:spTgt spid="12"/>
                                        </p:tgtEl>
                                      </p:cBhvr>
                                    </p:animEffect>
                                    <p:set>
                                      <p:cBhvr>
                                        <p:cTn id="72" dur="1" fill="hold">
                                          <p:stCondLst>
                                            <p:cond delay="999"/>
                                          </p:stCondLst>
                                        </p:cTn>
                                        <p:tgtEl>
                                          <p:spTgt spid="12"/>
                                        </p:tgtEl>
                                        <p:attrNameLst>
                                          <p:attrName>style.visibility</p:attrName>
                                        </p:attrNameLst>
                                      </p:cBhvr>
                                      <p:to>
                                        <p:strVal val="hidden"/>
                                      </p:to>
                                    </p:set>
                                  </p:childTnLst>
                                </p:cTn>
                              </p:par>
                            </p:childTnLst>
                          </p:cTn>
                        </p:par>
                        <p:par>
                          <p:cTn id="73" fill="hold">
                            <p:stCondLst>
                              <p:cond delay="16500"/>
                            </p:stCondLst>
                            <p:childTnLst>
                              <p:par>
                                <p:cTn id="74" presetID="10" presetClass="entr" presetSubtype="0"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0"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8FE0DE-1C48-46BD-9ABF-286733A7FD53}"/>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683DAF13-7970-4E8F-8658-3C1792303A88}"/>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A7E63869-1FC4-4AAB-AA8E-0A7395231C32}"/>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33625580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BEE6047-EBD3-4746-A61B-EF16964901E3}"/>
              </a:ext>
            </a:extLst>
          </p:cNvPr>
          <p:cNvSpPr>
            <a:spLocks noGrp="1"/>
          </p:cNvSpPr>
          <p:nvPr>
            <p:ph type="body" sz="quarter" idx="10"/>
          </p:nvPr>
        </p:nvSpPr>
        <p:spPr/>
        <p:txBody>
          <a:bodyPr/>
          <a:lstStyle/>
          <a:p>
            <a:endParaRPr lang="en-US"/>
          </a:p>
        </p:txBody>
      </p:sp>
      <p:sp>
        <p:nvSpPr>
          <p:cNvPr id="6" name="Text Placeholder 5">
            <a:extLst>
              <a:ext uri="{FF2B5EF4-FFF2-40B4-BE49-F238E27FC236}">
                <a16:creationId xmlns:a16="http://schemas.microsoft.com/office/drawing/2014/main" id="{CF9978E3-0EEA-4EEF-9764-17C1CD51DFDC}"/>
              </a:ext>
            </a:extLst>
          </p:cNvPr>
          <p:cNvSpPr>
            <a:spLocks noGrp="1"/>
          </p:cNvSpPr>
          <p:nvPr>
            <p:ph type="body" sz="quarter" idx="11"/>
          </p:nvPr>
        </p:nvSpPr>
        <p:spPr/>
        <p:txBody>
          <a:bodyPr/>
          <a:lstStyle/>
          <a:p>
            <a:endParaRPr lang="en-US"/>
          </a:p>
        </p:txBody>
      </p:sp>
      <p:sp>
        <p:nvSpPr>
          <p:cNvPr id="7" name="Content Placeholder 6">
            <a:extLst>
              <a:ext uri="{FF2B5EF4-FFF2-40B4-BE49-F238E27FC236}">
                <a16:creationId xmlns:a16="http://schemas.microsoft.com/office/drawing/2014/main" id="{9A42B8A9-40CC-4928-BC2D-1D6D21784552}"/>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942750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edbean.png"/>
          <p:cNvPicPr>
            <a:picLocks noChangeAspect="1"/>
          </p:cNvPicPr>
          <p:nvPr/>
        </p:nvPicPr>
        <p:blipFill>
          <a:blip r:embed="rId4" cstate="print"/>
          <a:srcRect/>
          <a:stretch>
            <a:fillRect/>
          </a:stretch>
        </p:blipFill>
        <p:spPr bwMode="auto">
          <a:xfrm>
            <a:off x="3567488" y="3064867"/>
            <a:ext cx="2073152" cy="1727627"/>
          </a:xfrm>
          <a:prstGeom prst="rect">
            <a:avLst/>
          </a:prstGeom>
          <a:noFill/>
          <a:ln w="9525">
            <a:noFill/>
            <a:miter lim="800000"/>
            <a:headEnd/>
            <a:tailEnd/>
          </a:ln>
        </p:spPr>
      </p:pic>
    </p:spTree>
    <p:extLst>
      <p:ext uri="{BB962C8B-B14F-4D97-AF65-F5344CB8AC3E}">
        <p14:creationId xmlns:p14="http://schemas.microsoft.com/office/powerpoint/2010/main" val="42941708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subTnLst>
                                    <p:audio>
                                      <p:cMediaNode vol="15000">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bean.png"/>
          <p:cNvPicPr>
            <a:picLocks noChangeAspect="1"/>
          </p:cNvPicPr>
          <p:nvPr/>
        </p:nvPicPr>
        <p:blipFill>
          <a:blip r:embed="rId4" cstate="print"/>
          <a:srcRect/>
          <a:stretch>
            <a:fillRect/>
          </a:stretch>
        </p:blipFill>
        <p:spPr bwMode="auto">
          <a:xfrm>
            <a:off x="3567488" y="3064867"/>
            <a:ext cx="2073152" cy="1727627"/>
          </a:xfrm>
          <a:prstGeom prst="rect">
            <a:avLst/>
          </a:prstGeom>
          <a:noFill/>
          <a:ln w="9525">
            <a:noFill/>
            <a:miter lim="800000"/>
            <a:headEnd/>
            <a:tailEnd/>
          </a:ln>
        </p:spPr>
      </p:pic>
      <p:pic>
        <p:nvPicPr>
          <p:cNvPr id="5" name="Picture 4" descr="redbean.png"/>
          <p:cNvPicPr>
            <a:picLocks noChangeAspect="1"/>
          </p:cNvPicPr>
          <p:nvPr/>
        </p:nvPicPr>
        <p:blipFill>
          <a:blip r:embed="rId4" cstate="print"/>
          <a:srcRect/>
          <a:stretch>
            <a:fillRect/>
          </a:stretch>
        </p:blipFill>
        <p:spPr bwMode="auto">
          <a:xfrm>
            <a:off x="1467906" y="3064867"/>
            <a:ext cx="2073152" cy="1727627"/>
          </a:xfrm>
          <a:prstGeom prst="rect">
            <a:avLst/>
          </a:prstGeom>
          <a:noFill/>
          <a:ln w="9525">
            <a:noFill/>
            <a:miter lim="800000"/>
            <a:headEnd/>
            <a:tailEnd/>
          </a:ln>
        </p:spPr>
      </p:pic>
    </p:spTree>
    <p:extLst>
      <p:ext uri="{BB962C8B-B14F-4D97-AF65-F5344CB8AC3E}">
        <p14:creationId xmlns:p14="http://schemas.microsoft.com/office/powerpoint/2010/main" val="22533950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37"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bean.png"/>
          <p:cNvPicPr>
            <a:picLocks noChangeAspect="1"/>
          </p:cNvPicPr>
          <p:nvPr/>
        </p:nvPicPr>
        <p:blipFill>
          <a:blip r:embed="rId4" cstate="print"/>
          <a:srcRect/>
          <a:stretch>
            <a:fillRect/>
          </a:stretch>
        </p:blipFill>
        <p:spPr bwMode="auto">
          <a:xfrm>
            <a:off x="3567488" y="3064867"/>
            <a:ext cx="2073152" cy="1727627"/>
          </a:xfrm>
          <a:prstGeom prst="rect">
            <a:avLst/>
          </a:prstGeom>
          <a:noFill/>
          <a:ln w="9525">
            <a:noFill/>
            <a:miter lim="800000"/>
            <a:headEnd/>
            <a:tailEnd/>
          </a:ln>
        </p:spPr>
      </p:pic>
      <p:pic>
        <p:nvPicPr>
          <p:cNvPr id="5" name="Picture 4" descr="redbean.png"/>
          <p:cNvPicPr>
            <a:picLocks noChangeAspect="1"/>
          </p:cNvPicPr>
          <p:nvPr/>
        </p:nvPicPr>
        <p:blipFill>
          <a:blip r:embed="rId4" cstate="print"/>
          <a:srcRect/>
          <a:stretch>
            <a:fillRect/>
          </a:stretch>
        </p:blipFill>
        <p:spPr bwMode="auto">
          <a:xfrm>
            <a:off x="1467906" y="3064867"/>
            <a:ext cx="2073152" cy="1727627"/>
          </a:xfrm>
          <a:prstGeom prst="rect">
            <a:avLst/>
          </a:prstGeom>
          <a:noFill/>
          <a:ln w="9525">
            <a:noFill/>
            <a:miter lim="800000"/>
            <a:headEnd/>
            <a:tailEnd/>
          </a:ln>
        </p:spPr>
      </p:pic>
      <p:pic>
        <p:nvPicPr>
          <p:cNvPr id="6" name="Picture 5" descr="redbean.png"/>
          <p:cNvPicPr>
            <a:picLocks noChangeAspect="1"/>
          </p:cNvPicPr>
          <p:nvPr/>
        </p:nvPicPr>
        <p:blipFill>
          <a:blip r:embed="rId4" cstate="print"/>
          <a:srcRect/>
          <a:stretch>
            <a:fillRect/>
          </a:stretch>
        </p:blipFill>
        <p:spPr bwMode="auto">
          <a:xfrm>
            <a:off x="5667071" y="3064867"/>
            <a:ext cx="2073152" cy="1727627"/>
          </a:xfrm>
          <a:prstGeom prst="rect">
            <a:avLst/>
          </a:prstGeom>
          <a:noFill/>
          <a:ln w="9525">
            <a:noFill/>
            <a:miter lim="800000"/>
            <a:headEnd/>
            <a:tailEnd/>
          </a:ln>
        </p:spPr>
      </p:pic>
    </p:spTree>
    <p:extLst>
      <p:ext uri="{BB962C8B-B14F-4D97-AF65-F5344CB8AC3E}">
        <p14:creationId xmlns:p14="http://schemas.microsoft.com/office/powerpoint/2010/main" val="13656810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37"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500"/>
                            </p:stCondLst>
                            <p:childTnLst>
                              <p:par>
                                <p:cTn id="19" presetID="37" presetClass="entr" presetSubtype="0" fill="hold" nodeType="after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bean.png"/>
          <p:cNvPicPr>
            <a:picLocks noChangeAspect="1"/>
          </p:cNvPicPr>
          <p:nvPr/>
        </p:nvPicPr>
        <p:blipFill>
          <a:blip r:embed="rId4" cstate="print"/>
          <a:srcRect/>
          <a:stretch>
            <a:fillRect/>
          </a:stretch>
        </p:blipFill>
        <p:spPr bwMode="auto">
          <a:xfrm>
            <a:off x="3567488" y="3064867"/>
            <a:ext cx="2073152" cy="1727627"/>
          </a:xfrm>
          <a:prstGeom prst="rect">
            <a:avLst/>
          </a:prstGeom>
          <a:noFill/>
          <a:ln w="9525">
            <a:noFill/>
            <a:miter lim="800000"/>
            <a:headEnd/>
            <a:tailEnd/>
          </a:ln>
        </p:spPr>
      </p:pic>
      <p:pic>
        <p:nvPicPr>
          <p:cNvPr id="5" name="Picture 4" descr="redbean.png"/>
          <p:cNvPicPr>
            <a:picLocks noChangeAspect="1"/>
          </p:cNvPicPr>
          <p:nvPr/>
        </p:nvPicPr>
        <p:blipFill>
          <a:blip r:embed="rId4" cstate="print"/>
          <a:srcRect/>
          <a:stretch>
            <a:fillRect/>
          </a:stretch>
        </p:blipFill>
        <p:spPr bwMode="auto">
          <a:xfrm>
            <a:off x="1467906" y="3064867"/>
            <a:ext cx="2073152" cy="1727627"/>
          </a:xfrm>
          <a:prstGeom prst="rect">
            <a:avLst/>
          </a:prstGeom>
          <a:noFill/>
          <a:ln w="9525">
            <a:noFill/>
            <a:miter lim="800000"/>
            <a:headEnd/>
            <a:tailEnd/>
          </a:ln>
        </p:spPr>
      </p:pic>
      <p:pic>
        <p:nvPicPr>
          <p:cNvPr id="6" name="Picture 5" descr="redbean.png"/>
          <p:cNvPicPr>
            <a:picLocks noChangeAspect="1"/>
          </p:cNvPicPr>
          <p:nvPr/>
        </p:nvPicPr>
        <p:blipFill>
          <a:blip r:embed="rId4" cstate="print"/>
          <a:srcRect/>
          <a:stretch>
            <a:fillRect/>
          </a:stretch>
        </p:blipFill>
        <p:spPr bwMode="auto">
          <a:xfrm>
            <a:off x="5667071" y="3064867"/>
            <a:ext cx="2073152" cy="1727627"/>
          </a:xfrm>
          <a:prstGeom prst="rect">
            <a:avLst/>
          </a:prstGeom>
          <a:noFill/>
          <a:ln w="9525">
            <a:noFill/>
            <a:miter lim="800000"/>
            <a:headEnd/>
            <a:tailEnd/>
          </a:ln>
        </p:spPr>
      </p:pic>
      <p:pic>
        <p:nvPicPr>
          <p:cNvPr id="7" name="Picture 6" descr="redbean.png"/>
          <p:cNvPicPr>
            <a:picLocks noChangeAspect="1"/>
          </p:cNvPicPr>
          <p:nvPr/>
        </p:nvPicPr>
        <p:blipFill>
          <a:blip r:embed="rId4" cstate="print"/>
          <a:srcRect/>
          <a:stretch>
            <a:fillRect/>
          </a:stretch>
        </p:blipFill>
        <p:spPr bwMode="auto">
          <a:xfrm>
            <a:off x="2517697" y="1750417"/>
            <a:ext cx="2073152" cy="1727627"/>
          </a:xfrm>
          <a:prstGeom prst="rect">
            <a:avLst/>
          </a:prstGeom>
          <a:noFill/>
          <a:ln w="9525">
            <a:noFill/>
            <a:miter lim="800000"/>
            <a:headEnd/>
            <a:tailEnd/>
          </a:ln>
        </p:spPr>
      </p:pic>
    </p:spTree>
    <p:extLst>
      <p:ext uri="{BB962C8B-B14F-4D97-AF65-F5344CB8AC3E}">
        <p14:creationId xmlns:p14="http://schemas.microsoft.com/office/powerpoint/2010/main" val="5131071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37"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500"/>
                            </p:stCondLst>
                            <p:childTnLst>
                              <p:par>
                                <p:cTn id="19" presetID="37" presetClass="entr" presetSubtype="0" fill="hold" nodeType="after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4000"/>
                            </p:stCondLst>
                            <p:childTnLst>
                              <p:par>
                                <p:cTn id="26" presetID="37" presetClass="entr" presetSubtype="0" fill="hold" nodeType="afterEffect">
                                  <p:stCondLst>
                                    <p:cond delay="5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dbean.png"/>
          <p:cNvPicPr>
            <a:picLocks noChangeAspect="1"/>
          </p:cNvPicPr>
          <p:nvPr/>
        </p:nvPicPr>
        <p:blipFill>
          <a:blip r:embed="rId4" cstate="print"/>
          <a:srcRect/>
          <a:stretch>
            <a:fillRect/>
          </a:stretch>
        </p:blipFill>
        <p:spPr bwMode="auto">
          <a:xfrm>
            <a:off x="3567488" y="3064867"/>
            <a:ext cx="2073152" cy="1727627"/>
          </a:xfrm>
          <a:prstGeom prst="rect">
            <a:avLst/>
          </a:prstGeom>
          <a:noFill/>
          <a:ln w="9525">
            <a:noFill/>
            <a:miter lim="800000"/>
            <a:headEnd/>
            <a:tailEnd/>
          </a:ln>
        </p:spPr>
      </p:pic>
      <p:pic>
        <p:nvPicPr>
          <p:cNvPr id="5" name="Picture 4" descr="redbean.png"/>
          <p:cNvPicPr>
            <a:picLocks noChangeAspect="1"/>
          </p:cNvPicPr>
          <p:nvPr/>
        </p:nvPicPr>
        <p:blipFill>
          <a:blip r:embed="rId4" cstate="print"/>
          <a:srcRect/>
          <a:stretch>
            <a:fillRect/>
          </a:stretch>
        </p:blipFill>
        <p:spPr bwMode="auto">
          <a:xfrm>
            <a:off x="1467906" y="3064867"/>
            <a:ext cx="2073152" cy="1727627"/>
          </a:xfrm>
          <a:prstGeom prst="rect">
            <a:avLst/>
          </a:prstGeom>
          <a:noFill/>
          <a:ln w="9525">
            <a:noFill/>
            <a:miter lim="800000"/>
            <a:headEnd/>
            <a:tailEnd/>
          </a:ln>
        </p:spPr>
      </p:pic>
      <p:pic>
        <p:nvPicPr>
          <p:cNvPr id="6" name="Picture 5" descr="redbean.png"/>
          <p:cNvPicPr>
            <a:picLocks noChangeAspect="1"/>
          </p:cNvPicPr>
          <p:nvPr/>
        </p:nvPicPr>
        <p:blipFill>
          <a:blip r:embed="rId4" cstate="print"/>
          <a:srcRect/>
          <a:stretch>
            <a:fillRect/>
          </a:stretch>
        </p:blipFill>
        <p:spPr bwMode="auto">
          <a:xfrm>
            <a:off x="5667071" y="3064867"/>
            <a:ext cx="2073152" cy="1727627"/>
          </a:xfrm>
          <a:prstGeom prst="rect">
            <a:avLst/>
          </a:prstGeom>
          <a:noFill/>
          <a:ln w="9525">
            <a:noFill/>
            <a:miter lim="800000"/>
            <a:headEnd/>
            <a:tailEnd/>
          </a:ln>
        </p:spPr>
      </p:pic>
      <p:pic>
        <p:nvPicPr>
          <p:cNvPr id="7" name="Picture 6" descr="redbean.png"/>
          <p:cNvPicPr>
            <a:picLocks noChangeAspect="1"/>
          </p:cNvPicPr>
          <p:nvPr/>
        </p:nvPicPr>
        <p:blipFill>
          <a:blip r:embed="rId4" cstate="print"/>
          <a:srcRect/>
          <a:stretch>
            <a:fillRect/>
          </a:stretch>
        </p:blipFill>
        <p:spPr bwMode="auto">
          <a:xfrm>
            <a:off x="2517697" y="1750417"/>
            <a:ext cx="2073152" cy="1727627"/>
          </a:xfrm>
          <a:prstGeom prst="rect">
            <a:avLst/>
          </a:prstGeom>
          <a:noFill/>
          <a:ln w="9525">
            <a:noFill/>
            <a:miter lim="800000"/>
            <a:headEnd/>
            <a:tailEnd/>
          </a:ln>
        </p:spPr>
      </p:pic>
      <p:pic>
        <p:nvPicPr>
          <p:cNvPr id="8" name="Picture 7" descr="redbean.png"/>
          <p:cNvPicPr>
            <a:picLocks noChangeAspect="1"/>
          </p:cNvPicPr>
          <p:nvPr/>
        </p:nvPicPr>
        <p:blipFill>
          <a:blip r:embed="rId4" cstate="print"/>
          <a:srcRect/>
          <a:stretch>
            <a:fillRect/>
          </a:stretch>
        </p:blipFill>
        <p:spPr bwMode="auto">
          <a:xfrm>
            <a:off x="4617279" y="1750417"/>
            <a:ext cx="2073152" cy="1727627"/>
          </a:xfrm>
          <a:prstGeom prst="rect">
            <a:avLst/>
          </a:prstGeom>
          <a:noFill/>
          <a:ln w="9525">
            <a:noFill/>
            <a:miter lim="800000"/>
            <a:headEnd/>
            <a:tailEnd/>
          </a:ln>
        </p:spPr>
      </p:pic>
    </p:spTree>
    <p:extLst>
      <p:ext uri="{BB962C8B-B14F-4D97-AF65-F5344CB8AC3E}">
        <p14:creationId xmlns:p14="http://schemas.microsoft.com/office/powerpoint/2010/main" val="1478246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37"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500"/>
                            </p:stCondLst>
                            <p:childTnLst>
                              <p:par>
                                <p:cTn id="19" presetID="37" presetClass="entr" presetSubtype="0" fill="hold" nodeType="after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900" decel="100000" fill="hold"/>
                                        <p:tgtEl>
                                          <p:spTgt spid="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4000"/>
                            </p:stCondLst>
                            <p:childTnLst>
                              <p:par>
                                <p:cTn id="26" presetID="37" presetClass="entr" presetSubtype="0" fill="hold" nodeType="afterEffect">
                                  <p:stCondLst>
                                    <p:cond delay="5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900" decel="100000" fill="hold"/>
                                        <p:tgtEl>
                                          <p:spTgt spid="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5500"/>
                            </p:stCondLst>
                            <p:childTnLst>
                              <p:par>
                                <p:cTn id="33" presetID="37" presetClass="entr" presetSubtype="0" fill="hold" nodeType="after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900" decel="100000" fill="hold"/>
                                        <p:tgtEl>
                                          <p:spTgt spid="8"/>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7808" y="2200237"/>
            <a:ext cx="1919634" cy="2457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5250" y="2200237"/>
            <a:ext cx="2255605" cy="2457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058663" y="2518217"/>
            <a:ext cx="2457527" cy="1821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958074"/>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3" name="audio3.wav"/>
          </p:stSnd>
        </p:sndAc>
      </p:transition>
    </mc:Choice>
    <mc:Fallback xmlns="">
      <p:transition spd="slow" advClick="0">
        <p:sndAc>
          <p:stSnd>
            <p:snd r:embed="rId10"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91002" y="2080287"/>
            <a:ext cx="2263698" cy="269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645702" y="2080287"/>
            <a:ext cx="2210830" cy="269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547534" y="2080287"/>
            <a:ext cx="1905466" cy="269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3875841"/>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3" name="audio3.wav"/>
          </p:stSnd>
        </p:sndAc>
      </p:transition>
    </mc:Choice>
    <mc:Fallback xmlns="">
      <p:transition spd="slow" advClick="0">
        <p:sndAc>
          <p:stSnd>
            <p:snd r:embed="rId10"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12977" y="1938850"/>
            <a:ext cx="1890079" cy="298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13762" y="2098324"/>
            <a:ext cx="2082551" cy="266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509291" y="2098324"/>
            <a:ext cx="1721732" cy="266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6246843"/>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3" name="audio3.wav"/>
          </p:stSnd>
        </p:sndAc>
      </p:transition>
    </mc:Choice>
    <mc:Fallback xmlns="">
      <p:transition spd="slow" advClick="0">
        <p:sndAc>
          <p:stSnd>
            <p:snd r:embed="rId10"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1314450" y="1543050"/>
            <a:ext cx="6515100" cy="3086100"/>
          </a:xfrm>
          <a:prstGeom prst="roundRect">
            <a:avLst/>
          </a:prstGeom>
          <a:solidFill>
            <a:schemeClr val="tx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BM JUA " panose="02020603020101020101" pitchFamily="18" charset="-127"/>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233041" y="2400300"/>
            <a:ext cx="1637070" cy="1371600"/>
          </a:xfrm>
          <a:prstGeom prst="rect">
            <a:avLst/>
          </a:prstGeom>
          <a:noFill/>
          <a:ln w="9525">
            <a:noFill/>
            <a:miter lim="800000"/>
            <a:headEnd/>
            <a:tailEnd/>
          </a:ln>
        </p:spPr>
      </p:pic>
      <p:sp>
        <p:nvSpPr>
          <p:cNvPr id="6" name="TextBox 5"/>
          <p:cNvSpPr txBox="1">
            <a:spLocks noChangeArrowheads="1"/>
          </p:cNvSpPr>
          <p:nvPr/>
        </p:nvSpPr>
        <p:spPr bwMode="auto">
          <a:xfrm>
            <a:off x="4229442" y="2589616"/>
            <a:ext cx="2818720" cy="1015663"/>
          </a:xfrm>
          <a:prstGeom prst="rect">
            <a:avLst/>
          </a:prstGeom>
          <a:noFill/>
          <a:ln w="9525">
            <a:noFill/>
            <a:miter lim="800000"/>
            <a:headEnd/>
            <a:tailEnd/>
          </a:ln>
        </p:spPr>
        <p:txBody>
          <a:bodyPr wrap="none">
            <a:spAutoFit/>
          </a:bodyPr>
          <a:lstStyle/>
          <a:p>
            <a:pPr algn="ctr"/>
            <a:r>
              <a:rPr lang="en-US" sz="6000" dirty="0">
                <a:solidFill>
                  <a:schemeClr val="bg1"/>
                </a:solidFill>
                <a:latin typeface="BM JUA " panose="02020603020101020101" pitchFamily="18" charset="-127"/>
              </a:rPr>
              <a:t>= points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115054" y="1943100"/>
            <a:ext cx="1343207" cy="2343150"/>
          </a:xfrm>
          <a:prstGeom prst="rect">
            <a:avLst/>
          </a:prstGeom>
          <a:noFill/>
          <a:ln w="9525">
            <a:noFill/>
            <a:miter lim="800000"/>
            <a:headEnd/>
            <a:tailEnd/>
          </a:ln>
        </p:spPr>
      </p:pic>
      <p:sp>
        <p:nvSpPr>
          <p:cNvPr id="12" name="TextBox 11"/>
          <p:cNvSpPr txBox="1">
            <a:spLocks noChangeArrowheads="1"/>
          </p:cNvSpPr>
          <p:nvPr/>
        </p:nvSpPr>
        <p:spPr bwMode="auto">
          <a:xfrm>
            <a:off x="3780868" y="2171702"/>
            <a:ext cx="3753976" cy="1938992"/>
          </a:xfrm>
          <a:prstGeom prst="rect">
            <a:avLst/>
          </a:prstGeom>
          <a:noFill/>
          <a:ln w="9525">
            <a:noFill/>
            <a:miter lim="800000"/>
            <a:headEnd/>
            <a:tailEnd/>
          </a:ln>
        </p:spPr>
        <p:txBody>
          <a:bodyPr wrap="none">
            <a:spAutoFit/>
          </a:bodyPr>
          <a:lstStyle/>
          <a:p>
            <a:pPr algn="ctr"/>
            <a:r>
              <a:rPr lang="en-US" sz="6000" dirty="0">
                <a:solidFill>
                  <a:schemeClr val="bg1"/>
                </a:solidFill>
                <a:latin typeface="BM JUA " panose="02020603020101020101" pitchFamily="18" charset="-127"/>
              </a:rPr>
              <a:t>= Mystery</a:t>
            </a:r>
          </a:p>
          <a:p>
            <a:pPr algn="ctr"/>
            <a:r>
              <a:rPr lang="en-US" sz="6000" dirty="0">
                <a:solidFill>
                  <a:schemeClr val="bg1"/>
                </a:solidFill>
                <a:latin typeface="BM JUA " panose="02020603020101020101" pitchFamily="18" charset="-127"/>
              </a:rPr>
              <a:t>  power-up</a:t>
            </a:r>
          </a:p>
        </p:txBody>
      </p:sp>
    </p:spTree>
    <p:extLst>
      <p:ext uri="{BB962C8B-B14F-4D97-AF65-F5344CB8AC3E}">
        <p14:creationId xmlns:p14="http://schemas.microsoft.com/office/powerpoint/2010/main" val="80581369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2000"/>
                            </p:stCondLst>
                            <p:childTnLst>
                              <p:par>
                                <p:cTn id="15" presetID="53"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1000"/>
                                        <p:tgtEl>
                                          <p:spTgt spid="5"/>
                                        </p:tgtEl>
                                      </p:cBhvr>
                                    </p:animEffect>
                                    <p:set>
                                      <p:cBhvr>
                                        <p:cTn id="24" dur="1" fill="hold">
                                          <p:stCondLst>
                                            <p:cond delay="999"/>
                                          </p:stCondLst>
                                        </p:cTn>
                                        <p:tgtEl>
                                          <p:spTgt spid="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par>
                          <p:cTn id="27" fill="hold">
                            <p:stCondLst>
                              <p:cond delay="1000"/>
                            </p:stCondLst>
                            <p:childTnLst>
                              <p:par>
                                <p:cTn id="28" presetID="53"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1500"/>
                            </p:stCondLst>
                            <p:childTnLst>
                              <p:par>
                                <p:cTn id="34" presetID="53"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p:bldP spid="6" grpId="1"/>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4601" y="2140395"/>
            <a:ext cx="1767941" cy="2577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817143" y="2050586"/>
            <a:ext cx="2352493" cy="2756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694237" y="2239715"/>
            <a:ext cx="2925163" cy="237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8456809"/>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3" name="audio3.wav"/>
          </p:stSnd>
        </p:sndAc>
      </p:transition>
    </mc:Choice>
    <mc:Fallback xmlns="">
      <p:transition spd="slow" advClick="0">
        <p:sndAc>
          <p:stSnd>
            <p:snd r:embed="rId10"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00247" y="2220157"/>
            <a:ext cx="2459269" cy="2417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059763" y="2199366"/>
            <a:ext cx="1559789" cy="2459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419799" y="2199365"/>
            <a:ext cx="1923954" cy="2459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7987482"/>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3" name="audio3.wav"/>
          </p:stSnd>
        </p:sndAc>
      </p:transition>
    </mc:Choice>
    <mc:Fallback xmlns="">
      <p:transition spd="slow" advClick="0">
        <p:sndAc>
          <p:stSnd>
            <p:snd r:embed="rId10" name="audio3.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637160" y="329762"/>
            <a:ext cx="2383281" cy="668837"/>
          </a:xfrm>
          <a:noFill/>
        </p:spPr>
        <p:txBody>
          <a:bodyPr wrap="none">
            <a:spAutoFit/>
          </a:bodyPr>
          <a:lstStyle/>
          <a:p>
            <a:pPr>
              <a:spcBef>
                <a:spcPts val="0"/>
              </a:spcBef>
            </a:pPr>
            <a:r>
              <a:rPr lang="en-US" sz="405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ea typeface="BM JUA " panose="02020603020101020101" pitchFamily="18" charset="-127"/>
                <a:cs typeface="Comic Sans MS" charset="0"/>
              </a:rPr>
              <a:t>10 points!</a:t>
            </a:r>
          </a:p>
        </p:txBody>
      </p:sp>
      <p:pic>
        <p:nvPicPr>
          <p:cNvPr id="29" name="Picture 28" descr="redbean.png"/>
          <p:cNvPicPr>
            <a:picLocks noChangeAspect="1"/>
          </p:cNvPicPr>
          <p:nvPr/>
        </p:nvPicPr>
        <p:blipFill>
          <a:blip r:embed="rId5" cstate="print"/>
          <a:srcRect/>
          <a:stretch>
            <a:fillRect/>
          </a:stretch>
        </p:blipFill>
        <p:spPr bwMode="auto">
          <a:xfrm>
            <a:off x="1252705" y="5706597"/>
            <a:ext cx="1381102" cy="1151403"/>
          </a:xfrm>
          <a:prstGeom prst="rect">
            <a:avLst/>
          </a:prstGeom>
          <a:noFill/>
          <a:ln w="9525">
            <a:noFill/>
            <a:miter lim="800000"/>
            <a:headEnd/>
            <a:tailEnd/>
          </a:ln>
        </p:spPr>
      </p:pic>
      <p:pic>
        <p:nvPicPr>
          <p:cNvPr id="30" name="Picture 29" descr="redbean.png"/>
          <p:cNvPicPr>
            <a:picLocks noChangeAspect="1"/>
          </p:cNvPicPr>
          <p:nvPr/>
        </p:nvPicPr>
        <p:blipFill>
          <a:blip r:embed="rId5" cstate="print"/>
          <a:srcRect/>
          <a:stretch>
            <a:fillRect/>
          </a:stretch>
        </p:blipFill>
        <p:spPr bwMode="auto">
          <a:xfrm>
            <a:off x="825761" y="4679578"/>
            <a:ext cx="1381102" cy="1151403"/>
          </a:xfrm>
          <a:prstGeom prst="rect">
            <a:avLst/>
          </a:prstGeom>
          <a:noFill/>
          <a:ln w="9525">
            <a:noFill/>
            <a:miter lim="800000"/>
            <a:headEnd/>
            <a:tailEnd/>
          </a:ln>
        </p:spPr>
      </p:pic>
      <p:pic>
        <p:nvPicPr>
          <p:cNvPr id="31" name="Picture 30" descr="redbean.png"/>
          <p:cNvPicPr>
            <a:picLocks noChangeAspect="1"/>
          </p:cNvPicPr>
          <p:nvPr/>
        </p:nvPicPr>
        <p:blipFill>
          <a:blip r:embed="rId5" cstate="print"/>
          <a:srcRect/>
          <a:stretch>
            <a:fillRect/>
          </a:stretch>
        </p:blipFill>
        <p:spPr bwMode="auto">
          <a:xfrm>
            <a:off x="795505" y="3467661"/>
            <a:ext cx="1381102" cy="1151403"/>
          </a:xfrm>
          <a:prstGeom prst="rect">
            <a:avLst/>
          </a:prstGeom>
          <a:noFill/>
          <a:ln w="9525">
            <a:noFill/>
            <a:miter lim="800000"/>
            <a:headEnd/>
            <a:tailEnd/>
          </a:ln>
        </p:spPr>
      </p:pic>
      <p:pic>
        <p:nvPicPr>
          <p:cNvPr id="32" name="Picture 31" descr="redbean.png"/>
          <p:cNvPicPr>
            <a:picLocks noChangeAspect="1"/>
          </p:cNvPicPr>
          <p:nvPr/>
        </p:nvPicPr>
        <p:blipFill>
          <a:blip r:embed="rId5" cstate="print"/>
          <a:srcRect/>
          <a:stretch>
            <a:fillRect/>
          </a:stretch>
        </p:blipFill>
        <p:spPr bwMode="auto">
          <a:xfrm>
            <a:off x="1123417" y="2153212"/>
            <a:ext cx="1381102" cy="1151403"/>
          </a:xfrm>
          <a:prstGeom prst="rect">
            <a:avLst/>
          </a:prstGeom>
          <a:noFill/>
          <a:ln w="9525">
            <a:noFill/>
            <a:miter lim="800000"/>
            <a:headEnd/>
            <a:tailEnd/>
          </a:ln>
        </p:spPr>
      </p:pic>
      <p:pic>
        <p:nvPicPr>
          <p:cNvPr id="33" name="Picture 32" descr="redbean.png"/>
          <p:cNvPicPr>
            <a:picLocks noChangeAspect="1"/>
          </p:cNvPicPr>
          <p:nvPr/>
        </p:nvPicPr>
        <p:blipFill>
          <a:blip r:embed="rId5" cstate="print"/>
          <a:srcRect/>
          <a:stretch>
            <a:fillRect/>
          </a:stretch>
        </p:blipFill>
        <p:spPr bwMode="auto">
          <a:xfrm>
            <a:off x="2133486" y="1166534"/>
            <a:ext cx="1381102" cy="1151403"/>
          </a:xfrm>
          <a:prstGeom prst="rect">
            <a:avLst/>
          </a:prstGeom>
          <a:noFill/>
          <a:ln w="9525">
            <a:noFill/>
            <a:miter lim="800000"/>
            <a:headEnd/>
            <a:tailEnd/>
          </a:ln>
        </p:spPr>
      </p:pic>
      <p:pic>
        <p:nvPicPr>
          <p:cNvPr id="34" name="Picture 33" descr="redbean.png"/>
          <p:cNvPicPr>
            <a:picLocks noChangeAspect="1"/>
          </p:cNvPicPr>
          <p:nvPr/>
        </p:nvPicPr>
        <p:blipFill>
          <a:blip r:embed="rId5" cstate="print"/>
          <a:srcRect/>
          <a:stretch>
            <a:fillRect/>
          </a:stretch>
        </p:blipFill>
        <p:spPr bwMode="auto">
          <a:xfrm>
            <a:off x="3783341" y="689163"/>
            <a:ext cx="1381102" cy="1151403"/>
          </a:xfrm>
          <a:prstGeom prst="rect">
            <a:avLst/>
          </a:prstGeom>
          <a:noFill/>
          <a:ln w="9525">
            <a:noFill/>
            <a:miter lim="800000"/>
            <a:headEnd/>
            <a:tailEnd/>
          </a:ln>
        </p:spPr>
      </p:pic>
      <p:pic>
        <p:nvPicPr>
          <p:cNvPr id="35" name="Picture 34" descr="redbean.png"/>
          <p:cNvPicPr>
            <a:picLocks noChangeAspect="1"/>
          </p:cNvPicPr>
          <p:nvPr/>
        </p:nvPicPr>
        <p:blipFill>
          <a:blip r:embed="rId5" cstate="print"/>
          <a:srcRect/>
          <a:stretch>
            <a:fillRect/>
          </a:stretch>
        </p:blipFill>
        <p:spPr bwMode="auto">
          <a:xfrm>
            <a:off x="5693595" y="1220322"/>
            <a:ext cx="1381102" cy="1151403"/>
          </a:xfrm>
          <a:prstGeom prst="rect">
            <a:avLst/>
          </a:prstGeom>
          <a:noFill/>
          <a:ln w="9525">
            <a:noFill/>
            <a:miter lim="800000"/>
            <a:headEnd/>
            <a:tailEnd/>
          </a:ln>
        </p:spPr>
      </p:pic>
      <p:pic>
        <p:nvPicPr>
          <p:cNvPr id="36" name="Picture 35" descr="redbean.png"/>
          <p:cNvPicPr>
            <a:picLocks noChangeAspect="1"/>
          </p:cNvPicPr>
          <p:nvPr/>
        </p:nvPicPr>
        <p:blipFill>
          <a:blip r:embed="rId5" cstate="print"/>
          <a:srcRect/>
          <a:stretch>
            <a:fillRect/>
          </a:stretch>
        </p:blipFill>
        <p:spPr bwMode="auto">
          <a:xfrm>
            <a:off x="6796255" y="2314576"/>
            <a:ext cx="1381102" cy="1151403"/>
          </a:xfrm>
          <a:prstGeom prst="rect">
            <a:avLst/>
          </a:prstGeom>
          <a:noFill/>
          <a:ln w="9525">
            <a:noFill/>
            <a:miter lim="800000"/>
            <a:headEnd/>
            <a:tailEnd/>
          </a:ln>
        </p:spPr>
      </p:pic>
      <p:pic>
        <p:nvPicPr>
          <p:cNvPr id="37" name="Picture 36" descr="redbean.png"/>
          <p:cNvPicPr>
            <a:picLocks noChangeAspect="1"/>
          </p:cNvPicPr>
          <p:nvPr/>
        </p:nvPicPr>
        <p:blipFill>
          <a:blip r:embed="rId5" cstate="print"/>
          <a:srcRect/>
          <a:stretch>
            <a:fillRect/>
          </a:stretch>
        </p:blipFill>
        <p:spPr bwMode="auto">
          <a:xfrm>
            <a:off x="7166049" y="3494556"/>
            <a:ext cx="1381102" cy="1151403"/>
          </a:xfrm>
          <a:prstGeom prst="rect">
            <a:avLst/>
          </a:prstGeom>
          <a:noFill/>
          <a:ln w="9525">
            <a:noFill/>
            <a:miter lim="800000"/>
            <a:headEnd/>
            <a:tailEnd/>
          </a:ln>
        </p:spPr>
      </p:pic>
      <p:pic>
        <p:nvPicPr>
          <p:cNvPr id="38" name="Picture 37" descr="redbean.png"/>
          <p:cNvPicPr>
            <a:picLocks noChangeAspect="1"/>
          </p:cNvPicPr>
          <p:nvPr/>
        </p:nvPicPr>
        <p:blipFill>
          <a:blip r:embed="rId5" cstate="print"/>
          <a:srcRect/>
          <a:stretch>
            <a:fillRect/>
          </a:stretch>
        </p:blipFill>
        <p:spPr bwMode="auto">
          <a:xfrm>
            <a:off x="7055111" y="4706472"/>
            <a:ext cx="1381102" cy="1151403"/>
          </a:xfrm>
          <a:prstGeom prst="rect">
            <a:avLst/>
          </a:prstGeom>
          <a:noFill/>
          <a:ln w="9525">
            <a:noFill/>
            <a:miter lim="800000"/>
            <a:headEnd/>
            <a:tailEnd/>
          </a:ln>
        </p:spPr>
      </p:pic>
      <p:sp>
        <p:nvSpPr>
          <p:cNvPr id="5" name="Rectangle 4">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19004904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50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 calcmode="lin" valueType="num">
                                      <p:cBhvr>
                                        <p:cTn id="16" dur="500" fill="hold"/>
                                        <p:tgtEl>
                                          <p:spTgt spid="30"/>
                                        </p:tgtEl>
                                        <p:attrNameLst>
                                          <p:attrName>style.rotation</p:attrName>
                                        </p:attrNameLst>
                                      </p:cBhvr>
                                      <p:tavLst>
                                        <p:tav tm="0">
                                          <p:val>
                                            <p:fltVal val="360"/>
                                          </p:val>
                                        </p:tav>
                                        <p:tav tm="100000">
                                          <p:val>
                                            <p:fltVal val="0"/>
                                          </p:val>
                                        </p:tav>
                                      </p:tavLst>
                                    </p:anim>
                                    <p:animEffect transition="in" filter="fade">
                                      <p:cBhvr>
                                        <p:cTn id="17" dur="500"/>
                                        <p:tgtEl>
                                          <p:spTgt spid="30"/>
                                        </p:tgtEl>
                                      </p:cBhvr>
                                    </p:animEffect>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000"/>
                            </p:stCondLst>
                            <p:childTnLst>
                              <p:par>
                                <p:cTn id="19" presetID="49" presetClass="entr" presetSubtype="0" decel="100000" fill="hold" nodeType="afterEffect">
                                  <p:stCondLst>
                                    <p:cond delay="5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3000"/>
                            </p:stCondLst>
                            <p:childTnLst>
                              <p:par>
                                <p:cTn id="26" presetID="49" presetClass="entr" presetSubtype="0" decel="100000" fill="hold" nodeType="after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 calcmode="lin" valueType="num">
                                      <p:cBhvr>
                                        <p:cTn id="30" dur="500" fill="hold"/>
                                        <p:tgtEl>
                                          <p:spTgt spid="32"/>
                                        </p:tgtEl>
                                        <p:attrNameLst>
                                          <p:attrName>style.rotation</p:attrName>
                                        </p:attrNameLst>
                                      </p:cBhvr>
                                      <p:tavLst>
                                        <p:tav tm="0">
                                          <p:val>
                                            <p:fltVal val="360"/>
                                          </p:val>
                                        </p:tav>
                                        <p:tav tm="100000">
                                          <p:val>
                                            <p:fltVal val="0"/>
                                          </p:val>
                                        </p:tav>
                                      </p:tavLst>
                                    </p:anim>
                                    <p:animEffect transition="in" filter="fade">
                                      <p:cBhvr>
                                        <p:cTn id="31" dur="500"/>
                                        <p:tgtEl>
                                          <p:spTgt spid="32"/>
                                        </p:tgtEl>
                                      </p:cBhvr>
                                    </p:animEffect>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4000"/>
                            </p:stCondLst>
                            <p:childTnLst>
                              <p:par>
                                <p:cTn id="33" presetID="49" presetClass="entr" presetSubtype="0" decel="100000" fill="hold" nodeType="afterEffect">
                                  <p:stCondLst>
                                    <p:cond delay="50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 calcmode="lin" valueType="num">
                                      <p:cBhvr>
                                        <p:cTn id="37" dur="500" fill="hold"/>
                                        <p:tgtEl>
                                          <p:spTgt spid="33"/>
                                        </p:tgtEl>
                                        <p:attrNameLst>
                                          <p:attrName>style.rotation</p:attrName>
                                        </p:attrNameLst>
                                      </p:cBhvr>
                                      <p:tavLst>
                                        <p:tav tm="0">
                                          <p:val>
                                            <p:fltVal val="360"/>
                                          </p:val>
                                        </p:tav>
                                        <p:tav tm="100000">
                                          <p:val>
                                            <p:fltVal val="0"/>
                                          </p:val>
                                        </p:tav>
                                      </p:tavLst>
                                    </p:anim>
                                    <p:animEffect transition="in" filter="fade">
                                      <p:cBhvr>
                                        <p:cTn id="38" dur="500"/>
                                        <p:tgtEl>
                                          <p:spTgt spid="33"/>
                                        </p:tgtEl>
                                      </p:cBhvr>
                                    </p:animEffect>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par>
                          <p:cTn id="39" fill="hold">
                            <p:stCondLst>
                              <p:cond delay="5000"/>
                            </p:stCondLst>
                            <p:childTnLst>
                              <p:par>
                                <p:cTn id="40" presetID="49" presetClass="entr" presetSubtype="0" decel="100000" fill="hold" nodeType="afterEffect">
                                  <p:stCondLst>
                                    <p:cond delay="50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 calcmode="lin" valueType="num">
                                      <p:cBhvr>
                                        <p:cTn id="44" dur="500" fill="hold"/>
                                        <p:tgtEl>
                                          <p:spTgt spid="34"/>
                                        </p:tgtEl>
                                        <p:attrNameLst>
                                          <p:attrName>style.rotation</p:attrName>
                                        </p:attrNameLst>
                                      </p:cBhvr>
                                      <p:tavLst>
                                        <p:tav tm="0">
                                          <p:val>
                                            <p:fltVal val="360"/>
                                          </p:val>
                                        </p:tav>
                                        <p:tav tm="100000">
                                          <p:val>
                                            <p:fltVal val="0"/>
                                          </p:val>
                                        </p:tav>
                                      </p:tavLst>
                                    </p:anim>
                                    <p:animEffect transition="in" filter="fade">
                                      <p:cBhvr>
                                        <p:cTn id="45" dur="500"/>
                                        <p:tgtEl>
                                          <p:spTgt spid="34"/>
                                        </p:tgtEl>
                                      </p:cBhvr>
                                    </p:animEffect>
                                  </p:childTnLst>
                                  <p:subTnLst>
                                    <p:audio>
                                      <p:cMediaNode>
                                        <p:cTn display="0" masterRel="sameClick">
                                          <p:stCondLst>
                                            <p:cond evt="begin" delay="0">
                                              <p:tn val="40"/>
                                            </p:cond>
                                          </p:stCondLst>
                                          <p:endCondLst>
                                            <p:cond evt="onStopAudio" delay="0">
                                              <p:tgtEl>
                                                <p:sldTgt/>
                                              </p:tgtEl>
                                            </p:cond>
                                          </p:endCondLst>
                                        </p:cTn>
                                        <p:tgtEl>
                                          <p:sndTgt r:embed="rId3" name="audio2.wav"/>
                                        </p:tgtEl>
                                      </p:cMediaNode>
                                    </p:audio>
                                  </p:subTnLst>
                                </p:cTn>
                              </p:par>
                            </p:childTnLst>
                          </p:cTn>
                        </p:par>
                        <p:par>
                          <p:cTn id="46" fill="hold">
                            <p:stCondLst>
                              <p:cond delay="6000"/>
                            </p:stCondLst>
                            <p:childTnLst>
                              <p:par>
                                <p:cTn id="47" presetID="49" presetClass="entr" presetSubtype="0" decel="100000" fill="hold" nodeType="afterEffect">
                                  <p:stCondLst>
                                    <p:cond delay="5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 calcmode="lin" valueType="num">
                                      <p:cBhvr>
                                        <p:cTn id="51" dur="500" fill="hold"/>
                                        <p:tgtEl>
                                          <p:spTgt spid="35"/>
                                        </p:tgtEl>
                                        <p:attrNameLst>
                                          <p:attrName>style.rotation</p:attrName>
                                        </p:attrNameLst>
                                      </p:cBhvr>
                                      <p:tavLst>
                                        <p:tav tm="0">
                                          <p:val>
                                            <p:fltVal val="360"/>
                                          </p:val>
                                        </p:tav>
                                        <p:tav tm="100000">
                                          <p:val>
                                            <p:fltVal val="0"/>
                                          </p:val>
                                        </p:tav>
                                      </p:tavLst>
                                    </p:anim>
                                    <p:animEffect transition="in" filter="fade">
                                      <p:cBhvr>
                                        <p:cTn id="52" dur="500"/>
                                        <p:tgtEl>
                                          <p:spTgt spid="35"/>
                                        </p:tgtEl>
                                      </p:cBhvr>
                                    </p:animEffect>
                                  </p:childTnLst>
                                  <p:subTnLst>
                                    <p:audio>
                                      <p:cMediaNode>
                                        <p:cTn display="0" masterRel="sameClick">
                                          <p:stCondLst>
                                            <p:cond evt="begin" delay="0">
                                              <p:tn val="47"/>
                                            </p:cond>
                                          </p:stCondLst>
                                          <p:endCondLst>
                                            <p:cond evt="onStopAudio" delay="0">
                                              <p:tgtEl>
                                                <p:sldTgt/>
                                              </p:tgtEl>
                                            </p:cond>
                                          </p:endCondLst>
                                        </p:cTn>
                                        <p:tgtEl>
                                          <p:sndTgt r:embed="rId3" name="audio2.wav"/>
                                        </p:tgtEl>
                                      </p:cMediaNode>
                                    </p:audio>
                                  </p:subTnLst>
                                </p:cTn>
                              </p:par>
                            </p:childTnLst>
                          </p:cTn>
                        </p:par>
                        <p:par>
                          <p:cTn id="53" fill="hold">
                            <p:stCondLst>
                              <p:cond delay="7000"/>
                            </p:stCondLst>
                            <p:childTnLst>
                              <p:par>
                                <p:cTn id="54" presetID="49" presetClass="entr" presetSubtype="0" decel="100000" fill="hold" nodeType="afterEffect">
                                  <p:stCondLst>
                                    <p:cond delay="50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 calcmode="lin" valueType="num">
                                      <p:cBhvr>
                                        <p:cTn id="58" dur="500" fill="hold"/>
                                        <p:tgtEl>
                                          <p:spTgt spid="36"/>
                                        </p:tgtEl>
                                        <p:attrNameLst>
                                          <p:attrName>style.rotation</p:attrName>
                                        </p:attrNameLst>
                                      </p:cBhvr>
                                      <p:tavLst>
                                        <p:tav tm="0">
                                          <p:val>
                                            <p:fltVal val="360"/>
                                          </p:val>
                                        </p:tav>
                                        <p:tav tm="100000">
                                          <p:val>
                                            <p:fltVal val="0"/>
                                          </p:val>
                                        </p:tav>
                                      </p:tavLst>
                                    </p:anim>
                                    <p:animEffect transition="in" filter="fade">
                                      <p:cBhvr>
                                        <p:cTn id="59" dur="500"/>
                                        <p:tgtEl>
                                          <p:spTgt spid="36"/>
                                        </p:tgtEl>
                                      </p:cBhvr>
                                    </p:animEffect>
                                  </p:childTnLst>
                                  <p:subTnLst>
                                    <p:audio>
                                      <p:cMediaNode>
                                        <p:cTn display="0" masterRel="sameClick">
                                          <p:stCondLst>
                                            <p:cond evt="begin" delay="0">
                                              <p:tn val="54"/>
                                            </p:cond>
                                          </p:stCondLst>
                                          <p:endCondLst>
                                            <p:cond evt="onStopAudio" delay="0">
                                              <p:tgtEl>
                                                <p:sldTgt/>
                                              </p:tgtEl>
                                            </p:cond>
                                          </p:endCondLst>
                                        </p:cTn>
                                        <p:tgtEl>
                                          <p:sndTgt r:embed="rId3" name="audio2.wav"/>
                                        </p:tgtEl>
                                      </p:cMediaNode>
                                    </p:audio>
                                  </p:subTnLst>
                                </p:cTn>
                              </p:par>
                            </p:childTnLst>
                          </p:cTn>
                        </p:par>
                        <p:par>
                          <p:cTn id="60" fill="hold">
                            <p:stCondLst>
                              <p:cond delay="8000"/>
                            </p:stCondLst>
                            <p:childTnLst>
                              <p:par>
                                <p:cTn id="61" presetID="49" presetClass="entr" presetSubtype="0" decel="100000" fill="hold" nodeType="afterEffect">
                                  <p:stCondLst>
                                    <p:cond delay="50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 calcmode="lin" valueType="num">
                                      <p:cBhvr>
                                        <p:cTn id="65" dur="500" fill="hold"/>
                                        <p:tgtEl>
                                          <p:spTgt spid="37"/>
                                        </p:tgtEl>
                                        <p:attrNameLst>
                                          <p:attrName>style.rotation</p:attrName>
                                        </p:attrNameLst>
                                      </p:cBhvr>
                                      <p:tavLst>
                                        <p:tav tm="0">
                                          <p:val>
                                            <p:fltVal val="360"/>
                                          </p:val>
                                        </p:tav>
                                        <p:tav tm="100000">
                                          <p:val>
                                            <p:fltVal val="0"/>
                                          </p:val>
                                        </p:tav>
                                      </p:tavLst>
                                    </p:anim>
                                    <p:animEffect transition="in" filter="fade">
                                      <p:cBhvr>
                                        <p:cTn id="66" dur="500"/>
                                        <p:tgtEl>
                                          <p:spTgt spid="37"/>
                                        </p:tgtEl>
                                      </p:cBhvr>
                                    </p:animEffect>
                                  </p:childTnLst>
                                  <p:subTnLst>
                                    <p:audio>
                                      <p:cMediaNode>
                                        <p:cTn display="0" masterRel="sameClick">
                                          <p:stCondLst>
                                            <p:cond evt="begin" delay="0">
                                              <p:tn val="61"/>
                                            </p:cond>
                                          </p:stCondLst>
                                          <p:endCondLst>
                                            <p:cond evt="onStopAudio" delay="0">
                                              <p:tgtEl>
                                                <p:sldTgt/>
                                              </p:tgtEl>
                                            </p:cond>
                                          </p:endCondLst>
                                        </p:cTn>
                                        <p:tgtEl>
                                          <p:sndTgt r:embed="rId3" name="audio2.wav"/>
                                        </p:tgtEl>
                                      </p:cMediaNode>
                                    </p:audio>
                                  </p:subTnLst>
                                </p:cTn>
                              </p:par>
                            </p:childTnLst>
                          </p:cTn>
                        </p:par>
                        <p:par>
                          <p:cTn id="67" fill="hold">
                            <p:stCondLst>
                              <p:cond delay="9000"/>
                            </p:stCondLst>
                            <p:childTnLst>
                              <p:par>
                                <p:cTn id="68" presetID="49" presetClass="entr" presetSubtype="0" decel="100000" fill="hold" nodeType="afterEffect">
                                  <p:stCondLst>
                                    <p:cond delay="5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subTnLst>
                                    <p:audio>
                                      <p:cMediaNode>
                                        <p:cTn display="0" masterRel="sameClick">
                                          <p:stCondLst>
                                            <p:cond evt="begin" delay="0">
                                              <p:tn val="68"/>
                                            </p:cond>
                                          </p:stCondLst>
                                          <p:endCondLst>
                                            <p:cond evt="onStopAudio" delay="0">
                                              <p:tgtEl>
                                                <p:sldTgt/>
                                              </p:tgtEl>
                                            </p:cond>
                                          </p:endCondLst>
                                        </p:cTn>
                                        <p:tgtEl>
                                          <p:sndTgt r:embed="rId3" name="audio2.wav"/>
                                        </p:tgtEl>
                                      </p:cMediaNode>
                                    </p:audio>
                                  </p:subTnLst>
                                </p:cTn>
                              </p:par>
                            </p:childTnLst>
                          </p:cTn>
                        </p:par>
                        <p:par>
                          <p:cTn id="74" fill="hold">
                            <p:stCondLst>
                              <p:cond delay="10000"/>
                            </p:stCondLst>
                            <p:childTnLst>
                              <p:par>
                                <p:cTn id="75" presetID="2" presetClass="entr" presetSubtype="1" fill="hold" grpId="0" nodeType="afterEffect">
                                  <p:stCondLst>
                                    <p:cond delay="0"/>
                                  </p:stCondLst>
                                  <p:childTnLst>
                                    <p:set>
                                      <p:cBhvr>
                                        <p:cTn id="76" dur="1" fill="hold">
                                          <p:stCondLst>
                                            <p:cond delay="0"/>
                                          </p:stCondLst>
                                        </p:cTn>
                                        <p:tgtEl>
                                          <p:spTgt spid="4">
                                            <p:txEl>
                                              <p:pRg st="0" end="0"/>
                                            </p:txEl>
                                          </p:spTgt>
                                        </p:tgtEl>
                                        <p:attrNameLst>
                                          <p:attrName>style.visibility</p:attrName>
                                        </p:attrNameLst>
                                      </p:cBhvr>
                                      <p:to>
                                        <p:strVal val="visible"/>
                                      </p:to>
                                    </p:set>
                                    <p:anim calcmode="lin" valueType="num">
                                      <p:cBhvr additive="base">
                                        <p:cTn id="7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par>
                          <p:cTn id="79" fill="hold">
                            <p:stCondLst>
                              <p:cond delay="10500"/>
                            </p:stCondLst>
                            <p:childTnLst>
                              <p:par>
                                <p:cTn id="80" presetID="1" presetClass="entr" presetSubtype="0"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6" name="Picture 5">
            <a:hlinkClick r:id="" action="ppaction://hlinkshowjump?jump=endshow"/>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7150"/>
            <a:ext cx="6858000" cy="5143500"/>
          </a:xfrm>
          <a:prstGeom prst="rect">
            <a:avLst/>
          </a:prstGeom>
        </p:spPr>
      </p:pic>
      <p:sp>
        <p:nvSpPr>
          <p:cNvPr id="4" name="Text Placeholder 3"/>
          <p:cNvSpPr>
            <a:spLocks noGrp="1"/>
          </p:cNvSpPr>
          <p:nvPr>
            <p:ph type="body" sz="quarter" idx="13"/>
          </p:nvPr>
        </p:nvSpPr>
        <p:spPr>
          <a:xfrm>
            <a:off x="1781556" y="4483601"/>
            <a:ext cx="5580887" cy="1031821"/>
          </a:xfrm>
          <a:noFill/>
        </p:spPr>
        <p:txBody>
          <a:bodyPr wrap="none">
            <a:spAutoFit/>
          </a:bodyPr>
          <a:lstStyle/>
          <a:p>
            <a:pPr>
              <a:spcBef>
                <a:spcPts val="0"/>
              </a:spcBef>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BM JUA " panose="02020603020101020101" pitchFamily="18" charset="-127"/>
              </a:rPr>
              <a:t>Change points!</a:t>
            </a:r>
          </a:p>
        </p:txBody>
      </p:sp>
      <p:sp>
        <p:nvSpPr>
          <p:cNvPr id="5" name="Rectangle 4">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4102360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p"/>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7" descr="voltraemon_by_drew0b1-d48iado.png">
            <a:hlinkClick r:id="" action="ppaction://hlinkshowjump?jump=endshow"/>
          </p:cNvPr>
          <p:cNvPicPr>
            <a:picLocks noChangeAspect="1"/>
          </p:cNvPicPr>
          <p:nvPr/>
        </p:nvPicPr>
        <p:blipFill>
          <a:blip r:embed="rId4" cstate="print"/>
          <a:srcRect/>
          <a:stretch>
            <a:fillRect/>
          </a:stretch>
        </p:blipFill>
        <p:spPr bwMode="auto">
          <a:xfrm>
            <a:off x="9258300" y="2623266"/>
            <a:ext cx="2827735" cy="3205163"/>
          </a:xfrm>
          <a:prstGeom prst="rect">
            <a:avLst/>
          </a:prstGeom>
          <a:noFill/>
          <a:ln w="9525">
            <a:noFill/>
            <a:miter lim="800000"/>
            <a:headEnd/>
            <a:tailEnd/>
          </a:ln>
        </p:spPr>
      </p:pic>
      <p:pic>
        <p:nvPicPr>
          <p:cNvPr id="9" name="Picture 3" descr="redbean.png"/>
          <p:cNvPicPr>
            <a:picLocks noChangeAspect="1"/>
          </p:cNvPicPr>
          <p:nvPr/>
        </p:nvPicPr>
        <p:blipFill>
          <a:blip r:embed="rId5" cstate="print"/>
          <a:srcRect/>
          <a:stretch>
            <a:fillRect/>
          </a:stretch>
        </p:blipFill>
        <p:spPr bwMode="auto">
          <a:xfrm>
            <a:off x="1371604" y="5023567"/>
            <a:ext cx="1131094" cy="942975"/>
          </a:xfrm>
          <a:prstGeom prst="rect">
            <a:avLst/>
          </a:prstGeom>
          <a:noFill/>
          <a:ln w="9525">
            <a:noFill/>
            <a:miter lim="800000"/>
            <a:headEnd/>
            <a:tailEnd/>
          </a:ln>
        </p:spPr>
      </p:pic>
      <p:pic>
        <p:nvPicPr>
          <p:cNvPr id="10" name="Picture 4" descr="redbean.png"/>
          <p:cNvPicPr>
            <a:picLocks noChangeAspect="1"/>
          </p:cNvPicPr>
          <p:nvPr/>
        </p:nvPicPr>
        <p:blipFill>
          <a:blip r:embed="rId5" cstate="print"/>
          <a:srcRect/>
          <a:stretch>
            <a:fillRect/>
          </a:stretch>
        </p:blipFill>
        <p:spPr bwMode="auto">
          <a:xfrm>
            <a:off x="1943104" y="5023567"/>
            <a:ext cx="1131094" cy="942975"/>
          </a:xfrm>
          <a:prstGeom prst="rect">
            <a:avLst/>
          </a:prstGeom>
          <a:noFill/>
          <a:ln w="9525">
            <a:noFill/>
            <a:miter lim="800000"/>
            <a:headEnd/>
            <a:tailEnd/>
          </a:ln>
        </p:spPr>
      </p:pic>
      <p:pic>
        <p:nvPicPr>
          <p:cNvPr id="11" name="Picture 5" descr="redbean.png"/>
          <p:cNvPicPr>
            <a:picLocks noChangeAspect="1"/>
          </p:cNvPicPr>
          <p:nvPr/>
        </p:nvPicPr>
        <p:blipFill>
          <a:blip r:embed="rId5" cstate="print"/>
          <a:srcRect/>
          <a:stretch>
            <a:fillRect/>
          </a:stretch>
        </p:blipFill>
        <p:spPr bwMode="auto">
          <a:xfrm>
            <a:off x="2571754" y="5023567"/>
            <a:ext cx="1131094" cy="942975"/>
          </a:xfrm>
          <a:prstGeom prst="rect">
            <a:avLst/>
          </a:prstGeom>
          <a:noFill/>
          <a:ln w="9525">
            <a:noFill/>
            <a:miter lim="800000"/>
            <a:headEnd/>
            <a:tailEnd/>
          </a:ln>
        </p:spPr>
      </p:pic>
      <p:pic>
        <p:nvPicPr>
          <p:cNvPr id="12" name="Picture 6" descr="redbean.png"/>
          <p:cNvPicPr>
            <a:picLocks noChangeAspect="1"/>
          </p:cNvPicPr>
          <p:nvPr/>
        </p:nvPicPr>
        <p:blipFill>
          <a:blip r:embed="rId5" cstate="print"/>
          <a:srcRect/>
          <a:stretch>
            <a:fillRect/>
          </a:stretch>
        </p:blipFill>
        <p:spPr bwMode="auto">
          <a:xfrm>
            <a:off x="3086104" y="5023567"/>
            <a:ext cx="1131094" cy="942975"/>
          </a:xfrm>
          <a:prstGeom prst="rect">
            <a:avLst/>
          </a:prstGeom>
          <a:noFill/>
          <a:ln w="9525">
            <a:noFill/>
            <a:miter lim="800000"/>
            <a:headEnd/>
            <a:tailEnd/>
          </a:ln>
        </p:spPr>
      </p:pic>
      <p:pic>
        <p:nvPicPr>
          <p:cNvPr id="13" name="Picture 7" descr="redbean.png"/>
          <p:cNvPicPr>
            <a:picLocks noChangeAspect="1"/>
          </p:cNvPicPr>
          <p:nvPr/>
        </p:nvPicPr>
        <p:blipFill>
          <a:blip r:embed="rId5" cstate="print"/>
          <a:srcRect/>
          <a:stretch>
            <a:fillRect/>
          </a:stretch>
        </p:blipFill>
        <p:spPr bwMode="auto">
          <a:xfrm>
            <a:off x="3657604" y="5023567"/>
            <a:ext cx="1131094" cy="942975"/>
          </a:xfrm>
          <a:prstGeom prst="rect">
            <a:avLst/>
          </a:prstGeom>
          <a:noFill/>
          <a:ln w="9525">
            <a:noFill/>
            <a:miter lim="800000"/>
            <a:headEnd/>
            <a:tailEnd/>
          </a:ln>
        </p:spPr>
      </p:pic>
      <p:pic>
        <p:nvPicPr>
          <p:cNvPr id="14" name="Picture 8" descr="redbean.png"/>
          <p:cNvPicPr>
            <a:picLocks noChangeAspect="1"/>
          </p:cNvPicPr>
          <p:nvPr/>
        </p:nvPicPr>
        <p:blipFill>
          <a:blip r:embed="rId5" cstate="print"/>
          <a:srcRect/>
          <a:stretch>
            <a:fillRect/>
          </a:stretch>
        </p:blipFill>
        <p:spPr bwMode="auto">
          <a:xfrm>
            <a:off x="1600204" y="4623517"/>
            <a:ext cx="1131094" cy="942975"/>
          </a:xfrm>
          <a:prstGeom prst="rect">
            <a:avLst/>
          </a:prstGeom>
          <a:noFill/>
          <a:ln w="9525">
            <a:noFill/>
            <a:miter lim="800000"/>
            <a:headEnd/>
            <a:tailEnd/>
          </a:ln>
        </p:spPr>
      </p:pic>
      <p:pic>
        <p:nvPicPr>
          <p:cNvPr id="15" name="Picture 9" descr="redbean.png"/>
          <p:cNvPicPr>
            <a:picLocks noChangeAspect="1"/>
          </p:cNvPicPr>
          <p:nvPr/>
        </p:nvPicPr>
        <p:blipFill>
          <a:blip r:embed="rId5" cstate="print"/>
          <a:srcRect/>
          <a:stretch>
            <a:fillRect/>
          </a:stretch>
        </p:blipFill>
        <p:spPr bwMode="auto">
          <a:xfrm>
            <a:off x="2171704" y="4623517"/>
            <a:ext cx="1131094" cy="942975"/>
          </a:xfrm>
          <a:prstGeom prst="rect">
            <a:avLst/>
          </a:prstGeom>
          <a:noFill/>
          <a:ln w="9525">
            <a:noFill/>
            <a:miter lim="800000"/>
            <a:headEnd/>
            <a:tailEnd/>
          </a:ln>
        </p:spPr>
      </p:pic>
      <p:pic>
        <p:nvPicPr>
          <p:cNvPr id="16" name="Picture 10" descr="redbean.png"/>
          <p:cNvPicPr>
            <a:picLocks noChangeAspect="1"/>
          </p:cNvPicPr>
          <p:nvPr/>
        </p:nvPicPr>
        <p:blipFill>
          <a:blip r:embed="rId5" cstate="print"/>
          <a:srcRect/>
          <a:stretch>
            <a:fillRect/>
          </a:stretch>
        </p:blipFill>
        <p:spPr bwMode="auto">
          <a:xfrm>
            <a:off x="2800354" y="4623517"/>
            <a:ext cx="1131094" cy="942975"/>
          </a:xfrm>
          <a:prstGeom prst="rect">
            <a:avLst/>
          </a:prstGeom>
          <a:noFill/>
          <a:ln w="9525">
            <a:noFill/>
            <a:miter lim="800000"/>
            <a:headEnd/>
            <a:tailEnd/>
          </a:ln>
        </p:spPr>
      </p:pic>
      <p:pic>
        <p:nvPicPr>
          <p:cNvPr id="17" name="Picture 11" descr="redbean.png"/>
          <p:cNvPicPr>
            <a:picLocks noChangeAspect="1"/>
          </p:cNvPicPr>
          <p:nvPr/>
        </p:nvPicPr>
        <p:blipFill>
          <a:blip r:embed="rId5" cstate="print"/>
          <a:srcRect/>
          <a:stretch>
            <a:fillRect/>
          </a:stretch>
        </p:blipFill>
        <p:spPr bwMode="auto">
          <a:xfrm>
            <a:off x="3314704" y="4623517"/>
            <a:ext cx="1131094" cy="942975"/>
          </a:xfrm>
          <a:prstGeom prst="rect">
            <a:avLst/>
          </a:prstGeom>
          <a:noFill/>
          <a:ln w="9525">
            <a:noFill/>
            <a:miter lim="800000"/>
            <a:headEnd/>
            <a:tailEnd/>
          </a:ln>
        </p:spPr>
      </p:pic>
      <p:pic>
        <p:nvPicPr>
          <p:cNvPr id="18" name="Picture 13" descr="redbean.png"/>
          <p:cNvPicPr>
            <a:picLocks noChangeAspect="1"/>
          </p:cNvPicPr>
          <p:nvPr/>
        </p:nvPicPr>
        <p:blipFill>
          <a:blip r:embed="rId5" cstate="print"/>
          <a:srcRect/>
          <a:stretch>
            <a:fillRect/>
          </a:stretch>
        </p:blipFill>
        <p:spPr bwMode="auto">
          <a:xfrm>
            <a:off x="1897860" y="4166317"/>
            <a:ext cx="1131094" cy="942975"/>
          </a:xfrm>
          <a:prstGeom prst="rect">
            <a:avLst/>
          </a:prstGeom>
          <a:noFill/>
          <a:ln w="9525">
            <a:noFill/>
            <a:miter lim="800000"/>
            <a:headEnd/>
            <a:tailEnd/>
          </a:ln>
        </p:spPr>
      </p:pic>
      <p:pic>
        <p:nvPicPr>
          <p:cNvPr id="19" name="Picture 14" descr="redbean.png"/>
          <p:cNvPicPr>
            <a:picLocks noChangeAspect="1"/>
          </p:cNvPicPr>
          <p:nvPr/>
        </p:nvPicPr>
        <p:blipFill>
          <a:blip r:embed="rId5" cstate="print"/>
          <a:srcRect/>
          <a:stretch>
            <a:fillRect/>
          </a:stretch>
        </p:blipFill>
        <p:spPr bwMode="auto">
          <a:xfrm>
            <a:off x="2469360" y="4166317"/>
            <a:ext cx="1131094" cy="942975"/>
          </a:xfrm>
          <a:prstGeom prst="rect">
            <a:avLst/>
          </a:prstGeom>
          <a:noFill/>
          <a:ln w="9525">
            <a:noFill/>
            <a:miter lim="800000"/>
            <a:headEnd/>
            <a:tailEnd/>
          </a:ln>
        </p:spPr>
      </p:pic>
      <p:pic>
        <p:nvPicPr>
          <p:cNvPr id="20" name="Picture 15" descr="redbean.png"/>
          <p:cNvPicPr>
            <a:picLocks noChangeAspect="1"/>
          </p:cNvPicPr>
          <p:nvPr/>
        </p:nvPicPr>
        <p:blipFill>
          <a:blip r:embed="rId5" cstate="print"/>
          <a:srcRect/>
          <a:stretch>
            <a:fillRect/>
          </a:stretch>
        </p:blipFill>
        <p:spPr bwMode="auto">
          <a:xfrm>
            <a:off x="3098010" y="4166317"/>
            <a:ext cx="1131094" cy="942975"/>
          </a:xfrm>
          <a:prstGeom prst="rect">
            <a:avLst/>
          </a:prstGeom>
          <a:noFill/>
          <a:ln w="9525">
            <a:noFill/>
            <a:miter lim="800000"/>
            <a:headEnd/>
            <a:tailEnd/>
          </a:ln>
        </p:spPr>
      </p:pic>
      <p:pic>
        <p:nvPicPr>
          <p:cNvPr id="21" name="Picture 18" descr="redbean.png"/>
          <p:cNvPicPr>
            <a:picLocks noChangeAspect="1"/>
          </p:cNvPicPr>
          <p:nvPr/>
        </p:nvPicPr>
        <p:blipFill>
          <a:blip r:embed="rId5" cstate="print"/>
          <a:srcRect/>
          <a:stretch>
            <a:fillRect/>
          </a:stretch>
        </p:blipFill>
        <p:spPr bwMode="auto">
          <a:xfrm>
            <a:off x="2114554" y="3766267"/>
            <a:ext cx="1131094" cy="942975"/>
          </a:xfrm>
          <a:prstGeom prst="rect">
            <a:avLst/>
          </a:prstGeom>
          <a:noFill/>
          <a:ln w="9525">
            <a:noFill/>
            <a:miter lim="800000"/>
            <a:headEnd/>
            <a:tailEnd/>
          </a:ln>
        </p:spPr>
      </p:pic>
      <p:pic>
        <p:nvPicPr>
          <p:cNvPr id="22" name="Picture 19" descr="redbean.png"/>
          <p:cNvPicPr>
            <a:picLocks noChangeAspect="1"/>
          </p:cNvPicPr>
          <p:nvPr/>
        </p:nvPicPr>
        <p:blipFill>
          <a:blip r:embed="rId5" cstate="print"/>
          <a:srcRect/>
          <a:stretch>
            <a:fillRect/>
          </a:stretch>
        </p:blipFill>
        <p:spPr bwMode="auto">
          <a:xfrm>
            <a:off x="2686054" y="3766267"/>
            <a:ext cx="1131094" cy="942975"/>
          </a:xfrm>
          <a:prstGeom prst="rect">
            <a:avLst/>
          </a:prstGeom>
          <a:noFill/>
          <a:ln w="9525">
            <a:noFill/>
            <a:miter lim="800000"/>
            <a:headEnd/>
            <a:tailEnd/>
          </a:ln>
        </p:spPr>
      </p:pic>
      <p:pic>
        <p:nvPicPr>
          <p:cNvPr id="23" name="Picture 22" descr="fire.png"/>
          <p:cNvPicPr>
            <a:picLocks noChangeAspect="1"/>
          </p:cNvPicPr>
          <p:nvPr/>
        </p:nvPicPr>
        <p:blipFill>
          <a:blip r:embed="rId6" cstate="print"/>
          <a:srcRect/>
          <a:stretch>
            <a:fillRect/>
          </a:stretch>
        </p:blipFill>
        <p:spPr bwMode="auto">
          <a:xfrm>
            <a:off x="2914654" y="3537668"/>
            <a:ext cx="1413272" cy="1701404"/>
          </a:xfrm>
          <a:prstGeom prst="rect">
            <a:avLst/>
          </a:prstGeom>
          <a:noFill/>
          <a:ln w="9525">
            <a:noFill/>
            <a:miter lim="800000"/>
            <a:headEnd/>
            <a:tailEnd/>
          </a:ln>
        </p:spPr>
      </p:pic>
      <p:pic>
        <p:nvPicPr>
          <p:cNvPr id="24" name="Picture 23" descr="fire.png"/>
          <p:cNvPicPr>
            <a:picLocks noChangeAspect="1"/>
          </p:cNvPicPr>
          <p:nvPr/>
        </p:nvPicPr>
        <p:blipFill>
          <a:blip r:embed="rId6" cstate="print"/>
          <a:srcRect/>
          <a:stretch>
            <a:fillRect/>
          </a:stretch>
        </p:blipFill>
        <p:spPr bwMode="auto">
          <a:xfrm>
            <a:off x="3429004" y="4280618"/>
            <a:ext cx="1413272" cy="1701404"/>
          </a:xfrm>
          <a:prstGeom prst="rect">
            <a:avLst/>
          </a:prstGeom>
          <a:noFill/>
          <a:ln w="9525">
            <a:noFill/>
            <a:miter lim="800000"/>
            <a:headEnd/>
            <a:tailEnd/>
          </a:ln>
        </p:spPr>
      </p:pic>
      <p:pic>
        <p:nvPicPr>
          <p:cNvPr id="25" name="Picture 24" descr="fire.png"/>
          <p:cNvPicPr>
            <a:picLocks noChangeAspect="1"/>
          </p:cNvPicPr>
          <p:nvPr/>
        </p:nvPicPr>
        <p:blipFill>
          <a:blip r:embed="rId6" cstate="print"/>
          <a:srcRect/>
          <a:stretch>
            <a:fillRect/>
          </a:stretch>
        </p:blipFill>
        <p:spPr bwMode="auto">
          <a:xfrm>
            <a:off x="2286004" y="2508968"/>
            <a:ext cx="1413272" cy="2387204"/>
          </a:xfrm>
          <a:prstGeom prst="rect">
            <a:avLst/>
          </a:prstGeom>
          <a:noFill/>
          <a:ln w="9525">
            <a:noFill/>
            <a:miter lim="800000"/>
            <a:headEnd/>
            <a:tailEnd/>
          </a:ln>
        </p:spPr>
      </p:pic>
      <p:pic>
        <p:nvPicPr>
          <p:cNvPr id="26" name="Picture 23" descr="redbean.png"/>
          <p:cNvPicPr>
            <a:picLocks noChangeAspect="1"/>
          </p:cNvPicPr>
          <p:nvPr/>
        </p:nvPicPr>
        <p:blipFill>
          <a:blip r:embed="rId5" cstate="print"/>
          <a:srcRect/>
          <a:stretch>
            <a:fillRect/>
          </a:stretch>
        </p:blipFill>
        <p:spPr bwMode="auto">
          <a:xfrm>
            <a:off x="2400304" y="3337642"/>
            <a:ext cx="1131094" cy="942975"/>
          </a:xfrm>
          <a:prstGeom prst="rect">
            <a:avLst/>
          </a:prstGeom>
          <a:noFill/>
          <a:ln w="9525">
            <a:noFill/>
            <a:miter lim="800000"/>
            <a:headEnd/>
            <a:tailEnd/>
          </a:ln>
        </p:spPr>
      </p:pic>
      <p:pic>
        <p:nvPicPr>
          <p:cNvPr id="27" name="Picture 26" descr="fire.png"/>
          <p:cNvPicPr>
            <a:picLocks noChangeAspect="1"/>
          </p:cNvPicPr>
          <p:nvPr/>
        </p:nvPicPr>
        <p:blipFill>
          <a:blip r:embed="rId6" cstate="print"/>
          <a:srcRect/>
          <a:stretch>
            <a:fillRect/>
          </a:stretch>
        </p:blipFill>
        <p:spPr bwMode="auto">
          <a:xfrm>
            <a:off x="1714504" y="3537668"/>
            <a:ext cx="1413272" cy="1701404"/>
          </a:xfrm>
          <a:prstGeom prst="rect">
            <a:avLst/>
          </a:prstGeom>
          <a:noFill/>
          <a:ln w="9525">
            <a:noFill/>
            <a:miter lim="800000"/>
            <a:headEnd/>
            <a:tailEnd/>
          </a:ln>
        </p:spPr>
      </p:pic>
      <p:pic>
        <p:nvPicPr>
          <p:cNvPr id="28" name="Picture 27" descr="fire.png"/>
          <p:cNvPicPr>
            <a:picLocks noChangeAspect="1"/>
          </p:cNvPicPr>
          <p:nvPr/>
        </p:nvPicPr>
        <p:blipFill>
          <a:blip r:embed="rId6" cstate="print"/>
          <a:srcRect/>
          <a:stretch>
            <a:fillRect/>
          </a:stretch>
        </p:blipFill>
        <p:spPr bwMode="auto">
          <a:xfrm>
            <a:off x="1143004" y="4223468"/>
            <a:ext cx="1413272" cy="1701404"/>
          </a:xfrm>
          <a:prstGeom prst="rect">
            <a:avLst/>
          </a:prstGeom>
          <a:noFill/>
          <a:ln w="9525">
            <a:noFill/>
            <a:miter lim="800000"/>
            <a:headEnd/>
            <a:tailEnd/>
          </a:ln>
        </p:spPr>
      </p:pic>
      <p:pic>
        <p:nvPicPr>
          <p:cNvPr id="29" name="Picture 28" descr="fire.png"/>
          <p:cNvPicPr>
            <a:picLocks noChangeAspect="1"/>
          </p:cNvPicPr>
          <p:nvPr/>
        </p:nvPicPr>
        <p:blipFill>
          <a:blip r:embed="rId6" cstate="print"/>
          <a:srcRect/>
          <a:stretch>
            <a:fillRect/>
          </a:stretch>
        </p:blipFill>
        <p:spPr bwMode="auto">
          <a:xfrm>
            <a:off x="2228854" y="3537668"/>
            <a:ext cx="1413272" cy="1701404"/>
          </a:xfrm>
          <a:prstGeom prst="rect">
            <a:avLst/>
          </a:prstGeom>
          <a:noFill/>
          <a:ln w="9525">
            <a:noFill/>
            <a:miter lim="800000"/>
            <a:headEnd/>
            <a:tailEnd/>
          </a:ln>
        </p:spPr>
      </p:pic>
      <p:pic>
        <p:nvPicPr>
          <p:cNvPr id="30" name="Picture 29" descr="fire.png"/>
          <p:cNvPicPr>
            <a:picLocks noChangeAspect="1"/>
          </p:cNvPicPr>
          <p:nvPr/>
        </p:nvPicPr>
        <p:blipFill>
          <a:blip r:embed="rId6" cstate="print"/>
          <a:srcRect/>
          <a:stretch>
            <a:fillRect/>
          </a:stretch>
        </p:blipFill>
        <p:spPr bwMode="auto">
          <a:xfrm>
            <a:off x="1943104" y="4280618"/>
            <a:ext cx="1413272" cy="1701404"/>
          </a:xfrm>
          <a:prstGeom prst="rect">
            <a:avLst/>
          </a:prstGeom>
          <a:noFill/>
          <a:ln w="9525">
            <a:noFill/>
            <a:miter lim="800000"/>
            <a:headEnd/>
            <a:tailEnd/>
          </a:ln>
        </p:spPr>
      </p:pic>
      <p:pic>
        <p:nvPicPr>
          <p:cNvPr id="31" name="Picture 30" descr="fire.png"/>
          <p:cNvPicPr>
            <a:picLocks noChangeAspect="1"/>
          </p:cNvPicPr>
          <p:nvPr/>
        </p:nvPicPr>
        <p:blipFill>
          <a:blip r:embed="rId6" cstate="print"/>
          <a:srcRect/>
          <a:stretch>
            <a:fillRect/>
          </a:stretch>
        </p:blipFill>
        <p:spPr bwMode="auto">
          <a:xfrm>
            <a:off x="2686054" y="4280618"/>
            <a:ext cx="1413272" cy="1701404"/>
          </a:xfrm>
          <a:prstGeom prst="rect">
            <a:avLst/>
          </a:prstGeom>
          <a:noFill/>
          <a:ln w="9525">
            <a:noFill/>
            <a:miter lim="800000"/>
            <a:headEnd/>
            <a:tailEnd/>
          </a:ln>
        </p:spPr>
      </p:pic>
      <p:pic>
        <p:nvPicPr>
          <p:cNvPr id="32" name="Picture 31" descr="allteamslose.png">
            <a:hlinkClick r:id="" action="ppaction://hlinkshowjump?jump=endshow"/>
          </p:cNvPr>
          <p:cNvPicPr>
            <a:picLocks noChangeAspect="1"/>
          </p:cNvPicPr>
          <p:nvPr/>
        </p:nvPicPr>
        <p:blipFill>
          <a:blip r:embed="rId7" cstate="print"/>
          <a:srcRect/>
          <a:stretch>
            <a:fillRect/>
          </a:stretch>
        </p:blipFill>
        <p:spPr bwMode="auto">
          <a:xfrm>
            <a:off x="1314450" y="1137366"/>
            <a:ext cx="2895600" cy="1371600"/>
          </a:xfrm>
          <a:prstGeom prst="rect">
            <a:avLst/>
          </a:prstGeom>
          <a:noFill/>
          <a:ln w="9525">
            <a:noFill/>
            <a:miter lim="800000"/>
            <a:headEnd/>
            <a:tailEnd/>
          </a:ln>
        </p:spPr>
      </p:pic>
      <p:sp>
        <p:nvSpPr>
          <p:cNvPr id="5" name="Rectangle 4">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6759286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88889E-6 -2.22222E-6 L -0.45833 -2.22222E-6 " pathEditMode="relative" rAng="0" ptsTypes="AA">
                                      <p:cBhvr>
                                        <p:cTn id="6" dur="2000" fill="hold"/>
                                        <p:tgtEl>
                                          <p:spTgt spid="8"/>
                                        </p:tgtEl>
                                        <p:attrNameLst>
                                          <p:attrName>ppt_x</p:attrName>
                                          <p:attrName>ppt_y</p:attrName>
                                        </p:attrNameLst>
                                      </p:cBhvr>
                                      <p:rCtr x="-22917" y="0"/>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childTnLst>
                                </p:cTn>
                              </p:par>
                            </p:childTnLst>
                          </p:cTn>
                        </p:par>
                        <p:par>
                          <p:cTn id="34" fill="hold">
                            <p:stCondLst>
                              <p:cond delay="5000"/>
                            </p:stCondLst>
                            <p:childTnLst>
                              <p:par>
                                <p:cTn id="35" presetID="53"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1766263" y="551681"/>
            <a:ext cx="5611473" cy="1031821"/>
          </a:xfrm>
          <a:noFill/>
        </p:spPr>
        <p:txBody>
          <a:bodyPr wrap="none">
            <a:spAutoFit/>
          </a:bodyPr>
          <a:lstStyle/>
          <a:p>
            <a:pPr>
              <a:spcBef>
                <a:spcPts val="0"/>
              </a:spcBef>
            </a:pPr>
            <a:r>
              <a:rPr lang="en-US"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rPr>
              <a:t>Steal 4 points!</a:t>
            </a:r>
          </a:p>
        </p:txBody>
      </p:sp>
      <p:sp>
        <p:nvSpPr>
          <p:cNvPr id="6" name="Rectangle 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14431564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51774" y="329762"/>
            <a:ext cx="2154051" cy="668837"/>
          </a:xfrm>
          <a:noFill/>
        </p:spPr>
        <p:txBody>
          <a:bodyPr wrap="none">
            <a:spAutoFit/>
          </a:bodyPr>
          <a:lstStyle/>
          <a:p>
            <a:pPr>
              <a:spcBef>
                <a:spcPts val="0"/>
              </a:spcBef>
            </a:pPr>
            <a:r>
              <a:rPr lang="en-US" sz="405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ea typeface="BM JUA " panose="02020603020101020101" pitchFamily="18" charset="-127"/>
                <a:cs typeface="Comic Sans MS" charset="0"/>
              </a:rPr>
              <a:t>8 points!</a:t>
            </a:r>
          </a:p>
        </p:txBody>
      </p:sp>
      <p:pic>
        <p:nvPicPr>
          <p:cNvPr id="6" name="Picture 5" descr="redbean.png"/>
          <p:cNvPicPr>
            <a:picLocks noChangeAspect="1"/>
          </p:cNvPicPr>
          <p:nvPr/>
        </p:nvPicPr>
        <p:blipFill>
          <a:blip r:embed="rId5" cstate="print"/>
          <a:srcRect/>
          <a:stretch>
            <a:fillRect/>
          </a:stretch>
        </p:blipFill>
        <p:spPr bwMode="auto">
          <a:xfrm>
            <a:off x="1252705" y="5706597"/>
            <a:ext cx="1381102" cy="1151403"/>
          </a:xfrm>
          <a:prstGeom prst="rect">
            <a:avLst/>
          </a:prstGeom>
          <a:noFill/>
          <a:ln w="9525">
            <a:noFill/>
            <a:miter lim="800000"/>
            <a:headEnd/>
            <a:tailEnd/>
          </a:ln>
        </p:spPr>
      </p:pic>
      <p:pic>
        <p:nvPicPr>
          <p:cNvPr id="7" name="Picture 6" descr="redbean.png"/>
          <p:cNvPicPr>
            <a:picLocks noChangeAspect="1"/>
          </p:cNvPicPr>
          <p:nvPr/>
        </p:nvPicPr>
        <p:blipFill>
          <a:blip r:embed="rId5" cstate="print"/>
          <a:srcRect/>
          <a:stretch>
            <a:fillRect/>
          </a:stretch>
        </p:blipFill>
        <p:spPr bwMode="auto">
          <a:xfrm>
            <a:off x="825761" y="4679578"/>
            <a:ext cx="1381102" cy="1151403"/>
          </a:xfrm>
          <a:prstGeom prst="rect">
            <a:avLst/>
          </a:prstGeom>
          <a:noFill/>
          <a:ln w="9525">
            <a:noFill/>
            <a:miter lim="800000"/>
            <a:headEnd/>
            <a:tailEnd/>
          </a:ln>
        </p:spPr>
      </p:pic>
      <p:pic>
        <p:nvPicPr>
          <p:cNvPr id="8" name="Picture 7" descr="redbean.png"/>
          <p:cNvPicPr>
            <a:picLocks noChangeAspect="1"/>
          </p:cNvPicPr>
          <p:nvPr/>
        </p:nvPicPr>
        <p:blipFill>
          <a:blip r:embed="rId5" cstate="print"/>
          <a:srcRect/>
          <a:stretch>
            <a:fillRect/>
          </a:stretch>
        </p:blipFill>
        <p:spPr bwMode="auto">
          <a:xfrm>
            <a:off x="795505" y="3467661"/>
            <a:ext cx="1381102" cy="1151403"/>
          </a:xfrm>
          <a:prstGeom prst="rect">
            <a:avLst/>
          </a:prstGeom>
          <a:noFill/>
          <a:ln w="9525">
            <a:noFill/>
            <a:miter lim="800000"/>
            <a:headEnd/>
            <a:tailEnd/>
          </a:ln>
        </p:spPr>
      </p:pic>
      <p:pic>
        <p:nvPicPr>
          <p:cNvPr id="9" name="Picture 8" descr="redbean.png"/>
          <p:cNvPicPr>
            <a:picLocks noChangeAspect="1"/>
          </p:cNvPicPr>
          <p:nvPr/>
        </p:nvPicPr>
        <p:blipFill>
          <a:blip r:embed="rId5" cstate="print"/>
          <a:srcRect/>
          <a:stretch>
            <a:fillRect/>
          </a:stretch>
        </p:blipFill>
        <p:spPr bwMode="auto">
          <a:xfrm>
            <a:off x="1123417" y="2153212"/>
            <a:ext cx="1381102" cy="1151403"/>
          </a:xfrm>
          <a:prstGeom prst="rect">
            <a:avLst/>
          </a:prstGeom>
          <a:noFill/>
          <a:ln w="9525">
            <a:noFill/>
            <a:miter lim="800000"/>
            <a:headEnd/>
            <a:tailEnd/>
          </a:ln>
        </p:spPr>
      </p:pic>
      <p:pic>
        <p:nvPicPr>
          <p:cNvPr id="10" name="Picture 9" descr="redbean.png"/>
          <p:cNvPicPr>
            <a:picLocks noChangeAspect="1"/>
          </p:cNvPicPr>
          <p:nvPr/>
        </p:nvPicPr>
        <p:blipFill>
          <a:blip r:embed="rId5" cstate="print"/>
          <a:srcRect/>
          <a:stretch>
            <a:fillRect/>
          </a:stretch>
        </p:blipFill>
        <p:spPr bwMode="auto">
          <a:xfrm>
            <a:off x="2133486" y="1166534"/>
            <a:ext cx="1381102" cy="1151403"/>
          </a:xfrm>
          <a:prstGeom prst="rect">
            <a:avLst/>
          </a:prstGeom>
          <a:noFill/>
          <a:ln w="9525">
            <a:noFill/>
            <a:miter lim="800000"/>
            <a:headEnd/>
            <a:tailEnd/>
          </a:ln>
        </p:spPr>
      </p:pic>
      <p:pic>
        <p:nvPicPr>
          <p:cNvPr id="11" name="Picture 10" descr="redbean.png"/>
          <p:cNvPicPr>
            <a:picLocks noChangeAspect="1"/>
          </p:cNvPicPr>
          <p:nvPr/>
        </p:nvPicPr>
        <p:blipFill>
          <a:blip r:embed="rId5" cstate="print"/>
          <a:srcRect/>
          <a:stretch>
            <a:fillRect/>
          </a:stretch>
        </p:blipFill>
        <p:spPr bwMode="auto">
          <a:xfrm>
            <a:off x="3783341" y="689163"/>
            <a:ext cx="1381102" cy="1151403"/>
          </a:xfrm>
          <a:prstGeom prst="rect">
            <a:avLst/>
          </a:prstGeom>
          <a:noFill/>
          <a:ln w="9525">
            <a:noFill/>
            <a:miter lim="800000"/>
            <a:headEnd/>
            <a:tailEnd/>
          </a:ln>
        </p:spPr>
      </p:pic>
      <p:pic>
        <p:nvPicPr>
          <p:cNvPr id="12" name="Picture 11" descr="redbean.png"/>
          <p:cNvPicPr>
            <a:picLocks noChangeAspect="1"/>
          </p:cNvPicPr>
          <p:nvPr/>
        </p:nvPicPr>
        <p:blipFill>
          <a:blip r:embed="rId5" cstate="print"/>
          <a:srcRect/>
          <a:stretch>
            <a:fillRect/>
          </a:stretch>
        </p:blipFill>
        <p:spPr bwMode="auto">
          <a:xfrm>
            <a:off x="5693595" y="1220322"/>
            <a:ext cx="1381102" cy="1151403"/>
          </a:xfrm>
          <a:prstGeom prst="rect">
            <a:avLst/>
          </a:prstGeom>
          <a:noFill/>
          <a:ln w="9525">
            <a:noFill/>
            <a:miter lim="800000"/>
            <a:headEnd/>
            <a:tailEnd/>
          </a:ln>
        </p:spPr>
      </p:pic>
      <p:pic>
        <p:nvPicPr>
          <p:cNvPr id="13" name="Picture 12" descr="redbean.png"/>
          <p:cNvPicPr>
            <a:picLocks noChangeAspect="1"/>
          </p:cNvPicPr>
          <p:nvPr/>
        </p:nvPicPr>
        <p:blipFill>
          <a:blip r:embed="rId5" cstate="print"/>
          <a:srcRect/>
          <a:stretch>
            <a:fillRect/>
          </a:stretch>
        </p:blipFill>
        <p:spPr bwMode="auto">
          <a:xfrm>
            <a:off x="6796255" y="2314576"/>
            <a:ext cx="1381102" cy="1151403"/>
          </a:xfrm>
          <a:prstGeom prst="rect">
            <a:avLst/>
          </a:prstGeom>
          <a:noFill/>
          <a:ln w="9525">
            <a:noFill/>
            <a:miter lim="800000"/>
            <a:headEnd/>
            <a:tailEnd/>
          </a:ln>
        </p:spPr>
      </p:pic>
      <p:sp>
        <p:nvSpPr>
          <p:cNvPr id="16" name="Rectangle 1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0523859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000"/>
                            </p:stCondLst>
                            <p:childTnLst>
                              <p:par>
                                <p:cTn id="19" presetID="49" presetClass="entr" presetSubtype="0" decel="100000" fill="hold" nodeType="after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3000"/>
                            </p:stCondLst>
                            <p:childTnLst>
                              <p:par>
                                <p:cTn id="26" presetID="49" presetClass="entr" presetSubtype="0" decel="100000" fill="hold" nodeType="after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4000"/>
                            </p:stCondLst>
                            <p:childTnLst>
                              <p:par>
                                <p:cTn id="33" presetID="49" presetClass="entr" presetSubtype="0" decel="100000" fill="hold" nodeType="after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par>
                          <p:cTn id="39" fill="hold">
                            <p:stCondLst>
                              <p:cond delay="5000"/>
                            </p:stCondLst>
                            <p:childTnLst>
                              <p:par>
                                <p:cTn id="40" presetID="49" presetClass="entr" presetSubtype="0" decel="100000" fill="hold" nodeType="afterEffect">
                                  <p:stCondLst>
                                    <p:cond delay="5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360"/>
                                          </p:val>
                                        </p:tav>
                                        <p:tav tm="100000">
                                          <p:val>
                                            <p:fltVal val="0"/>
                                          </p:val>
                                        </p:tav>
                                      </p:tavLst>
                                    </p:anim>
                                    <p:animEffect transition="in" filter="fade">
                                      <p:cBhvr>
                                        <p:cTn id="45" dur="500"/>
                                        <p:tgtEl>
                                          <p:spTgt spid="11"/>
                                        </p:tgtEl>
                                      </p:cBhvr>
                                    </p:animEffect>
                                  </p:childTnLst>
                                  <p:subTnLst>
                                    <p:audio>
                                      <p:cMediaNode>
                                        <p:cTn display="0" masterRel="sameClick">
                                          <p:stCondLst>
                                            <p:cond evt="begin" delay="0">
                                              <p:tn val="40"/>
                                            </p:cond>
                                          </p:stCondLst>
                                          <p:endCondLst>
                                            <p:cond evt="onStopAudio" delay="0">
                                              <p:tgtEl>
                                                <p:sldTgt/>
                                              </p:tgtEl>
                                            </p:cond>
                                          </p:endCondLst>
                                        </p:cTn>
                                        <p:tgtEl>
                                          <p:sndTgt r:embed="rId3" name="audio2.wav"/>
                                        </p:tgtEl>
                                      </p:cMediaNode>
                                    </p:audio>
                                  </p:subTnLst>
                                </p:cTn>
                              </p:par>
                            </p:childTnLst>
                          </p:cTn>
                        </p:par>
                        <p:par>
                          <p:cTn id="46" fill="hold">
                            <p:stCondLst>
                              <p:cond delay="6000"/>
                            </p:stCondLst>
                            <p:childTnLst>
                              <p:par>
                                <p:cTn id="47" presetID="49" presetClass="entr" presetSubtype="0" decel="100000" fill="hold" nodeType="afterEffect">
                                  <p:stCondLst>
                                    <p:cond delay="5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subTnLst>
                                    <p:audio>
                                      <p:cMediaNode>
                                        <p:cTn display="0" masterRel="sameClick">
                                          <p:stCondLst>
                                            <p:cond evt="begin" delay="0">
                                              <p:tn val="47"/>
                                            </p:cond>
                                          </p:stCondLst>
                                          <p:endCondLst>
                                            <p:cond evt="onStopAudio" delay="0">
                                              <p:tgtEl>
                                                <p:sldTgt/>
                                              </p:tgtEl>
                                            </p:cond>
                                          </p:endCondLst>
                                        </p:cTn>
                                        <p:tgtEl>
                                          <p:sndTgt r:embed="rId3" name="audio2.wav"/>
                                        </p:tgtEl>
                                      </p:cMediaNode>
                                    </p:audio>
                                  </p:subTnLst>
                                </p:cTn>
                              </p:par>
                            </p:childTnLst>
                          </p:cTn>
                        </p:par>
                        <p:par>
                          <p:cTn id="53" fill="hold">
                            <p:stCondLst>
                              <p:cond delay="7000"/>
                            </p:stCondLst>
                            <p:childTnLst>
                              <p:par>
                                <p:cTn id="54" presetID="49" presetClass="entr" presetSubtype="0" decel="100000" fill="hold" nodeType="afterEffect">
                                  <p:stCondLst>
                                    <p:cond delay="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360"/>
                                          </p:val>
                                        </p:tav>
                                        <p:tav tm="100000">
                                          <p:val>
                                            <p:fltVal val="0"/>
                                          </p:val>
                                        </p:tav>
                                      </p:tavLst>
                                    </p:anim>
                                    <p:animEffect transition="in" filter="fade">
                                      <p:cBhvr>
                                        <p:cTn id="59" dur="500"/>
                                        <p:tgtEl>
                                          <p:spTgt spid="13"/>
                                        </p:tgtEl>
                                      </p:cBhvr>
                                    </p:animEffect>
                                  </p:childTnLst>
                                  <p:subTnLst>
                                    <p:audio>
                                      <p:cMediaNode>
                                        <p:cTn display="0" masterRel="sameClick">
                                          <p:stCondLst>
                                            <p:cond evt="begin" delay="0">
                                              <p:tn val="54"/>
                                            </p:cond>
                                          </p:stCondLst>
                                          <p:endCondLst>
                                            <p:cond evt="onStopAudio" delay="0">
                                              <p:tgtEl>
                                                <p:sldTgt/>
                                              </p:tgtEl>
                                            </p:cond>
                                          </p:endCondLst>
                                        </p:cTn>
                                        <p:tgtEl>
                                          <p:sndTgt r:embed="rId3" name="audio2.wav"/>
                                        </p:tgtEl>
                                      </p:cMediaNode>
                                    </p:audio>
                                  </p:subTnLst>
                                </p:cTn>
                              </p:par>
                            </p:childTnLst>
                          </p:cTn>
                        </p:par>
                        <p:par>
                          <p:cTn id="60" fill="hold">
                            <p:stCondLst>
                              <p:cond delay="8000"/>
                            </p:stCondLst>
                            <p:childTnLst>
                              <p:par>
                                <p:cTn id="61" presetID="2" presetClass="entr" presetSubtype="1" fill="hold" grpId="0" nodeType="afterEffect">
                                  <p:stCondLst>
                                    <p:cond delay="0"/>
                                  </p:stCondLst>
                                  <p:childTnLst>
                                    <p:set>
                                      <p:cBhvr>
                                        <p:cTn id="62" dur="1" fill="hold">
                                          <p:stCondLst>
                                            <p:cond delay="0"/>
                                          </p:stCondLst>
                                        </p:cTn>
                                        <p:tgtEl>
                                          <p:spTgt spid="5">
                                            <p:txEl>
                                              <p:pRg st="0" end="0"/>
                                            </p:txEl>
                                          </p:spTgt>
                                        </p:tgtEl>
                                        <p:attrNameLst>
                                          <p:attrName>style.visibility</p:attrName>
                                        </p:attrNameLst>
                                      </p:cBhvr>
                                      <p:to>
                                        <p:strVal val="visible"/>
                                      </p:to>
                                    </p:set>
                                    <p:anim calcmode="lin" valueType="num">
                                      <p:cBhvr additive="base">
                                        <p:cTn id="6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65" fill="hold">
                            <p:stCondLst>
                              <p:cond delay="8500"/>
                            </p:stCondLst>
                            <p:childTnLst>
                              <p:par>
                                <p:cTn id="66" presetID="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5" name="Picture 4">
            <a:hlinkClick r:id="" action="ppaction://hlinkshowjump?jump=endshow"/>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7150"/>
            <a:ext cx="6858000" cy="5143500"/>
          </a:xfrm>
          <a:prstGeom prst="rect">
            <a:avLst/>
          </a:prstGeom>
        </p:spPr>
      </p:pic>
      <p:sp>
        <p:nvSpPr>
          <p:cNvPr id="7" name="Text Placeholder 3"/>
          <p:cNvSpPr>
            <a:spLocks noGrp="1"/>
          </p:cNvSpPr>
          <p:nvPr>
            <p:ph type="body" sz="quarter" idx="13"/>
          </p:nvPr>
        </p:nvSpPr>
        <p:spPr>
          <a:xfrm>
            <a:off x="1781556" y="4483601"/>
            <a:ext cx="5580887" cy="1031821"/>
          </a:xfrm>
          <a:noFill/>
        </p:spPr>
        <p:txBody>
          <a:bodyPr wrap="none">
            <a:spAutoFit/>
          </a:bodyPr>
          <a:lstStyle/>
          <a:p>
            <a:pPr>
              <a:spcBef>
                <a:spcPts val="0"/>
              </a:spcBef>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BM JUA " panose="02020603020101020101" pitchFamily="18" charset="-127"/>
              </a:rPr>
              <a:t>Change points!</a:t>
            </a:r>
          </a:p>
        </p:txBody>
      </p:sp>
      <p:sp>
        <p:nvSpPr>
          <p:cNvPr id="8" name="Rectangle 7">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7591338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uild="p"/>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5" name="Picture 4">
            <a:hlinkClick r:id="" action="ppaction://hlinkshowjump?jump=endshow"/>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7150"/>
            <a:ext cx="6858000" cy="5143500"/>
          </a:xfrm>
          <a:prstGeom prst="rect">
            <a:avLst/>
          </a:prstGeom>
        </p:spPr>
      </p:pic>
      <p:sp>
        <p:nvSpPr>
          <p:cNvPr id="7" name="Text Placeholder 3"/>
          <p:cNvSpPr>
            <a:spLocks noGrp="1"/>
          </p:cNvSpPr>
          <p:nvPr>
            <p:ph type="body" sz="quarter" idx="13"/>
          </p:nvPr>
        </p:nvSpPr>
        <p:spPr>
          <a:xfrm>
            <a:off x="1781556" y="4483601"/>
            <a:ext cx="5580887" cy="1031821"/>
          </a:xfrm>
          <a:noFill/>
        </p:spPr>
        <p:txBody>
          <a:bodyPr wrap="none">
            <a:spAutoFit/>
          </a:bodyPr>
          <a:lstStyle/>
          <a:p>
            <a:pPr>
              <a:spcBef>
                <a:spcPts val="0"/>
              </a:spcBef>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BM JUA " panose="02020603020101020101" pitchFamily="18" charset="-127"/>
              </a:rPr>
              <a:t>Change points!</a:t>
            </a:r>
          </a:p>
        </p:txBody>
      </p:sp>
      <p:sp>
        <p:nvSpPr>
          <p:cNvPr id="8" name="Rectangle 7">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4268952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uild="p"/>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1787904" y="551681"/>
            <a:ext cx="5568191" cy="1031821"/>
          </a:xfrm>
          <a:noFill/>
        </p:spPr>
        <p:txBody>
          <a:bodyPr wrap="none">
            <a:spAutoFit/>
          </a:bodyPr>
          <a:lstStyle/>
          <a:p>
            <a:pPr>
              <a:spcBef>
                <a:spcPts val="0"/>
              </a:spcBef>
            </a:pPr>
            <a:r>
              <a:rPr lang="en-US"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rPr>
              <a:t>Steal 5 points!</a:t>
            </a:r>
          </a:p>
        </p:txBody>
      </p:sp>
      <p:sp>
        <p:nvSpPr>
          <p:cNvPr id="6" name="Rectangle 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1148864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8733" y="3035643"/>
            <a:ext cx="4925780" cy="3822357"/>
          </a:xfrm>
          <a:prstGeom prst="rect">
            <a:avLst/>
          </a:prstGeom>
        </p:spPr>
      </p:pic>
      <p:sp>
        <p:nvSpPr>
          <p:cNvPr id="3" name="TextBox 2"/>
          <p:cNvSpPr txBox="1"/>
          <p:nvPr/>
        </p:nvSpPr>
        <p:spPr>
          <a:xfrm>
            <a:off x="814411" y="664248"/>
            <a:ext cx="4956998" cy="830997"/>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sz="4800" dirty="0">
                <a:latin typeface="BM JUA " panose="02020603020101020101" pitchFamily="18" charset="-127"/>
              </a:rPr>
              <a:t>How many teams?</a:t>
            </a:r>
          </a:p>
        </p:txBody>
      </p:sp>
      <p:sp>
        <p:nvSpPr>
          <p:cNvPr id="4" name="TextBox 3">
            <a:hlinkClick r:id="" action="ppaction://customshow?id=0&amp;return=true"/>
          </p:cNvPr>
          <p:cNvSpPr txBox="1"/>
          <p:nvPr/>
        </p:nvSpPr>
        <p:spPr>
          <a:xfrm>
            <a:off x="644667" y="5750004"/>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2</a:t>
            </a:r>
          </a:p>
        </p:txBody>
      </p:sp>
      <p:sp>
        <p:nvSpPr>
          <p:cNvPr id="5" name="TextBox 4">
            <a:hlinkClick r:id="" action="ppaction://customshow?id=1&amp;return=true"/>
          </p:cNvPr>
          <p:cNvSpPr txBox="1"/>
          <p:nvPr/>
        </p:nvSpPr>
        <p:spPr>
          <a:xfrm>
            <a:off x="292996" y="4826427"/>
            <a:ext cx="651139"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3</a:t>
            </a:r>
          </a:p>
        </p:txBody>
      </p:sp>
      <p:sp>
        <p:nvSpPr>
          <p:cNvPr id="6" name="TextBox 5">
            <a:hlinkClick r:id="" action="ppaction://customshow?id=2&amp;return=true"/>
          </p:cNvPr>
          <p:cNvSpPr txBox="1"/>
          <p:nvPr/>
        </p:nvSpPr>
        <p:spPr>
          <a:xfrm>
            <a:off x="421498" y="3639881"/>
            <a:ext cx="716864"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4</a:t>
            </a:r>
          </a:p>
        </p:txBody>
      </p:sp>
      <p:sp>
        <p:nvSpPr>
          <p:cNvPr id="7" name="TextBox 6">
            <a:hlinkClick r:id="" action="ppaction://customshow?id=3&amp;return=true"/>
          </p:cNvPr>
          <p:cNvSpPr txBox="1"/>
          <p:nvPr/>
        </p:nvSpPr>
        <p:spPr>
          <a:xfrm>
            <a:off x="981020" y="2426442"/>
            <a:ext cx="673582"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5</a:t>
            </a:r>
          </a:p>
        </p:txBody>
      </p:sp>
      <p:sp>
        <p:nvSpPr>
          <p:cNvPr id="8" name="TextBox 7">
            <a:hlinkClick r:id="" action="ppaction://customshow?id=4&amp;return=true"/>
          </p:cNvPr>
          <p:cNvSpPr txBox="1"/>
          <p:nvPr/>
        </p:nvSpPr>
        <p:spPr>
          <a:xfrm>
            <a:off x="1877789" y="1589519"/>
            <a:ext cx="708848"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6</a:t>
            </a:r>
          </a:p>
        </p:txBody>
      </p:sp>
      <p:pic>
        <p:nvPicPr>
          <p:cNvPr id="10" name="Picture 9">
            <a:hlinkClick r:id="" action="ppaction://customshow?id=0"/>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532411" y="5915025"/>
            <a:ext cx="1125486" cy="942975"/>
          </a:xfrm>
          <a:prstGeom prst="rect">
            <a:avLst/>
          </a:prstGeom>
          <a:noFill/>
          <a:ln w="9525">
            <a:noFill/>
            <a:miter lim="800000"/>
            <a:headEnd/>
            <a:tailEnd/>
          </a:ln>
        </p:spPr>
      </p:pic>
      <p:pic>
        <p:nvPicPr>
          <p:cNvPr id="11" name="Picture 10">
            <a:hlinkClick r:id="" action="ppaction://customshow?id=1&amp;return=tru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132361" y="4914900"/>
            <a:ext cx="1125486" cy="942975"/>
          </a:xfrm>
          <a:prstGeom prst="rect">
            <a:avLst/>
          </a:prstGeom>
          <a:noFill/>
          <a:ln w="9525">
            <a:noFill/>
            <a:miter lim="800000"/>
            <a:headEnd/>
            <a:tailEnd/>
          </a:ln>
        </p:spPr>
      </p:pic>
      <p:pic>
        <p:nvPicPr>
          <p:cNvPr id="12" name="Picture 11">
            <a:hlinkClick r:id="" action="ppaction://customshow?id=2&amp;return=tru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075211" y="3971925"/>
            <a:ext cx="1125486" cy="942975"/>
          </a:xfrm>
          <a:prstGeom prst="rect">
            <a:avLst/>
          </a:prstGeom>
          <a:noFill/>
          <a:ln w="9525">
            <a:noFill/>
            <a:miter lim="800000"/>
            <a:headEnd/>
            <a:tailEnd/>
          </a:ln>
        </p:spPr>
      </p:pic>
      <p:pic>
        <p:nvPicPr>
          <p:cNvPr id="13" name="Picture 12">
            <a:hlinkClick r:id="" action="ppaction://customshow?id=3&amp;return=tru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430017" y="3114675"/>
            <a:ext cx="1125486" cy="942975"/>
          </a:xfrm>
          <a:prstGeom prst="rect">
            <a:avLst/>
          </a:prstGeom>
          <a:noFill/>
          <a:ln w="9525">
            <a:noFill/>
            <a:miter lim="800000"/>
            <a:headEnd/>
            <a:tailEnd/>
          </a:ln>
        </p:spPr>
      </p:pic>
      <p:pic>
        <p:nvPicPr>
          <p:cNvPr id="14" name="Picture 13">
            <a:hlinkClick r:id="" action="ppaction://customshow?id=4&amp;return=true"/>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2332510" y="2343150"/>
            <a:ext cx="1125486" cy="942975"/>
          </a:xfrm>
          <a:prstGeom prst="rect">
            <a:avLst/>
          </a:prstGeom>
          <a:noFill/>
          <a:ln w="9525">
            <a:noFill/>
            <a:miter lim="800000"/>
            <a:headEnd/>
            <a:tailEnd/>
          </a:ln>
        </p:spPr>
      </p:pic>
    </p:spTree>
    <p:extLst>
      <p:ext uri="{BB962C8B-B14F-4D97-AF65-F5344CB8AC3E}">
        <p14:creationId xmlns:p14="http://schemas.microsoft.com/office/powerpoint/2010/main" val="22728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9" presetClass="entr" presetSubtype="0" decel="100000" fill="hold" nodeType="after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360"/>
                                          </p:val>
                                        </p:tav>
                                        <p:tav tm="100000">
                                          <p:val>
                                            <p:fltVal val="0"/>
                                          </p:val>
                                        </p:tav>
                                      </p:tavLst>
                                    </p:anim>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 calcmode="lin" valueType="num">
                                      <p:cBhvr>
                                        <p:cTn id="33" dur="500" fill="hold"/>
                                        <p:tgtEl>
                                          <p:spTgt spid="12"/>
                                        </p:tgtEl>
                                        <p:attrNameLst>
                                          <p:attrName>style.rotation</p:attrName>
                                        </p:attrNameLst>
                                      </p:cBhvr>
                                      <p:tavLst>
                                        <p:tav tm="0">
                                          <p:val>
                                            <p:fltVal val="360"/>
                                          </p:val>
                                        </p:tav>
                                        <p:tav tm="100000">
                                          <p:val>
                                            <p:fltVal val="0"/>
                                          </p:val>
                                        </p:tav>
                                      </p:tavLst>
                                    </p:anim>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2500"/>
                            </p:stCondLst>
                            <p:childTnLst>
                              <p:par>
                                <p:cTn id="39" presetID="49" presetClass="entr" presetSubtype="0" decel="10000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par>
                          <p:cTn id="48" fill="hold">
                            <p:stCondLst>
                              <p:cond delay="3000"/>
                            </p:stCondLst>
                            <p:childTnLst>
                              <p:par>
                                <p:cTn id="49" presetID="49" presetClass="entr" presetSubtype="0" decel="10000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42156" y="329762"/>
            <a:ext cx="2173287" cy="668837"/>
          </a:xfrm>
          <a:noFill/>
        </p:spPr>
        <p:txBody>
          <a:bodyPr wrap="none">
            <a:spAutoFit/>
          </a:bodyPr>
          <a:lstStyle/>
          <a:p>
            <a:pPr>
              <a:spcBef>
                <a:spcPts val="0"/>
              </a:spcBef>
            </a:pPr>
            <a:r>
              <a:rPr lang="en-US" sz="405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ea typeface="BM JUA " panose="02020603020101020101" pitchFamily="18" charset="-127"/>
                <a:cs typeface="Comic Sans MS" charset="0"/>
              </a:rPr>
              <a:t>6 points!</a:t>
            </a:r>
          </a:p>
        </p:txBody>
      </p:sp>
      <p:pic>
        <p:nvPicPr>
          <p:cNvPr id="6" name="Picture 5" descr="redbean.png"/>
          <p:cNvPicPr>
            <a:picLocks noChangeAspect="1"/>
          </p:cNvPicPr>
          <p:nvPr/>
        </p:nvPicPr>
        <p:blipFill>
          <a:blip r:embed="rId5" cstate="print"/>
          <a:srcRect/>
          <a:stretch>
            <a:fillRect/>
          </a:stretch>
        </p:blipFill>
        <p:spPr bwMode="auto">
          <a:xfrm>
            <a:off x="1252705" y="5706597"/>
            <a:ext cx="1381102" cy="1151403"/>
          </a:xfrm>
          <a:prstGeom prst="rect">
            <a:avLst/>
          </a:prstGeom>
          <a:noFill/>
          <a:ln w="9525">
            <a:noFill/>
            <a:miter lim="800000"/>
            <a:headEnd/>
            <a:tailEnd/>
          </a:ln>
        </p:spPr>
      </p:pic>
      <p:pic>
        <p:nvPicPr>
          <p:cNvPr id="7" name="Picture 6" descr="redbean.png"/>
          <p:cNvPicPr>
            <a:picLocks noChangeAspect="1"/>
          </p:cNvPicPr>
          <p:nvPr/>
        </p:nvPicPr>
        <p:blipFill>
          <a:blip r:embed="rId5" cstate="print"/>
          <a:srcRect/>
          <a:stretch>
            <a:fillRect/>
          </a:stretch>
        </p:blipFill>
        <p:spPr bwMode="auto">
          <a:xfrm>
            <a:off x="825761" y="4679578"/>
            <a:ext cx="1381102" cy="1151403"/>
          </a:xfrm>
          <a:prstGeom prst="rect">
            <a:avLst/>
          </a:prstGeom>
          <a:noFill/>
          <a:ln w="9525">
            <a:noFill/>
            <a:miter lim="800000"/>
            <a:headEnd/>
            <a:tailEnd/>
          </a:ln>
        </p:spPr>
      </p:pic>
      <p:pic>
        <p:nvPicPr>
          <p:cNvPr id="8" name="Picture 7" descr="redbean.png"/>
          <p:cNvPicPr>
            <a:picLocks noChangeAspect="1"/>
          </p:cNvPicPr>
          <p:nvPr/>
        </p:nvPicPr>
        <p:blipFill>
          <a:blip r:embed="rId5" cstate="print"/>
          <a:srcRect/>
          <a:stretch>
            <a:fillRect/>
          </a:stretch>
        </p:blipFill>
        <p:spPr bwMode="auto">
          <a:xfrm>
            <a:off x="795505" y="3467661"/>
            <a:ext cx="1381102" cy="1151403"/>
          </a:xfrm>
          <a:prstGeom prst="rect">
            <a:avLst/>
          </a:prstGeom>
          <a:noFill/>
          <a:ln w="9525">
            <a:noFill/>
            <a:miter lim="800000"/>
            <a:headEnd/>
            <a:tailEnd/>
          </a:ln>
        </p:spPr>
      </p:pic>
      <p:pic>
        <p:nvPicPr>
          <p:cNvPr id="9" name="Picture 8" descr="redbean.png"/>
          <p:cNvPicPr>
            <a:picLocks noChangeAspect="1"/>
          </p:cNvPicPr>
          <p:nvPr/>
        </p:nvPicPr>
        <p:blipFill>
          <a:blip r:embed="rId5" cstate="print"/>
          <a:srcRect/>
          <a:stretch>
            <a:fillRect/>
          </a:stretch>
        </p:blipFill>
        <p:spPr bwMode="auto">
          <a:xfrm>
            <a:off x="1123417" y="2153212"/>
            <a:ext cx="1381102" cy="1151403"/>
          </a:xfrm>
          <a:prstGeom prst="rect">
            <a:avLst/>
          </a:prstGeom>
          <a:noFill/>
          <a:ln w="9525">
            <a:noFill/>
            <a:miter lim="800000"/>
            <a:headEnd/>
            <a:tailEnd/>
          </a:ln>
        </p:spPr>
      </p:pic>
      <p:pic>
        <p:nvPicPr>
          <p:cNvPr id="10" name="Picture 9" descr="redbean.png"/>
          <p:cNvPicPr>
            <a:picLocks noChangeAspect="1"/>
          </p:cNvPicPr>
          <p:nvPr/>
        </p:nvPicPr>
        <p:blipFill>
          <a:blip r:embed="rId5" cstate="print"/>
          <a:srcRect/>
          <a:stretch>
            <a:fillRect/>
          </a:stretch>
        </p:blipFill>
        <p:spPr bwMode="auto">
          <a:xfrm>
            <a:off x="2133486" y="1166534"/>
            <a:ext cx="1381102" cy="1151403"/>
          </a:xfrm>
          <a:prstGeom prst="rect">
            <a:avLst/>
          </a:prstGeom>
          <a:noFill/>
          <a:ln w="9525">
            <a:noFill/>
            <a:miter lim="800000"/>
            <a:headEnd/>
            <a:tailEnd/>
          </a:ln>
        </p:spPr>
      </p:pic>
      <p:pic>
        <p:nvPicPr>
          <p:cNvPr id="11" name="Picture 10" descr="redbean.png"/>
          <p:cNvPicPr>
            <a:picLocks noChangeAspect="1"/>
          </p:cNvPicPr>
          <p:nvPr/>
        </p:nvPicPr>
        <p:blipFill>
          <a:blip r:embed="rId5" cstate="print"/>
          <a:srcRect/>
          <a:stretch>
            <a:fillRect/>
          </a:stretch>
        </p:blipFill>
        <p:spPr bwMode="auto">
          <a:xfrm>
            <a:off x="3783341" y="689163"/>
            <a:ext cx="1381102" cy="1151403"/>
          </a:xfrm>
          <a:prstGeom prst="rect">
            <a:avLst/>
          </a:prstGeom>
          <a:noFill/>
          <a:ln w="9525">
            <a:noFill/>
            <a:miter lim="800000"/>
            <a:headEnd/>
            <a:tailEnd/>
          </a:ln>
        </p:spPr>
      </p:pic>
      <p:sp>
        <p:nvSpPr>
          <p:cNvPr id="16" name="Rectangle 1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16643503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000"/>
                            </p:stCondLst>
                            <p:childTnLst>
                              <p:par>
                                <p:cTn id="19" presetID="49" presetClass="entr" presetSubtype="0" decel="100000" fill="hold" nodeType="after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3000"/>
                            </p:stCondLst>
                            <p:childTnLst>
                              <p:par>
                                <p:cTn id="26" presetID="49" presetClass="entr" presetSubtype="0" decel="100000" fill="hold" nodeType="after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4000"/>
                            </p:stCondLst>
                            <p:childTnLst>
                              <p:par>
                                <p:cTn id="33" presetID="49" presetClass="entr" presetSubtype="0" decel="100000" fill="hold" nodeType="after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par>
                          <p:cTn id="39" fill="hold">
                            <p:stCondLst>
                              <p:cond delay="5000"/>
                            </p:stCondLst>
                            <p:childTnLst>
                              <p:par>
                                <p:cTn id="40" presetID="49" presetClass="entr" presetSubtype="0" decel="100000" fill="hold" nodeType="afterEffect">
                                  <p:stCondLst>
                                    <p:cond delay="5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360"/>
                                          </p:val>
                                        </p:tav>
                                        <p:tav tm="100000">
                                          <p:val>
                                            <p:fltVal val="0"/>
                                          </p:val>
                                        </p:tav>
                                      </p:tavLst>
                                    </p:anim>
                                    <p:animEffect transition="in" filter="fade">
                                      <p:cBhvr>
                                        <p:cTn id="45" dur="500"/>
                                        <p:tgtEl>
                                          <p:spTgt spid="11"/>
                                        </p:tgtEl>
                                      </p:cBhvr>
                                    </p:animEffect>
                                  </p:childTnLst>
                                  <p:subTnLst>
                                    <p:audio>
                                      <p:cMediaNode>
                                        <p:cTn display="0" masterRel="sameClick">
                                          <p:stCondLst>
                                            <p:cond evt="begin" delay="0">
                                              <p:tn val="40"/>
                                            </p:cond>
                                          </p:stCondLst>
                                          <p:endCondLst>
                                            <p:cond evt="onStopAudio" delay="0">
                                              <p:tgtEl>
                                                <p:sldTgt/>
                                              </p:tgtEl>
                                            </p:cond>
                                          </p:endCondLst>
                                        </p:cTn>
                                        <p:tgtEl>
                                          <p:sndTgt r:embed="rId3" name="audio2.wav"/>
                                        </p:tgtEl>
                                      </p:cMediaNode>
                                    </p:audio>
                                  </p:subTnLst>
                                </p:cTn>
                              </p:par>
                            </p:childTnLst>
                          </p:cTn>
                        </p:par>
                        <p:par>
                          <p:cTn id="46" fill="hold">
                            <p:stCondLst>
                              <p:cond delay="6000"/>
                            </p:stCondLst>
                            <p:childTnLst>
                              <p:par>
                                <p:cTn id="47" presetID="2" presetClass="entr" presetSubtype="1" fill="hold" grpId="0" nodeType="afterEffect">
                                  <p:stCondLst>
                                    <p:cond delay="0"/>
                                  </p:stCondLst>
                                  <p:childTnLst>
                                    <p:set>
                                      <p:cBhvr>
                                        <p:cTn id="48" dur="1" fill="hold">
                                          <p:stCondLst>
                                            <p:cond delay="0"/>
                                          </p:stCondLst>
                                        </p:cTn>
                                        <p:tgtEl>
                                          <p:spTgt spid="5">
                                            <p:txEl>
                                              <p:pRg st="0" end="0"/>
                                            </p:txEl>
                                          </p:spTgt>
                                        </p:tgtEl>
                                        <p:attrNameLst>
                                          <p:attrName>style.visibility</p:attrName>
                                        </p:attrNameLst>
                                      </p:cBhvr>
                                      <p:to>
                                        <p:strVal val="visible"/>
                                      </p:to>
                                    </p:set>
                                    <p:anim calcmode="lin" valueType="num">
                                      <p:cBhvr additive="base">
                                        <p:cTn id="4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51" fill="hold">
                            <p:stCondLst>
                              <p:cond delay="6500"/>
                            </p:stCondLst>
                            <p:childTnLst>
                              <p:par>
                                <p:cTn id="52" presetID="1"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6"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7" name="Text Placeholder 3"/>
          <p:cNvSpPr>
            <a:spLocks noGrp="1"/>
          </p:cNvSpPr>
          <p:nvPr>
            <p:ph type="body" sz="quarter" idx="13"/>
          </p:nvPr>
        </p:nvSpPr>
        <p:spPr>
          <a:xfrm>
            <a:off x="746164" y="329762"/>
            <a:ext cx="2165272" cy="668837"/>
          </a:xfrm>
          <a:noFill/>
        </p:spPr>
        <p:txBody>
          <a:bodyPr wrap="none">
            <a:spAutoFit/>
          </a:bodyPr>
          <a:lstStyle/>
          <a:p>
            <a:pPr>
              <a:spcBef>
                <a:spcPts val="0"/>
              </a:spcBef>
            </a:pPr>
            <a:r>
              <a:rPr lang="en-US" sz="405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ea typeface="BM JUA " panose="02020603020101020101" pitchFamily="18" charset="-127"/>
                <a:cs typeface="Comic Sans MS" charset="0"/>
              </a:rPr>
              <a:t>7 points!</a:t>
            </a:r>
          </a:p>
        </p:txBody>
      </p:sp>
      <p:pic>
        <p:nvPicPr>
          <p:cNvPr id="18" name="Picture 17" descr="redbean.png"/>
          <p:cNvPicPr>
            <a:picLocks noChangeAspect="1"/>
          </p:cNvPicPr>
          <p:nvPr/>
        </p:nvPicPr>
        <p:blipFill>
          <a:blip r:embed="rId5" cstate="print"/>
          <a:srcRect/>
          <a:stretch>
            <a:fillRect/>
          </a:stretch>
        </p:blipFill>
        <p:spPr bwMode="auto">
          <a:xfrm>
            <a:off x="1252705" y="5706597"/>
            <a:ext cx="1381102" cy="1151403"/>
          </a:xfrm>
          <a:prstGeom prst="rect">
            <a:avLst/>
          </a:prstGeom>
          <a:noFill/>
          <a:ln w="9525">
            <a:noFill/>
            <a:miter lim="800000"/>
            <a:headEnd/>
            <a:tailEnd/>
          </a:ln>
        </p:spPr>
      </p:pic>
      <p:pic>
        <p:nvPicPr>
          <p:cNvPr id="19" name="Picture 18" descr="redbean.png"/>
          <p:cNvPicPr>
            <a:picLocks noChangeAspect="1"/>
          </p:cNvPicPr>
          <p:nvPr/>
        </p:nvPicPr>
        <p:blipFill>
          <a:blip r:embed="rId5" cstate="print"/>
          <a:srcRect/>
          <a:stretch>
            <a:fillRect/>
          </a:stretch>
        </p:blipFill>
        <p:spPr bwMode="auto">
          <a:xfrm>
            <a:off x="825761" y="4679578"/>
            <a:ext cx="1381102" cy="1151403"/>
          </a:xfrm>
          <a:prstGeom prst="rect">
            <a:avLst/>
          </a:prstGeom>
          <a:noFill/>
          <a:ln w="9525">
            <a:noFill/>
            <a:miter lim="800000"/>
            <a:headEnd/>
            <a:tailEnd/>
          </a:ln>
        </p:spPr>
      </p:pic>
      <p:pic>
        <p:nvPicPr>
          <p:cNvPr id="20" name="Picture 19" descr="redbean.png"/>
          <p:cNvPicPr>
            <a:picLocks noChangeAspect="1"/>
          </p:cNvPicPr>
          <p:nvPr/>
        </p:nvPicPr>
        <p:blipFill>
          <a:blip r:embed="rId5" cstate="print"/>
          <a:srcRect/>
          <a:stretch>
            <a:fillRect/>
          </a:stretch>
        </p:blipFill>
        <p:spPr bwMode="auto">
          <a:xfrm>
            <a:off x="795505" y="3467661"/>
            <a:ext cx="1381102" cy="1151403"/>
          </a:xfrm>
          <a:prstGeom prst="rect">
            <a:avLst/>
          </a:prstGeom>
          <a:noFill/>
          <a:ln w="9525">
            <a:noFill/>
            <a:miter lim="800000"/>
            <a:headEnd/>
            <a:tailEnd/>
          </a:ln>
        </p:spPr>
      </p:pic>
      <p:pic>
        <p:nvPicPr>
          <p:cNvPr id="21" name="Picture 20" descr="redbean.png"/>
          <p:cNvPicPr>
            <a:picLocks noChangeAspect="1"/>
          </p:cNvPicPr>
          <p:nvPr/>
        </p:nvPicPr>
        <p:blipFill>
          <a:blip r:embed="rId5" cstate="print"/>
          <a:srcRect/>
          <a:stretch>
            <a:fillRect/>
          </a:stretch>
        </p:blipFill>
        <p:spPr bwMode="auto">
          <a:xfrm>
            <a:off x="1123417" y="2153212"/>
            <a:ext cx="1381102" cy="1151403"/>
          </a:xfrm>
          <a:prstGeom prst="rect">
            <a:avLst/>
          </a:prstGeom>
          <a:noFill/>
          <a:ln w="9525">
            <a:noFill/>
            <a:miter lim="800000"/>
            <a:headEnd/>
            <a:tailEnd/>
          </a:ln>
        </p:spPr>
      </p:pic>
      <p:pic>
        <p:nvPicPr>
          <p:cNvPr id="22" name="Picture 21" descr="redbean.png"/>
          <p:cNvPicPr>
            <a:picLocks noChangeAspect="1"/>
          </p:cNvPicPr>
          <p:nvPr/>
        </p:nvPicPr>
        <p:blipFill>
          <a:blip r:embed="rId5" cstate="print"/>
          <a:srcRect/>
          <a:stretch>
            <a:fillRect/>
          </a:stretch>
        </p:blipFill>
        <p:spPr bwMode="auto">
          <a:xfrm>
            <a:off x="2133486" y="1166534"/>
            <a:ext cx="1381102" cy="1151403"/>
          </a:xfrm>
          <a:prstGeom prst="rect">
            <a:avLst/>
          </a:prstGeom>
          <a:noFill/>
          <a:ln w="9525">
            <a:noFill/>
            <a:miter lim="800000"/>
            <a:headEnd/>
            <a:tailEnd/>
          </a:ln>
        </p:spPr>
      </p:pic>
      <p:pic>
        <p:nvPicPr>
          <p:cNvPr id="23" name="Picture 22" descr="redbean.png"/>
          <p:cNvPicPr>
            <a:picLocks noChangeAspect="1"/>
          </p:cNvPicPr>
          <p:nvPr/>
        </p:nvPicPr>
        <p:blipFill>
          <a:blip r:embed="rId5" cstate="print"/>
          <a:srcRect/>
          <a:stretch>
            <a:fillRect/>
          </a:stretch>
        </p:blipFill>
        <p:spPr bwMode="auto">
          <a:xfrm>
            <a:off x="3783341" y="689163"/>
            <a:ext cx="1381102" cy="1151403"/>
          </a:xfrm>
          <a:prstGeom prst="rect">
            <a:avLst/>
          </a:prstGeom>
          <a:noFill/>
          <a:ln w="9525">
            <a:noFill/>
            <a:miter lim="800000"/>
            <a:headEnd/>
            <a:tailEnd/>
          </a:ln>
        </p:spPr>
      </p:pic>
      <p:pic>
        <p:nvPicPr>
          <p:cNvPr id="24" name="Picture 23" descr="redbean.png"/>
          <p:cNvPicPr>
            <a:picLocks noChangeAspect="1"/>
          </p:cNvPicPr>
          <p:nvPr/>
        </p:nvPicPr>
        <p:blipFill>
          <a:blip r:embed="rId5" cstate="print"/>
          <a:srcRect/>
          <a:stretch>
            <a:fillRect/>
          </a:stretch>
        </p:blipFill>
        <p:spPr bwMode="auto">
          <a:xfrm>
            <a:off x="5693595" y="1220322"/>
            <a:ext cx="1381102" cy="1151403"/>
          </a:xfrm>
          <a:prstGeom prst="rect">
            <a:avLst/>
          </a:prstGeom>
          <a:noFill/>
          <a:ln w="9525">
            <a:noFill/>
            <a:miter lim="800000"/>
            <a:headEnd/>
            <a:tailEnd/>
          </a:ln>
        </p:spPr>
      </p:pic>
      <p:sp>
        <p:nvSpPr>
          <p:cNvPr id="28" name="Rectangle 27">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7889892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50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style.rotation</p:attrName>
                                        </p:attrNameLst>
                                      </p:cBhvr>
                                      <p:tavLst>
                                        <p:tav tm="0">
                                          <p:val>
                                            <p:fltVal val="360"/>
                                          </p:val>
                                        </p:tav>
                                        <p:tav tm="100000">
                                          <p:val>
                                            <p:fltVal val="0"/>
                                          </p:val>
                                        </p:tav>
                                      </p:tavLst>
                                    </p:anim>
                                    <p:animEffect transition="in" filter="fade">
                                      <p:cBhvr>
                                        <p:cTn id="17" dur="500"/>
                                        <p:tgtEl>
                                          <p:spTgt spid="19"/>
                                        </p:tgtEl>
                                      </p:cBhvr>
                                    </p:animEffect>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000"/>
                            </p:stCondLst>
                            <p:childTnLst>
                              <p:par>
                                <p:cTn id="19" presetID="49" presetClass="entr" presetSubtype="0" decel="100000" fill="hold" nodeType="after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 calcmode="lin" valueType="num">
                                      <p:cBhvr>
                                        <p:cTn id="23" dur="500" fill="hold"/>
                                        <p:tgtEl>
                                          <p:spTgt spid="20"/>
                                        </p:tgtEl>
                                        <p:attrNameLst>
                                          <p:attrName>style.rotation</p:attrName>
                                        </p:attrNameLst>
                                      </p:cBhvr>
                                      <p:tavLst>
                                        <p:tav tm="0">
                                          <p:val>
                                            <p:fltVal val="360"/>
                                          </p:val>
                                        </p:tav>
                                        <p:tav tm="100000">
                                          <p:val>
                                            <p:fltVal val="0"/>
                                          </p:val>
                                        </p:tav>
                                      </p:tavLst>
                                    </p:anim>
                                    <p:animEffect transition="in" filter="fade">
                                      <p:cBhvr>
                                        <p:cTn id="24" dur="500"/>
                                        <p:tgtEl>
                                          <p:spTgt spid="20"/>
                                        </p:tgtEl>
                                      </p:cBhvr>
                                    </p:animEffect>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3000"/>
                            </p:stCondLst>
                            <p:childTnLst>
                              <p:par>
                                <p:cTn id="26" presetID="49" presetClass="entr" presetSubtype="0" decel="100000" fill="hold" nodeType="afterEffect">
                                  <p:stCondLst>
                                    <p:cond delay="5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 calcmode="lin" valueType="num">
                                      <p:cBhvr>
                                        <p:cTn id="30" dur="500" fill="hold"/>
                                        <p:tgtEl>
                                          <p:spTgt spid="21"/>
                                        </p:tgtEl>
                                        <p:attrNameLst>
                                          <p:attrName>style.rotation</p:attrName>
                                        </p:attrNameLst>
                                      </p:cBhvr>
                                      <p:tavLst>
                                        <p:tav tm="0">
                                          <p:val>
                                            <p:fltVal val="360"/>
                                          </p:val>
                                        </p:tav>
                                        <p:tav tm="100000">
                                          <p:val>
                                            <p:fltVal val="0"/>
                                          </p:val>
                                        </p:tav>
                                      </p:tavLst>
                                    </p:anim>
                                    <p:animEffect transition="in" filter="fade">
                                      <p:cBhvr>
                                        <p:cTn id="31" dur="500"/>
                                        <p:tgtEl>
                                          <p:spTgt spid="21"/>
                                        </p:tgtEl>
                                      </p:cBhvr>
                                    </p:animEffect>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4000"/>
                            </p:stCondLst>
                            <p:childTnLst>
                              <p:par>
                                <p:cTn id="33" presetID="49" presetClass="entr" presetSubtype="0" decel="100000" fill="hold" nodeType="afterEffect">
                                  <p:stCondLst>
                                    <p:cond delay="5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 calcmode="lin" valueType="num">
                                      <p:cBhvr>
                                        <p:cTn id="37" dur="500" fill="hold"/>
                                        <p:tgtEl>
                                          <p:spTgt spid="22"/>
                                        </p:tgtEl>
                                        <p:attrNameLst>
                                          <p:attrName>style.rotation</p:attrName>
                                        </p:attrNameLst>
                                      </p:cBhvr>
                                      <p:tavLst>
                                        <p:tav tm="0">
                                          <p:val>
                                            <p:fltVal val="360"/>
                                          </p:val>
                                        </p:tav>
                                        <p:tav tm="100000">
                                          <p:val>
                                            <p:fltVal val="0"/>
                                          </p:val>
                                        </p:tav>
                                      </p:tavLst>
                                    </p:anim>
                                    <p:animEffect transition="in" filter="fade">
                                      <p:cBhvr>
                                        <p:cTn id="38" dur="500"/>
                                        <p:tgtEl>
                                          <p:spTgt spid="22"/>
                                        </p:tgtEl>
                                      </p:cBhvr>
                                    </p:animEffect>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par>
                          <p:cTn id="39" fill="hold">
                            <p:stCondLst>
                              <p:cond delay="5000"/>
                            </p:stCondLst>
                            <p:childTnLst>
                              <p:par>
                                <p:cTn id="40" presetID="49" presetClass="entr" presetSubtype="0" decel="100000" fill="hold" nodeType="afterEffect">
                                  <p:stCondLst>
                                    <p:cond delay="5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 calcmode="lin" valueType="num">
                                      <p:cBhvr>
                                        <p:cTn id="44" dur="500" fill="hold"/>
                                        <p:tgtEl>
                                          <p:spTgt spid="23"/>
                                        </p:tgtEl>
                                        <p:attrNameLst>
                                          <p:attrName>style.rotation</p:attrName>
                                        </p:attrNameLst>
                                      </p:cBhvr>
                                      <p:tavLst>
                                        <p:tav tm="0">
                                          <p:val>
                                            <p:fltVal val="360"/>
                                          </p:val>
                                        </p:tav>
                                        <p:tav tm="100000">
                                          <p:val>
                                            <p:fltVal val="0"/>
                                          </p:val>
                                        </p:tav>
                                      </p:tavLst>
                                    </p:anim>
                                    <p:animEffect transition="in" filter="fade">
                                      <p:cBhvr>
                                        <p:cTn id="45" dur="500"/>
                                        <p:tgtEl>
                                          <p:spTgt spid="23"/>
                                        </p:tgtEl>
                                      </p:cBhvr>
                                    </p:animEffect>
                                  </p:childTnLst>
                                  <p:subTnLst>
                                    <p:audio>
                                      <p:cMediaNode>
                                        <p:cTn display="0" masterRel="sameClick">
                                          <p:stCondLst>
                                            <p:cond evt="begin" delay="0">
                                              <p:tn val="40"/>
                                            </p:cond>
                                          </p:stCondLst>
                                          <p:endCondLst>
                                            <p:cond evt="onStopAudio" delay="0">
                                              <p:tgtEl>
                                                <p:sldTgt/>
                                              </p:tgtEl>
                                            </p:cond>
                                          </p:endCondLst>
                                        </p:cTn>
                                        <p:tgtEl>
                                          <p:sndTgt r:embed="rId3" name="audio2.wav"/>
                                        </p:tgtEl>
                                      </p:cMediaNode>
                                    </p:audio>
                                  </p:subTnLst>
                                </p:cTn>
                              </p:par>
                            </p:childTnLst>
                          </p:cTn>
                        </p:par>
                        <p:par>
                          <p:cTn id="46" fill="hold">
                            <p:stCondLst>
                              <p:cond delay="6000"/>
                            </p:stCondLst>
                            <p:childTnLst>
                              <p:par>
                                <p:cTn id="47" presetID="49" presetClass="entr" presetSubtype="0" decel="100000" fill="hold" nodeType="afterEffect">
                                  <p:stCondLst>
                                    <p:cond delay="5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 calcmode="lin" valueType="num">
                                      <p:cBhvr>
                                        <p:cTn id="51" dur="500" fill="hold"/>
                                        <p:tgtEl>
                                          <p:spTgt spid="24"/>
                                        </p:tgtEl>
                                        <p:attrNameLst>
                                          <p:attrName>style.rotation</p:attrName>
                                        </p:attrNameLst>
                                      </p:cBhvr>
                                      <p:tavLst>
                                        <p:tav tm="0">
                                          <p:val>
                                            <p:fltVal val="360"/>
                                          </p:val>
                                        </p:tav>
                                        <p:tav tm="100000">
                                          <p:val>
                                            <p:fltVal val="0"/>
                                          </p:val>
                                        </p:tav>
                                      </p:tavLst>
                                    </p:anim>
                                    <p:animEffect transition="in" filter="fade">
                                      <p:cBhvr>
                                        <p:cTn id="52" dur="500"/>
                                        <p:tgtEl>
                                          <p:spTgt spid="24"/>
                                        </p:tgtEl>
                                      </p:cBhvr>
                                    </p:animEffect>
                                  </p:childTnLst>
                                  <p:subTnLst>
                                    <p:audio>
                                      <p:cMediaNode>
                                        <p:cTn display="0" masterRel="sameClick">
                                          <p:stCondLst>
                                            <p:cond evt="begin" delay="0">
                                              <p:tn val="47"/>
                                            </p:cond>
                                          </p:stCondLst>
                                          <p:endCondLst>
                                            <p:cond evt="onStopAudio" delay="0">
                                              <p:tgtEl>
                                                <p:sldTgt/>
                                              </p:tgtEl>
                                            </p:cond>
                                          </p:endCondLst>
                                        </p:cTn>
                                        <p:tgtEl>
                                          <p:sndTgt r:embed="rId3" name="audio2.wav"/>
                                        </p:tgtEl>
                                      </p:cMediaNode>
                                    </p:audio>
                                  </p:subTnLst>
                                </p:cTn>
                              </p:par>
                            </p:childTnLst>
                          </p:cTn>
                        </p:par>
                        <p:par>
                          <p:cTn id="53" fill="hold">
                            <p:stCondLst>
                              <p:cond delay="7000"/>
                            </p:stCondLst>
                            <p:childTnLst>
                              <p:par>
                                <p:cTn id="54" presetID="2" presetClass="entr" presetSubtype="1" fill="hold" grpId="0" nodeType="afterEffect">
                                  <p:stCondLst>
                                    <p:cond delay="0"/>
                                  </p:stCondLst>
                                  <p:childTnLst>
                                    <p:set>
                                      <p:cBhvr>
                                        <p:cTn id="55" dur="1" fill="hold">
                                          <p:stCondLst>
                                            <p:cond delay="0"/>
                                          </p:stCondLst>
                                        </p:cTn>
                                        <p:tgtEl>
                                          <p:spTgt spid="17">
                                            <p:txEl>
                                              <p:pRg st="0" end="0"/>
                                            </p:txEl>
                                          </p:spTgt>
                                        </p:tgtEl>
                                        <p:attrNameLst>
                                          <p:attrName>style.visibility</p:attrName>
                                        </p:attrNameLst>
                                      </p:cBhvr>
                                      <p:to>
                                        <p:strVal val="visible"/>
                                      </p:to>
                                    </p:set>
                                    <p:anim calcmode="lin" valueType="num">
                                      <p:cBhvr additive="base">
                                        <p:cTn id="56"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7">
                                            <p:txEl>
                                              <p:pRg st="0" end="0"/>
                                            </p:txEl>
                                          </p:spTgt>
                                        </p:tgtEl>
                                        <p:attrNameLst>
                                          <p:attrName>ppt_y</p:attrName>
                                        </p:attrNameLst>
                                      </p:cBhvr>
                                      <p:tavLst>
                                        <p:tav tm="0">
                                          <p:val>
                                            <p:strVal val="0-#ppt_h/2"/>
                                          </p:val>
                                        </p:tav>
                                        <p:tav tm="100000">
                                          <p:val>
                                            <p:strVal val="#ppt_y"/>
                                          </p:val>
                                        </p:tav>
                                      </p:tavLst>
                                    </p:anim>
                                  </p:childTnLst>
                                </p:cTn>
                              </p:par>
                            </p:childTnLst>
                          </p:cTn>
                        </p:par>
                        <p:par>
                          <p:cTn id="58" fill="hold">
                            <p:stCondLst>
                              <p:cond delay="7500"/>
                            </p:stCondLst>
                            <p:childTnLst>
                              <p:par>
                                <p:cTn id="59" presetID="1"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2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7" descr="voltraemon_by_drew0b1-d48iado.png">
            <a:hlinkClick r:id="" action="ppaction://hlinkshowjump?jump=endshow"/>
          </p:cNvPr>
          <p:cNvPicPr>
            <a:picLocks noChangeAspect="1"/>
          </p:cNvPicPr>
          <p:nvPr/>
        </p:nvPicPr>
        <p:blipFill>
          <a:blip r:embed="rId4" cstate="print"/>
          <a:srcRect/>
          <a:stretch>
            <a:fillRect/>
          </a:stretch>
        </p:blipFill>
        <p:spPr bwMode="auto">
          <a:xfrm>
            <a:off x="9258300" y="2687660"/>
            <a:ext cx="2827735" cy="3205163"/>
          </a:xfrm>
          <a:prstGeom prst="rect">
            <a:avLst/>
          </a:prstGeom>
          <a:noFill/>
          <a:ln w="9525">
            <a:noFill/>
            <a:miter lim="800000"/>
            <a:headEnd/>
            <a:tailEnd/>
          </a:ln>
        </p:spPr>
      </p:pic>
      <p:pic>
        <p:nvPicPr>
          <p:cNvPr id="9" name="Picture 3" descr="redbean.png"/>
          <p:cNvPicPr>
            <a:picLocks noChangeAspect="1"/>
          </p:cNvPicPr>
          <p:nvPr/>
        </p:nvPicPr>
        <p:blipFill>
          <a:blip r:embed="rId5" cstate="print"/>
          <a:srcRect/>
          <a:stretch>
            <a:fillRect/>
          </a:stretch>
        </p:blipFill>
        <p:spPr bwMode="auto">
          <a:xfrm>
            <a:off x="1371604" y="5087961"/>
            <a:ext cx="1131094" cy="942975"/>
          </a:xfrm>
          <a:prstGeom prst="rect">
            <a:avLst/>
          </a:prstGeom>
          <a:noFill/>
          <a:ln w="9525">
            <a:noFill/>
            <a:miter lim="800000"/>
            <a:headEnd/>
            <a:tailEnd/>
          </a:ln>
        </p:spPr>
      </p:pic>
      <p:pic>
        <p:nvPicPr>
          <p:cNvPr id="10" name="Picture 4" descr="redbean.png"/>
          <p:cNvPicPr>
            <a:picLocks noChangeAspect="1"/>
          </p:cNvPicPr>
          <p:nvPr/>
        </p:nvPicPr>
        <p:blipFill>
          <a:blip r:embed="rId5" cstate="print"/>
          <a:srcRect/>
          <a:stretch>
            <a:fillRect/>
          </a:stretch>
        </p:blipFill>
        <p:spPr bwMode="auto">
          <a:xfrm>
            <a:off x="1943104" y="5087961"/>
            <a:ext cx="1131094" cy="942975"/>
          </a:xfrm>
          <a:prstGeom prst="rect">
            <a:avLst/>
          </a:prstGeom>
          <a:noFill/>
          <a:ln w="9525">
            <a:noFill/>
            <a:miter lim="800000"/>
            <a:headEnd/>
            <a:tailEnd/>
          </a:ln>
        </p:spPr>
      </p:pic>
      <p:pic>
        <p:nvPicPr>
          <p:cNvPr id="11" name="Picture 5" descr="redbean.png"/>
          <p:cNvPicPr>
            <a:picLocks noChangeAspect="1"/>
          </p:cNvPicPr>
          <p:nvPr/>
        </p:nvPicPr>
        <p:blipFill>
          <a:blip r:embed="rId5" cstate="print"/>
          <a:srcRect/>
          <a:stretch>
            <a:fillRect/>
          </a:stretch>
        </p:blipFill>
        <p:spPr bwMode="auto">
          <a:xfrm>
            <a:off x="2571754" y="5087961"/>
            <a:ext cx="1131094" cy="942975"/>
          </a:xfrm>
          <a:prstGeom prst="rect">
            <a:avLst/>
          </a:prstGeom>
          <a:noFill/>
          <a:ln w="9525">
            <a:noFill/>
            <a:miter lim="800000"/>
            <a:headEnd/>
            <a:tailEnd/>
          </a:ln>
        </p:spPr>
      </p:pic>
      <p:pic>
        <p:nvPicPr>
          <p:cNvPr id="12" name="Picture 6" descr="redbean.png"/>
          <p:cNvPicPr>
            <a:picLocks noChangeAspect="1"/>
          </p:cNvPicPr>
          <p:nvPr/>
        </p:nvPicPr>
        <p:blipFill>
          <a:blip r:embed="rId5" cstate="print"/>
          <a:srcRect/>
          <a:stretch>
            <a:fillRect/>
          </a:stretch>
        </p:blipFill>
        <p:spPr bwMode="auto">
          <a:xfrm>
            <a:off x="3086104" y="5087961"/>
            <a:ext cx="1131094" cy="942975"/>
          </a:xfrm>
          <a:prstGeom prst="rect">
            <a:avLst/>
          </a:prstGeom>
          <a:noFill/>
          <a:ln w="9525">
            <a:noFill/>
            <a:miter lim="800000"/>
            <a:headEnd/>
            <a:tailEnd/>
          </a:ln>
        </p:spPr>
      </p:pic>
      <p:pic>
        <p:nvPicPr>
          <p:cNvPr id="13" name="Picture 7" descr="redbean.png"/>
          <p:cNvPicPr>
            <a:picLocks noChangeAspect="1"/>
          </p:cNvPicPr>
          <p:nvPr/>
        </p:nvPicPr>
        <p:blipFill>
          <a:blip r:embed="rId5" cstate="print"/>
          <a:srcRect/>
          <a:stretch>
            <a:fillRect/>
          </a:stretch>
        </p:blipFill>
        <p:spPr bwMode="auto">
          <a:xfrm>
            <a:off x="3657604" y="5087961"/>
            <a:ext cx="1131094" cy="942975"/>
          </a:xfrm>
          <a:prstGeom prst="rect">
            <a:avLst/>
          </a:prstGeom>
          <a:noFill/>
          <a:ln w="9525">
            <a:noFill/>
            <a:miter lim="800000"/>
            <a:headEnd/>
            <a:tailEnd/>
          </a:ln>
        </p:spPr>
      </p:pic>
      <p:pic>
        <p:nvPicPr>
          <p:cNvPr id="14" name="Picture 8" descr="redbean.png"/>
          <p:cNvPicPr>
            <a:picLocks noChangeAspect="1"/>
          </p:cNvPicPr>
          <p:nvPr/>
        </p:nvPicPr>
        <p:blipFill>
          <a:blip r:embed="rId5" cstate="print"/>
          <a:srcRect/>
          <a:stretch>
            <a:fillRect/>
          </a:stretch>
        </p:blipFill>
        <p:spPr bwMode="auto">
          <a:xfrm>
            <a:off x="1600204" y="4687911"/>
            <a:ext cx="1131094" cy="942975"/>
          </a:xfrm>
          <a:prstGeom prst="rect">
            <a:avLst/>
          </a:prstGeom>
          <a:noFill/>
          <a:ln w="9525">
            <a:noFill/>
            <a:miter lim="800000"/>
            <a:headEnd/>
            <a:tailEnd/>
          </a:ln>
        </p:spPr>
      </p:pic>
      <p:pic>
        <p:nvPicPr>
          <p:cNvPr id="15" name="Picture 9" descr="redbean.png"/>
          <p:cNvPicPr>
            <a:picLocks noChangeAspect="1"/>
          </p:cNvPicPr>
          <p:nvPr/>
        </p:nvPicPr>
        <p:blipFill>
          <a:blip r:embed="rId5" cstate="print"/>
          <a:srcRect/>
          <a:stretch>
            <a:fillRect/>
          </a:stretch>
        </p:blipFill>
        <p:spPr bwMode="auto">
          <a:xfrm>
            <a:off x="2171704" y="4687911"/>
            <a:ext cx="1131094" cy="942975"/>
          </a:xfrm>
          <a:prstGeom prst="rect">
            <a:avLst/>
          </a:prstGeom>
          <a:noFill/>
          <a:ln w="9525">
            <a:noFill/>
            <a:miter lim="800000"/>
            <a:headEnd/>
            <a:tailEnd/>
          </a:ln>
        </p:spPr>
      </p:pic>
      <p:pic>
        <p:nvPicPr>
          <p:cNvPr id="16" name="Picture 10" descr="redbean.png"/>
          <p:cNvPicPr>
            <a:picLocks noChangeAspect="1"/>
          </p:cNvPicPr>
          <p:nvPr/>
        </p:nvPicPr>
        <p:blipFill>
          <a:blip r:embed="rId5" cstate="print"/>
          <a:srcRect/>
          <a:stretch>
            <a:fillRect/>
          </a:stretch>
        </p:blipFill>
        <p:spPr bwMode="auto">
          <a:xfrm>
            <a:off x="2800354" y="4687911"/>
            <a:ext cx="1131094" cy="942975"/>
          </a:xfrm>
          <a:prstGeom prst="rect">
            <a:avLst/>
          </a:prstGeom>
          <a:noFill/>
          <a:ln w="9525">
            <a:noFill/>
            <a:miter lim="800000"/>
            <a:headEnd/>
            <a:tailEnd/>
          </a:ln>
        </p:spPr>
      </p:pic>
      <p:pic>
        <p:nvPicPr>
          <p:cNvPr id="17" name="Picture 11" descr="redbean.png"/>
          <p:cNvPicPr>
            <a:picLocks noChangeAspect="1"/>
          </p:cNvPicPr>
          <p:nvPr/>
        </p:nvPicPr>
        <p:blipFill>
          <a:blip r:embed="rId5" cstate="print"/>
          <a:srcRect/>
          <a:stretch>
            <a:fillRect/>
          </a:stretch>
        </p:blipFill>
        <p:spPr bwMode="auto">
          <a:xfrm>
            <a:off x="3314704" y="4687911"/>
            <a:ext cx="1131094" cy="942975"/>
          </a:xfrm>
          <a:prstGeom prst="rect">
            <a:avLst/>
          </a:prstGeom>
          <a:noFill/>
          <a:ln w="9525">
            <a:noFill/>
            <a:miter lim="800000"/>
            <a:headEnd/>
            <a:tailEnd/>
          </a:ln>
        </p:spPr>
      </p:pic>
      <p:pic>
        <p:nvPicPr>
          <p:cNvPr id="18" name="Picture 13" descr="redbean.png"/>
          <p:cNvPicPr>
            <a:picLocks noChangeAspect="1"/>
          </p:cNvPicPr>
          <p:nvPr/>
        </p:nvPicPr>
        <p:blipFill>
          <a:blip r:embed="rId5" cstate="print"/>
          <a:srcRect/>
          <a:stretch>
            <a:fillRect/>
          </a:stretch>
        </p:blipFill>
        <p:spPr bwMode="auto">
          <a:xfrm>
            <a:off x="1897860" y="4230711"/>
            <a:ext cx="1131094" cy="942975"/>
          </a:xfrm>
          <a:prstGeom prst="rect">
            <a:avLst/>
          </a:prstGeom>
          <a:noFill/>
          <a:ln w="9525">
            <a:noFill/>
            <a:miter lim="800000"/>
            <a:headEnd/>
            <a:tailEnd/>
          </a:ln>
        </p:spPr>
      </p:pic>
      <p:pic>
        <p:nvPicPr>
          <p:cNvPr id="19" name="Picture 14" descr="redbean.png"/>
          <p:cNvPicPr>
            <a:picLocks noChangeAspect="1"/>
          </p:cNvPicPr>
          <p:nvPr/>
        </p:nvPicPr>
        <p:blipFill>
          <a:blip r:embed="rId5" cstate="print"/>
          <a:srcRect/>
          <a:stretch>
            <a:fillRect/>
          </a:stretch>
        </p:blipFill>
        <p:spPr bwMode="auto">
          <a:xfrm>
            <a:off x="2469360" y="4230711"/>
            <a:ext cx="1131094" cy="942975"/>
          </a:xfrm>
          <a:prstGeom prst="rect">
            <a:avLst/>
          </a:prstGeom>
          <a:noFill/>
          <a:ln w="9525">
            <a:noFill/>
            <a:miter lim="800000"/>
            <a:headEnd/>
            <a:tailEnd/>
          </a:ln>
        </p:spPr>
      </p:pic>
      <p:pic>
        <p:nvPicPr>
          <p:cNvPr id="20" name="Picture 15" descr="redbean.png"/>
          <p:cNvPicPr>
            <a:picLocks noChangeAspect="1"/>
          </p:cNvPicPr>
          <p:nvPr/>
        </p:nvPicPr>
        <p:blipFill>
          <a:blip r:embed="rId5" cstate="print"/>
          <a:srcRect/>
          <a:stretch>
            <a:fillRect/>
          </a:stretch>
        </p:blipFill>
        <p:spPr bwMode="auto">
          <a:xfrm>
            <a:off x="3098010" y="4230711"/>
            <a:ext cx="1131094" cy="942975"/>
          </a:xfrm>
          <a:prstGeom prst="rect">
            <a:avLst/>
          </a:prstGeom>
          <a:noFill/>
          <a:ln w="9525">
            <a:noFill/>
            <a:miter lim="800000"/>
            <a:headEnd/>
            <a:tailEnd/>
          </a:ln>
        </p:spPr>
      </p:pic>
      <p:pic>
        <p:nvPicPr>
          <p:cNvPr id="21" name="Picture 18" descr="redbean.png"/>
          <p:cNvPicPr>
            <a:picLocks noChangeAspect="1"/>
          </p:cNvPicPr>
          <p:nvPr/>
        </p:nvPicPr>
        <p:blipFill>
          <a:blip r:embed="rId5" cstate="print"/>
          <a:srcRect/>
          <a:stretch>
            <a:fillRect/>
          </a:stretch>
        </p:blipFill>
        <p:spPr bwMode="auto">
          <a:xfrm>
            <a:off x="2114554" y="3830661"/>
            <a:ext cx="1131094" cy="942975"/>
          </a:xfrm>
          <a:prstGeom prst="rect">
            <a:avLst/>
          </a:prstGeom>
          <a:noFill/>
          <a:ln w="9525">
            <a:noFill/>
            <a:miter lim="800000"/>
            <a:headEnd/>
            <a:tailEnd/>
          </a:ln>
        </p:spPr>
      </p:pic>
      <p:pic>
        <p:nvPicPr>
          <p:cNvPr id="22" name="Picture 19" descr="redbean.png"/>
          <p:cNvPicPr>
            <a:picLocks noChangeAspect="1"/>
          </p:cNvPicPr>
          <p:nvPr/>
        </p:nvPicPr>
        <p:blipFill>
          <a:blip r:embed="rId5" cstate="print"/>
          <a:srcRect/>
          <a:stretch>
            <a:fillRect/>
          </a:stretch>
        </p:blipFill>
        <p:spPr bwMode="auto">
          <a:xfrm>
            <a:off x="2686054" y="3830661"/>
            <a:ext cx="1131094" cy="942975"/>
          </a:xfrm>
          <a:prstGeom prst="rect">
            <a:avLst/>
          </a:prstGeom>
          <a:noFill/>
          <a:ln w="9525">
            <a:noFill/>
            <a:miter lim="800000"/>
            <a:headEnd/>
            <a:tailEnd/>
          </a:ln>
        </p:spPr>
      </p:pic>
      <p:pic>
        <p:nvPicPr>
          <p:cNvPr id="23" name="Picture 22" descr="fire.png"/>
          <p:cNvPicPr>
            <a:picLocks noChangeAspect="1"/>
          </p:cNvPicPr>
          <p:nvPr/>
        </p:nvPicPr>
        <p:blipFill>
          <a:blip r:embed="rId6" cstate="print"/>
          <a:srcRect/>
          <a:stretch>
            <a:fillRect/>
          </a:stretch>
        </p:blipFill>
        <p:spPr bwMode="auto">
          <a:xfrm>
            <a:off x="2914654" y="3602062"/>
            <a:ext cx="1413272" cy="1701404"/>
          </a:xfrm>
          <a:prstGeom prst="rect">
            <a:avLst/>
          </a:prstGeom>
          <a:noFill/>
          <a:ln w="9525">
            <a:noFill/>
            <a:miter lim="800000"/>
            <a:headEnd/>
            <a:tailEnd/>
          </a:ln>
        </p:spPr>
      </p:pic>
      <p:pic>
        <p:nvPicPr>
          <p:cNvPr id="24" name="Picture 23" descr="fire.png"/>
          <p:cNvPicPr>
            <a:picLocks noChangeAspect="1"/>
          </p:cNvPicPr>
          <p:nvPr/>
        </p:nvPicPr>
        <p:blipFill>
          <a:blip r:embed="rId6" cstate="print"/>
          <a:srcRect/>
          <a:stretch>
            <a:fillRect/>
          </a:stretch>
        </p:blipFill>
        <p:spPr bwMode="auto">
          <a:xfrm>
            <a:off x="3429004" y="4345012"/>
            <a:ext cx="1413272" cy="1701404"/>
          </a:xfrm>
          <a:prstGeom prst="rect">
            <a:avLst/>
          </a:prstGeom>
          <a:noFill/>
          <a:ln w="9525">
            <a:noFill/>
            <a:miter lim="800000"/>
            <a:headEnd/>
            <a:tailEnd/>
          </a:ln>
        </p:spPr>
      </p:pic>
      <p:pic>
        <p:nvPicPr>
          <p:cNvPr id="25" name="Picture 24" descr="fire.png"/>
          <p:cNvPicPr>
            <a:picLocks noChangeAspect="1"/>
          </p:cNvPicPr>
          <p:nvPr/>
        </p:nvPicPr>
        <p:blipFill>
          <a:blip r:embed="rId6" cstate="print"/>
          <a:srcRect/>
          <a:stretch>
            <a:fillRect/>
          </a:stretch>
        </p:blipFill>
        <p:spPr bwMode="auto">
          <a:xfrm>
            <a:off x="2286004" y="2573362"/>
            <a:ext cx="1413272" cy="2387204"/>
          </a:xfrm>
          <a:prstGeom prst="rect">
            <a:avLst/>
          </a:prstGeom>
          <a:noFill/>
          <a:ln w="9525">
            <a:noFill/>
            <a:miter lim="800000"/>
            <a:headEnd/>
            <a:tailEnd/>
          </a:ln>
        </p:spPr>
      </p:pic>
      <p:pic>
        <p:nvPicPr>
          <p:cNvPr id="26" name="Picture 23" descr="redbean.png"/>
          <p:cNvPicPr>
            <a:picLocks noChangeAspect="1"/>
          </p:cNvPicPr>
          <p:nvPr/>
        </p:nvPicPr>
        <p:blipFill>
          <a:blip r:embed="rId5" cstate="print"/>
          <a:srcRect/>
          <a:stretch>
            <a:fillRect/>
          </a:stretch>
        </p:blipFill>
        <p:spPr bwMode="auto">
          <a:xfrm>
            <a:off x="2400304" y="3402036"/>
            <a:ext cx="1131094" cy="942975"/>
          </a:xfrm>
          <a:prstGeom prst="rect">
            <a:avLst/>
          </a:prstGeom>
          <a:noFill/>
          <a:ln w="9525">
            <a:noFill/>
            <a:miter lim="800000"/>
            <a:headEnd/>
            <a:tailEnd/>
          </a:ln>
        </p:spPr>
      </p:pic>
      <p:pic>
        <p:nvPicPr>
          <p:cNvPr id="27" name="Picture 26" descr="fire.png"/>
          <p:cNvPicPr>
            <a:picLocks noChangeAspect="1"/>
          </p:cNvPicPr>
          <p:nvPr/>
        </p:nvPicPr>
        <p:blipFill>
          <a:blip r:embed="rId6" cstate="print"/>
          <a:srcRect/>
          <a:stretch>
            <a:fillRect/>
          </a:stretch>
        </p:blipFill>
        <p:spPr bwMode="auto">
          <a:xfrm>
            <a:off x="1714504" y="3602062"/>
            <a:ext cx="1413272" cy="1701404"/>
          </a:xfrm>
          <a:prstGeom prst="rect">
            <a:avLst/>
          </a:prstGeom>
          <a:noFill/>
          <a:ln w="9525">
            <a:noFill/>
            <a:miter lim="800000"/>
            <a:headEnd/>
            <a:tailEnd/>
          </a:ln>
        </p:spPr>
      </p:pic>
      <p:pic>
        <p:nvPicPr>
          <p:cNvPr id="28" name="Picture 27" descr="fire.png"/>
          <p:cNvPicPr>
            <a:picLocks noChangeAspect="1"/>
          </p:cNvPicPr>
          <p:nvPr/>
        </p:nvPicPr>
        <p:blipFill>
          <a:blip r:embed="rId6" cstate="print"/>
          <a:srcRect/>
          <a:stretch>
            <a:fillRect/>
          </a:stretch>
        </p:blipFill>
        <p:spPr bwMode="auto">
          <a:xfrm>
            <a:off x="1143004" y="4287862"/>
            <a:ext cx="1413272" cy="1701404"/>
          </a:xfrm>
          <a:prstGeom prst="rect">
            <a:avLst/>
          </a:prstGeom>
          <a:noFill/>
          <a:ln w="9525">
            <a:noFill/>
            <a:miter lim="800000"/>
            <a:headEnd/>
            <a:tailEnd/>
          </a:ln>
        </p:spPr>
      </p:pic>
      <p:pic>
        <p:nvPicPr>
          <p:cNvPr id="29" name="Picture 28" descr="fire.png"/>
          <p:cNvPicPr>
            <a:picLocks noChangeAspect="1"/>
          </p:cNvPicPr>
          <p:nvPr/>
        </p:nvPicPr>
        <p:blipFill>
          <a:blip r:embed="rId6" cstate="print"/>
          <a:srcRect/>
          <a:stretch>
            <a:fillRect/>
          </a:stretch>
        </p:blipFill>
        <p:spPr bwMode="auto">
          <a:xfrm>
            <a:off x="2228854" y="3602062"/>
            <a:ext cx="1413272" cy="1701404"/>
          </a:xfrm>
          <a:prstGeom prst="rect">
            <a:avLst/>
          </a:prstGeom>
          <a:noFill/>
          <a:ln w="9525">
            <a:noFill/>
            <a:miter lim="800000"/>
            <a:headEnd/>
            <a:tailEnd/>
          </a:ln>
        </p:spPr>
      </p:pic>
      <p:pic>
        <p:nvPicPr>
          <p:cNvPr id="30" name="Picture 29" descr="fire.png"/>
          <p:cNvPicPr>
            <a:picLocks noChangeAspect="1"/>
          </p:cNvPicPr>
          <p:nvPr/>
        </p:nvPicPr>
        <p:blipFill>
          <a:blip r:embed="rId6" cstate="print"/>
          <a:srcRect/>
          <a:stretch>
            <a:fillRect/>
          </a:stretch>
        </p:blipFill>
        <p:spPr bwMode="auto">
          <a:xfrm>
            <a:off x="1943104" y="4345012"/>
            <a:ext cx="1413272" cy="1701404"/>
          </a:xfrm>
          <a:prstGeom prst="rect">
            <a:avLst/>
          </a:prstGeom>
          <a:noFill/>
          <a:ln w="9525">
            <a:noFill/>
            <a:miter lim="800000"/>
            <a:headEnd/>
            <a:tailEnd/>
          </a:ln>
        </p:spPr>
      </p:pic>
      <p:pic>
        <p:nvPicPr>
          <p:cNvPr id="31" name="Picture 30" descr="fire.png"/>
          <p:cNvPicPr>
            <a:picLocks noChangeAspect="1"/>
          </p:cNvPicPr>
          <p:nvPr/>
        </p:nvPicPr>
        <p:blipFill>
          <a:blip r:embed="rId6" cstate="print"/>
          <a:srcRect/>
          <a:stretch>
            <a:fillRect/>
          </a:stretch>
        </p:blipFill>
        <p:spPr bwMode="auto">
          <a:xfrm>
            <a:off x="2686054" y="4345012"/>
            <a:ext cx="1413272" cy="1701404"/>
          </a:xfrm>
          <a:prstGeom prst="rect">
            <a:avLst/>
          </a:prstGeom>
          <a:noFill/>
          <a:ln w="9525">
            <a:noFill/>
            <a:miter lim="800000"/>
            <a:headEnd/>
            <a:tailEnd/>
          </a:ln>
        </p:spPr>
      </p:pic>
      <p:pic>
        <p:nvPicPr>
          <p:cNvPr id="32" name="Picture 31" descr="allteamslose.png">
            <a:hlinkClick r:id="" action="ppaction://hlinkshowjump?jump=endshow"/>
          </p:cNvPr>
          <p:cNvPicPr>
            <a:picLocks noChangeAspect="1"/>
          </p:cNvPicPr>
          <p:nvPr/>
        </p:nvPicPr>
        <p:blipFill>
          <a:blip r:embed="rId7" cstate="print"/>
          <a:srcRect/>
          <a:stretch>
            <a:fillRect/>
          </a:stretch>
        </p:blipFill>
        <p:spPr bwMode="auto">
          <a:xfrm>
            <a:off x="1314450" y="1201760"/>
            <a:ext cx="2895600" cy="1371600"/>
          </a:xfrm>
          <a:prstGeom prst="rect">
            <a:avLst/>
          </a:prstGeom>
          <a:noFill/>
          <a:ln w="9525">
            <a:noFill/>
            <a:miter lim="800000"/>
            <a:headEnd/>
            <a:tailEnd/>
          </a:ln>
        </p:spPr>
      </p:pic>
      <p:sp>
        <p:nvSpPr>
          <p:cNvPr id="6" name="Rectangle 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3620172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88889E-6 -2.96296E-6 L -0.45833 -2.96296E-6 " pathEditMode="relative" rAng="0" ptsTypes="AA">
                                      <p:cBhvr>
                                        <p:cTn id="6" dur="2000" fill="hold"/>
                                        <p:tgtEl>
                                          <p:spTgt spid="8"/>
                                        </p:tgtEl>
                                        <p:attrNameLst>
                                          <p:attrName>ppt_x</p:attrName>
                                          <p:attrName>ppt_y</p:attrName>
                                        </p:attrNameLst>
                                      </p:cBhvr>
                                      <p:rCtr x="-22917" y="0"/>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childTnLst>
                                </p:cTn>
                              </p:par>
                            </p:childTnLst>
                          </p:cTn>
                        </p:par>
                        <p:par>
                          <p:cTn id="34" fill="hold">
                            <p:stCondLst>
                              <p:cond delay="5000"/>
                            </p:stCondLst>
                            <p:childTnLst>
                              <p:par>
                                <p:cTn id="35" presetID="53"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pic>
        <p:nvPicPr>
          <p:cNvPr id="5" name="Picture 4">
            <a:hlinkClick r:id="" action="ppaction://hlinkshowjump?jump=endshow"/>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7150"/>
            <a:ext cx="6858000" cy="5143500"/>
          </a:xfrm>
          <a:prstGeom prst="rect">
            <a:avLst/>
          </a:prstGeom>
        </p:spPr>
      </p:pic>
      <p:sp>
        <p:nvSpPr>
          <p:cNvPr id="7" name="Text Placeholder 3"/>
          <p:cNvSpPr>
            <a:spLocks noGrp="1"/>
          </p:cNvSpPr>
          <p:nvPr>
            <p:ph type="body" sz="quarter" idx="13"/>
          </p:nvPr>
        </p:nvSpPr>
        <p:spPr>
          <a:xfrm>
            <a:off x="1781556" y="4483601"/>
            <a:ext cx="5580887" cy="1031821"/>
          </a:xfrm>
          <a:noFill/>
        </p:spPr>
        <p:txBody>
          <a:bodyPr wrap="none">
            <a:spAutoFit/>
          </a:bodyPr>
          <a:lstStyle/>
          <a:p>
            <a:pPr>
              <a:spcBef>
                <a:spcPts val="0"/>
              </a:spcBef>
            </a:pPr>
            <a:r>
              <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BM JUA " panose="02020603020101020101" pitchFamily="18" charset="-127"/>
              </a:rPr>
              <a:t>Change points!</a:t>
            </a:r>
          </a:p>
        </p:txBody>
      </p:sp>
      <p:sp>
        <p:nvSpPr>
          <p:cNvPr id="8" name="Rectangle 7">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37778491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uild="p"/>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Picture 10" descr="voltraemon_by_drew0b1-d48iado.png">
            <a:hlinkClick r:id="" action="ppaction://hlinkshowjump?jump=endshow"/>
          </p:cNvPr>
          <p:cNvPicPr>
            <a:picLocks noChangeAspect="1"/>
          </p:cNvPicPr>
          <p:nvPr/>
        </p:nvPicPr>
        <p:blipFill>
          <a:blip r:embed="rId4" cstate="print"/>
          <a:srcRect/>
          <a:stretch>
            <a:fillRect/>
          </a:stretch>
        </p:blipFill>
        <p:spPr bwMode="auto">
          <a:xfrm>
            <a:off x="9258300" y="2610386"/>
            <a:ext cx="2827735" cy="3205163"/>
          </a:xfrm>
          <a:prstGeom prst="rect">
            <a:avLst/>
          </a:prstGeom>
          <a:noFill/>
          <a:ln w="9525">
            <a:noFill/>
            <a:miter lim="800000"/>
            <a:headEnd/>
            <a:tailEnd/>
          </a:ln>
        </p:spPr>
      </p:pic>
      <p:pic>
        <p:nvPicPr>
          <p:cNvPr id="12" name="Picture 3" descr="redbean.png"/>
          <p:cNvPicPr>
            <a:picLocks noChangeAspect="1"/>
          </p:cNvPicPr>
          <p:nvPr/>
        </p:nvPicPr>
        <p:blipFill>
          <a:blip r:embed="rId5" cstate="print"/>
          <a:srcRect/>
          <a:stretch>
            <a:fillRect/>
          </a:stretch>
        </p:blipFill>
        <p:spPr bwMode="auto">
          <a:xfrm>
            <a:off x="1371604" y="5010687"/>
            <a:ext cx="1131094" cy="942975"/>
          </a:xfrm>
          <a:prstGeom prst="rect">
            <a:avLst/>
          </a:prstGeom>
          <a:noFill/>
          <a:ln w="9525">
            <a:noFill/>
            <a:miter lim="800000"/>
            <a:headEnd/>
            <a:tailEnd/>
          </a:ln>
        </p:spPr>
      </p:pic>
      <p:pic>
        <p:nvPicPr>
          <p:cNvPr id="13" name="Picture 4" descr="redbean.png"/>
          <p:cNvPicPr>
            <a:picLocks noChangeAspect="1"/>
          </p:cNvPicPr>
          <p:nvPr/>
        </p:nvPicPr>
        <p:blipFill>
          <a:blip r:embed="rId5" cstate="print"/>
          <a:srcRect/>
          <a:stretch>
            <a:fillRect/>
          </a:stretch>
        </p:blipFill>
        <p:spPr bwMode="auto">
          <a:xfrm>
            <a:off x="1943104" y="5010687"/>
            <a:ext cx="1131094" cy="942975"/>
          </a:xfrm>
          <a:prstGeom prst="rect">
            <a:avLst/>
          </a:prstGeom>
          <a:noFill/>
          <a:ln w="9525">
            <a:noFill/>
            <a:miter lim="800000"/>
            <a:headEnd/>
            <a:tailEnd/>
          </a:ln>
        </p:spPr>
      </p:pic>
      <p:pic>
        <p:nvPicPr>
          <p:cNvPr id="14" name="Picture 5" descr="redbean.png"/>
          <p:cNvPicPr>
            <a:picLocks noChangeAspect="1"/>
          </p:cNvPicPr>
          <p:nvPr/>
        </p:nvPicPr>
        <p:blipFill>
          <a:blip r:embed="rId5" cstate="print"/>
          <a:srcRect/>
          <a:stretch>
            <a:fillRect/>
          </a:stretch>
        </p:blipFill>
        <p:spPr bwMode="auto">
          <a:xfrm>
            <a:off x="2571754" y="5010687"/>
            <a:ext cx="1131094" cy="942975"/>
          </a:xfrm>
          <a:prstGeom prst="rect">
            <a:avLst/>
          </a:prstGeom>
          <a:noFill/>
          <a:ln w="9525">
            <a:noFill/>
            <a:miter lim="800000"/>
            <a:headEnd/>
            <a:tailEnd/>
          </a:ln>
        </p:spPr>
      </p:pic>
      <p:pic>
        <p:nvPicPr>
          <p:cNvPr id="15" name="Picture 6" descr="redbean.png"/>
          <p:cNvPicPr>
            <a:picLocks noChangeAspect="1"/>
          </p:cNvPicPr>
          <p:nvPr/>
        </p:nvPicPr>
        <p:blipFill>
          <a:blip r:embed="rId5" cstate="print"/>
          <a:srcRect/>
          <a:stretch>
            <a:fillRect/>
          </a:stretch>
        </p:blipFill>
        <p:spPr bwMode="auto">
          <a:xfrm>
            <a:off x="3086104" y="5010687"/>
            <a:ext cx="1131094" cy="942975"/>
          </a:xfrm>
          <a:prstGeom prst="rect">
            <a:avLst/>
          </a:prstGeom>
          <a:noFill/>
          <a:ln w="9525">
            <a:noFill/>
            <a:miter lim="800000"/>
            <a:headEnd/>
            <a:tailEnd/>
          </a:ln>
        </p:spPr>
      </p:pic>
      <p:pic>
        <p:nvPicPr>
          <p:cNvPr id="16" name="Picture 7" descr="redbean.png"/>
          <p:cNvPicPr>
            <a:picLocks noChangeAspect="1"/>
          </p:cNvPicPr>
          <p:nvPr/>
        </p:nvPicPr>
        <p:blipFill>
          <a:blip r:embed="rId5" cstate="print"/>
          <a:srcRect/>
          <a:stretch>
            <a:fillRect/>
          </a:stretch>
        </p:blipFill>
        <p:spPr bwMode="auto">
          <a:xfrm>
            <a:off x="3657604" y="5010687"/>
            <a:ext cx="1131094" cy="942975"/>
          </a:xfrm>
          <a:prstGeom prst="rect">
            <a:avLst/>
          </a:prstGeom>
          <a:noFill/>
          <a:ln w="9525">
            <a:noFill/>
            <a:miter lim="800000"/>
            <a:headEnd/>
            <a:tailEnd/>
          </a:ln>
        </p:spPr>
      </p:pic>
      <p:pic>
        <p:nvPicPr>
          <p:cNvPr id="17" name="Picture 8" descr="redbean.png"/>
          <p:cNvPicPr>
            <a:picLocks noChangeAspect="1"/>
          </p:cNvPicPr>
          <p:nvPr/>
        </p:nvPicPr>
        <p:blipFill>
          <a:blip r:embed="rId5" cstate="print"/>
          <a:srcRect/>
          <a:stretch>
            <a:fillRect/>
          </a:stretch>
        </p:blipFill>
        <p:spPr bwMode="auto">
          <a:xfrm>
            <a:off x="1600204" y="4610637"/>
            <a:ext cx="1131094" cy="942975"/>
          </a:xfrm>
          <a:prstGeom prst="rect">
            <a:avLst/>
          </a:prstGeom>
          <a:noFill/>
          <a:ln w="9525">
            <a:noFill/>
            <a:miter lim="800000"/>
            <a:headEnd/>
            <a:tailEnd/>
          </a:ln>
        </p:spPr>
      </p:pic>
      <p:pic>
        <p:nvPicPr>
          <p:cNvPr id="18" name="Picture 9" descr="redbean.png"/>
          <p:cNvPicPr>
            <a:picLocks noChangeAspect="1"/>
          </p:cNvPicPr>
          <p:nvPr/>
        </p:nvPicPr>
        <p:blipFill>
          <a:blip r:embed="rId5" cstate="print"/>
          <a:srcRect/>
          <a:stretch>
            <a:fillRect/>
          </a:stretch>
        </p:blipFill>
        <p:spPr bwMode="auto">
          <a:xfrm>
            <a:off x="2171704" y="4610637"/>
            <a:ext cx="1131094" cy="942975"/>
          </a:xfrm>
          <a:prstGeom prst="rect">
            <a:avLst/>
          </a:prstGeom>
          <a:noFill/>
          <a:ln w="9525">
            <a:noFill/>
            <a:miter lim="800000"/>
            <a:headEnd/>
            <a:tailEnd/>
          </a:ln>
        </p:spPr>
      </p:pic>
      <p:pic>
        <p:nvPicPr>
          <p:cNvPr id="19" name="Picture 10" descr="redbean.png"/>
          <p:cNvPicPr>
            <a:picLocks noChangeAspect="1"/>
          </p:cNvPicPr>
          <p:nvPr/>
        </p:nvPicPr>
        <p:blipFill>
          <a:blip r:embed="rId5" cstate="print"/>
          <a:srcRect/>
          <a:stretch>
            <a:fillRect/>
          </a:stretch>
        </p:blipFill>
        <p:spPr bwMode="auto">
          <a:xfrm>
            <a:off x="2800354" y="4610637"/>
            <a:ext cx="1131094" cy="942975"/>
          </a:xfrm>
          <a:prstGeom prst="rect">
            <a:avLst/>
          </a:prstGeom>
          <a:noFill/>
          <a:ln w="9525">
            <a:noFill/>
            <a:miter lim="800000"/>
            <a:headEnd/>
            <a:tailEnd/>
          </a:ln>
        </p:spPr>
      </p:pic>
      <p:pic>
        <p:nvPicPr>
          <p:cNvPr id="20" name="Picture 11" descr="redbean.png"/>
          <p:cNvPicPr>
            <a:picLocks noChangeAspect="1"/>
          </p:cNvPicPr>
          <p:nvPr/>
        </p:nvPicPr>
        <p:blipFill>
          <a:blip r:embed="rId5" cstate="print"/>
          <a:srcRect/>
          <a:stretch>
            <a:fillRect/>
          </a:stretch>
        </p:blipFill>
        <p:spPr bwMode="auto">
          <a:xfrm>
            <a:off x="3314704" y="4610637"/>
            <a:ext cx="1131094" cy="942975"/>
          </a:xfrm>
          <a:prstGeom prst="rect">
            <a:avLst/>
          </a:prstGeom>
          <a:noFill/>
          <a:ln w="9525">
            <a:noFill/>
            <a:miter lim="800000"/>
            <a:headEnd/>
            <a:tailEnd/>
          </a:ln>
        </p:spPr>
      </p:pic>
      <p:pic>
        <p:nvPicPr>
          <p:cNvPr id="21" name="Picture 13" descr="redbean.png"/>
          <p:cNvPicPr>
            <a:picLocks noChangeAspect="1"/>
          </p:cNvPicPr>
          <p:nvPr/>
        </p:nvPicPr>
        <p:blipFill>
          <a:blip r:embed="rId5" cstate="print"/>
          <a:srcRect/>
          <a:stretch>
            <a:fillRect/>
          </a:stretch>
        </p:blipFill>
        <p:spPr bwMode="auto">
          <a:xfrm>
            <a:off x="1897860" y="4153437"/>
            <a:ext cx="1131094" cy="942975"/>
          </a:xfrm>
          <a:prstGeom prst="rect">
            <a:avLst/>
          </a:prstGeom>
          <a:noFill/>
          <a:ln w="9525">
            <a:noFill/>
            <a:miter lim="800000"/>
            <a:headEnd/>
            <a:tailEnd/>
          </a:ln>
        </p:spPr>
      </p:pic>
      <p:pic>
        <p:nvPicPr>
          <p:cNvPr id="22" name="Picture 14" descr="redbean.png"/>
          <p:cNvPicPr>
            <a:picLocks noChangeAspect="1"/>
          </p:cNvPicPr>
          <p:nvPr/>
        </p:nvPicPr>
        <p:blipFill>
          <a:blip r:embed="rId5" cstate="print"/>
          <a:srcRect/>
          <a:stretch>
            <a:fillRect/>
          </a:stretch>
        </p:blipFill>
        <p:spPr bwMode="auto">
          <a:xfrm>
            <a:off x="2469360" y="4153437"/>
            <a:ext cx="1131094" cy="942975"/>
          </a:xfrm>
          <a:prstGeom prst="rect">
            <a:avLst/>
          </a:prstGeom>
          <a:noFill/>
          <a:ln w="9525">
            <a:noFill/>
            <a:miter lim="800000"/>
            <a:headEnd/>
            <a:tailEnd/>
          </a:ln>
        </p:spPr>
      </p:pic>
      <p:pic>
        <p:nvPicPr>
          <p:cNvPr id="23" name="Picture 15" descr="redbean.png"/>
          <p:cNvPicPr>
            <a:picLocks noChangeAspect="1"/>
          </p:cNvPicPr>
          <p:nvPr/>
        </p:nvPicPr>
        <p:blipFill>
          <a:blip r:embed="rId5" cstate="print"/>
          <a:srcRect/>
          <a:stretch>
            <a:fillRect/>
          </a:stretch>
        </p:blipFill>
        <p:spPr bwMode="auto">
          <a:xfrm>
            <a:off x="3098010" y="4153437"/>
            <a:ext cx="1131094" cy="942975"/>
          </a:xfrm>
          <a:prstGeom prst="rect">
            <a:avLst/>
          </a:prstGeom>
          <a:noFill/>
          <a:ln w="9525">
            <a:noFill/>
            <a:miter lim="800000"/>
            <a:headEnd/>
            <a:tailEnd/>
          </a:ln>
        </p:spPr>
      </p:pic>
      <p:pic>
        <p:nvPicPr>
          <p:cNvPr id="24" name="Picture 18" descr="redbean.png"/>
          <p:cNvPicPr>
            <a:picLocks noChangeAspect="1"/>
          </p:cNvPicPr>
          <p:nvPr/>
        </p:nvPicPr>
        <p:blipFill>
          <a:blip r:embed="rId5" cstate="print"/>
          <a:srcRect/>
          <a:stretch>
            <a:fillRect/>
          </a:stretch>
        </p:blipFill>
        <p:spPr bwMode="auto">
          <a:xfrm>
            <a:off x="2114554" y="3753387"/>
            <a:ext cx="1131094" cy="942975"/>
          </a:xfrm>
          <a:prstGeom prst="rect">
            <a:avLst/>
          </a:prstGeom>
          <a:noFill/>
          <a:ln w="9525">
            <a:noFill/>
            <a:miter lim="800000"/>
            <a:headEnd/>
            <a:tailEnd/>
          </a:ln>
        </p:spPr>
      </p:pic>
      <p:pic>
        <p:nvPicPr>
          <p:cNvPr id="25" name="Picture 19" descr="redbean.png"/>
          <p:cNvPicPr>
            <a:picLocks noChangeAspect="1"/>
          </p:cNvPicPr>
          <p:nvPr/>
        </p:nvPicPr>
        <p:blipFill>
          <a:blip r:embed="rId5" cstate="print"/>
          <a:srcRect/>
          <a:stretch>
            <a:fillRect/>
          </a:stretch>
        </p:blipFill>
        <p:spPr bwMode="auto">
          <a:xfrm>
            <a:off x="2686054" y="3753387"/>
            <a:ext cx="1131094" cy="942975"/>
          </a:xfrm>
          <a:prstGeom prst="rect">
            <a:avLst/>
          </a:prstGeom>
          <a:noFill/>
          <a:ln w="9525">
            <a:noFill/>
            <a:miter lim="800000"/>
            <a:headEnd/>
            <a:tailEnd/>
          </a:ln>
        </p:spPr>
      </p:pic>
      <p:pic>
        <p:nvPicPr>
          <p:cNvPr id="26" name="Picture 25" descr="fire.png"/>
          <p:cNvPicPr>
            <a:picLocks noChangeAspect="1"/>
          </p:cNvPicPr>
          <p:nvPr/>
        </p:nvPicPr>
        <p:blipFill>
          <a:blip r:embed="rId6" cstate="print"/>
          <a:srcRect/>
          <a:stretch>
            <a:fillRect/>
          </a:stretch>
        </p:blipFill>
        <p:spPr bwMode="auto">
          <a:xfrm>
            <a:off x="2914654" y="3524788"/>
            <a:ext cx="1413272" cy="1701404"/>
          </a:xfrm>
          <a:prstGeom prst="rect">
            <a:avLst/>
          </a:prstGeom>
          <a:noFill/>
          <a:ln w="9525">
            <a:noFill/>
            <a:miter lim="800000"/>
            <a:headEnd/>
            <a:tailEnd/>
          </a:ln>
        </p:spPr>
      </p:pic>
      <p:pic>
        <p:nvPicPr>
          <p:cNvPr id="27" name="Picture 26" descr="fire.png"/>
          <p:cNvPicPr>
            <a:picLocks noChangeAspect="1"/>
          </p:cNvPicPr>
          <p:nvPr/>
        </p:nvPicPr>
        <p:blipFill>
          <a:blip r:embed="rId6" cstate="print"/>
          <a:srcRect/>
          <a:stretch>
            <a:fillRect/>
          </a:stretch>
        </p:blipFill>
        <p:spPr bwMode="auto">
          <a:xfrm>
            <a:off x="3429004" y="4267738"/>
            <a:ext cx="1413272" cy="1701404"/>
          </a:xfrm>
          <a:prstGeom prst="rect">
            <a:avLst/>
          </a:prstGeom>
          <a:noFill/>
          <a:ln w="9525">
            <a:noFill/>
            <a:miter lim="800000"/>
            <a:headEnd/>
            <a:tailEnd/>
          </a:ln>
        </p:spPr>
      </p:pic>
      <p:pic>
        <p:nvPicPr>
          <p:cNvPr id="28" name="Picture 27" descr="fire.png"/>
          <p:cNvPicPr>
            <a:picLocks noChangeAspect="1"/>
          </p:cNvPicPr>
          <p:nvPr/>
        </p:nvPicPr>
        <p:blipFill>
          <a:blip r:embed="rId6" cstate="print"/>
          <a:srcRect/>
          <a:stretch>
            <a:fillRect/>
          </a:stretch>
        </p:blipFill>
        <p:spPr bwMode="auto">
          <a:xfrm>
            <a:off x="2286004" y="2496088"/>
            <a:ext cx="1413272" cy="2387204"/>
          </a:xfrm>
          <a:prstGeom prst="rect">
            <a:avLst/>
          </a:prstGeom>
          <a:noFill/>
          <a:ln w="9525">
            <a:noFill/>
            <a:miter lim="800000"/>
            <a:headEnd/>
            <a:tailEnd/>
          </a:ln>
        </p:spPr>
      </p:pic>
      <p:pic>
        <p:nvPicPr>
          <p:cNvPr id="29" name="Picture 23" descr="redbean.png"/>
          <p:cNvPicPr>
            <a:picLocks noChangeAspect="1"/>
          </p:cNvPicPr>
          <p:nvPr/>
        </p:nvPicPr>
        <p:blipFill>
          <a:blip r:embed="rId5" cstate="print"/>
          <a:srcRect/>
          <a:stretch>
            <a:fillRect/>
          </a:stretch>
        </p:blipFill>
        <p:spPr bwMode="auto">
          <a:xfrm>
            <a:off x="2400304" y="3324762"/>
            <a:ext cx="1131094" cy="942975"/>
          </a:xfrm>
          <a:prstGeom prst="rect">
            <a:avLst/>
          </a:prstGeom>
          <a:noFill/>
          <a:ln w="9525">
            <a:noFill/>
            <a:miter lim="800000"/>
            <a:headEnd/>
            <a:tailEnd/>
          </a:ln>
        </p:spPr>
      </p:pic>
      <p:pic>
        <p:nvPicPr>
          <p:cNvPr id="30" name="Picture 29" descr="fire.png"/>
          <p:cNvPicPr>
            <a:picLocks noChangeAspect="1"/>
          </p:cNvPicPr>
          <p:nvPr/>
        </p:nvPicPr>
        <p:blipFill>
          <a:blip r:embed="rId6" cstate="print"/>
          <a:srcRect/>
          <a:stretch>
            <a:fillRect/>
          </a:stretch>
        </p:blipFill>
        <p:spPr bwMode="auto">
          <a:xfrm>
            <a:off x="1714504" y="3524788"/>
            <a:ext cx="1413272" cy="1701404"/>
          </a:xfrm>
          <a:prstGeom prst="rect">
            <a:avLst/>
          </a:prstGeom>
          <a:noFill/>
          <a:ln w="9525">
            <a:noFill/>
            <a:miter lim="800000"/>
            <a:headEnd/>
            <a:tailEnd/>
          </a:ln>
        </p:spPr>
      </p:pic>
      <p:pic>
        <p:nvPicPr>
          <p:cNvPr id="31" name="Picture 30" descr="fire.png"/>
          <p:cNvPicPr>
            <a:picLocks noChangeAspect="1"/>
          </p:cNvPicPr>
          <p:nvPr/>
        </p:nvPicPr>
        <p:blipFill>
          <a:blip r:embed="rId6" cstate="print"/>
          <a:srcRect/>
          <a:stretch>
            <a:fillRect/>
          </a:stretch>
        </p:blipFill>
        <p:spPr bwMode="auto">
          <a:xfrm>
            <a:off x="1143004" y="4210588"/>
            <a:ext cx="1413272" cy="1701404"/>
          </a:xfrm>
          <a:prstGeom prst="rect">
            <a:avLst/>
          </a:prstGeom>
          <a:noFill/>
          <a:ln w="9525">
            <a:noFill/>
            <a:miter lim="800000"/>
            <a:headEnd/>
            <a:tailEnd/>
          </a:ln>
        </p:spPr>
      </p:pic>
      <p:pic>
        <p:nvPicPr>
          <p:cNvPr id="32" name="Picture 31" descr="fire.png"/>
          <p:cNvPicPr>
            <a:picLocks noChangeAspect="1"/>
          </p:cNvPicPr>
          <p:nvPr/>
        </p:nvPicPr>
        <p:blipFill>
          <a:blip r:embed="rId6" cstate="print"/>
          <a:srcRect/>
          <a:stretch>
            <a:fillRect/>
          </a:stretch>
        </p:blipFill>
        <p:spPr bwMode="auto">
          <a:xfrm>
            <a:off x="2228854" y="3524788"/>
            <a:ext cx="1413272" cy="1701404"/>
          </a:xfrm>
          <a:prstGeom prst="rect">
            <a:avLst/>
          </a:prstGeom>
          <a:noFill/>
          <a:ln w="9525">
            <a:noFill/>
            <a:miter lim="800000"/>
            <a:headEnd/>
            <a:tailEnd/>
          </a:ln>
        </p:spPr>
      </p:pic>
      <p:pic>
        <p:nvPicPr>
          <p:cNvPr id="33" name="Picture 32" descr="fire.png"/>
          <p:cNvPicPr>
            <a:picLocks noChangeAspect="1"/>
          </p:cNvPicPr>
          <p:nvPr/>
        </p:nvPicPr>
        <p:blipFill>
          <a:blip r:embed="rId6" cstate="print"/>
          <a:srcRect/>
          <a:stretch>
            <a:fillRect/>
          </a:stretch>
        </p:blipFill>
        <p:spPr bwMode="auto">
          <a:xfrm>
            <a:off x="1943104" y="4267738"/>
            <a:ext cx="1413272" cy="1701404"/>
          </a:xfrm>
          <a:prstGeom prst="rect">
            <a:avLst/>
          </a:prstGeom>
          <a:noFill/>
          <a:ln w="9525">
            <a:noFill/>
            <a:miter lim="800000"/>
            <a:headEnd/>
            <a:tailEnd/>
          </a:ln>
        </p:spPr>
      </p:pic>
      <p:pic>
        <p:nvPicPr>
          <p:cNvPr id="34" name="Picture 33" descr="fire.png"/>
          <p:cNvPicPr>
            <a:picLocks noChangeAspect="1"/>
          </p:cNvPicPr>
          <p:nvPr/>
        </p:nvPicPr>
        <p:blipFill>
          <a:blip r:embed="rId6" cstate="print"/>
          <a:srcRect/>
          <a:stretch>
            <a:fillRect/>
          </a:stretch>
        </p:blipFill>
        <p:spPr bwMode="auto">
          <a:xfrm>
            <a:off x="2686054" y="4267738"/>
            <a:ext cx="1413272" cy="1701404"/>
          </a:xfrm>
          <a:prstGeom prst="rect">
            <a:avLst/>
          </a:prstGeom>
          <a:noFill/>
          <a:ln w="9525">
            <a:noFill/>
            <a:miter lim="800000"/>
            <a:headEnd/>
            <a:tailEnd/>
          </a:ln>
        </p:spPr>
      </p:pic>
      <p:pic>
        <p:nvPicPr>
          <p:cNvPr id="35" name="Picture 34" descr="allteamslose.png">
            <a:hlinkClick r:id="" action="ppaction://hlinkshowjump?jump=endshow"/>
          </p:cNvPr>
          <p:cNvPicPr>
            <a:picLocks noChangeAspect="1"/>
          </p:cNvPicPr>
          <p:nvPr/>
        </p:nvPicPr>
        <p:blipFill>
          <a:blip r:embed="rId7" cstate="print"/>
          <a:srcRect/>
          <a:stretch>
            <a:fillRect/>
          </a:stretch>
        </p:blipFill>
        <p:spPr bwMode="auto">
          <a:xfrm>
            <a:off x="1314450" y="1124486"/>
            <a:ext cx="2895600" cy="1371600"/>
          </a:xfrm>
          <a:prstGeom prst="rect">
            <a:avLst/>
          </a:prstGeom>
          <a:noFill/>
          <a:ln w="9525">
            <a:noFill/>
            <a:miter lim="800000"/>
            <a:headEnd/>
            <a:tailEnd/>
          </a:ln>
        </p:spPr>
      </p:pic>
      <p:sp>
        <p:nvSpPr>
          <p:cNvPr id="36" name="Rectangle 3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186543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88889E-6 -3.7037E-7 L -0.45833 -3.7037E-7 " pathEditMode="relative" rAng="0" ptsTypes="AA">
                                      <p:cBhvr>
                                        <p:cTn id="6" dur="2000" fill="hold"/>
                                        <p:tgtEl>
                                          <p:spTgt spid="11"/>
                                        </p:tgtEl>
                                        <p:attrNameLst>
                                          <p:attrName>ppt_x</p:attrName>
                                          <p:attrName>ppt_y</p:attrName>
                                        </p:attrNameLst>
                                      </p:cBhvr>
                                      <p:rCtr x="-22917" y="0"/>
                                    </p:animMotion>
                                  </p:childTnLst>
                                </p:cTn>
                              </p:par>
                            </p:childTnLst>
                          </p:cTn>
                        </p:par>
                        <p:par>
                          <p:cTn id="7" fill="hold">
                            <p:stCondLst>
                              <p:cond delay="2000"/>
                            </p:stCondLst>
                            <p:childTnLst>
                              <p:par>
                                <p:cTn id="8" presetID="10" presetClass="entr" presetSubtype="0" fill="hold"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childTnLst>
                                </p:cTn>
                              </p:par>
                              <p:par>
                                <p:cTn id="21" presetID="10"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par>
                                <p:cTn id="24" presetID="10" presetClass="entr" presetSubtype="0"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childTnLst>
                                </p:cTn>
                              </p:par>
                              <p:par>
                                <p:cTn id="31" presetID="10"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childTnLst>
                                </p:cTn>
                              </p:par>
                            </p:childTnLst>
                          </p:cTn>
                        </p:par>
                        <p:par>
                          <p:cTn id="34" fill="hold">
                            <p:stCondLst>
                              <p:cond delay="5000"/>
                            </p:stCondLst>
                            <p:childTnLst>
                              <p:par>
                                <p:cTn id="35" presetID="53" presetClass="entr" presetSubtype="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50171" y="329762"/>
            <a:ext cx="2157257" cy="668837"/>
          </a:xfrm>
          <a:noFill/>
        </p:spPr>
        <p:txBody>
          <a:bodyPr wrap="none">
            <a:spAutoFit/>
          </a:bodyPr>
          <a:lstStyle/>
          <a:p>
            <a:pPr>
              <a:spcBef>
                <a:spcPts val="0"/>
              </a:spcBef>
            </a:pPr>
            <a:r>
              <a:rPr lang="en-US" sz="405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ea typeface="BM JUA " panose="02020603020101020101" pitchFamily="18" charset="-127"/>
                <a:cs typeface="Comic Sans MS" charset="0"/>
              </a:rPr>
              <a:t>9 points!</a:t>
            </a:r>
          </a:p>
        </p:txBody>
      </p:sp>
      <p:pic>
        <p:nvPicPr>
          <p:cNvPr id="6" name="Picture 5" descr="redbean.png"/>
          <p:cNvPicPr>
            <a:picLocks noChangeAspect="1"/>
          </p:cNvPicPr>
          <p:nvPr/>
        </p:nvPicPr>
        <p:blipFill>
          <a:blip r:embed="rId5" cstate="print"/>
          <a:srcRect/>
          <a:stretch>
            <a:fillRect/>
          </a:stretch>
        </p:blipFill>
        <p:spPr bwMode="auto">
          <a:xfrm>
            <a:off x="1252705" y="5706597"/>
            <a:ext cx="1381102" cy="1151403"/>
          </a:xfrm>
          <a:prstGeom prst="rect">
            <a:avLst/>
          </a:prstGeom>
          <a:noFill/>
          <a:ln w="9525">
            <a:noFill/>
            <a:miter lim="800000"/>
            <a:headEnd/>
            <a:tailEnd/>
          </a:ln>
        </p:spPr>
      </p:pic>
      <p:pic>
        <p:nvPicPr>
          <p:cNvPr id="7" name="Picture 6" descr="redbean.png"/>
          <p:cNvPicPr>
            <a:picLocks noChangeAspect="1"/>
          </p:cNvPicPr>
          <p:nvPr/>
        </p:nvPicPr>
        <p:blipFill>
          <a:blip r:embed="rId5" cstate="print"/>
          <a:srcRect/>
          <a:stretch>
            <a:fillRect/>
          </a:stretch>
        </p:blipFill>
        <p:spPr bwMode="auto">
          <a:xfrm>
            <a:off x="825761" y="4679578"/>
            <a:ext cx="1381102" cy="1151403"/>
          </a:xfrm>
          <a:prstGeom prst="rect">
            <a:avLst/>
          </a:prstGeom>
          <a:noFill/>
          <a:ln w="9525">
            <a:noFill/>
            <a:miter lim="800000"/>
            <a:headEnd/>
            <a:tailEnd/>
          </a:ln>
        </p:spPr>
      </p:pic>
      <p:pic>
        <p:nvPicPr>
          <p:cNvPr id="8" name="Picture 7" descr="redbean.png"/>
          <p:cNvPicPr>
            <a:picLocks noChangeAspect="1"/>
          </p:cNvPicPr>
          <p:nvPr/>
        </p:nvPicPr>
        <p:blipFill>
          <a:blip r:embed="rId5" cstate="print"/>
          <a:srcRect/>
          <a:stretch>
            <a:fillRect/>
          </a:stretch>
        </p:blipFill>
        <p:spPr bwMode="auto">
          <a:xfrm>
            <a:off x="795505" y="3467661"/>
            <a:ext cx="1381102" cy="1151403"/>
          </a:xfrm>
          <a:prstGeom prst="rect">
            <a:avLst/>
          </a:prstGeom>
          <a:noFill/>
          <a:ln w="9525">
            <a:noFill/>
            <a:miter lim="800000"/>
            <a:headEnd/>
            <a:tailEnd/>
          </a:ln>
        </p:spPr>
      </p:pic>
      <p:pic>
        <p:nvPicPr>
          <p:cNvPr id="9" name="Picture 8" descr="redbean.png"/>
          <p:cNvPicPr>
            <a:picLocks noChangeAspect="1"/>
          </p:cNvPicPr>
          <p:nvPr/>
        </p:nvPicPr>
        <p:blipFill>
          <a:blip r:embed="rId5" cstate="print"/>
          <a:srcRect/>
          <a:stretch>
            <a:fillRect/>
          </a:stretch>
        </p:blipFill>
        <p:spPr bwMode="auto">
          <a:xfrm>
            <a:off x="1123417" y="2153212"/>
            <a:ext cx="1381102" cy="1151403"/>
          </a:xfrm>
          <a:prstGeom prst="rect">
            <a:avLst/>
          </a:prstGeom>
          <a:noFill/>
          <a:ln w="9525">
            <a:noFill/>
            <a:miter lim="800000"/>
            <a:headEnd/>
            <a:tailEnd/>
          </a:ln>
        </p:spPr>
      </p:pic>
      <p:pic>
        <p:nvPicPr>
          <p:cNvPr id="10" name="Picture 9" descr="redbean.png"/>
          <p:cNvPicPr>
            <a:picLocks noChangeAspect="1"/>
          </p:cNvPicPr>
          <p:nvPr/>
        </p:nvPicPr>
        <p:blipFill>
          <a:blip r:embed="rId5" cstate="print"/>
          <a:srcRect/>
          <a:stretch>
            <a:fillRect/>
          </a:stretch>
        </p:blipFill>
        <p:spPr bwMode="auto">
          <a:xfrm>
            <a:off x="2133486" y="1166534"/>
            <a:ext cx="1381102" cy="1151403"/>
          </a:xfrm>
          <a:prstGeom prst="rect">
            <a:avLst/>
          </a:prstGeom>
          <a:noFill/>
          <a:ln w="9525">
            <a:noFill/>
            <a:miter lim="800000"/>
            <a:headEnd/>
            <a:tailEnd/>
          </a:ln>
        </p:spPr>
      </p:pic>
      <p:pic>
        <p:nvPicPr>
          <p:cNvPr id="11" name="Picture 10" descr="redbean.png"/>
          <p:cNvPicPr>
            <a:picLocks noChangeAspect="1"/>
          </p:cNvPicPr>
          <p:nvPr/>
        </p:nvPicPr>
        <p:blipFill>
          <a:blip r:embed="rId5" cstate="print"/>
          <a:srcRect/>
          <a:stretch>
            <a:fillRect/>
          </a:stretch>
        </p:blipFill>
        <p:spPr bwMode="auto">
          <a:xfrm>
            <a:off x="3783341" y="689163"/>
            <a:ext cx="1381102" cy="1151403"/>
          </a:xfrm>
          <a:prstGeom prst="rect">
            <a:avLst/>
          </a:prstGeom>
          <a:noFill/>
          <a:ln w="9525">
            <a:noFill/>
            <a:miter lim="800000"/>
            <a:headEnd/>
            <a:tailEnd/>
          </a:ln>
        </p:spPr>
      </p:pic>
      <p:pic>
        <p:nvPicPr>
          <p:cNvPr id="12" name="Picture 11" descr="redbean.png"/>
          <p:cNvPicPr>
            <a:picLocks noChangeAspect="1"/>
          </p:cNvPicPr>
          <p:nvPr/>
        </p:nvPicPr>
        <p:blipFill>
          <a:blip r:embed="rId5" cstate="print"/>
          <a:srcRect/>
          <a:stretch>
            <a:fillRect/>
          </a:stretch>
        </p:blipFill>
        <p:spPr bwMode="auto">
          <a:xfrm>
            <a:off x="5693595" y="1220322"/>
            <a:ext cx="1381102" cy="1151403"/>
          </a:xfrm>
          <a:prstGeom prst="rect">
            <a:avLst/>
          </a:prstGeom>
          <a:noFill/>
          <a:ln w="9525">
            <a:noFill/>
            <a:miter lim="800000"/>
            <a:headEnd/>
            <a:tailEnd/>
          </a:ln>
        </p:spPr>
      </p:pic>
      <p:pic>
        <p:nvPicPr>
          <p:cNvPr id="13" name="Picture 12" descr="redbean.png"/>
          <p:cNvPicPr>
            <a:picLocks noChangeAspect="1"/>
          </p:cNvPicPr>
          <p:nvPr/>
        </p:nvPicPr>
        <p:blipFill>
          <a:blip r:embed="rId5" cstate="print"/>
          <a:srcRect/>
          <a:stretch>
            <a:fillRect/>
          </a:stretch>
        </p:blipFill>
        <p:spPr bwMode="auto">
          <a:xfrm>
            <a:off x="6796255" y="2314576"/>
            <a:ext cx="1381102" cy="1151403"/>
          </a:xfrm>
          <a:prstGeom prst="rect">
            <a:avLst/>
          </a:prstGeom>
          <a:noFill/>
          <a:ln w="9525">
            <a:noFill/>
            <a:miter lim="800000"/>
            <a:headEnd/>
            <a:tailEnd/>
          </a:ln>
        </p:spPr>
      </p:pic>
      <p:pic>
        <p:nvPicPr>
          <p:cNvPr id="14" name="Picture 13" descr="redbean.png"/>
          <p:cNvPicPr>
            <a:picLocks noChangeAspect="1"/>
          </p:cNvPicPr>
          <p:nvPr/>
        </p:nvPicPr>
        <p:blipFill>
          <a:blip r:embed="rId5" cstate="print"/>
          <a:srcRect/>
          <a:stretch>
            <a:fillRect/>
          </a:stretch>
        </p:blipFill>
        <p:spPr bwMode="auto">
          <a:xfrm>
            <a:off x="7166049" y="3494556"/>
            <a:ext cx="1381102" cy="1151403"/>
          </a:xfrm>
          <a:prstGeom prst="rect">
            <a:avLst/>
          </a:prstGeom>
          <a:noFill/>
          <a:ln w="9525">
            <a:noFill/>
            <a:miter lim="800000"/>
            <a:headEnd/>
            <a:tailEnd/>
          </a:ln>
        </p:spPr>
      </p:pic>
      <p:sp>
        <p:nvSpPr>
          <p:cNvPr id="16" name="Rectangle 1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20454542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3" name="audio2.wav"/>
                                        </p:tgtEl>
                                      </p:cMediaNode>
                                    </p:audio>
                                  </p:subTnLst>
                                </p:cTn>
                              </p:par>
                            </p:childTnLst>
                          </p:cTn>
                        </p:par>
                        <p:par>
                          <p:cTn id="11" fill="hold">
                            <p:stCondLst>
                              <p:cond delay="1000"/>
                            </p:stCondLst>
                            <p:childTnLst>
                              <p:par>
                                <p:cTn id="12" presetID="49" presetClass="entr" presetSubtype="0" decel="100000" fill="hold" nodeType="afterEffect">
                                  <p:stCondLst>
                                    <p:cond delay="5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transition="in" filter="fade">
                                      <p:cBhvr>
                                        <p:cTn id="17" dur="500"/>
                                        <p:tgtEl>
                                          <p:spTgt spid="7"/>
                                        </p:tgtEl>
                                      </p:cBhvr>
                                    </p:animEffect>
                                  </p:childTnLst>
                                  <p:subTnLst>
                                    <p:audio>
                                      <p:cMediaNode>
                                        <p:cTn display="0" masterRel="sameClick">
                                          <p:stCondLst>
                                            <p:cond evt="begin" delay="0">
                                              <p:tn val="12"/>
                                            </p:cond>
                                          </p:stCondLst>
                                          <p:endCondLst>
                                            <p:cond evt="onStopAudio" delay="0">
                                              <p:tgtEl>
                                                <p:sldTgt/>
                                              </p:tgtEl>
                                            </p:cond>
                                          </p:endCondLst>
                                        </p:cTn>
                                        <p:tgtEl>
                                          <p:sndTgt r:embed="rId3" name="audio2.wav"/>
                                        </p:tgtEl>
                                      </p:cMediaNode>
                                    </p:audio>
                                  </p:subTnLst>
                                </p:cTn>
                              </p:par>
                            </p:childTnLst>
                          </p:cTn>
                        </p:par>
                        <p:par>
                          <p:cTn id="18" fill="hold">
                            <p:stCondLst>
                              <p:cond delay="2000"/>
                            </p:stCondLst>
                            <p:childTnLst>
                              <p:par>
                                <p:cTn id="19" presetID="49" presetClass="entr" presetSubtype="0" decel="100000" fill="hold" nodeType="after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subTnLst>
                                    <p:audio>
                                      <p:cMediaNode>
                                        <p:cTn display="0" masterRel="sameClick">
                                          <p:stCondLst>
                                            <p:cond evt="begin" delay="0">
                                              <p:tn val="19"/>
                                            </p:cond>
                                          </p:stCondLst>
                                          <p:endCondLst>
                                            <p:cond evt="onStopAudio" delay="0">
                                              <p:tgtEl>
                                                <p:sldTgt/>
                                              </p:tgtEl>
                                            </p:cond>
                                          </p:endCondLst>
                                        </p:cTn>
                                        <p:tgtEl>
                                          <p:sndTgt r:embed="rId3" name="audio2.wav"/>
                                        </p:tgtEl>
                                      </p:cMediaNode>
                                    </p:audio>
                                  </p:subTnLst>
                                </p:cTn>
                              </p:par>
                            </p:childTnLst>
                          </p:cTn>
                        </p:par>
                        <p:par>
                          <p:cTn id="25" fill="hold">
                            <p:stCondLst>
                              <p:cond delay="3000"/>
                            </p:stCondLst>
                            <p:childTnLst>
                              <p:par>
                                <p:cTn id="26" presetID="49" presetClass="entr" presetSubtype="0" decel="100000" fill="hold" nodeType="after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subTnLst>
                                    <p:audio>
                                      <p:cMediaNode>
                                        <p:cTn display="0" masterRel="sameClick">
                                          <p:stCondLst>
                                            <p:cond evt="begin" delay="0">
                                              <p:tn val="26"/>
                                            </p:cond>
                                          </p:stCondLst>
                                          <p:endCondLst>
                                            <p:cond evt="onStopAudio" delay="0">
                                              <p:tgtEl>
                                                <p:sldTgt/>
                                              </p:tgtEl>
                                            </p:cond>
                                          </p:endCondLst>
                                        </p:cTn>
                                        <p:tgtEl>
                                          <p:sndTgt r:embed="rId3" name="audio2.wav"/>
                                        </p:tgtEl>
                                      </p:cMediaNode>
                                    </p:audio>
                                  </p:subTnLst>
                                </p:cTn>
                              </p:par>
                            </p:childTnLst>
                          </p:cTn>
                        </p:par>
                        <p:par>
                          <p:cTn id="32" fill="hold">
                            <p:stCondLst>
                              <p:cond delay="4000"/>
                            </p:stCondLst>
                            <p:childTnLst>
                              <p:par>
                                <p:cTn id="33" presetID="49" presetClass="entr" presetSubtype="0" decel="100000" fill="hold" nodeType="after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subTnLst>
                                    <p:audio>
                                      <p:cMediaNode>
                                        <p:cTn display="0" masterRel="sameClick">
                                          <p:stCondLst>
                                            <p:cond evt="begin" delay="0">
                                              <p:tn val="33"/>
                                            </p:cond>
                                          </p:stCondLst>
                                          <p:endCondLst>
                                            <p:cond evt="onStopAudio" delay="0">
                                              <p:tgtEl>
                                                <p:sldTgt/>
                                              </p:tgtEl>
                                            </p:cond>
                                          </p:endCondLst>
                                        </p:cTn>
                                        <p:tgtEl>
                                          <p:sndTgt r:embed="rId3" name="audio2.wav"/>
                                        </p:tgtEl>
                                      </p:cMediaNode>
                                    </p:audio>
                                  </p:subTnLst>
                                </p:cTn>
                              </p:par>
                            </p:childTnLst>
                          </p:cTn>
                        </p:par>
                        <p:par>
                          <p:cTn id="39" fill="hold">
                            <p:stCondLst>
                              <p:cond delay="5000"/>
                            </p:stCondLst>
                            <p:childTnLst>
                              <p:par>
                                <p:cTn id="40" presetID="49" presetClass="entr" presetSubtype="0" decel="100000" fill="hold" nodeType="afterEffect">
                                  <p:stCondLst>
                                    <p:cond delay="5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360"/>
                                          </p:val>
                                        </p:tav>
                                        <p:tav tm="100000">
                                          <p:val>
                                            <p:fltVal val="0"/>
                                          </p:val>
                                        </p:tav>
                                      </p:tavLst>
                                    </p:anim>
                                    <p:animEffect transition="in" filter="fade">
                                      <p:cBhvr>
                                        <p:cTn id="45" dur="500"/>
                                        <p:tgtEl>
                                          <p:spTgt spid="11"/>
                                        </p:tgtEl>
                                      </p:cBhvr>
                                    </p:animEffect>
                                  </p:childTnLst>
                                  <p:subTnLst>
                                    <p:audio>
                                      <p:cMediaNode>
                                        <p:cTn display="0" masterRel="sameClick">
                                          <p:stCondLst>
                                            <p:cond evt="begin" delay="0">
                                              <p:tn val="40"/>
                                            </p:cond>
                                          </p:stCondLst>
                                          <p:endCondLst>
                                            <p:cond evt="onStopAudio" delay="0">
                                              <p:tgtEl>
                                                <p:sldTgt/>
                                              </p:tgtEl>
                                            </p:cond>
                                          </p:endCondLst>
                                        </p:cTn>
                                        <p:tgtEl>
                                          <p:sndTgt r:embed="rId3" name="audio2.wav"/>
                                        </p:tgtEl>
                                      </p:cMediaNode>
                                    </p:audio>
                                  </p:subTnLst>
                                </p:cTn>
                              </p:par>
                            </p:childTnLst>
                          </p:cTn>
                        </p:par>
                        <p:par>
                          <p:cTn id="46" fill="hold">
                            <p:stCondLst>
                              <p:cond delay="6000"/>
                            </p:stCondLst>
                            <p:childTnLst>
                              <p:par>
                                <p:cTn id="47" presetID="49" presetClass="entr" presetSubtype="0" decel="100000" fill="hold" nodeType="afterEffect">
                                  <p:stCondLst>
                                    <p:cond delay="5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subTnLst>
                                    <p:audio>
                                      <p:cMediaNode>
                                        <p:cTn display="0" masterRel="sameClick">
                                          <p:stCondLst>
                                            <p:cond evt="begin" delay="0">
                                              <p:tn val="47"/>
                                            </p:cond>
                                          </p:stCondLst>
                                          <p:endCondLst>
                                            <p:cond evt="onStopAudio" delay="0">
                                              <p:tgtEl>
                                                <p:sldTgt/>
                                              </p:tgtEl>
                                            </p:cond>
                                          </p:endCondLst>
                                        </p:cTn>
                                        <p:tgtEl>
                                          <p:sndTgt r:embed="rId3" name="audio2.wav"/>
                                        </p:tgtEl>
                                      </p:cMediaNode>
                                    </p:audio>
                                  </p:subTnLst>
                                </p:cTn>
                              </p:par>
                            </p:childTnLst>
                          </p:cTn>
                        </p:par>
                        <p:par>
                          <p:cTn id="53" fill="hold">
                            <p:stCondLst>
                              <p:cond delay="7000"/>
                            </p:stCondLst>
                            <p:childTnLst>
                              <p:par>
                                <p:cTn id="54" presetID="49" presetClass="entr" presetSubtype="0" decel="100000" fill="hold" nodeType="afterEffect">
                                  <p:stCondLst>
                                    <p:cond delay="5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360"/>
                                          </p:val>
                                        </p:tav>
                                        <p:tav tm="100000">
                                          <p:val>
                                            <p:fltVal val="0"/>
                                          </p:val>
                                        </p:tav>
                                      </p:tavLst>
                                    </p:anim>
                                    <p:animEffect transition="in" filter="fade">
                                      <p:cBhvr>
                                        <p:cTn id="59" dur="500"/>
                                        <p:tgtEl>
                                          <p:spTgt spid="13"/>
                                        </p:tgtEl>
                                      </p:cBhvr>
                                    </p:animEffect>
                                  </p:childTnLst>
                                  <p:subTnLst>
                                    <p:audio>
                                      <p:cMediaNode>
                                        <p:cTn display="0" masterRel="sameClick">
                                          <p:stCondLst>
                                            <p:cond evt="begin" delay="0">
                                              <p:tn val="54"/>
                                            </p:cond>
                                          </p:stCondLst>
                                          <p:endCondLst>
                                            <p:cond evt="onStopAudio" delay="0">
                                              <p:tgtEl>
                                                <p:sldTgt/>
                                              </p:tgtEl>
                                            </p:cond>
                                          </p:endCondLst>
                                        </p:cTn>
                                        <p:tgtEl>
                                          <p:sndTgt r:embed="rId3" name="audio2.wav"/>
                                        </p:tgtEl>
                                      </p:cMediaNode>
                                    </p:audio>
                                  </p:subTnLst>
                                </p:cTn>
                              </p:par>
                            </p:childTnLst>
                          </p:cTn>
                        </p:par>
                        <p:par>
                          <p:cTn id="60" fill="hold">
                            <p:stCondLst>
                              <p:cond delay="8000"/>
                            </p:stCondLst>
                            <p:childTnLst>
                              <p:par>
                                <p:cTn id="61" presetID="49" presetClass="entr" presetSubtype="0" decel="100000" fill="hold" nodeType="afterEffect">
                                  <p:stCondLst>
                                    <p:cond delay="50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 calcmode="lin" valueType="num">
                                      <p:cBhvr>
                                        <p:cTn id="65" dur="500" fill="hold"/>
                                        <p:tgtEl>
                                          <p:spTgt spid="14"/>
                                        </p:tgtEl>
                                        <p:attrNameLst>
                                          <p:attrName>style.rotation</p:attrName>
                                        </p:attrNameLst>
                                      </p:cBhvr>
                                      <p:tavLst>
                                        <p:tav tm="0">
                                          <p:val>
                                            <p:fltVal val="360"/>
                                          </p:val>
                                        </p:tav>
                                        <p:tav tm="100000">
                                          <p:val>
                                            <p:fltVal val="0"/>
                                          </p:val>
                                        </p:tav>
                                      </p:tavLst>
                                    </p:anim>
                                    <p:animEffect transition="in" filter="fade">
                                      <p:cBhvr>
                                        <p:cTn id="66" dur="500"/>
                                        <p:tgtEl>
                                          <p:spTgt spid="14"/>
                                        </p:tgtEl>
                                      </p:cBhvr>
                                    </p:animEffect>
                                  </p:childTnLst>
                                  <p:subTnLst>
                                    <p:audio>
                                      <p:cMediaNode>
                                        <p:cTn display="0" masterRel="sameClick">
                                          <p:stCondLst>
                                            <p:cond evt="begin" delay="0">
                                              <p:tn val="61"/>
                                            </p:cond>
                                          </p:stCondLst>
                                          <p:endCondLst>
                                            <p:cond evt="onStopAudio" delay="0">
                                              <p:tgtEl>
                                                <p:sldTgt/>
                                              </p:tgtEl>
                                            </p:cond>
                                          </p:endCondLst>
                                        </p:cTn>
                                        <p:tgtEl>
                                          <p:sndTgt r:embed="rId3" name="audio2.wav"/>
                                        </p:tgtEl>
                                      </p:cMediaNode>
                                    </p:audio>
                                  </p:subTnLst>
                                </p:cTn>
                              </p:par>
                            </p:childTnLst>
                          </p:cTn>
                        </p:par>
                        <p:par>
                          <p:cTn id="67" fill="hold">
                            <p:stCondLst>
                              <p:cond delay="9000"/>
                            </p:stCondLst>
                            <p:childTnLst>
                              <p:par>
                                <p:cTn id="68" presetID="2" presetClass="entr" presetSubtype="1" fill="hold" grpId="0" nodeType="afterEffect">
                                  <p:stCondLst>
                                    <p:cond delay="0"/>
                                  </p:stCondLst>
                                  <p:childTnLst>
                                    <p:set>
                                      <p:cBhvr>
                                        <p:cTn id="69" dur="1" fill="hold">
                                          <p:stCondLst>
                                            <p:cond delay="0"/>
                                          </p:stCondLst>
                                        </p:cTn>
                                        <p:tgtEl>
                                          <p:spTgt spid="5">
                                            <p:txEl>
                                              <p:pRg st="0" end="0"/>
                                            </p:txEl>
                                          </p:spTgt>
                                        </p:tgtEl>
                                        <p:attrNameLst>
                                          <p:attrName>style.visibility</p:attrName>
                                        </p:attrNameLst>
                                      </p:cBhvr>
                                      <p:to>
                                        <p:strVal val="visible"/>
                                      </p:to>
                                    </p:set>
                                    <p:anim calcmode="lin" valueType="num">
                                      <p:cBhvr additive="base">
                                        <p:cTn id="70"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72" fill="hold">
                            <p:stCondLst>
                              <p:cond delay="9500"/>
                            </p:stCondLst>
                            <p:childTnLst>
                              <p:par>
                                <p:cTn id="73" presetID="1"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6"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1770271" y="551681"/>
            <a:ext cx="5603457" cy="1031821"/>
          </a:xfrm>
          <a:noFill/>
        </p:spPr>
        <p:txBody>
          <a:bodyPr wrap="none">
            <a:spAutoFit/>
          </a:bodyPr>
          <a:lstStyle/>
          <a:p>
            <a:pPr>
              <a:spcBef>
                <a:spcPts val="0"/>
              </a:spcBef>
            </a:pPr>
            <a:r>
              <a:rPr lang="en-US"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M JUA " panose="02020603020101020101" pitchFamily="18" charset="-127"/>
              </a:rPr>
              <a:t>Steal 6 points!</a:t>
            </a:r>
          </a:p>
        </p:txBody>
      </p:sp>
      <p:sp>
        <p:nvSpPr>
          <p:cNvPr id="6" name="Rectangle 5">
            <a:hlinkClick r:id="" action="ppaction://hlinkshowjump?jump=endshow"/>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M JUA " panose="02020603020101020101" pitchFamily="18" charset="-127"/>
            </a:endParaRPr>
          </a:p>
        </p:txBody>
      </p:sp>
    </p:spTree>
    <p:extLst>
      <p:ext uri="{BB962C8B-B14F-4D97-AF65-F5344CB8AC3E}">
        <p14:creationId xmlns:p14="http://schemas.microsoft.com/office/powerpoint/2010/main" val="16937602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A">
            <a:hlinkClick r:id="" action="ppaction://customshow?id=5&amp;return=true"/>
          </p:cNvPr>
          <p:cNvSpPr txBox="1"/>
          <p:nvPr/>
        </p:nvSpPr>
        <p:spPr>
          <a:xfrm>
            <a:off x="437537" y="621725"/>
            <a:ext cx="803425"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A</a:t>
            </a:r>
          </a:p>
        </p:txBody>
      </p:sp>
      <p:sp>
        <p:nvSpPr>
          <p:cNvPr id="7" name="B">
            <a:hlinkClick r:id="" action="ppaction://customshow?id=6&amp;return=true"/>
          </p:cNvPr>
          <p:cNvSpPr txBox="1"/>
          <p:nvPr/>
        </p:nvSpPr>
        <p:spPr>
          <a:xfrm>
            <a:off x="1754724" y="621725"/>
            <a:ext cx="657551"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B</a:t>
            </a:r>
          </a:p>
        </p:txBody>
      </p:sp>
      <p:sp>
        <p:nvSpPr>
          <p:cNvPr id="8" name="C">
            <a:hlinkClick r:id="" action="ppaction://customshow?id=7&amp;return=true"/>
          </p:cNvPr>
          <p:cNvSpPr txBox="1"/>
          <p:nvPr/>
        </p:nvSpPr>
        <p:spPr>
          <a:xfrm>
            <a:off x="2973326" y="621725"/>
            <a:ext cx="708848"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C</a:t>
            </a:r>
          </a:p>
        </p:txBody>
      </p:sp>
      <p:sp>
        <p:nvSpPr>
          <p:cNvPr id="9" name="D">
            <a:hlinkClick r:id="" action="ppaction://customshow?id=8&amp;return=true"/>
          </p:cNvPr>
          <p:cNvSpPr txBox="1"/>
          <p:nvPr/>
        </p:nvSpPr>
        <p:spPr>
          <a:xfrm>
            <a:off x="4221583" y="621725"/>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D</a:t>
            </a:r>
          </a:p>
        </p:txBody>
      </p:sp>
      <p:sp>
        <p:nvSpPr>
          <p:cNvPr id="10" name="E">
            <a:hlinkClick r:id="" action="ppaction://customshow?id=9&amp;return=true"/>
          </p:cNvPr>
          <p:cNvSpPr txBox="1"/>
          <p:nvPr/>
        </p:nvSpPr>
        <p:spPr>
          <a:xfrm>
            <a:off x="5491481" y="621725"/>
            <a:ext cx="649537"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E</a:t>
            </a:r>
          </a:p>
        </p:txBody>
      </p:sp>
      <p:sp>
        <p:nvSpPr>
          <p:cNvPr id="11" name="F">
            <a:hlinkClick r:id="" action="ppaction://customshow?id=10&amp;return=true"/>
          </p:cNvPr>
          <p:cNvSpPr txBox="1"/>
          <p:nvPr/>
        </p:nvSpPr>
        <p:spPr>
          <a:xfrm>
            <a:off x="6737334" y="621725"/>
            <a:ext cx="646331"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F</a:t>
            </a:r>
          </a:p>
        </p:txBody>
      </p:sp>
      <p:sp>
        <p:nvSpPr>
          <p:cNvPr id="12" name="G">
            <a:hlinkClick r:id="" action="ppaction://customshow?id=11&amp;return=true"/>
          </p:cNvPr>
          <p:cNvSpPr txBox="1"/>
          <p:nvPr/>
        </p:nvSpPr>
        <p:spPr>
          <a:xfrm>
            <a:off x="7954333" y="621725"/>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G</a:t>
            </a:r>
          </a:p>
        </p:txBody>
      </p:sp>
      <p:sp>
        <p:nvSpPr>
          <p:cNvPr id="13" name="H">
            <a:hlinkClick r:id="" action="ppaction://customshow?id=12&amp;return=true"/>
          </p:cNvPr>
          <p:cNvSpPr txBox="1"/>
          <p:nvPr/>
        </p:nvSpPr>
        <p:spPr>
          <a:xfrm>
            <a:off x="488833" y="1812425"/>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H</a:t>
            </a:r>
          </a:p>
        </p:txBody>
      </p:sp>
      <p:sp>
        <p:nvSpPr>
          <p:cNvPr id="14" name="I">
            <a:hlinkClick r:id="" action="ppaction://customshow?id=13&amp;return=true"/>
          </p:cNvPr>
          <p:cNvSpPr txBox="1"/>
          <p:nvPr/>
        </p:nvSpPr>
        <p:spPr>
          <a:xfrm>
            <a:off x="1872544" y="1812425"/>
            <a:ext cx="421910"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I</a:t>
            </a:r>
          </a:p>
        </p:txBody>
      </p:sp>
      <p:sp>
        <p:nvSpPr>
          <p:cNvPr id="15" name="J">
            <a:hlinkClick r:id="" action="ppaction://customshow?id=14&amp;return=true"/>
          </p:cNvPr>
          <p:cNvSpPr txBox="1"/>
          <p:nvPr/>
        </p:nvSpPr>
        <p:spPr>
          <a:xfrm>
            <a:off x="2970921" y="1812425"/>
            <a:ext cx="713657"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J</a:t>
            </a:r>
          </a:p>
        </p:txBody>
      </p:sp>
      <p:sp>
        <p:nvSpPr>
          <p:cNvPr id="17" name="K">
            <a:hlinkClick r:id="" action="ppaction://customshow?id=15&amp;return=true"/>
          </p:cNvPr>
          <p:cNvSpPr txBox="1"/>
          <p:nvPr/>
        </p:nvSpPr>
        <p:spPr>
          <a:xfrm>
            <a:off x="4238415" y="1812425"/>
            <a:ext cx="667169"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K</a:t>
            </a:r>
          </a:p>
        </p:txBody>
      </p:sp>
      <p:sp>
        <p:nvSpPr>
          <p:cNvPr id="18" name="L">
            <a:hlinkClick r:id="" action="ppaction://customshow?id=16&amp;return=true"/>
          </p:cNvPr>
          <p:cNvSpPr txBox="1"/>
          <p:nvPr/>
        </p:nvSpPr>
        <p:spPr>
          <a:xfrm>
            <a:off x="5490680" y="1812425"/>
            <a:ext cx="651140"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L</a:t>
            </a:r>
          </a:p>
        </p:txBody>
      </p:sp>
      <p:sp>
        <p:nvSpPr>
          <p:cNvPr id="19" name="M">
            <a:hlinkClick r:id="" action="ppaction://customshow?id=17&amp;return=true"/>
          </p:cNvPr>
          <p:cNvSpPr txBox="1"/>
          <p:nvPr/>
        </p:nvSpPr>
        <p:spPr>
          <a:xfrm>
            <a:off x="6675619" y="1812425"/>
            <a:ext cx="769762"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M</a:t>
            </a:r>
          </a:p>
        </p:txBody>
      </p:sp>
      <p:sp>
        <p:nvSpPr>
          <p:cNvPr id="20" name="N">
            <a:hlinkClick r:id="" action="ppaction://customshow?id=18&amp;return=true"/>
          </p:cNvPr>
          <p:cNvSpPr txBox="1"/>
          <p:nvPr/>
        </p:nvSpPr>
        <p:spPr>
          <a:xfrm>
            <a:off x="7947121" y="1812425"/>
            <a:ext cx="715259"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N</a:t>
            </a:r>
          </a:p>
        </p:txBody>
      </p:sp>
      <p:sp>
        <p:nvSpPr>
          <p:cNvPr id="21" name="O">
            <a:hlinkClick r:id="" action="ppaction://customshow?id=19&amp;return=true"/>
          </p:cNvPr>
          <p:cNvSpPr txBox="1"/>
          <p:nvPr/>
        </p:nvSpPr>
        <p:spPr>
          <a:xfrm>
            <a:off x="478414" y="3003125"/>
            <a:ext cx="721672"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O</a:t>
            </a:r>
          </a:p>
        </p:txBody>
      </p:sp>
      <p:sp>
        <p:nvSpPr>
          <p:cNvPr id="22" name="P">
            <a:hlinkClick r:id="" action="ppaction://customshow?id=20&amp;return=true"/>
          </p:cNvPr>
          <p:cNvSpPr txBox="1"/>
          <p:nvPr/>
        </p:nvSpPr>
        <p:spPr>
          <a:xfrm>
            <a:off x="1743503" y="3003125"/>
            <a:ext cx="679994"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P</a:t>
            </a:r>
          </a:p>
        </p:txBody>
      </p:sp>
      <p:sp>
        <p:nvSpPr>
          <p:cNvPr id="23" name="Q">
            <a:hlinkClick r:id="" action="ppaction://customshow?id=21&amp;return=true"/>
          </p:cNvPr>
          <p:cNvSpPr txBox="1"/>
          <p:nvPr/>
        </p:nvSpPr>
        <p:spPr>
          <a:xfrm>
            <a:off x="2961304" y="3003125"/>
            <a:ext cx="73289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Q</a:t>
            </a:r>
          </a:p>
        </p:txBody>
      </p:sp>
      <p:sp>
        <p:nvSpPr>
          <p:cNvPr id="24" name="R">
            <a:hlinkClick r:id="" action="ppaction://customshow?id=22&amp;return=true"/>
          </p:cNvPr>
          <p:cNvSpPr txBox="1"/>
          <p:nvPr/>
        </p:nvSpPr>
        <p:spPr>
          <a:xfrm>
            <a:off x="4226392" y="3003125"/>
            <a:ext cx="691215"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R</a:t>
            </a:r>
          </a:p>
        </p:txBody>
      </p:sp>
      <p:sp>
        <p:nvSpPr>
          <p:cNvPr id="25" name="S">
            <a:hlinkClick r:id="" action="ppaction://customshow?id=23&amp;return=true"/>
          </p:cNvPr>
          <p:cNvSpPr txBox="1"/>
          <p:nvPr/>
        </p:nvSpPr>
        <p:spPr>
          <a:xfrm>
            <a:off x="5465833" y="3003125"/>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S</a:t>
            </a:r>
          </a:p>
        </p:txBody>
      </p:sp>
      <p:sp>
        <p:nvSpPr>
          <p:cNvPr id="26" name="T">
            <a:hlinkClick r:id="" action="ppaction://customshow?id=24&amp;return=true"/>
          </p:cNvPr>
          <p:cNvSpPr txBox="1"/>
          <p:nvPr/>
        </p:nvSpPr>
        <p:spPr>
          <a:xfrm>
            <a:off x="6695656" y="3003125"/>
            <a:ext cx="729687"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T</a:t>
            </a:r>
          </a:p>
        </p:txBody>
      </p:sp>
      <p:sp>
        <p:nvSpPr>
          <p:cNvPr id="27" name="U">
            <a:hlinkClick r:id="" action="ppaction://customshow?id=25&amp;return=true"/>
          </p:cNvPr>
          <p:cNvSpPr txBox="1"/>
          <p:nvPr/>
        </p:nvSpPr>
        <p:spPr>
          <a:xfrm>
            <a:off x="7943914" y="3003125"/>
            <a:ext cx="721671"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U</a:t>
            </a:r>
          </a:p>
        </p:txBody>
      </p:sp>
      <p:sp>
        <p:nvSpPr>
          <p:cNvPr id="28" name="V">
            <a:hlinkClick r:id="" action="ppaction://customshow?id=26&amp;return=true"/>
          </p:cNvPr>
          <p:cNvSpPr txBox="1"/>
          <p:nvPr/>
        </p:nvSpPr>
        <p:spPr>
          <a:xfrm>
            <a:off x="1705832" y="4193825"/>
            <a:ext cx="755335"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V</a:t>
            </a:r>
          </a:p>
        </p:txBody>
      </p:sp>
      <p:sp>
        <p:nvSpPr>
          <p:cNvPr id="29" name="W">
            <a:hlinkClick r:id="" action="ppaction://customshow?id=27&amp;return=true"/>
          </p:cNvPr>
          <p:cNvSpPr txBox="1"/>
          <p:nvPr/>
        </p:nvSpPr>
        <p:spPr>
          <a:xfrm>
            <a:off x="2897985" y="4193825"/>
            <a:ext cx="859530"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W</a:t>
            </a:r>
          </a:p>
        </p:txBody>
      </p:sp>
      <p:sp>
        <p:nvSpPr>
          <p:cNvPr id="30" name="X">
            <a:hlinkClick r:id="" action="ppaction://customshow?id=28&amp;return=true"/>
          </p:cNvPr>
          <p:cNvSpPr txBox="1"/>
          <p:nvPr/>
        </p:nvSpPr>
        <p:spPr>
          <a:xfrm>
            <a:off x="4212766" y="4193825"/>
            <a:ext cx="718466"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X</a:t>
            </a:r>
          </a:p>
        </p:txBody>
      </p:sp>
      <p:sp>
        <p:nvSpPr>
          <p:cNvPr id="31" name="Y">
            <a:hlinkClick r:id="" action="ppaction://customshow?id=29&amp;return=true"/>
          </p:cNvPr>
          <p:cNvSpPr txBox="1"/>
          <p:nvPr/>
        </p:nvSpPr>
        <p:spPr>
          <a:xfrm>
            <a:off x="5455414" y="4193825"/>
            <a:ext cx="721672"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Y</a:t>
            </a:r>
          </a:p>
        </p:txBody>
      </p:sp>
      <p:sp>
        <p:nvSpPr>
          <p:cNvPr id="32" name="Z">
            <a:hlinkClick r:id="" action="ppaction://customshow?id=30&amp;return=true"/>
          </p:cNvPr>
          <p:cNvSpPr txBox="1"/>
          <p:nvPr/>
        </p:nvSpPr>
        <p:spPr>
          <a:xfrm>
            <a:off x="6710083" y="4193825"/>
            <a:ext cx="700833" cy="1107996"/>
          </a:xfrm>
          <a:prstGeom prst="rect">
            <a:avLst/>
          </a:prstGeom>
          <a:noFill/>
        </p:spPr>
        <p:txBody>
          <a:bodyPr wrap="none">
            <a:spAutoFit/>
          </a:bodyPr>
          <a:lstStyle>
            <a:defPPr>
              <a:defRPr lang="en-US"/>
            </a:defPPr>
            <a:lvl1pPr algn="ctr" fontAlgn="auto">
              <a:spcBef>
                <a:spcPts val="0"/>
              </a:spcBef>
              <a:spcAft>
                <a:spcPts val="0"/>
              </a:spcAft>
              <a:defRPr sz="6600" b="1">
                <a:ln w="12700">
                  <a:solidFill>
                    <a:schemeClr val="tx2">
                      <a:satMod val="155000"/>
                    </a:schemeClr>
                  </a:solidFill>
                  <a:prstDash val="solid"/>
                </a:ln>
                <a:solidFill>
                  <a:schemeClr val="bg2">
                    <a:tint val="85000"/>
                    <a:satMod val="155000"/>
                  </a:schemeClr>
                </a:solidFill>
                <a:effectLst>
                  <a:innerShdw blurRad="127000" dist="88900">
                    <a:schemeClr val="tx2">
                      <a:lumMod val="75000"/>
                      <a:alpha val="50000"/>
                    </a:schemeClr>
                  </a:innerShdw>
                </a:effectLst>
                <a:latin typeface="Comic Sans MS" pitchFamily="66" charset="0"/>
              </a:defRPr>
            </a:lvl1pPr>
            <a:lvl2pPr fontAlgn="base">
              <a:spcBef>
                <a:spcPct val="0"/>
              </a:spcBef>
              <a:spcAft>
                <a:spcPct val="0"/>
              </a:spcAft>
              <a:defRPr>
                <a:latin typeface="Arial" charset="0"/>
                <a:cs typeface="Arial" charset="0"/>
              </a:defRPr>
            </a:lvl2pPr>
            <a:lvl3pPr fontAlgn="base">
              <a:spcBef>
                <a:spcPct val="0"/>
              </a:spcBef>
              <a:spcAft>
                <a:spcPct val="0"/>
              </a:spcAft>
              <a:defRPr>
                <a:latin typeface="Arial" charset="0"/>
                <a:cs typeface="Arial" charset="0"/>
              </a:defRPr>
            </a:lvl3pPr>
            <a:lvl4pPr fontAlgn="base">
              <a:spcBef>
                <a:spcPct val="0"/>
              </a:spcBef>
              <a:spcAft>
                <a:spcPct val="0"/>
              </a:spcAft>
              <a:defRPr>
                <a:latin typeface="Arial" charset="0"/>
                <a:cs typeface="Arial" charset="0"/>
              </a:defRPr>
            </a:lvl4pPr>
            <a:lvl5pPr fontAlgn="base">
              <a:spcBef>
                <a:spcPct val="0"/>
              </a:spcBef>
              <a:spcAft>
                <a:spcPct val="0"/>
              </a:spcAft>
              <a:defRPr>
                <a:latin typeface="Arial" charset="0"/>
                <a:cs typeface="Arial" charset="0"/>
              </a:defRPr>
            </a:lvl5pPr>
            <a:lvl6pPr>
              <a:defRPr>
                <a:latin typeface="Arial" charset="0"/>
                <a:cs typeface="Arial" charset="0"/>
              </a:defRPr>
            </a:lvl6pPr>
            <a:lvl7pPr>
              <a:defRPr>
                <a:latin typeface="Arial" charset="0"/>
                <a:cs typeface="Arial" charset="0"/>
              </a:defRPr>
            </a:lvl7pPr>
            <a:lvl8pPr>
              <a:defRPr>
                <a:latin typeface="Arial" charset="0"/>
                <a:cs typeface="Arial" charset="0"/>
              </a:defRPr>
            </a:lvl8pPr>
            <a:lvl9pPr>
              <a:defRPr>
                <a:latin typeface="Arial" charset="0"/>
                <a:cs typeface="Arial" charset="0"/>
              </a:defRPr>
            </a:lvl9pPr>
          </a:lstStyle>
          <a:p>
            <a:r>
              <a:rPr lang="en-US" dirty="0">
                <a:latin typeface="BM JUA " panose="02020603020101020101" pitchFamily="18" charset="-127"/>
              </a:rPr>
              <a:t>Z</a:t>
            </a:r>
          </a:p>
        </p:txBody>
      </p:sp>
      <p:pic>
        <p:nvPicPr>
          <p:cNvPr id="3074" name="Picture 2">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3931" y="4306278"/>
            <a:ext cx="1601638" cy="2289348"/>
          </a:xfrm>
          <a:prstGeom prst="rect">
            <a:avLst/>
          </a:prstGeom>
          <a:noFill/>
          <a:ln>
            <a:noFill/>
          </a:ln>
          <a:effectLst>
            <a:outerShdw blurRad="41275" dist="20320" dir="1800000" algn="ctr" rotWithShape="0">
              <a:srgbClr val="000000">
                <a:alpha val="40000"/>
              </a:srgbClr>
            </a:outerShdw>
          </a:effectLst>
          <a:extLst/>
        </p:spPr>
      </p:pic>
    </p:spTree>
    <p:extLst>
      <p:ext uri="{BB962C8B-B14F-4D97-AF65-F5344CB8AC3E}">
        <p14:creationId xmlns:p14="http://schemas.microsoft.com/office/powerpoint/2010/main" val="185265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1"/>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38" restart="whenNotActive" fill="hold" evtFilter="cancelBubble" nodeType="interactiveSeq">
                <p:stCondLst>
                  <p:cond evt="onClick" delay="0">
                    <p:tgtEl>
                      <p:spTgt spid="12"/>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4" restart="whenNotActive" fill="hold" evtFilter="cancelBubble" nodeType="interactiveSeq">
                <p:stCondLst>
                  <p:cond evt="onClick" delay="0">
                    <p:tgtEl>
                      <p:spTgt spid="13"/>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0" restart="whenNotActive" fill="hold" evtFilter="cancelBubble" nodeType="interactiveSeq">
                <p:stCondLst>
                  <p:cond evt="onClick" delay="0">
                    <p:tgtEl>
                      <p:spTgt spid="14"/>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grpId="0" nodeType="clickEffect">
                                  <p:stCondLst>
                                    <p:cond delay="0"/>
                                  </p:stCondLst>
                                  <p:childTnLst>
                                    <p:animEffect transition="out" filter="fade">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56" restart="whenNotActive" fill="hold" evtFilter="cancelBubble" nodeType="interactiveSeq">
                <p:stCondLst>
                  <p:cond evt="onClick" delay="0">
                    <p:tgtEl>
                      <p:spTgt spid="15"/>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grpId="0" nodeType="clickEffect">
                                  <p:stCondLst>
                                    <p:cond delay="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62" restart="whenNotActive" fill="hold" evtFilter="cancelBubble" nodeType="interactiveSeq">
                <p:stCondLst>
                  <p:cond evt="onClick" delay="0">
                    <p:tgtEl>
                      <p:spTgt spid="17"/>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7"/>
                                        </p:tgtEl>
                                      </p:cBhvr>
                                    </p:animEffect>
                                    <p:set>
                                      <p:cBhvr>
                                        <p:cTn id="67"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68" restart="whenNotActive" fill="hold" evtFilter="cancelBubble" nodeType="interactiveSeq">
                <p:stCondLst>
                  <p:cond evt="onClick" delay="0">
                    <p:tgtEl>
                      <p:spTgt spid="18"/>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grpId="0" nodeType="clickEffect">
                                  <p:stCondLst>
                                    <p:cond delay="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74" restart="whenNotActive" fill="hold" evtFilter="cancelBubble" nodeType="interactiveSeq">
                <p:stCondLst>
                  <p:cond evt="onClick" delay="0">
                    <p:tgtEl>
                      <p:spTgt spid="19"/>
                    </p:tgtEl>
                  </p:cond>
                </p:stCondLst>
                <p:endSync evt="end" delay="0">
                  <p:rtn val="all"/>
                </p:endSync>
                <p:childTnLst>
                  <p:par>
                    <p:cTn id="75" fill="hold">
                      <p:stCondLst>
                        <p:cond delay="0"/>
                      </p:stCondLst>
                      <p:childTnLst>
                        <p:par>
                          <p:cTn id="76" fill="hold">
                            <p:stCondLst>
                              <p:cond delay="0"/>
                            </p:stCondLst>
                            <p:childTnLst>
                              <p:par>
                                <p:cTn id="77" presetID="10" presetClass="exit" presetSubtype="0" fill="hold" grpId="0" nodeType="clickEffect">
                                  <p:stCondLst>
                                    <p:cond delay="0"/>
                                  </p:stCondLst>
                                  <p:childTnLst>
                                    <p:animEffect transition="out" filter="fade">
                                      <p:cBhvr>
                                        <p:cTn id="78" dur="500"/>
                                        <p:tgtEl>
                                          <p:spTgt spid="19"/>
                                        </p:tgtEl>
                                      </p:cBhvr>
                                    </p:animEffect>
                                    <p:set>
                                      <p:cBhvr>
                                        <p:cTn id="79"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80" restart="whenNotActive" fill="hold" evtFilter="cancelBubble" nodeType="interactiveSeq">
                <p:stCondLst>
                  <p:cond evt="onClick" delay="0">
                    <p:tgtEl>
                      <p:spTgt spid="20"/>
                    </p:tgtEl>
                  </p:cond>
                </p:stCondLst>
                <p:endSync evt="end" delay="0">
                  <p:rtn val="all"/>
                </p:endSync>
                <p:childTnLst>
                  <p:par>
                    <p:cTn id="81" fill="hold">
                      <p:stCondLst>
                        <p:cond delay="0"/>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20"/>
                                        </p:tgtEl>
                                      </p:cBhvr>
                                    </p:animEffect>
                                    <p:set>
                                      <p:cBhvr>
                                        <p:cTn id="8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6" restart="whenNotActive" fill="hold" evtFilter="cancelBubble" nodeType="interactiveSeq">
                <p:stCondLst>
                  <p:cond evt="onClick" delay="0">
                    <p:tgtEl>
                      <p:spTgt spid="21"/>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21"/>
                                        </p:tgtEl>
                                      </p:cBhvr>
                                    </p:animEffect>
                                    <p:set>
                                      <p:cBhvr>
                                        <p:cTn id="91"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92" restart="whenNotActive" fill="hold" evtFilter="cancelBubble" nodeType="interactiveSeq">
                <p:stCondLst>
                  <p:cond evt="onClick" delay="0">
                    <p:tgtEl>
                      <p:spTgt spid="22"/>
                    </p:tgtEl>
                  </p:cond>
                </p:stCondLst>
                <p:endSync evt="end" delay="0">
                  <p:rtn val="all"/>
                </p:endSync>
                <p:childTnLst>
                  <p:par>
                    <p:cTn id="93" fill="hold">
                      <p:stCondLst>
                        <p:cond delay="0"/>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22"/>
                                        </p:tgtEl>
                                      </p:cBhvr>
                                    </p:animEffect>
                                    <p:set>
                                      <p:cBhvr>
                                        <p:cTn id="97"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98" restart="whenNotActive" fill="hold" evtFilter="cancelBubble" nodeType="interactiveSeq">
                <p:stCondLst>
                  <p:cond evt="onClick" delay="0">
                    <p:tgtEl>
                      <p:spTgt spid="23"/>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grpId="0" nodeType="clickEffect">
                                  <p:stCondLst>
                                    <p:cond delay="0"/>
                                  </p:stCondLst>
                                  <p:childTnLst>
                                    <p:animEffect transition="out" filter="fade">
                                      <p:cBhvr>
                                        <p:cTn id="102" dur="500"/>
                                        <p:tgtEl>
                                          <p:spTgt spid="23"/>
                                        </p:tgtEl>
                                      </p:cBhvr>
                                    </p:animEffect>
                                    <p:set>
                                      <p:cBhvr>
                                        <p:cTn id="10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04" restart="whenNotActive" fill="hold" evtFilter="cancelBubble" nodeType="interactiveSeq">
                <p:stCondLst>
                  <p:cond evt="onClick" delay="0">
                    <p:tgtEl>
                      <p:spTgt spid="24"/>
                    </p:tgtEl>
                  </p:cond>
                </p:stCondLst>
                <p:endSync evt="end" delay="0">
                  <p:rtn val="all"/>
                </p:endSync>
                <p:childTnLst>
                  <p:par>
                    <p:cTn id="105" fill="hold">
                      <p:stCondLst>
                        <p:cond delay="0"/>
                      </p:stCondLst>
                      <p:childTnLst>
                        <p:par>
                          <p:cTn id="106" fill="hold">
                            <p:stCondLst>
                              <p:cond delay="0"/>
                            </p:stCondLst>
                            <p:childTnLst>
                              <p:par>
                                <p:cTn id="107" presetID="10" presetClass="exit" presetSubtype="0" fill="hold" grpId="0" nodeType="clickEffect">
                                  <p:stCondLst>
                                    <p:cond delay="0"/>
                                  </p:stCondLst>
                                  <p:childTnLst>
                                    <p:animEffect transition="out" filter="fade">
                                      <p:cBhvr>
                                        <p:cTn id="108" dur="500"/>
                                        <p:tgtEl>
                                          <p:spTgt spid="24"/>
                                        </p:tgtEl>
                                      </p:cBhvr>
                                    </p:animEffect>
                                    <p:set>
                                      <p:cBhvr>
                                        <p:cTn id="109"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10" restart="whenNotActive" fill="hold" evtFilter="cancelBubble" nodeType="interactiveSeq">
                <p:stCondLst>
                  <p:cond evt="onClick" delay="0">
                    <p:tgtEl>
                      <p:spTgt spid="25"/>
                    </p:tgtEl>
                  </p:cond>
                </p:stCondLst>
                <p:endSync evt="end" delay="0">
                  <p:rtn val="all"/>
                </p:endSync>
                <p:childTnLst>
                  <p:par>
                    <p:cTn id="111" fill="hold">
                      <p:stCondLst>
                        <p:cond delay="0"/>
                      </p:stCondLst>
                      <p:childTnLst>
                        <p:par>
                          <p:cTn id="112" fill="hold">
                            <p:stCondLst>
                              <p:cond delay="0"/>
                            </p:stCondLst>
                            <p:childTnLst>
                              <p:par>
                                <p:cTn id="113" presetID="10" presetClass="exit" presetSubtype="0" fill="hold" grpId="0" nodeType="clickEffect">
                                  <p:stCondLst>
                                    <p:cond delay="0"/>
                                  </p:stCondLst>
                                  <p:childTnLst>
                                    <p:animEffect transition="out" filter="fade">
                                      <p:cBhvr>
                                        <p:cTn id="114" dur="500"/>
                                        <p:tgtEl>
                                          <p:spTgt spid="25"/>
                                        </p:tgtEl>
                                      </p:cBhvr>
                                    </p:animEffect>
                                    <p:set>
                                      <p:cBhvr>
                                        <p:cTn id="11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16" restart="whenNotActive" fill="hold" evtFilter="cancelBubble" nodeType="interactiveSeq">
                <p:stCondLst>
                  <p:cond evt="onClick" delay="0">
                    <p:tgtEl>
                      <p:spTgt spid="26"/>
                    </p:tgtEl>
                  </p:cond>
                </p:stCondLst>
                <p:endSync evt="end" delay="0">
                  <p:rtn val="all"/>
                </p:endSync>
                <p:childTnLst>
                  <p:par>
                    <p:cTn id="117" fill="hold">
                      <p:stCondLst>
                        <p:cond delay="0"/>
                      </p:stCondLst>
                      <p:childTnLst>
                        <p:par>
                          <p:cTn id="118" fill="hold">
                            <p:stCondLst>
                              <p:cond delay="0"/>
                            </p:stCondLst>
                            <p:childTnLst>
                              <p:par>
                                <p:cTn id="119" presetID="10" presetClass="exit" presetSubtype="0" fill="hold" grpId="0" nodeType="clickEffect">
                                  <p:stCondLst>
                                    <p:cond delay="0"/>
                                  </p:stCondLst>
                                  <p:childTnLst>
                                    <p:animEffect transition="out" filter="fade">
                                      <p:cBhvr>
                                        <p:cTn id="120" dur="500"/>
                                        <p:tgtEl>
                                          <p:spTgt spid="26"/>
                                        </p:tgtEl>
                                      </p:cBhvr>
                                    </p:animEffect>
                                    <p:set>
                                      <p:cBhvr>
                                        <p:cTn id="121"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22" restart="whenNotActive" fill="hold" evtFilter="cancelBubble" nodeType="interactiveSeq">
                <p:stCondLst>
                  <p:cond evt="onClick" delay="0">
                    <p:tgtEl>
                      <p:spTgt spid="27"/>
                    </p:tgtEl>
                  </p:cond>
                </p:stCondLst>
                <p:endSync evt="end" delay="0">
                  <p:rtn val="all"/>
                </p:endSync>
                <p:childTnLst>
                  <p:par>
                    <p:cTn id="123" fill="hold">
                      <p:stCondLst>
                        <p:cond delay="0"/>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27"/>
                                        </p:tgtEl>
                                      </p:cBhvr>
                                    </p:animEffect>
                                    <p:set>
                                      <p:cBhvr>
                                        <p:cTn id="12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28" restart="whenNotActive" fill="hold" evtFilter="cancelBubble" nodeType="interactiveSeq">
                <p:stCondLst>
                  <p:cond evt="onClick" delay="0">
                    <p:tgtEl>
                      <p:spTgt spid="28"/>
                    </p:tgtEl>
                  </p:cond>
                </p:stCondLst>
                <p:endSync evt="end" delay="0">
                  <p:rtn val="all"/>
                </p:endSync>
                <p:childTnLst>
                  <p:par>
                    <p:cTn id="129" fill="hold">
                      <p:stCondLst>
                        <p:cond delay="0"/>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500"/>
                                        <p:tgtEl>
                                          <p:spTgt spid="28"/>
                                        </p:tgtEl>
                                      </p:cBhvr>
                                    </p:animEffect>
                                    <p:set>
                                      <p:cBhvr>
                                        <p:cTn id="13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34" restart="whenNotActive" fill="hold" evtFilter="cancelBubble" nodeType="interactiveSeq">
                <p:stCondLst>
                  <p:cond evt="onClick" delay="0">
                    <p:tgtEl>
                      <p:spTgt spid="29"/>
                    </p:tgtEl>
                  </p:cond>
                </p:stCondLst>
                <p:endSync evt="end" delay="0">
                  <p:rtn val="all"/>
                </p:endSync>
                <p:childTnLst>
                  <p:par>
                    <p:cTn id="135" fill="hold">
                      <p:stCondLst>
                        <p:cond delay="0"/>
                      </p:stCondLst>
                      <p:childTnLst>
                        <p:par>
                          <p:cTn id="136" fill="hold">
                            <p:stCondLst>
                              <p:cond delay="0"/>
                            </p:stCondLst>
                            <p:childTnLst>
                              <p:par>
                                <p:cTn id="137" presetID="10" presetClass="exit" presetSubtype="0" fill="hold" grpId="0" nodeType="clickEffect">
                                  <p:stCondLst>
                                    <p:cond delay="0"/>
                                  </p:stCondLst>
                                  <p:childTnLst>
                                    <p:animEffect transition="out" filter="fade">
                                      <p:cBhvr>
                                        <p:cTn id="138" dur="500"/>
                                        <p:tgtEl>
                                          <p:spTgt spid="29"/>
                                        </p:tgtEl>
                                      </p:cBhvr>
                                    </p:animEffect>
                                    <p:set>
                                      <p:cBhvr>
                                        <p:cTn id="139"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0" restart="whenNotActive" fill="hold" evtFilter="cancelBubble" nodeType="interactiveSeq">
                <p:stCondLst>
                  <p:cond evt="onClick" delay="0">
                    <p:tgtEl>
                      <p:spTgt spid="30"/>
                    </p:tgtEl>
                  </p:cond>
                </p:stCondLst>
                <p:endSync evt="end" delay="0">
                  <p:rtn val="all"/>
                </p:endSync>
                <p:childTnLst>
                  <p:par>
                    <p:cTn id="141" fill="hold">
                      <p:stCondLst>
                        <p:cond delay="0"/>
                      </p:stCondLst>
                      <p:childTnLst>
                        <p:par>
                          <p:cTn id="142" fill="hold">
                            <p:stCondLst>
                              <p:cond delay="0"/>
                            </p:stCondLst>
                            <p:childTnLst>
                              <p:par>
                                <p:cTn id="143" presetID="10" presetClass="exit" presetSubtype="0" fill="hold" grpId="0" nodeType="clickEffect">
                                  <p:stCondLst>
                                    <p:cond delay="0"/>
                                  </p:stCondLst>
                                  <p:childTnLst>
                                    <p:animEffect transition="out" filter="fade">
                                      <p:cBhvr>
                                        <p:cTn id="144" dur="500"/>
                                        <p:tgtEl>
                                          <p:spTgt spid="30"/>
                                        </p:tgtEl>
                                      </p:cBhvr>
                                    </p:animEffect>
                                    <p:set>
                                      <p:cBhvr>
                                        <p:cTn id="145"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6" restart="whenNotActive" fill="hold" evtFilter="cancelBubble" nodeType="interactiveSeq">
                <p:stCondLst>
                  <p:cond evt="onClick" delay="0">
                    <p:tgtEl>
                      <p:spTgt spid="31"/>
                    </p:tgtEl>
                  </p:cond>
                </p:stCondLst>
                <p:endSync evt="end" delay="0">
                  <p:rtn val="all"/>
                </p:endSync>
                <p:childTnLst>
                  <p:par>
                    <p:cTn id="147" fill="hold">
                      <p:stCondLst>
                        <p:cond delay="0"/>
                      </p:stCondLst>
                      <p:childTnLst>
                        <p:par>
                          <p:cTn id="148" fill="hold">
                            <p:stCondLst>
                              <p:cond delay="0"/>
                            </p:stCondLst>
                            <p:childTnLst>
                              <p:par>
                                <p:cTn id="149" presetID="10" presetClass="exit" presetSubtype="0" fill="hold" grpId="0" nodeType="clickEffect">
                                  <p:stCondLst>
                                    <p:cond delay="0"/>
                                  </p:stCondLst>
                                  <p:childTnLst>
                                    <p:animEffect transition="out" filter="fade">
                                      <p:cBhvr>
                                        <p:cTn id="150" dur="500"/>
                                        <p:tgtEl>
                                          <p:spTgt spid="31"/>
                                        </p:tgtEl>
                                      </p:cBhvr>
                                    </p:animEffect>
                                    <p:set>
                                      <p:cBhvr>
                                        <p:cTn id="151"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52" restart="whenNotActive" fill="hold" evtFilter="cancelBubble" nodeType="interactiveSeq">
                <p:stCondLst>
                  <p:cond evt="onClick" delay="0">
                    <p:tgtEl>
                      <p:spTgt spid="32"/>
                    </p:tgtEl>
                  </p:cond>
                </p:stCondLst>
                <p:endSync evt="end" delay="0">
                  <p:rtn val="all"/>
                </p:endSync>
                <p:childTnLst>
                  <p:par>
                    <p:cTn id="153" fill="hold">
                      <p:stCondLst>
                        <p:cond delay="0"/>
                      </p:stCondLst>
                      <p:childTnLst>
                        <p:par>
                          <p:cTn id="154" fill="hold">
                            <p:stCondLst>
                              <p:cond delay="0"/>
                            </p:stCondLst>
                            <p:childTnLst>
                              <p:par>
                                <p:cTn id="155" presetID="10" presetClass="exit" presetSubtype="0" fill="hold" grpId="0" nodeType="clickEffect">
                                  <p:stCondLst>
                                    <p:cond delay="0"/>
                                  </p:stCondLst>
                                  <p:childTnLst>
                                    <p:animEffect transition="out" filter="fade">
                                      <p:cBhvr>
                                        <p:cTn id="156" dur="500"/>
                                        <p:tgtEl>
                                          <p:spTgt spid="32"/>
                                        </p:tgtEl>
                                      </p:cBhvr>
                                    </p:animEffect>
                                    <p:set>
                                      <p:cBhvr>
                                        <p:cTn id="157"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childTnLst>
        </p:cTn>
      </p:par>
    </p:tnLst>
    <p:bldLst>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28" name="0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829" name="01"/>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830" name="-00"/>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31" name="02"/>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832" name="-01"/>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33" name="03"/>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834" name="-02"/>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35" name="04"/>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836" name="-03"/>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37" name="05"/>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838" name="-04"/>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39" name="06"/>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840" name="-05"/>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41" name="07"/>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842" name="-06"/>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43" name="08"/>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844" name="-07"/>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45" name="09"/>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846" name="-08"/>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47" name="1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848" name="-09"/>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49" name="11"/>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850" name="-10"/>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51" name="12"/>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852" name="-11"/>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53" name="13"/>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854" name="-12"/>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55" name="14"/>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856" name="-13"/>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57" name="15"/>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858" name="-14"/>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59" name="16"/>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860" name="-15"/>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61" name="17"/>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862" name="-16"/>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63" name="18"/>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864" name="-17"/>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65" name="19"/>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866" name="-18"/>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67" name="2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868" name="-19"/>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69" name="21"/>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870" name="-20"/>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71" name="22"/>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872" name="-21"/>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73" name="23"/>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874" name="-22"/>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75" name="24"/>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876" name="-23"/>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77" name="25"/>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878" name="-24"/>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79" name="26"/>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880" name="-25"/>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81" name="27"/>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882" name="-26"/>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83" name="28"/>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884" name="-27"/>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85" name="29"/>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886" name="-28"/>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87" name="3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888" name="-29"/>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89" name="31"/>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890" name="-30"/>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91" name="32"/>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892" name="-31"/>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93" name="33"/>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894" name="-32"/>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95" name="34"/>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896" name="-33"/>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97" name="35"/>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898" name="-34"/>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99" name="36"/>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900" name="-35"/>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01" name="37"/>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902" name="-36"/>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03" name="38"/>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904" name="-37"/>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05" name="39"/>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906" name="-38"/>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07" name="4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908" name="-39"/>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09" name="41"/>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910" name="-40"/>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11" name="42"/>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912" name="-41"/>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13" name="43"/>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914" name="-42"/>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15" name="44"/>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916" name="-43"/>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17" name="45"/>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918" name="-44"/>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19" name="46"/>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920" name="-45"/>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21" name="47"/>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922" name="-46"/>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23" name="48"/>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924" name="-47"/>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25" name="49"/>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926" name="-48"/>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927" name="50"/>
          <p:cNvSpPr/>
          <p:nvPr/>
        </p:nvSpPr>
        <p:spPr>
          <a:xfrm>
            <a:off x="1297472"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928" name="-49"/>
          <p:cNvSpPr/>
          <p:nvPr/>
        </p:nvSpPr>
        <p:spPr>
          <a:xfrm>
            <a:off x="1297472"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6" name="0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217" name="01"/>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218" name="-00"/>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9" name="02"/>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220" name="-01"/>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1" name="03"/>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222" name="-02"/>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3" name="04"/>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224" name="-03"/>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5" name="05"/>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226" name="-04"/>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7" name="06"/>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228" name="-05"/>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9" name="07"/>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230" name="-06"/>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1" name="08"/>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232" name="-07"/>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3" name="09"/>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234" name="-08"/>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5" name="1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236" name="-09"/>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7" name="11"/>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238" name="-10"/>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9" name="12"/>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240" name="-11"/>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1" name="13"/>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242" name="-12"/>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3" name="14"/>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244" name="-13"/>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5" name="15"/>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246" name="-14"/>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7" name="16"/>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248" name="-15"/>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9" name="17"/>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250" name="-16"/>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1" name="18"/>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252" name="-17"/>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3" name="19"/>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254" name="-18"/>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5" name="2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256" name="-19"/>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7" name="21"/>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258" name="-20"/>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9" name="22"/>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260" name="-21"/>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1" name="23"/>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262" name="-22"/>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3" name="24"/>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264" name="-23"/>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5" name="25"/>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266" name="-24"/>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7" name="26"/>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268" name="-25"/>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9" name="27"/>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270" name="-26"/>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1" name="28"/>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272" name="-27"/>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3" name="29"/>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274" name="-28"/>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5" name="3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276" name="-29"/>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7" name="31"/>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278" name="-30"/>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9" name="32"/>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280" name="-31"/>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1" name="33"/>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282" name="-32"/>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3" name="34"/>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284" name="-33"/>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5" name="35"/>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286" name="-34"/>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7" name="36"/>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288" name="-35"/>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9" name="37"/>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290" name="-36"/>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1" name="38"/>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292" name="-37"/>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3" name="39"/>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294" name="-38"/>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5" name="4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296" name="-39"/>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7" name="41"/>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298" name="-40"/>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9" name="42"/>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300" name="-41"/>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1" name="43"/>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302" name="-42"/>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3" name="44"/>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304" name="-43"/>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5" name="45"/>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306" name="-44"/>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7" name="46"/>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308" name="-45"/>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9" name="47"/>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310" name="-46"/>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1" name="48"/>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312" name="-47"/>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3" name="49"/>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314" name="-48"/>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5" name="50"/>
          <p:cNvSpPr/>
          <p:nvPr/>
        </p:nvSpPr>
        <p:spPr>
          <a:xfrm>
            <a:off x="4554933"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316" name="-49"/>
          <p:cNvSpPr/>
          <p:nvPr/>
        </p:nvSpPr>
        <p:spPr>
          <a:xfrm>
            <a:off x="4554933"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20" name="0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421" name="01"/>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422" name="-00"/>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23" name="02"/>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424" name="-01"/>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25" name="03"/>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426" name="-02"/>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27" name="04"/>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428" name="-03"/>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29" name="05"/>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430" name="-04"/>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31" name="06"/>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432" name="-05"/>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33" name="07"/>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434" name="-06"/>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35" name="08"/>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436" name="-07"/>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37" name="09"/>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438" name="-08"/>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39" name="1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440" name="-09"/>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41" name="11"/>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442" name="-10"/>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43" name="12"/>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444" name="-11"/>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45" name="13"/>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446" name="-12"/>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47" name="14"/>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448" name="-13"/>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49" name="15"/>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450" name="-14"/>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51" name="16"/>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452" name="-15"/>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53" name="17"/>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454" name="-16"/>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55" name="18"/>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456" name="-17"/>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57" name="19"/>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458" name="-18"/>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59" name="2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460" name="-19"/>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61" name="21"/>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462" name="-20"/>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63" name="22"/>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464" name="-21"/>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65" name="23"/>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466" name="-22"/>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67" name="24"/>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468" name="-23"/>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69" name="25"/>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470" name="-24"/>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71" name="26"/>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472" name="-25"/>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73" name="27"/>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474" name="-26"/>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75" name="28"/>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476" name="-27"/>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77" name="29"/>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478" name="-28"/>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79" name="3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480" name="-29"/>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81" name="31"/>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482" name="-30"/>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83" name="32"/>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484" name="-31"/>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85" name="33"/>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486" name="-32"/>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87" name="34"/>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488" name="-33"/>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89" name="35"/>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490" name="-34"/>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91" name="36"/>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492" name="-35"/>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93" name="37"/>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494" name="-36"/>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95" name="38"/>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496" name="-37"/>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97" name="39"/>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498" name="-38"/>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99" name="4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500" name="-39"/>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01" name="41"/>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502" name="-40"/>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03" name="42"/>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504" name="-41"/>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05" name="43"/>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506" name="-42"/>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07" name="44"/>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508" name="-43"/>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09" name="45"/>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510" name="-44"/>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1" name="46"/>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512" name="-45"/>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3" name="47"/>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514" name="-46"/>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5" name="48"/>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516" name="-47"/>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7" name="49"/>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518" name="-48"/>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9" name="50"/>
          <p:cNvSpPr/>
          <p:nvPr/>
        </p:nvSpPr>
        <p:spPr>
          <a:xfrm>
            <a:off x="781239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520" name="-49"/>
          <p:cNvSpPr/>
          <p:nvPr/>
        </p:nvSpPr>
        <p:spPr>
          <a:xfrm>
            <a:off x="781239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2" name="0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523" name="01"/>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524" name="-00"/>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5" name="02"/>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526" name="-01"/>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7" name="03"/>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528" name="-02"/>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9" name="04"/>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530" name="-03"/>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1" name="05"/>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532" name="-04"/>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3" name="06"/>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534" name="-05"/>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5" name="07"/>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536" name="-06"/>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7" name="08"/>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538" name="-07"/>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9" name="09"/>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540" name="-08"/>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1" name="1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542" name="-09"/>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3" name="11"/>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544" name="-10"/>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5" name="12"/>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546" name="-11"/>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7" name="13"/>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548" name="-12"/>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9" name="14"/>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550" name="-13"/>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1" name="15"/>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552" name="-14"/>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3" name="16"/>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554" name="-15"/>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5" name="17"/>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556" name="-16"/>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7" name="18"/>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558" name="-17"/>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9" name="19"/>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560" name="-18"/>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1" name="2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562" name="-19"/>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3" name="21"/>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564" name="-20"/>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5" name="22"/>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566" name="-21"/>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7" name="23"/>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568" name="-22"/>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9" name="24"/>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570" name="-23"/>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1" name="25"/>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572" name="-24"/>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3" name="26"/>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574" name="-25"/>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5" name="27"/>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576" name="-26"/>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7" name="28"/>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578" name="-27"/>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9" name="29"/>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580" name="-28"/>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1" name="3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582" name="-29"/>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3" name="31"/>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584" name="-30"/>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5" name="32"/>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586" name="-31"/>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7" name="33"/>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588" name="-32"/>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9" name="34"/>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590" name="-33"/>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1" name="35"/>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592" name="-34"/>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3" name="36"/>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594" name="-35"/>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5" name="37"/>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596" name="-36"/>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7" name="38"/>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598" name="-37"/>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9" name="39"/>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600" name="-38"/>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1" name="4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602" name="-39"/>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3" name="41"/>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604" name="-40"/>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5" name="42"/>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606" name="-41"/>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7" name="43"/>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608" name="-42"/>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9" name="44"/>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610" name="-43"/>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1" name="45"/>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612" name="-44"/>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3" name="46"/>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614" name="-45"/>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5" name="47"/>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616" name="-46"/>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7" name="48"/>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618" name="-47"/>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9" name="49"/>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620" name="-48"/>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1" name="50"/>
          <p:cNvSpPr/>
          <p:nvPr/>
        </p:nvSpPr>
        <p:spPr>
          <a:xfrm>
            <a:off x="1297472"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622" name="-49"/>
          <p:cNvSpPr/>
          <p:nvPr/>
        </p:nvSpPr>
        <p:spPr>
          <a:xfrm>
            <a:off x="1297472"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4" name="0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625" name="01"/>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626" name="-00"/>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7" name="02"/>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628" name="-01"/>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9" name="03"/>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630" name="-02"/>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1" name="04"/>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632" name="-03"/>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3" name="05"/>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634" name="-04"/>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5" name="06"/>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636" name="-05"/>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7" name="07"/>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638" name="-06"/>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9" name="08"/>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640" name="-07"/>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1" name="09"/>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642" name="-08"/>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3" name="1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644" name="-09"/>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5" name="11"/>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646" name="-10"/>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7" name="12"/>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648" name="-11"/>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9" name="13"/>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650" name="-12"/>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1" name="14"/>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652" name="-13"/>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3" name="15"/>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654" name="-14"/>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5" name="16"/>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656" name="-15"/>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7" name="17"/>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658" name="-16"/>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9" name="18"/>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660" name="-17"/>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1" name="19"/>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662" name="-18"/>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3" name="2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664" name="-19"/>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5" name="21"/>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666" name="-20"/>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7" name="22"/>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668" name="-21"/>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9" name="23"/>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670" name="-22"/>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1" name="24"/>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672" name="-23"/>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3" name="25"/>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674" name="-24"/>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5" name="26"/>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676" name="-25"/>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7" name="27"/>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678" name="-26"/>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9" name="28"/>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680" name="-27"/>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1" name="29"/>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682" name="-28"/>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3" name="3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684" name="-29"/>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5" name="31"/>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686" name="-30"/>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7" name="32"/>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688" name="-31"/>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9" name="33"/>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690" name="-32"/>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1" name="34"/>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692" name="-33"/>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3" name="35"/>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694" name="-34"/>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5" name="36"/>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696" name="-35"/>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7" name="37"/>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698" name="-36"/>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9" name="38"/>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700" name="-37"/>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1" name="39"/>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702" name="-38"/>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3" name="4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704" name="-39"/>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5" name="41"/>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706" name="-40"/>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7" name="42"/>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708" name="-41"/>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9" name="43"/>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710" name="-42"/>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1" name="44"/>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712" name="-43"/>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3" name="45"/>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714" name="-44"/>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5" name="46"/>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716" name="-45"/>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7" name="47"/>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718" name="-46"/>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9" name="48"/>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720" name="-47"/>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21" name="49"/>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722" name="-48"/>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23" name="50"/>
          <p:cNvSpPr/>
          <p:nvPr/>
        </p:nvSpPr>
        <p:spPr>
          <a:xfrm>
            <a:off x="4554933"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724" name="-49"/>
          <p:cNvSpPr/>
          <p:nvPr/>
        </p:nvSpPr>
        <p:spPr>
          <a:xfrm>
            <a:off x="4554933"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26" name="0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727" name="01"/>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728" name="-00"/>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29" name="02"/>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730" name="-01"/>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31" name="03"/>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732" name="-02"/>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33" name="04"/>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734" name="-03"/>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35" name="05"/>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736" name="-04"/>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37" name="06"/>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738" name="-05"/>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39" name="07"/>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740" name="-06"/>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41" name="08"/>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742" name="-07"/>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43" name="09"/>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744" name="-08"/>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45" name="1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746" name="-09"/>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47" name="11"/>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748" name="-10"/>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49" name="12"/>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750" name="-11"/>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51" name="13"/>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752" name="-12"/>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53" name="14"/>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754" name="-13"/>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55" name="15"/>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756" name="-14"/>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57" name="16"/>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758" name="-15"/>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59" name="17"/>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760" name="-16"/>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61" name="18"/>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762" name="-17"/>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63" name="19"/>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764" name="-18"/>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65" name="2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766" name="-19"/>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67" name="21"/>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768" name="-20"/>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69" name="22"/>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770" name="-21"/>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71" name="23"/>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772" name="-22"/>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73" name="24"/>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774" name="-23"/>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75" name="25"/>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776" name="-24"/>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77" name="26"/>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778" name="-25"/>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79" name="27"/>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780" name="-26"/>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81" name="28"/>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782" name="-27"/>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83" name="29"/>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784" name="-28"/>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85" name="3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786" name="-29"/>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87" name="31"/>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788" name="-30"/>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89" name="32"/>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790" name="-31"/>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91" name="33"/>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792" name="-32"/>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93" name="34"/>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794" name="-33"/>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95" name="35"/>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796" name="-34"/>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97" name="36"/>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798" name="-35"/>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99" name="37"/>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800" name="-36"/>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01" name="38"/>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802" name="-37"/>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03" name="39"/>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804" name="-38"/>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05" name="4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806" name="-39"/>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07" name="41"/>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808" name="-40"/>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09" name="42"/>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810" name="-41"/>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11" name="43"/>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812" name="-42"/>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13" name="44"/>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814" name="-43"/>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15" name="45"/>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816" name="-44"/>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17" name="46"/>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818" name="-45"/>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19" name="47"/>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820" name="-46"/>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21" name="48"/>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822" name="-47"/>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23" name="49"/>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824" name="-48"/>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825" name="50"/>
          <p:cNvSpPr/>
          <p:nvPr/>
        </p:nvSpPr>
        <p:spPr>
          <a:xfrm>
            <a:off x="781239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826" name="-49"/>
          <p:cNvSpPr/>
          <p:nvPr/>
        </p:nvSpPr>
        <p:spPr>
          <a:xfrm>
            <a:off x="781239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pic>
        <p:nvPicPr>
          <p:cNvPr id="930" name="Picture 2">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5102" y="4307952"/>
            <a:ext cx="1599296" cy="2286000"/>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Lose all points"/>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4284" y="5418000"/>
            <a:ext cx="3172883"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3290" y="1109119"/>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560752" y="1109121"/>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818212" y="1109121"/>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03289" y="2953420"/>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560752" y="2953421"/>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818212" y="2953421"/>
            <a:ext cx="878467" cy="1078706"/>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20039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6"/>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2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8"/>
                                        </p:tgtEl>
                                        <p:attrNameLst>
                                          <p:attrName>style.visibility</p:attrName>
                                        </p:attrNameLst>
                                      </p:cBhvr>
                                      <p:to>
                                        <p:strVal val="visible"/>
                                      </p:to>
                                    </p:set>
                                  </p:childTnLst>
                                </p:cTn>
                              </p:par>
                            </p:childTnLst>
                          </p:cTn>
                        </p:par>
                      </p:childTnLst>
                    </p:cTn>
                  </p:par>
                </p:childTnLst>
              </p:cTn>
              <p:nextCondLst>
                <p:cond evt="onClick" delay="0">
                  <p:tgtEl>
                    <p:spTgt spid="216"/>
                  </p:tgtEl>
                </p:cond>
              </p:nextCondLst>
            </p:seq>
            <p:seq concurrent="1" nextAc="seek">
              <p:cTn id="11" restart="whenNotActive" fill="hold" evtFilter="cancelBubble" nodeType="interactiveSeq">
                <p:stCondLst>
                  <p:cond evt="onClick" delay="0">
                    <p:tgtEl>
                      <p:spTgt spid="218"/>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1" nodeType="withEffect">
                                  <p:stCondLst>
                                    <p:cond delay="0"/>
                                  </p:stCondLst>
                                  <p:childTnLst>
                                    <p:set>
                                      <p:cBhvr>
                                        <p:cTn id="15" dur="1" fill="hold">
                                          <p:stCondLst>
                                            <p:cond delay="0"/>
                                          </p:stCondLst>
                                        </p:cTn>
                                        <p:tgtEl>
                                          <p:spTgt spid="217"/>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218"/>
                                        </p:tgtEl>
                                        <p:attrNameLst>
                                          <p:attrName>style.visibility</p:attrName>
                                        </p:attrNameLst>
                                      </p:cBhvr>
                                      <p:to>
                                        <p:strVal val="hidden"/>
                                      </p:to>
                                    </p:set>
                                  </p:childTnLst>
                                </p:cTn>
                              </p:par>
                              <p:par>
                                <p:cTn id="18" presetID="1" presetClass="entr" presetSubtype="0" fill="hold" grpId="1" nodeType="withEffect">
                                  <p:stCondLst>
                                    <p:cond delay="0"/>
                                  </p:stCondLst>
                                  <p:childTnLst>
                                    <p:set>
                                      <p:cBhvr>
                                        <p:cTn id="19" dur="1" fill="hold">
                                          <p:stCondLst>
                                            <p:cond delay="0"/>
                                          </p:stCondLst>
                                        </p:cTn>
                                        <p:tgtEl>
                                          <p:spTgt spid="216"/>
                                        </p:tgtEl>
                                        <p:attrNameLst>
                                          <p:attrName>style.visibility</p:attrName>
                                        </p:attrNameLst>
                                      </p:cBhvr>
                                      <p:to>
                                        <p:strVal val="visible"/>
                                      </p:to>
                                    </p:set>
                                  </p:childTnLst>
                                </p:cTn>
                              </p:par>
                            </p:childTnLst>
                          </p:cTn>
                        </p:par>
                      </p:childTnLst>
                    </p:cTn>
                  </p:par>
                </p:childTnLst>
              </p:cTn>
              <p:nextCondLst>
                <p:cond evt="onClick" delay="0">
                  <p:tgtEl>
                    <p:spTgt spid="218"/>
                  </p:tgtEl>
                </p:cond>
              </p:nextCondLst>
            </p:seq>
            <p:seq concurrent="1" nextAc="seek">
              <p:cTn id="20" restart="whenNotActive" fill="hold" evtFilter="cancelBubble" nodeType="interactiveSeq">
                <p:stCondLst>
                  <p:cond evt="onClick" delay="0">
                    <p:tgtEl>
                      <p:spTgt spid="217"/>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2" nodeType="withEffect">
                                  <p:stCondLst>
                                    <p:cond delay="0"/>
                                  </p:stCondLst>
                                  <p:childTnLst>
                                    <p:set>
                                      <p:cBhvr>
                                        <p:cTn id="24" dur="1" fill="hold">
                                          <p:stCondLst>
                                            <p:cond delay="0"/>
                                          </p:stCondLst>
                                        </p:cTn>
                                        <p:tgtEl>
                                          <p:spTgt spid="217"/>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218"/>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17"/>
                  </p:tgtEl>
                </p:cond>
              </p:nextCondLst>
            </p:seq>
            <p:seq concurrent="1" nextAc="seek">
              <p:cTn id="31" restart="whenNotActive" fill="hold" evtFilter="cancelBubble" nodeType="interactiveSeq">
                <p:stCondLst>
                  <p:cond evt="onClick" delay="0">
                    <p:tgtEl>
                      <p:spTgt spid="220"/>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grpId="1" nodeType="withEffect">
                                  <p:stCondLst>
                                    <p:cond delay="0"/>
                                  </p:stCondLst>
                                  <p:childTnLst>
                                    <p:set>
                                      <p:cBhvr>
                                        <p:cTn id="35" dur="1" fill="hold">
                                          <p:stCondLst>
                                            <p:cond delay="0"/>
                                          </p:stCondLst>
                                        </p:cTn>
                                        <p:tgtEl>
                                          <p:spTgt spid="220"/>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219"/>
                                        </p:tgtEl>
                                        <p:attrNameLst>
                                          <p:attrName>style.visibility</p:attrName>
                                        </p:attrNameLst>
                                      </p:cBhvr>
                                      <p:to>
                                        <p:strVal val="hidden"/>
                                      </p:to>
                                    </p:set>
                                  </p:childTnLst>
                                </p:cTn>
                              </p:par>
                              <p:par>
                                <p:cTn id="38" presetID="1" presetClass="entr" presetSubtype="0" fill="hold" grpId="3" nodeType="withEffect">
                                  <p:stCondLst>
                                    <p:cond delay="0"/>
                                  </p:stCondLst>
                                  <p:childTnLst>
                                    <p:set>
                                      <p:cBhvr>
                                        <p:cTn id="39" dur="1" fill="hold">
                                          <p:stCondLst>
                                            <p:cond delay="0"/>
                                          </p:stCondLst>
                                        </p:cTn>
                                        <p:tgtEl>
                                          <p:spTgt spid="217"/>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218"/>
                                        </p:tgtEl>
                                        <p:attrNameLst>
                                          <p:attrName>style.visibility</p:attrName>
                                        </p:attrNameLst>
                                      </p:cBhvr>
                                      <p:to>
                                        <p:strVal val="visible"/>
                                      </p:to>
                                    </p:set>
                                  </p:childTnLst>
                                </p:cTn>
                              </p:par>
                            </p:childTnLst>
                          </p:cTn>
                        </p:par>
                      </p:childTnLst>
                    </p:cTn>
                  </p:par>
                </p:childTnLst>
              </p:cTn>
              <p:nextCondLst>
                <p:cond evt="onClick" delay="0">
                  <p:tgtEl>
                    <p:spTgt spid="220"/>
                  </p:tgtEl>
                </p:cond>
              </p:nextCondLst>
            </p:seq>
            <p:seq concurrent="1" nextAc="seek">
              <p:cTn id="42" restart="whenNotActive" fill="hold" evtFilter="cancelBubble" nodeType="interactiveSeq">
                <p:stCondLst>
                  <p:cond evt="onClick" delay="0">
                    <p:tgtEl>
                      <p:spTgt spid="219"/>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2" nodeType="withEffect">
                                  <p:stCondLst>
                                    <p:cond delay="0"/>
                                  </p:stCondLst>
                                  <p:childTnLst>
                                    <p:set>
                                      <p:cBhvr>
                                        <p:cTn id="46" dur="1" fill="hold">
                                          <p:stCondLst>
                                            <p:cond delay="0"/>
                                          </p:stCondLst>
                                        </p:cTn>
                                        <p:tgtEl>
                                          <p:spTgt spid="219"/>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220"/>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222"/>
                                        </p:tgtEl>
                                        <p:attrNameLst>
                                          <p:attrName>style.visibility</p:attrName>
                                        </p:attrNameLst>
                                      </p:cBhvr>
                                      <p:to>
                                        <p:strVal val="visible"/>
                                      </p:to>
                                    </p:set>
                                  </p:childTnLst>
                                </p:cTn>
                              </p:par>
                              <p:par>
                                <p:cTn id="51" presetID="1" presetClass="entr" presetSubtype="0" fill="hold" grpId="3" nodeType="withEffect">
                                  <p:stCondLst>
                                    <p:cond delay="0"/>
                                  </p:stCondLst>
                                  <p:childTnLst>
                                    <p:set>
                                      <p:cBhvr>
                                        <p:cTn id="52"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19"/>
                  </p:tgtEl>
                </p:cond>
              </p:nextCondLst>
            </p:seq>
            <p:seq concurrent="1" nextAc="seek">
              <p:cTn id="53" restart="whenNotActive" fill="hold" evtFilter="cancelBubble" nodeType="interactiveSeq">
                <p:stCondLst>
                  <p:cond evt="onClick" delay="0">
                    <p:tgtEl>
                      <p:spTgt spid="222"/>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withEffect">
                                  <p:stCondLst>
                                    <p:cond delay="0"/>
                                  </p:stCondLst>
                                  <p:childTnLst>
                                    <p:set>
                                      <p:cBhvr>
                                        <p:cTn id="57" dur="1" fill="hold">
                                          <p:stCondLst>
                                            <p:cond delay="0"/>
                                          </p:stCondLst>
                                        </p:cTn>
                                        <p:tgtEl>
                                          <p:spTgt spid="222"/>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221"/>
                                        </p:tgtEl>
                                        <p:attrNameLst>
                                          <p:attrName>style.visibility</p:attrName>
                                        </p:attrNameLst>
                                      </p:cBhvr>
                                      <p:to>
                                        <p:strVal val="hidden"/>
                                      </p:to>
                                    </p:set>
                                  </p:childTnLst>
                                </p:cTn>
                              </p:par>
                              <p:par>
                                <p:cTn id="60" presetID="1" presetClass="entr" presetSubtype="0" fill="hold" grpId="3" nodeType="withEffect">
                                  <p:stCondLst>
                                    <p:cond delay="0"/>
                                  </p:stCondLst>
                                  <p:childTnLst>
                                    <p:set>
                                      <p:cBhvr>
                                        <p:cTn id="61" dur="1" fill="hold">
                                          <p:stCondLst>
                                            <p:cond delay="0"/>
                                          </p:stCondLst>
                                        </p:cTn>
                                        <p:tgtEl>
                                          <p:spTgt spid="220"/>
                                        </p:tgtEl>
                                        <p:attrNameLst>
                                          <p:attrName>style.visibility</p:attrName>
                                        </p:attrNameLst>
                                      </p:cBhvr>
                                      <p:to>
                                        <p:strVal val="visible"/>
                                      </p:to>
                                    </p:set>
                                  </p:childTnLst>
                                </p:cTn>
                              </p:par>
                              <p:par>
                                <p:cTn id="62" presetID="1" presetClass="entr" presetSubtype="0" fill="hold" grpId="3" nodeType="withEffect">
                                  <p:stCondLst>
                                    <p:cond delay="0"/>
                                  </p:stCondLst>
                                  <p:childTnLst>
                                    <p:set>
                                      <p:cBhvr>
                                        <p:cTn id="63"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22"/>
                  </p:tgtEl>
                </p:cond>
              </p:nextCondLst>
            </p:seq>
            <p:seq concurrent="1" nextAc="seek">
              <p:cTn id="64" restart="whenNotActive" fill="hold" evtFilter="cancelBubble" nodeType="interactiveSeq">
                <p:stCondLst>
                  <p:cond evt="onClick" delay="0">
                    <p:tgtEl>
                      <p:spTgt spid="221"/>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grpId="2" nodeType="withEffect">
                                  <p:stCondLst>
                                    <p:cond delay="0"/>
                                  </p:stCondLst>
                                  <p:childTnLst>
                                    <p:set>
                                      <p:cBhvr>
                                        <p:cTn id="68" dur="1" fill="hold">
                                          <p:stCondLst>
                                            <p:cond delay="0"/>
                                          </p:stCondLst>
                                        </p:cTn>
                                        <p:tgtEl>
                                          <p:spTgt spid="221"/>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222"/>
                                        </p:tgtEl>
                                        <p:attrNameLst>
                                          <p:attrName>style.visibility</p:attrName>
                                        </p:attrNameLst>
                                      </p:cBhvr>
                                      <p:to>
                                        <p:strVal val="hidden"/>
                                      </p:to>
                                    </p:set>
                                  </p:childTnLst>
                                </p:cTn>
                              </p:par>
                              <p:par>
                                <p:cTn id="71" presetID="1" presetClass="entr" presetSubtype="0" fill="hold" grpId="3" nodeType="withEffect">
                                  <p:stCondLst>
                                    <p:cond delay="0"/>
                                  </p:stCondLst>
                                  <p:childTnLst>
                                    <p:set>
                                      <p:cBhvr>
                                        <p:cTn id="72" dur="1" fill="hold">
                                          <p:stCondLst>
                                            <p:cond delay="0"/>
                                          </p:stCondLst>
                                        </p:cTn>
                                        <p:tgtEl>
                                          <p:spTgt spid="224"/>
                                        </p:tgtEl>
                                        <p:attrNameLst>
                                          <p:attrName>style.visibility</p:attrName>
                                        </p:attrNameLst>
                                      </p:cBhvr>
                                      <p:to>
                                        <p:strVal val="visible"/>
                                      </p:to>
                                    </p:set>
                                  </p:childTnLst>
                                </p:cTn>
                              </p:par>
                              <p:par>
                                <p:cTn id="73" presetID="1" presetClass="entr" presetSubtype="0" fill="hold" grpId="3" nodeType="withEffect">
                                  <p:stCondLst>
                                    <p:cond delay="0"/>
                                  </p:stCondLst>
                                  <p:childTnLst>
                                    <p:set>
                                      <p:cBhvr>
                                        <p:cTn id="74"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1"/>
                  </p:tgtEl>
                </p:cond>
              </p:nextCondLst>
            </p:seq>
            <p:seq concurrent="1" nextAc="seek">
              <p:cTn id="75" restart="whenNotActive" fill="hold" evtFilter="cancelBubble" nodeType="interactiveSeq">
                <p:stCondLst>
                  <p:cond evt="onClick" delay="0">
                    <p:tgtEl>
                      <p:spTgt spid="224"/>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1" nodeType="withEffect">
                                  <p:stCondLst>
                                    <p:cond delay="0"/>
                                  </p:stCondLst>
                                  <p:childTnLst>
                                    <p:set>
                                      <p:cBhvr>
                                        <p:cTn id="79" dur="1" fill="hold">
                                          <p:stCondLst>
                                            <p:cond delay="0"/>
                                          </p:stCondLst>
                                        </p:cTn>
                                        <p:tgtEl>
                                          <p:spTgt spid="22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223"/>
                                        </p:tgtEl>
                                        <p:attrNameLst>
                                          <p:attrName>style.visibility</p:attrName>
                                        </p:attrNameLst>
                                      </p:cBhvr>
                                      <p:to>
                                        <p:strVal val="hidden"/>
                                      </p:to>
                                    </p:set>
                                  </p:childTnLst>
                                </p:cTn>
                              </p:par>
                              <p:par>
                                <p:cTn id="82" presetID="1" presetClass="entr" presetSubtype="0" fill="hold" grpId="0" nodeType="withEffect">
                                  <p:stCondLst>
                                    <p:cond delay="0"/>
                                  </p:stCondLst>
                                  <p:childTnLst>
                                    <p:set>
                                      <p:cBhvr>
                                        <p:cTn id="83" dur="1" fill="hold">
                                          <p:stCondLst>
                                            <p:cond delay="0"/>
                                          </p:stCondLst>
                                        </p:cTn>
                                        <p:tgtEl>
                                          <p:spTgt spid="222"/>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24"/>
                  </p:tgtEl>
                </p:cond>
              </p:nextCondLst>
            </p:seq>
            <p:seq concurrent="1" nextAc="seek">
              <p:cTn id="86" restart="whenNotActive" fill="hold" evtFilter="cancelBubble" nodeType="interactiveSeq">
                <p:stCondLst>
                  <p:cond evt="onClick" delay="0">
                    <p:tgtEl>
                      <p:spTgt spid="223"/>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2" nodeType="withEffect">
                                  <p:stCondLst>
                                    <p:cond delay="0"/>
                                  </p:stCondLst>
                                  <p:childTnLst>
                                    <p:set>
                                      <p:cBhvr>
                                        <p:cTn id="90" dur="1" fill="hold">
                                          <p:stCondLst>
                                            <p:cond delay="0"/>
                                          </p:stCondLst>
                                        </p:cTn>
                                        <p:tgtEl>
                                          <p:spTgt spid="223"/>
                                        </p:tgtEl>
                                        <p:attrNameLst>
                                          <p:attrName>style.visibility</p:attrName>
                                        </p:attrNameLst>
                                      </p:cBhvr>
                                      <p:to>
                                        <p:strVal val="hidden"/>
                                      </p:to>
                                    </p:set>
                                  </p:childTnLst>
                                </p:cTn>
                              </p:par>
                              <p:par>
                                <p:cTn id="91" presetID="1" presetClass="exit" presetSubtype="0" fill="hold" grpId="2" nodeType="withEffect">
                                  <p:stCondLst>
                                    <p:cond delay="0"/>
                                  </p:stCondLst>
                                  <p:childTnLst>
                                    <p:set>
                                      <p:cBhvr>
                                        <p:cTn id="92" dur="1" fill="hold">
                                          <p:stCondLst>
                                            <p:cond delay="0"/>
                                          </p:stCondLst>
                                        </p:cTn>
                                        <p:tgtEl>
                                          <p:spTgt spid="224"/>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22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3"/>
                  </p:tgtEl>
                </p:cond>
              </p:nextCondLst>
            </p:seq>
            <p:seq concurrent="1" nextAc="seek">
              <p:cTn id="97" restart="whenNotActive" fill="hold" evtFilter="cancelBubble" nodeType="interactiveSeq">
                <p:stCondLst>
                  <p:cond evt="onClick" delay="0">
                    <p:tgtEl>
                      <p:spTgt spid="226"/>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1" nodeType="withEffect">
                                  <p:stCondLst>
                                    <p:cond delay="0"/>
                                  </p:stCondLst>
                                  <p:childTnLst>
                                    <p:set>
                                      <p:cBhvr>
                                        <p:cTn id="101" dur="1" fill="hold">
                                          <p:stCondLst>
                                            <p:cond delay="0"/>
                                          </p:stCondLst>
                                        </p:cTn>
                                        <p:tgtEl>
                                          <p:spTgt spid="226"/>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225"/>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0"/>
                                          </p:stCondLst>
                                        </p:cTn>
                                        <p:tgtEl>
                                          <p:spTgt spid="224"/>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6"/>
                  </p:tgtEl>
                </p:cond>
              </p:nextCondLst>
            </p:seq>
            <p:seq concurrent="1" nextAc="seek">
              <p:cTn id="108" restart="whenNotActive" fill="hold" evtFilter="cancelBubble" nodeType="interactiveSeq">
                <p:stCondLst>
                  <p:cond evt="onClick" delay="0">
                    <p:tgtEl>
                      <p:spTgt spid="225"/>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grpId="2" nodeType="withEffect">
                                  <p:stCondLst>
                                    <p:cond delay="0"/>
                                  </p:stCondLst>
                                  <p:childTnLst>
                                    <p:set>
                                      <p:cBhvr>
                                        <p:cTn id="112" dur="1" fill="hold">
                                          <p:stCondLst>
                                            <p:cond delay="0"/>
                                          </p:stCondLst>
                                        </p:cTn>
                                        <p:tgtEl>
                                          <p:spTgt spid="225"/>
                                        </p:tgtEl>
                                        <p:attrNameLst>
                                          <p:attrName>style.visibility</p:attrName>
                                        </p:attrNameLst>
                                      </p:cBhvr>
                                      <p:to>
                                        <p:strVal val="hidden"/>
                                      </p:to>
                                    </p:set>
                                  </p:childTnLst>
                                </p:cTn>
                              </p:par>
                              <p:par>
                                <p:cTn id="113" presetID="1" presetClass="exit" presetSubtype="0" fill="hold" grpId="2" nodeType="withEffect">
                                  <p:stCondLst>
                                    <p:cond delay="0"/>
                                  </p:stCondLst>
                                  <p:childTnLst>
                                    <p:set>
                                      <p:cBhvr>
                                        <p:cTn id="114" dur="1" fill="hold">
                                          <p:stCondLst>
                                            <p:cond delay="0"/>
                                          </p:stCondLst>
                                        </p:cTn>
                                        <p:tgtEl>
                                          <p:spTgt spid="226"/>
                                        </p:tgtEl>
                                        <p:attrNameLst>
                                          <p:attrName>style.visibility</p:attrName>
                                        </p:attrNameLst>
                                      </p:cBhvr>
                                      <p:to>
                                        <p:strVal val="hidden"/>
                                      </p:to>
                                    </p:set>
                                  </p:childTnLst>
                                </p:cTn>
                              </p:par>
                              <p:par>
                                <p:cTn id="115" presetID="1" presetClass="entr" presetSubtype="0" fill="hold" grpId="3" nodeType="withEffect">
                                  <p:stCondLst>
                                    <p:cond delay="0"/>
                                  </p:stCondLst>
                                  <p:childTnLst>
                                    <p:set>
                                      <p:cBhvr>
                                        <p:cTn id="116" dur="1" fill="hold">
                                          <p:stCondLst>
                                            <p:cond delay="0"/>
                                          </p:stCondLst>
                                        </p:cTn>
                                        <p:tgtEl>
                                          <p:spTgt spid="228"/>
                                        </p:tgtEl>
                                        <p:attrNameLst>
                                          <p:attrName>style.visibility</p:attrName>
                                        </p:attrNameLst>
                                      </p:cBhvr>
                                      <p:to>
                                        <p:strVal val="visible"/>
                                      </p:to>
                                    </p:set>
                                  </p:childTnLst>
                                </p:cTn>
                              </p:par>
                              <p:par>
                                <p:cTn id="117" presetID="1" presetClass="entr" presetSubtype="0" fill="hold" grpId="3" nodeType="withEffect">
                                  <p:stCondLst>
                                    <p:cond delay="0"/>
                                  </p:stCondLst>
                                  <p:childTnLst>
                                    <p:set>
                                      <p:cBhvr>
                                        <p:cTn id="118"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25"/>
                  </p:tgtEl>
                </p:cond>
              </p:nextCondLst>
            </p:seq>
            <p:seq concurrent="1" nextAc="seek">
              <p:cTn id="119" restart="whenNotActive" fill="hold" evtFilter="cancelBubble" nodeType="interactiveSeq">
                <p:stCondLst>
                  <p:cond evt="onClick" delay="0">
                    <p:tgtEl>
                      <p:spTgt spid="228"/>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1" nodeType="withEffect">
                                  <p:stCondLst>
                                    <p:cond delay="0"/>
                                  </p:stCondLst>
                                  <p:childTnLst>
                                    <p:set>
                                      <p:cBhvr>
                                        <p:cTn id="123" dur="1" fill="hold">
                                          <p:stCondLst>
                                            <p:cond delay="0"/>
                                          </p:stCondLst>
                                        </p:cTn>
                                        <p:tgtEl>
                                          <p:spTgt spid="228"/>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227"/>
                                        </p:tgtEl>
                                        <p:attrNameLst>
                                          <p:attrName>style.visibility</p:attrName>
                                        </p:attrNameLst>
                                      </p:cBhvr>
                                      <p:to>
                                        <p:strVal val="hidden"/>
                                      </p:to>
                                    </p:set>
                                  </p:childTnLst>
                                </p:cTn>
                              </p:par>
                              <p:par>
                                <p:cTn id="126" presetID="1" presetClass="entr" presetSubtype="0" fill="hold" grpId="3" nodeType="withEffect">
                                  <p:stCondLst>
                                    <p:cond delay="0"/>
                                  </p:stCondLst>
                                  <p:childTnLst>
                                    <p:set>
                                      <p:cBhvr>
                                        <p:cTn id="127" dur="1" fill="hold">
                                          <p:stCondLst>
                                            <p:cond delay="0"/>
                                          </p:stCondLst>
                                        </p:cTn>
                                        <p:tgtEl>
                                          <p:spTgt spid="226"/>
                                        </p:tgtEl>
                                        <p:attrNameLst>
                                          <p:attrName>style.visibility</p:attrName>
                                        </p:attrNameLst>
                                      </p:cBhvr>
                                      <p:to>
                                        <p:strVal val="visible"/>
                                      </p:to>
                                    </p:set>
                                  </p:childTnLst>
                                </p:cTn>
                              </p:par>
                              <p:par>
                                <p:cTn id="128" presetID="1" presetClass="entr" presetSubtype="0" fill="hold" grpId="3" nodeType="withEffect">
                                  <p:stCondLst>
                                    <p:cond delay="0"/>
                                  </p:stCondLst>
                                  <p:childTnLst>
                                    <p:set>
                                      <p:cBhvr>
                                        <p:cTn id="129"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8"/>
                  </p:tgtEl>
                </p:cond>
              </p:nextCondLst>
            </p:seq>
            <p:seq concurrent="1" nextAc="seek">
              <p:cTn id="130" restart="whenNotActive" fill="hold" evtFilter="cancelBubble" nodeType="interactiveSeq">
                <p:stCondLst>
                  <p:cond evt="onClick" delay="0">
                    <p:tgtEl>
                      <p:spTgt spid="227"/>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grpId="2" nodeType="withEffect">
                                  <p:stCondLst>
                                    <p:cond delay="0"/>
                                  </p:stCondLst>
                                  <p:childTnLst>
                                    <p:set>
                                      <p:cBhvr>
                                        <p:cTn id="134" dur="1" fill="hold">
                                          <p:stCondLst>
                                            <p:cond delay="0"/>
                                          </p:stCondLst>
                                        </p:cTn>
                                        <p:tgtEl>
                                          <p:spTgt spid="227"/>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228"/>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23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27"/>
                  </p:tgtEl>
                </p:cond>
              </p:nextCondLst>
            </p:seq>
            <p:seq concurrent="1" nextAc="seek">
              <p:cTn id="141" restart="whenNotActive" fill="hold" evtFilter="cancelBubble" nodeType="interactiveSeq">
                <p:stCondLst>
                  <p:cond evt="onClick" delay="0">
                    <p:tgtEl>
                      <p:spTgt spid="230"/>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1" nodeType="withEffect">
                                  <p:stCondLst>
                                    <p:cond delay="0"/>
                                  </p:stCondLst>
                                  <p:childTnLst>
                                    <p:set>
                                      <p:cBhvr>
                                        <p:cTn id="145" dur="1" fill="hold">
                                          <p:stCondLst>
                                            <p:cond delay="0"/>
                                          </p:stCondLst>
                                        </p:cTn>
                                        <p:tgtEl>
                                          <p:spTgt spid="230"/>
                                        </p:tgtEl>
                                        <p:attrNameLst>
                                          <p:attrName>style.visibility</p:attrName>
                                        </p:attrNameLst>
                                      </p:cBhvr>
                                      <p:to>
                                        <p:strVal val="hidden"/>
                                      </p:to>
                                    </p:set>
                                  </p:childTnLst>
                                </p:cTn>
                              </p:par>
                              <p:par>
                                <p:cTn id="146" presetID="1" presetClass="exit" presetSubtype="0" fill="hold" grpId="1" nodeType="withEffect">
                                  <p:stCondLst>
                                    <p:cond delay="0"/>
                                  </p:stCondLst>
                                  <p:childTnLst>
                                    <p:set>
                                      <p:cBhvr>
                                        <p:cTn id="147" dur="1" fill="hold">
                                          <p:stCondLst>
                                            <p:cond delay="0"/>
                                          </p:stCondLst>
                                        </p:cTn>
                                        <p:tgtEl>
                                          <p:spTgt spid="229"/>
                                        </p:tgtEl>
                                        <p:attrNameLst>
                                          <p:attrName>style.visibility</p:attrName>
                                        </p:attrNameLst>
                                      </p:cBhvr>
                                      <p:to>
                                        <p:strVal val="hidden"/>
                                      </p:to>
                                    </p:set>
                                  </p:childTnLst>
                                </p:cTn>
                              </p:par>
                              <p:par>
                                <p:cTn id="148" presetID="1" presetClass="entr" presetSubtype="0" fill="hold" grpId="0" nodeType="withEffect">
                                  <p:stCondLst>
                                    <p:cond delay="0"/>
                                  </p:stCondLst>
                                  <p:childTnLst>
                                    <p:set>
                                      <p:cBhvr>
                                        <p:cTn id="149" dur="1" fill="hold">
                                          <p:stCondLst>
                                            <p:cond delay="0"/>
                                          </p:stCondLst>
                                        </p:cTn>
                                        <p:tgtEl>
                                          <p:spTgt spid="228"/>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30"/>
                  </p:tgtEl>
                </p:cond>
              </p:nextCondLst>
            </p:seq>
            <p:seq concurrent="1" nextAc="seek">
              <p:cTn id="152" restart="whenNotActive" fill="hold" evtFilter="cancelBubble" nodeType="interactiveSeq">
                <p:stCondLst>
                  <p:cond evt="onClick" delay="0">
                    <p:tgtEl>
                      <p:spTgt spid="229"/>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2" nodeType="withEffect">
                                  <p:stCondLst>
                                    <p:cond delay="0"/>
                                  </p:stCondLst>
                                  <p:childTnLst>
                                    <p:set>
                                      <p:cBhvr>
                                        <p:cTn id="156" dur="1" fill="hold">
                                          <p:stCondLst>
                                            <p:cond delay="0"/>
                                          </p:stCondLst>
                                        </p:cTn>
                                        <p:tgtEl>
                                          <p:spTgt spid="229"/>
                                        </p:tgtEl>
                                        <p:attrNameLst>
                                          <p:attrName>style.visibility</p:attrName>
                                        </p:attrNameLst>
                                      </p:cBhvr>
                                      <p:to>
                                        <p:strVal val="hidden"/>
                                      </p:to>
                                    </p:set>
                                  </p:childTnLst>
                                </p:cTn>
                              </p:par>
                              <p:par>
                                <p:cTn id="157" presetID="1" presetClass="exit" presetSubtype="0" fill="hold" grpId="2" nodeType="withEffect">
                                  <p:stCondLst>
                                    <p:cond delay="0"/>
                                  </p:stCondLst>
                                  <p:childTnLst>
                                    <p:set>
                                      <p:cBhvr>
                                        <p:cTn id="158" dur="1" fill="hold">
                                          <p:stCondLst>
                                            <p:cond delay="0"/>
                                          </p:stCondLst>
                                        </p:cTn>
                                        <p:tgtEl>
                                          <p:spTgt spid="230"/>
                                        </p:tgtEl>
                                        <p:attrNameLst>
                                          <p:attrName>style.visibility</p:attrName>
                                        </p:attrNameLst>
                                      </p:cBhvr>
                                      <p:to>
                                        <p:strVal val="hidden"/>
                                      </p:to>
                                    </p:set>
                                  </p:childTnLst>
                                </p:cTn>
                              </p:par>
                              <p:par>
                                <p:cTn id="159" presetID="1" presetClass="entr" presetSubtype="0" fill="hold" grpId="3" nodeType="withEffect">
                                  <p:stCondLst>
                                    <p:cond delay="0"/>
                                  </p:stCondLst>
                                  <p:childTnLst>
                                    <p:set>
                                      <p:cBhvr>
                                        <p:cTn id="160" dur="1" fill="hold">
                                          <p:stCondLst>
                                            <p:cond delay="0"/>
                                          </p:stCondLst>
                                        </p:cTn>
                                        <p:tgtEl>
                                          <p:spTgt spid="232"/>
                                        </p:tgtEl>
                                        <p:attrNameLst>
                                          <p:attrName>style.visibility</p:attrName>
                                        </p:attrNameLst>
                                      </p:cBhvr>
                                      <p:to>
                                        <p:strVal val="visible"/>
                                      </p:to>
                                    </p:set>
                                  </p:childTnLst>
                                </p:cTn>
                              </p:par>
                              <p:par>
                                <p:cTn id="161" presetID="1" presetClass="entr" presetSubtype="0" fill="hold" grpId="3" nodeType="withEffect">
                                  <p:stCondLst>
                                    <p:cond delay="0"/>
                                  </p:stCondLst>
                                  <p:childTnLst>
                                    <p:set>
                                      <p:cBhvr>
                                        <p:cTn id="162"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29"/>
                  </p:tgtEl>
                </p:cond>
              </p:nextCondLst>
            </p:seq>
            <p:seq concurrent="1" nextAc="seek">
              <p:cTn id="163" restart="whenNotActive" fill="hold" evtFilter="cancelBubble" nodeType="interactiveSeq">
                <p:stCondLst>
                  <p:cond evt="onClick" delay="0">
                    <p:tgtEl>
                      <p:spTgt spid="232"/>
                    </p:tgtEl>
                  </p:cond>
                </p:stCondLst>
                <p:endSync evt="end" delay="0">
                  <p:rtn val="all"/>
                </p:endSync>
                <p:childTnLst>
                  <p:par>
                    <p:cTn id="164" fill="hold">
                      <p:stCondLst>
                        <p:cond delay="0"/>
                      </p:stCondLst>
                      <p:childTnLst>
                        <p:par>
                          <p:cTn id="165" fill="hold">
                            <p:stCondLst>
                              <p:cond delay="0"/>
                            </p:stCondLst>
                            <p:childTnLst>
                              <p:par>
                                <p:cTn id="166" presetID="1" presetClass="exit" presetSubtype="0" fill="hold" grpId="1" nodeType="withEffect">
                                  <p:stCondLst>
                                    <p:cond delay="0"/>
                                  </p:stCondLst>
                                  <p:childTnLst>
                                    <p:set>
                                      <p:cBhvr>
                                        <p:cTn id="167" dur="1" fill="hold">
                                          <p:stCondLst>
                                            <p:cond delay="0"/>
                                          </p:stCondLst>
                                        </p:cTn>
                                        <p:tgtEl>
                                          <p:spTgt spid="232"/>
                                        </p:tgtEl>
                                        <p:attrNameLst>
                                          <p:attrName>style.visibility</p:attrName>
                                        </p:attrNameLst>
                                      </p:cBhvr>
                                      <p:to>
                                        <p:strVal val="hidden"/>
                                      </p:to>
                                    </p:set>
                                  </p:childTnLst>
                                </p:cTn>
                              </p:par>
                              <p:par>
                                <p:cTn id="168" presetID="1" presetClass="exit" presetSubtype="0" fill="hold" grpId="1" nodeType="withEffect">
                                  <p:stCondLst>
                                    <p:cond delay="0"/>
                                  </p:stCondLst>
                                  <p:childTnLst>
                                    <p:set>
                                      <p:cBhvr>
                                        <p:cTn id="169" dur="1" fill="hold">
                                          <p:stCondLst>
                                            <p:cond delay="0"/>
                                          </p:stCondLst>
                                        </p:cTn>
                                        <p:tgtEl>
                                          <p:spTgt spid="231"/>
                                        </p:tgtEl>
                                        <p:attrNameLst>
                                          <p:attrName>style.visibility</p:attrName>
                                        </p:attrNameLst>
                                      </p:cBhvr>
                                      <p:to>
                                        <p:strVal val="hidden"/>
                                      </p:to>
                                    </p:set>
                                  </p:childTnLst>
                                </p:cTn>
                              </p:par>
                              <p:par>
                                <p:cTn id="170" presetID="1" presetClass="entr" presetSubtype="0" fill="hold" grpId="3" nodeType="withEffect">
                                  <p:stCondLst>
                                    <p:cond delay="0"/>
                                  </p:stCondLst>
                                  <p:childTnLst>
                                    <p:set>
                                      <p:cBhvr>
                                        <p:cTn id="171" dur="1" fill="hold">
                                          <p:stCondLst>
                                            <p:cond delay="0"/>
                                          </p:stCondLst>
                                        </p:cTn>
                                        <p:tgtEl>
                                          <p:spTgt spid="230"/>
                                        </p:tgtEl>
                                        <p:attrNameLst>
                                          <p:attrName>style.visibility</p:attrName>
                                        </p:attrNameLst>
                                      </p:cBhvr>
                                      <p:to>
                                        <p:strVal val="visible"/>
                                      </p:to>
                                    </p:set>
                                  </p:childTnLst>
                                </p:cTn>
                              </p:par>
                              <p:par>
                                <p:cTn id="172" presetID="1" presetClass="entr" presetSubtype="0" fill="hold" grpId="3" nodeType="withEffect">
                                  <p:stCondLst>
                                    <p:cond delay="0"/>
                                  </p:stCondLst>
                                  <p:childTnLst>
                                    <p:set>
                                      <p:cBhvr>
                                        <p:cTn id="173"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32"/>
                  </p:tgtEl>
                </p:cond>
              </p:nextCondLst>
            </p:seq>
            <p:seq concurrent="1" nextAc="seek">
              <p:cTn id="174" restart="whenNotActive" fill="hold" evtFilter="cancelBubble" nodeType="interactiveSeq">
                <p:stCondLst>
                  <p:cond evt="onClick" delay="0">
                    <p:tgtEl>
                      <p:spTgt spid="231"/>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2" nodeType="withEffect">
                                  <p:stCondLst>
                                    <p:cond delay="0"/>
                                  </p:stCondLst>
                                  <p:childTnLst>
                                    <p:set>
                                      <p:cBhvr>
                                        <p:cTn id="178" dur="1" fill="hold">
                                          <p:stCondLst>
                                            <p:cond delay="0"/>
                                          </p:stCondLst>
                                        </p:cTn>
                                        <p:tgtEl>
                                          <p:spTgt spid="231"/>
                                        </p:tgtEl>
                                        <p:attrNameLst>
                                          <p:attrName>style.visibility</p:attrName>
                                        </p:attrNameLst>
                                      </p:cBhvr>
                                      <p:to>
                                        <p:strVal val="hidden"/>
                                      </p:to>
                                    </p:set>
                                  </p:childTnLst>
                                </p:cTn>
                              </p:par>
                              <p:par>
                                <p:cTn id="179" presetID="1" presetClass="exit" presetSubtype="0" fill="hold" grpId="2" nodeType="withEffect">
                                  <p:stCondLst>
                                    <p:cond delay="0"/>
                                  </p:stCondLst>
                                  <p:childTnLst>
                                    <p:set>
                                      <p:cBhvr>
                                        <p:cTn id="180" dur="1" fill="hold">
                                          <p:stCondLst>
                                            <p:cond delay="0"/>
                                          </p:stCondLst>
                                        </p:cTn>
                                        <p:tgtEl>
                                          <p:spTgt spid="232"/>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234"/>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1"/>
                  </p:tgtEl>
                </p:cond>
              </p:nextCondLst>
            </p:seq>
            <p:seq concurrent="1" nextAc="seek">
              <p:cTn id="185" restart="whenNotActive" fill="hold" evtFilter="cancelBubble" nodeType="interactiveSeq">
                <p:stCondLst>
                  <p:cond evt="onClick" delay="0">
                    <p:tgtEl>
                      <p:spTgt spid="234"/>
                    </p:tgtEl>
                  </p:cond>
                </p:stCondLst>
                <p:endSync evt="end" delay="0">
                  <p:rtn val="all"/>
                </p:endSync>
                <p:childTnLst>
                  <p:par>
                    <p:cTn id="186" fill="hold">
                      <p:stCondLst>
                        <p:cond delay="0"/>
                      </p:stCondLst>
                      <p:childTnLst>
                        <p:par>
                          <p:cTn id="187" fill="hold">
                            <p:stCondLst>
                              <p:cond delay="0"/>
                            </p:stCondLst>
                            <p:childTnLst>
                              <p:par>
                                <p:cTn id="188" presetID="1" presetClass="exit" presetSubtype="0" fill="hold" grpId="1" nodeType="withEffect">
                                  <p:stCondLst>
                                    <p:cond delay="0"/>
                                  </p:stCondLst>
                                  <p:childTnLst>
                                    <p:set>
                                      <p:cBhvr>
                                        <p:cTn id="189" dur="1" fill="hold">
                                          <p:stCondLst>
                                            <p:cond delay="0"/>
                                          </p:stCondLst>
                                        </p:cTn>
                                        <p:tgtEl>
                                          <p:spTgt spid="234"/>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233"/>
                                        </p:tgtEl>
                                        <p:attrNameLst>
                                          <p:attrName>style.visibility</p:attrName>
                                        </p:attrNameLst>
                                      </p:cBhvr>
                                      <p:to>
                                        <p:strVal val="hidden"/>
                                      </p:to>
                                    </p:set>
                                  </p:childTnLst>
                                </p:cTn>
                              </p:par>
                              <p:par>
                                <p:cTn id="192" presetID="1" presetClass="entr" presetSubtype="0" fill="hold" grpId="0" nodeType="withEffect">
                                  <p:stCondLst>
                                    <p:cond delay="0"/>
                                  </p:stCondLst>
                                  <p:childTnLst>
                                    <p:set>
                                      <p:cBhvr>
                                        <p:cTn id="193" dur="1" fill="hold">
                                          <p:stCondLst>
                                            <p:cond delay="0"/>
                                          </p:stCondLst>
                                        </p:cTn>
                                        <p:tgtEl>
                                          <p:spTgt spid="232"/>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231"/>
                                        </p:tgtEl>
                                        <p:attrNameLst>
                                          <p:attrName>style.visibility</p:attrName>
                                        </p:attrNameLst>
                                      </p:cBhvr>
                                      <p:to>
                                        <p:strVal val="visible"/>
                                      </p:to>
                                    </p:set>
                                  </p:childTnLst>
                                </p:cTn>
                              </p:par>
                            </p:childTnLst>
                          </p:cTn>
                        </p:par>
                      </p:childTnLst>
                    </p:cTn>
                  </p:par>
                </p:childTnLst>
              </p:cTn>
              <p:nextCondLst>
                <p:cond evt="onClick" delay="0">
                  <p:tgtEl>
                    <p:spTgt spid="234"/>
                  </p:tgtEl>
                </p:cond>
              </p:nextCondLst>
            </p:seq>
            <p:seq concurrent="1" nextAc="seek">
              <p:cTn id="196" restart="whenNotActive" fill="hold" evtFilter="cancelBubble" nodeType="interactiveSeq">
                <p:stCondLst>
                  <p:cond evt="onClick" delay="0">
                    <p:tgtEl>
                      <p:spTgt spid="233"/>
                    </p:tgtEl>
                  </p:cond>
                </p:stCondLst>
                <p:endSync evt="end" delay="0">
                  <p:rtn val="all"/>
                </p:endSync>
                <p:childTnLst>
                  <p:par>
                    <p:cTn id="197" fill="hold">
                      <p:stCondLst>
                        <p:cond delay="0"/>
                      </p:stCondLst>
                      <p:childTnLst>
                        <p:par>
                          <p:cTn id="198" fill="hold">
                            <p:stCondLst>
                              <p:cond delay="0"/>
                            </p:stCondLst>
                            <p:childTnLst>
                              <p:par>
                                <p:cTn id="199" presetID="1" presetClass="exit" presetSubtype="0" fill="hold" grpId="2" nodeType="withEffect">
                                  <p:stCondLst>
                                    <p:cond delay="0"/>
                                  </p:stCondLst>
                                  <p:childTnLst>
                                    <p:set>
                                      <p:cBhvr>
                                        <p:cTn id="200" dur="1" fill="hold">
                                          <p:stCondLst>
                                            <p:cond delay="0"/>
                                          </p:stCondLst>
                                        </p:cTn>
                                        <p:tgtEl>
                                          <p:spTgt spid="233"/>
                                        </p:tgtEl>
                                        <p:attrNameLst>
                                          <p:attrName>style.visibility</p:attrName>
                                        </p:attrNameLst>
                                      </p:cBhvr>
                                      <p:to>
                                        <p:strVal val="hidden"/>
                                      </p:to>
                                    </p:set>
                                  </p:childTnLst>
                                </p:cTn>
                              </p:par>
                              <p:par>
                                <p:cTn id="201" presetID="1" presetClass="exit" presetSubtype="0" fill="hold" grpId="2" nodeType="withEffect">
                                  <p:stCondLst>
                                    <p:cond delay="0"/>
                                  </p:stCondLst>
                                  <p:childTnLst>
                                    <p:set>
                                      <p:cBhvr>
                                        <p:cTn id="202" dur="1" fill="hold">
                                          <p:stCondLst>
                                            <p:cond delay="0"/>
                                          </p:stCondLst>
                                        </p:cTn>
                                        <p:tgtEl>
                                          <p:spTgt spid="234"/>
                                        </p:tgtEl>
                                        <p:attrNameLst>
                                          <p:attrName>style.visibility</p:attrName>
                                        </p:attrNameLst>
                                      </p:cBhvr>
                                      <p:to>
                                        <p:strVal val="hidden"/>
                                      </p:to>
                                    </p:set>
                                  </p:childTnLst>
                                </p:cTn>
                              </p:par>
                              <p:par>
                                <p:cTn id="203" presetID="1" presetClass="entr" presetSubtype="0" fill="hold" grpId="3" nodeType="withEffect">
                                  <p:stCondLst>
                                    <p:cond delay="0"/>
                                  </p:stCondLst>
                                  <p:childTnLst>
                                    <p:set>
                                      <p:cBhvr>
                                        <p:cTn id="204" dur="1" fill="hold">
                                          <p:stCondLst>
                                            <p:cond delay="0"/>
                                          </p:stCondLst>
                                        </p:cTn>
                                        <p:tgtEl>
                                          <p:spTgt spid="236"/>
                                        </p:tgtEl>
                                        <p:attrNameLst>
                                          <p:attrName>style.visibility</p:attrName>
                                        </p:attrNameLst>
                                      </p:cBhvr>
                                      <p:to>
                                        <p:strVal val="visible"/>
                                      </p:to>
                                    </p:set>
                                  </p:childTnLst>
                                </p:cTn>
                              </p:par>
                              <p:par>
                                <p:cTn id="205" presetID="1" presetClass="entr" presetSubtype="0" fill="hold" grpId="3" nodeType="withEffect">
                                  <p:stCondLst>
                                    <p:cond delay="0"/>
                                  </p:stCondLst>
                                  <p:childTnLst>
                                    <p:set>
                                      <p:cBhvr>
                                        <p:cTn id="206"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3"/>
                  </p:tgtEl>
                </p:cond>
              </p:nextCondLst>
            </p:seq>
            <p:seq concurrent="1" nextAc="seek">
              <p:cTn id="207" restart="whenNotActive" fill="hold" evtFilter="cancelBubble" nodeType="interactiveSeq">
                <p:stCondLst>
                  <p:cond evt="onClick" delay="0">
                    <p:tgtEl>
                      <p:spTgt spid="236"/>
                    </p:tgtEl>
                  </p:cond>
                </p:stCondLst>
                <p:endSync evt="end" delay="0">
                  <p:rtn val="all"/>
                </p:endSync>
                <p:childTnLst>
                  <p:par>
                    <p:cTn id="208" fill="hold">
                      <p:stCondLst>
                        <p:cond delay="0"/>
                      </p:stCondLst>
                      <p:childTnLst>
                        <p:par>
                          <p:cTn id="209" fill="hold">
                            <p:stCondLst>
                              <p:cond delay="0"/>
                            </p:stCondLst>
                            <p:childTnLst>
                              <p:par>
                                <p:cTn id="210" presetID="1" presetClass="exit" presetSubtype="0" fill="hold" grpId="1" nodeType="withEffect">
                                  <p:stCondLst>
                                    <p:cond delay="0"/>
                                  </p:stCondLst>
                                  <p:childTnLst>
                                    <p:set>
                                      <p:cBhvr>
                                        <p:cTn id="211" dur="1" fill="hold">
                                          <p:stCondLst>
                                            <p:cond delay="0"/>
                                          </p:stCondLst>
                                        </p:cTn>
                                        <p:tgtEl>
                                          <p:spTgt spid="236"/>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235"/>
                                        </p:tgtEl>
                                        <p:attrNameLst>
                                          <p:attrName>style.visibility</p:attrName>
                                        </p:attrNameLst>
                                      </p:cBhvr>
                                      <p:to>
                                        <p:strVal val="hidden"/>
                                      </p:to>
                                    </p:set>
                                  </p:childTnLst>
                                </p:cTn>
                              </p:par>
                              <p:par>
                                <p:cTn id="214" presetID="1" presetClass="entr" presetSubtype="0" fill="hold" grpId="3" nodeType="withEffect">
                                  <p:stCondLst>
                                    <p:cond delay="0"/>
                                  </p:stCondLst>
                                  <p:childTnLst>
                                    <p:set>
                                      <p:cBhvr>
                                        <p:cTn id="215" dur="1" fill="hold">
                                          <p:stCondLst>
                                            <p:cond delay="0"/>
                                          </p:stCondLst>
                                        </p:cTn>
                                        <p:tgtEl>
                                          <p:spTgt spid="234"/>
                                        </p:tgtEl>
                                        <p:attrNameLst>
                                          <p:attrName>style.visibility</p:attrName>
                                        </p:attrNameLst>
                                      </p:cBhvr>
                                      <p:to>
                                        <p:strVal val="visible"/>
                                      </p:to>
                                    </p:set>
                                  </p:childTnLst>
                                </p:cTn>
                              </p:par>
                              <p:par>
                                <p:cTn id="216" presetID="1" presetClass="entr" presetSubtype="0" fill="hold" grpId="3" nodeType="withEffect">
                                  <p:stCondLst>
                                    <p:cond delay="0"/>
                                  </p:stCondLst>
                                  <p:childTnLst>
                                    <p:set>
                                      <p:cBhvr>
                                        <p:cTn id="217"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6"/>
                  </p:tgtEl>
                </p:cond>
              </p:nextCondLst>
            </p:seq>
            <p:seq concurrent="1" nextAc="seek">
              <p:cTn id="218" restart="whenNotActive" fill="hold" evtFilter="cancelBubble" nodeType="interactiveSeq">
                <p:stCondLst>
                  <p:cond evt="onClick" delay="0">
                    <p:tgtEl>
                      <p:spTgt spid="235"/>
                    </p:tgtEl>
                  </p:cond>
                </p:stCondLst>
                <p:endSync evt="end" delay="0">
                  <p:rtn val="all"/>
                </p:endSync>
                <p:childTnLst>
                  <p:par>
                    <p:cTn id="219" fill="hold">
                      <p:stCondLst>
                        <p:cond delay="0"/>
                      </p:stCondLst>
                      <p:childTnLst>
                        <p:par>
                          <p:cTn id="220" fill="hold">
                            <p:stCondLst>
                              <p:cond delay="0"/>
                            </p:stCondLst>
                            <p:childTnLst>
                              <p:par>
                                <p:cTn id="221" presetID="1" presetClass="exit" presetSubtype="0" fill="hold" grpId="2" nodeType="withEffect">
                                  <p:stCondLst>
                                    <p:cond delay="0"/>
                                  </p:stCondLst>
                                  <p:childTnLst>
                                    <p:set>
                                      <p:cBhvr>
                                        <p:cTn id="222" dur="1" fill="hold">
                                          <p:stCondLst>
                                            <p:cond delay="0"/>
                                          </p:stCondLst>
                                        </p:cTn>
                                        <p:tgtEl>
                                          <p:spTgt spid="235"/>
                                        </p:tgtEl>
                                        <p:attrNameLst>
                                          <p:attrName>style.visibility</p:attrName>
                                        </p:attrNameLst>
                                      </p:cBhvr>
                                      <p:to>
                                        <p:strVal val="hidden"/>
                                      </p:to>
                                    </p:set>
                                  </p:childTnLst>
                                </p:cTn>
                              </p:par>
                              <p:par>
                                <p:cTn id="223" presetID="1" presetClass="exit" presetSubtype="0" fill="hold" grpId="2" nodeType="withEffect">
                                  <p:stCondLst>
                                    <p:cond delay="0"/>
                                  </p:stCondLst>
                                  <p:childTnLst>
                                    <p:set>
                                      <p:cBhvr>
                                        <p:cTn id="224" dur="1" fill="hold">
                                          <p:stCondLst>
                                            <p:cond delay="0"/>
                                          </p:stCondLst>
                                        </p:cTn>
                                        <p:tgtEl>
                                          <p:spTgt spid="236"/>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237"/>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238"/>
                                        </p:tgtEl>
                                        <p:attrNameLst>
                                          <p:attrName>style.visibility</p:attrName>
                                        </p:attrNameLst>
                                      </p:cBhvr>
                                      <p:to>
                                        <p:strVal val="visible"/>
                                      </p:to>
                                    </p:set>
                                  </p:childTnLst>
                                </p:cTn>
                              </p:par>
                            </p:childTnLst>
                          </p:cTn>
                        </p:par>
                      </p:childTnLst>
                    </p:cTn>
                  </p:par>
                </p:childTnLst>
              </p:cTn>
              <p:nextCondLst>
                <p:cond evt="onClick" delay="0">
                  <p:tgtEl>
                    <p:spTgt spid="235"/>
                  </p:tgtEl>
                </p:cond>
              </p:nextCondLst>
            </p:seq>
            <p:seq concurrent="1" nextAc="seek">
              <p:cTn id="229" restart="whenNotActive" fill="hold" evtFilter="cancelBubble" nodeType="interactiveSeq">
                <p:stCondLst>
                  <p:cond evt="onClick" delay="0">
                    <p:tgtEl>
                      <p:spTgt spid="238"/>
                    </p:tgtEl>
                  </p:cond>
                </p:stCondLst>
                <p:endSync evt="end" delay="0">
                  <p:rtn val="all"/>
                </p:endSync>
                <p:childTnLst>
                  <p:par>
                    <p:cTn id="230" fill="hold">
                      <p:stCondLst>
                        <p:cond delay="0"/>
                      </p:stCondLst>
                      <p:childTnLst>
                        <p:par>
                          <p:cTn id="231" fill="hold">
                            <p:stCondLst>
                              <p:cond delay="0"/>
                            </p:stCondLst>
                            <p:childTnLst>
                              <p:par>
                                <p:cTn id="232" presetID="1" presetClass="exit" presetSubtype="0" fill="hold" grpId="1" nodeType="withEffect">
                                  <p:stCondLst>
                                    <p:cond delay="0"/>
                                  </p:stCondLst>
                                  <p:childTnLst>
                                    <p:set>
                                      <p:cBhvr>
                                        <p:cTn id="233" dur="1" fill="hold">
                                          <p:stCondLst>
                                            <p:cond delay="0"/>
                                          </p:stCondLst>
                                        </p:cTn>
                                        <p:tgtEl>
                                          <p:spTgt spid="237"/>
                                        </p:tgtEl>
                                        <p:attrNameLst>
                                          <p:attrName>style.visibility</p:attrName>
                                        </p:attrNameLst>
                                      </p:cBhvr>
                                      <p:to>
                                        <p:strVal val="hidden"/>
                                      </p:to>
                                    </p:set>
                                  </p:childTnLst>
                                </p:cTn>
                              </p:par>
                              <p:par>
                                <p:cTn id="234" presetID="1" presetClass="exit" presetSubtype="0" fill="hold" grpId="1" nodeType="withEffect">
                                  <p:stCondLst>
                                    <p:cond delay="0"/>
                                  </p:stCondLst>
                                  <p:childTnLst>
                                    <p:set>
                                      <p:cBhvr>
                                        <p:cTn id="235" dur="1" fill="hold">
                                          <p:stCondLst>
                                            <p:cond delay="0"/>
                                          </p:stCondLst>
                                        </p:cTn>
                                        <p:tgtEl>
                                          <p:spTgt spid="238"/>
                                        </p:tgtEl>
                                        <p:attrNameLst>
                                          <p:attrName>style.visibility</p:attrName>
                                        </p:attrNameLst>
                                      </p:cBhvr>
                                      <p:to>
                                        <p:strVal val="hidden"/>
                                      </p:to>
                                    </p:set>
                                  </p:childTnLst>
                                </p:cTn>
                              </p:par>
                              <p:par>
                                <p:cTn id="236" presetID="1" presetClass="entr" presetSubtype="0" fill="hold" grpId="0" nodeType="withEffect">
                                  <p:stCondLst>
                                    <p:cond delay="0"/>
                                  </p:stCondLst>
                                  <p:childTnLst>
                                    <p:set>
                                      <p:cBhvr>
                                        <p:cTn id="237" dur="1" fill="hold">
                                          <p:stCondLst>
                                            <p:cond delay="0"/>
                                          </p:stCondLst>
                                        </p:cTn>
                                        <p:tgtEl>
                                          <p:spTgt spid="236"/>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8"/>
                  </p:tgtEl>
                </p:cond>
              </p:nextCondLst>
            </p:seq>
            <p:seq concurrent="1" nextAc="seek">
              <p:cTn id="240" restart="whenNotActive" fill="hold" evtFilter="cancelBubble" nodeType="interactiveSeq">
                <p:stCondLst>
                  <p:cond evt="onClick" delay="0">
                    <p:tgtEl>
                      <p:spTgt spid="237"/>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2" nodeType="withEffect">
                                  <p:stCondLst>
                                    <p:cond delay="0"/>
                                  </p:stCondLst>
                                  <p:childTnLst>
                                    <p:set>
                                      <p:cBhvr>
                                        <p:cTn id="244" dur="1" fill="hold">
                                          <p:stCondLst>
                                            <p:cond delay="0"/>
                                          </p:stCondLst>
                                        </p:cTn>
                                        <p:tgtEl>
                                          <p:spTgt spid="237"/>
                                        </p:tgtEl>
                                        <p:attrNameLst>
                                          <p:attrName>style.visibility</p:attrName>
                                        </p:attrNameLst>
                                      </p:cBhvr>
                                      <p:to>
                                        <p:strVal val="hidden"/>
                                      </p:to>
                                    </p:set>
                                  </p:childTnLst>
                                </p:cTn>
                              </p:par>
                              <p:par>
                                <p:cTn id="245" presetID="1" presetClass="exit" presetSubtype="0" fill="hold" grpId="3" nodeType="withEffect">
                                  <p:stCondLst>
                                    <p:cond delay="0"/>
                                  </p:stCondLst>
                                  <p:childTnLst>
                                    <p:set>
                                      <p:cBhvr>
                                        <p:cTn id="246" dur="1" fill="hold">
                                          <p:stCondLst>
                                            <p:cond delay="0"/>
                                          </p:stCondLst>
                                        </p:cTn>
                                        <p:tgtEl>
                                          <p:spTgt spid="238"/>
                                        </p:tgtEl>
                                        <p:attrNameLst>
                                          <p:attrName>style.visibility</p:attrName>
                                        </p:attrNameLst>
                                      </p:cBhvr>
                                      <p:to>
                                        <p:strVal val="hidden"/>
                                      </p:to>
                                    </p:set>
                                  </p:childTnLst>
                                </p:cTn>
                              </p:par>
                              <p:par>
                                <p:cTn id="247" presetID="1" presetClass="entr" presetSubtype="0" fill="hold" grpId="0" nodeType="withEffect">
                                  <p:stCondLst>
                                    <p:cond delay="0"/>
                                  </p:stCondLst>
                                  <p:childTnLst>
                                    <p:set>
                                      <p:cBhvr>
                                        <p:cTn id="248" dur="1" fill="hold">
                                          <p:stCondLst>
                                            <p:cond delay="0"/>
                                          </p:stCondLst>
                                        </p:cTn>
                                        <p:tgtEl>
                                          <p:spTgt spid="240"/>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37"/>
                  </p:tgtEl>
                </p:cond>
              </p:nextCondLst>
            </p:seq>
            <p:seq concurrent="1" nextAc="seek">
              <p:cTn id="251" restart="whenNotActive" fill="hold" evtFilter="cancelBubble" nodeType="interactiveSeq">
                <p:stCondLst>
                  <p:cond evt="onClick" delay="0">
                    <p:tgtEl>
                      <p:spTgt spid="240"/>
                    </p:tgtEl>
                  </p:cond>
                </p:stCondLst>
                <p:endSync evt="end" delay="0">
                  <p:rtn val="all"/>
                </p:endSync>
                <p:childTnLst>
                  <p:par>
                    <p:cTn id="252" fill="hold">
                      <p:stCondLst>
                        <p:cond delay="0"/>
                      </p:stCondLst>
                      <p:childTnLst>
                        <p:par>
                          <p:cTn id="253" fill="hold">
                            <p:stCondLst>
                              <p:cond delay="0"/>
                            </p:stCondLst>
                            <p:childTnLst>
                              <p:par>
                                <p:cTn id="254" presetID="1" presetClass="exit" presetSubtype="0" fill="hold" grpId="1" nodeType="withEffect">
                                  <p:stCondLst>
                                    <p:cond delay="0"/>
                                  </p:stCondLst>
                                  <p:childTnLst>
                                    <p:set>
                                      <p:cBhvr>
                                        <p:cTn id="255" dur="1" fill="hold">
                                          <p:stCondLst>
                                            <p:cond delay="0"/>
                                          </p:stCondLst>
                                        </p:cTn>
                                        <p:tgtEl>
                                          <p:spTgt spid="240"/>
                                        </p:tgtEl>
                                        <p:attrNameLst>
                                          <p:attrName>style.visibility</p:attrName>
                                        </p:attrNameLst>
                                      </p:cBhvr>
                                      <p:to>
                                        <p:strVal val="hidden"/>
                                      </p:to>
                                    </p:set>
                                  </p:childTnLst>
                                </p:cTn>
                              </p:par>
                              <p:par>
                                <p:cTn id="256" presetID="1" presetClass="exit" presetSubtype="0" fill="hold" grpId="1" nodeType="withEffect">
                                  <p:stCondLst>
                                    <p:cond delay="0"/>
                                  </p:stCondLst>
                                  <p:childTnLst>
                                    <p:set>
                                      <p:cBhvr>
                                        <p:cTn id="257" dur="1" fill="hold">
                                          <p:stCondLst>
                                            <p:cond delay="0"/>
                                          </p:stCondLst>
                                        </p:cTn>
                                        <p:tgtEl>
                                          <p:spTgt spid="239"/>
                                        </p:tgtEl>
                                        <p:attrNameLst>
                                          <p:attrName>style.visibility</p:attrName>
                                        </p:attrNameLst>
                                      </p:cBhvr>
                                      <p:to>
                                        <p:strVal val="hidden"/>
                                      </p:to>
                                    </p:set>
                                  </p:childTnLst>
                                </p:cTn>
                              </p:par>
                              <p:par>
                                <p:cTn id="258" presetID="1" presetClass="entr" presetSubtype="0" fill="hold" grpId="3" nodeType="withEffect">
                                  <p:stCondLst>
                                    <p:cond delay="0"/>
                                  </p:stCondLst>
                                  <p:childTnLst>
                                    <p:set>
                                      <p:cBhvr>
                                        <p:cTn id="259" dur="1" fill="hold">
                                          <p:stCondLst>
                                            <p:cond delay="0"/>
                                          </p:stCondLst>
                                        </p:cTn>
                                        <p:tgtEl>
                                          <p:spTgt spid="237"/>
                                        </p:tgtEl>
                                        <p:attrNameLst>
                                          <p:attrName>style.visibility</p:attrName>
                                        </p:attrNameLst>
                                      </p:cBhvr>
                                      <p:to>
                                        <p:strVal val="visible"/>
                                      </p:to>
                                    </p:set>
                                  </p:childTnLst>
                                </p:cTn>
                              </p:par>
                              <p:par>
                                <p:cTn id="260" presetID="1" presetClass="entr" presetSubtype="0" fill="hold" grpId="2" nodeType="withEffect">
                                  <p:stCondLst>
                                    <p:cond delay="0"/>
                                  </p:stCondLst>
                                  <p:childTnLst>
                                    <p:set>
                                      <p:cBhvr>
                                        <p:cTn id="261" dur="1" fill="hold">
                                          <p:stCondLst>
                                            <p:cond delay="0"/>
                                          </p:stCondLst>
                                        </p:cTn>
                                        <p:tgtEl>
                                          <p:spTgt spid="238"/>
                                        </p:tgtEl>
                                        <p:attrNameLst>
                                          <p:attrName>style.visibility</p:attrName>
                                        </p:attrNameLst>
                                      </p:cBhvr>
                                      <p:to>
                                        <p:strVal val="visible"/>
                                      </p:to>
                                    </p:set>
                                  </p:childTnLst>
                                </p:cTn>
                              </p:par>
                            </p:childTnLst>
                          </p:cTn>
                        </p:par>
                      </p:childTnLst>
                    </p:cTn>
                  </p:par>
                </p:childTnLst>
              </p:cTn>
              <p:nextCondLst>
                <p:cond evt="onClick" delay="0">
                  <p:tgtEl>
                    <p:spTgt spid="240"/>
                  </p:tgtEl>
                </p:cond>
              </p:nextCondLst>
            </p:seq>
            <p:seq concurrent="1" nextAc="seek">
              <p:cTn id="262" restart="whenNotActive" fill="hold" evtFilter="cancelBubble" nodeType="interactiveSeq">
                <p:stCondLst>
                  <p:cond evt="onClick" delay="0">
                    <p:tgtEl>
                      <p:spTgt spid="239"/>
                    </p:tgtEl>
                  </p:cond>
                </p:stCondLst>
                <p:endSync evt="end" delay="0">
                  <p:rtn val="all"/>
                </p:endSync>
                <p:childTnLst>
                  <p:par>
                    <p:cTn id="263" fill="hold">
                      <p:stCondLst>
                        <p:cond delay="0"/>
                      </p:stCondLst>
                      <p:childTnLst>
                        <p:par>
                          <p:cTn id="264" fill="hold">
                            <p:stCondLst>
                              <p:cond delay="0"/>
                            </p:stCondLst>
                            <p:childTnLst>
                              <p:par>
                                <p:cTn id="265" presetID="1" presetClass="exit" presetSubtype="0" fill="hold" grpId="2" nodeType="withEffect">
                                  <p:stCondLst>
                                    <p:cond delay="0"/>
                                  </p:stCondLst>
                                  <p:childTnLst>
                                    <p:set>
                                      <p:cBhvr>
                                        <p:cTn id="266" dur="1" fill="hold">
                                          <p:stCondLst>
                                            <p:cond delay="0"/>
                                          </p:stCondLst>
                                        </p:cTn>
                                        <p:tgtEl>
                                          <p:spTgt spid="239"/>
                                        </p:tgtEl>
                                        <p:attrNameLst>
                                          <p:attrName>style.visibility</p:attrName>
                                        </p:attrNameLst>
                                      </p:cBhvr>
                                      <p:to>
                                        <p:strVal val="hidden"/>
                                      </p:to>
                                    </p:set>
                                  </p:childTnLst>
                                </p:cTn>
                              </p:par>
                              <p:par>
                                <p:cTn id="267" presetID="1" presetClass="exit" presetSubtype="0" fill="hold" grpId="2" nodeType="withEffect">
                                  <p:stCondLst>
                                    <p:cond delay="0"/>
                                  </p:stCondLst>
                                  <p:childTnLst>
                                    <p:set>
                                      <p:cBhvr>
                                        <p:cTn id="268" dur="1" fill="hold">
                                          <p:stCondLst>
                                            <p:cond delay="0"/>
                                          </p:stCondLst>
                                        </p:cTn>
                                        <p:tgtEl>
                                          <p:spTgt spid="240"/>
                                        </p:tgtEl>
                                        <p:attrNameLst>
                                          <p:attrName>style.visibility</p:attrName>
                                        </p:attrNameLst>
                                      </p:cBhvr>
                                      <p:to>
                                        <p:strVal val="hidden"/>
                                      </p:to>
                                    </p:set>
                                  </p:childTnLst>
                                </p:cTn>
                              </p:par>
                              <p:par>
                                <p:cTn id="269" presetID="1" presetClass="entr" presetSubtype="0" fill="hold" grpId="3" nodeType="withEffect">
                                  <p:stCondLst>
                                    <p:cond delay="0"/>
                                  </p:stCondLst>
                                  <p:childTnLst>
                                    <p:set>
                                      <p:cBhvr>
                                        <p:cTn id="270" dur="1" fill="hold">
                                          <p:stCondLst>
                                            <p:cond delay="0"/>
                                          </p:stCondLst>
                                        </p:cTn>
                                        <p:tgtEl>
                                          <p:spTgt spid="242"/>
                                        </p:tgtEl>
                                        <p:attrNameLst>
                                          <p:attrName>style.visibility</p:attrName>
                                        </p:attrNameLst>
                                      </p:cBhvr>
                                      <p:to>
                                        <p:strVal val="visible"/>
                                      </p:to>
                                    </p:set>
                                  </p:childTnLst>
                                </p:cTn>
                              </p:par>
                              <p:par>
                                <p:cTn id="271" presetID="1" presetClass="entr" presetSubtype="0" fill="hold" grpId="3" nodeType="withEffect">
                                  <p:stCondLst>
                                    <p:cond delay="0"/>
                                  </p:stCondLst>
                                  <p:childTnLst>
                                    <p:set>
                                      <p:cBhvr>
                                        <p:cTn id="272"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39"/>
                  </p:tgtEl>
                </p:cond>
              </p:nextCondLst>
            </p:seq>
            <p:seq concurrent="1" nextAc="seek">
              <p:cTn id="273" restart="whenNotActive" fill="hold" evtFilter="cancelBubble" nodeType="interactiveSeq">
                <p:stCondLst>
                  <p:cond evt="onClick" delay="0">
                    <p:tgtEl>
                      <p:spTgt spid="242"/>
                    </p:tgtEl>
                  </p:cond>
                </p:stCondLst>
                <p:endSync evt="end" delay="0">
                  <p:rtn val="all"/>
                </p:endSync>
                <p:childTnLst>
                  <p:par>
                    <p:cTn id="274" fill="hold">
                      <p:stCondLst>
                        <p:cond delay="0"/>
                      </p:stCondLst>
                      <p:childTnLst>
                        <p:par>
                          <p:cTn id="275" fill="hold">
                            <p:stCondLst>
                              <p:cond delay="0"/>
                            </p:stCondLst>
                            <p:childTnLst>
                              <p:par>
                                <p:cTn id="276" presetID="1" presetClass="exit" presetSubtype="0" fill="hold" grpId="1" nodeType="withEffect">
                                  <p:stCondLst>
                                    <p:cond delay="0"/>
                                  </p:stCondLst>
                                  <p:childTnLst>
                                    <p:set>
                                      <p:cBhvr>
                                        <p:cTn id="277" dur="1" fill="hold">
                                          <p:stCondLst>
                                            <p:cond delay="0"/>
                                          </p:stCondLst>
                                        </p:cTn>
                                        <p:tgtEl>
                                          <p:spTgt spid="242"/>
                                        </p:tgtEl>
                                        <p:attrNameLst>
                                          <p:attrName>style.visibility</p:attrName>
                                        </p:attrNameLst>
                                      </p:cBhvr>
                                      <p:to>
                                        <p:strVal val="hidden"/>
                                      </p:to>
                                    </p:set>
                                  </p:childTnLst>
                                </p:cTn>
                              </p:par>
                              <p:par>
                                <p:cTn id="278" presetID="1" presetClass="exit" presetSubtype="0" fill="hold" grpId="1" nodeType="withEffect">
                                  <p:stCondLst>
                                    <p:cond delay="0"/>
                                  </p:stCondLst>
                                  <p:childTnLst>
                                    <p:set>
                                      <p:cBhvr>
                                        <p:cTn id="279" dur="1" fill="hold">
                                          <p:stCondLst>
                                            <p:cond delay="0"/>
                                          </p:stCondLst>
                                        </p:cTn>
                                        <p:tgtEl>
                                          <p:spTgt spid="241"/>
                                        </p:tgtEl>
                                        <p:attrNameLst>
                                          <p:attrName>style.visibility</p:attrName>
                                        </p:attrNameLst>
                                      </p:cBhvr>
                                      <p:to>
                                        <p:strVal val="hidden"/>
                                      </p:to>
                                    </p:set>
                                  </p:childTnLst>
                                </p:cTn>
                              </p:par>
                              <p:par>
                                <p:cTn id="280" presetID="1" presetClass="entr" presetSubtype="0" fill="hold" grpId="3" nodeType="withEffect">
                                  <p:stCondLst>
                                    <p:cond delay="0"/>
                                  </p:stCondLst>
                                  <p:childTnLst>
                                    <p:set>
                                      <p:cBhvr>
                                        <p:cTn id="281" dur="1" fill="hold">
                                          <p:stCondLst>
                                            <p:cond delay="0"/>
                                          </p:stCondLst>
                                        </p:cTn>
                                        <p:tgtEl>
                                          <p:spTgt spid="240"/>
                                        </p:tgtEl>
                                        <p:attrNameLst>
                                          <p:attrName>style.visibility</p:attrName>
                                        </p:attrNameLst>
                                      </p:cBhvr>
                                      <p:to>
                                        <p:strVal val="visible"/>
                                      </p:to>
                                    </p:set>
                                  </p:childTnLst>
                                </p:cTn>
                              </p:par>
                              <p:par>
                                <p:cTn id="282" presetID="1" presetClass="entr" presetSubtype="0" fill="hold" grpId="3" nodeType="withEffect">
                                  <p:stCondLst>
                                    <p:cond delay="0"/>
                                  </p:stCondLst>
                                  <p:childTnLst>
                                    <p:set>
                                      <p:cBhvr>
                                        <p:cTn id="283"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42"/>
                  </p:tgtEl>
                </p:cond>
              </p:nextCondLst>
            </p:seq>
            <p:seq concurrent="1" nextAc="seek">
              <p:cTn id="284" restart="whenNotActive" fill="hold" evtFilter="cancelBubble" nodeType="interactiveSeq">
                <p:stCondLst>
                  <p:cond evt="onClick" delay="0">
                    <p:tgtEl>
                      <p:spTgt spid="241"/>
                    </p:tgtEl>
                  </p:cond>
                </p:stCondLst>
                <p:endSync evt="end" delay="0">
                  <p:rtn val="all"/>
                </p:endSync>
                <p:childTnLst>
                  <p:par>
                    <p:cTn id="285" fill="hold">
                      <p:stCondLst>
                        <p:cond delay="0"/>
                      </p:stCondLst>
                      <p:childTnLst>
                        <p:par>
                          <p:cTn id="286" fill="hold">
                            <p:stCondLst>
                              <p:cond delay="0"/>
                            </p:stCondLst>
                            <p:childTnLst>
                              <p:par>
                                <p:cTn id="287" presetID="1" presetClass="exit" presetSubtype="0" fill="hold" grpId="2" nodeType="withEffect">
                                  <p:stCondLst>
                                    <p:cond delay="0"/>
                                  </p:stCondLst>
                                  <p:childTnLst>
                                    <p:set>
                                      <p:cBhvr>
                                        <p:cTn id="288" dur="1" fill="hold">
                                          <p:stCondLst>
                                            <p:cond delay="0"/>
                                          </p:stCondLst>
                                        </p:cTn>
                                        <p:tgtEl>
                                          <p:spTgt spid="241"/>
                                        </p:tgtEl>
                                        <p:attrNameLst>
                                          <p:attrName>style.visibility</p:attrName>
                                        </p:attrNameLst>
                                      </p:cBhvr>
                                      <p:to>
                                        <p:strVal val="hidden"/>
                                      </p:to>
                                    </p:set>
                                  </p:childTnLst>
                                </p:cTn>
                              </p:par>
                              <p:par>
                                <p:cTn id="289" presetID="1" presetClass="exit" presetSubtype="0" fill="hold" grpId="2" nodeType="withEffect">
                                  <p:stCondLst>
                                    <p:cond delay="0"/>
                                  </p:stCondLst>
                                  <p:childTnLst>
                                    <p:set>
                                      <p:cBhvr>
                                        <p:cTn id="290" dur="1" fill="hold">
                                          <p:stCondLst>
                                            <p:cond delay="0"/>
                                          </p:stCondLst>
                                        </p:cTn>
                                        <p:tgtEl>
                                          <p:spTgt spid="242"/>
                                        </p:tgtEl>
                                        <p:attrNameLst>
                                          <p:attrName>style.visibility</p:attrName>
                                        </p:attrNameLst>
                                      </p:cBhvr>
                                      <p:to>
                                        <p:strVal val="hidden"/>
                                      </p:to>
                                    </p:set>
                                  </p:childTnLst>
                                </p:cTn>
                              </p:par>
                              <p:par>
                                <p:cTn id="291" presetID="1" presetClass="entr" presetSubtype="0" fill="hold" grpId="3" nodeType="withEffect">
                                  <p:stCondLst>
                                    <p:cond delay="0"/>
                                  </p:stCondLst>
                                  <p:childTnLst>
                                    <p:set>
                                      <p:cBhvr>
                                        <p:cTn id="292" dur="1" fill="hold">
                                          <p:stCondLst>
                                            <p:cond delay="0"/>
                                          </p:stCondLst>
                                        </p:cTn>
                                        <p:tgtEl>
                                          <p:spTgt spid="244"/>
                                        </p:tgtEl>
                                        <p:attrNameLst>
                                          <p:attrName>style.visibility</p:attrName>
                                        </p:attrNameLst>
                                      </p:cBhvr>
                                      <p:to>
                                        <p:strVal val="visible"/>
                                      </p:to>
                                    </p:set>
                                  </p:childTnLst>
                                </p:cTn>
                              </p:par>
                              <p:par>
                                <p:cTn id="293" presetID="1" presetClass="entr" presetSubtype="0" fill="hold" grpId="3" nodeType="withEffect">
                                  <p:stCondLst>
                                    <p:cond delay="0"/>
                                  </p:stCondLst>
                                  <p:childTnLst>
                                    <p:set>
                                      <p:cBhvr>
                                        <p:cTn id="294"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1"/>
                  </p:tgtEl>
                </p:cond>
              </p:nextCondLst>
            </p:seq>
            <p:seq concurrent="1" nextAc="seek">
              <p:cTn id="295" restart="whenNotActive" fill="hold" evtFilter="cancelBubble" nodeType="interactiveSeq">
                <p:stCondLst>
                  <p:cond evt="onClick" delay="0">
                    <p:tgtEl>
                      <p:spTgt spid="244"/>
                    </p:tgtEl>
                  </p:cond>
                </p:stCondLst>
                <p:endSync evt="end" delay="0">
                  <p:rtn val="all"/>
                </p:endSync>
                <p:childTnLst>
                  <p:par>
                    <p:cTn id="296" fill="hold">
                      <p:stCondLst>
                        <p:cond delay="0"/>
                      </p:stCondLst>
                      <p:childTnLst>
                        <p:par>
                          <p:cTn id="297" fill="hold">
                            <p:stCondLst>
                              <p:cond delay="0"/>
                            </p:stCondLst>
                            <p:childTnLst>
                              <p:par>
                                <p:cTn id="298" presetID="1" presetClass="exit" presetSubtype="0" fill="hold" grpId="1" nodeType="withEffect">
                                  <p:stCondLst>
                                    <p:cond delay="0"/>
                                  </p:stCondLst>
                                  <p:childTnLst>
                                    <p:set>
                                      <p:cBhvr>
                                        <p:cTn id="299" dur="1" fill="hold">
                                          <p:stCondLst>
                                            <p:cond delay="0"/>
                                          </p:stCondLst>
                                        </p:cTn>
                                        <p:tgtEl>
                                          <p:spTgt spid="244"/>
                                        </p:tgtEl>
                                        <p:attrNameLst>
                                          <p:attrName>style.visibility</p:attrName>
                                        </p:attrNameLst>
                                      </p:cBhvr>
                                      <p:to>
                                        <p:strVal val="hidden"/>
                                      </p:to>
                                    </p:set>
                                  </p:childTnLst>
                                </p:cTn>
                              </p:par>
                              <p:par>
                                <p:cTn id="300" presetID="1" presetClass="exit" presetSubtype="0" fill="hold" grpId="1" nodeType="withEffect">
                                  <p:stCondLst>
                                    <p:cond delay="0"/>
                                  </p:stCondLst>
                                  <p:childTnLst>
                                    <p:set>
                                      <p:cBhvr>
                                        <p:cTn id="301" dur="1" fill="hold">
                                          <p:stCondLst>
                                            <p:cond delay="0"/>
                                          </p:stCondLst>
                                        </p:cTn>
                                        <p:tgtEl>
                                          <p:spTgt spid="243"/>
                                        </p:tgtEl>
                                        <p:attrNameLst>
                                          <p:attrName>style.visibility</p:attrName>
                                        </p:attrNameLst>
                                      </p:cBhvr>
                                      <p:to>
                                        <p:strVal val="hidden"/>
                                      </p:to>
                                    </p:set>
                                  </p:childTnLst>
                                </p:cTn>
                              </p:par>
                              <p:par>
                                <p:cTn id="302" presetID="1" presetClass="entr" presetSubtype="0" fill="hold" grpId="0" nodeType="withEffect">
                                  <p:stCondLst>
                                    <p:cond delay="0"/>
                                  </p:stCondLst>
                                  <p:childTnLst>
                                    <p:set>
                                      <p:cBhvr>
                                        <p:cTn id="303" dur="1" fill="hold">
                                          <p:stCondLst>
                                            <p:cond delay="0"/>
                                          </p:stCondLst>
                                        </p:cTn>
                                        <p:tgtEl>
                                          <p:spTgt spid="242"/>
                                        </p:tgtEl>
                                        <p:attrNameLst>
                                          <p:attrName>style.visibility</p:attrName>
                                        </p:attrNameLst>
                                      </p:cBhvr>
                                      <p:to>
                                        <p:strVal val="visible"/>
                                      </p:to>
                                    </p:set>
                                  </p:childTnLst>
                                </p:cTn>
                              </p:par>
                              <p:par>
                                <p:cTn id="304" presetID="1" presetClass="entr" presetSubtype="0" fill="hold" grpId="0" nodeType="withEffect">
                                  <p:stCondLst>
                                    <p:cond delay="0"/>
                                  </p:stCondLst>
                                  <p:childTnLst>
                                    <p:set>
                                      <p:cBhvr>
                                        <p:cTn id="305"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44"/>
                  </p:tgtEl>
                </p:cond>
              </p:nextCondLst>
            </p:seq>
            <p:seq concurrent="1" nextAc="seek">
              <p:cTn id="306" restart="whenNotActive" fill="hold" evtFilter="cancelBubble" nodeType="interactiveSeq">
                <p:stCondLst>
                  <p:cond evt="onClick" delay="0">
                    <p:tgtEl>
                      <p:spTgt spid="243"/>
                    </p:tgtEl>
                  </p:cond>
                </p:stCondLst>
                <p:endSync evt="end" delay="0">
                  <p:rtn val="all"/>
                </p:endSync>
                <p:childTnLst>
                  <p:par>
                    <p:cTn id="307" fill="hold">
                      <p:stCondLst>
                        <p:cond delay="0"/>
                      </p:stCondLst>
                      <p:childTnLst>
                        <p:par>
                          <p:cTn id="308" fill="hold">
                            <p:stCondLst>
                              <p:cond delay="0"/>
                            </p:stCondLst>
                            <p:childTnLst>
                              <p:par>
                                <p:cTn id="309" presetID="1" presetClass="exit" presetSubtype="0" fill="hold" grpId="2" nodeType="withEffect">
                                  <p:stCondLst>
                                    <p:cond delay="0"/>
                                  </p:stCondLst>
                                  <p:childTnLst>
                                    <p:set>
                                      <p:cBhvr>
                                        <p:cTn id="310" dur="1" fill="hold">
                                          <p:stCondLst>
                                            <p:cond delay="0"/>
                                          </p:stCondLst>
                                        </p:cTn>
                                        <p:tgtEl>
                                          <p:spTgt spid="243"/>
                                        </p:tgtEl>
                                        <p:attrNameLst>
                                          <p:attrName>style.visibility</p:attrName>
                                        </p:attrNameLst>
                                      </p:cBhvr>
                                      <p:to>
                                        <p:strVal val="hidden"/>
                                      </p:to>
                                    </p:set>
                                  </p:childTnLst>
                                </p:cTn>
                              </p:par>
                              <p:par>
                                <p:cTn id="311" presetID="1" presetClass="exit" presetSubtype="0" fill="hold" grpId="2" nodeType="withEffect">
                                  <p:stCondLst>
                                    <p:cond delay="0"/>
                                  </p:stCondLst>
                                  <p:childTnLst>
                                    <p:set>
                                      <p:cBhvr>
                                        <p:cTn id="312" dur="1" fill="hold">
                                          <p:stCondLst>
                                            <p:cond delay="0"/>
                                          </p:stCondLst>
                                        </p:cTn>
                                        <p:tgtEl>
                                          <p:spTgt spid="244"/>
                                        </p:tgtEl>
                                        <p:attrNameLst>
                                          <p:attrName>style.visibility</p:attrName>
                                        </p:attrNameLst>
                                      </p:cBhvr>
                                      <p:to>
                                        <p:strVal val="hidden"/>
                                      </p:to>
                                    </p:set>
                                  </p:childTnLst>
                                </p:cTn>
                              </p:par>
                              <p:par>
                                <p:cTn id="313" presetID="1" presetClass="entr" presetSubtype="0" fill="hold" grpId="0" nodeType="withEffect">
                                  <p:stCondLst>
                                    <p:cond delay="0"/>
                                  </p:stCondLst>
                                  <p:childTnLst>
                                    <p:set>
                                      <p:cBhvr>
                                        <p:cTn id="314" dur="1" fill="hold">
                                          <p:stCondLst>
                                            <p:cond delay="0"/>
                                          </p:stCondLst>
                                        </p:cTn>
                                        <p:tgtEl>
                                          <p:spTgt spid="246"/>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3"/>
                  </p:tgtEl>
                </p:cond>
              </p:nextCondLst>
            </p:seq>
            <p:seq concurrent="1" nextAc="seek">
              <p:cTn id="317" restart="whenNotActive" fill="hold" evtFilter="cancelBubble" nodeType="interactiveSeq">
                <p:stCondLst>
                  <p:cond evt="onClick" delay="0">
                    <p:tgtEl>
                      <p:spTgt spid="246"/>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1" nodeType="withEffect">
                                  <p:stCondLst>
                                    <p:cond delay="0"/>
                                  </p:stCondLst>
                                  <p:childTnLst>
                                    <p:set>
                                      <p:cBhvr>
                                        <p:cTn id="321" dur="1" fill="hold">
                                          <p:stCondLst>
                                            <p:cond delay="0"/>
                                          </p:stCondLst>
                                        </p:cTn>
                                        <p:tgtEl>
                                          <p:spTgt spid="246"/>
                                        </p:tgtEl>
                                        <p:attrNameLst>
                                          <p:attrName>style.visibility</p:attrName>
                                        </p:attrNameLst>
                                      </p:cBhvr>
                                      <p:to>
                                        <p:strVal val="hidden"/>
                                      </p:to>
                                    </p:set>
                                  </p:childTnLst>
                                </p:cTn>
                              </p:par>
                              <p:par>
                                <p:cTn id="322" presetID="1" presetClass="exit" presetSubtype="0" fill="hold" grpId="1" nodeType="withEffect">
                                  <p:stCondLst>
                                    <p:cond delay="0"/>
                                  </p:stCondLst>
                                  <p:childTnLst>
                                    <p:set>
                                      <p:cBhvr>
                                        <p:cTn id="323" dur="1" fill="hold">
                                          <p:stCondLst>
                                            <p:cond delay="0"/>
                                          </p:stCondLst>
                                        </p:cTn>
                                        <p:tgtEl>
                                          <p:spTgt spid="245"/>
                                        </p:tgtEl>
                                        <p:attrNameLst>
                                          <p:attrName>style.visibility</p:attrName>
                                        </p:attrNameLst>
                                      </p:cBhvr>
                                      <p:to>
                                        <p:strVal val="hidden"/>
                                      </p:to>
                                    </p:set>
                                  </p:childTnLst>
                                </p:cTn>
                              </p:par>
                              <p:par>
                                <p:cTn id="324" presetID="1" presetClass="entr" presetSubtype="0" fill="hold" grpId="0" nodeType="withEffect">
                                  <p:stCondLst>
                                    <p:cond delay="0"/>
                                  </p:stCondLst>
                                  <p:childTnLst>
                                    <p:set>
                                      <p:cBhvr>
                                        <p:cTn id="325" dur="1" fill="hold">
                                          <p:stCondLst>
                                            <p:cond delay="0"/>
                                          </p:stCondLst>
                                        </p:cTn>
                                        <p:tgtEl>
                                          <p:spTgt spid="244"/>
                                        </p:tgtEl>
                                        <p:attrNameLst>
                                          <p:attrName>style.visibility</p:attrName>
                                        </p:attrNameLst>
                                      </p:cBhvr>
                                      <p:to>
                                        <p:strVal val="visible"/>
                                      </p:to>
                                    </p:set>
                                  </p:childTnLst>
                                </p:cTn>
                              </p:par>
                              <p:par>
                                <p:cTn id="326" presetID="1" presetClass="entr" presetSubtype="0" fill="hold" grpId="0" nodeType="withEffect">
                                  <p:stCondLst>
                                    <p:cond delay="0"/>
                                  </p:stCondLst>
                                  <p:childTnLst>
                                    <p:set>
                                      <p:cBhvr>
                                        <p:cTn id="327"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6"/>
                  </p:tgtEl>
                </p:cond>
              </p:nextCondLst>
            </p:seq>
            <p:seq concurrent="1" nextAc="seek">
              <p:cTn id="328" restart="whenNotActive" fill="hold" evtFilter="cancelBubble" nodeType="interactiveSeq">
                <p:stCondLst>
                  <p:cond evt="onClick" delay="0">
                    <p:tgtEl>
                      <p:spTgt spid="245"/>
                    </p:tgtEl>
                  </p:cond>
                </p:stCondLst>
                <p:endSync evt="end" delay="0">
                  <p:rtn val="all"/>
                </p:endSync>
                <p:childTnLst>
                  <p:par>
                    <p:cTn id="329" fill="hold">
                      <p:stCondLst>
                        <p:cond delay="0"/>
                      </p:stCondLst>
                      <p:childTnLst>
                        <p:par>
                          <p:cTn id="330" fill="hold">
                            <p:stCondLst>
                              <p:cond delay="0"/>
                            </p:stCondLst>
                            <p:childTnLst>
                              <p:par>
                                <p:cTn id="331" presetID="1" presetClass="exit" presetSubtype="0" fill="hold" grpId="2" nodeType="withEffect">
                                  <p:stCondLst>
                                    <p:cond delay="0"/>
                                  </p:stCondLst>
                                  <p:childTnLst>
                                    <p:set>
                                      <p:cBhvr>
                                        <p:cTn id="332" dur="1" fill="hold">
                                          <p:stCondLst>
                                            <p:cond delay="0"/>
                                          </p:stCondLst>
                                        </p:cTn>
                                        <p:tgtEl>
                                          <p:spTgt spid="245"/>
                                        </p:tgtEl>
                                        <p:attrNameLst>
                                          <p:attrName>style.visibility</p:attrName>
                                        </p:attrNameLst>
                                      </p:cBhvr>
                                      <p:to>
                                        <p:strVal val="hidden"/>
                                      </p:to>
                                    </p:set>
                                  </p:childTnLst>
                                </p:cTn>
                              </p:par>
                              <p:par>
                                <p:cTn id="333" presetID="1" presetClass="exit" presetSubtype="0" fill="hold" grpId="2" nodeType="withEffect">
                                  <p:stCondLst>
                                    <p:cond delay="0"/>
                                  </p:stCondLst>
                                  <p:childTnLst>
                                    <p:set>
                                      <p:cBhvr>
                                        <p:cTn id="334" dur="1" fill="hold">
                                          <p:stCondLst>
                                            <p:cond delay="0"/>
                                          </p:stCondLst>
                                        </p:cTn>
                                        <p:tgtEl>
                                          <p:spTgt spid="246"/>
                                        </p:tgtEl>
                                        <p:attrNameLst>
                                          <p:attrName>style.visibility</p:attrName>
                                        </p:attrNameLst>
                                      </p:cBhvr>
                                      <p:to>
                                        <p:strVal val="hidden"/>
                                      </p:to>
                                    </p:set>
                                  </p:childTnLst>
                                </p:cTn>
                              </p:par>
                              <p:par>
                                <p:cTn id="335" presetID="1" presetClass="entr" presetSubtype="0" fill="hold" grpId="3" nodeType="withEffect">
                                  <p:stCondLst>
                                    <p:cond delay="0"/>
                                  </p:stCondLst>
                                  <p:childTnLst>
                                    <p:set>
                                      <p:cBhvr>
                                        <p:cTn id="336" dur="1" fill="hold">
                                          <p:stCondLst>
                                            <p:cond delay="0"/>
                                          </p:stCondLst>
                                        </p:cTn>
                                        <p:tgtEl>
                                          <p:spTgt spid="248"/>
                                        </p:tgtEl>
                                        <p:attrNameLst>
                                          <p:attrName>style.visibility</p:attrName>
                                        </p:attrNameLst>
                                      </p:cBhvr>
                                      <p:to>
                                        <p:strVal val="visible"/>
                                      </p:to>
                                    </p:set>
                                  </p:childTnLst>
                                </p:cTn>
                              </p:par>
                              <p:par>
                                <p:cTn id="337" presetID="1" presetClass="entr" presetSubtype="0" fill="hold" grpId="3" nodeType="withEffect">
                                  <p:stCondLst>
                                    <p:cond delay="0"/>
                                  </p:stCondLst>
                                  <p:childTnLst>
                                    <p:set>
                                      <p:cBhvr>
                                        <p:cTn id="338"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45"/>
                  </p:tgtEl>
                </p:cond>
              </p:nextCondLst>
            </p:seq>
            <p:seq concurrent="1" nextAc="seek">
              <p:cTn id="339" restart="whenNotActive" fill="hold" evtFilter="cancelBubble" nodeType="interactiveSeq">
                <p:stCondLst>
                  <p:cond evt="onClick" delay="0">
                    <p:tgtEl>
                      <p:spTgt spid="248"/>
                    </p:tgtEl>
                  </p:cond>
                </p:stCondLst>
                <p:endSync evt="end" delay="0">
                  <p:rtn val="all"/>
                </p:endSync>
                <p:childTnLst>
                  <p:par>
                    <p:cTn id="340" fill="hold">
                      <p:stCondLst>
                        <p:cond delay="0"/>
                      </p:stCondLst>
                      <p:childTnLst>
                        <p:par>
                          <p:cTn id="341" fill="hold">
                            <p:stCondLst>
                              <p:cond delay="0"/>
                            </p:stCondLst>
                            <p:childTnLst>
                              <p:par>
                                <p:cTn id="342" presetID="1" presetClass="exit" presetSubtype="0" fill="hold" grpId="1" nodeType="withEffect">
                                  <p:stCondLst>
                                    <p:cond delay="0"/>
                                  </p:stCondLst>
                                  <p:childTnLst>
                                    <p:set>
                                      <p:cBhvr>
                                        <p:cTn id="343" dur="1" fill="hold">
                                          <p:stCondLst>
                                            <p:cond delay="0"/>
                                          </p:stCondLst>
                                        </p:cTn>
                                        <p:tgtEl>
                                          <p:spTgt spid="248"/>
                                        </p:tgtEl>
                                        <p:attrNameLst>
                                          <p:attrName>style.visibility</p:attrName>
                                        </p:attrNameLst>
                                      </p:cBhvr>
                                      <p:to>
                                        <p:strVal val="hidden"/>
                                      </p:to>
                                    </p:set>
                                  </p:childTnLst>
                                </p:cTn>
                              </p:par>
                              <p:par>
                                <p:cTn id="344" presetID="1" presetClass="exit" presetSubtype="0" fill="hold" grpId="1" nodeType="withEffect">
                                  <p:stCondLst>
                                    <p:cond delay="0"/>
                                  </p:stCondLst>
                                  <p:childTnLst>
                                    <p:set>
                                      <p:cBhvr>
                                        <p:cTn id="345" dur="1" fill="hold">
                                          <p:stCondLst>
                                            <p:cond delay="0"/>
                                          </p:stCondLst>
                                        </p:cTn>
                                        <p:tgtEl>
                                          <p:spTgt spid="247"/>
                                        </p:tgtEl>
                                        <p:attrNameLst>
                                          <p:attrName>style.visibility</p:attrName>
                                        </p:attrNameLst>
                                      </p:cBhvr>
                                      <p:to>
                                        <p:strVal val="hidden"/>
                                      </p:to>
                                    </p:set>
                                  </p:childTnLst>
                                </p:cTn>
                              </p:par>
                              <p:par>
                                <p:cTn id="346" presetID="1" presetClass="entr" presetSubtype="0" fill="hold" grpId="3" nodeType="withEffect">
                                  <p:stCondLst>
                                    <p:cond delay="0"/>
                                  </p:stCondLst>
                                  <p:childTnLst>
                                    <p:set>
                                      <p:cBhvr>
                                        <p:cTn id="347" dur="1" fill="hold">
                                          <p:stCondLst>
                                            <p:cond delay="0"/>
                                          </p:stCondLst>
                                        </p:cTn>
                                        <p:tgtEl>
                                          <p:spTgt spid="246"/>
                                        </p:tgtEl>
                                        <p:attrNameLst>
                                          <p:attrName>style.visibility</p:attrName>
                                        </p:attrNameLst>
                                      </p:cBhvr>
                                      <p:to>
                                        <p:strVal val="visible"/>
                                      </p:to>
                                    </p:set>
                                  </p:childTnLst>
                                </p:cTn>
                              </p:par>
                              <p:par>
                                <p:cTn id="348" presetID="1" presetClass="entr" presetSubtype="0" fill="hold" grpId="3" nodeType="withEffect">
                                  <p:stCondLst>
                                    <p:cond delay="0"/>
                                  </p:stCondLst>
                                  <p:childTnLst>
                                    <p:set>
                                      <p:cBhvr>
                                        <p:cTn id="349"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8"/>
                  </p:tgtEl>
                </p:cond>
              </p:nextCondLst>
            </p:seq>
            <p:seq concurrent="1" nextAc="seek">
              <p:cTn id="350" restart="whenNotActive" fill="hold" evtFilter="cancelBubble" nodeType="interactiveSeq">
                <p:stCondLst>
                  <p:cond evt="onClick" delay="0">
                    <p:tgtEl>
                      <p:spTgt spid="247"/>
                    </p:tgtEl>
                  </p:cond>
                </p:stCondLst>
                <p:endSync evt="end" delay="0">
                  <p:rtn val="all"/>
                </p:endSync>
                <p:childTnLst>
                  <p:par>
                    <p:cTn id="351" fill="hold">
                      <p:stCondLst>
                        <p:cond delay="0"/>
                      </p:stCondLst>
                      <p:childTnLst>
                        <p:par>
                          <p:cTn id="352" fill="hold">
                            <p:stCondLst>
                              <p:cond delay="0"/>
                            </p:stCondLst>
                            <p:childTnLst>
                              <p:par>
                                <p:cTn id="353" presetID="1" presetClass="exit" presetSubtype="0" fill="hold" grpId="2" nodeType="withEffect">
                                  <p:stCondLst>
                                    <p:cond delay="0"/>
                                  </p:stCondLst>
                                  <p:childTnLst>
                                    <p:set>
                                      <p:cBhvr>
                                        <p:cTn id="354" dur="1" fill="hold">
                                          <p:stCondLst>
                                            <p:cond delay="0"/>
                                          </p:stCondLst>
                                        </p:cTn>
                                        <p:tgtEl>
                                          <p:spTgt spid="247"/>
                                        </p:tgtEl>
                                        <p:attrNameLst>
                                          <p:attrName>style.visibility</p:attrName>
                                        </p:attrNameLst>
                                      </p:cBhvr>
                                      <p:to>
                                        <p:strVal val="hidden"/>
                                      </p:to>
                                    </p:set>
                                  </p:childTnLst>
                                </p:cTn>
                              </p:par>
                              <p:par>
                                <p:cTn id="355" presetID="1" presetClass="exit" presetSubtype="0" fill="hold" grpId="2" nodeType="withEffect">
                                  <p:stCondLst>
                                    <p:cond delay="0"/>
                                  </p:stCondLst>
                                  <p:childTnLst>
                                    <p:set>
                                      <p:cBhvr>
                                        <p:cTn id="356" dur="1" fill="hold">
                                          <p:stCondLst>
                                            <p:cond delay="0"/>
                                          </p:stCondLst>
                                        </p:cTn>
                                        <p:tgtEl>
                                          <p:spTgt spid="248"/>
                                        </p:tgtEl>
                                        <p:attrNameLst>
                                          <p:attrName>style.visibility</p:attrName>
                                        </p:attrNameLst>
                                      </p:cBhvr>
                                      <p:to>
                                        <p:strVal val="hidden"/>
                                      </p:to>
                                    </p:set>
                                  </p:childTnLst>
                                </p:cTn>
                              </p:par>
                              <p:par>
                                <p:cTn id="357" presetID="1" presetClass="entr" presetSubtype="0" fill="hold" grpId="0" nodeType="withEffect">
                                  <p:stCondLst>
                                    <p:cond delay="0"/>
                                  </p:stCondLst>
                                  <p:childTnLst>
                                    <p:set>
                                      <p:cBhvr>
                                        <p:cTn id="358" dur="1" fill="hold">
                                          <p:stCondLst>
                                            <p:cond delay="0"/>
                                          </p:stCondLst>
                                        </p:cTn>
                                        <p:tgtEl>
                                          <p:spTgt spid="250"/>
                                        </p:tgtEl>
                                        <p:attrNameLst>
                                          <p:attrName>style.visibility</p:attrName>
                                        </p:attrNameLst>
                                      </p:cBhvr>
                                      <p:to>
                                        <p:strVal val="visible"/>
                                      </p:to>
                                    </p:set>
                                  </p:childTnLst>
                                </p:cTn>
                              </p:par>
                              <p:par>
                                <p:cTn id="359" presetID="1" presetClass="entr" presetSubtype="0" fill="hold" grpId="0" nodeType="withEffect">
                                  <p:stCondLst>
                                    <p:cond delay="0"/>
                                  </p:stCondLst>
                                  <p:childTnLst>
                                    <p:set>
                                      <p:cBhvr>
                                        <p:cTn id="360"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47"/>
                  </p:tgtEl>
                </p:cond>
              </p:nextCondLst>
            </p:seq>
            <p:seq concurrent="1" nextAc="seek">
              <p:cTn id="361" restart="whenNotActive" fill="hold" evtFilter="cancelBubble" nodeType="interactiveSeq">
                <p:stCondLst>
                  <p:cond evt="onClick" delay="0">
                    <p:tgtEl>
                      <p:spTgt spid="250"/>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grpId="1" nodeType="withEffect">
                                  <p:stCondLst>
                                    <p:cond delay="0"/>
                                  </p:stCondLst>
                                  <p:childTnLst>
                                    <p:set>
                                      <p:cBhvr>
                                        <p:cTn id="365" dur="1" fill="hold">
                                          <p:stCondLst>
                                            <p:cond delay="0"/>
                                          </p:stCondLst>
                                        </p:cTn>
                                        <p:tgtEl>
                                          <p:spTgt spid="250"/>
                                        </p:tgtEl>
                                        <p:attrNameLst>
                                          <p:attrName>style.visibility</p:attrName>
                                        </p:attrNameLst>
                                      </p:cBhvr>
                                      <p:to>
                                        <p:strVal val="hidden"/>
                                      </p:to>
                                    </p:set>
                                  </p:childTnLst>
                                </p:cTn>
                              </p:par>
                              <p:par>
                                <p:cTn id="366" presetID="1" presetClass="exit" presetSubtype="0" fill="hold" grpId="1" nodeType="withEffect">
                                  <p:stCondLst>
                                    <p:cond delay="0"/>
                                  </p:stCondLst>
                                  <p:childTnLst>
                                    <p:set>
                                      <p:cBhvr>
                                        <p:cTn id="367" dur="1" fill="hold">
                                          <p:stCondLst>
                                            <p:cond delay="0"/>
                                          </p:stCondLst>
                                        </p:cTn>
                                        <p:tgtEl>
                                          <p:spTgt spid="249"/>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248"/>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50"/>
                  </p:tgtEl>
                </p:cond>
              </p:nextCondLst>
            </p:seq>
            <p:seq concurrent="1" nextAc="seek">
              <p:cTn id="372" restart="whenNotActive" fill="hold" evtFilter="cancelBubble" nodeType="interactiveSeq">
                <p:stCondLst>
                  <p:cond evt="onClick" delay="0">
                    <p:tgtEl>
                      <p:spTgt spid="249"/>
                    </p:tgtEl>
                  </p:cond>
                </p:stCondLst>
                <p:endSync evt="end" delay="0">
                  <p:rtn val="all"/>
                </p:endSync>
                <p:childTnLst>
                  <p:par>
                    <p:cTn id="373" fill="hold">
                      <p:stCondLst>
                        <p:cond delay="0"/>
                      </p:stCondLst>
                      <p:childTnLst>
                        <p:par>
                          <p:cTn id="374" fill="hold">
                            <p:stCondLst>
                              <p:cond delay="0"/>
                            </p:stCondLst>
                            <p:childTnLst>
                              <p:par>
                                <p:cTn id="375" presetID="1" presetClass="exit" presetSubtype="0" fill="hold" grpId="2" nodeType="withEffect">
                                  <p:stCondLst>
                                    <p:cond delay="0"/>
                                  </p:stCondLst>
                                  <p:childTnLst>
                                    <p:set>
                                      <p:cBhvr>
                                        <p:cTn id="376" dur="1" fill="hold">
                                          <p:stCondLst>
                                            <p:cond delay="0"/>
                                          </p:stCondLst>
                                        </p:cTn>
                                        <p:tgtEl>
                                          <p:spTgt spid="249"/>
                                        </p:tgtEl>
                                        <p:attrNameLst>
                                          <p:attrName>style.visibility</p:attrName>
                                        </p:attrNameLst>
                                      </p:cBhvr>
                                      <p:to>
                                        <p:strVal val="hidden"/>
                                      </p:to>
                                    </p:set>
                                  </p:childTnLst>
                                </p:cTn>
                              </p:par>
                              <p:par>
                                <p:cTn id="377" presetID="1" presetClass="exit" presetSubtype="0" fill="hold" grpId="2" nodeType="withEffect">
                                  <p:stCondLst>
                                    <p:cond delay="0"/>
                                  </p:stCondLst>
                                  <p:childTnLst>
                                    <p:set>
                                      <p:cBhvr>
                                        <p:cTn id="378" dur="1" fill="hold">
                                          <p:stCondLst>
                                            <p:cond delay="0"/>
                                          </p:stCondLst>
                                        </p:cTn>
                                        <p:tgtEl>
                                          <p:spTgt spid="250"/>
                                        </p:tgtEl>
                                        <p:attrNameLst>
                                          <p:attrName>style.visibility</p:attrName>
                                        </p:attrNameLst>
                                      </p:cBhvr>
                                      <p:to>
                                        <p:strVal val="hidden"/>
                                      </p:to>
                                    </p:set>
                                  </p:childTnLst>
                                </p:cTn>
                              </p:par>
                              <p:par>
                                <p:cTn id="379" presetID="1" presetClass="entr" presetSubtype="0" fill="hold" grpId="3" nodeType="withEffect">
                                  <p:stCondLst>
                                    <p:cond delay="0"/>
                                  </p:stCondLst>
                                  <p:childTnLst>
                                    <p:set>
                                      <p:cBhvr>
                                        <p:cTn id="380" dur="1" fill="hold">
                                          <p:stCondLst>
                                            <p:cond delay="0"/>
                                          </p:stCondLst>
                                        </p:cTn>
                                        <p:tgtEl>
                                          <p:spTgt spid="252"/>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251"/>
                                        </p:tgtEl>
                                        <p:attrNameLst>
                                          <p:attrName>style.visibility</p:attrName>
                                        </p:attrNameLst>
                                      </p:cBhvr>
                                      <p:to>
                                        <p:strVal val="visible"/>
                                      </p:to>
                                    </p:set>
                                  </p:childTnLst>
                                </p:cTn>
                              </p:par>
                            </p:childTnLst>
                          </p:cTn>
                        </p:par>
                      </p:childTnLst>
                    </p:cTn>
                  </p:par>
                </p:childTnLst>
              </p:cTn>
              <p:nextCondLst>
                <p:cond evt="onClick" delay="0">
                  <p:tgtEl>
                    <p:spTgt spid="249"/>
                  </p:tgtEl>
                </p:cond>
              </p:nextCondLst>
            </p:seq>
            <p:seq concurrent="1" nextAc="seek">
              <p:cTn id="383" restart="whenNotActive" fill="hold" evtFilter="cancelBubble" nodeType="interactiveSeq">
                <p:stCondLst>
                  <p:cond evt="onClick" delay="0">
                    <p:tgtEl>
                      <p:spTgt spid="252"/>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252"/>
                                        </p:tgtEl>
                                        <p:attrNameLst>
                                          <p:attrName>style.visibility</p:attrName>
                                        </p:attrNameLst>
                                      </p:cBhvr>
                                      <p:to>
                                        <p:strVal val="hidden"/>
                                      </p:to>
                                    </p:set>
                                  </p:childTnLst>
                                </p:cTn>
                              </p:par>
                              <p:par>
                                <p:cTn id="388" presetID="1" presetClass="exit" presetSubtype="0" fill="hold" grpId="1" nodeType="withEffect">
                                  <p:stCondLst>
                                    <p:cond delay="0"/>
                                  </p:stCondLst>
                                  <p:childTnLst>
                                    <p:set>
                                      <p:cBhvr>
                                        <p:cTn id="389" dur="1" fill="hold">
                                          <p:stCondLst>
                                            <p:cond delay="0"/>
                                          </p:stCondLst>
                                        </p:cTn>
                                        <p:tgtEl>
                                          <p:spTgt spid="251"/>
                                        </p:tgtEl>
                                        <p:attrNameLst>
                                          <p:attrName>style.visibility</p:attrName>
                                        </p:attrNameLst>
                                      </p:cBhvr>
                                      <p:to>
                                        <p:strVal val="hidden"/>
                                      </p:to>
                                    </p:set>
                                  </p:childTnLst>
                                </p:cTn>
                              </p:par>
                              <p:par>
                                <p:cTn id="390" presetID="1" presetClass="entr" presetSubtype="0" fill="hold" grpId="3" nodeType="withEffect">
                                  <p:stCondLst>
                                    <p:cond delay="0"/>
                                  </p:stCondLst>
                                  <p:childTnLst>
                                    <p:set>
                                      <p:cBhvr>
                                        <p:cTn id="391" dur="1" fill="hold">
                                          <p:stCondLst>
                                            <p:cond delay="0"/>
                                          </p:stCondLst>
                                        </p:cTn>
                                        <p:tgtEl>
                                          <p:spTgt spid="250"/>
                                        </p:tgtEl>
                                        <p:attrNameLst>
                                          <p:attrName>style.visibility</p:attrName>
                                        </p:attrNameLst>
                                      </p:cBhvr>
                                      <p:to>
                                        <p:strVal val="visible"/>
                                      </p:to>
                                    </p:set>
                                  </p:childTnLst>
                                </p:cTn>
                              </p:par>
                              <p:par>
                                <p:cTn id="392" presetID="1" presetClass="entr" presetSubtype="0" fill="hold" grpId="3" nodeType="withEffect">
                                  <p:stCondLst>
                                    <p:cond delay="0"/>
                                  </p:stCondLst>
                                  <p:childTnLst>
                                    <p:set>
                                      <p:cBhvr>
                                        <p:cTn id="393"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52"/>
                  </p:tgtEl>
                </p:cond>
              </p:nextCondLst>
            </p:seq>
            <p:seq concurrent="1" nextAc="seek">
              <p:cTn id="394" restart="whenNotActive" fill="hold" evtFilter="cancelBubble" nodeType="interactiveSeq">
                <p:stCondLst>
                  <p:cond evt="onClick" delay="0">
                    <p:tgtEl>
                      <p:spTgt spid="251"/>
                    </p:tgtEl>
                  </p:cond>
                </p:stCondLst>
                <p:endSync evt="end" delay="0">
                  <p:rtn val="all"/>
                </p:endSync>
                <p:childTnLst>
                  <p:par>
                    <p:cTn id="395" fill="hold">
                      <p:stCondLst>
                        <p:cond delay="0"/>
                      </p:stCondLst>
                      <p:childTnLst>
                        <p:par>
                          <p:cTn id="396" fill="hold">
                            <p:stCondLst>
                              <p:cond delay="0"/>
                            </p:stCondLst>
                            <p:childTnLst>
                              <p:par>
                                <p:cTn id="397" presetID="1" presetClass="exit" presetSubtype="0" fill="hold" grpId="2" nodeType="withEffect">
                                  <p:stCondLst>
                                    <p:cond delay="0"/>
                                  </p:stCondLst>
                                  <p:childTnLst>
                                    <p:set>
                                      <p:cBhvr>
                                        <p:cTn id="398" dur="1" fill="hold">
                                          <p:stCondLst>
                                            <p:cond delay="0"/>
                                          </p:stCondLst>
                                        </p:cTn>
                                        <p:tgtEl>
                                          <p:spTgt spid="251"/>
                                        </p:tgtEl>
                                        <p:attrNameLst>
                                          <p:attrName>style.visibility</p:attrName>
                                        </p:attrNameLst>
                                      </p:cBhvr>
                                      <p:to>
                                        <p:strVal val="hidden"/>
                                      </p:to>
                                    </p:set>
                                  </p:childTnLst>
                                </p:cTn>
                              </p:par>
                              <p:par>
                                <p:cTn id="399" presetID="1" presetClass="exit" presetSubtype="0" fill="hold" grpId="2" nodeType="withEffect">
                                  <p:stCondLst>
                                    <p:cond delay="0"/>
                                  </p:stCondLst>
                                  <p:childTnLst>
                                    <p:set>
                                      <p:cBhvr>
                                        <p:cTn id="400" dur="1" fill="hold">
                                          <p:stCondLst>
                                            <p:cond delay="0"/>
                                          </p:stCondLst>
                                        </p:cTn>
                                        <p:tgtEl>
                                          <p:spTgt spid="252"/>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254"/>
                                        </p:tgtEl>
                                        <p:attrNameLst>
                                          <p:attrName>style.visibility</p:attrName>
                                        </p:attrNameLst>
                                      </p:cBhvr>
                                      <p:to>
                                        <p:strVal val="visible"/>
                                      </p:to>
                                    </p:set>
                                  </p:childTnLst>
                                </p:cTn>
                              </p:par>
                              <p:par>
                                <p:cTn id="403" presetID="1" presetClass="entr" presetSubtype="0" fill="hold" grpId="0" nodeType="withEffect">
                                  <p:stCondLst>
                                    <p:cond delay="0"/>
                                  </p:stCondLst>
                                  <p:childTnLst>
                                    <p:set>
                                      <p:cBhvr>
                                        <p:cTn id="404"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1"/>
                  </p:tgtEl>
                </p:cond>
              </p:nextCondLst>
            </p:seq>
            <p:seq concurrent="1" nextAc="seek">
              <p:cTn id="405" restart="whenNotActive" fill="hold" evtFilter="cancelBubble" nodeType="interactiveSeq">
                <p:stCondLst>
                  <p:cond evt="onClick" delay="0">
                    <p:tgtEl>
                      <p:spTgt spid="254"/>
                    </p:tgtEl>
                  </p:cond>
                </p:stCondLst>
                <p:endSync evt="end" delay="0">
                  <p:rtn val="all"/>
                </p:endSync>
                <p:childTnLst>
                  <p:par>
                    <p:cTn id="406" fill="hold">
                      <p:stCondLst>
                        <p:cond delay="0"/>
                      </p:stCondLst>
                      <p:childTnLst>
                        <p:par>
                          <p:cTn id="407" fill="hold">
                            <p:stCondLst>
                              <p:cond delay="0"/>
                            </p:stCondLst>
                            <p:childTnLst>
                              <p:par>
                                <p:cTn id="408" presetID="1" presetClass="exit" presetSubtype="0" fill="hold" grpId="1" nodeType="withEffect">
                                  <p:stCondLst>
                                    <p:cond delay="0"/>
                                  </p:stCondLst>
                                  <p:childTnLst>
                                    <p:set>
                                      <p:cBhvr>
                                        <p:cTn id="409" dur="1" fill="hold">
                                          <p:stCondLst>
                                            <p:cond delay="0"/>
                                          </p:stCondLst>
                                        </p:cTn>
                                        <p:tgtEl>
                                          <p:spTgt spid="254"/>
                                        </p:tgtEl>
                                        <p:attrNameLst>
                                          <p:attrName>style.visibility</p:attrName>
                                        </p:attrNameLst>
                                      </p:cBhvr>
                                      <p:to>
                                        <p:strVal val="hidden"/>
                                      </p:to>
                                    </p:set>
                                  </p:childTnLst>
                                </p:cTn>
                              </p:par>
                              <p:par>
                                <p:cTn id="410" presetID="1" presetClass="exit" presetSubtype="0" fill="hold" grpId="1" nodeType="withEffect">
                                  <p:stCondLst>
                                    <p:cond delay="0"/>
                                  </p:stCondLst>
                                  <p:childTnLst>
                                    <p:set>
                                      <p:cBhvr>
                                        <p:cTn id="411" dur="1" fill="hold">
                                          <p:stCondLst>
                                            <p:cond delay="0"/>
                                          </p:stCondLst>
                                        </p:cTn>
                                        <p:tgtEl>
                                          <p:spTgt spid="253"/>
                                        </p:tgtEl>
                                        <p:attrNameLst>
                                          <p:attrName>style.visibility</p:attrName>
                                        </p:attrNameLst>
                                      </p:cBhvr>
                                      <p:to>
                                        <p:strVal val="hidden"/>
                                      </p:to>
                                    </p:set>
                                  </p:childTnLst>
                                </p:cTn>
                              </p:par>
                              <p:par>
                                <p:cTn id="412" presetID="1" presetClass="entr" presetSubtype="0" fill="hold" grpId="0" nodeType="withEffect">
                                  <p:stCondLst>
                                    <p:cond delay="0"/>
                                  </p:stCondLst>
                                  <p:childTnLst>
                                    <p:set>
                                      <p:cBhvr>
                                        <p:cTn id="413" dur="1" fill="hold">
                                          <p:stCondLst>
                                            <p:cond delay="0"/>
                                          </p:stCondLst>
                                        </p:cTn>
                                        <p:tgtEl>
                                          <p:spTgt spid="252"/>
                                        </p:tgtEl>
                                        <p:attrNameLst>
                                          <p:attrName>style.visibility</p:attrName>
                                        </p:attrNameLst>
                                      </p:cBhvr>
                                      <p:to>
                                        <p:strVal val="visible"/>
                                      </p:to>
                                    </p:set>
                                  </p:childTnLst>
                                </p:cTn>
                              </p:par>
                              <p:par>
                                <p:cTn id="414" presetID="1" presetClass="entr" presetSubtype="0" fill="hold" grpId="0" nodeType="withEffect">
                                  <p:stCondLst>
                                    <p:cond delay="0"/>
                                  </p:stCondLst>
                                  <p:childTnLst>
                                    <p:set>
                                      <p:cBhvr>
                                        <p:cTn id="415" dur="1" fill="hold">
                                          <p:stCondLst>
                                            <p:cond delay="0"/>
                                          </p:stCondLst>
                                        </p:cTn>
                                        <p:tgtEl>
                                          <p:spTgt spid="251"/>
                                        </p:tgtEl>
                                        <p:attrNameLst>
                                          <p:attrName>style.visibility</p:attrName>
                                        </p:attrNameLst>
                                      </p:cBhvr>
                                      <p:to>
                                        <p:strVal val="visible"/>
                                      </p:to>
                                    </p:set>
                                  </p:childTnLst>
                                </p:cTn>
                              </p:par>
                            </p:childTnLst>
                          </p:cTn>
                        </p:par>
                      </p:childTnLst>
                    </p:cTn>
                  </p:par>
                </p:childTnLst>
              </p:cTn>
              <p:nextCondLst>
                <p:cond evt="onClick" delay="0">
                  <p:tgtEl>
                    <p:spTgt spid="254"/>
                  </p:tgtEl>
                </p:cond>
              </p:nextCondLst>
            </p:seq>
            <p:seq concurrent="1" nextAc="seek">
              <p:cTn id="416" restart="whenNotActive" fill="hold" evtFilter="cancelBubble" nodeType="interactiveSeq">
                <p:stCondLst>
                  <p:cond evt="onClick" delay="0">
                    <p:tgtEl>
                      <p:spTgt spid="253"/>
                    </p:tgtEl>
                  </p:cond>
                </p:stCondLst>
                <p:endSync evt="end" delay="0">
                  <p:rtn val="all"/>
                </p:endSync>
                <p:childTnLst>
                  <p:par>
                    <p:cTn id="417" fill="hold">
                      <p:stCondLst>
                        <p:cond delay="0"/>
                      </p:stCondLst>
                      <p:childTnLst>
                        <p:par>
                          <p:cTn id="418" fill="hold">
                            <p:stCondLst>
                              <p:cond delay="0"/>
                            </p:stCondLst>
                            <p:childTnLst>
                              <p:par>
                                <p:cTn id="419" presetID="1" presetClass="exit" presetSubtype="0" fill="hold" grpId="2" nodeType="withEffect">
                                  <p:stCondLst>
                                    <p:cond delay="0"/>
                                  </p:stCondLst>
                                  <p:childTnLst>
                                    <p:set>
                                      <p:cBhvr>
                                        <p:cTn id="420" dur="1" fill="hold">
                                          <p:stCondLst>
                                            <p:cond delay="0"/>
                                          </p:stCondLst>
                                        </p:cTn>
                                        <p:tgtEl>
                                          <p:spTgt spid="253"/>
                                        </p:tgtEl>
                                        <p:attrNameLst>
                                          <p:attrName>style.visibility</p:attrName>
                                        </p:attrNameLst>
                                      </p:cBhvr>
                                      <p:to>
                                        <p:strVal val="hidden"/>
                                      </p:to>
                                    </p:set>
                                  </p:childTnLst>
                                </p:cTn>
                              </p:par>
                              <p:par>
                                <p:cTn id="421" presetID="1" presetClass="exit" presetSubtype="0" fill="hold" grpId="2" nodeType="withEffect">
                                  <p:stCondLst>
                                    <p:cond delay="0"/>
                                  </p:stCondLst>
                                  <p:childTnLst>
                                    <p:set>
                                      <p:cBhvr>
                                        <p:cTn id="422" dur="1" fill="hold">
                                          <p:stCondLst>
                                            <p:cond delay="0"/>
                                          </p:stCondLst>
                                        </p:cTn>
                                        <p:tgtEl>
                                          <p:spTgt spid="254"/>
                                        </p:tgtEl>
                                        <p:attrNameLst>
                                          <p:attrName>style.visibility</p:attrName>
                                        </p:attrNameLst>
                                      </p:cBhvr>
                                      <p:to>
                                        <p:strVal val="hidden"/>
                                      </p:to>
                                    </p:set>
                                  </p:childTnLst>
                                </p:cTn>
                              </p:par>
                              <p:par>
                                <p:cTn id="423" presetID="1" presetClass="entr" presetSubtype="0" fill="hold" grpId="3" nodeType="withEffect">
                                  <p:stCondLst>
                                    <p:cond delay="0"/>
                                  </p:stCondLst>
                                  <p:childTnLst>
                                    <p:set>
                                      <p:cBhvr>
                                        <p:cTn id="424" dur="1" fill="hold">
                                          <p:stCondLst>
                                            <p:cond delay="0"/>
                                          </p:stCondLst>
                                        </p:cTn>
                                        <p:tgtEl>
                                          <p:spTgt spid="256"/>
                                        </p:tgtEl>
                                        <p:attrNameLst>
                                          <p:attrName>style.visibility</p:attrName>
                                        </p:attrNameLst>
                                      </p:cBhvr>
                                      <p:to>
                                        <p:strVal val="visible"/>
                                      </p:to>
                                    </p:set>
                                  </p:childTnLst>
                                </p:cTn>
                              </p:par>
                              <p:par>
                                <p:cTn id="425" presetID="1" presetClass="entr" presetSubtype="0" fill="hold" grpId="3" nodeType="withEffect">
                                  <p:stCondLst>
                                    <p:cond delay="0"/>
                                  </p:stCondLst>
                                  <p:childTnLst>
                                    <p:set>
                                      <p:cBhvr>
                                        <p:cTn id="426"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3"/>
                  </p:tgtEl>
                </p:cond>
              </p:nextCondLst>
            </p:seq>
            <p:seq concurrent="1" nextAc="seek">
              <p:cTn id="427" restart="whenNotActive" fill="hold" evtFilter="cancelBubble" nodeType="interactiveSeq">
                <p:stCondLst>
                  <p:cond evt="onClick" delay="0">
                    <p:tgtEl>
                      <p:spTgt spid="256"/>
                    </p:tgtEl>
                  </p:cond>
                </p:stCondLst>
                <p:endSync evt="end" delay="0">
                  <p:rtn val="all"/>
                </p:endSync>
                <p:childTnLst>
                  <p:par>
                    <p:cTn id="428" fill="hold">
                      <p:stCondLst>
                        <p:cond delay="0"/>
                      </p:stCondLst>
                      <p:childTnLst>
                        <p:par>
                          <p:cTn id="429" fill="hold">
                            <p:stCondLst>
                              <p:cond delay="0"/>
                            </p:stCondLst>
                            <p:childTnLst>
                              <p:par>
                                <p:cTn id="430" presetID="1" presetClass="exit" presetSubtype="0" fill="hold" grpId="1" nodeType="withEffect">
                                  <p:stCondLst>
                                    <p:cond delay="0"/>
                                  </p:stCondLst>
                                  <p:childTnLst>
                                    <p:set>
                                      <p:cBhvr>
                                        <p:cTn id="431" dur="1" fill="hold">
                                          <p:stCondLst>
                                            <p:cond delay="0"/>
                                          </p:stCondLst>
                                        </p:cTn>
                                        <p:tgtEl>
                                          <p:spTgt spid="256"/>
                                        </p:tgtEl>
                                        <p:attrNameLst>
                                          <p:attrName>style.visibility</p:attrName>
                                        </p:attrNameLst>
                                      </p:cBhvr>
                                      <p:to>
                                        <p:strVal val="hidden"/>
                                      </p:to>
                                    </p:set>
                                  </p:childTnLst>
                                </p:cTn>
                              </p:par>
                              <p:par>
                                <p:cTn id="432" presetID="1" presetClass="exit" presetSubtype="0" fill="hold" grpId="1" nodeType="withEffect">
                                  <p:stCondLst>
                                    <p:cond delay="0"/>
                                  </p:stCondLst>
                                  <p:childTnLst>
                                    <p:set>
                                      <p:cBhvr>
                                        <p:cTn id="433" dur="1" fill="hold">
                                          <p:stCondLst>
                                            <p:cond delay="0"/>
                                          </p:stCondLst>
                                        </p:cTn>
                                        <p:tgtEl>
                                          <p:spTgt spid="255"/>
                                        </p:tgtEl>
                                        <p:attrNameLst>
                                          <p:attrName>style.visibility</p:attrName>
                                        </p:attrNameLst>
                                      </p:cBhvr>
                                      <p:to>
                                        <p:strVal val="hidden"/>
                                      </p:to>
                                    </p:set>
                                  </p:childTnLst>
                                </p:cTn>
                              </p:par>
                              <p:par>
                                <p:cTn id="434" presetID="1" presetClass="entr" presetSubtype="0" fill="hold" grpId="3" nodeType="withEffect">
                                  <p:stCondLst>
                                    <p:cond delay="0"/>
                                  </p:stCondLst>
                                  <p:childTnLst>
                                    <p:set>
                                      <p:cBhvr>
                                        <p:cTn id="435" dur="1" fill="hold">
                                          <p:stCondLst>
                                            <p:cond delay="0"/>
                                          </p:stCondLst>
                                        </p:cTn>
                                        <p:tgtEl>
                                          <p:spTgt spid="254"/>
                                        </p:tgtEl>
                                        <p:attrNameLst>
                                          <p:attrName>style.visibility</p:attrName>
                                        </p:attrNameLst>
                                      </p:cBhvr>
                                      <p:to>
                                        <p:strVal val="visible"/>
                                      </p:to>
                                    </p:set>
                                  </p:childTnLst>
                                </p:cTn>
                              </p:par>
                              <p:par>
                                <p:cTn id="436" presetID="1" presetClass="entr" presetSubtype="0" fill="hold" grpId="3" nodeType="withEffect">
                                  <p:stCondLst>
                                    <p:cond delay="0"/>
                                  </p:stCondLst>
                                  <p:childTnLst>
                                    <p:set>
                                      <p:cBhvr>
                                        <p:cTn id="437"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6"/>
                  </p:tgtEl>
                </p:cond>
              </p:nextCondLst>
            </p:seq>
            <p:seq concurrent="1" nextAc="seek">
              <p:cTn id="438" restart="whenNotActive" fill="hold" evtFilter="cancelBubble" nodeType="interactiveSeq">
                <p:stCondLst>
                  <p:cond evt="onClick" delay="0">
                    <p:tgtEl>
                      <p:spTgt spid="255"/>
                    </p:tgtEl>
                  </p:cond>
                </p:stCondLst>
                <p:endSync evt="end" delay="0">
                  <p:rtn val="all"/>
                </p:endSync>
                <p:childTnLst>
                  <p:par>
                    <p:cTn id="439" fill="hold">
                      <p:stCondLst>
                        <p:cond delay="0"/>
                      </p:stCondLst>
                      <p:childTnLst>
                        <p:par>
                          <p:cTn id="440" fill="hold">
                            <p:stCondLst>
                              <p:cond delay="0"/>
                            </p:stCondLst>
                            <p:childTnLst>
                              <p:par>
                                <p:cTn id="441" presetID="1" presetClass="exit" presetSubtype="0" fill="hold" grpId="2" nodeType="withEffect">
                                  <p:stCondLst>
                                    <p:cond delay="0"/>
                                  </p:stCondLst>
                                  <p:childTnLst>
                                    <p:set>
                                      <p:cBhvr>
                                        <p:cTn id="442" dur="1" fill="hold">
                                          <p:stCondLst>
                                            <p:cond delay="0"/>
                                          </p:stCondLst>
                                        </p:cTn>
                                        <p:tgtEl>
                                          <p:spTgt spid="255"/>
                                        </p:tgtEl>
                                        <p:attrNameLst>
                                          <p:attrName>style.visibility</p:attrName>
                                        </p:attrNameLst>
                                      </p:cBhvr>
                                      <p:to>
                                        <p:strVal val="hidden"/>
                                      </p:to>
                                    </p:set>
                                  </p:childTnLst>
                                </p:cTn>
                              </p:par>
                              <p:par>
                                <p:cTn id="443" presetID="1" presetClass="exit" presetSubtype="0" fill="hold" grpId="2" nodeType="withEffect">
                                  <p:stCondLst>
                                    <p:cond delay="0"/>
                                  </p:stCondLst>
                                  <p:childTnLst>
                                    <p:set>
                                      <p:cBhvr>
                                        <p:cTn id="444" dur="1" fill="hold">
                                          <p:stCondLst>
                                            <p:cond delay="0"/>
                                          </p:stCondLst>
                                        </p:cTn>
                                        <p:tgtEl>
                                          <p:spTgt spid="256"/>
                                        </p:tgtEl>
                                        <p:attrNameLst>
                                          <p:attrName>style.visibility</p:attrName>
                                        </p:attrNameLst>
                                      </p:cBhvr>
                                      <p:to>
                                        <p:strVal val="hidden"/>
                                      </p:to>
                                    </p:set>
                                  </p:childTnLst>
                                </p:cTn>
                              </p:par>
                              <p:par>
                                <p:cTn id="445" presetID="1" presetClass="entr" presetSubtype="0" fill="hold" grpId="0" nodeType="withEffect">
                                  <p:stCondLst>
                                    <p:cond delay="0"/>
                                  </p:stCondLst>
                                  <p:childTnLst>
                                    <p:set>
                                      <p:cBhvr>
                                        <p:cTn id="446" dur="1" fill="hold">
                                          <p:stCondLst>
                                            <p:cond delay="0"/>
                                          </p:stCondLst>
                                        </p:cTn>
                                        <p:tgtEl>
                                          <p:spTgt spid="257"/>
                                        </p:tgtEl>
                                        <p:attrNameLst>
                                          <p:attrName>style.visibility</p:attrName>
                                        </p:attrNameLst>
                                      </p:cBhvr>
                                      <p:to>
                                        <p:strVal val="visible"/>
                                      </p:to>
                                    </p:set>
                                  </p:childTnLst>
                                </p:cTn>
                              </p:par>
                              <p:par>
                                <p:cTn id="447" presetID="1" presetClass="entr" presetSubtype="0" fill="hold" grpId="0" nodeType="withEffect">
                                  <p:stCondLst>
                                    <p:cond delay="0"/>
                                  </p:stCondLst>
                                  <p:childTnLst>
                                    <p:set>
                                      <p:cBhvr>
                                        <p:cTn id="448"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55"/>
                  </p:tgtEl>
                </p:cond>
              </p:nextCondLst>
            </p:seq>
            <p:seq concurrent="1" nextAc="seek">
              <p:cTn id="449" restart="whenNotActive" fill="hold" evtFilter="cancelBubble" nodeType="interactiveSeq">
                <p:stCondLst>
                  <p:cond evt="onClick" delay="0">
                    <p:tgtEl>
                      <p:spTgt spid="258"/>
                    </p:tgtEl>
                  </p:cond>
                </p:stCondLst>
                <p:endSync evt="end" delay="0">
                  <p:rtn val="all"/>
                </p:endSync>
                <p:childTnLst>
                  <p:par>
                    <p:cTn id="450" fill="hold">
                      <p:stCondLst>
                        <p:cond delay="0"/>
                      </p:stCondLst>
                      <p:childTnLst>
                        <p:par>
                          <p:cTn id="451" fill="hold">
                            <p:stCondLst>
                              <p:cond delay="0"/>
                            </p:stCondLst>
                            <p:childTnLst>
                              <p:par>
                                <p:cTn id="452" presetID="1" presetClass="exit" presetSubtype="0" fill="hold" grpId="1" nodeType="withEffect">
                                  <p:stCondLst>
                                    <p:cond delay="0"/>
                                  </p:stCondLst>
                                  <p:childTnLst>
                                    <p:set>
                                      <p:cBhvr>
                                        <p:cTn id="453" dur="1" fill="hold">
                                          <p:stCondLst>
                                            <p:cond delay="0"/>
                                          </p:stCondLst>
                                        </p:cTn>
                                        <p:tgtEl>
                                          <p:spTgt spid="257"/>
                                        </p:tgtEl>
                                        <p:attrNameLst>
                                          <p:attrName>style.visibility</p:attrName>
                                        </p:attrNameLst>
                                      </p:cBhvr>
                                      <p:to>
                                        <p:strVal val="hidden"/>
                                      </p:to>
                                    </p:set>
                                  </p:childTnLst>
                                </p:cTn>
                              </p:par>
                              <p:par>
                                <p:cTn id="454" presetID="1" presetClass="exit" presetSubtype="0" fill="hold" grpId="1" nodeType="withEffect">
                                  <p:stCondLst>
                                    <p:cond delay="0"/>
                                  </p:stCondLst>
                                  <p:childTnLst>
                                    <p:set>
                                      <p:cBhvr>
                                        <p:cTn id="455" dur="1" fill="hold">
                                          <p:stCondLst>
                                            <p:cond delay="0"/>
                                          </p:stCondLst>
                                        </p:cTn>
                                        <p:tgtEl>
                                          <p:spTgt spid="258"/>
                                        </p:tgtEl>
                                        <p:attrNameLst>
                                          <p:attrName>style.visibility</p:attrName>
                                        </p:attrNameLst>
                                      </p:cBhvr>
                                      <p:to>
                                        <p:strVal val="hidden"/>
                                      </p:to>
                                    </p:set>
                                  </p:childTnLst>
                                </p:cTn>
                              </p:par>
                              <p:par>
                                <p:cTn id="456" presetID="1" presetClass="entr" presetSubtype="0" fill="hold" grpId="0" nodeType="withEffect">
                                  <p:stCondLst>
                                    <p:cond delay="0"/>
                                  </p:stCondLst>
                                  <p:childTnLst>
                                    <p:set>
                                      <p:cBhvr>
                                        <p:cTn id="457" dur="1" fill="hold">
                                          <p:stCondLst>
                                            <p:cond delay="0"/>
                                          </p:stCondLst>
                                        </p:cTn>
                                        <p:tgtEl>
                                          <p:spTgt spid="256"/>
                                        </p:tgtEl>
                                        <p:attrNameLst>
                                          <p:attrName>style.visibility</p:attrName>
                                        </p:attrNameLst>
                                      </p:cBhvr>
                                      <p:to>
                                        <p:strVal val="visible"/>
                                      </p:to>
                                    </p:set>
                                  </p:childTnLst>
                                </p:cTn>
                              </p:par>
                              <p:par>
                                <p:cTn id="458" presetID="1" presetClass="entr" presetSubtype="0" fill="hold" grpId="0" nodeType="withEffect">
                                  <p:stCondLst>
                                    <p:cond delay="0"/>
                                  </p:stCondLst>
                                  <p:childTnLst>
                                    <p:set>
                                      <p:cBhvr>
                                        <p:cTn id="459"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8"/>
                  </p:tgtEl>
                </p:cond>
              </p:nextCondLst>
            </p:seq>
            <p:seq concurrent="1" nextAc="seek">
              <p:cTn id="460" restart="whenNotActive" fill="hold" evtFilter="cancelBubble" nodeType="interactiveSeq">
                <p:stCondLst>
                  <p:cond evt="onClick" delay="0">
                    <p:tgtEl>
                      <p:spTgt spid="257"/>
                    </p:tgtEl>
                  </p:cond>
                </p:stCondLst>
                <p:endSync evt="end" delay="0">
                  <p:rtn val="all"/>
                </p:endSync>
                <p:childTnLst>
                  <p:par>
                    <p:cTn id="461" fill="hold">
                      <p:stCondLst>
                        <p:cond delay="0"/>
                      </p:stCondLst>
                      <p:childTnLst>
                        <p:par>
                          <p:cTn id="462" fill="hold">
                            <p:stCondLst>
                              <p:cond delay="0"/>
                            </p:stCondLst>
                            <p:childTnLst>
                              <p:par>
                                <p:cTn id="463" presetID="1" presetClass="exit" presetSubtype="0" fill="hold" grpId="2" nodeType="withEffect">
                                  <p:stCondLst>
                                    <p:cond delay="0"/>
                                  </p:stCondLst>
                                  <p:childTnLst>
                                    <p:set>
                                      <p:cBhvr>
                                        <p:cTn id="464" dur="1" fill="hold">
                                          <p:stCondLst>
                                            <p:cond delay="0"/>
                                          </p:stCondLst>
                                        </p:cTn>
                                        <p:tgtEl>
                                          <p:spTgt spid="257"/>
                                        </p:tgtEl>
                                        <p:attrNameLst>
                                          <p:attrName>style.visibility</p:attrName>
                                        </p:attrNameLst>
                                      </p:cBhvr>
                                      <p:to>
                                        <p:strVal val="hidden"/>
                                      </p:to>
                                    </p:set>
                                  </p:childTnLst>
                                </p:cTn>
                              </p:par>
                              <p:par>
                                <p:cTn id="465" presetID="1" presetClass="exit" presetSubtype="0" fill="hold" grpId="3" nodeType="withEffect">
                                  <p:stCondLst>
                                    <p:cond delay="0"/>
                                  </p:stCondLst>
                                  <p:childTnLst>
                                    <p:set>
                                      <p:cBhvr>
                                        <p:cTn id="466" dur="1" fill="hold">
                                          <p:stCondLst>
                                            <p:cond delay="0"/>
                                          </p:stCondLst>
                                        </p:cTn>
                                        <p:tgtEl>
                                          <p:spTgt spid="258"/>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260"/>
                                        </p:tgtEl>
                                        <p:attrNameLst>
                                          <p:attrName>style.visibility</p:attrName>
                                        </p:attrNameLst>
                                      </p:cBhvr>
                                      <p:to>
                                        <p:strVal val="visible"/>
                                      </p:to>
                                    </p:set>
                                  </p:childTnLst>
                                </p:cTn>
                              </p:par>
                              <p:par>
                                <p:cTn id="469" presetID="1" presetClass="entr" presetSubtype="0" fill="hold" grpId="0" nodeType="withEffect">
                                  <p:stCondLst>
                                    <p:cond delay="0"/>
                                  </p:stCondLst>
                                  <p:childTnLst>
                                    <p:set>
                                      <p:cBhvr>
                                        <p:cTn id="470"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57"/>
                  </p:tgtEl>
                </p:cond>
              </p:nextCondLst>
            </p:seq>
            <p:seq concurrent="1" nextAc="seek">
              <p:cTn id="471" restart="whenNotActive" fill="hold" evtFilter="cancelBubble" nodeType="interactiveSeq">
                <p:stCondLst>
                  <p:cond evt="onClick" delay="0">
                    <p:tgtEl>
                      <p:spTgt spid="260"/>
                    </p:tgtEl>
                  </p:cond>
                </p:stCondLst>
                <p:endSync evt="end" delay="0">
                  <p:rtn val="all"/>
                </p:endSync>
                <p:childTnLst>
                  <p:par>
                    <p:cTn id="472" fill="hold">
                      <p:stCondLst>
                        <p:cond delay="0"/>
                      </p:stCondLst>
                      <p:childTnLst>
                        <p:par>
                          <p:cTn id="473" fill="hold">
                            <p:stCondLst>
                              <p:cond delay="0"/>
                            </p:stCondLst>
                            <p:childTnLst>
                              <p:par>
                                <p:cTn id="474" presetID="1" presetClass="exit" presetSubtype="0" fill="hold" grpId="1" nodeType="withEffect">
                                  <p:stCondLst>
                                    <p:cond delay="0"/>
                                  </p:stCondLst>
                                  <p:childTnLst>
                                    <p:set>
                                      <p:cBhvr>
                                        <p:cTn id="475" dur="1" fill="hold">
                                          <p:stCondLst>
                                            <p:cond delay="0"/>
                                          </p:stCondLst>
                                        </p:cTn>
                                        <p:tgtEl>
                                          <p:spTgt spid="260"/>
                                        </p:tgtEl>
                                        <p:attrNameLst>
                                          <p:attrName>style.visibility</p:attrName>
                                        </p:attrNameLst>
                                      </p:cBhvr>
                                      <p:to>
                                        <p:strVal val="hidden"/>
                                      </p:to>
                                    </p:set>
                                  </p:childTnLst>
                                </p:cTn>
                              </p:par>
                              <p:par>
                                <p:cTn id="476" presetID="1" presetClass="exit" presetSubtype="0" fill="hold" grpId="1" nodeType="withEffect">
                                  <p:stCondLst>
                                    <p:cond delay="0"/>
                                  </p:stCondLst>
                                  <p:childTnLst>
                                    <p:set>
                                      <p:cBhvr>
                                        <p:cTn id="477" dur="1" fill="hold">
                                          <p:stCondLst>
                                            <p:cond delay="0"/>
                                          </p:stCondLst>
                                        </p:cTn>
                                        <p:tgtEl>
                                          <p:spTgt spid="259"/>
                                        </p:tgtEl>
                                        <p:attrNameLst>
                                          <p:attrName>style.visibility</p:attrName>
                                        </p:attrNameLst>
                                      </p:cBhvr>
                                      <p:to>
                                        <p:strVal val="hidden"/>
                                      </p:to>
                                    </p:set>
                                  </p:childTnLst>
                                </p:cTn>
                              </p:par>
                              <p:par>
                                <p:cTn id="478" presetID="1" presetClass="entr" presetSubtype="0" fill="hold" grpId="3" nodeType="withEffect">
                                  <p:stCondLst>
                                    <p:cond delay="0"/>
                                  </p:stCondLst>
                                  <p:childTnLst>
                                    <p:set>
                                      <p:cBhvr>
                                        <p:cTn id="479" dur="1" fill="hold">
                                          <p:stCondLst>
                                            <p:cond delay="0"/>
                                          </p:stCondLst>
                                        </p:cTn>
                                        <p:tgtEl>
                                          <p:spTgt spid="257"/>
                                        </p:tgtEl>
                                        <p:attrNameLst>
                                          <p:attrName>style.visibility</p:attrName>
                                        </p:attrNameLst>
                                      </p:cBhvr>
                                      <p:to>
                                        <p:strVal val="visible"/>
                                      </p:to>
                                    </p:set>
                                  </p:childTnLst>
                                </p:cTn>
                              </p:par>
                              <p:par>
                                <p:cTn id="480" presetID="1" presetClass="entr" presetSubtype="0" fill="hold" grpId="2" nodeType="withEffect">
                                  <p:stCondLst>
                                    <p:cond delay="0"/>
                                  </p:stCondLst>
                                  <p:childTnLst>
                                    <p:set>
                                      <p:cBhvr>
                                        <p:cTn id="481" dur="1" fill="hold">
                                          <p:stCondLst>
                                            <p:cond delay="0"/>
                                          </p:stCondLst>
                                        </p:cTn>
                                        <p:tgtEl>
                                          <p:spTgt spid="258"/>
                                        </p:tgtEl>
                                        <p:attrNameLst>
                                          <p:attrName>style.visibility</p:attrName>
                                        </p:attrNameLst>
                                      </p:cBhvr>
                                      <p:to>
                                        <p:strVal val="visible"/>
                                      </p:to>
                                    </p:set>
                                  </p:childTnLst>
                                </p:cTn>
                              </p:par>
                            </p:childTnLst>
                          </p:cTn>
                        </p:par>
                      </p:childTnLst>
                    </p:cTn>
                  </p:par>
                </p:childTnLst>
              </p:cTn>
              <p:nextCondLst>
                <p:cond evt="onClick" delay="0">
                  <p:tgtEl>
                    <p:spTgt spid="260"/>
                  </p:tgtEl>
                </p:cond>
              </p:nextCondLst>
            </p:seq>
            <p:seq concurrent="1" nextAc="seek">
              <p:cTn id="482" restart="whenNotActive" fill="hold" evtFilter="cancelBubble" nodeType="interactiveSeq">
                <p:stCondLst>
                  <p:cond evt="onClick" delay="0">
                    <p:tgtEl>
                      <p:spTgt spid="259"/>
                    </p:tgtEl>
                  </p:cond>
                </p:stCondLst>
                <p:endSync evt="end" delay="0">
                  <p:rtn val="all"/>
                </p:endSync>
                <p:childTnLst>
                  <p:par>
                    <p:cTn id="483" fill="hold">
                      <p:stCondLst>
                        <p:cond delay="0"/>
                      </p:stCondLst>
                      <p:childTnLst>
                        <p:par>
                          <p:cTn id="484" fill="hold">
                            <p:stCondLst>
                              <p:cond delay="0"/>
                            </p:stCondLst>
                            <p:childTnLst>
                              <p:par>
                                <p:cTn id="485" presetID="1" presetClass="exit" presetSubtype="0" fill="hold" grpId="2" nodeType="withEffect">
                                  <p:stCondLst>
                                    <p:cond delay="0"/>
                                  </p:stCondLst>
                                  <p:childTnLst>
                                    <p:set>
                                      <p:cBhvr>
                                        <p:cTn id="486" dur="1" fill="hold">
                                          <p:stCondLst>
                                            <p:cond delay="0"/>
                                          </p:stCondLst>
                                        </p:cTn>
                                        <p:tgtEl>
                                          <p:spTgt spid="259"/>
                                        </p:tgtEl>
                                        <p:attrNameLst>
                                          <p:attrName>style.visibility</p:attrName>
                                        </p:attrNameLst>
                                      </p:cBhvr>
                                      <p:to>
                                        <p:strVal val="hidden"/>
                                      </p:to>
                                    </p:set>
                                  </p:childTnLst>
                                </p:cTn>
                              </p:par>
                              <p:par>
                                <p:cTn id="487" presetID="1" presetClass="exit" presetSubtype="0" fill="hold" grpId="2" nodeType="withEffect">
                                  <p:stCondLst>
                                    <p:cond delay="0"/>
                                  </p:stCondLst>
                                  <p:childTnLst>
                                    <p:set>
                                      <p:cBhvr>
                                        <p:cTn id="488" dur="1" fill="hold">
                                          <p:stCondLst>
                                            <p:cond delay="0"/>
                                          </p:stCondLst>
                                        </p:cTn>
                                        <p:tgtEl>
                                          <p:spTgt spid="260"/>
                                        </p:tgtEl>
                                        <p:attrNameLst>
                                          <p:attrName>style.visibility</p:attrName>
                                        </p:attrNameLst>
                                      </p:cBhvr>
                                      <p:to>
                                        <p:strVal val="hidden"/>
                                      </p:to>
                                    </p:set>
                                  </p:childTnLst>
                                </p:cTn>
                              </p:par>
                              <p:par>
                                <p:cTn id="489" presetID="1" presetClass="entr" presetSubtype="0" fill="hold" grpId="3" nodeType="withEffect">
                                  <p:stCondLst>
                                    <p:cond delay="0"/>
                                  </p:stCondLst>
                                  <p:childTnLst>
                                    <p:set>
                                      <p:cBhvr>
                                        <p:cTn id="490" dur="1" fill="hold">
                                          <p:stCondLst>
                                            <p:cond delay="0"/>
                                          </p:stCondLst>
                                        </p:cTn>
                                        <p:tgtEl>
                                          <p:spTgt spid="262"/>
                                        </p:tgtEl>
                                        <p:attrNameLst>
                                          <p:attrName>style.visibility</p:attrName>
                                        </p:attrNameLst>
                                      </p:cBhvr>
                                      <p:to>
                                        <p:strVal val="visible"/>
                                      </p:to>
                                    </p:set>
                                  </p:childTnLst>
                                </p:cTn>
                              </p:par>
                              <p:par>
                                <p:cTn id="491" presetID="1" presetClass="entr" presetSubtype="0" fill="hold" grpId="3" nodeType="withEffect">
                                  <p:stCondLst>
                                    <p:cond delay="0"/>
                                  </p:stCondLst>
                                  <p:childTnLst>
                                    <p:set>
                                      <p:cBhvr>
                                        <p:cTn id="492"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59"/>
                  </p:tgtEl>
                </p:cond>
              </p:nextCondLst>
            </p:seq>
            <p:seq concurrent="1" nextAc="seek">
              <p:cTn id="493" restart="whenNotActive" fill="hold" evtFilter="cancelBubble" nodeType="interactiveSeq">
                <p:stCondLst>
                  <p:cond evt="onClick" delay="0">
                    <p:tgtEl>
                      <p:spTgt spid="262"/>
                    </p:tgtEl>
                  </p:cond>
                </p:stCondLst>
                <p:endSync evt="end" delay="0">
                  <p:rtn val="all"/>
                </p:endSync>
                <p:childTnLst>
                  <p:par>
                    <p:cTn id="494" fill="hold">
                      <p:stCondLst>
                        <p:cond delay="0"/>
                      </p:stCondLst>
                      <p:childTnLst>
                        <p:par>
                          <p:cTn id="495" fill="hold">
                            <p:stCondLst>
                              <p:cond delay="0"/>
                            </p:stCondLst>
                            <p:childTnLst>
                              <p:par>
                                <p:cTn id="496" presetID="1" presetClass="exit" presetSubtype="0" fill="hold" grpId="1" nodeType="withEffect">
                                  <p:stCondLst>
                                    <p:cond delay="0"/>
                                  </p:stCondLst>
                                  <p:childTnLst>
                                    <p:set>
                                      <p:cBhvr>
                                        <p:cTn id="497" dur="1" fill="hold">
                                          <p:stCondLst>
                                            <p:cond delay="0"/>
                                          </p:stCondLst>
                                        </p:cTn>
                                        <p:tgtEl>
                                          <p:spTgt spid="262"/>
                                        </p:tgtEl>
                                        <p:attrNameLst>
                                          <p:attrName>style.visibility</p:attrName>
                                        </p:attrNameLst>
                                      </p:cBhvr>
                                      <p:to>
                                        <p:strVal val="hidden"/>
                                      </p:to>
                                    </p:set>
                                  </p:childTnLst>
                                </p:cTn>
                              </p:par>
                              <p:par>
                                <p:cTn id="498" presetID="1" presetClass="exit" presetSubtype="0" fill="hold" grpId="1" nodeType="withEffect">
                                  <p:stCondLst>
                                    <p:cond delay="0"/>
                                  </p:stCondLst>
                                  <p:childTnLst>
                                    <p:set>
                                      <p:cBhvr>
                                        <p:cTn id="499" dur="1" fill="hold">
                                          <p:stCondLst>
                                            <p:cond delay="0"/>
                                          </p:stCondLst>
                                        </p:cTn>
                                        <p:tgtEl>
                                          <p:spTgt spid="261"/>
                                        </p:tgtEl>
                                        <p:attrNameLst>
                                          <p:attrName>style.visibility</p:attrName>
                                        </p:attrNameLst>
                                      </p:cBhvr>
                                      <p:to>
                                        <p:strVal val="hidden"/>
                                      </p:to>
                                    </p:set>
                                  </p:childTnLst>
                                </p:cTn>
                              </p:par>
                              <p:par>
                                <p:cTn id="500" presetID="1" presetClass="entr" presetSubtype="0" fill="hold" grpId="3" nodeType="withEffect">
                                  <p:stCondLst>
                                    <p:cond delay="0"/>
                                  </p:stCondLst>
                                  <p:childTnLst>
                                    <p:set>
                                      <p:cBhvr>
                                        <p:cTn id="501" dur="1" fill="hold">
                                          <p:stCondLst>
                                            <p:cond delay="0"/>
                                          </p:stCondLst>
                                        </p:cTn>
                                        <p:tgtEl>
                                          <p:spTgt spid="260"/>
                                        </p:tgtEl>
                                        <p:attrNameLst>
                                          <p:attrName>style.visibility</p:attrName>
                                        </p:attrNameLst>
                                      </p:cBhvr>
                                      <p:to>
                                        <p:strVal val="visible"/>
                                      </p:to>
                                    </p:set>
                                  </p:childTnLst>
                                </p:cTn>
                              </p:par>
                              <p:par>
                                <p:cTn id="502" presetID="1" presetClass="entr" presetSubtype="0" fill="hold" grpId="3" nodeType="withEffect">
                                  <p:stCondLst>
                                    <p:cond delay="0"/>
                                  </p:stCondLst>
                                  <p:childTnLst>
                                    <p:set>
                                      <p:cBhvr>
                                        <p:cTn id="503"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62"/>
                  </p:tgtEl>
                </p:cond>
              </p:nextCondLst>
            </p:seq>
            <p:seq concurrent="1" nextAc="seek">
              <p:cTn id="504" restart="whenNotActive" fill="hold" evtFilter="cancelBubble" nodeType="interactiveSeq">
                <p:stCondLst>
                  <p:cond evt="onClick" delay="0">
                    <p:tgtEl>
                      <p:spTgt spid="261"/>
                    </p:tgtEl>
                  </p:cond>
                </p:stCondLst>
                <p:endSync evt="end" delay="0">
                  <p:rtn val="all"/>
                </p:endSync>
                <p:childTnLst>
                  <p:par>
                    <p:cTn id="505" fill="hold">
                      <p:stCondLst>
                        <p:cond delay="0"/>
                      </p:stCondLst>
                      <p:childTnLst>
                        <p:par>
                          <p:cTn id="506" fill="hold">
                            <p:stCondLst>
                              <p:cond delay="0"/>
                            </p:stCondLst>
                            <p:childTnLst>
                              <p:par>
                                <p:cTn id="507" presetID="1" presetClass="exit" presetSubtype="0" fill="hold" grpId="2" nodeType="withEffect">
                                  <p:stCondLst>
                                    <p:cond delay="0"/>
                                  </p:stCondLst>
                                  <p:childTnLst>
                                    <p:set>
                                      <p:cBhvr>
                                        <p:cTn id="508" dur="1" fill="hold">
                                          <p:stCondLst>
                                            <p:cond delay="0"/>
                                          </p:stCondLst>
                                        </p:cTn>
                                        <p:tgtEl>
                                          <p:spTgt spid="261"/>
                                        </p:tgtEl>
                                        <p:attrNameLst>
                                          <p:attrName>style.visibility</p:attrName>
                                        </p:attrNameLst>
                                      </p:cBhvr>
                                      <p:to>
                                        <p:strVal val="hidden"/>
                                      </p:to>
                                    </p:set>
                                  </p:childTnLst>
                                </p:cTn>
                              </p:par>
                              <p:par>
                                <p:cTn id="509" presetID="1" presetClass="exit" presetSubtype="0" fill="hold" grpId="2" nodeType="withEffect">
                                  <p:stCondLst>
                                    <p:cond delay="0"/>
                                  </p:stCondLst>
                                  <p:childTnLst>
                                    <p:set>
                                      <p:cBhvr>
                                        <p:cTn id="510" dur="1" fill="hold">
                                          <p:stCondLst>
                                            <p:cond delay="0"/>
                                          </p:stCondLst>
                                        </p:cTn>
                                        <p:tgtEl>
                                          <p:spTgt spid="262"/>
                                        </p:tgtEl>
                                        <p:attrNameLst>
                                          <p:attrName>style.visibility</p:attrName>
                                        </p:attrNameLst>
                                      </p:cBhvr>
                                      <p:to>
                                        <p:strVal val="hidden"/>
                                      </p:to>
                                    </p:set>
                                  </p:childTnLst>
                                </p:cTn>
                              </p:par>
                              <p:par>
                                <p:cTn id="511" presetID="1" presetClass="entr" presetSubtype="0" fill="hold" grpId="3" nodeType="withEffect">
                                  <p:stCondLst>
                                    <p:cond delay="0"/>
                                  </p:stCondLst>
                                  <p:childTnLst>
                                    <p:set>
                                      <p:cBhvr>
                                        <p:cTn id="512" dur="1" fill="hold">
                                          <p:stCondLst>
                                            <p:cond delay="0"/>
                                          </p:stCondLst>
                                        </p:cTn>
                                        <p:tgtEl>
                                          <p:spTgt spid="264"/>
                                        </p:tgtEl>
                                        <p:attrNameLst>
                                          <p:attrName>style.visibility</p:attrName>
                                        </p:attrNameLst>
                                      </p:cBhvr>
                                      <p:to>
                                        <p:strVal val="visible"/>
                                      </p:to>
                                    </p:set>
                                  </p:childTnLst>
                                </p:cTn>
                              </p:par>
                              <p:par>
                                <p:cTn id="513" presetID="1" presetClass="entr" presetSubtype="0" fill="hold" grpId="3" nodeType="withEffect">
                                  <p:stCondLst>
                                    <p:cond delay="0"/>
                                  </p:stCondLst>
                                  <p:childTnLst>
                                    <p:set>
                                      <p:cBhvr>
                                        <p:cTn id="514"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1"/>
                  </p:tgtEl>
                </p:cond>
              </p:nextCondLst>
            </p:seq>
            <p:seq concurrent="1" nextAc="seek">
              <p:cTn id="515" restart="whenNotActive" fill="hold" evtFilter="cancelBubble" nodeType="interactiveSeq">
                <p:stCondLst>
                  <p:cond evt="onClick" delay="0">
                    <p:tgtEl>
                      <p:spTgt spid="264"/>
                    </p:tgtEl>
                  </p:cond>
                </p:stCondLst>
                <p:endSync evt="end" delay="0">
                  <p:rtn val="all"/>
                </p:endSync>
                <p:childTnLst>
                  <p:par>
                    <p:cTn id="516" fill="hold">
                      <p:stCondLst>
                        <p:cond delay="0"/>
                      </p:stCondLst>
                      <p:childTnLst>
                        <p:par>
                          <p:cTn id="517" fill="hold">
                            <p:stCondLst>
                              <p:cond delay="0"/>
                            </p:stCondLst>
                            <p:childTnLst>
                              <p:par>
                                <p:cTn id="518" presetID="1" presetClass="exit" presetSubtype="0" fill="hold" grpId="1" nodeType="withEffect">
                                  <p:stCondLst>
                                    <p:cond delay="0"/>
                                  </p:stCondLst>
                                  <p:childTnLst>
                                    <p:set>
                                      <p:cBhvr>
                                        <p:cTn id="519" dur="1" fill="hold">
                                          <p:stCondLst>
                                            <p:cond delay="0"/>
                                          </p:stCondLst>
                                        </p:cTn>
                                        <p:tgtEl>
                                          <p:spTgt spid="264"/>
                                        </p:tgtEl>
                                        <p:attrNameLst>
                                          <p:attrName>style.visibility</p:attrName>
                                        </p:attrNameLst>
                                      </p:cBhvr>
                                      <p:to>
                                        <p:strVal val="hidden"/>
                                      </p:to>
                                    </p:set>
                                  </p:childTnLst>
                                </p:cTn>
                              </p:par>
                              <p:par>
                                <p:cTn id="520" presetID="1" presetClass="exit" presetSubtype="0" fill="hold" grpId="1" nodeType="withEffect">
                                  <p:stCondLst>
                                    <p:cond delay="0"/>
                                  </p:stCondLst>
                                  <p:childTnLst>
                                    <p:set>
                                      <p:cBhvr>
                                        <p:cTn id="521" dur="1" fill="hold">
                                          <p:stCondLst>
                                            <p:cond delay="0"/>
                                          </p:stCondLst>
                                        </p:cTn>
                                        <p:tgtEl>
                                          <p:spTgt spid="263"/>
                                        </p:tgtEl>
                                        <p:attrNameLst>
                                          <p:attrName>style.visibility</p:attrName>
                                        </p:attrNameLst>
                                      </p:cBhvr>
                                      <p:to>
                                        <p:strVal val="hidden"/>
                                      </p:to>
                                    </p:set>
                                  </p:childTnLst>
                                </p:cTn>
                              </p:par>
                              <p:par>
                                <p:cTn id="522" presetID="1" presetClass="entr" presetSubtype="0" fill="hold" grpId="0" nodeType="withEffect">
                                  <p:stCondLst>
                                    <p:cond delay="0"/>
                                  </p:stCondLst>
                                  <p:childTnLst>
                                    <p:set>
                                      <p:cBhvr>
                                        <p:cTn id="523" dur="1" fill="hold">
                                          <p:stCondLst>
                                            <p:cond delay="0"/>
                                          </p:stCondLst>
                                        </p:cTn>
                                        <p:tgtEl>
                                          <p:spTgt spid="262"/>
                                        </p:tgtEl>
                                        <p:attrNameLst>
                                          <p:attrName>style.visibility</p:attrName>
                                        </p:attrNameLst>
                                      </p:cBhvr>
                                      <p:to>
                                        <p:strVal val="visible"/>
                                      </p:to>
                                    </p:set>
                                  </p:childTnLst>
                                </p:cTn>
                              </p:par>
                              <p:par>
                                <p:cTn id="524" presetID="1" presetClass="entr" presetSubtype="0" fill="hold" grpId="0" nodeType="withEffect">
                                  <p:stCondLst>
                                    <p:cond delay="0"/>
                                  </p:stCondLst>
                                  <p:childTnLst>
                                    <p:set>
                                      <p:cBhvr>
                                        <p:cTn id="525"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64"/>
                  </p:tgtEl>
                </p:cond>
              </p:nextCondLst>
            </p:seq>
            <p:seq concurrent="1" nextAc="seek">
              <p:cTn id="526" restart="whenNotActive" fill="hold" evtFilter="cancelBubble" nodeType="interactiveSeq">
                <p:stCondLst>
                  <p:cond evt="onClick" delay="0">
                    <p:tgtEl>
                      <p:spTgt spid="263"/>
                    </p:tgtEl>
                  </p:cond>
                </p:stCondLst>
                <p:endSync evt="end" delay="0">
                  <p:rtn val="all"/>
                </p:endSync>
                <p:childTnLst>
                  <p:par>
                    <p:cTn id="527" fill="hold">
                      <p:stCondLst>
                        <p:cond delay="0"/>
                      </p:stCondLst>
                      <p:childTnLst>
                        <p:par>
                          <p:cTn id="528" fill="hold">
                            <p:stCondLst>
                              <p:cond delay="0"/>
                            </p:stCondLst>
                            <p:childTnLst>
                              <p:par>
                                <p:cTn id="529" presetID="1" presetClass="exit" presetSubtype="0" fill="hold" grpId="2" nodeType="withEffect">
                                  <p:stCondLst>
                                    <p:cond delay="0"/>
                                  </p:stCondLst>
                                  <p:childTnLst>
                                    <p:set>
                                      <p:cBhvr>
                                        <p:cTn id="530" dur="1" fill="hold">
                                          <p:stCondLst>
                                            <p:cond delay="0"/>
                                          </p:stCondLst>
                                        </p:cTn>
                                        <p:tgtEl>
                                          <p:spTgt spid="263"/>
                                        </p:tgtEl>
                                        <p:attrNameLst>
                                          <p:attrName>style.visibility</p:attrName>
                                        </p:attrNameLst>
                                      </p:cBhvr>
                                      <p:to>
                                        <p:strVal val="hidden"/>
                                      </p:to>
                                    </p:set>
                                  </p:childTnLst>
                                </p:cTn>
                              </p:par>
                              <p:par>
                                <p:cTn id="531" presetID="1" presetClass="exit" presetSubtype="0" fill="hold" grpId="2" nodeType="withEffect">
                                  <p:stCondLst>
                                    <p:cond delay="0"/>
                                  </p:stCondLst>
                                  <p:childTnLst>
                                    <p:set>
                                      <p:cBhvr>
                                        <p:cTn id="532" dur="1" fill="hold">
                                          <p:stCondLst>
                                            <p:cond delay="0"/>
                                          </p:stCondLst>
                                        </p:cTn>
                                        <p:tgtEl>
                                          <p:spTgt spid="264"/>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266"/>
                                        </p:tgtEl>
                                        <p:attrNameLst>
                                          <p:attrName>style.visibility</p:attrName>
                                        </p:attrNameLst>
                                      </p:cBhvr>
                                      <p:to>
                                        <p:strVal val="visible"/>
                                      </p:to>
                                    </p:set>
                                  </p:childTnLst>
                                </p:cTn>
                              </p:par>
                              <p:par>
                                <p:cTn id="535" presetID="1" presetClass="entr" presetSubtype="0" fill="hold" grpId="0" nodeType="withEffect">
                                  <p:stCondLst>
                                    <p:cond delay="0"/>
                                  </p:stCondLst>
                                  <p:childTnLst>
                                    <p:set>
                                      <p:cBhvr>
                                        <p:cTn id="536"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3"/>
                  </p:tgtEl>
                </p:cond>
              </p:nextCondLst>
            </p:seq>
            <p:seq concurrent="1" nextAc="seek">
              <p:cTn id="537" restart="whenNotActive" fill="hold" evtFilter="cancelBubble" nodeType="interactiveSeq">
                <p:stCondLst>
                  <p:cond evt="onClick" delay="0">
                    <p:tgtEl>
                      <p:spTgt spid="266"/>
                    </p:tgtEl>
                  </p:cond>
                </p:stCondLst>
                <p:endSync evt="end" delay="0">
                  <p:rtn val="all"/>
                </p:endSync>
                <p:childTnLst>
                  <p:par>
                    <p:cTn id="538" fill="hold">
                      <p:stCondLst>
                        <p:cond delay="0"/>
                      </p:stCondLst>
                      <p:childTnLst>
                        <p:par>
                          <p:cTn id="539" fill="hold">
                            <p:stCondLst>
                              <p:cond delay="0"/>
                            </p:stCondLst>
                            <p:childTnLst>
                              <p:par>
                                <p:cTn id="540" presetID="1" presetClass="exit" presetSubtype="0" fill="hold" grpId="1" nodeType="withEffect">
                                  <p:stCondLst>
                                    <p:cond delay="0"/>
                                  </p:stCondLst>
                                  <p:childTnLst>
                                    <p:set>
                                      <p:cBhvr>
                                        <p:cTn id="541" dur="1" fill="hold">
                                          <p:stCondLst>
                                            <p:cond delay="0"/>
                                          </p:stCondLst>
                                        </p:cTn>
                                        <p:tgtEl>
                                          <p:spTgt spid="266"/>
                                        </p:tgtEl>
                                        <p:attrNameLst>
                                          <p:attrName>style.visibility</p:attrName>
                                        </p:attrNameLst>
                                      </p:cBhvr>
                                      <p:to>
                                        <p:strVal val="hidden"/>
                                      </p:to>
                                    </p:set>
                                  </p:childTnLst>
                                </p:cTn>
                              </p:par>
                              <p:par>
                                <p:cTn id="542" presetID="1" presetClass="exit" presetSubtype="0" fill="hold" grpId="1" nodeType="withEffect">
                                  <p:stCondLst>
                                    <p:cond delay="0"/>
                                  </p:stCondLst>
                                  <p:childTnLst>
                                    <p:set>
                                      <p:cBhvr>
                                        <p:cTn id="543" dur="1" fill="hold">
                                          <p:stCondLst>
                                            <p:cond delay="0"/>
                                          </p:stCondLst>
                                        </p:cTn>
                                        <p:tgtEl>
                                          <p:spTgt spid="265"/>
                                        </p:tgtEl>
                                        <p:attrNameLst>
                                          <p:attrName>style.visibility</p:attrName>
                                        </p:attrNameLst>
                                      </p:cBhvr>
                                      <p:to>
                                        <p:strVal val="hidden"/>
                                      </p:to>
                                    </p:set>
                                  </p:childTnLst>
                                </p:cTn>
                              </p:par>
                              <p:par>
                                <p:cTn id="544" presetID="1" presetClass="entr" presetSubtype="0" fill="hold" grpId="0" nodeType="withEffect">
                                  <p:stCondLst>
                                    <p:cond delay="0"/>
                                  </p:stCondLst>
                                  <p:childTnLst>
                                    <p:set>
                                      <p:cBhvr>
                                        <p:cTn id="545" dur="1" fill="hold">
                                          <p:stCondLst>
                                            <p:cond delay="0"/>
                                          </p:stCondLst>
                                        </p:cTn>
                                        <p:tgtEl>
                                          <p:spTgt spid="264"/>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6"/>
                  </p:tgtEl>
                </p:cond>
              </p:nextCondLst>
            </p:seq>
            <p:seq concurrent="1" nextAc="seek">
              <p:cTn id="548" restart="whenNotActive" fill="hold" evtFilter="cancelBubble" nodeType="interactiveSeq">
                <p:stCondLst>
                  <p:cond evt="onClick" delay="0">
                    <p:tgtEl>
                      <p:spTgt spid="265"/>
                    </p:tgtEl>
                  </p:cond>
                </p:stCondLst>
                <p:endSync evt="end" delay="0">
                  <p:rtn val="all"/>
                </p:endSync>
                <p:childTnLst>
                  <p:par>
                    <p:cTn id="549" fill="hold">
                      <p:stCondLst>
                        <p:cond delay="0"/>
                      </p:stCondLst>
                      <p:childTnLst>
                        <p:par>
                          <p:cTn id="550" fill="hold">
                            <p:stCondLst>
                              <p:cond delay="0"/>
                            </p:stCondLst>
                            <p:childTnLst>
                              <p:par>
                                <p:cTn id="551" presetID="1" presetClass="exit" presetSubtype="0" fill="hold" grpId="2" nodeType="withEffect">
                                  <p:stCondLst>
                                    <p:cond delay="0"/>
                                  </p:stCondLst>
                                  <p:childTnLst>
                                    <p:set>
                                      <p:cBhvr>
                                        <p:cTn id="552" dur="1" fill="hold">
                                          <p:stCondLst>
                                            <p:cond delay="0"/>
                                          </p:stCondLst>
                                        </p:cTn>
                                        <p:tgtEl>
                                          <p:spTgt spid="265"/>
                                        </p:tgtEl>
                                        <p:attrNameLst>
                                          <p:attrName>style.visibility</p:attrName>
                                        </p:attrNameLst>
                                      </p:cBhvr>
                                      <p:to>
                                        <p:strVal val="hidden"/>
                                      </p:to>
                                    </p:set>
                                  </p:childTnLst>
                                </p:cTn>
                              </p:par>
                              <p:par>
                                <p:cTn id="553" presetID="1" presetClass="exit" presetSubtype="0" fill="hold" grpId="2" nodeType="withEffect">
                                  <p:stCondLst>
                                    <p:cond delay="0"/>
                                  </p:stCondLst>
                                  <p:childTnLst>
                                    <p:set>
                                      <p:cBhvr>
                                        <p:cTn id="554" dur="1" fill="hold">
                                          <p:stCondLst>
                                            <p:cond delay="0"/>
                                          </p:stCondLst>
                                        </p:cTn>
                                        <p:tgtEl>
                                          <p:spTgt spid="266"/>
                                        </p:tgtEl>
                                        <p:attrNameLst>
                                          <p:attrName>style.visibility</p:attrName>
                                        </p:attrNameLst>
                                      </p:cBhvr>
                                      <p:to>
                                        <p:strVal val="hidden"/>
                                      </p:to>
                                    </p:set>
                                  </p:childTnLst>
                                </p:cTn>
                              </p:par>
                              <p:par>
                                <p:cTn id="555" presetID="1" presetClass="entr" presetSubtype="0" fill="hold" grpId="3" nodeType="withEffect">
                                  <p:stCondLst>
                                    <p:cond delay="0"/>
                                  </p:stCondLst>
                                  <p:childTnLst>
                                    <p:set>
                                      <p:cBhvr>
                                        <p:cTn id="556" dur="1" fill="hold">
                                          <p:stCondLst>
                                            <p:cond delay="0"/>
                                          </p:stCondLst>
                                        </p:cTn>
                                        <p:tgtEl>
                                          <p:spTgt spid="268"/>
                                        </p:tgtEl>
                                        <p:attrNameLst>
                                          <p:attrName>style.visibility</p:attrName>
                                        </p:attrNameLst>
                                      </p:cBhvr>
                                      <p:to>
                                        <p:strVal val="visible"/>
                                      </p:to>
                                    </p:set>
                                  </p:childTnLst>
                                </p:cTn>
                              </p:par>
                              <p:par>
                                <p:cTn id="557" presetID="1" presetClass="entr" presetSubtype="0" fill="hold" grpId="3" nodeType="withEffect">
                                  <p:stCondLst>
                                    <p:cond delay="0"/>
                                  </p:stCondLst>
                                  <p:childTnLst>
                                    <p:set>
                                      <p:cBhvr>
                                        <p:cTn id="558"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65"/>
                  </p:tgtEl>
                </p:cond>
              </p:nextCondLst>
            </p:seq>
            <p:seq concurrent="1" nextAc="seek">
              <p:cTn id="559" restart="whenNotActive" fill="hold" evtFilter="cancelBubble" nodeType="interactiveSeq">
                <p:stCondLst>
                  <p:cond evt="onClick" delay="0">
                    <p:tgtEl>
                      <p:spTgt spid="268"/>
                    </p:tgtEl>
                  </p:cond>
                </p:stCondLst>
                <p:endSync evt="end" delay="0">
                  <p:rtn val="all"/>
                </p:endSync>
                <p:childTnLst>
                  <p:par>
                    <p:cTn id="560" fill="hold">
                      <p:stCondLst>
                        <p:cond delay="0"/>
                      </p:stCondLst>
                      <p:childTnLst>
                        <p:par>
                          <p:cTn id="561" fill="hold">
                            <p:stCondLst>
                              <p:cond delay="0"/>
                            </p:stCondLst>
                            <p:childTnLst>
                              <p:par>
                                <p:cTn id="562" presetID="1" presetClass="exit" presetSubtype="0" fill="hold" grpId="1" nodeType="withEffect">
                                  <p:stCondLst>
                                    <p:cond delay="0"/>
                                  </p:stCondLst>
                                  <p:childTnLst>
                                    <p:set>
                                      <p:cBhvr>
                                        <p:cTn id="563" dur="1" fill="hold">
                                          <p:stCondLst>
                                            <p:cond delay="0"/>
                                          </p:stCondLst>
                                        </p:cTn>
                                        <p:tgtEl>
                                          <p:spTgt spid="268"/>
                                        </p:tgtEl>
                                        <p:attrNameLst>
                                          <p:attrName>style.visibility</p:attrName>
                                        </p:attrNameLst>
                                      </p:cBhvr>
                                      <p:to>
                                        <p:strVal val="hidden"/>
                                      </p:to>
                                    </p:set>
                                  </p:childTnLst>
                                </p:cTn>
                              </p:par>
                              <p:par>
                                <p:cTn id="564" presetID="1" presetClass="exit" presetSubtype="0" fill="hold" grpId="1" nodeType="withEffect">
                                  <p:stCondLst>
                                    <p:cond delay="0"/>
                                  </p:stCondLst>
                                  <p:childTnLst>
                                    <p:set>
                                      <p:cBhvr>
                                        <p:cTn id="565" dur="1" fill="hold">
                                          <p:stCondLst>
                                            <p:cond delay="0"/>
                                          </p:stCondLst>
                                        </p:cTn>
                                        <p:tgtEl>
                                          <p:spTgt spid="267"/>
                                        </p:tgtEl>
                                        <p:attrNameLst>
                                          <p:attrName>style.visibility</p:attrName>
                                        </p:attrNameLst>
                                      </p:cBhvr>
                                      <p:to>
                                        <p:strVal val="hidden"/>
                                      </p:to>
                                    </p:set>
                                  </p:childTnLst>
                                </p:cTn>
                              </p:par>
                              <p:par>
                                <p:cTn id="566" presetID="1" presetClass="entr" presetSubtype="0" fill="hold" grpId="3" nodeType="withEffect">
                                  <p:stCondLst>
                                    <p:cond delay="0"/>
                                  </p:stCondLst>
                                  <p:childTnLst>
                                    <p:set>
                                      <p:cBhvr>
                                        <p:cTn id="567" dur="1" fill="hold">
                                          <p:stCondLst>
                                            <p:cond delay="0"/>
                                          </p:stCondLst>
                                        </p:cTn>
                                        <p:tgtEl>
                                          <p:spTgt spid="266"/>
                                        </p:tgtEl>
                                        <p:attrNameLst>
                                          <p:attrName>style.visibility</p:attrName>
                                        </p:attrNameLst>
                                      </p:cBhvr>
                                      <p:to>
                                        <p:strVal val="visible"/>
                                      </p:to>
                                    </p:set>
                                  </p:childTnLst>
                                </p:cTn>
                              </p:par>
                              <p:par>
                                <p:cTn id="568" presetID="1" presetClass="entr" presetSubtype="0" fill="hold" grpId="3" nodeType="withEffect">
                                  <p:stCondLst>
                                    <p:cond delay="0"/>
                                  </p:stCondLst>
                                  <p:childTnLst>
                                    <p:set>
                                      <p:cBhvr>
                                        <p:cTn id="569"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8"/>
                  </p:tgtEl>
                </p:cond>
              </p:nextCondLst>
            </p:seq>
            <p:seq concurrent="1" nextAc="seek">
              <p:cTn id="570" restart="whenNotActive" fill="hold" evtFilter="cancelBubble" nodeType="interactiveSeq">
                <p:stCondLst>
                  <p:cond evt="onClick" delay="0">
                    <p:tgtEl>
                      <p:spTgt spid="267"/>
                    </p:tgtEl>
                  </p:cond>
                </p:stCondLst>
                <p:endSync evt="end" delay="0">
                  <p:rtn val="all"/>
                </p:endSync>
                <p:childTnLst>
                  <p:par>
                    <p:cTn id="571" fill="hold">
                      <p:stCondLst>
                        <p:cond delay="0"/>
                      </p:stCondLst>
                      <p:childTnLst>
                        <p:par>
                          <p:cTn id="572" fill="hold">
                            <p:stCondLst>
                              <p:cond delay="0"/>
                            </p:stCondLst>
                            <p:childTnLst>
                              <p:par>
                                <p:cTn id="573" presetID="1" presetClass="exit" presetSubtype="0" fill="hold" grpId="2" nodeType="withEffect">
                                  <p:stCondLst>
                                    <p:cond delay="0"/>
                                  </p:stCondLst>
                                  <p:childTnLst>
                                    <p:set>
                                      <p:cBhvr>
                                        <p:cTn id="574" dur="1" fill="hold">
                                          <p:stCondLst>
                                            <p:cond delay="0"/>
                                          </p:stCondLst>
                                        </p:cTn>
                                        <p:tgtEl>
                                          <p:spTgt spid="267"/>
                                        </p:tgtEl>
                                        <p:attrNameLst>
                                          <p:attrName>style.visibility</p:attrName>
                                        </p:attrNameLst>
                                      </p:cBhvr>
                                      <p:to>
                                        <p:strVal val="hidden"/>
                                      </p:to>
                                    </p:set>
                                  </p:childTnLst>
                                </p:cTn>
                              </p:par>
                              <p:par>
                                <p:cTn id="575" presetID="1" presetClass="exit" presetSubtype="0" fill="hold" grpId="2" nodeType="withEffect">
                                  <p:stCondLst>
                                    <p:cond delay="0"/>
                                  </p:stCondLst>
                                  <p:childTnLst>
                                    <p:set>
                                      <p:cBhvr>
                                        <p:cTn id="576" dur="1" fill="hold">
                                          <p:stCondLst>
                                            <p:cond delay="0"/>
                                          </p:stCondLst>
                                        </p:cTn>
                                        <p:tgtEl>
                                          <p:spTgt spid="268"/>
                                        </p:tgtEl>
                                        <p:attrNameLst>
                                          <p:attrName>style.visibility</p:attrName>
                                        </p:attrNameLst>
                                      </p:cBhvr>
                                      <p:to>
                                        <p:strVal val="hidden"/>
                                      </p:to>
                                    </p:set>
                                  </p:childTnLst>
                                </p:cTn>
                              </p:par>
                              <p:par>
                                <p:cTn id="577" presetID="1" presetClass="entr" presetSubtype="0" fill="hold" grpId="0" nodeType="withEffect">
                                  <p:stCondLst>
                                    <p:cond delay="0"/>
                                  </p:stCondLst>
                                  <p:childTnLst>
                                    <p:set>
                                      <p:cBhvr>
                                        <p:cTn id="578" dur="1" fill="hold">
                                          <p:stCondLst>
                                            <p:cond delay="0"/>
                                          </p:stCondLst>
                                        </p:cTn>
                                        <p:tgtEl>
                                          <p:spTgt spid="270"/>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67"/>
                  </p:tgtEl>
                </p:cond>
              </p:nextCondLst>
            </p:seq>
            <p:seq concurrent="1" nextAc="seek">
              <p:cTn id="581" restart="whenNotActive" fill="hold" evtFilter="cancelBubble" nodeType="interactiveSeq">
                <p:stCondLst>
                  <p:cond evt="onClick" delay="0">
                    <p:tgtEl>
                      <p:spTgt spid="270"/>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270"/>
                                        </p:tgtEl>
                                        <p:attrNameLst>
                                          <p:attrName>style.visibility</p:attrName>
                                        </p:attrNameLst>
                                      </p:cBhvr>
                                      <p:to>
                                        <p:strVal val="hidden"/>
                                      </p:to>
                                    </p:set>
                                  </p:childTnLst>
                                </p:cTn>
                              </p:par>
                              <p:par>
                                <p:cTn id="586" presetID="1" presetClass="exit" presetSubtype="0" fill="hold" grpId="1" nodeType="withEffect">
                                  <p:stCondLst>
                                    <p:cond delay="0"/>
                                  </p:stCondLst>
                                  <p:childTnLst>
                                    <p:set>
                                      <p:cBhvr>
                                        <p:cTn id="587" dur="1" fill="hold">
                                          <p:stCondLst>
                                            <p:cond delay="0"/>
                                          </p:stCondLst>
                                        </p:cTn>
                                        <p:tgtEl>
                                          <p:spTgt spid="269"/>
                                        </p:tgtEl>
                                        <p:attrNameLst>
                                          <p:attrName>style.visibility</p:attrName>
                                        </p:attrNameLst>
                                      </p:cBhvr>
                                      <p:to>
                                        <p:strVal val="hidden"/>
                                      </p:to>
                                    </p:set>
                                  </p:childTnLst>
                                </p:cTn>
                              </p:par>
                              <p:par>
                                <p:cTn id="588" presetID="1" presetClass="entr" presetSubtype="0" fill="hold" grpId="0" nodeType="withEffect">
                                  <p:stCondLst>
                                    <p:cond delay="0"/>
                                  </p:stCondLst>
                                  <p:childTnLst>
                                    <p:set>
                                      <p:cBhvr>
                                        <p:cTn id="589" dur="1" fill="hold">
                                          <p:stCondLst>
                                            <p:cond delay="0"/>
                                          </p:stCondLst>
                                        </p:cTn>
                                        <p:tgtEl>
                                          <p:spTgt spid="268"/>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70"/>
                  </p:tgtEl>
                </p:cond>
              </p:nextCondLst>
            </p:seq>
            <p:seq concurrent="1" nextAc="seek">
              <p:cTn id="592" restart="whenNotActive" fill="hold" evtFilter="cancelBubble" nodeType="interactiveSeq">
                <p:stCondLst>
                  <p:cond evt="onClick" delay="0">
                    <p:tgtEl>
                      <p:spTgt spid="269"/>
                    </p:tgtEl>
                  </p:cond>
                </p:stCondLst>
                <p:endSync evt="end" delay="0">
                  <p:rtn val="all"/>
                </p:endSync>
                <p:childTnLst>
                  <p:par>
                    <p:cTn id="593" fill="hold">
                      <p:stCondLst>
                        <p:cond delay="0"/>
                      </p:stCondLst>
                      <p:childTnLst>
                        <p:par>
                          <p:cTn id="594" fill="hold">
                            <p:stCondLst>
                              <p:cond delay="0"/>
                            </p:stCondLst>
                            <p:childTnLst>
                              <p:par>
                                <p:cTn id="595" presetID="1" presetClass="exit" presetSubtype="0" fill="hold" grpId="2" nodeType="withEffect">
                                  <p:stCondLst>
                                    <p:cond delay="0"/>
                                  </p:stCondLst>
                                  <p:childTnLst>
                                    <p:set>
                                      <p:cBhvr>
                                        <p:cTn id="596" dur="1" fill="hold">
                                          <p:stCondLst>
                                            <p:cond delay="0"/>
                                          </p:stCondLst>
                                        </p:cTn>
                                        <p:tgtEl>
                                          <p:spTgt spid="269"/>
                                        </p:tgtEl>
                                        <p:attrNameLst>
                                          <p:attrName>style.visibility</p:attrName>
                                        </p:attrNameLst>
                                      </p:cBhvr>
                                      <p:to>
                                        <p:strVal val="hidden"/>
                                      </p:to>
                                    </p:set>
                                  </p:childTnLst>
                                </p:cTn>
                              </p:par>
                              <p:par>
                                <p:cTn id="597" presetID="1" presetClass="exit" presetSubtype="0" fill="hold" grpId="2" nodeType="withEffect">
                                  <p:stCondLst>
                                    <p:cond delay="0"/>
                                  </p:stCondLst>
                                  <p:childTnLst>
                                    <p:set>
                                      <p:cBhvr>
                                        <p:cTn id="598" dur="1" fill="hold">
                                          <p:stCondLst>
                                            <p:cond delay="0"/>
                                          </p:stCondLst>
                                        </p:cTn>
                                        <p:tgtEl>
                                          <p:spTgt spid="270"/>
                                        </p:tgtEl>
                                        <p:attrNameLst>
                                          <p:attrName>style.visibility</p:attrName>
                                        </p:attrNameLst>
                                      </p:cBhvr>
                                      <p:to>
                                        <p:strVal val="hidden"/>
                                      </p:to>
                                    </p:set>
                                  </p:childTnLst>
                                </p:cTn>
                              </p:par>
                              <p:par>
                                <p:cTn id="599" presetID="1" presetClass="entr" presetSubtype="0" fill="hold" grpId="3" nodeType="withEffect">
                                  <p:stCondLst>
                                    <p:cond delay="0"/>
                                  </p:stCondLst>
                                  <p:childTnLst>
                                    <p:set>
                                      <p:cBhvr>
                                        <p:cTn id="600" dur="1" fill="hold">
                                          <p:stCondLst>
                                            <p:cond delay="0"/>
                                          </p:stCondLst>
                                        </p:cTn>
                                        <p:tgtEl>
                                          <p:spTgt spid="272"/>
                                        </p:tgtEl>
                                        <p:attrNameLst>
                                          <p:attrName>style.visibility</p:attrName>
                                        </p:attrNameLst>
                                      </p:cBhvr>
                                      <p:to>
                                        <p:strVal val="visible"/>
                                      </p:to>
                                    </p:set>
                                  </p:childTnLst>
                                </p:cTn>
                              </p:par>
                              <p:par>
                                <p:cTn id="601" presetID="1" presetClass="entr" presetSubtype="0" fill="hold" grpId="3" nodeType="withEffect">
                                  <p:stCondLst>
                                    <p:cond delay="0"/>
                                  </p:stCondLst>
                                  <p:childTnLst>
                                    <p:set>
                                      <p:cBhvr>
                                        <p:cTn id="602" dur="1" fill="hold">
                                          <p:stCondLst>
                                            <p:cond delay="0"/>
                                          </p:stCondLst>
                                        </p:cTn>
                                        <p:tgtEl>
                                          <p:spTgt spid="271"/>
                                        </p:tgtEl>
                                        <p:attrNameLst>
                                          <p:attrName>style.visibility</p:attrName>
                                        </p:attrNameLst>
                                      </p:cBhvr>
                                      <p:to>
                                        <p:strVal val="visible"/>
                                      </p:to>
                                    </p:set>
                                  </p:childTnLst>
                                </p:cTn>
                              </p:par>
                            </p:childTnLst>
                          </p:cTn>
                        </p:par>
                      </p:childTnLst>
                    </p:cTn>
                  </p:par>
                </p:childTnLst>
              </p:cTn>
              <p:nextCondLst>
                <p:cond evt="onClick" delay="0">
                  <p:tgtEl>
                    <p:spTgt spid="269"/>
                  </p:tgtEl>
                </p:cond>
              </p:nextCondLst>
            </p:seq>
            <p:seq concurrent="1" nextAc="seek">
              <p:cTn id="603" restart="whenNotActive" fill="hold" evtFilter="cancelBubble" nodeType="interactiveSeq">
                <p:stCondLst>
                  <p:cond evt="onClick" delay="0">
                    <p:tgtEl>
                      <p:spTgt spid="272"/>
                    </p:tgtEl>
                  </p:cond>
                </p:stCondLst>
                <p:endSync evt="end" delay="0">
                  <p:rtn val="all"/>
                </p:endSync>
                <p:childTnLst>
                  <p:par>
                    <p:cTn id="604" fill="hold">
                      <p:stCondLst>
                        <p:cond delay="0"/>
                      </p:stCondLst>
                      <p:childTnLst>
                        <p:par>
                          <p:cTn id="605" fill="hold">
                            <p:stCondLst>
                              <p:cond delay="0"/>
                            </p:stCondLst>
                            <p:childTnLst>
                              <p:par>
                                <p:cTn id="606" presetID="1" presetClass="exit" presetSubtype="0" fill="hold" grpId="1" nodeType="withEffect">
                                  <p:stCondLst>
                                    <p:cond delay="0"/>
                                  </p:stCondLst>
                                  <p:childTnLst>
                                    <p:set>
                                      <p:cBhvr>
                                        <p:cTn id="607" dur="1" fill="hold">
                                          <p:stCondLst>
                                            <p:cond delay="0"/>
                                          </p:stCondLst>
                                        </p:cTn>
                                        <p:tgtEl>
                                          <p:spTgt spid="272"/>
                                        </p:tgtEl>
                                        <p:attrNameLst>
                                          <p:attrName>style.visibility</p:attrName>
                                        </p:attrNameLst>
                                      </p:cBhvr>
                                      <p:to>
                                        <p:strVal val="hidden"/>
                                      </p:to>
                                    </p:set>
                                  </p:childTnLst>
                                </p:cTn>
                              </p:par>
                              <p:par>
                                <p:cTn id="608" presetID="1" presetClass="exit" presetSubtype="0" fill="hold" grpId="1" nodeType="withEffect">
                                  <p:stCondLst>
                                    <p:cond delay="0"/>
                                  </p:stCondLst>
                                  <p:childTnLst>
                                    <p:set>
                                      <p:cBhvr>
                                        <p:cTn id="609" dur="1" fill="hold">
                                          <p:stCondLst>
                                            <p:cond delay="0"/>
                                          </p:stCondLst>
                                        </p:cTn>
                                        <p:tgtEl>
                                          <p:spTgt spid="271"/>
                                        </p:tgtEl>
                                        <p:attrNameLst>
                                          <p:attrName>style.visibility</p:attrName>
                                        </p:attrNameLst>
                                      </p:cBhvr>
                                      <p:to>
                                        <p:strVal val="hidden"/>
                                      </p:to>
                                    </p:set>
                                  </p:childTnLst>
                                </p:cTn>
                              </p:par>
                              <p:par>
                                <p:cTn id="610" presetID="1" presetClass="entr" presetSubtype="0" fill="hold" grpId="3" nodeType="withEffect">
                                  <p:stCondLst>
                                    <p:cond delay="0"/>
                                  </p:stCondLst>
                                  <p:childTnLst>
                                    <p:set>
                                      <p:cBhvr>
                                        <p:cTn id="611" dur="1" fill="hold">
                                          <p:stCondLst>
                                            <p:cond delay="0"/>
                                          </p:stCondLst>
                                        </p:cTn>
                                        <p:tgtEl>
                                          <p:spTgt spid="270"/>
                                        </p:tgtEl>
                                        <p:attrNameLst>
                                          <p:attrName>style.visibility</p:attrName>
                                        </p:attrNameLst>
                                      </p:cBhvr>
                                      <p:to>
                                        <p:strVal val="visible"/>
                                      </p:to>
                                    </p:set>
                                  </p:childTnLst>
                                </p:cTn>
                              </p:par>
                              <p:par>
                                <p:cTn id="612" presetID="1" presetClass="entr" presetSubtype="0" fill="hold" grpId="3" nodeType="withEffect">
                                  <p:stCondLst>
                                    <p:cond delay="0"/>
                                  </p:stCondLst>
                                  <p:childTnLst>
                                    <p:set>
                                      <p:cBhvr>
                                        <p:cTn id="613"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72"/>
                  </p:tgtEl>
                </p:cond>
              </p:nextCondLst>
            </p:seq>
            <p:seq concurrent="1" nextAc="seek">
              <p:cTn id="614" restart="whenNotActive" fill="hold" evtFilter="cancelBubble" nodeType="interactiveSeq">
                <p:stCondLst>
                  <p:cond evt="onClick" delay="0">
                    <p:tgtEl>
                      <p:spTgt spid="271"/>
                    </p:tgtEl>
                  </p:cond>
                </p:stCondLst>
                <p:endSync evt="end" delay="0">
                  <p:rtn val="all"/>
                </p:endSync>
                <p:childTnLst>
                  <p:par>
                    <p:cTn id="615" fill="hold">
                      <p:stCondLst>
                        <p:cond delay="0"/>
                      </p:stCondLst>
                      <p:childTnLst>
                        <p:par>
                          <p:cTn id="616" fill="hold">
                            <p:stCondLst>
                              <p:cond delay="0"/>
                            </p:stCondLst>
                            <p:childTnLst>
                              <p:par>
                                <p:cTn id="617" presetID="1" presetClass="exit" presetSubtype="0" fill="hold" grpId="2" nodeType="withEffect">
                                  <p:stCondLst>
                                    <p:cond delay="0"/>
                                  </p:stCondLst>
                                  <p:childTnLst>
                                    <p:set>
                                      <p:cBhvr>
                                        <p:cTn id="618" dur="1" fill="hold">
                                          <p:stCondLst>
                                            <p:cond delay="0"/>
                                          </p:stCondLst>
                                        </p:cTn>
                                        <p:tgtEl>
                                          <p:spTgt spid="271"/>
                                        </p:tgtEl>
                                        <p:attrNameLst>
                                          <p:attrName>style.visibility</p:attrName>
                                        </p:attrNameLst>
                                      </p:cBhvr>
                                      <p:to>
                                        <p:strVal val="hidden"/>
                                      </p:to>
                                    </p:set>
                                  </p:childTnLst>
                                </p:cTn>
                              </p:par>
                              <p:par>
                                <p:cTn id="619" presetID="1" presetClass="exit" presetSubtype="0" fill="hold" grpId="2" nodeType="withEffect">
                                  <p:stCondLst>
                                    <p:cond delay="0"/>
                                  </p:stCondLst>
                                  <p:childTnLst>
                                    <p:set>
                                      <p:cBhvr>
                                        <p:cTn id="620" dur="1" fill="hold">
                                          <p:stCondLst>
                                            <p:cond delay="0"/>
                                          </p:stCondLst>
                                        </p:cTn>
                                        <p:tgtEl>
                                          <p:spTgt spid="272"/>
                                        </p:tgtEl>
                                        <p:attrNameLst>
                                          <p:attrName>style.visibility</p:attrName>
                                        </p:attrNameLst>
                                      </p:cBhvr>
                                      <p:to>
                                        <p:strVal val="hidden"/>
                                      </p:to>
                                    </p:set>
                                  </p:childTnLst>
                                </p:cTn>
                              </p:par>
                              <p:par>
                                <p:cTn id="621" presetID="1" presetClass="entr" presetSubtype="0" fill="hold" grpId="0" nodeType="withEffect">
                                  <p:stCondLst>
                                    <p:cond delay="0"/>
                                  </p:stCondLst>
                                  <p:childTnLst>
                                    <p:set>
                                      <p:cBhvr>
                                        <p:cTn id="622" dur="1" fill="hold">
                                          <p:stCondLst>
                                            <p:cond delay="0"/>
                                          </p:stCondLst>
                                        </p:cTn>
                                        <p:tgtEl>
                                          <p:spTgt spid="274"/>
                                        </p:tgtEl>
                                        <p:attrNameLst>
                                          <p:attrName>style.visibility</p:attrName>
                                        </p:attrNameLst>
                                      </p:cBhvr>
                                      <p:to>
                                        <p:strVal val="visible"/>
                                      </p:to>
                                    </p:set>
                                  </p:childTnLst>
                                </p:cTn>
                              </p:par>
                              <p:par>
                                <p:cTn id="623" presetID="1" presetClass="entr" presetSubtype="0" fill="hold" grpId="0" nodeType="withEffect">
                                  <p:stCondLst>
                                    <p:cond delay="0"/>
                                  </p:stCondLst>
                                  <p:childTnLst>
                                    <p:set>
                                      <p:cBhvr>
                                        <p:cTn id="624"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1"/>
                  </p:tgtEl>
                </p:cond>
              </p:nextCondLst>
            </p:seq>
            <p:seq concurrent="1" nextAc="seek">
              <p:cTn id="625" restart="whenNotActive" fill="hold" evtFilter="cancelBubble" nodeType="interactiveSeq">
                <p:stCondLst>
                  <p:cond evt="onClick" delay="0">
                    <p:tgtEl>
                      <p:spTgt spid="274"/>
                    </p:tgtEl>
                  </p:cond>
                </p:stCondLst>
                <p:endSync evt="end" delay="0">
                  <p:rtn val="all"/>
                </p:endSync>
                <p:childTnLst>
                  <p:par>
                    <p:cTn id="626" fill="hold">
                      <p:stCondLst>
                        <p:cond delay="0"/>
                      </p:stCondLst>
                      <p:childTnLst>
                        <p:par>
                          <p:cTn id="627" fill="hold">
                            <p:stCondLst>
                              <p:cond delay="0"/>
                            </p:stCondLst>
                            <p:childTnLst>
                              <p:par>
                                <p:cTn id="628" presetID="1" presetClass="exit" presetSubtype="0" fill="hold" grpId="1" nodeType="withEffect">
                                  <p:stCondLst>
                                    <p:cond delay="0"/>
                                  </p:stCondLst>
                                  <p:childTnLst>
                                    <p:set>
                                      <p:cBhvr>
                                        <p:cTn id="629" dur="1" fill="hold">
                                          <p:stCondLst>
                                            <p:cond delay="0"/>
                                          </p:stCondLst>
                                        </p:cTn>
                                        <p:tgtEl>
                                          <p:spTgt spid="274"/>
                                        </p:tgtEl>
                                        <p:attrNameLst>
                                          <p:attrName>style.visibility</p:attrName>
                                        </p:attrNameLst>
                                      </p:cBhvr>
                                      <p:to>
                                        <p:strVal val="hidden"/>
                                      </p:to>
                                    </p:set>
                                  </p:childTnLst>
                                </p:cTn>
                              </p:par>
                              <p:par>
                                <p:cTn id="630" presetID="1" presetClass="exit" presetSubtype="0" fill="hold" grpId="1" nodeType="withEffect">
                                  <p:stCondLst>
                                    <p:cond delay="0"/>
                                  </p:stCondLst>
                                  <p:childTnLst>
                                    <p:set>
                                      <p:cBhvr>
                                        <p:cTn id="631" dur="1" fill="hold">
                                          <p:stCondLst>
                                            <p:cond delay="0"/>
                                          </p:stCondLst>
                                        </p:cTn>
                                        <p:tgtEl>
                                          <p:spTgt spid="273"/>
                                        </p:tgtEl>
                                        <p:attrNameLst>
                                          <p:attrName>style.visibility</p:attrName>
                                        </p:attrNameLst>
                                      </p:cBhvr>
                                      <p:to>
                                        <p:strVal val="hidden"/>
                                      </p:to>
                                    </p:set>
                                  </p:childTnLst>
                                </p:cTn>
                              </p:par>
                              <p:par>
                                <p:cTn id="632" presetID="1" presetClass="entr" presetSubtype="0" fill="hold" grpId="0" nodeType="withEffect">
                                  <p:stCondLst>
                                    <p:cond delay="0"/>
                                  </p:stCondLst>
                                  <p:childTnLst>
                                    <p:set>
                                      <p:cBhvr>
                                        <p:cTn id="633" dur="1" fill="hold">
                                          <p:stCondLst>
                                            <p:cond delay="0"/>
                                          </p:stCondLst>
                                        </p:cTn>
                                        <p:tgtEl>
                                          <p:spTgt spid="272"/>
                                        </p:tgtEl>
                                        <p:attrNameLst>
                                          <p:attrName>style.visibility</p:attrName>
                                        </p:attrNameLst>
                                      </p:cBhvr>
                                      <p:to>
                                        <p:strVal val="visible"/>
                                      </p:to>
                                    </p:set>
                                  </p:childTnLst>
                                </p:cTn>
                              </p:par>
                              <p:par>
                                <p:cTn id="634" presetID="1" presetClass="entr" presetSubtype="0" fill="hold" grpId="0" nodeType="withEffect">
                                  <p:stCondLst>
                                    <p:cond delay="0"/>
                                  </p:stCondLst>
                                  <p:childTnLst>
                                    <p:set>
                                      <p:cBhvr>
                                        <p:cTn id="635" dur="1" fill="hold">
                                          <p:stCondLst>
                                            <p:cond delay="0"/>
                                          </p:stCondLst>
                                        </p:cTn>
                                        <p:tgtEl>
                                          <p:spTgt spid="271"/>
                                        </p:tgtEl>
                                        <p:attrNameLst>
                                          <p:attrName>style.visibility</p:attrName>
                                        </p:attrNameLst>
                                      </p:cBhvr>
                                      <p:to>
                                        <p:strVal val="visible"/>
                                      </p:to>
                                    </p:set>
                                  </p:childTnLst>
                                </p:cTn>
                              </p:par>
                            </p:childTnLst>
                          </p:cTn>
                        </p:par>
                      </p:childTnLst>
                    </p:cTn>
                  </p:par>
                </p:childTnLst>
              </p:cTn>
              <p:nextCondLst>
                <p:cond evt="onClick" delay="0">
                  <p:tgtEl>
                    <p:spTgt spid="274"/>
                  </p:tgtEl>
                </p:cond>
              </p:nextCondLst>
            </p:seq>
            <p:seq concurrent="1" nextAc="seek">
              <p:cTn id="636" restart="whenNotActive" fill="hold" evtFilter="cancelBubble" nodeType="interactiveSeq">
                <p:stCondLst>
                  <p:cond evt="onClick" delay="0">
                    <p:tgtEl>
                      <p:spTgt spid="273"/>
                    </p:tgtEl>
                  </p:cond>
                </p:stCondLst>
                <p:endSync evt="end" delay="0">
                  <p:rtn val="all"/>
                </p:endSync>
                <p:childTnLst>
                  <p:par>
                    <p:cTn id="637" fill="hold">
                      <p:stCondLst>
                        <p:cond delay="0"/>
                      </p:stCondLst>
                      <p:childTnLst>
                        <p:par>
                          <p:cTn id="638" fill="hold">
                            <p:stCondLst>
                              <p:cond delay="0"/>
                            </p:stCondLst>
                            <p:childTnLst>
                              <p:par>
                                <p:cTn id="639" presetID="1" presetClass="exit" presetSubtype="0" fill="hold" grpId="2" nodeType="withEffect">
                                  <p:stCondLst>
                                    <p:cond delay="0"/>
                                  </p:stCondLst>
                                  <p:childTnLst>
                                    <p:set>
                                      <p:cBhvr>
                                        <p:cTn id="640" dur="1" fill="hold">
                                          <p:stCondLst>
                                            <p:cond delay="0"/>
                                          </p:stCondLst>
                                        </p:cTn>
                                        <p:tgtEl>
                                          <p:spTgt spid="273"/>
                                        </p:tgtEl>
                                        <p:attrNameLst>
                                          <p:attrName>style.visibility</p:attrName>
                                        </p:attrNameLst>
                                      </p:cBhvr>
                                      <p:to>
                                        <p:strVal val="hidden"/>
                                      </p:to>
                                    </p:set>
                                  </p:childTnLst>
                                </p:cTn>
                              </p:par>
                              <p:par>
                                <p:cTn id="641" presetID="1" presetClass="exit" presetSubtype="0" fill="hold" grpId="2" nodeType="withEffect">
                                  <p:stCondLst>
                                    <p:cond delay="0"/>
                                  </p:stCondLst>
                                  <p:childTnLst>
                                    <p:set>
                                      <p:cBhvr>
                                        <p:cTn id="642" dur="1" fill="hold">
                                          <p:stCondLst>
                                            <p:cond delay="0"/>
                                          </p:stCondLst>
                                        </p:cTn>
                                        <p:tgtEl>
                                          <p:spTgt spid="274"/>
                                        </p:tgtEl>
                                        <p:attrNameLst>
                                          <p:attrName>style.visibility</p:attrName>
                                        </p:attrNameLst>
                                      </p:cBhvr>
                                      <p:to>
                                        <p:strVal val="hidden"/>
                                      </p:to>
                                    </p:set>
                                  </p:childTnLst>
                                </p:cTn>
                              </p:par>
                              <p:par>
                                <p:cTn id="643" presetID="1" presetClass="entr" presetSubtype="0" fill="hold" grpId="3" nodeType="withEffect">
                                  <p:stCondLst>
                                    <p:cond delay="0"/>
                                  </p:stCondLst>
                                  <p:childTnLst>
                                    <p:set>
                                      <p:cBhvr>
                                        <p:cTn id="644" dur="1" fill="hold">
                                          <p:stCondLst>
                                            <p:cond delay="0"/>
                                          </p:stCondLst>
                                        </p:cTn>
                                        <p:tgtEl>
                                          <p:spTgt spid="276"/>
                                        </p:tgtEl>
                                        <p:attrNameLst>
                                          <p:attrName>style.visibility</p:attrName>
                                        </p:attrNameLst>
                                      </p:cBhvr>
                                      <p:to>
                                        <p:strVal val="visible"/>
                                      </p:to>
                                    </p:set>
                                  </p:childTnLst>
                                </p:cTn>
                              </p:par>
                              <p:par>
                                <p:cTn id="645" presetID="1" presetClass="entr" presetSubtype="0" fill="hold" grpId="3" nodeType="withEffect">
                                  <p:stCondLst>
                                    <p:cond delay="0"/>
                                  </p:stCondLst>
                                  <p:childTnLst>
                                    <p:set>
                                      <p:cBhvr>
                                        <p:cTn id="646"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3"/>
                  </p:tgtEl>
                </p:cond>
              </p:nextCondLst>
            </p:seq>
            <p:seq concurrent="1" nextAc="seek">
              <p:cTn id="647" restart="whenNotActive" fill="hold" evtFilter="cancelBubble" nodeType="interactiveSeq">
                <p:stCondLst>
                  <p:cond evt="onClick" delay="0">
                    <p:tgtEl>
                      <p:spTgt spid="276"/>
                    </p:tgtEl>
                  </p:cond>
                </p:stCondLst>
                <p:endSync evt="end" delay="0">
                  <p:rtn val="all"/>
                </p:endSync>
                <p:childTnLst>
                  <p:par>
                    <p:cTn id="648" fill="hold">
                      <p:stCondLst>
                        <p:cond delay="0"/>
                      </p:stCondLst>
                      <p:childTnLst>
                        <p:par>
                          <p:cTn id="649" fill="hold">
                            <p:stCondLst>
                              <p:cond delay="0"/>
                            </p:stCondLst>
                            <p:childTnLst>
                              <p:par>
                                <p:cTn id="650" presetID="1" presetClass="exit" presetSubtype="0" fill="hold" grpId="1" nodeType="withEffect">
                                  <p:stCondLst>
                                    <p:cond delay="0"/>
                                  </p:stCondLst>
                                  <p:childTnLst>
                                    <p:set>
                                      <p:cBhvr>
                                        <p:cTn id="651" dur="1" fill="hold">
                                          <p:stCondLst>
                                            <p:cond delay="0"/>
                                          </p:stCondLst>
                                        </p:cTn>
                                        <p:tgtEl>
                                          <p:spTgt spid="276"/>
                                        </p:tgtEl>
                                        <p:attrNameLst>
                                          <p:attrName>style.visibility</p:attrName>
                                        </p:attrNameLst>
                                      </p:cBhvr>
                                      <p:to>
                                        <p:strVal val="hidden"/>
                                      </p:to>
                                    </p:set>
                                  </p:childTnLst>
                                </p:cTn>
                              </p:par>
                              <p:par>
                                <p:cTn id="652" presetID="1" presetClass="exit" presetSubtype="0" fill="hold" grpId="1" nodeType="withEffect">
                                  <p:stCondLst>
                                    <p:cond delay="0"/>
                                  </p:stCondLst>
                                  <p:childTnLst>
                                    <p:set>
                                      <p:cBhvr>
                                        <p:cTn id="653" dur="1" fill="hold">
                                          <p:stCondLst>
                                            <p:cond delay="0"/>
                                          </p:stCondLst>
                                        </p:cTn>
                                        <p:tgtEl>
                                          <p:spTgt spid="275"/>
                                        </p:tgtEl>
                                        <p:attrNameLst>
                                          <p:attrName>style.visibility</p:attrName>
                                        </p:attrNameLst>
                                      </p:cBhvr>
                                      <p:to>
                                        <p:strVal val="hidden"/>
                                      </p:to>
                                    </p:set>
                                  </p:childTnLst>
                                </p:cTn>
                              </p:par>
                              <p:par>
                                <p:cTn id="654" presetID="1" presetClass="entr" presetSubtype="0" fill="hold" grpId="3" nodeType="withEffect">
                                  <p:stCondLst>
                                    <p:cond delay="0"/>
                                  </p:stCondLst>
                                  <p:childTnLst>
                                    <p:set>
                                      <p:cBhvr>
                                        <p:cTn id="655" dur="1" fill="hold">
                                          <p:stCondLst>
                                            <p:cond delay="0"/>
                                          </p:stCondLst>
                                        </p:cTn>
                                        <p:tgtEl>
                                          <p:spTgt spid="274"/>
                                        </p:tgtEl>
                                        <p:attrNameLst>
                                          <p:attrName>style.visibility</p:attrName>
                                        </p:attrNameLst>
                                      </p:cBhvr>
                                      <p:to>
                                        <p:strVal val="visible"/>
                                      </p:to>
                                    </p:set>
                                  </p:childTnLst>
                                </p:cTn>
                              </p:par>
                              <p:par>
                                <p:cTn id="656" presetID="1" presetClass="entr" presetSubtype="0" fill="hold" grpId="3" nodeType="withEffect">
                                  <p:stCondLst>
                                    <p:cond delay="0"/>
                                  </p:stCondLst>
                                  <p:childTnLst>
                                    <p:set>
                                      <p:cBhvr>
                                        <p:cTn id="657"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6"/>
                  </p:tgtEl>
                </p:cond>
              </p:nextCondLst>
            </p:seq>
            <p:seq concurrent="1" nextAc="seek">
              <p:cTn id="658" restart="whenNotActive" fill="hold" evtFilter="cancelBubble" nodeType="interactiveSeq">
                <p:stCondLst>
                  <p:cond evt="onClick" delay="0">
                    <p:tgtEl>
                      <p:spTgt spid="275"/>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2" nodeType="withEffect">
                                  <p:stCondLst>
                                    <p:cond delay="0"/>
                                  </p:stCondLst>
                                  <p:childTnLst>
                                    <p:set>
                                      <p:cBhvr>
                                        <p:cTn id="662" dur="1" fill="hold">
                                          <p:stCondLst>
                                            <p:cond delay="0"/>
                                          </p:stCondLst>
                                        </p:cTn>
                                        <p:tgtEl>
                                          <p:spTgt spid="275"/>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276"/>
                                        </p:tgtEl>
                                        <p:attrNameLst>
                                          <p:attrName>style.visibility</p:attrName>
                                        </p:attrNameLst>
                                      </p:cBhvr>
                                      <p:to>
                                        <p:strVal val="hidden"/>
                                      </p:to>
                                    </p:set>
                                  </p:childTnLst>
                                </p:cTn>
                              </p:par>
                              <p:par>
                                <p:cTn id="665" presetID="1" presetClass="entr" presetSubtype="0" fill="hold" grpId="0" nodeType="withEffect">
                                  <p:stCondLst>
                                    <p:cond delay="0"/>
                                  </p:stCondLst>
                                  <p:childTnLst>
                                    <p:set>
                                      <p:cBhvr>
                                        <p:cTn id="666" dur="1" fill="hold">
                                          <p:stCondLst>
                                            <p:cond delay="0"/>
                                          </p:stCondLst>
                                        </p:cTn>
                                        <p:tgtEl>
                                          <p:spTgt spid="277"/>
                                        </p:tgtEl>
                                        <p:attrNameLst>
                                          <p:attrName>style.visibility</p:attrName>
                                        </p:attrNameLst>
                                      </p:cBhvr>
                                      <p:to>
                                        <p:strVal val="visible"/>
                                      </p:to>
                                    </p:set>
                                  </p:childTnLst>
                                </p:cTn>
                              </p:par>
                              <p:par>
                                <p:cTn id="667" presetID="1" presetClass="entr" presetSubtype="0" fill="hold" grpId="0" nodeType="withEffect">
                                  <p:stCondLst>
                                    <p:cond delay="0"/>
                                  </p:stCondLst>
                                  <p:childTnLst>
                                    <p:set>
                                      <p:cBhvr>
                                        <p:cTn id="668" dur="1" fill="hold">
                                          <p:stCondLst>
                                            <p:cond delay="0"/>
                                          </p:stCondLst>
                                        </p:cTn>
                                        <p:tgtEl>
                                          <p:spTgt spid="278"/>
                                        </p:tgtEl>
                                        <p:attrNameLst>
                                          <p:attrName>style.visibility</p:attrName>
                                        </p:attrNameLst>
                                      </p:cBhvr>
                                      <p:to>
                                        <p:strVal val="visible"/>
                                      </p:to>
                                    </p:set>
                                  </p:childTnLst>
                                </p:cTn>
                              </p:par>
                            </p:childTnLst>
                          </p:cTn>
                        </p:par>
                      </p:childTnLst>
                    </p:cTn>
                  </p:par>
                </p:childTnLst>
              </p:cTn>
              <p:nextCondLst>
                <p:cond evt="onClick" delay="0">
                  <p:tgtEl>
                    <p:spTgt spid="275"/>
                  </p:tgtEl>
                </p:cond>
              </p:nextCondLst>
            </p:seq>
            <p:seq concurrent="1" nextAc="seek">
              <p:cTn id="669" restart="whenNotActive" fill="hold" evtFilter="cancelBubble" nodeType="interactiveSeq">
                <p:stCondLst>
                  <p:cond evt="onClick" delay="0">
                    <p:tgtEl>
                      <p:spTgt spid="278"/>
                    </p:tgtEl>
                  </p:cond>
                </p:stCondLst>
                <p:endSync evt="end" delay="0">
                  <p:rtn val="all"/>
                </p:endSync>
                <p:childTnLst>
                  <p:par>
                    <p:cTn id="670" fill="hold">
                      <p:stCondLst>
                        <p:cond delay="0"/>
                      </p:stCondLst>
                      <p:childTnLst>
                        <p:par>
                          <p:cTn id="671" fill="hold">
                            <p:stCondLst>
                              <p:cond delay="0"/>
                            </p:stCondLst>
                            <p:childTnLst>
                              <p:par>
                                <p:cTn id="672" presetID="1" presetClass="exit" presetSubtype="0" fill="hold" grpId="1" nodeType="withEffect">
                                  <p:stCondLst>
                                    <p:cond delay="0"/>
                                  </p:stCondLst>
                                  <p:childTnLst>
                                    <p:set>
                                      <p:cBhvr>
                                        <p:cTn id="673" dur="1" fill="hold">
                                          <p:stCondLst>
                                            <p:cond delay="0"/>
                                          </p:stCondLst>
                                        </p:cTn>
                                        <p:tgtEl>
                                          <p:spTgt spid="277"/>
                                        </p:tgtEl>
                                        <p:attrNameLst>
                                          <p:attrName>style.visibility</p:attrName>
                                        </p:attrNameLst>
                                      </p:cBhvr>
                                      <p:to>
                                        <p:strVal val="hidden"/>
                                      </p:to>
                                    </p:set>
                                  </p:childTnLst>
                                </p:cTn>
                              </p:par>
                              <p:par>
                                <p:cTn id="674" presetID="1" presetClass="exit" presetSubtype="0" fill="hold" grpId="1" nodeType="withEffect">
                                  <p:stCondLst>
                                    <p:cond delay="0"/>
                                  </p:stCondLst>
                                  <p:childTnLst>
                                    <p:set>
                                      <p:cBhvr>
                                        <p:cTn id="675" dur="1" fill="hold">
                                          <p:stCondLst>
                                            <p:cond delay="0"/>
                                          </p:stCondLst>
                                        </p:cTn>
                                        <p:tgtEl>
                                          <p:spTgt spid="278"/>
                                        </p:tgtEl>
                                        <p:attrNameLst>
                                          <p:attrName>style.visibility</p:attrName>
                                        </p:attrNameLst>
                                      </p:cBhvr>
                                      <p:to>
                                        <p:strVal val="hidden"/>
                                      </p:to>
                                    </p:set>
                                  </p:childTnLst>
                                </p:cTn>
                              </p:par>
                              <p:par>
                                <p:cTn id="676" presetID="1" presetClass="entr" presetSubtype="0" fill="hold" grpId="0" nodeType="withEffect">
                                  <p:stCondLst>
                                    <p:cond delay="0"/>
                                  </p:stCondLst>
                                  <p:childTnLst>
                                    <p:set>
                                      <p:cBhvr>
                                        <p:cTn id="677" dur="1" fill="hold">
                                          <p:stCondLst>
                                            <p:cond delay="0"/>
                                          </p:stCondLst>
                                        </p:cTn>
                                        <p:tgtEl>
                                          <p:spTgt spid="276"/>
                                        </p:tgtEl>
                                        <p:attrNameLst>
                                          <p:attrName>style.visibility</p:attrName>
                                        </p:attrNameLst>
                                      </p:cBhvr>
                                      <p:to>
                                        <p:strVal val="visible"/>
                                      </p:to>
                                    </p:set>
                                  </p:childTnLst>
                                </p:cTn>
                              </p:par>
                              <p:par>
                                <p:cTn id="678" presetID="1" presetClass="entr" presetSubtype="0" fill="hold" grpId="0" nodeType="withEffect">
                                  <p:stCondLst>
                                    <p:cond delay="0"/>
                                  </p:stCondLst>
                                  <p:childTnLst>
                                    <p:set>
                                      <p:cBhvr>
                                        <p:cTn id="679"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8"/>
                  </p:tgtEl>
                </p:cond>
              </p:nextCondLst>
            </p:seq>
            <p:seq concurrent="1" nextAc="seek">
              <p:cTn id="680" restart="whenNotActive" fill="hold" evtFilter="cancelBubble" nodeType="interactiveSeq">
                <p:stCondLst>
                  <p:cond evt="onClick" delay="0">
                    <p:tgtEl>
                      <p:spTgt spid="277"/>
                    </p:tgtEl>
                  </p:cond>
                </p:stCondLst>
                <p:endSync evt="end" delay="0">
                  <p:rtn val="all"/>
                </p:endSync>
                <p:childTnLst>
                  <p:par>
                    <p:cTn id="681" fill="hold">
                      <p:stCondLst>
                        <p:cond delay="0"/>
                      </p:stCondLst>
                      <p:childTnLst>
                        <p:par>
                          <p:cTn id="682" fill="hold">
                            <p:stCondLst>
                              <p:cond delay="0"/>
                            </p:stCondLst>
                            <p:childTnLst>
                              <p:par>
                                <p:cTn id="683" presetID="1" presetClass="exit" presetSubtype="0" fill="hold" grpId="2" nodeType="withEffect">
                                  <p:stCondLst>
                                    <p:cond delay="0"/>
                                  </p:stCondLst>
                                  <p:childTnLst>
                                    <p:set>
                                      <p:cBhvr>
                                        <p:cTn id="684" dur="1" fill="hold">
                                          <p:stCondLst>
                                            <p:cond delay="0"/>
                                          </p:stCondLst>
                                        </p:cTn>
                                        <p:tgtEl>
                                          <p:spTgt spid="277"/>
                                        </p:tgtEl>
                                        <p:attrNameLst>
                                          <p:attrName>style.visibility</p:attrName>
                                        </p:attrNameLst>
                                      </p:cBhvr>
                                      <p:to>
                                        <p:strVal val="hidden"/>
                                      </p:to>
                                    </p:set>
                                  </p:childTnLst>
                                </p:cTn>
                              </p:par>
                              <p:par>
                                <p:cTn id="685" presetID="1" presetClass="exit" presetSubtype="0" fill="hold" grpId="3" nodeType="withEffect">
                                  <p:stCondLst>
                                    <p:cond delay="0"/>
                                  </p:stCondLst>
                                  <p:childTnLst>
                                    <p:set>
                                      <p:cBhvr>
                                        <p:cTn id="686" dur="1" fill="hold">
                                          <p:stCondLst>
                                            <p:cond delay="0"/>
                                          </p:stCondLst>
                                        </p:cTn>
                                        <p:tgtEl>
                                          <p:spTgt spid="278"/>
                                        </p:tgtEl>
                                        <p:attrNameLst>
                                          <p:attrName>style.visibility</p:attrName>
                                        </p:attrNameLst>
                                      </p:cBhvr>
                                      <p:to>
                                        <p:strVal val="hidden"/>
                                      </p:to>
                                    </p:set>
                                  </p:childTnLst>
                                </p:cTn>
                              </p:par>
                              <p:par>
                                <p:cTn id="687" presetID="1" presetClass="entr" presetSubtype="0" fill="hold" grpId="0" nodeType="withEffect">
                                  <p:stCondLst>
                                    <p:cond delay="0"/>
                                  </p:stCondLst>
                                  <p:childTnLst>
                                    <p:set>
                                      <p:cBhvr>
                                        <p:cTn id="688" dur="1" fill="hold">
                                          <p:stCondLst>
                                            <p:cond delay="0"/>
                                          </p:stCondLst>
                                        </p:cTn>
                                        <p:tgtEl>
                                          <p:spTgt spid="280"/>
                                        </p:tgtEl>
                                        <p:attrNameLst>
                                          <p:attrName>style.visibility</p:attrName>
                                        </p:attrNameLst>
                                      </p:cBhvr>
                                      <p:to>
                                        <p:strVal val="visible"/>
                                      </p:to>
                                    </p:set>
                                  </p:childTnLst>
                                </p:cTn>
                              </p:par>
                              <p:par>
                                <p:cTn id="689" presetID="1" presetClass="entr" presetSubtype="0" fill="hold" grpId="0" nodeType="withEffect">
                                  <p:stCondLst>
                                    <p:cond delay="0"/>
                                  </p:stCondLst>
                                  <p:childTnLst>
                                    <p:set>
                                      <p:cBhvr>
                                        <p:cTn id="690"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77"/>
                  </p:tgtEl>
                </p:cond>
              </p:nextCondLst>
            </p:seq>
            <p:seq concurrent="1" nextAc="seek">
              <p:cTn id="691" restart="whenNotActive" fill="hold" evtFilter="cancelBubble" nodeType="interactiveSeq">
                <p:stCondLst>
                  <p:cond evt="onClick" delay="0">
                    <p:tgtEl>
                      <p:spTgt spid="280"/>
                    </p:tgtEl>
                  </p:cond>
                </p:stCondLst>
                <p:endSync evt="end" delay="0">
                  <p:rtn val="all"/>
                </p:endSync>
                <p:childTnLst>
                  <p:par>
                    <p:cTn id="692" fill="hold">
                      <p:stCondLst>
                        <p:cond delay="0"/>
                      </p:stCondLst>
                      <p:childTnLst>
                        <p:par>
                          <p:cTn id="693" fill="hold">
                            <p:stCondLst>
                              <p:cond delay="0"/>
                            </p:stCondLst>
                            <p:childTnLst>
                              <p:par>
                                <p:cTn id="694" presetID="1" presetClass="exit" presetSubtype="0" fill="hold" grpId="1" nodeType="withEffect">
                                  <p:stCondLst>
                                    <p:cond delay="0"/>
                                  </p:stCondLst>
                                  <p:childTnLst>
                                    <p:set>
                                      <p:cBhvr>
                                        <p:cTn id="695" dur="1" fill="hold">
                                          <p:stCondLst>
                                            <p:cond delay="0"/>
                                          </p:stCondLst>
                                        </p:cTn>
                                        <p:tgtEl>
                                          <p:spTgt spid="280"/>
                                        </p:tgtEl>
                                        <p:attrNameLst>
                                          <p:attrName>style.visibility</p:attrName>
                                        </p:attrNameLst>
                                      </p:cBhvr>
                                      <p:to>
                                        <p:strVal val="hidden"/>
                                      </p:to>
                                    </p:set>
                                  </p:childTnLst>
                                </p:cTn>
                              </p:par>
                              <p:par>
                                <p:cTn id="696" presetID="1" presetClass="exit" presetSubtype="0" fill="hold" grpId="1" nodeType="withEffect">
                                  <p:stCondLst>
                                    <p:cond delay="0"/>
                                  </p:stCondLst>
                                  <p:childTnLst>
                                    <p:set>
                                      <p:cBhvr>
                                        <p:cTn id="697" dur="1" fill="hold">
                                          <p:stCondLst>
                                            <p:cond delay="0"/>
                                          </p:stCondLst>
                                        </p:cTn>
                                        <p:tgtEl>
                                          <p:spTgt spid="279"/>
                                        </p:tgtEl>
                                        <p:attrNameLst>
                                          <p:attrName>style.visibility</p:attrName>
                                        </p:attrNameLst>
                                      </p:cBhvr>
                                      <p:to>
                                        <p:strVal val="hidden"/>
                                      </p:to>
                                    </p:set>
                                  </p:childTnLst>
                                </p:cTn>
                              </p:par>
                              <p:par>
                                <p:cTn id="698" presetID="1" presetClass="entr" presetSubtype="0" fill="hold" grpId="3" nodeType="withEffect">
                                  <p:stCondLst>
                                    <p:cond delay="0"/>
                                  </p:stCondLst>
                                  <p:childTnLst>
                                    <p:set>
                                      <p:cBhvr>
                                        <p:cTn id="699" dur="1" fill="hold">
                                          <p:stCondLst>
                                            <p:cond delay="0"/>
                                          </p:stCondLst>
                                        </p:cTn>
                                        <p:tgtEl>
                                          <p:spTgt spid="277"/>
                                        </p:tgtEl>
                                        <p:attrNameLst>
                                          <p:attrName>style.visibility</p:attrName>
                                        </p:attrNameLst>
                                      </p:cBhvr>
                                      <p:to>
                                        <p:strVal val="visible"/>
                                      </p:to>
                                    </p:set>
                                  </p:childTnLst>
                                </p:cTn>
                              </p:par>
                              <p:par>
                                <p:cTn id="700" presetID="1" presetClass="entr" presetSubtype="0" fill="hold" grpId="2" nodeType="withEffect">
                                  <p:stCondLst>
                                    <p:cond delay="0"/>
                                  </p:stCondLst>
                                  <p:childTnLst>
                                    <p:set>
                                      <p:cBhvr>
                                        <p:cTn id="701" dur="1" fill="hold">
                                          <p:stCondLst>
                                            <p:cond delay="0"/>
                                          </p:stCondLst>
                                        </p:cTn>
                                        <p:tgtEl>
                                          <p:spTgt spid="278"/>
                                        </p:tgtEl>
                                        <p:attrNameLst>
                                          <p:attrName>style.visibility</p:attrName>
                                        </p:attrNameLst>
                                      </p:cBhvr>
                                      <p:to>
                                        <p:strVal val="visible"/>
                                      </p:to>
                                    </p:set>
                                  </p:childTnLst>
                                </p:cTn>
                              </p:par>
                            </p:childTnLst>
                          </p:cTn>
                        </p:par>
                      </p:childTnLst>
                    </p:cTn>
                  </p:par>
                </p:childTnLst>
              </p:cTn>
              <p:nextCondLst>
                <p:cond evt="onClick" delay="0">
                  <p:tgtEl>
                    <p:spTgt spid="280"/>
                  </p:tgtEl>
                </p:cond>
              </p:nextCondLst>
            </p:seq>
            <p:seq concurrent="1" nextAc="seek">
              <p:cTn id="702" restart="whenNotActive" fill="hold" evtFilter="cancelBubble" nodeType="interactiveSeq">
                <p:stCondLst>
                  <p:cond evt="onClick" delay="0">
                    <p:tgtEl>
                      <p:spTgt spid="279"/>
                    </p:tgtEl>
                  </p:cond>
                </p:stCondLst>
                <p:endSync evt="end" delay="0">
                  <p:rtn val="all"/>
                </p:endSync>
                <p:childTnLst>
                  <p:par>
                    <p:cTn id="703" fill="hold">
                      <p:stCondLst>
                        <p:cond delay="0"/>
                      </p:stCondLst>
                      <p:childTnLst>
                        <p:par>
                          <p:cTn id="704" fill="hold">
                            <p:stCondLst>
                              <p:cond delay="0"/>
                            </p:stCondLst>
                            <p:childTnLst>
                              <p:par>
                                <p:cTn id="705" presetID="1" presetClass="exit" presetSubtype="0" fill="hold" grpId="2" nodeType="withEffect">
                                  <p:stCondLst>
                                    <p:cond delay="0"/>
                                  </p:stCondLst>
                                  <p:childTnLst>
                                    <p:set>
                                      <p:cBhvr>
                                        <p:cTn id="706" dur="1" fill="hold">
                                          <p:stCondLst>
                                            <p:cond delay="0"/>
                                          </p:stCondLst>
                                        </p:cTn>
                                        <p:tgtEl>
                                          <p:spTgt spid="279"/>
                                        </p:tgtEl>
                                        <p:attrNameLst>
                                          <p:attrName>style.visibility</p:attrName>
                                        </p:attrNameLst>
                                      </p:cBhvr>
                                      <p:to>
                                        <p:strVal val="hidden"/>
                                      </p:to>
                                    </p:set>
                                  </p:childTnLst>
                                </p:cTn>
                              </p:par>
                              <p:par>
                                <p:cTn id="707" presetID="1" presetClass="exit" presetSubtype="0" fill="hold" grpId="2" nodeType="withEffect">
                                  <p:stCondLst>
                                    <p:cond delay="0"/>
                                  </p:stCondLst>
                                  <p:childTnLst>
                                    <p:set>
                                      <p:cBhvr>
                                        <p:cTn id="708" dur="1" fill="hold">
                                          <p:stCondLst>
                                            <p:cond delay="0"/>
                                          </p:stCondLst>
                                        </p:cTn>
                                        <p:tgtEl>
                                          <p:spTgt spid="280"/>
                                        </p:tgtEl>
                                        <p:attrNameLst>
                                          <p:attrName>style.visibility</p:attrName>
                                        </p:attrNameLst>
                                      </p:cBhvr>
                                      <p:to>
                                        <p:strVal val="hidden"/>
                                      </p:to>
                                    </p:set>
                                  </p:childTnLst>
                                </p:cTn>
                              </p:par>
                              <p:par>
                                <p:cTn id="709" presetID="1" presetClass="entr" presetSubtype="0" fill="hold" grpId="3" nodeType="withEffect">
                                  <p:stCondLst>
                                    <p:cond delay="0"/>
                                  </p:stCondLst>
                                  <p:childTnLst>
                                    <p:set>
                                      <p:cBhvr>
                                        <p:cTn id="710" dur="1" fill="hold">
                                          <p:stCondLst>
                                            <p:cond delay="0"/>
                                          </p:stCondLst>
                                        </p:cTn>
                                        <p:tgtEl>
                                          <p:spTgt spid="282"/>
                                        </p:tgtEl>
                                        <p:attrNameLst>
                                          <p:attrName>style.visibility</p:attrName>
                                        </p:attrNameLst>
                                      </p:cBhvr>
                                      <p:to>
                                        <p:strVal val="visible"/>
                                      </p:to>
                                    </p:set>
                                  </p:childTnLst>
                                </p:cTn>
                              </p:par>
                              <p:par>
                                <p:cTn id="711" presetID="1" presetClass="entr" presetSubtype="0" fill="hold" grpId="3" nodeType="withEffect">
                                  <p:stCondLst>
                                    <p:cond delay="0"/>
                                  </p:stCondLst>
                                  <p:childTnLst>
                                    <p:set>
                                      <p:cBhvr>
                                        <p:cTn id="712"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79"/>
                  </p:tgtEl>
                </p:cond>
              </p:nextCondLst>
            </p:seq>
            <p:seq concurrent="1" nextAc="seek">
              <p:cTn id="713" restart="whenNotActive" fill="hold" evtFilter="cancelBubble" nodeType="interactiveSeq">
                <p:stCondLst>
                  <p:cond evt="onClick" delay="0">
                    <p:tgtEl>
                      <p:spTgt spid="282"/>
                    </p:tgtEl>
                  </p:cond>
                </p:stCondLst>
                <p:endSync evt="end" delay="0">
                  <p:rtn val="all"/>
                </p:endSync>
                <p:childTnLst>
                  <p:par>
                    <p:cTn id="714" fill="hold">
                      <p:stCondLst>
                        <p:cond delay="0"/>
                      </p:stCondLst>
                      <p:childTnLst>
                        <p:par>
                          <p:cTn id="715" fill="hold">
                            <p:stCondLst>
                              <p:cond delay="0"/>
                            </p:stCondLst>
                            <p:childTnLst>
                              <p:par>
                                <p:cTn id="716" presetID="1" presetClass="exit" presetSubtype="0" fill="hold" grpId="1" nodeType="withEffect">
                                  <p:stCondLst>
                                    <p:cond delay="0"/>
                                  </p:stCondLst>
                                  <p:childTnLst>
                                    <p:set>
                                      <p:cBhvr>
                                        <p:cTn id="717" dur="1" fill="hold">
                                          <p:stCondLst>
                                            <p:cond delay="0"/>
                                          </p:stCondLst>
                                        </p:cTn>
                                        <p:tgtEl>
                                          <p:spTgt spid="282"/>
                                        </p:tgtEl>
                                        <p:attrNameLst>
                                          <p:attrName>style.visibility</p:attrName>
                                        </p:attrNameLst>
                                      </p:cBhvr>
                                      <p:to>
                                        <p:strVal val="hidden"/>
                                      </p:to>
                                    </p:set>
                                  </p:childTnLst>
                                </p:cTn>
                              </p:par>
                              <p:par>
                                <p:cTn id="718" presetID="1" presetClass="exit" presetSubtype="0" fill="hold" grpId="1" nodeType="withEffect">
                                  <p:stCondLst>
                                    <p:cond delay="0"/>
                                  </p:stCondLst>
                                  <p:childTnLst>
                                    <p:set>
                                      <p:cBhvr>
                                        <p:cTn id="719" dur="1" fill="hold">
                                          <p:stCondLst>
                                            <p:cond delay="0"/>
                                          </p:stCondLst>
                                        </p:cTn>
                                        <p:tgtEl>
                                          <p:spTgt spid="281"/>
                                        </p:tgtEl>
                                        <p:attrNameLst>
                                          <p:attrName>style.visibility</p:attrName>
                                        </p:attrNameLst>
                                      </p:cBhvr>
                                      <p:to>
                                        <p:strVal val="hidden"/>
                                      </p:to>
                                    </p:set>
                                  </p:childTnLst>
                                </p:cTn>
                              </p:par>
                              <p:par>
                                <p:cTn id="720" presetID="1" presetClass="entr" presetSubtype="0" fill="hold" grpId="3" nodeType="withEffect">
                                  <p:stCondLst>
                                    <p:cond delay="0"/>
                                  </p:stCondLst>
                                  <p:childTnLst>
                                    <p:set>
                                      <p:cBhvr>
                                        <p:cTn id="721" dur="1" fill="hold">
                                          <p:stCondLst>
                                            <p:cond delay="0"/>
                                          </p:stCondLst>
                                        </p:cTn>
                                        <p:tgtEl>
                                          <p:spTgt spid="280"/>
                                        </p:tgtEl>
                                        <p:attrNameLst>
                                          <p:attrName>style.visibility</p:attrName>
                                        </p:attrNameLst>
                                      </p:cBhvr>
                                      <p:to>
                                        <p:strVal val="visible"/>
                                      </p:to>
                                    </p:set>
                                  </p:childTnLst>
                                </p:cTn>
                              </p:par>
                              <p:par>
                                <p:cTn id="722" presetID="1" presetClass="entr" presetSubtype="0" fill="hold" grpId="3" nodeType="withEffect">
                                  <p:stCondLst>
                                    <p:cond delay="0"/>
                                  </p:stCondLst>
                                  <p:childTnLst>
                                    <p:set>
                                      <p:cBhvr>
                                        <p:cTn id="723"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82"/>
                  </p:tgtEl>
                </p:cond>
              </p:nextCondLst>
            </p:seq>
            <p:seq concurrent="1" nextAc="seek">
              <p:cTn id="724" restart="whenNotActive" fill="hold" evtFilter="cancelBubble" nodeType="interactiveSeq">
                <p:stCondLst>
                  <p:cond evt="onClick" delay="0">
                    <p:tgtEl>
                      <p:spTgt spid="281"/>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2" nodeType="withEffect">
                                  <p:stCondLst>
                                    <p:cond delay="0"/>
                                  </p:stCondLst>
                                  <p:childTnLst>
                                    <p:set>
                                      <p:cBhvr>
                                        <p:cTn id="728" dur="1" fill="hold">
                                          <p:stCondLst>
                                            <p:cond delay="0"/>
                                          </p:stCondLst>
                                        </p:cTn>
                                        <p:tgtEl>
                                          <p:spTgt spid="281"/>
                                        </p:tgtEl>
                                        <p:attrNameLst>
                                          <p:attrName>style.visibility</p:attrName>
                                        </p:attrNameLst>
                                      </p:cBhvr>
                                      <p:to>
                                        <p:strVal val="hidden"/>
                                      </p:to>
                                    </p:set>
                                  </p:childTnLst>
                                </p:cTn>
                              </p:par>
                              <p:par>
                                <p:cTn id="729" presetID="1" presetClass="exit" presetSubtype="0" fill="hold" grpId="2" nodeType="withEffect">
                                  <p:stCondLst>
                                    <p:cond delay="0"/>
                                  </p:stCondLst>
                                  <p:childTnLst>
                                    <p:set>
                                      <p:cBhvr>
                                        <p:cTn id="730" dur="1" fill="hold">
                                          <p:stCondLst>
                                            <p:cond delay="0"/>
                                          </p:stCondLst>
                                        </p:cTn>
                                        <p:tgtEl>
                                          <p:spTgt spid="282"/>
                                        </p:tgtEl>
                                        <p:attrNameLst>
                                          <p:attrName>style.visibility</p:attrName>
                                        </p:attrNameLst>
                                      </p:cBhvr>
                                      <p:to>
                                        <p:strVal val="hidden"/>
                                      </p:to>
                                    </p:set>
                                  </p:childTnLst>
                                </p:cTn>
                              </p:par>
                              <p:par>
                                <p:cTn id="731" presetID="1" presetClass="entr" presetSubtype="0" fill="hold" grpId="3" nodeType="withEffect">
                                  <p:stCondLst>
                                    <p:cond delay="0"/>
                                  </p:stCondLst>
                                  <p:childTnLst>
                                    <p:set>
                                      <p:cBhvr>
                                        <p:cTn id="732" dur="1" fill="hold">
                                          <p:stCondLst>
                                            <p:cond delay="0"/>
                                          </p:stCondLst>
                                        </p:cTn>
                                        <p:tgtEl>
                                          <p:spTgt spid="284"/>
                                        </p:tgtEl>
                                        <p:attrNameLst>
                                          <p:attrName>style.visibility</p:attrName>
                                        </p:attrNameLst>
                                      </p:cBhvr>
                                      <p:to>
                                        <p:strVal val="visible"/>
                                      </p:to>
                                    </p:set>
                                  </p:childTnLst>
                                </p:cTn>
                              </p:par>
                              <p:par>
                                <p:cTn id="733" presetID="1" presetClass="entr" presetSubtype="0" fill="hold" grpId="3" nodeType="withEffect">
                                  <p:stCondLst>
                                    <p:cond delay="0"/>
                                  </p:stCondLst>
                                  <p:childTnLst>
                                    <p:set>
                                      <p:cBhvr>
                                        <p:cTn id="734"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1"/>
                  </p:tgtEl>
                </p:cond>
              </p:nextCondLst>
            </p:seq>
            <p:seq concurrent="1" nextAc="seek">
              <p:cTn id="735" restart="whenNotActive" fill="hold" evtFilter="cancelBubble" nodeType="interactiveSeq">
                <p:stCondLst>
                  <p:cond evt="onClick" delay="0">
                    <p:tgtEl>
                      <p:spTgt spid="284"/>
                    </p:tgtEl>
                  </p:cond>
                </p:stCondLst>
                <p:endSync evt="end" delay="0">
                  <p:rtn val="all"/>
                </p:endSync>
                <p:childTnLst>
                  <p:par>
                    <p:cTn id="736" fill="hold">
                      <p:stCondLst>
                        <p:cond delay="0"/>
                      </p:stCondLst>
                      <p:childTnLst>
                        <p:par>
                          <p:cTn id="737" fill="hold">
                            <p:stCondLst>
                              <p:cond delay="0"/>
                            </p:stCondLst>
                            <p:childTnLst>
                              <p:par>
                                <p:cTn id="738" presetID="1" presetClass="exit" presetSubtype="0" fill="hold" grpId="1" nodeType="withEffect">
                                  <p:stCondLst>
                                    <p:cond delay="0"/>
                                  </p:stCondLst>
                                  <p:childTnLst>
                                    <p:set>
                                      <p:cBhvr>
                                        <p:cTn id="739" dur="1" fill="hold">
                                          <p:stCondLst>
                                            <p:cond delay="0"/>
                                          </p:stCondLst>
                                        </p:cTn>
                                        <p:tgtEl>
                                          <p:spTgt spid="284"/>
                                        </p:tgtEl>
                                        <p:attrNameLst>
                                          <p:attrName>style.visibility</p:attrName>
                                        </p:attrNameLst>
                                      </p:cBhvr>
                                      <p:to>
                                        <p:strVal val="hidden"/>
                                      </p:to>
                                    </p:set>
                                  </p:childTnLst>
                                </p:cTn>
                              </p:par>
                              <p:par>
                                <p:cTn id="740" presetID="1" presetClass="exit" presetSubtype="0" fill="hold" grpId="1" nodeType="withEffect">
                                  <p:stCondLst>
                                    <p:cond delay="0"/>
                                  </p:stCondLst>
                                  <p:childTnLst>
                                    <p:set>
                                      <p:cBhvr>
                                        <p:cTn id="741" dur="1" fill="hold">
                                          <p:stCondLst>
                                            <p:cond delay="0"/>
                                          </p:stCondLst>
                                        </p:cTn>
                                        <p:tgtEl>
                                          <p:spTgt spid="283"/>
                                        </p:tgtEl>
                                        <p:attrNameLst>
                                          <p:attrName>style.visibility</p:attrName>
                                        </p:attrNameLst>
                                      </p:cBhvr>
                                      <p:to>
                                        <p:strVal val="hidden"/>
                                      </p:to>
                                    </p:set>
                                  </p:childTnLst>
                                </p:cTn>
                              </p:par>
                              <p:par>
                                <p:cTn id="742" presetID="1" presetClass="entr" presetSubtype="0" fill="hold" grpId="0" nodeType="withEffect">
                                  <p:stCondLst>
                                    <p:cond delay="0"/>
                                  </p:stCondLst>
                                  <p:childTnLst>
                                    <p:set>
                                      <p:cBhvr>
                                        <p:cTn id="743" dur="1" fill="hold">
                                          <p:stCondLst>
                                            <p:cond delay="0"/>
                                          </p:stCondLst>
                                        </p:cTn>
                                        <p:tgtEl>
                                          <p:spTgt spid="282"/>
                                        </p:tgtEl>
                                        <p:attrNameLst>
                                          <p:attrName>style.visibility</p:attrName>
                                        </p:attrNameLst>
                                      </p:cBhvr>
                                      <p:to>
                                        <p:strVal val="visible"/>
                                      </p:to>
                                    </p:set>
                                  </p:childTnLst>
                                </p:cTn>
                              </p:par>
                              <p:par>
                                <p:cTn id="744" presetID="1" presetClass="entr" presetSubtype="0" fill="hold" grpId="0" nodeType="withEffect">
                                  <p:stCondLst>
                                    <p:cond delay="0"/>
                                  </p:stCondLst>
                                  <p:childTnLst>
                                    <p:set>
                                      <p:cBhvr>
                                        <p:cTn id="745"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84"/>
                  </p:tgtEl>
                </p:cond>
              </p:nextCondLst>
            </p:seq>
            <p:seq concurrent="1" nextAc="seek">
              <p:cTn id="746" restart="whenNotActive" fill="hold" evtFilter="cancelBubble" nodeType="interactiveSeq">
                <p:stCondLst>
                  <p:cond evt="onClick" delay="0">
                    <p:tgtEl>
                      <p:spTgt spid="283"/>
                    </p:tgtEl>
                  </p:cond>
                </p:stCondLst>
                <p:endSync evt="end" delay="0">
                  <p:rtn val="all"/>
                </p:endSync>
                <p:childTnLst>
                  <p:par>
                    <p:cTn id="747" fill="hold">
                      <p:stCondLst>
                        <p:cond delay="0"/>
                      </p:stCondLst>
                      <p:childTnLst>
                        <p:par>
                          <p:cTn id="748" fill="hold">
                            <p:stCondLst>
                              <p:cond delay="0"/>
                            </p:stCondLst>
                            <p:childTnLst>
                              <p:par>
                                <p:cTn id="749" presetID="1" presetClass="exit" presetSubtype="0" fill="hold" grpId="2" nodeType="withEffect">
                                  <p:stCondLst>
                                    <p:cond delay="0"/>
                                  </p:stCondLst>
                                  <p:childTnLst>
                                    <p:set>
                                      <p:cBhvr>
                                        <p:cTn id="750" dur="1" fill="hold">
                                          <p:stCondLst>
                                            <p:cond delay="0"/>
                                          </p:stCondLst>
                                        </p:cTn>
                                        <p:tgtEl>
                                          <p:spTgt spid="283"/>
                                        </p:tgtEl>
                                        <p:attrNameLst>
                                          <p:attrName>style.visibility</p:attrName>
                                        </p:attrNameLst>
                                      </p:cBhvr>
                                      <p:to>
                                        <p:strVal val="hidden"/>
                                      </p:to>
                                    </p:set>
                                  </p:childTnLst>
                                </p:cTn>
                              </p:par>
                              <p:par>
                                <p:cTn id="751" presetID="1" presetClass="exit" presetSubtype="0" fill="hold" grpId="2" nodeType="withEffect">
                                  <p:stCondLst>
                                    <p:cond delay="0"/>
                                  </p:stCondLst>
                                  <p:childTnLst>
                                    <p:set>
                                      <p:cBhvr>
                                        <p:cTn id="752" dur="1" fill="hold">
                                          <p:stCondLst>
                                            <p:cond delay="0"/>
                                          </p:stCondLst>
                                        </p:cTn>
                                        <p:tgtEl>
                                          <p:spTgt spid="284"/>
                                        </p:tgtEl>
                                        <p:attrNameLst>
                                          <p:attrName>style.visibility</p:attrName>
                                        </p:attrNameLst>
                                      </p:cBhvr>
                                      <p:to>
                                        <p:strVal val="hidden"/>
                                      </p:to>
                                    </p:set>
                                  </p:childTnLst>
                                </p:cTn>
                              </p:par>
                              <p:par>
                                <p:cTn id="753" presetID="1" presetClass="entr" presetSubtype="0" fill="hold" grpId="0" nodeType="withEffect">
                                  <p:stCondLst>
                                    <p:cond delay="0"/>
                                  </p:stCondLst>
                                  <p:childTnLst>
                                    <p:set>
                                      <p:cBhvr>
                                        <p:cTn id="754" dur="1" fill="hold">
                                          <p:stCondLst>
                                            <p:cond delay="0"/>
                                          </p:stCondLst>
                                        </p:cTn>
                                        <p:tgtEl>
                                          <p:spTgt spid="286"/>
                                        </p:tgtEl>
                                        <p:attrNameLst>
                                          <p:attrName>style.visibility</p:attrName>
                                        </p:attrNameLst>
                                      </p:cBhvr>
                                      <p:to>
                                        <p:strVal val="visible"/>
                                      </p:to>
                                    </p:set>
                                  </p:childTnLst>
                                </p:cTn>
                              </p:par>
                              <p:par>
                                <p:cTn id="755" presetID="1" presetClass="entr" presetSubtype="0" fill="hold" grpId="0" nodeType="withEffect">
                                  <p:stCondLst>
                                    <p:cond delay="0"/>
                                  </p:stCondLst>
                                  <p:childTnLst>
                                    <p:set>
                                      <p:cBhvr>
                                        <p:cTn id="756"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3"/>
                  </p:tgtEl>
                </p:cond>
              </p:nextCondLst>
            </p:seq>
            <p:seq concurrent="1" nextAc="seek">
              <p:cTn id="757" restart="whenNotActive" fill="hold" evtFilter="cancelBubble" nodeType="interactiveSeq">
                <p:stCondLst>
                  <p:cond evt="onClick" delay="0">
                    <p:tgtEl>
                      <p:spTgt spid="286"/>
                    </p:tgtEl>
                  </p:cond>
                </p:stCondLst>
                <p:endSync evt="end" delay="0">
                  <p:rtn val="all"/>
                </p:endSync>
                <p:childTnLst>
                  <p:par>
                    <p:cTn id="758" fill="hold">
                      <p:stCondLst>
                        <p:cond delay="0"/>
                      </p:stCondLst>
                      <p:childTnLst>
                        <p:par>
                          <p:cTn id="759" fill="hold">
                            <p:stCondLst>
                              <p:cond delay="0"/>
                            </p:stCondLst>
                            <p:childTnLst>
                              <p:par>
                                <p:cTn id="760" presetID="1" presetClass="exit" presetSubtype="0" fill="hold" grpId="1" nodeType="withEffect">
                                  <p:stCondLst>
                                    <p:cond delay="0"/>
                                  </p:stCondLst>
                                  <p:childTnLst>
                                    <p:set>
                                      <p:cBhvr>
                                        <p:cTn id="761" dur="1" fill="hold">
                                          <p:stCondLst>
                                            <p:cond delay="0"/>
                                          </p:stCondLst>
                                        </p:cTn>
                                        <p:tgtEl>
                                          <p:spTgt spid="286"/>
                                        </p:tgtEl>
                                        <p:attrNameLst>
                                          <p:attrName>style.visibility</p:attrName>
                                        </p:attrNameLst>
                                      </p:cBhvr>
                                      <p:to>
                                        <p:strVal val="hidden"/>
                                      </p:to>
                                    </p:set>
                                  </p:childTnLst>
                                </p:cTn>
                              </p:par>
                              <p:par>
                                <p:cTn id="762" presetID="1" presetClass="exit" presetSubtype="0" fill="hold" grpId="1" nodeType="withEffect">
                                  <p:stCondLst>
                                    <p:cond delay="0"/>
                                  </p:stCondLst>
                                  <p:childTnLst>
                                    <p:set>
                                      <p:cBhvr>
                                        <p:cTn id="763" dur="1" fill="hold">
                                          <p:stCondLst>
                                            <p:cond delay="0"/>
                                          </p:stCondLst>
                                        </p:cTn>
                                        <p:tgtEl>
                                          <p:spTgt spid="285"/>
                                        </p:tgtEl>
                                        <p:attrNameLst>
                                          <p:attrName>style.visibility</p:attrName>
                                        </p:attrNameLst>
                                      </p:cBhvr>
                                      <p:to>
                                        <p:strVal val="hidden"/>
                                      </p:to>
                                    </p:set>
                                  </p:childTnLst>
                                </p:cTn>
                              </p:par>
                              <p:par>
                                <p:cTn id="764" presetID="1" presetClass="entr" presetSubtype="0" fill="hold" grpId="0" nodeType="withEffect">
                                  <p:stCondLst>
                                    <p:cond delay="0"/>
                                  </p:stCondLst>
                                  <p:childTnLst>
                                    <p:set>
                                      <p:cBhvr>
                                        <p:cTn id="765" dur="1" fill="hold">
                                          <p:stCondLst>
                                            <p:cond delay="0"/>
                                          </p:stCondLst>
                                        </p:cTn>
                                        <p:tgtEl>
                                          <p:spTgt spid="284"/>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6"/>
                  </p:tgtEl>
                </p:cond>
              </p:nextCondLst>
            </p:seq>
            <p:seq concurrent="1" nextAc="seek">
              <p:cTn id="768" restart="whenNotActive" fill="hold" evtFilter="cancelBubble" nodeType="interactiveSeq">
                <p:stCondLst>
                  <p:cond evt="onClick" delay="0">
                    <p:tgtEl>
                      <p:spTgt spid="285"/>
                    </p:tgtEl>
                  </p:cond>
                </p:stCondLst>
                <p:endSync evt="end" delay="0">
                  <p:rtn val="all"/>
                </p:endSync>
                <p:childTnLst>
                  <p:par>
                    <p:cTn id="769" fill="hold">
                      <p:stCondLst>
                        <p:cond delay="0"/>
                      </p:stCondLst>
                      <p:childTnLst>
                        <p:par>
                          <p:cTn id="770" fill="hold">
                            <p:stCondLst>
                              <p:cond delay="0"/>
                            </p:stCondLst>
                            <p:childTnLst>
                              <p:par>
                                <p:cTn id="771" presetID="1" presetClass="exit" presetSubtype="0" fill="hold" grpId="2" nodeType="withEffect">
                                  <p:stCondLst>
                                    <p:cond delay="0"/>
                                  </p:stCondLst>
                                  <p:childTnLst>
                                    <p:set>
                                      <p:cBhvr>
                                        <p:cTn id="772" dur="1" fill="hold">
                                          <p:stCondLst>
                                            <p:cond delay="0"/>
                                          </p:stCondLst>
                                        </p:cTn>
                                        <p:tgtEl>
                                          <p:spTgt spid="285"/>
                                        </p:tgtEl>
                                        <p:attrNameLst>
                                          <p:attrName>style.visibility</p:attrName>
                                        </p:attrNameLst>
                                      </p:cBhvr>
                                      <p:to>
                                        <p:strVal val="hidden"/>
                                      </p:to>
                                    </p:set>
                                  </p:childTnLst>
                                </p:cTn>
                              </p:par>
                              <p:par>
                                <p:cTn id="773" presetID="1" presetClass="exit" presetSubtype="0" fill="hold" grpId="2" nodeType="withEffect">
                                  <p:stCondLst>
                                    <p:cond delay="0"/>
                                  </p:stCondLst>
                                  <p:childTnLst>
                                    <p:set>
                                      <p:cBhvr>
                                        <p:cTn id="774" dur="1" fill="hold">
                                          <p:stCondLst>
                                            <p:cond delay="0"/>
                                          </p:stCondLst>
                                        </p:cTn>
                                        <p:tgtEl>
                                          <p:spTgt spid="286"/>
                                        </p:tgtEl>
                                        <p:attrNameLst>
                                          <p:attrName>style.visibility</p:attrName>
                                        </p:attrNameLst>
                                      </p:cBhvr>
                                      <p:to>
                                        <p:strVal val="hidden"/>
                                      </p:to>
                                    </p:set>
                                  </p:childTnLst>
                                </p:cTn>
                              </p:par>
                              <p:par>
                                <p:cTn id="775" presetID="1" presetClass="entr" presetSubtype="0" fill="hold" grpId="3" nodeType="withEffect">
                                  <p:stCondLst>
                                    <p:cond delay="0"/>
                                  </p:stCondLst>
                                  <p:childTnLst>
                                    <p:set>
                                      <p:cBhvr>
                                        <p:cTn id="776" dur="1" fill="hold">
                                          <p:stCondLst>
                                            <p:cond delay="0"/>
                                          </p:stCondLst>
                                        </p:cTn>
                                        <p:tgtEl>
                                          <p:spTgt spid="288"/>
                                        </p:tgtEl>
                                        <p:attrNameLst>
                                          <p:attrName>style.visibility</p:attrName>
                                        </p:attrNameLst>
                                      </p:cBhvr>
                                      <p:to>
                                        <p:strVal val="visible"/>
                                      </p:to>
                                    </p:set>
                                  </p:childTnLst>
                                </p:cTn>
                              </p:par>
                              <p:par>
                                <p:cTn id="777" presetID="1" presetClass="entr" presetSubtype="0" fill="hold" grpId="3" nodeType="withEffect">
                                  <p:stCondLst>
                                    <p:cond delay="0"/>
                                  </p:stCondLst>
                                  <p:childTnLst>
                                    <p:set>
                                      <p:cBhvr>
                                        <p:cTn id="778"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85"/>
                  </p:tgtEl>
                </p:cond>
              </p:nextCondLst>
            </p:seq>
            <p:seq concurrent="1" nextAc="seek">
              <p:cTn id="779" restart="whenNotActive" fill="hold" evtFilter="cancelBubble" nodeType="interactiveSeq">
                <p:stCondLst>
                  <p:cond evt="onClick" delay="0">
                    <p:tgtEl>
                      <p:spTgt spid="288"/>
                    </p:tgtEl>
                  </p:cond>
                </p:stCondLst>
                <p:endSync evt="end" delay="0">
                  <p:rtn val="all"/>
                </p:endSync>
                <p:childTnLst>
                  <p:par>
                    <p:cTn id="780" fill="hold">
                      <p:stCondLst>
                        <p:cond delay="0"/>
                      </p:stCondLst>
                      <p:childTnLst>
                        <p:par>
                          <p:cTn id="781" fill="hold">
                            <p:stCondLst>
                              <p:cond delay="0"/>
                            </p:stCondLst>
                            <p:childTnLst>
                              <p:par>
                                <p:cTn id="782" presetID="1" presetClass="exit" presetSubtype="0" fill="hold" grpId="1" nodeType="withEffect">
                                  <p:stCondLst>
                                    <p:cond delay="0"/>
                                  </p:stCondLst>
                                  <p:childTnLst>
                                    <p:set>
                                      <p:cBhvr>
                                        <p:cTn id="783" dur="1" fill="hold">
                                          <p:stCondLst>
                                            <p:cond delay="0"/>
                                          </p:stCondLst>
                                        </p:cTn>
                                        <p:tgtEl>
                                          <p:spTgt spid="288"/>
                                        </p:tgtEl>
                                        <p:attrNameLst>
                                          <p:attrName>style.visibility</p:attrName>
                                        </p:attrNameLst>
                                      </p:cBhvr>
                                      <p:to>
                                        <p:strVal val="hidden"/>
                                      </p:to>
                                    </p:set>
                                  </p:childTnLst>
                                </p:cTn>
                              </p:par>
                              <p:par>
                                <p:cTn id="784" presetID="1" presetClass="exit" presetSubtype="0" fill="hold" grpId="1" nodeType="withEffect">
                                  <p:stCondLst>
                                    <p:cond delay="0"/>
                                  </p:stCondLst>
                                  <p:childTnLst>
                                    <p:set>
                                      <p:cBhvr>
                                        <p:cTn id="785" dur="1" fill="hold">
                                          <p:stCondLst>
                                            <p:cond delay="0"/>
                                          </p:stCondLst>
                                        </p:cTn>
                                        <p:tgtEl>
                                          <p:spTgt spid="287"/>
                                        </p:tgtEl>
                                        <p:attrNameLst>
                                          <p:attrName>style.visibility</p:attrName>
                                        </p:attrNameLst>
                                      </p:cBhvr>
                                      <p:to>
                                        <p:strVal val="hidden"/>
                                      </p:to>
                                    </p:set>
                                  </p:childTnLst>
                                </p:cTn>
                              </p:par>
                              <p:par>
                                <p:cTn id="786" presetID="1" presetClass="entr" presetSubtype="0" fill="hold" grpId="3" nodeType="withEffect">
                                  <p:stCondLst>
                                    <p:cond delay="0"/>
                                  </p:stCondLst>
                                  <p:childTnLst>
                                    <p:set>
                                      <p:cBhvr>
                                        <p:cTn id="787" dur="1" fill="hold">
                                          <p:stCondLst>
                                            <p:cond delay="0"/>
                                          </p:stCondLst>
                                        </p:cTn>
                                        <p:tgtEl>
                                          <p:spTgt spid="286"/>
                                        </p:tgtEl>
                                        <p:attrNameLst>
                                          <p:attrName>style.visibility</p:attrName>
                                        </p:attrNameLst>
                                      </p:cBhvr>
                                      <p:to>
                                        <p:strVal val="visible"/>
                                      </p:to>
                                    </p:set>
                                  </p:childTnLst>
                                </p:cTn>
                              </p:par>
                              <p:par>
                                <p:cTn id="788" presetID="1" presetClass="entr" presetSubtype="0" fill="hold" grpId="3" nodeType="withEffect">
                                  <p:stCondLst>
                                    <p:cond delay="0"/>
                                  </p:stCondLst>
                                  <p:childTnLst>
                                    <p:set>
                                      <p:cBhvr>
                                        <p:cTn id="789"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8"/>
                  </p:tgtEl>
                </p:cond>
              </p:nextCondLst>
            </p:seq>
            <p:seq concurrent="1" nextAc="seek">
              <p:cTn id="790" restart="whenNotActive" fill="hold" evtFilter="cancelBubble" nodeType="interactiveSeq">
                <p:stCondLst>
                  <p:cond evt="onClick" delay="0">
                    <p:tgtEl>
                      <p:spTgt spid="287"/>
                    </p:tgtEl>
                  </p:cond>
                </p:stCondLst>
                <p:endSync evt="end" delay="0">
                  <p:rtn val="all"/>
                </p:endSync>
                <p:childTnLst>
                  <p:par>
                    <p:cTn id="791" fill="hold">
                      <p:stCondLst>
                        <p:cond delay="0"/>
                      </p:stCondLst>
                      <p:childTnLst>
                        <p:par>
                          <p:cTn id="792" fill="hold">
                            <p:stCondLst>
                              <p:cond delay="0"/>
                            </p:stCondLst>
                            <p:childTnLst>
                              <p:par>
                                <p:cTn id="793" presetID="1" presetClass="exit" presetSubtype="0" fill="hold" grpId="2" nodeType="withEffect">
                                  <p:stCondLst>
                                    <p:cond delay="0"/>
                                  </p:stCondLst>
                                  <p:childTnLst>
                                    <p:set>
                                      <p:cBhvr>
                                        <p:cTn id="794" dur="1" fill="hold">
                                          <p:stCondLst>
                                            <p:cond delay="0"/>
                                          </p:stCondLst>
                                        </p:cTn>
                                        <p:tgtEl>
                                          <p:spTgt spid="287"/>
                                        </p:tgtEl>
                                        <p:attrNameLst>
                                          <p:attrName>style.visibility</p:attrName>
                                        </p:attrNameLst>
                                      </p:cBhvr>
                                      <p:to>
                                        <p:strVal val="hidden"/>
                                      </p:to>
                                    </p:set>
                                  </p:childTnLst>
                                </p:cTn>
                              </p:par>
                              <p:par>
                                <p:cTn id="795" presetID="1" presetClass="exit" presetSubtype="0" fill="hold" grpId="2" nodeType="withEffect">
                                  <p:stCondLst>
                                    <p:cond delay="0"/>
                                  </p:stCondLst>
                                  <p:childTnLst>
                                    <p:set>
                                      <p:cBhvr>
                                        <p:cTn id="796" dur="1" fill="hold">
                                          <p:stCondLst>
                                            <p:cond delay="0"/>
                                          </p:stCondLst>
                                        </p:cTn>
                                        <p:tgtEl>
                                          <p:spTgt spid="288"/>
                                        </p:tgtEl>
                                        <p:attrNameLst>
                                          <p:attrName>style.visibility</p:attrName>
                                        </p:attrNameLst>
                                      </p:cBhvr>
                                      <p:to>
                                        <p:strVal val="hidden"/>
                                      </p:to>
                                    </p:set>
                                  </p:childTnLst>
                                </p:cTn>
                              </p:par>
                              <p:par>
                                <p:cTn id="797" presetID="1" presetClass="entr" presetSubtype="0" fill="hold" grpId="0" nodeType="withEffect">
                                  <p:stCondLst>
                                    <p:cond delay="0"/>
                                  </p:stCondLst>
                                  <p:childTnLst>
                                    <p:set>
                                      <p:cBhvr>
                                        <p:cTn id="798" dur="1" fill="hold">
                                          <p:stCondLst>
                                            <p:cond delay="0"/>
                                          </p:stCondLst>
                                        </p:cTn>
                                        <p:tgtEl>
                                          <p:spTgt spid="290"/>
                                        </p:tgtEl>
                                        <p:attrNameLst>
                                          <p:attrName>style.visibility</p:attrName>
                                        </p:attrNameLst>
                                      </p:cBhvr>
                                      <p:to>
                                        <p:strVal val="visible"/>
                                      </p:to>
                                    </p:set>
                                  </p:childTnLst>
                                </p:cTn>
                              </p:par>
                              <p:par>
                                <p:cTn id="799" presetID="1" presetClass="entr" presetSubtype="0" fill="hold" grpId="0" nodeType="withEffect">
                                  <p:stCondLst>
                                    <p:cond delay="0"/>
                                  </p:stCondLst>
                                  <p:childTnLst>
                                    <p:set>
                                      <p:cBhvr>
                                        <p:cTn id="800"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87"/>
                  </p:tgtEl>
                </p:cond>
              </p:nextCondLst>
            </p:seq>
            <p:seq concurrent="1" nextAc="seek">
              <p:cTn id="801" restart="whenNotActive" fill="hold" evtFilter="cancelBubble" nodeType="interactiveSeq">
                <p:stCondLst>
                  <p:cond evt="onClick" delay="0">
                    <p:tgtEl>
                      <p:spTgt spid="290"/>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290"/>
                                        </p:tgtEl>
                                        <p:attrNameLst>
                                          <p:attrName>style.visibility</p:attrName>
                                        </p:attrNameLst>
                                      </p:cBhvr>
                                      <p:to>
                                        <p:strVal val="hidden"/>
                                      </p:to>
                                    </p:set>
                                  </p:childTnLst>
                                </p:cTn>
                              </p:par>
                              <p:par>
                                <p:cTn id="806" presetID="1" presetClass="exit" presetSubtype="0" fill="hold" grpId="1" nodeType="withEffect">
                                  <p:stCondLst>
                                    <p:cond delay="0"/>
                                  </p:stCondLst>
                                  <p:childTnLst>
                                    <p:set>
                                      <p:cBhvr>
                                        <p:cTn id="807" dur="1" fill="hold">
                                          <p:stCondLst>
                                            <p:cond delay="0"/>
                                          </p:stCondLst>
                                        </p:cTn>
                                        <p:tgtEl>
                                          <p:spTgt spid="289"/>
                                        </p:tgtEl>
                                        <p:attrNameLst>
                                          <p:attrName>style.visibility</p:attrName>
                                        </p:attrNameLst>
                                      </p:cBhvr>
                                      <p:to>
                                        <p:strVal val="hidden"/>
                                      </p:to>
                                    </p:set>
                                  </p:childTnLst>
                                </p:cTn>
                              </p:par>
                              <p:par>
                                <p:cTn id="808" presetID="1" presetClass="entr" presetSubtype="0" fill="hold" grpId="0" nodeType="withEffect">
                                  <p:stCondLst>
                                    <p:cond delay="0"/>
                                  </p:stCondLst>
                                  <p:childTnLst>
                                    <p:set>
                                      <p:cBhvr>
                                        <p:cTn id="809" dur="1" fill="hold">
                                          <p:stCondLst>
                                            <p:cond delay="0"/>
                                          </p:stCondLst>
                                        </p:cTn>
                                        <p:tgtEl>
                                          <p:spTgt spid="288"/>
                                        </p:tgtEl>
                                        <p:attrNameLst>
                                          <p:attrName>style.visibility</p:attrName>
                                        </p:attrNameLst>
                                      </p:cBhvr>
                                      <p:to>
                                        <p:strVal val="visible"/>
                                      </p:to>
                                    </p:set>
                                  </p:childTnLst>
                                </p:cTn>
                              </p:par>
                              <p:par>
                                <p:cTn id="810" presetID="1" presetClass="entr" presetSubtype="0" fill="hold" grpId="0" nodeType="withEffect">
                                  <p:stCondLst>
                                    <p:cond delay="0"/>
                                  </p:stCondLst>
                                  <p:childTnLst>
                                    <p:set>
                                      <p:cBhvr>
                                        <p:cTn id="811"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90"/>
                  </p:tgtEl>
                </p:cond>
              </p:nextCondLst>
            </p:seq>
            <p:seq concurrent="1" nextAc="seek">
              <p:cTn id="812" restart="whenNotActive" fill="hold" evtFilter="cancelBubble" nodeType="interactiveSeq">
                <p:stCondLst>
                  <p:cond evt="onClick" delay="0">
                    <p:tgtEl>
                      <p:spTgt spid="289"/>
                    </p:tgtEl>
                  </p:cond>
                </p:stCondLst>
                <p:endSync evt="end" delay="0">
                  <p:rtn val="all"/>
                </p:endSync>
                <p:childTnLst>
                  <p:par>
                    <p:cTn id="813" fill="hold">
                      <p:stCondLst>
                        <p:cond delay="0"/>
                      </p:stCondLst>
                      <p:childTnLst>
                        <p:par>
                          <p:cTn id="814" fill="hold">
                            <p:stCondLst>
                              <p:cond delay="0"/>
                            </p:stCondLst>
                            <p:childTnLst>
                              <p:par>
                                <p:cTn id="815" presetID="1" presetClass="exit" presetSubtype="0" fill="hold" grpId="2" nodeType="withEffect">
                                  <p:stCondLst>
                                    <p:cond delay="0"/>
                                  </p:stCondLst>
                                  <p:childTnLst>
                                    <p:set>
                                      <p:cBhvr>
                                        <p:cTn id="816" dur="1" fill="hold">
                                          <p:stCondLst>
                                            <p:cond delay="0"/>
                                          </p:stCondLst>
                                        </p:cTn>
                                        <p:tgtEl>
                                          <p:spTgt spid="289"/>
                                        </p:tgtEl>
                                        <p:attrNameLst>
                                          <p:attrName>style.visibility</p:attrName>
                                        </p:attrNameLst>
                                      </p:cBhvr>
                                      <p:to>
                                        <p:strVal val="hidden"/>
                                      </p:to>
                                    </p:set>
                                  </p:childTnLst>
                                </p:cTn>
                              </p:par>
                              <p:par>
                                <p:cTn id="817" presetID="1" presetClass="exit" presetSubtype="0" fill="hold" grpId="2" nodeType="withEffect">
                                  <p:stCondLst>
                                    <p:cond delay="0"/>
                                  </p:stCondLst>
                                  <p:childTnLst>
                                    <p:set>
                                      <p:cBhvr>
                                        <p:cTn id="818" dur="1" fill="hold">
                                          <p:stCondLst>
                                            <p:cond delay="0"/>
                                          </p:stCondLst>
                                        </p:cTn>
                                        <p:tgtEl>
                                          <p:spTgt spid="290"/>
                                        </p:tgtEl>
                                        <p:attrNameLst>
                                          <p:attrName>style.visibility</p:attrName>
                                        </p:attrNameLst>
                                      </p:cBhvr>
                                      <p:to>
                                        <p:strVal val="hidden"/>
                                      </p:to>
                                    </p:set>
                                  </p:childTnLst>
                                </p:cTn>
                              </p:par>
                              <p:par>
                                <p:cTn id="819" presetID="1" presetClass="entr" presetSubtype="0" fill="hold" grpId="3" nodeType="withEffect">
                                  <p:stCondLst>
                                    <p:cond delay="0"/>
                                  </p:stCondLst>
                                  <p:childTnLst>
                                    <p:set>
                                      <p:cBhvr>
                                        <p:cTn id="820" dur="1" fill="hold">
                                          <p:stCondLst>
                                            <p:cond delay="0"/>
                                          </p:stCondLst>
                                        </p:cTn>
                                        <p:tgtEl>
                                          <p:spTgt spid="292"/>
                                        </p:tgtEl>
                                        <p:attrNameLst>
                                          <p:attrName>style.visibility</p:attrName>
                                        </p:attrNameLst>
                                      </p:cBhvr>
                                      <p:to>
                                        <p:strVal val="visible"/>
                                      </p:to>
                                    </p:set>
                                  </p:childTnLst>
                                </p:cTn>
                              </p:par>
                              <p:par>
                                <p:cTn id="821" presetID="1" presetClass="entr" presetSubtype="0" fill="hold" grpId="3" nodeType="withEffect">
                                  <p:stCondLst>
                                    <p:cond delay="0"/>
                                  </p:stCondLst>
                                  <p:childTnLst>
                                    <p:set>
                                      <p:cBhvr>
                                        <p:cTn id="822" dur="1" fill="hold">
                                          <p:stCondLst>
                                            <p:cond delay="0"/>
                                          </p:stCondLst>
                                        </p:cTn>
                                        <p:tgtEl>
                                          <p:spTgt spid="291"/>
                                        </p:tgtEl>
                                        <p:attrNameLst>
                                          <p:attrName>style.visibility</p:attrName>
                                        </p:attrNameLst>
                                      </p:cBhvr>
                                      <p:to>
                                        <p:strVal val="visible"/>
                                      </p:to>
                                    </p:set>
                                  </p:childTnLst>
                                </p:cTn>
                              </p:par>
                            </p:childTnLst>
                          </p:cTn>
                        </p:par>
                      </p:childTnLst>
                    </p:cTn>
                  </p:par>
                </p:childTnLst>
              </p:cTn>
              <p:nextCondLst>
                <p:cond evt="onClick" delay="0">
                  <p:tgtEl>
                    <p:spTgt spid="289"/>
                  </p:tgtEl>
                </p:cond>
              </p:nextCondLst>
            </p:seq>
            <p:seq concurrent="1" nextAc="seek">
              <p:cTn id="823" restart="whenNotActive" fill="hold" evtFilter="cancelBubble" nodeType="interactiveSeq">
                <p:stCondLst>
                  <p:cond evt="onClick" delay="0">
                    <p:tgtEl>
                      <p:spTgt spid="292"/>
                    </p:tgtEl>
                  </p:cond>
                </p:stCondLst>
                <p:endSync evt="end" delay="0">
                  <p:rtn val="all"/>
                </p:endSync>
                <p:childTnLst>
                  <p:par>
                    <p:cTn id="824" fill="hold">
                      <p:stCondLst>
                        <p:cond delay="0"/>
                      </p:stCondLst>
                      <p:childTnLst>
                        <p:par>
                          <p:cTn id="825" fill="hold">
                            <p:stCondLst>
                              <p:cond delay="0"/>
                            </p:stCondLst>
                            <p:childTnLst>
                              <p:par>
                                <p:cTn id="826" presetID="1" presetClass="exit" presetSubtype="0" fill="hold" grpId="1" nodeType="withEffect">
                                  <p:stCondLst>
                                    <p:cond delay="0"/>
                                  </p:stCondLst>
                                  <p:childTnLst>
                                    <p:set>
                                      <p:cBhvr>
                                        <p:cTn id="827" dur="1" fill="hold">
                                          <p:stCondLst>
                                            <p:cond delay="0"/>
                                          </p:stCondLst>
                                        </p:cTn>
                                        <p:tgtEl>
                                          <p:spTgt spid="292"/>
                                        </p:tgtEl>
                                        <p:attrNameLst>
                                          <p:attrName>style.visibility</p:attrName>
                                        </p:attrNameLst>
                                      </p:cBhvr>
                                      <p:to>
                                        <p:strVal val="hidden"/>
                                      </p:to>
                                    </p:set>
                                  </p:childTnLst>
                                </p:cTn>
                              </p:par>
                              <p:par>
                                <p:cTn id="828" presetID="1" presetClass="exit" presetSubtype="0" fill="hold" grpId="1" nodeType="withEffect">
                                  <p:stCondLst>
                                    <p:cond delay="0"/>
                                  </p:stCondLst>
                                  <p:childTnLst>
                                    <p:set>
                                      <p:cBhvr>
                                        <p:cTn id="829" dur="1" fill="hold">
                                          <p:stCondLst>
                                            <p:cond delay="0"/>
                                          </p:stCondLst>
                                        </p:cTn>
                                        <p:tgtEl>
                                          <p:spTgt spid="291"/>
                                        </p:tgtEl>
                                        <p:attrNameLst>
                                          <p:attrName>style.visibility</p:attrName>
                                        </p:attrNameLst>
                                      </p:cBhvr>
                                      <p:to>
                                        <p:strVal val="hidden"/>
                                      </p:to>
                                    </p:set>
                                  </p:childTnLst>
                                </p:cTn>
                              </p:par>
                              <p:par>
                                <p:cTn id="830" presetID="1" presetClass="entr" presetSubtype="0" fill="hold" grpId="3" nodeType="withEffect">
                                  <p:stCondLst>
                                    <p:cond delay="0"/>
                                  </p:stCondLst>
                                  <p:childTnLst>
                                    <p:set>
                                      <p:cBhvr>
                                        <p:cTn id="831" dur="1" fill="hold">
                                          <p:stCondLst>
                                            <p:cond delay="0"/>
                                          </p:stCondLst>
                                        </p:cTn>
                                        <p:tgtEl>
                                          <p:spTgt spid="290"/>
                                        </p:tgtEl>
                                        <p:attrNameLst>
                                          <p:attrName>style.visibility</p:attrName>
                                        </p:attrNameLst>
                                      </p:cBhvr>
                                      <p:to>
                                        <p:strVal val="visible"/>
                                      </p:to>
                                    </p:set>
                                  </p:childTnLst>
                                </p:cTn>
                              </p:par>
                              <p:par>
                                <p:cTn id="832" presetID="1" presetClass="entr" presetSubtype="0" fill="hold" grpId="3" nodeType="withEffect">
                                  <p:stCondLst>
                                    <p:cond delay="0"/>
                                  </p:stCondLst>
                                  <p:childTnLst>
                                    <p:set>
                                      <p:cBhvr>
                                        <p:cTn id="833"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92"/>
                  </p:tgtEl>
                </p:cond>
              </p:nextCondLst>
            </p:seq>
            <p:seq concurrent="1" nextAc="seek">
              <p:cTn id="834" restart="whenNotActive" fill="hold" evtFilter="cancelBubble" nodeType="interactiveSeq">
                <p:stCondLst>
                  <p:cond evt="onClick" delay="0">
                    <p:tgtEl>
                      <p:spTgt spid="291"/>
                    </p:tgtEl>
                  </p:cond>
                </p:stCondLst>
                <p:endSync evt="end" delay="0">
                  <p:rtn val="all"/>
                </p:endSync>
                <p:childTnLst>
                  <p:par>
                    <p:cTn id="835" fill="hold">
                      <p:stCondLst>
                        <p:cond delay="0"/>
                      </p:stCondLst>
                      <p:childTnLst>
                        <p:par>
                          <p:cTn id="836" fill="hold">
                            <p:stCondLst>
                              <p:cond delay="0"/>
                            </p:stCondLst>
                            <p:childTnLst>
                              <p:par>
                                <p:cTn id="837" presetID="1" presetClass="exit" presetSubtype="0" fill="hold" grpId="2" nodeType="withEffect">
                                  <p:stCondLst>
                                    <p:cond delay="0"/>
                                  </p:stCondLst>
                                  <p:childTnLst>
                                    <p:set>
                                      <p:cBhvr>
                                        <p:cTn id="838" dur="1" fill="hold">
                                          <p:stCondLst>
                                            <p:cond delay="0"/>
                                          </p:stCondLst>
                                        </p:cTn>
                                        <p:tgtEl>
                                          <p:spTgt spid="291"/>
                                        </p:tgtEl>
                                        <p:attrNameLst>
                                          <p:attrName>style.visibility</p:attrName>
                                        </p:attrNameLst>
                                      </p:cBhvr>
                                      <p:to>
                                        <p:strVal val="hidden"/>
                                      </p:to>
                                    </p:set>
                                  </p:childTnLst>
                                </p:cTn>
                              </p:par>
                              <p:par>
                                <p:cTn id="839" presetID="1" presetClass="exit" presetSubtype="0" fill="hold" grpId="2" nodeType="withEffect">
                                  <p:stCondLst>
                                    <p:cond delay="0"/>
                                  </p:stCondLst>
                                  <p:childTnLst>
                                    <p:set>
                                      <p:cBhvr>
                                        <p:cTn id="840" dur="1" fill="hold">
                                          <p:stCondLst>
                                            <p:cond delay="0"/>
                                          </p:stCondLst>
                                        </p:cTn>
                                        <p:tgtEl>
                                          <p:spTgt spid="292"/>
                                        </p:tgtEl>
                                        <p:attrNameLst>
                                          <p:attrName>style.visibility</p:attrName>
                                        </p:attrNameLst>
                                      </p:cBhvr>
                                      <p:to>
                                        <p:strVal val="hidden"/>
                                      </p:to>
                                    </p:set>
                                  </p:childTnLst>
                                </p:cTn>
                              </p:par>
                              <p:par>
                                <p:cTn id="841" presetID="1" presetClass="entr" presetSubtype="0" fill="hold" grpId="0" nodeType="withEffect">
                                  <p:stCondLst>
                                    <p:cond delay="0"/>
                                  </p:stCondLst>
                                  <p:childTnLst>
                                    <p:set>
                                      <p:cBhvr>
                                        <p:cTn id="842" dur="1" fill="hold">
                                          <p:stCondLst>
                                            <p:cond delay="0"/>
                                          </p:stCondLst>
                                        </p:cTn>
                                        <p:tgtEl>
                                          <p:spTgt spid="294"/>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1"/>
                  </p:tgtEl>
                </p:cond>
              </p:nextCondLst>
            </p:seq>
            <p:seq concurrent="1" nextAc="seek">
              <p:cTn id="845" restart="whenNotActive" fill="hold" evtFilter="cancelBubble" nodeType="interactiveSeq">
                <p:stCondLst>
                  <p:cond evt="onClick" delay="0">
                    <p:tgtEl>
                      <p:spTgt spid="294"/>
                    </p:tgtEl>
                  </p:cond>
                </p:stCondLst>
                <p:endSync evt="end" delay="0">
                  <p:rtn val="all"/>
                </p:endSync>
                <p:childTnLst>
                  <p:par>
                    <p:cTn id="846" fill="hold">
                      <p:stCondLst>
                        <p:cond delay="0"/>
                      </p:stCondLst>
                      <p:childTnLst>
                        <p:par>
                          <p:cTn id="847" fill="hold">
                            <p:stCondLst>
                              <p:cond delay="0"/>
                            </p:stCondLst>
                            <p:childTnLst>
                              <p:par>
                                <p:cTn id="848" presetID="1" presetClass="exit" presetSubtype="0" fill="hold" grpId="1" nodeType="withEffect">
                                  <p:stCondLst>
                                    <p:cond delay="0"/>
                                  </p:stCondLst>
                                  <p:childTnLst>
                                    <p:set>
                                      <p:cBhvr>
                                        <p:cTn id="849" dur="1" fill="hold">
                                          <p:stCondLst>
                                            <p:cond delay="0"/>
                                          </p:stCondLst>
                                        </p:cTn>
                                        <p:tgtEl>
                                          <p:spTgt spid="294"/>
                                        </p:tgtEl>
                                        <p:attrNameLst>
                                          <p:attrName>style.visibility</p:attrName>
                                        </p:attrNameLst>
                                      </p:cBhvr>
                                      <p:to>
                                        <p:strVal val="hidden"/>
                                      </p:to>
                                    </p:set>
                                  </p:childTnLst>
                                </p:cTn>
                              </p:par>
                              <p:par>
                                <p:cTn id="850" presetID="1" presetClass="exit" presetSubtype="0" fill="hold" grpId="1" nodeType="withEffect">
                                  <p:stCondLst>
                                    <p:cond delay="0"/>
                                  </p:stCondLst>
                                  <p:childTnLst>
                                    <p:set>
                                      <p:cBhvr>
                                        <p:cTn id="851" dur="1" fill="hold">
                                          <p:stCondLst>
                                            <p:cond delay="0"/>
                                          </p:stCondLst>
                                        </p:cTn>
                                        <p:tgtEl>
                                          <p:spTgt spid="293"/>
                                        </p:tgtEl>
                                        <p:attrNameLst>
                                          <p:attrName>style.visibility</p:attrName>
                                        </p:attrNameLst>
                                      </p:cBhvr>
                                      <p:to>
                                        <p:strVal val="hidden"/>
                                      </p:to>
                                    </p:set>
                                  </p:childTnLst>
                                </p:cTn>
                              </p:par>
                              <p:par>
                                <p:cTn id="852" presetID="1" presetClass="entr" presetSubtype="0" fill="hold" grpId="0" nodeType="withEffect">
                                  <p:stCondLst>
                                    <p:cond delay="0"/>
                                  </p:stCondLst>
                                  <p:childTnLst>
                                    <p:set>
                                      <p:cBhvr>
                                        <p:cTn id="853" dur="1" fill="hold">
                                          <p:stCondLst>
                                            <p:cond delay="0"/>
                                          </p:stCondLst>
                                        </p:cTn>
                                        <p:tgtEl>
                                          <p:spTgt spid="292"/>
                                        </p:tgtEl>
                                        <p:attrNameLst>
                                          <p:attrName>style.visibility</p:attrName>
                                        </p:attrNameLst>
                                      </p:cBhvr>
                                      <p:to>
                                        <p:strVal val="visible"/>
                                      </p:to>
                                    </p:set>
                                  </p:childTnLst>
                                </p:cTn>
                              </p:par>
                              <p:par>
                                <p:cTn id="854" presetID="1" presetClass="entr" presetSubtype="0" fill="hold" grpId="0" nodeType="withEffect">
                                  <p:stCondLst>
                                    <p:cond delay="0"/>
                                  </p:stCondLst>
                                  <p:childTnLst>
                                    <p:set>
                                      <p:cBhvr>
                                        <p:cTn id="855" dur="1" fill="hold">
                                          <p:stCondLst>
                                            <p:cond delay="0"/>
                                          </p:stCondLst>
                                        </p:cTn>
                                        <p:tgtEl>
                                          <p:spTgt spid="291"/>
                                        </p:tgtEl>
                                        <p:attrNameLst>
                                          <p:attrName>style.visibility</p:attrName>
                                        </p:attrNameLst>
                                      </p:cBhvr>
                                      <p:to>
                                        <p:strVal val="visible"/>
                                      </p:to>
                                    </p:set>
                                  </p:childTnLst>
                                </p:cTn>
                              </p:par>
                            </p:childTnLst>
                          </p:cTn>
                        </p:par>
                      </p:childTnLst>
                    </p:cTn>
                  </p:par>
                </p:childTnLst>
              </p:cTn>
              <p:nextCondLst>
                <p:cond evt="onClick" delay="0">
                  <p:tgtEl>
                    <p:spTgt spid="294"/>
                  </p:tgtEl>
                </p:cond>
              </p:nextCondLst>
            </p:seq>
            <p:seq concurrent="1" nextAc="seek">
              <p:cTn id="856" restart="whenNotActive" fill="hold" evtFilter="cancelBubble" nodeType="interactiveSeq">
                <p:stCondLst>
                  <p:cond evt="onClick" delay="0">
                    <p:tgtEl>
                      <p:spTgt spid="293"/>
                    </p:tgtEl>
                  </p:cond>
                </p:stCondLst>
                <p:endSync evt="end" delay="0">
                  <p:rtn val="all"/>
                </p:endSync>
                <p:childTnLst>
                  <p:par>
                    <p:cTn id="857" fill="hold">
                      <p:stCondLst>
                        <p:cond delay="0"/>
                      </p:stCondLst>
                      <p:childTnLst>
                        <p:par>
                          <p:cTn id="858" fill="hold">
                            <p:stCondLst>
                              <p:cond delay="0"/>
                            </p:stCondLst>
                            <p:childTnLst>
                              <p:par>
                                <p:cTn id="859" presetID="1" presetClass="exit" presetSubtype="0" fill="hold" grpId="2" nodeType="withEffect">
                                  <p:stCondLst>
                                    <p:cond delay="0"/>
                                  </p:stCondLst>
                                  <p:childTnLst>
                                    <p:set>
                                      <p:cBhvr>
                                        <p:cTn id="860" dur="1" fill="hold">
                                          <p:stCondLst>
                                            <p:cond delay="0"/>
                                          </p:stCondLst>
                                        </p:cTn>
                                        <p:tgtEl>
                                          <p:spTgt spid="293"/>
                                        </p:tgtEl>
                                        <p:attrNameLst>
                                          <p:attrName>style.visibility</p:attrName>
                                        </p:attrNameLst>
                                      </p:cBhvr>
                                      <p:to>
                                        <p:strVal val="hidden"/>
                                      </p:to>
                                    </p:set>
                                  </p:childTnLst>
                                </p:cTn>
                              </p:par>
                              <p:par>
                                <p:cTn id="861" presetID="1" presetClass="exit" presetSubtype="0" fill="hold" grpId="2" nodeType="withEffect">
                                  <p:stCondLst>
                                    <p:cond delay="0"/>
                                  </p:stCondLst>
                                  <p:childTnLst>
                                    <p:set>
                                      <p:cBhvr>
                                        <p:cTn id="862" dur="1" fill="hold">
                                          <p:stCondLst>
                                            <p:cond delay="0"/>
                                          </p:stCondLst>
                                        </p:cTn>
                                        <p:tgtEl>
                                          <p:spTgt spid="294"/>
                                        </p:tgtEl>
                                        <p:attrNameLst>
                                          <p:attrName>style.visibility</p:attrName>
                                        </p:attrNameLst>
                                      </p:cBhvr>
                                      <p:to>
                                        <p:strVal val="hidden"/>
                                      </p:to>
                                    </p:set>
                                  </p:childTnLst>
                                </p:cTn>
                              </p:par>
                              <p:par>
                                <p:cTn id="863" presetID="1" presetClass="entr" presetSubtype="0" fill="hold" grpId="3" nodeType="withEffect">
                                  <p:stCondLst>
                                    <p:cond delay="0"/>
                                  </p:stCondLst>
                                  <p:childTnLst>
                                    <p:set>
                                      <p:cBhvr>
                                        <p:cTn id="864" dur="1" fill="hold">
                                          <p:stCondLst>
                                            <p:cond delay="0"/>
                                          </p:stCondLst>
                                        </p:cTn>
                                        <p:tgtEl>
                                          <p:spTgt spid="296"/>
                                        </p:tgtEl>
                                        <p:attrNameLst>
                                          <p:attrName>style.visibility</p:attrName>
                                        </p:attrNameLst>
                                      </p:cBhvr>
                                      <p:to>
                                        <p:strVal val="visible"/>
                                      </p:to>
                                    </p:set>
                                  </p:childTnLst>
                                </p:cTn>
                              </p:par>
                              <p:par>
                                <p:cTn id="865" presetID="1" presetClass="entr" presetSubtype="0" fill="hold" grpId="3" nodeType="withEffect">
                                  <p:stCondLst>
                                    <p:cond delay="0"/>
                                  </p:stCondLst>
                                  <p:childTnLst>
                                    <p:set>
                                      <p:cBhvr>
                                        <p:cTn id="866"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3"/>
                  </p:tgtEl>
                </p:cond>
              </p:nextCondLst>
            </p:seq>
            <p:seq concurrent="1" nextAc="seek">
              <p:cTn id="867" restart="whenNotActive" fill="hold" evtFilter="cancelBubble" nodeType="interactiveSeq">
                <p:stCondLst>
                  <p:cond evt="onClick" delay="0">
                    <p:tgtEl>
                      <p:spTgt spid="296"/>
                    </p:tgtEl>
                  </p:cond>
                </p:stCondLst>
                <p:endSync evt="end" delay="0">
                  <p:rtn val="all"/>
                </p:endSync>
                <p:childTnLst>
                  <p:par>
                    <p:cTn id="868" fill="hold">
                      <p:stCondLst>
                        <p:cond delay="0"/>
                      </p:stCondLst>
                      <p:childTnLst>
                        <p:par>
                          <p:cTn id="869" fill="hold">
                            <p:stCondLst>
                              <p:cond delay="0"/>
                            </p:stCondLst>
                            <p:childTnLst>
                              <p:par>
                                <p:cTn id="870" presetID="1" presetClass="exit" presetSubtype="0" fill="hold" grpId="1" nodeType="withEffect">
                                  <p:stCondLst>
                                    <p:cond delay="0"/>
                                  </p:stCondLst>
                                  <p:childTnLst>
                                    <p:set>
                                      <p:cBhvr>
                                        <p:cTn id="871" dur="1" fill="hold">
                                          <p:stCondLst>
                                            <p:cond delay="0"/>
                                          </p:stCondLst>
                                        </p:cTn>
                                        <p:tgtEl>
                                          <p:spTgt spid="296"/>
                                        </p:tgtEl>
                                        <p:attrNameLst>
                                          <p:attrName>style.visibility</p:attrName>
                                        </p:attrNameLst>
                                      </p:cBhvr>
                                      <p:to>
                                        <p:strVal val="hidden"/>
                                      </p:to>
                                    </p:set>
                                  </p:childTnLst>
                                </p:cTn>
                              </p:par>
                              <p:par>
                                <p:cTn id="872" presetID="1" presetClass="exit" presetSubtype="0" fill="hold" grpId="1" nodeType="withEffect">
                                  <p:stCondLst>
                                    <p:cond delay="0"/>
                                  </p:stCondLst>
                                  <p:childTnLst>
                                    <p:set>
                                      <p:cBhvr>
                                        <p:cTn id="873" dur="1" fill="hold">
                                          <p:stCondLst>
                                            <p:cond delay="0"/>
                                          </p:stCondLst>
                                        </p:cTn>
                                        <p:tgtEl>
                                          <p:spTgt spid="295"/>
                                        </p:tgtEl>
                                        <p:attrNameLst>
                                          <p:attrName>style.visibility</p:attrName>
                                        </p:attrNameLst>
                                      </p:cBhvr>
                                      <p:to>
                                        <p:strVal val="hidden"/>
                                      </p:to>
                                    </p:set>
                                  </p:childTnLst>
                                </p:cTn>
                              </p:par>
                              <p:par>
                                <p:cTn id="874" presetID="1" presetClass="entr" presetSubtype="0" fill="hold" grpId="3" nodeType="withEffect">
                                  <p:stCondLst>
                                    <p:cond delay="0"/>
                                  </p:stCondLst>
                                  <p:childTnLst>
                                    <p:set>
                                      <p:cBhvr>
                                        <p:cTn id="875" dur="1" fill="hold">
                                          <p:stCondLst>
                                            <p:cond delay="0"/>
                                          </p:stCondLst>
                                        </p:cTn>
                                        <p:tgtEl>
                                          <p:spTgt spid="294"/>
                                        </p:tgtEl>
                                        <p:attrNameLst>
                                          <p:attrName>style.visibility</p:attrName>
                                        </p:attrNameLst>
                                      </p:cBhvr>
                                      <p:to>
                                        <p:strVal val="visible"/>
                                      </p:to>
                                    </p:set>
                                  </p:childTnLst>
                                </p:cTn>
                              </p:par>
                              <p:par>
                                <p:cTn id="876" presetID="1" presetClass="entr" presetSubtype="0" fill="hold" grpId="3" nodeType="withEffect">
                                  <p:stCondLst>
                                    <p:cond delay="0"/>
                                  </p:stCondLst>
                                  <p:childTnLst>
                                    <p:set>
                                      <p:cBhvr>
                                        <p:cTn id="877"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6"/>
                  </p:tgtEl>
                </p:cond>
              </p:nextCondLst>
            </p:seq>
            <p:seq concurrent="1" nextAc="seek">
              <p:cTn id="878" restart="whenNotActive" fill="hold" evtFilter="cancelBubble" nodeType="interactiveSeq">
                <p:stCondLst>
                  <p:cond evt="onClick" delay="0">
                    <p:tgtEl>
                      <p:spTgt spid="295"/>
                    </p:tgtEl>
                  </p:cond>
                </p:stCondLst>
                <p:endSync evt="end" delay="0">
                  <p:rtn val="all"/>
                </p:endSync>
                <p:childTnLst>
                  <p:par>
                    <p:cTn id="879" fill="hold">
                      <p:stCondLst>
                        <p:cond delay="0"/>
                      </p:stCondLst>
                      <p:childTnLst>
                        <p:par>
                          <p:cTn id="880" fill="hold">
                            <p:stCondLst>
                              <p:cond delay="0"/>
                            </p:stCondLst>
                            <p:childTnLst>
                              <p:par>
                                <p:cTn id="881" presetID="1" presetClass="exit" presetSubtype="0" fill="hold" grpId="2" nodeType="withEffect">
                                  <p:stCondLst>
                                    <p:cond delay="0"/>
                                  </p:stCondLst>
                                  <p:childTnLst>
                                    <p:set>
                                      <p:cBhvr>
                                        <p:cTn id="882" dur="1" fill="hold">
                                          <p:stCondLst>
                                            <p:cond delay="0"/>
                                          </p:stCondLst>
                                        </p:cTn>
                                        <p:tgtEl>
                                          <p:spTgt spid="295"/>
                                        </p:tgtEl>
                                        <p:attrNameLst>
                                          <p:attrName>style.visibility</p:attrName>
                                        </p:attrNameLst>
                                      </p:cBhvr>
                                      <p:to>
                                        <p:strVal val="hidden"/>
                                      </p:to>
                                    </p:set>
                                  </p:childTnLst>
                                </p:cTn>
                              </p:par>
                              <p:par>
                                <p:cTn id="883" presetID="1" presetClass="exit" presetSubtype="0" fill="hold" grpId="2" nodeType="withEffect">
                                  <p:stCondLst>
                                    <p:cond delay="0"/>
                                  </p:stCondLst>
                                  <p:childTnLst>
                                    <p:set>
                                      <p:cBhvr>
                                        <p:cTn id="884" dur="1" fill="hold">
                                          <p:stCondLst>
                                            <p:cond delay="0"/>
                                          </p:stCondLst>
                                        </p:cTn>
                                        <p:tgtEl>
                                          <p:spTgt spid="296"/>
                                        </p:tgtEl>
                                        <p:attrNameLst>
                                          <p:attrName>style.visibility</p:attrName>
                                        </p:attrNameLst>
                                      </p:cBhvr>
                                      <p:to>
                                        <p:strVal val="hidden"/>
                                      </p:to>
                                    </p:set>
                                  </p:childTnLst>
                                </p:cTn>
                              </p:par>
                              <p:par>
                                <p:cTn id="885" presetID="1" presetClass="entr" presetSubtype="0" fill="hold" grpId="0" nodeType="withEffect">
                                  <p:stCondLst>
                                    <p:cond delay="0"/>
                                  </p:stCondLst>
                                  <p:childTnLst>
                                    <p:set>
                                      <p:cBhvr>
                                        <p:cTn id="886" dur="1" fill="hold">
                                          <p:stCondLst>
                                            <p:cond delay="0"/>
                                          </p:stCondLst>
                                        </p:cTn>
                                        <p:tgtEl>
                                          <p:spTgt spid="297"/>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298"/>
                                        </p:tgtEl>
                                        <p:attrNameLst>
                                          <p:attrName>style.visibility</p:attrName>
                                        </p:attrNameLst>
                                      </p:cBhvr>
                                      <p:to>
                                        <p:strVal val="visible"/>
                                      </p:to>
                                    </p:set>
                                  </p:childTnLst>
                                </p:cTn>
                              </p:par>
                            </p:childTnLst>
                          </p:cTn>
                        </p:par>
                      </p:childTnLst>
                    </p:cTn>
                  </p:par>
                </p:childTnLst>
              </p:cTn>
              <p:nextCondLst>
                <p:cond evt="onClick" delay="0">
                  <p:tgtEl>
                    <p:spTgt spid="295"/>
                  </p:tgtEl>
                </p:cond>
              </p:nextCondLst>
            </p:seq>
            <p:seq concurrent="1" nextAc="seek">
              <p:cTn id="889" restart="whenNotActive" fill="hold" evtFilter="cancelBubble" nodeType="interactiveSeq">
                <p:stCondLst>
                  <p:cond evt="onClick" delay="0">
                    <p:tgtEl>
                      <p:spTgt spid="298"/>
                    </p:tgtEl>
                  </p:cond>
                </p:stCondLst>
                <p:endSync evt="end" delay="0">
                  <p:rtn val="all"/>
                </p:endSync>
                <p:childTnLst>
                  <p:par>
                    <p:cTn id="890" fill="hold">
                      <p:stCondLst>
                        <p:cond delay="0"/>
                      </p:stCondLst>
                      <p:childTnLst>
                        <p:par>
                          <p:cTn id="891" fill="hold">
                            <p:stCondLst>
                              <p:cond delay="0"/>
                            </p:stCondLst>
                            <p:childTnLst>
                              <p:par>
                                <p:cTn id="892" presetID="1" presetClass="exit" presetSubtype="0" fill="hold" grpId="1" nodeType="withEffect">
                                  <p:stCondLst>
                                    <p:cond delay="0"/>
                                  </p:stCondLst>
                                  <p:childTnLst>
                                    <p:set>
                                      <p:cBhvr>
                                        <p:cTn id="893" dur="1" fill="hold">
                                          <p:stCondLst>
                                            <p:cond delay="0"/>
                                          </p:stCondLst>
                                        </p:cTn>
                                        <p:tgtEl>
                                          <p:spTgt spid="297"/>
                                        </p:tgtEl>
                                        <p:attrNameLst>
                                          <p:attrName>style.visibility</p:attrName>
                                        </p:attrNameLst>
                                      </p:cBhvr>
                                      <p:to>
                                        <p:strVal val="hidden"/>
                                      </p:to>
                                    </p:set>
                                  </p:childTnLst>
                                </p:cTn>
                              </p:par>
                              <p:par>
                                <p:cTn id="894" presetID="1" presetClass="exit" presetSubtype="0" fill="hold" grpId="1" nodeType="withEffect">
                                  <p:stCondLst>
                                    <p:cond delay="0"/>
                                  </p:stCondLst>
                                  <p:childTnLst>
                                    <p:set>
                                      <p:cBhvr>
                                        <p:cTn id="895" dur="1" fill="hold">
                                          <p:stCondLst>
                                            <p:cond delay="0"/>
                                          </p:stCondLst>
                                        </p:cTn>
                                        <p:tgtEl>
                                          <p:spTgt spid="298"/>
                                        </p:tgtEl>
                                        <p:attrNameLst>
                                          <p:attrName>style.visibility</p:attrName>
                                        </p:attrNameLst>
                                      </p:cBhvr>
                                      <p:to>
                                        <p:strVal val="hidden"/>
                                      </p:to>
                                    </p:set>
                                  </p:childTnLst>
                                </p:cTn>
                              </p:par>
                              <p:par>
                                <p:cTn id="896" presetID="1" presetClass="entr" presetSubtype="0" fill="hold" grpId="0" nodeType="withEffect">
                                  <p:stCondLst>
                                    <p:cond delay="0"/>
                                  </p:stCondLst>
                                  <p:childTnLst>
                                    <p:set>
                                      <p:cBhvr>
                                        <p:cTn id="897" dur="1" fill="hold">
                                          <p:stCondLst>
                                            <p:cond delay="0"/>
                                          </p:stCondLst>
                                        </p:cTn>
                                        <p:tgtEl>
                                          <p:spTgt spid="296"/>
                                        </p:tgtEl>
                                        <p:attrNameLst>
                                          <p:attrName>style.visibility</p:attrName>
                                        </p:attrNameLst>
                                      </p:cBhvr>
                                      <p:to>
                                        <p:strVal val="visible"/>
                                      </p:to>
                                    </p:set>
                                  </p:childTnLst>
                                </p:cTn>
                              </p:par>
                              <p:par>
                                <p:cTn id="898" presetID="1" presetClass="entr" presetSubtype="0" fill="hold" grpId="0" nodeType="withEffect">
                                  <p:stCondLst>
                                    <p:cond delay="0"/>
                                  </p:stCondLst>
                                  <p:childTnLst>
                                    <p:set>
                                      <p:cBhvr>
                                        <p:cTn id="899"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8"/>
                  </p:tgtEl>
                </p:cond>
              </p:nextCondLst>
            </p:seq>
            <p:seq concurrent="1" nextAc="seek">
              <p:cTn id="900" restart="whenNotActive" fill="hold" evtFilter="cancelBubble" nodeType="interactiveSeq">
                <p:stCondLst>
                  <p:cond evt="onClick" delay="0">
                    <p:tgtEl>
                      <p:spTgt spid="297"/>
                    </p:tgtEl>
                  </p:cond>
                </p:stCondLst>
                <p:endSync evt="end" delay="0">
                  <p:rtn val="all"/>
                </p:endSync>
                <p:childTnLst>
                  <p:par>
                    <p:cTn id="901" fill="hold">
                      <p:stCondLst>
                        <p:cond delay="0"/>
                      </p:stCondLst>
                      <p:childTnLst>
                        <p:par>
                          <p:cTn id="902" fill="hold">
                            <p:stCondLst>
                              <p:cond delay="0"/>
                            </p:stCondLst>
                            <p:childTnLst>
                              <p:par>
                                <p:cTn id="903" presetID="1" presetClass="exit" presetSubtype="0" fill="hold" grpId="2" nodeType="withEffect">
                                  <p:stCondLst>
                                    <p:cond delay="0"/>
                                  </p:stCondLst>
                                  <p:childTnLst>
                                    <p:set>
                                      <p:cBhvr>
                                        <p:cTn id="904" dur="1" fill="hold">
                                          <p:stCondLst>
                                            <p:cond delay="0"/>
                                          </p:stCondLst>
                                        </p:cTn>
                                        <p:tgtEl>
                                          <p:spTgt spid="297"/>
                                        </p:tgtEl>
                                        <p:attrNameLst>
                                          <p:attrName>style.visibility</p:attrName>
                                        </p:attrNameLst>
                                      </p:cBhvr>
                                      <p:to>
                                        <p:strVal val="hidden"/>
                                      </p:to>
                                    </p:set>
                                  </p:childTnLst>
                                </p:cTn>
                              </p:par>
                              <p:par>
                                <p:cTn id="905" presetID="1" presetClass="exit" presetSubtype="0" fill="hold" grpId="3" nodeType="withEffect">
                                  <p:stCondLst>
                                    <p:cond delay="0"/>
                                  </p:stCondLst>
                                  <p:childTnLst>
                                    <p:set>
                                      <p:cBhvr>
                                        <p:cTn id="906" dur="1" fill="hold">
                                          <p:stCondLst>
                                            <p:cond delay="0"/>
                                          </p:stCondLst>
                                        </p:cTn>
                                        <p:tgtEl>
                                          <p:spTgt spid="298"/>
                                        </p:tgtEl>
                                        <p:attrNameLst>
                                          <p:attrName>style.visibility</p:attrName>
                                        </p:attrNameLst>
                                      </p:cBhvr>
                                      <p:to>
                                        <p:strVal val="hidden"/>
                                      </p:to>
                                    </p:set>
                                  </p:childTnLst>
                                </p:cTn>
                              </p:par>
                              <p:par>
                                <p:cTn id="907" presetID="1" presetClass="entr" presetSubtype="0" fill="hold" grpId="0" nodeType="withEffect">
                                  <p:stCondLst>
                                    <p:cond delay="0"/>
                                  </p:stCondLst>
                                  <p:childTnLst>
                                    <p:set>
                                      <p:cBhvr>
                                        <p:cTn id="908" dur="1" fill="hold">
                                          <p:stCondLst>
                                            <p:cond delay="0"/>
                                          </p:stCondLst>
                                        </p:cTn>
                                        <p:tgtEl>
                                          <p:spTgt spid="300"/>
                                        </p:tgtEl>
                                        <p:attrNameLst>
                                          <p:attrName>style.visibility</p:attrName>
                                        </p:attrNameLst>
                                      </p:cBhvr>
                                      <p:to>
                                        <p:strVal val="visible"/>
                                      </p:to>
                                    </p:set>
                                  </p:childTnLst>
                                </p:cTn>
                              </p:par>
                              <p:par>
                                <p:cTn id="909" presetID="1" presetClass="entr" presetSubtype="0" fill="hold" grpId="0" nodeType="withEffect">
                                  <p:stCondLst>
                                    <p:cond delay="0"/>
                                  </p:stCondLst>
                                  <p:childTnLst>
                                    <p:set>
                                      <p:cBhvr>
                                        <p:cTn id="910"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297"/>
                  </p:tgtEl>
                </p:cond>
              </p:nextCondLst>
            </p:seq>
            <p:seq concurrent="1" nextAc="seek">
              <p:cTn id="911" restart="whenNotActive" fill="hold" evtFilter="cancelBubble" nodeType="interactiveSeq">
                <p:stCondLst>
                  <p:cond evt="onClick" delay="0">
                    <p:tgtEl>
                      <p:spTgt spid="300"/>
                    </p:tgtEl>
                  </p:cond>
                </p:stCondLst>
                <p:endSync evt="end" delay="0">
                  <p:rtn val="all"/>
                </p:endSync>
                <p:childTnLst>
                  <p:par>
                    <p:cTn id="912" fill="hold">
                      <p:stCondLst>
                        <p:cond delay="0"/>
                      </p:stCondLst>
                      <p:childTnLst>
                        <p:par>
                          <p:cTn id="913" fill="hold">
                            <p:stCondLst>
                              <p:cond delay="0"/>
                            </p:stCondLst>
                            <p:childTnLst>
                              <p:par>
                                <p:cTn id="914" presetID="1" presetClass="exit" presetSubtype="0" fill="hold" grpId="1" nodeType="withEffect">
                                  <p:stCondLst>
                                    <p:cond delay="0"/>
                                  </p:stCondLst>
                                  <p:childTnLst>
                                    <p:set>
                                      <p:cBhvr>
                                        <p:cTn id="915" dur="1" fill="hold">
                                          <p:stCondLst>
                                            <p:cond delay="0"/>
                                          </p:stCondLst>
                                        </p:cTn>
                                        <p:tgtEl>
                                          <p:spTgt spid="300"/>
                                        </p:tgtEl>
                                        <p:attrNameLst>
                                          <p:attrName>style.visibility</p:attrName>
                                        </p:attrNameLst>
                                      </p:cBhvr>
                                      <p:to>
                                        <p:strVal val="hidden"/>
                                      </p:to>
                                    </p:set>
                                  </p:childTnLst>
                                </p:cTn>
                              </p:par>
                              <p:par>
                                <p:cTn id="916" presetID="1" presetClass="exit" presetSubtype="0" fill="hold" grpId="1" nodeType="withEffect">
                                  <p:stCondLst>
                                    <p:cond delay="0"/>
                                  </p:stCondLst>
                                  <p:childTnLst>
                                    <p:set>
                                      <p:cBhvr>
                                        <p:cTn id="917" dur="1" fill="hold">
                                          <p:stCondLst>
                                            <p:cond delay="0"/>
                                          </p:stCondLst>
                                        </p:cTn>
                                        <p:tgtEl>
                                          <p:spTgt spid="299"/>
                                        </p:tgtEl>
                                        <p:attrNameLst>
                                          <p:attrName>style.visibility</p:attrName>
                                        </p:attrNameLst>
                                      </p:cBhvr>
                                      <p:to>
                                        <p:strVal val="hidden"/>
                                      </p:to>
                                    </p:set>
                                  </p:childTnLst>
                                </p:cTn>
                              </p:par>
                              <p:par>
                                <p:cTn id="918" presetID="1" presetClass="entr" presetSubtype="0" fill="hold" grpId="3" nodeType="withEffect">
                                  <p:stCondLst>
                                    <p:cond delay="0"/>
                                  </p:stCondLst>
                                  <p:childTnLst>
                                    <p:set>
                                      <p:cBhvr>
                                        <p:cTn id="919" dur="1" fill="hold">
                                          <p:stCondLst>
                                            <p:cond delay="0"/>
                                          </p:stCondLst>
                                        </p:cTn>
                                        <p:tgtEl>
                                          <p:spTgt spid="297"/>
                                        </p:tgtEl>
                                        <p:attrNameLst>
                                          <p:attrName>style.visibility</p:attrName>
                                        </p:attrNameLst>
                                      </p:cBhvr>
                                      <p:to>
                                        <p:strVal val="visible"/>
                                      </p:to>
                                    </p:set>
                                  </p:childTnLst>
                                </p:cTn>
                              </p:par>
                              <p:par>
                                <p:cTn id="920" presetID="1" presetClass="entr" presetSubtype="0" fill="hold" grpId="2" nodeType="withEffect">
                                  <p:stCondLst>
                                    <p:cond delay="0"/>
                                  </p:stCondLst>
                                  <p:childTnLst>
                                    <p:set>
                                      <p:cBhvr>
                                        <p:cTn id="921" dur="1" fill="hold">
                                          <p:stCondLst>
                                            <p:cond delay="0"/>
                                          </p:stCondLst>
                                        </p:cTn>
                                        <p:tgtEl>
                                          <p:spTgt spid="298"/>
                                        </p:tgtEl>
                                        <p:attrNameLst>
                                          <p:attrName>style.visibility</p:attrName>
                                        </p:attrNameLst>
                                      </p:cBhvr>
                                      <p:to>
                                        <p:strVal val="visible"/>
                                      </p:to>
                                    </p:set>
                                  </p:childTnLst>
                                </p:cTn>
                              </p:par>
                            </p:childTnLst>
                          </p:cTn>
                        </p:par>
                      </p:childTnLst>
                    </p:cTn>
                  </p:par>
                </p:childTnLst>
              </p:cTn>
              <p:nextCondLst>
                <p:cond evt="onClick" delay="0">
                  <p:tgtEl>
                    <p:spTgt spid="300"/>
                  </p:tgtEl>
                </p:cond>
              </p:nextCondLst>
            </p:seq>
            <p:seq concurrent="1" nextAc="seek">
              <p:cTn id="922" restart="whenNotActive" fill="hold" evtFilter="cancelBubble" nodeType="interactiveSeq">
                <p:stCondLst>
                  <p:cond evt="onClick" delay="0">
                    <p:tgtEl>
                      <p:spTgt spid="299"/>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2" nodeType="withEffect">
                                  <p:stCondLst>
                                    <p:cond delay="0"/>
                                  </p:stCondLst>
                                  <p:childTnLst>
                                    <p:set>
                                      <p:cBhvr>
                                        <p:cTn id="926" dur="1" fill="hold">
                                          <p:stCondLst>
                                            <p:cond delay="0"/>
                                          </p:stCondLst>
                                        </p:cTn>
                                        <p:tgtEl>
                                          <p:spTgt spid="299"/>
                                        </p:tgtEl>
                                        <p:attrNameLst>
                                          <p:attrName>style.visibility</p:attrName>
                                        </p:attrNameLst>
                                      </p:cBhvr>
                                      <p:to>
                                        <p:strVal val="hidden"/>
                                      </p:to>
                                    </p:set>
                                  </p:childTnLst>
                                </p:cTn>
                              </p:par>
                              <p:par>
                                <p:cTn id="927" presetID="1" presetClass="exit" presetSubtype="0" fill="hold" grpId="2" nodeType="withEffect">
                                  <p:stCondLst>
                                    <p:cond delay="0"/>
                                  </p:stCondLst>
                                  <p:childTnLst>
                                    <p:set>
                                      <p:cBhvr>
                                        <p:cTn id="928" dur="1" fill="hold">
                                          <p:stCondLst>
                                            <p:cond delay="0"/>
                                          </p:stCondLst>
                                        </p:cTn>
                                        <p:tgtEl>
                                          <p:spTgt spid="300"/>
                                        </p:tgtEl>
                                        <p:attrNameLst>
                                          <p:attrName>style.visibility</p:attrName>
                                        </p:attrNameLst>
                                      </p:cBhvr>
                                      <p:to>
                                        <p:strVal val="hidden"/>
                                      </p:to>
                                    </p:set>
                                  </p:childTnLst>
                                </p:cTn>
                              </p:par>
                              <p:par>
                                <p:cTn id="929" presetID="1" presetClass="entr" presetSubtype="0" fill="hold" grpId="3" nodeType="withEffect">
                                  <p:stCondLst>
                                    <p:cond delay="0"/>
                                  </p:stCondLst>
                                  <p:childTnLst>
                                    <p:set>
                                      <p:cBhvr>
                                        <p:cTn id="930" dur="1" fill="hold">
                                          <p:stCondLst>
                                            <p:cond delay="0"/>
                                          </p:stCondLst>
                                        </p:cTn>
                                        <p:tgtEl>
                                          <p:spTgt spid="302"/>
                                        </p:tgtEl>
                                        <p:attrNameLst>
                                          <p:attrName>style.visibility</p:attrName>
                                        </p:attrNameLst>
                                      </p:cBhvr>
                                      <p:to>
                                        <p:strVal val="visible"/>
                                      </p:to>
                                    </p:set>
                                  </p:childTnLst>
                                </p:cTn>
                              </p:par>
                              <p:par>
                                <p:cTn id="931" presetID="1" presetClass="entr" presetSubtype="0" fill="hold" grpId="3" nodeType="withEffect">
                                  <p:stCondLst>
                                    <p:cond delay="0"/>
                                  </p:stCondLst>
                                  <p:childTnLst>
                                    <p:set>
                                      <p:cBhvr>
                                        <p:cTn id="932"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299"/>
                  </p:tgtEl>
                </p:cond>
              </p:nextCondLst>
            </p:seq>
            <p:seq concurrent="1" nextAc="seek">
              <p:cTn id="933" restart="whenNotActive" fill="hold" evtFilter="cancelBubble" nodeType="interactiveSeq">
                <p:stCondLst>
                  <p:cond evt="onClick" delay="0">
                    <p:tgtEl>
                      <p:spTgt spid="302"/>
                    </p:tgtEl>
                  </p:cond>
                </p:stCondLst>
                <p:endSync evt="end" delay="0">
                  <p:rtn val="all"/>
                </p:endSync>
                <p:childTnLst>
                  <p:par>
                    <p:cTn id="934" fill="hold">
                      <p:stCondLst>
                        <p:cond delay="0"/>
                      </p:stCondLst>
                      <p:childTnLst>
                        <p:par>
                          <p:cTn id="935" fill="hold">
                            <p:stCondLst>
                              <p:cond delay="0"/>
                            </p:stCondLst>
                            <p:childTnLst>
                              <p:par>
                                <p:cTn id="936" presetID="1" presetClass="exit" presetSubtype="0" fill="hold" grpId="1" nodeType="withEffect">
                                  <p:stCondLst>
                                    <p:cond delay="0"/>
                                  </p:stCondLst>
                                  <p:childTnLst>
                                    <p:set>
                                      <p:cBhvr>
                                        <p:cTn id="937" dur="1" fill="hold">
                                          <p:stCondLst>
                                            <p:cond delay="0"/>
                                          </p:stCondLst>
                                        </p:cTn>
                                        <p:tgtEl>
                                          <p:spTgt spid="302"/>
                                        </p:tgtEl>
                                        <p:attrNameLst>
                                          <p:attrName>style.visibility</p:attrName>
                                        </p:attrNameLst>
                                      </p:cBhvr>
                                      <p:to>
                                        <p:strVal val="hidden"/>
                                      </p:to>
                                    </p:set>
                                  </p:childTnLst>
                                </p:cTn>
                              </p:par>
                              <p:par>
                                <p:cTn id="938" presetID="1" presetClass="exit" presetSubtype="0" fill="hold" grpId="1" nodeType="withEffect">
                                  <p:stCondLst>
                                    <p:cond delay="0"/>
                                  </p:stCondLst>
                                  <p:childTnLst>
                                    <p:set>
                                      <p:cBhvr>
                                        <p:cTn id="939" dur="1" fill="hold">
                                          <p:stCondLst>
                                            <p:cond delay="0"/>
                                          </p:stCondLst>
                                        </p:cTn>
                                        <p:tgtEl>
                                          <p:spTgt spid="301"/>
                                        </p:tgtEl>
                                        <p:attrNameLst>
                                          <p:attrName>style.visibility</p:attrName>
                                        </p:attrNameLst>
                                      </p:cBhvr>
                                      <p:to>
                                        <p:strVal val="hidden"/>
                                      </p:to>
                                    </p:set>
                                  </p:childTnLst>
                                </p:cTn>
                              </p:par>
                              <p:par>
                                <p:cTn id="940" presetID="1" presetClass="entr" presetSubtype="0" fill="hold" grpId="3" nodeType="withEffect">
                                  <p:stCondLst>
                                    <p:cond delay="0"/>
                                  </p:stCondLst>
                                  <p:childTnLst>
                                    <p:set>
                                      <p:cBhvr>
                                        <p:cTn id="941" dur="1" fill="hold">
                                          <p:stCondLst>
                                            <p:cond delay="0"/>
                                          </p:stCondLst>
                                        </p:cTn>
                                        <p:tgtEl>
                                          <p:spTgt spid="300"/>
                                        </p:tgtEl>
                                        <p:attrNameLst>
                                          <p:attrName>style.visibility</p:attrName>
                                        </p:attrNameLst>
                                      </p:cBhvr>
                                      <p:to>
                                        <p:strVal val="visible"/>
                                      </p:to>
                                    </p:set>
                                  </p:childTnLst>
                                </p:cTn>
                              </p:par>
                              <p:par>
                                <p:cTn id="942" presetID="1" presetClass="entr" presetSubtype="0" fill="hold" grpId="3" nodeType="withEffect">
                                  <p:stCondLst>
                                    <p:cond delay="0"/>
                                  </p:stCondLst>
                                  <p:childTnLst>
                                    <p:set>
                                      <p:cBhvr>
                                        <p:cTn id="943"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302"/>
                  </p:tgtEl>
                </p:cond>
              </p:nextCondLst>
            </p:seq>
            <p:seq concurrent="1" nextAc="seek">
              <p:cTn id="944" restart="whenNotActive" fill="hold" evtFilter="cancelBubble" nodeType="interactiveSeq">
                <p:stCondLst>
                  <p:cond evt="onClick" delay="0">
                    <p:tgtEl>
                      <p:spTgt spid="301"/>
                    </p:tgtEl>
                  </p:cond>
                </p:stCondLst>
                <p:endSync evt="end" delay="0">
                  <p:rtn val="all"/>
                </p:endSync>
                <p:childTnLst>
                  <p:par>
                    <p:cTn id="945" fill="hold">
                      <p:stCondLst>
                        <p:cond delay="0"/>
                      </p:stCondLst>
                      <p:childTnLst>
                        <p:par>
                          <p:cTn id="946" fill="hold">
                            <p:stCondLst>
                              <p:cond delay="0"/>
                            </p:stCondLst>
                            <p:childTnLst>
                              <p:par>
                                <p:cTn id="947" presetID="1" presetClass="exit" presetSubtype="0" fill="hold" grpId="2" nodeType="withEffect">
                                  <p:stCondLst>
                                    <p:cond delay="0"/>
                                  </p:stCondLst>
                                  <p:childTnLst>
                                    <p:set>
                                      <p:cBhvr>
                                        <p:cTn id="948" dur="1" fill="hold">
                                          <p:stCondLst>
                                            <p:cond delay="0"/>
                                          </p:stCondLst>
                                        </p:cTn>
                                        <p:tgtEl>
                                          <p:spTgt spid="301"/>
                                        </p:tgtEl>
                                        <p:attrNameLst>
                                          <p:attrName>style.visibility</p:attrName>
                                        </p:attrNameLst>
                                      </p:cBhvr>
                                      <p:to>
                                        <p:strVal val="hidden"/>
                                      </p:to>
                                    </p:set>
                                  </p:childTnLst>
                                </p:cTn>
                              </p:par>
                              <p:par>
                                <p:cTn id="949" presetID="1" presetClass="exit" presetSubtype="0" fill="hold" grpId="2" nodeType="withEffect">
                                  <p:stCondLst>
                                    <p:cond delay="0"/>
                                  </p:stCondLst>
                                  <p:childTnLst>
                                    <p:set>
                                      <p:cBhvr>
                                        <p:cTn id="950" dur="1" fill="hold">
                                          <p:stCondLst>
                                            <p:cond delay="0"/>
                                          </p:stCondLst>
                                        </p:cTn>
                                        <p:tgtEl>
                                          <p:spTgt spid="302"/>
                                        </p:tgtEl>
                                        <p:attrNameLst>
                                          <p:attrName>style.visibility</p:attrName>
                                        </p:attrNameLst>
                                      </p:cBhvr>
                                      <p:to>
                                        <p:strVal val="hidden"/>
                                      </p:to>
                                    </p:set>
                                  </p:childTnLst>
                                </p:cTn>
                              </p:par>
                              <p:par>
                                <p:cTn id="951" presetID="1" presetClass="entr" presetSubtype="0" fill="hold" grpId="3" nodeType="withEffect">
                                  <p:stCondLst>
                                    <p:cond delay="0"/>
                                  </p:stCondLst>
                                  <p:childTnLst>
                                    <p:set>
                                      <p:cBhvr>
                                        <p:cTn id="952" dur="1" fill="hold">
                                          <p:stCondLst>
                                            <p:cond delay="0"/>
                                          </p:stCondLst>
                                        </p:cTn>
                                        <p:tgtEl>
                                          <p:spTgt spid="304"/>
                                        </p:tgtEl>
                                        <p:attrNameLst>
                                          <p:attrName>style.visibility</p:attrName>
                                        </p:attrNameLst>
                                      </p:cBhvr>
                                      <p:to>
                                        <p:strVal val="visible"/>
                                      </p:to>
                                    </p:set>
                                  </p:childTnLst>
                                </p:cTn>
                              </p:par>
                              <p:par>
                                <p:cTn id="953" presetID="1" presetClass="entr" presetSubtype="0" fill="hold" grpId="3" nodeType="withEffect">
                                  <p:stCondLst>
                                    <p:cond delay="0"/>
                                  </p:stCondLst>
                                  <p:childTnLst>
                                    <p:set>
                                      <p:cBhvr>
                                        <p:cTn id="954"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1"/>
                  </p:tgtEl>
                </p:cond>
              </p:nextCondLst>
            </p:seq>
            <p:seq concurrent="1" nextAc="seek">
              <p:cTn id="955" restart="whenNotActive" fill="hold" evtFilter="cancelBubble" nodeType="interactiveSeq">
                <p:stCondLst>
                  <p:cond evt="onClick" delay="0">
                    <p:tgtEl>
                      <p:spTgt spid="304"/>
                    </p:tgtEl>
                  </p:cond>
                </p:stCondLst>
                <p:endSync evt="end" delay="0">
                  <p:rtn val="all"/>
                </p:endSync>
                <p:childTnLst>
                  <p:par>
                    <p:cTn id="956" fill="hold">
                      <p:stCondLst>
                        <p:cond delay="0"/>
                      </p:stCondLst>
                      <p:childTnLst>
                        <p:par>
                          <p:cTn id="957" fill="hold">
                            <p:stCondLst>
                              <p:cond delay="0"/>
                            </p:stCondLst>
                            <p:childTnLst>
                              <p:par>
                                <p:cTn id="958" presetID="1" presetClass="exit" presetSubtype="0" fill="hold" grpId="1" nodeType="withEffect">
                                  <p:stCondLst>
                                    <p:cond delay="0"/>
                                  </p:stCondLst>
                                  <p:childTnLst>
                                    <p:set>
                                      <p:cBhvr>
                                        <p:cTn id="959" dur="1" fill="hold">
                                          <p:stCondLst>
                                            <p:cond delay="0"/>
                                          </p:stCondLst>
                                        </p:cTn>
                                        <p:tgtEl>
                                          <p:spTgt spid="304"/>
                                        </p:tgtEl>
                                        <p:attrNameLst>
                                          <p:attrName>style.visibility</p:attrName>
                                        </p:attrNameLst>
                                      </p:cBhvr>
                                      <p:to>
                                        <p:strVal val="hidden"/>
                                      </p:to>
                                    </p:set>
                                  </p:childTnLst>
                                </p:cTn>
                              </p:par>
                              <p:par>
                                <p:cTn id="960" presetID="1" presetClass="exit" presetSubtype="0" fill="hold" grpId="1" nodeType="withEffect">
                                  <p:stCondLst>
                                    <p:cond delay="0"/>
                                  </p:stCondLst>
                                  <p:childTnLst>
                                    <p:set>
                                      <p:cBhvr>
                                        <p:cTn id="961" dur="1" fill="hold">
                                          <p:stCondLst>
                                            <p:cond delay="0"/>
                                          </p:stCondLst>
                                        </p:cTn>
                                        <p:tgtEl>
                                          <p:spTgt spid="303"/>
                                        </p:tgtEl>
                                        <p:attrNameLst>
                                          <p:attrName>style.visibility</p:attrName>
                                        </p:attrNameLst>
                                      </p:cBhvr>
                                      <p:to>
                                        <p:strVal val="hidden"/>
                                      </p:to>
                                    </p:set>
                                  </p:childTnLst>
                                </p:cTn>
                              </p:par>
                              <p:par>
                                <p:cTn id="962" presetID="1" presetClass="entr" presetSubtype="0" fill="hold" grpId="0" nodeType="withEffect">
                                  <p:stCondLst>
                                    <p:cond delay="0"/>
                                  </p:stCondLst>
                                  <p:childTnLst>
                                    <p:set>
                                      <p:cBhvr>
                                        <p:cTn id="963" dur="1" fill="hold">
                                          <p:stCondLst>
                                            <p:cond delay="0"/>
                                          </p:stCondLst>
                                        </p:cTn>
                                        <p:tgtEl>
                                          <p:spTgt spid="302"/>
                                        </p:tgtEl>
                                        <p:attrNameLst>
                                          <p:attrName>style.visibility</p:attrName>
                                        </p:attrNameLst>
                                      </p:cBhvr>
                                      <p:to>
                                        <p:strVal val="visible"/>
                                      </p:to>
                                    </p:set>
                                  </p:childTnLst>
                                </p:cTn>
                              </p:par>
                              <p:par>
                                <p:cTn id="964" presetID="1" presetClass="entr" presetSubtype="0" fill="hold" grpId="0" nodeType="withEffect">
                                  <p:stCondLst>
                                    <p:cond delay="0"/>
                                  </p:stCondLst>
                                  <p:childTnLst>
                                    <p:set>
                                      <p:cBhvr>
                                        <p:cTn id="965"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304"/>
                  </p:tgtEl>
                </p:cond>
              </p:nextCondLst>
            </p:seq>
            <p:seq concurrent="1" nextAc="seek">
              <p:cTn id="966" restart="whenNotActive" fill="hold" evtFilter="cancelBubble" nodeType="interactiveSeq">
                <p:stCondLst>
                  <p:cond evt="onClick" delay="0">
                    <p:tgtEl>
                      <p:spTgt spid="303"/>
                    </p:tgtEl>
                  </p:cond>
                </p:stCondLst>
                <p:endSync evt="end" delay="0">
                  <p:rtn val="all"/>
                </p:endSync>
                <p:childTnLst>
                  <p:par>
                    <p:cTn id="967" fill="hold">
                      <p:stCondLst>
                        <p:cond delay="0"/>
                      </p:stCondLst>
                      <p:childTnLst>
                        <p:par>
                          <p:cTn id="968" fill="hold">
                            <p:stCondLst>
                              <p:cond delay="0"/>
                            </p:stCondLst>
                            <p:childTnLst>
                              <p:par>
                                <p:cTn id="969" presetID="1" presetClass="exit" presetSubtype="0" fill="hold" grpId="2" nodeType="withEffect">
                                  <p:stCondLst>
                                    <p:cond delay="0"/>
                                  </p:stCondLst>
                                  <p:childTnLst>
                                    <p:set>
                                      <p:cBhvr>
                                        <p:cTn id="970" dur="1" fill="hold">
                                          <p:stCondLst>
                                            <p:cond delay="0"/>
                                          </p:stCondLst>
                                        </p:cTn>
                                        <p:tgtEl>
                                          <p:spTgt spid="303"/>
                                        </p:tgtEl>
                                        <p:attrNameLst>
                                          <p:attrName>style.visibility</p:attrName>
                                        </p:attrNameLst>
                                      </p:cBhvr>
                                      <p:to>
                                        <p:strVal val="hidden"/>
                                      </p:to>
                                    </p:set>
                                  </p:childTnLst>
                                </p:cTn>
                              </p:par>
                              <p:par>
                                <p:cTn id="971" presetID="1" presetClass="exit" presetSubtype="0" fill="hold" grpId="2" nodeType="withEffect">
                                  <p:stCondLst>
                                    <p:cond delay="0"/>
                                  </p:stCondLst>
                                  <p:childTnLst>
                                    <p:set>
                                      <p:cBhvr>
                                        <p:cTn id="972" dur="1" fill="hold">
                                          <p:stCondLst>
                                            <p:cond delay="0"/>
                                          </p:stCondLst>
                                        </p:cTn>
                                        <p:tgtEl>
                                          <p:spTgt spid="304"/>
                                        </p:tgtEl>
                                        <p:attrNameLst>
                                          <p:attrName>style.visibility</p:attrName>
                                        </p:attrNameLst>
                                      </p:cBhvr>
                                      <p:to>
                                        <p:strVal val="hidden"/>
                                      </p:to>
                                    </p:set>
                                  </p:childTnLst>
                                </p:cTn>
                              </p:par>
                              <p:par>
                                <p:cTn id="973" presetID="1" presetClass="entr" presetSubtype="0" fill="hold" grpId="0" nodeType="withEffect">
                                  <p:stCondLst>
                                    <p:cond delay="0"/>
                                  </p:stCondLst>
                                  <p:childTnLst>
                                    <p:set>
                                      <p:cBhvr>
                                        <p:cTn id="974" dur="1" fill="hold">
                                          <p:stCondLst>
                                            <p:cond delay="0"/>
                                          </p:stCondLst>
                                        </p:cTn>
                                        <p:tgtEl>
                                          <p:spTgt spid="306"/>
                                        </p:tgtEl>
                                        <p:attrNameLst>
                                          <p:attrName>style.visibility</p:attrName>
                                        </p:attrNameLst>
                                      </p:cBhvr>
                                      <p:to>
                                        <p:strVal val="visible"/>
                                      </p:to>
                                    </p:set>
                                  </p:childTnLst>
                                </p:cTn>
                              </p:par>
                              <p:par>
                                <p:cTn id="975" presetID="1" presetClass="entr" presetSubtype="0" fill="hold" grpId="0" nodeType="withEffect">
                                  <p:stCondLst>
                                    <p:cond delay="0"/>
                                  </p:stCondLst>
                                  <p:childTnLst>
                                    <p:set>
                                      <p:cBhvr>
                                        <p:cTn id="976"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3"/>
                  </p:tgtEl>
                </p:cond>
              </p:nextCondLst>
            </p:seq>
            <p:seq concurrent="1" nextAc="seek">
              <p:cTn id="977" restart="whenNotActive" fill="hold" evtFilter="cancelBubble" nodeType="interactiveSeq">
                <p:stCondLst>
                  <p:cond evt="onClick" delay="0">
                    <p:tgtEl>
                      <p:spTgt spid="306"/>
                    </p:tgtEl>
                  </p:cond>
                </p:stCondLst>
                <p:endSync evt="end" delay="0">
                  <p:rtn val="all"/>
                </p:endSync>
                <p:childTnLst>
                  <p:par>
                    <p:cTn id="978" fill="hold">
                      <p:stCondLst>
                        <p:cond delay="0"/>
                      </p:stCondLst>
                      <p:childTnLst>
                        <p:par>
                          <p:cTn id="979" fill="hold">
                            <p:stCondLst>
                              <p:cond delay="0"/>
                            </p:stCondLst>
                            <p:childTnLst>
                              <p:par>
                                <p:cTn id="980" presetID="1" presetClass="exit" presetSubtype="0" fill="hold" grpId="1" nodeType="withEffect">
                                  <p:stCondLst>
                                    <p:cond delay="0"/>
                                  </p:stCondLst>
                                  <p:childTnLst>
                                    <p:set>
                                      <p:cBhvr>
                                        <p:cTn id="981" dur="1" fill="hold">
                                          <p:stCondLst>
                                            <p:cond delay="0"/>
                                          </p:stCondLst>
                                        </p:cTn>
                                        <p:tgtEl>
                                          <p:spTgt spid="306"/>
                                        </p:tgtEl>
                                        <p:attrNameLst>
                                          <p:attrName>style.visibility</p:attrName>
                                        </p:attrNameLst>
                                      </p:cBhvr>
                                      <p:to>
                                        <p:strVal val="hidden"/>
                                      </p:to>
                                    </p:set>
                                  </p:childTnLst>
                                </p:cTn>
                              </p:par>
                              <p:par>
                                <p:cTn id="982" presetID="1" presetClass="exit" presetSubtype="0" fill="hold" grpId="1" nodeType="withEffect">
                                  <p:stCondLst>
                                    <p:cond delay="0"/>
                                  </p:stCondLst>
                                  <p:childTnLst>
                                    <p:set>
                                      <p:cBhvr>
                                        <p:cTn id="983" dur="1" fill="hold">
                                          <p:stCondLst>
                                            <p:cond delay="0"/>
                                          </p:stCondLst>
                                        </p:cTn>
                                        <p:tgtEl>
                                          <p:spTgt spid="305"/>
                                        </p:tgtEl>
                                        <p:attrNameLst>
                                          <p:attrName>style.visibility</p:attrName>
                                        </p:attrNameLst>
                                      </p:cBhvr>
                                      <p:to>
                                        <p:strVal val="hidden"/>
                                      </p:to>
                                    </p:set>
                                  </p:childTnLst>
                                </p:cTn>
                              </p:par>
                              <p:par>
                                <p:cTn id="984" presetID="1" presetClass="entr" presetSubtype="0" fill="hold" grpId="0" nodeType="withEffect">
                                  <p:stCondLst>
                                    <p:cond delay="0"/>
                                  </p:stCondLst>
                                  <p:childTnLst>
                                    <p:set>
                                      <p:cBhvr>
                                        <p:cTn id="985" dur="1" fill="hold">
                                          <p:stCondLst>
                                            <p:cond delay="0"/>
                                          </p:stCondLst>
                                        </p:cTn>
                                        <p:tgtEl>
                                          <p:spTgt spid="304"/>
                                        </p:tgtEl>
                                        <p:attrNameLst>
                                          <p:attrName>style.visibility</p:attrName>
                                        </p:attrNameLst>
                                      </p:cBhvr>
                                      <p:to>
                                        <p:strVal val="visible"/>
                                      </p:to>
                                    </p:set>
                                  </p:childTnLst>
                                </p:cTn>
                              </p:par>
                              <p:par>
                                <p:cTn id="986" presetID="1" presetClass="entr" presetSubtype="0" fill="hold" grpId="0" nodeType="withEffect">
                                  <p:stCondLst>
                                    <p:cond delay="0"/>
                                  </p:stCondLst>
                                  <p:childTnLst>
                                    <p:set>
                                      <p:cBhvr>
                                        <p:cTn id="987"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6"/>
                  </p:tgtEl>
                </p:cond>
              </p:nextCondLst>
            </p:seq>
            <p:seq concurrent="1" nextAc="seek">
              <p:cTn id="988" restart="whenNotActive" fill="hold" evtFilter="cancelBubble" nodeType="interactiveSeq">
                <p:stCondLst>
                  <p:cond evt="onClick" delay="0">
                    <p:tgtEl>
                      <p:spTgt spid="305"/>
                    </p:tgtEl>
                  </p:cond>
                </p:stCondLst>
                <p:endSync evt="end" delay="0">
                  <p:rtn val="all"/>
                </p:endSync>
                <p:childTnLst>
                  <p:par>
                    <p:cTn id="989" fill="hold">
                      <p:stCondLst>
                        <p:cond delay="0"/>
                      </p:stCondLst>
                      <p:childTnLst>
                        <p:par>
                          <p:cTn id="990" fill="hold">
                            <p:stCondLst>
                              <p:cond delay="0"/>
                            </p:stCondLst>
                            <p:childTnLst>
                              <p:par>
                                <p:cTn id="991" presetID="1" presetClass="exit" presetSubtype="0" fill="hold" grpId="2" nodeType="withEffect">
                                  <p:stCondLst>
                                    <p:cond delay="0"/>
                                  </p:stCondLst>
                                  <p:childTnLst>
                                    <p:set>
                                      <p:cBhvr>
                                        <p:cTn id="992" dur="1" fill="hold">
                                          <p:stCondLst>
                                            <p:cond delay="0"/>
                                          </p:stCondLst>
                                        </p:cTn>
                                        <p:tgtEl>
                                          <p:spTgt spid="305"/>
                                        </p:tgtEl>
                                        <p:attrNameLst>
                                          <p:attrName>style.visibility</p:attrName>
                                        </p:attrNameLst>
                                      </p:cBhvr>
                                      <p:to>
                                        <p:strVal val="hidden"/>
                                      </p:to>
                                    </p:set>
                                  </p:childTnLst>
                                </p:cTn>
                              </p:par>
                              <p:par>
                                <p:cTn id="993" presetID="1" presetClass="exit" presetSubtype="0" fill="hold" grpId="2" nodeType="withEffect">
                                  <p:stCondLst>
                                    <p:cond delay="0"/>
                                  </p:stCondLst>
                                  <p:childTnLst>
                                    <p:set>
                                      <p:cBhvr>
                                        <p:cTn id="994" dur="1" fill="hold">
                                          <p:stCondLst>
                                            <p:cond delay="0"/>
                                          </p:stCondLst>
                                        </p:cTn>
                                        <p:tgtEl>
                                          <p:spTgt spid="306"/>
                                        </p:tgtEl>
                                        <p:attrNameLst>
                                          <p:attrName>style.visibility</p:attrName>
                                        </p:attrNameLst>
                                      </p:cBhvr>
                                      <p:to>
                                        <p:strVal val="hidden"/>
                                      </p:to>
                                    </p:set>
                                  </p:childTnLst>
                                </p:cTn>
                              </p:par>
                              <p:par>
                                <p:cTn id="995" presetID="1" presetClass="entr" presetSubtype="0" fill="hold" grpId="3" nodeType="withEffect">
                                  <p:stCondLst>
                                    <p:cond delay="0"/>
                                  </p:stCondLst>
                                  <p:childTnLst>
                                    <p:set>
                                      <p:cBhvr>
                                        <p:cTn id="996" dur="1" fill="hold">
                                          <p:stCondLst>
                                            <p:cond delay="0"/>
                                          </p:stCondLst>
                                        </p:cTn>
                                        <p:tgtEl>
                                          <p:spTgt spid="308"/>
                                        </p:tgtEl>
                                        <p:attrNameLst>
                                          <p:attrName>style.visibility</p:attrName>
                                        </p:attrNameLst>
                                      </p:cBhvr>
                                      <p:to>
                                        <p:strVal val="visible"/>
                                      </p:to>
                                    </p:set>
                                  </p:childTnLst>
                                </p:cTn>
                              </p:par>
                              <p:par>
                                <p:cTn id="997" presetID="1" presetClass="entr" presetSubtype="0" fill="hold" grpId="3" nodeType="withEffect">
                                  <p:stCondLst>
                                    <p:cond delay="0"/>
                                  </p:stCondLst>
                                  <p:childTnLst>
                                    <p:set>
                                      <p:cBhvr>
                                        <p:cTn id="998"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05"/>
                  </p:tgtEl>
                </p:cond>
              </p:nextCondLst>
            </p:seq>
            <p:seq concurrent="1" nextAc="seek">
              <p:cTn id="999" restart="whenNotActive" fill="hold" evtFilter="cancelBubble" nodeType="interactiveSeq">
                <p:stCondLst>
                  <p:cond evt="onClick" delay="0">
                    <p:tgtEl>
                      <p:spTgt spid="308"/>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308"/>
                                        </p:tgtEl>
                                        <p:attrNameLst>
                                          <p:attrName>style.visibility</p:attrName>
                                        </p:attrNameLst>
                                      </p:cBhvr>
                                      <p:to>
                                        <p:strVal val="hidden"/>
                                      </p:to>
                                    </p:set>
                                  </p:childTnLst>
                                </p:cTn>
                              </p:par>
                              <p:par>
                                <p:cTn id="1004" presetID="1" presetClass="exit" presetSubtype="0" fill="hold" grpId="1" nodeType="withEffect">
                                  <p:stCondLst>
                                    <p:cond delay="0"/>
                                  </p:stCondLst>
                                  <p:childTnLst>
                                    <p:set>
                                      <p:cBhvr>
                                        <p:cTn id="1005" dur="1" fill="hold">
                                          <p:stCondLst>
                                            <p:cond delay="0"/>
                                          </p:stCondLst>
                                        </p:cTn>
                                        <p:tgtEl>
                                          <p:spTgt spid="307"/>
                                        </p:tgtEl>
                                        <p:attrNameLst>
                                          <p:attrName>style.visibility</p:attrName>
                                        </p:attrNameLst>
                                      </p:cBhvr>
                                      <p:to>
                                        <p:strVal val="hidden"/>
                                      </p:to>
                                    </p:set>
                                  </p:childTnLst>
                                </p:cTn>
                              </p:par>
                              <p:par>
                                <p:cTn id="1006" presetID="1" presetClass="entr" presetSubtype="0" fill="hold" grpId="3" nodeType="withEffect">
                                  <p:stCondLst>
                                    <p:cond delay="0"/>
                                  </p:stCondLst>
                                  <p:childTnLst>
                                    <p:set>
                                      <p:cBhvr>
                                        <p:cTn id="1007" dur="1" fill="hold">
                                          <p:stCondLst>
                                            <p:cond delay="0"/>
                                          </p:stCondLst>
                                        </p:cTn>
                                        <p:tgtEl>
                                          <p:spTgt spid="306"/>
                                        </p:tgtEl>
                                        <p:attrNameLst>
                                          <p:attrName>style.visibility</p:attrName>
                                        </p:attrNameLst>
                                      </p:cBhvr>
                                      <p:to>
                                        <p:strVal val="visible"/>
                                      </p:to>
                                    </p:set>
                                  </p:childTnLst>
                                </p:cTn>
                              </p:par>
                              <p:par>
                                <p:cTn id="1008" presetID="1" presetClass="entr" presetSubtype="0" fill="hold" grpId="3" nodeType="withEffect">
                                  <p:stCondLst>
                                    <p:cond delay="0"/>
                                  </p:stCondLst>
                                  <p:childTnLst>
                                    <p:set>
                                      <p:cBhvr>
                                        <p:cTn id="1009"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8"/>
                  </p:tgtEl>
                </p:cond>
              </p:nextCondLst>
            </p:seq>
            <p:seq concurrent="1" nextAc="seek">
              <p:cTn id="1010" restart="whenNotActive" fill="hold" evtFilter="cancelBubble" nodeType="interactiveSeq">
                <p:stCondLst>
                  <p:cond evt="onClick" delay="0">
                    <p:tgtEl>
                      <p:spTgt spid="307"/>
                    </p:tgtEl>
                  </p:cond>
                </p:stCondLst>
                <p:endSync evt="end" delay="0">
                  <p:rtn val="all"/>
                </p:endSync>
                <p:childTnLst>
                  <p:par>
                    <p:cTn id="1011" fill="hold">
                      <p:stCondLst>
                        <p:cond delay="0"/>
                      </p:stCondLst>
                      <p:childTnLst>
                        <p:par>
                          <p:cTn id="1012" fill="hold">
                            <p:stCondLst>
                              <p:cond delay="0"/>
                            </p:stCondLst>
                            <p:childTnLst>
                              <p:par>
                                <p:cTn id="1013" presetID="1" presetClass="exit" presetSubtype="0" fill="hold" grpId="2" nodeType="withEffect">
                                  <p:stCondLst>
                                    <p:cond delay="0"/>
                                  </p:stCondLst>
                                  <p:childTnLst>
                                    <p:set>
                                      <p:cBhvr>
                                        <p:cTn id="1014" dur="1" fill="hold">
                                          <p:stCondLst>
                                            <p:cond delay="0"/>
                                          </p:stCondLst>
                                        </p:cTn>
                                        <p:tgtEl>
                                          <p:spTgt spid="307"/>
                                        </p:tgtEl>
                                        <p:attrNameLst>
                                          <p:attrName>style.visibility</p:attrName>
                                        </p:attrNameLst>
                                      </p:cBhvr>
                                      <p:to>
                                        <p:strVal val="hidden"/>
                                      </p:to>
                                    </p:set>
                                  </p:childTnLst>
                                </p:cTn>
                              </p:par>
                              <p:par>
                                <p:cTn id="1015" presetID="1" presetClass="exit" presetSubtype="0" fill="hold" grpId="2" nodeType="withEffect">
                                  <p:stCondLst>
                                    <p:cond delay="0"/>
                                  </p:stCondLst>
                                  <p:childTnLst>
                                    <p:set>
                                      <p:cBhvr>
                                        <p:cTn id="1016" dur="1" fill="hold">
                                          <p:stCondLst>
                                            <p:cond delay="0"/>
                                          </p:stCondLst>
                                        </p:cTn>
                                        <p:tgtEl>
                                          <p:spTgt spid="308"/>
                                        </p:tgtEl>
                                        <p:attrNameLst>
                                          <p:attrName>style.visibility</p:attrName>
                                        </p:attrNameLst>
                                      </p:cBhvr>
                                      <p:to>
                                        <p:strVal val="hidden"/>
                                      </p:to>
                                    </p:set>
                                  </p:childTnLst>
                                </p:cTn>
                              </p:par>
                              <p:par>
                                <p:cTn id="1017" presetID="1" presetClass="entr" presetSubtype="0" fill="hold" grpId="0" nodeType="withEffect">
                                  <p:stCondLst>
                                    <p:cond delay="0"/>
                                  </p:stCondLst>
                                  <p:childTnLst>
                                    <p:set>
                                      <p:cBhvr>
                                        <p:cTn id="1018" dur="1" fill="hold">
                                          <p:stCondLst>
                                            <p:cond delay="0"/>
                                          </p:stCondLst>
                                        </p:cTn>
                                        <p:tgtEl>
                                          <p:spTgt spid="310"/>
                                        </p:tgtEl>
                                        <p:attrNameLst>
                                          <p:attrName>style.visibility</p:attrName>
                                        </p:attrNameLst>
                                      </p:cBhvr>
                                      <p:to>
                                        <p:strVal val="visible"/>
                                      </p:to>
                                    </p:set>
                                  </p:childTnLst>
                                </p:cTn>
                              </p:par>
                              <p:par>
                                <p:cTn id="1019" presetID="1" presetClass="entr" presetSubtype="0" fill="hold" grpId="0" nodeType="withEffect">
                                  <p:stCondLst>
                                    <p:cond delay="0"/>
                                  </p:stCondLst>
                                  <p:childTnLst>
                                    <p:set>
                                      <p:cBhvr>
                                        <p:cTn id="1020" dur="1" fill="hold">
                                          <p:stCondLst>
                                            <p:cond delay="0"/>
                                          </p:stCondLst>
                                        </p:cTn>
                                        <p:tgtEl>
                                          <p:spTgt spid="309"/>
                                        </p:tgtEl>
                                        <p:attrNameLst>
                                          <p:attrName>style.visibility</p:attrName>
                                        </p:attrNameLst>
                                      </p:cBhvr>
                                      <p:to>
                                        <p:strVal val="visible"/>
                                      </p:to>
                                    </p:set>
                                  </p:childTnLst>
                                </p:cTn>
                              </p:par>
                            </p:childTnLst>
                          </p:cTn>
                        </p:par>
                      </p:childTnLst>
                    </p:cTn>
                  </p:par>
                </p:childTnLst>
              </p:cTn>
              <p:nextCondLst>
                <p:cond evt="onClick" delay="0">
                  <p:tgtEl>
                    <p:spTgt spid="307"/>
                  </p:tgtEl>
                </p:cond>
              </p:nextCondLst>
            </p:seq>
            <p:seq concurrent="1" nextAc="seek">
              <p:cTn id="1021" restart="whenNotActive" fill="hold" evtFilter="cancelBubble" nodeType="interactiveSeq">
                <p:stCondLst>
                  <p:cond evt="onClick" delay="0">
                    <p:tgtEl>
                      <p:spTgt spid="310"/>
                    </p:tgtEl>
                  </p:cond>
                </p:stCondLst>
                <p:endSync evt="end" delay="0">
                  <p:rtn val="all"/>
                </p:endSync>
                <p:childTnLst>
                  <p:par>
                    <p:cTn id="1022" fill="hold">
                      <p:stCondLst>
                        <p:cond delay="0"/>
                      </p:stCondLst>
                      <p:childTnLst>
                        <p:par>
                          <p:cTn id="1023" fill="hold">
                            <p:stCondLst>
                              <p:cond delay="0"/>
                            </p:stCondLst>
                            <p:childTnLst>
                              <p:par>
                                <p:cTn id="1024" presetID="1" presetClass="exit" presetSubtype="0" fill="hold" grpId="1" nodeType="withEffect">
                                  <p:stCondLst>
                                    <p:cond delay="0"/>
                                  </p:stCondLst>
                                  <p:childTnLst>
                                    <p:set>
                                      <p:cBhvr>
                                        <p:cTn id="1025" dur="1" fill="hold">
                                          <p:stCondLst>
                                            <p:cond delay="0"/>
                                          </p:stCondLst>
                                        </p:cTn>
                                        <p:tgtEl>
                                          <p:spTgt spid="310"/>
                                        </p:tgtEl>
                                        <p:attrNameLst>
                                          <p:attrName>style.visibility</p:attrName>
                                        </p:attrNameLst>
                                      </p:cBhvr>
                                      <p:to>
                                        <p:strVal val="hidden"/>
                                      </p:to>
                                    </p:set>
                                  </p:childTnLst>
                                </p:cTn>
                              </p:par>
                              <p:par>
                                <p:cTn id="1026" presetID="1" presetClass="exit" presetSubtype="0" fill="hold" grpId="1" nodeType="withEffect">
                                  <p:stCondLst>
                                    <p:cond delay="0"/>
                                  </p:stCondLst>
                                  <p:childTnLst>
                                    <p:set>
                                      <p:cBhvr>
                                        <p:cTn id="1027" dur="1" fill="hold">
                                          <p:stCondLst>
                                            <p:cond delay="0"/>
                                          </p:stCondLst>
                                        </p:cTn>
                                        <p:tgtEl>
                                          <p:spTgt spid="309"/>
                                        </p:tgtEl>
                                        <p:attrNameLst>
                                          <p:attrName>style.visibility</p:attrName>
                                        </p:attrNameLst>
                                      </p:cBhvr>
                                      <p:to>
                                        <p:strVal val="hidden"/>
                                      </p:to>
                                    </p:set>
                                  </p:childTnLst>
                                </p:cTn>
                              </p:par>
                              <p:par>
                                <p:cTn id="1028" presetID="1" presetClass="entr" presetSubtype="0" fill="hold" grpId="0" nodeType="withEffect">
                                  <p:stCondLst>
                                    <p:cond delay="0"/>
                                  </p:stCondLst>
                                  <p:childTnLst>
                                    <p:set>
                                      <p:cBhvr>
                                        <p:cTn id="1029" dur="1" fill="hold">
                                          <p:stCondLst>
                                            <p:cond delay="0"/>
                                          </p:stCondLst>
                                        </p:cTn>
                                        <p:tgtEl>
                                          <p:spTgt spid="308"/>
                                        </p:tgtEl>
                                        <p:attrNameLst>
                                          <p:attrName>style.visibility</p:attrName>
                                        </p:attrNameLst>
                                      </p:cBhvr>
                                      <p:to>
                                        <p:strVal val="visible"/>
                                      </p:to>
                                    </p:set>
                                  </p:childTnLst>
                                </p:cTn>
                              </p:par>
                              <p:par>
                                <p:cTn id="1030" presetID="1" presetClass="entr" presetSubtype="0" fill="hold" grpId="0" nodeType="withEffect">
                                  <p:stCondLst>
                                    <p:cond delay="0"/>
                                  </p:stCondLst>
                                  <p:childTnLst>
                                    <p:set>
                                      <p:cBhvr>
                                        <p:cTn id="1031"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10"/>
                  </p:tgtEl>
                </p:cond>
              </p:nextCondLst>
            </p:seq>
            <p:seq concurrent="1" nextAc="seek">
              <p:cTn id="1032" restart="whenNotActive" fill="hold" evtFilter="cancelBubble" nodeType="interactiveSeq">
                <p:stCondLst>
                  <p:cond evt="onClick" delay="0">
                    <p:tgtEl>
                      <p:spTgt spid="309"/>
                    </p:tgtEl>
                  </p:cond>
                </p:stCondLst>
                <p:endSync evt="end" delay="0">
                  <p:rtn val="all"/>
                </p:endSync>
                <p:childTnLst>
                  <p:par>
                    <p:cTn id="1033" fill="hold">
                      <p:stCondLst>
                        <p:cond delay="0"/>
                      </p:stCondLst>
                      <p:childTnLst>
                        <p:par>
                          <p:cTn id="1034" fill="hold">
                            <p:stCondLst>
                              <p:cond delay="0"/>
                            </p:stCondLst>
                            <p:childTnLst>
                              <p:par>
                                <p:cTn id="1035" presetID="1" presetClass="exit" presetSubtype="0" fill="hold" grpId="2" nodeType="withEffect">
                                  <p:stCondLst>
                                    <p:cond delay="0"/>
                                  </p:stCondLst>
                                  <p:childTnLst>
                                    <p:set>
                                      <p:cBhvr>
                                        <p:cTn id="1036" dur="1" fill="hold">
                                          <p:stCondLst>
                                            <p:cond delay="0"/>
                                          </p:stCondLst>
                                        </p:cTn>
                                        <p:tgtEl>
                                          <p:spTgt spid="309"/>
                                        </p:tgtEl>
                                        <p:attrNameLst>
                                          <p:attrName>style.visibility</p:attrName>
                                        </p:attrNameLst>
                                      </p:cBhvr>
                                      <p:to>
                                        <p:strVal val="hidden"/>
                                      </p:to>
                                    </p:set>
                                  </p:childTnLst>
                                </p:cTn>
                              </p:par>
                              <p:par>
                                <p:cTn id="1037" presetID="1" presetClass="exit" presetSubtype="0" fill="hold" grpId="2" nodeType="withEffect">
                                  <p:stCondLst>
                                    <p:cond delay="0"/>
                                  </p:stCondLst>
                                  <p:childTnLst>
                                    <p:set>
                                      <p:cBhvr>
                                        <p:cTn id="1038" dur="1" fill="hold">
                                          <p:stCondLst>
                                            <p:cond delay="0"/>
                                          </p:stCondLst>
                                        </p:cTn>
                                        <p:tgtEl>
                                          <p:spTgt spid="310"/>
                                        </p:tgtEl>
                                        <p:attrNameLst>
                                          <p:attrName>style.visibility</p:attrName>
                                        </p:attrNameLst>
                                      </p:cBhvr>
                                      <p:to>
                                        <p:strVal val="hidden"/>
                                      </p:to>
                                    </p:set>
                                  </p:childTnLst>
                                </p:cTn>
                              </p:par>
                              <p:par>
                                <p:cTn id="1039" presetID="1" presetClass="entr" presetSubtype="0" fill="hold" grpId="3" nodeType="withEffect">
                                  <p:stCondLst>
                                    <p:cond delay="0"/>
                                  </p:stCondLst>
                                  <p:childTnLst>
                                    <p:set>
                                      <p:cBhvr>
                                        <p:cTn id="1040" dur="1" fill="hold">
                                          <p:stCondLst>
                                            <p:cond delay="0"/>
                                          </p:stCondLst>
                                        </p:cTn>
                                        <p:tgtEl>
                                          <p:spTgt spid="312"/>
                                        </p:tgtEl>
                                        <p:attrNameLst>
                                          <p:attrName>style.visibility</p:attrName>
                                        </p:attrNameLst>
                                      </p:cBhvr>
                                      <p:to>
                                        <p:strVal val="visible"/>
                                      </p:to>
                                    </p:set>
                                  </p:childTnLst>
                                </p:cTn>
                              </p:par>
                              <p:par>
                                <p:cTn id="1041" presetID="1" presetClass="entr" presetSubtype="0" fill="hold" grpId="3" nodeType="withEffect">
                                  <p:stCondLst>
                                    <p:cond delay="0"/>
                                  </p:stCondLst>
                                  <p:childTnLst>
                                    <p:set>
                                      <p:cBhvr>
                                        <p:cTn id="1042" dur="1" fill="hold">
                                          <p:stCondLst>
                                            <p:cond delay="0"/>
                                          </p:stCondLst>
                                        </p:cTn>
                                        <p:tgtEl>
                                          <p:spTgt spid="311"/>
                                        </p:tgtEl>
                                        <p:attrNameLst>
                                          <p:attrName>style.visibility</p:attrName>
                                        </p:attrNameLst>
                                      </p:cBhvr>
                                      <p:to>
                                        <p:strVal val="visible"/>
                                      </p:to>
                                    </p:set>
                                  </p:childTnLst>
                                </p:cTn>
                              </p:par>
                            </p:childTnLst>
                          </p:cTn>
                        </p:par>
                      </p:childTnLst>
                    </p:cTn>
                  </p:par>
                </p:childTnLst>
              </p:cTn>
              <p:nextCondLst>
                <p:cond evt="onClick" delay="0">
                  <p:tgtEl>
                    <p:spTgt spid="309"/>
                  </p:tgtEl>
                </p:cond>
              </p:nextCondLst>
            </p:seq>
            <p:seq concurrent="1" nextAc="seek">
              <p:cTn id="1043" restart="whenNotActive" fill="hold" evtFilter="cancelBubble" nodeType="interactiveSeq">
                <p:stCondLst>
                  <p:cond evt="onClick" delay="0">
                    <p:tgtEl>
                      <p:spTgt spid="312"/>
                    </p:tgtEl>
                  </p:cond>
                </p:stCondLst>
                <p:endSync evt="end" delay="0">
                  <p:rtn val="all"/>
                </p:endSync>
                <p:childTnLst>
                  <p:par>
                    <p:cTn id="1044" fill="hold">
                      <p:stCondLst>
                        <p:cond delay="0"/>
                      </p:stCondLst>
                      <p:childTnLst>
                        <p:par>
                          <p:cTn id="1045" fill="hold">
                            <p:stCondLst>
                              <p:cond delay="0"/>
                            </p:stCondLst>
                            <p:childTnLst>
                              <p:par>
                                <p:cTn id="1046" presetID="1" presetClass="exit" presetSubtype="0" fill="hold" grpId="1" nodeType="withEffect">
                                  <p:stCondLst>
                                    <p:cond delay="0"/>
                                  </p:stCondLst>
                                  <p:childTnLst>
                                    <p:set>
                                      <p:cBhvr>
                                        <p:cTn id="1047" dur="1" fill="hold">
                                          <p:stCondLst>
                                            <p:cond delay="0"/>
                                          </p:stCondLst>
                                        </p:cTn>
                                        <p:tgtEl>
                                          <p:spTgt spid="312"/>
                                        </p:tgtEl>
                                        <p:attrNameLst>
                                          <p:attrName>style.visibility</p:attrName>
                                        </p:attrNameLst>
                                      </p:cBhvr>
                                      <p:to>
                                        <p:strVal val="hidden"/>
                                      </p:to>
                                    </p:set>
                                  </p:childTnLst>
                                </p:cTn>
                              </p:par>
                              <p:par>
                                <p:cTn id="1048" presetID="1" presetClass="exit" presetSubtype="0" fill="hold" grpId="1" nodeType="withEffect">
                                  <p:stCondLst>
                                    <p:cond delay="0"/>
                                  </p:stCondLst>
                                  <p:childTnLst>
                                    <p:set>
                                      <p:cBhvr>
                                        <p:cTn id="1049" dur="1" fill="hold">
                                          <p:stCondLst>
                                            <p:cond delay="0"/>
                                          </p:stCondLst>
                                        </p:cTn>
                                        <p:tgtEl>
                                          <p:spTgt spid="311"/>
                                        </p:tgtEl>
                                        <p:attrNameLst>
                                          <p:attrName>style.visibility</p:attrName>
                                        </p:attrNameLst>
                                      </p:cBhvr>
                                      <p:to>
                                        <p:strVal val="hidden"/>
                                      </p:to>
                                    </p:set>
                                  </p:childTnLst>
                                </p:cTn>
                              </p:par>
                              <p:par>
                                <p:cTn id="1050" presetID="1" presetClass="entr" presetSubtype="0" fill="hold" grpId="3" nodeType="withEffect">
                                  <p:stCondLst>
                                    <p:cond delay="0"/>
                                  </p:stCondLst>
                                  <p:childTnLst>
                                    <p:set>
                                      <p:cBhvr>
                                        <p:cTn id="1051" dur="1" fill="hold">
                                          <p:stCondLst>
                                            <p:cond delay="0"/>
                                          </p:stCondLst>
                                        </p:cTn>
                                        <p:tgtEl>
                                          <p:spTgt spid="310"/>
                                        </p:tgtEl>
                                        <p:attrNameLst>
                                          <p:attrName>style.visibility</p:attrName>
                                        </p:attrNameLst>
                                      </p:cBhvr>
                                      <p:to>
                                        <p:strVal val="visible"/>
                                      </p:to>
                                    </p:set>
                                  </p:childTnLst>
                                </p:cTn>
                              </p:par>
                              <p:par>
                                <p:cTn id="1052" presetID="1" presetClass="entr" presetSubtype="0" fill="hold" grpId="3" nodeType="withEffect">
                                  <p:stCondLst>
                                    <p:cond delay="0"/>
                                  </p:stCondLst>
                                  <p:childTnLst>
                                    <p:set>
                                      <p:cBhvr>
                                        <p:cTn id="1053" dur="1" fill="hold">
                                          <p:stCondLst>
                                            <p:cond delay="0"/>
                                          </p:stCondLst>
                                        </p:cTn>
                                        <p:tgtEl>
                                          <p:spTgt spid="309"/>
                                        </p:tgtEl>
                                        <p:attrNameLst>
                                          <p:attrName>style.visibility</p:attrName>
                                        </p:attrNameLst>
                                      </p:cBhvr>
                                      <p:to>
                                        <p:strVal val="visible"/>
                                      </p:to>
                                    </p:set>
                                  </p:childTnLst>
                                </p:cTn>
                              </p:par>
                            </p:childTnLst>
                          </p:cTn>
                        </p:par>
                      </p:childTnLst>
                    </p:cTn>
                  </p:par>
                </p:childTnLst>
              </p:cTn>
              <p:nextCondLst>
                <p:cond evt="onClick" delay="0">
                  <p:tgtEl>
                    <p:spTgt spid="312"/>
                  </p:tgtEl>
                </p:cond>
              </p:nextCondLst>
            </p:seq>
            <p:seq concurrent="1" nextAc="seek">
              <p:cTn id="1054" restart="whenNotActive" fill="hold" evtFilter="cancelBubble" nodeType="interactiveSeq">
                <p:stCondLst>
                  <p:cond evt="onClick" delay="0">
                    <p:tgtEl>
                      <p:spTgt spid="311"/>
                    </p:tgtEl>
                  </p:cond>
                </p:stCondLst>
                <p:endSync evt="end" delay="0">
                  <p:rtn val="all"/>
                </p:endSync>
                <p:childTnLst>
                  <p:par>
                    <p:cTn id="1055" fill="hold">
                      <p:stCondLst>
                        <p:cond delay="0"/>
                      </p:stCondLst>
                      <p:childTnLst>
                        <p:par>
                          <p:cTn id="1056" fill="hold">
                            <p:stCondLst>
                              <p:cond delay="0"/>
                            </p:stCondLst>
                            <p:childTnLst>
                              <p:par>
                                <p:cTn id="1057" presetID="1" presetClass="exit" presetSubtype="0" fill="hold" grpId="2" nodeType="withEffect">
                                  <p:stCondLst>
                                    <p:cond delay="0"/>
                                  </p:stCondLst>
                                  <p:childTnLst>
                                    <p:set>
                                      <p:cBhvr>
                                        <p:cTn id="1058" dur="1" fill="hold">
                                          <p:stCondLst>
                                            <p:cond delay="0"/>
                                          </p:stCondLst>
                                        </p:cTn>
                                        <p:tgtEl>
                                          <p:spTgt spid="311"/>
                                        </p:tgtEl>
                                        <p:attrNameLst>
                                          <p:attrName>style.visibility</p:attrName>
                                        </p:attrNameLst>
                                      </p:cBhvr>
                                      <p:to>
                                        <p:strVal val="hidden"/>
                                      </p:to>
                                    </p:set>
                                  </p:childTnLst>
                                </p:cTn>
                              </p:par>
                              <p:par>
                                <p:cTn id="1059" presetID="1" presetClass="exit" presetSubtype="0" fill="hold" grpId="2" nodeType="withEffect">
                                  <p:stCondLst>
                                    <p:cond delay="0"/>
                                  </p:stCondLst>
                                  <p:childTnLst>
                                    <p:set>
                                      <p:cBhvr>
                                        <p:cTn id="1060" dur="1" fill="hold">
                                          <p:stCondLst>
                                            <p:cond delay="0"/>
                                          </p:stCondLst>
                                        </p:cTn>
                                        <p:tgtEl>
                                          <p:spTgt spid="312"/>
                                        </p:tgtEl>
                                        <p:attrNameLst>
                                          <p:attrName>style.visibility</p:attrName>
                                        </p:attrNameLst>
                                      </p:cBhvr>
                                      <p:to>
                                        <p:strVal val="hidden"/>
                                      </p:to>
                                    </p:set>
                                  </p:childTnLst>
                                </p:cTn>
                              </p:par>
                              <p:par>
                                <p:cTn id="1061" presetID="1" presetClass="entr" presetSubtype="0" fill="hold" grpId="0" nodeType="withEffect">
                                  <p:stCondLst>
                                    <p:cond delay="0"/>
                                  </p:stCondLst>
                                  <p:childTnLst>
                                    <p:set>
                                      <p:cBhvr>
                                        <p:cTn id="1062" dur="1" fill="hold">
                                          <p:stCondLst>
                                            <p:cond delay="0"/>
                                          </p:stCondLst>
                                        </p:cTn>
                                        <p:tgtEl>
                                          <p:spTgt spid="314"/>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313"/>
                                        </p:tgtEl>
                                        <p:attrNameLst>
                                          <p:attrName>style.visibility</p:attrName>
                                        </p:attrNameLst>
                                      </p:cBhvr>
                                      <p:to>
                                        <p:strVal val="visible"/>
                                      </p:to>
                                    </p:set>
                                  </p:childTnLst>
                                </p:cTn>
                              </p:par>
                            </p:childTnLst>
                          </p:cTn>
                        </p:par>
                      </p:childTnLst>
                    </p:cTn>
                  </p:par>
                </p:childTnLst>
              </p:cTn>
              <p:nextCondLst>
                <p:cond evt="onClick" delay="0">
                  <p:tgtEl>
                    <p:spTgt spid="311"/>
                  </p:tgtEl>
                </p:cond>
              </p:nextCondLst>
            </p:seq>
            <p:seq concurrent="1" nextAc="seek">
              <p:cTn id="1065" restart="whenNotActive" fill="hold" evtFilter="cancelBubble" nodeType="interactiveSeq">
                <p:stCondLst>
                  <p:cond evt="onClick" delay="0">
                    <p:tgtEl>
                      <p:spTgt spid="314"/>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1" nodeType="withEffect">
                                  <p:stCondLst>
                                    <p:cond delay="0"/>
                                  </p:stCondLst>
                                  <p:childTnLst>
                                    <p:set>
                                      <p:cBhvr>
                                        <p:cTn id="1069" dur="1" fill="hold">
                                          <p:stCondLst>
                                            <p:cond delay="0"/>
                                          </p:stCondLst>
                                        </p:cTn>
                                        <p:tgtEl>
                                          <p:spTgt spid="314"/>
                                        </p:tgtEl>
                                        <p:attrNameLst>
                                          <p:attrName>style.visibility</p:attrName>
                                        </p:attrNameLst>
                                      </p:cBhvr>
                                      <p:to>
                                        <p:strVal val="hidden"/>
                                      </p:to>
                                    </p:set>
                                  </p:childTnLst>
                                </p:cTn>
                              </p:par>
                              <p:par>
                                <p:cTn id="1070" presetID="1" presetClass="exit" presetSubtype="0" fill="hold" grpId="1" nodeType="withEffect">
                                  <p:stCondLst>
                                    <p:cond delay="0"/>
                                  </p:stCondLst>
                                  <p:childTnLst>
                                    <p:set>
                                      <p:cBhvr>
                                        <p:cTn id="1071" dur="1" fill="hold">
                                          <p:stCondLst>
                                            <p:cond delay="0"/>
                                          </p:stCondLst>
                                        </p:cTn>
                                        <p:tgtEl>
                                          <p:spTgt spid="313"/>
                                        </p:tgtEl>
                                        <p:attrNameLst>
                                          <p:attrName>style.visibility</p:attrName>
                                        </p:attrNameLst>
                                      </p:cBhvr>
                                      <p:to>
                                        <p:strVal val="hidden"/>
                                      </p:to>
                                    </p:set>
                                  </p:childTnLst>
                                </p:cTn>
                              </p:par>
                              <p:par>
                                <p:cTn id="1072" presetID="1" presetClass="entr" presetSubtype="0" fill="hold" grpId="0" nodeType="withEffect">
                                  <p:stCondLst>
                                    <p:cond delay="0"/>
                                  </p:stCondLst>
                                  <p:childTnLst>
                                    <p:set>
                                      <p:cBhvr>
                                        <p:cTn id="1073" dur="1" fill="hold">
                                          <p:stCondLst>
                                            <p:cond delay="0"/>
                                          </p:stCondLst>
                                        </p:cTn>
                                        <p:tgtEl>
                                          <p:spTgt spid="312"/>
                                        </p:tgtEl>
                                        <p:attrNameLst>
                                          <p:attrName>style.visibility</p:attrName>
                                        </p:attrNameLst>
                                      </p:cBhvr>
                                      <p:to>
                                        <p:strVal val="visible"/>
                                      </p:to>
                                    </p:set>
                                  </p:childTnLst>
                                </p:cTn>
                              </p:par>
                              <p:par>
                                <p:cTn id="1074" presetID="1" presetClass="entr" presetSubtype="0" fill="hold" grpId="0" nodeType="withEffect">
                                  <p:stCondLst>
                                    <p:cond delay="0"/>
                                  </p:stCondLst>
                                  <p:childTnLst>
                                    <p:set>
                                      <p:cBhvr>
                                        <p:cTn id="1075" dur="1" fill="hold">
                                          <p:stCondLst>
                                            <p:cond delay="0"/>
                                          </p:stCondLst>
                                        </p:cTn>
                                        <p:tgtEl>
                                          <p:spTgt spid="311"/>
                                        </p:tgtEl>
                                        <p:attrNameLst>
                                          <p:attrName>style.visibility</p:attrName>
                                        </p:attrNameLst>
                                      </p:cBhvr>
                                      <p:to>
                                        <p:strVal val="visible"/>
                                      </p:to>
                                    </p:set>
                                  </p:childTnLst>
                                </p:cTn>
                              </p:par>
                            </p:childTnLst>
                          </p:cTn>
                        </p:par>
                      </p:childTnLst>
                    </p:cTn>
                  </p:par>
                </p:childTnLst>
              </p:cTn>
              <p:nextCondLst>
                <p:cond evt="onClick" delay="0">
                  <p:tgtEl>
                    <p:spTgt spid="314"/>
                  </p:tgtEl>
                </p:cond>
              </p:nextCondLst>
            </p:seq>
            <p:seq concurrent="1" nextAc="seek">
              <p:cTn id="1076" restart="whenNotActive" fill="hold" evtFilter="cancelBubble" nodeType="interactiveSeq">
                <p:stCondLst>
                  <p:cond evt="onClick" delay="0">
                    <p:tgtEl>
                      <p:spTgt spid="313"/>
                    </p:tgtEl>
                  </p:cond>
                </p:stCondLst>
                <p:endSync evt="end" delay="0">
                  <p:rtn val="all"/>
                </p:endSync>
                <p:childTnLst>
                  <p:par>
                    <p:cTn id="1077" fill="hold">
                      <p:stCondLst>
                        <p:cond delay="0"/>
                      </p:stCondLst>
                      <p:childTnLst>
                        <p:par>
                          <p:cTn id="1078" fill="hold">
                            <p:stCondLst>
                              <p:cond delay="0"/>
                            </p:stCondLst>
                            <p:childTnLst>
                              <p:par>
                                <p:cTn id="1079" presetID="1" presetClass="exit" presetSubtype="0" fill="hold" grpId="2" nodeType="withEffect">
                                  <p:stCondLst>
                                    <p:cond delay="0"/>
                                  </p:stCondLst>
                                  <p:childTnLst>
                                    <p:set>
                                      <p:cBhvr>
                                        <p:cTn id="1080" dur="1" fill="hold">
                                          <p:stCondLst>
                                            <p:cond delay="0"/>
                                          </p:stCondLst>
                                        </p:cTn>
                                        <p:tgtEl>
                                          <p:spTgt spid="313"/>
                                        </p:tgtEl>
                                        <p:attrNameLst>
                                          <p:attrName>style.visibility</p:attrName>
                                        </p:attrNameLst>
                                      </p:cBhvr>
                                      <p:to>
                                        <p:strVal val="hidden"/>
                                      </p:to>
                                    </p:set>
                                  </p:childTnLst>
                                </p:cTn>
                              </p:par>
                              <p:par>
                                <p:cTn id="1081" presetID="1" presetClass="exit" presetSubtype="0" fill="hold" grpId="2" nodeType="withEffect">
                                  <p:stCondLst>
                                    <p:cond delay="0"/>
                                  </p:stCondLst>
                                  <p:childTnLst>
                                    <p:set>
                                      <p:cBhvr>
                                        <p:cTn id="1082" dur="1" fill="hold">
                                          <p:stCondLst>
                                            <p:cond delay="0"/>
                                          </p:stCondLst>
                                        </p:cTn>
                                        <p:tgtEl>
                                          <p:spTgt spid="314"/>
                                        </p:tgtEl>
                                        <p:attrNameLst>
                                          <p:attrName>style.visibility</p:attrName>
                                        </p:attrNameLst>
                                      </p:cBhvr>
                                      <p:to>
                                        <p:strVal val="hidden"/>
                                      </p:to>
                                    </p:set>
                                  </p:childTnLst>
                                </p:cTn>
                              </p:par>
                              <p:par>
                                <p:cTn id="1083" presetID="1" presetClass="entr" presetSubtype="0" fill="hold" grpId="1" nodeType="withEffect">
                                  <p:stCondLst>
                                    <p:cond delay="0"/>
                                  </p:stCondLst>
                                  <p:childTnLst>
                                    <p:set>
                                      <p:cBhvr>
                                        <p:cTn id="1084" dur="1" fill="hold">
                                          <p:stCondLst>
                                            <p:cond delay="0"/>
                                          </p:stCondLst>
                                        </p:cTn>
                                        <p:tgtEl>
                                          <p:spTgt spid="316"/>
                                        </p:tgtEl>
                                        <p:attrNameLst>
                                          <p:attrName>style.visibility</p:attrName>
                                        </p:attrNameLst>
                                      </p:cBhvr>
                                      <p:to>
                                        <p:strVal val="visible"/>
                                      </p:to>
                                    </p:set>
                                  </p:childTnLst>
                                </p:cTn>
                              </p:par>
                              <p:par>
                                <p:cTn id="1085" presetID="1" presetClass="entr" presetSubtype="0" fill="hold" grpId="1" nodeType="withEffect">
                                  <p:stCondLst>
                                    <p:cond delay="0"/>
                                  </p:stCondLst>
                                  <p:childTnLst>
                                    <p:set>
                                      <p:cBhvr>
                                        <p:cTn id="1086"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3"/>
                  </p:tgtEl>
                </p:cond>
              </p:nextCondLst>
            </p:seq>
            <p:seq concurrent="1" nextAc="seek">
              <p:cTn id="1087" restart="whenNotActive" fill="hold" evtFilter="cancelBubble" nodeType="interactiveSeq">
                <p:stCondLst>
                  <p:cond evt="onClick" delay="0">
                    <p:tgtEl>
                      <p:spTgt spid="316"/>
                    </p:tgtEl>
                  </p:cond>
                </p:stCondLst>
                <p:endSync evt="end" delay="0">
                  <p:rtn val="all"/>
                </p:endSync>
                <p:childTnLst>
                  <p:par>
                    <p:cTn id="1088" fill="hold">
                      <p:stCondLst>
                        <p:cond delay="0"/>
                      </p:stCondLst>
                      <p:childTnLst>
                        <p:par>
                          <p:cTn id="1089" fill="hold">
                            <p:stCondLst>
                              <p:cond delay="0"/>
                            </p:stCondLst>
                            <p:childTnLst>
                              <p:par>
                                <p:cTn id="1090" presetID="1" presetClass="exit" presetSubtype="0" fill="hold" grpId="0" nodeType="withEffect">
                                  <p:stCondLst>
                                    <p:cond delay="0"/>
                                  </p:stCondLst>
                                  <p:childTnLst>
                                    <p:set>
                                      <p:cBhvr>
                                        <p:cTn id="1091" dur="1" fill="hold">
                                          <p:stCondLst>
                                            <p:cond delay="0"/>
                                          </p:stCondLst>
                                        </p:cTn>
                                        <p:tgtEl>
                                          <p:spTgt spid="316"/>
                                        </p:tgtEl>
                                        <p:attrNameLst>
                                          <p:attrName>style.visibility</p:attrName>
                                        </p:attrNameLst>
                                      </p:cBhvr>
                                      <p:to>
                                        <p:strVal val="hidden"/>
                                      </p:to>
                                    </p:set>
                                  </p:childTnLst>
                                </p:cTn>
                              </p:par>
                              <p:par>
                                <p:cTn id="1092" presetID="1" presetClass="exit" presetSubtype="0" fill="hold" grpId="0" nodeType="withEffect">
                                  <p:stCondLst>
                                    <p:cond delay="0"/>
                                  </p:stCondLst>
                                  <p:childTnLst>
                                    <p:set>
                                      <p:cBhvr>
                                        <p:cTn id="1093" dur="1" fill="hold">
                                          <p:stCondLst>
                                            <p:cond delay="0"/>
                                          </p:stCondLst>
                                        </p:cTn>
                                        <p:tgtEl>
                                          <p:spTgt spid="315"/>
                                        </p:tgtEl>
                                        <p:attrNameLst>
                                          <p:attrName>style.visibility</p:attrName>
                                        </p:attrNameLst>
                                      </p:cBhvr>
                                      <p:to>
                                        <p:strVal val="hidden"/>
                                      </p:to>
                                    </p:set>
                                  </p:childTnLst>
                                </p:cTn>
                              </p:par>
                              <p:par>
                                <p:cTn id="1094" presetID="1" presetClass="entr" presetSubtype="0" fill="hold" grpId="3" nodeType="withEffect">
                                  <p:stCondLst>
                                    <p:cond delay="0"/>
                                  </p:stCondLst>
                                  <p:childTnLst>
                                    <p:set>
                                      <p:cBhvr>
                                        <p:cTn id="1095" dur="1" fill="hold">
                                          <p:stCondLst>
                                            <p:cond delay="0"/>
                                          </p:stCondLst>
                                        </p:cTn>
                                        <p:tgtEl>
                                          <p:spTgt spid="314"/>
                                        </p:tgtEl>
                                        <p:attrNameLst>
                                          <p:attrName>style.visibility</p:attrName>
                                        </p:attrNameLst>
                                      </p:cBhvr>
                                      <p:to>
                                        <p:strVal val="visible"/>
                                      </p:to>
                                    </p:set>
                                  </p:childTnLst>
                                </p:cTn>
                              </p:par>
                              <p:par>
                                <p:cTn id="1096" presetID="1" presetClass="entr" presetSubtype="0" fill="hold" grpId="3" nodeType="withEffect">
                                  <p:stCondLst>
                                    <p:cond delay="0"/>
                                  </p:stCondLst>
                                  <p:childTnLst>
                                    <p:set>
                                      <p:cBhvr>
                                        <p:cTn id="1097" dur="1" fill="hold">
                                          <p:stCondLst>
                                            <p:cond delay="0"/>
                                          </p:stCondLst>
                                        </p:cTn>
                                        <p:tgtEl>
                                          <p:spTgt spid="313"/>
                                        </p:tgtEl>
                                        <p:attrNameLst>
                                          <p:attrName>style.visibility</p:attrName>
                                        </p:attrNameLst>
                                      </p:cBhvr>
                                      <p:to>
                                        <p:strVal val="visible"/>
                                      </p:to>
                                    </p:set>
                                  </p:childTnLst>
                                </p:cTn>
                              </p:par>
                            </p:childTnLst>
                          </p:cTn>
                        </p:par>
                      </p:childTnLst>
                    </p:cTn>
                  </p:par>
                </p:childTnLst>
              </p:cTn>
              <p:nextCondLst>
                <p:cond evt="onClick" delay="0">
                  <p:tgtEl>
                    <p:spTgt spid="316"/>
                  </p:tgtEl>
                </p:cond>
              </p:nextCondLst>
            </p:seq>
            <p:seq concurrent="1" nextAc="seek">
              <p:cTn id="1098" restart="whenNotActive" fill="hold" evtFilter="cancelBubble" nodeType="interactiveSeq">
                <p:stCondLst>
                  <p:cond evt="onClick" delay="0">
                    <p:tgtEl>
                      <p:spTgt spid="420"/>
                    </p:tgtEl>
                  </p:cond>
                </p:stCondLst>
                <p:endSync evt="end" delay="0">
                  <p:rtn val="all"/>
                </p:endSync>
                <p:childTnLst>
                  <p:par>
                    <p:cTn id="1099" fill="hold">
                      <p:stCondLst>
                        <p:cond delay="0"/>
                      </p:stCondLst>
                      <p:childTnLst>
                        <p:par>
                          <p:cTn id="1100" fill="hold">
                            <p:stCondLst>
                              <p:cond delay="0"/>
                            </p:stCondLst>
                            <p:childTnLst>
                              <p:par>
                                <p:cTn id="1101" presetID="1" presetClass="exit" presetSubtype="0" fill="hold" grpId="0" nodeType="withEffect">
                                  <p:stCondLst>
                                    <p:cond delay="0"/>
                                  </p:stCondLst>
                                  <p:childTnLst>
                                    <p:set>
                                      <p:cBhvr>
                                        <p:cTn id="1102" dur="1" fill="hold">
                                          <p:stCondLst>
                                            <p:cond delay="0"/>
                                          </p:stCondLst>
                                        </p:cTn>
                                        <p:tgtEl>
                                          <p:spTgt spid="420"/>
                                        </p:tgtEl>
                                        <p:attrNameLst>
                                          <p:attrName>style.visibility</p:attrName>
                                        </p:attrNameLst>
                                      </p:cBhvr>
                                      <p:to>
                                        <p:strVal val="hidden"/>
                                      </p:to>
                                    </p:set>
                                  </p:childTnLst>
                                </p:cTn>
                              </p:par>
                              <p:par>
                                <p:cTn id="1103" presetID="1" presetClass="entr" presetSubtype="0" fill="hold" grpId="0" nodeType="withEffect">
                                  <p:stCondLst>
                                    <p:cond delay="0"/>
                                  </p:stCondLst>
                                  <p:childTnLst>
                                    <p:set>
                                      <p:cBhvr>
                                        <p:cTn id="1104" dur="1" fill="hold">
                                          <p:stCondLst>
                                            <p:cond delay="0"/>
                                          </p:stCondLst>
                                        </p:cTn>
                                        <p:tgtEl>
                                          <p:spTgt spid="421"/>
                                        </p:tgtEl>
                                        <p:attrNameLst>
                                          <p:attrName>style.visibility</p:attrName>
                                        </p:attrNameLst>
                                      </p:cBhvr>
                                      <p:to>
                                        <p:strVal val="visible"/>
                                      </p:to>
                                    </p:set>
                                  </p:childTnLst>
                                </p:cTn>
                              </p:par>
                              <p:par>
                                <p:cTn id="1105" presetID="1" presetClass="entr" presetSubtype="0" fill="hold" grpId="0" nodeType="withEffect">
                                  <p:stCondLst>
                                    <p:cond delay="0"/>
                                  </p:stCondLst>
                                  <p:childTnLst>
                                    <p:set>
                                      <p:cBhvr>
                                        <p:cTn id="1106" dur="1" fill="hold">
                                          <p:stCondLst>
                                            <p:cond delay="0"/>
                                          </p:stCondLst>
                                        </p:cTn>
                                        <p:tgtEl>
                                          <p:spTgt spid="422"/>
                                        </p:tgtEl>
                                        <p:attrNameLst>
                                          <p:attrName>style.visibility</p:attrName>
                                        </p:attrNameLst>
                                      </p:cBhvr>
                                      <p:to>
                                        <p:strVal val="visible"/>
                                      </p:to>
                                    </p:set>
                                  </p:childTnLst>
                                </p:cTn>
                              </p:par>
                            </p:childTnLst>
                          </p:cTn>
                        </p:par>
                      </p:childTnLst>
                    </p:cTn>
                  </p:par>
                </p:childTnLst>
              </p:cTn>
              <p:nextCondLst>
                <p:cond evt="onClick" delay="0">
                  <p:tgtEl>
                    <p:spTgt spid="420"/>
                  </p:tgtEl>
                </p:cond>
              </p:nextCondLst>
            </p:seq>
            <p:seq concurrent="1" nextAc="seek">
              <p:cTn id="1107" restart="whenNotActive" fill="hold" evtFilter="cancelBubble" nodeType="interactiveSeq">
                <p:stCondLst>
                  <p:cond evt="onClick" delay="0">
                    <p:tgtEl>
                      <p:spTgt spid="422"/>
                    </p:tgtEl>
                  </p:cond>
                </p:stCondLst>
                <p:endSync evt="end" delay="0">
                  <p:rtn val="all"/>
                </p:endSync>
                <p:childTnLst>
                  <p:par>
                    <p:cTn id="1108" fill="hold">
                      <p:stCondLst>
                        <p:cond delay="0"/>
                      </p:stCondLst>
                      <p:childTnLst>
                        <p:par>
                          <p:cTn id="1109" fill="hold">
                            <p:stCondLst>
                              <p:cond delay="0"/>
                            </p:stCondLst>
                            <p:childTnLst>
                              <p:par>
                                <p:cTn id="1110" presetID="1" presetClass="exit" presetSubtype="0" fill="hold" grpId="1" nodeType="withEffect">
                                  <p:stCondLst>
                                    <p:cond delay="0"/>
                                  </p:stCondLst>
                                  <p:childTnLst>
                                    <p:set>
                                      <p:cBhvr>
                                        <p:cTn id="1111" dur="1" fill="hold">
                                          <p:stCondLst>
                                            <p:cond delay="0"/>
                                          </p:stCondLst>
                                        </p:cTn>
                                        <p:tgtEl>
                                          <p:spTgt spid="421"/>
                                        </p:tgtEl>
                                        <p:attrNameLst>
                                          <p:attrName>style.visibility</p:attrName>
                                        </p:attrNameLst>
                                      </p:cBhvr>
                                      <p:to>
                                        <p:strVal val="hidden"/>
                                      </p:to>
                                    </p:set>
                                  </p:childTnLst>
                                </p:cTn>
                              </p:par>
                              <p:par>
                                <p:cTn id="1112" presetID="1" presetClass="exit" presetSubtype="0" fill="hold" grpId="1" nodeType="withEffect">
                                  <p:stCondLst>
                                    <p:cond delay="0"/>
                                  </p:stCondLst>
                                  <p:childTnLst>
                                    <p:set>
                                      <p:cBhvr>
                                        <p:cTn id="1113" dur="1" fill="hold">
                                          <p:stCondLst>
                                            <p:cond delay="0"/>
                                          </p:stCondLst>
                                        </p:cTn>
                                        <p:tgtEl>
                                          <p:spTgt spid="422"/>
                                        </p:tgtEl>
                                        <p:attrNameLst>
                                          <p:attrName>style.visibility</p:attrName>
                                        </p:attrNameLst>
                                      </p:cBhvr>
                                      <p:to>
                                        <p:strVal val="hidden"/>
                                      </p:to>
                                    </p:set>
                                  </p:childTnLst>
                                </p:cTn>
                              </p:par>
                              <p:par>
                                <p:cTn id="1114" presetID="1" presetClass="entr" presetSubtype="0" fill="hold" grpId="1" nodeType="withEffect">
                                  <p:stCondLst>
                                    <p:cond delay="0"/>
                                  </p:stCondLst>
                                  <p:childTnLst>
                                    <p:set>
                                      <p:cBhvr>
                                        <p:cTn id="1115" dur="1" fill="hold">
                                          <p:stCondLst>
                                            <p:cond delay="0"/>
                                          </p:stCondLst>
                                        </p:cTn>
                                        <p:tgtEl>
                                          <p:spTgt spid="420"/>
                                        </p:tgtEl>
                                        <p:attrNameLst>
                                          <p:attrName>style.visibility</p:attrName>
                                        </p:attrNameLst>
                                      </p:cBhvr>
                                      <p:to>
                                        <p:strVal val="visible"/>
                                      </p:to>
                                    </p:set>
                                  </p:childTnLst>
                                </p:cTn>
                              </p:par>
                            </p:childTnLst>
                          </p:cTn>
                        </p:par>
                      </p:childTnLst>
                    </p:cTn>
                  </p:par>
                </p:childTnLst>
              </p:cTn>
              <p:nextCondLst>
                <p:cond evt="onClick" delay="0">
                  <p:tgtEl>
                    <p:spTgt spid="422"/>
                  </p:tgtEl>
                </p:cond>
              </p:nextCondLst>
            </p:seq>
            <p:seq concurrent="1" nextAc="seek">
              <p:cTn id="1116" restart="whenNotActive" fill="hold" evtFilter="cancelBubble" nodeType="interactiveSeq">
                <p:stCondLst>
                  <p:cond evt="onClick" delay="0">
                    <p:tgtEl>
                      <p:spTgt spid="421"/>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2" nodeType="withEffect">
                                  <p:stCondLst>
                                    <p:cond delay="0"/>
                                  </p:stCondLst>
                                  <p:childTnLst>
                                    <p:set>
                                      <p:cBhvr>
                                        <p:cTn id="1120" dur="1" fill="hold">
                                          <p:stCondLst>
                                            <p:cond delay="0"/>
                                          </p:stCondLst>
                                        </p:cTn>
                                        <p:tgtEl>
                                          <p:spTgt spid="421"/>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422"/>
                                        </p:tgtEl>
                                        <p:attrNameLst>
                                          <p:attrName>style.visibility</p:attrName>
                                        </p:attrNameLst>
                                      </p:cBhvr>
                                      <p:to>
                                        <p:strVal val="hidden"/>
                                      </p:to>
                                    </p:set>
                                  </p:childTnLst>
                                </p:cTn>
                              </p:par>
                              <p:par>
                                <p:cTn id="1123" presetID="1" presetClass="entr" presetSubtype="0" fill="hold" grpId="0" nodeType="withEffect">
                                  <p:stCondLst>
                                    <p:cond delay="0"/>
                                  </p:stCondLst>
                                  <p:childTnLst>
                                    <p:set>
                                      <p:cBhvr>
                                        <p:cTn id="1124" dur="1" fill="hold">
                                          <p:stCondLst>
                                            <p:cond delay="0"/>
                                          </p:stCondLst>
                                        </p:cTn>
                                        <p:tgtEl>
                                          <p:spTgt spid="424"/>
                                        </p:tgtEl>
                                        <p:attrNameLst>
                                          <p:attrName>style.visibility</p:attrName>
                                        </p:attrNameLst>
                                      </p:cBhvr>
                                      <p:to>
                                        <p:strVal val="visible"/>
                                      </p:to>
                                    </p:set>
                                  </p:childTnLst>
                                </p:cTn>
                              </p:par>
                              <p:par>
                                <p:cTn id="1125" presetID="1" presetClass="entr" presetSubtype="0" fill="hold" grpId="0" nodeType="withEffect">
                                  <p:stCondLst>
                                    <p:cond delay="0"/>
                                  </p:stCondLst>
                                  <p:childTnLst>
                                    <p:set>
                                      <p:cBhvr>
                                        <p:cTn id="1126" dur="1" fill="hold">
                                          <p:stCondLst>
                                            <p:cond delay="0"/>
                                          </p:stCondLst>
                                        </p:cTn>
                                        <p:tgtEl>
                                          <p:spTgt spid="423"/>
                                        </p:tgtEl>
                                        <p:attrNameLst>
                                          <p:attrName>style.visibility</p:attrName>
                                        </p:attrNameLst>
                                      </p:cBhvr>
                                      <p:to>
                                        <p:strVal val="visible"/>
                                      </p:to>
                                    </p:set>
                                  </p:childTnLst>
                                </p:cTn>
                              </p:par>
                            </p:childTnLst>
                          </p:cTn>
                        </p:par>
                      </p:childTnLst>
                    </p:cTn>
                  </p:par>
                </p:childTnLst>
              </p:cTn>
              <p:nextCondLst>
                <p:cond evt="onClick" delay="0">
                  <p:tgtEl>
                    <p:spTgt spid="421"/>
                  </p:tgtEl>
                </p:cond>
              </p:nextCondLst>
            </p:seq>
            <p:seq concurrent="1" nextAc="seek">
              <p:cTn id="1127" restart="whenNotActive" fill="hold" evtFilter="cancelBubble" nodeType="interactiveSeq">
                <p:stCondLst>
                  <p:cond evt="onClick" delay="0">
                    <p:tgtEl>
                      <p:spTgt spid="424"/>
                    </p:tgtEl>
                  </p:cond>
                </p:stCondLst>
                <p:endSync evt="end" delay="0">
                  <p:rtn val="all"/>
                </p:endSync>
                <p:childTnLst>
                  <p:par>
                    <p:cTn id="1128" fill="hold">
                      <p:stCondLst>
                        <p:cond delay="0"/>
                      </p:stCondLst>
                      <p:childTnLst>
                        <p:par>
                          <p:cTn id="1129" fill="hold">
                            <p:stCondLst>
                              <p:cond delay="0"/>
                            </p:stCondLst>
                            <p:childTnLst>
                              <p:par>
                                <p:cTn id="1130" presetID="1" presetClass="exit" presetSubtype="0" fill="hold" grpId="1" nodeType="withEffect">
                                  <p:stCondLst>
                                    <p:cond delay="0"/>
                                  </p:stCondLst>
                                  <p:childTnLst>
                                    <p:set>
                                      <p:cBhvr>
                                        <p:cTn id="1131" dur="1" fill="hold">
                                          <p:stCondLst>
                                            <p:cond delay="0"/>
                                          </p:stCondLst>
                                        </p:cTn>
                                        <p:tgtEl>
                                          <p:spTgt spid="424"/>
                                        </p:tgtEl>
                                        <p:attrNameLst>
                                          <p:attrName>style.visibility</p:attrName>
                                        </p:attrNameLst>
                                      </p:cBhvr>
                                      <p:to>
                                        <p:strVal val="hidden"/>
                                      </p:to>
                                    </p:set>
                                  </p:childTnLst>
                                </p:cTn>
                              </p:par>
                              <p:par>
                                <p:cTn id="1132" presetID="1" presetClass="exit" presetSubtype="0" fill="hold" grpId="1" nodeType="withEffect">
                                  <p:stCondLst>
                                    <p:cond delay="0"/>
                                  </p:stCondLst>
                                  <p:childTnLst>
                                    <p:set>
                                      <p:cBhvr>
                                        <p:cTn id="1133" dur="1" fill="hold">
                                          <p:stCondLst>
                                            <p:cond delay="0"/>
                                          </p:stCondLst>
                                        </p:cTn>
                                        <p:tgtEl>
                                          <p:spTgt spid="423"/>
                                        </p:tgtEl>
                                        <p:attrNameLst>
                                          <p:attrName>style.visibility</p:attrName>
                                        </p:attrNameLst>
                                      </p:cBhvr>
                                      <p:to>
                                        <p:strVal val="hidden"/>
                                      </p:to>
                                    </p:set>
                                  </p:childTnLst>
                                </p:cTn>
                              </p:par>
                              <p:par>
                                <p:cTn id="1134" presetID="1" presetClass="entr" presetSubtype="0" fill="hold" grpId="3" nodeType="withEffect">
                                  <p:stCondLst>
                                    <p:cond delay="0"/>
                                  </p:stCondLst>
                                  <p:childTnLst>
                                    <p:set>
                                      <p:cBhvr>
                                        <p:cTn id="1135" dur="1" fill="hold">
                                          <p:stCondLst>
                                            <p:cond delay="0"/>
                                          </p:stCondLst>
                                        </p:cTn>
                                        <p:tgtEl>
                                          <p:spTgt spid="421"/>
                                        </p:tgtEl>
                                        <p:attrNameLst>
                                          <p:attrName>style.visibility</p:attrName>
                                        </p:attrNameLst>
                                      </p:cBhvr>
                                      <p:to>
                                        <p:strVal val="visible"/>
                                      </p:to>
                                    </p:set>
                                  </p:childTnLst>
                                </p:cTn>
                              </p:par>
                              <p:par>
                                <p:cTn id="1136" presetID="1" presetClass="entr" presetSubtype="0" fill="hold" grpId="2" nodeType="withEffect">
                                  <p:stCondLst>
                                    <p:cond delay="0"/>
                                  </p:stCondLst>
                                  <p:childTnLst>
                                    <p:set>
                                      <p:cBhvr>
                                        <p:cTn id="1137" dur="1" fill="hold">
                                          <p:stCondLst>
                                            <p:cond delay="0"/>
                                          </p:stCondLst>
                                        </p:cTn>
                                        <p:tgtEl>
                                          <p:spTgt spid="422"/>
                                        </p:tgtEl>
                                        <p:attrNameLst>
                                          <p:attrName>style.visibility</p:attrName>
                                        </p:attrNameLst>
                                      </p:cBhvr>
                                      <p:to>
                                        <p:strVal val="visible"/>
                                      </p:to>
                                    </p:set>
                                  </p:childTnLst>
                                </p:cTn>
                              </p:par>
                            </p:childTnLst>
                          </p:cTn>
                        </p:par>
                      </p:childTnLst>
                    </p:cTn>
                  </p:par>
                </p:childTnLst>
              </p:cTn>
              <p:nextCondLst>
                <p:cond evt="onClick" delay="0">
                  <p:tgtEl>
                    <p:spTgt spid="424"/>
                  </p:tgtEl>
                </p:cond>
              </p:nextCondLst>
            </p:seq>
            <p:seq concurrent="1" nextAc="seek">
              <p:cTn id="1138" restart="whenNotActive" fill="hold" evtFilter="cancelBubble" nodeType="interactiveSeq">
                <p:stCondLst>
                  <p:cond evt="onClick" delay="0">
                    <p:tgtEl>
                      <p:spTgt spid="423"/>
                    </p:tgtEl>
                  </p:cond>
                </p:stCondLst>
                <p:endSync evt="end" delay="0">
                  <p:rtn val="all"/>
                </p:endSync>
                <p:childTnLst>
                  <p:par>
                    <p:cTn id="1139" fill="hold">
                      <p:stCondLst>
                        <p:cond delay="0"/>
                      </p:stCondLst>
                      <p:childTnLst>
                        <p:par>
                          <p:cTn id="1140" fill="hold">
                            <p:stCondLst>
                              <p:cond delay="0"/>
                            </p:stCondLst>
                            <p:childTnLst>
                              <p:par>
                                <p:cTn id="1141" presetID="1" presetClass="exit" presetSubtype="0" fill="hold" grpId="2" nodeType="withEffect">
                                  <p:stCondLst>
                                    <p:cond delay="0"/>
                                  </p:stCondLst>
                                  <p:childTnLst>
                                    <p:set>
                                      <p:cBhvr>
                                        <p:cTn id="1142" dur="1" fill="hold">
                                          <p:stCondLst>
                                            <p:cond delay="0"/>
                                          </p:stCondLst>
                                        </p:cTn>
                                        <p:tgtEl>
                                          <p:spTgt spid="423"/>
                                        </p:tgtEl>
                                        <p:attrNameLst>
                                          <p:attrName>style.visibility</p:attrName>
                                        </p:attrNameLst>
                                      </p:cBhvr>
                                      <p:to>
                                        <p:strVal val="hidden"/>
                                      </p:to>
                                    </p:set>
                                  </p:childTnLst>
                                </p:cTn>
                              </p:par>
                              <p:par>
                                <p:cTn id="1143" presetID="1" presetClass="exit" presetSubtype="0" fill="hold" grpId="2" nodeType="withEffect">
                                  <p:stCondLst>
                                    <p:cond delay="0"/>
                                  </p:stCondLst>
                                  <p:childTnLst>
                                    <p:set>
                                      <p:cBhvr>
                                        <p:cTn id="1144" dur="1" fill="hold">
                                          <p:stCondLst>
                                            <p:cond delay="0"/>
                                          </p:stCondLst>
                                        </p:cTn>
                                        <p:tgtEl>
                                          <p:spTgt spid="424"/>
                                        </p:tgtEl>
                                        <p:attrNameLst>
                                          <p:attrName>style.visibility</p:attrName>
                                        </p:attrNameLst>
                                      </p:cBhvr>
                                      <p:to>
                                        <p:strVal val="hidden"/>
                                      </p:to>
                                    </p:set>
                                  </p:childTnLst>
                                </p:cTn>
                              </p:par>
                              <p:par>
                                <p:cTn id="1145" presetID="1" presetClass="entr" presetSubtype="0" fill="hold" grpId="3" nodeType="withEffect">
                                  <p:stCondLst>
                                    <p:cond delay="0"/>
                                  </p:stCondLst>
                                  <p:childTnLst>
                                    <p:set>
                                      <p:cBhvr>
                                        <p:cTn id="1146" dur="1" fill="hold">
                                          <p:stCondLst>
                                            <p:cond delay="0"/>
                                          </p:stCondLst>
                                        </p:cTn>
                                        <p:tgtEl>
                                          <p:spTgt spid="426"/>
                                        </p:tgtEl>
                                        <p:attrNameLst>
                                          <p:attrName>style.visibility</p:attrName>
                                        </p:attrNameLst>
                                      </p:cBhvr>
                                      <p:to>
                                        <p:strVal val="visible"/>
                                      </p:to>
                                    </p:set>
                                  </p:childTnLst>
                                </p:cTn>
                              </p:par>
                              <p:par>
                                <p:cTn id="1147" presetID="1" presetClass="entr" presetSubtype="0" fill="hold" grpId="3" nodeType="withEffect">
                                  <p:stCondLst>
                                    <p:cond delay="0"/>
                                  </p:stCondLst>
                                  <p:childTnLst>
                                    <p:set>
                                      <p:cBhvr>
                                        <p:cTn id="1148" dur="1" fill="hold">
                                          <p:stCondLst>
                                            <p:cond delay="0"/>
                                          </p:stCondLst>
                                        </p:cTn>
                                        <p:tgtEl>
                                          <p:spTgt spid="425"/>
                                        </p:tgtEl>
                                        <p:attrNameLst>
                                          <p:attrName>style.visibility</p:attrName>
                                        </p:attrNameLst>
                                      </p:cBhvr>
                                      <p:to>
                                        <p:strVal val="visible"/>
                                      </p:to>
                                    </p:set>
                                  </p:childTnLst>
                                </p:cTn>
                              </p:par>
                            </p:childTnLst>
                          </p:cTn>
                        </p:par>
                      </p:childTnLst>
                    </p:cTn>
                  </p:par>
                </p:childTnLst>
              </p:cTn>
              <p:nextCondLst>
                <p:cond evt="onClick" delay="0">
                  <p:tgtEl>
                    <p:spTgt spid="423"/>
                  </p:tgtEl>
                </p:cond>
              </p:nextCondLst>
            </p:seq>
            <p:seq concurrent="1" nextAc="seek">
              <p:cTn id="1149" restart="whenNotActive" fill="hold" evtFilter="cancelBubble" nodeType="interactiveSeq">
                <p:stCondLst>
                  <p:cond evt="onClick" delay="0">
                    <p:tgtEl>
                      <p:spTgt spid="426"/>
                    </p:tgtEl>
                  </p:cond>
                </p:stCondLst>
                <p:endSync evt="end" delay="0">
                  <p:rtn val="all"/>
                </p:endSync>
                <p:childTnLst>
                  <p:par>
                    <p:cTn id="1150" fill="hold">
                      <p:stCondLst>
                        <p:cond delay="0"/>
                      </p:stCondLst>
                      <p:childTnLst>
                        <p:par>
                          <p:cTn id="1151" fill="hold">
                            <p:stCondLst>
                              <p:cond delay="0"/>
                            </p:stCondLst>
                            <p:childTnLst>
                              <p:par>
                                <p:cTn id="1152" presetID="1" presetClass="exit" presetSubtype="0" fill="hold" grpId="1" nodeType="withEffect">
                                  <p:stCondLst>
                                    <p:cond delay="0"/>
                                  </p:stCondLst>
                                  <p:childTnLst>
                                    <p:set>
                                      <p:cBhvr>
                                        <p:cTn id="1153" dur="1" fill="hold">
                                          <p:stCondLst>
                                            <p:cond delay="0"/>
                                          </p:stCondLst>
                                        </p:cTn>
                                        <p:tgtEl>
                                          <p:spTgt spid="426"/>
                                        </p:tgtEl>
                                        <p:attrNameLst>
                                          <p:attrName>style.visibility</p:attrName>
                                        </p:attrNameLst>
                                      </p:cBhvr>
                                      <p:to>
                                        <p:strVal val="hidden"/>
                                      </p:to>
                                    </p:set>
                                  </p:childTnLst>
                                </p:cTn>
                              </p:par>
                              <p:par>
                                <p:cTn id="1154" presetID="1" presetClass="exit" presetSubtype="0" fill="hold" grpId="1" nodeType="withEffect">
                                  <p:stCondLst>
                                    <p:cond delay="0"/>
                                  </p:stCondLst>
                                  <p:childTnLst>
                                    <p:set>
                                      <p:cBhvr>
                                        <p:cTn id="1155" dur="1" fill="hold">
                                          <p:stCondLst>
                                            <p:cond delay="0"/>
                                          </p:stCondLst>
                                        </p:cTn>
                                        <p:tgtEl>
                                          <p:spTgt spid="425"/>
                                        </p:tgtEl>
                                        <p:attrNameLst>
                                          <p:attrName>style.visibility</p:attrName>
                                        </p:attrNameLst>
                                      </p:cBhvr>
                                      <p:to>
                                        <p:strVal val="hidden"/>
                                      </p:to>
                                    </p:set>
                                  </p:childTnLst>
                                </p:cTn>
                              </p:par>
                              <p:par>
                                <p:cTn id="1156" presetID="1" presetClass="entr" presetSubtype="0" fill="hold" grpId="3" nodeType="withEffect">
                                  <p:stCondLst>
                                    <p:cond delay="0"/>
                                  </p:stCondLst>
                                  <p:childTnLst>
                                    <p:set>
                                      <p:cBhvr>
                                        <p:cTn id="1157" dur="1" fill="hold">
                                          <p:stCondLst>
                                            <p:cond delay="0"/>
                                          </p:stCondLst>
                                        </p:cTn>
                                        <p:tgtEl>
                                          <p:spTgt spid="424"/>
                                        </p:tgtEl>
                                        <p:attrNameLst>
                                          <p:attrName>style.visibility</p:attrName>
                                        </p:attrNameLst>
                                      </p:cBhvr>
                                      <p:to>
                                        <p:strVal val="visible"/>
                                      </p:to>
                                    </p:set>
                                  </p:childTnLst>
                                </p:cTn>
                              </p:par>
                              <p:par>
                                <p:cTn id="1158" presetID="1" presetClass="entr" presetSubtype="0" fill="hold" grpId="3" nodeType="withEffect">
                                  <p:stCondLst>
                                    <p:cond delay="0"/>
                                  </p:stCondLst>
                                  <p:childTnLst>
                                    <p:set>
                                      <p:cBhvr>
                                        <p:cTn id="1159" dur="1" fill="hold">
                                          <p:stCondLst>
                                            <p:cond delay="0"/>
                                          </p:stCondLst>
                                        </p:cTn>
                                        <p:tgtEl>
                                          <p:spTgt spid="423"/>
                                        </p:tgtEl>
                                        <p:attrNameLst>
                                          <p:attrName>style.visibility</p:attrName>
                                        </p:attrNameLst>
                                      </p:cBhvr>
                                      <p:to>
                                        <p:strVal val="visible"/>
                                      </p:to>
                                    </p:set>
                                  </p:childTnLst>
                                </p:cTn>
                              </p:par>
                            </p:childTnLst>
                          </p:cTn>
                        </p:par>
                      </p:childTnLst>
                    </p:cTn>
                  </p:par>
                </p:childTnLst>
              </p:cTn>
              <p:nextCondLst>
                <p:cond evt="onClick" delay="0">
                  <p:tgtEl>
                    <p:spTgt spid="426"/>
                  </p:tgtEl>
                </p:cond>
              </p:nextCondLst>
            </p:seq>
            <p:seq concurrent="1" nextAc="seek">
              <p:cTn id="1160" restart="whenNotActive" fill="hold" evtFilter="cancelBubble" nodeType="interactiveSeq">
                <p:stCondLst>
                  <p:cond evt="onClick" delay="0">
                    <p:tgtEl>
                      <p:spTgt spid="425"/>
                    </p:tgtEl>
                  </p:cond>
                </p:stCondLst>
                <p:endSync evt="end" delay="0">
                  <p:rtn val="all"/>
                </p:endSync>
                <p:childTnLst>
                  <p:par>
                    <p:cTn id="1161" fill="hold">
                      <p:stCondLst>
                        <p:cond delay="0"/>
                      </p:stCondLst>
                      <p:childTnLst>
                        <p:par>
                          <p:cTn id="1162" fill="hold">
                            <p:stCondLst>
                              <p:cond delay="0"/>
                            </p:stCondLst>
                            <p:childTnLst>
                              <p:par>
                                <p:cTn id="1163" presetID="1" presetClass="exit" presetSubtype="0" fill="hold" grpId="2" nodeType="withEffect">
                                  <p:stCondLst>
                                    <p:cond delay="0"/>
                                  </p:stCondLst>
                                  <p:childTnLst>
                                    <p:set>
                                      <p:cBhvr>
                                        <p:cTn id="1164" dur="1" fill="hold">
                                          <p:stCondLst>
                                            <p:cond delay="0"/>
                                          </p:stCondLst>
                                        </p:cTn>
                                        <p:tgtEl>
                                          <p:spTgt spid="425"/>
                                        </p:tgtEl>
                                        <p:attrNameLst>
                                          <p:attrName>style.visibility</p:attrName>
                                        </p:attrNameLst>
                                      </p:cBhvr>
                                      <p:to>
                                        <p:strVal val="hidden"/>
                                      </p:to>
                                    </p:set>
                                  </p:childTnLst>
                                </p:cTn>
                              </p:par>
                              <p:par>
                                <p:cTn id="1165" presetID="1" presetClass="exit" presetSubtype="0" fill="hold" grpId="2" nodeType="withEffect">
                                  <p:stCondLst>
                                    <p:cond delay="0"/>
                                  </p:stCondLst>
                                  <p:childTnLst>
                                    <p:set>
                                      <p:cBhvr>
                                        <p:cTn id="1166" dur="1" fill="hold">
                                          <p:stCondLst>
                                            <p:cond delay="0"/>
                                          </p:stCondLst>
                                        </p:cTn>
                                        <p:tgtEl>
                                          <p:spTgt spid="426"/>
                                        </p:tgtEl>
                                        <p:attrNameLst>
                                          <p:attrName>style.visibility</p:attrName>
                                        </p:attrNameLst>
                                      </p:cBhvr>
                                      <p:to>
                                        <p:strVal val="hidden"/>
                                      </p:to>
                                    </p:set>
                                  </p:childTnLst>
                                </p:cTn>
                              </p:par>
                              <p:par>
                                <p:cTn id="1167" presetID="1" presetClass="entr" presetSubtype="0" fill="hold" grpId="3" nodeType="withEffect">
                                  <p:stCondLst>
                                    <p:cond delay="0"/>
                                  </p:stCondLst>
                                  <p:childTnLst>
                                    <p:set>
                                      <p:cBhvr>
                                        <p:cTn id="1168" dur="1" fill="hold">
                                          <p:stCondLst>
                                            <p:cond delay="0"/>
                                          </p:stCondLst>
                                        </p:cTn>
                                        <p:tgtEl>
                                          <p:spTgt spid="428"/>
                                        </p:tgtEl>
                                        <p:attrNameLst>
                                          <p:attrName>style.visibility</p:attrName>
                                        </p:attrNameLst>
                                      </p:cBhvr>
                                      <p:to>
                                        <p:strVal val="visible"/>
                                      </p:to>
                                    </p:set>
                                  </p:childTnLst>
                                </p:cTn>
                              </p:par>
                              <p:par>
                                <p:cTn id="1169" presetID="1" presetClass="entr" presetSubtype="0" fill="hold" grpId="3" nodeType="withEffect">
                                  <p:stCondLst>
                                    <p:cond delay="0"/>
                                  </p:stCondLst>
                                  <p:childTnLst>
                                    <p:set>
                                      <p:cBhvr>
                                        <p:cTn id="1170" dur="1" fill="hold">
                                          <p:stCondLst>
                                            <p:cond delay="0"/>
                                          </p:stCondLst>
                                        </p:cTn>
                                        <p:tgtEl>
                                          <p:spTgt spid="427"/>
                                        </p:tgtEl>
                                        <p:attrNameLst>
                                          <p:attrName>style.visibility</p:attrName>
                                        </p:attrNameLst>
                                      </p:cBhvr>
                                      <p:to>
                                        <p:strVal val="visible"/>
                                      </p:to>
                                    </p:set>
                                  </p:childTnLst>
                                </p:cTn>
                              </p:par>
                            </p:childTnLst>
                          </p:cTn>
                        </p:par>
                      </p:childTnLst>
                    </p:cTn>
                  </p:par>
                </p:childTnLst>
              </p:cTn>
              <p:nextCondLst>
                <p:cond evt="onClick" delay="0">
                  <p:tgtEl>
                    <p:spTgt spid="425"/>
                  </p:tgtEl>
                </p:cond>
              </p:nextCondLst>
            </p:seq>
            <p:seq concurrent="1" nextAc="seek">
              <p:cTn id="1171" restart="whenNotActive" fill="hold" evtFilter="cancelBubble" nodeType="interactiveSeq">
                <p:stCondLst>
                  <p:cond evt="onClick" delay="0">
                    <p:tgtEl>
                      <p:spTgt spid="428"/>
                    </p:tgtEl>
                  </p:cond>
                </p:stCondLst>
                <p:endSync evt="end" delay="0">
                  <p:rtn val="all"/>
                </p:endSync>
                <p:childTnLst>
                  <p:par>
                    <p:cTn id="1172" fill="hold">
                      <p:stCondLst>
                        <p:cond delay="0"/>
                      </p:stCondLst>
                      <p:childTnLst>
                        <p:par>
                          <p:cTn id="1173" fill="hold">
                            <p:stCondLst>
                              <p:cond delay="0"/>
                            </p:stCondLst>
                            <p:childTnLst>
                              <p:par>
                                <p:cTn id="1174" presetID="1" presetClass="exit" presetSubtype="0" fill="hold" grpId="1" nodeType="withEffect">
                                  <p:stCondLst>
                                    <p:cond delay="0"/>
                                  </p:stCondLst>
                                  <p:childTnLst>
                                    <p:set>
                                      <p:cBhvr>
                                        <p:cTn id="1175" dur="1" fill="hold">
                                          <p:stCondLst>
                                            <p:cond delay="0"/>
                                          </p:stCondLst>
                                        </p:cTn>
                                        <p:tgtEl>
                                          <p:spTgt spid="428"/>
                                        </p:tgtEl>
                                        <p:attrNameLst>
                                          <p:attrName>style.visibility</p:attrName>
                                        </p:attrNameLst>
                                      </p:cBhvr>
                                      <p:to>
                                        <p:strVal val="hidden"/>
                                      </p:to>
                                    </p:set>
                                  </p:childTnLst>
                                </p:cTn>
                              </p:par>
                              <p:par>
                                <p:cTn id="1176" presetID="1" presetClass="exit" presetSubtype="0" fill="hold" grpId="1" nodeType="withEffect">
                                  <p:stCondLst>
                                    <p:cond delay="0"/>
                                  </p:stCondLst>
                                  <p:childTnLst>
                                    <p:set>
                                      <p:cBhvr>
                                        <p:cTn id="1177" dur="1" fill="hold">
                                          <p:stCondLst>
                                            <p:cond delay="0"/>
                                          </p:stCondLst>
                                        </p:cTn>
                                        <p:tgtEl>
                                          <p:spTgt spid="427"/>
                                        </p:tgtEl>
                                        <p:attrNameLst>
                                          <p:attrName>style.visibility</p:attrName>
                                        </p:attrNameLst>
                                      </p:cBhvr>
                                      <p:to>
                                        <p:strVal val="hidden"/>
                                      </p:to>
                                    </p:set>
                                  </p:childTnLst>
                                </p:cTn>
                              </p:par>
                              <p:par>
                                <p:cTn id="1178" presetID="1" presetClass="entr" presetSubtype="0" fill="hold" grpId="0" nodeType="withEffect">
                                  <p:stCondLst>
                                    <p:cond delay="0"/>
                                  </p:stCondLst>
                                  <p:childTnLst>
                                    <p:set>
                                      <p:cBhvr>
                                        <p:cTn id="1179" dur="1" fill="hold">
                                          <p:stCondLst>
                                            <p:cond delay="0"/>
                                          </p:stCondLst>
                                        </p:cTn>
                                        <p:tgtEl>
                                          <p:spTgt spid="426"/>
                                        </p:tgtEl>
                                        <p:attrNameLst>
                                          <p:attrName>style.visibility</p:attrName>
                                        </p:attrNameLst>
                                      </p:cBhvr>
                                      <p:to>
                                        <p:strVal val="visible"/>
                                      </p:to>
                                    </p:set>
                                  </p:childTnLst>
                                </p:cTn>
                              </p:par>
                              <p:par>
                                <p:cTn id="1180" presetID="1" presetClass="entr" presetSubtype="0" fill="hold" grpId="0" nodeType="withEffect">
                                  <p:stCondLst>
                                    <p:cond delay="0"/>
                                  </p:stCondLst>
                                  <p:childTnLst>
                                    <p:set>
                                      <p:cBhvr>
                                        <p:cTn id="1181" dur="1" fill="hold">
                                          <p:stCondLst>
                                            <p:cond delay="0"/>
                                          </p:stCondLst>
                                        </p:cTn>
                                        <p:tgtEl>
                                          <p:spTgt spid="425"/>
                                        </p:tgtEl>
                                        <p:attrNameLst>
                                          <p:attrName>style.visibility</p:attrName>
                                        </p:attrNameLst>
                                      </p:cBhvr>
                                      <p:to>
                                        <p:strVal val="visible"/>
                                      </p:to>
                                    </p:set>
                                  </p:childTnLst>
                                </p:cTn>
                              </p:par>
                            </p:childTnLst>
                          </p:cTn>
                        </p:par>
                      </p:childTnLst>
                    </p:cTn>
                  </p:par>
                </p:childTnLst>
              </p:cTn>
              <p:nextCondLst>
                <p:cond evt="onClick" delay="0">
                  <p:tgtEl>
                    <p:spTgt spid="428"/>
                  </p:tgtEl>
                </p:cond>
              </p:nextCondLst>
            </p:seq>
            <p:seq concurrent="1" nextAc="seek">
              <p:cTn id="1182" restart="whenNotActive" fill="hold" evtFilter="cancelBubble" nodeType="interactiveSeq">
                <p:stCondLst>
                  <p:cond evt="onClick" delay="0">
                    <p:tgtEl>
                      <p:spTgt spid="427"/>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2" nodeType="withEffect">
                                  <p:stCondLst>
                                    <p:cond delay="0"/>
                                  </p:stCondLst>
                                  <p:childTnLst>
                                    <p:set>
                                      <p:cBhvr>
                                        <p:cTn id="1186" dur="1" fill="hold">
                                          <p:stCondLst>
                                            <p:cond delay="0"/>
                                          </p:stCondLst>
                                        </p:cTn>
                                        <p:tgtEl>
                                          <p:spTgt spid="427"/>
                                        </p:tgtEl>
                                        <p:attrNameLst>
                                          <p:attrName>style.visibility</p:attrName>
                                        </p:attrNameLst>
                                      </p:cBhvr>
                                      <p:to>
                                        <p:strVal val="hidden"/>
                                      </p:to>
                                    </p:set>
                                  </p:childTnLst>
                                </p:cTn>
                              </p:par>
                              <p:par>
                                <p:cTn id="1187" presetID="1" presetClass="exit" presetSubtype="0" fill="hold" grpId="2" nodeType="withEffect">
                                  <p:stCondLst>
                                    <p:cond delay="0"/>
                                  </p:stCondLst>
                                  <p:childTnLst>
                                    <p:set>
                                      <p:cBhvr>
                                        <p:cTn id="1188" dur="1" fill="hold">
                                          <p:stCondLst>
                                            <p:cond delay="0"/>
                                          </p:stCondLst>
                                        </p:cTn>
                                        <p:tgtEl>
                                          <p:spTgt spid="428"/>
                                        </p:tgtEl>
                                        <p:attrNameLst>
                                          <p:attrName>style.visibility</p:attrName>
                                        </p:attrNameLst>
                                      </p:cBhvr>
                                      <p:to>
                                        <p:strVal val="hidden"/>
                                      </p:to>
                                    </p:set>
                                  </p:childTnLst>
                                </p:cTn>
                              </p:par>
                              <p:par>
                                <p:cTn id="1189" presetID="1" presetClass="entr" presetSubtype="0" fill="hold" grpId="0" nodeType="withEffect">
                                  <p:stCondLst>
                                    <p:cond delay="0"/>
                                  </p:stCondLst>
                                  <p:childTnLst>
                                    <p:set>
                                      <p:cBhvr>
                                        <p:cTn id="1190" dur="1" fill="hold">
                                          <p:stCondLst>
                                            <p:cond delay="0"/>
                                          </p:stCondLst>
                                        </p:cTn>
                                        <p:tgtEl>
                                          <p:spTgt spid="430"/>
                                        </p:tgtEl>
                                        <p:attrNameLst>
                                          <p:attrName>style.visibility</p:attrName>
                                        </p:attrNameLst>
                                      </p:cBhvr>
                                      <p:to>
                                        <p:strVal val="visible"/>
                                      </p:to>
                                    </p:set>
                                  </p:childTnLst>
                                </p:cTn>
                              </p:par>
                              <p:par>
                                <p:cTn id="1191" presetID="1" presetClass="entr" presetSubtype="0" fill="hold" grpId="0" nodeType="withEffect">
                                  <p:stCondLst>
                                    <p:cond delay="0"/>
                                  </p:stCondLst>
                                  <p:childTnLst>
                                    <p:set>
                                      <p:cBhvr>
                                        <p:cTn id="1192" dur="1" fill="hold">
                                          <p:stCondLst>
                                            <p:cond delay="0"/>
                                          </p:stCondLst>
                                        </p:cTn>
                                        <p:tgtEl>
                                          <p:spTgt spid="429"/>
                                        </p:tgtEl>
                                        <p:attrNameLst>
                                          <p:attrName>style.visibility</p:attrName>
                                        </p:attrNameLst>
                                      </p:cBhvr>
                                      <p:to>
                                        <p:strVal val="visible"/>
                                      </p:to>
                                    </p:set>
                                  </p:childTnLst>
                                </p:cTn>
                              </p:par>
                            </p:childTnLst>
                          </p:cTn>
                        </p:par>
                      </p:childTnLst>
                    </p:cTn>
                  </p:par>
                </p:childTnLst>
              </p:cTn>
              <p:nextCondLst>
                <p:cond evt="onClick" delay="0">
                  <p:tgtEl>
                    <p:spTgt spid="427"/>
                  </p:tgtEl>
                </p:cond>
              </p:nextCondLst>
            </p:seq>
            <p:seq concurrent="1" nextAc="seek">
              <p:cTn id="1193" restart="whenNotActive" fill="hold" evtFilter="cancelBubble" nodeType="interactiveSeq">
                <p:stCondLst>
                  <p:cond evt="onClick" delay="0">
                    <p:tgtEl>
                      <p:spTgt spid="430"/>
                    </p:tgtEl>
                  </p:cond>
                </p:stCondLst>
                <p:endSync evt="end" delay="0">
                  <p:rtn val="all"/>
                </p:endSync>
                <p:childTnLst>
                  <p:par>
                    <p:cTn id="1194" fill="hold">
                      <p:stCondLst>
                        <p:cond delay="0"/>
                      </p:stCondLst>
                      <p:childTnLst>
                        <p:par>
                          <p:cTn id="1195" fill="hold">
                            <p:stCondLst>
                              <p:cond delay="0"/>
                            </p:stCondLst>
                            <p:childTnLst>
                              <p:par>
                                <p:cTn id="1196" presetID="1" presetClass="exit" presetSubtype="0" fill="hold" grpId="1" nodeType="withEffect">
                                  <p:stCondLst>
                                    <p:cond delay="0"/>
                                  </p:stCondLst>
                                  <p:childTnLst>
                                    <p:set>
                                      <p:cBhvr>
                                        <p:cTn id="1197" dur="1" fill="hold">
                                          <p:stCondLst>
                                            <p:cond delay="0"/>
                                          </p:stCondLst>
                                        </p:cTn>
                                        <p:tgtEl>
                                          <p:spTgt spid="430"/>
                                        </p:tgtEl>
                                        <p:attrNameLst>
                                          <p:attrName>style.visibility</p:attrName>
                                        </p:attrNameLst>
                                      </p:cBhvr>
                                      <p:to>
                                        <p:strVal val="hidden"/>
                                      </p:to>
                                    </p:set>
                                  </p:childTnLst>
                                </p:cTn>
                              </p:par>
                              <p:par>
                                <p:cTn id="1198" presetID="1" presetClass="exit" presetSubtype="0" fill="hold" grpId="1" nodeType="withEffect">
                                  <p:stCondLst>
                                    <p:cond delay="0"/>
                                  </p:stCondLst>
                                  <p:childTnLst>
                                    <p:set>
                                      <p:cBhvr>
                                        <p:cTn id="1199" dur="1" fill="hold">
                                          <p:stCondLst>
                                            <p:cond delay="0"/>
                                          </p:stCondLst>
                                        </p:cTn>
                                        <p:tgtEl>
                                          <p:spTgt spid="429"/>
                                        </p:tgtEl>
                                        <p:attrNameLst>
                                          <p:attrName>style.visibility</p:attrName>
                                        </p:attrNameLst>
                                      </p:cBhvr>
                                      <p:to>
                                        <p:strVal val="hidden"/>
                                      </p:to>
                                    </p:set>
                                  </p:childTnLst>
                                </p:cTn>
                              </p:par>
                              <p:par>
                                <p:cTn id="1200" presetID="1" presetClass="entr" presetSubtype="0" fill="hold" grpId="0" nodeType="withEffect">
                                  <p:stCondLst>
                                    <p:cond delay="0"/>
                                  </p:stCondLst>
                                  <p:childTnLst>
                                    <p:set>
                                      <p:cBhvr>
                                        <p:cTn id="1201" dur="1" fill="hold">
                                          <p:stCondLst>
                                            <p:cond delay="0"/>
                                          </p:stCondLst>
                                        </p:cTn>
                                        <p:tgtEl>
                                          <p:spTgt spid="428"/>
                                        </p:tgtEl>
                                        <p:attrNameLst>
                                          <p:attrName>style.visibility</p:attrName>
                                        </p:attrNameLst>
                                      </p:cBhvr>
                                      <p:to>
                                        <p:strVal val="visible"/>
                                      </p:to>
                                    </p:set>
                                  </p:childTnLst>
                                </p:cTn>
                              </p:par>
                              <p:par>
                                <p:cTn id="1202" presetID="1" presetClass="entr" presetSubtype="0" fill="hold" grpId="0" nodeType="withEffect">
                                  <p:stCondLst>
                                    <p:cond delay="0"/>
                                  </p:stCondLst>
                                  <p:childTnLst>
                                    <p:set>
                                      <p:cBhvr>
                                        <p:cTn id="1203" dur="1" fill="hold">
                                          <p:stCondLst>
                                            <p:cond delay="0"/>
                                          </p:stCondLst>
                                        </p:cTn>
                                        <p:tgtEl>
                                          <p:spTgt spid="427"/>
                                        </p:tgtEl>
                                        <p:attrNameLst>
                                          <p:attrName>style.visibility</p:attrName>
                                        </p:attrNameLst>
                                      </p:cBhvr>
                                      <p:to>
                                        <p:strVal val="visible"/>
                                      </p:to>
                                    </p:set>
                                  </p:childTnLst>
                                </p:cTn>
                              </p:par>
                            </p:childTnLst>
                          </p:cTn>
                        </p:par>
                      </p:childTnLst>
                    </p:cTn>
                  </p:par>
                </p:childTnLst>
              </p:cTn>
              <p:nextCondLst>
                <p:cond evt="onClick" delay="0">
                  <p:tgtEl>
                    <p:spTgt spid="430"/>
                  </p:tgtEl>
                </p:cond>
              </p:nextCondLst>
            </p:seq>
            <p:seq concurrent="1" nextAc="seek">
              <p:cTn id="1204" restart="whenNotActive" fill="hold" evtFilter="cancelBubble" nodeType="interactiveSeq">
                <p:stCondLst>
                  <p:cond evt="onClick" delay="0">
                    <p:tgtEl>
                      <p:spTgt spid="429"/>
                    </p:tgtEl>
                  </p:cond>
                </p:stCondLst>
                <p:endSync evt="end" delay="0">
                  <p:rtn val="all"/>
                </p:endSync>
                <p:childTnLst>
                  <p:par>
                    <p:cTn id="1205" fill="hold">
                      <p:stCondLst>
                        <p:cond delay="0"/>
                      </p:stCondLst>
                      <p:childTnLst>
                        <p:par>
                          <p:cTn id="1206" fill="hold">
                            <p:stCondLst>
                              <p:cond delay="0"/>
                            </p:stCondLst>
                            <p:childTnLst>
                              <p:par>
                                <p:cTn id="1207" presetID="1" presetClass="exit" presetSubtype="0" fill="hold" grpId="2" nodeType="withEffect">
                                  <p:stCondLst>
                                    <p:cond delay="0"/>
                                  </p:stCondLst>
                                  <p:childTnLst>
                                    <p:set>
                                      <p:cBhvr>
                                        <p:cTn id="1208" dur="1" fill="hold">
                                          <p:stCondLst>
                                            <p:cond delay="0"/>
                                          </p:stCondLst>
                                        </p:cTn>
                                        <p:tgtEl>
                                          <p:spTgt spid="429"/>
                                        </p:tgtEl>
                                        <p:attrNameLst>
                                          <p:attrName>style.visibility</p:attrName>
                                        </p:attrNameLst>
                                      </p:cBhvr>
                                      <p:to>
                                        <p:strVal val="hidden"/>
                                      </p:to>
                                    </p:set>
                                  </p:childTnLst>
                                </p:cTn>
                              </p:par>
                              <p:par>
                                <p:cTn id="1209" presetID="1" presetClass="exit" presetSubtype="0" fill="hold" grpId="2" nodeType="withEffect">
                                  <p:stCondLst>
                                    <p:cond delay="0"/>
                                  </p:stCondLst>
                                  <p:childTnLst>
                                    <p:set>
                                      <p:cBhvr>
                                        <p:cTn id="1210" dur="1" fill="hold">
                                          <p:stCondLst>
                                            <p:cond delay="0"/>
                                          </p:stCondLst>
                                        </p:cTn>
                                        <p:tgtEl>
                                          <p:spTgt spid="430"/>
                                        </p:tgtEl>
                                        <p:attrNameLst>
                                          <p:attrName>style.visibility</p:attrName>
                                        </p:attrNameLst>
                                      </p:cBhvr>
                                      <p:to>
                                        <p:strVal val="hidden"/>
                                      </p:to>
                                    </p:set>
                                  </p:childTnLst>
                                </p:cTn>
                              </p:par>
                              <p:par>
                                <p:cTn id="1211" presetID="1" presetClass="entr" presetSubtype="0" fill="hold" grpId="3" nodeType="withEffect">
                                  <p:stCondLst>
                                    <p:cond delay="0"/>
                                  </p:stCondLst>
                                  <p:childTnLst>
                                    <p:set>
                                      <p:cBhvr>
                                        <p:cTn id="1212" dur="1" fill="hold">
                                          <p:stCondLst>
                                            <p:cond delay="0"/>
                                          </p:stCondLst>
                                        </p:cTn>
                                        <p:tgtEl>
                                          <p:spTgt spid="432"/>
                                        </p:tgtEl>
                                        <p:attrNameLst>
                                          <p:attrName>style.visibility</p:attrName>
                                        </p:attrNameLst>
                                      </p:cBhvr>
                                      <p:to>
                                        <p:strVal val="visible"/>
                                      </p:to>
                                    </p:set>
                                  </p:childTnLst>
                                </p:cTn>
                              </p:par>
                              <p:par>
                                <p:cTn id="1213" presetID="1" presetClass="entr" presetSubtype="0" fill="hold" grpId="3" nodeType="withEffect">
                                  <p:stCondLst>
                                    <p:cond delay="0"/>
                                  </p:stCondLst>
                                  <p:childTnLst>
                                    <p:set>
                                      <p:cBhvr>
                                        <p:cTn id="1214" dur="1" fill="hold">
                                          <p:stCondLst>
                                            <p:cond delay="0"/>
                                          </p:stCondLst>
                                        </p:cTn>
                                        <p:tgtEl>
                                          <p:spTgt spid="431"/>
                                        </p:tgtEl>
                                        <p:attrNameLst>
                                          <p:attrName>style.visibility</p:attrName>
                                        </p:attrNameLst>
                                      </p:cBhvr>
                                      <p:to>
                                        <p:strVal val="visible"/>
                                      </p:to>
                                    </p:set>
                                  </p:childTnLst>
                                </p:cTn>
                              </p:par>
                            </p:childTnLst>
                          </p:cTn>
                        </p:par>
                      </p:childTnLst>
                    </p:cTn>
                  </p:par>
                </p:childTnLst>
              </p:cTn>
              <p:nextCondLst>
                <p:cond evt="onClick" delay="0">
                  <p:tgtEl>
                    <p:spTgt spid="429"/>
                  </p:tgtEl>
                </p:cond>
              </p:nextCondLst>
            </p:seq>
            <p:seq concurrent="1" nextAc="seek">
              <p:cTn id="1215" restart="whenNotActive" fill="hold" evtFilter="cancelBubble" nodeType="interactiveSeq">
                <p:stCondLst>
                  <p:cond evt="onClick" delay="0">
                    <p:tgtEl>
                      <p:spTgt spid="432"/>
                    </p:tgtEl>
                  </p:cond>
                </p:stCondLst>
                <p:endSync evt="end" delay="0">
                  <p:rtn val="all"/>
                </p:endSync>
                <p:childTnLst>
                  <p:par>
                    <p:cTn id="1216" fill="hold">
                      <p:stCondLst>
                        <p:cond delay="0"/>
                      </p:stCondLst>
                      <p:childTnLst>
                        <p:par>
                          <p:cTn id="1217" fill="hold">
                            <p:stCondLst>
                              <p:cond delay="0"/>
                            </p:stCondLst>
                            <p:childTnLst>
                              <p:par>
                                <p:cTn id="1218" presetID="1" presetClass="exit" presetSubtype="0" fill="hold" grpId="1" nodeType="withEffect">
                                  <p:stCondLst>
                                    <p:cond delay="0"/>
                                  </p:stCondLst>
                                  <p:childTnLst>
                                    <p:set>
                                      <p:cBhvr>
                                        <p:cTn id="1219" dur="1" fill="hold">
                                          <p:stCondLst>
                                            <p:cond delay="0"/>
                                          </p:stCondLst>
                                        </p:cTn>
                                        <p:tgtEl>
                                          <p:spTgt spid="432"/>
                                        </p:tgtEl>
                                        <p:attrNameLst>
                                          <p:attrName>style.visibility</p:attrName>
                                        </p:attrNameLst>
                                      </p:cBhvr>
                                      <p:to>
                                        <p:strVal val="hidden"/>
                                      </p:to>
                                    </p:set>
                                  </p:childTnLst>
                                </p:cTn>
                              </p:par>
                              <p:par>
                                <p:cTn id="1220" presetID="1" presetClass="exit" presetSubtype="0" fill="hold" grpId="1" nodeType="withEffect">
                                  <p:stCondLst>
                                    <p:cond delay="0"/>
                                  </p:stCondLst>
                                  <p:childTnLst>
                                    <p:set>
                                      <p:cBhvr>
                                        <p:cTn id="1221" dur="1" fill="hold">
                                          <p:stCondLst>
                                            <p:cond delay="0"/>
                                          </p:stCondLst>
                                        </p:cTn>
                                        <p:tgtEl>
                                          <p:spTgt spid="431"/>
                                        </p:tgtEl>
                                        <p:attrNameLst>
                                          <p:attrName>style.visibility</p:attrName>
                                        </p:attrNameLst>
                                      </p:cBhvr>
                                      <p:to>
                                        <p:strVal val="hidden"/>
                                      </p:to>
                                    </p:set>
                                  </p:childTnLst>
                                </p:cTn>
                              </p:par>
                              <p:par>
                                <p:cTn id="1222" presetID="1" presetClass="entr" presetSubtype="0" fill="hold" grpId="3" nodeType="withEffect">
                                  <p:stCondLst>
                                    <p:cond delay="0"/>
                                  </p:stCondLst>
                                  <p:childTnLst>
                                    <p:set>
                                      <p:cBhvr>
                                        <p:cTn id="1223" dur="1" fill="hold">
                                          <p:stCondLst>
                                            <p:cond delay="0"/>
                                          </p:stCondLst>
                                        </p:cTn>
                                        <p:tgtEl>
                                          <p:spTgt spid="430"/>
                                        </p:tgtEl>
                                        <p:attrNameLst>
                                          <p:attrName>style.visibility</p:attrName>
                                        </p:attrNameLst>
                                      </p:cBhvr>
                                      <p:to>
                                        <p:strVal val="visible"/>
                                      </p:to>
                                    </p:set>
                                  </p:childTnLst>
                                </p:cTn>
                              </p:par>
                              <p:par>
                                <p:cTn id="1224" presetID="1" presetClass="entr" presetSubtype="0" fill="hold" grpId="3" nodeType="withEffect">
                                  <p:stCondLst>
                                    <p:cond delay="0"/>
                                  </p:stCondLst>
                                  <p:childTnLst>
                                    <p:set>
                                      <p:cBhvr>
                                        <p:cTn id="1225" dur="1" fill="hold">
                                          <p:stCondLst>
                                            <p:cond delay="0"/>
                                          </p:stCondLst>
                                        </p:cTn>
                                        <p:tgtEl>
                                          <p:spTgt spid="429"/>
                                        </p:tgtEl>
                                        <p:attrNameLst>
                                          <p:attrName>style.visibility</p:attrName>
                                        </p:attrNameLst>
                                      </p:cBhvr>
                                      <p:to>
                                        <p:strVal val="visible"/>
                                      </p:to>
                                    </p:set>
                                  </p:childTnLst>
                                </p:cTn>
                              </p:par>
                            </p:childTnLst>
                          </p:cTn>
                        </p:par>
                      </p:childTnLst>
                    </p:cTn>
                  </p:par>
                </p:childTnLst>
              </p:cTn>
              <p:nextCondLst>
                <p:cond evt="onClick" delay="0">
                  <p:tgtEl>
                    <p:spTgt spid="432"/>
                  </p:tgtEl>
                </p:cond>
              </p:nextCondLst>
            </p:seq>
            <p:seq concurrent="1" nextAc="seek">
              <p:cTn id="1226" restart="whenNotActive" fill="hold" evtFilter="cancelBubble" nodeType="interactiveSeq">
                <p:stCondLst>
                  <p:cond evt="onClick" delay="0">
                    <p:tgtEl>
                      <p:spTgt spid="431"/>
                    </p:tgtEl>
                  </p:cond>
                </p:stCondLst>
                <p:endSync evt="end" delay="0">
                  <p:rtn val="all"/>
                </p:endSync>
                <p:childTnLst>
                  <p:par>
                    <p:cTn id="1227" fill="hold">
                      <p:stCondLst>
                        <p:cond delay="0"/>
                      </p:stCondLst>
                      <p:childTnLst>
                        <p:par>
                          <p:cTn id="1228" fill="hold">
                            <p:stCondLst>
                              <p:cond delay="0"/>
                            </p:stCondLst>
                            <p:childTnLst>
                              <p:par>
                                <p:cTn id="1229" presetID="1" presetClass="exit" presetSubtype="0" fill="hold" grpId="2" nodeType="withEffect">
                                  <p:stCondLst>
                                    <p:cond delay="0"/>
                                  </p:stCondLst>
                                  <p:childTnLst>
                                    <p:set>
                                      <p:cBhvr>
                                        <p:cTn id="1230" dur="1" fill="hold">
                                          <p:stCondLst>
                                            <p:cond delay="0"/>
                                          </p:stCondLst>
                                        </p:cTn>
                                        <p:tgtEl>
                                          <p:spTgt spid="431"/>
                                        </p:tgtEl>
                                        <p:attrNameLst>
                                          <p:attrName>style.visibility</p:attrName>
                                        </p:attrNameLst>
                                      </p:cBhvr>
                                      <p:to>
                                        <p:strVal val="hidden"/>
                                      </p:to>
                                    </p:set>
                                  </p:childTnLst>
                                </p:cTn>
                              </p:par>
                              <p:par>
                                <p:cTn id="1231" presetID="1" presetClass="exit" presetSubtype="0" fill="hold" grpId="2" nodeType="withEffect">
                                  <p:stCondLst>
                                    <p:cond delay="0"/>
                                  </p:stCondLst>
                                  <p:childTnLst>
                                    <p:set>
                                      <p:cBhvr>
                                        <p:cTn id="1232" dur="1" fill="hold">
                                          <p:stCondLst>
                                            <p:cond delay="0"/>
                                          </p:stCondLst>
                                        </p:cTn>
                                        <p:tgtEl>
                                          <p:spTgt spid="432"/>
                                        </p:tgtEl>
                                        <p:attrNameLst>
                                          <p:attrName>style.visibility</p:attrName>
                                        </p:attrNameLst>
                                      </p:cBhvr>
                                      <p:to>
                                        <p:strVal val="hidden"/>
                                      </p:to>
                                    </p:set>
                                  </p:childTnLst>
                                </p:cTn>
                              </p:par>
                              <p:par>
                                <p:cTn id="1233" presetID="1" presetClass="entr" presetSubtype="0" fill="hold" grpId="0" nodeType="withEffect">
                                  <p:stCondLst>
                                    <p:cond delay="0"/>
                                  </p:stCondLst>
                                  <p:childTnLst>
                                    <p:set>
                                      <p:cBhvr>
                                        <p:cTn id="1234" dur="1" fill="hold">
                                          <p:stCondLst>
                                            <p:cond delay="0"/>
                                          </p:stCondLst>
                                        </p:cTn>
                                        <p:tgtEl>
                                          <p:spTgt spid="434"/>
                                        </p:tgtEl>
                                        <p:attrNameLst>
                                          <p:attrName>style.visibility</p:attrName>
                                        </p:attrNameLst>
                                      </p:cBhvr>
                                      <p:to>
                                        <p:strVal val="visible"/>
                                      </p:to>
                                    </p:set>
                                  </p:childTnLst>
                                </p:cTn>
                              </p:par>
                              <p:par>
                                <p:cTn id="1235" presetID="1" presetClass="entr" presetSubtype="0" fill="hold" grpId="0" nodeType="withEffect">
                                  <p:stCondLst>
                                    <p:cond delay="0"/>
                                  </p:stCondLst>
                                  <p:childTnLst>
                                    <p:set>
                                      <p:cBhvr>
                                        <p:cTn id="1236" dur="1" fill="hold">
                                          <p:stCondLst>
                                            <p:cond delay="0"/>
                                          </p:stCondLst>
                                        </p:cTn>
                                        <p:tgtEl>
                                          <p:spTgt spid="433"/>
                                        </p:tgtEl>
                                        <p:attrNameLst>
                                          <p:attrName>style.visibility</p:attrName>
                                        </p:attrNameLst>
                                      </p:cBhvr>
                                      <p:to>
                                        <p:strVal val="visible"/>
                                      </p:to>
                                    </p:set>
                                  </p:childTnLst>
                                </p:cTn>
                              </p:par>
                            </p:childTnLst>
                          </p:cTn>
                        </p:par>
                      </p:childTnLst>
                    </p:cTn>
                  </p:par>
                </p:childTnLst>
              </p:cTn>
              <p:nextCondLst>
                <p:cond evt="onClick" delay="0">
                  <p:tgtEl>
                    <p:spTgt spid="431"/>
                  </p:tgtEl>
                </p:cond>
              </p:nextCondLst>
            </p:seq>
            <p:seq concurrent="1" nextAc="seek">
              <p:cTn id="1237" restart="whenNotActive" fill="hold" evtFilter="cancelBubble" nodeType="interactiveSeq">
                <p:stCondLst>
                  <p:cond evt="onClick" delay="0">
                    <p:tgtEl>
                      <p:spTgt spid="434"/>
                    </p:tgtEl>
                  </p:cond>
                </p:stCondLst>
                <p:endSync evt="end" delay="0">
                  <p:rtn val="all"/>
                </p:endSync>
                <p:childTnLst>
                  <p:par>
                    <p:cTn id="1238" fill="hold">
                      <p:stCondLst>
                        <p:cond delay="0"/>
                      </p:stCondLst>
                      <p:childTnLst>
                        <p:par>
                          <p:cTn id="1239" fill="hold">
                            <p:stCondLst>
                              <p:cond delay="0"/>
                            </p:stCondLst>
                            <p:childTnLst>
                              <p:par>
                                <p:cTn id="1240" presetID="1" presetClass="exit" presetSubtype="0" fill="hold" grpId="1" nodeType="withEffect">
                                  <p:stCondLst>
                                    <p:cond delay="0"/>
                                  </p:stCondLst>
                                  <p:childTnLst>
                                    <p:set>
                                      <p:cBhvr>
                                        <p:cTn id="1241" dur="1" fill="hold">
                                          <p:stCondLst>
                                            <p:cond delay="0"/>
                                          </p:stCondLst>
                                        </p:cTn>
                                        <p:tgtEl>
                                          <p:spTgt spid="434"/>
                                        </p:tgtEl>
                                        <p:attrNameLst>
                                          <p:attrName>style.visibility</p:attrName>
                                        </p:attrNameLst>
                                      </p:cBhvr>
                                      <p:to>
                                        <p:strVal val="hidden"/>
                                      </p:to>
                                    </p:set>
                                  </p:childTnLst>
                                </p:cTn>
                              </p:par>
                              <p:par>
                                <p:cTn id="1242" presetID="1" presetClass="exit" presetSubtype="0" fill="hold" grpId="1" nodeType="withEffect">
                                  <p:stCondLst>
                                    <p:cond delay="0"/>
                                  </p:stCondLst>
                                  <p:childTnLst>
                                    <p:set>
                                      <p:cBhvr>
                                        <p:cTn id="1243" dur="1" fill="hold">
                                          <p:stCondLst>
                                            <p:cond delay="0"/>
                                          </p:stCondLst>
                                        </p:cTn>
                                        <p:tgtEl>
                                          <p:spTgt spid="433"/>
                                        </p:tgtEl>
                                        <p:attrNameLst>
                                          <p:attrName>style.visibility</p:attrName>
                                        </p:attrNameLst>
                                      </p:cBhvr>
                                      <p:to>
                                        <p:strVal val="hidden"/>
                                      </p:to>
                                    </p:set>
                                  </p:childTnLst>
                                </p:cTn>
                              </p:par>
                              <p:par>
                                <p:cTn id="1244" presetID="1" presetClass="entr" presetSubtype="0" fill="hold" grpId="0" nodeType="withEffect">
                                  <p:stCondLst>
                                    <p:cond delay="0"/>
                                  </p:stCondLst>
                                  <p:childTnLst>
                                    <p:set>
                                      <p:cBhvr>
                                        <p:cTn id="1245" dur="1" fill="hold">
                                          <p:stCondLst>
                                            <p:cond delay="0"/>
                                          </p:stCondLst>
                                        </p:cTn>
                                        <p:tgtEl>
                                          <p:spTgt spid="432"/>
                                        </p:tgtEl>
                                        <p:attrNameLst>
                                          <p:attrName>style.visibility</p:attrName>
                                        </p:attrNameLst>
                                      </p:cBhvr>
                                      <p:to>
                                        <p:strVal val="visible"/>
                                      </p:to>
                                    </p:set>
                                  </p:childTnLst>
                                </p:cTn>
                              </p:par>
                              <p:par>
                                <p:cTn id="1246" presetID="1" presetClass="entr" presetSubtype="0" fill="hold" grpId="0" nodeType="withEffect">
                                  <p:stCondLst>
                                    <p:cond delay="0"/>
                                  </p:stCondLst>
                                  <p:childTnLst>
                                    <p:set>
                                      <p:cBhvr>
                                        <p:cTn id="1247" dur="1" fill="hold">
                                          <p:stCondLst>
                                            <p:cond delay="0"/>
                                          </p:stCondLst>
                                        </p:cTn>
                                        <p:tgtEl>
                                          <p:spTgt spid="431"/>
                                        </p:tgtEl>
                                        <p:attrNameLst>
                                          <p:attrName>style.visibility</p:attrName>
                                        </p:attrNameLst>
                                      </p:cBhvr>
                                      <p:to>
                                        <p:strVal val="visible"/>
                                      </p:to>
                                    </p:set>
                                  </p:childTnLst>
                                </p:cTn>
                              </p:par>
                            </p:childTnLst>
                          </p:cTn>
                        </p:par>
                      </p:childTnLst>
                    </p:cTn>
                  </p:par>
                </p:childTnLst>
              </p:cTn>
              <p:nextCondLst>
                <p:cond evt="onClick" delay="0">
                  <p:tgtEl>
                    <p:spTgt spid="434"/>
                  </p:tgtEl>
                </p:cond>
              </p:nextCondLst>
            </p:seq>
            <p:seq concurrent="1" nextAc="seek">
              <p:cTn id="1248" restart="whenNotActive" fill="hold" evtFilter="cancelBubble" nodeType="interactiveSeq">
                <p:stCondLst>
                  <p:cond evt="onClick" delay="0">
                    <p:tgtEl>
                      <p:spTgt spid="433"/>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grpId="2" nodeType="withEffect">
                                  <p:stCondLst>
                                    <p:cond delay="0"/>
                                  </p:stCondLst>
                                  <p:childTnLst>
                                    <p:set>
                                      <p:cBhvr>
                                        <p:cTn id="1252" dur="1" fill="hold">
                                          <p:stCondLst>
                                            <p:cond delay="0"/>
                                          </p:stCondLst>
                                        </p:cTn>
                                        <p:tgtEl>
                                          <p:spTgt spid="433"/>
                                        </p:tgtEl>
                                        <p:attrNameLst>
                                          <p:attrName>style.visibility</p:attrName>
                                        </p:attrNameLst>
                                      </p:cBhvr>
                                      <p:to>
                                        <p:strVal val="hidden"/>
                                      </p:to>
                                    </p:set>
                                  </p:childTnLst>
                                </p:cTn>
                              </p:par>
                              <p:par>
                                <p:cTn id="1253" presetID="1" presetClass="exit" presetSubtype="0" fill="hold" grpId="2" nodeType="withEffect">
                                  <p:stCondLst>
                                    <p:cond delay="0"/>
                                  </p:stCondLst>
                                  <p:childTnLst>
                                    <p:set>
                                      <p:cBhvr>
                                        <p:cTn id="1254" dur="1" fill="hold">
                                          <p:stCondLst>
                                            <p:cond delay="0"/>
                                          </p:stCondLst>
                                        </p:cTn>
                                        <p:tgtEl>
                                          <p:spTgt spid="434"/>
                                        </p:tgtEl>
                                        <p:attrNameLst>
                                          <p:attrName>style.visibility</p:attrName>
                                        </p:attrNameLst>
                                      </p:cBhvr>
                                      <p:to>
                                        <p:strVal val="hidden"/>
                                      </p:to>
                                    </p:set>
                                  </p:childTnLst>
                                </p:cTn>
                              </p:par>
                              <p:par>
                                <p:cTn id="1255" presetID="1" presetClass="entr" presetSubtype="0" fill="hold" grpId="3" nodeType="withEffect">
                                  <p:stCondLst>
                                    <p:cond delay="0"/>
                                  </p:stCondLst>
                                  <p:childTnLst>
                                    <p:set>
                                      <p:cBhvr>
                                        <p:cTn id="1256" dur="1" fill="hold">
                                          <p:stCondLst>
                                            <p:cond delay="0"/>
                                          </p:stCondLst>
                                        </p:cTn>
                                        <p:tgtEl>
                                          <p:spTgt spid="436"/>
                                        </p:tgtEl>
                                        <p:attrNameLst>
                                          <p:attrName>style.visibility</p:attrName>
                                        </p:attrNameLst>
                                      </p:cBhvr>
                                      <p:to>
                                        <p:strVal val="visible"/>
                                      </p:to>
                                    </p:set>
                                  </p:childTnLst>
                                </p:cTn>
                              </p:par>
                              <p:par>
                                <p:cTn id="1257" presetID="1" presetClass="entr" presetSubtype="0" fill="hold" grpId="3" nodeType="withEffect">
                                  <p:stCondLst>
                                    <p:cond delay="0"/>
                                  </p:stCondLst>
                                  <p:childTnLst>
                                    <p:set>
                                      <p:cBhvr>
                                        <p:cTn id="1258" dur="1" fill="hold">
                                          <p:stCondLst>
                                            <p:cond delay="0"/>
                                          </p:stCondLst>
                                        </p:cTn>
                                        <p:tgtEl>
                                          <p:spTgt spid="435"/>
                                        </p:tgtEl>
                                        <p:attrNameLst>
                                          <p:attrName>style.visibility</p:attrName>
                                        </p:attrNameLst>
                                      </p:cBhvr>
                                      <p:to>
                                        <p:strVal val="visible"/>
                                      </p:to>
                                    </p:set>
                                  </p:childTnLst>
                                </p:cTn>
                              </p:par>
                            </p:childTnLst>
                          </p:cTn>
                        </p:par>
                      </p:childTnLst>
                    </p:cTn>
                  </p:par>
                </p:childTnLst>
              </p:cTn>
              <p:nextCondLst>
                <p:cond evt="onClick" delay="0">
                  <p:tgtEl>
                    <p:spTgt spid="433"/>
                  </p:tgtEl>
                </p:cond>
              </p:nextCondLst>
            </p:seq>
            <p:seq concurrent="1" nextAc="seek">
              <p:cTn id="1259" restart="whenNotActive" fill="hold" evtFilter="cancelBubble" nodeType="interactiveSeq">
                <p:stCondLst>
                  <p:cond evt="onClick" delay="0">
                    <p:tgtEl>
                      <p:spTgt spid="436"/>
                    </p:tgtEl>
                  </p:cond>
                </p:stCondLst>
                <p:endSync evt="end" delay="0">
                  <p:rtn val="all"/>
                </p:endSync>
                <p:childTnLst>
                  <p:par>
                    <p:cTn id="1260" fill="hold">
                      <p:stCondLst>
                        <p:cond delay="0"/>
                      </p:stCondLst>
                      <p:childTnLst>
                        <p:par>
                          <p:cTn id="1261" fill="hold">
                            <p:stCondLst>
                              <p:cond delay="0"/>
                            </p:stCondLst>
                            <p:childTnLst>
                              <p:par>
                                <p:cTn id="1262" presetID="1" presetClass="exit" presetSubtype="0" fill="hold" grpId="1" nodeType="withEffect">
                                  <p:stCondLst>
                                    <p:cond delay="0"/>
                                  </p:stCondLst>
                                  <p:childTnLst>
                                    <p:set>
                                      <p:cBhvr>
                                        <p:cTn id="1263" dur="1" fill="hold">
                                          <p:stCondLst>
                                            <p:cond delay="0"/>
                                          </p:stCondLst>
                                        </p:cTn>
                                        <p:tgtEl>
                                          <p:spTgt spid="436"/>
                                        </p:tgtEl>
                                        <p:attrNameLst>
                                          <p:attrName>style.visibility</p:attrName>
                                        </p:attrNameLst>
                                      </p:cBhvr>
                                      <p:to>
                                        <p:strVal val="hidden"/>
                                      </p:to>
                                    </p:set>
                                  </p:childTnLst>
                                </p:cTn>
                              </p:par>
                              <p:par>
                                <p:cTn id="1264" presetID="1" presetClass="exit" presetSubtype="0" fill="hold" grpId="1" nodeType="withEffect">
                                  <p:stCondLst>
                                    <p:cond delay="0"/>
                                  </p:stCondLst>
                                  <p:childTnLst>
                                    <p:set>
                                      <p:cBhvr>
                                        <p:cTn id="1265" dur="1" fill="hold">
                                          <p:stCondLst>
                                            <p:cond delay="0"/>
                                          </p:stCondLst>
                                        </p:cTn>
                                        <p:tgtEl>
                                          <p:spTgt spid="435"/>
                                        </p:tgtEl>
                                        <p:attrNameLst>
                                          <p:attrName>style.visibility</p:attrName>
                                        </p:attrNameLst>
                                      </p:cBhvr>
                                      <p:to>
                                        <p:strVal val="hidden"/>
                                      </p:to>
                                    </p:set>
                                  </p:childTnLst>
                                </p:cTn>
                              </p:par>
                              <p:par>
                                <p:cTn id="1266" presetID="1" presetClass="entr" presetSubtype="0" fill="hold" grpId="3" nodeType="withEffect">
                                  <p:stCondLst>
                                    <p:cond delay="0"/>
                                  </p:stCondLst>
                                  <p:childTnLst>
                                    <p:set>
                                      <p:cBhvr>
                                        <p:cTn id="1267" dur="1" fill="hold">
                                          <p:stCondLst>
                                            <p:cond delay="0"/>
                                          </p:stCondLst>
                                        </p:cTn>
                                        <p:tgtEl>
                                          <p:spTgt spid="434"/>
                                        </p:tgtEl>
                                        <p:attrNameLst>
                                          <p:attrName>style.visibility</p:attrName>
                                        </p:attrNameLst>
                                      </p:cBhvr>
                                      <p:to>
                                        <p:strVal val="visible"/>
                                      </p:to>
                                    </p:set>
                                  </p:childTnLst>
                                </p:cTn>
                              </p:par>
                              <p:par>
                                <p:cTn id="1268" presetID="1" presetClass="entr" presetSubtype="0" fill="hold" grpId="3" nodeType="withEffect">
                                  <p:stCondLst>
                                    <p:cond delay="0"/>
                                  </p:stCondLst>
                                  <p:childTnLst>
                                    <p:set>
                                      <p:cBhvr>
                                        <p:cTn id="1269" dur="1" fill="hold">
                                          <p:stCondLst>
                                            <p:cond delay="0"/>
                                          </p:stCondLst>
                                        </p:cTn>
                                        <p:tgtEl>
                                          <p:spTgt spid="433"/>
                                        </p:tgtEl>
                                        <p:attrNameLst>
                                          <p:attrName>style.visibility</p:attrName>
                                        </p:attrNameLst>
                                      </p:cBhvr>
                                      <p:to>
                                        <p:strVal val="visible"/>
                                      </p:to>
                                    </p:set>
                                  </p:childTnLst>
                                </p:cTn>
                              </p:par>
                            </p:childTnLst>
                          </p:cTn>
                        </p:par>
                      </p:childTnLst>
                    </p:cTn>
                  </p:par>
                </p:childTnLst>
              </p:cTn>
              <p:nextCondLst>
                <p:cond evt="onClick" delay="0">
                  <p:tgtEl>
                    <p:spTgt spid="436"/>
                  </p:tgtEl>
                </p:cond>
              </p:nextCondLst>
            </p:seq>
            <p:seq concurrent="1" nextAc="seek">
              <p:cTn id="1270" restart="whenNotActive" fill="hold" evtFilter="cancelBubble" nodeType="interactiveSeq">
                <p:stCondLst>
                  <p:cond evt="onClick" delay="0">
                    <p:tgtEl>
                      <p:spTgt spid="435"/>
                    </p:tgtEl>
                  </p:cond>
                </p:stCondLst>
                <p:endSync evt="end" delay="0">
                  <p:rtn val="all"/>
                </p:endSync>
                <p:childTnLst>
                  <p:par>
                    <p:cTn id="1271" fill="hold">
                      <p:stCondLst>
                        <p:cond delay="0"/>
                      </p:stCondLst>
                      <p:childTnLst>
                        <p:par>
                          <p:cTn id="1272" fill="hold">
                            <p:stCondLst>
                              <p:cond delay="0"/>
                            </p:stCondLst>
                            <p:childTnLst>
                              <p:par>
                                <p:cTn id="1273" presetID="1" presetClass="exit" presetSubtype="0" fill="hold" grpId="2" nodeType="withEffect">
                                  <p:stCondLst>
                                    <p:cond delay="0"/>
                                  </p:stCondLst>
                                  <p:childTnLst>
                                    <p:set>
                                      <p:cBhvr>
                                        <p:cTn id="1274" dur="1" fill="hold">
                                          <p:stCondLst>
                                            <p:cond delay="0"/>
                                          </p:stCondLst>
                                        </p:cTn>
                                        <p:tgtEl>
                                          <p:spTgt spid="435"/>
                                        </p:tgtEl>
                                        <p:attrNameLst>
                                          <p:attrName>style.visibility</p:attrName>
                                        </p:attrNameLst>
                                      </p:cBhvr>
                                      <p:to>
                                        <p:strVal val="hidden"/>
                                      </p:to>
                                    </p:set>
                                  </p:childTnLst>
                                </p:cTn>
                              </p:par>
                              <p:par>
                                <p:cTn id="1275" presetID="1" presetClass="exit" presetSubtype="0" fill="hold" grpId="2" nodeType="withEffect">
                                  <p:stCondLst>
                                    <p:cond delay="0"/>
                                  </p:stCondLst>
                                  <p:childTnLst>
                                    <p:set>
                                      <p:cBhvr>
                                        <p:cTn id="1276" dur="1" fill="hold">
                                          <p:stCondLst>
                                            <p:cond delay="0"/>
                                          </p:stCondLst>
                                        </p:cTn>
                                        <p:tgtEl>
                                          <p:spTgt spid="436"/>
                                        </p:tgtEl>
                                        <p:attrNameLst>
                                          <p:attrName>style.visibility</p:attrName>
                                        </p:attrNameLst>
                                      </p:cBhvr>
                                      <p:to>
                                        <p:strVal val="hidden"/>
                                      </p:to>
                                    </p:set>
                                  </p:childTnLst>
                                </p:cTn>
                              </p:par>
                              <p:par>
                                <p:cTn id="1277" presetID="1" presetClass="entr" presetSubtype="0" fill="hold" grpId="0" nodeType="withEffect">
                                  <p:stCondLst>
                                    <p:cond delay="0"/>
                                  </p:stCondLst>
                                  <p:childTnLst>
                                    <p:set>
                                      <p:cBhvr>
                                        <p:cTn id="1278" dur="1" fill="hold">
                                          <p:stCondLst>
                                            <p:cond delay="0"/>
                                          </p:stCondLst>
                                        </p:cTn>
                                        <p:tgtEl>
                                          <p:spTgt spid="438"/>
                                        </p:tgtEl>
                                        <p:attrNameLst>
                                          <p:attrName>style.visibility</p:attrName>
                                        </p:attrNameLst>
                                      </p:cBhvr>
                                      <p:to>
                                        <p:strVal val="visible"/>
                                      </p:to>
                                    </p:set>
                                  </p:childTnLst>
                                </p:cTn>
                              </p:par>
                              <p:par>
                                <p:cTn id="1279" presetID="1" presetClass="entr" presetSubtype="0" fill="hold" grpId="0" nodeType="withEffect">
                                  <p:stCondLst>
                                    <p:cond delay="0"/>
                                  </p:stCondLst>
                                  <p:childTnLst>
                                    <p:set>
                                      <p:cBhvr>
                                        <p:cTn id="1280" dur="1" fill="hold">
                                          <p:stCondLst>
                                            <p:cond delay="0"/>
                                          </p:stCondLst>
                                        </p:cTn>
                                        <p:tgtEl>
                                          <p:spTgt spid="437"/>
                                        </p:tgtEl>
                                        <p:attrNameLst>
                                          <p:attrName>style.visibility</p:attrName>
                                        </p:attrNameLst>
                                      </p:cBhvr>
                                      <p:to>
                                        <p:strVal val="visible"/>
                                      </p:to>
                                    </p:set>
                                  </p:childTnLst>
                                </p:cTn>
                              </p:par>
                            </p:childTnLst>
                          </p:cTn>
                        </p:par>
                      </p:childTnLst>
                    </p:cTn>
                  </p:par>
                </p:childTnLst>
              </p:cTn>
              <p:nextCondLst>
                <p:cond evt="onClick" delay="0">
                  <p:tgtEl>
                    <p:spTgt spid="435"/>
                  </p:tgtEl>
                </p:cond>
              </p:nextCondLst>
            </p:seq>
            <p:seq concurrent="1" nextAc="seek">
              <p:cTn id="1281" restart="whenNotActive" fill="hold" evtFilter="cancelBubble" nodeType="interactiveSeq">
                <p:stCondLst>
                  <p:cond evt="onClick" delay="0">
                    <p:tgtEl>
                      <p:spTgt spid="438"/>
                    </p:tgtEl>
                  </p:cond>
                </p:stCondLst>
                <p:endSync evt="end" delay="0">
                  <p:rtn val="all"/>
                </p:endSync>
                <p:childTnLst>
                  <p:par>
                    <p:cTn id="1282" fill="hold">
                      <p:stCondLst>
                        <p:cond delay="0"/>
                      </p:stCondLst>
                      <p:childTnLst>
                        <p:par>
                          <p:cTn id="1283" fill="hold">
                            <p:stCondLst>
                              <p:cond delay="0"/>
                            </p:stCondLst>
                            <p:childTnLst>
                              <p:par>
                                <p:cTn id="1284" presetID="1" presetClass="exit" presetSubtype="0" fill="hold" grpId="1" nodeType="withEffect">
                                  <p:stCondLst>
                                    <p:cond delay="0"/>
                                  </p:stCondLst>
                                  <p:childTnLst>
                                    <p:set>
                                      <p:cBhvr>
                                        <p:cTn id="1285" dur="1" fill="hold">
                                          <p:stCondLst>
                                            <p:cond delay="0"/>
                                          </p:stCondLst>
                                        </p:cTn>
                                        <p:tgtEl>
                                          <p:spTgt spid="438"/>
                                        </p:tgtEl>
                                        <p:attrNameLst>
                                          <p:attrName>style.visibility</p:attrName>
                                        </p:attrNameLst>
                                      </p:cBhvr>
                                      <p:to>
                                        <p:strVal val="hidden"/>
                                      </p:to>
                                    </p:set>
                                  </p:childTnLst>
                                </p:cTn>
                              </p:par>
                              <p:par>
                                <p:cTn id="1286" presetID="1" presetClass="exit" presetSubtype="0" fill="hold" grpId="1" nodeType="withEffect">
                                  <p:stCondLst>
                                    <p:cond delay="0"/>
                                  </p:stCondLst>
                                  <p:childTnLst>
                                    <p:set>
                                      <p:cBhvr>
                                        <p:cTn id="1287" dur="1" fill="hold">
                                          <p:stCondLst>
                                            <p:cond delay="0"/>
                                          </p:stCondLst>
                                        </p:cTn>
                                        <p:tgtEl>
                                          <p:spTgt spid="437"/>
                                        </p:tgtEl>
                                        <p:attrNameLst>
                                          <p:attrName>style.visibility</p:attrName>
                                        </p:attrNameLst>
                                      </p:cBhvr>
                                      <p:to>
                                        <p:strVal val="hidden"/>
                                      </p:to>
                                    </p:set>
                                  </p:childTnLst>
                                </p:cTn>
                              </p:par>
                              <p:par>
                                <p:cTn id="1288" presetID="1" presetClass="entr" presetSubtype="0" fill="hold" grpId="0" nodeType="withEffect">
                                  <p:stCondLst>
                                    <p:cond delay="0"/>
                                  </p:stCondLst>
                                  <p:childTnLst>
                                    <p:set>
                                      <p:cBhvr>
                                        <p:cTn id="1289" dur="1" fill="hold">
                                          <p:stCondLst>
                                            <p:cond delay="0"/>
                                          </p:stCondLst>
                                        </p:cTn>
                                        <p:tgtEl>
                                          <p:spTgt spid="436"/>
                                        </p:tgtEl>
                                        <p:attrNameLst>
                                          <p:attrName>style.visibility</p:attrName>
                                        </p:attrNameLst>
                                      </p:cBhvr>
                                      <p:to>
                                        <p:strVal val="visible"/>
                                      </p:to>
                                    </p:set>
                                  </p:childTnLst>
                                </p:cTn>
                              </p:par>
                              <p:par>
                                <p:cTn id="1290" presetID="1" presetClass="entr" presetSubtype="0" fill="hold" grpId="0" nodeType="withEffect">
                                  <p:stCondLst>
                                    <p:cond delay="0"/>
                                  </p:stCondLst>
                                  <p:childTnLst>
                                    <p:set>
                                      <p:cBhvr>
                                        <p:cTn id="1291" dur="1" fill="hold">
                                          <p:stCondLst>
                                            <p:cond delay="0"/>
                                          </p:stCondLst>
                                        </p:cTn>
                                        <p:tgtEl>
                                          <p:spTgt spid="435"/>
                                        </p:tgtEl>
                                        <p:attrNameLst>
                                          <p:attrName>style.visibility</p:attrName>
                                        </p:attrNameLst>
                                      </p:cBhvr>
                                      <p:to>
                                        <p:strVal val="visible"/>
                                      </p:to>
                                    </p:set>
                                  </p:childTnLst>
                                </p:cTn>
                              </p:par>
                            </p:childTnLst>
                          </p:cTn>
                        </p:par>
                      </p:childTnLst>
                    </p:cTn>
                  </p:par>
                </p:childTnLst>
              </p:cTn>
              <p:nextCondLst>
                <p:cond evt="onClick" delay="0">
                  <p:tgtEl>
                    <p:spTgt spid="438"/>
                  </p:tgtEl>
                </p:cond>
              </p:nextCondLst>
            </p:seq>
            <p:seq concurrent="1" nextAc="seek">
              <p:cTn id="1292" restart="whenNotActive" fill="hold" evtFilter="cancelBubble" nodeType="interactiveSeq">
                <p:stCondLst>
                  <p:cond evt="onClick" delay="0">
                    <p:tgtEl>
                      <p:spTgt spid="437"/>
                    </p:tgtEl>
                  </p:cond>
                </p:stCondLst>
                <p:endSync evt="end" delay="0">
                  <p:rtn val="all"/>
                </p:endSync>
                <p:childTnLst>
                  <p:par>
                    <p:cTn id="1293" fill="hold">
                      <p:stCondLst>
                        <p:cond delay="0"/>
                      </p:stCondLst>
                      <p:childTnLst>
                        <p:par>
                          <p:cTn id="1294" fill="hold">
                            <p:stCondLst>
                              <p:cond delay="0"/>
                            </p:stCondLst>
                            <p:childTnLst>
                              <p:par>
                                <p:cTn id="1295" presetID="1" presetClass="exit" presetSubtype="0" fill="hold" grpId="2" nodeType="withEffect">
                                  <p:stCondLst>
                                    <p:cond delay="0"/>
                                  </p:stCondLst>
                                  <p:childTnLst>
                                    <p:set>
                                      <p:cBhvr>
                                        <p:cTn id="1296" dur="1" fill="hold">
                                          <p:stCondLst>
                                            <p:cond delay="0"/>
                                          </p:stCondLst>
                                        </p:cTn>
                                        <p:tgtEl>
                                          <p:spTgt spid="437"/>
                                        </p:tgtEl>
                                        <p:attrNameLst>
                                          <p:attrName>style.visibility</p:attrName>
                                        </p:attrNameLst>
                                      </p:cBhvr>
                                      <p:to>
                                        <p:strVal val="hidden"/>
                                      </p:to>
                                    </p:set>
                                  </p:childTnLst>
                                </p:cTn>
                              </p:par>
                              <p:par>
                                <p:cTn id="1297" presetID="1" presetClass="exit" presetSubtype="0" fill="hold" grpId="2" nodeType="withEffect">
                                  <p:stCondLst>
                                    <p:cond delay="0"/>
                                  </p:stCondLst>
                                  <p:childTnLst>
                                    <p:set>
                                      <p:cBhvr>
                                        <p:cTn id="1298" dur="1" fill="hold">
                                          <p:stCondLst>
                                            <p:cond delay="0"/>
                                          </p:stCondLst>
                                        </p:cTn>
                                        <p:tgtEl>
                                          <p:spTgt spid="438"/>
                                        </p:tgtEl>
                                        <p:attrNameLst>
                                          <p:attrName>style.visibility</p:attrName>
                                        </p:attrNameLst>
                                      </p:cBhvr>
                                      <p:to>
                                        <p:strVal val="hidden"/>
                                      </p:to>
                                    </p:set>
                                  </p:childTnLst>
                                </p:cTn>
                              </p:par>
                              <p:par>
                                <p:cTn id="1299" presetID="1" presetClass="entr" presetSubtype="0" fill="hold" grpId="3" nodeType="withEffect">
                                  <p:stCondLst>
                                    <p:cond delay="0"/>
                                  </p:stCondLst>
                                  <p:childTnLst>
                                    <p:set>
                                      <p:cBhvr>
                                        <p:cTn id="1300" dur="1" fill="hold">
                                          <p:stCondLst>
                                            <p:cond delay="0"/>
                                          </p:stCondLst>
                                        </p:cTn>
                                        <p:tgtEl>
                                          <p:spTgt spid="440"/>
                                        </p:tgtEl>
                                        <p:attrNameLst>
                                          <p:attrName>style.visibility</p:attrName>
                                        </p:attrNameLst>
                                      </p:cBhvr>
                                      <p:to>
                                        <p:strVal val="visible"/>
                                      </p:to>
                                    </p:set>
                                  </p:childTnLst>
                                </p:cTn>
                              </p:par>
                              <p:par>
                                <p:cTn id="1301" presetID="1" presetClass="entr" presetSubtype="0" fill="hold" grpId="3" nodeType="withEffect">
                                  <p:stCondLst>
                                    <p:cond delay="0"/>
                                  </p:stCondLst>
                                  <p:childTnLst>
                                    <p:set>
                                      <p:cBhvr>
                                        <p:cTn id="1302" dur="1" fill="hold">
                                          <p:stCondLst>
                                            <p:cond delay="0"/>
                                          </p:stCondLst>
                                        </p:cTn>
                                        <p:tgtEl>
                                          <p:spTgt spid="439"/>
                                        </p:tgtEl>
                                        <p:attrNameLst>
                                          <p:attrName>style.visibility</p:attrName>
                                        </p:attrNameLst>
                                      </p:cBhvr>
                                      <p:to>
                                        <p:strVal val="visible"/>
                                      </p:to>
                                    </p:set>
                                  </p:childTnLst>
                                </p:cTn>
                              </p:par>
                            </p:childTnLst>
                          </p:cTn>
                        </p:par>
                      </p:childTnLst>
                    </p:cTn>
                  </p:par>
                </p:childTnLst>
              </p:cTn>
              <p:nextCondLst>
                <p:cond evt="onClick" delay="0">
                  <p:tgtEl>
                    <p:spTgt spid="437"/>
                  </p:tgtEl>
                </p:cond>
              </p:nextCondLst>
            </p:seq>
            <p:seq concurrent="1" nextAc="seek">
              <p:cTn id="1303" restart="whenNotActive" fill="hold" evtFilter="cancelBubble" nodeType="interactiveSeq">
                <p:stCondLst>
                  <p:cond evt="onClick" delay="0">
                    <p:tgtEl>
                      <p:spTgt spid="440"/>
                    </p:tgtEl>
                  </p:cond>
                </p:stCondLst>
                <p:endSync evt="end" delay="0">
                  <p:rtn val="all"/>
                </p:endSync>
                <p:childTnLst>
                  <p:par>
                    <p:cTn id="1304" fill="hold">
                      <p:stCondLst>
                        <p:cond delay="0"/>
                      </p:stCondLst>
                      <p:childTnLst>
                        <p:par>
                          <p:cTn id="1305" fill="hold">
                            <p:stCondLst>
                              <p:cond delay="0"/>
                            </p:stCondLst>
                            <p:childTnLst>
                              <p:par>
                                <p:cTn id="1306" presetID="1" presetClass="exit" presetSubtype="0" fill="hold" grpId="1" nodeType="withEffect">
                                  <p:stCondLst>
                                    <p:cond delay="0"/>
                                  </p:stCondLst>
                                  <p:childTnLst>
                                    <p:set>
                                      <p:cBhvr>
                                        <p:cTn id="1307" dur="1" fill="hold">
                                          <p:stCondLst>
                                            <p:cond delay="0"/>
                                          </p:stCondLst>
                                        </p:cTn>
                                        <p:tgtEl>
                                          <p:spTgt spid="440"/>
                                        </p:tgtEl>
                                        <p:attrNameLst>
                                          <p:attrName>style.visibility</p:attrName>
                                        </p:attrNameLst>
                                      </p:cBhvr>
                                      <p:to>
                                        <p:strVal val="hidden"/>
                                      </p:to>
                                    </p:set>
                                  </p:childTnLst>
                                </p:cTn>
                              </p:par>
                              <p:par>
                                <p:cTn id="1308" presetID="1" presetClass="exit" presetSubtype="0" fill="hold" grpId="1" nodeType="withEffect">
                                  <p:stCondLst>
                                    <p:cond delay="0"/>
                                  </p:stCondLst>
                                  <p:childTnLst>
                                    <p:set>
                                      <p:cBhvr>
                                        <p:cTn id="1309" dur="1" fill="hold">
                                          <p:stCondLst>
                                            <p:cond delay="0"/>
                                          </p:stCondLst>
                                        </p:cTn>
                                        <p:tgtEl>
                                          <p:spTgt spid="439"/>
                                        </p:tgtEl>
                                        <p:attrNameLst>
                                          <p:attrName>style.visibility</p:attrName>
                                        </p:attrNameLst>
                                      </p:cBhvr>
                                      <p:to>
                                        <p:strVal val="hidden"/>
                                      </p:to>
                                    </p:set>
                                  </p:childTnLst>
                                </p:cTn>
                              </p:par>
                              <p:par>
                                <p:cTn id="1310" presetID="1" presetClass="entr" presetSubtype="0" fill="hold" grpId="3" nodeType="withEffect">
                                  <p:stCondLst>
                                    <p:cond delay="0"/>
                                  </p:stCondLst>
                                  <p:childTnLst>
                                    <p:set>
                                      <p:cBhvr>
                                        <p:cTn id="1311" dur="1" fill="hold">
                                          <p:stCondLst>
                                            <p:cond delay="0"/>
                                          </p:stCondLst>
                                        </p:cTn>
                                        <p:tgtEl>
                                          <p:spTgt spid="438"/>
                                        </p:tgtEl>
                                        <p:attrNameLst>
                                          <p:attrName>style.visibility</p:attrName>
                                        </p:attrNameLst>
                                      </p:cBhvr>
                                      <p:to>
                                        <p:strVal val="visible"/>
                                      </p:to>
                                    </p:set>
                                  </p:childTnLst>
                                </p:cTn>
                              </p:par>
                              <p:par>
                                <p:cTn id="1312" presetID="1" presetClass="entr" presetSubtype="0" fill="hold" grpId="3" nodeType="withEffect">
                                  <p:stCondLst>
                                    <p:cond delay="0"/>
                                  </p:stCondLst>
                                  <p:childTnLst>
                                    <p:set>
                                      <p:cBhvr>
                                        <p:cTn id="1313" dur="1" fill="hold">
                                          <p:stCondLst>
                                            <p:cond delay="0"/>
                                          </p:stCondLst>
                                        </p:cTn>
                                        <p:tgtEl>
                                          <p:spTgt spid="437"/>
                                        </p:tgtEl>
                                        <p:attrNameLst>
                                          <p:attrName>style.visibility</p:attrName>
                                        </p:attrNameLst>
                                      </p:cBhvr>
                                      <p:to>
                                        <p:strVal val="visible"/>
                                      </p:to>
                                    </p:set>
                                  </p:childTnLst>
                                </p:cTn>
                              </p:par>
                            </p:childTnLst>
                          </p:cTn>
                        </p:par>
                      </p:childTnLst>
                    </p:cTn>
                  </p:par>
                </p:childTnLst>
              </p:cTn>
              <p:nextCondLst>
                <p:cond evt="onClick" delay="0">
                  <p:tgtEl>
                    <p:spTgt spid="440"/>
                  </p:tgtEl>
                </p:cond>
              </p:nextCondLst>
            </p:seq>
            <p:seq concurrent="1" nextAc="seek">
              <p:cTn id="1314" restart="whenNotActive" fill="hold" evtFilter="cancelBubble" nodeType="interactiveSeq">
                <p:stCondLst>
                  <p:cond evt="onClick" delay="0">
                    <p:tgtEl>
                      <p:spTgt spid="439"/>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2" nodeType="withEffect">
                                  <p:stCondLst>
                                    <p:cond delay="0"/>
                                  </p:stCondLst>
                                  <p:childTnLst>
                                    <p:set>
                                      <p:cBhvr>
                                        <p:cTn id="1318" dur="1" fill="hold">
                                          <p:stCondLst>
                                            <p:cond delay="0"/>
                                          </p:stCondLst>
                                        </p:cTn>
                                        <p:tgtEl>
                                          <p:spTgt spid="439"/>
                                        </p:tgtEl>
                                        <p:attrNameLst>
                                          <p:attrName>style.visibility</p:attrName>
                                        </p:attrNameLst>
                                      </p:cBhvr>
                                      <p:to>
                                        <p:strVal val="hidden"/>
                                      </p:to>
                                    </p:set>
                                  </p:childTnLst>
                                </p:cTn>
                              </p:par>
                              <p:par>
                                <p:cTn id="1319" presetID="1" presetClass="exit" presetSubtype="0" fill="hold" grpId="2" nodeType="withEffect">
                                  <p:stCondLst>
                                    <p:cond delay="0"/>
                                  </p:stCondLst>
                                  <p:childTnLst>
                                    <p:set>
                                      <p:cBhvr>
                                        <p:cTn id="1320" dur="1" fill="hold">
                                          <p:stCondLst>
                                            <p:cond delay="0"/>
                                          </p:stCondLst>
                                        </p:cTn>
                                        <p:tgtEl>
                                          <p:spTgt spid="440"/>
                                        </p:tgtEl>
                                        <p:attrNameLst>
                                          <p:attrName>style.visibility</p:attrName>
                                        </p:attrNameLst>
                                      </p:cBhvr>
                                      <p:to>
                                        <p:strVal val="hidden"/>
                                      </p:to>
                                    </p:set>
                                  </p:childTnLst>
                                </p:cTn>
                              </p:par>
                              <p:par>
                                <p:cTn id="1321" presetID="1" presetClass="entr" presetSubtype="0" fill="hold" grpId="0" nodeType="withEffect">
                                  <p:stCondLst>
                                    <p:cond delay="0"/>
                                  </p:stCondLst>
                                  <p:childTnLst>
                                    <p:set>
                                      <p:cBhvr>
                                        <p:cTn id="1322" dur="1" fill="hold">
                                          <p:stCondLst>
                                            <p:cond delay="0"/>
                                          </p:stCondLst>
                                        </p:cTn>
                                        <p:tgtEl>
                                          <p:spTgt spid="441"/>
                                        </p:tgtEl>
                                        <p:attrNameLst>
                                          <p:attrName>style.visibility</p:attrName>
                                        </p:attrNameLst>
                                      </p:cBhvr>
                                      <p:to>
                                        <p:strVal val="visible"/>
                                      </p:to>
                                    </p:set>
                                  </p:childTnLst>
                                </p:cTn>
                              </p:par>
                              <p:par>
                                <p:cTn id="1323" presetID="1" presetClass="entr" presetSubtype="0" fill="hold" grpId="0" nodeType="withEffect">
                                  <p:stCondLst>
                                    <p:cond delay="0"/>
                                  </p:stCondLst>
                                  <p:childTnLst>
                                    <p:set>
                                      <p:cBhvr>
                                        <p:cTn id="1324" dur="1" fill="hold">
                                          <p:stCondLst>
                                            <p:cond delay="0"/>
                                          </p:stCondLst>
                                        </p:cTn>
                                        <p:tgtEl>
                                          <p:spTgt spid="442"/>
                                        </p:tgtEl>
                                        <p:attrNameLst>
                                          <p:attrName>style.visibility</p:attrName>
                                        </p:attrNameLst>
                                      </p:cBhvr>
                                      <p:to>
                                        <p:strVal val="visible"/>
                                      </p:to>
                                    </p:set>
                                  </p:childTnLst>
                                </p:cTn>
                              </p:par>
                            </p:childTnLst>
                          </p:cTn>
                        </p:par>
                      </p:childTnLst>
                    </p:cTn>
                  </p:par>
                </p:childTnLst>
              </p:cTn>
              <p:nextCondLst>
                <p:cond evt="onClick" delay="0">
                  <p:tgtEl>
                    <p:spTgt spid="439"/>
                  </p:tgtEl>
                </p:cond>
              </p:nextCondLst>
            </p:seq>
            <p:seq concurrent="1" nextAc="seek">
              <p:cTn id="1325" restart="whenNotActive" fill="hold" evtFilter="cancelBubble" nodeType="interactiveSeq">
                <p:stCondLst>
                  <p:cond evt="onClick" delay="0">
                    <p:tgtEl>
                      <p:spTgt spid="442"/>
                    </p:tgtEl>
                  </p:cond>
                </p:stCondLst>
                <p:endSync evt="end" delay="0">
                  <p:rtn val="all"/>
                </p:endSync>
                <p:childTnLst>
                  <p:par>
                    <p:cTn id="1326" fill="hold">
                      <p:stCondLst>
                        <p:cond delay="0"/>
                      </p:stCondLst>
                      <p:childTnLst>
                        <p:par>
                          <p:cTn id="1327" fill="hold">
                            <p:stCondLst>
                              <p:cond delay="0"/>
                            </p:stCondLst>
                            <p:childTnLst>
                              <p:par>
                                <p:cTn id="1328" presetID="1" presetClass="exit" presetSubtype="0" fill="hold" grpId="1" nodeType="withEffect">
                                  <p:stCondLst>
                                    <p:cond delay="0"/>
                                  </p:stCondLst>
                                  <p:childTnLst>
                                    <p:set>
                                      <p:cBhvr>
                                        <p:cTn id="1329" dur="1" fill="hold">
                                          <p:stCondLst>
                                            <p:cond delay="0"/>
                                          </p:stCondLst>
                                        </p:cTn>
                                        <p:tgtEl>
                                          <p:spTgt spid="441"/>
                                        </p:tgtEl>
                                        <p:attrNameLst>
                                          <p:attrName>style.visibility</p:attrName>
                                        </p:attrNameLst>
                                      </p:cBhvr>
                                      <p:to>
                                        <p:strVal val="hidden"/>
                                      </p:to>
                                    </p:set>
                                  </p:childTnLst>
                                </p:cTn>
                              </p:par>
                              <p:par>
                                <p:cTn id="1330" presetID="1" presetClass="exit" presetSubtype="0" fill="hold" grpId="1" nodeType="withEffect">
                                  <p:stCondLst>
                                    <p:cond delay="0"/>
                                  </p:stCondLst>
                                  <p:childTnLst>
                                    <p:set>
                                      <p:cBhvr>
                                        <p:cTn id="1331" dur="1" fill="hold">
                                          <p:stCondLst>
                                            <p:cond delay="0"/>
                                          </p:stCondLst>
                                        </p:cTn>
                                        <p:tgtEl>
                                          <p:spTgt spid="442"/>
                                        </p:tgtEl>
                                        <p:attrNameLst>
                                          <p:attrName>style.visibility</p:attrName>
                                        </p:attrNameLst>
                                      </p:cBhvr>
                                      <p:to>
                                        <p:strVal val="hidden"/>
                                      </p:to>
                                    </p:set>
                                  </p:childTnLst>
                                </p:cTn>
                              </p:par>
                              <p:par>
                                <p:cTn id="1332" presetID="1" presetClass="entr" presetSubtype="0" fill="hold" grpId="0" nodeType="withEffect">
                                  <p:stCondLst>
                                    <p:cond delay="0"/>
                                  </p:stCondLst>
                                  <p:childTnLst>
                                    <p:set>
                                      <p:cBhvr>
                                        <p:cTn id="1333" dur="1" fill="hold">
                                          <p:stCondLst>
                                            <p:cond delay="0"/>
                                          </p:stCondLst>
                                        </p:cTn>
                                        <p:tgtEl>
                                          <p:spTgt spid="440"/>
                                        </p:tgtEl>
                                        <p:attrNameLst>
                                          <p:attrName>style.visibility</p:attrName>
                                        </p:attrNameLst>
                                      </p:cBhvr>
                                      <p:to>
                                        <p:strVal val="visible"/>
                                      </p:to>
                                    </p:set>
                                  </p:childTnLst>
                                </p:cTn>
                              </p:par>
                              <p:par>
                                <p:cTn id="1334" presetID="1" presetClass="entr" presetSubtype="0" fill="hold" grpId="0" nodeType="withEffect">
                                  <p:stCondLst>
                                    <p:cond delay="0"/>
                                  </p:stCondLst>
                                  <p:childTnLst>
                                    <p:set>
                                      <p:cBhvr>
                                        <p:cTn id="1335" dur="1" fill="hold">
                                          <p:stCondLst>
                                            <p:cond delay="0"/>
                                          </p:stCondLst>
                                        </p:cTn>
                                        <p:tgtEl>
                                          <p:spTgt spid="439"/>
                                        </p:tgtEl>
                                        <p:attrNameLst>
                                          <p:attrName>style.visibility</p:attrName>
                                        </p:attrNameLst>
                                      </p:cBhvr>
                                      <p:to>
                                        <p:strVal val="visible"/>
                                      </p:to>
                                    </p:set>
                                  </p:childTnLst>
                                </p:cTn>
                              </p:par>
                            </p:childTnLst>
                          </p:cTn>
                        </p:par>
                      </p:childTnLst>
                    </p:cTn>
                  </p:par>
                </p:childTnLst>
              </p:cTn>
              <p:nextCondLst>
                <p:cond evt="onClick" delay="0">
                  <p:tgtEl>
                    <p:spTgt spid="442"/>
                  </p:tgtEl>
                </p:cond>
              </p:nextCondLst>
            </p:seq>
            <p:seq concurrent="1" nextAc="seek">
              <p:cTn id="1336" restart="whenNotActive" fill="hold" evtFilter="cancelBubble" nodeType="interactiveSeq">
                <p:stCondLst>
                  <p:cond evt="onClick" delay="0">
                    <p:tgtEl>
                      <p:spTgt spid="441"/>
                    </p:tgtEl>
                  </p:cond>
                </p:stCondLst>
                <p:endSync evt="end" delay="0">
                  <p:rtn val="all"/>
                </p:endSync>
                <p:childTnLst>
                  <p:par>
                    <p:cTn id="1337" fill="hold">
                      <p:stCondLst>
                        <p:cond delay="0"/>
                      </p:stCondLst>
                      <p:childTnLst>
                        <p:par>
                          <p:cTn id="1338" fill="hold">
                            <p:stCondLst>
                              <p:cond delay="0"/>
                            </p:stCondLst>
                            <p:childTnLst>
                              <p:par>
                                <p:cTn id="1339" presetID="1" presetClass="exit" presetSubtype="0" fill="hold" grpId="2" nodeType="withEffect">
                                  <p:stCondLst>
                                    <p:cond delay="0"/>
                                  </p:stCondLst>
                                  <p:childTnLst>
                                    <p:set>
                                      <p:cBhvr>
                                        <p:cTn id="1340" dur="1" fill="hold">
                                          <p:stCondLst>
                                            <p:cond delay="0"/>
                                          </p:stCondLst>
                                        </p:cTn>
                                        <p:tgtEl>
                                          <p:spTgt spid="441"/>
                                        </p:tgtEl>
                                        <p:attrNameLst>
                                          <p:attrName>style.visibility</p:attrName>
                                        </p:attrNameLst>
                                      </p:cBhvr>
                                      <p:to>
                                        <p:strVal val="hidden"/>
                                      </p:to>
                                    </p:set>
                                  </p:childTnLst>
                                </p:cTn>
                              </p:par>
                              <p:par>
                                <p:cTn id="1341" presetID="1" presetClass="exit" presetSubtype="0" fill="hold" grpId="3" nodeType="withEffect">
                                  <p:stCondLst>
                                    <p:cond delay="0"/>
                                  </p:stCondLst>
                                  <p:childTnLst>
                                    <p:set>
                                      <p:cBhvr>
                                        <p:cTn id="1342" dur="1" fill="hold">
                                          <p:stCondLst>
                                            <p:cond delay="0"/>
                                          </p:stCondLst>
                                        </p:cTn>
                                        <p:tgtEl>
                                          <p:spTgt spid="442"/>
                                        </p:tgtEl>
                                        <p:attrNameLst>
                                          <p:attrName>style.visibility</p:attrName>
                                        </p:attrNameLst>
                                      </p:cBhvr>
                                      <p:to>
                                        <p:strVal val="hidden"/>
                                      </p:to>
                                    </p:set>
                                  </p:childTnLst>
                                </p:cTn>
                              </p:par>
                              <p:par>
                                <p:cTn id="1343" presetID="1" presetClass="entr" presetSubtype="0" fill="hold" grpId="0" nodeType="withEffect">
                                  <p:stCondLst>
                                    <p:cond delay="0"/>
                                  </p:stCondLst>
                                  <p:childTnLst>
                                    <p:set>
                                      <p:cBhvr>
                                        <p:cTn id="1344" dur="1" fill="hold">
                                          <p:stCondLst>
                                            <p:cond delay="0"/>
                                          </p:stCondLst>
                                        </p:cTn>
                                        <p:tgtEl>
                                          <p:spTgt spid="444"/>
                                        </p:tgtEl>
                                        <p:attrNameLst>
                                          <p:attrName>style.visibility</p:attrName>
                                        </p:attrNameLst>
                                      </p:cBhvr>
                                      <p:to>
                                        <p:strVal val="visible"/>
                                      </p:to>
                                    </p:set>
                                  </p:childTnLst>
                                </p:cTn>
                              </p:par>
                              <p:par>
                                <p:cTn id="1345" presetID="1" presetClass="entr" presetSubtype="0" fill="hold" grpId="0" nodeType="withEffect">
                                  <p:stCondLst>
                                    <p:cond delay="0"/>
                                  </p:stCondLst>
                                  <p:childTnLst>
                                    <p:set>
                                      <p:cBhvr>
                                        <p:cTn id="1346" dur="1" fill="hold">
                                          <p:stCondLst>
                                            <p:cond delay="0"/>
                                          </p:stCondLst>
                                        </p:cTn>
                                        <p:tgtEl>
                                          <p:spTgt spid="443"/>
                                        </p:tgtEl>
                                        <p:attrNameLst>
                                          <p:attrName>style.visibility</p:attrName>
                                        </p:attrNameLst>
                                      </p:cBhvr>
                                      <p:to>
                                        <p:strVal val="visible"/>
                                      </p:to>
                                    </p:set>
                                  </p:childTnLst>
                                </p:cTn>
                              </p:par>
                            </p:childTnLst>
                          </p:cTn>
                        </p:par>
                      </p:childTnLst>
                    </p:cTn>
                  </p:par>
                </p:childTnLst>
              </p:cTn>
              <p:nextCondLst>
                <p:cond evt="onClick" delay="0">
                  <p:tgtEl>
                    <p:spTgt spid="441"/>
                  </p:tgtEl>
                </p:cond>
              </p:nextCondLst>
            </p:seq>
            <p:seq concurrent="1" nextAc="seek">
              <p:cTn id="1347" restart="whenNotActive" fill="hold" evtFilter="cancelBubble" nodeType="interactiveSeq">
                <p:stCondLst>
                  <p:cond evt="onClick" delay="0">
                    <p:tgtEl>
                      <p:spTgt spid="444"/>
                    </p:tgtEl>
                  </p:cond>
                </p:stCondLst>
                <p:endSync evt="end" delay="0">
                  <p:rtn val="all"/>
                </p:endSync>
                <p:childTnLst>
                  <p:par>
                    <p:cTn id="1348" fill="hold">
                      <p:stCondLst>
                        <p:cond delay="0"/>
                      </p:stCondLst>
                      <p:childTnLst>
                        <p:par>
                          <p:cTn id="1349" fill="hold">
                            <p:stCondLst>
                              <p:cond delay="0"/>
                            </p:stCondLst>
                            <p:childTnLst>
                              <p:par>
                                <p:cTn id="1350" presetID="1" presetClass="exit" presetSubtype="0" fill="hold" grpId="1" nodeType="withEffect">
                                  <p:stCondLst>
                                    <p:cond delay="0"/>
                                  </p:stCondLst>
                                  <p:childTnLst>
                                    <p:set>
                                      <p:cBhvr>
                                        <p:cTn id="1351" dur="1" fill="hold">
                                          <p:stCondLst>
                                            <p:cond delay="0"/>
                                          </p:stCondLst>
                                        </p:cTn>
                                        <p:tgtEl>
                                          <p:spTgt spid="444"/>
                                        </p:tgtEl>
                                        <p:attrNameLst>
                                          <p:attrName>style.visibility</p:attrName>
                                        </p:attrNameLst>
                                      </p:cBhvr>
                                      <p:to>
                                        <p:strVal val="hidden"/>
                                      </p:to>
                                    </p:set>
                                  </p:childTnLst>
                                </p:cTn>
                              </p:par>
                              <p:par>
                                <p:cTn id="1352" presetID="1" presetClass="exit" presetSubtype="0" fill="hold" grpId="1" nodeType="withEffect">
                                  <p:stCondLst>
                                    <p:cond delay="0"/>
                                  </p:stCondLst>
                                  <p:childTnLst>
                                    <p:set>
                                      <p:cBhvr>
                                        <p:cTn id="1353" dur="1" fill="hold">
                                          <p:stCondLst>
                                            <p:cond delay="0"/>
                                          </p:stCondLst>
                                        </p:cTn>
                                        <p:tgtEl>
                                          <p:spTgt spid="443"/>
                                        </p:tgtEl>
                                        <p:attrNameLst>
                                          <p:attrName>style.visibility</p:attrName>
                                        </p:attrNameLst>
                                      </p:cBhvr>
                                      <p:to>
                                        <p:strVal val="hidden"/>
                                      </p:to>
                                    </p:set>
                                  </p:childTnLst>
                                </p:cTn>
                              </p:par>
                              <p:par>
                                <p:cTn id="1354" presetID="1" presetClass="entr" presetSubtype="0" fill="hold" grpId="3" nodeType="withEffect">
                                  <p:stCondLst>
                                    <p:cond delay="0"/>
                                  </p:stCondLst>
                                  <p:childTnLst>
                                    <p:set>
                                      <p:cBhvr>
                                        <p:cTn id="1355" dur="1" fill="hold">
                                          <p:stCondLst>
                                            <p:cond delay="0"/>
                                          </p:stCondLst>
                                        </p:cTn>
                                        <p:tgtEl>
                                          <p:spTgt spid="441"/>
                                        </p:tgtEl>
                                        <p:attrNameLst>
                                          <p:attrName>style.visibility</p:attrName>
                                        </p:attrNameLst>
                                      </p:cBhvr>
                                      <p:to>
                                        <p:strVal val="visible"/>
                                      </p:to>
                                    </p:set>
                                  </p:childTnLst>
                                </p:cTn>
                              </p:par>
                              <p:par>
                                <p:cTn id="1356" presetID="1" presetClass="entr" presetSubtype="0" fill="hold" grpId="2" nodeType="withEffect">
                                  <p:stCondLst>
                                    <p:cond delay="0"/>
                                  </p:stCondLst>
                                  <p:childTnLst>
                                    <p:set>
                                      <p:cBhvr>
                                        <p:cTn id="1357" dur="1" fill="hold">
                                          <p:stCondLst>
                                            <p:cond delay="0"/>
                                          </p:stCondLst>
                                        </p:cTn>
                                        <p:tgtEl>
                                          <p:spTgt spid="442"/>
                                        </p:tgtEl>
                                        <p:attrNameLst>
                                          <p:attrName>style.visibility</p:attrName>
                                        </p:attrNameLst>
                                      </p:cBhvr>
                                      <p:to>
                                        <p:strVal val="visible"/>
                                      </p:to>
                                    </p:set>
                                  </p:childTnLst>
                                </p:cTn>
                              </p:par>
                            </p:childTnLst>
                          </p:cTn>
                        </p:par>
                      </p:childTnLst>
                    </p:cTn>
                  </p:par>
                </p:childTnLst>
              </p:cTn>
              <p:nextCondLst>
                <p:cond evt="onClick" delay="0">
                  <p:tgtEl>
                    <p:spTgt spid="444"/>
                  </p:tgtEl>
                </p:cond>
              </p:nextCondLst>
            </p:seq>
            <p:seq concurrent="1" nextAc="seek">
              <p:cTn id="1358" restart="whenNotActive" fill="hold" evtFilter="cancelBubble" nodeType="interactiveSeq">
                <p:stCondLst>
                  <p:cond evt="onClick" delay="0">
                    <p:tgtEl>
                      <p:spTgt spid="443"/>
                    </p:tgtEl>
                  </p:cond>
                </p:stCondLst>
                <p:endSync evt="end" delay="0">
                  <p:rtn val="all"/>
                </p:endSync>
                <p:childTnLst>
                  <p:par>
                    <p:cTn id="1359" fill="hold">
                      <p:stCondLst>
                        <p:cond delay="0"/>
                      </p:stCondLst>
                      <p:childTnLst>
                        <p:par>
                          <p:cTn id="1360" fill="hold">
                            <p:stCondLst>
                              <p:cond delay="0"/>
                            </p:stCondLst>
                            <p:childTnLst>
                              <p:par>
                                <p:cTn id="1361" presetID="1" presetClass="exit" presetSubtype="0" fill="hold" grpId="2" nodeType="withEffect">
                                  <p:stCondLst>
                                    <p:cond delay="0"/>
                                  </p:stCondLst>
                                  <p:childTnLst>
                                    <p:set>
                                      <p:cBhvr>
                                        <p:cTn id="1362" dur="1" fill="hold">
                                          <p:stCondLst>
                                            <p:cond delay="0"/>
                                          </p:stCondLst>
                                        </p:cTn>
                                        <p:tgtEl>
                                          <p:spTgt spid="443"/>
                                        </p:tgtEl>
                                        <p:attrNameLst>
                                          <p:attrName>style.visibility</p:attrName>
                                        </p:attrNameLst>
                                      </p:cBhvr>
                                      <p:to>
                                        <p:strVal val="hidden"/>
                                      </p:to>
                                    </p:set>
                                  </p:childTnLst>
                                </p:cTn>
                              </p:par>
                              <p:par>
                                <p:cTn id="1363" presetID="1" presetClass="exit" presetSubtype="0" fill="hold" grpId="2" nodeType="withEffect">
                                  <p:stCondLst>
                                    <p:cond delay="0"/>
                                  </p:stCondLst>
                                  <p:childTnLst>
                                    <p:set>
                                      <p:cBhvr>
                                        <p:cTn id="1364" dur="1" fill="hold">
                                          <p:stCondLst>
                                            <p:cond delay="0"/>
                                          </p:stCondLst>
                                        </p:cTn>
                                        <p:tgtEl>
                                          <p:spTgt spid="444"/>
                                        </p:tgtEl>
                                        <p:attrNameLst>
                                          <p:attrName>style.visibility</p:attrName>
                                        </p:attrNameLst>
                                      </p:cBhvr>
                                      <p:to>
                                        <p:strVal val="hidden"/>
                                      </p:to>
                                    </p:set>
                                  </p:childTnLst>
                                </p:cTn>
                              </p:par>
                              <p:par>
                                <p:cTn id="1365" presetID="1" presetClass="entr" presetSubtype="0" fill="hold" grpId="3" nodeType="withEffect">
                                  <p:stCondLst>
                                    <p:cond delay="0"/>
                                  </p:stCondLst>
                                  <p:childTnLst>
                                    <p:set>
                                      <p:cBhvr>
                                        <p:cTn id="1366" dur="1" fill="hold">
                                          <p:stCondLst>
                                            <p:cond delay="0"/>
                                          </p:stCondLst>
                                        </p:cTn>
                                        <p:tgtEl>
                                          <p:spTgt spid="446"/>
                                        </p:tgtEl>
                                        <p:attrNameLst>
                                          <p:attrName>style.visibility</p:attrName>
                                        </p:attrNameLst>
                                      </p:cBhvr>
                                      <p:to>
                                        <p:strVal val="visible"/>
                                      </p:to>
                                    </p:set>
                                  </p:childTnLst>
                                </p:cTn>
                              </p:par>
                              <p:par>
                                <p:cTn id="1367" presetID="1" presetClass="entr" presetSubtype="0" fill="hold" grpId="3" nodeType="withEffect">
                                  <p:stCondLst>
                                    <p:cond delay="0"/>
                                  </p:stCondLst>
                                  <p:childTnLst>
                                    <p:set>
                                      <p:cBhvr>
                                        <p:cTn id="1368" dur="1" fill="hold">
                                          <p:stCondLst>
                                            <p:cond delay="0"/>
                                          </p:stCondLst>
                                        </p:cTn>
                                        <p:tgtEl>
                                          <p:spTgt spid="445"/>
                                        </p:tgtEl>
                                        <p:attrNameLst>
                                          <p:attrName>style.visibility</p:attrName>
                                        </p:attrNameLst>
                                      </p:cBhvr>
                                      <p:to>
                                        <p:strVal val="visible"/>
                                      </p:to>
                                    </p:set>
                                  </p:childTnLst>
                                </p:cTn>
                              </p:par>
                            </p:childTnLst>
                          </p:cTn>
                        </p:par>
                      </p:childTnLst>
                    </p:cTn>
                  </p:par>
                </p:childTnLst>
              </p:cTn>
              <p:nextCondLst>
                <p:cond evt="onClick" delay="0">
                  <p:tgtEl>
                    <p:spTgt spid="443"/>
                  </p:tgtEl>
                </p:cond>
              </p:nextCondLst>
            </p:seq>
            <p:seq concurrent="1" nextAc="seek">
              <p:cTn id="1369" restart="whenNotActive" fill="hold" evtFilter="cancelBubble" nodeType="interactiveSeq">
                <p:stCondLst>
                  <p:cond evt="onClick" delay="0">
                    <p:tgtEl>
                      <p:spTgt spid="446"/>
                    </p:tgtEl>
                  </p:cond>
                </p:stCondLst>
                <p:endSync evt="end" delay="0">
                  <p:rtn val="all"/>
                </p:endSync>
                <p:childTnLst>
                  <p:par>
                    <p:cTn id="1370" fill="hold">
                      <p:stCondLst>
                        <p:cond delay="0"/>
                      </p:stCondLst>
                      <p:childTnLst>
                        <p:par>
                          <p:cTn id="1371" fill="hold">
                            <p:stCondLst>
                              <p:cond delay="0"/>
                            </p:stCondLst>
                            <p:childTnLst>
                              <p:par>
                                <p:cTn id="1372" presetID="1" presetClass="exit" presetSubtype="0" fill="hold" grpId="1" nodeType="withEffect">
                                  <p:stCondLst>
                                    <p:cond delay="0"/>
                                  </p:stCondLst>
                                  <p:childTnLst>
                                    <p:set>
                                      <p:cBhvr>
                                        <p:cTn id="1373" dur="1" fill="hold">
                                          <p:stCondLst>
                                            <p:cond delay="0"/>
                                          </p:stCondLst>
                                        </p:cTn>
                                        <p:tgtEl>
                                          <p:spTgt spid="446"/>
                                        </p:tgtEl>
                                        <p:attrNameLst>
                                          <p:attrName>style.visibility</p:attrName>
                                        </p:attrNameLst>
                                      </p:cBhvr>
                                      <p:to>
                                        <p:strVal val="hidden"/>
                                      </p:to>
                                    </p:set>
                                  </p:childTnLst>
                                </p:cTn>
                              </p:par>
                              <p:par>
                                <p:cTn id="1374" presetID="1" presetClass="exit" presetSubtype="0" fill="hold" grpId="1" nodeType="withEffect">
                                  <p:stCondLst>
                                    <p:cond delay="0"/>
                                  </p:stCondLst>
                                  <p:childTnLst>
                                    <p:set>
                                      <p:cBhvr>
                                        <p:cTn id="1375" dur="1" fill="hold">
                                          <p:stCondLst>
                                            <p:cond delay="0"/>
                                          </p:stCondLst>
                                        </p:cTn>
                                        <p:tgtEl>
                                          <p:spTgt spid="445"/>
                                        </p:tgtEl>
                                        <p:attrNameLst>
                                          <p:attrName>style.visibility</p:attrName>
                                        </p:attrNameLst>
                                      </p:cBhvr>
                                      <p:to>
                                        <p:strVal val="hidden"/>
                                      </p:to>
                                    </p:set>
                                  </p:childTnLst>
                                </p:cTn>
                              </p:par>
                              <p:par>
                                <p:cTn id="1376" presetID="1" presetClass="entr" presetSubtype="0" fill="hold" grpId="3" nodeType="withEffect">
                                  <p:stCondLst>
                                    <p:cond delay="0"/>
                                  </p:stCondLst>
                                  <p:childTnLst>
                                    <p:set>
                                      <p:cBhvr>
                                        <p:cTn id="1377" dur="1" fill="hold">
                                          <p:stCondLst>
                                            <p:cond delay="0"/>
                                          </p:stCondLst>
                                        </p:cTn>
                                        <p:tgtEl>
                                          <p:spTgt spid="444"/>
                                        </p:tgtEl>
                                        <p:attrNameLst>
                                          <p:attrName>style.visibility</p:attrName>
                                        </p:attrNameLst>
                                      </p:cBhvr>
                                      <p:to>
                                        <p:strVal val="visible"/>
                                      </p:to>
                                    </p:set>
                                  </p:childTnLst>
                                </p:cTn>
                              </p:par>
                              <p:par>
                                <p:cTn id="1378" presetID="1" presetClass="entr" presetSubtype="0" fill="hold" grpId="3" nodeType="withEffect">
                                  <p:stCondLst>
                                    <p:cond delay="0"/>
                                  </p:stCondLst>
                                  <p:childTnLst>
                                    <p:set>
                                      <p:cBhvr>
                                        <p:cTn id="1379" dur="1" fill="hold">
                                          <p:stCondLst>
                                            <p:cond delay="0"/>
                                          </p:stCondLst>
                                        </p:cTn>
                                        <p:tgtEl>
                                          <p:spTgt spid="443"/>
                                        </p:tgtEl>
                                        <p:attrNameLst>
                                          <p:attrName>style.visibility</p:attrName>
                                        </p:attrNameLst>
                                      </p:cBhvr>
                                      <p:to>
                                        <p:strVal val="visible"/>
                                      </p:to>
                                    </p:set>
                                  </p:childTnLst>
                                </p:cTn>
                              </p:par>
                            </p:childTnLst>
                          </p:cTn>
                        </p:par>
                      </p:childTnLst>
                    </p:cTn>
                  </p:par>
                </p:childTnLst>
              </p:cTn>
              <p:nextCondLst>
                <p:cond evt="onClick" delay="0">
                  <p:tgtEl>
                    <p:spTgt spid="446"/>
                  </p:tgtEl>
                </p:cond>
              </p:nextCondLst>
            </p:seq>
            <p:seq concurrent="1" nextAc="seek">
              <p:cTn id="1380" restart="whenNotActive" fill="hold" evtFilter="cancelBubble" nodeType="interactiveSeq">
                <p:stCondLst>
                  <p:cond evt="onClick" delay="0">
                    <p:tgtEl>
                      <p:spTgt spid="445"/>
                    </p:tgtEl>
                  </p:cond>
                </p:stCondLst>
                <p:endSync evt="end" delay="0">
                  <p:rtn val="all"/>
                </p:endSync>
                <p:childTnLst>
                  <p:par>
                    <p:cTn id="1381" fill="hold">
                      <p:stCondLst>
                        <p:cond delay="0"/>
                      </p:stCondLst>
                      <p:childTnLst>
                        <p:par>
                          <p:cTn id="1382" fill="hold">
                            <p:stCondLst>
                              <p:cond delay="0"/>
                            </p:stCondLst>
                            <p:childTnLst>
                              <p:par>
                                <p:cTn id="1383" presetID="1" presetClass="exit" presetSubtype="0" fill="hold" grpId="2" nodeType="withEffect">
                                  <p:stCondLst>
                                    <p:cond delay="0"/>
                                  </p:stCondLst>
                                  <p:childTnLst>
                                    <p:set>
                                      <p:cBhvr>
                                        <p:cTn id="1384" dur="1" fill="hold">
                                          <p:stCondLst>
                                            <p:cond delay="0"/>
                                          </p:stCondLst>
                                        </p:cTn>
                                        <p:tgtEl>
                                          <p:spTgt spid="445"/>
                                        </p:tgtEl>
                                        <p:attrNameLst>
                                          <p:attrName>style.visibility</p:attrName>
                                        </p:attrNameLst>
                                      </p:cBhvr>
                                      <p:to>
                                        <p:strVal val="hidden"/>
                                      </p:to>
                                    </p:set>
                                  </p:childTnLst>
                                </p:cTn>
                              </p:par>
                              <p:par>
                                <p:cTn id="1385" presetID="1" presetClass="exit" presetSubtype="0" fill="hold" grpId="2" nodeType="withEffect">
                                  <p:stCondLst>
                                    <p:cond delay="0"/>
                                  </p:stCondLst>
                                  <p:childTnLst>
                                    <p:set>
                                      <p:cBhvr>
                                        <p:cTn id="1386" dur="1" fill="hold">
                                          <p:stCondLst>
                                            <p:cond delay="0"/>
                                          </p:stCondLst>
                                        </p:cTn>
                                        <p:tgtEl>
                                          <p:spTgt spid="446"/>
                                        </p:tgtEl>
                                        <p:attrNameLst>
                                          <p:attrName>style.visibility</p:attrName>
                                        </p:attrNameLst>
                                      </p:cBhvr>
                                      <p:to>
                                        <p:strVal val="hidden"/>
                                      </p:to>
                                    </p:set>
                                  </p:childTnLst>
                                </p:cTn>
                              </p:par>
                              <p:par>
                                <p:cTn id="1387" presetID="1" presetClass="entr" presetSubtype="0" fill="hold" grpId="3" nodeType="withEffect">
                                  <p:stCondLst>
                                    <p:cond delay="0"/>
                                  </p:stCondLst>
                                  <p:childTnLst>
                                    <p:set>
                                      <p:cBhvr>
                                        <p:cTn id="1388" dur="1" fill="hold">
                                          <p:stCondLst>
                                            <p:cond delay="0"/>
                                          </p:stCondLst>
                                        </p:cTn>
                                        <p:tgtEl>
                                          <p:spTgt spid="448"/>
                                        </p:tgtEl>
                                        <p:attrNameLst>
                                          <p:attrName>style.visibility</p:attrName>
                                        </p:attrNameLst>
                                      </p:cBhvr>
                                      <p:to>
                                        <p:strVal val="visible"/>
                                      </p:to>
                                    </p:set>
                                  </p:childTnLst>
                                </p:cTn>
                              </p:par>
                              <p:par>
                                <p:cTn id="1389" presetID="1" presetClass="entr" presetSubtype="0" fill="hold" grpId="3" nodeType="withEffect">
                                  <p:stCondLst>
                                    <p:cond delay="0"/>
                                  </p:stCondLst>
                                  <p:childTnLst>
                                    <p:set>
                                      <p:cBhvr>
                                        <p:cTn id="1390" dur="1" fill="hold">
                                          <p:stCondLst>
                                            <p:cond delay="0"/>
                                          </p:stCondLst>
                                        </p:cTn>
                                        <p:tgtEl>
                                          <p:spTgt spid="447"/>
                                        </p:tgtEl>
                                        <p:attrNameLst>
                                          <p:attrName>style.visibility</p:attrName>
                                        </p:attrNameLst>
                                      </p:cBhvr>
                                      <p:to>
                                        <p:strVal val="visible"/>
                                      </p:to>
                                    </p:set>
                                  </p:childTnLst>
                                </p:cTn>
                              </p:par>
                            </p:childTnLst>
                          </p:cTn>
                        </p:par>
                      </p:childTnLst>
                    </p:cTn>
                  </p:par>
                </p:childTnLst>
              </p:cTn>
              <p:nextCondLst>
                <p:cond evt="onClick" delay="0">
                  <p:tgtEl>
                    <p:spTgt spid="445"/>
                  </p:tgtEl>
                </p:cond>
              </p:nextCondLst>
            </p:seq>
            <p:seq concurrent="1" nextAc="seek">
              <p:cTn id="1391" restart="whenNotActive" fill="hold" evtFilter="cancelBubble" nodeType="interactiveSeq">
                <p:stCondLst>
                  <p:cond evt="onClick" delay="0">
                    <p:tgtEl>
                      <p:spTgt spid="448"/>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448"/>
                                        </p:tgtEl>
                                        <p:attrNameLst>
                                          <p:attrName>style.visibility</p:attrName>
                                        </p:attrNameLst>
                                      </p:cBhvr>
                                      <p:to>
                                        <p:strVal val="hidden"/>
                                      </p:to>
                                    </p:set>
                                  </p:childTnLst>
                                </p:cTn>
                              </p:par>
                              <p:par>
                                <p:cTn id="1396" presetID="1" presetClass="exit" presetSubtype="0" fill="hold" grpId="1" nodeType="withEffect">
                                  <p:stCondLst>
                                    <p:cond delay="0"/>
                                  </p:stCondLst>
                                  <p:childTnLst>
                                    <p:set>
                                      <p:cBhvr>
                                        <p:cTn id="1397" dur="1" fill="hold">
                                          <p:stCondLst>
                                            <p:cond delay="0"/>
                                          </p:stCondLst>
                                        </p:cTn>
                                        <p:tgtEl>
                                          <p:spTgt spid="447"/>
                                        </p:tgtEl>
                                        <p:attrNameLst>
                                          <p:attrName>style.visibility</p:attrName>
                                        </p:attrNameLst>
                                      </p:cBhvr>
                                      <p:to>
                                        <p:strVal val="hidden"/>
                                      </p:to>
                                    </p:set>
                                  </p:childTnLst>
                                </p:cTn>
                              </p:par>
                              <p:par>
                                <p:cTn id="1398" presetID="1" presetClass="entr" presetSubtype="0" fill="hold" grpId="0" nodeType="withEffect">
                                  <p:stCondLst>
                                    <p:cond delay="0"/>
                                  </p:stCondLst>
                                  <p:childTnLst>
                                    <p:set>
                                      <p:cBhvr>
                                        <p:cTn id="1399" dur="1" fill="hold">
                                          <p:stCondLst>
                                            <p:cond delay="0"/>
                                          </p:stCondLst>
                                        </p:cTn>
                                        <p:tgtEl>
                                          <p:spTgt spid="446"/>
                                        </p:tgtEl>
                                        <p:attrNameLst>
                                          <p:attrName>style.visibility</p:attrName>
                                        </p:attrNameLst>
                                      </p:cBhvr>
                                      <p:to>
                                        <p:strVal val="visible"/>
                                      </p:to>
                                    </p:set>
                                  </p:childTnLst>
                                </p:cTn>
                              </p:par>
                              <p:par>
                                <p:cTn id="1400" presetID="1" presetClass="entr" presetSubtype="0" fill="hold" grpId="0" nodeType="withEffect">
                                  <p:stCondLst>
                                    <p:cond delay="0"/>
                                  </p:stCondLst>
                                  <p:childTnLst>
                                    <p:set>
                                      <p:cBhvr>
                                        <p:cTn id="1401" dur="1" fill="hold">
                                          <p:stCondLst>
                                            <p:cond delay="0"/>
                                          </p:stCondLst>
                                        </p:cTn>
                                        <p:tgtEl>
                                          <p:spTgt spid="445"/>
                                        </p:tgtEl>
                                        <p:attrNameLst>
                                          <p:attrName>style.visibility</p:attrName>
                                        </p:attrNameLst>
                                      </p:cBhvr>
                                      <p:to>
                                        <p:strVal val="visible"/>
                                      </p:to>
                                    </p:set>
                                  </p:childTnLst>
                                </p:cTn>
                              </p:par>
                            </p:childTnLst>
                          </p:cTn>
                        </p:par>
                      </p:childTnLst>
                    </p:cTn>
                  </p:par>
                </p:childTnLst>
              </p:cTn>
              <p:nextCondLst>
                <p:cond evt="onClick" delay="0">
                  <p:tgtEl>
                    <p:spTgt spid="448"/>
                  </p:tgtEl>
                </p:cond>
              </p:nextCondLst>
            </p:seq>
            <p:seq concurrent="1" nextAc="seek">
              <p:cTn id="1402" restart="whenNotActive" fill="hold" evtFilter="cancelBubble" nodeType="interactiveSeq">
                <p:stCondLst>
                  <p:cond evt="onClick" delay="0">
                    <p:tgtEl>
                      <p:spTgt spid="447"/>
                    </p:tgtEl>
                  </p:cond>
                </p:stCondLst>
                <p:endSync evt="end" delay="0">
                  <p:rtn val="all"/>
                </p:endSync>
                <p:childTnLst>
                  <p:par>
                    <p:cTn id="1403" fill="hold">
                      <p:stCondLst>
                        <p:cond delay="0"/>
                      </p:stCondLst>
                      <p:childTnLst>
                        <p:par>
                          <p:cTn id="1404" fill="hold">
                            <p:stCondLst>
                              <p:cond delay="0"/>
                            </p:stCondLst>
                            <p:childTnLst>
                              <p:par>
                                <p:cTn id="1405" presetID="1" presetClass="exit" presetSubtype="0" fill="hold" grpId="2" nodeType="withEffect">
                                  <p:stCondLst>
                                    <p:cond delay="0"/>
                                  </p:stCondLst>
                                  <p:childTnLst>
                                    <p:set>
                                      <p:cBhvr>
                                        <p:cTn id="1406" dur="1" fill="hold">
                                          <p:stCondLst>
                                            <p:cond delay="0"/>
                                          </p:stCondLst>
                                        </p:cTn>
                                        <p:tgtEl>
                                          <p:spTgt spid="447"/>
                                        </p:tgtEl>
                                        <p:attrNameLst>
                                          <p:attrName>style.visibility</p:attrName>
                                        </p:attrNameLst>
                                      </p:cBhvr>
                                      <p:to>
                                        <p:strVal val="hidden"/>
                                      </p:to>
                                    </p:set>
                                  </p:childTnLst>
                                </p:cTn>
                              </p:par>
                              <p:par>
                                <p:cTn id="1407" presetID="1" presetClass="exit" presetSubtype="0" fill="hold" grpId="2" nodeType="withEffect">
                                  <p:stCondLst>
                                    <p:cond delay="0"/>
                                  </p:stCondLst>
                                  <p:childTnLst>
                                    <p:set>
                                      <p:cBhvr>
                                        <p:cTn id="1408" dur="1" fill="hold">
                                          <p:stCondLst>
                                            <p:cond delay="0"/>
                                          </p:stCondLst>
                                        </p:cTn>
                                        <p:tgtEl>
                                          <p:spTgt spid="448"/>
                                        </p:tgtEl>
                                        <p:attrNameLst>
                                          <p:attrName>style.visibility</p:attrName>
                                        </p:attrNameLst>
                                      </p:cBhvr>
                                      <p:to>
                                        <p:strVal val="hidden"/>
                                      </p:to>
                                    </p:set>
                                  </p:childTnLst>
                                </p:cTn>
                              </p:par>
                              <p:par>
                                <p:cTn id="1409" presetID="1" presetClass="entr" presetSubtype="0" fill="hold" grpId="0" nodeType="withEffect">
                                  <p:stCondLst>
                                    <p:cond delay="0"/>
                                  </p:stCondLst>
                                  <p:childTnLst>
                                    <p:set>
                                      <p:cBhvr>
                                        <p:cTn id="1410" dur="1" fill="hold">
                                          <p:stCondLst>
                                            <p:cond delay="0"/>
                                          </p:stCondLst>
                                        </p:cTn>
                                        <p:tgtEl>
                                          <p:spTgt spid="450"/>
                                        </p:tgtEl>
                                        <p:attrNameLst>
                                          <p:attrName>style.visibility</p:attrName>
                                        </p:attrNameLst>
                                      </p:cBhvr>
                                      <p:to>
                                        <p:strVal val="visible"/>
                                      </p:to>
                                    </p:set>
                                  </p:childTnLst>
                                </p:cTn>
                              </p:par>
                              <p:par>
                                <p:cTn id="1411" presetID="1" presetClass="entr" presetSubtype="0" fill="hold" grpId="0" nodeType="withEffect">
                                  <p:stCondLst>
                                    <p:cond delay="0"/>
                                  </p:stCondLst>
                                  <p:childTnLst>
                                    <p:set>
                                      <p:cBhvr>
                                        <p:cTn id="1412" dur="1" fill="hold">
                                          <p:stCondLst>
                                            <p:cond delay="0"/>
                                          </p:stCondLst>
                                        </p:cTn>
                                        <p:tgtEl>
                                          <p:spTgt spid="449"/>
                                        </p:tgtEl>
                                        <p:attrNameLst>
                                          <p:attrName>style.visibility</p:attrName>
                                        </p:attrNameLst>
                                      </p:cBhvr>
                                      <p:to>
                                        <p:strVal val="visible"/>
                                      </p:to>
                                    </p:set>
                                  </p:childTnLst>
                                </p:cTn>
                              </p:par>
                            </p:childTnLst>
                          </p:cTn>
                        </p:par>
                      </p:childTnLst>
                    </p:cTn>
                  </p:par>
                </p:childTnLst>
              </p:cTn>
              <p:nextCondLst>
                <p:cond evt="onClick" delay="0">
                  <p:tgtEl>
                    <p:spTgt spid="447"/>
                  </p:tgtEl>
                </p:cond>
              </p:nextCondLst>
            </p:seq>
            <p:seq concurrent="1" nextAc="seek">
              <p:cTn id="1413" restart="whenNotActive" fill="hold" evtFilter="cancelBubble" nodeType="interactiveSeq">
                <p:stCondLst>
                  <p:cond evt="onClick" delay="0">
                    <p:tgtEl>
                      <p:spTgt spid="450"/>
                    </p:tgtEl>
                  </p:cond>
                </p:stCondLst>
                <p:endSync evt="end" delay="0">
                  <p:rtn val="all"/>
                </p:endSync>
                <p:childTnLst>
                  <p:par>
                    <p:cTn id="1414" fill="hold">
                      <p:stCondLst>
                        <p:cond delay="0"/>
                      </p:stCondLst>
                      <p:childTnLst>
                        <p:par>
                          <p:cTn id="1415" fill="hold">
                            <p:stCondLst>
                              <p:cond delay="0"/>
                            </p:stCondLst>
                            <p:childTnLst>
                              <p:par>
                                <p:cTn id="1416" presetID="1" presetClass="exit" presetSubtype="0" fill="hold" grpId="1" nodeType="withEffect">
                                  <p:stCondLst>
                                    <p:cond delay="0"/>
                                  </p:stCondLst>
                                  <p:childTnLst>
                                    <p:set>
                                      <p:cBhvr>
                                        <p:cTn id="1417" dur="1" fill="hold">
                                          <p:stCondLst>
                                            <p:cond delay="0"/>
                                          </p:stCondLst>
                                        </p:cTn>
                                        <p:tgtEl>
                                          <p:spTgt spid="450"/>
                                        </p:tgtEl>
                                        <p:attrNameLst>
                                          <p:attrName>style.visibility</p:attrName>
                                        </p:attrNameLst>
                                      </p:cBhvr>
                                      <p:to>
                                        <p:strVal val="hidden"/>
                                      </p:to>
                                    </p:set>
                                  </p:childTnLst>
                                </p:cTn>
                              </p:par>
                              <p:par>
                                <p:cTn id="1418" presetID="1" presetClass="exit" presetSubtype="0" fill="hold" grpId="1" nodeType="withEffect">
                                  <p:stCondLst>
                                    <p:cond delay="0"/>
                                  </p:stCondLst>
                                  <p:childTnLst>
                                    <p:set>
                                      <p:cBhvr>
                                        <p:cTn id="1419" dur="1" fill="hold">
                                          <p:stCondLst>
                                            <p:cond delay="0"/>
                                          </p:stCondLst>
                                        </p:cTn>
                                        <p:tgtEl>
                                          <p:spTgt spid="449"/>
                                        </p:tgtEl>
                                        <p:attrNameLst>
                                          <p:attrName>style.visibility</p:attrName>
                                        </p:attrNameLst>
                                      </p:cBhvr>
                                      <p:to>
                                        <p:strVal val="hidden"/>
                                      </p:to>
                                    </p:set>
                                  </p:childTnLst>
                                </p:cTn>
                              </p:par>
                              <p:par>
                                <p:cTn id="1420" presetID="1" presetClass="entr" presetSubtype="0" fill="hold" grpId="0" nodeType="withEffect">
                                  <p:stCondLst>
                                    <p:cond delay="0"/>
                                  </p:stCondLst>
                                  <p:childTnLst>
                                    <p:set>
                                      <p:cBhvr>
                                        <p:cTn id="1421" dur="1" fill="hold">
                                          <p:stCondLst>
                                            <p:cond delay="0"/>
                                          </p:stCondLst>
                                        </p:cTn>
                                        <p:tgtEl>
                                          <p:spTgt spid="448"/>
                                        </p:tgtEl>
                                        <p:attrNameLst>
                                          <p:attrName>style.visibility</p:attrName>
                                        </p:attrNameLst>
                                      </p:cBhvr>
                                      <p:to>
                                        <p:strVal val="visible"/>
                                      </p:to>
                                    </p:set>
                                  </p:childTnLst>
                                </p:cTn>
                              </p:par>
                              <p:par>
                                <p:cTn id="1422" presetID="1" presetClass="entr" presetSubtype="0" fill="hold" grpId="0" nodeType="withEffect">
                                  <p:stCondLst>
                                    <p:cond delay="0"/>
                                  </p:stCondLst>
                                  <p:childTnLst>
                                    <p:set>
                                      <p:cBhvr>
                                        <p:cTn id="1423" dur="1" fill="hold">
                                          <p:stCondLst>
                                            <p:cond delay="0"/>
                                          </p:stCondLst>
                                        </p:cTn>
                                        <p:tgtEl>
                                          <p:spTgt spid="447"/>
                                        </p:tgtEl>
                                        <p:attrNameLst>
                                          <p:attrName>style.visibility</p:attrName>
                                        </p:attrNameLst>
                                      </p:cBhvr>
                                      <p:to>
                                        <p:strVal val="visible"/>
                                      </p:to>
                                    </p:set>
                                  </p:childTnLst>
                                </p:cTn>
                              </p:par>
                            </p:childTnLst>
                          </p:cTn>
                        </p:par>
                      </p:childTnLst>
                    </p:cTn>
                  </p:par>
                </p:childTnLst>
              </p:cTn>
              <p:nextCondLst>
                <p:cond evt="onClick" delay="0">
                  <p:tgtEl>
                    <p:spTgt spid="450"/>
                  </p:tgtEl>
                </p:cond>
              </p:nextCondLst>
            </p:seq>
            <p:seq concurrent="1" nextAc="seek">
              <p:cTn id="1424" restart="whenNotActive" fill="hold" evtFilter="cancelBubble" nodeType="interactiveSeq">
                <p:stCondLst>
                  <p:cond evt="onClick" delay="0">
                    <p:tgtEl>
                      <p:spTgt spid="449"/>
                    </p:tgtEl>
                  </p:cond>
                </p:stCondLst>
                <p:endSync evt="end" delay="0">
                  <p:rtn val="all"/>
                </p:endSync>
                <p:childTnLst>
                  <p:par>
                    <p:cTn id="1425" fill="hold">
                      <p:stCondLst>
                        <p:cond delay="0"/>
                      </p:stCondLst>
                      <p:childTnLst>
                        <p:par>
                          <p:cTn id="1426" fill="hold">
                            <p:stCondLst>
                              <p:cond delay="0"/>
                            </p:stCondLst>
                            <p:childTnLst>
                              <p:par>
                                <p:cTn id="1427" presetID="1" presetClass="exit" presetSubtype="0" fill="hold" grpId="2" nodeType="withEffect">
                                  <p:stCondLst>
                                    <p:cond delay="0"/>
                                  </p:stCondLst>
                                  <p:childTnLst>
                                    <p:set>
                                      <p:cBhvr>
                                        <p:cTn id="1428" dur="1" fill="hold">
                                          <p:stCondLst>
                                            <p:cond delay="0"/>
                                          </p:stCondLst>
                                        </p:cTn>
                                        <p:tgtEl>
                                          <p:spTgt spid="449"/>
                                        </p:tgtEl>
                                        <p:attrNameLst>
                                          <p:attrName>style.visibility</p:attrName>
                                        </p:attrNameLst>
                                      </p:cBhvr>
                                      <p:to>
                                        <p:strVal val="hidden"/>
                                      </p:to>
                                    </p:set>
                                  </p:childTnLst>
                                </p:cTn>
                              </p:par>
                              <p:par>
                                <p:cTn id="1429" presetID="1" presetClass="exit" presetSubtype="0" fill="hold" grpId="2" nodeType="withEffect">
                                  <p:stCondLst>
                                    <p:cond delay="0"/>
                                  </p:stCondLst>
                                  <p:childTnLst>
                                    <p:set>
                                      <p:cBhvr>
                                        <p:cTn id="1430" dur="1" fill="hold">
                                          <p:stCondLst>
                                            <p:cond delay="0"/>
                                          </p:stCondLst>
                                        </p:cTn>
                                        <p:tgtEl>
                                          <p:spTgt spid="450"/>
                                        </p:tgtEl>
                                        <p:attrNameLst>
                                          <p:attrName>style.visibility</p:attrName>
                                        </p:attrNameLst>
                                      </p:cBhvr>
                                      <p:to>
                                        <p:strVal val="hidden"/>
                                      </p:to>
                                    </p:set>
                                  </p:childTnLst>
                                </p:cTn>
                              </p:par>
                              <p:par>
                                <p:cTn id="1431" presetID="1" presetClass="entr" presetSubtype="0" fill="hold" grpId="3" nodeType="withEffect">
                                  <p:stCondLst>
                                    <p:cond delay="0"/>
                                  </p:stCondLst>
                                  <p:childTnLst>
                                    <p:set>
                                      <p:cBhvr>
                                        <p:cTn id="1432" dur="1" fill="hold">
                                          <p:stCondLst>
                                            <p:cond delay="0"/>
                                          </p:stCondLst>
                                        </p:cTn>
                                        <p:tgtEl>
                                          <p:spTgt spid="452"/>
                                        </p:tgtEl>
                                        <p:attrNameLst>
                                          <p:attrName>style.visibility</p:attrName>
                                        </p:attrNameLst>
                                      </p:cBhvr>
                                      <p:to>
                                        <p:strVal val="visible"/>
                                      </p:to>
                                    </p:set>
                                  </p:childTnLst>
                                </p:cTn>
                              </p:par>
                              <p:par>
                                <p:cTn id="1433" presetID="1" presetClass="entr" presetSubtype="0" fill="hold" grpId="3" nodeType="withEffect">
                                  <p:stCondLst>
                                    <p:cond delay="0"/>
                                  </p:stCondLst>
                                  <p:childTnLst>
                                    <p:set>
                                      <p:cBhvr>
                                        <p:cTn id="1434" dur="1" fill="hold">
                                          <p:stCondLst>
                                            <p:cond delay="0"/>
                                          </p:stCondLst>
                                        </p:cTn>
                                        <p:tgtEl>
                                          <p:spTgt spid="451"/>
                                        </p:tgtEl>
                                        <p:attrNameLst>
                                          <p:attrName>style.visibility</p:attrName>
                                        </p:attrNameLst>
                                      </p:cBhvr>
                                      <p:to>
                                        <p:strVal val="visible"/>
                                      </p:to>
                                    </p:set>
                                  </p:childTnLst>
                                </p:cTn>
                              </p:par>
                            </p:childTnLst>
                          </p:cTn>
                        </p:par>
                      </p:childTnLst>
                    </p:cTn>
                  </p:par>
                </p:childTnLst>
              </p:cTn>
              <p:nextCondLst>
                <p:cond evt="onClick" delay="0">
                  <p:tgtEl>
                    <p:spTgt spid="449"/>
                  </p:tgtEl>
                </p:cond>
              </p:nextCondLst>
            </p:seq>
            <p:seq concurrent="1" nextAc="seek">
              <p:cTn id="1435" restart="whenNotActive" fill="hold" evtFilter="cancelBubble" nodeType="interactiveSeq">
                <p:stCondLst>
                  <p:cond evt="onClick" delay="0">
                    <p:tgtEl>
                      <p:spTgt spid="452"/>
                    </p:tgtEl>
                  </p:cond>
                </p:stCondLst>
                <p:endSync evt="end" delay="0">
                  <p:rtn val="all"/>
                </p:endSync>
                <p:childTnLst>
                  <p:par>
                    <p:cTn id="1436" fill="hold">
                      <p:stCondLst>
                        <p:cond delay="0"/>
                      </p:stCondLst>
                      <p:childTnLst>
                        <p:par>
                          <p:cTn id="1437" fill="hold">
                            <p:stCondLst>
                              <p:cond delay="0"/>
                            </p:stCondLst>
                            <p:childTnLst>
                              <p:par>
                                <p:cTn id="1438" presetID="1" presetClass="exit" presetSubtype="0" fill="hold" grpId="1" nodeType="withEffect">
                                  <p:stCondLst>
                                    <p:cond delay="0"/>
                                  </p:stCondLst>
                                  <p:childTnLst>
                                    <p:set>
                                      <p:cBhvr>
                                        <p:cTn id="1439" dur="1" fill="hold">
                                          <p:stCondLst>
                                            <p:cond delay="0"/>
                                          </p:stCondLst>
                                        </p:cTn>
                                        <p:tgtEl>
                                          <p:spTgt spid="452"/>
                                        </p:tgtEl>
                                        <p:attrNameLst>
                                          <p:attrName>style.visibility</p:attrName>
                                        </p:attrNameLst>
                                      </p:cBhvr>
                                      <p:to>
                                        <p:strVal val="hidden"/>
                                      </p:to>
                                    </p:set>
                                  </p:childTnLst>
                                </p:cTn>
                              </p:par>
                              <p:par>
                                <p:cTn id="1440" presetID="1" presetClass="exit" presetSubtype="0" fill="hold" grpId="1" nodeType="withEffect">
                                  <p:stCondLst>
                                    <p:cond delay="0"/>
                                  </p:stCondLst>
                                  <p:childTnLst>
                                    <p:set>
                                      <p:cBhvr>
                                        <p:cTn id="1441" dur="1" fill="hold">
                                          <p:stCondLst>
                                            <p:cond delay="0"/>
                                          </p:stCondLst>
                                        </p:cTn>
                                        <p:tgtEl>
                                          <p:spTgt spid="451"/>
                                        </p:tgtEl>
                                        <p:attrNameLst>
                                          <p:attrName>style.visibility</p:attrName>
                                        </p:attrNameLst>
                                      </p:cBhvr>
                                      <p:to>
                                        <p:strVal val="hidden"/>
                                      </p:to>
                                    </p:set>
                                  </p:childTnLst>
                                </p:cTn>
                              </p:par>
                              <p:par>
                                <p:cTn id="1442" presetID="1" presetClass="entr" presetSubtype="0" fill="hold" grpId="3" nodeType="withEffect">
                                  <p:stCondLst>
                                    <p:cond delay="0"/>
                                  </p:stCondLst>
                                  <p:childTnLst>
                                    <p:set>
                                      <p:cBhvr>
                                        <p:cTn id="1443" dur="1" fill="hold">
                                          <p:stCondLst>
                                            <p:cond delay="0"/>
                                          </p:stCondLst>
                                        </p:cTn>
                                        <p:tgtEl>
                                          <p:spTgt spid="450"/>
                                        </p:tgtEl>
                                        <p:attrNameLst>
                                          <p:attrName>style.visibility</p:attrName>
                                        </p:attrNameLst>
                                      </p:cBhvr>
                                      <p:to>
                                        <p:strVal val="visible"/>
                                      </p:to>
                                    </p:set>
                                  </p:childTnLst>
                                </p:cTn>
                              </p:par>
                              <p:par>
                                <p:cTn id="1444" presetID="1" presetClass="entr" presetSubtype="0" fill="hold" grpId="3" nodeType="withEffect">
                                  <p:stCondLst>
                                    <p:cond delay="0"/>
                                  </p:stCondLst>
                                  <p:childTnLst>
                                    <p:set>
                                      <p:cBhvr>
                                        <p:cTn id="1445" dur="1" fill="hold">
                                          <p:stCondLst>
                                            <p:cond delay="0"/>
                                          </p:stCondLst>
                                        </p:cTn>
                                        <p:tgtEl>
                                          <p:spTgt spid="449"/>
                                        </p:tgtEl>
                                        <p:attrNameLst>
                                          <p:attrName>style.visibility</p:attrName>
                                        </p:attrNameLst>
                                      </p:cBhvr>
                                      <p:to>
                                        <p:strVal val="visible"/>
                                      </p:to>
                                    </p:set>
                                  </p:childTnLst>
                                </p:cTn>
                              </p:par>
                            </p:childTnLst>
                          </p:cTn>
                        </p:par>
                      </p:childTnLst>
                    </p:cTn>
                  </p:par>
                </p:childTnLst>
              </p:cTn>
              <p:nextCondLst>
                <p:cond evt="onClick" delay="0">
                  <p:tgtEl>
                    <p:spTgt spid="452"/>
                  </p:tgtEl>
                </p:cond>
              </p:nextCondLst>
            </p:seq>
            <p:seq concurrent="1" nextAc="seek">
              <p:cTn id="1446" restart="whenNotActive" fill="hold" evtFilter="cancelBubble" nodeType="interactiveSeq">
                <p:stCondLst>
                  <p:cond evt="onClick" delay="0">
                    <p:tgtEl>
                      <p:spTgt spid="451"/>
                    </p:tgtEl>
                  </p:cond>
                </p:stCondLst>
                <p:endSync evt="end" delay="0">
                  <p:rtn val="all"/>
                </p:endSync>
                <p:childTnLst>
                  <p:par>
                    <p:cTn id="1447" fill="hold">
                      <p:stCondLst>
                        <p:cond delay="0"/>
                      </p:stCondLst>
                      <p:childTnLst>
                        <p:par>
                          <p:cTn id="1448" fill="hold">
                            <p:stCondLst>
                              <p:cond delay="0"/>
                            </p:stCondLst>
                            <p:childTnLst>
                              <p:par>
                                <p:cTn id="1449" presetID="1" presetClass="exit" presetSubtype="0" fill="hold" grpId="2" nodeType="withEffect">
                                  <p:stCondLst>
                                    <p:cond delay="0"/>
                                  </p:stCondLst>
                                  <p:childTnLst>
                                    <p:set>
                                      <p:cBhvr>
                                        <p:cTn id="1450" dur="1" fill="hold">
                                          <p:stCondLst>
                                            <p:cond delay="0"/>
                                          </p:stCondLst>
                                        </p:cTn>
                                        <p:tgtEl>
                                          <p:spTgt spid="451"/>
                                        </p:tgtEl>
                                        <p:attrNameLst>
                                          <p:attrName>style.visibility</p:attrName>
                                        </p:attrNameLst>
                                      </p:cBhvr>
                                      <p:to>
                                        <p:strVal val="hidden"/>
                                      </p:to>
                                    </p:set>
                                  </p:childTnLst>
                                </p:cTn>
                              </p:par>
                              <p:par>
                                <p:cTn id="1451" presetID="1" presetClass="exit" presetSubtype="0" fill="hold" grpId="2" nodeType="withEffect">
                                  <p:stCondLst>
                                    <p:cond delay="0"/>
                                  </p:stCondLst>
                                  <p:childTnLst>
                                    <p:set>
                                      <p:cBhvr>
                                        <p:cTn id="1452" dur="1" fill="hold">
                                          <p:stCondLst>
                                            <p:cond delay="0"/>
                                          </p:stCondLst>
                                        </p:cTn>
                                        <p:tgtEl>
                                          <p:spTgt spid="452"/>
                                        </p:tgtEl>
                                        <p:attrNameLst>
                                          <p:attrName>style.visibility</p:attrName>
                                        </p:attrNameLst>
                                      </p:cBhvr>
                                      <p:to>
                                        <p:strVal val="hidden"/>
                                      </p:to>
                                    </p:set>
                                  </p:childTnLst>
                                </p:cTn>
                              </p:par>
                              <p:par>
                                <p:cTn id="1453" presetID="1" presetClass="entr" presetSubtype="0" fill="hold" grpId="0" nodeType="withEffect">
                                  <p:stCondLst>
                                    <p:cond delay="0"/>
                                  </p:stCondLst>
                                  <p:childTnLst>
                                    <p:set>
                                      <p:cBhvr>
                                        <p:cTn id="1454" dur="1" fill="hold">
                                          <p:stCondLst>
                                            <p:cond delay="0"/>
                                          </p:stCondLst>
                                        </p:cTn>
                                        <p:tgtEl>
                                          <p:spTgt spid="454"/>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453"/>
                                        </p:tgtEl>
                                        <p:attrNameLst>
                                          <p:attrName>style.visibility</p:attrName>
                                        </p:attrNameLst>
                                      </p:cBhvr>
                                      <p:to>
                                        <p:strVal val="visible"/>
                                      </p:to>
                                    </p:set>
                                  </p:childTnLst>
                                </p:cTn>
                              </p:par>
                            </p:childTnLst>
                          </p:cTn>
                        </p:par>
                      </p:childTnLst>
                    </p:cTn>
                  </p:par>
                </p:childTnLst>
              </p:cTn>
              <p:nextCondLst>
                <p:cond evt="onClick" delay="0">
                  <p:tgtEl>
                    <p:spTgt spid="451"/>
                  </p:tgtEl>
                </p:cond>
              </p:nextCondLst>
            </p:seq>
            <p:seq concurrent="1" nextAc="seek">
              <p:cTn id="1457" restart="whenNotActive" fill="hold" evtFilter="cancelBubble" nodeType="interactiveSeq">
                <p:stCondLst>
                  <p:cond evt="onClick" delay="0">
                    <p:tgtEl>
                      <p:spTgt spid="454"/>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1" nodeType="withEffect">
                                  <p:stCondLst>
                                    <p:cond delay="0"/>
                                  </p:stCondLst>
                                  <p:childTnLst>
                                    <p:set>
                                      <p:cBhvr>
                                        <p:cTn id="1461" dur="1" fill="hold">
                                          <p:stCondLst>
                                            <p:cond delay="0"/>
                                          </p:stCondLst>
                                        </p:cTn>
                                        <p:tgtEl>
                                          <p:spTgt spid="454"/>
                                        </p:tgtEl>
                                        <p:attrNameLst>
                                          <p:attrName>style.visibility</p:attrName>
                                        </p:attrNameLst>
                                      </p:cBhvr>
                                      <p:to>
                                        <p:strVal val="hidden"/>
                                      </p:to>
                                    </p:set>
                                  </p:childTnLst>
                                </p:cTn>
                              </p:par>
                              <p:par>
                                <p:cTn id="1462" presetID="1" presetClass="exit" presetSubtype="0" fill="hold" grpId="1" nodeType="withEffect">
                                  <p:stCondLst>
                                    <p:cond delay="0"/>
                                  </p:stCondLst>
                                  <p:childTnLst>
                                    <p:set>
                                      <p:cBhvr>
                                        <p:cTn id="1463" dur="1" fill="hold">
                                          <p:stCondLst>
                                            <p:cond delay="0"/>
                                          </p:stCondLst>
                                        </p:cTn>
                                        <p:tgtEl>
                                          <p:spTgt spid="453"/>
                                        </p:tgtEl>
                                        <p:attrNameLst>
                                          <p:attrName>style.visibility</p:attrName>
                                        </p:attrNameLst>
                                      </p:cBhvr>
                                      <p:to>
                                        <p:strVal val="hidden"/>
                                      </p:to>
                                    </p:set>
                                  </p:childTnLst>
                                </p:cTn>
                              </p:par>
                              <p:par>
                                <p:cTn id="1464" presetID="1" presetClass="entr" presetSubtype="0" fill="hold" grpId="0" nodeType="withEffect">
                                  <p:stCondLst>
                                    <p:cond delay="0"/>
                                  </p:stCondLst>
                                  <p:childTnLst>
                                    <p:set>
                                      <p:cBhvr>
                                        <p:cTn id="1465" dur="1" fill="hold">
                                          <p:stCondLst>
                                            <p:cond delay="0"/>
                                          </p:stCondLst>
                                        </p:cTn>
                                        <p:tgtEl>
                                          <p:spTgt spid="452"/>
                                        </p:tgtEl>
                                        <p:attrNameLst>
                                          <p:attrName>style.visibility</p:attrName>
                                        </p:attrNameLst>
                                      </p:cBhvr>
                                      <p:to>
                                        <p:strVal val="visible"/>
                                      </p:to>
                                    </p:set>
                                  </p:childTnLst>
                                </p:cTn>
                              </p:par>
                              <p:par>
                                <p:cTn id="1466" presetID="1" presetClass="entr" presetSubtype="0" fill="hold" grpId="0" nodeType="withEffect">
                                  <p:stCondLst>
                                    <p:cond delay="0"/>
                                  </p:stCondLst>
                                  <p:childTnLst>
                                    <p:set>
                                      <p:cBhvr>
                                        <p:cTn id="1467" dur="1" fill="hold">
                                          <p:stCondLst>
                                            <p:cond delay="0"/>
                                          </p:stCondLst>
                                        </p:cTn>
                                        <p:tgtEl>
                                          <p:spTgt spid="451"/>
                                        </p:tgtEl>
                                        <p:attrNameLst>
                                          <p:attrName>style.visibility</p:attrName>
                                        </p:attrNameLst>
                                      </p:cBhvr>
                                      <p:to>
                                        <p:strVal val="visible"/>
                                      </p:to>
                                    </p:set>
                                  </p:childTnLst>
                                </p:cTn>
                              </p:par>
                            </p:childTnLst>
                          </p:cTn>
                        </p:par>
                      </p:childTnLst>
                    </p:cTn>
                  </p:par>
                </p:childTnLst>
              </p:cTn>
              <p:nextCondLst>
                <p:cond evt="onClick" delay="0">
                  <p:tgtEl>
                    <p:spTgt spid="454"/>
                  </p:tgtEl>
                </p:cond>
              </p:nextCondLst>
            </p:seq>
            <p:seq concurrent="1" nextAc="seek">
              <p:cTn id="1468" restart="whenNotActive" fill="hold" evtFilter="cancelBubble" nodeType="interactiveSeq">
                <p:stCondLst>
                  <p:cond evt="onClick" delay="0">
                    <p:tgtEl>
                      <p:spTgt spid="453"/>
                    </p:tgtEl>
                  </p:cond>
                </p:stCondLst>
                <p:endSync evt="end" delay="0">
                  <p:rtn val="all"/>
                </p:endSync>
                <p:childTnLst>
                  <p:par>
                    <p:cTn id="1469" fill="hold">
                      <p:stCondLst>
                        <p:cond delay="0"/>
                      </p:stCondLst>
                      <p:childTnLst>
                        <p:par>
                          <p:cTn id="1470" fill="hold">
                            <p:stCondLst>
                              <p:cond delay="0"/>
                            </p:stCondLst>
                            <p:childTnLst>
                              <p:par>
                                <p:cTn id="1471" presetID="1" presetClass="exit" presetSubtype="0" fill="hold" grpId="2" nodeType="withEffect">
                                  <p:stCondLst>
                                    <p:cond delay="0"/>
                                  </p:stCondLst>
                                  <p:childTnLst>
                                    <p:set>
                                      <p:cBhvr>
                                        <p:cTn id="1472" dur="1" fill="hold">
                                          <p:stCondLst>
                                            <p:cond delay="0"/>
                                          </p:stCondLst>
                                        </p:cTn>
                                        <p:tgtEl>
                                          <p:spTgt spid="453"/>
                                        </p:tgtEl>
                                        <p:attrNameLst>
                                          <p:attrName>style.visibility</p:attrName>
                                        </p:attrNameLst>
                                      </p:cBhvr>
                                      <p:to>
                                        <p:strVal val="hidden"/>
                                      </p:to>
                                    </p:set>
                                  </p:childTnLst>
                                </p:cTn>
                              </p:par>
                              <p:par>
                                <p:cTn id="1473" presetID="1" presetClass="exit" presetSubtype="0" fill="hold" grpId="2" nodeType="withEffect">
                                  <p:stCondLst>
                                    <p:cond delay="0"/>
                                  </p:stCondLst>
                                  <p:childTnLst>
                                    <p:set>
                                      <p:cBhvr>
                                        <p:cTn id="1474" dur="1" fill="hold">
                                          <p:stCondLst>
                                            <p:cond delay="0"/>
                                          </p:stCondLst>
                                        </p:cTn>
                                        <p:tgtEl>
                                          <p:spTgt spid="454"/>
                                        </p:tgtEl>
                                        <p:attrNameLst>
                                          <p:attrName>style.visibility</p:attrName>
                                        </p:attrNameLst>
                                      </p:cBhvr>
                                      <p:to>
                                        <p:strVal val="hidden"/>
                                      </p:to>
                                    </p:set>
                                  </p:childTnLst>
                                </p:cTn>
                              </p:par>
                              <p:par>
                                <p:cTn id="1475" presetID="1" presetClass="entr" presetSubtype="0" fill="hold" grpId="3" nodeType="withEffect">
                                  <p:stCondLst>
                                    <p:cond delay="0"/>
                                  </p:stCondLst>
                                  <p:childTnLst>
                                    <p:set>
                                      <p:cBhvr>
                                        <p:cTn id="1476" dur="1" fill="hold">
                                          <p:stCondLst>
                                            <p:cond delay="0"/>
                                          </p:stCondLst>
                                        </p:cTn>
                                        <p:tgtEl>
                                          <p:spTgt spid="456"/>
                                        </p:tgtEl>
                                        <p:attrNameLst>
                                          <p:attrName>style.visibility</p:attrName>
                                        </p:attrNameLst>
                                      </p:cBhvr>
                                      <p:to>
                                        <p:strVal val="visible"/>
                                      </p:to>
                                    </p:set>
                                  </p:childTnLst>
                                </p:cTn>
                              </p:par>
                              <p:par>
                                <p:cTn id="1477" presetID="1" presetClass="entr" presetSubtype="0" fill="hold" grpId="3" nodeType="withEffect">
                                  <p:stCondLst>
                                    <p:cond delay="0"/>
                                  </p:stCondLst>
                                  <p:childTnLst>
                                    <p:set>
                                      <p:cBhvr>
                                        <p:cTn id="1478" dur="1" fill="hold">
                                          <p:stCondLst>
                                            <p:cond delay="0"/>
                                          </p:stCondLst>
                                        </p:cTn>
                                        <p:tgtEl>
                                          <p:spTgt spid="455"/>
                                        </p:tgtEl>
                                        <p:attrNameLst>
                                          <p:attrName>style.visibility</p:attrName>
                                        </p:attrNameLst>
                                      </p:cBhvr>
                                      <p:to>
                                        <p:strVal val="visible"/>
                                      </p:to>
                                    </p:set>
                                  </p:childTnLst>
                                </p:cTn>
                              </p:par>
                            </p:childTnLst>
                          </p:cTn>
                        </p:par>
                      </p:childTnLst>
                    </p:cTn>
                  </p:par>
                </p:childTnLst>
              </p:cTn>
              <p:nextCondLst>
                <p:cond evt="onClick" delay="0">
                  <p:tgtEl>
                    <p:spTgt spid="453"/>
                  </p:tgtEl>
                </p:cond>
              </p:nextCondLst>
            </p:seq>
            <p:seq concurrent="1" nextAc="seek">
              <p:cTn id="1479" restart="whenNotActive" fill="hold" evtFilter="cancelBubble" nodeType="interactiveSeq">
                <p:stCondLst>
                  <p:cond evt="onClick" delay="0">
                    <p:tgtEl>
                      <p:spTgt spid="456"/>
                    </p:tgtEl>
                  </p:cond>
                </p:stCondLst>
                <p:endSync evt="end" delay="0">
                  <p:rtn val="all"/>
                </p:endSync>
                <p:childTnLst>
                  <p:par>
                    <p:cTn id="1480" fill="hold">
                      <p:stCondLst>
                        <p:cond delay="0"/>
                      </p:stCondLst>
                      <p:childTnLst>
                        <p:par>
                          <p:cTn id="1481" fill="hold">
                            <p:stCondLst>
                              <p:cond delay="0"/>
                            </p:stCondLst>
                            <p:childTnLst>
                              <p:par>
                                <p:cTn id="1482" presetID="1" presetClass="exit" presetSubtype="0" fill="hold" grpId="1" nodeType="withEffect">
                                  <p:stCondLst>
                                    <p:cond delay="0"/>
                                  </p:stCondLst>
                                  <p:childTnLst>
                                    <p:set>
                                      <p:cBhvr>
                                        <p:cTn id="1483" dur="1" fill="hold">
                                          <p:stCondLst>
                                            <p:cond delay="0"/>
                                          </p:stCondLst>
                                        </p:cTn>
                                        <p:tgtEl>
                                          <p:spTgt spid="456"/>
                                        </p:tgtEl>
                                        <p:attrNameLst>
                                          <p:attrName>style.visibility</p:attrName>
                                        </p:attrNameLst>
                                      </p:cBhvr>
                                      <p:to>
                                        <p:strVal val="hidden"/>
                                      </p:to>
                                    </p:set>
                                  </p:childTnLst>
                                </p:cTn>
                              </p:par>
                              <p:par>
                                <p:cTn id="1484" presetID="1" presetClass="exit" presetSubtype="0" fill="hold" grpId="1" nodeType="withEffect">
                                  <p:stCondLst>
                                    <p:cond delay="0"/>
                                  </p:stCondLst>
                                  <p:childTnLst>
                                    <p:set>
                                      <p:cBhvr>
                                        <p:cTn id="1485" dur="1" fill="hold">
                                          <p:stCondLst>
                                            <p:cond delay="0"/>
                                          </p:stCondLst>
                                        </p:cTn>
                                        <p:tgtEl>
                                          <p:spTgt spid="455"/>
                                        </p:tgtEl>
                                        <p:attrNameLst>
                                          <p:attrName>style.visibility</p:attrName>
                                        </p:attrNameLst>
                                      </p:cBhvr>
                                      <p:to>
                                        <p:strVal val="hidden"/>
                                      </p:to>
                                    </p:set>
                                  </p:childTnLst>
                                </p:cTn>
                              </p:par>
                              <p:par>
                                <p:cTn id="1486" presetID="1" presetClass="entr" presetSubtype="0" fill="hold" grpId="3" nodeType="withEffect">
                                  <p:stCondLst>
                                    <p:cond delay="0"/>
                                  </p:stCondLst>
                                  <p:childTnLst>
                                    <p:set>
                                      <p:cBhvr>
                                        <p:cTn id="1487" dur="1" fill="hold">
                                          <p:stCondLst>
                                            <p:cond delay="0"/>
                                          </p:stCondLst>
                                        </p:cTn>
                                        <p:tgtEl>
                                          <p:spTgt spid="454"/>
                                        </p:tgtEl>
                                        <p:attrNameLst>
                                          <p:attrName>style.visibility</p:attrName>
                                        </p:attrNameLst>
                                      </p:cBhvr>
                                      <p:to>
                                        <p:strVal val="visible"/>
                                      </p:to>
                                    </p:set>
                                  </p:childTnLst>
                                </p:cTn>
                              </p:par>
                              <p:par>
                                <p:cTn id="1488" presetID="1" presetClass="entr" presetSubtype="0" fill="hold" grpId="3" nodeType="withEffect">
                                  <p:stCondLst>
                                    <p:cond delay="0"/>
                                  </p:stCondLst>
                                  <p:childTnLst>
                                    <p:set>
                                      <p:cBhvr>
                                        <p:cTn id="1489" dur="1" fill="hold">
                                          <p:stCondLst>
                                            <p:cond delay="0"/>
                                          </p:stCondLst>
                                        </p:cTn>
                                        <p:tgtEl>
                                          <p:spTgt spid="453"/>
                                        </p:tgtEl>
                                        <p:attrNameLst>
                                          <p:attrName>style.visibility</p:attrName>
                                        </p:attrNameLst>
                                      </p:cBhvr>
                                      <p:to>
                                        <p:strVal val="visible"/>
                                      </p:to>
                                    </p:set>
                                  </p:childTnLst>
                                </p:cTn>
                              </p:par>
                            </p:childTnLst>
                          </p:cTn>
                        </p:par>
                      </p:childTnLst>
                    </p:cTn>
                  </p:par>
                </p:childTnLst>
              </p:cTn>
              <p:nextCondLst>
                <p:cond evt="onClick" delay="0">
                  <p:tgtEl>
                    <p:spTgt spid="456"/>
                  </p:tgtEl>
                </p:cond>
              </p:nextCondLst>
            </p:seq>
            <p:seq concurrent="1" nextAc="seek">
              <p:cTn id="1490" restart="whenNotActive" fill="hold" evtFilter="cancelBubble" nodeType="interactiveSeq">
                <p:stCondLst>
                  <p:cond evt="onClick" delay="0">
                    <p:tgtEl>
                      <p:spTgt spid="455"/>
                    </p:tgtEl>
                  </p:cond>
                </p:stCondLst>
                <p:endSync evt="end" delay="0">
                  <p:rtn val="all"/>
                </p:endSync>
                <p:childTnLst>
                  <p:par>
                    <p:cTn id="1491" fill="hold">
                      <p:stCondLst>
                        <p:cond delay="0"/>
                      </p:stCondLst>
                      <p:childTnLst>
                        <p:par>
                          <p:cTn id="1492" fill="hold">
                            <p:stCondLst>
                              <p:cond delay="0"/>
                            </p:stCondLst>
                            <p:childTnLst>
                              <p:par>
                                <p:cTn id="1493" presetID="1" presetClass="exit" presetSubtype="0" fill="hold" grpId="2" nodeType="withEffect">
                                  <p:stCondLst>
                                    <p:cond delay="0"/>
                                  </p:stCondLst>
                                  <p:childTnLst>
                                    <p:set>
                                      <p:cBhvr>
                                        <p:cTn id="1494" dur="1" fill="hold">
                                          <p:stCondLst>
                                            <p:cond delay="0"/>
                                          </p:stCondLst>
                                        </p:cTn>
                                        <p:tgtEl>
                                          <p:spTgt spid="455"/>
                                        </p:tgtEl>
                                        <p:attrNameLst>
                                          <p:attrName>style.visibility</p:attrName>
                                        </p:attrNameLst>
                                      </p:cBhvr>
                                      <p:to>
                                        <p:strVal val="hidden"/>
                                      </p:to>
                                    </p:set>
                                  </p:childTnLst>
                                </p:cTn>
                              </p:par>
                              <p:par>
                                <p:cTn id="1495" presetID="1" presetClass="exit" presetSubtype="0" fill="hold" grpId="2" nodeType="withEffect">
                                  <p:stCondLst>
                                    <p:cond delay="0"/>
                                  </p:stCondLst>
                                  <p:childTnLst>
                                    <p:set>
                                      <p:cBhvr>
                                        <p:cTn id="1496" dur="1" fill="hold">
                                          <p:stCondLst>
                                            <p:cond delay="0"/>
                                          </p:stCondLst>
                                        </p:cTn>
                                        <p:tgtEl>
                                          <p:spTgt spid="456"/>
                                        </p:tgtEl>
                                        <p:attrNameLst>
                                          <p:attrName>style.visibility</p:attrName>
                                        </p:attrNameLst>
                                      </p:cBhvr>
                                      <p:to>
                                        <p:strVal val="hidden"/>
                                      </p:to>
                                    </p:set>
                                  </p:childTnLst>
                                </p:cTn>
                              </p:par>
                              <p:par>
                                <p:cTn id="1497" presetID="1" presetClass="entr" presetSubtype="0" fill="hold" grpId="0" nodeType="withEffect">
                                  <p:stCondLst>
                                    <p:cond delay="0"/>
                                  </p:stCondLst>
                                  <p:childTnLst>
                                    <p:set>
                                      <p:cBhvr>
                                        <p:cTn id="1498" dur="1" fill="hold">
                                          <p:stCondLst>
                                            <p:cond delay="0"/>
                                          </p:stCondLst>
                                        </p:cTn>
                                        <p:tgtEl>
                                          <p:spTgt spid="458"/>
                                        </p:tgtEl>
                                        <p:attrNameLst>
                                          <p:attrName>style.visibility</p:attrName>
                                        </p:attrNameLst>
                                      </p:cBhvr>
                                      <p:to>
                                        <p:strVal val="visible"/>
                                      </p:to>
                                    </p:set>
                                  </p:childTnLst>
                                </p:cTn>
                              </p:par>
                              <p:par>
                                <p:cTn id="1499" presetID="1" presetClass="entr" presetSubtype="0" fill="hold" grpId="0" nodeType="withEffect">
                                  <p:stCondLst>
                                    <p:cond delay="0"/>
                                  </p:stCondLst>
                                  <p:childTnLst>
                                    <p:set>
                                      <p:cBhvr>
                                        <p:cTn id="1500" dur="1" fill="hold">
                                          <p:stCondLst>
                                            <p:cond delay="0"/>
                                          </p:stCondLst>
                                        </p:cTn>
                                        <p:tgtEl>
                                          <p:spTgt spid="457"/>
                                        </p:tgtEl>
                                        <p:attrNameLst>
                                          <p:attrName>style.visibility</p:attrName>
                                        </p:attrNameLst>
                                      </p:cBhvr>
                                      <p:to>
                                        <p:strVal val="visible"/>
                                      </p:to>
                                    </p:set>
                                  </p:childTnLst>
                                </p:cTn>
                              </p:par>
                            </p:childTnLst>
                          </p:cTn>
                        </p:par>
                      </p:childTnLst>
                    </p:cTn>
                  </p:par>
                </p:childTnLst>
              </p:cTn>
              <p:nextCondLst>
                <p:cond evt="onClick" delay="0">
                  <p:tgtEl>
                    <p:spTgt spid="455"/>
                  </p:tgtEl>
                </p:cond>
              </p:nextCondLst>
            </p:seq>
            <p:seq concurrent="1" nextAc="seek">
              <p:cTn id="1501" restart="whenNotActive" fill="hold" evtFilter="cancelBubble" nodeType="interactiveSeq">
                <p:stCondLst>
                  <p:cond evt="onClick" delay="0">
                    <p:tgtEl>
                      <p:spTgt spid="458"/>
                    </p:tgtEl>
                  </p:cond>
                </p:stCondLst>
                <p:endSync evt="end" delay="0">
                  <p:rtn val="all"/>
                </p:endSync>
                <p:childTnLst>
                  <p:par>
                    <p:cTn id="1502" fill="hold">
                      <p:stCondLst>
                        <p:cond delay="0"/>
                      </p:stCondLst>
                      <p:childTnLst>
                        <p:par>
                          <p:cTn id="1503" fill="hold">
                            <p:stCondLst>
                              <p:cond delay="0"/>
                            </p:stCondLst>
                            <p:childTnLst>
                              <p:par>
                                <p:cTn id="1504" presetID="1" presetClass="exit" presetSubtype="0" fill="hold" grpId="1" nodeType="withEffect">
                                  <p:stCondLst>
                                    <p:cond delay="0"/>
                                  </p:stCondLst>
                                  <p:childTnLst>
                                    <p:set>
                                      <p:cBhvr>
                                        <p:cTn id="1505" dur="1" fill="hold">
                                          <p:stCondLst>
                                            <p:cond delay="0"/>
                                          </p:stCondLst>
                                        </p:cTn>
                                        <p:tgtEl>
                                          <p:spTgt spid="458"/>
                                        </p:tgtEl>
                                        <p:attrNameLst>
                                          <p:attrName>style.visibility</p:attrName>
                                        </p:attrNameLst>
                                      </p:cBhvr>
                                      <p:to>
                                        <p:strVal val="hidden"/>
                                      </p:to>
                                    </p:set>
                                  </p:childTnLst>
                                </p:cTn>
                              </p:par>
                              <p:par>
                                <p:cTn id="1506" presetID="1" presetClass="exit" presetSubtype="0" fill="hold" grpId="1" nodeType="withEffect">
                                  <p:stCondLst>
                                    <p:cond delay="0"/>
                                  </p:stCondLst>
                                  <p:childTnLst>
                                    <p:set>
                                      <p:cBhvr>
                                        <p:cTn id="1507" dur="1" fill="hold">
                                          <p:stCondLst>
                                            <p:cond delay="0"/>
                                          </p:stCondLst>
                                        </p:cTn>
                                        <p:tgtEl>
                                          <p:spTgt spid="457"/>
                                        </p:tgtEl>
                                        <p:attrNameLst>
                                          <p:attrName>style.visibility</p:attrName>
                                        </p:attrNameLst>
                                      </p:cBhvr>
                                      <p:to>
                                        <p:strVal val="hidden"/>
                                      </p:to>
                                    </p:set>
                                  </p:childTnLst>
                                </p:cTn>
                              </p:par>
                              <p:par>
                                <p:cTn id="1508" presetID="1" presetClass="entr" presetSubtype="0" fill="hold" grpId="0" nodeType="withEffect">
                                  <p:stCondLst>
                                    <p:cond delay="0"/>
                                  </p:stCondLst>
                                  <p:childTnLst>
                                    <p:set>
                                      <p:cBhvr>
                                        <p:cTn id="1509" dur="1" fill="hold">
                                          <p:stCondLst>
                                            <p:cond delay="0"/>
                                          </p:stCondLst>
                                        </p:cTn>
                                        <p:tgtEl>
                                          <p:spTgt spid="456"/>
                                        </p:tgtEl>
                                        <p:attrNameLst>
                                          <p:attrName>style.visibility</p:attrName>
                                        </p:attrNameLst>
                                      </p:cBhvr>
                                      <p:to>
                                        <p:strVal val="visible"/>
                                      </p:to>
                                    </p:set>
                                  </p:childTnLst>
                                </p:cTn>
                              </p:par>
                              <p:par>
                                <p:cTn id="1510" presetID="1" presetClass="entr" presetSubtype="0" fill="hold" grpId="0" nodeType="withEffect">
                                  <p:stCondLst>
                                    <p:cond delay="0"/>
                                  </p:stCondLst>
                                  <p:childTnLst>
                                    <p:set>
                                      <p:cBhvr>
                                        <p:cTn id="1511" dur="1" fill="hold">
                                          <p:stCondLst>
                                            <p:cond delay="0"/>
                                          </p:stCondLst>
                                        </p:cTn>
                                        <p:tgtEl>
                                          <p:spTgt spid="455"/>
                                        </p:tgtEl>
                                        <p:attrNameLst>
                                          <p:attrName>style.visibility</p:attrName>
                                        </p:attrNameLst>
                                      </p:cBhvr>
                                      <p:to>
                                        <p:strVal val="visible"/>
                                      </p:to>
                                    </p:set>
                                  </p:childTnLst>
                                </p:cTn>
                              </p:par>
                            </p:childTnLst>
                          </p:cTn>
                        </p:par>
                      </p:childTnLst>
                    </p:cTn>
                  </p:par>
                </p:childTnLst>
              </p:cTn>
              <p:nextCondLst>
                <p:cond evt="onClick" delay="0">
                  <p:tgtEl>
                    <p:spTgt spid="458"/>
                  </p:tgtEl>
                </p:cond>
              </p:nextCondLst>
            </p:seq>
            <p:seq concurrent="1" nextAc="seek">
              <p:cTn id="1512" restart="whenNotActive" fill="hold" evtFilter="cancelBubble" nodeType="interactiveSeq">
                <p:stCondLst>
                  <p:cond evt="onClick" delay="0">
                    <p:tgtEl>
                      <p:spTgt spid="457"/>
                    </p:tgtEl>
                  </p:cond>
                </p:stCondLst>
                <p:endSync evt="end" delay="0">
                  <p:rtn val="all"/>
                </p:endSync>
                <p:childTnLst>
                  <p:par>
                    <p:cTn id="1513" fill="hold">
                      <p:stCondLst>
                        <p:cond delay="0"/>
                      </p:stCondLst>
                      <p:childTnLst>
                        <p:par>
                          <p:cTn id="1514" fill="hold">
                            <p:stCondLst>
                              <p:cond delay="0"/>
                            </p:stCondLst>
                            <p:childTnLst>
                              <p:par>
                                <p:cTn id="1515" presetID="1" presetClass="exit" presetSubtype="0" fill="hold" grpId="2" nodeType="withEffect">
                                  <p:stCondLst>
                                    <p:cond delay="0"/>
                                  </p:stCondLst>
                                  <p:childTnLst>
                                    <p:set>
                                      <p:cBhvr>
                                        <p:cTn id="1516" dur="1" fill="hold">
                                          <p:stCondLst>
                                            <p:cond delay="0"/>
                                          </p:stCondLst>
                                        </p:cTn>
                                        <p:tgtEl>
                                          <p:spTgt spid="457"/>
                                        </p:tgtEl>
                                        <p:attrNameLst>
                                          <p:attrName>style.visibility</p:attrName>
                                        </p:attrNameLst>
                                      </p:cBhvr>
                                      <p:to>
                                        <p:strVal val="hidden"/>
                                      </p:to>
                                    </p:set>
                                  </p:childTnLst>
                                </p:cTn>
                              </p:par>
                              <p:par>
                                <p:cTn id="1517" presetID="1" presetClass="exit" presetSubtype="0" fill="hold" grpId="2" nodeType="withEffect">
                                  <p:stCondLst>
                                    <p:cond delay="0"/>
                                  </p:stCondLst>
                                  <p:childTnLst>
                                    <p:set>
                                      <p:cBhvr>
                                        <p:cTn id="1518" dur="1" fill="hold">
                                          <p:stCondLst>
                                            <p:cond delay="0"/>
                                          </p:stCondLst>
                                        </p:cTn>
                                        <p:tgtEl>
                                          <p:spTgt spid="458"/>
                                        </p:tgtEl>
                                        <p:attrNameLst>
                                          <p:attrName>style.visibility</p:attrName>
                                        </p:attrNameLst>
                                      </p:cBhvr>
                                      <p:to>
                                        <p:strVal val="hidden"/>
                                      </p:to>
                                    </p:set>
                                  </p:childTnLst>
                                </p:cTn>
                              </p:par>
                              <p:par>
                                <p:cTn id="1519" presetID="1" presetClass="entr" presetSubtype="0" fill="hold" grpId="3" nodeType="withEffect">
                                  <p:stCondLst>
                                    <p:cond delay="0"/>
                                  </p:stCondLst>
                                  <p:childTnLst>
                                    <p:set>
                                      <p:cBhvr>
                                        <p:cTn id="1520" dur="1" fill="hold">
                                          <p:stCondLst>
                                            <p:cond delay="0"/>
                                          </p:stCondLst>
                                        </p:cTn>
                                        <p:tgtEl>
                                          <p:spTgt spid="460"/>
                                        </p:tgtEl>
                                        <p:attrNameLst>
                                          <p:attrName>style.visibility</p:attrName>
                                        </p:attrNameLst>
                                      </p:cBhvr>
                                      <p:to>
                                        <p:strVal val="visible"/>
                                      </p:to>
                                    </p:set>
                                  </p:childTnLst>
                                </p:cTn>
                              </p:par>
                              <p:par>
                                <p:cTn id="1521" presetID="1" presetClass="entr" presetSubtype="0" fill="hold" grpId="3" nodeType="withEffect">
                                  <p:stCondLst>
                                    <p:cond delay="0"/>
                                  </p:stCondLst>
                                  <p:childTnLst>
                                    <p:set>
                                      <p:cBhvr>
                                        <p:cTn id="1522" dur="1" fill="hold">
                                          <p:stCondLst>
                                            <p:cond delay="0"/>
                                          </p:stCondLst>
                                        </p:cTn>
                                        <p:tgtEl>
                                          <p:spTgt spid="459"/>
                                        </p:tgtEl>
                                        <p:attrNameLst>
                                          <p:attrName>style.visibility</p:attrName>
                                        </p:attrNameLst>
                                      </p:cBhvr>
                                      <p:to>
                                        <p:strVal val="visible"/>
                                      </p:to>
                                    </p:set>
                                  </p:childTnLst>
                                </p:cTn>
                              </p:par>
                            </p:childTnLst>
                          </p:cTn>
                        </p:par>
                      </p:childTnLst>
                    </p:cTn>
                  </p:par>
                </p:childTnLst>
              </p:cTn>
              <p:nextCondLst>
                <p:cond evt="onClick" delay="0">
                  <p:tgtEl>
                    <p:spTgt spid="457"/>
                  </p:tgtEl>
                </p:cond>
              </p:nextCondLst>
            </p:seq>
            <p:seq concurrent="1" nextAc="seek">
              <p:cTn id="1523" restart="whenNotActive" fill="hold" evtFilter="cancelBubble" nodeType="interactiveSeq">
                <p:stCondLst>
                  <p:cond evt="onClick" delay="0">
                    <p:tgtEl>
                      <p:spTgt spid="460"/>
                    </p:tgtEl>
                  </p:cond>
                </p:stCondLst>
                <p:endSync evt="end" delay="0">
                  <p:rtn val="all"/>
                </p:endSync>
                <p:childTnLst>
                  <p:par>
                    <p:cTn id="1524" fill="hold">
                      <p:stCondLst>
                        <p:cond delay="0"/>
                      </p:stCondLst>
                      <p:childTnLst>
                        <p:par>
                          <p:cTn id="1525" fill="hold">
                            <p:stCondLst>
                              <p:cond delay="0"/>
                            </p:stCondLst>
                            <p:childTnLst>
                              <p:par>
                                <p:cTn id="1526" presetID="1" presetClass="exit" presetSubtype="0" fill="hold" grpId="1" nodeType="withEffect">
                                  <p:stCondLst>
                                    <p:cond delay="0"/>
                                  </p:stCondLst>
                                  <p:childTnLst>
                                    <p:set>
                                      <p:cBhvr>
                                        <p:cTn id="1527" dur="1" fill="hold">
                                          <p:stCondLst>
                                            <p:cond delay="0"/>
                                          </p:stCondLst>
                                        </p:cTn>
                                        <p:tgtEl>
                                          <p:spTgt spid="460"/>
                                        </p:tgtEl>
                                        <p:attrNameLst>
                                          <p:attrName>style.visibility</p:attrName>
                                        </p:attrNameLst>
                                      </p:cBhvr>
                                      <p:to>
                                        <p:strVal val="hidden"/>
                                      </p:to>
                                    </p:set>
                                  </p:childTnLst>
                                </p:cTn>
                              </p:par>
                              <p:par>
                                <p:cTn id="1528" presetID="1" presetClass="exit" presetSubtype="0" fill="hold" grpId="1" nodeType="withEffect">
                                  <p:stCondLst>
                                    <p:cond delay="0"/>
                                  </p:stCondLst>
                                  <p:childTnLst>
                                    <p:set>
                                      <p:cBhvr>
                                        <p:cTn id="1529" dur="1" fill="hold">
                                          <p:stCondLst>
                                            <p:cond delay="0"/>
                                          </p:stCondLst>
                                        </p:cTn>
                                        <p:tgtEl>
                                          <p:spTgt spid="459"/>
                                        </p:tgtEl>
                                        <p:attrNameLst>
                                          <p:attrName>style.visibility</p:attrName>
                                        </p:attrNameLst>
                                      </p:cBhvr>
                                      <p:to>
                                        <p:strVal val="hidden"/>
                                      </p:to>
                                    </p:set>
                                  </p:childTnLst>
                                </p:cTn>
                              </p:par>
                              <p:par>
                                <p:cTn id="1530" presetID="1" presetClass="entr" presetSubtype="0" fill="hold" grpId="3" nodeType="withEffect">
                                  <p:stCondLst>
                                    <p:cond delay="0"/>
                                  </p:stCondLst>
                                  <p:childTnLst>
                                    <p:set>
                                      <p:cBhvr>
                                        <p:cTn id="1531" dur="1" fill="hold">
                                          <p:stCondLst>
                                            <p:cond delay="0"/>
                                          </p:stCondLst>
                                        </p:cTn>
                                        <p:tgtEl>
                                          <p:spTgt spid="458"/>
                                        </p:tgtEl>
                                        <p:attrNameLst>
                                          <p:attrName>style.visibility</p:attrName>
                                        </p:attrNameLst>
                                      </p:cBhvr>
                                      <p:to>
                                        <p:strVal val="visible"/>
                                      </p:to>
                                    </p:set>
                                  </p:childTnLst>
                                </p:cTn>
                              </p:par>
                              <p:par>
                                <p:cTn id="1532" presetID="1" presetClass="entr" presetSubtype="0" fill="hold" grpId="3" nodeType="withEffect">
                                  <p:stCondLst>
                                    <p:cond delay="0"/>
                                  </p:stCondLst>
                                  <p:childTnLst>
                                    <p:set>
                                      <p:cBhvr>
                                        <p:cTn id="1533" dur="1" fill="hold">
                                          <p:stCondLst>
                                            <p:cond delay="0"/>
                                          </p:stCondLst>
                                        </p:cTn>
                                        <p:tgtEl>
                                          <p:spTgt spid="457"/>
                                        </p:tgtEl>
                                        <p:attrNameLst>
                                          <p:attrName>style.visibility</p:attrName>
                                        </p:attrNameLst>
                                      </p:cBhvr>
                                      <p:to>
                                        <p:strVal val="visible"/>
                                      </p:to>
                                    </p:set>
                                  </p:childTnLst>
                                </p:cTn>
                              </p:par>
                            </p:childTnLst>
                          </p:cTn>
                        </p:par>
                      </p:childTnLst>
                    </p:cTn>
                  </p:par>
                </p:childTnLst>
              </p:cTn>
              <p:nextCondLst>
                <p:cond evt="onClick" delay="0">
                  <p:tgtEl>
                    <p:spTgt spid="460"/>
                  </p:tgtEl>
                </p:cond>
              </p:nextCondLst>
            </p:seq>
            <p:seq concurrent="1" nextAc="seek">
              <p:cTn id="1534" restart="whenNotActive" fill="hold" evtFilter="cancelBubble" nodeType="interactiveSeq">
                <p:stCondLst>
                  <p:cond evt="onClick" delay="0">
                    <p:tgtEl>
                      <p:spTgt spid="459"/>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2" nodeType="withEffect">
                                  <p:stCondLst>
                                    <p:cond delay="0"/>
                                  </p:stCondLst>
                                  <p:childTnLst>
                                    <p:set>
                                      <p:cBhvr>
                                        <p:cTn id="1538" dur="1" fill="hold">
                                          <p:stCondLst>
                                            <p:cond delay="0"/>
                                          </p:stCondLst>
                                        </p:cTn>
                                        <p:tgtEl>
                                          <p:spTgt spid="459"/>
                                        </p:tgtEl>
                                        <p:attrNameLst>
                                          <p:attrName>style.visibility</p:attrName>
                                        </p:attrNameLst>
                                      </p:cBhvr>
                                      <p:to>
                                        <p:strVal val="hidden"/>
                                      </p:to>
                                    </p:set>
                                  </p:childTnLst>
                                </p:cTn>
                              </p:par>
                              <p:par>
                                <p:cTn id="1539" presetID="1" presetClass="exit" presetSubtype="0" fill="hold" grpId="2" nodeType="withEffect">
                                  <p:stCondLst>
                                    <p:cond delay="0"/>
                                  </p:stCondLst>
                                  <p:childTnLst>
                                    <p:set>
                                      <p:cBhvr>
                                        <p:cTn id="1540" dur="1" fill="hold">
                                          <p:stCondLst>
                                            <p:cond delay="0"/>
                                          </p:stCondLst>
                                        </p:cTn>
                                        <p:tgtEl>
                                          <p:spTgt spid="460"/>
                                        </p:tgtEl>
                                        <p:attrNameLst>
                                          <p:attrName>style.visibility</p:attrName>
                                        </p:attrNameLst>
                                      </p:cBhvr>
                                      <p:to>
                                        <p:strVal val="hidden"/>
                                      </p:to>
                                    </p:set>
                                  </p:childTnLst>
                                </p:cTn>
                              </p:par>
                              <p:par>
                                <p:cTn id="1541" presetID="1" presetClass="entr" presetSubtype="0" fill="hold" grpId="0" nodeType="withEffect">
                                  <p:stCondLst>
                                    <p:cond delay="0"/>
                                  </p:stCondLst>
                                  <p:childTnLst>
                                    <p:set>
                                      <p:cBhvr>
                                        <p:cTn id="1542" dur="1" fill="hold">
                                          <p:stCondLst>
                                            <p:cond delay="0"/>
                                          </p:stCondLst>
                                        </p:cTn>
                                        <p:tgtEl>
                                          <p:spTgt spid="461"/>
                                        </p:tgtEl>
                                        <p:attrNameLst>
                                          <p:attrName>style.visibility</p:attrName>
                                        </p:attrNameLst>
                                      </p:cBhvr>
                                      <p:to>
                                        <p:strVal val="visible"/>
                                      </p:to>
                                    </p:set>
                                  </p:childTnLst>
                                </p:cTn>
                              </p:par>
                              <p:par>
                                <p:cTn id="1543" presetID="1" presetClass="entr" presetSubtype="0" fill="hold" grpId="0" nodeType="withEffect">
                                  <p:stCondLst>
                                    <p:cond delay="0"/>
                                  </p:stCondLst>
                                  <p:childTnLst>
                                    <p:set>
                                      <p:cBhvr>
                                        <p:cTn id="1544" dur="1" fill="hold">
                                          <p:stCondLst>
                                            <p:cond delay="0"/>
                                          </p:stCondLst>
                                        </p:cTn>
                                        <p:tgtEl>
                                          <p:spTgt spid="462"/>
                                        </p:tgtEl>
                                        <p:attrNameLst>
                                          <p:attrName>style.visibility</p:attrName>
                                        </p:attrNameLst>
                                      </p:cBhvr>
                                      <p:to>
                                        <p:strVal val="visible"/>
                                      </p:to>
                                    </p:set>
                                  </p:childTnLst>
                                </p:cTn>
                              </p:par>
                            </p:childTnLst>
                          </p:cTn>
                        </p:par>
                      </p:childTnLst>
                    </p:cTn>
                  </p:par>
                </p:childTnLst>
              </p:cTn>
              <p:nextCondLst>
                <p:cond evt="onClick" delay="0">
                  <p:tgtEl>
                    <p:spTgt spid="459"/>
                  </p:tgtEl>
                </p:cond>
              </p:nextCondLst>
            </p:seq>
            <p:seq concurrent="1" nextAc="seek">
              <p:cTn id="1545" restart="whenNotActive" fill="hold" evtFilter="cancelBubble" nodeType="interactiveSeq">
                <p:stCondLst>
                  <p:cond evt="onClick" delay="0">
                    <p:tgtEl>
                      <p:spTgt spid="462"/>
                    </p:tgtEl>
                  </p:cond>
                </p:stCondLst>
                <p:endSync evt="end" delay="0">
                  <p:rtn val="all"/>
                </p:endSync>
                <p:childTnLst>
                  <p:par>
                    <p:cTn id="1546" fill="hold">
                      <p:stCondLst>
                        <p:cond delay="0"/>
                      </p:stCondLst>
                      <p:childTnLst>
                        <p:par>
                          <p:cTn id="1547" fill="hold">
                            <p:stCondLst>
                              <p:cond delay="0"/>
                            </p:stCondLst>
                            <p:childTnLst>
                              <p:par>
                                <p:cTn id="1548" presetID="1" presetClass="exit" presetSubtype="0" fill="hold" grpId="1" nodeType="withEffect">
                                  <p:stCondLst>
                                    <p:cond delay="0"/>
                                  </p:stCondLst>
                                  <p:childTnLst>
                                    <p:set>
                                      <p:cBhvr>
                                        <p:cTn id="1549" dur="1" fill="hold">
                                          <p:stCondLst>
                                            <p:cond delay="0"/>
                                          </p:stCondLst>
                                        </p:cTn>
                                        <p:tgtEl>
                                          <p:spTgt spid="461"/>
                                        </p:tgtEl>
                                        <p:attrNameLst>
                                          <p:attrName>style.visibility</p:attrName>
                                        </p:attrNameLst>
                                      </p:cBhvr>
                                      <p:to>
                                        <p:strVal val="hidden"/>
                                      </p:to>
                                    </p:set>
                                  </p:childTnLst>
                                </p:cTn>
                              </p:par>
                              <p:par>
                                <p:cTn id="1550" presetID="1" presetClass="exit" presetSubtype="0" fill="hold" grpId="1" nodeType="withEffect">
                                  <p:stCondLst>
                                    <p:cond delay="0"/>
                                  </p:stCondLst>
                                  <p:childTnLst>
                                    <p:set>
                                      <p:cBhvr>
                                        <p:cTn id="1551" dur="1" fill="hold">
                                          <p:stCondLst>
                                            <p:cond delay="0"/>
                                          </p:stCondLst>
                                        </p:cTn>
                                        <p:tgtEl>
                                          <p:spTgt spid="462"/>
                                        </p:tgtEl>
                                        <p:attrNameLst>
                                          <p:attrName>style.visibility</p:attrName>
                                        </p:attrNameLst>
                                      </p:cBhvr>
                                      <p:to>
                                        <p:strVal val="hidden"/>
                                      </p:to>
                                    </p:set>
                                  </p:childTnLst>
                                </p:cTn>
                              </p:par>
                              <p:par>
                                <p:cTn id="1552" presetID="1" presetClass="entr" presetSubtype="0" fill="hold" grpId="0" nodeType="withEffect">
                                  <p:stCondLst>
                                    <p:cond delay="0"/>
                                  </p:stCondLst>
                                  <p:childTnLst>
                                    <p:set>
                                      <p:cBhvr>
                                        <p:cTn id="1553" dur="1" fill="hold">
                                          <p:stCondLst>
                                            <p:cond delay="0"/>
                                          </p:stCondLst>
                                        </p:cTn>
                                        <p:tgtEl>
                                          <p:spTgt spid="460"/>
                                        </p:tgtEl>
                                        <p:attrNameLst>
                                          <p:attrName>style.visibility</p:attrName>
                                        </p:attrNameLst>
                                      </p:cBhvr>
                                      <p:to>
                                        <p:strVal val="visible"/>
                                      </p:to>
                                    </p:set>
                                  </p:childTnLst>
                                </p:cTn>
                              </p:par>
                              <p:par>
                                <p:cTn id="1554" presetID="1" presetClass="entr" presetSubtype="0" fill="hold" grpId="0" nodeType="withEffect">
                                  <p:stCondLst>
                                    <p:cond delay="0"/>
                                  </p:stCondLst>
                                  <p:childTnLst>
                                    <p:set>
                                      <p:cBhvr>
                                        <p:cTn id="1555" dur="1" fill="hold">
                                          <p:stCondLst>
                                            <p:cond delay="0"/>
                                          </p:stCondLst>
                                        </p:cTn>
                                        <p:tgtEl>
                                          <p:spTgt spid="459"/>
                                        </p:tgtEl>
                                        <p:attrNameLst>
                                          <p:attrName>style.visibility</p:attrName>
                                        </p:attrNameLst>
                                      </p:cBhvr>
                                      <p:to>
                                        <p:strVal val="visible"/>
                                      </p:to>
                                    </p:set>
                                  </p:childTnLst>
                                </p:cTn>
                              </p:par>
                            </p:childTnLst>
                          </p:cTn>
                        </p:par>
                      </p:childTnLst>
                    </p:cTn>
                  </p:par>
                </p:childTnLst>
              </p:cTn>
              <p:nextCondLst>
                <p:cond evt="onClick" delay="0">
                  <p:tgtEl>
                    <p:spTgt spid="462"/>
                  </p:tgtEl>
                </p:cond>
              </p:nextCondLst>
            </p:seq>
            <p:seq concurrent="1" nextAc="seek">
              <p:cTn id="1556" restart="whenNotActive" fill="hold" evtFilter="cancelBubble" nodeType="interactiveSeq">
                <p:stCondLst>
                  <p:cond evt="onClick" delay="0">
                    <p:tgtEl>
                      <p:spTgt spid="461"/>
                    </p:tgtEl>
                  </p:cond>
                </p:stCondLst>
                <p:endSync evt="end" delay="0">
                  <p:rtn val="all"/>
                </p:endSync>
                <p:childTnLst>
                  <p:par>
                    <p:cTn id="1557" fill="hold">
                      <p:stCondLst>
                        <p:cond delay="0"/>
                      </p:stCondLst>
                      <p:childTnLst>
                        <p:par>
                          <p:cTn id="1558" fill="hold">
                            <p:stCondLst>
                              <p:cond delay="0"/>
                            </p:stCondLst>
                            <p:childTnLst>
                              <p:par>
                                <p:cTn id="1559" presetID="1" presetClass="exit" presetSubtype="0" fill="hold" grpId="2" nodeType="withEffect">
                                  <p:stCondLst>
                                    <p:cond delay="0"/>
                                  </p:stCondLst>
                                  <p:childTnLst>
                                    <p:set>
                                      <p:cBhvr>
                                        <p:cTn id="1560" dur="1" fill="hold">
                                          <p:stCondLst>
                                            <p:cond delay="0"/>
                                          </p:stCondLst>
                                        </p:cTn>
                                        <p:tgtEl>
                                          <p:spTgt spid="461"/>
                                        </p:tgtEl>
                                        <p:attrNameLst>
                                          <p:attrName>style.visibility</p:attrName>
                                        </p:attrNameLst>
                                      </p:cBhvr>
                                      <p:to>
                                        <p:strVal val="hidden"/>
                                      </p:to>
                                    </p:set>
                                  </p:childTnLst>
                                </p:cTn>
                              </p:par>
                              <p:par>
                                <p:cTn id="1561" presetID="1" presetClass="exit" presetSubtype="0" fill="hold" grpId="3" nodeType="withEffect">
                                  <p:stCondLst>
                                    <p:cond delay="0"/>
                                  </p:stCondLst>
                                  <p:childTnLst>
                                    <p:set>
                                      <p:cBhvr>
                                        <p:cTn id="1562" dur="1" fill="hold">
                                          <p:stCondLst>
                                            <p:cond delay="0"/>
                                          </p:stCondLst>
                                        </p:cTn>
                                        <p:tgtEl>
                                          <p:spTgt spid="462"/>
                                        </p:tgtEl>
                                        <p:attrNameLst>
                                          <p:attrName>style.visibility</p:attrName>
                                        </p:attrNameLst>
                                      </p:cBhvr>
                                      <p:to>
                                        <p:strVal val="hidden"/>
                                      </p:to>
                                    </p:set>
                                  </p:childTnLst>
                                </p:cTn>
                              </p:par>
                              <p:par>
                                <p:cTn id="1563" presetID="1" presetClass="entr" presetSubtype="0" fill="hold" grpId="0" nodeType="withEffect">
                                  <p:stCondLst>
                                    <p:cond delay="0"/>
                                  </p:stCondLst>
                                  <p:childTnLst>
                                    <p:set>
                                      <p:cBhvr>
                                        <p:cTn id="1564" dur="1" fill="hold">
                                          <p:stCondLst>
                                            <p:cond delay="0"/>
                                          </p:stCondLst>
                                        </p:cTn>
                                        <p:tgtEl>
                                          <p:spTgt spid="464"/>
                                        </p:tgtEl>
                                        <p:attrNameLst>
                                          <p:attrName>style.visibility</p:attrName>
                                        </p:attrNameLst>
                                      </p:cBhvr>
                                      <p:to>
                                        <p:strVal val="visible"/>
                                      </p:to>
                                    </p:set>
                                  </p:childTnLst>
                                </p:cTn>
                              </p:par>
                              <p:par>
                                <p:cTn id="1565" presetID="1" presetClass="entr" presetSubtype="0" fill="hold" grpId="0" nodeType="withEffect">
                                  <p:stCondLst>
                                    <p:cond delay="0"/>
                                  </p:stCondLst>
                                  <p:childTnLst>
                                    <p:set>
                                      <p:cBhvr>
                                        <p:cTn id="1566" dur="1" fill="hold">
                                          <p:stCondLst>
                                            <p:cond delay="0"/>
                                          </p:stCondLst>
                                        </p:cTn>
                                        <p:tgtEl>
                                          <p:spTgt spid="463"/>
                                        </p:tgtEl>
                                        <p:attrNameLst>
                                          <p:attrName>style.visibility</p:attrName>
                                        </p:attrNameLst>
                                      </p:cBhvr>
                                      <p:to>
                                        <p:strVal val="visible"/>
                                      </p:to>
                                    </p:set>
                                  </p:childTnLst>
                                </p:cTn>
                              </p:par>
                            </p:childTnLst>
                          </p:cTn>
                        </p:par>
                      </p:childTnLst>
                    </p:cTn>
                  </p:par>
                </p:childTnLst>
              </p:cTn>
              <p:nextCondLst>
                <p:cond evt="onClick" delay="0">
                  <p:tgtEl>
                    <p:spTgt spid="461"/>
                  </p:tgtEl>
                </p:cond>
              </p:nextCondLst>
            </p:seq>
            <p:seq concurrent="1" nextAc="seek">
              <p:cTn id="1567" restart="whenNotActive" fill="hold" evtFilter="cancelBubble" nodeType="interactiveSeq">
                <p:stCondLst>
                  <p:cond evt="onClick" delay="0">
                    <p:tgtEl>
                      <p:spTgt spid="464"/>
                    </p:tgtEl>
                  </p:cond>
                </p:stCondLst>
                <p:endSync evt="end" delay="0">
                  <p:rtn val="all"/>
                </p:endSync>
                <p:childTnLst>
                  <p:par>
                    <p:cTn id="1568" fill="hold">
                      <p:stCondLst>
                        <p:cond delay="0"/>
                      </p:stCondLst>
                      <p:childTnLst>
                        <p:par>
                          <p:cTn id="1569" fill="hold">
                            <p:stCondLst>
                              <p:cond delay="0"/>
                            </p:stCondLst>
                            <p:childTnLst>
                              <p:par>
                                <p:cTn id="1570" presetID="1" presetClass="exit" presetSubtype="0" fill="hold" grpId="1" nodeType="withEffect">
                                  <p:stCondLst>
                                    <p:cond delay="0"/>
                                  </p:stCondLst>
                                  <p:childTnLst>
                                    <p:set>
                                      <p:cBhvr>
                                        <p:cTn id="1571" dur="1" fill="hold">
                                          <p:stCondLst>
                                            <p:cond delay="0"/>
                                          </p:stCondLst>
                                        </p:cTn>
                                        <p:tgtEl>
                                          <p:spTgt spid="464"/>
                                        </p:tgtEl>
                                        <p:attrNameLst>
                                          <p:attrName>style.visibility</p:attrName>
                                        </p:attrNameLst>
                                      </p:cBhvr>
                                      <p:to>
                                        <p:strVal val="hidden"/>
                                      </p:to>
                                    </p:set>
                                  </p:childTnLst>
                                </p:cTn>
                              </p:par>
                              <p:par>
                                <p:cTn id="1572" presetID="1" presetClass="exit" presetSubtype="0" fill="hold" grpId="1" nodeType="withEffect">
                                  <p:stCondLst>
                                    <p:cond delay="0"/>
                                  </p:stCondLst>
                                  <p:childTnLst>
                                    <p:set>
                                      <p:cBhvr>
                                        <p:cTn id="1573" dur="1" fill="hold">
                                          <p:stCondLst>
                                            <p:cond delay="0"/>
                                          </p:stCondLst>
                                        </p:cTn>
                                        <p:tgtEl>
                                          <p:spTgt spid="463"/>
                                        </p:tgtEl>
                                        <p:attrNameLst>
                                          <p:attrName>style.visibility</p:attrName>
                                        </p:attrNameLst>
                                      </p:cBhvr>
                                      <p:to>
                                        <p:strVal val="hidden"/>
                                      </p:to>
                                    </p:set>
                                  </p:childTnLst>
                                </p:cTn>
                              </p:par>
                              <p:par>
                                <p:cTn id="1574" presetID="1" presetClass="entr" presetSubtype="0" fill="hold" grpId="3" nodeType="withEffect">
                                  <p:stCondLst>
                                    <p:cond delay="0"/>
                                  </p:stCondLst>
                                  <p:childTnLst>
                                    <p:set>
                                      <p:cBhvr>
                                        <p:cTn id="1575" dur="1" fill="hold">
                                          <p:stCondLst>
                                            <p:cond delay="0"/>
                                          </p:stCondLst>
                                        </p:cTn>
                                        <p:tgtEl>
                                          <p:spTgt spid="461"/>
                                        </p:tgtEl>
                                        <p:attrNameLst>
                                          <p:attrName>style.visibility</p:attrName>
                                        </p:attrNameLst>
                                      </p:cBhvr>
                                      <p:to>
                                        <p:strVal val="visible"/>
                                      </p:to>
                                    </p:set>
                                  </p:childTnLst>
                                </p:cTn>
                              </p:par>
                              <p:par>
                                <p:cTn id="1576" presetID="1" presetClass="entr" presetSubtype="0" fill="hold" grpId="2" nodeType="withEffect">
                                  <p:stCondLst>
                                    <p:cond delay="0"/>
                                  </p:stCondLst>
                                  <p:childTnLst>
                                    <p:set>
                                      <p:cBhvr>
                                        <p:cTn id="1577" dur="1" fill="hold">
                                          <p:stCondLst>
                                            <p:cond delay="0"/>
                                          </p:stCondLst>
                                        </p:cTn>
                                        <p:tgtEl>
                                          <p:spTgt spid="462"/>
                                        </p:tgtEl>
                                        <p:attrNameLst>
                                          <p:attrName>style.visibility</p:attrName>
                                        </p:attrNameLst>
                                      </p:cBhvr>
                                      <p:to>
                                        <p:strVal val="visible"/>
                                      </p:to>
                                    </p:set>
                                  </p:childTnLst>
                                </p:cTn>
                              </p:par>
                            </p:childTnLst>
                          </p:cTn>
                        </p:par>
                      </p:childTnLst>
                    </p:cTn>
                  </p:par>
                </p:childTnLst>
              </p:cTn>
              <p:nextCondLst>
                <p:cond evt="onClick" delay="0">
                  <p:tgtEl>
                    <p:spTgt spid="464"/>
                  </p:tgtEl>
                </p:cond>
              </p:nextCondLst>
            </p:seq>
            <p:seq concurrent="1" nextAc="seek">
              <p:cTn id="1578" restart="whenNotActive" fill="hold" evtFilter="cancelBubble" nodeType="interactiveSeq">
                <p:stCondLst>
                  <p:cond evt="onClick" delay="0">
                    <p:tgtEl>
                      <p:spTgt spid="463"/>
                    </p:tgtEl>
                  </p:cond>
                </p:stCondLst>
                <p:endSync evt="end" delay="0">
                  <p:rtn val="all"/>
                </p:endSync>
                <p:childTnLst>
                  <p:par>
                    <p:cTn id="1579" fill="hold">
                      <p:stCondLst>
                        <p:cond delay="0"/>
                      </p:stCondLst>
                      <p:childTnLst>
                        <p:par>
                          <p:cTn id="1580" fill="hold">
                            <p:stCondLst>
                              <p:cond delay="0"/>
                            </p:stCondLst>
                            <p:childTnLst>
                              <p:par>
                                <p:cTn id="1581" presetID="1" presetClass="exit" presetSubtype="0" fill="hold" grpId="2" nodeType="withEffect">
                                  <p:stCondLst>
                                    <p:cond delay="0"/>
                                  </p:stCondLst>
                                  <p:childTnLst>
                                    <p:set>
                                      <p:cBhvr>
                                        <p:cTn id="1582" dur="1" fill="hold">
                                          <p:stCondLst>
                                            <p:cond delay="0"/>
                                          </p:stCondLst>
                                        </p:cTn>
                                        <p:tgtEl>
                                          <p:spTgt spid="463"/>
                                        </p:tgtEl>
                                        <p:attrNameLst>
                                          <p:attrName>style.visibility</p:attrName>
                                        </p:attrNameLst>
                                      </p:cBhvr>
                                      <p:to>
                                        <p:strVal val="hidden"/>
                                      </p:to>
                                    </p:set>
                                  </p:childTnLst>
                                </p:cTn>
                              </p:par>
                              <p:par>
                                <p:cTn id="1583" presetID="1" presetClass="exit" presetSubtype="0" fill="hold" grpId="2" nodeType="withEffect">
                                  <p:stCondLst>
                                    <p:cond delay="0"/>
                                  </p:stCondLst>
                                  <p:childTnLst>
                                    <p:set>
                                      <p:cBhvr>
                                        <p:cTn id="1584" dur="1" fill="hold">
                                          <p:stCondLst>
                                            <p:cond delay="0"/>
                                          </p:stCondLst>
                                        </p:cTn>
                                        <p:tgtEl>
                                          <p:spTgt spid="464"/>
                                        </p:tgtEl>
                                        <p:attrNameLst>
                                          <p:attrName>style.visibility</p:attrName>
                                        </p:attrNameLst>
                                      </p:cBhvr>
                                      <p:to>
                                        <p:strVal val="hidden"/>
                                      </p:to>
                                    </p:set>
                                  </p:childTnLst>
                                </p:cTn>
                              </p:par>
                              <p:par>
                                <p:cTn id="1585" presetID="1" presetClass="entr" presetSubtype="0" fill="hold" grpId="3" nodeType="withEffect">
                                  <p:stCondLst>
                                    <p:cond delay="0"/>
                                  </p:stCondLst>
                                  <p:childTnLst>
                                    <p:set>
                                      <p:cBhvr>
                                        <p:cTn id="1586" dur="1" fill="hold">
                                          <p:stCondLst>
                                            <p:cond delay="0"/>
                                          </p:stCondLst>
                                        </p:cTn>
                                        <p:tgtEl>
                                          <p:spTgt spid="466"/>
                                        </p:tgtEl>
                                        <p:attrNameLst>
                                          <p:attrName>style.visibility</p:attrName>
                                        </p:attrNameLst>
                                      </p:cBhvr>
                                      <p:to>
                                        <p:strVal val="visible"/>
                                      </p:to>
                                    </p:set>
                                  </p:childTnLst>
                                </p:cTn>
                              </p:par>
                              <p:par>
                                <p:cTn id="1587" presetID="1" presetClass="entr" presetSubtype="0" fill="hold" grpId="3" nodeType="withEffect">
                                  <p:stCondLst>
                                    <p:cond delay="0"/>
                                  </p:stCondLst>
                                  <p:childTnLst>
                                    <p:set>
                                      <p:cBhvr>
                                        <p:cTn id="1588" dur="1" fill="hold">
                                          <p:stCondLst>
                                            <p:cond delay="0"/>
                                          </p:stCondLst>
                                        </p:cTn>
                                        <p:tgtEl>
                                          <p:spTgt spid="465"/>
                                        </p:tgtEl>
                                        <p:attrNameLst>
                                          <p:attrName>style.visibility</p:attrName>
                                        </p:attrNameLst>
                                      </p:cBhvr>
                                      <p:to>
                                        <p:strVal val="visible"/>
                                      </p:to>
                                    </p:set>
                                  </p:childTnLst>
                                </p:cTn>
                              </p:par>
                            </p:childTnLst>
                          </p:cTn>
                        </p:par>
                      </p:childTnLst>
                    </p:cTn>
                  </p:par>
                </p:childTnLst>
              </p:cTn>
              <p:nextCondLst>
                <p:cond evt="onClick" delay="0">
                  <p:tgtEl>
                    <p:spTgt spid="463"/>
                  </p:tgtEl>
                </p:cond>
              </p:nextCondLst>
            </p:seq>
            <p:seq concurrent="1" nextAc="seek">
              <p:cTn id="1589" restart="whenNotActive" fill="hold" evtFilter="cancelBubble" nodeType="interactiveSeq">
                <p:stCondLst>
                  <p:cond evt="onClick" delay="0">
                    <p:tgtEl>
                      <p:spTgt spid="466"/>
                    </p:tgtEl>
                  </p:cond>
                </p:stCondLst>
                <p:endSync evt="end" delay="0">
                  <p:rtn val="all"/>
                </p:endSync>
                <p:childTnLst>
                  <p:par>
                    <p:cTn id="1590" fill="hold">
                      <p:stCondLst>
                        <p:cond delay="0"/>
                      </p:stCondLst>
                      <p:childTnLst>
                        <p:par>
                          <p:cTn id="1591" fill="hold">
                            <p:stCondLst>
                              <p:cond delay="0"/>
                            </p:stCondLst>
                            <p:childTnLst>
                              <p:par>
                                <p:cTn id="1592" presetID="1" presetClass="exit" presetSubtype="0" fill="hold" grpId="1" nodeType="withEffect">
                                  <p:stCondLst>
                                    <p:cond delay="0"/>
                                  </p:stCondLst>
                                  <p:childTnLst>
                                    <p:set>
                                      <p:cBhvr>
                                        <p:cTn id="1593" dur="1" fill="hold">
                                          <p:stCondLst>
                                            <p:cond delay="0"/>
                                          </p:stCondLst>
                                        </p:cTn>
                                        <p:tgtEl>
                                          <p:spTgt spid="466"/>
                                        </p:tgtEl>
                                        <p:attrNameLst>
                                          <p:attrName>style.visibility</p:attrName>
                                        </p:attrNameLst>
                                      </p:cBhvr>
                                      <p:to>
                                        <p:strVal val="hidden"/>
                                      </p:to>
                                    </p:set>
                                  </p:childTnLst>
                                </p:cTn>
                              </p:par>
                              <p:par>
                                <p:cTn id="1594" presetID="1" presetClass="exit" presetSubtype="0" fill="hold" grpId="1" nodeType="withEffect">
                                  <p:stCondLst>
                                    <p:cond delay="0"/>
                                  </p:stCondLst>
                                  <p:childTnLst>
                                    <p:set>
                                      <p:cBhvr>
                                        <p:cTn id="1595" dur="1" fill="hold">
                                          <p:stCondLst>
                                            <p:cond delay="0"/>
                                          </p:stCondLst>
                                        </p:cTn>
                                        <p:tgtEl>
                                          <p:spTgt spid="465"/>
                                        </p:tgtEl>
                                        <p:attrNameLst>
                                          <p:attrName>style.visibility</p:attrName>
                                        </p:attrNameLst>
                                      </p:cBhvr>
                                      <p:to>
                                        <p:strVal val="hidden"/>
                                      </p:to>
                                    </p:set>
                                  </p:childTnLst>
                                </p:cTn>
                              </p:par>
                              <p:par>
                                <p:cTn id="1596" presetID="1" presetClass="entr" presetSubtype="0" fill="hold" grpId="3" nodeType="withEffect">
                                  <p:stCondLst>
                                    <p:cond delay="0"/>
                                  </p:stCondLst>
                                  <p:childTnLst>
                                    <p:set>
                                      <p:cBhvr>
                                        <p:cTn id="1597" dur="1" fill="hold">
                                          <p:stCondLst>
                                            <p:cond delay="0"/>
                                          </p:stCondLst>
                                        </p:cTn>
                                        <p:tgtEl>
                                          <p:spTgt spid="464"/>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463"/>
                                        </p:tgtEl>
                                        <p:attrNameLst>
                                          <p:attrName>style.visibility</p:attrName>
                                        </p:attrNameLst>
                                      </p:cBhvr>
                                      <p:to>
                                        <p:strVal val="visible"/>
                                      </p:to>
                                    </p:set>
                                  </p:childTnLst>
                                </p:cTn>
                              </p:par>
                            </p:childTnLst>
                          </p:cTn>
                        </p:par>
                      </p:childTnLst>
                    </p:cTn>
                  </p:par>
                </p:childTnLst>
              </p:cTn>
              <p:nextCondLst>
                <p:cond evt="onClick" delay="0">
                  <p:tgtEl>
                    <p:spTgt spid="466"/>
                  </p:tgtEl>
                </p:cond>
              </p:nextCondLst>
            </p:seq>
            <p:seq concurrent="1" nextAc="seek">
              <p:cTn id="1600" restart="whenNotActive" fill="hold" evtFilter="cancelBubble" nodeType="interactiveSeq">
                <p:stCondLst>
                  <p:cond evt="onClick" delay="0">
                    <p:tgtEl>
                      <p:spTgt spid="465"/>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2" nodeType="withEffect">
                                  <p:stCondLst>
                                    <p:cond delay="0"/>
                                  </p:stCondLst>
                                  <p:childTnLst>
                                    <p:set>
                                      <p:cBhvr>
                                        <p:cTn id="1604" dur="1" fill="hold">
                                          <p:stCondLst>
                                            <p:cond delay="0"/>
                                          </p:stCondLst>
                                        </p:cTn>
                                        <p:tgtEl>
                                          <p:spTgt spid="465"/>
                                        </p:tgtEl>
                                        <p:attrNameLst>
                                          <p:attrName>style.visibility</p:attrName>
                                        </p:attrNameLst>
                                      </p:cBhvr>
                                      <p:to>
                                        <p:strVal val="hidden"/>
                                      </p:to>
                                    </p:set>
                                  </p:childTnLst>
                                </p:cTn>
                              </p:par>
                              <p:par>
                                <p:cTn id="1605" presetID="1" presetClass="exit" presetSubtype="0" fill="hold" grpId="2" nodeType="withEffect">
                                  <p:stCondLst>
                                    <p:cond delay="0"/>
                                  </p:stCondLst>
                                  <p:childTnLst>
                                    <p:set>
                                      <p:cBhvr>
                                        <p:cTn id="1606" dur="1" fill="hold">
                                          <p:stCondLst>
                                            <p:cond delay="0"/>
                                          </p:stCondLst>
                                        </p:cTn>
                                        <p:tgtEl>
                                          <p:spTgt spid="466"/>
                                        </p:tgtEl>
                                        <p:attrNameLst>
                                          <p:attrName>style.visibility</p:attrName>
                                        </p:attrNameLst>
                                      </p:cBhvr>
                                      <p:to>
                                        <p:strVal val="hidden"/>
                                      </p:to>
                                    </p:set>
                                  </p:childTnLst>
                                </p:cTn>
                              </p:par>
                              <p:par>
                                <p:cTn id="1607" presetID="1" presetClass="entr" presetSubtype="0" fill="hold" grpId="3" nodeType="withEffect">
                                  <p:stCondLst>
                                    <p:cond delay="0"/>
                                  </p:stCondLst>
                                  <p:childTnLst>
                                    <p:set>
                                      <p:cBhvr>
                                        <p:cTn id="1608" dur="1" fill="hold">
                                          <p:stCondLst>
                                            <p:cond delay="0"/>
                                          </p:stCondLst>
                                        </p:cTn>
                                        <p:tgtEl>
                                          <p:spTgt spid="468"/>
                                        </p:tgtEl>
                                        <p:attrNameLst>
                                          <p:attrName>style.visibility</p:attrName>
                                        </p:attrNameLst>
                                      </p:cBhvr>
                                      <p:to>
                                        <p:strVal val="visible"/>
                                      </p:to>
                                    </p:set>
                                  </p:childTnLst>
                                </p:cTn>
                              </p:par>
                              <p:par>
                                <p:cTn id="1609" presetID="1" presetClass="entr" presetSubtype="0" fill="hold" grpId="3" nodeType="withEffect">
                                  <p:stCondLst>
                                    <p:cond delay="0"/>
                                  </p:stCondLst>
                                  <p:childTnLst>
                                    <p:set>
                                      <p:cBhvr>
                                        <p:cTn id="1610" dur="1" fill="hold">
                                          <p:stCondLst>
                                            <p:cond delay="0"/>
                                          </p:stCondLst>
                                        </p:cTn>
                                        <p:tgtEl>
                                          <p:spTgt spid="467"/>
                                        </p:tgtEl>
                                        <p:attrNameLst>
                                          <p:attrName>style.visibility</p:attrName>
                                        </p:attrNameLst>
                                      </p:cBhvr>
                                      <p:to>
                                        <p:strVal val="visible"/>
                                      </p:to>
                                    </p:set>
                                  </p:childTnLst>
                                </p:cTn>
                              </p:par>
                            </p:childTnLst>
                          </p:cTn>
                        </p:par>
                      </p:childTnLst>
                    </p:cTn>
                  </p:par>
                </p:childTnLst>
              </p:cTn>
              <p:nextCondLst>
                <p:cond evt="onClick" delay="0">
                  <p:tgtEl>
                    <p:spTgt spid="465"/>
                  </p:tgtEl>
                </p:cond>
              </p:nextCondLst>
            </p:seq>
            <p:seq concurrent="1" nextAc="seek">
              <p:cTn id="1611" restart="whenNotActive" fill="hold" evtFilter="cancelBubble" nodeType="interactiveSeq">
                <p:stCondLst>
                  <p:cond evt="onClick" delay="0">
                    <p:tgtEl>
                      <p:spTgt spid="468"/>
                    </p:tgtEl>
                  </p:cond>
                </p:stCondLst>
                <p:endSync evt="end" delay="0">
                  <p:rtn val="all"/>
                </p:endSync>
                <p:childTnLst>
                  <p:par>
                    <p:cTn id="1612" fill="hold">
                      <p:stCondLst>
                        <p:cond delay="0"/>
                      </p:stCondLst>
                      <p:childTnLst>
                        <p:par>
                          <p:cTn id="1613" fill="hold">
                            <p:stCondLst>
                              <p:cond delay="0"/>
                            </p:stCondLst>
                            <p:childTnLst>
                              <p:par>
                                <p:cTn id="1614" presetID="1" presetClass="exit" presetSubtype="0" fill="hold" grpId="1" nodeType="withEffect">
                                  <p:stCondLst>
                                    <p:cond delay="0"/>
                                  </p:stCondLst>
                                  <p:childTnLst>
                                    <p:set>
                                      <p:cBhvr>
                                        <p:cTn id="1615" dur="1" fill="hold">
                                          <p:stCondLst>
                                            <p:cond delay="0"/>
                                          </p:stCondLst>
                                        </p:cTn>
                                        <p:tgtEl>
                                          <p:spTgt spid="468"/>
                                        </p:tgtEl>
                                        <p:attrNameLst>
                                          <p:attrName>style.visibility</p:attrName>
                                        </p:attrNameLst>
                                      </p:cBhvr>
                                      <p:to>
                                        <p:strVal val="hidden"/>
                                      </p:to>
                                    </p:set>
                                  </p:childTnLst>
                                </p:cTn>
                              </p:par>
                              <p:par>
                                <p:cTn id="1616" presetID="1" presetClass="exit" presetSubtype="0" fill="hold" grpId="1" nodeType="withEffect">
                                  <p:stCondLst>
                                    <p:cond delay="0"/>
                                  </p:stCondLst>
                                  <p:childTnLst>
                                    <p:set>
                                      <p:cBhvr>
                                        <p:cTn id="1617" dur="1" fill="hold">
                                          <p:stCondLst>
                                            <p:cond delay="0"/>
                                          </p:stCondLst>
                                        </p:cTn>
                                        <p:tgtEl>
                                          <p:spTgt spid="467"/>
                                        </p:tgtEl>
                                        <p:attrNameLst>
                                          <p:attrName>style.visibility</p:attrName>
                                        </p:attrNameLst>
                                      </p:cBhvr>
                                      <p:to>
                                        <p:strVal val="hidden"/>
                                      </p:to>
                                    </p:set>
                                  </p:childTnLst>
                                </p:cTn>
                              </p:par>
                              <p:par>
                                <p:cTn id="1618" presetID="1" presetClass="entr" presetSubtype="0" fill="hold" grpId="0" nodeType="withEffect">
                                  <p:stCondLst>
                                    <p:cond delay="0"/>
                                  </p:stCondLst>
                                  <p:childTnLst>
                                    <p:set>
                                      <p:cBhvr>
                                        <p:cTn id="1619" dur="1" fill="hold">
                                          <p:stCondLst>
                                            <p:cond delay="0"/>
                                          </p:stCondLst>
                                        </p:cTn>
                                        <p:tgtEl>
                                          <p:spTgt spid="466"/>
                                        </p:tgtEl>
                                        <p:attrNameLst>
                                          <p:attrName>style.visibility</p:attrName>
                                        </p:attrNameLst>
                                      </p:cBhvr>
                                      <p:to>
                                        <p:strVal val="visible"/>
                                      </p:to>
                                    </p:set>
                                  </p:childTnLst>
                                </p:cTn>
                              </p:par>
                              <p:par>
                                <p:cTn id="1620" presetID="1" presetClass="entr" presetSubtype="0" fill="hold" grpId="0" nodeType="withEffect">
                                  <p:stCondLst>
                                    <p:cond delay="0"/>
                                  </p:stCondLst>
                                  <p:childTnLst>
                                    <p:set>
                                      <p:cBhvr>
                                        <p:cTn id="1621" dur="1" fill="hold">
                                          <p:stCondLst>
                                            <p:cond delay="0"/>
                                          </p:stCondLst>
                                        </p:cTn>
                                        <p:tgtEl>
                                          <p:spTgt spid="465"/>
                                        </p:tgtEl>
                                        <p:attrNameLst>
                                          <p:attrName>style.visibility</p:attrName>
                                        </p:attrNameLst>
                                      </p:cBhvr>
                                      <p:to>
                                        <p:strVal val="visible"/>
                                      </p:to>
                                    </p:set>
                                  </p:childTnLst>
                                </p:cTn>
                              </p:par>
                            </p:childTnLst>
                          </p:cTn>
                        </p:par>
                      </p:childTnLst>
                    </p:cTn>
                  </p:par>
                </p:childTnLst>
              </p:cTn>
              <p:nextCondLst>
                <p:cond evt="onClick" delay="0">
                  <p:tgtEl>
                    <p:spTgt spid="468"/>
                  </p:tgtEl>
                </p:cond>
              </p:nextCondLst>
            </p:seq>
            <p:seq concurrent="1" nextAc="seek">
              <p:cTn id="1622" restart="whenNotActive" fill="hold" evtFilter="cancelBubble" nodeType="interactiveSeq">
                <p:stCondLst>
                  <p:cond evt="onClick" delay="0">
                    <p:tgtEl>
                      <p:spTgt spid="467"/>
                    </p:tgtEl>
                  </p:cond>
                </p:stCondLst>
                <p:endSync evt="end" delay="0">
                  <p:rtn val="all"/>
                </p:endSync>
                <p:childTnLst>
                  <p:par>
                    <p:cTn id="1623" fill="hold">
                      <p:stCondLst>
                        <p:cond delay="0"/>
                      </p:stCondLst>
                      <p:childTnLst>
                        <p:par>
                          <p:cTn id="1624" fill="hold">
                            <p:stCondLst>
                              <p:cond delay="0"/>
                            </p:stCondLst>
                            <p:childTnLst>
                              <p:par>
                                <p:cTn id="1625" presetID="1" presetClass="exit" presetSubtype="0" fill="hold" grpId="2" nodeType="withEffect">
                                  <p:stCondLst>
                                    <p:cond delay="0"/>
                                  </p:stCondLst>
                                  <p:childTnLst>
                                    <p:set>
                                      <p:cBhvr>
                                        <p:cTn id="1626" dur="1" fill="hold">
                                          <p:stCondLst>
                                            <p:cond delay="0"/>
                                          </p:stCondLst>
                                        </p:cTn>
                                        <p:tgtEl>
                                          <p:spTgt spid="467"/>
                                        </p:tgtEl>
                                        <p:attrNameLst>
                                          <p:attrName>style.visibility</p:attrName>
                                        </p:attrNameLst>
                                      </p:cBhvr>
                                      <p:to>
                                        <p:strVal val="hidden"/>
                                      </p:to>
                                    </p:set>
                                  </p:childTnLst>
                                </p:cTn>
                              </p:par>
                              <p:par>
                                <p:cTn id="1627" presetID="1" presetClass="exit" presetSubtype="0" fill="hold" grpId="2" nodeType="withEffect">
                                  <p:stCondLst>
                                    <p:cond delay="0"/>
                                  </p:stCondLst>
                                  <p:childTnLst>
                                    <p:set>
                                      <p:cBhvr>
                                        <p:cTn id="1628" dur="1" fill="hold">
                                          <p:stCondLst>
                                            <p:cond delay="0"/>
                                          </p:stCondLst>
                                        </p:cTn>
                                        <p:tgtEl>
                                          <p:spTgt spid="468"/>
                                        </p:tgtEl>
                                        <p:attrNameLst>
                                          <p:attrName>style.visibility</p:attrName>
                                        </p:attrNameLst>
                                      </p:cBhvr>
                                      <p:to>
                                        <p:strVal val="hidden"/>
                                      </p:to>
                                    </p:set>
                                  </p:childTnLst>
                                </p:cTn>
                              </p:par>
                              <p:par>
                                <p:cTn id="1629" presetID="1" presetClass="entr" presetSubtype="0" fill="hold" grpId="0" nodeType="withEffect">
                                  <p:stCondLst>
                                    <p:cond delay="0"/>
                                  </p:stCondLst>
                                  <p:childTnLst>
                                    <p:set>
                                      <p:cBhvr>
                                        <p:cTn id="1630" dur="1" fill="hold">
                                          <p:stCondLst>
                                            <p:cond delay="0"/>
                                          </p:stCondLst>
                                        </p:cTn>
                                        <p:tgtEl>
                                          <p:spTgt spid="470"/>
                                        </p:tgtEl>
                                        <p:attrNameLst>
                                          <p:attrName>style.visibility</p:attrName>
                                        </p:attrNameLst>
                                      </p:cBhvr>
                                      <p:to>
                                        <p:strVal val="visible"/>
                                      </p:to>
                                    </p:set>
                                  </p:childTnLst>
                                </p:cTn>
                              </p:par>
                              <p:par>
                                <p:cTn id="1631" presetID="1" presetClass="entr" presetSubtype="0" fill="hold" grpId="0" nodeType="withEffect">
                                  <p:stCondLst>
                                    <p:cond delay="0"/>
                                  </p:stCondLst>
                                  <p:childTnLst>
                                    <p:set>
                                      <p:cBhvr>
                                        <p:cTn id="1632" dur="1" fill="hold">
                                          <p:stCondLst>
                                            <p:cond delay="0"/>
                                          </p:stCondLst>
                                        </p:cTn>
                                        <p:tgtEl>
                                          <p:spTgt spid="469"/>
                                        </p:tgtEl>
                                        <p:attrNameLst>
                                          <p:attrName>style.visibility</p:attrName>
                                        </p:attrNameLst>
                                      </p:cBhvr>
                                      <p:to>
                                        <p:strVal val="visible"/>
                                      </p:to>
                                    </p:set>
                                  </p:childTnLst>
                                </p:cTn>
                              </p:par>
                            </p:childTnLst>
                          </p:cTn>
                        </p:par>
                      </p:childTnLst>
                    </p:cTn>
                  </p:par>
                </p:childTnLst>
              </p:cTn>
              <p:nextCondLst>
                <p:cond evt="onClick" delay="0">
                  <p:tgtEl>
                    <p:spTgt spid="467"/>
                  </p:tgtEl>
                </p:cond>
              </p:nextCondLst>
            </p:seq>
            <p:seq concurrent="1" nextAc="seek">
              <p:cTn id="1633" restart="whenNotActive" fill="hold" evtFilter="cancelBubble" nodeType="interactiveSeq">
                <p:stCondLst>
                  <p:cond evt="onClick" delay="0">
                    <p:tgtEl>
                      <p:spTgt spid="470"/>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grpId="1" nodeType="withEffect">
                                  <p:stCondLst>
                                    <p:cond delay="0"/>
                                  </p:stCondLst>
                                  <p:childTnLst>
                                    <p:set>
                                      <p:cBhvr>
                                        <p:cTn id="1637" dur="1" fill="hold">
                                          <p:stCondLst>
                                            <p:cond delay="0"/>
                                          </p:stCondLst>
                                        </p:cTn>
                                        <p:tgtEl>
                                          <p:spTgt spid="470"/>
                                        </p:tgtEl>
                                        <p:attrNameLst>
                                          <p:attrName>style.visibility</p:attrName>
                                        </p:attrNameLst>
                                      </p:cBhvr>
                                      <p:to>
                                        <p:strVal val="hidden"/>
                                      </p:to>
                                    </p:set>
                                  </p:childTnLst>
                                </p:cTn>
                              </p:par>
                              <p:par>
                                <p:cTn id="1638" presetID="1" presetClass="exit" presetSubtype="0" fill="hold" grpId="1" nodeType="withEffect">
                                  <p:stCondLst>
                                    <p:cond delay="0"/>
                                  </p:stCondLst>
                                  <p:childTnLst>
                                    <p:set>
                                      <p:cBhvr>
                                        <p:cTn id="1639" dur="1" fill="hold">
                                          <p:stCondLst>
                                            <p:cond delay="0"/>
                                          </p:stCondLst>
                                        </p:cTn>
                                        <p:tgtEl>
                                          <p:spTgt spid="469"/>
                                        </p:tgtEl>
                                        <p:attrNameLst>
                                          <p:attrName>style.visibility</p:attrName>
                                        </p:attrNameLst>
                                      </p:cBhvr>
                                      <p:to>
                                        <p:strVal val="hidden"/>
                                      </p:to>
                                    </p:set>
                                  </p:childTnLst>
                                </p:cTn>
                              </p:par>
                              <p:par>
                                <p:cTn id="1640" presetID="1" presetClass="entr" presetSubtype="0" fill="hold" grpId="0" nodeType="withEffect">
                                  <p:stCondLst>
                                    <p:cond delay="0"/>
                                  </p:stCondLst>
                                  <p:childTnLst>
                                    <p:set>
                                      <p:cBhvr>
                                        <p:cTn id="1641" dur="1" fill="hold">
                                          <p:stCondLst>
                                            <p:cond delay="0"/>
                                          </p:stCondLst>
                                        </p:cTn>
                                        <p:tgtEl>
                                          <p:spTgt spid="468"/>
                                        </p:tgtEl>
                                        <p:attrNameLst>
                                          <p:attrName>style.visibility</p:attrName>
                                        </p:attrNameLst>
                                      </p:cBhvr>
                                      <p:to>
                                        <p:strVal val="visible"/>
                                      </p:to>
                                    </p:set>
                                  </p:childTnLst>
                                </p:cTn>
                              </p:par>
                              <p:par>
                                <p:cTn id="1642" presetID="1" presetClass="entr" presetSubtype="0" fill="hold" grpId="0" nodeType="withEffect">
                                  <p:stCondLst>
                                    <p:cond delay="0"/>
                                  </p:stCondLst>
                                  <p:childTnLst>
                                    <p:set>
                                      <p:cBhvr>
                                        <p:cTn id="1643" dur="1" fill="hold">
                                          <p:stCondLst>
                                            <p:cond delay="0"/>
                                          </p:stCondLst>
                                        </p:cTn>
                                        <p:tgtEl>
                                          <p:spTgt spid="467"/>
                                        </p:tgtEl>
                                        <p:attrNameLst>
                                          <p:attrName>style.visibility</p:attrName>
                                        </p:attrNameLst>
                                      </p:cBhvr>
                                      <p:to>
                                        <p:strVal val="visible"/>
                                      </p:to>
                                    </p:set>
                                  </p:childTnLst>
                                </p:cTn>
                              </p:par>
                            </p:childTnLst>
                          </p:cTn>
                        </p:par>
                      </p:childTnLst>
                    </p:cTn>
                  </p:par>
                </p:childTnLst>
              </p:cTn>
              <p:nextCondLst>
                <p:cond evt="onClick" delay="0">
                  <p:tgtEl>
                    <p:spTgt spid="470"/>
                  </p:tgtEl>
                </p:cond>
              </p:nextCondLst>
            </p:seq>
            <p:seq concurrent="1" nextAc="seek">
              <p:cTn id="1644" restart="whenNotActive" fill="hold" evtFilter="cancelBubble" nodeType="interactiveSeq">
                <p:stCondLst>
                  <p:cond evt="onClick" delay="0">
                    <p:tgtEl>
                      <p:spTgt spid="469"/>
                    </p:tgtEl>
                  </p:cond>
                </p:stCondLst>
                <p:endSync evt="end" delay="0">
                  <p:rtn val="all"/>
                </p:endSync>
                <p:childTnLst>
                  <p:par>
                    <p:cTn id="1645" fill="hold">
                      <p:stCondLst>
                        <p:cond delay="0"/>
                      </p:stCondLst>
                      <p:childTnLst>
                        <p:par>
                          <p:cTn id="1646" fill="hold">
                            <p:stCondLst>
                              <p:cond delay="0"/>
                            </p:stCondLst>
                            <p:childTnLst>
                              <p:par>
                                <p:cTn id="1647" presetID="1" presetClass="exit" presetSubtype="0" fill="hold" grpId="2" nodeType="withEffect">
                                  <p:stCondLst>
                                    <p:cond delay="0"/>
                                  </p:stCondLst>
                                  <p:childTnLst>
                                    <p:set>
                                      <p:cBhvr>
                                        <p:cTn id="1648" dur="1" fill="hold">
                                          <p:stCondLst>
                                            <p:cond delay="0"/>
                                          </p:stCondLst>
                                        </p:cTn>
                                        <p:tgtEl>
                                          <p:spTgt spid="469"/>
                                        </p:tgtEl>
                                        <p:attrNameLst>
                                          <p:attrName>style.visibility</p:attrName>
                                        </p:attrNameLst>
                                      </p:cBhvr>
                                      <p:to>
                                        <p:strVal val="hidden"/>
                                      </p:to>
                                    </p:set>
                                  </p:childTnLst>
                                </p:cTn>
                              </p:par>
                              <p:par>
                                <p:cTn id="1649" presetID="1" presetClass="exit" presetSubtype="0" fill="hold" grpId="2" nodeType="withEffect">
                                  <p:stCondLst>
                                    <p:cond delay="0"/>
                                  </p:stCondLst>
                                  <p:childTnLst>
                                    <p:set>
                                      <p:cBhvr>
                                        <p:cTn id="1650" dur="1" fill="hold">
                                          <p:stCondLst>
                                            <p:cond delay="0"/>
                                          </p:stCondLst>
                                        </p:cTn>
                                        <p:tgtEl>
                                          <p:spTgt spid="470"/>
                                        </p:tgtEl>
                                        <p:attrNameLst>
                                          <p:attrName>style.visibility</p:attrName>
                                        </p:attrNameLst>
                                      </p:cBhvr>
                                      <p:to>
                                        <p:strVal val="hidden"/>
                                      </p:to>
                                    </p:set>
                                  </p:childTnLst>
                                </p:cTn>
                              </p:par>
                              <p:par>
                                <p:cTn id="1651" presetID="1" presetClass="entr" presetSubtype="0" fill="hold" grpId="3" nodeType="withEffect">
                                  <p:stCondLst>
                                    <p:cond delay="0"/>
                                  </p:stCondLst>
                                  <p:childTnLst>
                                    <p:set>
                                      <p:cBhvr>
                                        <p:cTn id="1652" dur="1" fill="hold">
                                          <p:stCondLst>
                                            <p:cond delay="0"/>
                                          </p:stCondLst>
                                        </p:cTn>
                                        <p:tgtEl>
                                          <p:spTgt spid="472"/>
                                        </p:tgtEl>
                                        <p:attrNameLst>
                                          <p:attrName>style.visibility</p:attrName>
                                        </p:attrNameLst>
                                      </p:cBhvr>
                                      <p:to>
                                        <p:strVal val="visible"/>
                                      </p:to>
                                    </p:set>
                                  </p:childTnLst>
                                </p:cTn>
                              </p:par>
                              <p:par>
                                <p:cTn id="1653" presetID="1" presetClass="entr" presetSubtype="0" fill="hold" grpId="3" nodeType="withEffect">
                                  <p:stCondLst>
                                    <p:cond delay="0"/>
                                  </p:stCondLst>
                                  <p:childTnLst>
                                    <p:set>
                                      <p:cBhvr>
                                        <p:cTn id="1654" dur="1" fill="hold">
                                          <p:stCondLst>
                                            <p:cond delay="0"/>
                                          </p:stCondLst>
                                        </p:cTn>
                                        <p:tgtEl>
                                          <p:spTgt spid="471"/>
                                        </p:tgtEl>
                                        <p:attrNameLst>
                                          <p:attrName>style.visibility</p:attrName>
                                        </p:attrNameLst>
                                      </p:cBhvr>
                                      <p:to>
                                        <p:strVal val="visible"/>
                                      </p:to>
                                    </p:set>
                                  </p:childTnLst>
                                </p:cTn>
                              </p:par>
                            </p:childTnLst>
                          </p:cTn>
                        </p:par>
                      </p:childTnLst>
                    </p:cTn>
                  </p:par>
                </p:childTnLst>
              </p:cTn>
              <p:nextCondLst>
                <p:cond evt="onClick" delay="0">
                  <p:tgtEl>
                    <p:spTgt spid="469"/>
                  </p:tgtEl>
                </p:cond>
              </p:nextCondLst>
            </p:seq>
            <p:seq concurrent="1" nextAc="seek">
              <p:cTn id="1655" restart="whenNotActive" fill="hold" evtFilter="cancelBubble" nodeType="interactiveSeq">
                <p:stCondLst>
                  <p:cond evt="onClick" delay="0">
                    <p:tgtEl>
                      <p:spTgt spid="472"/>
                    </p:tgtEl>
                  </p:cond>
                </p:stCondLst>
                <p:endSync evt="end" delay="0">
                  <p:rtn val="all"/>
                </p:endSync>
                <p:childTnLst>
                  <p:par>
                    <p:cTn id="1656" fill="hold">
                      <p:stCondLst>
                        <p:cond delay="0"/>
                      </p:stCondLst>
                      <p:childTnLst>
                        <p:par>
                          <p:cTn id="1657" fill="hold">
                            <p:stCondLst>
                              <p:cond delay="0"/>
                            </p:stCondLst>
                            <p:childTnLst>
                              <p:par>
                                <p:cTn id="1658" presetID="1" presetClass="exit" presetSubtype="0" fill="hold" grpId="1" nodeType="withEffect">
                                  <p:stCondLst>
                                    <p:cond delay="0"/>
                                  </p:stCondLst>
                                  <p:childTnLst>
                                    <p:set>
                                      <p:cBhvr>
                                        <p:cTn id="1659" dur="1" fill="hold">
                                          <p:stCondLst>
                                            <p:cond delay="0"/>
                                          </p:stCondLst>
                                        </p:cTn>
                                        <p:tgtEl>
                                          <p:spTgt spid="472"/>
                                        </p:tgtEl>
                                        <p:attrNameLst>
                                          <p:attrName>style.visibility</p:attrName>
                                        </p:attrNameLst>
                                      </p:cBhvr>
                                      <p:to>
                                        <p:strVal val="hidden"/>
                                      </p:to>
                                    </p:set>
                                  </p:childTnLst>
                                </p:cTn>
                              </p:par>
                              <p:par>
                                <p:cTn id="1660" presetID="1" presetClass="exit" presetSubtype="0" fill="hold" grpId="1" nodeType="withEffect">
                                  <p:stCondLst>
                                    <p:cond delay="0"/>
                                  </p:stCondLst>
                                  <p:childTnLst>
                                    <p:set>
                                      <p:cBhvr>
                                        <p:cTn id="1661" dur="1" fill="hold">
                                          <p:stCondLst>
                                            <p:cond delay="0"/>
                                          </p:stCondLst>
                                        </p:cTn>
                                        <p:tgtEl>
                                          <p:spTgt spid="471"/>
                                        </p:tgtEl>
                                        <p:attrNameLst>
                                          <p:attrName>style.visibility</p:attrName>
                                        </p:attrNameLst>
                                      </p:cBhvr>
                                      <p:to>
                                        <p:strVal val="hidden"/>
                                      </p:to>
                                    </p:set>
                                  </p:childTnLst>
                                </p:cTn>
                              </p:par>
                              <p:par>
                                <p:cTn id="1662" presetID="1" presetClass="entr" presetSubtype="0" fill="hold" grpId="3" nodeType="withEffect">
                                  <p:stCondLst>
                                    <p:cond delay="0"/>
                                  </p:stCondLst>
                                  <p:childTnLst>
                                    <p:set>
                                      <p:cBhvr>
                                        <p:cTn id="1663" dur="1" fill="hold">
                                          <p:stCondLst>
                                            <p:cond delay="0"/>
                                          </p:stCondLst>
                                        </p:cTn>
                                        <p:tgtEl>
                                          <p:spTgt spid="470"/>
                                        </p:tgtEl>
                                        <p:attrNameLst>
                                          <p:attrName>style.visibility</p:attrName>
                                        </p:attrNameLst>
                                      </p:cBhvr>
                                      <p:to>
                                        <p:strVal val="visible"/>
                                      </p:to>
                                    </p:set>
                                  </p:childTnLst>
                                </p:cTn>
                              </p:par>
                              <p:par>
                                <p:cTn id="1664" presetID="1" presetClass="entr" presetSubtype="0" fill="hold" grpId="3" nodeType="withEffect">
                                  <p:stCondLst>
                                    <p:cond delay="0"/>
                                  </p:stCondLst>
                                  <p:childTnLst>
                                    <p:set>
                                      <p:cBhvr>
                                        <p:cTn id="1665" dur="1" fill="hold">
                                          <p:stCondLst>
                                            <p:cond delay="0"/>
                                          </p:stCondLst>
                                        </p:cTn>
                                        <p:tgtEl>
                                          <p:spTgt spid="469"/>
                                        </p:tgtEl>
                                        <p:attrNameLst>
                                          <p:attrName>style.visibility</p:attrName>
                                        </p:attrNameLst>
                                      </p:cBhvr>
                                      <p:to>
                                        <p:strVal val="visible"/>
                                      </p:to>
                                    </p:set>
                                  </p:childTnLst>
                                </p:cTn>
                              </p:par>
                            </p:childTnLst>
                          </p:cTn>
                        </p:par>
                      </p:childTnLst>
                    </p:cTn>
                  </p:par>
                </p:childTnLst>
              </p:cTn>
              <p:nextCondLst>
                <p:cond evt="onClick" delay="0">
                  <p:tgtEl>
                    <p:spTgt spid="472"/>
                  </p:tgtEl>
                </p:cond>
              </p:nextCondLst>
            </p:seq>
            <p:seq concurrent="1" nextAc="seek">
              <p:cTn id="1666" restart="whenNotActive" fill="hold" evtFilter="cancelBubble" nodeType="interactiveSeq">
                <p:stCondLst>
                  <p:cond evt="onClick" delay="0">
                    <p:tgtEl>
                      <p:spTgt spid="471"/>
                    </p:tgtEl>
                  </p:cond>
                </p:stCondLst>
                <p:endSync evt="end" delay="0">
                  <p:rtn val="all"/>
                </p:endSync>
                <p:childTnLst>
                  <p:par>
                    <p:cTn id="1667" fill="hold">
                      <p:stCondLst>
                        <p:cond delay="0"/>
                      </p:stCondLst>
                      <p:childTnLst>
                        <p:par>
                          <p:cTn id="1668" fill="hold">
                            <p:stCondLst>
                              <p:cond delay="0"/>
                            </p:stCondLst>
                            <p:childTnLst>
                              <p:par>
                                <p:cTn id="1669" presetID="1" presetClass="exit" presetSubtype="0" fill="hold" grpId="2" nodeType="withEffect">
                                  <p:stCondLst>
                                    <p:cond delay="0"/>
                                  </p:stCondLst>
                                  <p:childTnLst>
                                    <p:set>
                                      <p:cBhvr>
                                        <p:cTn id="1670" dur="1" fill="hold">
                                          <p:stCondLst>
                                            <p:cond delay="0"/>
                                          </p:stCondLst>
                                        </p:cTn>
                                        <p:tgtEl>
                                          <p:spTgt spid="471"/>
                                        </p:tgtEl>
                                        <p:attrNameLst>
                                          <p:attrName>style.visibility</p:attrName>
                                        </p:attrNameLst>
                                      </p:cBhvr>
                                      <p:to>
                                        <p:strVal val="hidden"/>
                                      </p:to>
                                    </p:set>
                                  </p:childTnLst>
                                </p:cTn>
                              </p:par>
                              <p:par>
                                <p:cTn id="1671" presetID="1" presetClass="exit" presetSubtype="0" fill="hold" grpId="2" nodeType="withEffect">
                                  <p:stCondLst>
                                    <p:cond delay="0"/>
                                  </p:stCondLst>
                                  <p:childTnLst>
                                    <p:set>
                                      <p:cBhvr>
                                        <p:cTn id="1672" dur="1" fill="hold">
                                          <p:stCondLst>
                                            <p:cond delay="0"/>
                                          </p:stCondLst>
                                        </p:cTn>
                                        <p:tgtEl>
                                          <p:spTgt spid="472"/>
                                        </p:tgtEl>
                                        <p:attrNameLst>
                                          <p:attrName>style.visibility</p:attrName>
                                        </p:attrNameLst>
                                      </p:cBhvr>
                                      <p:to>
                                        <p:strVal val="hidden"/>
                                      </p:to>
                                    </p:set>
                                  </p:childTnLst>
                                </p:cTn>
                              </p:par>
                              <p:par>
                                <p:cTn id="1673" presetID="1" presetClass="entr" presetSubtype="0" fill="hold" grpId="0" nodeType="withEffect">
                                  <p:stCondLst>
                                    <p:cond delay="0"/>
                                  </p:stCondLst>
                                  <p:childTnLst>
                                    <p:set>
                                      <p:cBhvr>
                                        <p:cTn id="1674" dur="1" fill="hold">
                                          <p:stCondLst>
                                            <p:cond delay="0"/>
                                          </p:stCondLst>
                                        </p:cTn>
                                        <p:tgtEl>
                                          <p:spTgt spid="474"/>
                                        </p:tgtEl>
                                        <p:attrNameLst>
                                          <p:attrName>style.visibility</p:attrName>
                                        </p:attrNameLst>
                                      </p:cBhvr>
                                      <p:to>
                                        <p:strVal val="visible"/>
                                      </p:to>
                                    </p:set>
                                  </p:childTnLst>
                                </p:cTn>
                              </p:par>
                              <p:par>
                                <p:cTn id="1675" presetID="1" presetClass="entr" presetSubtype="0" fill="hold" grpId="0" nodeType="withEffect">
                                  <p:stCondLst>
                                    <p:cond delay="0"/>
                                  </p:stCondLst>
                                  <p:childTnLst>
                                    <p:set>
                                      <p:cBhvr>
                                        <p:cTn id="1676" dur="1" fill="hold">
                                          <p:stCondLst>
                                            <p:cond delay="0"/>
                                          </p:stCondLst>
                                        </p:cTn>
                                        <p:tgtEl>
                                          <p:spTgt spid="473"/>
                                        </p:tgtEl>
                                        <p:attrNameLst>
                                          <p:attrName>style.visibility</p:attrName>
                                        </p:attrNameLst>
                                      </p:cBhvr>
                                      <p:to>
                                        <p:strVal val="visible"/>
                                      </p:to>
                                    </p:set>
                                  </p:childTnLst>
                                </p:cTn>
                              </p:par>
                            </p:childTnLst>
                          </p:cTn>
                        </p:par>
                      </p:childTnLst>
                    </p:cTn>
                  </p:par>
                </p:childTnLst>
              </p:cTn>
              <p:nextCondLst>
                <p:cond evt="onClick" delay="0">
                  <p:tgtEl>
                    <p:spTgt spid="471"/>
                  </p:tgtEl>
                </p:cond>
              </p:nextCondLst>
            </p:seq>
            <p:seq concurrent="1" nextAc="seek">
              <p:cTn id="1677" restart="whenNotActive" fill="hold" evtFilter="cancelBubble" nodeType="interactiveSeq">
                <p:stCondLst>
                  <p:cond evt="onClick" delay="0">
                    <p:tgtEl>
                      <p:spTgt spid="474"/>
                    </p:tgtEl>
                  </p:cond>
                </p:stCondLst>
                <p:endSync evt="end" delay="0">
                  <p:rtn val="all"/>
                </p:endSync>
                <p:childTnLst>
                  <p:par>
                    <p:cTn id="1678" fill="hold">
                      <p:stCondLst>
                        <p:cond delay="0"/>
                      </p:stCondLst>
                      <p:childTnLst>
                        <p:par>
                          <p:cTn id="1679" fill="hold">
                            <p:stCondLst>
                              <p:cond delay="0"/>
                            </p:stCondLst>
                            <p:childTnLst>
                              <p:par>
                                <p:cTn id="1680" presetID="1" presetClass="exit" presetSubtype="0" fill="hold" grpId="1" nodeType="withEffect">
                                  <p:stCondLst>
                                    <p:cond delay="0"/>
                                  </p:stCondLst>
                                  <p:childTnLst>
                                    <p:set>
                                      <p:cBhvr>
                                        <p:cTn id="1681" dur="1" fill="hold">
                                          <p:stCondLst>
                                            <p:cond delay="0"/>
                                          </p:stCondLst>
                                        </p:cTn>
                                        <p:tgtEl>
                                          <p:spTgt spid="474"/>
                                        </p:tgtEl>
                                        <p:attrNameLst>
                                          <p:attrName>style.visibility</p:attrName>
                                        </p:attrNameLst>
                                      </p:cBhvr>
                                      <p:to>
                                        <p:strVal val="hidden"/>
                                      </p:to>
                                    </p:set>
                                  </p:childTnLst>
                                </p:cTn>
                              </p:par>
                              <p:par>
                                <p:cTn id="1682" presetID="1" presetClass="exit" presetSubtype="0" fill="hold" grpId="1" nodeType="withEffect">
                                  <p:stCondLst>
                                    <p:cond delay="0"/>
                                  </p:stCondLst>
                                  <p:childTnLst>
                                    <p:set>
                                      <p:cBhvr>
                                        <p:cTn id="1683" dur="1" fill="hold">
                                          <p:stCondLst>
                                            <p:cond delay="0"/>
                                          </p:stCondLst>
                                        </p:cTn>
                                        <p:tgtEl>
                                          <p:spTgt spid="473"/>
                                        </p:tgtEl>
                                        <p:attrNameLst>
                                          <p:attrName>style.visibility</p:attrName>
                                        </p:attrNameLst>
                                      </p:cBhvr>
                                      <p:to>
                                        <p:strVal val="hidden"/>
                                      </p:to>
                                    </p:set>
                                  </p:childTnLst>
                                </p:cTn>
                              </p:par>
                              <p:par>
                                <p:cTn id="1684" presetID="1" presetClass="entr" presetSubtype="0" fill="hold" grpId="0" nodeType="withEffect">
                                  <p:stCondLst>
                                    <p:cond delay="0"/>
                                  </p:stCondLst>
                                  <p:childTnLst>
                                    <p:set>
                                      <p:cBhvr>
                                        <p:cTn id="1685" dur="1" fill="hold">
                                          <p:stCondLst>
                                            <p:cond delay="0"/>
                                          </p:stCondLst>
                                        </p:cTn>
                                        <p:tgtEl>
                                          <p:spTgt spid="472"/>
                                        </p:tgtEl>
                                        <p:attrNameLst>
                                          <p:attrName>style.visibility</p:attrName>
                                        </p:attrNameLst>
                                      </p:cBhvr>
                                      <p:to>
                                        <p:strVal val="visible"/>
                                      </p:to>
                                    </p:set>
                                  </p:childTnLst>
                                </p:cTn>
                              </p:par>
                              <p:par>
                                <p:cTn id="1686" presetID="1" presetClass="entr" presetSubtype="0" fill="hold" grpId="0" nodeType="withEffect">
                                  <p:stCondLst>
                                    <p:cond delay="0"/>
                                  </p:stCondLst>
                                  <p:childTnLst>
                                    <p:set>
                                      <p:cBhvr>
                                        <p:cTn id="1687" dur="1" fill="hold">
                                          <p:stCondLst>
                                            <p:cond delay="0"/>
                                          </p:stCondLst>
                                        </p:cTn>
                                        <p:tgtEl>
                                          <p:spTgt spid="471"/>
                                        </p:tgtEl>
                                        <p:attrNameLst>
                                          <p:attrName>style.visibility</p:attrName>
                                        </p:attrNameLst>
                                      </p:cBhvr>
                                      <p:to>
                                        <p:strVal val="visible"/>
                                      </p:to>
                                    </p:set>
                                  </p:childTnLst>
                                </p:cTn>
                              </p:par>
                            </p:childTnLst>
                          </p:cTn>
                        </p:par>
                      </p:childTnLst>
                    </p:cTn>
                  </p:par>
                </p:childTnLst>
              </p:cTn>
              <p:nextCondLst>
                <p:cond evt="onClick" delay="0">
                  <p:tgtEl>
                    <p:spTgt spid="474"/>
                  </p:tgtEl>
                </p:cond>
              </p:nextCondLst>
            </p:seq>
            <p:seq concurrent="1" nextAc="seek">
              <p:cTn id="1688" restart="whenNotActive" fill="hold" evtFilter="cancelBubble" nodeType="interactiveSeq">
                <p:stCondLst>
                  <p:cond evt="onClick" delay="0">
                    <p:tgtEl>
                      <p:spTgt spid="473"/>
                    </p:tgtEl>
                  </p:cond>
                </p:stCondLst>
                <p:endSync evt="end" delay="0">
                  <p:rtn val="all"/>
                </p:endSync>
                <p:childTnLst>
                  <p:par>
                    <p:cTn id="1689" fill="hold">
                      <p:stCondLst>
                        <p:cond delay="0"/>
                      </p:stCondLst>
                      <p:childTnLst>
                        <p:par>
                          <p:cTn id="1690" fill="hold">
                            <p:stCondLst>
                              <p:cond delay="0"/>
                            </p:stCondLst>
                            <p:childTnLst>
                              <p:par>
                                <p:cTn id="1691" presetID="1" presetClass="exit" presetSubtype="0" fill="hold" grpId="2" nodeType="withEffect">
                                  <p:stCondLst>
                                    <p:cond delay="0"/>
                                  </p:stCondLst>
                                  <p:childTnLst>
                                    <p:set>
                                      <p:cBhvr>
                                        <p:cTn id="1692" dur="1" fill="hold">
                                          <p:stCondLst>
                                            <p:cond delay="0"/>
                                          </p:stCondLst>
                                        </p:cTn>
                                        <p:tgtEl>
                                          <p:spTgt spid="473"/>
                                        </p:tgtEl>
                                        <p:attrNameLst>
                                          <p:attrName>style.visibility</p:attrName>
                                        </p:attrNameLst>
                                      </p:cBhvr>
                                      <p:to>
                                        <p:strVal val="hidden"/>
                                      </p:to>
                                    </p:set>
                                  </p:childTnLst>
                                </p:cTn>
                              </p:par>
                              <p:par>
                                <p:cTn id="1693" presetID="1" presetClass="exit" presetSubtype="0" fill="hold" grpId="2" nodeType="withEffect">
                                  <p:stCondLst>
                                    <p:cond delay="0"/>
                                  </p:stCondLst>
                                  <p:childTnLst>
                                    <p:set>
                                      <p:cBhvr>
                                        <p:cTn id="1694" dur="1" fill="hold">
                                          <p:stCondLst>
                                            <p:cond delay="0"/>
                                          </p:stCondLst>
                                        </p:cTn>
                                        <p:tgtEl>
                                          <p:spTgt spid="474"/>
                                        </p:tgtEl>
                                        <p:attrNameLst>
                                          <p:attrName>style.visibility</p:attrName>
                                        </p:attrNameLst>
                                      </p:cBhvr>
                                      <p:to>
                                        <p:strVal val="hidden"/>
                                      </p:to>
                                    </p:set>
                                  </p:childTnLst>
                                </p:cTn>
                              </p:par>
                              <p:par>
                                <p:cTn id="1695" presetID="1" presetClass="entr" presetSubtype="0" fill="hold" grpId="3" nodeType="withEffect">
                                  <p:stCondLst>
                                    <p:cond delay="0"/>
                                  </p:stCondLst>
                                  <p:childTnLst>
                                    <p:set>
                                      <p:cBhvr>
                                        <p:cTn id="1696" dur="1" fill="hold">
                                          <p:stCondLst>
                                            <p:cond delay="0"/>
                                          </p:stCondLst>
                                        </p:cTn>
                                        <p:tgtEl>
                                          <p:spTgt spid="476"/>
                                        </p:tgtEl>
                                        <p:attrNameLst>
                                          <p:attrName>style.visibility</p:attrName>
                                        </p:attrNameLst>
                                      </p:cBhvr>
                                      <p:to>
                                        <p:strVal val="visible"/>
                                      </p:to>
                                    </p:set>
                                  </p:childTnLst>
                                </p:cTn>
                              </p:par>
                              <p:par>
                                <p:cTn id="1697" presetID="1" presetClass="entr" presetSubtype="0" fill="hold" grpId="3" nodeType="withEffect">
                                  <p:stCondLst>
                                    <p:cond delay="0"/>
                                  </p:stCondLst>
                                  <p:childTnLst>
                                    <p:set>
                                      <p:cBhvr>
                                        <p:cTn id="1698" dur="1" fill="hold">
                                          <p:stCondLst>
                                            <p:cond delay="0"/>
                                          </p:stCondLst>
                                        </p:cTn>
                                        <p:tgtEl>
                                          <p:spTgt spid="475"/>
                                        </p:tgtEl>
                                        <p:attrNameLst>
                                          <p:attrName>style.visibility</p:attrName>
                                        </p:attrNameLst>
                                      </p:cBhvr>
                                      <p:to>
                                        <p:strVal val="visible"/>
                                      </p:to>
                                    </p:set>
                                  </p:childTnLst>
                                </p:cTn>
                              </p:par>
                            </p:childTnLst>
                          </p:cTn>
                        </p:par>
                      </p:childTnLst>
                    </p:cTn>
                  </p:par>
                </p:childTnLst>
              </p:cTn>
              <p:nextCondLst>
                <p:cond evt="onClick" delay="0">
                  <p:tgtEl>
                    <p:spTgt spid="473"/>
                  </p:tgtEl>
                </p:cond>
              </p:nextCondLst>
            </p:seq>
            <p:seq concurrent="1" nextAc="seek">
              <p:cTn id="1699" restart="whenNotActive" fill="hold" evtFilter="cancelBubble" nodeType="interactiveSeq">
                <p:stCondLst>
                  <p:cond evt="onClick" delay="0">
                    <p:tgtEl>
                      <p:spTgt spid="476"/>
                    </p:tgtEl>
                  </p:cond>
                </p:stCondLst>
                <p:endSync evt="end" delay="0">
                  <p:rtn val="all"/>
                </p:endSync>
                <p:childTnLst>
                  <p:par>
                    <p:cTn id="1700" fill="hold">
                      <p:stCondLst>
                        <p:cond delay="0"/>
                      </p:stCondLst>
                      <p:childTnLst>
                        <p:par>
                          <p:cTn id="1701" fill="hold">
                            <p:stCondLst>
                              <p:cond delay="0"/>
                            </p:stCondLst>
                            <p:childTnLst>
                              <p:par>
                                <p:cTn id="1702" presetID="1" presetClass="exit" presetSubtype="0" fill="hold" grpId="1" nodeType="withEffect">
                                  <p:stCondLst>
                                    <p:cond delay="0"/>
                                  </p:stCondLst>
                                  <p:childTnLst>
                                    <p:set>
                                      <p:cBhvr>
                                        <p:cTn id="1703" dur="1" fill="hold">
                                          <p:stCondLst>
                                            <p:cond delay="0"/>
                                          </p:stCondLst>
                                        </p:cTn>
                                        <p:tgtEl>
                                          <p:spTgt spid="476"/>
                                        </p:tgtEl>
                                        <p:attrNameLst>
                                          <p:attrName>style.visibility</p:attrName>
                                        </p:attrNameLst>
                                      </p:cBhvr>
                                      <p:to>
                                        <p:strVal val="hidden"/>
                                      </p:to>
                                    </p:set>
                                  </p:childTnLst>
                                </p:cTn>
                              </p:par>
                              <p:par>
                                <p:cTn id="1704" presetID="1" presetClass="exit" presetSubtype="0" fill="hold" grpId="1" nodeType="withEffect">
                                  <p:stCondLst>
                                    <p:cond delay="0"/>
                                  </p:stCondLst>
                                  <p:childTnLst>
                                    <p:set>
                                      <p:cBhvr>
                                        <p:cTn id="1705" dur="1" fill="hold">
                                          <p:stCondLst>
                                            <p:cond delay="0"/>
                                          </p:stCondLst>
                                        </p:cTn>
                                        <p:tgtEl>
                                          <p:spTgt spid="475"/>
                                        </p:tgtEl>
                                        <p:attrNameLst>
                                          <p:attrName>style.visibility</p:attrName>
                                        </p:attrNameLst>
                                      </p:cBhvr>
                                      <p:to>
                                        <p:strVal val="hidden"/>
                                      </p:to>
                                    </p:set>
                                  </p:childTnLst>
                                </p:cTn>
                              </p:par>
                              <p:par>
                                <p:cTn id="1706" presetID="1" presetClass="entr" presetSubtype="0" fill="hold" grpId="3" nodeType="withEffect">
                                  <p:stCondLst>
                                    <p:cond delay="0"/>
                                  </p:stCondLst>
                                  <p:childTnLst>
                                    <p:set>
                                      <p:cBhvr>
                                        <p:cTn id="1707" dur="1" fill="hold">
                                          <p:stCondLst>
                                            <p:cond delay="0"/>
                                          </p:stCondLst>
                                        </p:cTn>
                                        <p:tgtEl>
                                          <p:spTgt spid="474"/>
                                        </p:tgtEl>
                                        <p:attrNameLst>
                                          <p:attrName>style.visibility</p:attrName>
                                        </p:attrNameLst>
                                      </p:cBhvr>
                                      <p:to>
                                        <p:strVal val="visible"/>
                                      </p:to>
                                    </p:set>
                                  </p:childTnLst>
                                </p:cTn>
                              </p:par>
                              <p:par>
                                <p:cTn id="1708" presetID="1" presetClass="entr" presetSubtype="0" fill="hold" grpId="3" nodeType="withEffect">
                                  <p:stCondLst>
                                    <p:cond delay="0"/>
                                  </p:stCondLst>
                                  <p:childTnLst>
                                    <p:set>
                                      <p:cBhvr>
                                        <p:cTn id="1709" dur="1" fill="hold">
                                          <p:stCondLst>
                                            <p:cond delay="0"/>
                                          </p:stCondLst>
                                        </p:cTn>
                                        <p:tgtEl>
                                          <p:spTgt spid="473"/>
                                        </p:tgtEl>
                                        <p:attrNameLst>
                                          <p:attrName>style.visibility</p:attrName>
                                        </p:attrNameLst>
                                      </p:cBhvr>
                                      <p:to>
                                        <p:strVal val="visible"/>
                                      </p:to>
                                    </p:set>
                                  </p:childTnLst>
                                </p:cTn>
                              </p:par>
                            </p:childTnLst>
                          </p:cTn>
                        </p:par>
                      </p:childTnLst>
                    </p:cTn>
                  </p:par>
                </p:childTnLst>
              </p:cTn>
              <p:nextCondLst>
                <p:cond evt="onClick" delay="0">
                  <p:tgtEl>
                    <p:spTgt spid="476"/>
                  </p:tgtEl>
                </p:cond>
              </p:nextCondLst>
            </p:seq>
            <p:seq concurrent="1" nextAc="seek">
              <p:cTn id="1710" restart="whenNotActive" fill="hold" evtFilter="cancelBubble" nodeType="interactiveSeq">
                <p:stCondLst>
                  <p:cond evt="onClick" delay="0">
                    <p:tgtEl>
                      <p:spTgt spid="475"/>
                    </p:tgtEl>
                  </p:cond>
                </p:stCondLst>
                <p:endSync evt="end" delay="0">
                  <p:rtn val="all"/>
                </p:endSync>
                <p:childTnLst>
                  <p:par>
                    <p:cTn id="1711" fill="hold">
                      <p:stCondLst>
                        <p:cond delay="0"/>
                      </p:stCondLst>
                      <p:childTnLst>
                        <p:par>
                          <p:cTn id="1712" fill="hold">
                            <p:stCondLst>
                              <p:cond delay="0"/>
                            </p:stCondLst>
                            <p:childTnLst>
                              <p:par>
                                <p:cTn id="1713" presetID="1" presetClass="exit" presetSubtype="0" fill="hold" grpId="2" nodeType="withEffect">
                                  <p:stCondLst>
                                    <p:cond delay="0"/>
                                  </p:stCondLst>
                                  <p:childTnLst>
                                    <p:set>
                                      <p:cBhvr>
                                        <p:cTn id="1714" dur="1" fill="hold">
                                          <p:stCondLst>
                                            <p:cond delay="0"/>
                                          </p:stCondLst>
                                        </p:cTn>
                                        <p:tgtEl>
                                          <p:spTgt spid="475"/>
                                        </p:tgtEl>
                                        <p:attrNameLst>
                                          <p:attrName>style.visibility</p:attrName>
                                        </p:attrNameLst>
                                      </p:cBhvr>
                                      <p:to>
                                        <p:strVal val="hidden"/>
                                      </p:to>
                                    </p:set>
                                  </p:childTnLst>
                                </p:cTn>
                              </p:par>
                              <p:par>
                                <p:cTn id="1715" presetID="1" presetClass="exit" presetSubtype="0" fill="hold" grpId="2" nodeType="withEffect">
                                  <p:stCondLst>
                                    <p:cond delay="0"/>
                                  </p:stCondLst>
                                  <p:childTnLst>
                                    <p:set>
                                      <p:cBhvr>
                                        <p:cTn id="1716" dur="1" fill="hold">
                                          <p:stCondLst>
                                            <p:cond delay="0"/>
                                          </p:stCondLst>
                                        </p:cTn>
                                        <p:tgtEl>
                                          <p:spTgt spid="476"/>
                                        </p:tgtEl>
                                        <p:attrNameLst>
                                          <p:attrName>style.visibility</p:attrName>
                                        </p:attrNameLst>
                                      </p:cBhvr>
                                      <p:to>
                                        <p:strVal val="hidden"/>
                                      </p:to>
                                    </p:set>
                                  </p:childTnLst>
                                </p:cTn>
                              </p:par>
                              <p:par>
                                <p:cTn id="1717" presetID="1" presetClass="entr" presetSubtype="0" fill="hold" grpId="0" nodeType="withEffect">
                                  <p:stCondLst>
                                    <p:cond delay="0"/>
                                  </p:stCondLst>
                                  <p:childTnLst>
                                    <p:set>
                                      <p:cBhvr>
                                        <p:cTn id="1718" dur="1" fill="hold">
                                          <p:stCondLst>
                                            <p:cond delay="0"/>
                                          </p:stCondLst>
                                        </p:cTn>
                                        <p:tgtEl>
                                          <p:spTgt spid="478"/>
                                        </p:tgtEl>
                                        <p:attrNameLst>
                                          <p:attrName>style.visibility</p:attrName>
                                        </p:attrNameLst>
                                      </p:cBhvr>
                                      <p:to>
                                        <p:strVal val="visible"/>
                                      </p:to>
                                    </p:set>
                                  </p:childTnLst>
                                </p:cTn>
                              </p:par>
                              <p:par>
                                <p:cTn id="1719" presetID="1" presetClass="entr" presetSubtype="0" fill="hold" grpId="0" nodeType="withEffect">
                                  <p:stCondLst>
                                    <p:cond delay="0"/>
                                  </p:stCondLst>
                                  <p:childTnLst>
                                    <p:set>
                                      <p:cBhvr>
                                        <p:cTn id="1720" dur="1" fill="hold">
                                          <p:stCondLst>
                                            <p:cond delay="0"/>
                                          </p:stCondLst>
                                        </p:cTn>
                                        <p:tgtEl>
                                          <p:spTgt spid="477"/>
                                        </p:tgtEl>
                                        <p:attrNameLst>
                                          <p:attrName>style.visibility</p:attrName>
                                        </p:attrNameLst>
                                      </p:cBhvr>
                                      <p:to>
                                        <p:strVal val="visible"/>
                                      </p:to>
                                    </p:set>
                                  </p:childTnLst>
                                </p:cTn>
                              </p:par>
                            </p:childTnLst>
                          </p:cTn>
                        </p:par>
                      </p:childTnLst>
                    </p:cTn>
                  </p:par>
                </p:childTnLst>
              </p:cTn>
              <p:nextCondLst>
                <p:cond evt="onClick" delay="0">
                  <p:tgtEl>
                    <p:spTgt spid="475"/>
                  </p:tgtEl>
                </p:cond>
              </p:nextCondLst>
            </p:seq>
            <p:seq concurrent="1" nextAc="seek">
              <p:cTn id="1721" restart="whenNotActive" fill="hold" evtFilter="cancelBubble" nodeType="interactiveSeq">
                <p:stCondLst>
                  <p:cond evt="onClick" delay="0">
                    <p:tgtEl>
                      <p:spTgt spid="478"/>
                    </p:tgtEl>
                  </p:cond>
                </p:stCondLst>
                <p:endSync evt="end" delay="0">
                  <p:rtn val="all"/>
                </p:endSync>
                <p:childTnLst>
                  <p:par>
                    <p:cTn id="1722" fill="hold">
                      <p:stCondLst>
                        <p:cond delay="0"/>
                      </p:stCondLst>
                      <p:childTnLst>
                        <p:par>
                          <p:cTn id="1723" fill="hold">
                            <p:stCondLst>
                              <p:cond delay="0"/>
                            </p:stCondLst>
                            <p:childTnLst>
                              <p:par>
                                <p:cTn id="1724" presetID="1" presetClass="exit" presetSubtype="0" fill="hold" grpId="1" nodeType="withEffect">
                                  <p:stCondLst>
                                    <p:cond delay="0"/>
                                  </p:stCondLst>
                                  <p:childTnLst>
                                    <p:set>
                                      <p:cBhvr>
                                        <p:cTn id="1725" dur="1" fill="hold">
                                          <p:stCondLst>
                                            <p:cond delay="0"/>
                                          </p:stCondLst>
                                        </p:cTn>
                                        <p:tgtEl>
                                          <p:spTgt spid="478"/>
                                        </p:tgtEl>
                                        <p:attrNameLst>
                                          <p:attrName>style.visibility</p:attrName>
                                        </p:attrNameLst>
                                      </p:cBhvr>
                                      <p:to>
                                        <p:strVal val="hidden"/>
                                      </p:to>
                                    </p:set>
                                  </p:childTnLst>
                                </p:cTn>
                              </p:par>
                              <p:par>
                                <p:cTn id="1726" presetID="1" presetClass="exit" presetSubtype="0" fill="hold" grpId="1" nodeType="withEffect">
                                  <p:stCondLst>
                                    <p:cond delay="0"/>
                                  </p:stCondLst>
                                  <p:childTnLst>
                                    <p:set>
                                      <p:cBhvr>
                                        <p:cTn id="1727" dur="1" fill="hold">
                                          <p:stCondLst>
                                            <p:cond delay="0"/>
                                          </p:stCondLst>
                                        </p:cTn>
                                        <p:tgtEl>
                                          <p:spTgt spid="477"/>
                                        </p:tgtEl>
                                        <p:attrNameLst>
                                          <p:attrName>style.visibility</p:attrName>
                                        </p:attrNameLst>
                                      </p:cBhvr>
                                      <p:to>
                                        <p:strVal val="hidden"/>
                                      </p:to>
                                    </p:set>
                                  </p:childTnLst>
                                </p:cTn>
                              </p:par>
                              <p:par>
                                <p:cTn id="1728" presetID="1" presetClass="entr" presetSubtype="0" fill="hold" grpId="0" nodeType="withEffect">
                                  <p:stCondLst>
                                    <p:cond delay="0"/>
                                  </p:stCondLst>
                                  <p:childTnLst>
                                    <p:set>
                                      <p:cBhvr>
                                        <p:cTn id="1729" dur="1" fill="hold">
                                          <p:stCondLst>
                                            <p:cond delay="0"/>
                                          </p:stCondLst>
                                        </p:cTn>
                                        <p:tgtEl>
                                          <p:spTgt spid="476"/>
                                        </p:tgtEl>
                                        <p:attrNameLst>
                                          <p:attrName>style.visibility</p:attrName>
                                        </p:attrNameLst>
                                      </p:cBhvr>
                                      <p:to>
                                        <p:strVal val="visible"/>
                                      </p:to>
                                    </p:set>
                                  </p:childTnLst>
                                </p:cTn>
                              </p:par>
                              <p:par>
                                <p:cTn id="1730" presetID="1" presetClass="entr" presetSubtype="0" fill="hold" grpId="0" nodeType="withEffect">
                                  <p:stCondLst>
                                    <p:cond delay="0"/>
                                  </p:stCondLst>
                                  <p:childTnLst>
                                    <p:set>
                                      <p:cBhvr>
                                        <p:cTn id="1731" dur="1" fill="hold">
                                          <p:stCondLst>
                                            <p:cond delay="0"/>
                                          </p:stCondLst>
                                        </p:cTn>
                                        <p:tgtEl>
                                          <p:spTgt spid="475"/>
                                        </p:tgtEl>
                                        <p:attrNameLst>
                                          <p:attrName>style.visibility</p:attrName>
                                        </p:attrNameLst>
                                      </p:cBhvr>
                                      <p:to>
                                        <p:strVal val="visible"/>
                                      </p:to>
                                    </p:set>
                                  </p:childTnLst>
                                </p:cTn>
                              </p:par>
                            </p:childTnLst>
                          </p:cTn>
                        </p:par>
                      </p:childTnLst>
                    </p:cTn>
                  </p:par>
                </p:childTnLst>
              </p:cTn>
              <p:nextCondLst>
                <p:cond evt="onClick" delay="0">
                  <p:tgtEl>
                    <p:spTgt spid="478"/>
                  </p:tgtEl>
                </p:cond>
              </p:nextCondLst>
            </p:seq>
            <p:seq concurrent="1" nextAc="seek">
              <p:cTn id="1732" restart="whenNotActive" fill="hold" evtFilter="cancelBubble" nodeType="interactiveSeq">
                <p:stCondLst>
                  <p:cond evt="onClick" delay="0">
                    <p:tgtEl>
                      <p:spTgt spid="477"/>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2" nodeType="withEffect">
                                  <p:stCondLst>
                                    <p:cond delay="0"/>
                                  </p:stCondLst>
                                  <p:childTnLst>
                                    <p:set>
                                      <p:cBhvr>
                                        <p:cTn id="1736" dur="1" fill="hold">
                                          <p:stCondLst>
                                            <p:cond delay="0"/>
                                          </p:stCondLst>
                                        </p:cTn>
                                        <p:tgtEl>
                                          <p:spTgt spid="477"/>
                                        </p:tgtEl>
                                        <p:attrNameLst>
                                          <p:attrName>style.visibility</p:attrName>
                                        </p:attrNameLst>
                                      </p:cBhvr>
                                      <p:to>
                                        <p:strVal val="hidden"/>
                                      </p:to>
                                    </p:set>
                                  </p:childTnLst>
                                </p:cTn>
                              </p:par>
                              <p:par>
                                <p:cTn id="1737" presetID="1" presetClass="exit" presetSubtype="0" fill="hold" grpId="2" nodeType="withEffect">
                                  <p:stCondLst>
                                    <p:cond delay="0"/>
                                  </p:stCondLst>
                                  <p:childTnLst>
                                    <p:set>
                                      <p:cBhvr>
                                        <p:cTn id="1738" dur="1" fill="hold">
                                          <p:stCondLst>
                                            <p:cond delay="0"/>
                                          </p:stCondLst>
                                        </p:cTn>
                                        <p:tgtEl>
                                          <p:spTgt spid="478"/>
                                        </p:tgtEl>
                                        <p:attrNameLst>
                                          <p:attrName>style.visibility</p:attrName>
                                        </p:attrNameLst>
                                      </p:cBhvr>
                                      <p:to>
                                        <p:strVal val="hidden"/>
                                      </p:to>
                                    </p:set>
                                  </p:childTnLst>
                                </p:cTn>
                              </p:par>
                              <p:par>
                                <p:cTn id="1739" presetID="1" presetClass="entr" presetSubtype="0" fill="hold" grpId="3" nodeType="withEffect">
                                  <p:stCondLst>
                                    <p:cond delay="0"/>
                                  </p:stCondLst>
                                  <p:childTnLst>
                                    <p:set>
                                      <p:cBhvr>
                                        <p:cTn id="1740" dur="1" fill="hold">
                                          <p:stCondLst>
                                            <p:cond delay="0"/>
                                          </p:stCondLst>
                                        </p:cTn>
                                        <p:tgtEl>
                                          <p:spTgt spid="480"/>
                                        </p:tgtEl>
                                        <p:attrNameLst>
                                          <p:attrName>style.visibility</p:attrName>
                                        </p:attrNameLst>
                                      </p:cBhvr>
                                      <p:to>
                                        <p:strVal val="visible"/>
                                      </p:to>
                                    </p:set>
                                  </p:childTnLst>
                                </p:cTn>
                              </p:par>
                              <p:par>
                                <p:cTn id="1741" presetID="1" presetClass="entr" presetSubtype="0" fill="hold" grpId="3" nodeType="withEffect">
                                  <p:stCondLst>
                                    <p:cond delay="0"/>
                                  </p:stCondLst>
                                  <p:childTnLst>
                                    <p:set>
                                      <p:cBhvr>
                                        <p:cTn id="1742" dur="1" fill="hold">
                                          <p:stCondLst>
                                            <p:cond delay="0"/>
                                          </p:stCondLst>
                                        </p:cTn>
                                        <p:tgtEl>
                                          <p:spTgt spid="479"/>
                                        </p:tgtEl>
                                        <p:attrNameLst>
                                          <p:attrName>style.visibility</p:attrName>
                                        </p:attrNameLst>
                                      </p:cBhvr>
                                      <p:to>
                                        <p:strVal val="visible"/>
                                      </p:to>
                                    </p:set>
                                  </p:childTnLst>
                                </p:cTn>
                              </p:par>
                            </p:childTnLst>
                          </p:cTn>
                        </p:par>
                      </p:childTnLst>
                    </p:cTn>
                  </p:par>
                </p:childTnLst>
              </p:cTn>
              <p:nextCondLst>
                <p:cond evt="onClick" delay="0">
                  <p:tgtEl>
                    <p:spTgt spid="477"/>
                  </p:tgtEl>
                </p:cond>
              </p:nextCondLst>
            </p:seq>
            <p:seq concurrent="1" nextAc="seek">
              <p:cTn id="1743" restart="whenNotActive" fill="hold" evtFilter="cancelBubble" nodeType="interactiveSeq">
                <p:stCondLst>
                  <p:cond evt="onClick" delay="0">
                    <p:tgtEl>
                      <p:spTgt spid="480"/>
                    </p:tgtEl>
                  </p:cond>
                </p:stCondLst>
                <p:endSync evt="end" delay="0">
                  <p:rtn val="all"/>
                </p:endSync>
                <p:childTnLst>
                  <p:par>
                    <p:cTn id="1744" fill="hold">
                      <p:stCondLst>
                        <p:cond delay="0"/>
                      </p:stCondLst>
                      <p:childTnLst>
                        <p:par>
                          <p:cTn id="1745" fill="hold">
                            <p:stCondLst>
                              <p:cond delay="0"/>
                            </p:stCondLst>
                            <p:childTnLst>
                              <p:par>
                                <p:cTn id="1746" presetID="1" presetClass="exit" presetSubtype="0" fill="hold" grpId="1" nodeType="withEffect">
                                  <p:stCondLst>
                                    <p:cond delay="0"/>
                                  </p:stCondLst>
                                  <p:childTnLst>
                                    <p:set>
                                      <p:cBhvr>
                                        <p:cTn id="1747" dur="1" fill="hold">
                                          <p:stCondLst>
                                            <p:cond delay="0"/>
                                          </p:stCondLst>
                                        </p:cTn>
                                        <p:tgtEl>
                                          <p:spTgt spid="480"/>
                                        </p:tgtEl>
                                        <p:attrNameLst>
                                          <p:attrName>style.visibility</p:attrName>
                                        </p:attrNameLst>
                                      </p:cBhvr>
                                      <p:to>
                                        <p:strVal val="hidden"/>
                                      </p:to>
                                    </p:set>
                                  </p:childTnLst>
                                </p:cTn>
                              </p:par>
                              <p:par>
                                <p:cTn id="1748" presetID="1" presetClass="exit" presetSubtype="0" fill="hold" grpId="1" nodeType="withEffect">
                                  <p:stCondLst>
                                    <p:cond delay="0"/>
                                  </p:stCondLst>
                                  <p:childTnLst>
                                    <p:set>
                                      <p:cBhvr>
                                        <p:cTn id="1749" dur="1" fill="hold">
                                          <p:stCondLst>
                                            <p:cond delay="0"/>
                                          </p:stCondLst>
                                        </p:cTn>
                                        <p:tgtEl>
                                          <p:spTgt spid="479"/>
                                        </p:tgtEl>
                                        <p:attrNameLst>
                                          <p:attrName>style.visibility</p:attrName>
                                        </p:attrNameLst>
                                      </p:cBhvr>
                                      <p:to>
                                        <p:strVal val="hidden"/>
                                      </p:to>
                                    </p:set>
                                  </p:childTnLst>
                                </p:cTn>
                              </p:par>
                              <p:par>
                                <p:cTn id="1750" presetID="1" presetClass="entr" presetSubtype="0" fill="hold" grpId="3" nodeType="withEffect">
                                  <p:stCondLst>
                                    <p:cond delay="0"/>
                                  </p:stCondLst>
                                  <p:childTnLst>
                                    <p:set>
                                      <p:cBhvr>
                                        <p:cTn id="1751" dur="1" fill="hold">
                                          <p:stCondLst>
                                            <p:cond delay="0"/>
                                          </p:stCondLst>
                                        </p:cTn>
                                        <p:tgtEl>
                                          <p:spTgt spid="478"/>
                                        </p:tgtEl>
                                        <p:attrNameLst>
                                          <p:attrName>style.visibility</p:attrName>
                                        </p:attrNameLst>
                                      </p:cBhvr>
                                      <p:to>
                                        <p:strVal val="visible"/>
                                      </p:to>
                                    </p:set>
                                  </p:childTnLst>
                                </p:cTn>
                              </p:par>
                              <p:par>
                                <p:cTn id="1752" presetID="1" presetClass="entr" presetSubtype="0" fill="hold" grpId="3" nodeType="withEffect">
                                  <p:stCondLst>
                                    <p:cond delay="0"/>
                                  </p:stCondLst>
                                  <p:childTnLst>
                                    <p:set>
                                      <p:cBhvr>
                                        <p:cTn id="1753" dur="1" fill="hold">
                                          <p:stCondLst>
                                            <p:cond delay="0"/>
                                          </p:stCondLst>
                                        </p:cTn>
                                        <p:tgtEl>
                                          <p:spTgt spid="477"/>
                                        </p:tgtEl>
                                        <p:attrNameLst>
                                          <p:attrName>style.visibility</p:attrName>
                                        </p:attrNameLst>
                                      </p:cBhvr>
                                      <p:to>
                                        <p:strVal val="visible"/>
                                      </p:to>
                                    </p:set>
                                  </p:childTnLst>
                                </p:cTn>
                              </p:par>
                            </p:childTnLst>
                          </p:cTn>
                        </p:par>
                      </p:childTnLst>
                    </p:cTn>
                  </p:par>
                </p:childTnLst>
              </p:cTn>
              <p:nextCondLst>
                <p:cond evt="onClick" delay="0">
                  <p:tgtEl>
                    <p:spTgt spid="480"/>
                  </p:tgtEl>
                </p:cond>
              </p:nextCondLst>
            </p:seq>
            <p:seq concurrent="1" nextAc="seek">
              <p:cTn id="1754" restart="whenNotActive" fill="hold" evtFilter="cancelBubble" nodeType="interactiveSeq">
                <p:stCondLst>
                  <p:cond evt="onClick" delay="0">
                    <p:tgtEl>
                      <p:spTgt spid="479"/>
                    </p:tgtEl>
                  </p:cond>
                </p:stCondLst>
                <p:endSync evt="end" delay="0">
                  <p:rtn val="all"/>
                </p:endSync>
                <p:childTnLst>
                  <p:par>
                    <p:cTn id="1755" fill="hold">
                      <p:stCondLst>
                        <p:cond delay="0"/>
                      </p:stCondLst>
                      <p:childTnLst>
                        <p:par>
                          <p:cTn id="1756" fill="hold">
                            <p:stCondLst>
                              <p:cond delay="0"/>
                            </p:stCondLst>
                            <p:childTnLst>
                              <p:par>
                                <p:cTn id="1757" presetID="1" presetClass="exit" presetSubtype="0" fill="hold" grpId="2" nodeType="withEffect">
                                  <p:stCondLst>
                                    <p:cond delay="0"/>
                                  </p:stCondLst>
                                  <p:childTnLst>
                                    <p:set>
                                      <p:cBhvr>
                                        <p:cTn id="1758" dur="1" fill="hold">
                                          <p:stCondLst>
                                            <p:cond delay="0"/>
                                          </p:stCondLst>
                                        </p:cTn>
                                        <p:tgtEl>
                                          <p:spTgt spid="479"/>
                                        </p:tgtEl>
                                        <p:attrNameLst>
                                          <p:attrName>style.visibility</p:attrName>
                                        </p:attrNameLst>
                                      </p:cBhvr>
                                      <p:to>
                                        <p:strVal val="hidden"/>
                                      </p:to>
                                    </p:set>
                                  </p:childTnLst>
                                </p:cTn>
                              </p:par>
                              <p:par>
                                <p:cTn id="1759" presetID="1" presetClass="exit" presetSubtype="0" fill="hold" grpId="2" nodeType="withEffect">
                                  <p:stCondLst>
                                    <p:cond delay="0"/>
                                  </p:stCondLst>
                                  <p:childTnLst>
                                    <p:set>
                                      <p:cBhvr>
                                        <p:cTn id="1760" dur="1" fill="hold">
                                          <p:stCondLst>
                                            <p:cond delay="0"/>
                                          </p:stCondLst>
                                        </p:cTn>
                                        <p:tgtEl>
                                          <p:spTgt spid="480"/>
                                        </p:tgtEl>
                                        <p:attrNameLst>
                                          <p:attrName>style.visibility</p:attrName>
                                        </p:attrNameLst>
                                      </p:cBhvr>
                                      <p:to>
                                        <p:strVal val="hidden"/>
                                      </p:to>
                                    </p:set>
                                  </p:childTnLst>
                                </p:cTn>
                              </p:par>
                              <p:par>
                                <p:cTn id="1761" presetID="1" presetClass="entr" presetSubtype="0" fill="hold" grpId="0" nodeType="withEffect">
                                  <p:stCondLst>
                                    <p:cond delay="0"/>
                                  </p:stCondLst>
                                  <p:childTnLst>
                                    <p:set>
                                      <p:cBhvr>
                                        <p:cTn id="1762" dur="1" fill="hold">
                                          <p:stCondLst>
                                            <p:cond delay="0"/>
                                          </p:stCondLst>
                                        </p:cTn>
                                        <p:tgtEl>
                                          <p:spTgt spid="481"/>
                                        </p:tgtEl>
                                        <p:attrNameLst>
                                          <p:attrName>style.visibility</p:attrName>
                                        </p:attrNameLst>
                                      </p:cBhvr>
                                      <p:to>
                                        <p:strVal val="visible"/>
                                      </p:to>
                                    </p:set>
                                  </p:childTnLst>
                                </p:cTn>
                              </p:par>
                              <p:par>
                                <p:cTn id="1763" presetID="1" presetClass="entr" presetSubtype="0" fill="hold" grpId="0" nodeType="withEffect">
                                  <p:stCondLst>
                                    <p:cond delay="0"/>
                                  </p:stCondLst>
                                  <p:childTnLst>
                                    <p:set>
                                      <p:cBhvr>
                                        <p:cTn id="1764" dur="1" fill="hold">
                                          <p:stCondLst>
                                            <p:cond delay="0"/>
                                          </p:stCondLst>
                                        </p:cTn>
                                        <p:tgtEl>
                                          <p:spTgt spid="482"/>
                                        </p:tgtEl>
                                        <p:attrNameLst>
                                          <p:attrName>style.visibility</p:attrName>
                                        </p:attrNameLst>
                                      </p:cBhvr>
                                      <p:to>
                                        <p:strVal val="visible"/>
                                      </p:to>
                                    </p:set>
                                  </p:childTnLst>
                                </p:cTn>
                              </p:par>
                            </p:childTnLst>
                          </p:cTn>
                        </p:par>
                      </p:childTnLst>
                    </p:cTn>
                  </p:par>
                </p:childTnLst>
              </p:cTn>
              <p:nextCondLst>
                <p:cond evt="onClick" delay="0">
                  <p:tgtEl>
                    <p:spTgt spid="479"/>
                  </p:tgtEl>
                </p:cond>
              </p:nextCondLst>
            </p:seq>
            <p:seq concurrent="1" nextAc="seek">
              <p:cTn id="1765" restart="whenNotActive" fill="hold" evtFilter="cancelBubble" nodeType="interactiveSeq">
                <p:stCondLst>
                  <p:cond evt="onClick" delay="0">
                    <p:tgtEl>
                      <p:spTgt spid="482"/>
                    </p:tgtEl>
                  </p:cond>
                </p:stCondLst>
                <p:endSync evt="end" delay="0">
                  <p:rtn val="all"/>
                </p:endSync>
                <p:childTnLst>
                  <p:par>
                    <p:cTn id="1766" fill="hold">
                      <p:stCondLst>
                        <p:cond delay="0"/>
                      </p:stCondLst>
                      <p:childTnLst>
                        <p:par>
                          <p:cTn id="1767" fill="hold">
                            <p:stCondLst>
                              <p:cond delay="0"/>
                            </p:stCondLst>
                            <p:childTnLst>
                              <p:par>
                                <p:cTn id="1768" presetID="1" presetClass="exit" presetSubtype="0" fill="hold" grpId="1" nodeType="withEffect">
                                  <p:stCondLst>
                                    <p:cond delay="0"/>
                                  </p:stCondLst>
                                  <p:childTnLst>
                                    <p:set>
                                      <p:cBhvr>
                                        <p:cTn id="1769" dur="1" fill="hold">
                                          <p:stCondLst>
                                            <p:cond delay="0"/>
                                          </p:stCondLst>
                                        </p:cTn>
                                        <p:tgtEl>
                                          <p:spTgt spid="481"/>
                                        </p:tgtEl>
                                        <p:attrNameLst>
                                          <p:attrName>style.visibility</p:attrName>
                                        </p:attrNameLst>
                                      </p:cBhvr>
                                      <p:to>
                                        <p:strVal val="hidden"/>
                                      </p:to>
                                    </p:set>
                                  </p:childTnLst>
                                </p:cTn>
                              </p:par>
                              <p:par>
                                <p:cTn id="1770" presetID="1" presetClass="exit" presetSubtype="0" fill="hold" grpId="1" nodeType="withEffect">
                                  <p:stCondLst>
                                    <p:cond delay="0"/>
                                  </p:stCondLst>
                                  <p:childTnLst>
                                    <p:set>
                                      <p:cBhvr>
                                        <p:cTn id="1771" dur="1" fill="hold">
                                          <p:stCondLst>
                                            <p:cond delay="0"/>
                                          </p:stCondLst>
                                        </p:cTn>
                                        <p:tgtEl>
                                          <p:spTgt spid="482"/>
                                        </p:tgtEl>
                                        <p:attrNameLst>
                                          <p:attrName>style.visibility</p:attrName>
                                        </p:attrNameLst>
                                      </p:cBhvr>
                                      <p:to>
                                        <p:strVal val="hidden"/>
                                      </p:to>
                                    </p:set>
                                  </p:childTnLst>
                                </p:cTn>
                              </p:par>
                              <p:par>
                                <p:cTn id="1772" presetID="1" presetClass="entr" presetSubtype="0" fill="hold" grpId="0" nodeType="withEffect">
                                  <p:stCondLst>
                                    <p:cond delay="0"/>
                                  </p:stCondLst>
                                  <p:childTnLst>
                                    <p:set>
                                      <p:cBhvr>
                                        <p:cTn id="1773" dur="1" fill="hold">
                                          <p:stCondLst>
                                            <p:cond delay="0"/>
                                          </p:stCondLst>
                                        </p:cTn>
                                        <p:tgtEl>
                                          <p:spTgt spid="480"/>
                                        </p:tgtEl>
                                        <p:attrNameLst>
                                          <p:attrName>style.visibility</p:attrName>
                                        </p:attrNameLst>
                                      </p:cBhvr>
                                      <p:to>
                                        <p:strVal val="visible"/>
                                      </p:to>
                                    </p:set>
                                  </p:childTnLst>
                                </p:cTn>
                              </p:par>
                              <p:par>
                                <p:cTn id="1774" presetID="1" presetClass="entr" presetSubtype="0" fill="hold" grpId="0" nodeType="withEffect">
                                  <p:stCondLst>
                                    <p:cond delay="0"/>
                                  </p:stCondLst>
                                  <p:childTnLst>
                                    <p:set>
                                      <p:cBhvr>
                                        <p:cTn id="1775" dur="1" fill="hold">
                                          <p:stCondLst>
                                            <p:cond delay="0"/>
                                          </p:stCondLst>
                                        </p:cTn>
                                        <p:tgtEl>
                                          <p:spTgt spid="479"/>
                                        </p:tgtEl>
                                        <p:attrNameLst>
                                          <p:attrName>style.visibility</p:attrName>
                                        </p:attrNameLst>
                                      </p:cBhvr>
                                      <p:to>
                                        <p:strVal val="visible"/>
                                      </p:to>
                                    </p:set>
                                  </p:childTnLst>
                                </p:cTn>
                              </p:par>
                            </p:childTnLst>
                          </p:cTn>
                        </p:par>
                      </p:childTnLst>
                    </p:cTn>
                  </p:par>
                </p:childTnLst>
              </p:cTn>
              <p:nextCondLst>
                <p:cond evt="onClick" delay="0">
                  <p:tgtEl>
                    <p:spTgt spid="482"/>
                  </p:tgtEl>
                </p:cond>
              </p:nextCondLst>
            </p:seq>
            <p:seq concurrent="1" nextAc="seek">
              <p:cTn id="1776" restart="whenNotActive" fill="hold" evtFilter="cancelBubble" nodeType="interactiveSeq">
                <p:stCondLst>
                  <p:cond evt="onClick" delay="0">
                    <p:tgtEl>
                      <p:spTgt spid="481"/>
                    </p:tgtEl>
                  </p:cond>
                </p:stCondLst>
                <p:endSync evt="end" delay="0">
                  <p:rtn val="all"/>
                </p:endSync>
                <p:childTnLst>
                  <p:par>
                    <p:cTn id="1777" fill="hold">
                      <p:stCondLst>
                        <p:cond delay="0"/>
                      </p:stCondLst>
                      <p:childTnLst>
                        <p:par>
                          <p:cTn id="1778" fill="hold">
                            <p:stCondLst>
                              <p:cond delay="0"/>
                            </p:stCondLst>
                            <p:childTnLst>
                              <p:par>
                                <p:cTn id="1779" presetID="1" presetClass="exit" presetSubtype="0" fill="hold" grpId="2" nodeType="withEffect">
                                  <p:stCondLst>
                                    <p:cond delay="0"/>
                                  </p:stCondLst>
                                  <p:childTnLst>
                                    <p:set>
                                      <p:cBhvr>
                                        <p:cTn id="1780" dur="1" fill="hold">
                                          <p:stCondLst>
                                            <p:cond delay="0"/>
                                          </p:stCondLst>
                                        </p:cTn>
                                        <p:tgtEl>
                                          <p:spTgt spid="481"/>
                                        </p:tgtEl>
                                        <p:attrNameLst>
                                          <p:attrName>style.visibility</p:attrName>
                                        </p:attrNameLst>
                                      </p:cBhvr>
                                      <p:to>
                                        <p:strVal val="hidden"/>
                                      </p:to>
                                    </p:set>
                                  </p:childTnLst>
                                </p:cTn>
                              </p:par>
                              <p:par>
                                <p:cTn id="1781" presetID="1" presetClass="exit" presetSubtype="0" fill="hold" grpId="3" nodeType="withEffect">
                                  <p:stCondLst>
                                    <p:cond delay="0"/>
                                  </p:stCondLst>
                                  <p:childTnLst>
                                    <p:set>
                                      <p:cBhvr>
                                        <p:cTn id="1782" dur="1" fill="hold">
                                          <p:stCondLst>
                                            <p:cond delay="0"/>
                                          </p:stCondLst>
                                        </p:cTn>
                                        <p:tgtEl>
                                          <p:spTgt spid="482"/>
                                        </p:tgtEl>
                                        <p:attrNameLst>
                                          <p:attrName>style.visibility</p:attrName>
                                        </p:attrNameLst>
                                      </p:cBhvr>
                                      <p:to>
                                        <p:strVal val="hidden"/>
                                      </p:to>
                                    </p:set>
                                  </p:childTnLst>
                                </p:cTn>
                              </p:par>
                              <p:par>
                                <p:cTn id="1783" presetID="1" presetClass="entr" presetSubtype="0" fill="hold" grpId="0" nodeType="withEffect">
                                  <p:stCondLst>
                                    <p:cond delay="0"/>
                                  </p:stCondLst>
                                  <p:childTnLst>
                                    <p:set>
                                      <p:cBhvr>
                                        <p:cTn id="1784" dur="1" fill="hold">
                                          <p:stCondLst>
                                            <p:cond delay="0"/>
                                          </p:stCondLst>
                                        </p:cTn>
                                        <p:tgtEl>
                                          <p:spTgt spid="484"/>
                                        </p:tgtEl>
                                        <p:attrNameLst>
                                          <p:attrName>style.visibility</p:attrName>
                                        </p:attrNameLst>
                                      </p:cBhvr>
                                      <p:to>
                                        <p:strVal val="visible"/>
                                      </p:to>
                                    </p:set>
                                  </p:childTnLst>
                                </p:cTn>
                              </p:par>
                              <p:par>
                                <p:cTn id="1785" presetID="1" presetClass="entr" presetSubtype="0" fill="hold" grpId="0" nodeType="withEffect">
                                  <p:stCondLst>
                                    <p:cond delay="0"/>
                                  </p:stCondLst>
                                  <p:childTnLst>
                                    <p:set>
                                      <p:cBhvr>
                                        <p:cTn id="1786" dur="1" fill="hold">
                                          <p:stCondLst>
                                            <p:cond delay="0"/>
                                          </p:stCondLst>
                                        </p:cTn>
                                        <p:tgtEl>
                                          <p:spTgt spid="483"/>
                                        </p:tgtEl>
                                        <p:attrNameLst>
                                          <p:attrName>style.visibility</p:attrName>
                                        </p:attrNameLst>
                                      </p:cBhvr>
                                      <p:to>
                                        <p:strVal val="visible"/>
                                      </p:to>
                                    </p:set>
                                  </p:childTnLst>
                                </p:cTn>
                              </p:par>
                            </p:childTnLst>
                          </p:cTn>
                        </p:par>
                      </p:childTnLst>
                    </p:cTn>
                  </p:par>
                </p:childTnLst>
              </p:cTn>
              <p:nextCondLst>
                <p:cond evt="onClick" delay="0">
                  <p:tgtEl>
                    <p:spTgt spid="481"/>
                  </p:tgtEl>
                </p:cond>
              </p:nextCondLst>
            </p:seq>
            <p:seq concurrent="1" nextAc="seek">
              <p:cTn id="1787" restart="whenNotActive" fill="hold" evtFilter="cancelBubble" nodeType="interactiveSeq">
                <p:stCondLst>
                  <p:cond evt="onClick" delay="0">
                    <p:tgtEl>
                      <p:spTgt spid="484"/>
                    </p:tgtEl>
                  </p:cond>
                </p:stCondLst>
                <p:endSync evt="end" delay="0">
                  <p:rtn val="all"/>
                </p:endSync>
                <p:childTnLst>
                  <p:par>
                    <p:cTn id="1788" fill="hold">
                      <p:stCondLst>
                        <p:cond delay="0"/>
                      </p:stCondLst>
                      <p:childTnLst>
                        <p:par>
                          <p:cTn id="1789" fill="hold">
                            <p:stCondLst>
                              <p:cond delay="0"/>
                            </p:stCondLst>
                            <p:childTnLst>
                              <p:par>
                                <p:cTn id="1790" presetID="1" presetClass="exit" presetSubtype="0" fill="hold" grpId="1" nodeType="withEffect">
                                  <p:stCondLst>
                                    <p:cond delay="0"/>
                                  </p:stCondLst>
                                  <p:childTnLst>
                                    <p:set>
                                      <p:cBhvr>
                                        <p:cTn id="1791" dur="1" fill="hold">
                                          <p:stCondLst>
                                            <p:cond delay="0"/>
                                          </p:stCondLst>
                                        </p:cTn>
                                        <p:tgtEl>
                                          <p:spTgt spid="484"/>
                                        </p:tgtEl>
                                        <p:attrNameLst>
                                          <p:attrName>style.visibility</p:attrName>
                                        </p:attrNameLst>
                                      </p:cBhvr>
                                      <p:to>
                                        <p:strVal val="hidden"/>
                                      </p:to>
                                    </p:set>
                                  </p:childTnLst>
                                </p:cTn>
                              </p:par>
                              <p:par>
                                <p:cTn id="1792" presetID="1" presetClass="exit" presetSubtype="0" fill="hold" grpId="1" nodeType="withEffect">
                                  <p:stCondLst>
                                    <p:cond delay="0"/>
                                  </p:stCondLst>
                                  <p:childTnLst>
                                    <p:set>
                                      <p:cBhvr>
                                        <p:cTn id="1793" dur="1" fill="hold">
                                          <p:stCondLst>
                                            <p:cond delay="0"/>
                                          </p:stCondLst>
                                        </p:cTn>
                                        <p:tgtEl>
                                          <p:spTgt spid="483"/>
                                        </p:tgtEl>
                                        <p:attrNameLst>
                                          <p:attrName>style.visibility</p:attrName>
                                        </p:attrNameLst>
                                      </p:cBhvr>
                                      <p:to>
                                        <p:strVal val="hidden"/>
                                      </p:to>
                                    </p:set>
                                  </p:childTnLst>
                                </p:cTn>
                              </p:par>
                              <p:par>
                                <p:cTn id="1794" presetID="1" presetClass="entr" presetSubtype="0" fill="hold" grpId="3" nodeType="withEffect">
                                  <p:stCondLst>
                                    <p:cond delay="0"/>
                                  </p:stCondLst>
                                  <p:childTnLst>
                                    <p:set>
                                      <p:cBhvr>
                                        <p:cTn id="1795" dur="1" fill="hold">
                                          <p:stCondLst>
                                            <p:cond delay="0"/>
                                          </p:stCondLst>
                                        </p:cTn>
                                        <p:tgtEl>
                                          <p:spTgt spid="481"/>
                                        </p:tgtEl>
                                        <p:attrNameLst>
                                          <p:attrName>style.visibility</p:attrName>
                                        </p:attrNameLst>
                                      </p:cBhvr>
                                      <p:to>
                                        <p:strVal val="visible"/>
                                      </p:to>
                                    </p:set>
                                  </p:childTnLst>
                                </p:cTn>
                              </p:par>
                              <p:par>
                                <p:cTn id="1796" presetID="1" presetClass="entr" presetSubtype="0" fill="hold" grpId="2" nodeType="withEffect">
                                  <p:stCondLst>
                                    <p:cond delay="0"/>
                                  </p:stCondLst>
                                  <p:childTnLst>
                                    <p:set>
                                      <p:cBhvr>
                                        <p:cTn id="1797" dur="1" fill="hold">
                                          <p:stCondLst>
                                            <p:cond delay="0"/>
                                          </p:stCondLst>
                                        </p:cTn>
                                        <p:tgtEl>
                                          <p:spTgt spid="482"/>
                                        </p:tgtEl>
                                        <p:attrNameLst>
                                          <p:attrName>style.visibility</p:attrName>
                                        </p:attrNameLst>
                                      </p:cBhvr>
                                      <p:to>
                                        <p:strVal val="visible"/>
                                      </p:to>
                                    </p:set>
                                  </p:childTnLst>
                                </p:cTn>
                              </p:par>
                            </p:childTnLst>
                          </p:cTn>
                        </p:par>
                      </p:childTnLst>
                    </p:cTn>
                  </p:par>
                </p:childTnLst>
              </p:cTn>
              <p:nextCondLst>
                <p:cond evt="onClick" delay="0">
                  <p:tgtEl>
                    <p:spTgt spid="484"/>
                  </p:tgtEl>
                </p:cond>
              </p:nextCondLst>
            </p:seq>
            <p:seq concurrent="1" nextAc="seek">
              <p:cTn id="1798" restart="whenNotActive" fill="hold" evtFilter="cancelBubble" nodeType="interactiveSeq">
                <p:stCondLst>
                  <p:cond evt="onClick" delay="0">
                    <p:tgtEl>
                      <p:spTgt spid="483"/>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2" nodeType="withEffect">
                                  <p:stCondLst>
                                    <p:cond delay="0"/>
                                  </p:stCondLst>
                                  <p:childTnLst>
                                    <p:set>
                                      <p:cBhvr>
                                        <p:cTn id="1802" dur="1" fill="hold">
                                          <p:stCondLst>
                                            <p:cond delay="0"/>
                                          </p:stCondLst>
                                        </p:cTn>
                                        <p:tgtEl>
                                          <p:spTgt spid="483"/>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484"/>
                                        </p:tgtEl>
                                        <p:attrNameLst>
                                          <p:attrName>style.visibility</p:attrName>
                                        </p:attrNameLst>
                                      </p:cBhvr>
                                      <p:to>
                                        <p:strVal val="hidden"/>
                                      </p:to>
                                    </p:set>
                                  </p:childTnLst>
                                </p:cTn>
                              </p:par>
                              <p:par>
                                <p:cTn id="1805" presetID="1" presetClass="entr" presetSubtype="0" fill="hold" grpId="3" nodeType="withEffect">
                                  <p:stCondLst>
                                    <p:cond delay="0"/>
                                  </p:stCondLst>
                                  <p:childTnLst>
                                    <p:set>
                                      <p:cBhvr>
                                        <p:cTn id="1806" dur="1" fill="hold">
                                          <p:stCondLst>
                                            <p:cond delay="0"/>
                                          </p:stCondLst>
                                        </p:cTn>
                                        <p:tgtEl>
                                          <p:spTgt spid="486"/>
                                        </p:tgtEl>
                                        <p:attrNameLst>
                                          <p:attrName>style.visibility</p:attrName>
                                        </p:attrNameLst>
                                      </p:cBhvr>
                                      <p:to>
                                        <p:strVal val="visible"/>
                                      </p:to>
                                    </p:set>
                                  </p:childTnLst>
                                </p:cTn>
                              </p:par>
                              <p:par>
                                <p:cTn id="1807" presetID="1" presetClass="entr" presetSubtype="0" fill="hold" grpId="3" nodeType="withEffect">
                                  <p:stCondLst>
                                    <p:cond delay="0"/>
                                  </p:stCondLst>
                                  <p:childTnLst>
                                    <p:set>
                                      <p:cBhvr>
                                        <p:cTn id="1808" dur="1" fill="hold">
                                          <p:stCondLst>
                                            <p:cond delay="0"/>
                                          </p:stCondLst>
                                        </p:cTn>
                                        <p:tgtEl>
                                          <p:spTgt spid="485"/>
                                        </p:tgtEl>
                                        <p:attrNameLst>
                                          <p:attrName>style.visibility</p:attrName>
                                        </p:attrNameLst>
                                      </p:cBhvr>
                                      <p:to>
                                        <p:strVal val="visible"/>
                                      </p:to>
                                    </p:set>
                                  </p:childTnLst>
                                </p:cTn>
                              </p:par>
                            </p:childTnLst>
                          </p:cTn>
                        </p:par>
                      </p:childTnLst>
                    </p:cTn>
                  </p:par>
                </p:childTnLst>
              </p:cTn>
              <p:nextCondLst>
                <p:cond evt="onClick" delay="0">
                  <p:tgtEl>
                    <p:spTgt spid="483"/>
                  </p:tgtEl>
                </p:cond>
              </p:nextCondLst>
            </p:seq>
            <p:seq concurrent="1" nextAc="seek">
              <p:cTn id="1809" restart="whenNotActive" fill="hold" evtFilter="cancelBubble" nodeType="interactiveSeq">
                <p:stCondLst>
                  <p:cond evt="onClick" delay="0">
                    <p:tgtEl>
                      <p:spTgt spid="486"/>
                    </p:tgtEl>
                  </p:cond>
                </p:stCondLst>
                <p:endSync evt="end" delay="0">
                  <p:rtn val="all"/>
                </p:endSync>
                <p:childTnLst>
                  <p:par>
                    <p:cTn id="1810" fill="hold">
                      <p:stCondLst>
                        <p:cond delay="0"/>
                      </p:stCondLst>
                      <p:childTnLst>
                        <p:par>
                          <p:cTn id="1811" fill="hold">
                            <p:stCondLst>
                              <p:cond delay="0"/>
                            </p:stCondLst>
                            <p:childTnLst>
                              <p:par>
                                <p:cTn id="1812" presetID="1" presetClass="exit" presetSubtype="0" fill="hold" grpId="1" nodeType="withEffect">
                                  <p:stCondLst>
                                    <p:cond delay="0"/>
                                  </p:stCondLst>
                                  <p:childTnLst>
                                    <p:set>
                                      <p:cBhvr>
                                        <p:cTn id="1813" dur="1" fill="hold">
                                          <p:stCondLst>
                                            <p:cond delay="0"/>
                                          </p:stCondLst>
                                        </p:cTn>
                                        <p:tgtEl>
                                          <p:spTgt spid="486"/>
                                        </p:tgtEl>
                                        <p:attrNameLst>
                                          <p:attrName>style.visibility</p:attrName>
                                        </p:attrNameLst>
                                      </p:cBhvr>
                                      <p:to>
                                        <p:strVal val="hidden"/>
                                      </p:to>
                                    </p:set>
                                  </p:childTnLst>
                                </p:cTn>
                              </p:par>
                              <p:par>
                                <p:cTn id="1814" presetID="1" presetClass="exit" presetSubtype="0" fill="hold" grpId="1" nodeType="withEffect">
                                  <p:stCondLst>
                                    <p:cond delay="0"/>
                                  </p:stCondLst>
                                  <p:childTnLst>
                                    <p:set>
                                      <p:cBhvr>
                                        <p:cTn id="1815" dur="1" fill="hold">
                                          <p:stCondLst>
                                            <p:cond delay="0"/>
                                          </p:stCondLst>
                                        </p:cTn>
                                        <p:tgtEl>
                                          <p:spTgt spid="485"/>
                                        </p:tgtEl>
                                        <p:attrNameLst>
                                          <p:attrName>style.visibility</p:attrName>
                                        </p:attrNameLst>
                                      </p:cBhvr>
                                      <p:to>
                                        <p:strVal val="hidden"/>
                                      </p:to>
                                    </p:set>
                                  </p:childTnLst>
                                </p:cTn>
                              </p:par>
                              <p:par>
                                <p:cTn id="1816" presetID="1" presetClass="entr" presetSubtype="0" fill="hold" grpId="3" nodeType="withEffect">
                                  <p:stCondLst>
                                    <p:cond delay="0"/>
                                  </p:stCondLst>
                                  <p:childTnLst>
                                    <p:set>
                                      <p:cBhvr>
                                        <p:cTn id="1817" dur="1" fill="hold">
                                          <p:stCondLst>
                                            <p:cond delay="0"/>
                                          </p:stCondLst>
                                        </p:cTn>
                                        <p:tgtEl>
                                          <p:spTgt spid="484"/>
                                        </p:tgtEl>
                                        <p:attrNameLst>
                                          <p:attrName>style.visibility</p:attrName>
                                        </p:attrNameLst>
                                      </p:cBhvr>
                                      <p:to>
                                        <p:strVal val="visible"/>
                                      </p:to>
                                    </p:set>
                                  </p:childTnLst>
                                </p:cTn>
                              </p:par>
                              <p:par>
                                <p:cTn id="1818" presetID="1" presetClass="entr" presetSubtype="0" fill="hold" grpId="3" nodeType="withEffect">
                                  <p:stCondLst>
                                    <p:cond delay="0"/>
                                  </p:stCondLst>
                                  <p:childTnLst>
                                    <p:set>
                                      <p:cBhvr>
                                        <p:cTn id="1819" dur="1" fill="hold">
                                          <p:stCondLst>
                                            <p:cond delay="0"/>
                                          </p:stCondLst>
                                        </p:cTn>
                                        <p:tgtEl>
                                          <p:spTgt spid="483"/>
                                        </p:tgtEl>
                                        <p:attrNameLst>
                                          <p:attrName>style.visibility</p:attrName>
                                        </p:attrNameLst>
                                      </p:cBhvr>
                                      <p:to>
                                        <p:strVal val="visible"/>
                                      </p:to>
                                    </p:set>
                                  </p:childTnLst>
                                </p:cTn>
                              </p:par>
                            </p:childTnLst>
                          </p:cTn>
                        </p:par>
                      </p:childTnLst>
                    </p:cTn>
                  </p:par>
                </p:childTnLst>
              </p:cTn>
              <p:nextCondLst>
                <p:cond evt="onClick" delay="0">
                  <p:tgtEl>
                    <p:spTgt spid="486"/>
                  </p:tgtEl>
                </p:cond>
              </p:nextCondLst>
            </p:seq>
            <p:seq concurrent="1" nextAc="seek">
              <p:cTn id="1820" restart="whenNotActive" fill="hold" evtFilter="cancelBubble" nodeType="interactiveSeq">
                <p:stCondLst>
                  <p:cond evt="onClick" delay="0">
                    <p:tgtEl>
                      <p:spTgt spid="485"/>
                    </p:tgtEl>
                  </p:cond>
                </p:stCondLst>
                <p:endSync evt="end" delay="0">
                  <p:rtn val="all"/>
                </p:endSync>
                <p:childTnLst>
                  <p:par>
                    <p:cTn id="1821" fill="hold">
                      <p:stCondLst>
                        <p:cond delay="0"/>
                      </p:stCondLst>
                      <p:childTnLst>
                        <p:par>
                          <p:cTn id="1822" fill="hold">
                            <p:stCondLst>
                              <p:cond delay="0"/>
                            </p:stCondLst>
                            <p:childTnLst>
                              <p:par>
                                <p:cTn id="1823" presetID="1" presetClass="exit" presetSubtype="0" fill="hold" grpId="2" nodeType="withEffect">
                                  <p:stCondLst>
                                    <p:cond delay="0"/>
                                  </p:stCondLst>
                                  <p:childTnLst>
                                    <p:set>
                                      <p:cBhvr>
                                        <p:cTn id="1824" dur="1" fill="hold">
                                          <p:stCondLst>
                                            <p:cond delay="0"/>
                                          </p:stCondLst>
                                        </p:cTn>
                                        <p:tgtEl>
                                          <p:spTgt spid="485"/>
                                        </p:tgtEl>
                                        <p:attrNameLst>
                                          <p:attrName>style.visibility</p:attrName>
                                        </p:attrNameLst>
                                      </p:cBhvr>
                                      <p:to>
                                        <p:strVal val="hidden"/>
                                      </p:to>
                                    </p:set>
                                  </p:childTnLst>
                                </p:cTn>
                              </p:par>
                              <p:par>
                                <p:cTn id="1825" presetID="1" presetClass="exit" presetSubtype="0" fill="hold" grpId="2" nodeType="withEffect">
                                  <p:stCondLst>
                                    <p:cond delay="0"/>
                                  </p:stCondLst>
                                  <p:childTnLst>
                                    <p:set>
                                      <p:cBhvr>
                                        <p:cTn id="1826" dur="1" fill="hold">
                                          <p:stCondLst>
                                            <p:cond delay="0"/>
                                          </p:stCondLst>
                                        </p:cTn>
                                        <p:tgtEl>
                                          <p:spTgt spid="486"/>
                                        </p:tgtEl>
                                        <p:attrNameLst>
                                          <p:attrName>style.visibility</p:attrName>
                                        </p:attrNameLst>
                                      </p:cBhvr>
                                      <p:to>
                                        <p:strVal val="hidden"/>
                                      </p:to>
                                    </p:set>
                                  </p:childTnLst>
                                </p:cTn>
                              </p:par>
                              <p:par>
                                <p:cTn id="1827" presetID="1" presetClass="entr" presetSubtype="0" fill="hold" grpId="3" nodeType="withEffect">
                                  <p:stCondLst>
                                    <p:cond delay="0"/>
                                  </p:stCondLst>
                                  <p:childTnLst>
                                    <p:set>
                                      <p:cBhvr>
                                        <p:cTn id="1828" dur="1" fill="hold">
                                          <p:stCondLst>
                                            <p:cond delay="0"/>
                                          </p:stCondLst>
                                        </p:cTn>
                                        <p:tgtEl>
                                          <p:spTgt spid="488"/>
                                        </p:tgtEl>
                                        <p:attrNameLst>
                                          <p:attrName>style.visibility</p:attrName>
                                        </p:attrNameLst>
                                      </p:cBhvr>
                                      <p:to>
                                        <p:strVal val="visible"/>
                                      </p:to>
                                    </p:set>
                                  </p:childTnLst>
                                </p:cTn>
                              </p:par>
                              <p:par>
                                <p:cTn id="1829" presetID="1" presetClass="entr" presetSubtype="0" fill="hold" grpId="3" nodeType="withEffect">
                                  <p:stCondLst>
                                    <p:cond delay="0"/>
                                  </p:stCondLst>
                                  <p:childTnLst>
                                    <p:set>
                                      <p:cBhvr>
                                        <p:cTn id="1830" dur="1" fill="hold">
                                          <p:stCondLst>
                                            <p:cond delay="0"/>
                                          </p:stCondLst>
                                        </p:cTn>
                                        <p:tgtEl>
                                          <p:spTgt spid="487"/>
                                        </p:tgtEl>
                                        <p:attrNameLst>
                                          <p:attrName>style.visibility</p:attrName>
                                        </p:attrNameLst>
                                      </p:cBhvr>
                                      <p:to>
                                        <p:strVal val="visible"/>
                                      </p:to>
                                    </p:set>
                                  </p:childTnLst>
                                </p:cTn>
                              </p:par>
                            </p:childTnLst>
                          </p:cTn>
                        </p:par>
                      </p:childTnLst>
                    </p:cTn>
                  </p:par>
                </p:childTnLst>
              </p:cTn>
              <p:nextCondLst>
                <p:cond evt="onClick" delay="0">
                  <p:tgtEl>
                    <p:spTgt spid="485"/>
                  </p:tgtEl>
                </p:cond>
              </p:nextCondLst>
            </p:seq>
            <p:seq concurrent="1" nextAc="seek">
              <p:cTn id="1831" restart="whenNotActive" fill="hold" evtFilter="cancelBubble" nodeType="interactiveSeq">
                <p:stCondLst>
                  <p:cond evt="onClick" delay="0">
                    <p:tgtEl>
                      <p:spTgt spid="488"/>
                    </p:tgtEl>
                  </p:cond>
                </p:stCondLst>
                <p:endSync evt="end" delay="0">
                  <p:rtn val="all"/>
                </p:endSync>
                <p:childTnLst>
                  <p:par>
                    <p:cTn id="1832" fill="hold">
                      <p:stCondLst>
                        <p:cond delay="0"/>
                      </p:stCondLst>
                      <p:childTnLst>
                        <p:par>
                          <p:cTn id="1833" fill="hold">
                            <p:stCondLst>
                              <p:cond delay="0"/>
                            </p:stCondLst>
                            <p:childTnLst>
                              <p:par>
                                <p:cTn id="1834" presetID="1" presetClass="exit" presetSubtype="0" fill="hold" grpId="1" nodeType="withEffect">
                                  <p:stCondLst>
                                    <p:cond delay="0"/>
                                  </p:stCondLst>
                                  <p:childTnLst>
                                    <p:set>
                                      <p:cBhvr>
                                        <p:cTn id="1835" dur="1" fill="hold">
                                          <p:stCondLst>
                                            <p:cond delay="0"/>
                                          </p:stCondLst>
                                        </p:cTn>
                                        <p:tgtEl>
                                          <p:spTgt spid="488"/>
                                        </p:tgtEl>
                                        <p:attrNameLst>
                                          <p:attrName>style.visibility</p:attrName>
                                        </p:attrNameLst>
                                      </p:cBhvr>
                                      <p:to>
                                        <p:strVal val="hidden"/>
                                      </p:to>
                                    </p:set>
                                  </p:childTnLst>
                                </p:cTn>
                              </p:par>
                              <p:par>
                                <p:cTn id="1836" presetID="1" presetClass="exit" presetSubtype="0" fill="hold" grpId="1" nodeType="withEffect">
                                  <p:stCondLst>
                                    <p:cond delay="0"/>
                                  </p:stCondLst>
                                  <p:childTnLst>
                                    <p:set>
                                      <p:cBhvr>
                                        <p:cTn id="1837" dur="1" fill="hold">
                                          <p:stCondLst>
                                            <p:cond delay="0"/>
                                          </p:stCondLst>
                                        </p:cTn>
                                        <p:tgtEl>
                                          <p:spTgt spid="487"/>
                                        </p:tgtEl>
                                        <p:attrNameLst>
                                          <p:attrName>style.visibility</p:attrName>
                                        </p:attrNameLst>
                                      </p:cBhvr>
                                      <p:to>
                                        <p:strVal val="hidden"/>
                                      </p:to>
                                    </p:set>
                                  </p:childTnLst>
                                </p:cTn>
                              </p:par>
                              <p:par>
                                <p:cTn id="1838" presetID="1" presetClass="entr" presetSubtype="0" fill="hold" grpId="0" nodeType="withEffect">
                                  <p:stCondLst>
                                    <p:cond delay="0"/>
                                  </p:stCondLst>
                                  <p:childTnLst>
                                    <p:set>
                                      <p:cBhvr>
                                        <p:cTn id="1839" dur="1" fill="hold">
                                          <p:stCondLst>
                                            <p:cond delay="0"/>
                                          </p:stCondLst>
                                        </p:cTn>
                                        <p:tgtEl>
                                          <p:spTgt spid="486"/>
                                        </p:tgtEl>
                                        <p:attrNameLst>
                                          <p:attrName>style.visibility</p:attrName>
                                        </p:attrNameLst>
                                      </p:cBhvr>
                                      <p:to>
                                        <p:strVal val="visible"/>
                                      </p:to>
                                    </p:set>
                                  </p:childTnLst>
                                </p:cTn>
                              </p:par>
                              <p:par>
                                <p:cTn id="1840" presetID="1" presetClass="entr" presetSubtype="0" fill="hold" grpId="0" nodeType="withEffect">
                                  <p:stCondLst>
                                    <p:cond delay="0"/>
                                  </p:stCondLst>
                                  <p:childTnLst>
                                    <p:set>
                                      <p:cBhvr>
                                        <p:cTn id="1841" dur="1" fill="hold">
                                          <p:stCondLst>
                                            <p:cond delay="0"/>
                                          </p:stCondLst>
                                        </p:cTn>
                                        <p:tgtEl>
                                          <p:spTgt spid="485"/>
                                        </p:tgtEl>
                                        <p:attrNameLst>
                                          <p:attrName>style.visibility</p:attrName>
                                        </p:attrNameLst>
                                      </p:cBhvr>
                                      <p:to>
                                        <p:strVal val="visible"/>
                                      </p:to>
                                    </p:set>
                                  </p:childTnLst>
                                </p:cTn>
                              </p:par>
                            </p:childTnLst>
                          </p:cTn>
                        </p:par>
                      </p:childTnLst>
                    </p:cTn>
                  </p:par>
                </p:childTnLst>
              </p:cTn>
              <p:nextCondLst>
                <p:cond evt="onClick" delay="0">
                  <p:tgtEl>
                    <p:spTgt spid="488"/>
                  </p:tgtEl>
                </p:cond>
              </p:nextCondLst>
            </p:seq>
            <p:seq concurrent="1" nextAc="seek">
              <p:cTn id="1842" restart="whenNotActive" fill="hold" evtFilter="cancelBubble" nodeType="interactiveSeq">
                <p:stCondLst>
                  <p:cond evt="onClick" delay="0">
                    <p:tgtEl>
                      <p:spTgt spid="487"/>
                    </p:tgtEl>
                  </p:cond>
                </p:stCondLst>
                <p:endSync evt="end" delay="0">
                  <p:rtn val="all"/>
                </p:endSync>
                <p:childTnLst>
                  <p:par>
                    <p:cTn id="1843" fill="hold">
                      <p:stCondLst>
                        <p:cond delay="0"/>
                      </p:stCondLst>
                      <p:childTnLst>
                        <p:par>
                          <p:cTn id="1844" fill="hold">
                            <p:stCondLst>
                              <p:cond delay="0"/>
                            </p:stCondLst>
                            <p:childTnLst>
                              <p:par>
                                <p:cTn id="1845" presetID="1" presetClass="exit" presetSubtype="0" fill="hold" grpId="2" nodeType="withEffect">
                                  <p:stCondLst>
                                    <p:cond delay="0"/>
                                  </p:stCondLst>
                                  <p:childTnLst>
                                    <p:set>
                                      <p:cBhvr>
                                        <p:cTn id="1846" dur="1" fill="hold">
                                          <p:stCondLst>
                                            <p:cond delay="0"/>
                                          </p:stCondLst>
                                        </p:cTn>
                                        <p:tgtEl>
                                          <p:spTgt spid="487"/>
                                        </p:tgtEl>
                                        <p:attrNameLst>
                                          <p:attrName>style.visibility</p:attrName>
                                        </p:attrNameLst>
                                      </p:cBhvr>
                                      <p:to>
                                        <p:strVal val="hidden"/>
                                      </p:to>
                                    </p:set>
                                  </p:childTnLst>
                                </p:cTn>
                              </p:par>
                              <p:par>
                                <p:cTn id="1847" presetID="1" presetClass="exit" presetSubtype="0" fill="hold" grpId="2" nodeType="withEffect">
                                  <p:stCondLst>
                                    <p:cond delay="0"/>
                                  </p:stCondLst>
                                  <p:childTnLst>
                                    <p:set>
                                      <p:cBhvr>
                                        <p:cTn id="1848" dur="1" fill="hold">
                                          <p:stCondLst>
                                            <p:cond delay="0"/>
                                          </p:stCondLst>
                                        </p:cTn>
                                        <p:tgtEl>
                                          <p:spTgt spid="488"/>
                                        </p:tgtEl>
                                        <p:attrNameLst>
                                          <p:attrName>style.visibility</p:attrName>
                                        </p:attrNameLst>
                                      </p:cBhvr>
                                      <p:to>
                                        <p:strVal val="hidden"/>
                                      </p:to>
                                    </p:set>
                                  </p:childTnLst>
                                </p:cTn>
                              </p:par>
                              <p:par>
                                <p:cTn id="1849" presetID="1" presetClass="entr" presetSubtype="0" fill="hold" grpId="0" nodeType="withEffect">
                                  <p:stCondLst>
                                    <p:cond delay="0"/>
                                  </p:stCondLst>
                                  <p:childTnLst>
                                    <p:set>
                                      <p:cBhvr>
                                        <p:cTn id="1850" dur="1" fill="hold">
                                          <p:stCondLst>
                                            <p:cond delay="0"/>
                                          </p:stCondLst>
                                        </p:cTn>
                                        <p:tgtEl>
                                          <p:spTgt spid="490"/>
                                        </p:tgtEl>
                                        <p:attrNameLst>
                                          <p:attrName>style.visibility</p:attrName>
                                        </p:attrNameLst>
                                      </p:cBhvr>
                                      <p:to>
                                        <p:strVal val="visible"/>
                                      </p:to>
                                    </p:set>
                                  </p:childTnLst>
                                </p:cTn>
                              </p:par>
                              <p:par>
                                <p:cTn id="1851" presetID="1" presetClass="entr" presetSubtype="0" fill="hold" grpId="0" nodeType="withEffect">
                                  <p:stCondLst>
                                    <p:cond delay="0"/>
                                  </p:stCondLst>
                                  <p:childTnLst>
                                    <p:set>
                                      <p:cBhvr>
                                        <p:cTn id="1852" dur="1" fill="hold">
                                          <p:stCondLst>
                                            <p:cond delay="0"/>
                                          </p:stCondLst>
                                        </p:cTn>
                                        <p:tgtEl>
                                          <p:spTgt spid="489"/>
                                        </p:tgtEl>
                                        <p:attrNameLst>
                                          <p:attrName>style.visibility</p:attrName>
                                        </p:attrNameLst>
                                      </p:cBhvr>
                                      <p:to>
                                        <p:strVal val="visible"/>
                                      </p:to>
                                    </p:set>
                                  </p:childTnLst>
                                </p:cTn>
                              </p:par>
                            </p:childTnLst>
                          </p:cTn>
                        </p:par>
                      </p:childTnLst>
                    </p:cTn>
                  </p:par>
                </p:childTnLst>
              </p:cTn>
              <p:nextCondLst>
                <p:cond evt="onClick" delay="0">
                  <p:tgtEl>
                    <p:spTgt spid="487"/>
                  </p:tgtEl>
                </p:cond>
              </p:nextCondLst>
            </p:seq>
            <p:seq concurrent="1" nextAc="seek">
              <p:cTn id="1853" restart="whenNotActive" fill="hold" evtFilter="cancelBubble" nodeType="interactiveSeq">
                <p:stCondLst>
                  <p:cond evt="onClick" delay="0">
                    <p:tgtEl>
                      <p:spTgt spid="490"/>
                    </p:tgtEl>
                  </p:cond>
                </p:stCondLst>
                <p:endSync evt="end" delay="0">
                  <p:rtn val="all"/>
                </p:endSync>
                <p:childTnLst>
                  <p:par>
                    <p:cTn id="1854" fill="hold">
                      <p:stCondLst>
                        <p:cond delay="0"/>
                      </p:stCondLst>
                      <p:childTnLst>
                        <p:par>
                          <p:cTn id="1855" fill="hold">
                            <p:stCondLst>
                              <p:cond delay="0"/>
                            </p:stCondLst>
                            <p:childTnLst>
                              <p:par>
                                <p:cTn id="1856" presetID="1" presetClass="exit" presetSubtype="0" fill="hold" grpId="1" nodeType="withEffect">
                                  <p:stCondLst>
                                    <p:cond delay="0"/>
                                  </p:stCondLst>
                                  <p:childTnLst>
                                    <p:set>
                                      <p:cBhvr>
                                        <p:cTn id="1857" dur="1" fill="hold">
                                          <p:stCondLst>
                                            <p:cond delay="0"/>
                                          </p:stCondLst>
                                        </p:cTn>
                                        <p:tgtEl>
                                          <p:spTgt spid="490"/>
                                        </p:tgtEl>
                                        <p:attrNameLst>
                                          <p:attrName>style.visibility</p:attrName>
                                        </p:attrNameLst>
                                      </p:cBhvr>
                                      <p:to>
                                        <p:strVal val="hidden"/>
                                      </p:to>
                                    </p:set>
                                  </p:childTnLst>
                                </p:cTn>
                              </p:par>
                              <p:par>
                                <p:cTn id="1858" presetID="1" presetClass="exit" presetSubtype="0" fill="hold" grpId="1" nodeType="withEffect">
                                  <p:stCondLst>
                                    <p:cond delay="0"/>
                                  </p:stCondLst>
                                  <p:childTnLst>
                                    <p:set>
                                      <p:cBhvr>
                                        <p:cTn id="1859" dur="1" fill="hold">
                                          <p:stCondLst>
                                            <p:cond delay="0"/>
                                          </p:stCondLst>
                                        </p:cTn>
                                        <p:tgtEl>
                                          <p:spTgt spid="489"/>
                                        </p:tgtEl>
                                        <p:attrNameLst>
                                          <p:attrName>style.visibility</p:attrName>
                                        </p:attrNameLst>
                                      </p:cBhvr>
                                      <p:to>
                                        <p:strVal val="hidden"/>
                                      </p:to>
                                    </p:set>
                                  </p:childTnLst>
                                </p:cTn>
                              </p:par>
                              <p:par>
                                <p:cTn id="1860" presetID="1" presetClass="entr" presetSubtype="0" fill="hold" grpId="0" nodeType="withEffect">
                                  <p:stCondLst>
                                    <p:cond delay="0"/>
                                  </p:stCondLst>
                                  <p:childTnLst>
                                    <p:set>
                                      <p:cBhvr>
                                        <p:cTn id="1861" dur="1" fill="hold">
                                          <p:stCondLst>
                                            <p:cond delay="0"/>
                                          </p:stCondLst>
                                        </p:cTn>
                                        <p:tgtEl>
                                          <p:spTgt spid="488"/>
                                        </p:tgtEl>
                                        <p:attrNameLst>
                                          <p:attrName>style.visibility</p:attrName>
                                        </p:attrNameLst>
                                      </p:cBhvr>
                                      <p:to>
                                        <p:strVal val="visible"/>
                                      </p:to>
                                    </p:set>
                                  </p:childTnLst>
                                </p:cTn>
                              </p:par>
                              <p:par>
                                <p:cTn id="1862" presetID="1" presetClass="entr" presetSubtype="0" fill="hold" grpId="0" nodeType="withEffect">
                                  <p:stCondLst>
                                    <p:cond delay="0"/>
                                  </p:stCondLst>
                                  <p:childTnLst>
                                    <p:set>
                                      <p:cBhvr>
                                        <p:cTn id="1863" dur="1" fill="hold">
                                          <p:stCondLst>
                                            <p:cond delay="0"/>
                                          </p:stCondLst>
                                        </p:cTn>
                                        <p:tgtEl>
                                          <p:spTgt spid="487"/>
                                        </p:tgtEl>
                                        <p:attrNameLst>
                                          <p:attrName>style.visibility</p:attrName>
                                        </p:attrNameLst>
                                      </p:cBhvr>
                                      <p:to>
                                        <p:strVal val="visible"/>
                                      </p:to>
                                    </p:set>
                                  </p:childTnLst>
                                </p:cTn>
                              </p:par>
                            </p:childTnLst>
                          </p:cTn>
                        </p:par>
                      </p:childTnLst>
                    </p:cTn>
                  </p:par>
                </p:childTnLst>
              </p:cTn>
              <p:nextCondLst>
                <p:cond evt="onClick" delay="0">
                  <p:tgtEl>
                    <p:spTgt spid="490"/>
                  </p:tgtEl>
                </p:cond>
              </p:nextCondLst>
            </p:seq>
            <p:seq concurrent="1" nextAc="seek">
              <p:cTn id="1864" restart="whenNotActive" fill="hold" evtFilter="cancelBubble" nodeType="interactiveSeq">
                <p:stCondLst>
                  <p:cond evt="onClick" delay="0">
                    <p:tgtEl>
                      <p:spTgt spid="489"/>
                    </p:tgtEl>
                  </p:cond>
                </p:stCondLst>
                <p:endSync evt="end" delay="0">
                  <p:rtn val="all"/>
                </p:endSync>
                <p:childTnLst>
                  <p:par>
                    <p:cTn id="1865" fill="hold">
                      <p:stCondLst>
                        <p:cond delay="0"/>
                      </p:stCondLst>
                      <p:childTnLst>
                        <p:par>
                          <p:cTn id="1866" fill="hold">
                            <p:stCondLst>
                              <p:cond delay="0"/>
                            </p:stCondLst>
                            <p:childTnLst>
                              <p:par>
                                <p:cTn id="1867" presetID="1" presetClass="exit" presetSubtype="0" fill="hold" grpId="2" nodeType="withEffect">
                                  <p:stCondLst>
                                    <p:cond delay="0"/>
                                  </p:stCondLst>
                                  <p:childTnLst>
                                    <p:set>
                                      <p:cBhvr>
                                        <p:cTn id="1868" dur="1" fill="hold">
                                          <p:stCondLst>
                                            <p:cond delay="0"/>
                                          </p:stCondLst>
                                        </p:cTn>
                                        <p:tgtEl>
                                          <p:spTgt spid="489"/>
                                        </p:tgtEl>
                                        <p:attrNameLst>
                                          <p:attrName>style.visibility</p:attrName>
                                        </p:attrNameLst>
                                      </p:cBhvr>
                                      <p:to>
                                        <p:strVal val="hidden"/>
                                      </p:to>
                                    </p:set>
                                  </p:childTnLst>
                                </p:cTn>
                              </p:par>
                              <p:par>
                                <p:cTn id="1869" presetID="1" presetClass="exit" presetSubtype="0" fill="hold" grpId="2" nodeType="withEffect">
                                  <p:stCondLst>
                                    <p:cond delay="0"/>
                                  </p:stCondLst>
                                  <p:childTnLst>
                                    <p:set>
                                      <p:cBhvr>
                                        <p:cTn id="1870" dur="1" fill="hold">
                                          <p:stCondLst>
                                            <p:cond delay="0"/>
                                          </p:stCondLst>
                                        </p:cTn>
                                        <p:tgtEl>
                                          <p:spTgt spid="490"/>
                                        </p:tgtEl>
                                        <p:attrNameLst>
                                          <p:attrName>style.visibility</p:attrName>
                                        </p:attrNameLst>
                                      </p:cBhvr>
                                      <p:to>
                                        <p:strVal val="hidden"/>
                                      </p:to>
                                    </p:set>
                                  </p:childTnLst>
                                </p:cTn>
                              </p:par>
                              <p:par>
                                <p:cTn id="1871" presetID="1" presetClass="entr" presetSubtype="0" fill="hold" grpId="3" nodeType="withEffect">
                                  <p:stCondLst>
                                    <p:cond delay="0"/>
                                  </p:stCondLst>
                                  <p:childTnLst>
                                    <p:set>
                                      <p:cBhvr>
                                        <p:cTn id="1872" dur="1" fill="hold">
                                          <p:stCondLst>
                                            <p:cond delay="0"/>
                                          </p:stCondLst>
                                        </p:cTn>
                                        <p:tgtEl>
                                          <p:spTgt spid="492"/>
                                        </p:tgtEl>
                                        <p:attrNameLst>
                                          <p:attrName>style.visibility</p:attrName>
                                        </p:attrNameLst>
                                      </p:cBhvr>
                                      <p:to>
                                        <p:strVal val="visible"/>
                                      </p:to>
                                    </p:set>
                                  </p:childTnLst>
                                </p:cTn>
                              </p:par>
                              <p:par>
                                <p:cTn id="1873" presetID="1" presetClass="entr" presetSubtype="0" fill="hold" grpId="3" nodeType="withEffect">
                                  <p:stCondLst>
                                    <p:cond delay="0"/>
                                  </p:stCondLst>
                                  <p:childTnLst>
                                    <p:set>
                                      <p:cBhvr>
                                        <p:cTn id="1874" dur="1" fill="hold">
                                          <p:stCondLst>
                                            <p:cond delay="0"/>
                                          </p:stCondLst>
                                        </p:cTn>
                                        <p:tgtEl>
                                          <p:spTgt spid="491"/>
                                        </p:tgtEl>
                                        <p:attrNameLst>
                                          <p:attrName>style.visibility</p:attrName>
                                        </p:attrNameLst>
                                      </p:cBhvr>
                                      <p:to>
                                        <p:strVal val="visible"/>
                                      </p:to>
                                    </p:set>
                                  </p:childTnLst>
                                </p:cTn>
                              </p:par>
                            </p:childTnLst>
                          </p:cTn>
                        </p:par>
                      </p:childTnLst>
                    </p:cTn>
                  </p:par>
                </p:childTnLst>
              </p:cTn>
              <p:nextCondLst>
                <p:cond evt="onClick" delay="0">
                  <p:tgtEl>
                    <p:spTgt spid="489"/>
                  </p:tgtEl>
                </p:cond>
              </p:nextCondLst>
            </p:seq>
            <p:seq concurrent="1" nextAc="seek">
              <p:cTn id="1875" restart="whenNotActive" fill="hold" evtFilter="cancelBubble" nodeType="interactiveSeq">
                <p:stCondLst>
                  <p:cond evt="onClick" delay="0">
                    <p:tgtEl>
                      <p:spTgt spid="492"/>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1" nodeType="withEffect">
                                  <p:stCondLst>
                                    <p:cond delay="0"/>
                                  </p:stCondLst>
                                  <p:childTnLst>
                                    <p:set>
                                      <p:cBhvr>
                                        <p:cTn id="1879" dur="1" fill="hold">
                                          <p:stCondLst>
                                            <p:cond delay="0"/>
                                          </p:stCondLst>
                                        </p:cTn>
                                        <p:tgtEl>
                                          <p:spTgt spid="492"/>
                                        </p:tgtEl>
                                        <p:attrNameLst>
                                          <p:attrName>style.visibility</p:attrName>
                                        </p:attrNameLst>
                                      </p:cBhvr>
                                      <p:to>
                                        <p:strVal val="hidden"/>
                                      </p:to>
                                    </p:set>
                                  </p:childTnLst>
                                </p:cTn>
                              </p:par>
                              <p:par>
                                <p:cTn id="1880" presetID="1" presetClass="exit" presetSubtype="0" fill="hold" grpId="1" nodeType="withEffect">
                                  <p:stCondLst>
                                    <p:cond delay="0"/>
                                  </p:stCondLst>
                                  <p:childTnLst>
                                    <p:set>
                                      <p:cBhvr>
                                        <p:cTn id="1881" dur="1" fill="hold">
                                          <p:stCondLst>
                                            <p:cond delay="0"/>
                                          </p:stCondLst>
                                        </p:cTn>
                                        <p:tgtEl>
                                          <p:spTgt spid="491"/>
                                        </p:tgtEl>
                                        <p:attrNameLst>
                                          <p:attrName>style.visibility</p:attrName>
                                        </p:attrNameLst>
                                      </p:cBhvr>
                                      <p:to>
                                        <p:strVal val="hidden"/>
                                      </p:to>
                                    </p:set>
                                  </p:childTnLst>
                                </p:cTn>
                              </p:par>
                              <p:par>
                                <p:cTn id="1882" presetID="1" presetClass="entr" presetSubtype="0" fill="hold" grpId="3" nodeType="withEffect">
                                  <p:stCondLst>
                                    <p:cond delay="0"/>
                                  </p:stCondLst>
                                  <p:childTnLst>
                                    <p:set>
                                      <p:cBhvr>
                                        <p:cTn id="1883" dur="1" fill="hold">
                                          <p:stCondLst>
                                            <p:cond delay="0"/>
                                          </p:stCondLst>
                                        </p:cTn>
                                        <p:tgtEl>
                                          <p:spTgt spid="490"/>
                                        </p:tgtEl>
                                        <p:attrNameLst>
                                          <p:attrName>style.visibility</p:attrName>
                                        </p:attrNameLst>
                                      </p:cBhvr>
                                      <p:to>
                                        <p:strVal val="visible"/>
                                      </p:to>
                                    </p:set>
                                  </p:childTnLst>
                                </p:cTn>
                              </p:par>
                              <p:par>
                                <p:cTn id="1884" presetID="1" presetClass="entr" presetSubtype="0" fill="hold" grpId="3" nodeType="withEffect">
                                  <p:stCondLst>
                                    <p:cond delay="0"/>
                                  </p:stCondLst>
                                  <p:childTnLst>
                                    <p:set>
                                      <p:cBhvr>
                                        <p:cTn id="1885" dur="1" fill="hold">
                                          <p:stCondLst>
                                            <p:cond delay="0"/>
                                          </p:stCondLst>
                                        </p:cTn>
                                        <p:tgtEl>
                                          <p:spTgt spid="489"/>
                                        </p:tgtEl>
                                        <p:attrNameLst>
                                          <p:attrName>style.visibility</p:attrName>
                                        </p:attrNameLst>
                                      </p:cBhvr>
                                      <p:to>
                                        <p:strVal val="visible"/>
                                      </p:to>
                                    </p:set>
                                  </p:childTnLst>
                                </p:cTn>
                              </p:par>
                            </p:childTnLst>
                          </p:cTn>
                        </p:par>
                      </p:childTnLst>
                    </p:cTn>
                  </p:par>
                </p:childTnLst>
              </p:cTn>
              <p:nextCondLst>
                <p:cond evt="onClick" delay="0">
                  <p:tgtEl>
                    <p:spTgt spid="492"/>
                  </p:tgtEl>
                </p:cond>
              </p:nextCondLst>
            </p:seq>
            <p:seq concurrent="1" nextAc="seek">
              <p:cTn id="1886" restart="whenNotActive" fill="hold" evtFilter="cancelBubble" nodeType="interactiveSeq">
                <p:stCondLst>
                  <p:cond evt="onClick" delay="0">
                    <p:tgtEl>
                      <p:spTgt spid="491"/>
                    </p:tgtEl>
                  </p:cond>
                </p:stCondLst>
                <p:endSync evt="end" delay="0">
                  <p:rtn val="all"/>
                </p:endSync>
                <p:childTnLst>
                  <p:par>
                    <p:cTn id="1887" fill="hold">
                      <p:stCondLst>
                        <p:cond delay="0"/>
                      </p:stCondLst>
                      <p:childTnLst>
                        <p:par>
                          <p:cTn id="1888" fill="hold">
                            <p:stCondLst>
                              <p:cond delay="0"/>
                            </p:stCondLst>
                            <p:childTnLst>
                              <p:par>
                                <p:cTn id="1889" presetID="1" presetClass="exit" presetSubtype="0" fill="hold" grpId="2" nodeType="withEffect">
                                  <p:stCondLst>
                                    <p:cond delay="0"/>
                                  </p:stCondLst>
                                  <p:childTnLst>
                                    <p:set>
                                      <p:cBhvr>
                                        <p:cTn id="1890" dur="1" fill="hold">
                                          <p:stCondLst>
                                            <p:cond delay="0"/>
                                          </p:stCondLst>
                                        </p:cTn>
                                        <p:tgtEl>
                                          <p:spTgt spid="491"/>
                                        </p:tgtEl>
                                        <p:attrNameLst>
                                          <p:attrName>style.visibility</p:attrName>
                                        </p:attrNameLst>
                                      </p:cBhvr>
                                      <p:to>
                                        <p:strVal val="hidden"/>
                                      </p:to>
                                    </p:set>
                                  </p:childTnLst>
                                </p:cTn>
                              </p:par>
                              <p:par>
                                <p:cTn id="1891" presetID="1" presetClass="exit" presetSubtype="0" fill="hold" grpId="2" nodeType="withEffect">
                                  <p:stCondLst>
                                    <p:cond delay="0"/>
                                  </p:stCondLst>
                                  <p:childTnLst>
                                    <p:set>
                                      <p:cBhvr>
                                        <p:cTn id="1892" dur="1" fill="hold">
                                          <p:stCondLst>
                                            <p:cond delay="0"/>
                                          </p:stCondLst>
                                        </p:cTn>
                                        <p:tgtEl>
                                          <p:spTgt spid="492"/>
                                        </p:tgtEl>
                                        <p:attrNameLst>
                                          <p:attrName>style.visibility</p:attrName>
                                        </p:attrNameLst>
                                      </p:cBhvr>
                                      <p:to>
                                        <p:strVal val="hidden"/>
                                      </p:to>
                                    </p:set>
                                  </p:childTnLst>
                                </p:cTn>
                              </p:par>
                              <p:par>
                                <p:cTn id="1893" presetID="1" presetClass="entr" presetSubtype="0" fill="hold" grpId="0" nodeType="withEffect">
                                  <p:stCondLst>
                                    <p:cond delay="0"/>
                                  </p:stCondLst>
                                  <p:childTnLst>
                                    <p:set>
                                      <p:cBhvr>
                                        <p:cTn id="1894" dur="1" fill="hold">
                                          <p:stCondLst>
                                            <p:cond delay="0"/>
                                          </p:stCondLst>
                                        </p:cTn>
                                        <p:tgtEl>
                                          <p:spTgt spid="494"/>
                                        </p:tgtEl>
                                        <p:attrNameLst>
                                          <p:attrName>style.visibility</p:attrName>
                                        </p:attrNameLst>
                                      </p:cBhvr>
                                      <p:to>
                                        <p:strVal val="visible"/>
                                      </p:to>
                                    </p:set>
                                  </p:childTnLst>
                                </p:cTn>
                              </p:par>
                              <p:par>
                                <p:cTn id="1895" presetID="1" presetClass="entr" presetSubtype="0" fill="hold" grpId="0" nodeType="withEffect">
                                  <p:stCondLst>
                                    <p:cond delay="0"/>
                                  </p:stCondLst>
                                  <p:childTnLst>
                                    <p:set>
                                      <p:cBhvr>
                                        <p:cTn id="1896" dur="1" fill="hold">
                                          <p:stCondLst>
                                            <p:cond delay="0"/>
                                          </p:stCondLst>
                                        </p:cTn>
                                        <p:tgtEl>
                                          <p:spTgt spid="493"/>
                                        </p:tgtEl>
                                        <p:attrNameLst>
                                          <p:attrName>style.visibility</p:attrName>
                                        </p:attrNameLst>
                                      </p:cBhvr>
                                      <p:to>
                                        <p:strVal val="visible"/>
                                      </p:to>
                                    </p:set>
                                  </p:childTnLst>
                                </p:cTn>
                              </p:par>
                            </p:childTnLst>
                          </p:cTn>
                        </p:par>
                      </p:childTnLst>
                    </p:cTn>
                  </p:par>
                </p:childTnLst>
              </p:cTn>
              <p:nextCondLst>
                <p:cond evt="onClick" delay="0">
                  <p:tgtEl>
                    <p:spTgt spid="491"/>
                  </p:tgtEl>
                </p:cond>
              </p:nextCondLst>
            </p:seq>
            <p:seq concurrent="1" nextAc="seek">
              <p:cTn id="1897" restart="whenNotActive" fill="hold" evtFilter="cancelBubble" nodeType="interactiveSeq">
                <p:stCondLst>
                  <p:cond evt="onClick" delay="0">
                    <p:tgtEl>
                      <p:spTgt spid="494"/>
                    </p:tgtEl>
                  </p:cond>
                </p:stCondLst>
                <p:endSync evt="end" delay="0">
                  <p:rtn val="all"/>
                </p:endSync>
                <p:childTnLst>
                  <p:par>
                    <p:cTn id="1898" fill="hold">
                      <p:stCondLst>
                        <p:cond delay="0"/>
                      </p:stCondLst>
                      <p:childTnLst>
                        <p:par>
                          <p:cTn id="1899" fill="hold">
                            <p:stCondLst>
                              <p:cond delay="0"/>
                            </p:stCondLst>
                            <p:childTnLst>
                              <p:par>
                                <p:cTn id="1900" presetID="1" presetClass="exit" presetSubtype="0" fill="hold" grpId="1" nodeType="withEffect">
                                  <p:stCondLst>
                                    <p:cond delay="0"/>
                                  </p:stCondLst>
                                  <p:childTnLst>
                                    <p:set>
                                      <p:cBhvr>
                                        <p:cTn id="1901" dur="1" fill="hold">
                                          <p:stCondLst>
                                            <p:cond delay="0"/>
                                          </p:stCondLst>
                                        </p:cTn>
                                        <p:tgtEl>
                                          <p:spTgt spid="494"/>
                                        </p:tgtEl>
                                        <p:attrNameLst>
                                          <p:attrName>style.visibility</p:attrName>
                                        </p:attrNameLst>
                                      </p:cBhvr>
                                      <p:to>
                                        <p:strVal val="hidden"/>
                                      </p:to>
                                    </p:set>
                                  </p:childTnLst>
                                </p:cTn>
                              </p:par>
                              <p:par>
                                <p:cTn id="1902" presetID="1" presetClass="exit" presetSubtype="0" fill="hold" grpId="1" nodeType="withEffect">
                                  <p:stCondLst>
                                    <p:cond delay="0"/>
                                  </p:stCondLst>
                                  <p:childTnLst>
                                    <p:set>
                                      <p:cBhvr>
                                        <p:cTn id="1903" dur="1" fill="hold">
                                          <p:stCondLst>
                                            <p:cond delay="0"/>
                                          </p:stCondLst>
                                        </p:cTn>
                                        <p:tgtEl>
                                          <p:spTgt spid="493"/>
                                        </p:tgtEl>
                                        <p:attrNameLst>
                                          <p:attrName>style.visibility</p:attrName>
                                        </p:attrNameLst>
                                      </p:cBhvr>
                                      <p:to>
                                        <p:strVal val="hidden"/>
                                      </p:to>
                                    </p:set>
                                  </p:childTnLst>
                                </p:cTn>
                              </p:par>
                              <p:par>
                                <p:cTn id="1904" presetID="1" presetClass="entr" presetSubtype="0" fill="hold" grpId="0" nodeType="withEffect">
                                  <p:stCondLst>
                                    <p:cond delay="0"/>
                                  </p:stCondLst>
                                  <p:childTnLst>
                                    <p:set>
                                      <p:cBhvr>
                                        <p:cTn id="1905" dur="1" fill="hold">
                                          <p:stCondLst>
                                            <p:cond delay="0"/>
                                          </p:stCondLst>
                                        </p:cTn>
                                        <p:tgtEl>
                                          <p:spTgt spid="492"/>
                                        </p:tgtEl>
                                        <p:attrNameLst>
                                          <p:attrName>style.visibility</p:attrName>
                                        </p:attrNameLst>
                                      </p:cBhvr>
                                      <p:to>
                                        <p:strVal val="visible"/>
                                      </p:to>
                                    </p:set>
                                  </p:childTnLst>
                                </p:cTn>
                              </p:par>
                              <p:par>
                                <p:cTn id="1906" presetID="1" presetClass="entr" presetSubtype="0" fill="hold" grpId="0" nodeType="withEffect">
                                  <p:stCondLst>
                                    <p:cond delay="0"/>
                                  </p:stCondLst>
                                  <p:childTnLst>
                                    <p:set>
                                      <p:cBhvr>
                                        <p:cTn id="1907" dur="1" fill="hold">
                                          <p:stCondLst>
                                            <p:cond delay="0"/>
                                          </p:stCondLst>
                                        </p:cTn>
                                        <p:tgtEl>
                                          <p:spTgt spid="491"/>
                                        </p:tgtEl>
                                        <p:attrNameLst>
                                          <p:attrName>style.visibility</p:attrName>
                                        </p:attrNameLst>
                                      </p:cBhvr>
                                      <p:to>
                                        <p:strVal val="visible"/>
                                      </p:to>
                                    </p:set>
                                  </p:childTnLst>
                                </p:cTn>
                              </p:par>
                            </p:childTnLst>
                          </p:cTn>
                        </p:par>
                      </p:childTnLst>
                    </p:cTn>
                  </p:par>
                </p:childTnLst>
              </p:cTn>
              <p:nextCondLst>
                <p:cond evt="onClick" delay="0">
                  <p:tgtEl>
                    <p:spTgt spid="494"/>
                  </p:tgtEl>
                </p:cond>
              </p:nextCondLst>
            </p:seq>
            <p:seq concurrent="1" nextAc="seek">
              <p:cTn id="1908" restart="whenNotActive" fill="hold" evtFilter="cancelBubble" nodeType="interactiveSeq">
                <p:stCondLst>
                  <p:cond evt="onClick" delay="0">
                    <p:tgtEl>
                      <p:spTgt spid="493"/>
                    </p:tgtEl>
                  </p:cond>
                </p:stCondLst>
                <p:endSync evt="end" delay="0">
                  <p:rtn val="all"/>
                </p:endSync>
                <p:childTnLst>
                  <p:par>
                    <p:cTn id="1909" fill="hold">
                      <p:stCondLst>
                        <p:cond delay="0"/>
                      </p:stCondLst>
                      <p:childTnLst>
                        <p:par>
                          <p:cTn id="1910" fill="hold">
                            <p:stCondLst>
                              <p:cond delay="0"/>
                            </p:stCondLst>
                            <p:childTnLst>
                              <p:par>
                                <p:cTn id="1911" presetID="1" presetClass="exit" presetSubtype="0" fill="hold" grpId="2" nodeType="withEffect">
                                  <p:stCondLst>
                                    <p:cond delay="0"/>
                                  </p:stCondLst>
                                  <p:childTnLst>
                                    <p:set>
                                      <p:cBhvr>
                                        <p:cTn id="1912" dur="1" fill="hold">
                                          <p:stCondLst>
                                            <p:cond delay="0"/>
                                          </p:stCondLst>
                                        </p:cTn>
                                        <p:tgtEl>
                                          <p:spTgt spid="493"/>
                                        </p:tgtEl>
                                        <p:attrNameLst>
                                          <p:attrName>style.visibility</p:attrName>
                                        </p:attrNameLst>
                                      </p:cBhvr>
                                      <p:to>
                                        <p:strVal val="hidden"/>
                                      </p:to>
                                    </p:set>
                                  </p:childTnLst>
                                </p:cTn>
                              </p:par>
                              <p:par>
                                <p:cTn id="1913" presetID="1" presetClass="exit" presetSubtype="0" fill="hold" grpId="2" nodeType="withEffect">
                                  <p:stCondLst>
                                    <p:cond delay="0"/>
                                  </p:stCondLst>
                                  <p:childTnLst>
                                    <p:set>
                                      <p:cBhvr>
                                        <p:cTn id="1914" dur="1" fill="hold">
                                          <p:stCondLst>
                                            <p:cond delay="0"/>
                                          </p:stCondLst>
                                        </p:cTn>
                                        <p:tgtEl>
                                          <p:spTgt spid="494"/>
                                        </p:tgtEl>
                                        <p:attrNameLst>
                                          <p:attrName>style.visibility</p:attrName>
                                        </p:attrNameLst>
                                      </p:cBhvr>
                                      <p:to>
                                        <p:strVal val="hidden"/>
                                      </p:to>
                                    </p:set>
                                  </p:childTnLst>
                                </p:cTn>
                              </p:par>
                              <p:par>
                                <p:cTn id="1915" presetID="1" presetClass="entr" presetSubtype="0" fill="hold" grpId="3" nodeType="withEffect">
                                  <p:stCondLst>
                                    <p:cond delay="0"/>
                                  </p:stCondLst>
                                  <p:childTnLst>
                                    <p:set>
                                      <p:cBhvr>
                                        <p:cTn id="1916" dur="1" fill="hold">
                                          <p:stCondLst>
                                            <p:cond delay="0"/>
                                          </p:stCondLst>
                                        </p:cTn>
                                        <p:tgtEl>
                                          <p:spTgt spid="496"/>
                                        </p:tgtEl>
                                        <p:attrNameLst>
                                          <p:attrName>style.visibility</p:attrName>
                                        </p:attrNameLst>
                                      </p:cBhvr>
                                      <p:to>
                                        <p:strVal val="visible"/>
                                      </p:to>
                                    </p:set>
                                  </p:childTnLst>
                                </p:cTn>
                              </p:par>
                              <p:par>
                                <p:cTn id="1917" presetID="1" presetClass="entr" presetSubtype="0" fill="hold" grpId="3" nodeType="withEffect">
                                  <p:stCondLst>
                                    <p:cond delay="0"/>
                                  </p:stCondLst>
                                  <p:childTnLst>
                                    <p:set>
                                      <p:cBhvr>
                                        <p:cTn id="1918" dur="1" fill="hold">
                                          <p:stCondLst>
                                            <p:cond delay="0"/>
                                          </p:stCondLst>
                                        </p:cTn>
                                        <p:tgtEl>
                                          <p:spTgt spid="495"/>
                                        </p:tgtEl>
                                        <p:attrNameLst>
                                          <p:attrName>style.visibility</p:attrName>
                                        </p:attrNameLst>
                                      </p:cBhvr>
                                      <p:to>
                                        <p:strVal val="visible"/>
                                      </p:to>
                                    </p:set>
                                  </p:childTnLst>
                                </p:cTn>
                              </p:par>
                            </p:childTnLst>
                          </p:cTn>
                        </p:par>
                      </p:childTnLst>
                    </p:cTn>
                  </p:par>
                </p:childTnLst>
              </p:cTn>
              <p:nextCondLst>
                <p:cond evt="onClick" delay="0">
                  <p:tgtEl>
                    <p:spTgt spid="493"/>
                  </p:tgtEl>
                </p:cond>
              </p:nextCondLst>
            </p:seq>
            <p:seq concurrent="1" nextAc="seek">
              <p:cTn id="1919" restart="whenNotActive" fill="hold" evtFilter="cancelBubble" nodeType="interactiveSeq">
                <p:stCondLst>
                  <p:cond evt="onClick" delay="0">
                    <p:tgtEl>
                      <p:spTgt spid="496"/>
                    </p:tgtEl>
                  </p:cond>
                </p:stCondLst>
                <p:endSync evt="end" delay="0">
                  <p:rtn val="all"/>
                </p:endSync>
                <p:childTnLst>
                  <p:par>
                    <p:cTn id="1920" fill="hold">
                      <p:stCondLst>
                        <p:cond delay="0"/>
                      </p:stCondLst>
                      <p:childTnLst>
                        <p:par>
                          <p:cTn id="1921" fill="hold">
                            <p:stCondLst>
                              <p:cond delay="0"/>
                            </p:stCondLst>
                            <p:childTnLst>
                              <p:par>
                                <p:cTn id="1922" presetID="1" presetClass="exit" presetSubtype="0" fill="hold" grpId="1" nodeType="withEffect">
                                  <p:stCondLst>
                                    <p:cond delay="0"/>
                                  </p:stCondLst>
                                  <p:childTnLst>
                                    <p:set>
                                      <p:cBhvr>
                                        <p:cTn id="1923" dur="1" fill="hold">
                                          <p:stCondLst>
                                            <p:cond delay="0"/>
                                          </p:stCondLst>
                                        </p:cTn>
                                        <p:tgtEl>
                                          <p:spTgt spid="496"/>
                                        </p:tgtEl>
                                        <p:attrNameLst>
                                          <p:attrName>style.visibility</p:attrName>
                                        </p:attrNameLst>
                                      </p:cBhvr>
                                      <p:to>
                                        <p:strVal val="hidden"/>
                                      </p:to>
                                    </p:set>
                                  </p:childTnLst>
                                </p:cTn>
                              </p:par>
                              <p:par>
                                <p:cTn id="1924" presetID="1" presetClass="exit" presetSubtype="0" fill="hold" grpId="1" nodeType="withEffect">
                                  <p:stCondLst>
                                    <p:cond delay="0"/>
                                  </p:stCondLst>
                                  <p:childTnLst>
                                    <p:set>
                                      <p:cBhvr>
                                        <p:cTn id="1925" dur="1" fill="hold">
                                          <p:stCondLst>
                                            <p:cond delay="0"/>
                                          </p:stCondLst>
                                        </p:cTn>
                                        <p:tgtEl>
                                          <p:spTgt spid="495"/>
                                        </p:tgtEl>
                                        <p:attrNameLst>
                                          <p:attrName>style.visibility</p:attrName>
                                        </p:attrNameLst>
                                      </p:cBhvr>
                                      <p:to>
                                        <p:strVal val="hidden"/>
                                      </p:to>
                                    </p:set>
                                  </p:childTnLst>
                                </p:cTn>
                              </p:par>
                              <p:par>
                                <p:cTn id="1926" presetID="1" presetClass="entr" presetSubtype="0" fill="hold" grpId="3" nodeType="withEffect">
                                  <p:stCondLst>
                                    <p:cond delay="0"/>
                                  </p:stCondLst>
                                  <p:childTnLst>
                                    <p:set>
                                      <p:cBhvr>
                                        <p:cTn id="1927" dur="1" fill="hold">
                                          <p:stCondLst>
                                            <p:cond delay="0"/>
                                          </p:stCondLst>
                                        </p:cTn>
                                        <p:tgtEl>
                                          <p:spTgt spid="494"/>
                                        </p:tgtEl>
                                        <p:attrNameLst>
                                          <p:attrName>style.visibility</p:attrName>
                                        </p:attrNameLst>
                                      </p:cBhvr>
                                      <p:to>
                                        <p:strVal val="visible"/>
                                      </p:to>
                                    </p:set>
                                  </p:childTnLst>
                                </p:cTn>
                              </p:par>
                              <p:par>
                                <p:cTn id="1928" presetID="1" presetClass="entr" presetSubtype="0" fill="hold" grpId="3" nodeType="withEffect">
                                  <p:stCondLst>
                                    <p:cond delay="0"/>
                                  </p:stCondLst>
                                  <p:childTnLst>
                                    <p:set>
                                      <p:cBhvr>
                                        <p:cTn id="1929" dur="1" fill="hold">
                                          <p:stCondLst>
                                            <p:cond delay="0"/>
                                          </p:stCondLst>
                                        </p:cTn>
                                        <p:tgtEl>
                                          <p:spTgt spid="493"/>
                                        </p:tgtEl>
                                        <p:attrNameLst>
                                          <p:attrName>style.visibility</p:attrName>
                                        </p:attrNameLst>
                                      </p:cBhvr>
                                      <p:to>
                                        <p:strVal val="visible"/>
                                      </p:to>
                                    </p:set>
                                  </p:childTnLst>
                                </p:cTn>
                              </p:par>
                            </p:childTnLst>
                          </p:cTn>
                        </p:par>
                      </p:childTnLst>
                    </p:cTn>
                  </p:par>
                </p:childTnLst>
              </p:cTn>
              <p:nextCondLst>
                <p:cond evt="onClick" delay="0">
                  <p:tgtEl>
                    <p:spTgt spid="496"/>
                  </p:tgtEl>
                </p:cond>
              </p:nextCondLst>
            </p:seq>
            <p:seq concurrent="1" nextAc="seek">
              <p:cTn id="1930" restart="whenNotActive" fill="hold" evtFilter="cancelBubble" nodeType="interactiveSeq">
                <p:stCondLst>
                  <p:cond evt="onClick" delay="0">
                    <p:tgtEl>
                      <p:spTgt spid="495"/>
                    </p:tgtEl>
                  </p:cond>
                </p:stCondLst>
                <p:endSync evt="end" delay="0">
                  <p:rtn val="all"/>
                </p:endSync>
                <p:childTnLst>
                  <p:par>
                    <p:cTn id="1931" fill="hold">
                      <p:stCondLst>
                        <p:cond delay="0"/>
                      </p:stCondLst>
                      <p:childTnLst>
                        <p:par>
                          <p:cTn id="1932" fill="hold">
                            <p:stCondLst>
                              <p:cond delay="0"/>
                            </p:stCondLst>
                            <p:childTnLst>
                              <p:par>
                                <p:cTn id="1933" presetID="1" presetClass="exit" presetSubtype="0" fill="hold" grpId="2" nodeType="withEffect">
                                  <p:stCondLst>
                                    <p:cond delay="0"/>
                                  </p:stCondLst>
                                  <p:childTnLst>
                                    <p:set>
                                      <p:cBhvr>
                                        <p:cTn id="1934" dur="1" fill="hold">
                                          <p:stCondLst>
                                            <p:cond delay="0"/>
                                          </p:stCondLst>
                                        </p:cTn>
                                        <p:tgtEl>
                                          <p:spTgt spid="495"/>
                                        </p:tgtEl>
                                        <p:attrNameLst>
                                          <p:attrName>style.visibility</p:attrName>
                                        </p:attrNameLst>
                                      </p:cBhvr>
                                      <p:to>
                                        <p:strVal val="hidden"/>
                                      </p:to>
                                    </p:set>
                                  </p:childTnLst>
                                </p:cTn>
                              </p:par>
                              <p:par>
                                <p:cTn id="1935" presetID="1" presetClass="exit" presetSubtype="0" fill="hold" grpId="2" nodeType="withEffect">
                                  <p:stCondLst>
                                    <p:cond delay="0"/>
                                  </p:stCondLst>
                                  <p:childTnLst>
                                    <p:set>
                                      <p:cBhvr>
                                        <p:cTn id="1936" dur="1" fill="hold">
                                          <p:stCondLst>
                                            <p:cond delay="0"/>
                                          </p:stCondLst>
                                        </p:cTn>
                                        <p:tgtEl>
                                          <p:spTgt spid="496"/>
                                        </p:tgtEl>
                                        <p:attrNameLst>
                                          <p:attrName>style.visibility</p:attrName>
                                        </p:attrNameLst>
                                      </p:cBhvr>
                                      <p:to>
                                        <p:strVal val="hidden"/>
                                      </p:to>
                                    </p:set>
                                  </p:childTnLst>
                                </p:cTn>
                              </p:par>
                              <p:par>
                                <p:cTn id="1937" presetID="1" presetClass="entr" presetSubtype="0" fill="hold" grpId="0" nodeType="withEffect">
                                  <p:stCondLst>
                                    <p:cond delay="0"/>
                                  </p:stCondLst>
                                  <p:childTnLst>
                                    <p:set>
                                      <p:cBhvr>
                                        <p:cTn id="1938" dur="1" fill="hold">
                                          <p:stCondLst>
                                            <p:cond delay="0"/>
                                          </p:stCondLst>
                                        </p:cTn>
                                        <p:tgtEl>
                                          <p:spTgt spid="498"/>
                                        </p:tgtEl>
                                        <p:attrNameLst>
                                          <p:attrName>style.visibility</p:attrName>
                                        </p:attrNameLst>
                                      </p:cBhvr>
                                      <p:to>
                                        <p:strVal val="visible"/>
                                      </p:to>
                                    </p:set>
                                  </p:childTnLst>
                                </p:cTn>
                              </p:par>
                              <p:par>
                                <p:cTn id="1939" presetID="1" presetClass="entr" presetSubtype="0" fill="hold" grpId="0" nodeType="withEffect">
                                  <p:stCondLst>
                                    <p:cond delay="0"/>
                                  </p:stCondLst>
                                  <p:childTnLst>
                                    <p:set>
                                      <p:cBhvr>
                                        <p:cTn id="1940" dur="1" fill="hold">
                                          <p:stCondLst>
                                            <p:cond delay="0"/>
                                          </p:stCondLst>
                                        </p:cTn>
                                        <p:tgtEl>
                                          <p:spTgt spid="497"/>
                                        </p:tgtEl>
                                        <p:attrNameLst>
                                          <p:attrName>style.visibility</p:attrName>
                                        </p:attrNameLst>
                                      </p:cBhvr>
                                      <p:to>
                                        <p:strVal val="visible"/>
                                      </p:to>
                                    </p:set>
                                  </p:childTnLst>
                                </p:cTn>
                              </p:par>
                            </p:childTnLst>
                          </p:cTn>
                        </p:par>
                      </p:childTnLst>
                    </p:cTn>
                  </p:par>
                </p:childTnLst>
              </p:cTn>
              <p:nextCondLst>
                <p:cond evt="onClick" delay="0">
                  <p:tgtEl>
                    <p:spTgt spid="495"/>
                  </p:tgtEl>
                </p:cond>
              </p:nextCondLst>
            </p:seq>
            <p:seq concurrent="1" nextAc="seek">
              <p:cTn id="1941" restart="whenNotActive" fill="hold" evtFilter="cancelBubble" nodeType="interactiveSeq">
                <p:stCondLst>
                  <p:cond evt="onClick" delay="0">
                    <p:tgtEl>
                      <p:spTgt spid="498"/>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498"/>
                                        </p:tgtEl>
                                        <p:attrNameLst>
                                          <p:attrName>style.visibility</p:attrName>
                                        </p:attrNameLst>
                                      </p:cBhvr>
                                      <p:to>
                                        <p:strVal val="hidden"/>
                                      </p:to>
                                    </p:set>
                                  </p:childTnLst>
                                </p:cTn>
                              </p:par>
                              <p:par>
                                <p:cTn id="1946" presetID="1" presetClass="exit" presetSubtype="0" fill="hold" grpId="1" nodeType="withEffect">
                                  <p:stCondLst>
                                    <p:cond delay="0"/>
                                  </p:stCondLst>
                                  <p:childTnLst>
                                    <p:set>
                                      <p:cBhvr>
                                        <p:cTn id="1947" dur="1" fill="hold">
                                          <p:stCondLst>
                                            <p:cond delay="0"/>
                                          </p:stCondLst>
                                        </p:cTn>
                                        <p:tgtEl>
                                          <p:spTgt spid="497"/>
                                        </p:tgtEl>
                                        <p:attrNameLst>
                                          <p:attrName>style.visibility</p:attrName>
                                        </p:attrNameLst>
                                      </p:cBhvr>
                                      <p:to>
                                        <p:strVal val="hidden"/>
                                      </p:to>
                                    </p:set>
                                  </p:childTnLst>
                                </p:cTn>
                              </p:par>
                              <p:par>
                                <p:cTn id="1948" presetID="1" presetClass="entr" presetSubtype="0" fill="hold" grpId="0" nodeType="withEffect">
                                  <p:stCondLst>
                                    <p:cond delay="0"/>
                                  </p:stCondLst>
                                  <p:childTnLst>
                                    <p:set>
                                      <p:cBhvr>
                                        <p:cTn id="1949" dur="1" fill="hold">
                                          <p:stCondLst>
                                            <p:cond delay="0"/>
                                          </p:stCondLst>
                                        </p:cTn>
                                        <p:tgtEl>
                                          <p:spTgt spid="496"/>
                                        </p:tgtEl>
                                        <p:attrNameLst>
                                          <p:attrName>style.visibility</p:attrName>
                                        </p:attrNameLst>
                                      </p:cBhvr>
                                      <p:to>
                                        <p:strVal val="visible"/>
                                      </p:to>
                                    </p:set>
                                  </p:childTnLst>
                                </p:cTn>
                              </p:par>
                              <p:par>
                                <p:cTn id="1950" presetID="1" presetClass="entr" presetSubtype="0" fill="hold" grpId="0" nodeType="withEffect">
                                  <p:stCondLst>
                                    <p:cond delay="0"/>
                                  </p:stCondLst>
                                  <p:childTnLst>
                                    <p:set>
                                      <p:cBhvr>
                                        <p:cTn id="1951" dur="1" fill="hold">
                                          <p:stCondLst>
                                            <p:cond delay="0"/>
                                          </p:stCondLst>
                                        </p:cTn>
                                        <p:tgtEl>
                                          <p:spTgt spid="495"/>
                                        </p:tgtEl>
                                        <p:attrNameLst>
                                          <p:attrName>style.visibility</p:attrName>
                                        </p:attrNameLst>
                                      </p:cBhvr>
                                      <p:to>
                                        <p:strVal val="visible"/>
                                      </p:to>
                                    </p:set>
                                  </p:childTnLst>
                                </p:cTn>
                              </p:par>
                            </p:childTnLst>
                          </p:cTn>
                        </p:par>
                      </p:childTnLst>
                    </p:cTn>
                  </p:par>
                </p:childTnLst>
              </p:cTn>
              <p:nextCondLst>
                <p:cond evt="onClick" delay="0">
                  <p:tgtEl>
                    <p:spTgt spid="498"/>
                  </p:tgtEl>
                </p:cond>
              </p:nextCondLst>
            </p:seq>
            <p:seq concurrent="1" nextAc="seek">
              <p:cTn id="1952" restart="whenNotActive" fill="hold" evtFilter="cancelBubble" nodeType="interactiveSeq">
                <p:stCondLst>
                  <p:cond evt="onClick" delay="0">
                    <p:tgtEl>
                      <p:spTgt spid="497"/>
                    </p:tgtEl>
                  </p:cond>
                </p:stCondLst>
                <p:endSync evt="end" delay="0">
                  <p:rtn val="all"/>
                </p:endSync>
                <p:childTnLst>
                  <p:par>
                    <p:cTn id="1953" fill="hold">
                      <p:stCondLst>
                        <p:cond delay="0"/>
                      </p:stCondLst>
                      <p:childTnLst>
                        <p:par>
                          <p:cTn id="1954" fill="hold">
                            <p:stCondLst>
                              <p:cond delay="0"/>
                            </p:stCondLst>
                            <p:childTnLst>
                              <p:par>
                                <p:cTn id="1955" presetID="1" presetClass="exit" presetSubtype="0" fill="hold" grpId="2" nodeType="withEffect">
                                  <p:stCondLst>
                                    <p:cond delay="0"/>
                                  </p:stCondLst>
                                  <p:childTnLst>
                                    <p:set>
                                      <p:cBhvr>
                                        <p:cTn id="1956" dur="1" fill="hold">
                                          <p:stCondLst>
                                            <p:cond delay="0"/>
                                          </p:stCondLst>
                                        </p:cTn>
                                        <p:tgtEl>
                                          <p:spTgt spid="497"/>
                                        </p:tgtEl>
                                        <p:attrNameLst>
                                          <p:attrName>style.visibility</p:attrName>
                                        </p:attrNameLst>
                                      </p:cBhvr>
                                      <p:to>
                                        <p:strVal val="hidden"/>
                                      </p:to>
                                    </p:set>
                                  </p:childTnLst>
                                </p:cTn>
                              </p:par>
                              <p:par>
                                <p:cTn id="1957" presetID="1" presetClass="exit" presetSubtype="0" fill="hold" grpId="2" nodeType="withEffect">
                                  <p:stCondLst>
                                    <p:cond delay="0"/>
                                  </p:stCondLst>
                                  <p:childTnLst>
                                    <p:set>
                                      <p:cBhvr>
                                        <p:cTn id="1958" dur="1" fill="hold">
                                          <p:stCondLst>
                                            <p:cond delay="0"/>
                                          </p:stCondLst>
                                        </p:cTn>
                                        <p:tgtEl>
                                          <p:spTgt spid="498"/>
                                        </p:tgtEl>
                                        <p:attrNameLst>
                                          <p:attrName>style.visibility</p:attrName>
                                        </p:attrNameLst>
                                      </p:cBhvr>
                                      <p:to>
                                        <p:strVal val="hidden"/>
                                      </p:to>
                                    </p:set>
                                  </p:childTnLst>
                                </p:cTn>
                              </p:par>
                              <p:par>
                                <p:cTn id="1959" presetID="1" presetClass="entr" presetSubtype="0" fill="hold" grpId="3" nodeType="withEffect">
                                  <p:stCondLst>
                                    <p:cond delay="0"/>
                                  </p:stCondLst>
                                  <p:childTnLst>
                                    <p:set>
                                      <p:cBhvr>
                                        <p:cTn id="1960" dur="1" fill="hold">
                                          <p:stCondLst>
                                            <p:cond delay="0"/>
                                          </p:stCondLst>
                                        </p:cTn>
                                        <p:tgtEl>
                                          <p:spTgt spid="500"/>
                                        </p:tgtEl>
                                        <p:attrNameLst>
                                          <p:attrName>style.visibility</p:attrName>
                                        </p:attrNameLst>
                                      </p:cBhvr>
                                      <p:to>
                                        <p:strVal val="visible"/>
                                      </p:to>
                                    </p:set>
                                  </p:childTnLst>
                                </p:cTn>
                              </p:par>
                              <p:par>
                                <p:cTn id="1961" presetID="1" presetClass="entr" presetSubtype="0" fill="hold" grpId="3" nodeType="withEffect">
                                  <p:stCondLst>
                                    <p:cond delay="0"/>
                                  </p:stCondLst>
                                  <p:childTnLst>
                                    <p:set>
                                      <p:cBhvr>
                                        <p:cTn id="1962" dur="1" fill="hold">
                                          <p:stCondLst>
                                            <p:cond delay="0"/>
                                          </p:stCondLst>
                                        </p:cTn>
                                        <p:tgtEl>
                                          <p:spTgt spid="499"/>
                                        </p:tgtEl>
                                        <p:attrNameLst>
                                          <p:attrName>style.visibility</p:attrName>
                                        </p:attrNameLst>
                                      </p:cBhvr>
                                      <p:to>
                                        <p:strVal val="visible"/>
                                      </p:to>
                                    </p:set>
                                  </p:childTnLst>
                                </p:cTn>
                              </p:par>
                            </p:childTnLst>
                          </p:cTn>
                        </p:par>
                      </p:childTnLst>
                    </p:cTn>
                  </p:par>
                </p:childTnLst>
              </p:cTn>
              <p:nextCondLst>
                <p:cond evt="onClick" delay="0">
                  <p:tgtEl>
                    <p:spTgt spid="497"/>
                  </p:tgtEl>
                </p:cond>
              </p:nextCondLst>
            </p:seq>
            <p:seq concurrent="1" nextAc="seek">
              <p:cTn id="1963" restart="whenNotActive" fill="hold" evtFilter="cancelBubble" nodeType="interactiveSeq">
                <p:stCondLst>
                  <p:cond evt="onClick" delay="0">
                    <p:tgtEl>
                      <p:spTgt spid="500"/>
                    </p:tgtEl>
                  </p:cond>
                </p:stCondLst>
                <p:endSync evt="end" delay="0">
                  <p:rtn val="all"/>
                </p:endSync>
                <p:childTnLst>
                  <p:par>
                    <p:cTn id="1964" fill="hold">
                      <p:stCondLst>
                        <p:cond delay="0"/>
                      </p:stCondLst>
                      <p:childTnLst>
                        <p:par>
                          <p:cTn id="1965" fill="hold">
                            <p:stCondLst>
                              <p:cond delay="0"/>
                            </p:stCondLst>
                            <p:childTnLst>
                              <p:par>
                                <p:cTn id="1966" presetID="1" presetClass="exit" presetSubtype="0" fill="hold" grpId="1" nodeType="withEffect">
                                  <p:stCondLst>
                                    <p:cond delay="0"/>
                                  </p:stCondLst>
                                  <p:childTnLst>
                                    <p:set>
                                      <p:cBhvr>
                                        <p:cTn id="1967" dur="1" fill="hold">
                                          <p:stCondLst>
                                            <p:cond delay="0"/>
                                          </p:stCondLst>
                                        </p:cTn>
                                        <p:tgtEl>
                                          <p:spTgt spid="500"/>
                                        </p:tgtEl>
                                        <p:attrNameLst>
                                          <p:attrName>style.visibility</p:attrName>
                                        </p:attrNameLst>
                                      </p:cBhvr>
                                      <p:to>
                                        <p:strVal val="hidden"/>
                                      </p:to>
                                    </p:set>
                                  </p:childTnLst>
                                </p:cTn>
                              </p:par>
                              <p:par>
                                <p:cTn id="1968" presetID="1" presetClass="exit" presetSubtype="0" fill="hold" grpId="1" nodeType="withEffect">
                                  <p:stCondLst>
                                    <p:cond delay="0"/>
                                  </p:stCondLst>
                                  <p:childTnLst>
                                    <p:set>
                                      <p:cBhvr>
                                        <p:cTn id="1969" dur="1" fill="hold">
                                          <p:stCondLst>
                                            <p:cond delay="0"/>
                                          </p:stCondLst>
                                        </p:cTn>
                                        <p:tgtEl>
                                          <p:spTgt spid="499"/>
                                        </p:tgtEl>
                                        <p:attrNameLst>
                                          <p:attrName>style.visibility</p:attrName>
                                        </p:attrNameLst>
                                      </p:cBhvr>
                                      <p:to>
                                        <p:strVal val="hidden"/>
                                      </p:to>
                                    </p:set>
                                  </p:childTnLst>
                                </p:cTn>
                              </p:par>
                              <p:par>
                                <p:cTn id="1970" presetID="1" presetClass="entr" presetSubtype="0" fill="hold" grpId="3" nodeType="withEffect">
                                  <p:stCondLst>
                                    <p:cond delay="0"/>
                                  </p:stCondLst>
                                  <p:childTnLst>
                                    <p:set>
                                      <p:cBhvr>
                                        <p:cTn id="1971" dur="1" fill="hold">
                                          <p:stCondLst>
                                            <p:cond delay="0"/>
                                          </p:stCondLst>
                                        </p:cTn>
                                        <p:tgtEl>
                                          <p:spTgt spid="498"/>
                                        </p:tgtEl>
                                        <p:attrNameLst>
                                          <p:attrName>style.visibility</p:attrName>
                                        </p:attrNameLst>
                                      </p:cBhvr>
                                      <p:to>
                                        <p:strVal val="visible"/>
                                      </p:to>
                                    </p:set>
                                  </p:childTnLst>
                                </p:cTn>
                              </p:par>
                              <p:par>
                                <p:cTn id="1972" presetID="1" presetClass="entr" presetSubtype="0" fill="hold" grpId="3" nodeType="withEffect">
                                  <p:stCondLst>
                                    <p:cond delay="0"/>
                                  </p:stCondLst>
                                  <p:childTnLst>
                                    <p:set>
                                      <p:cBhvr>
                                        <p:cTn id="1973" dur="1" fill="hold">
                                          <p:stCondLst>
                                            <p:cond delay="0"/>
                                          </p:stCondLst>
                                        </p:cTn>
                                        <p:tgtEl>
                                          <p:spTgt spid="497"/>
                                        </p:tgtEl>
                                        <p:attrNameLst>
                                          <p:attrName>style.visibility</p:attrName>
                                        </p:attrNameLst>
                                      </p:cBhvr>
                                      <p:to>
                                        <p:strVal val="visible"/>
                                      </p:to>
                                    </p:set>
                                  </p:childTnLst>
                                </p:cTn>
                              </p:par>
                            </p:childTnLst>
                          </p:cTn>
                        </p:par>
                      </p:childTnLst>
                    </p:cTn>
                  </p:par>
                </p:childTnLst>
              </p:cTn>
              <p:nextCondLst>
                <p:cond evt="onClick" delay="0">
                  <p:tgtEl>
                    <p:spTgt spid="500"/>
                  </p:tgtEl>
                </p:cond>
              </p:nextCondLst>
            </p:seq>
            <p:seq concurrent="1" nextAc="seek">
              <p:cTn id="1974" restart="whenNotActive" fill="hold" evtFilter="cancelBubble" nodeType="interactiveSeq">
                <p:stCondLst>
                  <p:cond evt="onClick" delay="0">
                    <p:tgtEl>
                      <p:spTgt spid="499"/>
                    </p:tgtEl>
                  </p:cond>
                </p:stCondLst>
                <p:endSync evt="end" delay="0">
                  <p:rtn val="all"/>
                </p:endSync>
                <p:childTnLst>
                  <p:par>
                    <p:cTn id="1975" fill="hold">
                      <p:stCondLst>
                        <p:cond delay="0"/>
                      </p:stCondLst>
                      <p:childTnLst>
                        <p:par>
                          <p:cTn id="1976" fill="hold">
                            <p:stCondLst>
                              <p:cond delay="0"/>
                            </p:stCondLst>
                            <p:childTnLst>
                              <p:par>
                                <p:cTn id="1977" presetID="1" presetClass="exit" presetSubtype="0" fill="hold" grpId="2" nodeType="withEffect">
                                  <p:stCondLst>
                                    <p:cond delay="0"/>
                                  </p:stCondLst>
                                  <p:childTnLst>
                                    <p:set>
                                      <p:cBhvr>
                                        <p:cTn id="1978" dur="1" fill="hold">
                                          <p:stCondLst>
                                            <p:cond delay="0"/>
                                          </p:stCondLst>
                                        </p:cTn>
                                        <p:tgtEl>
                                          <p:spTgt spid="499"/>
                                        </p:tgtEl>
                                        <p:attrNameLst>
                                          <p:attrName>style.visibility</p:attrName>
                                        </p:attrNameLst>
                                      </p:cBhvr>
                                      <p:to>
                                        <p:strVal val="hidden"/>
                                      </p:to>
                                    </p:set>
                                  </p:childTnLst>
                                </p:cTn>
                              </p:par>
                              <p:par>
                                <p:cTn id="1979" presetID="1" presetClass="exit" presetSubtype="0" fill="hold" grpId="2" nodeType="withEffect">
                                  <p:stCondLst>
                                    <p:cond delay="0"/>
                                  </p:stCondLst>
                                  <p:childTnLst>
                                    <p:set>
                                      <p:cBhvr>
                                        <p:cTn id="1980" dur="1" fill="hold">
                                          <p:stCondLst>
                                            <p:cond delay="0"/>
                                          </p:stCondLst>
                                        </p:cTn>
                                        <p:tgtEl>
                                          <p:spTgt spid="500"/>
                                        </p:tgtEl>
                                        <p:attrNameLst>
                                          <p:attrName>style.visibility</p:attrName>
                                        </p:attrNameLst>
                                      </p:cBhvr>
                                      <p:to>
                                        <p:strVal val="hidden"/>
                                      </p:to>
                                    </p:set>
                                  </p:childTnLst>
                                </p:cTn>
                              </p:par>
                              <p:par>
                                <p:cTn id="1981" presetID="1" presetClass="entr" presetSubtype="0" fill="hold" grpId="0" nodeType="withEffect">
                                  <p:stCondLst>
                                    <p:cond delay="0"/>
                                  </p:stCondLst>
                                  <p:childTnLst>
                                    <p:set>
                                      <p:cBhvr>
                                        <p:cTn id="1982" dur="1" fill="hold">
                                          <p:stCondLst>
                                            <p:cond delay="0"/>
                                          </p:stCondLst>
                                        </p:cTn>
                                        <p:tgtEl>
                                          <p:spTgt spid="501"/>
                                        </p:tgtEl>
                                        <p:attrNameLst>
                                          <p:attrName>style.visibility</p:attrName>
                                        </p:attrNameLst>
                                      </p:cBhvr>
                                      <p:to>
                                        <p:strVal val="visible"/>
                                      </p:to>
                                    </p:set>
                                  </p:childTnLst>
                                </p:cTn>
                              </p:par>
                              <p:par>
                                <p:cTn id="1983" presetID="1" presetClass="entr" presetSubtype="0" fill="hold" grpId="0" nodeType="withEffect">
                                  <p:stCondLst>
                                    <p:cond delay="0"/>
                                  </p:stCondLst>
                                  <p:childTnLst>
                                    <p:set>
                                      <p:cBhvr>
                                        <p:cTn id="1984" dur="1" fill="hold">
                                          <p:stCondLst>
                                            <p:cond delay="0"/>
                                          </p:stCondLst>
                                        </p:cTn>
                                        <p:tgtEl>
                                          <p:spTgt spid="502"/>
                                        </p:tgtEl>
                                        <p:attrNameLst>
                                          <p:attrName>style.visibility</p:attrName>
                                        </p:attrNameLst>
                                      </p:cBhvr>
                                      <p:to>
                                        <p:strVal val="visible"/>
                                      </p:to>
                                    </p:set>
                                  </p:childTnLst>
                                </p:cTn>
                              </p:par>
                            </p:childTnLst>
                          </p:cTn>
                        </p:par>
                      </p:childTnLst>
                    </p:cTn>
                  </p:par>
                </p:childTnLst>
              </p:cTn>
              <p:nextCondLst>
                <p:cond evt="onClick" delay="0">
                  <p:tgtEl>
                    <p:spTgt spid="499"/>
                  </p:tgtEl>
                </p:cond>
              </p:nextCondLst>
            </p:seq>
            <p:seq concurrent="1" nextAc="seek">
              <p:cTn id="1985" restart="whenNotActive" fill="hold" evtFilter="cancelBubble" nodeType="interactiveSeq">
                <p:stCondLst>
                  <p:cond evt="onClick" delay="0">
                    <p:tgtEl>
                      <p:spTgt spid="502"/>
                    </p:tgtEl>
                  </p:cond>
                </p:stCondLst>
                <p:endSync evt="end" delay="0">
                  <p:rtn val="all"/>
                </p:endSync>
                <p:childTnLst>
                  <p:par>
                    <p:cTn id="1986" fill="hold">
                      <p:stCondLst>
                        <p:cond delay="0"/>
                      </p:stCondLst>
                      <p:childTnLst>
                        <p:par>
                          <p:cTn id="1987" fill="hold">
                            <p:stCondLst>
                              <p:cond delay="0"/>
                            </p:stCondLst>
                            <p:childTnLst>
                              <p:par>
                                <p:cTn id="1988" presetID="1" presetClass="exit" presetSubtype="0" fill="hold" grpId="1" nodeType="withEffect">
                                  <p:stCondLst>
                                    <p:cond delay="0"/>
                                  </p:stCondLst>
                                  <p:childTnLst>
                                    <p:set>
                                      <p:cBhvr>
                                        <p:cTn id="1989" dur="1" fill="hold">
                                          <p:stCondLst>
                                            <p:cond delay="0"/>
                                          </p:stCondLst>
                                        </p:cTn>
                                        <p:tgtEl>
                                          <p:spTgt spid="501"/>
                                        </p:tgtEl>
                                        <p:attrNameLst>
                                          <p:attrName>style.visibility</p:attrName>
                                        </p:attrNameLst>
                                      </p:cBhvr>
                                      <p:to>
                                        <p:strVal val="hidden"/>
                                      </p:to>
                                    </p:set>
                                  </p:childTnLst>
                                </p:cTn>
                              </p:par>
                              <p:par>
                                <p:cTn id="1990" presetID="1" presetClass="exit" presetSubtype="0" fill="hold" grpId="1" nodeType="withEffect">
                                  <p:stCondLst>
                                    <p:cond delay="0"/>
                                  </p:stCondLst>
                                  <p:childTnLst>
                                    <p:set>
                                      <p:cBhvr>
                                        <p:cTn id="1991" dur="1" fill="hold">
                                          <p:stCondLst>
                                            <p:cond delay="0"/>
                                          </p:stCondLst>
                                        </p:cTn>
                                        <p:tgtEl>
                                          <p:spTgt spid="502"/>
                                        </p:tgtEl>
                                        <p:attrNameLst>
                                          <p:attrName>style.visibility</p:attrName>
                                        </p:attrNameLst>
                                      </p:cBhvr>
                                      <p:to>
                                        <p:strVal val="hidden"/>
                                      </p:to>
                                    </p:set>
                                  </p:childTnLst>
                                </p:cTn>
                              </p:par>
                              <p:par>
                                <p:cTn id="1992" presetID="1" presetClass="entr" presetSubtype="0" fill="hold" grpId="0" nodeType="withEffect">
                                  <p:stCondLst>
                                    <p:cond delay="0"/>
                                  </p:stCondLst>
                                  <p:childTnLst>
                                    <p:set>
                                      <p:cBhvr>
                                        <p:cTn id="1993" dur="1" fill="hold">
                                          <p:stCondLst>
                                            <p:cond delay="0"/>
                                          </p:stCondLst>
                                        </p:cTn>
                                        <p:tgtEl>
                                          <p:spTgt spid="500"/>
                                        </p:tgtEl>
                                        <p:attrNameLst>
                                          <p:attrName>style.visibility</p:attrName>
                                        </p:attrNameLst>
                                      </p:cBhvr>
                                      <p:to>
                                        <p:strVal val="visible"/>
                                      </p:to>
                                    </p:set>
                                  </p:childTnLst>
                                </p:cTn>
                              </p:par>
                              <p:par>
                                <p:cTn id="1994" presetID="1" presetClass="entr" presetSubtype="0" fill="hold" grpId="0" nodeType="withEffect">
                                  <p:stCondLst>
                                    <p:cond delay="0"/>
                                  </p:stCondLst>
                                  <p:childTnLst>
                                    <p:set>
                                      <p:cBhvr>
                                        <p:cTn id="1995" dur="1" fill="hold">
                                          <p:stCondLst>
                                            <p:cond delay="0"/>
                                          </p:stCondLst>
                                        </p:cTn>
                                        <p:tgtEl>
                                          <p:spTgt spid="499"/>
                                        </p:tgtEl>
                                        <p:attrNameLst>
                                          <p:attrName>style.visibility</p:attrName>
                                        </p:attrNameLst>
                                      </p:cBhvr>
                                      <p:to>
                                        <p:strVal val="visible"/>
                                      </p:to>
                                    </p:set>
                                  </p:childTnLst>
                                </p:cTn>
                              </p:par>
                            </p:childTnLst>
                          </p:cTn>
                        </p:par>
                      </p:childTnLst>
                    </p:cTn>
                  </p:par>
                </p:childTnLst>
              </p:cTn>
              <p:nextCondLst>
                <p:cond evt="onClick" delay="0">
                  <p:tgtEl>
                    <p:spTgt spid="502"/>
                  </p:tgtEl>
                </p:cond>
              </p:nextCondLst>
            </p:seq>
            <p:seq concurrent="1" nextAc="seek">
              <p:cTn id="1996" restart="whenNotActive" fill="hold" evtFilter="cancelBubble" nodeType="interactiveSeq">
                <p:stCondLst>
                  <p:cond evt="onClick" delay="0">
                    <p:tgtEl>
                      <p:spTgt spid="501"/>
                    </p:tgtEl>
                  </p:cond>
                </p:stCondLst>
                <p:endSync evt="end" delay="0">
                  <p:rtn val="all"/>
                </p:endSync>
                <p:childTnLst>
                  <p:par>
                    <p:cTn id="1997" fill="hold">
                      <p:stCondLst>
                        <p:cond delay="0"/>
                      </p:stCondLst>
                      <p:childTnLst>
                        <p:par>
                          <p:cTn id="1998" fill="hold">
                            <p:stCondLst>
                              <p:cond delay="0"/>
                            </p:stCondLst>
                            <p:childTnLst>
                              <p:par>
                                <p:cTn id="1999" presetID="1" presetClass="exit" presetSubtype="0" fill="hold" grpId="2" nodeType="withEffect">
                                  <p:stCondLst>
                                    <p:cond delay="0"/>
                                  </p:stCondLst>
                                  <p:childTnLst>
                                    <p:set>
                                      <p:cBhvr>
                                        <p:cTn id="2000" dur="1" fill="hold">
                                          <p:stCondLst>
                                            <p:cond delay="0"/>
                                          </p:stCondLst>
                                        </p:cTn>
                                        <p:tgtEl>
                                          <p:spTgt spid="501"/>
                                        </p:tgtEl>
                                        <p:attrNameLst>
                                          <p:attrName>style.visibility</p:attrName>
                                        </p:attrNameLst>
                                      </p:cBhvr>
                                      <p:to>
                                        <p:strVal val="hidden"/>
                                      </p:to>
                                    </p:set>
                                  </p:childTnLst>
                                </p:cTn>
                              </p:par>
                              <p:par>
                                <p:cTn id="2001" presetID="1" presetClass="exit" presetSubtype="0" fill="hold" grpId="3" nodeType="withEffect">
                                  <p:stCondLst>
                                    <p:cond delay="0"/>
                                  </p:stCondLst>
                                  <p:childTnLst>
                                    <p:set>
                                      <p:cBhvr>
                                        <p:cTn id="2002" dur="1" fill="hold">
                                          <p:stCondLst>
                                            <p:cond delay="0"/>
                                          </p:stCondLst>
                                        </p:cTn>
                                        <p:tgtEl>
                                          <p:spTgt spid="502"/>
                                        </p:tgtEl>
                                        <p:attrNameLst>
                                          <p:attrName>style.visibility</p:attrName>
                                        </p:attrNameLst>
                                      </p:cBhvr>
                                      <p:to>
                                        <p:strVal val="hidden"/>
                                      </p:to>
                                    </p:set>
                                  </p:childTnLst>
                                </p:cTn>
                              </p:par>
                              <p:par>
                                <p:cTn id="2003" presetID="1" presetClass="entr" presetSubtype="0" fill="hold" grpId="0" nodeType="withEffect">
                                  <p:stCondLst>
                                    <p:cond delay="0"/>
                                  </p:stCondLst>
                                  <p:childTnLst>
                                    <p:set>
                                      <p:cBhvr>
                                        <p:cTn id="2004" dur="1" fill="hold">
                                          <p:stCondLst>
                                            <p:cond delay="0"/>
                                          </p:stCondLst>
                                        </p:cTn>
                                        <p:tgtEl>
                                          <p:spTgt spid="504"/>
                                        </p:tgtEl>
                                        <p:attrNameLst>
                                          <p:attrName>style.visibility</p:attrName>
                                        </p:attrNameLst>
                                      </p:cBhvr>
                                      <p:to>
                                        <p:strVal val="visible"/>
                                      </p:to>
                                    </p:set>
                                  </p:childTnLst>
                                </p:cTn>
                              </p:par>
                              <p:par>
                                <p:cTn id="2005" presetID="1" presetClass="entr" presetSubtype="0" fill="hold" grpId="0" nodeType="withEffect">
                                  <p:stCondLst>
                                    <p:cond delay="0"/>
                                  </p:stCondLst>
                                  <p:childTnLst>
                                    <p:set>
                                      <p:cBhvr>
                                        <p:cTn id="2006" dur="1" fill="hold">
                                          <p:stCondLst>
                                            <p:cond delay="0"/>
                                          </p:stCondLst>
                                        </p:cTn>
                                        <p:tgtEl>
                                          <p:spTgt spid="503"/>
                                        </p:tgtEl>
                                        <p:attrNameLst>
                                          <p:attrName>style.visibility</p:attrName>
                                        </p:attrNameLst>
                                      </p:cBhvr>
                                      <p:to>
                                        <p:strVal val="visible"/>
                                      </p:to>
                                    </p:set>
                                  </p:childTnLst>
                                </p:cTn>
                              </p:par>
                            </p:childTnLst>
                          </p:cTn>
                        </p:par>
                      </p:childTnLst>
                    </p:cTn>
                  </p:par>
                </p:childTnLst>
              </p:cTn>
              <p:nextCondLst>
                <p:cond evt="onClick" delay="0">
                  <p:tgtEl>
                    <p:spTgt spid="501"/>
                  </p:tgtEl>
                </p:cond>
              </p:nextCondLst>
            </p:seq>
            <p:seq concurrent="1" nextAc="seek">
              <p:cTn id="2007" restart="whenNotActive" fill="hold" evtFilter="cancelBubble" nodeType="interactiveSeq">
                <p:stCondLst>
                  <p:cond evt="onClick" delay="0">
                    <p:tgtEl>
                      <p:spTgt spid="504"/>
                    </p:tgtEl>
                  </p:cond>
                </p:stCondLst>
                <p:endSync evt="end" delay="0">
                  <p:rtn val="all"/>
                </p:endSync>
                <p:childTnLst>
                  <p:par>
                    <p:cTn id="2008" fill="hold">
                      <p:stCondLst>
                        <p:cond delay="0"/>
                      </p:stCondLst>
                      <p:childTnLst>
                        <p:par>
                          <p:cTn id="2009" fill="hold">
                            <p:stCondLst>
                              <p:cond delay="0"/>
                            </p:stCondLst>
                            <p:childTnLst>
                              <p:par>
                                <p:cTn id="2010" presetID="1" presetClass="exit" presetSubtype="0" fill="hold" grpId="1" nodeType="withEffect">
                                  <p:stCondLst>
                                    <p:cond delay="0"/>
                                  </p:stCondLst>
                                  <p:childTnLst>
                                    <p:set>
                                      <p:cBhvr>
                                        <p:cTn id="2011" dur="1" fill="hold">
                                          <p:stCondLst>
                                            <p:cond delay="0"/>
                                          </p:stCondLst>
                                        </p:cTn>
                                        <p:tgtEl>
                                          <p:spTgt spid="504"/>
                                        </p:tgtEl>
                                        <p:attrNameLst>
                                          <p:attrName>style.visibility</p:attrName>
                                        </p:attrNameLst>
                                      </p:cBhvr>
                                      <p:to>
                                        <p:strVal val="hidden"/>
                                      </p:to>
                                    </p:set>
                                  </p:childTnLst>
                                </p:cTn>
                              </p:par>
                              <p:par>
                                <p:cTn id="2012" presetID="1" presetClass="exit" presetSubtype="0" fill="hold" grpId="1" nodeType="withEffect">
                                  <p:stCondLst>
                                    <p:cond delay="0"/>
                                  </p:stCondLst>
                                  <p:childTnLst>
                                    <p:set>
                                      <p:cBhvr>
                                        <p:cTn id="2013" dur="1" fill="hold">
                                          <p:stCondLst>
                                            <p:cond delay="0"/>
                                          </p:stCondLst>
                                        </p:cTn>
                                        <p:tgtEl>
                                          <p:spTgt spid="503"/>
                                        </p:tgtEl>
                                        <p:attrNameLst>
                                          <p:attrName>style.visibility</p:attrName>
                                        </p:attrNameLst>
                                      </p:cBhvr>
                                      <p:to>
                                        <p:strVal val="hidden"/>
                                      </p:to>
                                    </p:set>
                                  </p:childTnLst>
                                </p:cTn>
                              </p:par>
                              <p:par>
                                <p:cTn id="2014" presetID="1" presetClass="entr" presetSubtype="0" fill="hold" grpId="3" nodeType="withEffect">
                                  <p:stCondLst>
                                    <p:cond delay="0"/>
                                  </p:stCondLst>
                                  <p:childTnLst>
                                    <p:set>
                                      <p:cBhvr>
                                        <p:cTn id="2015" dur="1" fill="hold">
                                          <p:stCondLst>
                                            <p:cond delay="0"/>
                                          </p:stCondLst>
                                        </p:cTn>
                                        <p:tgtEl>
                                          <p:spTgt spid="501"/>
                                        </p:tgtEl>
                                        <p:attrNameLst>
                                          <p:attrName>style.visibility</p:attrName>
                                        </p:attrNameLst>
                                      </p:cBhvr>
                                      <p:to>
                                        <p:strVal val="visible"/>
                                      </p:to>
                                    </p:set>
                                  </p:childTnLst>
                                </p:cTn>
                              </p:par>
                              <p:par>
                                <p:cTn id="2016" presetID="1" presetClass="entr" presetSubtype="0" fill="hold" grpId="2" nodeType="withEffect">
                                  <p:stCondLst>
                                    <p:cond delay="0"/>
                                  </p:stCondLst>
                                  <p:childTnLst>
                                    <p:set>
                                      <p:cBhvr>
                                        <p:cTn id="2017" dur="1" fill="hold">
                                          <p:stCondLst>
                                            <p:cond delay="0"/>
                                          </p:stCondLst>
                                        </p:cTn>
                                        <p:tgtEl>
                                          <p:spTgt spid="502"/>
                                        </p:tgtEl>
                                        <p:attrNameLst>
                                          <p:attrName>style.visibility</p:attrName>
                                        </p:attrNameLst>
                                      </p:cBhvr>
                                      <p:to>
                                        <p:strVal val="visible"/>
                                      </p:to>
                                    </p:set>
                                  </p:childTnLst>
                                </p:cTn>
                              </p:par>
                            </p:childTnLst>
                          </p:cTn>
                        </p:par>
                      </p:childTnLst>
                    </p:cTn>
                  </p:par>
                </p:childTnLst>
              </p:cTn>
              <p:nextCondLst>
                <p:cond evt="onClick" delay="0">
                  <p:tgtEl>
                    <p:spTgt spid="504"/>
                  </p:tgtEl>
                </p:cond>
              </p:nextCondLst>
            </p:seq>
            <p:seq concurrent="1" nextAc="seek">
              <p:cTn id="2018" restart="whenNotActive" fill="hold" evtFilter="cancelBubble" nodeType="interactiveSeq">
                <p:stCondLst>
                  <p:cond evt="onClick" delay="0">
                    <p:tgtEl>
                      <p:spTgt spid="503"/>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grpId="2" nodeType="withEffect">
                                  <p:stCondLst>
                                    <p:cond delay="0"/>
                                  </p:stCondLst>
                                  <p:childTnLst>
                                    <p:set>
                                      <p:cBhvr>
                                        <p:cTn id="2022" dur="1" fill="hold">
                                          <p:stCondLst>
                                            <p:cond delay="0"/>
                                          </p:stCondLst>
                                        </p:cTn>
                                        <p:tgtEl>
                                          <p:spTgt spid="503"/>
                                        </p:tgtEl>
                                        <p:attrNameLst>
                                          <p:attrName>style.visibility</p:attrName>
                                        </p:attrNameLst>
                                      </p:cBhvr>
                                      <p:to>
                                        <p:strVal val="hidden"/>
                                      </p:to>
                                    </p:set>
                                  </p:childTnLst>
                                </p:cTn>
                              </p:par>
                              <p:par>
                                <p:cTn id="2023" presetID="1" presetClass="exit" presetSubtype="0" fill="hold" grpId="2" nodeType="withEffect">
                                  <p:stCondLst>
                                    <p:cond delay="0"/>
                                  </p:stCondLst>
                                  <p:childTnLst>
                                    <p:set>
                                      <p:cBhvr>
                                        <p:cTn id="2024" dur="1" fill="hold">
                                          <p:stCondLst>
                                            <p:cond delay="0"/>
                                          </p:stCondLst>
                                        </p:cTn>
                                        <p:tgtEl>
                                          <p:spTgt spid="504"/>
                                        </p:tgtEl>
                                        <p:attrNameLst>
                                          <p:attrName>style.visibility</p:attrName>
                                        </p:attrNameLst>
                                      </p:cBhvr>
                                      <p:to>
                                        <p:strVal val="hidden"/>
                                      </p:to>
                                    </p:set>
                                  </p:childTnLst>
                                </p:cTn>
                              </p:par>
                              <p:par>
                                <p:cTn id="2025" presetID="1" presetClass="entr" presetSubtype="0" fill="hold" grpId="3" nodeType="withEffect">
                                  <p:stCondLst>
                                    <p:cond delay="0"/>
                                  </p:stCondLst>
                                  <p:childTnLst>
                                    <p:set>
                                      <p:cBhvr>
                                        <p:cTn id="2026" dur="1" fill="hold">
                                          <p:stCondLst>
                                            <p:cond delay="0"/>
                                          </p:stCondLst>
                                        </p:cTn>
                                        <p:tgtEl>
                                          <p:spTgt spid="506"/>
                                        </p:tgtEl>
                                        <p:attrNameLst>
                                          <p:attrName>style.visibility</p:attrName>
                                        </p:attrNameLst>
                                      </p:cBhvr>
                                      <p:to>
                                        <p:strVal val="visible"/>
                                      </p:to>
                                    </p:set>
                                  </p:childTnLst>
                                </p:cTn>
                              </p:par>
                              <p:par>
                                <p:cTn id="2027" presetID="1" presetClass="entr" presetSubtype="0" fill="hold" grpId="3" nodeType="withEffect">
                                  <p:stCondLst>
                                    <p:cond delay="0"/>
                                  </p:stCondLst>
                                  <p:childTnLst>
                                    <p:set>
                                      <p:cBhvr>
                                        <p:cTn id="2028" dur="1" fill="hold">
                                          <p:stCondLst>
                                            <p:cond delay="0"/>
                                          </p:stCondLst>
                                        </p:cTn>
                                        <p:tgtEl>
                                          <p:spTgt spid="505"/>
                                        </p:tgtEl>
                                        <p:attrNameLst>
                                          <p:attrName>style.visibility</p:attrName>
                                        </p:attrNameLst>
                                      </p:cBhvr>
                                      <p:to>
                                        <p:strVal val="visible"/>
                                      </p:to>
                                    </p:set>
                                  </p:childTnLst>
                                </p:cTn>
                              </p:par>
                            </p:childTnLst>
                          </p:cTn>
                        </p:par>
                      </p:childTnLst>
                    </p:cTn>
                  </p:par>
                </p:childTnLst>
              </p:cTn>
              <p:nextCondLst>
                <p:cond evt="onClick" delay="0">
                  <p:tgtEl>
                    <p:spTgt spid="503"/>
                  </p:tgtEl>
                </p:cond>
              </p:nextCondLst>
            </p:seq>
            <p:seq concurrent="1" nextAc="seek">
              <p:cTn id="2029" restart="whenNotActive" fill="hold" evtFilter="cancelBubble" nodeType="interactiveSeq">
                <p:stCondLst>
                  <p:cond evt="onClick" delay="0">
                    <p:tgtEl>
                      <p:spTgt spid="506"/>
                    </p:tgtEl>
                  </p:cond>
                </p:stCondLst>
                <p:endSync evt="end" delay="0">
                  <p:rtn val="all"/>
                </p:endSync>
                <p:childTnLst>
                  <p:par>
                    <p:cTn id="2030" fill="hold">
                      <p:stCondLst>
                        <p:cond delay="0"/>
                      </p:stCondLst>
                      <p:childTnLst>
                        <p:par>
                          <p:cTn id="2031" fill="hold">
                            <p:stCondLst>
                              <p:cond delay="0"/>
                            </p:stCondLst>
                            <p:childTnLst>
                              <p:par>
                                <p:cTn id="2032" presetID="1" presetClass="exit" presetSubtype="0" fill="hold" grpId="1" nodeType="withEffect">
                                  <p:stCondLst>
                                    <p:cond delay="0"/>
                                  </p:stCondLst>
                                  <p:childTnLst>
                                    <p:set>
                                      <p:cBhvr>
                                        <p:cTn id="2033" dur="1" fill="hold">
                                          <p:stCondLst>
                                            <p:cond delay="0"/>
                                          </p:stCondLst>
                                        </p:cTn>
                                        <p:tgtEl>
                                          <p:spTgt spid="506"/>
                                        </p:tgtEl>
                                        <p:attrNameLst>
                                          <p:attrName>style.visibility</p:attrName>
                                        </p:attrNameLst>
                                      </p:cBhvr>
                                      <p:to>
                                        <p:strVal val="hidden"/>
                                      </p:to>
                                    </p:set>
                                  </p:childTnLst>
                                </p:cTn>
                              </p:par>
                              <p:par>
                                <p:cTn id="2034" presetID="1" presetClass="exit" presetSubtype="0" fill="hold" grpId="1" nodeType="withEffect">
                                  <p:stCondLst>
                                    <p:cond delay="0"/>
                                  </p:stCondLst>
                                  <p:childTnLst>
                                    <p:set>
                                      <p:cBhvr>
                                        <p:cTn id="2035" dur="1" fill="hold">
                                          <p:stCondLst>
                                            <p:cond delay="0"/>
                                          </p:stCondLst>
                                        </p:cTn>
                                        <p:tgtEl>
                                          <p:spTgt spid="505"/>
                                        </p:tgtEl>
                                        <p:attrNameLst>
                                          <p:attrName>style.visibility</p:attrName>
                                        </p:attrNameLst>
                                      </p:cBhvr>
                                      <p:to>
                                        <p:strVal val="hidden"/>
                                      </p:to>
                                    </p:set>
                                  </p:childTnLst>
                                </p:cTn>
                              </p:par>
                              <p:par>
                                <p:cTn id="2036" presetID="1" presetClass="entr" presetSubtype="0" fill="hold" grpId="3" nodeType="withEffect">
                                  <p:stCondLst>
                                    <p:cond delay="0"/>
                                  </p:stCondLst>
                                  <p:childTnLst>
                                    <p:set>
                                      <p:cBhvr>
                                        <p:cTn id="2037" dur="1" fill="hold">
                                          <p:stCondLst>
                                            <p:cond delay="0"/>
                                          </p:stCondLst>
                                        </p:cTn>
                                        <p:tgtEl>
                                          <p:spTgt spid="504"/>
                                        </p:tgtEl>
                                        <p:attrNameLst>
                                          <p:attrName>style.visibility</p:attrName>
                                        </p:attrNameLst>
                                      </p:cBhvr>
                                      <p:to>
                                        <p:strVal val="visible"/>
                                      </p:to>
                                    </p:set>
                                  </p:childTnLst>
                                </p:cTn>
                              </p:par>
                              <p:par>
                                <p:cTn id="2038" presetID="1" presetClass="entr" presetSubtype="0" fill="hold" grpId="3" nodeType="withEffect">
                                  <p:stCondLst>
                                    <p:cond delay="0"/>
                                  </p:stCondLst>
                                  <p:childTnLst>
                                    <p:set>
                                      <p:cBhvr>
                                        <p:cTn id="2039" dur="1" fill="hold">
                                          <p:stCondLst>
                                            <p:cond delay="0"/>
                                          </p:stCondLst>
                                        </p:cTn>
                                        <p:tgtEl>
                                          <p:spTgt spid="503"/>
                                        </p:tgtEl>
                                        <p:attrNameLst>
                                          <p:attrName>style.visibility</p:attrName>
                                        </p:attrNameLst>
                                      </p:cBhvr>
                                      <p:to>
                                        <p:strVal val="visible"/>
                                      </p:to>
                                    </p:set>
                                  </p:childTnLst>
                                </p:cTn>
                              </p:par>
                            </p:childTnLst>
                          </p:cTn>
                        </p:par>
                      </p:childTnLst>
                    </p:cTn>
                  </p:par>
                </p:childTnLst>
              </p:cTn>
              <p:nextCondLst>
                <p:cond evt="onClick" delay="0">
                  <p:tgtEl>
                    <p:spTgt spid="506"/>
                  </p:tgtEl>
                </p:cond>
              </p:nextCondLst>
            </p:seq>
            <p:seq concurrent="1" nextAc="seek">
              <p:cTn id="2040" restart="whenNotActive" fill="hold" evtFilter="cancelBubble" nodeType="interactiveSeq">
                <p:stCondLst>
                  <p:cond evt="onClick" delay="0">
                    <p:tgtEl>
                      <p:spTgt spid="505"/>
                    </p:tgtEl>
                  </p:cond>
                </p:stCondLst>
                <p:endSync evt="end" delay="0">
                  <p:rtn val="all"/>
                </p:endSync>
                <p:childTnLst>
                  <p:par>
                    <p:cTn id="2041" fill="hold">
                      <p:stCondLst>
                        <p:cond delay="0"/>
                      </p:stCondLst>
                      <p:childTnLst>
                        <p:par>
                          <p:cTn id="2042" fill="hold">
                            <p:stCondLst>
                              <p:cond delay="0"/>
                            </p:stCondLst>
                            <p:childTnLst>
                              <p:par>
                                <p:cTn id="2043" presetID="1" presetClass="exit" presetSubtype="0" fill="hold" grpId="2" nodeType="withEffect">
                                  <p:stCondLst>
                                    <p:cond delay="0"/>
                                  </p:stCondLst>
                                  <p:childTnLst>
                                    <p:set>
                                      <p:cBhvr>
                                        <p:cTn id="2044" dur="1" fill="hold">
                                          <p:stCondLst>
                                            <p:cond delay="0"/>
                                          </p:stCondLst>
                                        </p:cTn>
                                        <p:tgtEl>
                                          <p:spTgt spid="505"/>
                                        </p:tgtEl>
                                        <p:attrNameLst>
                                          <p:attrName>style.visibility</p:attrName>
                                        </p:attrNameLst>
                                      </p:cBhvr>
                                      <p:to>
                                        <p:strVal val="hidden"/>
                                      </p:to>
                                    </p:set>
                                  </p:childTnLst>
                                </p:cTn>
                              </p:par>
                              <p:par>
                                <p:cTn id="2045" presetID="1" presetClass="exit" presetSubtype="0" fill="hold" grpId="2" nodeType="withEffect">
                                  <p:stCondLst>
                                    <p:cond delay="0"/>
                                  </p:stCondLst>
                                  <p:childTnLst>
                                    <p:set>
                                      <p:cBhvr>
                                        <p:cTn id="2046" dur="1" fill="hold">
                                          <p:stCondLst>
                                            <p:cond delay="0"/>
                                          </p:stCondLst>
                                        </p:cTn>
                                        <p:tgtEl>
                                          <p:spTgt spid="506"/>
                                        </p:tgtEl>
                                        <p:attrNameLst>
                                          <p:attrName>style.visibility</p:attrName>
                                        </p:attrNameLst>
                                      </p:cBhvr>
                                      <p:to>
                                        <p:strVal val="hidden"/>
                                      </p:to>
                                    </p:set>
                                  </p:childTnLst>
                                </p:cTn>
                              </p:par>
                              <p:par>
                                <p:cTn id="2047" presetID="1" presetClass="entr" presetSubtype="0" fill="hold" grpId="3" nodeType="withEffect">
                                  <p:stCondLst>
                                    <p:cond delay="0"/>
                                  </p:stCondLst>
                                  <p:childTnLst>
                                    <p:set>
                                      <p:cBhvr>
                                        <p:cTn id="2048" dur="1" fill="hold">
                                          <p:stCondLst>
                                            <p:cond delay="0"/>
                                          </p:stCondLst>
                                        </p:cTn>
                                        <p:tgtEl>
                                          <p:spTgt spid="508"/>
                                        </p:tgtEl>
                                        <p:attrNameLst>
                                          <p:attrName>style.visibility</p:attrName>
                                        </p:attrNameLst>
                                      </p:cBhvr>
                                      <p:to>
                                        <p:strVal val="visible"/>
                                      </p:to>
                                    </p:set>
                                  </p:childTnLst>
                                </p:cTn>
                              </p:par>
                              <p:par>
                                <p:cTn id="2049" presetID="1" presetClass="entr" presetSubtype="0" fill="hold" grpId="3" nodeType="withEffect">
                                  <p:stCondLst>
                                    <p:cond delay="0"/>
                                  </p:stCondLst>
                                  <p:childTnLst>
                                    <p:set>
                                      <p:cBhvr>
                                        <p:cTn id="2050" dur="1" fill="hold">
                                          <p:stCondLst>
                                            <p:cond delay="0"/>
                                          </p:stCondLst>
                                        </p:cTn>
                                        <p:tgtEl>
                                          <p:spTgt spid="507"/>
                                        </p:tgtEl>
                                        <p:attrNameLst>
                                          <p:attrName>style.visibility</p:attrName>
                                        </p:attrNameLst>
                                      </p:cBhvr>
                                      <p:to>
                                        <p:strVal val="visible"/>
                                      </p:to>
                                    </p:set>
                                  </p:childTnLst>
                                </p:cTn>
                              </p:par>
                            </p:childTnLst>
                          </p:cTn>
                        </p:par>
                      </p:childTnLst>
                    </p:cTn>
                  </p:par>
                </p:childTnLst>
              </p:cTn>
              <p:nextCondLst>
                <p:cond evt="onClick" delay="0">
                  <p:tgtEl>
                    <p:spTgt spid="505"/>
                  </p:tgtEl>
                </p:cond>
              </p:nextCondLst>
            </p:seq>
            <p:seq concurrent="1" nextAc="seek">
              <p:cTn id="2051" restart="whenNotActive" fill="hold" evtFilter="cancelBubble" nodeType="interactiveSeq">
                <p:stCondLst>
                  <p:cond evt="onClick" delay="0">
                    <p:tgtEl>
                      <p:spTgt spid="508"/>
                    </p:tgtEl>
                  </p:cond>
                </p:stCondLst>
                <p:endSync evt="end" delay="0">
                  <p:rtn val="all"/>
                </p:endSync>
                <p:childTnLst>
                  <p:par>
                    <p:cTn id="2052" fill="hold">
                      <p:stCondLst>
                        <p:cond delay="0"/>
                      </p:stCondLst>
                      <p:childTnLst>
                        <p:par>
                          <p:cTn id="2053" fill="hold">
                            <p:stCondLst>
                              <p:cond delay="0"/>
                            </p:stCondLst>
                            <p:childTnLst>
                              <p:par>
                                <p:cTn id="2054" presetID="1" presetClass="exit" presetSubtype="0" fill="hold" grpId="1" nodeType="withEffect">
                                  <p:stCondLst>
                                    <p:cond delay="0"/>
                                  </p:stCondLst>
                                  <p:childTnLst>
                                    <p:set>
                                      <p:cBhvr>
                                        <p:cTn id="2055" dur="1" fill="hold">
                                          <p:stCondLst>
                                            <p:cond delay="0"/>
                                          </p:stCondLst>
                                        </p:cTn>
                                        <p:tgtEl>
                                          <p:spTgt spid="508"/>
                                        </p:tgtEl>
                                        <p:attrNameLst>
                                          <p:attrName>style.visibility</p:attrName>
                                        </p:attrNameLst>
                                      </p:cBhvr>
                                      <p:to>
                                        <p:strVal val="hidden"/>
                                      </p:to>
                                    </p:set>
                                  </p:childTnLst>
                                </p:cTn>
                              </p:par>
                              <p:par>
                                <p:cTn id="2056" presetID="1" presetClass="exit" presetSubtype="0" fill="hold" grpId="1" nodeType="withEffect">
                                  <p:stCondLst>
                                    <p:cond delay="0"/>
                                  </p:stCondLst>
                                  <p:childTnLst>
                                    <p:set>
                                      <p:cBhvr>
                                        <p:cTn id="2057" dur="1" fill="hold">
                                          <p:stCondLst>
                                            <p:cond delay="0"/>
                                          </p:stCondLst>
                                        </p:cTn>
                                        <p:tgtEl>
                                          <p:spTgt spid="507"/>
                                        </p:tgtEl>
                                        <p:attrNameLst>
                                          <p:attrName>style.visibility</p:attrName>
                                        </p:attrNameLst>
                                      </p:cBhvr>
                                      <p:to>
                                        <p:strVal val="hidden"/>
                                      </p:to>
                                    </p:set>
                                  </p:childTnLst>
                                </p:cTn>
                              </p:par>
                              <p:par>
                                <p:cTn id="2058" presetID="1" presetClass="entr" presetSubtype="0" fill="hold" grpId="0" nodeType="withEffect">
                                  <p:stCondLst>
                                    <p:cond delay="0"/>
                                  </p:stCondLst>
                                  <p:childTnLst>
                                    <p:set>
                                      <p:cBhvr>
                                        <p:cTn id="2059" dur="1" fill="hold">
                                          <p:stCondLst>
                                            <p:cond delay="0"/>
                                          </p:stCondLst>
                                        </p:cTn>
                                        <p:tgtEl>
                                          <p:spTgt spid="506"/>
                                        </p:tgtEl>
                                        <p:attrNameLst>
                                          <p:attrName>style.visibility</p:attrName>
                                        </p:attrNameLst>
                                      </p:cBhvr>
                                      <p:to>
                                        <p:strVal val="visible"/>
                                      </p:to>
                                    </p:set>
                                  </p:childTnLst>
                                </p:cTn>
                              </p:par>
                              <p:par>
                                <p:cTn id="2060" presetID="1" presetClass="entr" presetSubtype="0" fill="hold" grpId="0" nodeType="withEffect">
                                  <p:stCondLst>
                                    <p:cond delay="0"/>
                                  </p:stCondLst>
                                  <p:childTnLst>
                                    <p:set>
                                      <p:cBhvr>
                                        <p:cTn id="2061" dur="1" fill="hold">
                                          <p:stCondLst>
                                            <p:cond delay="0"/>
                                          </p:stCondLst>
                                        </p:cTn>
                                        <p:tgtEl>
                                          <p:spTgt spid="505"/>
                                        </p:tgtEl>
                                        <p:attrNameLst>
                                          <p:attrName>style.visibility</p:attrName>
                                        </p:attrNameLst>
                                      </p:cBhvr>
                                      <p:to>
                                        <p:strVal val="visible"/>
                                      </p:to>
                                    </p:set>
                                  </p:childTnLst>
                                </p:cTn>
                              </p:par>
                            </p:childTnLst>
                          </p:cTn>
                        </p:par>
                      </p:childTnLst>
                    </p:cTn>
                  </p:par>
                </p:childTnLst>
              </p:cTn>
              <p:nextCondLst>
                <p:cond evt="onClick" delay="0">
                  <p:tgtEl>
                    <p:spTgt spid="508"/>
                  </p:tgtEl>
                </p:cond>
              </p:nextCondLst>
            </p:seq>
            <p:seq concurrent="1" nextAc="seek">
              <p:cTn id="2062" restart="whenNotActive" fill="hold" evtFilter="cancelBubble" nodeType="interactiveSeq">
                <p:stCondLst>
                  <p:cond evt="onClick" delay="0">
                    <p:tgtEl>
                      <p:spTgt spid="507"/>
                    </p:tgtEl>
                  </p:cond>
                </p:stCondLst>
                <p:endSync evt="end" delay="0">
                  <p:rtn val="all"/>
                </p:endSync>
                <p:childTnLst>
                  <p:par>
                    <p:cTn id="2063" fill="hold">
                      <p:stCondLst>
                        <p:cond delay="0"/>
                      </p:stCondLst>
                      <p:childTnLst>
                        <p:par>
                          <p:cTn id="2064" fill="hold">
                            <p:stCondLst>
                              <p:cond delay="0"/>
                            </p:stCondLst>
                            <p:childTnLst>
                              <p:par>
                                <p:cTn id="2065" presetID="1" presetClass="exit" presetSubtype="0" fill="hold" grpId="2" nodeType="withEffect">
                                  <p:stCondLst>
                                    <p:cond delay="0"/>
                                  </p:stCondLst>
                                  <p:childTnLst>
                                    <p:set>
                                      <p:cBhvr>
                                        <p:cTn id="2066" dur="1" fill="hold">
                                          <p:stCondLst>
                                            <p:cond delay="0"/>
                                          </p:stCondLst>
                                        </p:cTn>
                                        <p:tgtEl>
                                          <p:spTgt spid="507"/>
                                        </p:tgtEl>
                                        <p:attrNameLst>
                                          <p:attrName>style.visibility</p:attrName>
                                        </p:attrNameLst>
                                      </p:cBhvr>
                                      <p:to>
                                        <p:strVal val="hidden"/>
                                      </p:to>
                                    </p:set>
                                  </p:childTnLst>
                                </p:cTn>
                              </p:par>
                              <p:par>
                                <p:cTn id="2067" presetID="1" presetClass="exit" presetSubtype="0" fill="hold" grpId="2" nodeType="withEffect">
                                  <p:stCondLst>
                                    <p:cond delay="0"/>
                                  </p:stCondLst>
                                  <p:childTnLst>
                                    <p:set>
                                      <p:cBhvr>
                                        <p:cTn id="2068" dur="1" fill="hold">
                                          <p:stCondLst>
                                            <p:cond delay="0"/>
                                          </p:stCondLst>
                                        </p:cTn>
                                        <p:tgtEl>
                                          <p:spTgt spid="508"/>
                                        </p:tgtEl>
                                        <p:attrNameLst>
                                          <p:attrName>style.visibility</p:attrName>
                                        </p:attrNameLst>
                                      </p:cBhvr>
                                      <p:to>
                                        <p:strVal val="hidden"/>
                                      </p:to>
                                    </p:set>
                                  </p:childTnLst>
                                </p:cTn>
                              </p:par>
                              <p:par>
                                <p:cTn id="2069" presetID="1" presetClass="entr" presetSubtype="0" fill="hold" grpId="0" nodeType="withEffect">
                                  <p:stCondLst>
                                    <p:cond delay="0"/>
                                  </p:stCondLst>
                                  <p:childTnLst>
                                    <p:set>
                                      <p:cBhvr>
                                        <p:cTn id="2070" dur="1" fill="hold">
                                          <p:stCondLst>
                                            <p:cond delay="0"/>
                                          </p:stCondLst>
                                        </p:cTn>
                                        <p:tgtEl>
                                          <p:spTgt spid="510"/>
                                        </p:tgtEl>
                                        <p:attrNameLst>
                                          <p:attrName>style.visibility</p:attrName>
                                        </p:attrNameLst>
                                      </p:cBhvr>
                                      <p:to>
                                        <p:strVal val="visible"/>
                                      </p:to>
                                    </p:set>
                                  </p:childTnLst>
                                </p:cTn>
                              </p:par>
                              <p:par>
                                <p:cTn id="2071" presetID="1" presetClass="entr" presetSubtype="0" fill="hold" grpId="0" nodeType="withEffect">
                                  <p:stCondLst>
                                    <p:cond delay="0"/>
                                  </p:stCondLst>
                                  <p:childTnLst>
                                    <p:set>
                                      <p:cBhvr>
                                        <p:cTn id="2072" dur="1" fill="hold">
                                          <p:stCondLst>
                                            <p:cond delay="0"/>
                                          </p:stCondLst>
                                        </p:cTn>
                                        <p:tgtEl>
                                          <p:spTgt spid="509"/>
                                        </p:tgtEl>
                                        <p:attrNameLst>
                                          <p:attrName>style.visibility</p:attrName>
                                        </p:attrNameLst>
                                      </p:cBhvr>
                                      <p:to>
                                        <p:strVal val="visible"/>
                                      </p:to>
                                    </p:set>
                                  </p:childTnLst>
                                </p:cTn>
                              </p:par>
                            </p:childTnLst>
                          </p:cTn>
                        </p:par>
                      </p:childTnLst>
                    </p:cTn>
                  </p:par>
                </p:childTnLst>
              </p:cTn>
              <p:nextCondLst>
                <p:cond evt="onClick" delay="0">
                  <p:tgtEl>
                    <p:spTgt spid="507"/>
                  </p:tgtEl>
                </p:cond>
              </p:nextCondLst>
            </p:seq>
            <p:seq concurrent="1" nextAc="seek">
              <p:cTn id="2073" restart="whenNotActive" fill="hold" evtFilter="cancelBubble" nodeType="interactiveSeq">
                <p:stCondLst>
                  <p:cond evt="onClick" delay="0">
                    <p:tgtEl>
                      <p:spTgt spid="510"/>
                    </p:tgtEl>
                  </p:cond>
                </p:stCondLst>
                <p:endSync evt="end" delay="0">
                  <p:rtn val="all"/>
                </p:endSync>
                <p:childTnLst>
                  <p:par>
                    <p:cTn id="2074" fill="hold">
                      <p:stCondLst>
                        <p:cond delay="0"/>
                      </p:stCondLst>
                      <p:childTnLst>
                        <p:par>
                          <p:cTn id="2075" fill="hold">
                            <p:stCondLst>
                              <p:cond delay="0"/>
                            </p:stCondLst>
                            <p:childTnLst>
                              <p:par>
                                <p:cTn id="2076" presetID="1" presetClass="exit" presetSubtype="0" fill="hold" grpId="1" nodeType="withEffect">
                                  <p:stCondLst>
                                    <p:cond delay="0"/>
                                  </p:stCondLst>
                                  <p:childTnLst>
                                    <p:set>
                                      <p:cBhvr>
                                        <p:cTn id="2077" dur="1" fill="hold">
                                          <p:stCondLst>
                                            <p:cond delay="0"/>
                                          </p:stCondLst>
                                        </p:cTn>
                                        <p:tgtEl>
                                          <p:spTgt spid="510"/>
                                        </p:tgtEl>
                                        <p:attrNameLst>
                                          <p:attrName>style.visibility</p:attrName>
                                        </p:attrNameLst>
                                      </p:cBhvr>
                                      <p:to>
                                        <p:strVal val="hidden"/>
                                      </p:to>
                                    </p:set>
                                  </p:childTnLst>
                                </p:cTn>
                              </p:par>
                              <p:par>
                                <p:cTn id="2078" presetID="1" presetClass="exit" presetSubtype="0" fill="hold" grpId="1" nodeType="withEffect">
                                  <p:stCondLst>
                                    <p:cond delay="0"/>
                                  </p:stCondLst>
                                  <p:childTnLst>
                                    <p:set>
                                      <p:cBhvr>
                                        <p:cTn id="2079" dur="1" fill="hold">
                                          <p:stCondLst>
                                            <p:cond delay="0"/>
                                          </p:stCondLst>
                                        </p:cTn>
                                        <p:tgtEl>
                                          <p:spTgt spid="509"/>
                                        </p:tgtEl>
                                        <p:attrNameLst>
                                          <p:attrName>style.visibility</p:attrName>
                                        </p:attrNameLst>
                                      </p:cBhvr>
                                      <p:to>
                                        <p:strVal val="hidden"/>
                                      </p:to>
                                    </p:set>
                                  </p:childTnLst>
                                </p:cTn>
                              </p:par>
                              <p:par>
                                <p:cTn id="2080" presetID="1" presetClass="entr" presetSubtype="0" fill="hold" grpId="0" nodeType="withEffect">
                                  <p:stCondLst>
                                    <p:cond delay="0"/>
                                  </p:stCondLst>
                                  <p:childTnLst>
                                    <p:set>
                                      <p:cBhvr>
                                        <p:cTn id="2081" dur="1" fill="hold">
                                          <p:stCondLst>
                                            <p:cond delay="0"/>
                                          </p:stCondLst>
                                        </p:cTn>
                                        <p:tgtEl>
                                          <p:spTgt spid="508"/>
                                        </p:tgtEl>
                                        <p:attrNameLst>
                                          <p:attrName>style.visibility</p:attrName>
                                        </p:attrNameLst>
                                      </p:cBhvr>
                                      <p:to>
                                        <p:strVal val="visible"/>
                                      </p:to>
                                    </p:set>
                                  </p:childTnLst>
                                </p:cTn>
                              </p:par>
                              <p:par>
                                <p:cTn id="2082" presetID="1" presetClass="entr" presetSubtype="0" fill="hold" grpId="0" nodeType="withEffect">
                                  <p:stCondLst>
                                    <p:cond delay="0"/>
                                  </p:stCondLst>
                                  <p:childTnLst>
                                    <p:set>
                                      <p:cBhvr>
                                        <p:cTn id="2083" dur="1" fill="hold">
                                          <p:stCondLst>
                                            <p:cond delay="0"/>
                                          </p:stCondLst>
                                        </p:cTn>
                                        <p:tgtEl>
                                          <p:spTgt spid="507"/>
                                        </p:tgtEl>
                                        <p:attrNameLst>
                                          <p:attrName>style.visibility</p:attrName>
                                        </p:attrNameLst>
                                      </p:cBhvr>
                                      <p:to>
                                        <p:strVal val="visible"/>
                                      </p:to>
                                    </p:set>
                                  </p:childTnLst>
                                </p:cTn>
                              </p:par>
                            </p:childTnLst>
                          </p:cTn>
                        </p:par>
                      </p:childTnLst>
                    </p:cTn>
                  </p:par>
                </p:childTnLst>
              </p:cTn>
              <p:nextCondLst>
                <p:cond evt="onClick" delay="0">
                  <p:tgtEl>
                    <p:spTgt spid="510"/>
                  </p:tgtEl>
                </p:cond>
              </p:nextCondLst>
            </p:seq>
            <p:seq concurrent="1" nextAc="seek">
              <p:cTn id="2084" restart="whenNotActive" fill="hold" evtFilter="cancelBubble" nodeType="interactiveSeq">
                <p:stCondLst>
                  <p:cond evt="onClick" delay="0">
                    <p:tgtEl>
                      <p:spTgt spid="509"/>
                    </p:tgtEl>
                  </p:cond>
                </p:stCondLst>
                <p:endSync evt="end" delay="0">
                  <p:rtn val="all"/>
                </p:endSync>
                <p:childTnLst>
                  <p:par>
                    <p:cTn id="2085" fill="hold">
                      <p:stCondLst>
                        <p:cond delay="0"/>
                      </p:stCondLst>
                      <p:childTnLst>
                        <p:par>
                          <p:cTn id="2086" fill="hold">
                            <p:stCondLst>
                              <p:cond delay="0"/>
                            </p:stCondLst>
                            <p:childTnLst>
                              <p:par>
                                <p:cTn id="2087" presetID="1" presetClass="exit" presetSubtype="0" fill="hold" grpId="2" nodeType="withEffect">
                                  <p:stCondLst>
                                    <p:cond delay="0"/>
                                  </p:stCondLst>
                                  <p:childTnLst>
                                    <p:set>
                                      <p:cBhvr>
                                        <p:cTn id="2088" dur="1" fill="hold">
                                          <p:stCondLst>
                                            <p:cond delay="0"/>
                                          </p:stCondLst>
                                        </p:cTn>
                                        <p:tgtEl>
                                          <p:spTgt spid="509"/>
                                        </p:tgtEl>
                                        <p:attrNameLst>
                                          <p:attrName>style.visibility</p:attrName>
                                        </p:attrNameLst>
                                      </p:cBhvr>
                                      <p:to>
                                        <p:strVal val="hidden"/>
                                      </p:to>
                                    </p:set>
                                  </p:childTnLst>
                                </p:cTn>
                              </p:par>
                              <p:par>
                                <p:cTn id="2089" presetID="1" presetClass="exit" presetSubtype="0" fill="hold" grpId="2" nodeType="withEffect">
                                  <p:stCondLst>
                                    <p:cond delay="0"/>
                                  </p:stCondLst>
                                  <p:childTnLst>
                                    <p:set>
                                      <p:cBhvr>
                                        <p:cTn id="2090" dur="1" fill="hold">
                                          <p:stCondLst>
                                            <p:cond delay="0"/>
                                          </p:stCondLst>
                                        </p:cTn>
                                        <p:tgtEl>
                                          <p:spTgt spid="510"/>
                                        </p:tgtEl>
                                        <p:attrNameLst>
                                          <p:attrName>style.visibility</p:attrName>
                                        </p:attrNameLst>
                                      </p:cBhvr>
                                      <p:to>
                                        <p:strVal val="hidden"/>
                                      </p:to>
                                    </p:set>
                                  </p:childTnLst>
                                </p:cTn>
                              </p:par>
                              <p:par>
                                <p:cTn id="2091" presetID="1" presetClass="entr" presetSubtype="0" fill="hold" grpId="3" nodeType="withEffect">
                                  <p:stCondLst>
                                    <p:cond delay="0"/>
                                  </p:stCondLst>
                                  <p:childTnLst>
                                    <p:set>
                                      <p:cBhvr>
                                        <p:cTn id="2092" dur="1" fill="hold">
                                          <p:stCondLst>
                                            <p:cond delay="0"/>
                                          </p:stCondLst>
                                        </p:cTn>
                                        <p:tgtEl>
                                          <p:spTgt spid="512"/>
                                        </p:tgtEl>
                                        <p:attrNameLst>
                                          <p:attrName>style.visibility</p:attrName>
                                        </p:attrNameLst>
                                      </p:cBhvr>
                                      <p:to>
                                        <p:strVal val="visible"/>
                                      </p:to>
                                    </p:set>
                                  </p:childTnLst>
                                </p:cTn>
                              </p:par>
                              <p:par>
                                <p:cTn id="2093" presetID="1" presetClass="entr" presetSubtype="0" fill="hold" grpId="3" nodeType="withEffect">
                                  <p:stCondLst>
                                    <p:cond delay="0"/>
                                  </p:stCondLst>
                                  <p:childTnLst>
                                    <p:set>
                                      <p:cBhvr>
                                        <p:cTn id="2094" dur="1" fill="hold">
                                          <p:stCondLst>
                                            <p:cond delay="0"/>
                                          </p:stCondLst>
                                        </p:cTn>
                                        <p:tgtEl>
                                          <p:spTgt spid="511"/>
                                        </p:tgtEl>
                                        <p:attrNameLst>
                                          <p:attrName>style.visibility</p:attrName>
                                        </p:attrNameLst>
                                      </p:cBhvr>
                                      <p:to>
                                        <p:strVal val="visible"/>
                                      </p:to>
                                    </p:set>
                                  </p:childTnLst>
                                </p:cTn>
                              </p:par>
                            </p:childTnLst>
                          </p:cTn>
                        </p:par>
                      </p:childTnLst>
                    </p:cTn>
                  </p:par>
                </p:childTnLst>
              </p:cTn>
              <p:nextCondLst>
                <p:cond evt="onClick" delay="0">
                  <p:tgtEl>
                    <p:spTgt spid="509"/>
                  </p:tgtEl>
                </p:cond>
              </p:nextCondLst>
            </p:seq>
            <p:seq concurrent="1" nextAc="seek">
              <p:cTn id="2095" restart="whenNotActive" fill="hold" evtFilter="cancelBubble" nodeType="interactiveSeq">
                <p:stCondLst>
                  <p:cond evt="onClick" delay="0">
                    <p:tgtEl>
                      <p:spTgt spid="512"/>
                    </p:tgtEl>
                  </p:cond>
                </p:stCondLst>
                <p:endSync evt="end" delay="0">
                  <p:rtn val="all"/>
                </p:endSync>
                <p:childTnLst>
                  <p:par>
                    <p:cTn id="2096" fill="hold">
                      <p:stCondLst>
                        <p:cond delay="0"/>
                      </p:stCondLst>
                      <p:childTnLst>
                        <p:par>
                          <p:cTn id="2097" fill="hold">
                            <p:stCondLst>
                              <p:cond delay="0"/>
                            </p:stCondLst>
                            <p:childTnLst>
                              <p:par>
                                <p:cTn id="2098" presetID="1" presetClass="exit" presetSubtype="0" fill="hold" grpId="1" nodeType="withEffect">
                                  <p:stCondLst>
                                    <p:cond delay="0"/>
                                  </p:stCondLst>
                                  <p:childTnLst>
                                    <p:set>
                                      <p:cBhvr>
                                        <p:cTn id="2099" dur="1" fill="hold">
                                          <p:stCondLst>
                                            <p:cond delay="0"/>
                                          </p:stCondLst>
                                        </p:cTn>
                                        <p:tgtEl>
                                          <p:spTgt spid="512"/>
                                        </p:tgtEl>
                                        <p:attrNameLst>
                                          <p:attrName>style.visibility</p:attrName>
                                        </p:attrNameLst>
                                      </p:cBhvr>
                                      <p:to>
                                        <p:strVal val="hidden"/>
                                      </p:to>
                                    </p:set>
                                  </p:childTnLst>
                                </p:cTn>
                              </p:par>
                              <p:par>
                                <p:cTn id="2100" presetID="1" presetClass="exit" presetSubtype="0" fill="hold" grpId="1" nodeType="withEffect">
                                  <p:stCondLst>
                                    <p:cond delay="0"/>
                                  </p:stCondLst>
                                  <p:childTnLst>
                                    <p:set>
                                      <p:cBhvr>
                                        <p:cTn id="2101" dur="1" fill="hold">
                                          <p:stCondLst>
                                            <p:cond delay="0"/>
                                          </p:stCondLst>
                                        </p:cTn>
                                        <p:tgtEl>
                                          <p:spTgt spid="511"/>
                                        </p:tgtEl>
                                        <p:attrNameLst>
                                          <p:attrName>style.visibility</p:attrName>
                                        </p:attrNameLst>
                                      </p:cBhvr>
                                      <p:to>
                                        <p:strVal val="hidden"/>
                                      </p:to>
                                    </p:set>
                                  </p:childTnLst>
                                </p:cTn>
                              </p:par>
                              <p:par>
                                <p:cTn id="2102" presetID="1" presetClass="entr" presetSubtype="0" fill="hold" grpId="3" nodeType="withEffect">
                                  <p:stCondLst>
                                    <p:cond delay="0"/>
                                  </p:stCondLst>
                                  <p:childTnLst>
                                    <p:set>
                                      <p:cBhvr>
                                        <p:cTn id="2103" dur="1" fill="hold">
                                          <p:stCondLst>
                                            <p:cond delay="0"/>
                                          </p:stCondLst>
                                        </p:cTn>
                                        <p:tgtEl>
                                          <p:spTgt spid="510"/>
                                        </p:tgtEl>
                                        <p:attrNameLst>
                                          <p:attrName>style.visibility</p:attrName>
                                        </p:attrNameLst>
                                      </p:cBhvr>
                                      <p:to>
                                        <p:strVal val="visible"/>
                                      </p:to>
                                    </p:set>
                                  </p:childTnLst>
                                </p:cTn>
                              </p:par>
                              <p:par>
                                <p:cTn id="2104" presetID="1" presetClass="entr" presetSubtype="0" fill="hold" grpId="3" nodeType="withEffect">
                                  <p:stCondLst>
                                    <p:cond delay="0"/>
                                  </p:stCondLst>
                                  <p:childTnLst>
                                    <p:set>
                                      <p:cBhvr>
                                        <p:cTn id="2105" dur="1" fill="hold">
                                          <p:stCondLst>
                                            <p:cond delay="0"/>
                                          </p:stCondLst>
                                        </p:cTn>
                                        <p:tgtEl>
                                          <p:spTgt spid="509"/>
                                        </p:tgtEl>
                                        <p:attrNameLst>
                                          <p:attrName>style.visibility</p:attrName>
                                        </p:attrNameLst>
                                      </p:cBhvr>
                                      <p:to>
                                        <p:strVal val="visible"/>
                                      </p:to>
                                    </p:set>
                                  </p:childTnLst>
                                </p:cTn>
                              </p:par>
                            </p:childTnLst>
                          </p:cTn>
                        </p:par>
                      </p:childTnLst>
                    </p:cTn>
                  </p:par>
                </p:childTnLst>
              </p:cTn>
              <p:nextCondLst>
                <p:cond evt="onClick" delay="0">
                  <p:tgtEl>
                    <p:spTgt spid="512"/>
                  </p:tgtEl>
                </p:cond>
              </p:nextCondLst>
            </p:seq>
            <p:seq concurrent="1" nextAc="seek">
              <p:cTn id="2106" restart="whenNotActive" fill="hold" evtFilter="cancelBubble" nodeType="interactiveSeq">
                <p:stCondLst>
                  <p:cond evt="onClick" delay="0">
                    <p:tgtEl>
                      <p:spTgt spid="511"/>
                    </p:tgtEl>
                  </p:cond>
                </p:stCondLst>
                <p:endSync evt="end" delay="0">
                  <p:rtn val="all"/>
                </p:endSync>
                <p:childTnLst>
                  <p:par>
                    <p:cTn id="2107" fill="hold">
                      <p:stCondLst>
                        <p:cond delay="0"/>
                      </p:stCondLst>
                      <p:childTnLst>
                        <p:par>
                          <p:cTn id="2108" fill="hold">
                            <p:stCondLst>
                              <p:cond delay="0"/>
                            </p:stCondLst>
                            <p:childTnLst>
                              <p:par>
                                <p:cTn id="2109" presetID="1" presetClass="exit" presetSubtype="0" fill="hold" grpId="2" nodeType="withEffect">
                                  <p:stCondLst>
                                    <p:cond delay="0"/>
                                  </p:stCondLst>
                                  <p:childTnLst>
                                    <p:set>
                                      <p:cBhvr>
                                        <p:cTn id="2110" dur="1" fill="hold">
                                          <p:stCondLst>
                                            <p:cond delay="0"/>
                                          </p:stCondLst>
                                        </p:cTn>
                                        <p:tgtEl>
                                          <p:spTgt spid="511"/>
                                        </p:tgtEl>
                                        <p:attrNameLst>
                                          <p:attrName>style.visibility</p:attrName>
                                        </p:attrNameLst>
                                      </p:cBhvr>
                                      <p:to>
                                        <p:strVal val="hidden"/>
                                      </p:to>
                                    </p:set>
                                  </p:childTnLst>
                                </p:cTn>
                              </p:par>
                              <p:par>
                                <p:cTn id="2111" presetID="1" presetClass="exit" presetSubtype="0" fill="hold" grpId="2" nodeType="withEffect">
                                  <p:stCondLst>
                                    <p:cond delay="0"/>
                                  </p:stCondLst>
                                  <p:childTnLst>
                                    <p:set>
                                      <p:cBhvr>
                                        <p:cTn id="2112" dur="1" fill="hold">
                                          <p:stCondLst>
                                            <p:cond delay="0"/>
                                          </p:stCondLst>
                                        </p:cTn>
                                        <p:tgtEl>
                                          <p:spTgt spid="512"/>
                                        </p:tgtEl>
                                        <p:attrNameLst>
                                          <p:attrName>style.visibility</p:attrName>
                                        </p:attrNameLst>
                                      </p:cBhvr>
                                      <p:to>
                                        <p:strVal val="hidden"/>
                                      </p:to>
                                    </p:set>
                                  </p:childTnLst>
                                </p:cTn>
                              </p:par>
                              <p:par>
                                <p:cTn id="2113" presetID="1" presetClass="entr" presetSubtype="0" fill="hold" grpId="0" nodeType="withEffect">
                                  <p:stCondLst>
                                    <p:cond delay="0"/>
                                  </p:stCondLst>
                                  <p:childTnLst>
                                    <p:set>
                                      <p:cBhvr>
                                        <p:cTn id="2114" dur="1" fill="hold">
                                          <p:stCondLst>
                                            <p:cond delay="0"/>
                                          </p:stCondLst>
                                        </p:cTn>
                                        <p:tgtEl>
                                          <p:spTgt spid="514"/>
                                        </p:tgtEl>
                                        <p:attrNameLst>
                                          <p:attrName>style.visibility</p:attrName>
                                        </p:attrNameLst>
                                      </p:cBhvr>
                                      <p:to>
                                        <p:strVal val="visible"/>
                                      </p:to>
                                    </p:set>
                                  </p:childTnLst>
                                </p:cTn>
                              </p:par>
                              <p:par>
                                <p:cTn id="2115" presetID="1" presetClass="entr" presetSubtype="0" fill="hold" grpId="0" nodeType="withEffect">
                                  <p:stCondLst>
                                    <p:cond delay="0"/>
                                  </p:stCondLst>
                                  <p:childTnLst>
                                    <p:set>
                                      <p:cBhvr>
                                        <p:cTn id="2116" dur="1" fill="hold">
                                          <p:stCondLst>
                                            <p:cond delay="0"/>
                                          </p:stCondLst>
                                        </p:cTn>
                                        <p:tgtEl>
                                          <p:spTgt spid="513"/>
                                        </p:tgtEl>
                                        <p:attrNameLst>
                                          <p:attrName>style.visibility</p:attrName>
                                        </p:attrNameLst>
                                      </p:cBhvr>
                                      <p:to>
                                        <p:strVal val="visible"/>
                                      </p:to>
                                    </p:set>
                                  </p:childTnLst>
                                </p:cTn>
                              </p:par>
                            </p:childTnLst>
                          </p:cTn>
                        </p:par>
                      </p:childTnLst>
                    </p:cTn>
                  </p:par>
                </p:childTnLst>
              </p:cTn>
              <p:nextCondLst>
                <p:cond evt="onClick" delay="0">
                  <p:tgtEl>
                    <p:spTgt spid="511"/>
                  </p:tgtEl>
                </p:cond>
              </p:nextCondLst>
            </p:seq>
            <p:seq concurrent="1" nextAc="seek">
              <p:cTn id="2117" restart="whenNotActive" fill="hold" evtFilter="cancelBubble" nodeType="interactiveSeq">
                <p:stCondLst>
                  <p:cond evt="onClick" delay="0">
                    <p:tgtEl>
                      <p:spTgt spid="514"/>
                    </p:tgtEl>
                  </p:cond>
                </p:stCondLst>
                <p:endSync evt="end" delay="0">
                  <p:rtn val="all"/>
                </p:endSync>
                <p:childTnLst>
                  <p:par>
                    <p:cTn id="2118" fill="hold">
                      <p:stCondLst>
                        <p:cond delay="0"/>
                      </p:stCondLst>
                      <p:childTnLst>
                        <p:par>
                          <p:cTn id="2119" fill="hold">
                            <p:stCondLst>
                              <p:cond delay="0"/>
                            </p:stCondLst>
                            <p:childTnLst>
                              <p:par>
                                <p:cTn id="2120" presetID="1" presetClass="exit" presetSubtype="0" fill="hold" grpId="1" nodeType="withEffect">
                                  <p:stCondLst>
                                    <p:cond delay="0"/>
                                  </p:stCondLst>
                                  <p:childTnLst>
                                    <p:set>
                                      <p:cBhvr>
                                        <p:cTn id="2121" dur="1" fill="hold">
                                          <p:stCondLst>
                                            <p:cond delay="0"/>
                                          </p:stCondLst>
                                        </p:cTn>
                                        <p:tgtEl>
                                          <p:spTgt spid="514"/>
                                        </p:tgtEl>
                                        <p:attrNameLst>
                                          <p:attrName>style.visibility</p:attrName>
                                        </p:attrNameLst>
                                      </p:cBhvr>
                                      <p:to>
                                        <p:strVal val="hidden"/>
                                      </p:to>
                                    </p:set>
                                  </p:childTnLst>
                                </p:cTn>
                              </p:par>
                              <p:par>
                                <p:cTn id="2122" presetID="1" presetClass="exit" presetSubtype="0" fill="hold" grpId="1" nodeType="withEffect">
                                  <p:stCondLst>
                                    <p:cond delay="0"/>
                                  </p:stCondLst>
                                  <p:childTnLst>
                                    <p:set>
                                      <p:cBhvr>
                                        <p:cTn id="2123" dur="1" fill="hold">
                                          <p:stCondLst>
                                            <p:cond delay="0"/>
                                          </p:stCondLst>
                                        </p:cTn>
                                        <p:tgtEl>
                                          <p:spTgt spid="513"/>
                                        </p:tgtEl>
                                        <p:attrNameLst>
                                          <p:attrName>style.visibility</p:attrName>
                                        </p:attrNameLst>
                                      </p:cBhvr>
                                      <p:to>
                                        <p:strVal val="hidden"/>
                                      </p:to>
                                    </p:set>
                                  </p:childTnLst>
                                </p:cTn>
                              </p:par>
                              <p:par>
                                <p:cTn id="2124" presetID="1" presetClass="entr" presetSubtype="0" fill="hold" grpId="0" nodeType="withEffect">
                                  <p:stCondLst>
                                    <p:cond delay="0"/>
                                  </p:stCondLst>
                                  <p:childTnLst>
                                    <p:set>
                                      <p:cBhvr>
                                        <p:cTn id="2125" dur="1" fill="hold">
                                          <p:stCondLst>
                                            <p:cond delay="0"/>
                                          </p:stCondLst>
                                        </p:cTn>
                                        <p:tgtEl>
                                          <p:spTgt spid="512"/>
                                        </p:tgtEl>
                                        <p:attrNameLst>
                                          <p:attrName>style.visibility</p:attrName>
                                        </p:attrNameLst>
                                      </p:cBhvr>
                                      <p:to>
                                        <p:strVal val="visible"/>
                                      </p:to>
                                    </p:set>
                                  </p:childTnLst>
                                </p:cTn>
                              </p:par>
                              <p:par>
                                <p:cTn id="2126" presetID="1" presetClass="entr" presetSubtype="0" fill="hold" grpId="0" nodeType="withEffect">
                                  <p:stCondLst>
                                    <p:cond delay="0"/>
                                  </p:stCondLst>
                                  <p:childTnLst>
                                    <p:set>
                                      <p:cBhvr>
                                        <p:cTn id="2127" dur="1" fill="hold">
                                          <p:stCondLst>
                                            <p:cond delay="0"/>
                                          </p:stCondLst>
                                        </p:cTn>
                                        <p:tgtEl>
                                          <p:spTgt spid="511"/>
                                        </p:tgtEl>
                                        <p:attrNameLst>
                                          <p:attrName>style.visibility</p:attrName>
                                        </p:attrNameLst>
                                      </p:cBhvr>
                                      <p:to>
                                        <p:strVal val="visible"/>
                                      </p:to>
                                    </p:set>
                                  </p:childTnLst>
                                </p:cTn>
                              </p:par>
                            </p:childTnLst>
                          </p:cTn>
                        </p:par>
                      </p:childTnLst>
                    </p:cTn>
                  </p:par>
                </p:childTnLst>
              </p:cTn>
              <p:nextCondLst>
                <p:cond evt="onClick" delay="0">
                  <p:tgtEl>
                    <p:spTgt spid="514"/>
                  </p:tgtEl>
                </p:cond>
              </p:nextCondLst>
            </p:seq>
            <p:seq concurrent="1" nextAc="seek">
              <p:cTn id="2128" restart="whenNotActive" fill="hold" evtFilter="cancelBubble" nodeType="interactiveSeq">
                <p:stCondLst>
                  <p:cond evt="onClick" delay="0">
                    <p:tgtEl>
                      <p:spTgt spid="513"/>
                    </p:tgtEl>
                  </p:cond>
                </p:stCondLst>
                <p:endSync evt="end" delay="0">
                  <p:rtn val="all"/>
                </p:endSync>
                <p:childTnLst>
                  <p:par>
                    <p:cTn id="2129" fill="hold">
                      <p:stCondLst>
                        <p:cond delay="0"/>
                      </p:stCondLst>
                      <p:childTnLst>
                        <p:par>
                          <p:cTn id="2130" fill="hold">
                            <p:stCondLst>
                              <p:cond delay="0"/>
                            </p:stCondLst>
                            <p:childTnLst>
                              <p:par>
                                <p:cTn id="2131" presetID="1" presetClass="exit" presetSubtype="0" fill="hold" grpId="2" nodeType="withEffect">
                                  <p:stCondLst>
                                    <p:cond delay="0"/>
                                  </p:stCondLst>
                                  <p:childTnLst>
                                    <p:set>
                                      <p:cBhvr>
                                        <p:cTn id="2132" dur="1" fill="hold">
                                          <p:stCondLst>
                                            <p:cond delay="0"/>
                                          </p:stCondLst>
                                        </p:cTn>
                                        <p:tgtEl>
                                          <p:spTgt spid="513"/>
                                        </p:tgtEl>
                                        <p:attrNameLst>
                                          <p:attrName>style.visibility</p:attrName>
                                        </p:attrNameLst>
                                      </p:cBhvr>
                                      <p:to>
                                        <p:strVal val="hidden"/>
                                      </p:to>
                                    </p:set>
                                  </p:childTnLst>
                                </p:cTn>
                              </p:par>
                              <p:par>
                                <p:cTn id="2133" presetID="1" presetClass="exit" presetSubtype="0" fill="hold" grpId="2" nodeType="withEffect">
                                  <p:stCondLst>
                                    <p:cond delay="0"/>
                                  </p:stCondLst>
                                  <p:childTnLst>
                                    <p:set>
                                      <p:cBhvr>
                                        <p:cTn id="2134" dur="1" fill="hold">
                                          <p:stCondLst>
                                            <p:cond delay="0"/>
                                          </p:stCondLst>
                                        </p:cTn>
                                        <p:tgtEl>
                                          <p:spTgt spid="514"/>
                                        </p:tgtEl>
                                        <p:attrNameLst>
                                          <p:attrName>style.visibility</p:attrName>
                                        </p:attrNameLst>
                                      </p:cBhvr>
                                      <p:to>
                                        <p:strVal val="hidden"/>
                                      </p:to>
                                    </p:set>
                                  </p:childTnLst>
                                </p:cTn>
                              </p:par>
                              <p:par>
                                <p:cTn id="2135" presetID="1" presetClass="entr" presetSubtype="0" fill="hold" grpId="3" nodeType="withEffect">
                                  <p:stCondLst>
                                    <p:cond delay="0"/>
                                  </p:stCondLst>
                                  <p:childTnLst>
                                    <p:set>
                                      <p:cBhvr>
                                        <p:cTn id="2136" dur="1" fill="hold">
                                          <p:stCondLst>
                                            <p:cond delay="0"/>
                                          </p:stCondLst>
                                        </p:cTn>
                                        <p:tgtEl>
                                          <p:spTgt spid="516"/>
                                        </p:tgtEl>
                                        <p:attrNameLst>
                                          <p:attrName>style.visibility</p:attrName>
                                        </p:attrNameLst>
                                      </p:cBhvr>
                                      <p:to>
                                        <p:strVal val="visible"/>
                                      </p:to>
                                    </p:set>
                                  </p:childTnLst>
                                </p:cTn>
                              </p:par>
                              <p:par>
                                <p:cTn id="2137" presetID="1" presetClass="entr" presetSubtype="0" fill="hold" grpId="3" nodeType="withEffect">
                                  <p:stCondLst>
                                    <p:cond delay="0"/>
                                  </p:stCondLst>
                                  <p:childTnLst>
                                    <p:set>
                                      <p:cBhvr>
                                        <p:cTn id="2138" dur="1" fill="hold">
                                          <p:stCondLst>
                                            <p:cond delay="0"/>
                                          </p:stCondLst>
                                        </p:cTn>
                                        <p:tgtEl>
                                          <p:spTgt spid="515"/>
                                        </p:tgtEl>
                                        <p:attrNameLst>
                                          <p:attrName>style.visibility</p:attrName>
                                        </p:attrNameLst>
                                      </p:cBhvr>
                                      <p:to>
                                        <p:strVal val="visible"/>
                                      </p:to>
                                    </p:set>
                                  </p:childTnLst>
                                </p:cTn>
                              </p:par>
                            </p:childTnLst>
                          </p:cTn>
                        </p:par>
                      </p:childTnLst>
                    </p:cTn>
                  </p:par>
                </p:childTnLst>
              </p:cTn>
              <p:nextCondLst>
                <p:cond evt="onClick" delay="0">
                  <p:tgtEl>
                    <p:spTgt spid="513"/>
                  </p:tgtEl>
                </p:cond>
              </p:nextCondLst>
            </p:seq>
            <p:seq concurrent="1" nextAc="seek">
              <p:cTn id="2139" restart="whenNotActive" fill="hold" evtFilter="cancelBubble" nodeType="interactiveSeq">
                <p:stCondLst>
                  <p:cond evt="onClick" delay="0">
                    <p:tgtEl>
                      <p:spTgt spid="516"/>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1" nodeType="withEffect">
                                  <p:stCondLst>
                                    <p:cond delay="0"/>
                                  </p:stCondLst>
                                  <p:childTnLst>
                                    <p:set>
                                      <p:cBhvr>
                                        <p:cTn id="2143" dur="1" fill="hold">
                                          <p:stCondLst>
                                            <p:cond delay="0"/>
                                          </p:stCondLst>
                                        </p:cTn>
                                        <p:tgtEl>
                                          <p:spTgt spid="516"/>
                                        </p:tgtEl>
                                        <p:attrNameLst>
                                          <p:attrName>style.visibility</p:attrName>
                                        </p:attrNameLst>
                                      </p:cBhvr>
                                      <p:to>
                                        <p:strVal val="hidden"/>
                                      </p:to>
                                    </p:set>
                                  </p:childTnLst>
                                </p:cTn>
                              </p:par>
                              <p:par>
                                <p:cTn id="2144" presetID="1" presetClass="exit" presetSubtype="0" fill="hold" grpId="1" nodeType="withEffect">
                                  <p:stCondLst>
                                    <p:cond delay="0"/>
                                  </p:stCondLst>
                                  <p:childTnLst>
                                    <p:set>
                                      <p:cBhvr>
                                        <p:cTn id="2145" dur="1" fill="hold">
                                          <p:stCondLst>
                                            <p:cond delay="0"/>
                                          </p:stCondLst>
                                        </p:cTn>
                                        <p:tgtEl>
                                          <p:spTgt spid="515"/>
                                        </p:tgtEl>
                                        <p:attrNameLst>
                                          <p:attrName>style.visibility</p:attrName>
                                        </p:attrNameLst>
                                      </p:cBhvr>
                                      <p:to>
                                        <p:strVal val="hidden"/>
                                      </p:to>
                                    </p:set>
                                  </p:childTnLst>
                                </p:cTn>
                              </p:par>
                              <p:par>
                                <p:cTn id="2146" presetID="1" presetClass="entr" presetSubtype="0" fill="hold" grpId="3" nodeType="withEffect">
                                  <p:stCondLst>
                                    <p:cond delay="0"/>
                                  </p:stCondLst>
                                  <p:childTnLst>
                                    <p:set>
                                      <p:cBhvr>
                                        <p:cTn id="2147" dur="1" fill="hold">
                                          <p:stCondLst>
                                            <p:cond delay="0"/>
                                          </p:stCondLst>
                                        </p:cTn>
                                        <p:tgtEl>
                                          <p:spTgt spid="514"/>
                                        </p:tgtEl>
                                        <p:attrNameLst>
                                          <p:attrName>style.visibility</p:attrName>
                                        </p:attrNameLst>
                                      </p:cBhvr>
                                      <p:to>
                                        <p:strVal val="visible"/>
                                      </p:to>
                                    </p:set>
                                  </p:childTnLst>
                                </p:cTn>
                              </p:par>
                              <p:par>
                                <p:cTn id="2148" presetID="1" presetClass="entr" presetSubtype="0" fill="hold" grpId="3" nodeType="withEffect">
                                  <p:stCondLst>
                                    <p:cond delay="0"/>
                                  </p:stCondLst>
                                  <p:childTnLst>
                                    <p:set>
                                      <p:cBhvr>
                                        <p:cTn id="2149" dur="1" fill="hold">
                                          <p:stCondLst>
                                            <p:cond delay="0"/>
                                          </p:stCondLst>
                                        </p:cTn>
                                        <p:tgtEl>
                                          <p:spTgt spid="513"/>
                                        </p:tgtEl>
                                        <p:attrNameLst>
                                          <p:attrName>style.visibility</p:attrName>
                                        </p:attrNameLst>
                                      </p:cBhvr>
                                      <p:to>
                                        <p:strVal val="visible"/>
                                      </p:to>
                                    </p:set>
                                  </p:childTnLst>
                                </p:cTn>
                              </p:par>
                            </p:childTnLst>
                          </p:cTn>
                        </p:par>
                      </p:childTnLst>
                    </p:cTn>
                  </p:par>
                </p:childTnLst>
              </p:cTn>
              <p:nextCondLst>
                <p:cond evt="onClick" delay="0">
                  <p:tgtEl>
                    <p:spTgt spid="516"/>
                  </p:tgtEl>
                </p:cond>
              </p:nextCondLst>
            </p:seq>
            <p:seq concurrent="1" nextAc="seek">
              <p:cTn id="2150" restart="whenNotActive" fill="hold" evtFilter="cancelBubble" nodeType="interactiveSeq">
                <p:stCondLst>
                  <p:cond evt="onClick" delay="0">
                    <p:tgtEl>
                      <p:spTgt spid="515"/>
                    </p:tgtEl>
                  </p:cond>
                </p:stCondLst>
                <p:endSync evt="end" delay="0">
                  <p:rtn val="all"/>
                </p:endSync>
                <p:childTnLst>
                  <p:par>
                    <p:cTn id="2151" fill="hold">
                      <p:stCondLst>
                        <p:cond delay="0"/>
                      </p:stCondLst>
                      <p:childTnLst>
                        <p:par>
                          <p:cTn id="2152" fill="hold">
                            <p:stCondLst>
                              <p:cond delay="0"/>
                            </p:stCondLst>
                            <p:childTnLst>
                              <p:par>
                                <p:cTn id="2153" presetID="1" presetClass="exit" presetSubtype="0" fill="hold" grpId="2" nodeType="withEffect">
                                  <p:stCondLst>
                                    <p:cond delay="0"/>
                                  </p:stCondLst>
                                  <p:childTnLst>
                                    <p:set>
                                      <p:cBhvr>
                                        <p:cTn id="2154" dur="1" fill="hold">
                                          <p:stCondLst>
                                            <p:cond delay="0"/>
                                          </p:stCondLst>
                                        </p:cTn>
                                        <p:tgtEl>
                                          <p:spTgt spid="515"/>
                                        </p:tgtEl>
                                        <p:attrNameLst>
                                          <p:attrName>style.visibility</p:attrName>
                                        </p:attrNameLst>
                                      </p:cBhvr>
                                      <p:to>
                                        <p:strVal val="hidden"/>
                                      </p:to>
                                    </p:set>
                                  </p:childTnLst>
                                </p:cTn>
                              </p:par>
                              <p:par>
                                <p:cTn id="2155" presetID="1" presetClass="exit" presetSubtype="0" fill="hold" grpId="2" nodeType="withEffect">
                                  <p:stCondLst>
                                    <p:cond delay="0"/>
                                  </p:stCondLst>
                                  <p:childTnLst>
                                    <p:set>
                                      <p:cBhvr>
                                        <p:cTn id="2156" dur="1" fill="hold">
                                          <p:stCondLst>
                                            <p:cond delay="0"/>
                                          </p:stCondLst>
                                        </p:cTn>
                                        <p:tgtEl>
                                          <p:spTgt spid="516"/>
                                        </p:tgtEl>
                                        <p:attrNameLst>
                                          <p:attrName>style.visibility</p:attrName>
                                        </p:attrNameLst>
                                      </p:cBhvr>
                                      <p:to>
                                        <p:strVal val="hidden"/>
                                      </p:to>
                                    </p:set>
                                  </p:childTnLst>
                                </p:cTn>
                              </p:par>
                              <p:par>
                                <p:cTn id="2157" presetID="1" presetClass="entr" presetSubtype="0" fill="hold" grpId="0" nodeType="withEffect">
                                  <p:stCondLst>
                                    <p:cond delay="0"/>
                                  </p:stCondLst>
                                  <p:childTnLst>
                                    <p:set>
                                      <p:cBhvr>
                                        <p:cTn id="2158" dur="1" fill="hold">
                                          <p:stCondLst>
                                            <p:cond delay="0"/>
                                          </p:stCondLst>
                                        </p:cTn>
                                        <p:tgtEl>
                                          <p:spTgt spid="518"/>
                                        </p:tgtEl>
                                        <p:attrNameLst>
                                          <p:attrName>style.visibility</p:attrName>
                                        </p:attrNameLst>
                                      </p:cBhvr>
                                      <p:to>
                                        <p:strVal val="visible"/>
                                      </p:to>
                                    </p:set>
                                  </p:childTnLst>
                                </p:cTn>
                              </p:par>
                              <p:par>
                                <p:cTn id="2159" presetID="1" presetClass="entr" presetSubtype="0" fill="hold" grpId="0" nodeType="withEffect">
                                  <p:stCondLst>
                                    <p:cond delay="0"/>
                                  </p:stCondLst>
                                  <p:childTnLst>
                                    <p:set>
                                      <p:cBhvr>
                                        <p:cTn id="2160" dur="1" fill="hold">
                                          <p:stCondLst>
                                            <p:cond delay="0"/>
                                          </p:stCondLst>
                                        </p:cTn>
                                        <p:tgtEl>
                                          <p:spTgt spid="517"/>
                                        </p:tgtEl>
                                        <p:attrNameLst>
                                          <p:attrName>style.visibility</p:attrName>
                                        </p:attrNameLst>
                                      </p:cBhvr>
                                      <p:to>
                                        <p:strVal val="visible"/>
                                      </p:to>
                                    </p:set>
                                  </p:childTnLst>
                                </p:cTn>
                              </p:par>
                            </p:childTnLst>
                          </p:cTn>
                        </p:par>
                      </p:childTnLst>
                    </p:cTn>
                  </p:par>
                </p:childTnLst>
              </p:cTn>
              <p:nextCondLst>
                <p:cond evt="onClick" delay="0">
                  <p:tgtEl>
                    <p:spTgt spid="515"/>
                  </p:tgtEl>
                </p:cond>
              </p:nextCondLst>
            </p:seq>
            <p:seq concurrent="1" nextAc="seek">
              <p:cTn id="2161" restart="whenNotActive" fill="hold" evtFilter="cancelBubble" nodeType="interactiveSeq">
                <p:stCondLst>
                  <p:cond evt="onClick" delay="0">
                    <p:tgtEl>
                      <p:spTgt spid="518"/>
                    </p:tgtEl>
                  </p:cond>
                </p:stCondLst>
                <p:endSync evt="end" delay="0">
                  <p:rtn val="all"/>
                </p:endSync>
                <p:childTnLst>
                  <p:par>
                    <p:cTn id="2162" fill="hold">
                      <p:stCondLst>
                        <p:cond delay="0"/>
                      </p:stCondLst>
                      <p:childTnLst>
                        <p:par>
                          <p:cTn id="2163" fill="hold">
                            <p:stCondLst>
                              <p:cond delay="0"/>
                            </p:stCondLst>
                            <p:childTnLst>
                              <p:par>
                                <p:cTn id="2164" presetID="1" presetClass="exit" presetSubtype="0" fill="hold" grpId="1" nodeType="withEffect">
                                  <p:stCondLst>
                                    <p:cond delay="0"/>
                                  </p:stCondLst>
                                  <p:childTnLst>
                                    <p:set>
                                      <p:cBhvr>
                                        <p:cTn id="2165" dur="1" fill="hold">
                                          <p:stCondLst>
                                            <p:cond delay="0"/>
                                          </p:stCondLst>
                                        </p:cTn>
                                        <p:tgtEl>
                                          <p:spTgt spid="518"/>
                                        </p:tgtEl>
                                        <p:attrNameLst>
                                          <p:attrName>style.visibility</p:attrName>
                                        </p:attrNameLst>
                                      </p:cBhvr>
                                      <p:to>
                                        <p:strVal val="hidden"/>
                                      </p:to>
                                    </p:set>
                                  </p:childTnLst>
                                </p:cTn>
                              </p:par>
                              <p:par>
                                <p:cTn id="2166" presetID="1" presetClass="exit" presetSubtype="0" fill="hold" grpId="1" nodeType="withEffect">
                                  <p:stCondLst>
                                    <p:cond delay="0"/>
                                  </p:stCondLst>
                                  <p:childTnLst>
                                    <p:set>
                                      <p:cBhvr>
                                        <p:cTn id="2167" dur="1" fill="hold">
                                          <p:stCondLst>
                                            <p:cond delay="0"/>
                                          </p:stCondLst>
                                        </p:cTn>
                                        <p:tgtEl>
                                          <p:spTgt spid="517"/>
                                        </p:tgtEl>
                                        <p:attrNameLst>
                                          <p:attrName>style.visibility</p:attrName>
                                        </p:attrNameLst>
                                      </p:cBhvr>
                                      <p:to>
                                        <p:strVal val="hidden"/>
                                      </p:to>
                                    </p:set>
                                  </p:childTnLst>
                                </p:cTn>
                              </p:par>
                              <p:par>
                                <p:cTn id="2168" presetID="1" presetClass="entr" presetSubtype="0" fill="hold" grpId="0" nodeType="withEffect">
                                  <p:stCondLst>
                                    <p:cond delay="0"/>
                                  </p:stCondLst>
                                  <p:childTnLst>
                                    <p:set>
                                      <p:cBhvr>
                                        <p:cTn id="2169" dur="1" fill="hold">
                                          <p:stCondLst>
                                            <p:cond delay="0"/>
                                          </p:stCondLst>
                                        </p:cTn>
                                        <p:tgtEl>
                                          <p:spTgt spid="516"/>
                                        </p:tgtEl>
                                        <p:attrNameLst>
                                          <p:attrName>style.visibility</p:attrName>
                                        </p:attrNameLst>
                                      </p:cBhvr>
                                      <p:to>
                                        <p:strVal val="visible"/>
                                      </p:to>
                                    </p:set>
                                  </p:childTnLst>
                                </p:cTn>
                              </p:par>
                              <p:par>
                                <p:cTn id="2170" presetID="1" presetClass="entr" presetSubtype="0" fill="hold" grpId="0" nodeType="withEffect">
                                  <p:stCondLst>
                                    <p:cond delay="0"/>
                                  </p:stCondLst>
                                  <p:childTnLst>
                                    <p:set>
                                      <p:cBhvr>
                                        <p:cTn id="2171" dur="1" fill="hold">
                                          <p:stCondLst>
                                            <p:cond delay="0"/>
                                          </p:stCondLst>
                                        </p:cTn>
                                        <p:tgtEl>
                                          <p:spTgt spid="515"/>
                                        </p:tgtEl>
                                        <p:attrNameLst>
                                          <p:attrName>style.visibility</p:attrName>
                                        </p:attrNameLst>
                                      </p:cBhvr>
                                      <p:to>
                                        <p:strVal val="visible"/>
                                      </p:to>
                                    </p:set>
                                  </p:childTnLst>
                                </p:cTn>
                              </p:par>
                            </p:childTnLst>
                          </p:cTn>
                        </p:par>
                      </p:childTnLst>
                    </p:cTn>
                  </p:par>
                </p:childTnLst>
              </p:cTn>
              <p:nextCondLst>
                <p:cond evt="onClick" delay="0">
                  <p:tgtEl>
                    <p:spTgt spid="518"/>
                  </p:tgtEl>
                </p:cond>
              </p:nextCondLst>
            </p:seq>
            <p:seq concurrent="1" nextAc="seek">
              <p:cTn id="2172" restart="whenNotActive" fill="hold" evtFilter="cancelBubble" nodeType="interactiveSeq">
                <p:stCondLst>
                  <p:cond evt="onClick" delay="0">
                    <p:tgtEl>
                      <p:spTgt spid="517"/>
                    </p:tgtEl>
                  </p:cond>
                </p:stCondLst>
                <p:endSync evt="end" delay="0">
                  <p:rtn val="all"/>
                </p:endSync>
                <p:childTnLst>
                  <p:par>
                    <p:cTn id="2173" fill="hold">
                      <p:stCondLst>
                        <p:cond delay="0"/>
                      </p:stCondLst>
                      <p:childTnLst>
                        <p:par>
                          <p:cTn id="2174" fill="hold">
                            <p:stCondLst>
                              <p:cond delay="0"/>
                            </p:stCondLst>
                            <p:childTnLst>
                              <p:par>
                                <p:cTn id="2175" presetID="1" presetClass="exit" presetSubtype="0" fill="hold" grpId="2" nodeType="withEffect">
                                  <p:stCondLst>
                                    <p:cond delay="0"/>
                                  </p:stCondLst>
                                  <p:childTnLst>
                                    <p:set>
                                      <p:cBhvr>
                                        <p:cTn id="2176" dur="1" fill="hold">
                                          <p:stCondLst>
                                            <p:cond delay="0"/>
                                          </p:stCondLst>
                                        </p:cTn>
                                        <p:tgtEl>
                                          <p:spTgt spid="517"/>
                                        </p:tgtEl>
                                        <p:attrNameLst>
                                          <p:attrName>style.visibility</p:attrName>
                                        </p:attrNameLst>
                                      </p:cBhvr>
                                      <p:to>
                                        <p:strVal val="hidden"/>
                                      </p:to>
                                    </p:set>
                                  </p:childTnLst>
                                </p:cTn>
                              </p:par>
                              <p:par>
                                <p:cTn id="2177" presetID="1" presetClass="exit" presetSubtype="0" fill="hold" grpId="2" nodeType="withEffect">
                                  <p:stCondLst>
                                    <p:cond delay="0"/>
                                  </p:stCondLst>
                                  <p:childTnLst>
                                    <p:set>
                                      <p:cBhvr>
                                        <p:cTn id="2178" dur="1" fill="hold">
                                          <p:stCondLst>
                                            <p:cond delay="0"/>
                                          </p:stCondLst>
                                        </p:cTn>
                                        <p:tgtEl>
                                          <p:spTgt spid="518"/>
                                        </p:tgtEl>
                                        <p:attrNameLst>
                                          <p:attrName>style.visibility</p:attrName>
                                        </p:attrNameLst>
                                      </p:cBhvr>
                                      <p:to>
                                        <p:strVal val="hidden"/>
                                      </p:to>
                                    </p:set>
                                  </p:childTnLst>
                                </p:cTn>
                              </p:par>
                              <p:par>
                                <p:cTn id="2179" presetID="1" presetClass="entr" presetSubtype="0" fill="hold" grpId="1" nodeType="withEffect">
                                  <p:stCondLst>
                                    <p:cond delay="0"/>
                                  </p:stCondLst>
                                  <p:childTnLst>
                                    <p:set>
                                      <p:cBhvr>
                                        <p:cTn id="2180" dur="1" fill="hold">
                                          <p:stCondLst>
                                            <p:cond delay="0"/>
                                          </p:stCondLst>
                                        </p:cTn>
                                        <p:tgtEl>
                                          <p:spTgt spid="520"/>
                                        </p:tgtEl>
                                        <p:attrNameLst>
                                          <p:attrName>style.visibility</p:attrName>
                                        </p:attrNameLst>
                                      </p:cBhvr>
                                      <p:to>
                                        <p:strVal val="visible"/>
                                      </p:to>
                                    </p:set>
                                  </p:childTnLst>
                                </p:cTn>
                              </p:par>
                              <p:par>
                                <p:cTn id="2181" presetID="1" presetClass="entr" presetSubtype="0" fill="hold" grpId="1" nodeType="withEffect">
                                  <p:stCondLst>
                                    <p:cond delay="0"/>
                                  </p:stCondLst>
                                  <p:childTnLst>
                                    <p:set>
                                      <p:cBhvr>
                                        <p:cTn id="2182" dur="1" fill="hold">
                                          <p:stCondLst>
                                            <p:cond delay="0"/>
                                          </p:stCondLst>
                                        </p:cTn>
                                        <p:tgtEl>
                                          <p:spTgt spid="519"/>
                                        </p:tgtEl>
                                        <p:attrNameLst>
                                          <p:attrName>style.visibility</p:attrName>
                                        </p:attrNameLst>
                                      </p:cBhvr>
                                      <p:to>
                                        <p:strVal val="visible"/>
                                      </p:to>
                                    </p:set>
                                  </p:childTnLst>
                                </p:cTn>
                              </p:par>
                            </p:childTnLst>
                          </p:cTn>
                        </p:par>
                      </p:childTnLst>
                    </p:cTn>
                  </p:par>
                </p:childTnLst>
              </p:cTn>
              <p:nextCondLst>
                <p:cond evt="onClick" delay="0">
                  <p:tgtEl>
                    <p:spTgt spid="517"/>
                  </p:tgtEl>
                </p:cond>
              </p:nextCondLst>
            </p:seq>
            <p:seq concurrent="1" nextAc="seek">
              <p:cTn id="2183" restart="whenNotActive" fill="hold" evtFilter="cancelBubble" nodeType="interactiveSeq">
                <p:stCondLst>
                  <p:cond evt="onClick" delay="0">
                    <p:tgtEl>
                      <p:spTgt spid="520"/>
                    </p:tgtEl>
                  </p:cond>
                </p:stCondLst>
                <p:endSync evt="end" delay="0">
                  <p:rtn val="all"/>
                </p:endSync>
                <p:childTnLst>
                  <p:par>
                    <p:cTn id="2184" fill="hold">
                      <p:stCondLst>
                        <p:cond delay="0"/>
                      </p:stCondLst>
                      <p:childTnLst>
                        <p:par>
                          <p:cTn id="2185" fill="hold">
                            <p:stCondLst>
                              <p:cond delay="0"/>
                            </p:stCondLst>
                            <p:childTnLst>
                              <p:par>
                                <p:cTn id="2186" presetID="1" presetClass="exit" presetSubtype="0" fill="hold" grpId="0" nodeType="withEffect">
                                  <p:stCondLst>
                                    <p:cond delay="0"/>
                                  </p:stCondLst>
                                  <p:childTnLst>
                                    <p:set>
                                      <p:cBhvr>
                                        <p:cTn id="2187" dur="1" fill="hold">
                                          <p:stCondLst>
                                            <p:cond delay="0"/>
                                          </p:stCondLst>
                                        </p:cTn>
                                        <p:tgtEl>
                                          <p:spTgt spid="520"/>
                                        </p:tgtEl>
                                        <p:attrNameLst>
                                          <p:attrName>style.visibility</p:attrName>
                                        </p:attrNameLst>
                                      </p:cBhvr>
                                      <p:to>
                                        <p:strVal val="hidden"/>
                                      </p:to>
                                    </p:set>
                                  </p:childTnLst>
                                </p:cTn>
                              </p:par>
                              <p:par>
                                <p:cTn id="2188" presetID="1" presetClass="exit" presetSubtype="0" fill="hold" grpId="0" nodeType="withEffect">
                                  <p:stCondLst>
                                    <p:cond delay="0"/>
                                  </p:stCondLst>
                                  <p:childTnLst>
                                    <p:set>
                                      <p:cBhvr>
                                        <p:cTn id="2189" dur="1" fill="hold">
                                          <p:stCondLst>
                                            <p:cond delay="0"/>
                                          </p:stCondLst>
                                        </p:cTn>
                                        <p:tgtEl>
                                          <p:spTgt spid="519"/>
                                        </p:tgtEl>
                                        <p:attrNameLst>
                                          <p:attrName>style.visibility</p:attrName>
                                        </p:attrNameLst>
                                      </p:cBhvr>
                                      <p:to>
                                        <p:strVal val="hidden"/>
                                      </p:to>
                                    </p:set>
                                  </p:childTnLst>
                                </p:cTn>
                              </p:par>
                              <p:par>
                                <p:cTn id="2190" presetID="1" presetClass="entr" presetSubtype="0" fill="hold" grpId="3" nodeType="withEffect">
                                  <p:stCondLst>
                                    <p:cond delay="0"/>
                                  </p:stCondLst>
                                  <p:childTnLst>
                                    <p:set>
                                      <p:cBhvr>
                                        <p:cTn id="2191" dur="1" fill="hold">
                                          <p:stCondLst>
                                            <p:cond delay="0"/>
                                          </p:stCondLst>
                                        </p:cTn>
                                        <p:tgtEl>
                                          <p:spTgt spid="518"/>
                                        </p:tgtEl>
                                        <p:attrNameLst>
                                          <p:attrName>style.visibility</p:attrName>
                                        </p:attrNameLst>
                                      </p:cBhvr>
                                      <p:to>
                                        <p:strVal val="visible"/>
                                      </p:to>
                                    </p:set>
                                  </p:childTnLst>
                                </p:cTn>
                              </p:par>
                              <p:par>
                                <p:cTn id="2192" presetID="1" presetClass="entr" presetSubtype="0" fill="hold" grpId="3" nodeType="withEffect">
                                  <p:stCondLst>
                                    <p:cond delay="0"/>
                                  </p:stCondLst>
                                  <p:childTnLst>
                                    <p:set>
                                      <p:cBhvr>
                                        <p:cTn id="2193" dur="1" fill="hold">
                                          <p:stCondLst>
                                            <p:cond delay="0"/>
                                          </p:stCondLst>
                                        </p:cTn>
                                        <p:tgtEl>
                                          <p:spTgt spid="517"/>
                                        </p:tgtEl>
                                        <p:attrNameLst>
                                          <p:attrName>style.visibility</p:attrName>
                                        </p:attrNameLst>
                                      </p:cBhvr>
                                      <p:to>
                                        <p:strVal val="visible"/>
                                      </p:to>
                                    </p:set>
                                  </p:childTnLst>
                                </p:cTn>
                              </p:par>
                            </p:childTnLst>
                          </p:cTn>
                        </p:par>
                      </p:childTnLst>
                    </p:cTn>
                  </p:par>
                </p:childTnLst>
              </p:cTn>
              <p:nextCondLst>
                <p:cond evt="onClick" delay="0">
                  <p:tgtEl>
                    <p:spTgt spid="520"/>
                  </p:tgtEl>
                </p:cond>
              </p:nextCondLst>
            </p:seq>
            <p:seq concurrent="1" nextAc="seek">
              <p:cTn id="2194" restart="whenNotActive" fill="hold" evtFilter="cancelBubble" nodeType="interactiveSeq">
                <p:stCondLst>
                  <p:cond evt="onClick" delay="0">
                    <p:tgtEl>
                      <p:spTgt spid="522"/>
                    </p:tgtEl>
                  </p:cond>
                </p:stCondLst>
                <p:endSync evt="end" delay="0">
                  <p:rtn val="all"/>
                </p:endSync>
                <p:childTnLst>
                  <p:par>
                    <p:cTn id="2195" fill="hold">
                      <p:stCondLst>
                        <p:cond delay="0"/>
                      </p:stCondLst>
                      <p:childTnLst>
                        <p:par>
                          <p:cTn id="2196" fill="hold">
                            <p:stCondLst>
                              <p:cond delay="0"/>
                            </p:stCondLst>
                            <p:childTnLst>
                              <p:par>
                                <p:cTn id="2197" presetID="1" presetClass="exit" presetSubtype="0" fill="hold" grpId="0" nodeType="withEffect">
                                  <p:stCondLst>
                                    <p:cond delay="0"/>
                                  </p:stCondLst>
                                  <p:childTnLst>
                                    <p:set>
                                      <p:cBhvr>
                                        <p:cTn id="2198" dur="1" fill="hold">
                                          <p:stCondLst>
                                            <p:cond delay="0"/>
                                          </p:stCondLst>
                                        </p:cTn>
                                        <p:tgtEl>
                                          <p:spTgt spid="522"/>
                                        </p:tgtEl>
                                        <p:attrNameLst>
                                          <p:attrName>style.visibility</p:attrName>
                                        </p:attrNameLst>
                                      </p:cBhvr>
                                      <p:to>
                                        <p:strVal val="hidden"/>
                                      </p:to>
                                    </p:set>
                                  </p:childTnLst>
                                </p:cTn>
                              </p:par>
                              <p:par>
                                <p:cTn id="2199" presetID="1" presetClass="entr" presetSubtype="0" fill="hold" grpId="0" nodeType="withEffect">
                                  <p:stCondLst>
                                    <p:cond delay="0"/>
                                  </p:stCondLst>
                                  <p:childTnLst>
                                    <p:set>
                                      <p:cBhvr>
                                        <p:cTn id="2200" dur="1" fill="hold">
                                          <p:stCondLst>
                                            <p:cond delay="0"/>
                                          </p:stCondLst>
                                        </p:cTn>
                                        <p:tgtEl>
                                          <p:spTgt spid="523"/>
                                        </p:tgtEl>
                                        <p:attrNameLst>
                                          <p:attrName>style.visibility</p:attrName>
                                        </p:attrNameLst>
                                      </p:cBhvr>
                                      <p:to>
                                        <p:strVal val="visible"/>
                                      </p:to>
                                    </p:set>
                                  </p:childTnLst>
                                </p:cTn>
                              </p:par>
                              <p:par>
                                <p:cTn id="2201" presetID="1" presetClass="entr" presetSubtype="0" fill="hold" grpId="0" nodeType="withEffect">
                                  <p:stCondLst>
                                    <p:cond delay="0"/>
                                  </p:stCondLst>
                                  <p:childTnLst>
                                    <p:set>
                                      <p:cBhvr>
                                        <p:cTn id="2202" dur="1" fill="hold">
                                          <p:stCondLst>
                                            <p:cond delay="0"/>
                                          </p:stCondLst>
                                        </p:cTn>
                                        <p:tgtEl>
                                          <p:spTgt spid="524"/>
                                        </p:tgtEl>
                                        <p:attrNameLst>
                                          <p:attrName>style.visibility</p:attrName>
                                        </p:attrNameLst>
                                      </p:cBhvr>
                                      <p:to>
                                        <p:strVal val="visible"/>
                                      </p:to>
                                    </p:set>
                                  </p:childTnLst>
                                </p:cTn>
                              </p:par>
                            </p:childTnLst>
                          </p:cTn>
                        </p:par>
                      </p:childTnLst>
                    </p:cTn>
                  </p:par>
                </p:childTnLst>
              </p:cTn>
              <p:nextCondLst>
                <p:cond evt="onClick" delay="0">
                  <p:tgtEl>
                    <p:spTgt spid="522"/>
                  </p:tgtEl>
                </p:cond>
              </p:nextCondLst>
            </p:seq>
            <p:seq concurrent="1" nextAc="seek">
              <p:cTn id="2203" restart="whenNotActive" fill="hold" evtFilter="cancelBubble" nodeType="interactiveSeq">
                <p:stCondLst>
                  <p:cond evt="onClick" delay="0">
                    <p:tgtEl>
                      <p:spTgt spid="524"/>
                    </p:tgtEl>
                  </p:cond>
                </p:stCondLst>
                <p:endSync evt="end" delay="0">
                  <p:rtn val="all"/>
                </p:endSync>
                <p:childTnLst>
                  <p:par>
                    <p:cTn id="2204" fill="hold">
                      <p:stCondLst>
                        <p:cond delay="0"/>
                      </p:stCondLst>
                      <p:childTnLst>
                        <p:par>
                          <p:cTn id="2205" fill="hold">
                            <p:stCondLst>
                              <p:cond delay="0"/>
                            </p:stCondLst>
                            <p:childTnLst>
                              <p:par>
                                <p:cTn id="2206" presetID="1" presetClass="exit" presetSubtype="0" fill="hold" grpId="1" nodeType="withEffect">
                                  <p:stCondLst>
                                    <p:cond delay="0"/>
                                  </p:stCondLst>
                                  <p:childTnLst>
                                    <p:set>
                                      <p:cBhvr>
                                        <p:cTn id="2207" dur="1" fill="hold">
                                          <p:stCondLst>
                                            <p:cond delay="0"/>
                                          </p:stCondLst>
                                        </p:cTn>
                                        <p:tgtEl>
                                          <p:spTgt spid="523"/>
                                        </p:tgtEl>
                                        <p:attrNameLst>
                                          <p:attrName>style.visibility</p:attrName>
                                        </p:attrNameLst>
                                      </p:cBhvr>
                                      <p:to>
                                        <p:strVal val="hidden"/>
                                      </p:to>
                                    </p:set>
                                  </p:childTnLst>
                                </p:cTn>
                              </p:par>
                              <p:par>
                                <p:cTn id="2208" presetID="1" presetClass="exit" presetSubtype="0" fill="hold" grpId="1" nodeType="withEffect">
                                  <p:stCondLst>
                                    <p:cond delay="0"/>
                                  </p:stCondLst>
                                  <p:childTnLst>
                                    <p:set>
                                      <p:cBhvr>
                                        <p:cTn id="2209" dur="1" fill="hold">
                                          <p:stCondLst>
                                            <p:cond delay="0"/>
                                          </p:stCondLst>
                                        </p:cTn>
                                        <p:tgtEl>
                                          <p:spTgt spid="524"/>
                                        </p:tgtEl>
                                        <p:attrNameLst>
                                          <p:attrName>style.visibility</p:attrName>
                                        </p:attrNameLst>
                                      </p:cBhvr>
                                      <p:to>
                                        <p:strVal val="hidden"/>
                                      </p:to>
                                    </p:set>
                                  </p:childTnLst>
                                </p:cTn>
                              </p:par>
                              <p:par>
                                <p:cTn id="2210" presetID="1" presetClass="entr" presetSubtype="0" fill="hold" grpId="1" nodeType="withEffect">
                                  <p:stCondLst>
                                    <p:cond delay="0"/>
                                  </p:stCondLst>
                                  <p:childTnLst>
                                    <p:set>
                                      <p:cBhvr>
                                        <p:cTn id="2211" dur="1" fill="hold">
                                          <p:stCondLst>
                                            <p:cond delay="0"/>
                                          </p:stCondLst>
                                        </p:cTn>
                                        <p:tgtEl>
                                          <p:spTgt spid="522"/>
                                        </p:tgtEl>
                                        <p:attrNameLst>
                                          <p:attrName>style.visibility</p:attrName>
                                        </p:attrNameLst>
                                      </p:cBhvr>
                                      <p:to>
                                        <p:strVal val="visible"/>
                                      </p:to>
                                    </p:set>
                                  </p:childTnLst>
                                </p:cTn>
                              </p:par>
                            </p:childTnLst>
                          </p:cTn>
                        </p:par>
                      </p:childTnLst>
                    </p:cTn>
                  </p:par>
                </p:childTnLst>
              </p:cTn>
              <p:nextCondLst>
                <p:cond evt="onClick" delay="0">
                  <p:tgtEl>
                    <p:spTgt spid="524"/>
                  </p:tgtEl>
                </p:cond>
              </p:nextCondLst>
            </p:seq>
            <p:seq concurrent="1" nextAc="seek">
              <p:cTn id="2212" restart="whenNotActive" fill="hold" evtFilter="cancelBubble" nodeType="interactiveSeq">
                <p:stCondLst>
                  <p:cond evt="onClick" delay="0">
                    <p:tgtEl>
                      <p:spTgt spid="523"/>
                    </p:tgtEl>
                  </p:cond>
                </p:stCondLst>
                <p:endSync evt="end" delay="0">
                  <p:rtn val="all"/>
                </p:endSync>
                <p:childTnLst>
                  <p:par>
                    <p:cTn id="2213" fill="hold">
                      <p:stCondLst>
                        <p:cond delay="0"/>
                      </p:stCondLst>
                      <p:childTnLst>
                        <p:par>
                          <p:cTn id="2214" fill="hold">
                            <p:stCondLst>
                              <p:cond delay="0"/>
                            </p:stCondLst>
                            <p:childTnLst>
                              <p:par>
                                <p:cTn id="2215" presetID="1" presetClass="exit" presetSubtype="0" fill="hold" grpId="2" nodeType="withEffect">
                                  <p:stCondLst>
                                    <p:cond delay="0"/>
                                  </p:stCondLst>
                                  <p:childTnLst>
                                    <p:set>
                                      <p:cBhvr>
                                        <p:cTn id="2216" dur="1" fill="hold">
                                          <p:stCondLst>
                                            <p:cond delay="0"/>
                                          </p:stCondLst>
                                        </p:cTn>
                                        <p:tgtEl>
                                          <p:spTgt spid="523"/>
                                        </p:tgtEl>
                                        <p:attrNameLst>
                                          <p:attrName>style.visibility</p:attrName>
                                        </p:attrNameLst>
                                      </p:cBhvr>
                                      <p:to>
                                        <p:strVal val="hidden"/>
                                      </p:to>
                                    </p:set>
                                  </p:childTnLst>
                                </p:cTn>
                              </p:par>
                              <p:par>
                                <p:cTn id="2217" presetID="1" presetClass="exit" presetSubtype="0" fill="hold" grpId="3" nodeType="withEffect">
                                  <p:stCondLst>
                                    <p:cond delay="0"/>
                                  </p:stCondLst>
                                  <p:childTnLst>
                                    <p:set>
                                      <p:cBhvr>
                                        <p:cTn id="2218" dur="1" fill="hold">
                                          <p:stCondLst>
                                            <p:cond delay="0"/>
                                          </p:stCondLst>
                                        </p:cTn>
                                        <p:tgtEl>
                                          <p:spTgt spid="524"/>
                                        </p:tgtEl>
                                        <p:attrNameLst>
                                          <p:attrName>style.visibility</p:attrName>
                                        </p:attrNameLst>
                                      </p:cBhvr>
                                      <p:to>
                                        <p:strVal val="hidden"/>
                                      </p:to>
                                    </p:set>
                                  </p:childTnLst>
                                </p:cTn>
                              </p:par>
                              <p:par>
                                <p:cTn id="2219" presetID="1" presetClass="entr" presetSubtype="0" fill="hold" grpId="0" nodeType="withEffect">
                                  <p:stCondLst>
                                    <p:cond delay="0"/>
                                  </p:stCondLst>
                                  <p:childTnLst>
                                    <p:set>
                                      <p:cBhvr>
                                        <p:cTn id="2220" dur="1" fill="hold">
                                          <p:stCondLst>
                                            <p:cond delay="0"/>
                                          </p:stCondLst>
                                        </p:cTn>
                                        <p:tgtEl>
                                          <p:spTgt spid="526"/>
                                        </p:tgtEl>
                                        <p:attrNameLst>
                                          <p:attrName>style.visibility</p:attrName>
                                        </p:attrNameLst>
                                      </p:cBhvr>
                                      <p:to>
                                        <p:strVal val="visible"/>
                                      </p:to>
                                    </p:set>
                                  </p:childTnLst>
                                </p:cTn>
                              </p:par>
                              <p:par>
                                <p:cTn id="2221" presetID="1" presetClass="entr" presetSubtype="0" fill="hold" grpId="0" nodeType="withEffect">
                                  <p:stCondLst>
                                    <p:cond delay="0"/>
                                  </p:stCondLst>
                                  <p:childTnLst>
                                    <p:set>
                                      <p:cBhvr>
                                        <p:cTn id="2222"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3"/>
                  </p:tgtEl>
                </p:cond>
              </p:nextCondLst>
            </p:seq>
            <p:seq concurrent="1" nextAc="seek">
              <p:cTn id="2223" restart="whenNotActive" fill="hold" evtFilter="cancelBubble" nodeType="interactiveSeq">
                <p:stCondLst>
                  <p:cond evt="onClick" delay="0">
                    <p:tgtEl>
                      <p:spTgt spid="526"/>
                    </p:tgtEl>
                  </p:cond>
                </p:stCondLst>
                <p:endSync evt="end" delay="0">
                  <p:rtn val="all"/>
                </p:endSync>
                <p:childTnLst>
                  <p:par>
                    <p:cTn id="2224" fill="hold">
                      <p:stCondLst>
                        <p:cond delay="0"/>
                      </p:stCondLst>
                      <p:childTnLst>
                        <p:par>
                          <p:cTn id="2225" fill="hold">
                            <p:stCondLst>
                              <p:cond delay="0"/>
                            </p:stCondLst>
                            <p:childTnLst>
                              <p:par>
                                <p:cTn id="2226" presetID="1" presetClass="exit" presetSubtype="0" fill="hold" grpId="1" nodeType="withEffect">
                                  <p:stCondLst>
                                    <p:cond delay="0"/>
                                  </p:stCondLst>
                                  <p:childTnLst>
                                    <p:set>
                                      <p:cBhvr>
                                        <p:cTn id="2227" dur="1" fill="hold">
                                          <p:stCondLst>
                                            <p:cond delay="0"/>
                                          </p:stCondLst>
                                        </p:cTn>
                                        <p:tgtEl>
                                          <p:spTgt spid="526"/>
                                        </p:tgtEl>
                                        <p:attrNameLst>
                                          <p:attrName>style.visibility</p:attrName>
                                        </p:attrNameLst>
                                      </p:cBhvr>
                                      <p:to>
                                        <p:strVal val="hidden"/>
                                      </p:to>
                                    </p:set>
                                  </p:childTnLst>
                                </p:cTn>
                              </p:par>
                              <p:par>
                                <p:cTn id="2228" presetID="1" presetClass="exit" presetSubtype="0" fill="hold" grpId="1" nodeType="withEffect">
                                  <p:stCondLst>
                                    <p:cond delay="0"/>
                                  </p:stCondLst>
                                  <p:childTnLst>
                                    <p:set>
                                      <p:cBhvr>
                                        <p:cTn id="2229" dur="1" fill="hold">
                                          <p:stCondLst>
                                            <p:cond delay="0"/>
                                          </p:stCondLst>
                                        </p:cTn>
                                        <p:tgtEl>
                                          <p:spTgt spid="525"/>
                                        </p:tgtEl>
                                        <p:attrNameLst>
                                          <p:attrName>style.visibility</p:attrName>
                                        </p:attrNameLst>
                                      </p:cBhvr>
                                      <p:to>
                                        <p:strVal val="hidden"/>
                                      </p:to>
                                    </p:set>
                                  </p:childTnLst>
                                </p:cTn>
                              </p:par>
                              <p:par>
                                <p:cTn id="2230" presetID="1" presetClass="entr" presetSubtype="0" fill="hold" grpId="3" nodeType="withEffect">
                                  <p:stCondLst>
                                    <p:cond delay="0"/>
                                  </p:stCondLst>
                                  <p:childTnLst>
                                    <p:set>
                                      <p:cBhvr>
                                        <p:cTn id="2231" dur="1" fill="hold">
                                          <p:stCondLst>
                                            <p:cond delay="0"/>
                                          </p:stCondLst>
                                        </p:cTn>
                                        <p:tgtEl>
                                          <p:spTgt spid="523"/>
                                        </p:tgtEl>
                                        <p:attrNameLst>
                                          <p:attrName>style.visibility</p:attrName>
                                        </p:attrNameLst>
                                      </p:cBhvr>
                                      <p:to>
                                        <p:strVal val="visible"/>
                                      </p:to>
                                    </p:set>
                                  </p:childTnLst>
                                </p:cTn>
                              </p:par>
                              <p:par>
                                <p:cTn id="2232" presetID="1" presetClass="entr" presetSubtype="0" fill="hold" grpId="2" nodeType="withEffect">
                                  <p:stCondLst>
                                    <p:cond delay="0"/>
                                  </p:stCondLst>
                                  <p:childTnLst>
                                    <p:set>
                                      <p:cBhvr>
                                        <p:cTn id="2233" dur="1" fill="hold">
                                          <p:stCondLst>
                                            <p:cond delay="0"/>
                                          </p:stCondLst>
                                        </p:cTn>
                                        <p:tgtEl>
                                          <p:spTgt spid="524"/>
                                        </p:tgtEl>
                                        <p:attrNameLst>
                                          <p:attrName>style.visibility</p:attrName>
                                        </p:attrNameLst>
                                      </p:cBhvr>
                                      <p:to>
                                        <p:strVal val="visible"/>
                                      </p:to>
                                    </p:set>
                                  </p:childTnLst>
                                </p:cTn>
                              </p:par>
                            </p:childTnLst>
                          </p:cTn>
                        </p:par>
                      </p:childTnLst>
                    </p:cTn>
                  </p:par>
                </p:childTnLst>
              </p:cTn>
              <p:nextCondLst>
                <p:cond evt="onClick" delay="0">
                  <p:tgtEl>
                    <p:spTgt spid="526"/>
                  </p:tgtEl>
                </p:cond>
              </p:nextCondLst>
            </p:seq>
            <p:seq concurrent="1" nextAc="seek">
              <p:cTn id="2234" restart="whenNotActive" fill="hold" evtFilter="cancelBubble" nodeType="interactiveSeq">
                <p:stCondLst>
                  <p:cond evt="onClick" delay="0">
                    <p:tgtEl>
                      <p:spTgt spid="525"/>
                    </p:tgtEl>
                  </p:cond>
                </p:stCondLst>
                <p:endSync evt="end" delay="0">
                  <p:rtn val="all"/>
                </p:endSync>
                <p:childTnLst>
                  <p:par>
                    <p:cTn id="2235" fill="hold">
                      <p:stCondLst>
                        <p:cond delay="0"/>
                      </p:stCondLst>
                      <p:childTnLst>
                        <p:par>
                          <p:cTn id="2236" fill="hold">
                            <p:stCondLst>
                              <p:cond delay="0"/>
                            </p:stCondLst>
                            <p:childTnLst>
                              <p:par>
                                <p:cTn id="2237" presetID="1" presetClass="exit" presetSubtype="0" fill="hold" grpId="2" nodeType="withEffect">
                                  <p:stCondLst>
                                    <p:cond delay="0"/>
                                  </p:stCondLst>
                                  <p:childTnLst>
                                    <p:set>
                                      <p:cBhvr>
                                        <p:cTn id="2238" dur="1" fill="hold">
                                          <p:stCondLst>
                                            <p:cond delay="0"/>
                                          </p:stCondLst>
                                        </p:cTn>
                                        <p:tgtEl>
                                          <p:spTgt spid="525"/>
                                        </p:tgtEl>
                                        <p:attrNameLst>
                                          <p:attrName>style.visibility</p:attrName>
                                        </p:attrNameLst>
                                      </p:cBhvr>
                                      <p:to>
                                        <p:strVal val="hidden"/>
                                      </p:to>
                                    </p:set>
                                  </p:childTnLst>
                                </p:cTn>
                              </p:par>
                              <p:par>
                                <p:cTn id="2239" presetID="1" presetClass="exit" presetSubtype="0" fill="hold" grpId="2" nodeType="withEffect">
                                  <p:stCondLst>
                                    <p:cond delay="0"/>
                                  </p:stCondLst>
                                  <p:childTnLst>
                                    <p:set>
                                      <p:cBhvr>
                                        <p:cTn id="2240" dur="1" fill="hold">
                                          <p:stCondLst>
                                            <p:cond delay="0"/>
                                          </p:stCondLst>
                                        </p:cTn>
                                        <p:tgtEl>
                                          <p:spTgt spid="526"/>
                                        </p:tgtEl>
                                        <p:attrNameLst>
                                          <p:attrName>style.visibility</p:attrName>
                                        </p:attrNameLst>
                                      </p:cBhvr>
                                      <p:to>
                                        <p:strVal val="hidden"/>
                                      </p:to>
                                    </p:set>
                                  </p:childTnLst>
                                </p:cTn>
                              </p:par>
                              <p:par>
                                <p:cTn id="2241" presetID="1" presetClass="entr" presetSubtype="0" fill="hold" grpId="3" nodeType="withEffect">
                                  <p:stCondLst>
                                    <p:cond delay="0"/>
                                  </p:stCondLst>
                                  <p:childTnLst>
                                    <p:set>
                                      <p:cBhvr>
                                        <p:cTn id="2242" dur="1" fill="hold">
                                          <p:stCondLst>
                                            <p:cond delay="0"/>
                                          </p:stCondLst>
                                        </p:cTn>
                                        <p:tgtEl>
                                          <p:spTgt spid="528"/>
                                        </p:tgtEl>
                                        <p:attrNameLst>
                                          <p:attrName>style.visibility</p:attrName>
                                        </p:attrNameLst>
                                      </p:cBhvr>
                                      <p:to>
                                        <p:strVal val="visible"/>
                                      </p:to>
                                    </p:set>
                                  </p:childTnLst>
                                </p:cTn>
                              </p:par>
                              <p:par>
                                <p:cTn id="2243" presetID="1" presetClass="entr" presetSubtype="0" fill="hold" grpId="3" nodeType="withEffect">
                                  <p:stCondLst>
                                    <p:cond delay="0"/>
                                  </p:stCondLst>
                                  <p:childTnLst>
                                    <p:set>
                                      <p:cBhvr>
                                        <p:cTn id="2244"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25"/>
                  </p:tgtEl>
                </p:cond>
              </p:nextCondLst>
            </p:seq>
            <p:seq concurrent="1" nextAc="seek">
              <p:cTn id="2245" restart="whenNotActive" fill="hold" evtFilter="cancelBubble" nodeType="interactiveSeq">
                <p:stCondLst>
                  <p:cond evt="onClick" delay="0">
                    <p:tgtEl>
                      <p:spTgt spid="528"/>
                    </p:tgtEl>
                  </p:cond>
                </p:stCondLst>
                <p:endSync evt="end" delay="0">
                  <p:rtn val="all"/>
                </p:endSync>
                <p:childTnLst>
                  <p:par>
                    <p:cTn id="2246" fill="hold">
                      <p:stCondLst>
                        <p:cond delay="0"/>
                      </p:stCondLst>
                      <p:childTnLst>
                        <p:par>
                          <p:cTn id="2247" fill="hold">
                            <p:stCondLst>
                              <p:cond delay="0"/>
                            </p:stCondLst>
                            <p:childTnLst>
                              <p:par>
                                <p:cTn id="2248" presetID="1" presetClass="exit" presetSubtype="0" fill="hold" grpId="1" nodeType="withEffect">
                                  <p:stCondLst>
                                    <p:cond delay="0"/>
                                  </p:stCondLst>
                                  <p:childTnLst>
                                    <p:set>
                                      <p:cBhvr>
                                        <p:cTn id="2249" dur="1" fill="hold">
                                          <p:stCondLst>
                                            <p:cond delay="0"/>
                                          </p:stCondLst>
                                        </p:cTn>
                                        <p:tgtEl>
                                          <p:spTgt spid="528"/>
                                        </p:tgtEl>
                                        <p:attrNameLst>
                                          <p:attrName>style.visibility</p:attrName>
                                        </p:attrNameLst>
                                      </p:cBhvr>
                                      <p:to>
                                        <p:strVal val="hidden"/>
                                      </p:to>
                                    </p:set>
                                  </p:childTnLst>
                                </p:cTn>
                              </p:par>
                              <p:par>
                                <p:cTn id="2250" presetID="1" presetClass="exit" presetSubtype="0" fill="hold" grpId="1" nodeType="withEffect">
                                  <p:stCondLst>
                                    <p:cond delay="0"/>
                                  </p:stCondLst>
                                  <p:childTnLst>
                                    <p:set>
                                      <p:cBhvr>
                                        <p:cTn id="2251" dur="1" fill="hold">
                                          <p:stCondLst>
                                            <p:cond delay="0"/>
                                          </p:stCondLst>
                                        </p:cTn>
                                        <p:tgtEl>
                                          <p:spTgt spid="527"/>
                                        </p:tgtEl>
                                        <p:attrNameLst>
                                          <p:attrName>style.visibility</p:attrName>
                                        </p:attrNameLst>
                                      </p:cBhvr>
                                      <p:to>
                                        <p:strVal val="hidden"/>
                                      </p:to>
                                    </p:set>
                                  </p:childTnLst>
                                </p:cTn>
                              </p:par>
                              <p:par>
                                <p:cTn id="2252" presetID="1" presetClass="entr" presetSubtype="0" fill="hold" grpId="3" nodeType="withEffect">
                                  <p:stCondLst>
                                    <p:cond delay="0"/>
                                  </p:stCondLst>
                                  <p:childTnLst>
                                    <p:set>
                                      <p:cBhvr>
                                        <p:cTn id="2253" dur="1" fill="hold">
                                          <p:stCondLst>
                                            <p:cond delay="0"/>
                                          </p:stCondLst>
                                        </p:cTn>
                                        <p:tgtEl>
                                          <p:spTgt spid="526"/>
                                        </p:tgtEl>
                                        <p:attrNameLst>
                                          <p:attrName>style.visibility</p:attrName>
                                        </p:attrNameLst>
                                      </p:cBhvr>
                                      <p:to>
                                        <p:strVal val="visible"/>
                                      </p:to>
                                    </p:set>
                                  </p:childTnLst>
                                </p:cTn>
                              </p:par>
                              <p:par>
                                <p:cTn id="2254" presetID="1" presetClass="entr" presetSubtype="0" fill="hold" grpId="3" nodeType="withEffect">
                                  <p:stCondLst>
                                    <p:cond delay="0"/>
                                  </p:stCondLst>
                                  <p:childTnLst>
                                    <p:set>
                                      <p:cBhvr>
                                        <p:cTn id="2255"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8"/>
                  </p:tgtEl>
                </p:cond>
              </p:nextCondLst>
            </p:seq>
            <p:seq concurrent="1" nextAc="seek">
              <p:cTn id="2256" restart="whenNotActive" fill="hold" evtFilter="cancelBubble" nodeType="interactiveSeq">
                <p:stCondLst>
                  <p:cond evt="onClick" delay="0">
                    <p:tgtEl>
                      <p:spTgt spid="527"/>
                    </p:tgtEl>
                  </p:cond>
                </p:stCondLst>
                <p:endSync evt="end" delay="0">
                  <p:rtn val="all"/>
                </p:endSync>
                <p:childTnLst>
                  <p:par>
                    <p:cTn id="2257" fill="hold">
                      <p:stCondLst>
                        <p:cond delay="0"/>
                      </p:stCondLst>
                      <p:childTnLst>
                        <p:par>
                          <p:cTn id="2258" fill="hold">
                            <p:stCondLst>
                              <p:cond delay="0"/>
                            </p:stCondLst>
                            <p:childTnLst>
                              <p:par>
                                <p:cTn id="2259" presetID="1" presetClass="exit" presetSubtype="0" fill="hold" grpId="2" nodeType="withEffect">
                                  <p:stCondLst>
                                    <p:cond delay="0"/>
                                  </p:stCondLst>
                                  <p:childTnLst>
                                    <p:set>
                                      <p:cBhvr>
                                        <p:cTn id="2260" dur="1" fill="hold">
                                          <p:stCondLst>
                                            <p:cond delay="0"/>
                                          </p:stCondLst>
                                        </p:cTn>
                                        <p:tgtEl>
                                          <p:spTgt spid="527"/>
                                        </p:tgtEl>
                                        <p:attrNameLst>
                                          <p:attrName>style.visibility</p:attrName>
                                        </p:attrNameLst>
                                      </p:cBhvr>
                                      <p:to>
                                        <p:strVal val="hidden"/>
                                      </p:to>
                                    </p:set>
                                  </p:childTnLst>
                                </p:cTn>
                              </p:par>
                              <p:par>
                                <p:cTn id="2261" presetID="1" presetClass="exit" presetSubtype="0" fill="hold" grpId="2" nodeType="withEffect">
                                  <p:stCondLst>
                                    <p:cond delay="0"/>
                                  </p:stCondLst>
                                  <p:childTnLst>
                                    <p:set>
                                      <p:cBhvr>
                                        <p:cTn id="2262" dur="1" fill="hold">
                                          <p:stCondLst>
                                            <p:cond delay="0"/>
                                          </p:stCondLst>
                                        </p:cTn>
                                        <p:tgtEl>
                                          <p:spTgt spid="528"/>
                                        </p:tgtEl>
                                        <p:attrNameLst>
                                          <p:attrName>style.visibility</p:attrName>
                                        </p:attrNameLst>
                                      </p:cBhvr>
                                      <p:to>
                                        <p:strVal val="hidden"/>
                                      </p:to>
                                    </p:set>
                                  </p:childTnLst>
                                </p:cTn>
                              </p:par>
                              <p:par>
                                <p:cTn id="2263" presetID="1" presetClass="entr" presetSubtype="0" fill="hold" grpId="3" nodeType="withEffect">
                                  <p:stCondLst>
                                    <p:cond delay="0"/>
                                  </p:stCondLst>
                                  <p:childTnLst>
                                    <p:set>
                                      <p:cBhvr>
                                        <p:cTn id="2264" dur="1" fill="hold">
                                          <p:stCondLst>
                                            <p:cond delay="0"/>
                                          </p:stCondLst>
                                        </p:cTn>
                                        <p:tgtEl>
                                          <p:spTgt spid="530"/>
                                        </p:tgtEl>
                                        <p:attrNameLst>
                                          <p:attrName>style.visibility</p:attrName>
                                        </p:attrNameLst>
                                      </p:cBhvr>
                                      <p:to>
                                        <p:strVal val="visible"/>
                                      </p:to>
                                    </p:set>
                                  </p:childTnLst>
                                </p:cTn>
                              </p:par>
                              <p:par>
                                <p:cTn id="2265" presetID="1" presetClass="entr" presetSubtype="0" fill="hold" grpId="3" nodeType="withEffect">
                                  <p:stCondLst>
                                    <p:cond delay="0"/>
                                  </p:stCondLst>
                                  <p:childTnLst>
                                    <p:set>
                                      <p:cBhvr>
                                        <p:cTn id="2266"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27"/>
                  </p:tgtEl>
                </p:cond>
              </p:nextCondLst>
            </p:seq>
            <p:seq concurrent="1" nextAc="seek">
              <p:cTn id="2267" restart="whenNotActive" fill="hold" evtFilter="cancelBubble" nodeType="interactiveSeq">
                <p:stCondLst>
                  <p:cond evt="onClick" delay="0">
                    <p:tgtEl>
                      <p:spTgt spid="530"/>
                    </p:tgtEl>
                  </p:cond>
                </p:stCondLst>
                <p:endSync evt="end" delay="0">
                  <p:rtn val="all"/>
                </p:endSync>
                <p:childTnLst>
                  <p:par>
                    <p:cTn id="2268" fill="hold">
                      <p:stCondLst>
                        <p:cond delay="0"/>
                      </p:stCondLst>
                      <p:childTnLst>
                        <p:par>
                          <p:cTn id="2269" fill="hold">
                            <p:stCondLst>
                              <p:cond delay="0"/>
                            </p:stCondLst>
                            <p:childTnLst>
                              <p:par>
                                <p:cTn id="2270" presetID="1" presetClass="exit" presetSubtype="0" fill="hold" grpId="1" nodeType="withEffect">
                                  <p:stCondLst>
                                    <p:cond delay="0"/>
                                  </p:stCondLst>
                                  <p:childTnLst>
                                    <p:set>
                                      <p:cBhvr>
                                        <p:cTn id="2271" dur="1" fill="hold">
                                          <p:stCondLst>
                                            <p:cond delay="0"/>
                                          </p:stCondLst>
                                        </p:cTn>
                                        <p:tgtEl>
                                          <p:spTgt spid="530"/>
                                        </p:tgtEl>
                                        <p:attrNameLst>
                                          <p:attrName>style.visibility</p:attrName>
                                        </p:attrNameLst>
                                      </p:cBhvr>
                                      <p:to>
                                        <p:strVal val="hidden"/>
                                      </p:to>
                                    </p:set>
                                  </p:childTnLst>
                                </p:cTn>
                              </p:par>
                              <p:par>
                                <p:cTn id="2272" presetID="1" presetClass="exit" presetSubtype="0" fill="hold" grpId="1" nodeType="withEffect">
                                  <p:stCondLst>
                                    <p:cond delay="0"/>
                                  </p:stCondLst>
                                  <p:childTnLst>
                                    <p:set>
                                      <p:cBhvr>
                                        <p:cTn id="2273" dur="1" fill="hold">
                                          <p:stCondLst>
                                            <p:cond delay="0"/>
                                          </p:stCondLst>
                                        </p:cTn>
                                        <p:tgtEl>
                                          <p:spTgt spid="529"/>
                                        </p:tgtEl>
                                        <p:attrNameLst>
                                          <p:attrName>style.visibility</p:attrName>
                                        </p:attrNameLst>
                                      </p:cBhvr>
                                      <p:to>
                                        <p:strVal val="hidden"/>
                                      </p:to>
                                    </p:set>
                                  </p:childTnLst>
                                </p:cTn>
                              </p:par>
                              <p:par>
                                <p:cTn id="2274" presetID="1" presetClass="entr" presetSubtype="0" fill="hold" grpId="0" nodeType="withEffect">
                                  <p:stCondLst>
                                    <p:cond delay="0"/>
                                  </p:stCondLst>
                                  <p:childTnLst>
                                    <p:set>
                                      <p:cBhvr>
                                        <p:cTn id="2275" dur="1" fill="hold">
                                          <p:stCondLst>
                                            <p:cond delay="0"/>
                                          </p:stCondLst>
                                        </p:cTn>
                                        <p:tgtEl>
                                          <p:spTgt spid="528"/>
                                        </p:tgtEl>
                                        <p:attrNameLst>
                                          <p:attrName>style.visibility</p:attrName>
                                        </p:attrNameLst>
                                      </p:cBhvr>
                                      <p:to>
                                        <p:strVal val="visible"/>
                                      </p:to>
                                    </p:set>
                                  </p:childTnLst>
                                </p:cTn>
                              </p:par>
                              <p:par>
                                <p:cTn id="2276" presetID="1" presetClass="entr" presetSubtype="0" fill="hold" grpId="0" nodeType="withEffect">
                                  <p:stCondLst>
                                    <p:cond delay="0"/>
                                  </p:stCondLst>
                                  <p:childTnLst>
                                    <p:set>
                                      <p:cBhvr>
                                        <p:cTn id="2277"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30"/>
                  </p:tgtEl>
                </p:cond>
              </p:nextCondLst>
            </p:seq>
            <p:seq concurrent="1" nextAc="seek">
              <p:cTn id="2278" restart="whenNotActive" fill="hold" evtFilter="cancelBubble" nodeType="interactiveSeq">
                <p:stCondLst>
                  <p:cond evt="onClick" delay="0">
                    <p:tgtEl>
                      <p:spTgt spid="529"/>
                    </p:tgtEl>
                  </p:cond>
                </p:stCondLst>
                <p:endSync evt="end" delay="0">
                  <p:rtn val="all"/>
                </p:endSync>
                <p:childTnLst>
                  <p:par>
                    <p:cTn id="2279" fill="hold">
                      <p:stCondLst>
                        <p:cond delay="0"/>
                      </p:stCondLst>
                      <p:childTnLst>
                        <p:par>
                          <p:cTn id="2280" fill="hold">
                            <p:stCondLst>
                              <p:cond delay="0"/>
                            </p:stCondLst>
                            <p:childTnLst>
                              <p:par>
                                <p:cTn id="2281" presetID="1" presetClass="exit" presetSubtype="0" fill="hold" grpId="2" nodeType="withEffect">
                                  <p:stCondLst>
                                    <p:cond delay="0"/>
                                  </p:stCondLst>
                                  <p:childTnLst>
                                    <p:set>
                                      <p:cBhvr>
                                        <p:cTn id="2282" dur="1" fill="hold">
                                          <p:stCondLst>
                                            <p:cond delay="0"/>
                                          </p:stCondLst>
                                        </p:cTn>
                                        <p:tgtEl>
                                          <p:spTgt spid="529"/>
                                        </p:tgtEl>
                                        <p:attrNameLst>
                                          <p:attrName>style.visibility</p:attrName>
                                        </p:attrNameLst>
                                      </p:cBhvr>
                                      <p:to>
                                        <p:strVal val="hidden"/>
                                      </p:to>
                                    </p:set>
                                  </p:childTnLst>
                                </p:cTn>
                              </p:par>
                              <p:par>
                                <p:cTn id="2283" presetID="1" presetClass="exit" presetSubtype="0" fill="hold" grpId="2" nodeType="withEffect">
                                  <p:stCondLst>
                                    <p:cond delay="0"/>
                                  </p:stCondLst>
                                  <p:childTnLst>
                                    <p:set>
                                      <p:cBhvr>
                                        <p:cTn id="2284" dur="1" fill="hold">
                                          <p:stCondLst>
                                            <p:cond delay="0"/>
                                          </p:stCondLst>
                                        </p:cTn>
                                        <p:tgtEl>
                                          <p:spTgt spid="530"/>
                                        </p:tgtEl>
                                        <p:attrNameLst>
                                          <p:attrName>style.visibility</p:attrName>
                                        </p:attrNameLst>
                                      </p:cBhvr>
                                      <p:to>
                                        <p:strVal val="hidden"/>
                                      </p:to>
                                    </p:set>
                                  </p:childTnLst>
                                </p:cTn>
                              </p:par>
                              <p:par>
                                <p:cTn id="2285" presetID="1" presetClass="entr" presetSubtype="0" fill="hold" grpId="0" nodeType="withEffect">
                                  <p:stCondLst>
                                    <p:cond delay="0"/>
                                  </p:stCondLst>
                                  <p:childTnLst>
                                    <p:set>
                                      <p:cBhvr>
                                        <p:cTn id="2286" dur="1" fill="hold">
                                          <p:stCondLst>
                                            <p:cond delay="0"/>
                                          </p:stCondLst>
                                        </p:cTn>
                                        <p:tgtEl>
                                          <p:spTgt spid="532"/>
                                        </p:tgtEl>
                                        <p:attrNameLst>
                                          <p:attrName>style.visibility</p:attrName>
                                        </p:attrNameLst>
                                      </p:cBhvr>
                                      <p:to>
                                        <p:strVal val="visible"/>
                                      </p:to>
                                    </p:set>
                                  </p:childTnLst>
                                </p:cTn>
                              </p:par>
                              <p:par>
                                <p:cTn id="2287" presetID="1" presetClass="entr" presetSubtype="0" fill="hold" grpId="0" nodeType="withEffect">
                                  <p:stCondLst>
                                    <p:cond delay="0"/>
                                  </p:stCondLst>
                                  <p:childTnLst>
                                    <p:set>
                                      <p:cBhvr>
                                        <p:cTn id="2288"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29"/>
                  </p:tgtEl>
                </p:cond>
              </p:nextCondLst>
            </p:seq>
            <p:seq concurrent="1" nextAc="seek">
              <p:cTn id="2289" restart="whenNotActive" fill="hold" evtFilter="cancelBubble" nodeType="interactiveSeq">
                <p:stCondLst>
                  <p:cond evt="onClick" delay="0">
                    <p:tgtEl>
                      <p:spTgt spid="532"/>
                    </p:tgtEl>
                  </p:cond>
                </p:stCondLst>
                <p:endSync evt="end" delay="0">
                  <p:rtn val="all"/>
                </p:endSync>
                <p:childTnLst>
                  <p:par>
                    <p:cTn id="2290" fill="hold">
                      <p:stCondLst>
                        <p:cond delay="0"/>
                      </p:stCondLst>
                      <p:childTnLst>
                        <p:par>
                          <p:cTn id="2291" fill="hold">
                            <p:stCondLst>
                              <p:cond delay="0"/>
                            </p:stCondLst>
                            <p:childTnLst>
                              <p:par>
                                <p:cTn id="2292" presetID="1" presetClass="exit" presetSubtype="0" fill="hold" grpId="1" nodeType="withEffect">
                                  <p:stCondLst>
                                    <p:cond delay="0"/>
                                  </p:stCondLst>
                                  <p:childTnLst>
                                    <p:set>
                                      <p:cBhvr>
                                        <p:cTn id="2293" dur="1" fill="hold">
                                          <p:stCondLst>
                                            <p:cond delay="0"/>
                                          </p:stCondLst>
                                        </p:cTn>
                                        <p:tgtEl>
                                          <p:spTgt spid="532"/>
                                        </p:tgtEl>
                                        <p:attrNameLst>
                                          <p:attrName>style.visibility</p:attrName>
                                        </p:attrNameLst>
                                      </p:cBhvr>
                                      <p:to>
                                        <p:strVal val="hidden"/>
                                      </p:to>
                                    </p:set>
                                  </p:childTnLst>
                                </p:cTn>
                              </p:par>
                              <p:par>
                                <p:cTn id="2294" presetID="1" presetClass="exit" presetSubtype="0" fill="hold" grpId="1" nodeType="withEffect">
                                  <p:stCondLst>
                                    <p:cond delay="0"/>
                                  </p:stCondLst>
                                  <p:childTnLst>
                                    <p:set>
                                      <p:cBhvr>
                                        <p:cTn id="2295" dur="1" fill="hold">
                                          <p:stCondLst>
                                            <p:cond delay="0"/>
                                          </p:stCondLst>
                                        </p:cTn>
                                        <p:tgtEl>
                                          <p:spTgt spid="531"/>
                                        </p:tgtEl>
                                        <p:attrNameLst>
                                          <p:attrName>style.visibility</p:attrName>
                                        </p:attrNameLst>
                                      </p:cBhvr>
                                      <p:to>
                                        <p:strVal val="hidden"/>
                                      </p:to>
                                    </p:set>
                                  </p:childTnLst>
                                </p:cTn>
                              </p:par>
                              <p:par>
                                <p:cTn id="2296" presetID="1" presetClass="entr" presetSubtype="0" fill="hold" grpId="0" nodeType="withEffect">
                                  <p:stCondLst>
                                    <p:cond delay="0"/>
                                  </p:stCondLst>
                                  <p:childTnLst>
                                    <p:set>
                                      <p:cBhvr>
                                        <p:cTn id="2297" dur="1" fill="hold">
                                          <p:stCondLst>
                                            <p:cond delay="0"/>
                                          </p:stCondLst>
                                        </p:cTn>
                                        <p:tgtEl>
                                          <p:spTgt spid="530"/>
                                        </p:tgtEl>
                                        <p:attrNameLst>
                                          <p:attrName>style.visibility</p:attrName>
                                        </p:attrNameLst>
                                      </p:cBhvr>
                                      <p:to>
                                        <p:strVal val="visible"/>
                                      </p:to>
                                    </p:set>
                                  </p:childTnLst>
                                </p:cTn>
                              </p:par>
                              <p:par>
                                <p:cTn id="2298" presetID="1" presetClass="entr" presetSubtype="0" fill="hold" grpId="0" nodeType="withEffect">
                                  <p:stCondLst>
                                    <p:cond delay="0"/>
                                  </p:stCondLst>
                                  <p:childTnLst>
                                    <p:set>
                                      <p:cBhvr>
                                        <p:cTn id="2299"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32"/>
                  </p:tgtEl>
                </p:cond>
              </p:nextCondLst>
            </p:seq>
            <p:seq concurrent="1" nextAc="seek">
              <p:cTn id="2300" restart="whenNotActive" fill="hold" evtFilter="cancelBubble" nodeType="interactiveSeq">
                <p:stCondLst>
                  <p:cond evt="onClick" delay="0">
                    <p:tgtEl>
                      <p:spTgt spid="531"/>
                    </p:tgtEl>
                  </p:cond>
                </p:stCondLst>
                <p:endSync evt="end" delay="0">
                  <p:rtn val="all"/>
                </p:endSync>
                <p:childTnLst>
                  <p:par>
                    <p:cTn id="2301" fill="hold">
                      <p:stCondLst>
                        <p:cond delay="0"/>
                      </p:stCondLst>
                      <p:childTnLst>
                        <p:par>
                          <p:cTn id="2302" fill="hold">
                            <p:stCondLst>
                              <p:cond delay="0"/>
                            </p:stCondLst>
                            <p:childTnLst>
                              <p:par>
                                <p:cTn id="2303" presetID="1" presetClass="exit" presetSubtype="0" fill="hold" grpId="2" nodeType="withEffect">
                                  <p:stCondLst>
                                    <p:cond delay="0"/>
                                  </p:stCondLst>
                                  <p:childTnLst>
                                    <p:set>
                                      <p:cBhvr>
                                        <p:cTn id="2304" dur="1" fill="hold">
                                          <p:stCondLst>
                                            <p:cond delay="0"/>
                                          </p:stCondLst>
                                        </p:cTn>
                                        <p:tgtEl>
                                          <p:spTgt spid="531"/>
                                        </p:tgtEl>
                                        <p:attrNameLst>
                                          <p:attrName>style.visibility</p:attrName>
                                        </p:attrNameLst>
                                      </p:cBhvr>
                                      <p:to>
                                        <p:strVal val="hidden"/>
                                      </p:to>
                                    </p:set>
                                  </p:childTnLst>
                                </p:cTn>
                              </p:par>
                              <p:par>
                                <p:cTn id="2305" presetID="1" presetClass="exit" presetSubtype="0" fill="hold" grpId="2" nodeType="withEffect">
                                  <p:stCondLst>
                                    <p:cond delay="0"/>
                                  </p:stCondLst>
                                  <p:childTnLst>
                                    <p:set>
                                      <p:cBhvr>
                                        <p:cTn id="2306" dur="1" fill="hold">
                                          <p:stCondLst>
                                            <p:cond delay="0"/>
                                          </p:stCondLst>
                                        </p:cTn>
                                        <p:tgtEl>
                                          <p:spTgt spid="532"/>
                                        </p:tgtEl>
                                        <p:attrNameLst>
                                          <p:attrName>style.visibility</p:attrName>
                                        </p:attrNameLst>
                                      </p:cBhvr>
                                      <p:to>
                                        <p:strVal val="hidden"/>
                                      </p:to>
                                    </p:set>
                                  </p:childTnLst>
                                </p:cTn>
                              </p:par>
                              <p:par>
                                <p:cTn id="2307" presetID="1" presetClass="entr" presetSubtype="0" fill="hold" grpId="3" nodeType="withEffect">
                                  <p:stCondLst>
                                    <p:cond delay="0"/>
                                  </p:stCondLst>
                                  <p:childTnLst>
                                    <p:set>
                                      <p:cBhvr>
                                        <p:cTn id="2308" dur="1" fill="hold">
                                          <p:stCondLst>
                                            <p:cond delay="0"/>
                                          </p:stCondLst>
                                        </p:cTn>
                                        <p:tgtEl>
                                          <p:spTgt spid="534"/>
                                        </p:tgtEl>
                                        <p:attrNameLst>
                                          <p:attrName>style.visibility</p:attrName>
                                        </p:attrNameLst>
                                      </p:cBhvr>
                                      <p:to>
                                        <p:strVal val="visible"/>
                                      </p:to>
                                    </p:set>
                                  </p:childTnLst>
                                </p:cTn>
                              </p:par>
                              <p:par>
                                <p:cTn id="2309" presetID="1" presetClass="entr" presetSubtype="0" fill="hold" grpId="3" nodeType="withEffect">
                                  <p:stCondLst>
                                    <p:cond delay="0"/>
                                  </p:stCondLst>
                                  <p:childTnLst>
                                    <p:set>
                                      <p:cBhvr>
                                        <p:cTn id="2310"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1"/>
                  </p:tgtEl>
                </p:cond>
              </p:nextCondLst>
            </p:seq>
            <p:seq concurrent="1" nextAc="seek">
              <p:cTn id="2311" restart="whenNotActive" fill="hold" evtFilter="cancelBubble" nodeType="interactiveSeq">
                <p:stCondLst>
                  <p:cond evt="onClick" delay="0">
                    <p:tgtEl>
                      <p:spTgt spid="534"/>
                    </p:tgtEl>
                  </p:cond>
                </p:stCondLst>
                <p:endSync evt="end" delay="0">
                  <p:rtn val="all"/>
                </p:endSync>
                <p:childTnLst>
                  <p:par>
                    <p:cTn id="2312" fill="hold">
                      <p:stCondLst>
                        <p:cond delay="0"/>
                      </p:stCondLst>
                      <p:childTnLst>
                        <p:par>
                          <p:cTn id="2313" fill="hold">
                            <p:stCondLst>
                              <p:cond delay="0"/>
                            </p:stCondLst>
                            <p:childTnLst>
                              <p:par>
                                <p:cTn id="2314" presetID="1" presetClass="exit" presetSubtype="0" fill="hold" grpId="1" nodeType="withEffect">
                                  <p:stCondLst>
                                    <p:cond delay="0"/>
                                  </p:stCondLst>
                                  <p:childTnLst>
                                    <p:set>
                                      <p:cBhvr>
                                        <p:cTn id="2315" dur="1" fill="hold">
                                          <p:stCondLst>
                                            <p:cond delay="0"/>
                                          </p:stCondLst>
                                        </p:cTn>
                                        <p:tgtEl>
                                          <p:spTgt spid="534"/>
                                        </p:tgtEl>
                                        <p:attrNameLst>
                                          <p:attrName>style.visibility</p:attrName>
                                        </p:attrNameLst>
                                      </p:cBhvr>
                                      <p:to>
                                        <p:strVal val="hidden"/>
                                      </p:to>
                                    </p:set>
                                  </p:childTnLst>
                                </p:cTn>
                              </p:par>
                              <p:par>
                                <p:cTn id="2316" presetID="1" presetClass="exit" presetSubtype="0" fill="hold" grpId="1" nodeType="withEffect">
                                  <p:stCondLst>
                                    <p:cond delay="0"/>
                                  </p:stCondLst>
                                  <p:childTnLst>
                                    <p:set>
                                      <p:cBhvr>
                                        <p:cTn id="2317" dur="1" fill="hold">
                                          <p:stCondLst>
                                            <p:cond delay="0"/>
                                          </p:stCondLst>
                                        </p:cTn>
                                        <p:tgtEl>
                                          <p:spTgt spid="533"/>
                                        </p:tgtEl>
                                        <p:attrNameLst>
                                          <p:attrName>style.visibility</p:attrName>
                                        </p:attrNameLst>
                                      </p:cBhvr>
                                      <p:to>
                                        <p:strVal val="hidden"/>
                                      </p:to>
                                    </p:set>
                                  </p:childTnLst>
                                </p:cTn>
                              </p:par>
                              <p:par>
                                <p:cTn id="2318" presetID="1" presetClass="entr" presetSubtype="0" fill="hold" grpId="3" nodeType="withEffect">
                                  <p:stCondLst>
                                    <p:cond delay="0"/>
                                  </p:stCondLst>
                                  <p:childTnLst>
                                    <p:set>
                                      <p:cBhvr>
                                        <p:cTn id="2319" dur="1" fill="hold">
                                          <p:stCondLst>
                                            <p:cond delay="0"/>
                                          </p:stCondLst>
                                        </p:cTn>
                                        <p:tgtEl>
                                          <p:spTgt spid="532"/>
                                        </p:tgtEl>
                                        <p:attrNameLst>
                                          <p:attrName>style.visibility</p:attrName>
                                        </p:attrNameLst>
                                      </p:cBhvr>
                                      <p:to>
                                        <p:strVal val="visible"/>
                                      </p:to>
                                    </p:set>
                                  </p:childTnLst>
                                </p:cTn>
                              </p:par>
                              <p:par>
                                <p:cTn id="2320" presetID="1" presetClass="entr" presetSubtype="0" fill="hold" grpId="3" nodeType="withEffect">
                                  <p:stCondLst>
                                    <p:cond delay="0"/>
                                  </p:stCondLst>
                                  <p:childTnLst>
                                    <p:set>
                                      <p:cBhvr>
                                        <p:cTn id="2321"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34"/>
                  </p:tgtEl>
                </p:cond>
              </p:nextCondLst>
            </p:seq>
            <p:seq concurrent="1" nextAc="seek">
              <p:cTn id="2322" restart="whenNotActive" fill="hold" evtFilter="cancelBubble" nodeType="interactiveSeq">
                <p:stCondLst>
                  <p:cond evt="onClick" delay="0">
                    <p:tgtEl>
                      <p:spTgt spid="533"/>
                    </p:tgtEl>
                  </p:cond>
                </p:stCondLst>
                <p:endSync evt="end" delay="0">
                  <p:rtn val="all"/>
                </p:endSync>
                <p:childTnLst>
                  <p:par>
                    <p:cTn id="2323" fill="hold">
                      <p:stCondLst>
                        <p:cond delay="0"/>
                      </p:stCondLst>
                      <p:childTnLst>
                        <p:par>
                          <p:cTn id="2324" fill="hold">
                            <p:stCondLst>
                              <p:cond delay="0"/>
                            </p:stCondLst>
                            <p:childTnLst>
                              <p:par>
                                <p:cTn id="2325" presetID="1" presetClass="exit" presetSubtype="0" fill="hold" grpId="2" nodeType="withEffect">
                                  <p:stCondLst>
                                    <p:cond delay="0"/>
                                  </p:stCondLst>
                                  <p:childTnLst>
                                    <p:set>
                                      <p:cBhvr>
                                        <p:cTn id="2326" dur="1" fill="hold">
                                          <p:stCondLst>
                                            <p:cond delay="0"/>
                                          </p:stCondLst>
                                        </p:cTn>
                                        <p:tgtEl>
                                          <p:spTgt spid="533"/>
                                        </p:tgtEl>
                                        <p:attrNameLst>
                                          <p:attrName>style.visibility</p:attrName>
                                        </p:attrNameLst>
                                      </p:cBhvr>
                                      <p:to>
                                        <p:strVal val="hidden"/>
                                      </p:to>
                                    </p:set>
                                  </p:childTnLst>
                                </p:cTn>
                              </p:par>
                              <p:par>
                                <p:cTn id="2327" presetID="1" presetClass="exit" presetSubtype="0" fill="hold" grpId="2" nodeType="withEffect">
                                  <p:stCondLst>
                                    <p:cond delay="0"/>
                                  </p:stCondLst>
                                  <p:childTnLst>
                                    <p:set>
                                      <p:cBhvr>
                                        <p:cTn id="2328" dur="1" fill="hold">
                                          <p:stCondLst>
                                            <p:cond delay="0"/>
                                          </p:stCondLst>
                                        </p:cTn>
                                        <p:tgtEl>
                                          <p:spTgt spid="534"/>
                                        </p:tgtEl>
                                        <p:attrNameLst>
                                          <p:attrName>style.visibility</p:attrName>
                                        </p:attrNameLst>
                                      </p:cBhvr>
                                      <p:to>
                                        <p:strVal val="hidden"/>
                                      </p:to>
                                    </p:set>
                                  </p:childTnLst>
                                </p:cTn>
                              </p:par>
                              <p:par>
                                <p:cTn id="2329" presetID="1" presetClass="entr" presetSubtype="0" fill="hold" grpId="0" nodeType="withEffect">
                                  <p:stCondLst>
                                    <p:cond delay="0"/>
                                  </p:stCondLst>
                                  <p:childTnLst>
                                    <p:set>
                                      <p:cBhvr>
                                        <p:cTn id="2330" dur="1" fill="hold">
                                          <p:stCondLst>
                                            <p:cond delay="0"/>
                                          </p:stCondLst>
                                        </p:cTn>
                                        <p:tgtEl>
                                          <p:spTgt spid="536"/>
                                        </p:tgtEl>
                                        <p:attrNameLst>
                                          <p:attrName>style.visibility</p:attrName>
                                        </p:attrNameLst>
                                      </p:cBhvr>
                                      <p:to>
                                        <p:strVal val="visible"/>
                                      </p:to>
                                    </p:set>
                                  </p:childTnLst>
                                </p:cTn>
                              </p:par>
                              <p:par>
                                <p:cTn id="2331" presetID="1" presetClass="entr" presetSubtype="0" fill="hold" grpId="0" nodeType="withEffect">
                                  <p:stCondLst>
                                    <p:cond delay="0"/>
                                  </p:stCondLst>
                                  <p:childTnLst>
                                    <p:set>
                                      <p:cBhvr>
                                        <p:cTn id="2332"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3"/>
                  </p:tgtEl>
                </p:cond>
              </p:nextCondLst>
            </p:seq>
            <p:seq concurrent="1" nextAc="seek">
              <p:cTn id="2333" restart="whenNotActive" fill="hold" evtFilter="cancelBubble" nodeType="interactiveSeq">
                <p:stCondLst>
                  <p:cond evt="onClick" delay="0">
                    <p:tgtEl>
                      <p:spTgt spid="536"/>
                    </p:tgtEl>
                  </p:cond>
                </p:stCondLst>
                <p:endSync evt="end" delay="0">
                  <p:rtn val="all"/>
                </p:endSync>
                <p:childTnLst>
                  <p:par>
                    <p:cTn id="2334" fill="hold">
                      <p:stCondLst>
                        <p:cond delay="0"/>
                      </p:stCondLst>
                      <p:childTnLst>
                        <p:par>
                          <p:cTn id="2335" fill="hold">
                            <p:stCondLst>
                              <p:cond delay="0"/>
                            </p:stCondLst>
                            <p:childTnLst>
                              <p:par>
                                <p:cTn id="2336" presetID="1" presetClass="exit" presetSubtype="0" fill="hold" grpId="1" nodeType="withEffect">
                                  <p:stCondLst>
                                    <p:cond delay="0"/>
                                  </p:stCondLst>
                                  <p:childTnLst>
                                    <p:set>
                                      <p:cBhvr>
                                        <p:cTn id="2337" dur="1" fill="hold">
                                          <p:stCondLst>
                                            <p:cond delay="0"/>
                                          </p:stCondLst>
                                        </p:cTn>
                                        <p:tgtEl>
                                          <p:spTgt spid="536"/>
                                        </p:tgtEl>
                                        <p:attrNameLst>
                                          <p:attrName>style.visibility</p:attrName>
                                        </p:attrNameLst>
                                      </p:cBhvr>
                                      <p:to>
                                        <p:strVal val="hidden"/>
                                      </p:to>
                                    </p:set>
                                  </p:childTnLst>
                                </p:cTn>
                              </p:par>
                              <p:par>
                                <p:cTn id="2338" presetID="1" presetClass="exit" presetSubtype="0" fill="hold" grpId="1" nodeType="withEffect">
                                  <p:stCondLst>
                                    <p:cond delay="0"/>
                                  </p:stCondLst>
                                  <p:childTnLst>
                                    <p:set>
                                      <p:cBhvr>
                                        <p:cTn id="2339" dur="1" fill="hold">
                                          <p:stCondLst>
                                            <p:cond delay="0"/>
                                          </p:stCondLst>
                                        </p:cTn>
                                        <p:tgtEl>
                                          <p:spTgt spid="535"/>
                                        </p:tgtEl>
                                        <p:attrNameLst>
                                          <p:attrName>style.visibility</p:attrName>
                                        </p:attrNameLst>
                                      </p:cBhvr>
                                      <p:to>
                                        <p:strVal val="hidden"/>
                                      </p:to>
                                    </p:set>
                                  </p:childTnLst>
                                </p:cTn>
                              </p:par>
                              <p:par>
                                <p:cTn id="2340" presetID="1" presetClass="entr" presetSubtype="0" fill="hold" grpId="0" nodeType="withEffect">
                                  <p:stCondLst>
                                    <p:cond delay="0"/>
                                  </p:stCondLst>
                                  <p:childTnLst>
                                    <p:set>
                                      <p:cBhvr>
                                        <p:cTn id="2341" dur="1" fill="hold">
                                          <p:stCondLst>
                                            <p:cond delay="0"/>
                                          </p:stCondLst>
                                        </p:cTn>
                                        <p:tgtEl>
                                          <p:spTgt spid="534"/>
                                        </p:tgtEl>
                                        <p:attrNameLst>
                                          <p:attrName>style.visibility</p:attrName>
                                        </p:attrNameLst>
                                      </p:cBhvr>
                                      <p:to>
                                        <p:strVal val="visible"/>
                                      </p:to>
                                    </p:set>
                                  </p:childTnLst>
                                </p:cTn>
                              </p:par>
                              <p:par>
                                <p:cTn id="2342" presetID="1" presetClass="entr" presetSubtype="0" fill="hold" grpId="0" nodeType="withEffect">
                                  <p:stCondLst>
                                    <p:cond delay="0"/>
                                  </p:stCondLst>
                                  <p:childTnLst>
                                    <p:set>
                                      <p:cBhvr>
                                        <p:cTn id="2343"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6"/>
                  </p:tgtEl>
                </p:cond>
              </p:nextCondLst>
            </p:seq>
            <p:seq concurrent="1" nextAc="seek">
              <p:cTn id="2344" restart="whenNotActive" fill="hold" evtFilter="cancelBubble" nodeType="interactiveSeq">
                <p:stCondLst>
                  <p:cond evt="onClick" delay="0">
                    <p:tgtEl>
                      <p:spTgt spid="535"/>
                    </p:tgtEl>
                  </p:cond>
                </p:stCondLst>
                <p:endSync evt="end" delay="0">
                  <p:rtn val="all"/>
                </p:endSync>
                <p:childTnLst>
                  <p:par>
                    <p:cTn id="2345" fill="hold">
                      <p:stCondLst>
                        <p:cond delay="0"/>
                      </p:stCondLst>
                      <p:childTnLst>
                        <p:par>
                          <p:cTn id="2346" fill="hold">
                            <p:stCondLst>
                              <p:cond delay="0"/>
                            </p:stCondLst>
                            <p:childTnLst>
                              <p:par>
                                <p:cTn id="2347" presetID="1" presetClass="exit" presetSubtype="0" fill="hold" grpId="2" nodeType="withEffect">
                                  <p:stCondLst>
                                    <p:cond delay="0"/>
                                  </p:stCondLst>
                                  <p:childTnLst>
                                    <p:set>
                                      <p:cBhvr>
                                        <p:cTn id="2348" dur="1" fill="hold">
                                          <p:stCondLst>
                                            <p:cond delay="0"/>
                                          </p:stCondLst>
                                        </p:cTn>
                                        <p:tgtEl>
                                          <p:spTgt spid="535"/>
                                        </p:tgtEl>
                                        <p:attrNameLst>
                                          <p:attrName>style.visibility</p:attrName>
                                        </p:attrNameLst>
                                      </p:cBhvr>
                                      <p:to>
                                        <p:strVal val="hidden"/>
                                      </p:to>
                                    </p:set>
                                  </p:childTnLst>
                                </p:cTn>
                              </p:par>
                              <p:par>
                                <p:cTn id="2349" presetID="1" presetClass="exit" presetSubtype="0" fill="hold" grpId="2" nodeType="withEffect">
                                  <p:stCondLst>
                                    <p:cond delay="0"/>
                                  </p:stCondLst>
                                  <p:childTnLst>
                                    <p:set>
                                      <p:cBhvr>
                                        <p:cTn id="2350" dur="1" fill="hold">
                                          <p:stCondLst>
                                            <p:cond delay="0"/>
                                          </p:stCondLst>
                                        </p:cTn>
                                        <p:tgtEl>
                                          <p:spTgt spid="536"/>
                                        </p:tgtEl>
                                        <p:attrNameLst>
                                          <p:attrName>style.visibility</p:attrName>
                                        </p:attrNameLst>
                                      </p:cBhvr>
                                      <p:to>
                                        <p:strVal val="hidden"/>
                                      </p:to>
                                    </p:set>
                                  </p:childTnLst>
                                </p:cTn>
                              </p:par>
                              <p:par>
                                <p:cTn id="2351" presetID="1" presetClass="entr" presetSubtype="0" fill="hold" grpId="3" nodeType="withEffect">
                                  <p:stCondLst>
                                    <p:cond delay="0"/>
                                  </p:stCondLst>
                                  <p:childTnLst>
                                    <p:set>
                                      <p:cBhvr>
                                        <p:cTn id="2352" dur="1" fill="hold">
                                          <p:stCondLst>
                                            <p:cond delay="0"/>
                                          </p:stCondLst>
                                        </p:cTn>
                                        <p:tgtEl>
                                          <p:spTgt spid="538"/>
                                        </p:tgtEl>
                                        <p:attrNameLst>
                                          <p:attrName>style.visibility</p:attrName>
                                        </p:attrNameLst>
                                      </p:cBhvr>
                                      <p:to>
                                        <p:strVal val="visible"/>
                                      </p:to>
                                    </p:set>
                                  </p:childTnLst>
                                </p:cTn>
                              </p:par>
                              <p:par>
                                <p:cTn id="2353" presetID="1" presetClass="entr" presetSubtype="0" fill="hold" grpId="3" nodeType="withEffect">
                                  <p:stCondLst>
                                    <p:cond delay="0"/>
                                  </p:stCondLst>
                                  <p:childTnLst>
                                    <p:set>
                                      <p:cBhvr>
                                        <p:cTn id="2354" dur="1" fill="hold">
                                          <p:stCondLst>
                                            <p:cond delay="0"/>
                                          </p:stCondLst>
                                        </p:cTn>
                                        <p:tgtEl>
                                          <p:spTgt spid="537"/>
                                        </p:tgtEl>
                                        <p:attrNameLst>
                                          <p:attrName>style.visibility</p:attrName>
                                        </p:attrNameLst>
                                      </p:cBhvr>
                                      <p:to>
                                        <p:strVal val="visible"/>
                                      </p:to>
                                    </p:set>
                                  </p:childTnLst>
                                </p:cTn>
                              </p:par>
                            </p:childTnLst>
                          </p:cTn>
                        </p:par>
                      </p:childTnLst>
                    </p:cTn>
                  </p:par>
                </p:childTnLst>
              </p:cTn>
              <p:nextCondLst>
                <p:cond evt="onClick" delay="0">
                  <p:tgtEl>
                    <p:spTgt spid="535"/>
                  </p:tgtEl>
                </p:cond>
              </p:nextCondLst>
            </p:seq>
            <p:seq concurrent="1" nextAc="seek">
              <p:cTn id="2355" restart="whenNotActive" fill="hold" evtFilter="cancelBubble" nodeType="interactiveSeq">
                <p:stCondLst>
                  <p:cond evt="onClick" delay="0">
                    <p:tgtEl>
                      <p:spTgt spid="538"/>
                    </p:tgtEl>
                  </p:cond>
                </p:stCondLst>
                <p:endSync evt="end" delay="0">
                  <p:rtn val="all"/>
                </p:endSync>
                <p:childTnLst>
                  <p:par>
                    <p:cTn id="2356" fill="hold">
                      <p:stCondLst>
                        <p:cond delay="0"/>
                      </p:stCondLst>
                      <p:childTnLst>
                        <p:par>
                          <p:cTn id="2357" fill="hold">
                            <p:stCondLst>
                              <p:cond delay="0"/>
                            </p:stCondLst>
                            <p:childTnLst>
                              <p:par>
                                <p:cTn id="2358" presetID="1" presetClass="exit" presetSubtype="0" fill="hold" grpId="1" nodeType="withEffect">
                                  <p:stCondLst>
                                    <p:cond delay="0"/>
                                  </p:stCondLst>
                                  <p:childTnLst>
                                    <p:set>
                                      <p:cBhvr>
                                        <p:cTn id="2359" dur="1" fill="hold">
                                          <p:stCondLst>
                                            <p:cond delay="0"/>
                                          </p:stCondLst>
                                        </p:cTn>
                                        <p:tgtEl>
                                          <p:spTgt spid="538"/>
                                        </p:tgtEl>
                                        <p:attrNameLst>
                                          <p:attrName>style.visibility</p:attrName>
                                        </p:attrNameLst>
                                      </p:cBhvr>
                                      <p:to>
                                        <p:strVal val="hidden"/>
                                      </p:to>
                                    </p:set>
                                  </p:childTnLst>
                                </p:cTn>
                              </p:par>
                              <p:par>
                                <p:cTn id="2360" presetID="1" presetClass="exit" presetSubtype="0" fill="hold" grpId="1" nodeType="withEffect">
                                  <p:stCondLst>
                                    <p:cond delay="0"/>
                                  </p:stCondLst>
                                  <p:childTnLst>
                                    <p:set>
                                      <p:cBhvr>
                                        <p:cTn id="2361" dur="1" fill="hold">
                                          <p:stCondLst>
                                            <p:cond delay="0"/>
                                          </p:stCondLst>
                                        </p:cTn>
                                        <p:tgtEl>
                                          <p:spTgt spid="537"/>
                                        </p:tgtEl>
                                        <p:attrNameLst>
                                          <p:attrName>style.visibility</p:attrName>
                                        </p:attrNameLst>
                                      </p:cBhvr>
                                      <p:to>
                                        <p:strVal val="hidden"/>
                                      </p:to>
                                    </p:set>
                                  </p:childTnLst>
                                </p:cTn>
                              </p:par>
                              <p:par>
                                <p:cTn id="2362" presetID="1" presetClass="entr" presetSubtype="0" fill="hold" grpId="3" nodeType="withEffect">
                                  <p:stCondLst>
                                    <p:cond delay="0"/>
                                  </p:stCondLst>
                                  <p:childTnLst>
                                    <p:set>
                                      <p:cBhvr>
                                        <p:cTn id="2363" dur="1" fill="hold">
                                          <p:stCondLst>
                                            <p:cond delay="0"/>
                                          </p:stCondLst>
                                        </p:cTn>
                                        <p:tgtEl>
                                          <p:spTgt spid="536"/>
                                        </p:tgtEl>
                                        <p:attrNameLst>
                                          <p:attrName>style.visibility</p:attrName>
                                        </p:attrNameLst>
                                      </p:cBhvr>
                                      <p:to>
                                        <p:strVal val="visible"/>
                                      </p:to>
                                    </p:set>
                                  </p:childTnLst>
                                </p:cTn>
                              </p:par>
                              <p:par>
                                <p:cTn id="2364" presetID="1" presetClass="entr" presetSubtype="0" fill="hold" grpId="3" nodeType="withEffect">
                                  <p:stCondLst>
                                    <p:cond delay="0"/>
                                  </p:stCondLst>
                                  <p:childTnLst>
                                    <p:set>
                                      <p:cBhvr>
                                        <p:cTn id="2365"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8"/>
                  </p:tgtEl>
                </p:cond>
              </p:nextCondLst>
            </p:seq>
            <p:seq concurrent="1" nextAc="seek">
              <p:cTn id="2366" restart="whenNotActive" fill="hold" evtFilter="cancelBubble" nodeType="interactiveSeq">
                <p:stCondLst>
                  <p:cond evt="onClick" delay="0">
                    <p:tgtEl>
                      <p:spTgt spid="537"/>
                    </p:tgtEl>
                  </p:cond>
                </p:stCondLst>
                <p:endSync evt="end" delay="0">
                  <p:rtn val="all"/>
                </p:endSync>
                <p:childTnLst>
                  <p:par>
                    <p:cTn id="2367" fill="hold">
                      <p:stCondLst>
                        <p:cond delay="0"/>
                      </p:stCondLst>
                      <p:childTnLst>
                        <p:par>
                          <p:cTn id="2368" fill="hold">
                            <p:stCondLst>
                              <p:cond delay="0"/>
                            </p:stCondLst>
                            <p:childTnLst>
                              <p:par>
                                <p:cTn id="2369" presetID="1" presetClass="exit" presetSubtype="0" fill="hold" grpId="2" nodeType="withEffect">
                                  <p:stCondLst>
                                    <p:cond delay="0"/>
                                  </p:stCondLst>
                                  <p:childTnLst>
                                    <p:set>
                                      <p:cBhvr>
                                        <p:cTn id="2370" dur="1" fill="hold">
                                          <p:stCondLst>
                                            <p:cond delay="0"/>
                                          </p:stCondLst>
                                        </p:cTn>
                                        <p:tgtEl>
                                          <p:spTgt spid="537"/>
                                        </p:tgtEl>
                                        <p:attrNameLst>
                                          <p:attrName>style.visibility</p:attrName>
                                        </p:attrNameLst>
                                      </p:cBhvr>
                                      <p:to>
                                        <p:strVal val="hidden"/>
                                      </p:to>
                                    </p:set>
                                  </p:childTnLst>
                                </p:cTn>
                              </p:par>
                              <p:par>
                                <p:cTn id="2371" presetID="1" presetClass="exit" presetSubtype="0" fill="hold" grpId="2" nodeType="withEffect">
                                  <p:stCondLst>
                                    <p:cond delay="0"/>
                                  </p:stCondLst>
                                  <p:childTnLst>
                                    <p:set>
                                      <p:cBhvr>
                                        <p:cTn id="2372" dur="1" fill="hold">
                                          <p:stCondLst>
                                            <p:cond delay="0"/>
                                          </p:stCondLst>
                                        </p:cTn>
                                        <p:tgtEl>
                                          <p:spTgt spid="538"/>
                                        </p:tgtEl>
                                        <p:attrNameLst>
                                          <p:attrName>style.visibility</p:attrName>
                                        </p:attrNameLst>
                                      </p:cBhvr>
                                      <p:to>
                                        <p:strVal val="hidden"/>
                                      </p:to>
                                    </p:set>
                                  </p:childTnLst>
                                </p:cTn>
                              </p:par>
                              <p:par>
                                <p:cTn id="2373" presetID="1" presetClass="entr" presetSubtype="0" fill="hold" grpId="0" nodeType="withEffect">
                                  <p:stCondLst>
                                    <p:cond delay="0"/>
                                  </p:stCondLst>
                                  <p:childTnLst>
                                    <p:set>
                                      <p:cBhvr>
                                        <p:cTn id="2374" dur="1" fill="hold">
                                          <p:stCondLst>
                                            <p:cond delay="0"/>
                                          </p:stCondLst>
                                        </p:cTn>
                                        <p:tgtEl>
                                          <p:spTgt spid="540"/>
                                        </p:tgtEl>
                                        <p:attrNameLst>
                                          <p:attrName>style.visibility</p:attrName>
                                        </p:attrNameLst>
                                      </p:cBhvr>
                                      <p:to>
                                        <p:strVal val="visible"/>
                                      </p:to>
                                    </p:set>
                                  </p:childTnLst>
                                </p:cTn>
                              </p:par>
                              <p:par>
                                <p:cTn id="2375" presetID="1" presetClass="entr" presetSubtype="0" fill="hold" grpId="0" nodeType="withEffect">
                                  <p:stCondLst>
                                    <p:cond delay="0"/>
                                  </p:stCondLst>
                                  <p:childTnLst>
                                    <p:set>
                                      <p:cBhvr>
                                        <p:cTn id="2376"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37"/>
                  </p:tgtEl>
                </p:cond>
              </p:nextCondLst>
            </p:seq>
            <p:seq concurrent="1" nextAc="seek">
              <p:cTn id="2377" restart="whenNotActive" fill="hold" evtFilter="cancelBubble" nodeType="interactiveSeq">
                <p:stCondLst>
                  <p:cond evt="onClick" delay="0">
                    <p:tgtEl>
                      <p:spTgt spid="540"/>
                    </p:tgtEl>
                  </p:cond>
                </p:stCondLst>
                <p:endSync evt="end" delay="0">
                  <p:rtn val="all"/>
                </p:endSync>
                <p:childTnLst>
                  <p:par>
                    <p:cTn id="2378" fill="hold">
                      <p:stCondLst>
                        <p:cond delay="0"/>
                      </p:stCondLst>
                      <p:childTnLst>
                        <p:par>
                          <p:cTn id="2379" fill="hold">
                            <p:stCondLst>
                              <p:cond delay="0"/>
                            </p:stCondLst>
                            <p:childTnLst>
                              <p:par>
                                <p:cTn id="2380" presetID="1" presetClass="exit" presetSubtype="0" fill="hold" grpId="1" nodeType="withEffect">
                                  <p:stCondLst>
                                    <p:cond delay="0"/>
                                  </p:stCondLst>
                                  <p:childTnLst>
                                    <p:set>
                                      <p:cBhvr>
                                        <p:cTn id="2381" dur="1" fill="hold">
                                          <p:stCondLst>
                                            <p:cond delay="0"/>
                                          </p:stCondLst>
                                        </p:cTn>
                                        <p:tgtEl>
                                          <p:spTgt spid="540"/>
                                        </p:tgtEl>
                                        <p:attrNameLst>
                                          <p:attrName>style.visibility</p:attrName>
                                        </p:attrNameLst>
                                      </p:cBhvr>
                                      <p:to>
                                        <p:strVal val="hidden"/>
                                      </p:to>
                                    </p:set>
                                  </p:childTnLst>
                                </p:cTn>
                              </p:par>
                              <p:par>
                                <p:cTn id="2382" presetID="1" presetClass="exit" presetSubtype="0" fill="hold" grpId="1" nodeType="withEffect">
                                  <p:stCondLst>
                                    <p:cond delay="0"/>
                                  </p:stCondLst>
                                  <p:childTnLst>
                                    <p:set>
                                      <p:cBhvr>
                                        <p:cTn id="2383" dur="1" fill="hold">
                                          <p:stCondLst>
                                            <p:cond delay="0"/>
                                          </p:stCondLst>
                                        </p:cTn>
                                        <p:tgtEl>
                                          <p:spTgt spid="539"/>
                                        </p:tgtEl>
                                        <p:attrNameLst>
                                          <p:attrName>style.visibility</p:attrName>
                                        </p:attrNameLst>
                                      </p:cBhvr>
                                      <p:to>
                                        <p:strVal val="hidden"/>
                                      </p:to>
                                    </p:set>
                                  </p:childTnLst>
                                </p:cTn>
                              </p:par>
                              <p:par>
                                <p:cTn id="2384" presetID="1" presetClass="entr" presetSubtype="0" fill="hold" grpId="0" nodeType="withEffect">
                                  <p:stCondLst>
                                    <p:cond delay="0"/>
                                  </p:stCondLst>
                                  <p:childTnLst>
                                    <p:set>
                                      <p:cBhvr>
                                        <p:cTn id="2385" dur="1" fill="hold">
                                          <p:stCondLst>
                                            <p:cond delay="0"/>
                                          </p:stCondLst>
                                        </p:cTn>
                                        <p:tgtEl>
                                          <p:spTgt spid="538"/>
                                        </p:tgtEl>
                                        <p:attrNameLst>
                                          <p:attrName>style.visibility</p:attrName>
                                        </p:attrNameLst>
                                      </p:cBhvr>
                                      <p:to>
                                        <p:strVal val="visible"/>
                                      </p:to>
                                    </p:set>
                                  </p:childTnLst>
                                </p:cTn>
                              </p:par>
                              <p:par>
                                <p:cTn id="2386" presetID="1" presetClass="entr" presetSubtype="0" fill="hold" grpId="0" nodeType="withEffect">
                                  <p:stCondLst>
                                    <p:cond delay="0"/>
                                  </p:stCondLst>
                                  <p:childTnLst>
                                    <p:set>
                                      <p:cBhvr>
                                        <p:cTn id="2387" dur="1" fill="hold">
                                          <p:stCondLst>
                                            <p:cond delay="0"/>
                                          </p:stCondLst>
                                        </p:cTn>
                                        <p:tgtEl>
                                          <p:spTgt spid="537"/>
                                        </p:tgtEl>
                                        <p:attrNameLst>
                                          <p:attrName>style.visibility</p:attrName>
                                        </p:attrNameLst>
                                      </p:cBhvr>
                                      <p:to>
                                        <p:strVal val="visible"/>
                                      </p:to>
                                    </p:set>
                                  </p:childTnLst>
                                </p:cTn>
                              </p:par>
                            </p:childTnLst>
                          </p:cTn>
                        </p:par>
                      </p:childTnLst>
                    </p:cTn>
                  </p:par>
                </p:childTnLst>
              </p:cTn>
              <p:nextCondLst>
                <p:cond evt="onClick" delay="0">
                  <p:tgtEl>
                    <p:spTgt spid="540"/>
                  </p:tgtEl>
                </p:cond>
              </p:nextCondLst>
            </p:seq>
            <p:seq concurrent="1" nextAc="seek">
              <p:cTn id="2388" restart="whenNotActive" fill="hold" evtFilter="cancelBubble" nodeType="interactiveSeq">
                <p:stCondLst>
                  <p:cond evt="onClick" delay="0">
                    <p:tgtEl>
                      <p:spTgt spid="539"/>
                    </p:tgtEl>
                  </p:cond>
                </p:stCondLst>
                <p:endSync evt="end" delay="0">
                  <p:rtn val="all"/>
                </p:endSync>
                <p:childTnLst>
                  <p:par>
                    <p:cTn id="2389" fill="hold">
                      <p:stCondLst>
                        <p:cond delay="0"/>
                      </p:stCondLst>
                      <p:childTnLst>
                        <p:par>
                          <p:cTn id="2390" fill="hold">
                            <p:stCondLst>
                              <p:cond delay="0"/>
                            </p:stCondLst>
                            <p:childTnLst>
                              <p:par>
                                <p:cTn id="2391" presetID="1" presetClass="exit" presetSubtype="0" fill="hold" grpId="2" nodeType="withEffect">
                                  <p:stCondLst>
                                    <p:cond delay="0"/>
                                  </p:stCondLst>
                                  <p:childTnLst>
                                    <p:set>
                                      <p:cBhvr>
                                        <p:cTn id="2392" dur="1" fill="hold">
                                          <p:stCondLst>
                                            <p:cond delay="0"/>
                                          </p:stCondLst>
                                        </p:cTn>
                                        <p:tgtEl>
                                          <p:spTgt spid="539"/>
                                        </p:tgtEl>
                                        <p:attrNameLst>
                                          <p:attrName>style.visibility</p:attrName>
                                        </p:attrNameLst>
                                      </p:cBhvr>
                                      <p:to>
                                        <p:strVal val="hidden"/>
                                      </p:to>
                                    </p:set>
                                  </p:childTnLst>
                                </p:cTn>
                              </p:par>
                              <p:par>
                                <p:cTn id="2393" presetID="1" presetClass="exit" presetSubtype="0" fill="hold" grpId="2" nodeType="withEffect">
                                  <p:stCondLst>
                                    <p:cond delay="0"/>
                                  </p:stCondLst>
                                  <p:childTnLst>
                                    <p:set>
                                      <p:cBhvr>
                                        <p:cTn id="2394" dur="1" fill="hold">
                                          <p:stCondLst>
                                            <p:cond delay="0"/>
                                          </p:stCondLst>
                                        </p:cTn>
                                        <p:tgtEl>
                                          <p:spTgt spid="540"/>
                                        </p:tgtEl>
                                        <p:attrNameLst>
                                          <p:attrName>style.visibility</p:attrName>
                                        </p:attrNameLst>
                                      </p:cBhvr>
                                      <p:to>
                                        <p:strVal val="hidden"/>
                                      </p:to>
                                    </p:set>
                                  </p:childTnLst>
                                </p:cTn>
                              </p:par>
                              <p:par>
                                <p:cTn id="2395" presetID="1" presetClass="entr" presetSubtype="0" fill="hold" grpId="3" nodeType="withEffect">
                                  <p:stCondLst>
                                    <p:cond delay="0"/>
                                  </p:stCondLst>
                                  <p:childTnLst>
                                    <p:set>
                                      <p:cBhvr>
                                        <p:cTn id="2396" dur="1" fill="hold">
                                          <p:stCondLst>
                                            <p:cond delay="0"/>
                                          </p:stCondLst>
                                        </p:cTn>
                                        <p:tgtEl>
                                          <p:spTgt spid="542"/>
                                        </p:tgtEl>
                                        <p:attrNameLst>
                                          <p:attrName>style.visibility</p:attrName>
                                        </p:attrNameLst>
                                      </p:cBhvr>
                                      <p:to>
                                        <p:strVal val="visible"/>
                                      </p:to>
                                    </p:set>
                                  </p:childTnLst>
                                </p:cTn>
                              </p:par>
                              <p:par>
                                <p:cTn id="2397" presetID="1" presetClass="entr" presetSubtype="0" fill="hold" grpId="3" nodeType="withEffect">
                                  <p:stCondLst>
                                    <p:cond delay="0"/>
                                  </p:stCondLst>
                                  <p:childTnLst>
                                    <p:set>
                                      <p:cBhvr>
                                        <p:cTn id="2398"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39"/>
                  </p:tgtEl>
                </p:cond>
              </p:nextCondLst>
            </p:seq>
            <p:seq concurrent="1" nextAc="seek">
              <p:cTn id="2399" restart="whenNotActive" fill="hold" evtFilter="cancelBubble" nodeType="interactiveSeq">
                <p:stCondLst>
                  <p:cond evt="onClick" delay="0">
                    <p:tgtEl>
                      <p:spTgt spid="542"/>
                    </p:tgtEl>
                  </p:cond>
                </p:stCondLst>
                <p:endSync evt="end" delay="0">
                  <p:rtn val="all"/>
                </p:endSync>
                <p:childTnLst>
                  <p:par>
                    <p:cTn id="2400" fill="hold">
                      <p:stCondLst>
                        <p:cond delay="0"/>
                      </p:stCondLst>
                      <p:childTnLst>
                        <p:par>
                          <p:cTn id="2401" fill="hold">
                            <p:stCondLst>
                              <p:cond delay="0"/>
                            </p:stCondLst>
                            <p:childTnLst>
                              <p:par>
                                <p:cTn id="2402" presetID="1" presetClass="exit" presetSubtype="0" fill="hold" grpId="1" nodeType="withEffect">
                                  <p:stCondLst>
                                    <p:cond delay="0"/>
                                  </p:stCondLst>
                                  <p:childTnLst>
                                    <p:set>
                                      <p:cBhvr>
                                        <p:cTn id="2403" dur="1" fill="hold">
                                          <p:stCondLst>
                                            <p:cond delay="0"/>
                                          </p:stCondLst>
                                        </p:cTn>
                                        <p:tgtEl>
                                          <p:spTgt spid="542"/>
                                        </p:tgtEl>
                                        <p:attrNameLst>
                                          <p:attrName>style.visibility</p:attrName>
                                        </p:attrNameLst>
                                      </p:cBhvr>
                                      <p:to>
                                        <p:strVal val="hidden"/>
                                      </p:to>
                                    </p:set>
                                  </p:childTnLst>
                                </p:cTn>
                              </p:par>
                              <p:par>
                                <p:cTn id="2404" presetID="1" presetClass="exit" presetSubtype="0" fill="hold" grpId="1" nodeType="withEffect">
                                  <p:stCondLst>
                                    <p:cond delay="0"/>
                                  </p:stCondLst>
                                  <p:childTnLst>
                                    <p:set>
                                      <p:cBhvr>
                                        <p:cTn id="2405" dur="1" fill="hold">
                                          <p:stCondLst>
                                            <p:cond delay="0"/>
                                          </p:stCondLst>
                                        </p:cTn>
                                        <p:tgtEl>
                                          <p:spTgt spid="541"/>
                                        </p:tgtEl>
                                        <p:attrNameLst>
                                          <p:attrName>style.visibility</p:attrName>
                                        </p:attrNameLst>
                                      </p:cBhvr>
                                      <p:to>
                                        <p:strVal val="hidden"/>
                                      </p:to>
                                    </p:set>
                                  </p:childTnLst>
                                </p:cTn>
                              </p:par>
                              <p:par>
                                <p:cTn id="2406" presetID="1" presetClass="entr" presetSubtype="0" fill="hold" grpId="3" nodeType="withEffect">
                                  <p:stCondLst>
                                    <p:cond delay="0"/>
                                  </p:stCondLst>
                                  <p:childTnLst>
                                    <p:set>
                                      <p:cBhvr>
                                        <p:cTn id="2407" dur="1" fill="hold">
                                          <p:stCondLst>
                                            <p:cond delay="0"/>
                                          </p:stCondLst>
                                        </p:cTn>
                                        <p:tgtEl>
                                          <p:spTgt spid="540"/>
                                        </p:tgtEl>
                                        <p:attrNameLst>
                                          <p:attrName>style.visibility</p:attrName>
                                        </p:attrNameLst>
                                      </p:cBhvr>
                                      <p:to>
                                        <p:strVal val="visible"/>
                                      </p:to>
                                    </p:set>
                                  </p:childTnLst>
                                </p:cTn>
                              </p:par>
                              <p:par>
                                <p:cTn id="2408" presetID="1" presetClass="entr" presetSubtype="0" fill="hold" grpId="3" nodeType="withEffect">
                                  <p:stCondLst>
                                    <p:cond delay="0"/>
                                  </p:stCondLst>
                                  <p:childTnLst>
                                    <p:set>
                                      <p:cBhvr>
                                        <p:cTn id="2409"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42"/>
                  </p:tgtEl>
                </p:cond>
              </p:nextCondLst>
            </p:seq>
            <p:seq concurrent="1" nextAc="seek">
              <p:cTn id="2410" restart="whenNotActive" fill="hold" evtFilter="cancelBubble" nodeType="interactiveSeq">
                <p:stCondLst>
                  <p:cond evt="onClick" delay="0">
                    <p:tgtEl>
                      <p:spTgt spid="541"/>
                    </p:tgtEl>
                  </p:cond>
                </p:stCondLst>
                <p:endSync evt="end" delay="0">
                  <p:rtn val="all"/>
                </p:endSync>
                <p:childTnLst>
                  <p:par>
                    <p:cTn id="2411" fill="hold">
                      <p:stCondLst>
                        <p:cond delay="0"/>
                      </p:stCondLst>
                      <p:childTnLst>
                        <p:par>
                          <p:cTn id="2412" fill="hold">
                            <p:stCondLst>
                              <p:cond delay="0"/>
                            </p:stCondLst>
                            <p:childTnLst>
                              <p:par>
                                <p:cTn id="2413" presetID="1" presetClass="exit" presetSubtype="0" fill="hold" grpId="2" nodeType="withEffect">
                                  <p:stCondLst>
                                    <p:cond delay="0"/>
                                  </p:stCondLst>
                                  <p:childTnLst>
                                    <p:set>
                                      <p:cBhvr>
                                        <p:cTn id="2414" dur="1" fill="hold">
                                          <p:stCondLst>
                                            <p:cond delay="0"/>
                                          </p:stCondLst>
                                        </p:cTn>
                                        <p:tgtEl>
                                          <p:spTgt spid="541"/>
                                        </p:tgtEl>
                                        <p:attrNameLst>
                                          <p:attrName>style.visibility</p:attrName>
                                        </p:attrNameLst>
                                      </p:cBhvr>
                                      <p:to>
                                        <p:strVal val="hidden"/>
                                      </p:to>
                                    </p:set>
                                  </p:childTnLst>
                                </p:cTn>
                              </p:par>
                              <p:par>
                                <p:cTn id="2415" presetID="1" presetClass="exit" presetSubtype="0" fill="hold" grpId="2" nodeType="withEffect">
                                  <p:stCondLst>
                                    <p:cond delay="0"/>
                                  </p:stCondLst>
                                  <p:childTnLst>
                                    <p:set>
                                      <p:cBhvr>
                                        <p:cTn id="2416" dur="1" fill="hold">
                                          <p:stCondLst>
                                            <p:cond delay="0"/>
                                          </p:stCondLst>
                                        </p:cTn>
                                        <p:tgtEl>
                                          <p:spTgt spid="542"/>
                                        </p:tgtEl>
                                        <p:attrNameLst>
                                          <p:attrName>style.visibility</p:attrName>
                                        </p:attrNameLst>
                                      </p:cBhvr>
                                      <p:to>
                                        <p:strVal val="hidden"/>
                                      </p:to>
                                    </p:set>
                                  </p:childTnLst>
                                </p:cTn>
                              </p:par>
                              <p:par>
                                <p:cTn id="2417" presetID="1" presetClass="entr" presetSubtype="0" fill="hold" grpId="0" nodeType="withEffect">
                                  <p:stCondLst>
                                    <p:cond delay="0"/>
                                  </p:stCondLst>
                                  <p:childTnLst>
                                    <p:set>
                                      <p:cBhvr>
                                        <p:cTn id="2418" dur="1" fill="hold">
                                          <p:stCondLst>
                                            <p:cond delay="0"/>
                                          </p:stCondLst>
                                        </p:cTn>
                                        <p:tgtEl>
                                          <p:spTgt spid="543"/>
                                        </p:tgtEl>
                                        <p:attrNameLst>
                                          <p:attrName>style.visibility</p:attrName>
                                        </p:attrNameLst>
                                      </p:cBhvr>
                                      <p:to>
                                        <p:strVal val="visible"/>
                                      </p:to>
                                    </p:set>
                                  </p:childTnLst>
                                </p:cTn>
                              </p:par>
                              <p:par>
                                <p:cTn id="2419" presetID="1" presetClass="entr" presetSubtype="0" fill="hold" grpId="0" nodeType="withEffect">
                                  <p:stCondLst>
                                    <p:cond delay="0"/>
                                  </p:stCondLst>
                                  <p:childTnLst>
                                    <p:set>
                                      <p:cBhvr>
                                        <p:cTn id="2420" dur="1" fill="hold">
                                          <p:stCondLst>
                                            <p:cond delay="0"/>
                                          </p:stCondLst>
                                        </p:cTn>
                                        <p:tgtEl>
                                          <p:spTgt spid="544"/>
                                        </p:tgtEl>
                                        <p:attrNameLst>
                                          <p:attrName>style.visibility</p:attrName>
                                        </p:attrNameLst>
                                      </p:cBhvr>
                                      <p:to>
                                        <p:strVal val="visible"/>
                                      </p:to>
                                    </p:set>
                                  </p:childTnLst>
                                </p:cTn>
                              </p:par>
                            </p:childTnLst>
                          </p:cTn>
                        </p:par>
                      </p:childTnLst>
                    </p:cTn>
                  </p:par>
                </p:childTnLst>
              </p:cTn>
              <p:nextCondLst>
                <p:cond evt="onClick" delay="0">
                  <p:tgtEl>
                    <p:spTgt spid="541"/>
                  </p:tgtEl>
                </p:cond>
              </p:nextCondLst>
            </p:seq>
            <p:seq concurrent="1" nextAc="seek">
              <p:cTn id="2421" restart="whenNotActive" fill="hold" evtFilter="cancelBubble" nodeType="interactiveSeq">
                <p:stCondLst>
                  <p:cond evt="onClick" delay="0">
                    <p:tgtEl>
                      <p:spTgt spid="544"/>
                    </p:tgtEl>
                  </p:cond>
                </p:stCondLst>
                <p:endSync evt="end" delay="0">
                  <p:rtn val="all"/>
                </p:endSync>
                <p:childTnLst>
                  <p:par>
                    <p:cTn id="2422" fill="hold">
                      <p:stCondLst>
                        <p:cond delay="0"/>
                      </p:stCondLst>
                      <p:childTnLst>
                        <p:par>
                          <p:cTn id="2423" fill="hold">
                            <p:stCondLst>
                              <p:cond delay="0"/>
                            </p:stCondLst>
                            <p:childTnLst>
                              <p:par>
                                <p:cTn id="2424" presetID="1" presetClass="exit" presetSubtype="0" fill="hold" grpId="1" nodeType="withEffect">
                                  <p:stCondLst>
                                    <p:cond delay="0"/>
                                  </p:stCondLst>
                                  <p:childTnLst>
                                    <p:set>
                                      <p:cBhvr>
                                        <p:cTn id="2425" dur="1" fill="hold">
                                          <p:stCondLst>
                                            <p:cond delay="0"/>
                                          </p:stCondLst>
                                        </p:cTn>
                                        <p:tgtEl>
                                          <p:spTgt spid="543"/>
                                        </p:tgtEl>
                                        <p:attrNameLst>
                                          <p:attrName>style.visibility</p:attrName>
                                        </p:attrNameLst>
                                      </p:cBhvr>
                                      <p:to>
                                        <p:strVal val="hidden"/>
                                      </p:to>
                                    </p:set>
                                  </p:childTnLst>
                                </p:cTn>
                              </p:par>
                              <p:par>
                                <p:cTn id="2426" presetID="1" presetClass="exit" presetSubtype="0" fill="hold" grpId="1" nodeType="withEffect">
                                  <p:stCondLst>
                                    <p:cond delay="0"/>
                                  </p:stCondLst>
                                  <p:childTnLst>
                                    <p:set>
                                      <p:cBhvr>
                                        <p:cTn id="2427" dur="1" fill="hold">
                                          <p:stCondLst>
                                            <p:cond delay="0"/>
                                          </p:stCondLst>
                                        </p:cTn>
                                        <p:tgtEl>
                                          <p:spTgt spid="544"/>
                                        </p:tgtEl>
                                        <p:attrNameLst>
                                          <p:attrName>style.visibility</p:attrName>
                                        </p:attrNameLst>
                                      </p:cBhvr>
                                      <p:to>
                                        <p:strVal val="hidden"/>
                                      </p:to>
                                    </p:set>
                                  </p:childTnLst>
                                </p:cTn>
                              </p:par>
                              <p:par>
                                <p:cTn id="2428" presetID="1" presetClass="entr" presetSubtype="0" fill="hold" grpId="0" nodeType="withEffect">
                                  <p:stCondLst>
                                    <p:cond delay="0"/>
                                  </p:stCondLst>
                                  <p:childTnLst>
                                    <p:set>
                                      <p:cBhvr>
                                        <p:cTn id="2429" dur="1" fill="hold">
                                          <p:stCondLst>
                                            <p:cond delay="0"/>
                                          </p:stCondLst>
                                        </p:cTn>
                                        <p:tgtEl>
                                          <p:spTgt spid="542"/>
                                        </p:tgtEl>
                                        <p:attrNameLst>
                                          <p:attrName>style.visibility</p:attrName>
                                        </p:attrNameLst>
                                      </p:cBhvr>
                                      <p:to>
                                        <p:strVal val="visible"/>
                                      </p:to>
                                    </p:set>
                                  </p:childTnLst>
                                </p:cTn>
                              </p:par>
                              <p:par>
                                <p:cTn id="2430" presetID="1" presetClass="entr" presetSubtype="0" fill="hold" grpId="0" nodeType="withEffect">
                                  <p:stCondLst>
                                    <p:cond delay="0"/>
                                  </p:stCondLst>
                                  <p:childTnLst>
                                    <p:set>
                                      <p:cBhvr>
                                        <p:cTn id="2431"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44"/>
                  </p:tgtEl>
                </p:cond>
              </p:nextCondLst>
            </p:seq>
            <p:seq concurrent="1" nextAc="seek">
              <p:cTn id="2432" restart="whenNotActive" fill="hold" evtFilter="cancelBubble" nodeType="interactiveSeq">
                <p:stCondLst>
                  <p:cond evt="onClick" delay="0">
                    <p:tgtEl>
                      <p:spTgt spid="543"/>
                    </p:tgtEl>
                  </p:cond>
                </p:stCondLst>
                <p:endSync evt="end" delay="0">
                  <p:rtn val="all"/>
                </p:endSync>
                <p:childTnLst>
                  <p:par>
                    <p:cTn id="2433" fill="hold">
                      <p:stCondLst>
                        <p:cond delay="0"/>
                      </p:stCondLst>
                      <p:childTnLst>
                        <p:par>
                          <p:cTn id="2434" fill="hold">
                            <p:stCondLst>
                              <p:cond delay="0"/>
                            </p:stCondLst>
                            <p:childTnLst>
                              <p:par>
                                <p:cTn id="2435" presetID="1" presetClass="exit" presetSubtype="0" fill="hold" grpId="2" nodeType="withEffect">
                                  <p:stCondLst>
                                    <p:cond delay="0"/>
                                  </p:stCondLst>
                                  <p:childTnLst>
                                    <p:set>
                                      <p:cBhvr>
                                        <p:cTn id="2436" dur="1" fill="hold">
                                          <p:stCondLst>
                                            <p:cond delay="0"/>
                                          </p:stCondLst>
                                        </p:cTn>
                                        <p:tgtEl>
                                          <p:spTgt spid="543"/>
                                        </p:tgtEl>
                                        <p:attrNameLst>
                                          <p:attrName>style.visibility</p:attrName>
                                        </p:attrNameLst>
                                      </p:cBhvr>
                                      <p:to>
                                        <p:strVal val="hidden"/>
                                      </p:to>
                                    </p:set>
                                  </p:childTnLst>
                                </p:cTn>
                              </p:par>
                              <p:par>
                                <p:cTn id="2437" presetID="1" presetClass="exit" presetSubtype="0" fill="hold" grpId="3" nodeType="withEffect">
                                  <p:stCondLst>
                                    <p:cond delay="0"/>
                                  </p:stCondLst>
                                  <p:childTnLst>
                                    <p:set>
                                      <p:cBhvr>
                                        <p:cTn id="2438" dur="1" fill="hold">
                                          <p:stCondLst>
                                            <p:cond delay="0"/>
                                          </p:stCondLst>
                                        </p:cTn>
                                        <p:tgtEl>
                                          <p:spTgt spid="544"/>
                                        </p:tgtEl>
                                        <p:attrNameLst>
                                          <p:attrName>style.visibility</p:attrName>
                                        </p:attrNameLst>
                                      </p:cBhvr>
                                      <p:to>
                                        <p:strVal val="hidden"/>
                                      </p:to>
                                    </p:set>
                                  </p:childTnLst>
                                </p:cTn>
                              </p:par>
                              <p:par>
                                <p:cTn id="2439" presetID="1" presetClass="entr" presetSubtype="0" fill="hold" grpId="0" nodeType="withEffect">
                                  <p:stCondLst>
                                    <p:cond delay="0"/>
                                  </p:stCondLst>
                                  <p:childTnLst>
                                    <p:set>
                                      <p:cBhvr>
                                        <p:cTn id="2440" dur="1" fill="hold">
                                          <p:stCondLst>
                                            <p:cond delay="0"/>
                                          </p:stCondLst>
                                        </p:cTn>
                                        <p:tgtEl>
                                          <p:spTgt spid="546"/>
                                        </p:tgtEl>
                                        <p:attrNameLst>
                                          <p:attrName>style.visibility</p:attrName>
                                        </p:attrNameLst>
                                      </p:cBhvr>
                                      <p:to>
                                        <p:strVal val="visible"/>
                                      </p:to>
                                    </p:set>
                                  </p:childTnLst>
                                </p:cTn>
                              </p:par>
                              <p:par>
                                <p:cTn id="2441" presetID="1" presetClass="entr" presetSubtype="0" fill="hold" grpId="0" nodeType="withEffect">
                                  <p:stCondLst>
                                    <p:cond delay="0"/>
                                  </p:stCondLst>
                                  <p:childTnLst>
                                    <p:set>
                                      <p:cBhvr>
                                        <p:cTn id="2442"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3"/>
                  </p:tgtEl>
                </p:cond>
              </p:nextCondLst>
            </p:seq>
            <p:seq concurrent="1" nextAc="seek">
              <p:cTn id="2443" restart="whenNotActive" fill="hold" evtFilter="cancelBubble" nodeType="interactiveSeq">
                <p:stCondLst>
                  <p:cond evt="onClick" delay="0">
                    <p:tgtEl>
                      <p:spTgt spid="546"/>
                    </p:tgtEl>
                  </p:cond>
                </p:stCondLst>
                <p:endSync evt="end" delay="0">
                  <p:rtn val="all"/>
                </p:endSync>
                <p:childTnLst>
                  <p:par>
                    <p:cTn id="2444" fill="hold">
                      <p:stCondLst>
                        <p:cond delay="0"/>
                      </p:stCondLst>
                      <p:childTnLst>
                        <p:par>
                          <p:cTn id="2445" fill="hold">
                            <p:stCondLst>
                              <p:cond delay="0"/>
                            </p:stCondLst>
                            <p:childTnLst>
                              <p:par>
                                <p:cTn id="2446" presetID="1" presetClass="exit" presetSubtype="0" fill="hold" grpId="1" nodeType="withEffect">
                                  <p:stCondLst>
                                    <p:cond delay="0"/>
                                  </p:stCondLst>
                                  <p:childTnLst>
                                    <p:set>
                                      <p:cBhvr>
                                        <p:cTn id="2447" dur="1" fill="hold">
                                          <p:stCondLst>
                                            <p:cond delay="0"/>
                                          </p:stCondLst>
                                        </p:cTn>
                                        <p:tgtEl>
                                          <p:spTgt spid="546"/>
                                        </p:tgtEl>
                                        <p:attrNameLst>
                                          <p:attrName>style.visibility</p:attrName>
                                        </p:attrNameLst>
                                      </p:cBhvr>
                                      <p:to>
                                        <p:strVal val="hidden"/>
                                      </p:to>
                                    </p:set>
                                  </p:childTnLst>
                                </p:cTn>
                              </p:par>
                              <p:par>
                                <p:cTn id="2448" presetID="1" presetClass="exit" presetSubtype="0" fill="hold" grpId="1" nodeType="withEffect">
                                  <p:stCondLst>
                                    <p:cond delay="0"/>
                                  </p:stCondLst>
                                  <p:childTnLst>
                                    <p:set>
                                      <p:cBhvr>
                                        <p:cTn id="2449" dur="1" fill="hold">
                                          <p:stCondLst>
                                            <p:cond delay="0"/>
                                          </p:stCondLst>
                                        </p:cTn>
                                        <p:tgtEl>
                                          <p:spTgt spid="545"/>
                                        </p:tgtEl>
                                        <p:attrNameLst>
                                          <p:attrName>style.visibility</p:attrName>
                                        </p:attrNameLst>
                                      </p:cBhvr>
                                      <p:to>
                                        <p:strVal val="hidden"/>
                                      </p:to>
                                    </p:set>
                                  </p:childTnLst>
                                </p:cTn>
                              </p:par>
                              <p:par>
                                <p:cTn id="2450" presetID="1" presetClass="entr" presetSubtype="0" fill="hold" grpId="3" nodeType="withEffect">
                                  <p:stCondLst>
                                    <p:cond delay="0"/>
                                  </p:stCondLst>
                                  <p:childTnLst>
                                    <p:set>
                                      <p:cBhvr>
                                        <p:cTn id="2451" dur="1" fill="hold">
                                          <p:stCondLst>
                                            <p:cond delay="0"/>
                                          </p:stCondLst>
                                        </p:cTn>
                                        <p:tgtEl>
                                          <p:spTgt spid="543"/>
                                        </p:tgtEl>
                                        <p:attrNameLst>
                                          <p:attrName>style.visibility</p:attrName>
                                        </p:attrNameLst>
                                      </p:cBhvr>
                                      <p:to>
                                        <p:strVal val="visible"/>
                                      </p:to>
                                    </p:set>
                                  </p:childTnLst>
                                </p:cTn>
                              </p:par>
                              <p:par>
                                <p:cTn id="2452" presetID="1" presetClass="entr" presetSubtype="0" fill="hold" grpId="2" nodeType="withEffect">
                                  <p:stCondLst>
                                    <p:cond delay="0"/>
                                  </p:stCondLst>
                                  <p:childTnLst>
                                    <p:set>
                                      <p:cBhvr>
                                        <p:cTn id="2453" dur="1" fill="hold">
                                          <p:stCondLst>
                                            <p:cond delay="0"/>
                                          </p:stCondLst>
                                        </p:cTn>
                                        <p:tgtEl>
                                          <p:spTgt spid="544"/>
                                        </p:tgtEl>
                                        <p:attrNameLst>
                                          <p:attrName>style.visibility</p:attrName>
                                        </p:attrNameLst>
                                      </p:cBhvr>
                                      <p:to>
                                        <p:strVal val="visible"/>
                                      </p:to>
                                    </p:set>
                                  </p:childTnLst>
                                </p:cTn>
                              </p:par>
                            </p:childTnLst>
                          </p:cTn>
                        </p:par>
                      </p:childTnLst>
                    </p:cTn>
                  </p:par>
                </p:childTnLst>
              </p:cTn>
              <p:nextCondLst>
                <p:cond evt="onClick" delay="0">
                  <p:tgtEl>
                    <p:spTgt spid="546"/>
                  </p:tgtEl>
                </p:cond>
              </p:nextCondLst>
            </p:seq>
            <p:seq concurrent="1" nextAc="seek">
              <p:cTn id="2454" restart="whenNotActive" fill="hold" evtFilter="cancelBubble" nodeType="interactiveSeq">
                <p:stCondLst>
                  <p:cond evt="onClick" delay="0">
                    <p:tgtEl>
                      <p:spTgt spid="545"/>
                    </p:tgtEl>
                  </p:cond>
                </p:stCondLst>
                <p:endSync evt="end" delay="0">
                  <p:rtn val="all"/>
                </p:endSync>
                <p:childTnLst>
                  <p:par>
                    <p:cTn id="2455" fill="hold">
                      <p:stCondLst>
                        <p:cond delay="0"/>
                      </p:stCondLst>
                      <p:childTnLst>
                        <p:par>
                          <p:cTn id="2456" fill="hold">
                            <p:stCondLst>
                              <p:cond delay="0"/>
                            </p:stCondLst>
                            <p:childTnLst>
                              <p:par>
                                <p:cTn id="2457" presetID="1" presetClass="exit" presetSubtype="0" fill="hold" grpId="2" nodeType="withEffect">
                                  <p:stCondLst>
                                    <p:cond delay="0"/>
                                  </p:stCondLst>
                                  <p:childTnLst>
                                    <p:set>
                                      <p:cBhvr>
                                        <p:cTn id="2458" dur="1" fill="hold">
                                          <p:stCondLst>
                                            <p:cond delay="0"/>
                                          </p:stCondLst>
                                        </p:cTn>
                                        <p:tgtEl>
                                          <p:spTgt spid="545"/>
                                        </p:tgtEl>
                                        <p:attrNameLst>
                                          <p:attrName>style.visibility</p:attrName>
                                        </p:attrNameLst>
                                      </p:cBhvr>
                                      <p:to>
                                        <p:strVal val="hidden"/>
                                      </p:to>
                                    </p:set>
                                  </p:childTnLst>
                                </p:cTn>
                              </p:par>
                              <p:par>
                                <p:cTn id="2459" presetID="1" presetClass="exit" presetSubtype="0" fill="hold" grpId="2" nodeType="withEffect">
                                  <p:stCondLst>
                                    <p:cond delay="0"/>
                                  </p:stCondLst>
                                  <p:childTnLst>
                                    <p:set>
                                      <p:cBhvr>
                                        <p:cTn id="2460" dur="1" fill="hold">
                                          <p:stCondLst>
                                            <p:cond delay="0"/>
                                          </p:stCondLst>
                                        </p:cTn>
                                        <p:tgtEl>
                                          <p:spTgt spid="546"/>
                                        </p:tgtEl>
                                        <p:attrNameLst>
                                          <p:attrName>style.visibility</p:attrName>
                                        </p:attrNameLst>
                                      </p:cBhvr>
                                      <p:to>
                                        <p:strVal val="hidden"/>
                                      </p:to>
                                    </p:set>
                                  </p:childTnLst>
                                </p:cTn>
                              </p:par>
                              <p:par>
                                <p:cTn id="2461" presetID="1" presetClass="entr" presetSubtype="0" fill="hold" grpId="3" nodeType="withEffect">
                                  <p:stCondLst>
                                    <p:cond delay="0"/>
                                  </p:stCondLst>
                                  <p:childTnLst>
                                    <p:set>
                                      <p:cBhvr>
                                        <p:cTn id="2462" dur="1" fill="hold">
                                          <p:stCondLst>
                                            <p:cond delay="0"/>
                                          </p:stCondLst>
                                        </p:cTn>
                                        <p:tgtEl>
                                          <p:spTgt spid="548"/>
                                        </p:tgtEl>
                                        <p:attrNameLst>
                                          <p:attrName>style.visibility</p:attrName>
                                        </p:attrNameLst>
                                      </p:cBhvr>
                                      <p:to>
                                        <p:strVal val="visible"/>
                                      </p:to>
                                    </p:set>
                                  </p:childTnLst>
                                </p:cTn>
                              </p:par>
                              <p:par>
                                <p:cTn id="2463" presetID="1" presetClass="entr" presetSubtype="0" fill="hold" grpId="3" nodeType="withEffect">
                                  <p:stCondLst>
                                    <p:cond delay="0"/>
                                  </p:stCondLst>
                                  <p:childTnLst>
                                    <p:set>
                                      <p:cBhvr>
                                        <p:cTn id="2464"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45"/>
                  </p:tgtEl>
                </p:cond>
              </p:nextCondLst>
            </p:seq>
            <p:seq concurrent="1" nextAc="seek">
              <p:cTn id="2465" restart="whenNotActive" fill="hold" evtFilter="cancelBubble" nodeType="interactiveSeq">
                <p:stCondLst>
                  <p:cond evt="onClick" delay="0">
                    <p:tgtEl>
                      <p:spTgt spid="548"/>
                    </p:tgtEl>
                  </p:cond>
                </p:stCondLst>
                <p:endSync evt="end" delay="0">
                  <p:rtn val="all"/>
                </p:endSync>
                <p:childTnLst>
                  <p:par>
                    <p:cTn id="2466" fill="hold">
                      <p:stCondLst>
                        <p:cond delay="0"/>
                      </p:stCondLst>
                      <p:childTnLst>
                        <p:par>
                          <p:cTn id="2467" fill="hold">
                            <p:stCondLst>
                              <p:cond delay="0"/>
                            </p:stCondLst>
                            <p:childTnLst>
                              <p:par>
                                <p:cTn id="2468" presetID="1" presetClass="exit" presetSubtype="0" fill="hold" grpId="1" nodeType="withEffect">
                                  <p:stCondLst>
                                    <p:cond delay="0"/>
                                  </p:stCondLst>
                                  <p:childTnLst>
                                    <p:set>
                                      <p:cBhvr>
                                        <p:cTn id="2469" dur="1" fill="hold">
                                          <p:stCondLst>
                                            <p:cond delay="0"/>
                                          </p:stCondLst>
                                        </p:cTn>
                                        <p:tgtEl>
                                          <p:spTgt spid="548"/>
                                        </p:tgtEl>
                                        <p:attrNameLst>
                                          <p:attrName>style.visibility</p:attrName>
                                        </p:attrNameLst>
                                      </p:cBhvr>
                                      <p:to>
                                        <p:strVal val="hidden"/>
                                      </p:to>
                                    </p:set>
                                  </p:childTnLst>
                                </p:cTn>
                              </p:par>
                              <p:par>
                                <p:cTn id="2470" presetID="1" presetClass="exit" presetSubtype="0" fill="hold" grpId="1" nodeType="withEffect">
                                  <p:stCondLst>
                                    <p:cond delay="0"/>
                                  </p:stCondLst>
                                  <p:childTnLst>
                                    <p:set>
                                      <p:cBhvr>
                                        <p:cTn id="2471" dur="1" fill="hold">
                                          <p:stCondLst>
                                            <p:cond delay="0"/>
                                          </p:stCondLst>
                                        </p:cTn>
                                        <p:tgtEl>
                                          <p:spTgt spid="547"/>
                                        </p:tgtEl>
                                        <p:attrNameLst>
                                          <p:attrName>style.visibility</p:attrName>
                                        </p:attrNameLst>
                                      </p:cBhvr>
                                      <p:to>
                                        <p:strVal val="hidden"/>
                                      </p:to>
                                    </p:set>
                                  </p:childTnLst>
                                </p:cTn>
                              </p:par>
                              <p:par>
                                <p:cTn id="2472" presetID="1" presetClass="entr" presetSubtype="0" fill="hold" grpId="3" nodeType="withEffect">
                                  <p:stCondLst>
                                    <p:cond delay="0"/>
                                  </p:stCondLst>
                                  <p:childTnLst>
                                    <p:set>
                                      <p:cBhvr>
                                        <p:cTn id="2473" dur="1" fill="hold">
                                          <p:stCondLst>
                                            <p:cond delay="0"/>
                                          </p:stCondLst>
                                        </p:cTn>
                                        <p:tgtEl>
                                          <p:spTgt spid="546"/>
                                        </p:tgtEl>
                                        <p:attrNameLst>
                                          <p:attrName>style.visibility</p:attrName>
                                        </p:attrNameLst>
                                      </p:cBhvr>
                                      <p:to>
                                        <p:strVal val="visible"/>
                                      </p:to>
                                    </p:set>
                                  </p:childTnLst>
                                </p:cTn>
                              </p:par>
                              <p:par>
                                <p:cTn id="2474" presetID="1" presetClass="entr" presetSubtype="0" fill="hold" grpId="3" nodeType="withEffect">
                                  <p:stCondLst>
                                    <p:cond delay="0"/>
                                  </p:stCondLst>
                                  <p:childTnLst>
                                    <p:set>
                                      <p:cBhvr>
                                        <p:cTn id="2475"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8"/>
                  </p:tgtEl>
                </p:cond>
              </p:nextCondLst>
            </p:seq>
            <p:seq concurrent="1" nextAc="seek">
              <p:cTn id="2476" restart="whenNotActive" fill="hold" evtFilter="cancelBubble" nodeType="interactiveSeq">
                <p:stCondLst>
                  <p:cond evt="onClick" delay="0">
                    <p:tgtEl>
                      <p:spTgt spid="547"/>
                    </p:tgtEl>
                  </p:cond>
                </p:stCondLst>
                <p:endSync evt="end" delay="0">
                  <p:rtn val="all"/>
                </p:endSync>
                <p:childTnLst>
                  <p:par>
                    <p:cTn id="2477" fill="hold">
                      <p:stCondLst>
                        <p:cond delay="0"/>
                      </p:stCondLst>
                      <p:childTnLst>
                        <p:par>
                          <p:cTn id="2478" fill="hold">
                            <p:stCondLst>
                              <p:cond delay="0"/>
                            </p:stCondLst>
                            <p:childTnLst>
                              <p:par>
                                <p:cTn id="2479" presetID="1" presetClass="exit" presetSubtype="0" fill="hold" grpId="2" nodeType="withEffect">
                                  <p:stCondLst>
                                    <p:cond delay="0"/>
                                  </p:stCondLst>
                                  <p:childTnLst>
                                    <p:set>
                                      <p:cBhvr>
                                        <p:cTn id="2480" dur="1" fill="hold">
                                          <p:stCondLst>
                                            <p:cond delay="0"/>
                                          </p:stCondLst>
                                        </p:cTn>
                                        <p:tgtEl>
                                          <p:spTgt spid="547"/>
                                        </p:tgtEl>
                                        <p:attrNameLst>
                                          <p:attrName>style.visibility</p:attrName>
                                        </p:attrNameLst>
                                      </p:cBhvr>
                                      <p:to>
                                        <p:strVal val="hidden"/>
                                      </p:to>
                                    </p:set>
                                  </p:childTnLst>
                                </p:cTn>
                              </p:par>
                              <p:par>
                                <p:cTn id="2481" presetID="1" presetClass="exit" presetSubtype="0" fill="hold" grpId="2" nodeType="withEffect">
                                  <p:stCondLst>
                                    <p:cond delay="0"/>
                                  </p:stCondLst>
                                  <p:childTnLst>
                                    <p:set>
                                      <p:cBhvr>
                                        <p:cTn id="2482" dur="1" fill="hold">
                                          <p:stCondLst>
                                            <p:cond delay="0"/>
                                          </p:stCondLst>
                                        </p:cTn>
                                        <p:tgtEl>
                                          <p:spTgt spid="548"/>
                                        </p:tgtEl>
                                        <p:attrNameLst>
                                          <p:attrName>style.visibility</p:attrName>
                                        </p:attrNameLst>
                                      </p:cBhvr>
                                      <p:to>
                                        <p:strVal val="hidden"/>
                                      </p:to>
                                    </p:set>
                                  </p:childTnLst>
                                </p:cTn>
                              </p:par>
                              <p:par>
                                <p:cTn id="2483" presetID="1" presetClass="entr" presetSubtype="0" fill="hold" grpId="3" nodeType="withEffect">
                                  <p:stCondLst>
                                    <p:cond delay="0"/>
                                  </p:stCondLst>
                                  <p:childTnLst>
                                    <p:set>
                                      <p:cBhvr>
                                        <p:cTn id="2484" dur="1" fill="hold">
                                          <p:stCondLst>
                                            <p:cond delay="0"/>
                                          </p:stCondLst>
                                        </p:cTn>
                                        <p:tgtEl>
                                          <p:spTgt spid="550"/>
                                        </p:tgtEl>
                                        <p:attrNameLst>
                                          <p:attrName>style.visibility</p:attrName>
                                        </p:attrNameLst>
                                      </p:cBhvr>
                                      <p:to>
                                        <p:strVal val="visible"/>
                                      </p:to>
                                    </p:set>
                                  </p:childTnLst>
                                </p:cTn>
                              </p:par>
                              <p:par>
                                <p:cTn id="2485" presetID="1" presetClass="entr" presetSubtype="0" fill="hold" grpId="3" nodeType="withEffect">
                                  <p:stCondLst>
                                    <p:cond delay="0"/>
                                  </p:stCondLst>
                                  <p:childTnLst>
                                    <p:set>
                                      <p:cBhvr>
                                        <p:cTn id="2486"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47"/>
                  </p:tgtEl>
                </p:cond>
              </p:nextCondLst>
            </p:seq>
            <p:seq concurrent="1" nextAc="seek">
              <p:cTn id="2487" restart="whenNotActive" fill="hold" evtFilter="cancelBubble" nodeType="interactiveSeq">
                <p:stCondLst>
                  <p:cond evt="onClick" delay="0">
                    <p:tgtEl>
                      <p:spTgt spid="550"/>
                    </p:tgtEl>
                  </p:cond>
                </p:stCondLst>
                <p:endSync evt="end" delay="0">
                  <p:rtn val="all"/>
                </p:endSync>
                <p:childTnLst>
                  <p:par>
                    <p:cTn id="2488" fill="hold">
                      <p:stCondLst>
                        <p:cond delay="0"/>
                      </p:stCondLst>
                      <p:childTnLst>
                        <p:par>
                          <p:cTn id="2489" fill="hold">
                            <p:stCondLst>
                              <p:cond delay="0"/>
                            </p:stCondLst>
                            <p:childTnLst>
                              <p:par>
                                <p:cTn id="2490" presetID="1" presetClass="exit" presetSubtype="0" fill="hold" grpId="1" nodeType="withEffect">
                                  <p:stCondLst>
                                    <p:cond delay="0"/>
                                  </p:stCondLst>
                                  <p:childTnLst>
                                    <p:set>
                                      <p:cBhvr>
                                        <p:cTn id="2491" dur="1" fill="hold">
                                          <p:stCondLst>
                                            <p:cond delay="0"/>
                                          </p:stCondLst>
                                        </p:cTn>
                                        <p:tgtEl>
                                          <p:spTgt spid="550"/>
                                        </p:tgtEl>
                                        <p:attrNameLst>
                                          <p:attrName>style.visibility</p:attrName>
                                        </p:attrNameLst>
                                      </p:cBhvr>
                                      <p:to>
                                        <p:strVal val="hidden"/>
                                      </p:to>
                                    </p:set>
                                  </p:childTnLst>
                                </p:cTn>
                              </p:par>
                              <p:par>
                                <p:cTn id="2492" presetID="1" presetClass="exit" presetSubtype="0" fill="hold" grpId="1" nodeType="withEffect">
                                  <p:stCondLst>
                                    <p:cond delay="0"/>
                                  </p:stCondLst>
                                  <p:childTnLst>
                                    <p:set>
                                      <p:cBhvr>
                                        <p:cTn id="2493" dur="1" fill="hold">
                                          <p:stCondLst>
                                            <p:cond delay="0"/>
                                          </p:stCondLst>
                                        </p:cTn>
                                        <p:tgtEl>
                                          <p:spTgt spid="549"/>
                                        </p:tgtEl>
                                        <p:attrNameLst>
                                          <p:attrName>style.visibility</p:attrName>
                                        </p:attrNameLst>
                                      </p:cBhvr>
                                      <p:to>
                                        <p:strVal val="hidden"/>
                                      </p:to>
                                    </p:set>
                                  </p:childTnLst>
                                </p:cTn>
                              </p:par>
                              <p:par>
                                <p:cTn id="2494" presetID="1" presetClass="entr" presetSubtype="0" fill="hold" grpId="0" nodeType="withEffect">
                                  <p:stCondLst>
                                    <p:cond delay="0"/>
                                  </p:stCondLst>
                                  <p:childTnLst>
                                    <p:set>
                                      <p:cBhvr>
                                        <p:cTn id="2495" dur="1" fill="hold">
                                          <p:stCondLst>
                                            <p:cond delay="0"/>
                                          </p:stCondLst>
                                        </p:cTn>
                                        <p:tgtEl>
                                          <p:spTgt spid="548"/>
                                        </p:tgtEl>
                                        <p:attrNameLst>
                                          <p:attrName>style.visibility</p:attrName>
                                        </p:attrNameLst>
                                      </p:cBhvr>
                                      <p:to>
                                        <p:strVal val="visible"/>
                                      </p:to>
                                    </p:set>
                                  </p:childTnLst>
                                </p:cTn>
                              </p:par>
                              <p:par>
                                <p:cTn id="2496" presetID="1" presetClass="entr" presetSubtype="0" fill="hold" grpId="0" nodeType="withEffect">
                                  <p:stCondLst>
                                    <p:cond delay="0"/>
                                  </p:stCondLst>
                                  <p:childTnLst>
                                    <p:set>
                                      <p:cBhvr>
                                        <p:cTn id="2497"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50"/>
                  </p:tgtEl>
                </p:cond>
              </p:nextCondLst>
            </p:seq>
            <p:seq concurrent="1" nextAc="seek">
              <p:cTn id="2498" restart="whenNotActive" fill="hold" evtFilter="cancelBubble" nodeType="interactiveSeq">
                <p:stCondLst>
                  <p:cond evt="onClick" delay="0">
                    <p:tgtEl>
                      <p:spTgt spid="549"/>
                    </p:tgtEl>
                  </p:cond>
                </p:stCondLst>
                <p:endSync evt="end" delay="0">
                  <p:rtn val="all"/>
                </p:endSync>
                <p:childTnLst>
                  <p:par>
                    <p:cTn id="2499" fill="hold">
                      <p:stCondLst>
                        <p:cond delay="0"/>
                      </p:stCondLst>
                      <p:childTnLst>
                        <p:par>
                          <p:cTn id="2500" fill="hold">
                            <p:stCondLst>
                              <p:cond delay="0"/>
                            </p:stCondLst>
                            <p:childTnLst>
                              <p:par>
                                <p:cTn id="2501" presetID="1" presetClass="exit" presetSubtype="0" fill="hold" grpId="2" nodeType="withEffect">
                                  <p:stCondLst>
                                    <p:cond delay="0"/>
                                  </p:stCondLst>
                                  <p:childTnLst>
                                    <p:set>
                                      <p:cBhvr>
                                        <p:cTn id="2502" dur="1" fill="hold">
                                          <p:stCondLst>
                                            <p:cond delay="0"/>
                                          </p:stCondLst>
                                        </p:cTn>
                                        <p:tgtEl>
                                          <p:spTgt spid="549"/>
                                        </p:tgtEl>
                                        <p:attrNameLst>
                                          <p:attrName>style.visibility</p:attrName>
                                        </p:attrNameLst>
                                      </p:cBhvr>
                                      <p:to>
                                        <p:strVal val="hidden"/>
                                      </p:to>
                                    </p:set>
                                  </p:childTnLst>
                                </p:cTn>
                              </p:par>
                              <p:par>
                                <p:cTn id="2503" presetID="1" presetClass="exit" presetSubtype="0" fill="hold" grpId="2" nodeType="withEffect">
                                  <p:stCondLst>
                                    <p:cond delay="0"/>
                                  </p:stCondLst>
                                  <p:childTnLst>
                                    <p:set>
                                      <p:cBhvr>
                                        <p:cTn id="2504" dur="1" fill="hold">
                                          <p:stCondLst>
                                            <p:cond delay="0"/>
                                          </p:stCondLst>
                                        </p:cTn>
                                        <p:tgtEl>
                                          <p:spTgt spid="550"/>
                                        </p:tgtEl>
                                        <p:attrNameLst>
                                          <p:attrName>style.visibility</p:attrName>
                                        </p:attrNameLst>
                                      </p:cBhvr>
                                      <p:to>
                                        <p:strVal val="hidden"/>
                                      </p:to>
                                    </p:set>
                                  </p:childTnLst>
                                </p:cTn>
                              </p:par>
                              <p:par>
                                <p:cTn id="2505" presetID="1" presetClass="entr" presetSubtype="0" fill="hold" grpId="0" nodeType="withEffect">
                                  <p:stCondLst>
                                    <p:cond delay="0"/>
                                  </p:stCondLst>
                                  <p:childTnLst>
                                    <p:set>
                                      <p:cBhvr>
                                        <p:cTn id="2506" dur="1" fill="hold">
                                          <p:stCondLst>
                                            <p:cond delay="0"/>
                                          </p:stCondLst>
                                        </p:cTn>
                                        <p:tgtEl>
                                          <p:spTgt spid="552"/>
                                        </p:tgtEl>
                                        <p:attrNameLst>
                                          <p:attrName>style.visibility</p:attrName>
                                        </p:attrNameLst>
                                      </p:cBhvr>
                                      <p:to>
                                        <p:strVal val="visible"/>
                                      </p:to>
                                    </p:set>
                                  </p:childTnLst>
                                </p:cTn>
                              </p:par>
                              <p:par>
                                <p:cTn id="2507" presetID="1" presetClass="entr" presetSubtype="0" fill="hold" grpId="0" nodeType="withEffect">
                                  <p:stCondLst>
                                    <p:cond delay="0"/>
                                  </p:stCondLst>
                                  <p:childTnLst>
                                    <p:set>
                                      <p:cBhvr>
                                        <p:cTn id="2508"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49"/>
                  </p:tgtEl>
                </p:cond>
              </p:nextCondLst>
            </p:seq>
            <p:seq concurrent="1" nextAc="seek">
              <p:cTn id="2509" restart="whenNotActive" fill="hold" evtFilter="cancelBubble" nodeType="interactiveSeq">
                <p:stCondLst>
                  <p:cond evt="onClick" delay="0">
                    <p:tgtEl>
                      <p:spTgt spid="552"/>
                    </p:tgtEl>
                  </p:cond>
                </p:stCondLst>
                <p:endSync evt="end" delay="0">
                  <p:rtn val="all"/>
                </p:endSync>
                <p:childTnLst>
                  <p:par>
                    <p:cTn id="2510" fill="hold">
                      <p:stCondLst>
                        <p:cond delay="0"/>
                      </p:stCondLst>
                      <p:childTnLst>
                        <p:par>
                          <p:cTn id="2511" fill="hold">
                            <p:stCondLst>
                              <p:cond delay="0"/>
                            </p:stCondLst>
                            <p:childTnLst>
                              <p:par>
                                <p:cTn id="2512" presetID="1" presetClass="exit" presetSubtype="0" fill="hold" grpId="1" nodeType="withEffect">
                                  <p:stCondLst>
                                    <p:cond delay="0"/>
                                  </p:stCondLst>
                                  <p:childTnLst>
                                    <p:set>
                                      <p:cBhvr>
                                        <p:cTn id="2513" dur="1" fill="hold">
                                          <p:stCondLst>
                                            <p:cond delay="0"/>
                                          </p:stCondLst>
                                        </p:cTn>
                                        <p:tgtEl>
                                          <p:spTgt spid="552"/>
                                        </p:tgtEl>
                                        <p:attrNameLst>
                                          <p:attrName>style.visibility</p:attrName>
                                        </p:attrNameLst>
                                      </p:cBhvr>
                                      <p:to>
                                        <p:strVal val="hidden"/>
                                      </p:to>
                                    </p:set>
                                  </p:childTnLst>
                                </p:cTn>
                              </p:par>
                              <p:par>
                                <p:cTn id="2514" presetID="1" presetClass="exit" presetSubtype="0" fill="hold" grpId="1" nodeType="withEffect">
                                  <p:stCondLst>
                                    <p:cond delay="0"/>
                                  </p:stCondLst>
                                  <p:childTnLst>
                                    <p:set>
                                      <p:cBhvr>
                                        <p:cTn id="2515" dur="1" fill="hold">
                                          <p:stCondLst>
                                            <p:cond delay="0"/>
                                          </p:stCondLst>
                                        </p:cTn>
                                        <p:tgtEl>
                                          <p:spTgt spid="551"/>
                                        </p:tgtEl>
                                        <p:attrNameLst>
                                          <p:attrName>style.visibility</p:attrName>
                                        </p:attrNameLst>
                                      </p:cBhvr>
                                      <p:to>
                                        <p:strVal val="hidden"/>
                                      </p:to>
                                    </p:set>
                                  </p:childTnLst>
                                </p:cTn>
                              </p:par>
                              <p:par>
                                <p:cTn id="2516" presetID="1" presetClass="entr" presetSubtype="0" fill="hold" grpId="0" nodeType="withEffect">
                                  <p:stCondLst>
                                    <p:cond delay="0"/>
                                  </p:stCondLst>
                                  <p:childTnLst>
                                    <p:set>
                                      <p:cBhvr>
                                        <p:cTn id="2517" dur="1" fill="hold">
                                          <p:stCondLst>
                                            <p:cond delay="0"/>
                                          </p:stCondLst>
                                        </p:cTn>
                                        <p:tgtEl>
                                          <p:spTgt spid="550"/>
                                        </p:tgtEl>
                                        <p:attrNameLst>
                                          <p:attrName>style.visibility</p:attrName>
                                        </p:attrNameLst>
                                      </p:cBhvr>
                                      <p:to>
                                        <p:strVal val="visible"/>
                                      </p:to>
                                    </p:set>
                                  </p:childTnLst>
                                </p:cTn>
                              </p:par>
                              <p:par>
                                <p:cTn id="2518" presetID="1" presetClass="entr" presetSubtype="0" fill="hold" grpId="0" nodeType="withEffect">
                                  <p:stCondLst>
                                    <p:cond delay="0"/>
                                  </p:stCondLst>
                                  <p:childTnLst>
                                    <p:set>
                                      <p:cBhvr>
                                        <p:cTn id="2519"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52"/>
                  </p:tgtEl>
                </p:cond>
              </p:nextCondLst>
            </p:seq>
            <p:seq concurrent="1" nextAc="seek">
              <p:cTn id="2520" restart="whenNotActive" fill="hold" evtFilter="cancelBubble" nodeType="interactiveSeq">
                <p:stCondLst>
                  <p:cond evt="onClick" delay="0">
                    <p:tgtEl>
                      <p:spTgt spid="551"/>
                    </p:tgtEl>
                  </p:cond>
                </p:stCondLst>
                <p:endSync evt="end" delay="0">
                  <p:rtn val="all"/>
                </p:endSync>
                <p:childTnLst>
                  <p:par>
                    <p:cTn id="2521" fill="hold">
                      <p:stCondLst>
                        <p:cond delay="0"/>
                      </p:stCondLst>
                      <p:childTnLst>
                        <p:par>
                          <p:cTn id="2522" fill="hold">
                            <p:stCondLst>
                              <p:cond delay="0"/>
                            </p:stCondLst>
                            <p:childTnLst>
                              <p:par>
                                <p:cTn id="2523" presetID="1" presetClass="exit" presetSubtype="0" fill="hold" grpId="2" nodeType="withEffect">
                                  <p:stCondLst>
                                    <p:cond delay="0"/>
                                  </p:stCondLst>
                                  <p:childTnLst>
                                    <p:set>
                                      <p:cBhvr>
                                        <p:cTn id="2524" dur="1" fill="hold">
                                          <p:stCondLst>
                                            <p:cond delay="0"/>
                                          </p:stCondLst>
                                        </p:cTn>
                                        <p:tgtEl>
                                          <p:spTgt spid="551"/>
                                        </p:tgtEl>
                                        <p:attrNameLst>
                                          <p:attrName>style.visibility</p:attrName>
                                        </p:attrNameLst>
                                      </p:cBhvr>
                                      <p:to>
                                        <p:strVal val="hidden"/>
                                      </p:to>
                                    </p:set>
                                  </p:childTnLst>
                                </p:cTn>
                              </p:par>
                              <p:par>
                                <p:cTn id="2525" presetID="1" presetClass="exit" presetSubtype="0" fill="hold" grpId="2" nodeType="withEffect">
                                  <p:stCondLst>
                                    <p:cond delay="0"/>
                                  </p:stCondLst>
                                  <p:childTnLst>
                                    <p:set>
                                      <p:cBhvr>
                                        <p:cTn id="2526" dur="1" fill="hold">
                                          <p:stCondLst>
                                            <p:cond delay="0"/>
                                          </p:stCondLst>
                                        </p:cTn>
                                        <p:tgtEl>
                                          <p:spTgt spid="552"/>
                                        </p:tgtEl>
                                        <p:attrNameLst>
                                          <p:attrName>style.visibility</p:attrName>
                                        </p:attrNameLst>
                                      </p:cBhvr>
                                      <p:to>
                                        <p:strVal val="hidden"/>
                                      </p:to>
                                    </p:set>
                                  </p:childTnLst>
                                </p:cTn>
                              </p:par>
                              <p:par>
                                <p:cTn id="2527" presetID="1" presetClass="entr" presetSubtype="0" fill="hold" grpId="3" nodeType="withEffect">
                                  <p:stCondLst>
                                    <p:cond delay="0"/>
                                  </p:stCondLst>
                                  <p:childTnLst>
                                    <p:set>
                                      <p:cBhvr>
                                        <p:cTn id="2528" dur="1" fill="hold">
                                          <p:stCondLst>
                                            <p:cond delay="0"/>
                                          </p:stCondLst>
                                        </p:cTn>
                                        <p:tgtEl>
                                          <p:spTgt spid="554"/>
                                        </p:tgtEl>
                                        <p:attrNameLst>
                                          <p:attrName>style.visibility</p:attrName>
                                        </p:attrNameLst>
                                      </p:cBhvr>
                                      <p:to>
                                        <p:strVal val="visible"/>
                                      </p:to>
                                    </p:set>
                                  </p:childTnLst>
                                </p:cTn>
                              </p:par>
                              <p:par>
                                <p:cTn id="2529" presetID="1" presetClass="entr" presetSubtype="0" fill="hold" grpId="3" nodeType="withEffect">
                                  <p:stCondLst>
                                    <p:cond delay="0"/>
                                  </p:stCondLst>
                                  <p:childTnLst>
                                    <p:set>
                                      <p:cBhvr>
                                        <p:cTn id="2530"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1"/>
                  </p:tgtEl>
                </p:cond>
              </p:nextCondLst>
            </p:seq>
            <p:seq concurrent="1" nextAc="seek">
              <p:cTn id="2531" restart="whenNotActive" fill="hold" evtFilter="cancelBubble" nodeType="interactiveSeq">
                <p:stCondLst>
                  <p:cond evt="onClick" delay="0">
                    <p:tgtEl>
                      <p:spTgt spid="554"/>
                    </p:tgtEl>
                  </p:cond>
                </p:stCondLst>
                <p:endSync evt="end" delay="0">
                  <p:rtn val="all"/>
                </p:endSync>
                <p:childTnLst>
                  <p:par>
                    <p:cTn id="2532" fill="hold">
                      <p:stCondLst>
                        <p:cond delay="0"/>
                      </p:stCondLst>
                      <p:childTnLst>
                        <p:par>
                          <p:cTn id="2533" fill="hold">
                            <p:stCondLst>
                              <p:cond delay="0"/>
                            </p:stCondLst>
                            <p:childTnLst>
                              <p:par>
                                <p:cTn id="2534" presetID="1" presetClass="exit" presetSubtype="0" fill="hold" grpId="1" nodeType="withEffect">
                                  <p:stCondLst>
                                    <p:cond delay="0"/>
                                  </p:stCondLst>
                                  <p:childTnLst>
                                    <p:set>
                                      <p:cBhvr>
                                        <p:cTn id="2535" dur="1" fill="hold">
                                          <p:stCondLst>
                                            <p:cond delay="0"/>
                                          </p:stCondLst>
                                        </p:cTn>
                                        <p:tgtEl>
                                          <p:spTgt spid="554"/>
                                        </p:tgtEl>
                                        <p:attrNameLst>
                                          <p:attrName>style.visibility</p:attrName>
                                        </p:attrNameLst>
                                      </p:cBhvr>
                                      <p:to>
                                        <p:strVal val="hidden"/>
                                      </p:to>
                                    </p:set>
                                  </p:childTnLst>
                                </p:cTn>
                              </p:par>
                              <p:par>
                                <p:cTn id="2536" presetID="1" presetClass="exit" presetSubtype="0" fill="hold" grpId="1" nodeType="withEffect">
                                  <p:stCondLst>
                                    <p:cond delay="0"/>
                                  </p:stCondLst>
                                  <p:childTnLst>
                                    <p:set>
                                      <p:cBhvr>
                                        <p:cTn id="2537" dur="1" fill="hold">
                                          <p:stCondLst>
                                            <p:cond delay="0"/>
                                          </p:stCondLst>
                                        </p:cTn>
                                        <p:tgtEl>
                                          <p:spTgt spid="553"/>
                                        </p:tgtEl>
                                        <p:attrNameLst>
                                          <p:attrName>style.visibility</p:attrName>
                                        </p:attrNameLst>
                                      </p:cBhvr>
                                      <p:to>
                                        <p:strVal val="hidden"/>
                                      </p:to>
                                    </p:set>
                                  </p:childTnLst>
                                </p:cTn>
                              </p:par>
                              <p:par>
                                <p:cTn id="2538" presetID="1" presetClass="entr" presetSubtype="0" fill="hold" grpId="3" nodeType="withEffect">
                                  <p:stCondLst>
                                    <p:cond delay="0"/>
                                  </p:stCondLst>
                                  <p:childTnLst>
                                    <p:set>
                                      <p:cBhvr>
                                        <p:cTn id="2539" dur="1" fill="hold">
                                          <p:stCondLst>
                                            <p:cond delay="0"/>
                                          </p:stCondLst>
                                        </p:cTn>
                                        <p:tgtEl>
                                          <p:spTgt spid="552"/>
                                        </p:tgtEl>
                                        <p:attrNameLst>
                                          <p:attrName>style.visibility</p:attrName>
                                        </p:attrNameLst>
                                      </p:cBhvr>
                                      <p:to>
                                        <p:strVal val="visible"/>
                                      </p:to>
                                    </p:set>
                                  </p:childTnLst>
                                </p:cTn>
                              </p:par>
                              <p:par>
                                <p:cTn id="2540" presetID="1" presetClass="entr" presetSubtype="0" fill="hold" grpId="3" nodeType="withEffect">
                                  <p:stCondLst>
                                    <p:cond delay="0"/>
                                  </p:stCondLst>
                                  <p:childTnLst>
                                    <p:set>
                                      <p:cBhvr>
                                        <p:cTn id="2541"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54"/>
                  </p:tgtEl>
                </p:cond>
              </p:nextCondLst>
            </p:seq>
            <p:seq concurrent="1" nextAc="seek">
              <p:cTn id="2542" restart="whenNotActive" fill="hold" evtFilter="cancelBubble" nodeType="interactiveSeq">
                <p:stCondLst>
                  <p:cond evt="onClick" delay="0">
                    <p:tgtEl>
                      <p:spTgt spid="553"/>
                    </p:tgtEl>
                  </p:cond>
                </p:stCondLst>
                <p:endSync evt="end" delay="0">
                  <p:rtn val="all"/>
                </p:endSync>
                <p:childTnLst>
                  <p:par>
                    <p:cTn id="2543" fill="hold">
                      <p:stCondLst>
                        <p:cond delay="0"/>
                      </p:stCondLst>
                      <p:childTnLst>
                        <p:par>
                          <p:cTn id="2544" fill="hold">
                            <p:stCondLst>
                              <p:cond delay="0"/>
                            </p:stCondLst>
                            <p:childTnLst>
                              <p:par>
                                <p:cTn id="2545" presetID="1" presetClass="exit" presetSubtype="0" fill="hold" grpId="2" nodeType="withEffect">
                                  <p:stCondLst>
                                    <p:cond delay="0"/>
                                  </p:stCondLst>
                                  <p:childTnLst>
                                    <p:set>
                                      <p:cBhvr>
                                        <p:cTn id="2546" dur="1" fill="hold">
                                          <p:stCondLst>
                                            <p:cond delay="0"/>
                                          </p:stCondLst>
                                        </p:cTn>
                                        <p:tgtEl>
                                          <p:spTgt spid="553"/>
                                        </p:tgtEl>
                                        <p:attrNameLst>
                                          <p:attrName>style.visibility</p:attrName>
                                        </p:attrNameLst>
                                      </p:cBhvr>
                                      <p:to>
                                        <p:strVal val="hidden"/>
                                      </p:to>
                                    </p:set>
                                  </p:childTnLst>
                                </p:cTn>
                              </p:par>
                              <p:par>
                                <p:cTn id="2547" presetID="1" presetClass="exit" presetSubtype="0" fill="hold" grpId="2" nodeType="withEffect">
                                  <p:stCondLst>
                                    <p:cond delay="0"/>
                                  </p:stCondLst>
                                  <p:childTnLst>
                                    <p:set>
                                      <p:cBhvr>
                                        <p:cTn id="2548" dur="1" fill="hold">
                                          <p:stCondLst>
                                            <p:cond delay="0"/>
                                          </p:stCondLst>
                                        </p:cTn>
                                        <p:tgtEl>
                                          <p:spTgt spid="554"/>
                                        </p:tgtEl>
                                        <p:attrNameLst>
                                          <p:attrName>style.visibility</p:attrName>
                                        </p:attrNameLst>
                                      </p:cBhvr>
                                      <p:to>
                                        <p:strVal val="hidden"/>
                                      </p:to>
                                    </p:set>
                                  </p:childTnLst>
                                </p:cTn>
                              </p:par>
                              <p:par>
                                <p:cTn id="2549" presetID="1" presetClass="entr" presetSubtype="0" fill="hold" grpId="0" nodeType="withEffect">
                                  <p:stCondLst>
                                    <p:cond delay="0"/>
                                  </p:stCondLst>
                                  <p:childTnLst>
                                    <p:set>
                                      <p:cBhvr>
                                        <p:cTn id="2550" dur="1" fill="hold">
                                          <p:stCondLst>
                                            <p:cond delay="0"/>
                                          </p:stCondLst>
                                        </p:cTn>
                                        <p:tgtEl>
                                          <p:spTgt spid="556"/>
                                        </p:tgtEl>
                                        <p:attrNameLst>
                                          <p:attrName>style.visibility</p:attrName>
                                        </p:attrNameLst>
                                      </p:cBhvr>
                                      <p:to>
                                        <p:strVal val="visible"/>
                                      </p:to>
                                    </p:set>
                                  </p:childTnLst>
                                </p:cTn>
                              </p:par>
                              <p:par>
                                <p:cTn id="2551" presetID="1" presetClass="entr" presetSubtype="0" fill="hold" grpId="0" nodeType="withEffect">
                                  <p:stCondLst>
                                    <p:cond delay="0"/>
                                  </p:stCondLst>
                                  <p:childTnLst>
                                    <p:set>
                                      <p:cBhvr>
                                        <p:cTn id="2552"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3"/>
                  </p:tgtEl>
                </p:cond>
              </p:nextCondLst>
            </p:seq>
            <p:seq concurrent="1" nextAc="seek">
              <p:cTn id="2553" restart="whenNotActive" fill="hold" evtFilter="cancelBubble" nodeType="interactiveSeq">
                <p:stCondLst>
                  <p:cond evt="onClick" delay="0">
                    <p:tgtEl>
                      <p:spTgt spid="556"/>
                    </p:tgtEl>
                  </p:cond>
                </p:stCondLst>
                <p:endSync evt="end" delay="0">
                  <p:rtn val="all"/>
                </p:endSync>
                <p:childTnLst>
                  <p:par>
                    <p:cTn id="2554" fill="hold">
                      <p:stCondLst>
                        <p:cond delay="0"/>
                      </p:stCondLst>
                      <p:childTnLst>
                        <p:par>
                          <p:cTn id="2555" fill="hold">
                            <p:stCondLst>
                              <p:cond delay="0"/>
                            </p:stCondLst>
                            <p:childTnLst>
                              <p:par>
                                <p:cTn id="2556" presetID="1" presetClass="exit" presetSubtype="0" fill="hold" grpId="1" nodeType="withEffect">
                                  <p:stCondLst>
                                    <p:cond delay="0"/>
                                  </p:stCondLst>
                                  <p:childTnLst>
                                    <p:set>
                                      <p:cBhvr>
                                        <p:cTn id="2557" dur="1" fill="hold">
                                          <p:stCondLst>
                                            <p:cond delay="0"/>
                                          </p:stCondLst>
                                        </p:cTn>
                                        <p:tgtEl>
                                          <p:spTgt spid="556"/>
                                        </p:tgtEl>
                                        <p:attrNameLst>
                                          <p:attrName>style.visibility</p:attrName>
                                        </p:attrNameLst>
                                      </p:cBhvr>
                                      <p:to>
                                        <p:strVal val="hidden"/>
                                      </p:to>
                                    </p:set>
                                  </p:childTnLst>
                                </p:cTn>
                              </p:par>
                              <p:par>
                                <p:cTn id="2558" presetID="1" presetClass="exit" presetSubtype="0" fill="hold" grpId="1" nodeType="withEffect">
                                  <p:stCondLst>
                                    <p:cond delay="0"/>
                                  </p:stCondLst>
                                  <p:childTnLst>
                                    <p:set>
                                      <p:cBhvr>
                                        <p:cTn id="2559" dur="1" fill="hold">
                                          <p:stCondLst>
                                            <p:cond delay="0"/>
                                          </p:stCondLst>
                                        </p:cTn>
                                        <p:tgtEl>
                                          <p:spTgt spid="555"/>
                                        </p:tgtEl>
                                        <p:attrNameLst>
                                          <p:attrName>style.visibility</p:attrName>
                                        </p:attrNameLst>
                                      </p:cBhvr>
                                      <p:to>
                                        <p:strVal val="hidden"/>
                                      </p:to>
                                    </p:set>
                                  </p:childTnLst>
                                </p:cTn>
                              </p:par>
                              <p:par>
                                <p:cTn id="2560" presetID="1" presetClass="entr" presetSubtype="0" fill="hold" grpId="0" nodeType="withEffect">
                                  <p:stCondLst>
                                    <p:cond delay="0"/>
                                  </p:stCondLst>
                                  <p:childTnLst>
                                    <p:set>
                                      <p:cBhvr>
                                        <p:cTn id="2561" dur="1" fill="hold">
                                          <p:stCondLst>
                                            <p:cond delay="0"/>
                                          </p:stCondLst>
                                        </p:cTn>
                                        <p:tgtEl>
                                          <p:spTgt spid="554"/>
                                        </p:tgtEl>
                                        <p:attrNameLst>
                                          <p:attrName>style.visibility</p:attrName>
                                        </p:attrNameLst>
                                      </p:cBhvr>
                                      <p:to>
                                        <p:strVal val="visible"/>
                                      </p:to>
                                    </p:set>
                                  </p:childTnLst>
                                </p:cTn>
                              </p:par>
                              <p:par>
                                <p:cTn id="2562" presetID="1" presetClass="entr" presetSubtype="0" fill="hold" grpId="0" nodeType="withEffect">
                                  <p:stCondLst>
                                    <p:cond delay="0"/>
                                  </p:stCondLst>
                                  <p:childTnLst>
                                    <p:set>
                                      <p:cBhvr>
                                        <p:cTn id="2563"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6"/>
                  </p:tgtEl>
                </p:cond>
              </p:nextCondLst>
            </p:seq>
            <p:seq concurrent="1" nextAc="seek">
              <p:cTn id="2564" restart="whenNotActive" fill="hold" evtFilter="cancelBubble" nodeType="interactiveSeq">
                <p:stCondLst>
                  <p:cond evt="onClick" delay="0">
                    <p:tgtEl>
                      <p:spTgt spid="555"/>
                    </p:tgtEl>
                  </p:cond>
                </p:stCondLst>
                <p:endSync evt="end" delay="0">
                  <p:rtn val="all"/>
                </p:endSync>
                <p:childTnLst>
                  <p:par>
                    <p:cTn id="2565" fill="hold">
                      <p:stCondLst>
                        <p:cond delay="0"/>
                      </p:stCondLst>
                      <p:childTnLst>
                        <p:par>
                          <p:cTn id="2566" fill="hold">
                            <p:stCondLst>
                              <p:cond delay="0"/>
                            </p:stCondLst>
                            <p:childTnLst>
                              <p:par>
                                <p:cTn id="2567" presetID="1" presetClass="exit" presetSubtype="0" fill="hold" grpId="2" nodeType="withEffect">
                                  <p:stCondLst>
                                    <p:cond delay="0"/>
                                  </p:stCondLst>
                                  <p:childTnLst>
                                    <p:set>
                                      <p:cBhvr>
                                        <p:cTn id="2568" dur="1" fill="hold">
                                          <p:stCondLst>
                                            <p:cond delay="0"/>
                                          </p:stCondLst>
                                        </p:cTn>
                                        <p:tgtEl>
                                          <p:spTgt spid="555"/>
                                        </p:tgtEl>
                                        <p:attrNameLst>
                                          <p:attrName>style.visibility</p:attrName>
                                        </p:attrNameLst>
                                      </p:cBhvr>
                                      <p:to>
                                        <p:strVal val="hidden"/>
                                      </p:to>
                                    </p:set>
                                  </p:childTnLst>
                                </p:cTn>
                              </p:par>
                              <p:par>
                                <p:cTn id="2569" presetID="1" presetClass="exit" presetSubtype="0" fill="hold" grpId="2" nodeType="withEffect">
                                  <p:stCondLst>
                                    <p:cond delay="0"/>
                                  </p:stCondLst>
                                  <p:childTnLst>
                                    <p:set>
                                      <p:cBhvr>
                                        <p:cTn id="2570" dur="1" fill="hold">
                                          <p:stCondLst>
                                            <p:cond delay="0"/>
                                          </p:stCondLst>
                                        </p:cTn>
                                        <p:tgtEl>
                                          <p:spTgt spid="556"/>
                                        </p:tgtEl>
                                        <p:attrNameLst>
                                          <p:attrName>style.visibility</p:attrName>
                                        </p:attrNameLst>
                                      </p:cBhvr>
                                      <p:to>
                                        <p:strVal val="hidden"/>
                                      </p:to>
                                    </p:set>
                                  </p:childTnLst>
                                </p:cTn>
                              </p:par>
                              <p:par>
                                <p:cTn id="2571" presetID="1" presetClass="entr" presetSubtype="0" fill="hold" grpId="3" nodeType="withEffect">
                                  <p:stCondLst>
                                    <p:cond delay="0"/>
                                  </p:stCondLst>
                                  <p:childTnLst>
                                    <p:set>
                                      <p:cBhvr>
                                        <p:cTn id="2572" dur="1" fill="hold">
                                          <p:stCondLst>
                                            <p:cond delay="0"/>
                                          </p:stCondLst>
                                        </p:cTn>
                                        <p:tgtEl>
                                          <p:spTgt spid="558"/>
                                        </p:tgtEl>
                                        <p:attrNameLst>
                                          <p:attrName>style.visibility</p:attrName>
                                        </p:attrNameLst>
                                      </p:cBhvr>
                                      <p:to>
                                        <p:strVal val="visible"/>
                                      </p:to>
                                    </p:set>
                                  </p:childTnLst>
                                </p:cTn>
                              </p:par>
                              <p:par>
                                <p:cTn id="2573" presetID="1" presetClass="entr" presetSubtype="0" fill="hold" grpId="3" nodeType="withEffect">
                                  <p:stCondLst>
                                    <p:cond delay="0"/>
                                  </p:stCondLst>
                                  <p:childTnLst>
                                    <p:set>
                                      <p:cBhvr>
                                        <p:cTn id="2574" dur="1" fill="hold">
                                          <p:stCondLst>
                                            <p:cond delay="0"/>
                                          </p:stCondLst>
                                        </p:cTn>
                                        <p:tgtEl>
                                          <p:spTgt spid="557"/>
                                        </p:tgtEl>
                                        <p:attrNameLst>
                                          <p:attrName>style.visibility</p:attrName>
                                        </p:attrNameLst>
                                      </p:cBhvr>
                                      <p:to>
                                        <p:strVal val="visible"/>
                                      </p:to>
                                    </p:set>
                                  </p:childTnLst>
                                </p:cTn>
                              </p:par>
                            </p:childTnLst>
                          </p:cTn>
                        </p:par>
                      </p:childTnLst>
                    </p:cTn>
                  </p:par>
                </p:childTnLst>
              </p:cTn>
              <p:nextCondLst>
                <p:cond evt="onClick" delay="0">
                  <p:tgtEl>
                    <p:spTgt spid="555"/>
                  </p:tgtEl>
                </p:cond>
              </p:nextCondLst>
            </p:seq>
            <p:seq concurrent="1" nextAc="seek">
              <p:cTn id="2575" restart="whenNotActive" fill="hold" evtFilter="cancelBubble" nodeType="interactiveSeq">
                <p:stCondLst>
                  <p:cond evt="onClick" delay="0">
                    <p:tgtEl>
                      <p:spTgt spid="558"/>
                    </p:tgtEl>
                  </p:cond>
                </p:stCondLst>
                <p:endSync evt="end" delay="0">
                  <p:rtn val="all"/>
                </p:endSync>
                <p:childTnLst>
                  <p:par>
                    <p:cTn id="2576" fill="hold">
                      <p:stCondLst>
                        <p:cond delay="0"/>
                      </p:stCondLst>
                      <p:childTnLst>
                        <p:par>
                          <p:cTn id="2577" fill="hold">
                            <p:stCondLst>
                              <p:cond delay="0"/>
                            </p:stCondLst>
                            <p:childTnLst>
                              <p:par>
                                <p:cTn id="2578" presetID="1" presetClass="exit" presetSubtype="0" fill="hold" grpId="1" nodeType="withEffect">
                                  <p:stCondLst>
                                    <p:cond delay="0"/>
                                  </p:stCondLst>
                                  <p:childTnLst>
                                    <p:set>
                                      <p:cBhvr>
                                        <p:cTn id="2579" dur="1" fill="hold">
                                          <p:stCondLst>
                                            <p:cond delay="0"/>
                                          </p:stCondLst>
                                        </p:cTn>
                                        <p:tgtEl>
                                          <p:spTgt spid="558"/>
                                        </p:tgtEl>
                                        <p:attrNameLst>
                                          <p:attrName>style.visibility</p:attrName>
                                        </p:attrNameLst>
                                      </p:cBhvr>
                                      <p:to>
                                        <p:strVal val="hidden"/>
                                      </p:to>
                                    </p:set>
                                  </p:childTnLst>
                                </p:cTn>
                              </p:par>
                              <p:par>
                                <p:cTn id="2580" presetID="1" presetClass="exit" presetSubtype="0" fill="hold" grpId="1" nodeType="withEffect">
                                  <p:stCondLst>
                                    <p:cond delay="0"/>
                                  </p:stCondLst>
                                  <p:childTnLst>
                                    <p:set>
                                      <p:cBhvr>
                                        <p:cTn id="2581" dur="1" fill="hold">
                                          <p:stCondLst>
                                            <p:cond delay="0"/>
                                          </p:stCondLst>
                                        </p:cTn>
                                        <p:tgtEl>
                                          <p:spTgt spid="557"/>
                                        </p:tgtEl>
                                        <p:attrNameLst>
                                          <p:attrName>style.visibility</p:attrName>
                                        </p:attrNameLst>
                                      </p:cBhvr>
                                      <p:to>
                                        <p:strVal val="hidden"/>
                                      </p:to>
                                    </p:set>
                                  </p:childTnLst>
                                </p:cTn>
                              </p:par>
                              <p:par>
                                <p:cTn id="2582" presetID="1" presetClass="entr" presetSubtype="0" fill="hold" grpId="3" nodeType="withEffect">
                                  <p:stCondLst>
                                    <p:cond delay="0"/>
                                  </p:stCondLst>
                                  <p:childTnLst>
                                    <p:set>
                                      <p:cBhvr>
                                        <p:cTn id="2583" dur="1" fill="hold">
                                          <p:stCondLst>
                                            <p:cond delay="0"/>
                                          </p:stCondLst>
                                        </p:cTn>
                                        <p:tgtEl>
                                          <p:spTgt spid="556"/>
                                        </p:tgtEl>
                                        <p:attrNameLst>
                                          <p:attrName>style.visibility</p:attrName>
                                        </p:attrNameLst>
                                      </p:cBhvr>
                                      <p:to>
                                        <p:strVal val="visible"/>
                                      </p:to>
                                    </p:set>
                                  </p:childTnLst>
                                </p:cTn>
                              </p:par>
                              <p:par>
                                <p:cTn id="2584" presetID="1" presetClass="entr" presetSubtype="0" fill="hold" grpId="3" nodeType="withEffect">
                                  <p:stCondLst>
                                    <p:cond delay="0"/>
                                  </p:stCondLst>
                                  <p:childTnLst>
                                    <p:set>
                                      <p:cBhvr>
                                        <p:cTn id="2585"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8"/>
                  </p:tgtEl>
                </p:cond>
              </p:nextCondLst>
            </p:seq>
            <p:seq concurrent="1" nextAc="seek">
              <p:cTn id="2586" restart="whenNotActive" fill="hold" evtFilter="cancelBubble" nodeType="interactiveSeq">
                <p:stCondLst>
                  <p:cond evt="onClick" delay="0">
                    <p:tgtEl>
                      <p:spTgt spid="557"/>
                    </p:tgtEl>
                  </p:cond>
                </p:stCondLst>
                <p:endSync evt="end" delay="0">
                  <p:rtn val="all"/>
                </p:endSync>
                <p:childTnLst>
                  <p:par>
                    <p:cTn id="2587" fill="hold">
                      <p:stCondLst>
                        <p:cond delay="0"/>
                      </p:stCondLst>
                      <p:childTnLst>
                        <p:par>
                          <p:cTn id="2588" fill="hold">
                            <p:stCondLst>
                              <p:cond delay="0"/>
                            </p:stCondLst>
                            <p:childTnLst>
                              <p:par>
                                <p:cTn id="2589" presetID="1" presetClass="exit" presetSubtype="0" fill="hold" grpId="2" nodeType="withEffect">
                                  <p:stCondLst>
                                    <p:cond delay="0"/>
                                  </p:stCondLst>
                                  <p:childTnLst>
                                    <p:set>
                                      <p:cBhvr>
                                        <p:cTn id="2590" dur="1" fill="hold">
                                          <p:stCondLst>
                                            <p:cond delay="0"/>
                                          </p:stCondLst>
                                        </p:cTn>
                                        <p:tgtEl>
                                          <p:spTgt spid="557"/>
                                        </p:tgtEl>
                                        <p:attrNameLst>
                                          <p:attrName>style.visibility</p:attrName>
                                        </p:attrNameLst>
                                      </p:cBhvr>
                                      <p:to>
                                        <p:strVal val="hidden"/>
                                      </p:to>
                                    </p:set>
                                  </p:childTnLst>
                                </p:cTn>
                              </p:par>
                              <p:par>
                                <p:cTn id="2591" presetID="1" presetClass="exit" presetSubtype="0" fill="hold" grpId="2" nodeType="withEffect">
                                  <p:stCondLst>
                                    <p:cond delay="0"/>
                                  </p:stCondLst>
                                  <p:childTnLst>
                                    <p:set>
                                      <p:cBhvr>
                                        <p:cTn id="2592" dur="1" fill="hold">
                                          <p:stCondLst>
                                            <p:cond delay="0"/>
                                          </p:stCondLst>
                                        </p:cTn>
                                        <p:tgtEl>
                                          <p:spTgt spid="558"/>
                                        </p:tgtEl>
                                        <p:attrNameLst>
                                          <p:attrName>style.visibility</p:attrName>
                                        </p:attrNameLst>
                                      </p:cBhvr>
                                      <p:to>
                                        <p:strVal val="hidden"/>
                                      </p:to>
                                    </p:set>
                                  </p:childTnLst>
                                </p:cTn>
                              </p:par>
                              <p:par>
                                <p:cTn id="2593" presetID="1" presetClass="entr" presetSubtype="0" fill="hold" grpId="0" nodeType="withEffect">
                                  <p:stCondLst>
                                    <p:cond delay="0"/>
                                  </p:stCondLst>
                                  <p:childTnLst>
                                    <p:set>
                                      <p:cBhvr>
                                        <p:cTn id="2594" dur="1" fill="hold">
                                          <p:stCondLst>
                                            <p:cond delay="0"/>
                                          </p:stCondLst>
                                        </p:cTn>
                                        <p:tgtEl>
                                          <p:spTgt spid="560"/>
                                        </p:tgtEl>
                                        <p:attrNameLst>
                                          <p:attrName>style.visibility</p:attrName>
                                        </p:attrNameLst>
                                      </p:cBhvr>
                                      <p:to>
                                        <p:strVal val="visible"/>
                                      </p:to>
                                    </p:set>
                                  </p:childTnLst>
                                </p:cTn>
                              </p:par>
                              <p:par>
                                <p:cTn id="2595" presetID="1" presetClass="entr" presetSubtype="0" fill="hold" grpId="0" nodeType="withEffect">
                                  <p:stCondLst>
                                    <p:cond delay="0"/>
                                  </p:stCondLst>
                                  <p:childTnLst>
                                    <p:set>
                                      <p:cBhvr>
                                        <p:cTn id="2596"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57"/>
                  </p:tgtEl>
                </p:cond>
              </p:nextCondLst>
            </p:seq>
            <p:seq concurrent="1" nextAc="seek">
              <p:cTn id="2597" restart="whenNotActive" fill="hold" evtFilter="cancelBubble" nodeType="interactiveSeq">
                <p:stCondLst>
                  <p:cond evt="onClick" delay="0">
                    <p:tgtEl>
                      <p:spTgt spid="560"/>
                    </p:tgtEl>
                  </p:cond>
                </p:stCondLst>
                <p:endSync evt="end" delay="0">
                  <p:rtn val="all"/>
                </p:endSync>
                <p:childTnLst>
                  <p:par>
                    <p:cTn id="2598" fill="hold">
                      <p:stCondLst>
                        <p:cond delay="0"/>
                      </p:stCondLst>
                      <p:childTnLst>
                        <p:par>
                          <p:cTn id="2599" fill="hold">
                            <p:stCondLst>
                              <p:cond delay="0"/>
                            </p:stCondLst>
                            <p:childTnLst>
                              <p:par>
                                <p:cTn id="2600" presetID="1" presetClass="exit" presetSubtype="0" fill="hold" grpId="1" nodeType="withEffect">
                                  <p:stCondLst>
                                    <p:cond delay="0"/>
                                  </p:stCondLst>
                                  <p:childTnLst>
                                    <p:set>
                                      <p:cBhvr>
                                        <p:cTn id="2601" dur="1" fill="hold">
                                          <p:stCondLst>
                                            <p:cond delay="0"/>
                                          </p:stCondLst>
                                        </p:cTn>
                                        <p:tgtEl>
                                          <p:spTgt spid="560"/>
                                        </p:tgtEl>
                                        <p:attrNameLst>
                                          <p:attrName>style.visibility</p:attrName>
                                        </p:attrNameLst>
                                      </p:cBhvr>
                                      <p:to>
                                        <p:strVal val="hidden"/>
                                      </p:to>
                                    </p:set>
                                  </p:childTnLst>
                                </p:cTn>
                              </p:par>
                              <p:par>
                                <p:cTn id="2602" presetID="1" presetClass="exit" presetSubtype="0" fill="hold" grpId="1" nodeType="withEffect">
                                  <p:stCondLst>
                                    <p:cond delay="0"/>
                                  </p:stCondLst>
                                  <p:childTnLst>
                                    <p:set>
                                      <p:cBhvr>
                                        <p:cTn id="2603" dur="1" fill="hold">
                                          <p:stCondLst>
                                            <p:cond delay="0"/>
                                          </p:stCondLst>
                                        </p:cTn>
                                        <p:tgtEl>
                                          <p:spTgt spid="559"/>
                                        </p:tgtEl>
                                        <p:attrNameLst>
                                          <p:attrName>style.visibility</p:attrName>
                                        </p:attrNameLst>
                                      </p:cBhvr>
                                      <p:to>
                                        <p:strVal val="hidden"/>
                                      </p:to>
                                    </p:set>
                                  </p:childTnLst>
                                </p:cTn>
                              </p:par>
                              <p:par>
                                <p:cTn id="2604" presetID="1" presetClass="entr" presetSubtype="0" fill="hold" grpId="0" nodeType="withEffect">
                                  <p:stCondLst>
                                    <p:cond delay="0"/>
                                  </p:stCondLst>
                                  <p:childTnLst>
                                    <p:set>
                                      <p:cBhvr>
                                        <p:cTn id="2605" dur="1" fill="hold">
                                          <p:stCondLst>
                                            <p:cond delay="0"/>
                                          </p:stCondLst>
                                        </p:cTn>
                                        <p:tgtEl>
                                          <p:spTgt spid="558"/>
                                        </p:tgtEl>
                                        <p:attrNameLst>
                                          <p:attrName>style.visibility</p:attrName>
                                        </p:attrNameLst>
                                      </p:cBhvr>
                                      <p:to>
                                        <p:strVal val="visible"/>
                                      </p:to>
                                    </p:set>
                                  </p:childTnLst>
                                </p:cTn>
                              </p:par>
                              <p:par>
                                <p:cTn id="2606" presetID="1" presetClass="entr" presetSubtype="0" fill="hold" grpId="0" nodeType="withEffect">
                                  <p:stCondLst>
                                    <p:cond delay="0"/>
                                  </p:stCondLst>
                                  <p:childTnLst>
                                    <p:set>
                                      <p:cBhvr>
                                        <p:cTn id="2607" dur="1" fill="hold">
                                          <p:stCondLst>
                                            <p:cond delay="0"/>
                                          </p:stCondLst>
                                        </p:cTn>
                                        <p:tgtEl>
                                          <p:spTgt spid="557"/>
                                        </p:tgtEl>
                                        <p:attrNameLst>
                                          <p:attrName>style.visibility</p:attrName>
                                        </p:attrNameLst>
                                      </p:cBhvr>
                                      <p:to>
                                        <p:strVal val="visible"/>
                                      </p:to>
                                    </p:set>
                                  </p:childTnLst>
                                </p:cTn>
                              </p:par>
                            </p:childTnLst>
                          </p:cTn>
                        </p:par>
                      </p:childTnLst>
                    </p:cTn>
                  </p:par>
                </p:childTnLst>
              </p:cTn>
              <p:nextCondLst>
                <p:cond evt="onClick" delay="0">
                  <p:tgtEl>
                    <p:spTgt spid="560"/>
                  </p:tgtEl>
                </p:cond>
              </p:nextCondLst>
            </p:seq>
            <p:seq concurrent="1" nextAc="seek">
              <p:cTn id="2608" restart="whenNotActive" fill="hold" evtFilter="cancelBubble" nodeType="interactiveSeq">
                <p:stCondLst>
                  <p:cond evt="onClick" delay="0">
                    <p:tgtEl>
                      <p:spTgt spid="559"/>
                    </p:tgtEl>
                  </p:cond>
                </p:stCondLst>
                <p:endSync evt="end" delay="0">
                  <p:rtn val="all"/>
                </p:endSync>
                <p:childTnLst>
                  <p:par>
                    <p:cTn id="2609" fill="hold">
                      <p:stCondLst>
                        <p:cond delay="0"/>
                      </p:stCondLst>
                      <p:childTnLst>
                        <p:par>
                          <p:cTn id="2610" fill="hold">
                            <p:stCondLst>
                              <p:cond delay="0"/>
                            </p:stCondLst>
                            <p:childTnLst>
                              <p:par>
                                <p:cTn id="2611" presetID="1" presetClass="exit" presetSubtype="0" fill="hold" grpId="2" nodeType="withEffect">
                                  <p:stCondLst>
                                    <p:cond delay="0"/>
                                  </p:stCondLst>
                                  <p:childTnLst>
                                    <p:set>
                                      <p:cBhvr>
                                        <p:cTn id="2612" dur="1" fill="hold">
                                          <p:stCondLst>
                                            <p:cond delay="0"/>
                                          </p:stCondLst>
                                        </p:cTn>
                                        <p:tgtEl>
                                          <p:spTgt spid="559"/>
                                        </p:tgtEl>
                                        <p:attrNameLst>
                                          <p:attrName>style.visibility</p:attrName>
                                        </p:attrNameLst>
                                      </p:cBhvr>
                                      <p:to>
                                        <p:strVal val="hidden"/>
                                      </p:to>
                                    </p:set>
                                  </p:childTnLst>
                                </p:cTn>
                              </p:par>
                              <p:par>
                                <p:cTn id="2613" presetID="1" presetClass="exit" presetSubtype="0" fill="hold" grpId="2" nodeType="withEffect">
                                  <p:stCondLst>
                                    <p:cond delay="0"/>
                                  </p:stCondLst>
                                  <p:childTnLst>
                                    <p:set>
                                      <p:cBhvr>
                                        <p:cTn id="2614" dur="1" fill="hold">
                                          <p:stCondLst>
                                            <p:cond delay="0"/>
                                          </p:stCondLst>
                                        </p:cTn>
                                        <p:tgtEl>
                                          <p:spTgt spid="560"/>
                                        </p:tgtEl>
                                        <p:attrNameLst>
                                          <p:attrName>style.visibility</p:attrName>
                                        </p:attrNameLst>
                                      </p:cBhvr>
                                      <p:to>
                                        <p:strVal val="hidden"/>
                                      </p:to>
                                    </p:set>
                                  </p:childTnLst>
                                </p:cTn>
                              </p:par>
                              <p:par>
                                <p:cTn id="2615" presetID="1" presetClass="entr" presetSubtype="0" fill="hold" grpId="3" nodeType="withEffect">
                                  <p:stCondLst>
                                    <p:cond delay="0"/>
                                  </p:stCondLst>
                                  <p:childTnLst>
                                    <p:set>
                                      <p:cBhvr>
                                        <p:cTn id="2616" dur="1" fill="hold">
                                          <p:stCondLst>
                                            <p:cond delay="0"/>
                                          </p:stCondLst>
                                        </p:cTn>
                                        <p:tgtEl>
                                          <p:spTgt spid="562"/>
                                        </p:tgtEl>
                                        <p:attrNameLst>
                                          <p:attrName>style.visibility</p:attrName>
                                        </p:attrNameLst>
                                      </p:cBhvr>
                                      <p:to>
                                        <p:strVal val="visible"/>
                                      </p:to>
                                    </p:set>
                                  </p:childTnLst>
                                </p:cTn>
                              </p:par>
                              <p:par>
                                <p:cTn id="2617" presetID="1" presetClass="entr" presetSubtype="0" fill="hold" grpId="3" nodeType="withEffect">
                                  <p:stCondLst>
                                    <p:cond delay="0"/>
                                  </p:stCondLst>
                                  <p:childTnLst>
                                    <p:set>
                                      <p:cBhvr>
                                        <p:cTn id="2618"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59"/>
                  </p:tgtEl>
                </p:cond>
              </p:nextCondLst>
            </p:seq>
            <p:seq concurrent="1" nextAc="seek">
              <p:cTn id="2619" restart="whenNotActive" fill="hold" evtFilter="cancelBubble" nodeType="interactiveSeq">
                <p:stCondLst>
                  <p:cond evt="onClick" delay="0">
                    <p:tgtEl>
                      <p:spTgt spid="562"/>
                    </p:tgtEl>
                  </p:cond>
                </p:stCondLst>
                <p:endSync evt="end" delay="0">
                  <p:rtn val="all"/>
                </p:endSync>
                <p:childTnLst>
                  <p:par>
                    <p:cTn id="2620" fill="hold">
                      <p:stCondLst>
                        <p:cond delay="0"/>
                      </p:stCondLst>
                      <p:childTnLst>
                        <p:par>
                          <p:cTn id="2621" fill="hold">
                            <p:stCondLst>
                              <p:cond delay="0"/>
                            </p:stCondLst>
                            <p:childTnLst>
                              <p:par>
                                <p:cTn id="2622" presetID="1" presetClass="exit" presetSubtype="0" fill="hold" grpId="1" nodeType="withEffect">
                                  <p:stCondLst>
                                    <p:cond delay="0"/>
                                  </p:stCondLst>
                                  <p:childTnLst>
                                    <p:set>
                                      <p:cBhvr>
                                        <p:cTn id="2623" dur="1" fill="hold">
                                          <p:stCondLst>
                                            <p:cond delay="0"/>
                                          </p:stCondLst>
                                        </p:cTn>
                                        <p:tgtEl>
                                          <p:spTgt spid="562"/>
                                        </p:tgtEl>
                                        <p:attrNameLst>
                                          <p:attrName>style.visibility</p:attrName>
                                        </p:attrNameLst>
                                      </p:cBhvr>
                                      <p:to>
                                        <p:strVal val="hidden"/>
                                      </p:to>
                                    </p:set>
                                  </p:childTnLst>
                                </p:cTn>
                              </p:par>
                              <p:par>
                                <p:cTn id="2624" presetID="1" presetClass="exit" presetSubtype="0" fill="hold" grpId="1" nodeType="withEffect">
                                  <p:stCondLst>
                                    <p:cond delay="0"/>
                                  </p:stCondLst>
                                  <p:childTnLst>
                                    <p:set>
                                      <p:cBhvr>
                                        <p:cTn id="2625" dur="1" fill="hold">
                                          <p:stCondLst>
                                            <p:cond delay="0"/>
                                          </p:stCondLst>
                                        </p:cTn>
                                        <p:tgtEl>
                                          <p:spTgt spid="561"/>
                                        </p:tgtEl>
                                        <p:attrNameLst>
                                          <p:attrName>style.visibility</p:attrName>
                                        </p:attrNameLst>
                                      </p:cBhvr>
                                      <p:to>
                                        <p:strVal val="hidden"/>
                                      </p:to>
                                    </p:set>
                                  </p:childTnLst>
                                </p:cTn>
                              </p:par>
                              <p:par>
                                <p:cTn id="2626" presetID="1" presetClass="entr" presetSubtype="0" fill="hold" grpId="3" nodeType="withEffect">
                                  <p:stCondLst>
                                    <p:cond delay="0"/>
                                  </p:stCondLst>
                                  <p:childTnLst>
                                    <p:set>
                                      <p:cBhvr>
                                        <p:cTn id="2627" dur="1" fill="hold">
                                          <p:stCondLst>
                                            <p:cond delay="0"/>
                                          </p:stCondLst>
                                        </p:cTn>
                                        <p:tgtEl>
                                          <p:spTgt spid="560"/>
                                        </p:tgtEl>
                                        <p:attrNameLst>
                                          <p:attrName>style.visibility</p:attrName>
                                        </p:attrNameLst>
                                      </p:cBhvr>
                                      <p:to>
                                        <p:strVal val="visible"/>
                                      </p:to>
                                    </p:set>
                                  </p:childTnLst>
                                </p:cTn>
                              </p:par>
                              <p:par>
                                <p:cTn id="2628" presetID="1" presetClass="entr" presetSubtype="0" fill="hold" grpId="3" nodeType="withEffect">
                                  <p:stCondLst>
                                    <p:cond delay="0"/>
                                  </p:stCondLst>
                                  <p:childTnLst>
                                    <p:set>
                                      <p:cBhvr>
                                        <p:cTn id="2629"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62"/>
                  </p:tgtEl>
                </p:cond>
              </p:nextCondLst>
            </p:seq>
            <p:seq concurrent="1" nextAc="seek">
              <p:cTn id="2630" restart="whenNotActive" fill="hold" evtFilter="cancelBubble" nodeType="interactiveSeq">
                <p:stCondLst>
                  <p:cond evt="onClick" delay="0">
                    <p:tgtEl>
                      <p:spTgt spid="561"/>
                    </p:tgtEl>
                  </p:cond>
                </p:stCondLst>
                <p:endSync evt="end" delay="0">
                  <p:rtn val="all"/>
                </p:endSync>
                <p:childTnLst>
                  <p:par>
                    <p:cTn id="2631" fill="hold">
                      <p:stCondLst>
                        <p:cond delay="0"/>
                      </p:stCondLst>
                      <p:childTnLst>
                        <p:par>
                          <p:cTn id="2632" fill="hold">
                            <p:stCondLst>
                              <p:cond delay="0"/>
                            </p:stCondLst>
                            <p:childTnLst>
                              <p:par>
                                <p:cTn id="2633" presetID="1" presetClass="exit" presetSubtype="0" fill="hold" grpId="2" nodeType="withEffect">
                                  <p:stCondLst>
                                    <p:cond delay="0"/>
                                  </p:stCondLst>
                                  <p:childTnLst>
                                    <p:set>
                                      <p:cBhvr>
                                        <p:cTn id="2634" dur="1" fill="hold">
                                          <p:stCondLst>
                                            <p:cond delay="0"/>
                                          </p:stCondLst>
                                        </p:cTn>
                                        <p:tgtEl>
                                          <p:spTgt spid="561"/>
                                        </p:tgtEl>
                                        <p:attrNameLst>
                                          <p:attrName>style.visibility</p:attrName>
                                        </p:attrNameLst>
                                      </p:cBhvr>
                                      <p:to>
                                        <p:strVal val="hidden"/>
                                      </p:to>
                                    </p:set>
                                  </p:childTnLst>
                                </p:cTn>
                              </p:par>
                              <p:par>
                                <p:cTn id="2635" presetID="1" presetClass="exit" presetSubtype="0" fill="hold" grpId="2" nodeType="withEffect">
                                  <p:stCondLst>
                                    <p:cond delay="0"/>
                                  </p:stCondLst>
                                  <p:childTnLst>
                                    <p:set>
                                      <p:cBhvr>
                                        <p:cTn id="2636" dur="1" fill="hold">
                                          <p:stCondLst>
                                            <p:cond delay="0"/>
                                          </p:stCondLst>
                                        </p:cTn>
                                        <p:tgtEl>
                                          <p:spTgt spid="562"/>
                                        </p:tgtEl>
                                        <p:attrNameLst>
                                          <p:attrName>style.visibility</p:attrName>
                                        </p:attrNameLst>
                                      </p:cBhvr>
                                      <p:to>
                                        <p:strVal val="hidden"/>
                                      </p:to>
                                    </p:set>
                                  </p:childTnLst>
                                </p:cTn>
                              </p:par>
                              <p:par>
                                <p:cTn id="2637" presetID="1" presetClass="entr" presetSubtype="0" fill="hold" grpId="0" nodeType="withEffect">
                                  <p:stCondLst>
                                    <p:cond delay="0"/>
                                  </p:stCondLst>
                                  <p:childTnLst>
                                    <p:set>
                                      <p:cBhvr>
                                        <p:cTn id="2638" dur="1" fill="hold">
                                          <p:stCondLst>
                                            <p:cond delay="0"/>
                                          </p:stCondLst>
                                        </p:cTn>
                                        <p:tgtEl>
                                          <p:spTgt spid="563"/>
                                        </p:tgtEl>
                                        <p:attrNameLst>
                                          <p:attrName>style.visibility</p:attrName>
                                        </p:attrNameLst>
                                      </p:cBhvr>
                                      <p:to>
                                        <p:strVal val="visible"/>
                                      </p:to>
                                    </p:set>
                                  </p:childTnLst>
                                </p:cTn>
                              </p:par>
                              <p:par>
                                <p:cTn id="2639" presetID="1" presetClass="entr" presetSubtype="0" fill="hold" grpId="0" nodeType="withEffect">
                                  <p:stCondLst>
                                    <p:cond delay="0"/>
                                  </p:stCondLst>
                                  <p:childTnLst>
                                    <p:set>
                                      <p:cBhvr>
                                        <p:cTn id="2640" dur="1" fill="hold">
                                          <p:stCondLst>
                                            <p:cond delay="0"/>
                                          </p:stCondLst>
                                        </p:cTn>
                                        <p:tgtEl>
                                          <p:spTgt spid="564"/>
                                        </p:tgtEl>
                                        <p:attrNameLst>
                                          <p:attrName>style.visibility</p:attrName>
                                        </p:attrNameLst>
                                      </p:cBhvr>
                                      <p:to>
                                        <p:strVal val="visible"/>
                                      </p:to>
                                    </p:set>
                                  </p:childTnLst>
                                </p:cTn>
                              </p:par>
                            </p:childTnLst>
                          </p:cTn>
                        </p:par>
                      </p:childTnLst>
                    </p:cTn>
                  </p:par>
                </p:childTnLst>
              </p:cTn>
              <p:nextCondLst>
                <p:cond evt="onClick" delay="0">
                  <p:tgtEl>
                    <p:spTgt spid="561"/>
                  </p:tgtEl>
                </p:cond>
              </p:nextCondLst>
            </p:seq>
            <p:seq concurrent="1" nextAc="seek">
              <p:cTn id="2641" restart="whenNotActive" fill="hold" evtFilter="cancelBubble" nodeType="interactiveSeq">
                <p:stCondLst>
                  <p:cond evt="onClick" delay="0">
                    <p:tgtEl>
                      <p:spTgt spid="564"/>
                    </p:tgtEl>
                  </p:cond>
                </p:stCondLst>
                <p:endSync evt="end" delay="0">
                  <p:rtn val="all"/>
                </p:endSync>
                <p:childTnLst>
                  <p:par>
                    <p:cTn id="2642" fill="hold">
                      <p:stCondLst>
                        <p:cond delay="0"/>
                      </p:stCondLst>
                      <p:childTnLst>
                        <p:par>
                          <p:cTn id="2643" fill="hold">
                            <p:stCondLst>
                              <p:cond delay="0"/>
                            </p:stCondLst>
                            <p:childTnLst>
                              <p:par>
                                <p:cTn id="2644" presetID="1" presetClass="exit" presetSubtype="0" fill="hold" grpId="1" nodeType="withEffect">
                                  <p:stCondLst>
                                    <p:cond delay="0"/>
                                  </p:stCondLst>
                                  <p:childTnLst>
                                    <p:set>
                                      <p:cBhvr>
                                        <p:cTn id="2645" dur="1" fill="hold">
                                          <p:stCondLst>
                                            <p:cond delay="0"/>
                                          </p:stCondLst>
                                        </p:cTn>
                                        <p:tgtEl>
                                          <p:spTgt spid="563"/>
                                        </p:tgtEl>
                                        <p:attrNameLst>
                                          <p:attrName>style.visibility</p:attrName>
                                        </p:attrNameLst>
                                      </p:cBhvr>
                                      <p:to>
                                        <p:strVal val="hidden"/>
                                      </p:to>
                                    </p:set>
                                  </p:childTnLst>
                                </p:cTn>
                              </p:par>
                              <p:par>
                                <p:cTn id="2646" presetID="1" presetClass="exit" presetSubtype="0" fill="hold" grpId="1" nodeType="withEffect">
                                  <p:stCondLst>
                                    <p:cond delay="0"/>
                                  </p:stCondLst>
                                  <p:childTnLst>
                                    <p:set>
                                      <p:cBhvr>
                                        <p:cTn id="2647" dur="1" fill="hold">
                                          <p:stCondLst>
                                            <p:cond delay="0"/>
                                          </p:stCondLst>
                                        </p:cTn>
                                        <p:tgtEl>
                                          <p:spTgt spid="564"/>
                                        </p:tgtEl>
                                        <p:attrNameLst>
                                          <p:attrName>style.visibility</p:attrName>
                                        </p:attrNameLst>
                                      </p:cBhvr>
                                      <p:to>
                                        <p:strVal val="hidden"/>
                                      </p:to>
                                    </p:set>
                                  </p:childTnLst>
                                </p:cTn>
                              </p:par>
                              <p:par>
                                <p:cTn id="2648" presetID="1" presetClass="entr" presetSubtype="0" fill="hold" grpId="0" nodeType="withEffect">
                                  <p:stCondLst>
                                    <p:cond delay="0"/>
                                  </p:stCondLst>
                                  <p:childTnLst>
                                    <p:set>
                                      <p:cBhvr>
                                        <p:cTn id="2649" dur="1" fill="hold">
                                          <p:stCondLst>
                                            <p:cond delay="0"/>
                                          </p:stCondLst>
                                        </p:cTn>
                                        <p:tgtEl>
                                          <p:spTgt spid="562"/>
                                        </p:tgtEl>
                                        <p:attrNameLst>
                                          <p:attrName>style.visibility</p:attrName>
                                        </p:attrNameLst>
                                      </p:cBhvr>
                                      <p:to>
                                        <p:strVal val="visible"/>
                                      </p:to>
                                    </p:set>
                                  </p:childTnLst>
                                </p:cTn>
                              </p:par>
                              <p:par>
                                <p:cTn id="2650" presetID="1" presetClass="entr" presetSubtype="0" fill="hold" grpId="0" nodeType="withEffect">
                                  <p:stCondLst>
                                    <p:cond delay="0"/>
                                  </p:stCondLst>
                                  <p:childTnLst>
                                    <p:set>
                                      <p:cBhvr>
                                        <p:cTn id="2651"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64"/>
                  </p:tgtEl>
                </p:cond>
              </p:nextCondLst>
            </p:seq>
            <p:seq concurrent="1" nextAc="seek">
              <p:cTn id="2652" restart="whenNotActive" fill="hold" evtFilter="cancelBubble" nodeType="interactiveSeq">
                <p:stCondLst>
                  <p:cond evt="onClick" delay="0">
                    <p:tgtEl>
                      <p:spTgt spid="563"/>
                    </p:tgtEl>
                  </p:cond>
                </p:stCondLst>
                <p:endSync evt="end" delay="0">
                  <p:rtn val="all"/>
                </p:endSync>
                <p:childTnLst>
                  <p:par>
                    <p:cTn id="2653" fill="hold">
                      <p:stCondLst>
                        <p:cond delay="0"/>
                      </p:stCondLst>
                      <p:childTnLst>
                        <p:par>
                          <p:cTn id="2654" fill="hold">
                            <p:stCondLst>
                              <p:cond delay="0"/>
                            </p:stCondLst>
                            <p:childTnLst>
                              <p:par>
                                <p:cTn id="2655" presetID="1" presetClass="exit" presetSubtype="0" fill="hold" grpId="2" nodeType="withEffect">
                                  <p:stCondLst>
                                    <p:cond delay="0"/>
                                  </p:stCondLst>
                                  <p:childTnLst>
                                    <p:set>
                                      <p:cBhvr>
                                        <p:cTn id="2656" dur="1" fill="hold">
                                          <p:stCondLst>
                                            <p:cond delay="0"/>
                                          </p:stCondLst>
                                        </p:cTn>
                                        <p:tgtEl>
                                          <p:spTgt spid="563"/>
                                        </p:tgtEl>
                                        <p:attrNameLst>
                                          <p:attrName>style.visibility</p:attrName>
                                        </p:attrNameLst>
                                      </p:cBhvr>
                                      <p:to>
                                        <p:strVal val="hidden"/>
                                      </p:to>
                                    </p:set>
                                  </p:childTnLst>
                                </p:cTn>
                              </p:par>
                              <p:par>
                                <p:cTn id="2657" presetID="1" presetClass="exit" presetSubtype="0" fill="hold" grpId="3" nodeType="withEffect">
                                  <p:stCondLst>
                                    <p:cond delay="0"/>
                                  </p:stCondLst>
                                  <p:childTnLst>
                                    <p:set>
                                      <p:cBhvr>
                                        <p:cTn id="2658" dur="1" fill="hold">
                                          <p:stCondLst>
                                            <p:cond delay="0"/>
                                          </p:stCondLst>
                                        </p:cTn>
                                        <p:tgtEl>
                                          <p:spTgt spid="564"/>
                                        </p:tgtEl>
                                        <p:attrNameLst>
                                          <p:attrName>style.visibility</p:attrName>
                                        </p:attrNameLst>
                                      </p:cBhvr>
                                      <p:to>
                                        <p:strVal val="hidden"/>
                                      </p:to>
                                    </p:set>
                                  </p:childTnLst>
                                </p:cTn>
                              </p:par>
                              <p:par>
                                <p:cTn id="2659" presetID="1" presetClass="entr" presetSubtype="0" fill="hold" grpId="0" nodeType="withEffect">
                                  <p:stCondLst>
                                    <p:cond delay="0"/>
                                  </p:stCondLst>
                                  <p:childTnLst>
                                    <p:set>
                                      <p:cBhvr>
                                        <p:cTn id="2660" dur="1" fill="hold">
                                          <p:stCondLst>
                                            <p:cond delay="0"/>
                                          </p:stCondLst>
                                        </p:cTn>
                                        <p:tgtEl>
                                          <p:spTgt spid="566"/>
                                        </p:tgtEl>
                                        <p:attrNameLst>
                                          <p:attrName>style.visibility</p:attrName>
                                        </p:attrNameLst>
                                      </p:cBhvr>
                                      <p:to>
                                        <p:strVal val="visible"/>
                                      </p:to>
                                    </p:set>
                                  </p:childTnLst>
                                </p:cTn>
                              </p:par>
                              <p:par>
                                <p:cTn id="2661" presetID="1" presetClass="entr" presetSubtype="0" fill="hold" grpId="0" nodeType="withEffect">
                                  <p:stCondLst>
                                    <p:cond delay="0"/>
                                  </p:stCondLst>
                                  <p:childTnLst>
                                    <p:set>
                                      <p:cBhvr>
                                        <p:cTn id="2662"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3"/>
                  </p:tgtEl>
                </p:cond>
              </p:nextCondLst>
            </p:seq>
            <p:seq concurrent="1" nextAc="seek">
              <p:cTn id="2663" restart="whenNotActive" fill="hold" evtFilter="cancelBubble" nodeType="interactiveSeq">
                <p:stCondLst>
                  <p:cond evt="onClick" delay="0">
                    <p:tgtEl>
                      <p:spTgt spid="566"/>
                    </p:tgtEl>
                  </p:cond>
                </p:stCondLst>
                <p:endSync evt="end" delay="0">
                  <p:rtn val="all"/>
                </p:endSync>
                <p:childTnLst>
                  <p:par>
                    <p:cTn id="2664" fill="hold">
                      <p:stCondLst>
                        <p:cond delay="0"/>
                      </p:stCondLst>
                      <p:childTnLst>
                        <p:par>
                          <p:cTn id="2665" fill="hold">
                            <p:stCondLst>
                              <p:cond delay="0"/>
                            </p:stCondLst>
                            <p:childTnLst>
                              <p:par>
                                <p:cTn id="2666" presetID="1" presetClass="exit" presetSubtype="0" fill="hold" grpId="1" nodeType="withEffect">
                                  <p:stCondLst>
                                    <p:cond delay="0"/>
                                  </p:stCondLst>
                                  <p:childTnLst>
                                    <p:set>
                                      <p:cBhvr>
                                        <p:cTn id="2667" dur="1" fill="hold">
                                          <p:stCondLst>
                                            <p:cond delay="0"/>
                                          </p:stCondLst>
                                        </p:cTn>
                                        <p:tgtEl>
                                          <p:spTgt spid="566"/>
                                        </p:tgtEl>
                                        <p:attrNameLst>
                                          <p:attrName>style.visibility</p:attrName>
                                        </p:attrNameLst>
                                      </p:cBhvr>
                                      <p:to>
                                        <p:strVal val="hidden"/>
                                      </p:to>
                                    </p:set>
                                  </p:childTnLst>
                                </p:cTn>
                              </p:par>
                              <p:par>
                                <p:cTn id="2668" presetID="1" presetClass="exit" presetSubtype="0" fill="hold" grpId="1" nodeType="withEffect">
                                  <p:stCondLst>
                                    <p:cond delay="0"/>
                                  </p:stCondLst>
                                  <p:childTnLst>
                                    <p:set>
                                      <p:cBhvr>
                                        <p:cTn id="2669" dur="1" fill="hold">
                                          <p:stCondLst>
                                            <p:cond delay="0"/>
                                          </p:stCondLst>
                                        </p:cTn>
                                        <p:tgtEl>
                                          <p:spTgt spid="565"/>
                                        </p:tgtEl>
                                        <p:attrNameLst>
                                          <p:attrName>style.visibility</p:attrName>
                                        </p:attrNameLst>
                                      </p:cBhvr>
                                      <p:to>
                                        <p:strVal val="hidden"/>
                                      </p:to>
                                    </p:set>
                                  </p:childTnLst>
                                </p:cTn>
                              </p:par>
                              <p:par>
                                <p:cTn id="2670" presetID="1" presetClass="entr" presetSubtype="0" fill="hold" grpId="3" nodeType="withEffect">
                                  <p:stCondLst>
                                    <p:cond delay="0"/>
                                  </p:stCondLst>
                                  <p:childTnLst>
                                    <p:set>
                                      <p:cBhvr>
                                        <p:cTn id="2671" dur="1" fill="hold">
                                          <p:stCondLst>
                                            <p:cond delay="0"/>
                                          </p:stCondLst>
                                        </p:cTn>
                                        <p:tgtEl>
                                          <p:spTgt spid="563"/>
                                        </p:tgtEl>
                                        <p:attrNameLst>
                                          <p:attrName>style.visibility</p:attrName>
                                        </p:attrNameLst>
                                      </p:cBhvr>
                                      <p:to>
                                        <p:strVal val="visible"/>
                                      </p:to>
                                    </p:set>
                                  </p:childTnLst>
                                </p:cTn>
                              </p:par>
                              <p:par>
                                <p:cTn id="2672" presetID="1" presetClass="entr" presetSubtype="0" fill="hold" grpId="2" nodeType="withEffect">
                                  <p:stCondLst>
                                    <p:cond delay="0"/>
                                  </p:stCondLst>
                                  <p:childTnLst>
                                    <p:set>
                                      <p:cBhvr>
                                        <p:cTn id="2673" dur="1" fill="hold">
                                          <p:stCondLst>
                                            <p:cond delay="0"/>
                                          </p:stCondLst>
                                        </p:cTn>
                                        <p:tgtEl>
                                          <p:spTgt spid="564"/>
                                        </p:tgtEl>
                                        <p:attrNameLst>
                                          <p:attrName>style.visibility</p:attrName>
                                        </p:attrNameLst>
                                      </p:cBhvr>
                                      <p:to>
                                        <p:strVal val="visible"/>
                                      </p:to>
                                    </p:set>
                                  </p:childTnLst>
                                </p:cTn>
                              </p:par>
                            </p:childTnLst>
                          </p:cTn>
                        </p:par>
                      </p:childTnLst>
                    </p:cTn>
                  </p:par>
                </p:childTnLst>
              </p:cTn>
              <p:nextCondLst>
                <p:cond evt="onClick" delay="0">
                  <p:tgtEl>
                    <p:spTgt spid="566"/>
                  </p:tgtEl>
                </p:cond>
              </p:nextCondLst>
            </p:seq>
            <p:seq concurrent="1" nextAc="seek">
              <p:cTn id="2674" restart="whenNotActive" fill="hold" evtFilter="cancelBubble" nodeType="interactiveSeq">
                <p:stCondLst>
                  <p:cond evt="onClick" delay="0">
                    <p:tgtEl>
                      <p:spTgt spid="565"/>
                    </p:tgtEl>
                  </p:cond>
                </p:stCondLst>
                <p:endSync evt="end" delay="0">
                  <p:rtn val="all"/>
                </p:endSync>
                <p:childTnLst>
                  <p:par>
                    <p:cTn id="2675" fill="hold">
                      <p:stCondLst>
                        <p:cond delay="0"/>
                      </p:stCondLst>
                      <p:childTnLst>
                        <p:par>
                          <p:cTn id="2676" fill="hold">
                            <p:stCondLst>
                              <p:cond delay="0"/>
                            </p:stCondLst>
                            <p:childTnLst>
                              <p:par>
                                <p:cTn id="2677" presetID="1" presetClass="exit" presetSubtype="0" fill="hold" grpId="2" nodeType="withEffect">
                                  <p:stCondLst>
                                    <p:cond delay="0"/>
                                  </p:stCondLst>
                                  <p:childTnLst>
                                    <p:set>
                                      <p:cBhvr>
                                        <p:cTn id="2678" dur="1" fill="hold">
                                          <p:stCondLst>
                                            <p:cond delay="0"/>
                                          </p:stCondLst>
                                        </p:cTn>
                                        <p:tgtEl>
                                          <p:spTgt spid="565"/>
                                        </p:tgtEl>
                                        <p:attrNameLst>
                                          <p:attrName>style.visibility</p:attrName>
                                        </p:attrNameLst>
                                      </p:cBhvr>
                                      <p:to>
                                        <p:strVal val="hidden"/>
                                      </p:to>
                                    </p:set>
                                  </p:childTnLst>
                                </p:cTn>
                              </p:par>
                              <p:par>
                                <p:cTn id="2679" presetID="1" presetClass="exit" presetSubtype="0" fill="hold" grpId="2" nodeType="withEffect">
                                  <p:stCondLst>
                                    <p:cond delay="0"/>
                                  </p:stCondLst>
                                  <p:childTnLst>
                                    <p:set>
                                      <p:cBhvr>
                                        <p:cTn id="2680" dur="1" fill="hold">
                                          <p:stCondLst>
                                            <p:cond delay="0"/>
                                          </p:stCondLst>
                                        </p:cTn>
                                        <p:tgtEl>
                                          <p:spTgt spid="566"/>
                                        </p:tgtEl>
                                        <p:attrNameLst>
                                          <p:attrName>style.visibility</p:attrName>
                                        </p:attrNameLst>
                                      </p:cBhvr>
                                      <p:to>
                                        <p:strVal val="hidden"/>
                                      </p:to>
                                    </p:set>
                                  </p:childTnLst>
                                </p:cTn>
                              </p:par>
                              <p:par>
                                <p:cTn id="2681" presetID="1" presetClass="entr" presetSubtype="0" fill="hold" grpId="3" nodeType="withEffect">
                                  <p:stCondLst>
                                    <p:cond delay="0"/>
                                  </p:stCondLst>
                                  <p:childTnLst>
                                    <p:set>
                                      <p:cBhvr>
                                        <p:cTn id="2682" dur="1" fill="hold">
                                          <p:stCondLst>
                                            <p:cond delay="0"/>
                                          </p:stCondLst>
                                        </p:cTn>
                                        <p:tgtEl>
                                          <p:spTgt spid="568"/>
                                        </p:tgtEl>
                                        <p:attrNameLst>
                                          <p:attrName>style.visibility</p:attrName>
                                        </p:attrNameLst>
                                      </p:cBhvr>
                                      <p:to>
                                        <p:strVal val="visible"/>
                                      </p:to>
                                    </p:set>
                                  </p:childTnLst>
                                </p:cTn>
                              </p:par>
                              <p:par>
                                <p:cTn id="2683" presetID="1" presetClass="entr" presetSubtype="0" fill="hold" grpId="3" nodeType="withEffect">
                                  <p:stCondLst>
                                    <p:cond delay="0"/>
                                  </p:stCondLst>
                                  <p:childTnLst>
                                    <p:set>
                                      <p:cBhvr>
                                        <p:cTn id="2684"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65"/>
                  </p:tgtEl>
                </p:cond>
              </p:nextCondLst>
            </p:seq>
            <p:seq concurrent="1" nextAc="seek">
              <p:cTn id="2685" restart="whenNotActive" fill="hold" evtFilter="cancelBubble" nodeType="interactiveSeq">
                <p:stCondLst>
                  <p:cond evt="onClick" delay="0">
                    <p:tgtEl>
                      <p:spTgt spid="568"/>
                    </p:tgtEl>
                  </p:cond>
                </p:stCondLst>
                <p:endSync evt="end" delay="0">
                  <p:rtn val="all"/>
                </p:endSync>
                <p:childTnLst>
                  <p:par>
                    <p:cTn id="2686" fill="hold">
                      <p:stCondLst>
                        <p:cond delay="0"/>
                      </p:stCondLst>
                      <p:childTnLst>
                        <p:par>
                          <p:cTn id="2687" fill="hold">
                            <p:stCondLst>
                              <p:cond delay="0"/>
                            </p:stCondLst>
                            <p:childTnLst>
                              <p:par>
                                <p:cTn id="2688" presetID="1" presetClass="exit" presetSubtype="0" fill="hold" grpId="1" nodeType="withEffect">
                                  <p:stCondLst>
                                    <p:cond delay="0"/>
                                  </p:stCondLst>
                                  <p:childTnLst>
                                    <p:set>
                                      <p:cBhvr>
                                        <p:cTn id="2689" dur="1" fill="hold">
                                          <p:stCondLst>
                                            <p:cond delay="0"/>
                                          </p:stCondLst>
                                        </p:cTn>
                                        <p:tgtEl>
                                          <p:spTgt spid="568"/>
                                        </p:tgtEl>
                                        <p:attrNameLst>
                                          <p:attrName>style.visibility</p:attrName>
                                        </p:attrNameLst>
                                      </p:cBhvr>
                                      <p:to>
                                        <p:strVal val="hidden"/>
                                      </p:to>
                                    </p:set>
                                  </p:childTnLst>
                                </p:cTn>
                              </p:par>
                              <p:par>
                                <p:cTn id="2690" presetID="1" presetClass="exit" presetSubtype="0" fill="hold" grpId="1" nodeType="withEffect">
                                  <p:stCondLst>
                                    <p:cond delay="0"/>
                                  </p:stCondLst>
                                  <p:childTnLst>
                                    <p:set>
                                      <p:cBhvr>
                                        <p:cTn id="2691" dur="1" fill="hold">
                                          <p:stCondLst>
                                            <p:cond delay="0"/>
                                          </p:stCondLst>
                                        </p:cTn>
                                        <p:tgtEl>
                                          <p:spTgt spid="567"/>
                                        </p:tgtEl>
                                        <p:attrNameLst>
                                          <p:attrName>style.visibility</p:attrName>
                                        </p:attrNameLst>
                                      </p:cBhvr>
                                      <p:to>
                                        <p:strVal val="hidden"/>
                                      </p:to>
                                    </p:set>
                                  </p:childTnLst>
                                </p:cTn>
                              </p:par>
                              <p:par>
                                <p:cTn id="2692" presetID="1" presetClass="entr" presetSubtype="0" fill="hold" grpId="3" nodeType="withEffect">
                                  <p:stCondLst>
                                    <p:cond delay="0"/>
                                  </p:stCondLst>
                                  <p:childTnLst>
                                    <p:set>
                                      <p:cBhvr>
                                        <p:cTn id="2693" dur="1" fill="hold">
                                          <p:stCondLst>
                                            <p:cond delay="0"/>
                                          </p:stCondLst>
                                        </p:cTn>
                                        <p:tgtEl>
                                          <p:spTgt spid="566"/>
                                        </p:tgtEl>
                                        <p:attrNameLst>
                                          <p:attrName>style.visibility</p:attrName>
                                        </p:attrNameLst>
                                      </p:cBhvr>
                                      <p:to>
                                        <p:strVal val="visible"/>
                                      </p:to>
                                    </p:set>
                                  </p:childTnLst>
                                </p:cTn>
                              </p:par>
                              <p:par>
                                <p:cTn id="2694" presetID="1" presetClass="entr" presetSubtype="0" fill="hold" grpId="3" nodeType="withEffect">
                                  <p:stCondLst>
                                    <p:cond delay="0"/>
                                  </p:stCondLst>
                                  <p:childTnLst>
                                    <p:set>
                                      <p:cBhvr>
                                        <p:cTn id="2695"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8"/>
                  </p:tgtEl>
                </p:cond>
              </p:nextCondLst>
            </p:seq>
            <p:seq concurrent="1" nextAc="seek">
              <p:cTn id="2696" restart="whenNotActive" fill="hold" evtFilter="cancelBubble" nodeType="interactiveSeq">
                <p:stCondLst>
                  <p:cond evt="onClick" delay="0">
                    <p:tgtEl>
                      <p:spTgt spid="567"/>
                    </p:tgtEl>
                  </p:cond>
                </p:stCondLst>
                <p:endSync evt="end" delay="0">
                  <p:rtn val="all"/>
                </p:endSync>
                <p:childTnLst>
                  <p:par>
                    <p:cTn id="2697" fill="hold">
                      <p:stCondLst>
                        <p:cond delay="0"/>
                      </p:stCondLst>
                      <p:childTnLst>
                        <p:par>
                          <p:cTn id="2698" fill="hold">
                            <p:stCondLst>
                              <p:cond delay="0"/>
                            </p:stCondLst>
                            <p:childTnLst>
                              <p:par>
                                <p:cTn id="2699" presetID="1" presetClass="exit" presetSubtype="0" fill="hold" grpId="2" nodeType="withEffect">
                                  <p:stCondLst>
                                    <p:cond delay="0"/>
                                  </p:stCondLst>
                                  <p:childTnLst>
                                    <p:set>
                                      <p:cBhvr>
                                        <p:cTn id="2700" dur="1" fill="hold">
                                          <p:stCondLst>
                                            <p:cond delay="0"/>
                                          </p:stCondLst>
                                        </p:cTn>
                                        <p:tgtEl>
                                          <p:spTgt spid="567"/>
                                        </p:tgtEl>
                                        <p:attrNameLst>
                                          <p:attrName>style.visibility</p:attrName>
                                        </p:attrNameLst>
                                      </p:cBhvr>
                                      <p:to>
                                        <p:strVal val="hidden"/>
                                      </p:to>
                                    </p:set>
                                  </p:childTnLst>
                                </p:cTn>
                              </p:par>
                              <p:par>
                                <p:cTn id="2701" presetID="1" presetClass="exit" presetSubtype="0" fill="hold" grpId="2" nodeType="withEffect">
                                  <p:stCondLst>
                                    <p:cond delay="0"/>
                                  </p:stCondLst>
                                  <p:childTnLst>
                                    <p:set>
                                      <p:cBhvr>
                                        <p:cTn id="2702" dur="1" fill="hold">
                                          <p:stCondLst>
                                            <p:cond delay="0"/>
                                          </p:stCondLst>
                                        </p:cTn>
                                        <p:tgtEl>
                                          <p:spTgt spid="568"/>
                                        </p:tgtEl>
                                        <p:attrNameLst>
                                          <p:attrName>style.visibility</p:attrName>
                                        </p:attrNameLst>
                                      </p:cBhvr>
                                      <p:to>
                                        <p:strVal val="hidden"/>
                                      </p:to>
                                    </p:set>
                                  </p:childTnLst>
                                </p:cTn>
                              </p:par>
                              <p:par>
                                <p:cTn id="2703" presetID="1" presetClass="entr" presetSubtype="0" fill="hold" grpId="3" nodeType="withEffect">
                                  <p:stCondLst>
                                    <p:cond delay="0"/>
                                  </p:stCondLst>
                                  <p:childTnLst>
                                    <p:set>
                                      <p:cBhvr>
                                        <p:cTn id="2704" dur="1" fill="hold">
                                          <p:stCondLst>
                                            <p:cond delay="0"/>
                                          </p:stCondLst>
                                        </p:cTn>
                                        <p:tgtEl>
                                          <p:spTgt spid="570"/>
                                        </p:tgtEl>
                                        <p:attrNameLst>
                                          <p:attrName>style.visibility</p:attrName>
                                        </p:attrNameLst>
                                      </p:cBhvr>
                                      <p:to>
                                        <p:strVal val="visible"/>
                                      </p:to>
                                    </p:set>
                                  </p:childTnLst>
                                </p:cTn>
                              </p:par>
                              <p:par>
                                <p:cTn id="2705" presetID="1" presetClass="entr" presetSubtype="0" fill="hold" grpId="3" nodeType="withEffect">
                                  <p:stCondLst>
                                    <p:cond delay="0"/>
                                  </p:stCondLst>
                                  <p:childTnLst>
                                    <p:set>
                                      <p:cBhvr>
                                        <p:cTn id="2706"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67"/>
                  </p:tgtEl>
                </p:cond>
              </p:nextCondLst>
            </p:seq>
            <p:seq concurrent="1" nextAc="seek">
              <p:cTn id="2707" restart="whenNotActive" fill="hold" evtFilter="cancelBubble" nodeType="interactiveSeq">
                <p:stCondLst>
                  <p:cond evt="onClick" delay="0">
                    <p:tgtEl>
                      <p:spTgt spid="570"/>
                    </p:tgtEl>
                  </p:cond>
                </p:stCondLst>
                <p:endSync evt="end" delay="0">
                  <p:rtn val="all"/>
                </p:endSync>
                <p:childTnLst>
                  <p:par>
                    <p:cTn id="2708" fill="hold">
                      <p:stCondLst>
                        <p:cond delay="0"/>
                      </p:stCondLst>
                      <p:childTnLst>
                        <p:par>
                          <p:cTn id="2709" fill="hold">
                            <p:stCondLst>
                              <p:cond delay="0"/>
                            </p:stCondLst>
                            <p:childTnLst>
                              <p:par>
                                <p:cTn id="2710" presetID="1" presetClass="exit" presetSubtype="0" fill="hold" grpId="1" nodeType="withEffect">
                                  <p:stCondLst>
                                    <p:cond delay="0"/>
                                  </p:stCondLst>
                                  <p:childTnLst>
                                    <p:set>
                                      <p:cBhvr>
                                        <p:cTn id="2711" dur="1" fill="hold">
                                          <p:stCondLst>
                                            <p:cond delay="0"/>
                                          </p:stCondLst>
                                        </p:cTn>
                                        <p:tgtEl>
                                          <p:spTgt spid="570"/>
                                        </p:tgtEl>
                                        <p:attrNameLst>
                                          <p:attrName>style.visibility</p:attrName>
                                        </p:attrNameLst>
                                      </p:cBhvr>
                                      <p:to>
                                        <p:strVal val="hidden"/>
                                      </p:to>
                                    </p:set>
                                  </p:childTnLst>
                                </p:cTn>
                              </p:par>
                              <p:par>
                                <p:cTn id="2712" presetID="1" presetClass="exit" presetSubtype="0" fill="hold" grpId="1" nodeType="withEffect">
                                  <p:stCondLst>
                                    <p:cond delay="0"/>
                                  </p:stCondLst>
                                  <p:childTnLst>
                                    <p:set>
                                      <p:cBhvr>
                                        <p:cTn id="2713" dur="1" fill="hold">
                                          <p:stCondLst>
                                            <p:cond delay="0"/>
                                          </p:stCondLst>
                                        </p:cTn>
                                        <p:tgtEl>
                                          <p:spTgt spid="569"/>
                                        </p:tgtEl>
                                        <p:attrNameLst>
                                          <p:attrName>style.visibility</p:attrName>
                                        </p:attrNameLst>
                                      </p:cBhvr>
                                      <p:to>
                                        <p:strVal val="hidden"/>
                                      </p:to>
                                    </p:set>
                                  </p:childTnLst>
                                </p:cTn>
                              </p:par>
                              <p:par>
                                <p:cTn id="2714" presetID="1" presetClass="entr" presetSubtype="0" fill="hold" grpId="0" nodeType="withEffect">
                                  <p:stCondLst>
                                    <p:cond delay="0"/>
                                  </p:stCondLst>
                                  <p:childTnLst>
                                    <p:set>
                                      <p:cBhvr>
                                        <p:cTn id="2715" dur="1" fill="hold">
                                          <p:stCondLst>
                                            <p:cond delay="0"/>
                                          </p:stCondLst>
                                        </p:cTn>
                                        <p:tgtEl>
                                          <p:spTgt spid="568"/>
                                        </p:tgtEl>
                                        <p:attrNameLst>
                                          <p:attrName>style.visibility</p:attrName>
                                        </p:attrNameLst>
                                      </p:cBhvr>
                                      <p:to>
                                        <p:strVal val="visible"/>
                                      </p:to>
                                    </p:set>
                                  </p:childTnLst>
                                </p:cTn>
                              </p:par>
                              <p:par>
                                <p:cTn id="2716" presetID="1" presetClass="entr" presetSubtype="0" fill="hold" grpId="0" nodeType="withEffect">
                                  <p:stCondLst>
                                    <p:cond delay="0"/>
                                  </p:stCondLst>
                                  <p:childTnLst>
                                    <p:set>
                                      <p:cBhvr>
                                        <p:cTn id="2717"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70"/>
                  </p:tgtEl>
                </p:cond>
              </p:nextCondLst>
            </p:seq>
            <p:seq concurrent="1" nextAc="seek">
              <p:cTn id="2718" restart="whenNotActive" fill="hold" evtFilter="cancelBubble" nodeType="interactiveSeq">
                <p:stCondLst>
                  <p:cond evt="onClick" delay="0">
                    <p:tgtEl>
                      <p:spTgt spid="569"/>
                    </p:tgtEl>
                  </p:cond>
                </p:stCondLst>
                <p:endSync evt="end" delay="0">
                  <p:rtn val="all"/>
                </p:endSync>
                <p:childTnLst>
                  <p:par>
                    <p:cTn id="2719" fill="hold">
                      <p:stCondLst>
                        <p:cond delay="0"/>
                      </p:stCondLst>
                      <p:childTnLst>
                        <p:par>
                          <p:cTn id="2720" fill="hold">
                            <p:stCondLst>
                              <p:cond delay="0"/>
                            </p:stCondLst>
                            <p:childTnLst>
                              <p:par>
                                <p:cTn id="2721" presetID="1" presetClass="exit" presetSubtype="0" fill="hold" grpId="2" nodeType="withEffect">
                                  <p:stCondLst>
                                    <p:cond delay="0"/>
                                  </p:stCondLst>
                                  <p:childTnLst>
                                    <p:set>
                                      <p:cBhvr>
                                        <p:cTn id="2722" dur="1" fill="hold">
                                          <p:stCondLst>
                                            <p:cond delay="0"/>
                                          </p:stCondLst>
                                        </p:cTn>
                                        <p:tgtEl>
                                          <p:spTgt spid="569"/>
                                        </p:tgtEl>
                                        <p:attrNameLst>
                                          <p:attrName>style.visibility</p:attrName>
                                        </p:attrNameLst>
                                      </p:cBhvr>
                                      <p:to>
                                        <p:strVal val="hidden"/>
                                      </p:to>
                                    </p:set>
                                  </p:childTnLst>
                                </p:cTn>
                              </p:par>
                              <p:par>
                                <p:cTn id="2723" presetID="1" presetClass="exit" presetSubtype="0" fill="hold" grpId="2" nodeType="withEffect">
                                  <p:stCondLst>
                                    <p:cond delay="0"/>
                                  </p:stCondLst>
                                  <p:childTnLst>
                                    <p:set>
                                      <p:cBhvr>
                                        <p:cTn id="2724" dur="1" fill="hold">
                                          <p:stCondLst>
                                            <p:cond delay="0"/>
                                          </p:stCondLst>
                                        </p:cTn>
                                        <p:tgtEl>
                                          <p:spTgt spid="570"/>
                                        </p:tgtEl>
                                        <p:attrNameLst>
                                          <p:attrName>style.visibility</p:attrName>
                                        </p:attrNameLst>
                                      </p:cBhvr>
                                      <p:to>
                                        <p:strVal val="hidden"/>
                                      </p:to>
                                    </p:set>
                                  </p:childTnLst>
                                </p:cTn>
                              </p:par>
                              <p:par>
                                <p:cTn id="2725" presetID="1" presetClass="entr" presetSubtype="0" fill="hold" grpId="0" nodeType="withEffect">
                                  <p:stCondLst>
                                    <p:cond delay="0"/>
                                  </p:stCondLst>
                                  <p:childTnLst>
                                    <p:set>
                                      <p:cBhvr>
                                        <p:cTn id="2726" dur="1" fill="hold">
                                          <p:stCondLst>
                                            <p:cond delay="0"/>
                                          </p:stCondLst>
                                        </p:cTn>
                                        <p:tgtEl>
                                          <p:spTgt spid="572"/>
                                        </p:tgtEl>
                                        <p:attrNameLst>
                                          <p:attrName>style.visibility</p:attrName>
                                        </p:attrNameLst>
                                      </p:cBhvr>
                                      <p:to>
                                        <p:strVal val="visible"/>
                                      </p:to>
                                    </p:set>
                                  </p:childTnLst>
                                </p:cTn>
                              </p:par>
                              <p:par>
                                <p:cTn id="2727" presetID="1" presetClass="entr" presetSubtype="0" fill="hold" grpId="0" nodeType="withEffect">
                                  <p:stCondLst>
                                    <p:cond delay="0"/>
                                  </p:stCondLst>
                                  <p:childTnLst>
                                    <p:set>
                                      <p:cBhvr>
                                        <p:cTn id="2728"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69"/>
                  </p:tgtEl>
                </p:cond>
              </p:nextCondLst>
            </p:seq>
            <p:seq concurrent="1" nextAc="seek">
              <p:cTn id="2729" restart="whenNotActive" fill="hold" evtFilter="cancelBubble" nodeType="interactiveSeq">
                <p:stCondLst>
                  <p:cond evt="onClick" delay="0">
                    <p:tgtEl>
                      <p:spTgt spid="572"/>
                    </p:tgtEl>
                  </p:cond>
                </p:stCondLst>
                <p:endSync evt="end" delay="0">
                  <p:rtn val="all"/>
                </p:endSync>
                <p:childTnLst>
                  <p:par>
                    <p:cTn id="2730" fill="hold">
                      <p:stCondLst>
                        <p:cond delay="0"/>
                      </p:stCondLst>
                      <p:childTnLst>
                        <p:par>
                          <p:cTn id="2731" fill="hold">
                            <p:stCondLst>
                              <p:cond delay="0"/>
                            </p:stCondLst>
                            <p:childTnLst>
                              <p:par>
                                <p:cTn id="2732" presetID="1" presetClass="exit" presetSubtype="0" fill="hold" grpId="1" nodeType="withEffect">
                                  <p:stCondLst>
                                    <p:cond delay="0"/>
                                  </p:stCondLst>
                                  <p:childTnLst>
                                    <p:set>
                                      <p:cBhvr>
                                        <p:cTn id="2733" dur="1" fill="hold">
                                          <p:stCondLst>
                                            <p:cond delay="0"/>
                                          </p:stCondLst>
                                        </p:cTn>
                                        <p:tgtEl>
                                          <p:spTgt spid="572"/>
                                        </p:tgtEl>
                                        <p:attrNameLst>
                                          <p:attrName>style.visibility</p:attrName>
                                        </p:attrNameLst>
                                      </p:cBhvr>
                                      <p:to>
                                        <p:strVal val="hidden"/>
                                      </p:to>
                                    </p:set>
                                  </p:childTnLst>
                                </p:cTn>
                              </p:par>
                              <p:par>
                                <p:cTn id="2734" presetID="1" presetClass="exit" presetSubtype="0" fill="hold" grpId="1" nodeType="withEffect">
                                  <p:stCondLst>
                                    <p:cond delay="0"/>
                                  </p:stCondLst>
                                  <p:childTnLst>
                                    <p:set>
                                      <p:cBhvr>
                                        <p:cTn id="2735" dur="1" fill="hold">
                                          <p:stCondLst>
                                            <p:cond delay="0"/>
                                          </p:stCondLst>
                                        </p:cTn>
                                        <p:tgtEl>
                                          <p:spTgt spid="571"/>
                                        </p:tgtEl>
                                        <p:attrNameLst>
                                          <p:attrName>style.visibility</p:attrName>
                                        </p:attrNameLst>
                                      </p:cBhvr>
                                      <p:to>
                                        <p:strVal val="hidden"/>
                                      </p:to>
                                    </p:set>
                                  </p:childTnLst>
                                </p:cTn>
                              </p:par>
                              <p:par>
                                <p:cTn id="2736" presetID="1" presetClass="entr" presetSubtype="0" fill="hold" grpId="0" nodeType="withEffect">
                                  <p:stCondLst>
                                    <p:cond delay="0"/>
                                  </p:stCondLst>
                                  <p:childTnLst>
                                    <p:set>
                                      <p:cBhvr>
                                        <p:cTn id="2737" dur="1" fill="hold">
                                          <p:stCondLst>
                                            <p:cond delay="0"/>
                                          </p:stCondLst>
                                        </p:cTn>
                                        <p:tgtEl>
                                          <p:spTgt spid="570"/>
                                        </p:tgtEl>
                                        <p:attrNameLst>
                                          <p:attrName>style.visibility</p:attrName>
                                        </p:attrNameLst>
                                      </p:cBhvr>
                                      <p:to>
                                        <p:strVal val="visible"/>
                                      </p:to>
                                    </p:set>
                                  </p:childTnLst>
                                </p:cTn>
                              </p:par>
                              <p:par>
                                <p:cTn id="2738" presetID="1" presetClass="entr" presetSubtype="0" fill="hold" grpId="0" nodeType="withEffect">
                                  <p:stCondLst>
                                    <p:cond delay="0"/>
                                  </p:stCondLst>
                                  <p:childTnLst>
                                    <p:set>
                                      <p:cBhvr>
                                        <p:cTn id="2739"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72"/>
                  </p:tgtEl>
                </p:cond>
              </p:nextCondLst>
            </p:seq>
            <p:seq concurrent="1" nextAc="seek">
              <p:cTn id="2740" restart="whenNotActive" fill="hold" evtFilter="cancelBubble" nodeType="interactiveSeq">
                <p:stCondLst>
                  <p:cond evt="onClick" delay="0">
                    <p:tgtEl>
                      <p:spTgt spid="571"/>
                    </p:tgtEl>
                  </p:cond>
                </p:stCondLst>
                <p:endSync evt="end" delay="0">
                  <p:rtn val="all"/>
                </p:endSync>
                <p:childTnLst>
                  <p:par>
                    <p:cTn id="2741" fill="hold">
                      <p:stCondLst>
                        <p:cond delay="0"/>
                      </p:stCondLst>
                      <p:childTnLst>
                        <p:par>
                          <p:cTn id="2742" fill="hold">
                            <p:stCondLst>
                              <p:cond delay="0"/>
                            </p:stCondLst>
                            <p:childTnLst>
                              <p:par>
                                <p:cTn id="2743" presetID="1" presetClass="exit" presetSubtype="0" fill="hold" grpId="2" nodeType="withEffect">
                                  <p:stCondLst>
                                    <p:cond delay="0"/>
                                  </p:stCondLst>
                                  <p:childTnLst>
                                    <p:set>
                                      <p:cBhvr>
                                        <p:cTn id="2744" dur="1" fill="hold">
                                          <p:stCondLst>
                                            <p:cond delay="0"/>
                                          </p:stCondLst>
                                        </p:cTn>
                                        <p:tgtEl>
                                          <p:spTgt spid="571"/>
                                        </p:tgtEl>
                                        <p:attrNameLst>
                                          <p:attrName>style.visibility</p:attrName>
                                        </p:attrNameLst>
                                      </p:cBhvr>
                                      <p:to>
                                        <p:strVal val="hidden"/>
                                      </p:to>
                                    </p:set>
                                  </p:childTnLst>
                                </p:cTn>
                              </p:par>
                              <p:par>
                                <p:cTn id="2745" presetID="1" presetClass="exit" presetSubtype="0" fill="hold" grpId="2" nodeType="withEffect">
                                  <p:stCondLst>
                                    <p:cond delay="0"/>
                                  </p:stCondLst>
                                  <p:childTnLst>
                                    <p:set>
                                      <p:cBhvr>
                                        <p:cTn id="2746" dur="1" fill="hold">
                                          <p:stCondLst>
                                            <p:cond delay="0"/>
                                          </p:stCondLst>
                                        </p:cTn>
                                        <p:tgtEl>
                                          <p:spTgt spid="572"/>
                                        </p:tgtEl>
                                        <p:attrNameLst>
                                          <p:attrName>style.visibility</p:attrName>
                                        </p:attrNameLst>
                                      </p:cBhvr>
                                      <p:to>
                                        <p:strVal val="hidden"/>
                                      </p:to>
                                    </p:set>
                                  </p:childTnLst>
                                </p:cTn>
                              </p:par>
                              <p:par>
                                <p:cTn id="2747" presetID="1" presetClass="entr" presetSubtype="0" fill="hold" grpId="3" nodeType="withEffect">
                                  <p:stCondLst>
                                    <p:cond delay="0"/>
                                  </p:stCondLst>
                                  <p:childTnLst>
                                    <p:set>
                                      <p:cBhvr>
                                        <p:cTn id="2748" dur="1" fill="hold">
                                          <p:stCondLst>
                                            <p:cond delay="0"/>
                                          </p:stCondLst>
                                        </p:cTn>
                                        <p:tgtEl>
                                          <p:spTgt spid="574"/>
                                        </p:tgtEl>
                                        <p:attrNameLst>
                                          <p:attrName>style.visibility</p:attrName>
                                        </p:attrNameLst>
                                      </p:cBhvr>
                                      <p:to>
                                        <p:strVal val="visible"/>
                                      </p:to>
                                    </p:set>
                                  </p:childTnLst>
                                </p:cTn>
                              </p:par>
                              <p:par>
                                <p:cTn id="2749" presetID="1" presetClass="entr" presetSubtype="0" fill="hold" grpId="3" nodeType="withEffect">
                                  <p:stCondLst>
                                    <p:cond delay="0"/>
                                  </p:stCondLst>
                                  <p:childTnLst>
                                    <p:set>
                                      <p:cBhvr>
                                        <p:cTn id="2750"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1"/>
                  </p:tgtEl>
                </p:cond>
              </p:nextCondLst>
            </p:seq>
            <p:seq concurrent="1" nextAc="seek">
              <p:cTn id="2751" restart="whenNotActive" fill="hold" evtFilter="cancelBubble" nodeType="interactiveSeq">
                <p:stCondLst>
                  <p:cond evt="onClick" delay="0">
                    <p:tgtEl>
                      <p:spTgt spid="574"/>
                    </p:tgtEl>
                  </p:cond>
                </p:stCondLst>
                <p:endSync evt="end" delay="0">
                  <p:rtn val="all"/>
                </p:endSync>
                <p:childTnLst>
                  <p:par>
                    <p:cTn id="2752" fill="hold">
                      <p:stCondLst>
                        <p:cond delay="0"/>
                      </p:stCondLst>
                      <p:childTnLst>
                        <p:par>
                          <p:cTn id="2753" fill="hold">
                            <p:stCondLst>
                              <p:cond delay="0"/>
                            </p:stCondLst>
                            <p:childTnLst>
                              <p:par>
                                <p:cTn id="2754" presetID="1" presetClass="exit" presetSubtype="0" fill="hold" grpId="1" nodeType="withEffect">
                                  <p:stCondLst>
                                    <p:cond delay="0"/>
                                  </p:stCondLst>
                                  <p:childTnLst>
                                    <p:set>
                                      <p:cBhvr>
                                        <p:cTn id="2755" dur="1" fill="hold">
                                          <p:stCondLst>
                                            <p:cond delay="0"/>
                                          </p:stCondLst>
                                        </p:cTn>
                                        <p:tgtEl>
                                          <p:spTgt spid="574"/>
                                        </p:tgtEl>
                                        <p:attrNameLst>
                                          <p:attrName>style.visibility</p:attrName>
                                        </p:attrNameLst>
                                      </p:cBhvr>
                                      <p:to>
                                        <p:strVal val="hidden"/>
                                      </p:to>
                                    </p:set>
                                  </p:childTnLst>
                                </p:cTn>
                              </p:par>
                              <p:par>
                                <p:cTn id="2756" presetID="1" presetClass="exit" presetSubtype="0" fill="hold" grpId="1" nodeType="withEffect">
                                  <p:stCondLst>
                                    <p:cond delay="0"/>
                                  </p:stCondLst>
                                  <p:childTnLst>
                                    <p:set>
                                      <p:cBhvr>
                                        <p:cTn id="2757" dur="1" fill="hold">
                                          <p:stCondLst>
                                            <p:cond delay="0"/>
                                          </p:stCondLst>
                                        </p:cTn>
                                        <p:tgtEl>
                                          <p:spTgt spid="573"/>
                                        </p:tgtEl>
                                        <p:attrNameLst>
                                          <p:attrName>style.visibility</p:attrName>
                                        </p:attrNameLst>
                                      </p:cBhvr>
                                      <p:to>
                                        <p:strVal val="hidden"/>
                                      </p:to>
                                    </p:set>
                                  </p:childTnLst>
                                </p:cTn>
                              </p:par>
                              <p:par>
                                <p:cTn id="2758" presetID="1" presetClass="entr" presetSubtype="0" fill="hold" grpId="3" nodeType="withEffect">
                                  <p:stCondLst>
                                    <p:cond delay="0"/>
                                  </p:stCondLst>
                                  <p:childTnLst>
                                    <p:set>
                                      <p:cBhvr>
                                        <p:cTn id="2759" dur="1" fill="hold">
                                          <p:stCondLst>
                                            <p:cond delay="0"/>
                                          </p:stCondLst>
                                        </p:cTn>
                                        <p:tgtEl>
                                          <p:spTgt spid="572"/>
                                        </p:tgtEl>
                                        <p:attrNameLst>
                                          <p:attrName>style.visibility</p:attrName>
                                        </p:attrNameLst>
                                      </p:cBhvr>
                                      <p:to>
                                        <p:strVal val="visible"/>
                                      </p:to>
                                    </p:set>
                                  </p:childTnLst>
                                </p:cTn>
                              </p:par>
                              <p:par>
                                <p:cTn id="2760" presetID="1" presetClass="entr" presetSubtype="0" fill="hold" grpId="3" nodeType="withEffect">
                                  <p:stCondLst>
                                    <p:cond delay="0"/>
                                  </p:stCondLst>
                                  <p:childTnLst>
                                    <p:set>
                                      <p:cBhvr>
                                        <p:cTn id="2761"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74"/>
                  </p:tgtEl>
                </p:cond>
              </p:nextCondLst>
            </p:seq>
            <p:seq concurrent="1" nextAc="seek">
              <p:cTn id="2762" restart="whenNotActive" fill="hold" evtFilter="cancelBubble" nodeType="interactiveSeq">
                <p:stCondLst>
                  <p:cond evt="onClick" delay="0">
                    <p:tgtEl>
                      <p:spTgt spid="573"/>
                    </p:tgtEl>
                  </p:cond>
                </p:stCondLst>
                <p:endSync evt="end" delay="0">
                  <p:rtn val="all"/>
                </p:endSync>
                <p:childTnLst>
                  <p:par>
                    <p:cTn id="2763" fill="hold">
                      <p:stCondLst>
                        <p:cond delay="0"/>
                      </p:stCondLst>
                      <p:childTnLst>
                        <p:par>
                          <p:cTn id="2764" fill="hold">
                            <p:stCondLst>
                              <p:cond delay="0"/>
                            </p:stCondLst>
                            <p:childTnLst>
                              <p:par>
                                <p:cTn id="2765" presetID="1" presetClass="exit" presetSubtype="0" fill="hold" grpId="2" nodeType="withEffect">
                                  <p:stCondLst>
                                    <p:cond delay="0"/>
                                  </p:stCondLst>
                                  <p:childTnLst>
                                    <p:set>
                                      <p:cBhvr>
                                        <p:cTn id="2766" dur="1" fill="hold">
                                          <p:stCondLst>
                                            <p:cond delay="0"/>
                                          </p:stCondLst>
                                        </p:cTn>
                                        <p:tgtEl>
                                          <p:spTgt spid="573"/>
                                        </p:tgtEl>
                                        <p:attrNameLst>
                                          <p:attrName>style.visibility</p:attrName>
                                        </p:attrNameLst>
                                      </p:cBhvr>
                                      <p:to>
                                        <p:strVal val="hidden"/>
                                      </p:to>
                                    </p:set>
                                  </p:childTnLst>
                                </p:cTn>
                              </p:par>
                              <p:par>
                                <p:cTn id="2767" presetID="1" presetClass="exit" presetSubtype="0" fill="hold" grpId="2" nodeType="withEffect">
                                  <p:stCondLst>
                                    <p:cond delay="0"/>
                                  </p:stCondLst>
                                  <p:childTnLst>
                                    <p:set>
                                      <p:cBhvr>
                                        <p:cTn id="2768" dur="1" fill="hold">
                                          <p:stCondLst>
                                            <p:cond delay="0"/>
                                          </p:stCondLst>
                                        </p:cTn>
                                        <p:tgtEl>
                                          <p:spTgt spid="574"/>
                                        </p:tgtEl>
                                        <p:attrNameLst>
                                          <p:attrName>style.visibility</p:attrName>
                                        </p:attrNameLst>
                                      </p:cBhvr>
                                      <p:to>
                                        <p:strVal val="hidden"/>
                                      </p:to>
                                    </p:set>
                                  </p:childTnLst>
                                </p:cTn>
                              </p:par>
                              <p:par>
                                <p:cTn id="2769" presetID="1" presetClass="entr" presetSubtype="0" fill="hold" grpId="0" nodeType="withEffect">
                                  <p:stCondLst>
                                    <p:cond delay="0"/>
                                  </p:stCondLst>
                                  <p:childTnLst>
                                    <p:set>
                                      <p:cBhvr>
                                        <p:cTn id="2770" dur="1" fill="hold">
                                          <p:stCondLst>
                                            <p:cond delay="0"/>
                                          </p:stCondLst>
                                        </p:cTn>
                                        <p:tgtEl>
                                          <p:spTgt spid="576"/>
                                        </p:tgtEl>
                                        <p:attrNameLst>
                                          <p:attrName>style.visibility</p:attrName>
                                        </p:attrNameLst>
                                      </p:cBhvr>
                                      <p:to>
                                        <p:strVal val="visible"/>
                                      </p:to>
                                    </p:set>
                                  </p:childTnLst>
                                </p:cTn>
                              </p:par>
                              <p:par>
                                <p:cTn id="2771" presetID="1" presetClass="entr" presetSubtype="0" fill="hold" grpId="0" nodeType="withEffect">
                                  <p:stCondLst>
                                    <p:cond delay="0"/>
                                  </p:stCondLst>
                                  <p:childTnLst>
                                    <p:set>
                                      <p:cBhvr>
                                        <p:cTn id="2772"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3"/>
                  </p:tgtEl>
                </p:cond>
              </p:nextCondLst>
            </p:seq>
            <p:seq concurrent="1" nextAc="seek">
              <p:cTn id="2773" restart="whenNotActive" fill="hold" evtFilter="cancelBubble" nodeType="interactiveSeq">
                <p:stCondLst>
                  <p:cond evt="onClick" delay="0">
                    <p:tgtEl>
                      <p:spTgt spid="576"/>
                    </p:tgtEl>
                  </p:cond>
                </p:stCondLst>
                <p:endSync evt="end" delay="0">
                  <p:rtn val="all"/>
                </p:endSync>
                <p:childTnLst>
                  <p:par>
                    <p:cTn id="2774" fill="hold">
                      <p:stCondLst>
                        <p:cond delay="0"/>
                      </p:stCondLst>
                      <p:childTnLst>
                        <p:par>
                          <p:cTn id="2775" fill="hold">
                            <p:stCondLst>
                              <p:cond delay="0"/>
                            </p:stCondLst>
                            <p:childTnLst>
                              <p:par>
                                <p:cTn id="2776" presetID="1" presetClass="exit" presetSubtype="0" fill="hold" grpId="1" nodeType="withEffect">
                                  <p:stCondLst>
                                    <p:cond delay="0"/>
                                  </p:stCondLst>
                                  <p:childTnLst>
                                    <p:set>
                                      <p:cBhvr>
                                        <p:cTn id="2777" dur="1" fill="hold">
                                          <p:stCondLst>
                                            <p:cond delay="0"/>
                                          </p:stCondLst>
                                        </p:cTn>
                                        <p:tgtEl>
                                          <p:spTgt spid="576"/>
                                        </p:tgtEl>
                                        <p:attrNameLst>
                                          <p:attrName>style.visibility</p:attrName>
                                        </p:attrNameLst>
                                      </p:cBhvr>
                                      <p:to>
                                        <p:strVal val="hidden"/>
                                      </p:to>
                                    </p:set>
                                  </p:childTnLst>
                                </p:cTn>
                              </p:par>
                              <p:par>
                                <p:cTn id="2778" presetID="1" presetClass="exit" presetSubtype="0" fill="hold" grpId="1" nodeType="withEffect">
                                  <p:stCondLst>
                                    <p:cond delay="0"/>
                                  </p:stCondLst>
                                  <p:childTnLst>
                                    <p:set>
                                      <p:cBhvr>
                                        <p:cTn id="2779" dur="1" fill="hold">
                                          <p:stCondLst>
                                            <p:cond delay="0"/>
                                          </p:stCondLst>
                                        </p:cTn>
                                        <p:tgtEl>
                                          <p:spTgt spid="575"/>
                                        </p:tgtEl>
                                        <p:attrNameLst>
                                          <p:attrName>style.visibility</p:attrName>
                                        </p:attrNameLst>
                                      </p:cBhvr>
                                      <p:to>
                                        <p:strVal val="hidden"/>
                                      </p:to>
                                    </p:set>
                                  </p:childTnLst>
                                </p:cTn>
                              </p:par>
                              <p:par>
                                <p:cTn id="2780" presetID="1" presetClass="entr" presetSubtype="0" fill="hold" grpId="0" nodeType="withEffect">
                                  <p:stCondLst>
                                    <p:cond delay="0"/>
                                  </p:stCondLst>
                                  <p:childTnLst>
                                    <p:set>
                                      <p:cBhvr>
                                        <p:cTn id="2781" dur="1" fill="hold">
                                          <p:stCondLst>
                                            <p:cond delay="0"/>
                                          </p:stCondLst>
                                        </p:cTn>
                                        <p:tgtEl>
                                          <p:spTgt spid="574"/>
                                        </p:tgtEl>
                                        <p:attrNameLst>
                                          <p:attrName>style.visibility</p:attrName>
                                        </p:attrNameLst>
                                      </p:cBhvr>
                                      <p:to>
                                        <p:strVal val="visible"/>
                                      </p:to>
                                    </p:set>
                                  </p:childTnLst>
                                </p:cTn>
                              </p:par>
                              <p:par>
                                <p:cTn id="2782" presetID="1" presetClass="entr" presetSubtype="0" fill="hold" grpId="0" nodeType="withEffect">
                                  <p:stCondLst>
                                    <p:cond delay="0"/>
                                  </p:stCondLst>
                                  <p:childTnLst>
                                    <p:set>
                                      <p:cBhvr>
                                        <p:cTn id="2783"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6"/>
                  </p:tgtEl>
                </p:cond>
              </p:nextCondLst>
            </p:seq>
            <p:seq concurrent="1" nextAc="seek">
              <p:cTn id="2784" restart="whenNotActive" fill="hold" evtFilter="cancelBubble" nodeType="interactiveSeq">
                <p:stCondLst>
                  <p:cond evt="onClick" delay="0">
                    <p:tgtEl>
                      <p:spTgt spid="575"/>
                    </p:tgtEl>
                  </p:cond>
                </p:stCondLst>
                <p:endSync evt="end" delay="0">
                  <p:rtn val="all"/>
                </p:endSync>
                <p:childTnLst>
                  <p:par>
                    <p:cTn id="2785" fill="hold">
                      <p:stCondLst>
                        <p:cond delay="0"/>
                      </p:stCondLst>
                      <p:childTnLst>
                        <p:par>
                          <p:cTn id="2786" fill="hold">
                            <p:stCondLst>
                              <p:cond delay="0"/>
                            </p:stCondLst>
                            <p:childTnLst>
                              <p:par>
                                <p:cTn id="2787" presetID="1" presetClass="exit" presetSubtype="0" fill="hold" grpId="2" nodeType="withEffect">
                                  <p:stCondLst>
                                    <p:cond delay="0"/>
                                  </p:stCondLst>
                                  <p:childTnLst>
                                    <p:set>
                                      <p:cBhvr>
                                        <p:cTn id="2788" dur="1" fill="hold">
                                          <p:stCondLst>
                                            <p:cond delay="0"/>
                                          </p:stCondLst>
                                        </p:cTn>
                                        <p:tgtEl>
                                          <p:spTgt spid="575"/>
                                        </p:tgtEl>
                                        <p:attrNameLst>
                                          <p:attrName>style.visibility</p:attrName>
                                        </p:attrNameLst>
                                      </p:cBhvr>
                                      <p:to>
                                        <p:strVal val="hidden"/>
                                      </p:to>
                                    </p:set>
                                  </p:childTnLst>
                                </p:cTn>
                              </p:par>
                              <p:par>
                                <p:cTn id="2789" presetID="1" presetClass="exit" presetSubtype="0" fill="hold" grpId="2" nodeType="withEffect">
                                  <p:stCondLst>
                                    <p:cond delay="0"/>
                                  </p:stCondLst>
                                  <p:childTnLst>
                                    <p:set>
                                      <p:cBhvr>
                                        <p:cTn id="2790" dur="1" fill="hold">
                                          <p:stCondLst>
                                            <p:cond delay="0"/>
                                          </p:stCondLst>
                                        </p:cTn>
                                        <p:tgtEl>
                                          <p:spTgt spid="576"/>
                                        </p:tgtEl>
                                        <p:attrNameLst>
                                          <p:attrName>style.visibility</p:attrName>
                                        </p:attrNameLst>
                                      </p:cBhvr>
                                      <p:to>
                                        <p:strVal val="hidden"/>
                                      </p:to>
                                    </p:set>
                                  </p:childTnLst>
                                </p:cTn>
                              </p:par>
                              <p:par>
                                <p:cTn id="2791" presetID="1" presetClass="entr" presetSubtype="0" fill="hold" grpId="3" nodeType="withEffect">
                                  <p:stCondLst>
                                    <p:cond delay="0"/>
                                  </p:stCondLst>
                                  <p:childTnLst>
                                    <p:set>
                                      <p:cBhvr>
                                        <p:cTn id="2792" dur="1" fill="hold">
                                          <p:stCondLst>
                                            <p:cond delay="0"/>
                                          </p:stCondLst>
                                        </p:cTn>
                                        <p:tgtEl>
                                          <p:spTgt spid="578"/>
                                        </p:tgtEl>
                                        <p:attrNameLst>
                                          <p:attrName>style.visibility</p:attrName>
                                        </p:attrNameLst>
                                      </p:cBhvr>
                                      <p:to>
                                        <p:strVal val="visible"/>
                                      </p:to>
                                    </p:set>
                                  </p:childTnLst>
                                </p:cTn>
                              </p:par>
                              <p:par>
                                <p:cTn id="2793" presetID="1" presetClass="entr" presetSubtype="0" fill="hold" grpId="3" nodeType="withEffect">
                                  <p:stCondLst>
                                    <p:cond delay="0"/>
                                  </p:stCondLst>
                                  <p:childTnLst>
                                    <p:set>
                                      <p:cBhvr>
                                        <p:cTn id="2794" dur="1" fill="hold">
                                          <p:stCondLst>
                                            <p:cond delay="0"/>
                                          </p:stCondLst>
                                        </p:cTn>
                                        <p:tgtEl>
                                          <p:spTgt spid="577"/>
                                        </p:tgtEl>
                                        <p:attrNameLst>
                                          <p:attrName>style.visibility</p:attrName>
                                        </p:attrNameLst>
                                      </p:cBhvr>
                                      <p:to>
                                        <p:strVal val="visible"/>
                                      </p:to>
                                    </p:set>
                                  </p:childTnLst>
                                </p:cTn>
                              </p:par>
                            </p:childTnLst>
                          </p:cTn>
                        </p:par>
                      </p:childTnLst>
                    </p:cTn>
                  </p:par>
                </p:childTnLst>
              </p:cTn>
              <p:nextCondLst>
                <p:cond evt="onClick" delay="0">
                  <p:tgtEl>
                    <p:spTgt spid="575"/>
                  </p:tgtEl>
                </p:cond>
              </p:nextCondLst>
            </p:seq>
            <p:seq concurrent="1" nextAc="seek">
              <p:cTn id="2795" restart="whenNotActive" fill="hold" evtFilter="cancelBubble" nodeType="interactiveSeq">
                <p:stCondLst>
                  <p:cond evt="onClick" delay="0">
                    <p:tgtEl>
                      <p:spTgt spid="578"/>
                    </p:tgtEl>
                  </p:cond>
                </p:stCondLst>
                <p:endSync evt="end" delay="0">
                  <p:rtn val="all"/>
                </p:endSync>
                <p:childTnLst>
                  <p:par>
                    <p:cTn id="2796" fill="hold">
                      <p:stCondLst>
                        <p:cond delay="0"/>
                      </p:stCondLst>
                      <p:childTnLst>
                        <p:par>
                          <p:cTn id="2797" fill="hold">
                            <p:stCondLst>
                              <p:cond delay="0"/>
                            </p:stCondLst>
                            <p:childTnLst>
                              <p:par>
                                <p:cTn id="2798" presetID="1" presetClass="exit" presetSubtype="0" fill="hold" grpId="1" nodeType="withEffect">
                                  <p:stCondLst>
                                    <p:cond delay="0"/>
                                  </p:stCondLst>
                                  <p:childTnLst>
                                    <p:set>
                                      <p:cBhvr>
                                        <p:cTn id="2799" dur="1" fill="hold">
                                          <p:stCondLst>
                                            <p:cond delay="0"/>
                                          </p:stCondLst>
                                        </p:cTn>
                                        <p:tgtEl>
                                          <p:spTgt spid="578"/>
                                        </p:tgtEl>
                                        <p:attrNameLst>
                                          <p:attrName>style.visibility</p:attrName>
                                        </p:attrNameLst>
                                      </p:cBhvr>
                                      <p:to>
                                        <p:strVal val="hidden"/>
                                      </p:to>
                                    </p:set>
                                  </p:childTnLst>
                                </p:cTn>
                              </p:par>
                              <p:par>
                                <p:cTn id="2800" presetID="1" presetClass="exit" presetSubtype="0" fill="hold" grpId="1" nodeType="withEffect">
                                  <p:stCondLst>
                                    <p:cond delay="0"/>
                                  </p:stCondLst>
                                  <p:childTnLst>
                                    <p:set>
                                      <p:cBhvr>
                                        <p:cTn id="2801" dur="1" fill="hold">
                                          <p:stCondLst>
                                            <p:cond delay="0"/>
                                          </p:stCondLst>
                                        </p:cTn>
                                        <p:tgtEl>
                                          <p:spTgt spid="577"/>
                                        </p:tgtEl>
                                        <p:attrNameLst>
                                          <p:attrName>style.visibility</p:attrName>
                                        </p:attrNameLst>
                                      </p:cBhvr>
                                      <p:to>
                                        <p:strVal val="hidden"/>
                                      </p:to>
                                    </p:set>
                                  </p:childTnLst>
                                </p:cTn>
                              </p:par>
                              <p:par>
                                <p:cTn id="2802" presetID="1" presetClass="entr" presetSubtype="0" fill="hold" grpId="3" nodeType="withEffect">
                                  <p:stCondLst>
                                    <p:cond delay="0"/>
                                  </p:stCondLst>
                                  <p:childTnLst>
                                    <p:set>
                                      <p:cBhvr>
                                        <p:cTn id="2803" dur="1" fill="hold">
                                          <p:stCondLst>
                                            <p:cond delay="0"/>
                                          </p:stCondLst>
                                        </p:cTn>
                                        <p:tgtEl>
                                          <p:spTgt spid="576"/>
                                        </p:tgtEl>
                                        <p:attrNameLst>
                                          <p:attrName>style.visibility</p:attrName>
                                        </p:attrNameLst>
                                      </p:cBhvr>
                                      <p:to>
                                        <p:strVal val="visible"/>
                                      </p:to>
                                    </p:set>
                                  </p:childTnLst>
                                </p:cTn>
                              </p:par>
                              <p:par>
                                <p:cTn id="2804" presetID="1" presetClass="entr" presetSubtype="0" fill="hold" grpId="3" nodeType="withEffect">
                                  <p:stCondLst>
                                    <p:cond delay="0"/>
                                  </p:stCondLst>
                                  <p:childTnLst>
                                    <p:set>
                                      <p:cBhvr>
                                        <p:cTn id="2805"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8"/>
                  </p:tgtEl>
                </p:cond>
              </p:nextCondLst>
            </p:seq>
            <p:seq concurrent="1" nextAc="seek">
              <p:cTn id="2806" restart="whenNotActive" fill="hold" evtFilter="cancelBubble" nodeType="interactiveSeq">
                <p:stCondLst>
                  <p:cond evt="onClick" delay="0">
                    <p:tgtEl>
                      <p:spTgt spid="577"/>
                    </p:tgtEl>
                  </p:cond>
                </p:stCondLst>
                <p:endSync evt="end" delay="0">
                  <p:rtn val="all"/>
                </p:endSync>
                <p:childTnLst>
                  <p:par>
                    <p:cTn id="2807" fill="hold">
                      <p:stCondLst>
                        <p:cond delay="0"/>
                      </p:stCondLst>
                      <p:childTnLst>
                        <p:par>
                          <p:cTn id="2808" fill="hold">
                            <p:stCondLst>
                              <p:cond delay="0"/>
                            </p:stCondLst>
                            <p:childTnLst>
                              <p:par>
                                <p:cTn id="2809" presetID="1" presetClass="exit" presetSubtype="0" fill="hold" grpId="2" nodeType="withEffect">
                                  <p:stCondLst>
                                    <p:cond delay="0"/>
                                  </p:stCondLst>
                                  <p:childTnLst>
                                    <p:set>
                                      <p:cBhvr>
                                        <p:cTn id="2810" dur="1" fill="hold">
                                          <p:stCondLst>
                                            <p:cond delay="0"/>
                                          </p:stCondLst>
                                        </p:cTn>
                                        <p:tgtEl>
                                          <p:spTgt spid="577"/>
                                        </p:tgtEl>
                                        <p:attrNameLst>
                                          <p:attrName>style.visibility</p:attrName>
                                        </p:attrNameLst>
                                      </p:cBhvr>
                                      <p:to>
                                        <p:strVal val="hidden"/>
                                      </p:to>
                                    </p:set>
                                  </p:childTnLst>
                                </p:cTn>
                              </p:par>
                              <p:par>
                                <p:cTn id="2811" presetID="1" presetClass="exit" presetSubtype="0" fill="hold" grpId="2" nodeType="withEffect">
                                  <p:stCondLst>
                                    <p:cond delay="0"/>
                                  </p:stCondLst>
                                  <p:childTnLst>
                                    <p:set>
                                      <p:cBhvr>
                                        <p:cTn id="2812" dur="1" fill="hold">
                                          <p:stCondLst>
                                            <p:cond delay="0"/>
                                          </p:stCondLst>
                                        </p:cTn>
                                        <p:tgtEl>
                                          <p:spTgt spid="578"/>
                                        </p:tgtEl>
                                        <p:attrNameLst>
                                          <p:attrName>style.visibility</p:attrName>
                                        </p:attrNameLst>
                                      </p:cBhvr>
                                      <p:to>
                                        <p:strVal val="hidden"/>
                                      </p:to>
                                    </p:set>
                                  </p:childTnLst>
                                </p:cTn>
                              </p:par>
                              <p:par>
                                <p:cTn id="2813" presetID="1" presetClass="entr" presetSubtype="0" fill="hold" grpId="0" nodeType="withEffect">
                                  <p:stCondLst>
                                    <p:cond delay="0"/>
                                  </p:stCondLst>
                                  <p:childTnLst>
                                    <p:set>
                                      <p:cBhvr>
                                        <p:cTn id="2814" dur="1" fill="hold">
                                          <p:stCondLst>
                                            <p:cond delay="0"/>
                                          </p:stCondLst>
                                        </p:cTn>
                                        <p:tgtEl>
                                          <p:spTgt spid="580"/>
                                        </p:tgtEl>
                                        <p:attrNameLst>
                                          <p:attrName>style.visibility</p:attrName>
                                        </p:attrNameLst>
                                      </p:cBhvr>
                                      <p:to>
                                        <p:strVal val="visible"/>
                                      </p:to>
                                    </p:set>
                                  </p:childTnLst>
                                </p:cTn>
                              </p:par>
                              <p:par>
                                <p:cTn id="2815" presetID="1" presetClass="entr" presetSubtype="0" fill="hold" grpId="0" nodeType="withEffect">
                                  <p:stCondLst>
                                    <p:cond delay="0"/>
                                  </p:stCondLst>
                                  <p:childTnLst>
                                    <p:set>
                                      <p:cBhvr>
                                        <p:cTn id="2816"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77"/>
                  </p:tgtEl>
                </p:cond>
              </p:nextCondLst>
            </p:seq>
            <p:seq concurrent="1" nextAc="seek">
              <p:cTn id="2817" restart="whenNotActive" fill="hold" evtFilter="cancelBubble" nodeType="interactiveSeq">
                <p:stCondLst>
                  <p:cond evt="onClick" delay="0">
                    <p:tgtEl>
                      <p:spTgt spid="580"/>
                    </p:tgtEl>
                  </p:cond>
                </p:stCondLst>
                <p:endSync evt="end" delay="0">
                  <p:rtn val="all"/>
                </p:endSync>
                <p:childTnLst>
                  <p:par>
                    <p:cTn id="2818" fill="hold">
                      <p:stCondLst>
                        <p:cond delay="0"/>
                      </p:stCondLst>
                      <p:childTnLst>
                        <p:par>
                          <p:cTn id="2819" fill="hold">
                            <p:stCondLst>
                              <p:cond delay="0"/>
                            </p:stCondLst>
                            <p:childTnLst>
                              <p:par>
                                <p:cTn id="2820" presetID="1" presetClass="exit" presetSubtype="0" fill="hold" grpId="1" nodeType="withEffect">
                                  <p:stCondLst>
                                    <p:cond delay="0"/>
                                  </p:stCondLst>
                                  <p:childTnLst>
                                    <p:set>
                                      <p:cBhvr>
                                        <p:cTn id="2821" dur="1" fill="hold">
                                          <p:stCondLst>
                                            <p:cond delay="0"/>
                                          </p:stCondLst>
                                        </p:cTn>
                                        <p:tgtEl>
                                          <p:spTgt spid="580"/>
                                        </p:tgtEl>
                                        <p:attrNameLst>
                                          <p:attrName>style.visibility</p:attrName>
                                        </p:attrNameLst>
                                      </p:cBhvr>
                                      <p:to>
                                        <p:strVal val="hidden"/>
                                      </p:to>
                                    </p:set>
                                  </p:childTnLst>
                                </p:cTn>
                              </p:par>
                              <p:par>
                                <p:cTn id="2822" presetID="1" presetClass="exit" presetSubtype="0" fill="hold" grpId="1" nodeType="withEffect">
                                  <p:stCondLst>
                                    <p:cond delay="0"/>
                                  </p:stCondLst>
                                  <p:childTnLst>
                                    <p:set>
                                      <p:cBhvr>
                                        <p:cTn id="2823" dur="1" fill="hold">
                                          <p:stCondLst>
                                            <p:cond delay="0"/>
                                          </p:stCondLst>
                                        </p:cTn>
                                        <p:tgtEl>
                                          <p:spTgt spid="579"/>
                                        </p:tgtEl>
                                        <p:attrNameLst>
                                          <p:attrName>style.visibility</p:attrName>
                                        </p:attrNameLst>
                                      </p:cBhvr>
                                      <p:to>
                                        <p:strVal val="hidden"/>
                                      </p:to>
                                    </p:set>
                                  </p:childTnLst>
                                </p:cTn>
                              </p:par>
                              <p:par>
                                <p:cTn id="2824" presetID="1" presetClass="entr" presetSubtype="0" fill="hold" grpId="0" nodeType="withEffect">
                                  <p:stCondLst>
                                    <p:cond delay="0"/>
                                  </p:stCondLst>
                                  <p:childTnLst>
                                    <p:set>
                                      <p:cBhvr>
                                        <p:cTn id="2825" dur="1" fill="hold">
                                          <p:stCondLst>
                                            <p:cond delay="0"/>
                                          </p:stCondLst>
                                        </p:cTn>
                                        <p:tgtEl>
                                          <p:spTgt spid="578"/>
                                        </p:tgtEl>
                                        <p:attrNameLst>
                                          <p:attrName>style.visibility</p:attrName>
                                        </p:attrNameLst>
                                      </p:cBhvr>
                                      <p:to>
                                        <p:strVal val="visible"/>
                                      </p:to>
                                    </p:set>
                                  </p:childTnLst>
                                </p:cTn>
                              </p:par>
                              <p:par>
                                <p:cTn id="2826" presetID="1" presetClass="entr" presetSubtype="0" fill="hold" grpId="0" nodeType="withEffect">
                                  <p:stCondLst>
                                    <p:cond delay="0"/>
                                  </p:stCondLst>
                                  <p:childTnLst>
                                    <p:set>
                                      <p:cBhvr>
                                        <p:cTn id="2827" dur="1" fill="hold">
                                          <p:stCondLst>
                                            <p:cond delay="0"/>
                                          </p:stCondLst>
                                        </p:cTn>
                                        <p:tgtEl>
                                          <p:spTgt spid="577"/>
                                        </p:tgtEl>
                                        <p:attrNameLst>
                                          <p:attrName>style.visibility</p:attrName>
                                        </p:attrNameLst>
                                      </p:cBhvr>
                                      <p:to>
                                        <p:strVal val="visible"/>
                                      </p:to>
                                    </p:set>
                                  </p:childTnLst>
                                </p:cTn>
                              </p:par>
                            </p:childTnLst>
                          </p:cTn>
                        </p:par>
                      </p:childTnLst>
                    </p:cTn>
                  </p:par>
                </p:childTnLst>
              </p:cTn>
              <p:nextCondLst>
                <p:cond evt="onClick" delay="0">
                  <p:tgtEl>
                    <p:spTgt spid="580"/>
                  </p:tgtEl>
                </p:cond>
              </p:nextCondLst>
            </p:seq>
            <p:seq concurrent="1" nextAc="seek">
              <p:cTn id="2828" restart="whenNotActive" fill="hold" evtFilter="cancelBubble" nodeType="interactiveSeq">
                <p:stCondLst>
                  <p:cond evt="onClick" delay="0">
                    <p:tgtEl>
                      <p:spTgt spid="579"/>
                    </p:tgtEl>
                  </p:cond>
                </p:stCondLst>
                <p:endSync evt="end" delay="0">
                  <p:rtn val="all"/>
                </p:endSync>
                <p:childTnLst>
                  <p:par>
                    <p:cTn id="2829" fill="hold">
                      <p:stCondLst>
                        <p:cond delay="0"/>
                      </p:stCondLst>
                      <p:childTnLst>
                        <p:par>
                          <p:cTn id="2830" fill="hold">
                            <p:stCondLst>
                              <p:cond delay="0"/>
                            </p:stCondLst>
                            <p:childTnLst>
                              <p:par>
                                <p:cTn id="2831" presetID="1" presetClass="exit" presetSubtype="0" fill="hold" grpId="2" nodeType="withEffect">
                                  <p:stCondLst>
                                    <p:cond delay="0"/>
                                  </p:stCondLst>
                                  <p:childTnLst>
                                    <p:set>
                                      <p:cBhvr>
                                        <p:cTn id="2832" dur="1" fill="hold">
                                          <p:stCondLst>
                                            <p:cond delay="0"/>
                                          </p:stCondLst>
                                        </p:cTn>
                                        <p:tgtEl>
                                          <p:spTgt spid="579"/>
                                        </p:tgtEl>
                                        <p:attrNameLst>
                                          <p:attrName>style.visibility</p:attrName>
                                        </p:attrNameLst>
                                      </p:cBhvr>
                                      <p:to>
                                        <p:strVal val="hidden"/>
                                      </p:to>
                                    </p:set>
                                  </p:childTnLst>
                                </p:cTn>
                              </p:par>
                              <p:par>
                                <p:cTn id="2833" presetID="1" presetClass="exit" presetSubtype="0" fill="hold" grpId="2" nodeType="withEffect">
                                  <p:stCondLst>
                                    <p:cond delay="0"/>
                                  </p:stCondLst>
                                  <p:childTnLst>
                                    <p:set>
                                      <p:cBhvr>
                                        <p:cTn id="2834" dur="1" fill="hold">
                                          <p:stCondLst>
                                            <p:cond delay="0"/>
                                          </p:stCondLst>
                                        </p:cTn>
                                        <p:tgtEl>
                                          <p:spTgt spid="580"/>
                                        </p:tgtEl>
                                        <p:attrNameLst>
                                          <p:attrName>style.visibility</p:attrName>
                                        </p:attrNameLst>
                                      </p:cBhvr>
                                      <p:to>
                                        <p:strVal val="hidden"/>
                                      </p:to>
                                    </p:set>
                                  </p:childTnLst>
                                </p:cTn>
                              </p:par>
                              <p:par>
                                <p:cTn id="2835" presetID="1" presetClass="entr" presetSubtype="0" fill="hold" grpId="3" nodeType="withEffect">
                                  <p:stCondLst>
                                    <p:cond delay="0"/>
                                  </p:stCondLst>
                                  <p:childTnLst>
                                    <p:set>
                                      <p:cBhvr>
                                        <p:cTn id="2836" dur="1" fill="hold">
                                          <p:stCondLst>
                                            <p:cond delay="0"/>
                                          </p:stCondLst>
                                        </p:cTn>
                                        <p:tgtEl>
                                          <p:spTgt spid="582"/>
                                        </p:tgtEl>
                                        <p:attrNameLst>
                                          <p:attrName>style.visibility</p:attrName>
                                        </p:attrNameLst>
                                      </p:cBhvr>
                                      <p:to>
                                        <p:strVal val="visible"/>
                                      </p:to>
                                    </p:set>
                                  </p:childTnLst>
                                </p:cTn>
                              </p:par>
                              <p:par>
                                <p:cTn id="2837" presetID="1" presetClass="entr" presetSubtype="0" fill="hold" grpId="3" nodeType="withEffect">
                                  <p:stCondLst>
                                    <p:cond delay="0"/>
                                  </p:stCondLst>
                                  <p:childTnLst>
                                    <p:set>
                                      <p:cBhvr>
                                        <p:cTn id="2838"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79"/>
                  </p:tgtEl>
                </p:cond>
              </p:nextCondLst>
            </p:seq>
            <p:seq concurrent="1" nextAc="seek">
              <p:cTn id="2839" restart="whenNotActive" fill="hold" evtFilter="cancelBubble" nodeType="interactiveSeq">
                <p:stCondLst>
                  <p:cond evt="onClick" delay="0">
                    <p:tgtEl>
                      <p:spTgt spid="582"/>
                    </p:tgtEl>
                  </p:cond>
                </p:stCondLst>
                <p:endSync evt="end" delay="0">
                  <p:rtn val="all"/>
                </p:endSync>
                <p:childTnLst>
                  <p:par>
                    <p:cTn id="2840" fill="hold">
                      <p:stCondLst>
                        <p:cond delay="0"/>
                      </p:stCondLst>
                      <p:childTnLst>
                        <p:par>
                          <p:cTn id="2841" fill="hold">
                            <p:stCondLst>
                              <p:cond delay="0"/>
                            </p:stCondLst>
                            <p:childTnLst>
                              <p:par>
                                <p:cTn id="2842" presetID="1" presetClass="exit" presetSubtype="0" fill="hold" grpId="1" nodeType="withEffect">
                                  <p:stCondLst>
                                    <p:cond delay="0"/>
                                  </p:stCondLst>
                                  <p:childTnLst>
                                    <p:set>
                                      <p:cBhvr>
                                        <p:cTn id="2843" dur="1" fill="hold">
                                          <p:stCondLst>
                                            <p:cond delay="0"/>
                                          </p:stCondLst>
                                        </p:cTn>
                                        <p:tgtEl>
                                          <p:spTgt spid="582"/>
                                        </p:tgtEl>
                                        <p:attrNameLst>
                                          <p:attrName>style.visibility</p:attrName>
                                        </p:attrNameLst>
                                      </p:cBhvr>
                                      <p:to>
                                        <p:strVal val="hidden"/>
                                      </p:to>
                                    </p:set>
                                  </p:childTnLst>
                                </p:cTn>
                              </p:par>
                              <p:par>
                                <p:cTn id="2844" presetID="1" presetClass="exit" presetSubtype="0" fill="hold" grpId="1" nodeType="withEffect">
                                  <p:stCondLst>
                                    <p:cond delay="0"/>
                                  </p:stCondLst>
                                  <p:childTnLst>
                                    <p:set>
                                      <p:cBhvr>
                                        <p:cTn id="2845" dur="1" fill="hold">
                                          <p:stCondLst>
                                            <p:cond delay="0"/>
                                          </p:stCondLst>
                                        </p:cTn>
                                        <p:tgtEl>
                                          <p:spTgt spid="581"/>
                                        </p:tgtEl>
                                        <p:attrNameLst>
                                          <p:attrName>style.visibility</p:attrName>
                                        </p:attrNameLst>
                                      </p:cBhvr>
                                      <p:to>
                                        <p:strVal val="hidden"/>
                                      </p:to>
                                    </p:set>
                                  </p:childTnLst>
                                </p:cTn>
                              </p:par>
                              <p:par>
                                <p:cTn id="2846" presetID="1" presetClass="entr" presetSubtype="0" fill="hold" grpId="3" nodeType="withEffect">
                                  <p:stCondLst>
                                    <p:cond delay="0"/>
                                  </p:stCondLst>
                                  <p:childTnLst>
                                    <p:set>
                                      <p:cBhvr>
                                        <p:cTn id="2847" dur="1" fill="hold">
                                          <p:stCondLst>
                                            <p:cond delay="0"/>
                                          </p:stCondLst>
                                        </p:cTn>
                                        <p:tgtEl>
                                          <p:spTgt spid="580"/>
                                        </p:tgtEl>
                                        <p:attrNameLst>
                                          <p:attrName>style.visibility</p:attrName>
                                        </p:attrNameLst>
                                      </p:cBhvr>
                                      <p:to>
                                        <p:strVal val="visible"/>
                                      </p:to>
                                    </p:set>
                                  </p:childTnLst>
                                </p:cTn>
                              </p:par>
                              <p:par>
                                <p:cTn id="2848" presetID="1" presetClass="entr" presetSubtype="0" fill="hold" grpId="3" nodeType="withEffect">
                                  <p:stCondLst>
                                    <p:cond delay="0"/>
                                  </p:stCondLst>
                                  <p:childTnLst>
                                    <p:set>
                                      <p:cBhvr>
                                        <p:cTn id="2849"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82"/>
                  </p:tgtEl>
                </p:cond>
              </p:nextCondLst>
            </p:seq>
            <p:seq concurrent="1" nextAc="seek">
              <p:cTn id="2850" restart="whenNotActive" fill="hold" evtFilter="cancelBubble" nodeType="interactiveSeq">
                <p:stCondLst>
                  <p:cond evt="onClick" delay="0">
                    <p:tgtEl>
                      <p:spTgt spid="581"/>
                    </p:tgtEl>
                  </p:cond>
                </p:stCondLst>
                <p:endSync evt="end" delay="0">
                  <p:rtn val="all"/>
                </p:endSync>
                <p:childTnLst>
                  <p:par>
                    <p:cTn id="2851" fill="hold">
                      <p:stCondLst>
                        <p:cond delay="0"/>
                      </p:stCondLst>
                      <p:childTnLst>
                        <p:par>
                          <p:cTn id="2852" fill="hold">
                            <p:stCondLst>
                              <p:cond delay="0"/>
                            </p:stCondLst>
                            <p:childTnLst>
                              <p:par>
                                <p:cTn id="2853" presetID="1" presetClass="exit" presetSubtype="0" fill="hold" grpId="2" nodeType="withEffect">
                                  <p:stCondLst>
                                    <p:cond delay="0"/>
                                  </p:stCondLst>
                                  <p:childTnLst>
                                    <p:set>
                                      <p:cBhvr>
                                        <p:cTn id="2854" dur="1" fill="hold">
                                          <p:stCondLst>
                                            <p:cond delay="0"/>
                                          </p:stCondLst>
                                        </p:cTn>
                                        <p:tgtEl>
                                          <p:spTgt spid="581"/>
                                        </p:tgtEl>
                                        <p:attrNameLst>
                                          <p:attrName>style.visibility</p:attrName>
                                        </p:attrNameLst>
                                      </p:cBhvr>
                                      <p:to>
                                        <p:strVal val="hidden"/>
                                      </p:to>
                                    </p:set>
                                  </p:childTnLst>
                                </p:cTn>
                              </p:par>
                              <p:par>
                                <p:cTn id="2855" presetID="1" presetClass="exit" presetSubtype="0" fill="hold" grpId="2" nodeType="withEffect">
                                  <p:stCondLst>
                                    <p:cond delay="0"/>
                                  </p:stCondLst>
                                  <p:childTnLst>
                                    <p:set>
                                      <p:cBhvr>
                                        <p:cTn id="2856" dur="1" fill="hold">
                                          <p:stCondLst>
                                            <p:cond delay="0"/>
                                          </p:stCondLst>
                                        </p:cTn>
                                        <p:tgtEl>
                                          <p:spTgt spid="582"/>
                                        </p:tgtEl>
                                        <p:attrNameLst>
                                          <p:attrName>style.visibility</p:attrName>
                                        </p:attrNameLst>
                                      </p:cBhvr>
                                      <p:to>
                                        <p:strVal val="hidden"/>
                                      </p:to>
                                    </p:set>
                                  </p:childTnLst>
                                </p:cTn>
                              </p:par>
                              <p:par>
                                <p:cTn id="2857" presetID="1" presetClass="entr" presetSubtype="0" fill="hold" grpId="0" nodeType="withEffect">
                                  <p:stCondLst>
                                    <p:cond delay="0"/>
                                  </p:stCondLst>
                                  <p:childTnLst>
                                    <p:set>
                                      <p:cBhvr>
                                        <p:cTn id="2858" dur="1" fill="hold">
                                          <p:stCondLst>
                                            <p:cond delay="0"/>
                                          </p:stCondLst>
                                        </p:cTn>
                                        <p:tgtEl>
                                          <p:spTgt spid="583"/>
                                        </p:tgtEl>
                                        <p:attrNameLst>
                                          <p:attrName>style.visibility</p:attrName>
                                        </p:attrNameLst>
                                      </p:cBhvr>
                                      <p:to>
                                        <p:strVal val="visible"/>
                                      </p:to>
                                    </p:set>
                                  </p:childTnLst>
                                </p:cTn>
                              </p:par>
                              <p:par>
                                <p:cTn id="2859" presetID="1" presetClass="entr" presetSubtype="0" fill="hold" grpId="0" nodeType="withEffect">
                                  <p:stCondLst>
                                    <p:cond delay="0"/>
                                  </p:stCondLst>
                                  <p:childTnLst>
                                    <p:set>
                                      <p:cBhvr>
                                        <p:cTn id="2860" dur="1" fill="hold">
                                          <p:stCondLst>
                                            <p:cond delay="0"/>
                                          </p:stCondLst>
                                        </p:cTn>
                                        <p:tgtEl>
                                          <p:spTgt spid="584"/>
                                        </p:tgtEl>
                                        <p:attrNameLst>
                                          <p:attrName>style.visibility</p:attrName>
                                        </p:attrNameLst>
                                      </p:cBhvr>
                                      <p:to>
                                        <p:strVal val="visible"/>
                                      </p:to>
                                    </p:set>
                                  </p:childTnLst>
                                </p:cTn>
                              </p:par>
                            </p:childTnLst>
                          </p:cTn>
                        </p:par>
                      </p:childTnLst>
                    </p:cTn>
                  </p:par>
                </p:childTnLst>
              </p:cTn>
              <p:nextCondLst>
                <p:cond evt="onClick" delay="0">
                  <p:tgtEl>
                    <p:spTgt spid="581"/>
                  </p:tgtEl>
                </p:cond>
              </p:nextCondLst>
            </p:seq>
            <p:seq concurrent="1" nextAc="seek">
              <p:cTn id="2861" restart="whenNotActive" fill="hold" evtFilter="cancelBubble" nodeType="interactiveSeq">
                <p:stCondLst>
                  <p:cond evt="onClick" delay="0">
                    <p:tgtEl>
                      <p:spTgt spid="584"/>
                    </p:tgtEl>
                  </p:cond>
                </p:stCondLst>
                <p:endSync evt="end" delay="0">
                  <p:rtn val="all"/>
                </p:endSync>
                <p:childTnLst>
                  <p:par>
                    <p:cTn id="2862" fill="hold">
                      <p:stCondLst>
                        <p:cond delay="0"/>
                      </p:stCondLst>
                      <p:childTnLst>
                        <p:par>
                          <p:cTn id="2863" fill="hold">
                            <p:stCondLst>
                              <p:cond delay="0"/>
                            </p:stCondLst>
                            <p:childTnLst>
                              <p:par>
                                <p:cTn id="2864" presetID="1" presetClass="exit" presetSubtype="0" fill="hold" grpId="1" nodeType="withEffect">
                                  <p:stCondLst>
                                    <p:cond delay="0"/>
                                  </p:stCondLst>
                                  <p:childTnLst>
                                    <p:set>
                                      <p:cBhvr>
                                        <p:cTn id="2865" dur="1" fill="hold">
                                          <p:stCondLst>
                                            <p:cond delay="0"/>
                                          </p:stCondLst>
                                        </p:cTn>
                                        <p:tgtEl>
                                          <p:spTgt spid="583"/>
                                        </p:tgtEl>
                                        <p:attrNameLst>
                                          <p:attrName>style.visibility</p:attrName>
                                        </p:attrNameLst>
                                      </p:cBhvr>
                                      <p:to>
                                        <p:strVal val="hidden"/>
                                      </p:to>
                                    </p:set>
                                  </p:childTnLst>
                                </p:cTn>
                              </p:par>
                              <p:par>
                                <p:cTn id="2866" presetID="1" presetClass="exit" presetSubtype="0" fill="hold" grpId="1" nodeType="withEffect">
                                  <p:stCondLst>
                                    <p:cond delay="0"/>
                                  </p:stCondLst>
                                  <p:childTnLst>
                                    <p:set>
                                      <p:cBhvr>
                                        <p:cTn id="2867" dur="1" fill="hold">
                                          <p:stCondLst>
                                            <p:cond delay="0"/>
                                          </p:stCondLst>
                                        </p:cTn>
                                        <p:tgtEl>
                                          <p:spTgt spid="584"/>
                                        </p:tgtEl>
                                        <p:attrNameLst>
                                          <p:attrName>style.visibility</p:attrName>
                                        </p:attrNameLst>
                                      </p:cBhvr>
                                      <p:to>
                                        <p:strVal val="hidden"/>
                                      </p:to>
                                    </p:set>
                                  </p:childTnLst>
                                </p:cTn>
                              </p:par>
                              <p:par>
                                <p:cTn id="2868" presetID="1" presetClass="entr" presetSubtype="0" fill="hold" grpId="0" nodeType="withEffect">
                                  <p:stCondLst>
                                    <p:cond delay="0"/>
                                  </p:stCondLst>
                                  <p:childTnLst>
                                    <p:set>
                                      <p:cBhvr>
                                        <p:cTn id="2869" dur="1" fill="hold">
                                          <p:stCondLst>
                                            <p:cond delay="0"/>
                                          </p:stCondLst>
                                        </p:cTn>
                                        <p:tgtEl>
                                          <p:spTgt spid="582"/>
                                        </p:tgtEl>
                                        <p:attrNameLst>
                                          <p:attrName>style.visibility</p:attrName>
                                        </p:attrNameLst>
                                      </p:cBhvr>
                                      <p:to>
                                        <p:strVal val="visible"/>
                                      </p:to>
                                    </p:set>
                                  </p:childTnLst>
                                </p:cTn>
                              </p:par>
                              <p:par>
                                <p:cTn id="2870" presetID="1" presetClass="entr" presetSubtype="0" fill="hold" grpId="0" nodeType="withEffect">
                                  <p:stCondLst>
                                    <p:cond delay="0"/>
                                  </p:stCondLst>
                                  <p:childTnLst>
                                    <p:set>
                                      <p:cBhvr>
                                        <p:cTn id="2871"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84"/>
                  </p:tgtEl>
                </p:cond>
              </p:nextCondLst>
            </p:seq>
            <p:seq concurrent="1" nextAc="seek">
              <p:cTn id="2872" restart="whenNotActive" fill="hold" evtFilter="cancelBubble" nodeType="interactiveSeq">
                <p:stCondLst>
                  <p:cond evt="onClick" delay="0">
                    <p:tgtEl>
                      <p:spTgt spid="583"/>
                    </p:tgtEl>
                  </p:cond>
                </p:stCondLst>
                <p:endSync evt="end" delay="0">
                  <p:rtn val="all"/>
                </p:endSync>
                <p:childTnLst>
                  <p:par>
                    <p:cTn id="2873" fill="hold">
                      <p:stCondLst>
                        <p:cond delay="0"/>
                      </p:stCondLst>
                      <p:childTnLst>
                        <p:par>
                          <p:cTn id="2874" fill="hold">
                            <p:stCondLst>
                              <p:cond delay="0"/>
                            </p:stCondLst>
                            <p:childTnLst>
                              <p:par>
                                <p:cTn id="2875" presetID="1" presetClass="exit" presetSubtype="0" fill="hold" grpId="2" nodeType="withEffect">
                                  <p:stCondLst>
                                    <p:cond delay="0"/>
                                  </p:stCondLst>
                                  <p:childTnLst>
                                    <p:set>
                                      <p:cBhvr>
                                        <p:cTn id="2876" dur="1" fill="hold">
                                          <p:stCondLst>
                                            <p:cond delay="0"/>
                                          </p:stCondLst>
                                        </p:cTn>
                                        <p:tgtEl>
                                          <p:spTgt spid="583"/>
                                        </p:tgtEl>
                                        <p:attrNameLst>
                                          <p:attrName>style.visibility</p:attrName>
                                        </p:attrNameLst>
                                      </p:cBhvr>
                                      <p:to>
                                        <p:strVal val="hidden"/>
                                      </p:to>
                                    </p:set>
                                  </p:childTnLst>
                                </p:cTn>
                              </p:par>
                              <p:par>
                                <p:cTn id="2877" presetID="1" presetClass="exit" presetSubtype="0" fill="hold" grpId="3" nodeType="withEffect">
                                  <p:stCondLst>
                                    <p:cond delay="0"/>
                                  </p:stCondLst>
                                  <p:childTnLst>
                                    <p:set>
                                      <p:cBhvr>
                                        <p:cTn id="2878" dur="1" fill="hold">
                                          <p:stCondLst>
                                            <p:cond delay="0"/>
                                          </p:stCondLst>
                                        </p:cTn>
                                        <p:tgtEl>
                                          <p:spTgt spid="584"/>
                                        </p:tgtEl>
                                        <p:attrNameLst>
                                          <p:attrName>style.visibility</p:attrName>
                                        </p:attrNameLst>
                                      </p:cBhvr>
                                      <p:to>
                                        <p:strVal val="hidden"/>
                                      </p:to>
                                    </p:set>
                                  </p:childTnLst>
                                </p:cTn>
                              </p:par>
                              <p:par>
                                <p:cTn id="2879" presetID="1" presetClass="entr" presetSubtype="0" fill="hold" grpId="0" nodeType="withEffect">
                                  <p:stCondLst>
                                    <p:cond delay="0"/>
                                  </p:stCondLst>
                                  <p:childTnLst>
                                    <p:set>
                                      <p:cBhvr>
                                        <p:cTn id="2880" dur="1" fill="hold">
                                          <p:stCondLst>
                                            <p:cond delay="0"/>
                                          </p:stCondLst>
                                        </p:cTn>
                                        <p:tgtEl>
                                          <p:spTgt spid="586"/>
                                        </p:tgtEl>
                                        <p:attrNameLst>
                                          <p:attrName>style.visibility</p:attrName>
                                        </p:attrNameLst>
                                      </p:cBhvr>
                                      <p:to>
                                        <p:strVal val="visible"/>
                                      </p:to>
                                    </p:set>
                                  </p:childTnLst>
                                </p:cTn>
                              </p:par>
                              <p:par>
                                <p:cTn id="2881" presetID="1" presetClass="entr" presetSubtype="0" fill="hold" grpId="0" nodeType="withEffect">
                                  <p:stCondLst>
                                    <p:cond delay="0"/>
                                  </p:stCondLst>
                                  <p:childTnLst>
                                    <p:set>
                                      <p:cBhvr>
                                        <p:cTn id="2882"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3"/>
                  </p:tgtEl>
                </p:cond>
              </p:nextCondLst>
            </p:seq>
            <p:seq concurrent="1" nextAc="seek">
              <p:cTn id="2883" restart="whenNotActive" fill="hold" evtFilter="cancelBubble" nodeType="interactiveSeq">
                <p:stCondLst>
                  <p:cond evt="onClick" delay="0">
                    <p:tgtEl>
                      <p:spTgt spid="586"/>
                    </p:tgtEl>
                  </p:cond>
                </p:stCondLst>
                <p:endSync evt="end" delay="0">
                  <p:rtn val="all"/>
                </p:endSync>
                <p:childTnLst>
                  <p:par>
                    <p:cTn id="2884" fill="hold">
                      <p:stCondLst>
                        <p:cond delay="0"/>
                      </p:stCondLst>
                      <p:childTnLst>
                        <p:par>
                          <p:cTn id="2885" fill="hold">
                            <p:stCondLst>
                              <p:cond delay="0"/>
                            </p:stCondLst>
                            <p:childTnLst>
                              <p:par>
                                <p:cTn id="2886" presetID="1" presetClass="exit" presetSubtype="0" fill="hold" grpId="1" nodeType="withEffect">
                                  <p:stCondLst>
                                    <p:cond delay="0"/>
                                  </p:stCondLst>
                                  <p:childTnLst>
                                    <p:set>
                                      <p:cBhvr>
                                        <p:cTn id="2887" dur="1" fill="hold">
                                          <p:stCondLst>
                                            <p:cond delay="0"/>
                                          </p:stCondLst>
                                        </p:cTn>
                                        <p:tgtEl>
                                          <p:spTgt spid="586"/>
                                        </p:tgtEl>
                                        <p:attrNameLst>
                                          <p:attrName>style.visibility</p:attrName>
                                        </p:attrNameLst>
                                      </p:cBhvr>
                                      <p:to>
                                        <p:strVal val="hidden"/>
                                      </p:to>
                                    </p:set>
                                  </p:childTnLst>
                                </p:cTn>
                              </p:par>
                              <p:par>
                                <p:cTn id="2888" presetID="1" presetClass="exit" presetSubtype="0" fill="hold" grpId="1" nodeType="withEffect">
                                  <p:stCondLst>
                                    <p:cond delay="0"/>
                                  </p:stCondLst>
                                  <p:childTnLst>
                                    <p:set>
                                      <p:cBhvr>
                                        <p:cTn id="2889" dur="1" fill="hold">
                                          <p:stCondLst>
                                            <p:cond delay="0"/>
                                          </p:stCondLst>
                                        </p:cTn>
                                        <p:tgtEl>
                                          <p:spTgt spid="585"/>
                                        </p:tgtEl>
                                        <p:attrNameLst>
                                          <p:attrName>style.visibility</p:attrName>
                                        </p:attrNameLst>
                                      </p:cBhvr>
                                      <p:to>
                                        <p:strVal val="hidden"/>
                                      </p:to>
                                    </p:set>
                                  </p:childTnLst>
                                </p:cTn>
                              </p:par>
                              <p:par>
                                <p:cTn id="2890" presetID="1" presetClass="entr" presetSubtype="0" fill="hold" grpId="3" nodeType="withEffect">
                                  <p:stCondLst>
                                    <p:cond delay="0"/>
                                  </p:stCondLst>
                                  <p:childTnLst>
                                    <p:set>
                                      <p:cBhvr>
                                        <p:cTn id="2891" dur="1" fill="hold">
                                          <p:stCondLst>
                                            <p:cond delay="0"/>
                                          </p:stCondLst>
                                        </p:cTn>
                                        <p:tgtEl>
                                          <p:spTgt spid="583"/>
                                        </p:tgtEl>
                                        <p:attrNameLst>
                                          <p:attrName>style.visibility</p:attrName>
                                        </p:attrNameLst>
                                      </p:cBhvr>
                                      <p:to>
                                        <p:strVal val="visible"/>
                                      </p:to>
                                    </p:set>
                                  </p:childTnLst>
                                </p:cTn>
                              </p:par>
                              <p:par>
                                <p:cTn id="2892" presetID="1" presetClass="entr" presetSubtype="0" fill="hold" grpId="2" nodeType="withEffect">
                                  <p:stCondLst>
                                    <p:cond delay="0"/>
                                  </p:stCondLst>
                                  <p:childTnLst>
                                    <p:set>
                                      <p:cBhvr>
                                        <p:cTn id="2893" dur="1" fill="hold">
                                          <p:stCondLst>
                                            <p:cond delay="0"/>
                                          </p:stCondLst>
                                        </p:cTn>
                                        <p:tgtEl>
                                          <p:spTgt spid="584"/>
                                        </p:tgtEl>
                                        <p:attrNameLst>
                                          <p:attrName>style.visibility</p:attrName>
                                        </p:attrNameLst>
                                      </p:cBhvr>
                                      <p:to>
                                        <p:strVal val="visible"/>
                                      </p:to>
                                    </p:set>
                                  </p:childTnLst>
                                </p:cTn>
                              </p:par>
                            </p:childTnLst>
                          </p:cTn>
                        </p:par>
                      </p:childTnLst>
                    </p:cTn>
                  </p:par>
                </p:childTnLst>
              </p:cTn>
              <p:nextCondLst>
                <p:cond evt="onClick" delay="0">
                  <p:tgtEl>
                    <p:spTgt spid="586"/>
                  </p:tgtEl>
                </p:cond>
              </p:nextCondLst>
            </p:seq>
            <p:seq concurrent="1" nextAc="seek">
              <p:cTn id="2894" restart="whenNotActive" fill="hold" evtFilter="cancelBubble" nodeType="interactiveSeq">
                <p:stCondLst>
                  <p:cond evt="onClick" delay="0">
                    <p:tgtEl>
                      <p:spTgt spid="585"/>
                    </p:tgtEl>
                  </p:cond>
                </p:stCondLst>
                <p:endSync evt="end" delay="0">
                  <p:rtn val="all"/>
                </p:endSync>
                <p:childTnLst>
                  <p:par>
                    <p:cTn id="2895" fill="hold">
                      <p:stCondLst>
                        <p:cond delay="0"/>
                      </p:stCondLst>
                      <p:childTnLst>
                        <p:par>
                          <p:cTn id="2896" fill="hold">
                            <p:stCondLst>
                              <p:cond delay="0"/>
                            </p:stCondLst>
                            <p:childTnLst>
                              <p:par>
                                <p:cTn id="2897" presetID="1" presetClass="exit" presetSubtype="0" fill="hold" grpId="2" nodeType="withEffect">
                                  <p:stCondLst>
                                    <p:cond delay="0"/>
                                  </p:stCondLst>
                                  <p:childTnLst>
                                    <p:set>
                                      <p:cBhvr>
                                        <p:cTn id="2898" dur="1" fill="hold">
                                          <p:stCondLst>
                                            <p:cond delay="0"/>
                                          </p:stCondLst>
                                        </p:cTn>
                                        <p:tgtEl>
                                          <p:spTgt spid="585"/>
                                        </p:tgtEl>
                                        <p:attrNameLst>
                                          <p:attrName>style.visibility</p:attrName>
                                        </p:attrNameLst>
                                      </p:cBhvr>
                                      <p:to>
                                        <p:strVal val="hidden"/>
                                      </p:to>
                                    </p:set>
                                  </p:childTnLst>
                                </p:cTn>
                              </p:par>
                              <p:par>
                                <p:cTn id="2899" presetID="1" presetClass="exit" presetSubtype="0" fill="hold" grpId="2" nodeType="withEffect">
                                  <p:stCondLst>
                                    <p:cond delay="0"/>
                                  </p:stCondLst>
                                  <p:childTnLst>
                                    <p:set>
                                      <p:cBhvr>
                                        <p:cTn id="2900" dur="1" fill="hold">
                                          <p:stCondLst>
                                            <p:cond delay="0"/>
                                          </p:stCondLst>
                                        </p:cTn>
                                        <p:tgtEl>
                                          <p:spTgt spid="586"/>
                                        </p:tgtEl>
                                        <p:attrNameLst>
                                          <p:attrName>style.visibility</p:attrName>
                                        </p:attrNameLst>
                                      </p:cBhvr>
                                      <p:to>
                                        <p:strVal val="hidden"/>
                                      </p:to>
                                    </p:set>
                                  </p:childTnLst>
                                </p:cTn>
                              </p:par>
                              <p:par>
                                <p:cTn id="2901" presetID="1" presetClass="entr" presetSubtype="0" fill="hold" grpId="3" nodeType="withEffect">
                                  <p:stCondLst>
                                    <p:cond delay="0"/>
                                  </p:stCondLst>
                                  <p:childTnLst>
                                    <p:set>
                                      <p:cBhvr>
                                        <p:cTn id="2902" dur="1" fill="hold">
                                          <p:stCondLst>
                                            <p:cond delay="0"/>
                                          </p:stCondLst>
                                        </p:cTn>
                                        <p:tgtEl>
                                          <p:spTgt spid="588"/>
                                        </p:tgtEl>
                                        <p:attrNameLst>
                                          <p:attrName>style.visibility</p:attrName>
                                        </p:attrNameLst>
                                      </p:cBhvr>
                                      <p:to>
                                        <p:strVal val="visible"/>
                                      </p:to>
                                    </p:set>
                                  </p:childTnLst>
                                </p:cTn>
                              </p:par>
                              <p:par>
                                <p:cTn id="2903" presetID="1" presetClass="entr" presetSubtype="0" fill="hold" grpId="3" nodeType="withEffect">
                                  <p:stCondLst>
                                    <p:cond delay="0"/>
                                  </p:stCondLst>
                                  <p:childTnLst>
                                    <p:set>
                                      <p:cBhvr>
                                        <p:cTn id="2904"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85"/>
                  </p:tgtEl>
                </p:cond>
              </p:nextCondLst>
            </p:seq>
            <p:seq concurrent="1" nextAc="seek">
              <p:cTn id="2905" restart="whenNotActive" fill="hold" evtFilter="cancelBubble" nodeType="interactiveSeq">
                <p:stCondLst>
                  <p:cond evt="onClick" delay="0">
                    <p:tgtEl>
                      <p:spTgt spid="588"/>
                    </p:tgtEl>
                  </p:cond>
                </p:stCondLst>
                <p:endSync evt="end" delay="0">
                  <p:rtn val="all"/>
                </p:endSync>
                <p:childTnLst>
                  <p:par>
                    <p:cTn id="2906" fill="hold">
                      <p:stCondLst>
                        <p:cond delay="0"/>
                      </p:stCondLst>
                      <p:childTnLst>
                        <p:par>
                          <p:cTn id="2907" fill="hold">
                            <p:stCondLst>
                              <p:cond delay="0"/>
                            </p:stCondLst>
                            <p:childTnLst>
                              <p:par>
                                <p:cTn id="2908" presetID="1" presetClass="exit" presetSubtype="0" fill="hold" grpId="1" nodeType="withEffect">
                                  <p:stCondLst>
                                    <p:cond delay="0"/>
                                  </p:stCondLst>
                                  <p:childTnLst>
                                    <p:set>
                                      <p:cBhvr>
                                        <p:cTn id="2909" dur="1" fill="hold">
                                          <p:stCondLst>
                                            <p:cond delay="0"/>
                                          </p:stCondLst>
                                        </p:cTn>
                                        <p:tgtEl>
                                          <p:spTgt spid="588"/>
                                        </p:tgtEl>
                                        <p:attrNameLst>
                                          <p:attrName>style.visibility</p:attrName>
                                        </p:attrNameLst>
                                      </p:cBhvr>
                                      <p:to>
                                        <p:strVal val="hidden"/>
                                      </p:to>
                                    </p:set>
                                  </p:childTnLst>
                                </p:cTn>
                              </p:par>
                              <p:par>
                                <p:cTn id="2910" presetID="1" presetClass="exit" presetSubtype="0" fill="hold" grpId="1" nodeType="withEffect">
                                  <p:stCondLst>
                                    <p:cond delay="0"/>
                                  </p:stCondLst>
                                  <p:childTnLst>
                                    <p:set>
                                      <p:cBhvr>
                                        <p:cTn id="2911" dur="1" fill="hold">
                                          <p:stCondLst>
                                            <p:cond delay="0"/>
                                          </p:stCondLst>
                                        </p:cTn>
                                        <p:tgtEl>
                                          <p:spTgt spid="587"/>
                                        </p:tgtEl>
                                        <p:attrNameLst>
                                          <p:attrName>style.visibility</p:attrName>
                                        </p:attrNameLst>
                                      </p:cBhvr>
                                      <p:to>
                                        <p:strVal val="hidden"/>
                                      </p:to>
                                    </p:set>
                                  </p:childTnLst>
                                </p:cTn>
                              </p:par>
                              <p:par>
                                <p:cTn id="2912" presetID="1" presetClass="entr" presetSubtype="0" fill="hold" grpId="3" nodeType="withEffect">
                                  <p:stCondLst>
                                    <p:cond delay="0"/>
                                  </p:stCondLst>
                                  <p:childTnLst>
                                    <p:set>
                                      <p:cBhvr>
                                        <p:cTn id="2913" dur="1" fill="hold">
                                          <p:stCondLst>
                                            <p:cond delay="0"/>
                                          </p:stCondLst>
                                        </p:cTn>
                                        <p:tgtEl>
                                          <p:spTgt spid="586"/>
                                        </p:tgtEl>
                                        <p:attrNameLst>
                                          <p:attrName>style.visibility</p:attrName>
                                        </p:attrNameLst>
                                      </p:cBhvr>
                                      <p:to>
                                        <p:strVal val="visible"/>
                                      </p:to>
                                    </p:set>
                                  </p:childTnLst>
                                </p:cTn>
                              </p:par>
                              <p:par>
                                <p:cTn id="2914" presetID="1" presetClass="entr" presetSubtype="0" fill="hold" grpId="3" nodeType="withEffect">
                                  <p:stCondLst>
                                    <p:cond delay="0"/>
                                  </p:stCondLst>
                                  <p:childTnLst>
                                    <p:set>
                                      <p:cBhvr>
                                        <p:cTn id="2915"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8"/>
                  </p:tgtEl>
                </p:cond>
              </p:nextCondLst>
            </p:seq>
            <p:seq concurrent="1" nextAc="seek">
              <p:cTn id="2916" restart="whenNotActive" fill="hold" evtFilter="cancelBubble" nodeType="interactiveSeq">
                <p:stCondLst>
                  <p:cond evt="onClick" delay="0">
                    <p:tgtEl>
                      <p:spTgt spid="587"/>
                    </p:tgtEl>
                  </p:cond>
                </p:stCondLst>
                <p:endSync evt="end" delay="0">
                  <p:rtn val="all"/>
                </p:endSync>
                <p:childTnLst>
                  <p:par>
                    <p:cTn id="2917" fill="hold">
                      <p:stCondLst>
                        <p:cond delay="0"/>
                      </p:stCondLst>
                      <p:childTnLst>
                        <p:par>
                          <p:cTn id="2918" fill="hold">
                            <p:stCondLst>
                              <p:cond delay="0"/>
                            </p:stCondLst>
                            <p:childTnLst>
                              <p:par>
                                <p:cTn id="2919" presetID="1" presetClass="exit" presetSubtype="0" fill="hold" grpId="2" nodeType="withEffect">
                                  <p:stCondLst>
                                    <p:cond delay="0"/>
                                  </p:stCondLst>
                                  <p:childTnLst>
                                    <p:set>
                                      <p:cBhvr>
                                        <p:cTn id="2920" dur="1" fill="hold">
                                          <p:stCondLst>
                                            <p:cond delay="0"/>
                                          </p:stCondLst>
                                        </p:cTn>
                                        <p:tgtEl>
                                          <p:spTgt spid="587"/>
                                        </p:tgtEl>
                                        <p:attrNameLst>
                                          <p:attrName>style.visibility</p:attrName>
                                        </p:attrNameLst>
                                      </p:cBhvr>
                                      <p:to>
                                        <p:strVal val="hidden"/>
                                      </p:to>
                                    </p:set>
                                  </p:childTnLst>
                                </p:cTn>
                              </p:par>
                              <p:par>
                                <p:cTn id="2921" presetID="1" presetClass="exit" presetSubtype="0" fill="hold" grpId="2" nodeType="withEffect">
                                  <p:stCondLst>
                                    <p:cond delay="0"/>
                                  </p:stCondLst>
                                  <p:childTnLst>
                                    <p:set>
                                      <p:cBhvr>
                                        <p:cTn id="2922" dur="1" fill="hold">
                                          <p:stCondLst>
                                            <p:cond delay="0"/>
                                          </p:stCondLst>
                                        </p:cTn>
                                        <p:tgtEl>
                                          <p:spTgt spid="588"/>
                                        </p:tgtEl>
                                        <p:attrNameLst>
                                          <p:attrName>style.visibility</p:attrName>
                                        </p:attrNameLst>
                                      </p:cBhvr>
                                      <p:to>
                                        <p:strVal val="hidden"/>
                                      </p:to>
                                    </p:set>
                                  </p:childTnLst>
                                </p:cTn>
                              </p:par>
                              <p:par>
                                <p:cTn id="2923" presetID="1" presetClass="entr" presetSubtype="0" fill="hold" grpId="3" nodeType="withEffect">
                                  <p:stCondLst>
                                    <p:cond delay="0"/>
                                  </p:stCondLst>
                                  <p:childTnLst>
                                    <p:set>
                                      <p:cBhvr>
                                        <p:cTn id="2924" dur="1" fill="hold">
                                          <p:stCondLst>
                                            <p:cond delay="0"/>
                                          </p:stCondLst>
                                        </p:cTn>
                                        <p:tgtEl>
                                          <p:spTgt spid="590"/>
                                        </p:tgtEl>
                                        <p:attrNameLst>
                                          <p:attrName>style.visibility</p:attrName>
                                        </p:attrNameLst>
                                      </p:cBhvr>
                                      <p:to>
                                        <p:strVal val="visible"/>
                                      </p:to>
                                    </p:set>
                                  </p:childTnLst>
                                </p:cTn>
                              </p:par>
                              <p:par>
                                <p:cTn id="2925" presetID="1" presetClass="entr" presetSubtype="0" fill="hold" grpId="3" nodeType="withEffect">
                                  <p:stCondLst>
                                    <p:cond delay="0"/>
                                  </p:stCondLst>
                                  <p:childTnLst>
                                    <p:set>
                                      <p:cBhvr>
                                        <p:cTn id="2926"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87"/>
                  </p:tgtEl>
                </p:cond>
              </p:nextCondLst>
            </p:seq>
            <p:seq concurrent="1" nextAc="seek">
              <p:cTn id="2927" restart="whenNotActive" fill="hold" evtFilter="cancelBubble" nodeType="interactiveSeq">
                <p:stCondLst>
                  <p:cond evt="onClick" delay="0">
                    <p:tgtEl>
                      <p:spTgt spid="590"/>
                    </p:tgtEl>
                  </p:cond>
                </p:stCondLst>
                <p:endSync evt="end" delay="0">
                  <p:rtn val="all"/>
                </p:endSync>
                <p:childTnLst>
                  <p:par>
                    <p:cTn id="2928" fill="hold">
                      <p:stCondLst>
                        <p:cond delay="0"/>
                      </p:stCondLst>
                      <p:childTnLst>
                        <p:par>
                          <p:cTn id="2929" fill="hold">
                            <p:stCondLst>
                              <p:cond delay="0"/>
                            </p:stCondLst>
                            <p:childTnLst>
                              <p:par>
                                <p:cTn id="2930" presetID="1" presetClass="exit" presetSubtype="0" fill="hold" grpId="1" nodeType="withEffect">
                                  <p:stCondLst>
                                    <p:cond delay="0"/>
                                  </p:stCondLst>
                                  <p:childTnLst>
                                    <p:set>
                                      <p:cBhvr>
                                        <p:cTn id="2931" dur="1" fill="hold">
                                          <p:stCondLst>
                                            <p:cond delay="0"/>
                                          </p:stCondLst>
                                        </p:cTn>
                                        <p:tgtEl>
                                          <p:spTgt spid="590"/>
                                        </p:tgtEl>
                                        <p:attrNameLst>
                                          <p:attrName>style.visibility</p:attrName>
                                        </p:attrNameLst>
                                      </p:cBhvr>
                                      <p:to>
                                        <p:strVal val="hidden"/>
                                      </p:to>
                                    </p:set>
                                  </p:childTnLst>
                                </p:cTn>
                              </p:par>
                              <p:par>
                                <p:cTn id="2932" presetID="1" presetClass="exit" presetSubtype="0" fill="hold" grpId="1" nodeType="withEffect">
                                  <p:stCondLst>
                                    <p:cond delay="0"/>
                                  </p:stCondLst>
                                  <p:childTnLst>
                                    <p:set>
                                      <p:cBhvr>
                                        <p:cTn id="2933" dur="1" fill="hold">
                                          <p:stCondLst>
                                            <p:cond delay="0"/>
                                          </p:stCondLst>
                                        </p:cTn>
                                        <p:tgtEl>
                                          <p:spTgt spid="589"/>
                                        </p:tgtEl>
                                        <p:attrNameLst>
                                          <p:attrName>style.visibility</p:attrName>
                                        </p:attrNameLst>
                                      </p:cBhvr>
                                      <p:to>
                                        <p:strVal val="hidden"/>
                                      </p:to>
                                    </p:set>
                                  </p:childTnLst>
                                </p:cTn>
                              </p:par>
                              <p:par>
                                <p:cTn id="2934" presetID="1" presetClass="entr" presetSubtype="0" fill="hold" grpId="0" nodeType="withEffect">
                                  <p:stCondLst>
                                    <p:cond delay="0"/>
                                  </p:stCondLst>
                                  <p:childTnLst>
                                    <p:set>
                                      <p:cBhvr>
                                        <p:cTn id="2935" dur="1" fill="hold">
                                          <p:stCondLst>
                                            <p:cond delay="0"/>
                                          </p:stCondLst>
                                        </p:cTn>
                                        <p:tgtEl>
                                          <p:spTgt spid="588"/>
                                        </p:tgtEl>
                                        <p:attrNameLst>
                                          <p:attrName>style.visibility</p:attrName>
                                        </p:attrNameLst>
                                      </p:cBhvr>
                                      <p:to>
                                        <p:strVal val="visible"/>
                                      </p:to>
                                    </p:set>
                                  </p:childTnLst>
                                </p:cTn>
                              </p:par>
                              <p:par>
                                <p:cTn id="2936" presetID="1" presetClass="entr" presetSubtype="0" fill="hold" grpId="0" nodeType="withEffect">
                                  <p:stCondLst>
                                    <p:cond delay="0"/>
                                  </p:stCondLst>
                                  <p:childTnLst>
                                    <p:set>
                                      <p:cBhvr>
                                        <p:cTn id="2937"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90"/>
                  </p:tgtEl>
                </p:cond>
              </p:nextCondLst>
            </p:seq>
            <p:seq concurrent="1" nextAc="seek">
              <p:cTn id="2938" restart="whenNotActive" fill="hold" evtFilter="cancelBubble" nodeType="interactiveSeq">
                <p:stCondLst>
                  <p:cond evt="onClick" delay="0">
                    <p:tgtEl>
                      <p:spTgt spid="589"/>
                    </p:tgtEl>
                  </p:cond>
                </p:stCondLst>
                <p:endSync evt="end" delay="0">
                  <p:rtn val="all"/>
                </p:endSync>
                <p:childTnLst>
                  <p:par>
                    <p:cTn id="2939" fill="hold">
                      <p:stCondLst>
                        <p:cond delay="0"/>
                      </p:stCondLst>
                      <p:childTnLst>
                        <p:par>
                          <p:cTn id="2940" fill="hold">
                            <p:stCondLst>
                              <p:cond delay="0"/>
                            </p:stCondLst>
                            <p:childTnLst>
                              <p:par>
                                <p:cTn id="2941" presetID="1" presetClass="exit" presetSubtype="0" fill="hold" grpId="2" nodeType="withEffect">
                                  <p:stCondLst>
                                    <p:cond delay="0"/>
                                  </p:stCondLst>
                                  <p:childTnLst>
                                    <p:set>
                                      <p:cBhvr>
                                        <p:cTn id="2942" dur="1" fill="hold">
                                          <p:stCondLst>
                                            <p:cond delay="0"/>
                                          </p:stCondLst>
                                        </p:cTn>
                                        <p:tgtEl>
                                          <p:spTgt spid="589"/>
                                        </p:tgtEl>
                                        <p:attrNameLst>
                                          <p:attrName>style.visibility</p:attrName>
                                        </p:attrNameLst>
                                      </p:cBhvr>
                                      <p:to>
                                        <p:strVal val="hidden"/>
                                      </p:to>
                                    </p:set>
                                  </p:childTnLst>
                                </p:cTn>
                              </p:par>
                              <p:par>
                                <p:cTn id="2943" presetID="1" presetClass="exit" presetSubtype="0" fill="hold" grpId="2" nodeType="withEffect">
                                  <p:stCondLst>
                                    <p:cond delay="0"/>
                                  </p:stCondLst>
                                  <p:childTnLst>
                                    <p:set>
                                      <p:cBhvr>
                                        <p:cTn id="2944" dur="1" fill="hold">
                                          <p:stCondLst>
                                            <p:cond delay="0"/>
                                          </p:stCondLst>
                                        </p:cTn>
                                        <p:tgtEl>
                                          <p:spTgt spid="590"/>
                                        </p:tgtEl>
                                        <p:attrNameLst>
                                          <p:attrName>style.visibility</p:attrName>
                                        </p:attrNameLst>
                                      </p:cBhvr>
                                      <p:to>
                                        <p:strVal val="hidden"/>
                                      </p:to>
                                    </p:set>
                                  </p:childTnLst>
                                </p:cTn>
                              </p:par>
                              <p:par>
                                <p:cTn id="2945" presetID="1" presetClass="entr" presetSubtype="0" fill="hold" grpId="0" nodeType="withEffect">
                                  <p:stCondLst>
                                    <p:cond delay="0"/>
                                  </p:stCondLst>
                                  <p:childTnLst>
                                    <p:set>
                                      <p:cBhvr>
                                        <p:cTn id="2946" dur="1" fill="hold">
                                          <p:stCondLst>
                                            <p:cond delay="0"/>
                                          </p:stCondLst>
                                        </p:cTn>
                                        <p:tgtEl>
                                          <p:spTgt spid="592"/>
                                        </p:tgtEl>
                                        <p:attrNameLst>
                                          <p:attrName>style.visibility</p:attrName>
                                        </p:attrNameLst>
                                      </p:cBhvr>
                                      <p:to>
                                        <p:strVal val="visible"/>
                                      </p:to>
                                    </p:set>
                                  </p:childTnLst>
                                </p:cTn>
                              </p:par>
                              <p:par>
                                <p:cTn id="2947" presetID="1" presetClass="entr" presetSubtype="0" fill="hold" grpId="0" nodeType="withEffect">
                                  <p:stCondLst>
                                    <p:cond delay="0"/>
                                  </p:stCondLst>
                                  <p:childTnLst>
                                    <p:set>
                                      <p:cBhvr>
                                        <p:cTn id="2948"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89"/>
                  </p:tgtEl>
                </p:cond>
              </p:nextCondLst>
            </p:seq>
            <p:seq concurrent="1" nextAc="seek">
              <p:cTn id="2949" restart="whenNotActive" fill="hold" evtFilter="cancelBubble" nodeType="interactiveSeq">
                <p:stCondLst>
                  <p:cond evt="onClick" delay="0">
                    <p:tgtEl>
                      <p:spTgt spid="592"/>
                    </p:tgtEl>
                  </p:cond>
                </p:stCondLst>
                <p:endSync evt="end" delay="0">
                  <p:rtn val="all"/>
                </p:endSync>
                <p:childTnLst>
                  <p:par>
                    <p:cTn id="2950" fill="hold">
                      <p:stCondLst>
                        <p:cond delay="0"/>
                      </p:stCondLst>
                      <p:childTnLst>
                        <p:par>
                          <p:cTn id="2951" fill="hold">
                            <p:stCondLst>
                              <p:cond delay="0"/>
                            </p:stCondLst>
                            <p:childTnLst>
                              <p:par>
                                <p:cTn id="2952" presetID="1" presetClass="exit" presetSubtype="0" fill="hold" grpId="1" nodeType="withEffect">
                                  <p:stCondLst>
                                    <p:cond delay="0"/>
                                  </p:stCondLst>
                                  <p:childTnLst>
                                    <p:set>
                                      <p:cBhvr>
                                        <p:cTn id="2953" dur="1" fill="hold">
                                          <p:stCondLst>
                                            <p:cond delay="0"/>
                                          </p:stCondLst>
                                        </p:cTn>
                                        <p:tgtEl>
                                          <p:spTgt spid="592"/>
                                        </p:tgtEl>
                                        <p:attrNameLst>
                                          <p:attrName>style.visibility</p:attrName>
                                        </p:attrNameLst>
                                      </p:cBhvr>
                                      <p:to>
                                        <p:strVal val="hidden"/>
                                      </p:to>
                                    </p:set>
                                  </p:childTnLst>
                                </p:cTn>
                              </p:par>
                              <p:par>
                                <p:cTn id="2954" presetID="1" presetClass="exit" presetSubtype="0" fill="hold" grpId="1" nodeType="withEffect">
                                  <p:stCondLst>
                                    <p:cond delay="0"/>
                                  </p:stCondLst>
                                  <p:childTnLst>
                                    <p:set>
                                      <p:cBhvr>
                                        <p:cTn id="2955" dur="1" fill="hold">
                                          <p:stCondLst>
                                            <p:cond delay="0"/>
                                          </p:stCondLst>
                                        </p:cTn>
                                        <p:tgtEl>
                                          <p:spTgt spid="591"/>
                                        </p:tgtEl>
                                        <p:attrNameLst>
                                          <p:attrName>style.visibility</p:attrName>
                                        </p:attrNameLst>
                                      </p:cBhvr>
                                      <p:to>
                                        <p:strVal val="hidden"/>
                                      </p:to>
                                    </p:set>
                                  </p:childTnLst>
                                </p:cTn>
                              </p:par>
                              <p:par>
                                <p:cTn id="2956" presetID="1" presetClass="entr" presetSubtype="0" fill="hold" grpId="0" nodeType="withEffect">
                                  <p:stCondLst>
                                    <p:cond delay="0"/>
                                  </p:stCondLst>
                                  <p:childTnLst>
                                    <p:set>
                                      <p:cBhvr>
                                        <p:cTn id="2957" dur="1" fill="hold">
                                          <p:stCondLst>
                                            <p:cond delay="0"/>
                                          </p:stCondLst>
                                        </p:cTn>
                                        <p:tgtEl>
                                          <p:spTgt spid="590"/>
                                        </p:tgtEl>
                                        <p:attrNameLst>
                                          <p:attrName>style.visibility</p:attrName>
                                        </p:attrNameLst>
                                      </p:cBhvr>
                                      <p:to>
                                        <p:strVal val="visible"/>
                                      </p:to>
                                    </p:set>
                                  </p:childTnLst>
                                </p:cTn>
                              </p:par>
                              <p:par>
                                <p:cTn id="2958" presetID="1" presetClass="entr" presetSubtype="0" fill="hold" grpId="0" nodeType="withEffect">
                                  <p:stCondLst>
                                    <p:cond delay="0"/>
                                  </p:stCondLst>
                                  <p:childTnLst>
                                    <p:set>
                                      <p:cBhvr>
                                        <p:cTn id="2959"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92"/>
                  </p:tgtEl>
                </p:cond>
              </p:nextCondLst>
            </p:seq>
            <p:seq concurrent="1" nextAc="seek">
              <p:cTn id="2960" restart="whenNotActive" fill="hold" evtFilter="cancelBubble" nodeType="interactiveSeq">
                <p:stCondLst>
                  <p:cond evt="onClick" delay="0">
                    <p:tgtEl>
                      <p:spTgt spid="591"/>
                    </p:tgtEl>
                  </p:cond>
                </p:stCondLst>
                <p:endSync evt="end" delay="0">
                  <p:rtn val="all"/>
                </p:endSync>
                <p:childTnLst>
                  <p:par>
                    <p:cTn id="2961" fill="hold">
                      <p:stCondLst>
                        <p:cond delay="0"/>
                      </p:stCondLst>
                      <p:childTnLst>
                        <p:par>
                          <p:cTn id="2962" fill="hold">
                            <p:stCondLst>
                              <p:cond delay="0"/>
                            </p:stCondLst>
                            <p:childTnLst>
                              <p:par>
                                <p:cTn id="2963" presetID="1" presetClass="exit" presetSubtype="0" fill="hold" grpId="2" nodeType="withEffect">
                                  <p:stCondLst>
                                    <p:cond delay="0"/>
                                  </p:stCondLst>
                                  <p:childTnLst>
                                    <p:set>
                                      <p:cBhvr>
                                        <p:cTn id="2964" dur="1" fill="hold">
                                          <p:stCondLst>
                                            <p:cond delay="0"/>
                                          </p:stCondLst>
                                        </p:cTn>
                                        <p:tgtEl>
                                          <p:spTgt spid="591"/>
                                        </p:tgtEl>
                                        <p:attrNameLst>
                                          <p:attrName>style.visibility</p:attrName>
                                        </p:attrNameLst>
                                      </p:cBhvr>
                                      <p:to>
                                        <p:strVal val="hidden"/>
                                      </p:to>
                                    </p:set>
                                  </p:childTnLst>
                                </p:cTn>
                              </p:par>
                              <p:par>
                                <p:cTn id="2965" presetID="1" presetClass="exit" presetSubtype="0" fill="hold" grpId="2" nodeType="withEffect">
                                  <p:stCondLst>
                                    <p:cond delay="0"/>
                                  </p:stCondLst>
                                  <p:childTnLst>
                                    <p:set>
                                      <p:cBhvr>
                                        <p:cTn id="2966" dur="1" fill="hold">
                                          <p:stCondLst>
                                            <p:cond delay="0"/>
                                          </p:stCondLst>
                                        </p:cTn>
                                        <p:tgtEl>
                                          <p:spTgt spid="592"/>
                                        </p:tgtEl>
                                        <p:attrNameLst>
                                          <p:attrName>style.visibility</p:attrName>
                                        </p:attrNameLst>
                                      </p:cBhvr>
                                      <p:to>
                                        <p:strVal val="hidden"/>
                                      </p:to>
                                    </p:set>
                                  </p:childTnLst>
                                </p:cTn>
                              </p:par>
                              <p:par>
                                <p:cTn id="2967" presetID="1" presetClass="entr" presetSubtype="0" fill="hold" grpId="3" nodeType="withEffect">
                                  <p:stCondLst>
                                    <p:cond delay="0"/>
                                  </p:stCondLst>
                                  <p:childTnLst>
                                    <p:set>
                                      <p:cBhvr>
                                        <p:cTn id="2968" dur="1" fill="hold">
                                          <p:stCondLst>
                                            <p:cond delay="0"/>
                                          </p:stCondLst>
                                        </p:cTn>
                                        <p:tgtEl>
                                          <p:spTgt spid="594"/>
                                        </p:tgtEl>
                                        <p:attrNameLst>
                                          <p:attrName>style.visibility</p:attrName>
                                        </p:attrNameLst>
                                      </p:cBhvr>
                                      <p:to>
                                        <p:strVal val="visible"/>
                                      </p:to>
                                    </p:set>
                                  </p:childTnLst>
                                </p:cTn>
                              </p:par>
                              <p:par>
                                <p:cTn id="2969" presetID="1" presetClass="entr" presetSubtype="0" fill="hold" grpId="3" nodeType="withEffect">
                                  <p:stCondLst>
                                    <p:cond delay="0"/>
                                  </p:stCondLst>
                                  <p:childTnLst>
                                    <p:set>
                                      <p:cBhvr>
                                        <p:cTn id="2970"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1"/>
                  </p:tgtEl>
                </p:cond>
              </p:nextCondLst>
            </p:seq>
            <p:seq concurrent="1" nextAc="seek">
              <p:cTn id="2971" restart="whenNotActive" fill="hold" evtFilter="cancelBubble" nodeType="interactiveSeq">
                <p:stCondLst>
                  <p:cond evt="onClick" delay="0">
                    <p:tgtEl>
                      <p:spTgt spid="594"/>
                    </p:tgtEl>
                  </p:cond>
                </p:stCondLst>
                <p:endSync evt="end" delay="0">
                  <p:rtn val="all"/>
                </p:endSync>
                <p:childTnLst>
                  <p:par>
                    <p:cTn id="2972" fill="hold">
                      <p:stCondLst>
                        <p:cond delay="0"/>
                      </p:stCondLst>
                      <p:childTnLst>
                        <p:par>
                          <p:cTn id="2973" fill="hold">
                            <p:stCondLst>
                              <p:cond delay="0"/>
                            </p:stCondLst>
                            <p:childTnLst>
                              <p:par>
                                <p:cTn id="2974" presetID="1" presetClass="exit" presetSubtype="0" fill="hold" grpId="1" nodeType="withEffect">
                                  <p:stCondLst>
                                    <p:cond delay="0"/>
                                  </p:stCondLst>
                                  <p:childTnLst>
                                    <p:set>
                                      <p:cBhvr>
                                        <p:cTn id="2975" dur="1" fill="hold">
                                          <p:stCondLst>
                                            <p:cond delay="0"/>
                                          </p:stCondLst>
                                        </p:cTn>
                                        <p:tgtEl>
                                          <p:spTgt spid="594"/>
                                        </p:tgtEl>
                                        <p:attrNameLst>
                                          <p:attrName>style.visibility</p:attrName>
                                        </p:attrNameLst>
                                      </p:cBhvr>
                                      <p:to>
                                        <p:strVal val="hidden"/>
                                      </p:to>
                                    </p:set>
                                  </p:childTnLst>
                                </p:cTn>
                              </p:par>
                              <p:par>
                                <p:cTn id="2976" presetID="1" presetClass="exit" presetSubtype="0" fill="hold" grpId="1" nodeType="withEffect">
                                  <p:stCondLst>
                                    <p:cond delay="0"/>
                                  </p:stCondLst>
                                  <p:childTnLst>
                                    <p:set>
                                      <p:cBhvr>
                                        <p:cTn id="2977" dur="1" fill="hold">
                                          <p:stCondLst>
                                            <p:cond delay="0"/>
                                          </p:stCondLst>
                                        </p:cTn>
                                        <p:tgtEl>
                                          <p:spTgt spid="593"/>
                                        </p:tgtEl>
                                        <p:attrNameLst>
                                          <p:attrName>style.visibility</p:attrName>
                                        </p:attrNameLst>
                                      </p:cBhvr>
                                      <p:to>
                                        <p:strVal val="hidden"/>
                                      </p:to>
                                    </p:set>
                                  </p:childTnLst>
                                </p:cTn>
                              </p:par>
                              <p:par>
                                <p:cTn id="2978" presetID="1" presetClass="entr" presetSubtype="0" fill="hold" grpId="3" nodeType="withEffect">
                                  <p:stCondLst>
                                    <p:cond delay="0"/>
                                  </p:stCondLst>
                                  <p:childTnLst>
                                    <p:set>
                                      <p:cBhvr>
                                        <p:cTn id="2979" dur="1" fill="hold">
                                          <p:stCondLst>
                                            <p:cond delay="0"/>
                                          </p:stCondLst>
                                        </p:cTn>
                                        <p:tgtEl>
                                          <p:spTgt spid="592"/>
                                        </p:tgtEl>
                                        <p:attrNameLst>
                                          <p:attrName>style.visibility</p:attrName>
                                        </p:attrNameLst>
                                      </p:cBhvr>
                                      <p:to>
                                        <p:strVal val="visible"/>
                                      </p:to>
                                    </p:set>
                                  </p:childTnLst>
                                </p:cTn>
                              </p:par>
                              <p:par>
                                <p:cTn id="2980" presetID="1" presetClass="entr" presetSubtype="0" fill="hold" grpId="3" nodeType="withEffect">
                                  <p:stCondLst>
                                    <p:cond delay="0"/>
                                  </p:stCondLst>
                                  <p:childTnLst>
                                    <p:set>
                                      <p:cBhvr>
                                        <p:cTn id="2981"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94"/>
                  </p:tgtEl>
                </p:cond>
              </p:nextCondLst>
            </p:seq>
            <p:seq concurrent="1" nextAc="seek">
              <p:cTn id="2982" restart="whenNotActive" fill="hold" evtFilter="cancelBubble" nodeType="interactiveSeq">
                <p:stCondLst>
                  <p:cond evt="onClick" delay="0">
                    <p:tgtEl>
                      <p:spTgt spid="593"/>
                    </p:tgtEl>
                  </p:cond>
                </p:stCondLst>
                <p:endSync evt="end" delay="0">
                  <p:rtn val="all"/>
                </p:endSync>
                <p:childTnLst>
                  <p:par>
                    <p:cTn id="2983" fill="hold">
                      <p:stCondLst>
                        <p:cond delay="0"/>
                      </p:stCondLst>
                      <p:childTnLst>
                        <p:par>
                          <p:cTn id="2984" fill="hold">
                            <p:stCondLst>
                              <p:cond delay="0"/>
                            </p:stCondLst>
                            <p:childTnLst>
                              <p:par>
                                <p:cTn id="2985" presetID="1" presetClass="exit" presetSubtype="0" fill="hold" grpId="2" nodeType="withEffect">
                                  <p:stCondLst>
                                    <p:cond delay="0"/>
                                  </p:stCondLst>
                                  <p:childTnLst>
                                    <p:set>
                                      <p:cBhvr>
                                        <p:cTn id="2986" dur="1" fill="hold">
                                          <p:stCondLst>
                                            <p:cond delay="0"/>
                                          </p:stCondLst>
                                        </p:cTn>
                                        <p:tgtEl>
                                          <p:spTgt spid="593"/>
                                        </p:tgtEl>
                                        <p:attrNameLst>
                                          <p:attrName>style.visibility</p:attrName>
                                        </p:attrNameLst>
                                      </p:cBhvr>
                                      <p:to>
                                        <p:strVal val="hidden"/>
                                      </p:to>
                                    </p:set>
                                  </p:childTnLst>
                                </p:cTn>
                              </p:par>
                              <p:par>
                                <p:cTn id="2987" presetID="1" presetClass="exit" presetSubtype="0" fill="hold" grpId="2" nodeType="withEffect">
                                  <p:stCondLst>
                                    <p:cond delay="0"/>
                                  </p:stCondLst>
                                  <p:childTnLst>
                                    <p:set>
                                      <p:cBhvr>
                                        <p:cTn id="2988" dur="1" fill="hold">
                                          <p:stCondLst>
                                            <p:cond delay="0"/>
                                          </p:stCondLst>
                                        </p:cTn>
                                        <p:tgtEl>
                                          <p:spTgt spid="594"/>
                                        </p:tgtEl>
                                        <p:attrNameLst>
                                          <p:attrName>style.visibility</p:attrName>
                                        </p:attrNameLst>
                                      </p:cBhvr>
                                      <p:to>
                                        <p:strVal val="hidden"/>
                                      </p:to>
                                    </p:set>
                                  </p:childTnLst>
                                </p:cTn>
                              </p:par>
                              <p:par>
                                <p:cTn id="2989" presetID="1" presetClass="entr" presetSubtype="0" fill="hold" grpId="0" nodeType="withEffect">
                                  <p:stCondLst>
                                    <p:cond delay="0"/>
                                  </p:stCondLst>
                                  <p:childTnLst>
                                    <p:set>
                                      <p:cBhvr>
                                        <p:cTn id="2990" dur="1" fill="hold">
                                          <p:stCondLst>
                                            <p:cond delay="0"/>
                                          </p:stCondLst>
                                        </p:cTn>
                                        <p:tgtEl>
                                          <p:spTgt spid="596"/>
                                        </p:tgtEl>
                                        <p:attrNameLst>
                                          <p:attrName>style.visibility</p:attrName>
                                        </p:attrNameLst>
                                      </p:cBhvr>
                                      <p:to>
                                        <p:strVal val="visible"/>
                                      </p:to>
                                    </p:set>
                                  </p:childTnLst>
                                </p:cTn>
                              </p:par>
                              <p:par>
                                <p:cTn id="2991" presetID="1" presetClass="entr" presetSubtype="0" fill="hold" grpId="0" nodeType="withEffect">
                                  <p:stCondLst>
                                    <p:cond delay="0"/>
                                  </p:stCondLst>
                                  <p:childTnLst>
                                    <p:set>
                                      <p:cBhvr>
                                        <p:cTn id="2992"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3"/>
                  </p:tgtEl>
                </p:cond>
              </p:nextCondLst>
            </p:seq>
            <p:seq concurrent="1" nextAc="seek">
              <p:cTn id="2993" restart="whenNotActive" fill="hold" evtFilter="cancelBubble" nodeType="interactiveSeq">
                <p:stCondLst>
                  <p:cond evt="onClick" delay="0">
                    <p:tgtEl>
                      <p:spTgt spid="596"/>
                    </p:tgtEl>
                  </p:cond>
                </p:stCondLst>
                <p:endSync evt="end" delay="0">
                  <p:rtn val="all"/>
                </p:endSync>
                <p:childTnLst>
                  <p:par>
                    <p:cTn id="2994" fill="hold">
                      <p:stCondLst>
                        <p:cond delay="0"/>
                      </p:stCondLst>
                      <p:childTnLst>
                        <p:par>
                          <p:cTn id="2995" fill="hold">
                            <p:stCondLst>
                              <p:cond delay="0"/>
                            </p:stCondLst>
                            <p:childTnLst>
                              <p:par>
                                <p:cTn id="2996" presetID="1" presetClass="exit" presetSubtype="0" fill="hold" grpId="1" nodeType="withEffect">
                                  <p:stCondLst>
                                    <p:cond delay="0"/>
                                  </p:stCondLst>
                                  <p:childTnLst>
                                    <p:set>
                                      <p:cBhvr>
                                        <p:cTn id="2997" dur="1" fill="hold">
                                          <p:stCondLst>
                                            <p:cond delay="0"/>
                                          </p:stCondLst>
                                        </p:cTn>
                                        <p:tgtEl>
                                          <p:spTgt spid="596"/>
                                        </p:tgtEl>
                                        <p:attrNameLst>
                                          <p:attrName>style.visibility</p:attrName>
                                        </p:attrNameLst>
                                      </p:cBhvr>
                                      <p:to>
                                        <p:strVal val="hidden"/>
                                      </p:to>
                                    </p:set>
                                  </p:childTnLst>
                                </p:cTn>
                              </p:par>
                              <p:par>
                                <p:cTn id="2998" presetID="1" presetClass="exit" presetSubtype="0" fill="hold" grpId="1" nodeType="withEffect">
                                  <p:stCondLst>
                                    <p:cond delay="0"/>
                                  </p:stCondLst>
                                  <p:childTnLst>
                                    <p:set>
                                      <p:cBhvr>
                                        <p:cTn id="2999" dur="1" fill="hold">
                                          <p:stCondLst>
                                            <p:cond delay="0"/>
                                          </p:stCondLst>
                                        </p:cTn>
                                        <p:tgtEl>
                                          <p:spTgt spid="595"/>
                                        </p:tgtEl>
                                        <p:attrNameLst>
                                          <p:attrName>style.visibility</p:attrName>
                                        </p:attrNameLst>
                                      </p:cBhvr>
                                      <p:to>
                                        <p:strVal val="hidden"/>
                                      </p:to>
                                    </p:set>
                                  </p:childTnLst>
                                </p:cTn>
                              </p:par>
                              <p:par>
                                <p:cTn id="3000" presetID="1" presetClass="entr" presetSubtype="0" fill="hold" grpId="0" nodeType="withEffect">
                                  <p:stCondLst>
                                    <p:cond delay="0"/>
                                  </p:stCondLst>
                                  <p:childTnLst>
                                    <p:set>
                                      <p:cBhvr>
                                        <p:cTn id="3001" dur="1" fill="hold">
                                          <p:stCondLst>
                                            <p:cond delay="0"/>
                                          </p:stCondLst>
                                        </p:cTn>
                                        <p:tgtEl>
                                          <p:spTgt spid="594"/>
                                        </p:tgtEl>
                                        <p:attrNameLst>
                                          <p:attrName>style.visibility</p:attrName>
                                        </p:attrNameLst>
                                      </p:cBhvr>
                                      <p:to>
                                        <p:strVal val="visible"/>
                                      </p:to>
                                    </p:set>
                                  </p:childTnLst>
                                </p:cTn>
                              </p:par>
                              <p:par>
                                <p:cTn id="3002" presetID="1" presetClass="entr" presetSubtype="0" fill="hold" grpId="0" nodeType="withEffect">
                                  <p:stCondLst>
                                    <p:cond delay="0"/>
                                  </p:stCondLst>
                                  <p:childTnLst>
                                    <p:set>
                                      <p:cBhvr>
                                        <p:cTn id="3003"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6"/>
                  </p:tgtEl>
                </p:cond>
              </p:nextCondLst>
            </p:seq>
            <p:seq concurrent="1" nextAc="seek">
              <p:cTn id="3004" restart="whenNotActive" fill="hold" evtFilter="cancelBubble" nodeType="interactiveSeq">
                <p:stCondLst>
                  <p:cond evt="onClick" delay="0">
                    <p:tgtEl>
                      <p:spTgt spid="595"/>
                    </p:tgtEl>
                  </p:cond>
                </p:stCondLst>
                <p:endSync evt="end" delay="0">
                  <p:rtn val="all"/>
                </p:endSync>
                <p:childTnLst>
                  <p:par>
                    <p:cTn id="3005" fill="hold">
                      <p:stCondLst>
                        <p:cond delay="0"/>
                      </p:stCondLst>
                      <p:childTnLst>
                        <p:par>
                          <p:cTn id="3006" fill="hold">
                            <p:stCondLst>
                              <p:cond delay="0"/>
                            </p:stCondLst>
                            <p:childTnLst>
                              <p:par>
                                <p:cTn id="3007" presetID="1" presetClass="exit" presetSubtype="0" fill="hold" grpId="2" nodeType="withEffect">
                                  <p:stCondLst>
                                    <p:cond delay="0"/>
                                  </p:stCondLst>
                                  <p:childTnLst>
                                    <p:set>
                                      <p:cBhvr>
                                        <p:cTn id="3008" dur="1" fill="hold">
                                          <p:stCondLst>
                                            <p:cond delay="0"/>
                                          </p:stCondLst>
                                        </p:cTn>
                                        <p:tgtEl>
                                          <p:spTgt spid="595"/>
                                        </p:tgtEl>
                                        <p:attrNameLst>
                                          <p:attrName>style.visibility</p:attrName>
                                        </p:attrNameLst>
                                      </p:cBhvr>
                                      <p:to>
                                        <p:strVal val="hidden"/>
                                      </p:to>
                                    </p:set>
                                  </p:childTnLst>
                                </p:cTn>
                              </p:par>
                              <p:par>
                                <p:cTn id="3009" presetID="1" presetClass="exit" presetSubtype="0" fill="hold" grpId="2" nodeType="withEffect">
                                  <p:stCondLst>
                                    <p:cond delay="0"/>
                                  </p:stCondLst>
                                  <p:childTnLst>
                                    <p:set>
                                      <p:cBhvr>
                                        <p:cTn id="3010" dur="1" fill="hold">
                                          <p:stCondLst>
                                            <p:cond delay="0"/>
                                          </p:stCondLst>
                                        </p:cTn>
                                        <p:tgtEl>
                                          <p:spTgt spid="596"/>
                                        </p:tgtEl>
                                        <p:attrNameLst>
                                          <p:attrName>style.visibility</p:attrName>
                                        </p:attrNameLst>
                                      </p:cBhvr>
                                      <p:to>
                                        <p:strVal val="hidden"/>
                                      </p:to>
                                    </p:set>
                                  </p:childTnLst>
                                </p:cTn>
                              </p:par>
                              <p:par>
                                <p:cTn id="3011" presetID="1" presetClass="entr" presetSubtype="0" fill="hold" grpId="3" nodeType="withEffect">
                                  <p:stCondLst>
                                    <p:cond delay="0"/>
                                  </p:stCondLst>
                                  <p:childTnLst>
                                    <p:set>
                                      <p:cBhvr>
                                        <p:cTn id="3012" dur="1" fill="hold">
                                          <p:stCondLst>
                                            <p:cond delay="0"/>
                                          </p:stCondLst>
                                        </p:cTn>
                                        <p:tgtEl>
                                          <p:spTgt spid="598"/>
                                        </p:tgtEl>
                                        <p:attrNameLst>
                                          <p:attrName>style.visibility</p:attrName>
                                        </p:attrNameLst>
                                      </p:cBhvr>
                                      <p:to>
                                        <p:strVal val="visible"/>
                                      </p:to>
                                    </p:set>
                                  </p:childTnLst>
                                </p:cTn>
                              </p:par>
                              <p:par>
                                <p:cTn id="3013" presetID="1" presetClass="entr" presetSubtype="0" fill="hold" grpId="3" nodeType="withEffect">
                                  <p:stCondLst>
                                    <p:cond delay="0"/>
                                  </p:stCondLst>
                                  <p:childTnLst>
                                    <p:set>
                                      <p:cBhvr>
                                        <p:cTn id="3014" dur="1" fill="hold">
                                          <p:stCondLst>
                                            <p:cond delay="0"/>
                                          </p:stCondLst>
                                        </p:cTn>
                                        <p:tgtEl>
                                          <p:spTgt spid="597"/>
                                        </p:tgtEl>
                                        <p:attrNameLst>
                                          <p:attrName>style.visibility</p:attrName>
                                        </p:attrNameLst>
                                      </p:cBhvr>
                                      <p:to>
                                        <p:strVal val="visible"/>
                                      </p:to>
                                    </p:set>
                                  </p:childTnLst>
                                </p:cTn>
                              </p:par>
                            </p:childTnLst>
                          </p:cTn>
                        </p:par>
                      </p:childTnLst>
                    </p:cTn>
                  </p:par>
                </p:childTnLst>
              </p:cTn>
              <p:nextCondLst>
                <p:cond evt="onClick" delay="0">
                  <p:tgtEl>
                    <p:spTgt spid="595"/>
                  </p:tgtEl>
                </p:cond>
              </p:nextCondLst>
            </p:seq>
            <p:seq concurrent="1" nextAc="seek">
              <p:cTn id="3015" restart="whenNotActive" fill="hold" evtFilter="cancelBubble" nodeType="interactiveSeq">
                <p:stCondLst>
                  <p:cond evt="onClick" delay="0">
                    <p:tgtEl>
                      <p:spTgt spid="598"/>
                    </p:tgtEl>
                  </p:cond>
                </p:stCondLst>
                <p:endSync evt="end" delay="0">
                  <p:rtn val="all"/>
                </p:endSync>
                <p:childTnLst>
                  <p:par>
                    <p:cTn id="3016" fill="hold">
                      <p:stCondLst>
                        <p:cond delay="0"/>
                      </p:stCondLst>
                      <p:childTnLst>
                        <p:par>
                          <p:cTn id="3017" fill="hold">
                            <p:stCondLst>
                              <p:cond delay="0"/>
                            </p:stCondLst>
                            <p:childTnLst>
                              <p:par>
                                <p:cTn id="3018" presetID="1" presetClass="exit" presetSubtype="0" fill="hold" grpId="1" nodeType="withEffect">
                                  <p:stCondLst>
                                    <p:cond delay="0"/>
                                  </p:stCondLst>
                                  <p:childTnLst>
                                    <p:set>
                                      <p:cBhvr>
                                        <p:cTn id="3019" dur="1" fill="hold">
                                          <p:stCondLst>
                                            <p:cond delay="0"/>
                                          </p:stCondLst>
                                        </p:cTn>
                                        <p:tgtEl>
                                          <p:spTgt spid="598"/>
                                        </p:tgtEl>
                                        <p:attrNameLst>
                                          <p:attrName>style.visibility</p:attrName>
                                        </p:attrNameLst>
                                      </p:cBhvr>
                                      <p:to>
                                        <p:strVal val="hidden"/>
                                      </p:to>
                                    </p:set>
                                  </p:childTnLst>
                                </p:cTn>
                              </p:par>
                              <p:par>
                                <p:cTn id="3020" presetID="1" presetClass="exit" presetSubtype="0" fill="hold" grpId="1" nodeType="withEffect">
                                  <p:stCondLst>
                                    <p:cond delay="0"/>
                                  </p:stCondLst>
                                  <p:childTnLst>
                                    <p:set>
                                      <p:cBhvr>
                                        <p:cTn id="3021" dur="1" fill="hold">
                                          <p:stCondLst>
                                            <p:cond delay="0"/>
                                          </p:stCondLst>
                                        </p:cTn>
                                        <p:tgtEl>
                                          <p:spTgt spid="597"/>
                                        </p:tgtEl>
                                        <p:attrNameLst>
                                          <p:attrName>style.visibility</p:attrName>
                                        </p:attrNameLst>
                                      </p:cBhvr>
                                      <p:to>
                                        <p:strVal val="hidden"/>
                                      </p:to>
                                    </p:set>
                                  </p:childTnLst>
                                </p:cTn>
                              </p:par>
                              <p:par>
                                <p:cTn id="3022" presetID="1" presetClass="entr" presetSubtype="0" fill="hold" grpId="3" nodeType="withEffect">
                                  <p:stCondLst>
                                    <p:cond delay="0"/>
                                  </p:stCondLst>
                                  <p:childTnLst>
                                    <p:set>
                                      <p:cBhvr>
                                        <p:cTn id="3023" dur="1" fill="hold">
                                          <p:stCondLst>
                                            <p:cond delay="0"/>
                                          </p:stCondLst>
                                        </p:cTn>
                                        <p:tgtEl>
                                          <p:spTgt spid="596"/>
                                        </p:tgtEl>
                                        <p:attrNameLst>
                                          <p:attrName>style.visibility</p:attrName>
                                        </p:attrNameLst>
                                      </p:cBhvr>
                                      <p:to>
                                        <p:strVal val="visible"/>
                                      </p:to>
                                    </p:set>
                                  </p:childTnLst>
                                </p:cTn>
                              </p:par>
                              <p:par>
                                <p:cTn id="3024" presetID="1" presetClass="entr" presetSubtype="0" fill="hold" grpId="3" nodeType="withEffect">
                                  <p:stCondLst>
                                    <p:cond delay="0"/>
                                  </p:stCondLst>
                                  <p:childTnLst>
                                    <p:set>
                                      <p:cBhvr>
                                        <p:cTn id="3025"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8"/>
                  </p:tgtEl>
                </p:cond>
              </p:nextCondLst>
            </p:seq>
            <p:seq concurrent="1" nextAc="seek">
              <p:cTn id="3026" restart="whenNotActive" fill="hold" evtFilter="cancelBubble" nodeType="interactiveSeq">
                <p:stCondLst>
                  <p:cond evt="onClick" delay="0">
                    <p:tgtEl>
                      <p:spTgt spid="597"/>
                    </p:tgtEl>
                  </p:cond>
                </p:stCondLst>
                <p:endSync evt="end" delay="0">
                  <p:rtn val="all"/>
                </p:endSync>
                <p:childTnLst>
                  <p:par>
                    <p:cTn id="3027" fill="hold">
                      <p:stCondLst>
                        <p:cond delay="0"/>
                      </p:stCondLst>
                      <p:childTnLst>
                        <p:par>
                          <p:cTn id="3028" fill="hold">
                            <p:stCondLst>
                              <p:cond delay="0"/>
                            </p:stCondLst>
                            <p:childTnLst>
                              <p:par>
                                <p:cTn id="3029" presetID="1" presetClass="exit" presetSubtype="0" fill="hold" grpId="2" nodeType="withEffect">
                                  <p:stCondLst>
                                    <p:cond delay="0"/>
                                  </p:stCondLst>
                                  <p:childTnLst>
                                    <p:set>
                                      <p:cBhvr>
                                        <p:cTn id="3030" dur="1" fill="hold">
                                          <p:stCondLst>
                                            <p:cond delay="0"/>
                                          </p:stCondLst>
                                        </p:cTn>
                                        <p:tgtEl>
                                          <p:spTgt spid="597"/>
                                        </p:tgtEl>
                                        <p:attrNameLst>
                                          <p:attrName>style.visibility</p:attrName>
                                        </p:attrNameLst>
                                      </p:cBhvr>
                                      <p:to>
                                        <p:strVal val="hidden"/>
                                      </p:to>
                                    </p:set>
                                  </p:childTnLst>
                                </p:cTn>
                              </p:par>
                              <p:par>
                                <p:cTn id="3031" presetID="1" presetClass="exit" presetSubtype="0" fill="hold" grpId="2" nodeType="withEffect">
                                  <p:stCondLst>
                                    <p:cond delay="0"/>
                                  </p:stCondLst>
                                  <p:childTnLst>
                                    <p:set>
                                      <p:cBhvr>
                                        <p:cTn id="3032" dur="1" fill="hold">
                                          <p:stCondLst>
                                            <p:cond delay="0"/>
                                          </p:stCondLst>
                                        </p:cTn>
                                        <p:tgtEl>
                                          <p:spTgt spid="598"/>
                                        </p:tgtEl>
                                        <p:attrNameLst>
                                          <p:attrName>style.visibility</p:attrName>
                                        </p:attrNameLst>
                                      </p:cBhvr>
                                      <p:to>
                                        <p:strVal val="hidden"/>
                                      </p:to>
                                    </p:set>
                                  </p:childTnLst>
                                </p:cTn>
                              </p:par>
                              <p:par>
                                <p:cTn id="3033" presetID="1" presetClass="entr" presetSubtype="0" fill="hold" grpId="0" nodeType="withEffect">
                                  <p:stCondLst>
                                    <p:cond delay="0"/>
                                  </p:stCondLst>
                                  <p:childTnLst>
                                    <p:set>
                                      <p:cBhvr>
                                        <p:cTn id="3034" dur="1" fill="hold">
                                          <p:stCondLst>
                                            <p:cond delay="0"/>
                                          </p:stCondLst>
                                        </p:cTn>
                                        <p:tgtEl>
                                          <p:spTgt spid="600"/>
                                        </p:tgtEl>
                                        <p:attrNameLst>
                                          <p:attrName>style.visibility</p:attrName>
                                        </p:attrNameLst>
                                      </p:cBhvr>
                                      <p:to>
                                        <p:strVal val="visible"/>
                                      </p:to>
                                    </p:set>
                                  </p:childTnLst>
                                </p:cTn>
                              </p:par>
                              <p:par>
                                <p:cTn id="3035" presetID="1" presetClass="entr" presetSubtype="0" fill="hold" grpId="0" nodeType="withEffect">
                                  <p:stCondLst>
                                    <p:cond delay="0"/>
                                  </p:stCondLst>
                                  <p:childTnLst>
                                    <p:set>
                                      <p:cBhvr>
                                        <p:cTn id="3036"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597"/>
                  </p:tgtEl>
                </p:cond>
              </p:nextCondLst>
            </p:seq>
            <p:seq concurrent="1" nextAc="seek">
              <p:cTn id="3037" restart="whenNotActive" fill="hold" evtFilter="cancelBubble" nodeType="interactiveSeq">
                <p:stCondLst>
                  <p:cond evt="onClick" delay="0">
                    <p:tgtEl>
                      <p:spTgt spid="600"/>
                    </p:tgtEl>
                  </p:cond>
                </p:stCondLst>
                <p:endSync evt="end" delay="0">
                  <p:rtn val="all"/>
                </p:endSync>
                <p:childTnLst>
                  <p:par>
                    <p:cTn id="3038" fill="hold">
                      <p:stCondLst>
                        <p:cond delay="0"/>
                      </p:stCondLst>
                      <p:childTnLst>
                        <p:par>
                          <p:cTn id="3039" fill="hold">
                            <p:stCondLst>
                              <p:cond delay="0"/>
                            </p:stCondLst>
                            <p:childTnLst>
                              <p:par>
                                <p:cTn id="3040" presetID="1" presetClass="exit" presetSubtype="0" fill="hold" grpId="1" nodeType="withEffect">
                                  <p:stCondLst>
                                    <p:cond delay="0"/>
                                  </p:stCondLst>
                                  <p:childTnLst>
                                    <p:set>
                                      <p:cBhvr>
                                        <p:cTn id="3041" dur="1" fill="hold">
                                          <p:stCondLst>
                                            <p:cond delay="0"/>
                                          </p:stCondLst>
                                        </p:cTn>
                                        <p:tgtEl>
                                          <p:spTgt spid="600"/>
                                        </p:tgtEl>
                                        <p:attrNameLst>
                                          <p:attrName>style.visibility</p:attrName>
                                        </p:attrNameLst>
                                      </p:cBhvr>
                                      <p:to>
                                        <p:strVal val="hidden"/>
                                      </p:to>
                                    </p:set>
                                  </p:childTnLst>
                                </p:cTn>
                              </p:par>
                              <p:par>
                                <p:cTn id="3042" presetID="1" presetClass="exit" presetSubtype="0" fill="hold" grpId="1" nodeType="withEffect">
                                  <p:stCondLst>
                                    <p:cond delay="0"/>
                                  </p:stCondLst>
                                  <p:childTnLst>
                                    <p:set>
                                      <p:cBhvr>
                                        <p:cTn id="3043" dur="1" fill="hold">
                                          <p:stCondLst>
                                            <p:cond delay="0"/>
                                          </p:stCondLst>
                                        </p:cTn>
                                        <p:tgtEl>
                                          <p:spTgt spid="599"/>
                                        </p:tgtEl>
                                        <p:attrNameLst>
                                          <p:attrName>style.visibility</p:attrName>
                                        </p:attrNameLst>
                                      </p:cBhvr>
                                      <p:to>
                                        <p:strVal val="hidden"/>
                                      </p:to>
                                    </p:set>
                                  </p:childTnLst>
                                </p:cTn>
                              </p:par>
                              <p:par>
                                <p:cTn id="3044" presetID="1" presetClass="entr" presetSubtype="0" fill="hold" grpId="0" nodeType="withEffect">
                                  <p:stCondLst>
                                    <p:cond delay="0"/>
                                  </p:stCondLst>
                                  <p:childTnLst>
                                    <p:set>
                                      <p:cBhvr>
                                        <p:cTn id="3045" dur="1" fill="hold">
                                          <p:stCondLst>
                                            <p:cond delay="0"/>
                                          </p:stCondLst>
                                        </p:cTn>
                                        <p:tgtEl>
                                          <p:spTgt spid="598"/>
                                        </p:tgtEl>
                                        <p:attrNameLst>
                                          <p:attrName>style.visibility</p:attrName>
                                        </p:attrNameLst>
                                      </p:cBhvr>
                                      <p:to>
                                        <p:strVal val="visible"/>
                                      </p:to>
                                    </p:set>
                                  </p:childTnLst>
                                </p:cTn>
                              </p:par>
                              <p:par>
                                <p:cTn id="3046" presetID="1" presetClass="entr" presetSubtype="0" fill="hold" grpId="0" nodeType="withEffect">
                                  <p:stCondLst>
                                    <p:cond delay="0"/>
                                  </p:stCondLst>
                                  <p:childTnLst>
                                    <p:set>
                                      <p:cBhvr>
                                        <p:cTn id="3047" dur="1" fill="hold">
                                          <p:stCondLst>
                                            <p:cond delay="0"/>
                                          </p:stCondLst>
                                        </p:cTn>
                                        <p:tgtEl>
                                          <p:spTgt spid="597"/>
                                        </p:tgtEl>
                                        <p:attrNameLst>
                                          <p:attrName>style.visibility</p:attrName>
                                        </p:attrNameLst>
                                      </p:cBhvr>
                                      <p:to>
                                        <p:strVal val="visible"/>
                                      </p:to>
                                    </p:set>
                                  </p:childTnLst>
                                </p:cTn>
                              </p:par>
                            </p:childTnLst>
                          </p:cTn>
                        </p:par>
                      </p:childTnLst>
                    </p:cTn>
                  </p:par>
                </p:childTnLst>
              </p:cTn>
              <p:nextCondLst>
                <p:cond evt="onClick" delay="0">
                  <p:tgtEl>
                    <p:spTgt spid="600"/>
                  </p:tgtEl>
                </p:cond>
              </p:nextCondLst>
            </p:seq>
            <p:seq concurrent="1" nextAc="seek">
              <p:cTn id="3048" restart="whenNotActive" fill="hold" evtFilter="cancelBubble" nodeType="interactiveSeq">
                <p:stCondLst>
                  <p:cond evt="onClick" delay="0">
                    <p:tgtEl>
                      <p:spTgt spid="599"/>
                    </p:tgtEl>
                  </p:cond>
                </p:stCondLst>
                <p:endSync evt="end" delay="0">
                  <p:rtn val="all"/>
                </p:endSync>
                <p:childTnLst>
                  <p:par>
                    <p:cTn id="3049" fill="hold">
                      <p:stCondLst>
                        <p:cond delay="0"/>
                      </p:stCondLst>
                      <p:childTnLst>
                        <p:par>
                          <p:cTn id="3050" fill="hold">
                            <p:stCondLst>
                              <p:cond delay="0"/>
                            </p:stCondLst>
                            <p:childTnLst>
                              <p:par>
                                <p:cTn id="3051" presetID="1" presetClass="exit" presetSubtype="0" fill="hold" grpId="2" nodeType="withEffect">
                                  <p:stCondLst>
                                    <p:cond delay="0"/>
                                  </p:stCondLst>
                                  <p:childTnLst>
                                    <p:set>
                                      <p:cBhvr>
                                        <p:cTn id="3052" dur="1" fill="hold">
                                          <p:stCondLst>
                                            <p:cond delay="0"/>
                                          </p:stCondLst>
                                        </p:cTn>
                                        <p:tgtEl>
                                          <p:spTgt spid="599"/>
                                        </p:tgtEl>
                                        <p:attrNameLst>
                                          <p:attrName>style.visibility</p:attrName>
                                        </p:attrNameLst>
                                      </p:cBhvr>
                                      <p:to>
                                        <p:strVal val="hidden"/>
                                      </p:to>
                                    </p:set>
                                  </p:childTnLst>
                                </p:cTn>
                              </p:par>
                              <p:par>
                                <p:cTn id="3053" presetID="1" presetClass="exit" presetSubtype="0" fill="hold" grpId="2" nodeType="withEffect">
                                  <p:stCondLst>
                                    <p:cond delay="0"/>
                                  </p:stCondLst>
                                  <p:childTnLst>
                                    <p:set>
                                      <p:cBhvr>
                                        <p:cTn id="3054" dur="1" fill="hold">
                                          <p:stCondLst>
                                            <p:cond delay="0"/>
                                          </p:stCondLst>
                                        </p:cTn>
                                        <p:tgtEl>
                                          <p:spTgt spid="600"/>
                                        </p:tgtEl>
                                        <p:attrNameLst>
                                          <p:attrName>style.visibility</p:attrName>
                                        </p:attrNameLst>
                                      </p:cBhvr>
                                      <p:to>
                                        <p:strVal val="hidden"/>
                                      </p:to>
                                    </p:set>
                                  </p:childTnLst>
                                </p:cTn>
                              </p:par>
                              <p:par>
                                <p:cTn id="3055" presetID="1" presetClass="entr" presetSubtype="0" fill="hold" grpId="3" nodeType="withEffect">
                                  <p:stCondLst>
                                    <p:cond delay="0"/>
                                  </p:stCondLst>
                                  <p:childTnLst>
                                    <p:set>
                                      <p:cBhvr>
                                        <p:cTn id="3056" dur="1" fill="hold">
                                          <p:stCondLst>
                                            <p:cond delay="0"/>
                                          </p:stCondLst>
                                        </p:cTn>
                                        <p:tgtEl>
                                          <p:spTgt spid="602"/>
                                        </p:tgtEl>
                                        <p:attrNameLst>
                                          <p:attrName>style.visibility</p:attrName>
                                        </p:attrNameLst>
                                      </p:cBhvr>
                                      <p:to>
                                        <p:strVal val="visible"/>
                                      </p:to>
                                    </p:set>
                                  </p:childTnLst>
                                </p:cTn>
                              </p:par>
                              <p:par>
                                <p:cTn id="3057" presetID="1" presetClass="entr" presetSubtype="0" fill="hold" grpId="3" nodeType="withEffect">
                                  <p:stCondLst>
                                    <p:cond delay="0"/>
                                  </p:stCondLst>
                                  <p:childTnLst>
                                    <p:set>
                                      <p:cBhvr>
                                        <p:cTn id="3058"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599"/>
                  </p:tgtEl>
                </p:cond>
              </p:nextCondLst>
            </p:seq>
            <p:seq concurrent="1" nextAc="seek">
              <p:cTn id="3059" restart="whenNotActive" fill="hold" evtFilter="cancelBubble" nodeType="interactiveSeq">
                <p:stCondLst>
                  <p:cond evt="onClick" delay="0">
                    <p:tgtEl>
                      <p:spTgt spid="602"/>
                    </p:tgtEl>
                  </p:cond>
                </p:stCondLst>
                <p:endSync evt="end" delay="0">
                  <p:rtn val="all"/>
                </p:endSync>
                <p:childTnLst>
                  <p:par>
                    <p:cTn id="3060" fill="hold">
                      <p:stCondLst>
                        <p:cond delay="0"/>
                      </p:stCondLst>
                      <p:childTnLst>
                        <p:par>
                          <p:cTn id="3061" fill="hold">
                            <p:stCondLst>
                              <p:cond delay="0"/>
                            </p:stCondLst>
                            <p:childTnLst>
                              <p:par>
                                <p:cTn id="3062" presetID="1" presetClass="exit" presetSubtype="0" fill="hold" grpId="1" nodeType="withEffect">
                                  <p:stCondLst>
                                    <p:cond delay="0"/>
                                  </p:stCondLst>
                                  <p:childTnLst>
                                    <p:set>
                                      <p:cBhvr>
                                        <p:cTn id="3063" dur="1" fill="hold">
                                          <p:stCondLst>
                                            <p:cond delay="0"/>
                                          </p:stCondLst>
                                        </p:cTn>
                                        <p:tgtEl>
                                          <p:spTgt spid="602"/>
                                        </p:tgtEl>
                                        <p:attrNameLst>
                                          <p:attrName>style.visibility</p:attrName>
                                        </p:attrNameLst>
                                      </p:cBhvr>
                                      <p:to>
                                        <p:strVal val="hidden"/>
                                      </p:to>
                                    </p:set>
                                  </p:childTnLst>
                                </p:cTn>
                              </p:par>
                              <p:par>
                                <p:cTn id="3064" presetID="1" presetClass="exit" presetSubtype="0" fill="hold" grpId="1" nodeType="withEffect">
                                  <p:stCondLst>
                                    <p:cond delay="0"/>
                                  </p:stCondLst>
                                  <p:childTnLst>
                                    <p:set>
                                      <p:cBhvr>
                                        <p:cTn id="3065" dur="1" fill="hold">
                                          <p:stCondLst>
                                            <p:cond delay="0"/>
                                          </p:stCondLst>
                                        </p:cTn>
                                        <p:tgtEl>
                                          <p:spTgt spid="601"/>
                                        </p:tgtEl>
                                        <p:attrNameLst>
                                          <p:attrName>style.visibility</p:attrName>
                                        </p:attrNameLst>
                                      </p:cBhvr>
                                      <p:to>
                                        <p:strVal val="hidden"/>
                                      </p:to>
                                    </p:set>
                                  </p:childTnLst>
                                </p:cTn>
                              </p:par>
                              <p:par>
                                <p:cTn id="3066" presetID="1" presetClass="entr" presetSubtype="0" fill="hold" grpId="3" nodeType="withEffect">
                                  <p:stCondLst>
                                    <p:cond delay="0"/>
                                  </p:stCondLst>
                                  <p:childTnLst>
                                    <p:set>
                                      <p:cBhvr>
                                        <p:cTn id="3067" dur="1" fill="hold">
                                          <p:stCondLst>
                                            <p:cond delay="0"/>
                                          </p:stCondLst>
                                        </p:cTn>
                                        <p:tgtEl>
                                          <p:spTgt spid="600"/>
                                        </p:tgtEl>
                                        <p:attrNameLst>
                                          <p:attrName>style.visibility</p:attrName>
                                        </p:attrNameLst>
                                      </p:cBhvr>
                                      <p:to>
                                        <p:strVal val="visible"/>
                                      </p:to>
                                    </p:set>
                                  </p:childTnLst>
                                </p:cTn>
                              </p:par>
                              <p:par>
                                <p:cTn id="3068" presetID="1" presetClass="entr" presetSubtype="0" fill="hold" grpId="3" nodeType="withEffect">
                                  <p:stCondLst>
                                    <p:cond delay="0"/>
                                  </p:stCondLst>
                                  <p:childTnLst>
                                    <p:set>
                                      <p:cBhvr>
                                        <p:cTn id="3069"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602"/>
                  </p:tgtEl>
                </p:cond>
              </p:nextCondLst>
            </p:seq>
            <p:seq concurrent="1" nextAc="seek">
              <p:cTn id="3070" restart="whenNotActive" fill="hold" evtFilter="cancelBubble" nodeType="interactiveSeq">
                <p:stCondLst>
                  <p:cond evt="onClick" delay="0">
                    <p:tgtEl>
                      <p:spTgt spid="601"/>
                    </p:tgtEl>
                  </p:cond>
                </p:stCondLst>
                <p:endSync evt="end" delay="0">
                  <p:rtn val="all"/>
                </p:endSync>
                <p:childTnLst>
                  <p:par>
                    <p:cTn id="3071" fill="hold">
                      <p:stCondLst>
                        <p:cond delay="0"/>
                      </p:stCondLst>
                      <p:childTnLst>
                        <p:par>
                          <p:cTn id="3072" fill="hold">
                            <p:stCondLst>
                              <p:cond delay="0"/>
                            </p:stCondLst>
                            <p:childTnLst>
                              <p:par>
                                <p:cTn id="3073" presetID="1" presetClass="exit" presetSubtype="0" fill="hold" grpId="2" nodeType="withEffect">
                                  <p:stCondLst>
                                    <p:cond delay="0"/>
                                  </p:stCondLst>
                                  <p:childTnLst>
                                    <p:set>
                                      <p:cBhvr>
                                        <p:cTn id="3074" dur="1" fill="hold">
                                          <p:stCondLst>
                                            <p:cond delay="0"/>
                                          </p:stCondLst>
                                        </p:cTn>
                                        <p:tgtEl>
                                          <p:spTgt spid="601"/>
                                        </p:tgtEl>
                                        <p:attrNameLst>
                                          <p:attrName>style.visibility</p:attrName>
                                        </p:attrNameLst>
                                      </p:cBhvr>
                                      <p:to>
                                        <p:strVal val="hidden"/>
                                      </p:to>
                                    </p:set>
                                  </p:childTnLst>
                                </p:cTn>
                              </p:par>
                              <p:par>
                                <p:cTn id="3075" presetID="1" presetClass="exit" presetSubtype="0" fill="hold" grpId="2" nodeType="withEffect">
                                  <p:stCondLst>
                                    <p:cond delay="0"/>
                                  </p:stCondLst>
                                  <p:childTnLst>
                                    <p:set>
                                      <p:cBhvr>
                                        <p:cTn id="3076" dur="1" fill="hold">
                                          <p:stCondLst>
                                            <p:cond delay="0"/>
                                          </p:stCondLst>
                                        </p:cTn>
                                        <p:tgtEl>
                                          <p:spTgt spid="602"/>
                                        </p:tgtEl>
                                        <p:attrNameLst>
                                          <p:attrName>style.visibility</p:attrName>
                                        </p:attrNameLst>
                                      </p:cBhvr>
                                      <p:to>
                                        <p:strVal val="hidden"/>
                                      </p:to>
                                    </p:set>
                                  </p:childTnLst>
                                </p:cTn>
                              </p:par>
                              <p:par>
                                <p:cTn id="3077" presetID="1" presetClass="entr" presetSubtype="0" fill="hold" grpId="0" nodeType="withEffect">
                                  <p:stCondLst>
                                    <p:cond delay="0"/>
                                  </p:stCondLst>
                                  <p:childTnLst>
                                    <p:set>
                                      <p:cBhvr>
                                        <p:cTn id="3078" dur="1" fill="hold">
                                          <p:stCondLst>
                                            <p:cond delay="0"/>
                                          </p:stCondLst>
                                        </p:cTn>
                                        <p:tgtEl>
                                          <p:spTgt spid="603"/>
                                        </p:tgtEl>
                                        <p:attrNameLst>
                                          <p:attrName>style.visibility</p:attrName>
                                        </p:attrNameLst>
                                      </p:cBhvr>
                                      <p:to>
                                        <p:strVal val="visible"/>
                                      </p:to>
                                    </p:set>
                                  </p:childTnLst>
                                </p:cTn>
                              </p:par>
                              <p:par>
                                <p:cTn id="3079" presetID="1" presetClass="entr" presetSubtype="0" fill="hold" grpId="0" nodeType="withEffect">
                                  <p:stCondLst>
                                    <p:cond delay="0"/>
                                  </p:stCondLst>
                                  <p:childTnLst>
                                    <p:set>
                                      <p:cBhvr>
                                        <p:cTn id="3080" dur="1" fill="hold">
                                          <p:stCondLst>
                                            <p:cond delay="0"/>
                                          </p:stCondLst>
                                        </p:cTn>
                                        <p:tgtEl>
                                          <p:spTgt spid="604"/>
                                        </p:tgtEl>
                                        <p:attrNameLst>
                                          <p:attrName>style.visibility</p:attrName>
                                        </p:attrNameLst>
                                      </p:cBhvr>
                                      <p:to>
                                        <p:strVal val="visible"/>
                                      </p:to>
                                    </p:set>
                                  </p:childTnLst>
                                </p:cTn>
                              </p:par>
                            </p:childTnLst>
                          </p:cTn>
                        </p:par>
                      </p:childTnLst>
                    </p:cTn>
                  </p:par>
                </p:childTnLst>
              </p:cTn>
              <p:nextCondLst>
                <p:cond evt="onClick" delay="0">
                  <p:tgtEl>
                    <p:spTgt spid="601"/>
                  </p:tgtEl>
                </p:cond>
              </p:nextCondLst>
            </p:seq>
            <p:seq concurrent="1" nextAc="seek">
              <p:cTn id="3081" restart="whenNotActive" fill="hold" evtFilter="cancelBubble" nodeType="interactiveSeq">
                <p:stCondLst>
                  <p:cond evt="onClick" delay="0">
                    <p:tgtEl>
                      <p:spTgt spid="604"/>
                    </p:tgtEl>
                  </p:cond>
                </p:stCondLst>
                <p:endSync evt="end" delay="0">
                  <p:rtn val="all"/>
                </p:endSync>
                <p:childTnLst>
                  <p:par>
                    <p:cTn id="3082" fill="hold">
                      <p:stCondLst>
                        <p:cond delay="0"/>
                      </p:stCondLst>
                      <p:childTnLst>
                        <p:par>
                          <p:cTn id="3083" fill="hold">
                            <p:stCondLst>
                              <p:cond delay="0"/>
                            </p:stCondLst>
                            <p:childTnLst>
                              <p:par>
                                <p:cTn id="3084" presetID="1" presetClass="exit" presetSubtype="0" fill="hold" grpId="1" nodeType="withEffect">
                                  <p:stCondLst>
                                    <p:cond delay="0"/>
                                  </p:stCondLst>
                                  <p:childTnLst>
                                    <p:set>
                                      <p:cBhvr>
                                        <p:cTn id="3085" dur="1" fill="hold">
                                          <p:stCondLst>
                                            <p:cond delay="0"/>
                                          </p:stCondLst>
                                        </p:cTn>
                                        <p:tgtEl>
                                          <p:spTgt spid="603"/>
                                        </p:tgtEl>
                                        <p:attrNameLst>
                                          <p:attrName>style.visibility</p:attrName>
                                        </p:attrNameLst>
                                      </p:cBhvr>
                                      <p:to>
                                        <p:strVal val="hidden"/>
                                      </p:to>
                                    </p:set>
                                  </p:childTnLst>
                                </p:cTn>
                              </p:par>
                              <p:par>
                                <p:cTn id="3086" presetID="1" presetClass="exit" presetSubtype="0" fill="hold" grpId="1" nodeType="withEffect">
                                  <p:stCondLst>
                                    <p:cond delay="0"/>
                                  </p:stCondLst>
                                  <p:childTnLst>
                                    <p:set>
                                      <p:cBhvr>
                                        <p:cTn id="3087" dur="1" fill="hold">
                                          <p:stCondLst>
                                            <p:cond delay="0"/>
                                          </p:stCondLst>
                                        </p:cTn>
                                        <p:tgtEl>
                                          <p:spTgt spid="604"/>
                                        </p:tgtEl>
                                        <p:attrNameLst>
                                          <p:attrName>style.visibility</p:attrName>
                                        </p:attrNameLst>
                                      </p:cBhvr>
                                      <p:to>
                                        <p:strVal val="hidden"/>
                                      </p:to>
                                    </p:set>
                                  </p:childTnLst>
                                </p:cTn>
                              </p:par>
                              <p:par>
                                <p:cTn id="3088" presetID="1" presetClass="entr" presetSubtype="0" fill="hold" grpId="0" nodeType="withEffect">
                                  <p:stCondLst>
                                    <p:cond delay="0"/>
                                  </p:stCondLst>
                                  <p:childTnLst>
                                    <p:set>
                                      <p:cBhvr>
                                        <p:cTn id="3089" dur="1" fill="hold">
                                          <p:stCondLst>
                                            <p:cond delay="0"/>
                                          </p:stCondLst>
                                        </p:cTn>
                                        <p:tgtEl>
                                          <p:spTgt spid="602"/>
                                        </p:tgtEl>
                                        <p:attrNameLst>
                                          <p:attrName>style.visibility</p:attrName>
                                        </p:attrNameLst>
                                      </p:cBhvr>
                                      <p:to>
                                        <p:strVal val="visible"/>
                                      </p:to>
                                    </p:set>
                                  </p:childTnLst>
                                </p:cTn>
                              </p:par>
                              <p:par>
                                <p:cTn id="3090" presetID="1" presetClass="entr" presetSubtype="0" fill="hold" grpId="0" nodeType="withEffect">
                                  <p:stCondLst>
                                    <p:cond delay="0"/>
                                  </p:stCondLst>
                                  <p:childTnLst>
                                    <p:set>
                                      <p:cBhvr>
                                        <p:cTn id="3091"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604"/>
                  </p:tgtEl>
                </p:cond>
              </p:nextCondLst>
            </p:seq>
            <p:seq concurrent="1" nextAc="seek">
              <p:cTn id="3092" restart="whenNotActive" fill="hold" evtFilter="cancelBubble" nodeType="interactiveSeq">
                <p:stCondLst>
                  <p:cond evt="onClick" delay="0">
                    <p:tgtEl>
                      <p:spTgt spid="603"/>
                    </p:tgtEl>
                  </p:cond>
                </p:stCondLst>
                <p:endSync evt="end" delay="0">
                  <p:rtn val="all"/>
                </p:endSync>
                <p:childTnLst>
                  <p:par>
                    <p:cTn id="3093" fill="hold">
                      <p:stCondLst>
                        <p:cond delay="0"/>
                      </p:stCondLst>
                      <p:childTnLst>
                        <p:par>
                          <p:cTn id="3094" fill="hold">
                            <p:stCondLst>
                              <p:cond delay="0"/>
                            </p:stCondLst>
                            <p:childTnLst>
                              <p:par>
                                <p:cTn id="3095" presetID="1" presetClass="exit" presetSubtype="0" fill="hold" grpId="2" nodeType="withEffect">
                                  <p:stCondLst>
                                    <p:cond delay="0"/>
                                  </p:stCondLst>
                                  <p:childTnLst>
                                    <p:set>
                                      <p:cBhvr>
                                        <p:cTn id="3096" dur="1" fill="hold">
                                          <p:stCondLst>
                                            <p:cond delay="0"/>
                                          </p:stCondLst>
                                        </p:cTn>
                                        <p:tgtEl>
                                          <p:spTgt spid="603"/>
                                        </p:tgtEl>
                                        <p:attrNameLst>
                                          <p:attrName>style.visibility</p:attrName>
                                        </p:attrNameLst>
                                      </p:cBhvr>
                                      <p:to>
                                        <p:strVal val="hidden"/>
                                      </p:to>
                                    </p:set>
                                  </p:childTnLst>
                                </p:cTn>
                              </p:par>
                              <p:par>
                                <p:cTn id="3097" presetID="1" presetClass="exit" presetSubtype="0" fill="hold" grpId="3" nodeType="withEffect">
                                  <p:stCondLst>
                                    <p:cond delay="0"/>
                                  </p:stCondLst>
                                  <p:childTnLst>
                                    <p:set>
                                      <p:cBhvr>
                                        <p:cTn id="3098" dur="1" fill="hold">
                                          <p:stCondLst>
                                            <p:cond delay="0"/>
                                          </p:stCondLst>
                                        </p:cTn>
                                        <p:tgtEl>
                                          <p:spTgt spid="604"/>
                                        </p:tgtEl>
                                        <p:attrNameLst>
                                          <p:attrName>style.visibility</p:attrName>
                                        </p:attrNameLst>
                                      </p:cBhvr>
                                      <p:to>
                                        <p:strVal val="hidden"/>
                                      </p:to>
                                    </p:set>
                                  </p:childTnLst>
                                </p:cTn>
                              </p:par>
                              <p:par>
                                <p:cTn id="3099" presetID="1" presetClass="entr" presetSubtype="0" fill="hold" grpId="0" nodeType="withEffect">
                                  <p:stCondLst>
                                    <p:cond delay="0"/>
                                  </p:stCondLst>
                                  <p:childTnLst>
                                    <p:set>
                                      <p:cBhvr>
                                        <p:cTn id="3100" dur="1" fill="hold">
                                          <p:stCondLst>
                                            <p:cond delay="0"/>
                                          </p:stCondLst>
                                        </p:cTn>
                                        <p:tgtEl>
                                          <p:spTgt spid="606"/>
                                        </p:tgtEl>
                                        <p:attrNameLst>
                                          <p:attrName>style.visibility</p:attrName>
                                        </p:attrNameLst>
                                      </p:cBhvr>
                                      <p:to>
                                        <p:strVal val="visible"/>
                                      </p:to>
                                    </p:set>
                                  </p:childTnLst>
                                </p:cTn>
                              </p:par>
                              <p:par>
                                <p:cTn id="3101" presetID="1" presetClass="entr" presetSubtype="0" fill="hold" grpId="0" nodeType="withEffect">
                                  <p:stCondLst>
                                    <p:cond delay="0"/>
                                  </p:stCondLst>
                                  <p:childTnLst>
                                    <p:set>
                                      <p:cBhvr>
                                        <p:cTn id="3102"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3"/>
                  </p:tgtEl>
                </p:cond>
              </p:nextCondLst>
            </p:seq>
            <p:seq concurrent="1" nextAc="seek">
              <p:cTn id="3103" restart="whenNotActive" fill="hold" evtFilter="cancelBubble" nodeType="interactiveSeq">
                <p:stCondLst>
                  <p:cond evt="onClick" delay="0">
                    <p:tgtEl>
                      <p:spTgt spid="606"/>
                    </p:tgtEl>
                  </p:cond>
                </p:stCondLst>
                <p:endSync evt="end" delay="0">
                  <p:rtn val="all"/>
                </p:endSync>
                <p:childTnLst>
                  <p:par>
                    <p:cTn id="3104" fill="hold">
                      <p:stCondLst>
                        <p:cond delay="0"/>
                      </p:stCondLst>
                      <p:childTnLst>
                        <p:par>
                          <p:cTn id="3105" fill="hold">
                            <p:stCondLst>
                              <p:cond delay="0"/>
                            </p:stCondLst>
                            <p:childTnLst>
                              <p:par>
                                <p:cTn id="3106" presetID="1" presetClass="exit" presetSubtype="0" fill="hold" grpId="1" nodeType="withEffect">
                                  <p:stCondLst>
                                    <p:cond delay="0"/>
                                  </p:stCondLst>
                                  <p:childTnLst>
                                    <p:set>
                                      <p:cBhvr>
                                        <p:cTn id="3107" dur="1" fill="hold">
                                          <p:stCondLst>
                                            <p:cond delay="0"/>
                                          </p:stCondLst>
                                        </p:cTn>
                                        <p:tgtEl>
                                          <p:spTgt spid="606"/>
                                        </p:tgtEl>
                                        <p:attrNameLst>
                                          <p:attrName>style.visibility</p:attrName>
                                        </p:attrNameLst>
                                      </p:cBhvr>
                                      <p:to>
                                        <p:strVal val="hidden"/>
                                      </p:to>
                                    </p:set>
                                  </p:childTnLst>
                                </p:cTn>
                              </p:par>
                              <p:par>
                                <p:cTn id="3108" presetID="1" presetClass="exit" presetSubtype="0" fill="hold" grpId="1" nodeType="withEffect">
                                  <p:stCondLst>
                                    <p:cond delay="0"/>
                                  </p:stCondLst>
                                  <p:childTnLst>
                                    <p:set>
                                      <p:cBhvr>
                                        <p:cTn id="3109" dur="1" fill="hold">
                                          <p:stCondLst>
                                            <p:cond delay="0"/>
                                          </p:stCondLst>
                                        </p:cTn>
                                        <p:tgtEl>
                                          <p:spTgt spid="605"/>
                                        </p:tgtEl>
                                        <p:attrNameLst>
                                          <p:attrName>style.visibility</p:attrName>
                                        </p:attrNameLst>
                                      </p:cBhvr>
                                      <p:to>
                                        <p:strVal val="hidden"/>
                                      </p:to>
                                    </p:set>
                                  </p:childTnLst>
                                </p:cTn>
                              </p:par>
                              <p:par>
                                <p:cTn id="3110" presetID="1" presetClass="entr" presetSubtype="0" fill="hold" grpId="3" nodeType="withEffect">
                                  <p:stCondLst>
                                    <p:cond delay="0"/>
                                  </p:stCondLst>
                                  <p:childTnLst>
                                    <p:set>
                                      <p:cBhvr>
                                        <p:cTn id="3111" dur="1" fill="hold">
                                          <p:stCondLst>
                                            <p:cond delay="0"/>
                                          </p:stCondLst>
                                        </p:cTn>
                                        <p:tgtEl>
                                          <p:spTgt spid="603"/>
                                        </p:tgtEl>
                                        <p:attrNameLst>
                                          <p:attrName>style.visibility</p:attrName>
                                        </p:attrNameLst>
                                      </p:cBhvr>
                                      <p:to>
                                        <p:strVal val="visible"/>
                                      </p:to>
                                    </p:set>
                                  </p:childTnLst>
                                </p:cTn>
                              </p:par>
                              <p:par>
                                <p:cTn id="3112" presetID="1" presetClass="entr" presetSubtype="0" fill="hold" grpId="2" nodeType="withEffect">
                                  <p:stCondLst>
                                    <p:cond delay="0"/>
                                  </p:stCondLst>
                                  <p:childTnLst>
                                    <p:set>
                                      <p:cBhvr>
                                        <p:cTn id="3113" dur="1" fill="hold">
                                          <p:stCondLst>
                                            <p:cond delay="0"/>
                                          </p:stCondLst>
                                        </p:cTn>
                                        <p:tgtEl>
                                          <p:spTgt spid="604"/>
                                        </p:tgtEl>
                                        <p:attrNameLst>
                                          <p:attrName>style.visibility</p:attrName>
                                        </p:attrNameLst>
                                      </p:cBhvr>
                                      <p:to>
                                        <p:strVal val="visible"/>
                                      </p:to>
                                    </p:set>
                                  </p:childTnLst>
                                </p:cTn>
                              </p:par>
                            </p:childTnLst>
                          </p:cTn>
                        </p:par>
                      </p:childTnLst>
                    </p:cTn>
                  </p:par>
                </p:childTnLst>
              </p:cTn>
              <p:nextCondLst>
                <p:cond evt="onClick" delay="0">
                  <p:tgtEl>
                    <p:spTgt spid="606"/>
                  </p:tgtEl>
                </p:cond>
              </p:nextCondLst>
            </p:seq>
            <p:seq concurrent="1" nextAc="seek">
              <p:cTn id="3114" restart="whenNotActive" fill="hold" evtFilter="cancelBubble" nodeType="interactiveSeq">
                <p:stCondLst>
                  <p:cond evt="onClick" delay="0">
                    <p:tgtEl>
                      <p:spTgt spid="605"/>
                    </p:tgtEl>
                  </p:cond>
                </p:stCondLst>
                <p:endSync evt="end" delay="0">
                  <p:rtn val="all"/>
                </p:endSync>
                <p:childTnLst>
                  <p:par>
                    <p:cTn id="3115" fill="hold">
                      <p:stCondLst>
                        <p:cond delay="0"/>
                      </p:stCondLst>
                      <p:childTnLst>
                        <p:par>
                          <p:cTn id="3116" fill="hold">
                            <p:stCondLst>
                              <p:cond delay="0"/>
                            </p:stCondLst>
                            <p:childTnLst>
                              <p:par>
                                <p:cTn id="3117" presetID="1" presetClass="exit" presetSubtype="0" fill="hold" grpId="2" nodeType="withEffect">
                                  <p:stCondLst>
                                    <p:cond delay="0"/>
                                  </p:stCondLst>
                                  <p:childTnLst>
                                    <p:set>
                                      <p:cBhvr>
                                        <p:cTn id="3118" dur="1" fill="hold">
                                          <p:stCondLst>
                                            <p:cond delay="0"/>
                                          </p:stCondLst>
                                        </p:cTn>
                                        <p:tgtEl>
                                          <p:spTgt spid="605"/>
                                        </p:tgtEl>
                                        <p:attrNameLst>
                                          <p:attrName>style.visibility</p:attrName>
                                        </p:attrNameLst>
                                      </p:cBhvr>
                                      <p:to>
                                        <p:strVal val="hidden"/>
                                      </p:to>
                                    </p:set>
                                  </p:childTnLst>
                                </p:cTn>
                              </p:par>
                              <p:par>
                                <p:cTn id="3119" presetID="1" presetClass="exit" presetSubtype="0" fill="hold" grpId="2" nodeType="withEffect">
                                  <p:stCondLst>
                                    <p:cond delay="0"/>
                                  </p:stCondLst>
                                  <p:childTnLst>
                                    <p:set>
                                      <p:cBhvr>
                                        <p:cTn id="3120" dur="1" fill="hold">
                                          <p:stCondLst>
                                            <p:cond delay="0"/>
                                          </p:stCondLst>
                                        </p:cTn>
                                        <p:tgtEl>
                                          <p:spTgt spid="606"/>
                                        </p:tgtEl>
                                        <p:attrNameLst>
                                          <p:attrName>style.visibility</p:attrName>
                                        </p:attrNameLst>
                                      </p:cBhvr>
                                      <p:to>
                                        <p:strVal val="hidden"/>
                                      </p:to>
                                    </p:set>
                                  </p:childTnLst>
                                </p:cTn>
                              </p:par>
                              <p:par>
                                <p:cTn id="3121" presetID="1" presetClass="entr" presetSubtype="0" fill="hold" grpId="3" nodeType="withEffect">
                                  <p:stCondLst>
                                    <p:cond delay="0"/>
                                  </p:stCondLst>
                                  <p:childTnLst>
                                    <p:set>
                                      <p:cBhvr>
                                        <p:cTn id="3122" dur="1" fill="hold">
                                          <p:stCondLst>
                                            <p:cond delay="0"/>
                                          </p:stCondLst>
                                        </p:cTn>
                                        <p:tgtEl>
                                          <p:spTgt spid="608"/>
                                        </p:tgtEl>
                                        <p:attrNameLst>
                                          <p:attrName>style.visibility</p:attrName>
                                        </p:attrNameLst>
                                      </p:cBhvr>
                                      <p:to>
                                        <p:strVal val="visible"/>
                                      </p:to>
                                    </p:set>
                                  </p:childTnLst>
                                </p:cTn>
                              </p:par>
                              <p:par>
                                <p:cTn id="3123" presetID="1" presetClass="entr" presetSubtype="0" fill="hold" grpId="3" nodeType="withEffect">
                                  <p:stCondLst>
                                    <p:cond delay="0"/>
                                  </p:stCondLst>
                                  <p:childTnLst>
                                    <p:set>
                                      <p:cBhvr>
                                        <p:cTn id="3124"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05"/>
                  </p:tgtEl>
                </p:cond>
              </p:nextCondLst>
            </p:seq>
            <p:seq concurrent="1" nextAc="seek">
              <p:cTn id="3125" restart="whenNotActive" fill="hold" evtFilter="cancelBubble" nodeType="interactiveSeq">
                <p:stCondLst>
                  <p:cond evt="onClick" delay="0">
                    <p:tgtEl>
                      <p:spTgt spid="608"/>
                    </p:tgtEl>
                  </p:cond>
                </p:stCondLst>
                <p:endSync evt="end" delay="0">
                  <p:rtn val="all"/>
                </p:endSync>
                <p:childTnLst>
                  <p:par>
                    <p:cTn id="3126" fill="hold">
                      <p:stCondLst>
                        <p:cond delay="0"/>
                      </p:stCondLst>
                      <p:childTnLst>
                        <p:par>
                          <p:cTn id="3127" fill="hold">
                            <p:stCondLst>
                              <p:cond delay="0"/>
                            </p:stCondLst>
                            <p:childTnLst>
                              <p:par>
                                <p:cTn id="3128" presetID="1" presetClass="exit" presetSubtype="0" fill="hold" grpId="1" nodeType="withEffect">
                                  <p:stCondLst>
                                    <p:cond delay="0"/>
                                  </p:stCondLst>
                                  <p:childTnLst>
                                    <p:set>
                                      <p:cBhvr>
                                        <p:cTn id="3129" dur="1" fill="hold">
                                          <p:stCondLst>
                                            <p:cond delay="0"/>
                                          </p:stCondLst>
                                        </p:cTn>
                                        <p:tgtEl>
                                          <p:spTgt spid="608"/>
                                        </p:tgtEl>
                                        <p:attrNameLst>
                                          <p:attrName>style.visibility</p:attrName>
                                        </p:attrNameLst>
                                      </p:cBhvr>
                                      <p:to>
                                        <p:strVal val="hidden"/>
                                      </p:to>
                                    </p:set>
                                  </p:childTnLst>
                                </p:cTn>
                              </p:par>
                              <p:par>
                                <p:cTn id="3130" presetID="1" presetClass="exit" presetSubtype="0" fill="hold" grpId="1" nodeType="withEffect">
                                  <p:stCondLst>
                                    <p:cond delay="0"/>
                                  </p:stCondLst>
                                  <p:childTnLst>
                                    <p:set>
                                      <p:cBhvr>
                                        <p:cTn id="3131" dur="1" fill="hold">
                                          <p:stCondLst>
                                            <p:cond delay="0"/>
                                          </p:stCondLst>
                                        </p:cTn>
                                        <p:tgtEl>
                                          <p:spTgt spid="607"/>
                                        </p:tgtEl>
                                        <p:attrNameLst>
                                          <p:attrName>style.visibility</p:attrName>
                                        </p:attrNameLst>
                                      </p:cBhvr>
                                      <p:to>
                                        <p:strVal val="hidden"/>
                                      </p:to>
                                    </p:set>
                                  </p:childTnLst>
                                </p:cTn>
                              </p:par>
                              <p:par>
                                <p:cTn id="3132" presetID="1" presetClass="entr" presetSubtype="0" fill="hold" grpId="3" nodeType="withEffect">
                                  <p:stCondLst>
                                    <p:cond delay="0"/>
                                  </p:stCondLst>
                                  <p:childTnLst>
                                    <p:set>
                                      <p:cBhvr>
                                        <p:cTn id="3133" dur="1" fill="hold">
                                          <p:stCondLst>
                                            <p:cond delay="0"/>
                                          </p:stCondLst>
                                        </p:cTn>
                                        <p:tgtEl>
                                          <p:spTgt spid="606"/>
                                        </p:tgtEl>
                                        <p:attrNameLst>
                                          <p:attrName>style.visibility</p:attrName>
                                        </p:attrNameLst>
                                      </p:cBhvr>
                                      <p:to>
                                        <p:strVal val="visible"/>
                                      </p:to>
                                    </p:set>
                                  </p:childTnLst>
                                </p:cTn>
                              </p:par>
                              <p:par>
                                <p:cTn id="3134" presetID="1" presetClass="entr" presetSubtype="0" fill="hold" grpId="3" nodeType="withEffect">
                                  <p:stCondLst>
                                    <p:cond delay="0"/>
                                  </p:stCondLst>
                                  <p:childTnLst>
                                    <p:set>
                                      <p:cBhvr>
                                        <p:cTn id="3135"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8"/>
                  </p:tgtEl>
                </p:cond>
              </p:nextCondLst>
            </p:seq>
            <p:seq concurrent="1" nextAc="seek">
              <p:cTn id="3136" restart="whenNotActive" fill="hold" evtFilter="cancelBubble" nodeType="interactiveSeq">
                <p:stCondLst>
                  <p:cond evt="onClick" delay="0">
                    <p:tgtEl>
                      <p:spTgt spid="607"/>
                    </p:tgtEl>
                  </p:cond>
                </p:stCondLst>
                <p:endSync evt="end" delay="0">
                  <p:rtn val="all"/>
                </p:endSync>
                <p:childTnLst>
                  <p:par>
                    <p:cTn id="3137" fill="hold">
                      <p:stCondLst>
                        <p:cond delay="0"/>
                      </p:stCondLst>
                      <p:childTnLst>
                        <p:par>
                          <p:cTn id="3138" fill="hold">
                            <p:stCondLst>
                              <p:cond delay="0"/>
                            </p:stCondLst>
                            <p:childTnLst>
                              <p:par>
                                <p:cTn id="3139" presetID="1" presetClass="exit" presetSubtype="0" fill="hold" grpId="2" nodeType="withEffect">
                                  <p:stCondLst>
                                    <p:cond delay="0"/>
                                  </p:stCondLst>
                                  <p:childTnLst>
                                    <p:set>
                                      <p:cBhvr>
                                        <p:cTn id="3140" dur="1" fill="hold">
                                          <p:stCondLst>
                                            <p:cond delay="0"/>
                                          </p:stCondLst>
                                        </p:cTn>
                                        <p:tgtEl>
                                          <p:spTgt spid="607"/>
                                        </p:tgtEl>
                                        <p:attrNameLst>
                                          <p:attrName>style.visibility</p:attrName>
                                        </p:attrNameLst>
                                      </p:cBhvr>
                                      <p:to>
                                        <p:strVal val="hidden"/>
                                      </p:to>
                                    </p:set>
                                  </p:childTnLst>
                                </p:cTn>
                              </p:par>
                              <p:par>
                                <p:cTn id="3141" presetID="1" presetClass="exit" presetSubtype="0" fill="hold" grpId="2" nodeType="withEffect">
                                  <p:stCondLst>
                                    <p:cond delay="0"/>
                                  </p:stCondLst>
                                  <p:childTnLst>
                                    <p:set>
                                      <p:cBhvr>
                                        <p:cTn id="3142" dur="1" fill="hold">
                                          <p:stCondLst>
                                            <p:cond delay="0"/>
                                          </p:stCondLst>
                                        </p:cTn>
                                        <p:tgtEl>
                                          <p:spTgt spid="608"/>
                                        </p:tgtEl>
                                        <p:attrNameLst>
                                          <p:attrName>style.visibility</p:attrName>
                                        </p:attrNameLst>
                                      </p:cBhvr>
                                      <p:to>
                                        <p:strVal val="hidden"/>
                                      </p:to>
                                    </p:set>
                                  </p:childTnLst>
                                </p:cTn>
                              </p:par>
                              <p:par>
                                <p:cTn id="3143" presetID="1" presetClass="entr" presetSubtype="0" fill="hold" grpId="3" nodeType="withEffect">
                                  <p:stCondLst>
                                    <p:cond delay="0"/>
                                  </p:stCondLst>
                                  <p:childTnLst>
                                    <p:set>
                                      <p:cBhvr>
                                        <p:cTn id="3144" dur="1" fill="hold">
                                          <p:stCondLst>
                                            <p:cond delay="0"/>
                                          </p:stCondLst>
                                        </p:cTn>
                                        <p:tgtEl>
                                          <p:spTgt spid="610"/>
                                        </p:tgtEl>
                                        <p:attrNameLst>
                                          <p:attrName>style.visibility</p:attrName>
                                        </p:attrNameLst>
                                      </p:cBhvr>
                                      <p:to>
                                        <p:strVal val="visible"/>
                                      </p:to>
                                    </p:set>
                                  </p:childTnLst>
                                </p:cTn>
                              </p:par>
                              <p:par>
                                <p:cTn id="3145" presetID="1" presetClass="entr" presetSubtype="0" fill="hold" grpId="3" nodeType="withEffect">
                                  <p:stCondLst>
                                    <p:cond delay="0"/>
                                  </p:stCondLst>
                                  <p:childTnLst>
                                    <p:set>
                                      <p:cBhvr>
                                        <p:cTn id="3146"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07"/>
                  </p:tgtEl>
                </p:cond>
              </p:nextCondLst>
            </p:seq>
            <p:seq concurrent="1" nextAc="seek">
              <p:cTn id="3147" restart="whenNotActive" fill="hold" evtFilter="cancelBubble" nodeType="interactiveSeq">
                <p:stCondLst>
                  <p:cond evt="onClick" delay="0">
                    <p:tgtEl>
                      <p:spTgt spid="610"/>
                    </p:tgtEl>
                  </p:cond>
                </p:stCondLst>
                <p:endSync evt="end" delay="0">
                  <p:rtn val="all"/>
                </p:endSync>
                <p:childTnLst>
                  <p:par>
                    <p:cTn id="3148" fill="hold">
                      <p:stCondLst>
                        <p:cond delay="0"/>
                      </p:stCondLst>
                      <p:childTnLst>
                        <p:par>
                          <p:cTn id="3149" fill="hold">
                            <p:stCondLst>
                              <p:cond delay="0"/>
                            </p:stCondLst>
                            <p:childTnLst>
                              <p:par>
                                <p:cTn id="3150" presetID="1" presetClass="exit" presetSubtype="0" fill="hold" grpId="1" nodeType="withEffect">
                                  <p:stCondLst>
                                    <p:cond delay="0"/>
                                  </p:stCondLst>
                                  <p:childTnLst>
                                    <p:set>
                                      <p:cBhvr>
                                        <p:cTn id="3151" dur="1" fill="hold">
                                          <p:stCondLst>
                                            <p:cond delay="0"/>
                                          </p:stCondLst>
                                        </p:cTn>
                                        <p:tgtEl>
                                          <p:spTgt spid="610"/>
                                        </p:tgtEl>
                                        <p:attrNameLst>
                                          <p:attrName>style.visibility</p:attrName>
                                        </p:attrNameLst>
                                      </p:cBhvr>
                                      <p:to>
                                        <p:strVal val="hidden"/>
                                      </p:to>
                                    </p:set>
                                  </p:childTnLst>
                                </p:cTn>
                              </p:par>
                              <p:par>
                                <p:cTn id="3152" presetID="1" presetClass="exit" presetSubtype="0" fill="hold" grpId="1" nodeType="withEffect">
                                  <p:stCondLst>
                                    <p:cond delay="0"/>
                                  </p:stCondLst>
                                  <p:childTnLst>
                                    <p:set>
                                      <p:cBhvr>
                                        <p:cTn id="3153" dur="1" fill="hold">
                                          <p:stCondLst>
                                            <p:cond delay="0"/>
                                          </p:stCondLst>
                                        </p:cTn>
                                        <p:tgtEl>
                                          <p:spTgt spid="609"/>
                                        </p:tgtEl>
                                        <p:attrNameLst>
                                          <p:attrName>style.visibility</p:attrName>
                                        </p:attrNameLst>
                                      </p:cBhvr>
                                      <p:to>
                                        <p:strVal val="hidden"/>
                                      </p:to>
                                    </p:set>
                                  </p:childTnLst>
                                </p:cTn>
                              </p:par>
                              <p:par>
                                <p:cTn id="3154" presetID="1" presetClass="entr" presetSubtype="0" fill="hold" grpId="0" nodeType="withEffect">
                                  <p:stCondLst>
                                    <p:cond delay="0"/>
                                  </p:stCondLst>
                                  <p:childTnLst>
                                    <p:set>
                                      <p:cBhvr>
                                        <p:cTn id="3155" dur="1" fill="hold">
                                          <p:stCondLst>
                                            <p:cond delay="0"/>
                                          </p:stCondLst>
                                        </p:cTn>
                                        <p:tgtEl>
                                          <p:spTgt spid="608"/>
                                        </p:tgtEl>
                                        <p:attrNameLst>
                                          <p:attrName>style.visibility</p:attrName>
                                        </p:attrNameLst>
                                      </p:cBhvr>
                                      <p:to>
                                        <p:strVal val="visible"/>
                                      </p:to>
                                    </p:set>
                                  </p:childTnLst>
                                </p:cTn>
                              </p:par>
                              <p:par>
                                <p:cTn id="3156" presetID="1" presetClass="entr" presetSubtype="0" fill="hold" grpId="0" nodeType="withEffect">
                                  <p:stCondLst>
                                    <p:cond delay="0"/>
                                  </p:stCondLst>
                                  <p:childTnLst>
                                    <p:set>
                                      <p:cBhvr>
                                        <p:cTn id="3157"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10"/>
                  </p:tgtEl>
                </p:cond>
              </p:nextCondLst>
            </p:seq>
            <p:seq concurrent="1" nextAc="seek">
              <p:cTn id="3158" restart="whenNotActive" fill="hold" evtFilter="cancelBubble" nodeType="interactiveSeq">
                <p:stCondLst>
                  <p:cond evt="onClick" delay="0">
                    <p:tgtEl>
                      <p:spTgt spid="609"/>
                    </p:tgtEl>
                  </p:cond>
                </p:stCondLst>
                <p:endSync evt="end" delay="0">
                  <p:rtn val="all"/>
                </p:endSync>
                <p:childTnLst>
                  <p:par>
                    <p:cTn id="3159" fill="hold">
                      <p:stCondLst>
                        <p:cond delay="0"/>
                      </p:stCondLst>
                      <p:childTnLst>
                        <p:par>
                          <p:cTn id="3160" fill="hold">
                            <p:stCondLst>
                              <p:cond delay="0"/>
                            </p:stCondLst>
                            <p:childTnLst>
                              <p:par>
                                <p:cTn id="3161" presetID="1" presetClass="exit" presetSubtype="0" fill="hold" grpId="2" nodeType="withEffect">
                                  <p:stCondLst>
                                    <p:cond delay="0"/>
                                  </p:stCondLst>
                                  <p:childTnLst>
                                    <p:set>
                                      <p:cBhvr>
                                        <p:cTn id="3162" dur="1" fill="hold">
                                          <p:stCondLst>
                                            <p:cond delay="0"/>
                                          </p:stCondLst>
                                        </p:cTn>
                                        <p:tgtEl>
                                          <p:spTgt spid="609"/>
                                        </p:tgtEl>
                                        <p:attrNameLst>
                                          <p:attrName>style.visibility</p:attrName>
                                        </p:attrNameLst>
                                      </p:cBhvr>
                                      <p:to>
                                        <p:strVal val="hidden"/>
                                      </p:to>
                                    </p:set>
                                  </p:childTnLst>
                                </p:cTn>
                              </p:par>
                              <p:par>
                                <p:cTn id="3163" presetID="1" presetClass="exit" presetSubtype="0" fill="hold" grpId="2" nodeType="withEffect">
                                  <p:stCondLst>
                                    <p:cond delay="0"/>
                                  </p:stCondLst>
                                  <p:childTnLst>
                                    <p:set>
                                      <p:cBhvr>
                                        <p:cTn id="3164" dur="1" fill="hold">
                                          <p:stCondLst>
                                            <p:cond delay="0"/>
                                          </p:stCondLst>
                                        </p:cTn>
                                        <p:tgtEl>
                                          <p:spTgt spid="610"/>
                                        </p:tgtEl>
                                        <p:attrNameLst>
                                          <p:attrName>style.visibility</p:attrName>
                                        </p:attrNameLst>
                                      </p:cBhvr>
                                      <p:to>
                                        <p:strVal val="hidden"/>
                                      </p:to>
                                    </p:set>
                                  </p:childTnLst>
                                </p:cTn>
                              </p:par>
                              <p:par>
                                <p:cTn id="3165" presetID="1" presetClass="entr" presetSubtype="0" fill="hold" grpId="0" nodeType="withEffect">
                                  <p:stCondLst>
                                    <p:cond delay="0"/>
                                  </p:stCondLst>
                                  <p:childTnLst>
                                    <p:set>
                                      <p:cBhvr>
                                        <p:cTn id="3166" dur="1" fill="hold">
                                          <p:stCondLst>
                                            <p:cond delay="0"/>
                                          </p:stCondLst>
                                        </p:cTn>
                                        <p:tgtEl>
                                          <p:spTgt spid="612"/>
                                        </p:tgtEl>
                                        <p:attrNameLst>
                                          <p:attrName>style.visibility</p:attrName>
                                        </p:attrNameLst>
                                      </p:cBhvr>
                                      <p:to>
                                        <p:strVal val="visible"/>
                                      </p:to>
                                    </p:set>
                                  </p:childTnLst>
                                </p:cTn>
                              </p:par>
                              <p:par>
                                <p:cTn id="3167" presetID="1" presetClass="entr" presetSubtype="0" fill="hold" grpId="0" nodeType="withEffect">
                                  <p:stCondLst>
                                    <p:cond delay="0"/>
                                  </p:stCondLst>
                                  <p:childTnLst>
                                    <p:set>
                                      <p:cBhvr>
                                        <p:cTn id="3168"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09"/>
                  </p:tgtEl>
                </p:cond>
              </p:nextCondLst>
            </p:seq>
            <p:seq concurrent="1" nextAc="seek">
              <p:cTn id="3169" restart="whenNotActive" fill="hold" evtFilter="cancelBubble" nodeType="interactiveSeq">
                <p:stCondLst>
                  <p:cond evt="onClick" delay="0">
                    <p:tgtEl>
                      <p:spTgt spid="612"/>
                    </p:tgtEl>
                  </p:cond>
                </p:stCondLst>
                <p:endSync evt="end" delay="0">
                  <p:rtn val="all"/>
                </p:endSync>
                <p:childTnLst>
                  <p:par>
                    <p:cTn id="3170" fill="hold">
                      <p:stCondLst>
                        <p:cond delay="0"/>
                      </p:stCondLst>
                      <p:childTnLst>
                        <p:par>
                          <p:cTn id="3171" fill="hold">
                            <p:stCondLst>
                              <p:cond delay="0"/>
                            </p:stCondLst>
                            <p:childTnLst>
                              <p:par>
                                <p:cTn id="3172" presetID="1" presetClass="exit" presetSubtype="0" fill="hold" grpId="1" nodeType="withEffect">
                                  <p:stCondLst>
                                    <p:cond delay="0"/>
                                  </p:stCondLst>
                                  <p:childTnLst>
                                    <p:set>
                                      <p:cBhvr>
                                        <p:cTn id="3173" dur="1" fill="hold">
                                          <p:stCondLst>
                                            <p:cond delay="0"/>
                                          </p:stCondLst>
                                        </p:cTn>
                                        <p:tgtEl>
                                          <p:spTgt spid="612"/>
                                        </p:tgtEl>
                                        <p:attrNameLst>
                                          <p:attrName>style.visibility</p:attrName>
                                        </p:attrNameLst>
                                      </p:cBhvr>
                                      <p:to>
                                        <p:strVal val="hidden"/>
                                      </p:to>
                                    </p:set>
                                  </p:childTnLst>
                                </p:cTn>
                              </p:par>
                              <p:par>
                                <p:cTn id="3174" presetID="1" presetClass="exit" presetSubtype="0" fill="hold" grpId="1" nodeType="withEffect">
                                  <p:stCondLst>
                                    <p:cond delay="0"/>
                                  </p:stCondLst>
                                  <p:childTnLst>
                                    <p:set>
                                      <p:cBhvr>
                                        <p:cTn id="3175" dur="1" fill="hold">
                                          <p:stCondLst>
                                            <p:cond delay="0"/>
                                          </p:stCondLst>
                                        </p:cTn>
                                        <p:tgtEl>
                                          <p:spTgt spid="611"/>
                                        </p:tgtEl>
                                        <p:attrNameLst>
                                          <p:attrName>style.visibility</p:attrName>
                                        </p:attrNameLst>
                                      </p:cBhvr>
                                      <p:to>
                                        <p:strVal val="hidden"/>
                                      </p:to>
                                    </p:set>
                                  </p:childTnLst>
                                </p:cTn>
                              </p:par>
                              <p:par>
                                <p:cTn id="3176" presetID="1" presetClass="entr" presetSubtype="0" fill="hold" grpId="0" nodeType="withEffect">
                                  <p:stCondLst>
                                    <p:cond delay="0"/>
                                  </p:stCondLst>
                                  <p:childTnLst>
                                    <p:set>
                                      <p:cBhvr>
                                        <p:cTn id="3177" dur="1" fill="hold">
                                          <p:stCondLst>
                                            <p:cond delay="0"/>
                                          </p:stCondLst>
                                        </p:cTn>
                                        <p:tgtEl>
                                          <p:spTgt spid="610"/>
                                        </p:tgtEl>
                                        <p:attrNameLst>
                                          <p:attrName>style.visibility</p:attrName>
                                        </p:attrNameLst>
                                      </p:cBhvr>
                                      <p:to>
                                        <p:strVal val="visible"/>
                                      </p:to>
                                    </p:set>
                                  </p:childTnLst>
                                </p:cTn>
                              </p:par>
                              <p:par>
                                <p:cTn id="3178" presetID="1" presetClass="entr" presetSubtype="0" fill="hold" grpId="0" nodeType="withEffect">
                                  <p:stCondLst>
                                    <p:cond delay="0"/>
                                  </p:stCondLst>
                                  <p:childTnLst>
                                    <p:set>
                                      <p:cBhvr>
                                        <p:cTn id="3179"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12"/>
                  </p:tgtEl>
                </p:cond>
              </p:nextCondLst>
            </p:seq>
            <p:seq concurrent="1" nextAc="seek">
              <p:cTn id="3180" restart="whenNotActive" fill="hold" evtFilter="cancelBubble" nodeType="interactiveSeq">
                <p:stCondLst>
                  <p:cond evt="onClick" delay="0">
                    <p:tgtEl>
                      <p:spTgt spid="611"/>
                    </p:tgtEl>
                  </p:cond>
                </p:stCondLst>
                <p:endSync evt="end" delay="0">
                  <p:rtn val="all"/>
                </p:endSync>
                <p:childTnLst>
                  <p:par>
                    <p:cTn id="3181" fill="hold">
                      <p:stCondLst>
                        <p:cond delay="0"/>
                      </p:stCondLst>
                      <p:childTnLst>
                        <p:par>
                          <p:cTn id="3182" fill="hold">
                            <p:stCondLst>
                              <p:cond delay="0"/>
                            </p:stCondLst>
                            <p:childTnLst>
                              <p:par>
                                <p:cTn id="3183" presetID="1" presetClass="exit" presetSubtype="0" fill="hold" grpId="2" nodeType="withEffect">
                                  <p:stCondLst>
                                    <p:cond delay="0"/>
                                  </p:stCondLst>
                                  <p:childTnLst>
                                    <p:set>
                                      <p:cBhvr>
                                        <p:cTn id="3184" dur="1" fill="hold">
                                          <p:stCondLst>
                                            <p:cond delay="0"/>
                                          </p:stCondLst>
                                        </p:cTn>
                                        <p:tgtEl>
                                          <p:spTgt spid="611"/>
                                        </p:tgtEl>
                                        <p:attrNameLst>
                                          <p:attrName>style.visibility</p:attrName>
                                        </p:attrNameLst>
                                      </p:cBhvr>
                                      <p:to>
                                        <p:strVal val="hidden"/>
                                      </p:to>
                                    </p:set>
                                  </p:childTnLst>
                                </p:cTn>
                              </p:par>
                              <p:par>
                                <p:cTn id="3185" presetID="1" presetClass="exit" presetSubtype="0" fill="hold" grpId="2" nodeType="withEffect">
                                  <p:stCondLst>
                                    <p:cond delay="0"/>
                                  </p:stCondLst>
                                  <p:childTnLst>
                                    <p:set>
                                      <p:cBhvr>
                                        <p:cTn id="3186" dur="1" fill="hold">
                                          <p:stCondLst>
                                            <p:cond delay="0"/>
                                          </p:stCondLst>
                                        </p:cTn>
                                        <p:tgtEl>
                                          <p:spTgt spid="612"/>
                                        </p:tgtEl>
                                        <p:attrNameLst>
                                          <p:attrName>style.visibility</p:attrName>
                                        </p:attrNameLst>
                                      </p:cBhvr>
                                      <p:to>
                                        <p:strVal val="hidden"/>
                                      </p:to>
                                    </p:set>
                                  </p:childTnLst>
                                </p:cTn>
                              </p:par>
                              <p:par>
                                <p:cTn id="3187" presetID="1" presetClass="entr" presetSubtype="0" fill="hold" grpId="3" nodeType="withEffect">
                                  <p:stCondLst>
                                    <p:cond delay="0"/>
                                  </p:stCondLst>
                                  <p:childTnLst>
                                    <p:set>
                                      <p:cBhvr>
                                        <p:cTn id="3188" dur="1" fill="hold">
                                          <p:stCondLst>
                                            <p:cond delay="0"/>
                                          </p:stCondLst>
                                        </p:cTn>
                                        <p:tgtEl>
                                          <p:spTgt spid="614"/>
                                        </p:tgtEl>
                                        <p:attrNameLst>
                                          <p:attrName>style.visibility</p:attrName>
                                        </p:attrNameLst>
                                      </p:cBhvr>
                                      <p:to>
                                        <p:strVal val="visible"/>
                                      </p:to>
                                    </p:set>
                                  </p:childTnLst>
                                </p:cTn>
                              </p:par>
                              <p:par>
                                <p:cTn id="3189" presetID="1" presetClass="entr" presetSubtype="0" fill="hold" grpId="3" nodeType="withEffect">
                                  <p:stCondLst>
                                    <p:cond delay="0"/>
                                  </p:stCondLst>
                                  <p:childTnLst>
                                    <p:set>
                                      <p:cBhvr>
                                        <p:cTn id="3190"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1"/>
                  </p:tgtEl>
                </p:cond>
              </p:nextCondLst>
            </p:seq>
            <p:seq concurrent="1" nextAc="seek">
              <p:cTn id="3191" restart="whenNotActive" fill="hold" evtFilter="cancelBubble" nodeType="interactiveSeq">
                <p:stCondLst>
                  <p:cond evt="onClick" delay="0">
                    <p:tgtEl>
                      <p:spTgt spid="614"/>
                    </p:tgtEl>
                  </p:cond>
                </p:stCondLst>
                <p:endSync evt="end" delay="0">
                  <p:rtn val="all"/>
                </p:endSync>
                <p:childTnLst>
                  <p:par>
                    <p:cTn id="3192" fill="hold">
                      <p:stCondLst>
                        <p:cond delay="0"/>
                      </p:stCondLst>
                      <p:childTnLst>
                        <p:par>
                          <p:cTn id="3193" fill="hold">
                            <p:stCondLst>
                              <p:cond delay="0"/>
                            </p:stCondLst>
                            <p:childTnLst>
                              <p:par>
                                <p:cTn id="3194" presetID="1" presetClass="exit" presetSubtype="0" fill="hold" grpId="1" nodeType="withEffect">
                                  <p:stCondLst>
                                    <p:cond delay="0"/>
                                  </p:stCondLst>
                                  <p:childTnLst>
                                    <p:set>
                                      <p:cBhvr>
                                        <p:cTn id="3195" dur="1" fill="hold">
                                          <p:stCondLst>
                                            <p:cond delay="0"/>
                                          </p:stCondLst>
                                        </p:cTn>
                                        <p:tgtEl>
                                          <p:spTgt spid="614"/>
                                        </p:tgtEl>
                                        <p:attrNameLst>
                                          <p:attrName>style.visibility</p:attrName>
                                        </p:attrNameLst>
                                      </p:cBhvr>
                                      <p:to>
                                        <p:strVal val="hidden"/>
                                      </p:to>
                                    </p:set>
                                  </p:childTnLst>
                                </p:cTn>
                              </p:par>
                              <p:par>
                                <p:cTn id="3196" presetID="1" presetClass="exit" presetSubtype="0" fill="hold" grpId="1" nodeType="withEffect">
                                  <p:stCondLst>
                                    <p:cond delay="0"/>
                                  </p:stCondLst>
                                  <p:childTnLst>
                                    <p:set>
                                      <p:cBhvr>
                                        <p:cTn id="3197" dur="1" fill="hold">
                                          <p:stCondLst>
                                            <p:cond delay="0"/>
                                          </p:stCondLst>
                                        </p:cTn>
                                        <p:tgtEl>
                                          <p:spTgt spid="613"/>
                                        </p:tgtEl>
                                        <p:attrNameLst>
                                          <p:attrName>style.visibility</p:attrName>
                                        </p:attrNameLst>
                                      </p:cBhvr>
                                      <p:to>
                                        <p:strVal val="hidden"/>
                                      </p:to>
                                    </p:set>
                                  </p:childTnLst>
                                </p:cTn>
                              </p:par>
                              <p:par>
                                <p:cTn id="3198" presetID="1" presetClass="entr" presetSubtype="0" fill="hold" grpId="3" nodeType="withEffect">
                                  <p:stCondLst>
                                    <p:cond delay="0"/>
                                  </p:stCondLst>
                                  <p:childTnLst>
                                    <p:set>
                                      <p:cBhvr>
                                        <p:cTn id="3199" dur="1" fill="hold">
                                          <p:stCondLst>
                                            <p:cond delay="0"/>
                                          </p:stCondLst>
                                        </p:cTn>
                                        <p:tgtEl>
                                          <p:spTgt spid="612"/>
                                        </p:tgtEl>
                                        <p:attrNameLst>
                                          <p:attrName>style.visibility</p:attrName>
                                        </p:attrNameLst>
                                      </p:cBhvr>
                                      <p:to>
                                        <p:strVal val="visible"/>
                                      </p:to>
                                    </p:set>
                                  </p:childTnLst>
                                </p:cTn>
                              </p:par>
                              <p:par>
                                <p:cTn id="3200" presetID="1" presetClass="entr" presetSubtype="0" fill="hold" grpId="3" nodeType="withEffect">
                                  <p:stCondLst>
                                    <p:cond delay="0"/>
                                  </p:stCondLst>
                                  <p:childTnLst>
                                    <p:set>
                                      <p:cBhvr>
                                        <p:cTn id="3201"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14"/>
                  </p:tgtEl>
                </p:cond>
              </p:nextCondLst>
            </p:seq>
            <p:seq concurrent="1" nextAc="seek">
              <p:cTn id="3202" restart="whenNotActive" fill="hold" evtFilter="cancelBubble" nodeType="interactiveSeq">
                <p:stCondLst>
                  <p:cond evt="onClick" delay="0">
                    <p:tgtEl>
                      <p:spTgt spid="613"/>
                    </p:tgtEl>
                  </p:cond>
                </p:stCondLst>
                <p:endSync evt="end" delay="0">
                  <p:rtn val="all"/>
                </p:endSync>
                <p:childTnLst>
                  <p:par>
                    <p:cTn id="3203" fill="hold">
                      <p:stCondLst>
                        <p:cond delay="0"/>
                      </p:stCondLst>
                      <p:childTnLst>
                        <p:par>
                          <p:cTn id="3204" fill="hold">
                            <p:stCondLst>
                              <p:cond delay="0"/>
                            </p:stCondLst>
                            <p:childTnLst>
                              <p:par>
                                <p:cTn id="3205" presetID="1" presetClass="exit" presetSubtype="0" fill="hold" grpId="2" nodeType="withEffect">
                                  <p:stCondLst>
                                    <p:cond delay="0"/>
                                  </p:stCondLst>
                                  <p:childTnLst>
                                    <p:set>
                                      <p:cBhvr>
                                        <p:cTn id="3206" dur="1" fill="hold">
                                          <p:stCondLst>
                                            <p:cond delay="0"/>
                                          </p:stCondLst>
                                        </p:cTn>
                                        <p:tgtEl>
                                          <p:spTgt spid="613"/>
                                        </p:tgtEl>
                                        <p:attrNameLst>
                                          <p:attrName>style.visibility</p:attrName>
                                        </p:attrNameLst>
                                      </p:cBhvr>
                                      <p:to>
                                        <p:strVal val="hidden"/>
                                      </p:to>
                                    </p:set>
                                  </p:childTnLst>
                                </p:cTn>
                              </p:par>
                              <p:par>
                                <p:cTn id="3207" presetID="1" presetClass="exit" presetSubtype="0" fill="hold" grpId="2" nodeType="withEffect">
                                  <p:stCondLst>
                                    <p:cond delay="0"/>
                                  </p:stCondLst>
                                  <p:childTnLst>
                                    <p:set>
                                      <p:cBhvr>
                                        <p:cTn id="3208" dur="1" fill="hold">
                                          <p:stCondLst>
                                            <p:cond delay="0"/>
                                          </p:stCondLst>
                                        </p:cTn>
                                        <p:tgtEl>
                                          <p:spTgt spid="614"/>
                                        </p:tgtEl>
                                        <p:attrNameLst>
                                          <p:attrName>style.visibility</p:attrName>
                                        </p:attrNameLst>
                                      </p:cBhvr>
                                      <p:to>
                                        <p:strVal val="hidden"/>
                                      </p:to>
                                    </p:set>
                                  </p:childTnLst>
                                </p:cTn>
                              </p:par>
                              <p:par>
                                <p:cTn id="3209" presetID="1" presetClass="entr" presetSubtype="0" fill="hold" grpId="0" nodeType="withEffect">
                                  <p:stCondLst>
                                    <p:cond delay="0"/>
                                  </p:stCondLst>
                                  <p:childTnLst>
                                    <p:set>
                                      <p:cBhvr>
                                        <p:cTn id="3210" dur="1" fill="hold">
                                          <p:stCondLst>
                                            <p:cond delay="0"/>
                                          </p:stCondLst>
                                        </p:cTn>
                                        <p:tgtEl>
                                          <p:spTgt spid="616"/>
                                        </p:tgtEl>
                                        <p:attrNameLst>
                                          <p:attrName>style.visibility</p:attrName>
                                        </p:attrNameLst>
                                      </p:cBhvr>
                                      <p:to>
                                        <p:strVal val="visible"/>
                                      </p:to>
                                    </p:set>
                                  </p:childTnLst>
                                </p:cTn>
                              </p:par>
                              <p:par>
                                <p:cTn id="3211" presetID="1" presetClass="entr" presetSubtype="0" fill="hold" grpId="0" nodeType="withEffect">
                                  <p:stCondLst>
                                    <p:cond delay="0"/>
                                  </p:stCondLst>
                                  <p:childTnLst>
                                    <p:set>
                                      <p:cBhvr>
                                        <p:cTn id="3212" dur="1" fill="hold">
                                          <p:stCondLst>
                                            <p:cond delay="0"/>
                                          </p:stCondLst>
                                        </p:cTn>
                                        <p:tgtEl>
                                          <p:spTgt spid="615"/>
                                        </p:tgtEl>
                                        <p:attrNameLst>
                                          <p:attrName>style.visibility</p:attrName>
                                        </p:attrNameLst>
                                      </p:cBhvr>
                                      <p:to>
                                        <p:strVal val="visible"/>
                                      </p:to>
                                    </p:set>
                                  </p:childTnLst>
                                </p:cTn>
                              </p:par>
                            </p:childTnLst>
                          </p:cTn>
                        </p:par>
                      </p:childTnLst>
                    </p:cTn>
                  </p:par>
                </p:childTnLst>
              </p:cTn>
              <p:nextCondLst>
                <p:cond evt="onClick" delay="0">
                  <p:tgtEl>
                    <p:spTgt spid="613"/>
                  </p:tgtEl>
                </p:cond>
              </p:nextCondLst>
            </p:seq>
            <p:seq concurrent="1" nextAc="seek">
              <p:cTn id="3213" restart="whenNotActive" fill="hold" evtFilter="cancelBubble" nodeType="interactiveSeq">
                <p:stCondLst>
                  <p:cond evt="onClick" delay="0">
                    <p:tgtEl>
                      <p:spTgt spid="616"/>
                    </p:tgtEl>
                  </p:cond>
                </p:stCondLst>
                <p:endSync evt="end" delay="0">
                  <p:rtn val="all"/>
                </p:endSync>
                <p:childTnLst>
                  <p:par>
                    <p:cTn id="3214" fill="hold">
                      <p:stCondLst>
                        <p:cond delay="0"/>
                      </p:stCondLst>
                      <p:childTnLst>
                        <p:par>
                          <p:cTn id="3215" fill="hold">
                            <p:stCondLst>
                              <p:cond delay="0"/>
                            </p:stCondLst>
                            <p:childTnLst>
                              <p:par>
                                <p:cTn id="3216" presetID="1" presetClass="exit" presetSubtype="0" fill="hold" grpId="1" nodeType="withEffect">
                                  <p:stCondLst>
                                    <p:cond delay="0"/>
                                  </p:stCondLst>
                                  <p:childTnLst>
                                    <p:set>
                                      <p:cBhvr>
                                        <p:cTn id="3217" dur="1" fill="hold">
                                          <p:stCondLst>
                                            <p:cond delay="0"/>
                                          </p:stCondLst>
                                        </p:cTn>
                                        <p:tgtEl>
                                          <p:spTgt spid="616"/>
                                        </p:tgtEl>
                                        <p:attrNameLst>
                                          <p:attrName>style.visibility</p:attrName>
                                        </p:attrNameLst>
                                      </p:cBhvr>
                                      <p:to>
                                        <p:strVal val="hidden"/>
                                      </p:to>
                                    </p:set>
                                  </p:childTnLst>
                                </p:cTn>
                              </p:par>
                              <p:par>
                                <p:cTn id="3218" presetID="1" presetClass="exit" presetSubtype="0" fill="hold" grpId="1" nodeType="withEffect">
                                  <p:stCondLst>
                                    <p:cond delay="0"/>
                                  </p:stCondLst>
                                  <p:childTnLst>
                                    <p:set>
                                      <p:cBhvr>
                                        <p:cTn id="3219" dur="1" fill="hold">
                                          <p:stCondLst>
                                            <p:cond delay="0"/>
                                          </p:stCondLst>
                                        </p:cTn>
                                        <p:tgtEl>
                                          <p:spTgt spid="615"/>
                                        </p:tgtEl>
                                        <p:attrNameLst>
                                          <p:attrName>style.visibility</p:attrName>
                                        </p:attrNameLst>
                                      </p:cBhvr>
                                      <p:to>
                                        <p:strVal val="hidden"/>
                                      </p:to>
                                    </p:set>
                                  </p:childTnLst>
                                </p:cTn>
                              </p:par>
                              <p:par>
                                <p:cTn id="3220" presetID="1" presetClass="entr" presetSubtype="0" fill="hold" grpId="0" nodeType="withEffect">
                                  <p:stCondLst>
                                    <p:cond delay="0"/>
                                  </p:stCondLst>
                                  <p:childTnLst>
                                    <p:set>
                                      <p:cBhvr>
                                        <p:cTn id="3221" dur="1" fill="hold">
                                          <p:stCondLst>
                                            <p:cond delay="0"/>
                                          </p:stCondLst>
                                        </p:cTn>
                                        <p:tgtEl>
                                          <p:spTgt spid="614"/>
                                        </p:tgtEl>
                                        <p:attrNameLst>
                                          <p:attrName>style.visibility</p:attrName>
                                        </p:attrNameLst>
                                      </p:cBhvr>
                                      <p:to>
                                        <p:strVal val="visible"/>
                                      </p:to>
                                    </p:set>
                                  </p:childTnLst>
                                </p:cTn>
                              </p:par>
                              <p:par>
                                <p:cTn id="3222" presetID="1" presetClass="entr" presetSubtype="0" fill="hold" grpId="0" nodeType="withEffect">
                                  <p:stCondLst>
                                    <p:cond delay="0"/>
                                  </p:stCondLst>
                                  <p:childTnLst>
                                    <p:set>
                                      <p:cBhvr>
                                        <p:cTn id="3223"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6"/>
                  </p:tgtEl>
                </p:cond>
              </p:nextCondLst>
            </p:seq>
            <p:seq concurrent="1" nextAc="seek">
              <p:cTn id="3224" restart="whenNotActive" fill="hold" evtFilter="cancelBubble" nodeType="interactiveSeq">
                <p:stCondLst>
                  <p:cond evt="onClick" delay="0">
                    <p:tgtEl>
                      <p:spTgt spid="615"/>
                    </p:tgtEl>
                  </p:cond>
                </p:stCondLst>
                <p:endSync evt="end" delay="0">
                  <p:rtn val="all"/>
                </p:endSync>
                <p:childTnLst>
                  <p:par>
                    <p:cTn id="3225" fill="hold">
                      <p:stCondLst>
                        <p:cond delay="0"/>
                      </p:stCondLst>
                      <p:childTnLst>
                        <p:par>
                          <p:cTn id="3226" fill="hold">
                            <p:stCondLst>
                              <p:cond delay="0"/>
                            </p:stCondLst>
                            <p:childTnLst>
                              <p:par>
                                <p:cTn id="3227" presetID="1" presetClass="exit" presetSubtype="0" fill="hold" grpId="2" nodeType="withEffect">
                                  <p:stCondLst>
                                    <p:cond delay="0"/>
                                  </p:stCondLst>
                                  <p:childTnLst>
                                    <p:set>
                                      <p:cBhvr>
                                        <p:cTn id="3228" dur="1" fill="hold">
                                          <p:stCondLst>
                                            <p:cond delay="0"/>
                                          </p:stCondLst>
                                        </p:cTn>
                                        <p:tgtEl>
                                          <p:spTgt spid="615"/>
                                        </p:tgtEl>
                                        <p:attrNameLst>
                                          <p:attrName>style.visibility</p:attrName>
                                        </p:attrNameLst>
                                      </p:cBhvr>
                                      <p:to>
                                        <p:strVal val="hidden"/>
                                      </p:to>
                                    </p:set>
                                  </p:childTnLst>
                                </p:cTn>
                              </p:par>
                              <p:par>
                                <p:cTn id="3229" presetID="1" presetClass="exit" presetSubtype="0" fill="hold" grpId="2" nodeType="withEffect">
                                  <p:stCondLst>
                                    <p:cond delay="0"/>
                                  </p:stCondLst>
                                  <p:childTnLst>
                                    <p:set>
                                      <p:cBhvr>
                                        <p:cTn id="3230" dur="1" fill="hold">
                                          <p:stCondLst>
                                            <p:cond delay="0"/>
                                          </p:stCondLst>
                                        </p:cTn>
                                        <p:tgtEl>
                                          <p:spTgt spid="616"/>
                                        </p:tgtEl>
                                        <p:attrNameLst>
                                          <p:attrName>style.visibility</p:attrName>
                                        </p:attrNameLst>
                                      </p:cBhvr>
                                      <p:to>
                                        <p:strVal val="hidden"/>
                                      </p:to>
                                    </p:set>
                                  </p:childTnLst>
                                </p:cTn>
                              </p:par>
                              <p:par>
                                <p:cTn id="3231" presetID="1" presetClass="entr" presetSubtype="0" fill="hold" grpId="3" nodeType="withEffect">
                                  <p:stCondLst>
                                    <p:cond delay="0"/>
                                  </p:stCondLst>
                                  <p:childTnLst>
                                    <p:set>
                                      <p:cBhvr>
                                        <p:cTn id="3232" dur="1" fill="hold">
                                          <p:stCondLst>
                                            <p:cond delay="0"/>
                                          </p:stCondLst>
                                        </p:cTn>
                                        <p:tgtEl>
                                          <p:spTgt spid="618"/>
                                        </p:tgtEl>
                                        <p:attrNameLst>
                                          <p:attrName>style.visibility</p:attrName>
                                        </p:attrNameLst>
                                      </p:cBhvr>
                                      <p:to>
                                        <p:strVal val="visible"/>
                                      </p:to>
                                    </p:set>
                                  </p:childTnLst>
                                </p:cTn>
                              </p:par>
                              <p:par>
                                <p:cTn id="3233" presetID="1" presetClass="entr" presetSubtype="0" fill="hold" grpId="3" nodeType="withEffect">
                                  <p:stCondLst>
                                    <p:cond delay="0"/>
                                  </p:stCondLst>
                                  <p:childTnLst>
                                    <p:set>
                                      <p:cBhvr>
                                        <p:cTn id="3234" dur="1" fill="hold">
                                          <p:stCondLst>
                                            <p:cond delay="0"/>
                                          </p:stCondLst>
                                        </p:cTn>
                                        <p:tgtEl>
                                          <p:spTgt spid="617"/>
                                        </p:tgtEl>
                                        <p:attrNameLst>
                                          <p:attrName>style.visibility</p:attrName>
                                        </p:attrNameLst>
                                      </p:cBhvr>
                                      <p:to>
                                        <p:strVal val="visible"/>
                                      </p:to>
                                    </p:set>
                                  </p:childTnLst>
                                </p:cTn>
                              </p:par>
                            </p:childTnLst>
                          </p:cTn>
                        </p:par>
                      </p:childTnLst>
                    </p:cTn>
                  </p:par>
                </p:childTnLst>
              </p:cTn>
              <p:nextCondLst>
                <p:cond evt="onClick" delay="0">
                  <p:tgtEl>
                    <p:spTgt spid="615"/>
                  </p:tgtEl>
                </p:cond>
              </p:nextCondLst>
            </p:seq>
            <p:seq concurrent="1" nextAc="seek">
              <p:cTn id="3235" restart="whenNotActive" fill="hold" evtFilter="cancelBubble" nodeType="interactiveSeq">
                <p:stCondLst>
                  <p:cond evt="onClick" delay="0">
                    <p:tgtEl>
                      <p:spTgt spid="618"/>
                    </p:tgtEl>
                  </p:cond>
                </p:stCondLst>
                <p:endSync evt="end" delay="0">
                  <p:rtn val="all"/>
                </p:endSync>
                <p:childTnLst>
                  <p:par>
                    <p:cTn id="3236" fill="hold">
                      <p:stCondLst>
                        <p:cond delay="0"/>
                      </p:stCondLst>
                      <p:childTnLst>
                        <p:par>
                          <p:cTn id="3237" fill="hold">
                            <p:stCondLst>
                              <p:cond delay="0"/>
                            </p:stCondLst>
                            <p:childTnLst>
                              <p:par>
                                <p:cTn id="3238" presetID="1" presetClass="exit" presetSubtype="0" fill="hold" grpId="1" nodeType="withEffect">
                                  <p:stCondLst>
                                    <p:cond delay="0"/>
                                  </p:stCondLst>
                                  <p:childTnLst>
                                    <p:set>
                                      <p:cBhvr>
                                        <p:cTn id="3239" dur="1" fill="hold">
                                          <p:stCondLst>
                                            <p:cond delay="0"/>
                                          </p:stCondLst>
                                        </p:cTn>
                                        <p:tgtEl>
                                          <p:spTgt spid="618"/>
                                        </p:tgtEl>
                                        <p:attrNameLst>
                                          <p:attrName>style.visibility</p:attrName>
                                        </p:attrNameLst>
                                      </p:cBhvr>
                                      <p:to>
                                        <p:strVal val="hidden"/>
                                      </p:to>
                                    </p:set>
                                  </p:childTnLst>
                                </p:cTn>
                              </p:par>
                              <p:par>
                                <p:cTn id="3240" presetID="1" presetClass="exit" presetSubtype="0" fill="hold" grpId="1" nodeType="withEffect">
                                  <p:stCondLst>
                                    <p:cond delay="0"/>
                                  </p:stCondLst>
                                  <p:childTnLst>
                                    <p:set>
                                      <p:cBhvr>
                                        <p:cTn id="3241" dur="1" fill="hold">
                                          <p:stCondLst>
                                            <p:cond delay="0"/>
                                          </p:stCondLst>
                                        </p:cTn>
                                        <p:tgtEl>
                                          <p:spTgt spid="617"/>
                                        </p:tgtEl>
                                        <p:attrNameLst>
                                          <p:attrName>style.visibility</p:attrName>
                                        </p:attrNameLst>
                                      </p:cBhvr>
                                      <p:to>
                                        <p:strVal val="hidden"/>
                                      </p:to>
                                    </p:set>
                                  </p:childTnLst>
                                </p:cTn>
                              </p:par>
                              <p:par>
                                <p:cTn id="3242" presetID="1" presetClass="entr" presetSubtype="0" fill="hold" grpId="3" nodeType="withEffect">
                                  <p:stCondLst>
                                    <p:cond delay="0"/>
                                  </p:stCondLst>
                                  <p:childTnLst>
                                    <p:set>
                                      <p:cBhvr>
                                        <p:cTn id="3243" dur="1" fill="hold">
                                          <p:stCondLst>
                                            <p:cond delay="0"/>
                                          </p:stCondLst>
                                        </p:cTn>
                                        <p:tgtEl>
                                          <p:spTgt spid="616"/>
                                        </p:tgtEl>
                                        <p:attrNameLst>
                                          <p:attrName>style.visibility</p:attrName>
                                        </p:attrNameLst>
                                      </p:cBhvr>
                                      <p:to>
                                        <p:strVal val="visible"/>
                                      </p:to>
                                    </p:set>
                                  </p:childTnLst>
                                </p:cTn>
                              </p:par>
                              <p:par>
                                <p:cTn id="3244" presetID="1" presetClass="entr" presetSubtype="0" fill="hold" grpId="3" nodeType="withEffect">
                                  <p:stCondLst>
                                    <p:cond delay="0"/>
                                  </p:stCondLst>
                                  <p:childTnLst>
                                    <p:set>
                                      <p:cBhvr>
                                        <p:cTn id="3245" dur="1" fill="hold">
                                          <p:stCondLst>
                                            <p:cond delay="0"/>
                                          </p:stCondLst>
                                        </p:cTn>
                                        <p:tgtEl>
                                          <p:spTgt spid="615"/>
                                        </p:tgtEl>
                                        <p:attrNameLst>
                                          <p:attrName>style.visibility</p:attrName>
                                        </p:attrNameLst>
                                      </p:cBhvr>
                                      <p:to>
                                        <p:strVal val="visible"/>
                                      </p:to>
                                    </p:set>
                                  </p:childTnLst>
                                </p:cTn>
                              </p:par>
                            </p:childTnLst>
                          </p:cTn>
                        </p:par>
                      </p:childTnLst>
                    </p:cTn>
                  </p:par>
                </p:childTnLst>
              </p:cTn>
              <p:nextCondLst>
                <p:cond evt="onClick" delay="0">
                  <p:tgtEl>
                    <p:spTgt spid="618"/>
                  </p:tgtEl>
                </p:cond>
              </p:nextCondLst>
            </p:seq>
            <p:seq concurrent="1" nextAc="seek">
              <p:cTn id="3246" restart="whenNotActive" fill="hold" evtFilter="cancelBubble" nodeType="interactiveSeq">
                <p:stCondLst>
                  <p:cond evt="onClick" delay="0">
                    <p:tgtEl>
                      <p:spTgt spid="617"/>
                    </p:tgtEl>
                  </p:cond>
                </p:stCondLst>
                <p:endSync evt="end" delay="0">
                  <p:rtn val="all"/>
                </p:endSync>
                <p:childTnLst>
                  <p:par>
                    <p:cTn id="3247" fill="hold">
                      <p:stCondLst>
                        <p:cond delay="0"/>
                      </p:stCondLst>
                      <p:childTnLst>
                        <p:par>
                          <p:cTn id="3248" fill="hold">
                            <p:stCondLst>
                              <p:cond delay="0"/>
                            </p:stCondLst>
                            <p:childTnLst>
                              <p:par>
                                <p:cTn id="3249" presetID="1" presetClass="exit" presetSubtype="0" fill="hold" grpId="2" nodeType="withEffect">
                                  <p:stCondLst>
                                    <p:cond delay="0"/>
                                  </p:stCondLst>
                                  <p:childTnLst>
                                    <p:set>
                                      <p:cBhvr>
                                        <p:cTn id="3250" dur="1" fill="hold">
                                          <p:stCondLst>
                                            <p:cond delay="0"/>
                                          </p:stCondLst>
                                        </p:cTn>
                                        <p:tgtEl>
                                          <p:spTgt spid="617"/>
                                        </p:tgtEl>
                                        <p:attrNameLst>
                                          <p:attrName>style.visibility</p:attrName>
                                        </p:attrNameLst>
                                      </p:cBhvr>
                                      <p:to>
                                        <p:strVal val="hidden"/>
                                      </p:to>
                                    </p:set>
                                  </p:childTnLst>
                                </p:cTn>
                              </p:par>
                              <p:par>
                                <p:cTn id="3251" presetID="1" presetClass="exit" presetSubtype="0" fill="hold" grpId="2" nodeType="withEffect">
                                  <p:stCondLst>
                                    <p:cond delay="0"/>
                                  </p:stCondLst>
                                  <p:childTnLst>
                                    <p:set>
                                      <p:cBhvr>
                                        <p:cTn id="3252" dur="1" fill="hold">
                                          <p:stCondLst>
                                            <p:cond delay="0"/>
                                          </p:stCondLst>
                                        </p:cTn>
                                        <p:tgtEl>
                                          <p:spTgt spid="618"/>
                                        </p:tgtEl>
                                        <p:attrNameLst>
                                          <p:attrName>style.visibility</p:attrName>
                                        </p:attrNameLst>
                                      </p:cBhvr>
                                      <p:to>
                                        <p:strVal val="hidden"/>
                                      </p:to>
                                    </p:set>
                                  </p:childTnLst>
                                </p:cTn>
                              </p:par>
                              <p:par>
                                <p:cTn id="3253" presetID="1" presetClass="entr" presetSubtype="0" fill="hold" grpId="0" nodeType="withEffect">
                                  <p:stCondLst>
                                    <p:cond delay="0"/>
                                  </p:stCondLst>
                                  <p:childTnLst>
                                    <p:set>
                                      <p:cBhvr>
                                        <p:cTn id="3254" dur="1" fill="hold">
                                          <p:stCondLst>
                                            <p:cond delay="0"/>
                                          </p:stCondLst>
                                        </p:cTn>
                                        <p:tgtEl>
                                          <p:spTgt spid="620"/>
                                        </p:tgtEl>
                                        <p:attrNameLst>
                                          <p:attrName>style.visibility</p:attrName>
                                        </p:attrNameLst>
                                      </p:cBhvr>
                                      <p:to>
                                        <p:strVal val="visible"/>
                                      </p:to>
                                    </p:set>
                                  </p:childTnLst>
                                </p:cTn>
                              </p:par>
                              <p:par>
                                <p:cTn id="3255" presetID="1" presetClass="entr" presetSubtype="0" fill="hold" grpId="0" nodeType="withEffect">
                                  <p:stCondLst>
                                    <p:cond delay="0"/>
                                  </p:stCondLst>
                                  <p:childTnLst>
                                    <p:set>
                                      <p:cBhvr>
                                        <p:cTn id="3256" dur="1" fill="hold">
                                          <p:stCondLst>
                                            <p:cond delay="0"/>
                                          </p:stCondLst>
                                        </p:cTn>
                                        <p:tgtEl>
                                          <p:spTgt spid="619"/>
                                        </p:tgtEl>
                                        <p:attrNameLst>
                                          <p:attrName>style.visibility</p:attrName>
                                        </p:attrNameLst>
                                      </p:cBhvr>
                                      <p:to>
                                        <p:strVal val="visible"/>
                                      </p:to>
                                    </p:set>
                                  </p:childTnLst>
                                </p:cTn>
                              </p:par>
                            </p:childTnLst>
                          </p:cTn>
                        </p:par>
                      </p:childTnLst>
                    </p:cTn>
                  </p:par>
                </p:childTnLst>
              </p:cTn>
              <p:nextCondLst>
                <p:cond evt="onClick" delay="0">
                  <p:tgtEl>
                    <p:spTgt spid="617"/>
                  </p:tgtEl>
                </p:cond>
              </p:nextCondLst>
            </p:seq>
            <p:seq concurrent="1" nextAc="seek">
              <p:cTn id="3257" restart="whenNotActive" fill="hold" evtFilter="cancelBubble" nodeType="interactiveSeq">
                <p:stCondLst>
                  <p:cond evt="onClick" delay="0">
                    <p:tgtEl>
                      <p:spTgt spid="620"/>
                    </p:tgtEl>
                  </p:cond>
                </p:stCondLst>
                <p:endSync evt="end" delay="0">
                  <p:rtn val="all"/>
                </p:endSync>
                <p:childTnLst>
                  <p:par>
                    <p:cTn id="3258" fill="hold">
                      <p:stCondLst>
                        <p:cond delay="0"/>
                      </p:stCondLst>
                      <p:childTnLst>
                        <p:par>
                          <p:cTn id="3259" fill="hold">
                            <p:stCondLst>
                              <p:cond delay="0"/>
                            </p:stCondLst>
                            <p:childTnLst>
                              <p:par>
                                <p:cTn id="3260" presetID="1" presetClass="exit" presetSubtype="0" fill="hold" grpId="1" nodeType="withEffect">
                                  <p:stCondLst>
                                    <p:cond delay="0"/>
                                  </p:stCondLst>
                                  <p:childTnLst>
                                    <p:set>
                                      <p:cBhvr>
                                        <p:cTn id="3261" dur="1" fill="hold">
                                          <p:stCondLst>
                                            <p:cond delay="0"/>
                                          </p:stCondLst>
                                        </p:cTn>
                                        <p:tgtEl>
                                          <p:spTgt spid="620"/>
                                        </p:tgtEl>
                                        <p:attrNameLst>
                                          <p:attrName>style.visibility</p:attrName>
                                        </p:attrNameLst>
                                      </p:cBhvr>
                                      <p:to>
                                        <p:strVal val="hidden"/>
                                      </p:to>
                                    </p:set>
                                  </p:childTnLst>
                                </p:cTn>
                              </p:par>
                              <p:par>
                                <p:cTn id="3262" presetID="1" presetClass="exit" presetSubtype="0" fill="hold" grpId="1" nodeType="withEffect">
                                  <p:stCondLst>
                                    <p:cond delay="0"/>
                                  </p:stCondLst>
                                  <p:childTnLst>
                                    <p:set>
                                      <p:cBhvr>
                                        <p:cTn id="3263" dur="1" fill="hold">
                                          <p:stCondLst>
                                            <p:cond delay="0"/>
                                          </p:stCondLst>
                                        </p:cTn>
                                        <p:tgtEl>
                                          <p:spTgt spid="619"/>
                                        </p:tgtEl>
                                        <p:attrNameLst>
                                          <p:attrName>style.visibility</p:attrName>
                                        </p:attrNameLst>
                                      </p:cBhvr>
                                      <p:to>
                                        <p:strVal val="hidden"/>
                                      </p:to>
                                    </p:set>
                                  </p:childTnLst>
                                </p:cTn>
                              </p:par>
                              <p:par>
                                <p:cTn id="3264" presetID="1" presetClass="entr" presetSubtype="0" fill="hold" grpId="0" nodeType="withEffect">
                                  <p:stCondLst>
                                    <p:cond delay="0"/>
                                  </p:stCondLst>
                                  <p:childTnLst>
                                    <p:set>
                                      <p:cBhvr>
                                        <p:cTn id="3265" dur="1" fill="hold">
                                          <p:stCondLst>
                                            <p:cond delay="0"/>
                                          </p:stCondLst>
                                        </p:cTn>
                                        <p:tgtEl>
                                          <p:spTgt spid="618"/>
                                        </p:tgtEl>
                                        <p:attrNameLst>
                                          <p:attrName>style.visibility</p:attrName>
                                        </p:attrNameLst>
                                      </p:cBhvr>
                                      <p:to>
                                        <p:strVal val="visible"/>
                                      </p:to>
                                    </p:set>
                                  </p:childTnLst>
                                </p:cTn>
                              </p:par>
                              <p:par>
                                <p:cTn id="3266" presetID="1" presetClass="entr" presetSubtype="0" fill="hold" grpId="0" nodeType="withEffect">
                                  <p:stCondLst>
                                    <p:cond delay="0"/>
                                  </p:stCondLst>
                                  <p:childTnLst>
                                    <p:set>
                                      <p:cBhvr>
                                        <p:cTn id="3267" dur="1" fill="hold">
                                          <p:stCondLst>
                                            <p:cond delay="0"/>
                                          </p:stCondLst>
                                        </p:cTn>
                                        <p:tgtEl>
                                          <p:spTgt spid="617"/>
                                        </p:tgtEl>
                                        <p:attrNameLst>
                                          <p:attrName>style.visibility</p:attrName>
                                        </p:attrNameLst>
                                      </p:cBhvr>
                                      <p:to>
                                        <p:strVal val="visible"/>
                                      </p:to>
                                    </p:set>
                                  </p:childTnLst>
                                </p:cTn>
                              </p:par>
                            </p:childTnLst>
                          </p:cTn>
                        </p:par>
                      </p:childTnLst>
                    </p:cTn>
                  </p:par>
                </p:childTnLst>
              </p:cTn>
              <p:nextCondLst>
                <p:cond evt="onClick" delay="0">
                  <p:tgtEl>
                    <p:spTgt spid="620"/>
                  </p:tgtEl>
                </p:cond>
              </p:nextCondLst>
            </p:seq>
            <p:seq concurrent="1" nextAc="seek">
              <p:cTn id="3268" restart="whenNotActive" fill="hold" evtFilter="cancelBubble" nodeType="interactiveSeq">
                <p:stCondLst>
                  <p:cond evt="onClick" delay="0">
                    <p:tgtEl>
                      <p:spTgt spid="619"/>
                    </p:tgtEl>
                  </p:cond>
                </p:stCondLst>
                <p:endSync evt="end" delay="0">
                  <p:rtn val="all"/>
                </p:endSync>
                <p:childTnLst>
                  <p:par>
                    <p:cTn id="3269" fill="hold">
                      <p:stCondLst>
                        <p:cond delay="0"/>
                      </p:stCondLst>
                      <p:childTnLst>
                        <p:par>
                          <p:cTn id="3270" fill="hold">
                            <p:stCondLst>
                              <p:cond delay="0"/>
                            </p:stCondLst>
                            <p:childTnLst>
                              <p:par>
                                <p:cTn id="3271" presetID="1" presetClass="exit" presetSubtype="0" fill="hold" grpId="2" nodeType="withEffect">
                                  <p:stCondLst>
                                    <p:cond delay="0"/>
                                  </p:stCondLst>
                                  <p:childTnLst>
                                    <p:set>
                                      <p:cBhvr>
                                        <p:cTn id="3272" dur="1" fill="hold">
                                          <p:stCondLst>
                                            <p:cond delay="0"/>
                                          </p:stCondLst>
                                        </p:cTn>
                                        <p:tgtEl>
                                          <p:spTgt spid="619"/>
                                        </p:tgtEl>
                                        <p:attrNameLst>
                                          <p:attrName>style.visibility</p:attrName>
                                        </p:attrNameLst>
                                      </p:cBhvr>
                                      <p:to>
                                        <p:strVal val="hidden"/>
                                      </p:to>
                                    </p:set>
                                  </p:childTnLst>
                                </p:cTn>
                              </p:par>
                              <p:par>
                                <p:cTn id="3273" presetID="1" presetClass="exit" presetSubtype="0" fill="hold" grpId="2" nodeType="withEffect">
                                  <p:stCondLst>
                                    <p:cond delay="0"/>
                                  </p:stCondLst>
                                  <p:childTnLst>
                                    <p:set>
                                      <p:cBhvr>
                                        <p:cTn id="3274" dur="1" fill="hold">
                                          <p:stCondLst>
                                            <p:cond delay="0"/>
                                          </p:stCondLst>
                                        </p:cTn>
                                        <p:tgtEl>
                                          <p:spTgt spid="620"/>
                                        </p:tgtEl>
                                        <p:attrNameLst>
                                          <p:attrName>style.visibility</p:attrName>
                                        </p:attrNameLst>
                                      </p:cBhvr>
                                      <p:to>
                                        <p:strVal val="hidden"/>
                                      </p:to>
                                    </p:set>
                                  </p:childTnLst>
                                </p:cTn>
                              </p:par>
                              <p:par>
                                <p:cTn id="3275" presetID="1" presetClass="entr" presetSubtype="0" fill="hold" grpId="1" nodeType="withEffect">
                                  <p:stCondLst>
                                    <p:cond delay="0"/>
                                  </p:stCondLst>
                                  <p:childTnLst>
                                    <p:set>
                                      <p:cBhvr>
                                        <p:cTn id="3276" dur="1" fill="hold">
                                          <p:stCondLst>
                                            <p:cond delay="0"/>
                                          </p:stCondLst>
                                        </p:cTn>
                                        <p:tgtEl>
                                          <p:spTgt spid="622"/>
                                        </p:tgtEl>
                                        <p:attrNameLst>
                                          <p:attrName>style.visibility</p:attrName>
                                        </p:attrNameLst>
                                      </p:cBhvr>
                                      <p:to>
                                        <p:strVal val="visible"/>
                                      </p:to>
                                    </p:set>
                                  </p:childTnLst>
                                </p:cTn>
                              </p:par>
                              <p:par>
                                <p:cTn id="3277" presetID="1" presetClass="entr" presetSubtype="0" fill="hold" grpId="1" nodeType="withEffect">
                                  <p:stCondLst>
                                    <p:cond delay="0"/>
                                  </p:stCondLst>
                                  <p:childTnLst>
                                    <p:set>
                                      <p:cBhvr>
                                        <p:cTn id="3278" dur="1" fill="hold">
                                          <p:stCondLst>
                                            <p:cond delay="0"/>
                                          </p:stCondLst>
                                        </p:cTn>
                                        <p:tgtEl>
                                          <p:spTgt spid="621"/>
                                        </p:tgtEl>
                                        <p:attrNameLst>
                                          <p:attrName>style.visibility</p:attrName>
                                        </p:attrNameLst>
                                      </p:cBhvr>
                                      <p:to>
                                        <p:strVal val="visible"/>
                                      </p:to>
                                    </p:set>
                                  </p:childTnLst>
                                </p:cTn>
                              </p:par>
                            </p:childTnLst>
                          </p:cTn>
                        </p:par>
                      </p:childTnLst>
                    </p:cTn>
                  </p:par>
                </p:childTnLst>
              </p:cTn>
              <p:nextCondLst>
                <p:cond evt="onClick" delay="0">
                  <p:tgtEl>
                    <p:spTgt spid="619"/>
                  </p:tgtEl>
                </p:cond>
              </p:nextCondLst>
            </p:seq>
            <p:seq concurrent="1" nextAc="seek">
              <p:cTn id="3279" restart="whenNotActive" fill="hold" evtFilter="cancelBubble" nodeType="interactiveSeq">
                <p:stCondLst>
                  <p:cond evt="onClick" delay="0">
                    <p:tgtEl>
                      <p:spTgt spid="622"/>
                    </p:tgtEl>
                  </p:cond>
                </p:stCondLst>
                <p:endSync evt="end" delay="0">
                  <p:rtn val="all"/>
                </p:endSync>
                <p:childTnLst>
                  <p:par>
                    <p:cTn id="3280" fill="hold">
                      <p:stCondLst>
                        <p:cond delay="0"/>
                      </p:stCondLst>
                      <p:childTnLst>
                        <p:par>
                          <p:cTn id="3281" fill="hold">
                            <p:stCondLst>
                              <p:cond delay="0"/>
                            </p:stCondLst>
                            <p:childTnLst>
                              <p:par>
                                <p:cTn id="3282" presetID="1" presetClass="exit" presetSubtype="0" fill="hold" grpId="0" nodeType="withEffect">
                                  <p:stCondLst>
                                    <p:cond delay="0"/>
                                  </p:stCondLst>
                                  <p:childTnLst>
                                    <p:set>
                                      <p:cBhvr>
                                        <p:cTn id="3283" dur="1" fill="hold">
                                          <p:stCondLst>
                                            <p:cond delay="0"/>
                                          </p:stCondLst>
                                        </p:cTn>
                                        <p:tgtEl>
                                          <p:spTgt spid="622"/>
                                        </p:tgtEl>
                                        <p:attrNameLst>
                                          <p:attrName>style.visibility</p:attrName>
                                        </p:attrNameLst>
                                      </p:cBhvr>
                                      <p:to>
                                        <p:strVal val="hidden"/>
                                      </p:to>
                                    </p:set>
                                  </p:childTnLst>
                                </p:cTn>
                              </p:par>
                              <p:par>
                                <p:cTn id="3284" presetID="1" presetClass="exit" presetSubtype="0" fill="hold" grpId="0" nodeType="withEffect">
                                  <p:stCondLst>
                                    <p:cond delay="0"/>
                                  </p:stCondLst>
                                  <p:childTnLst>
                                    <p:set>
                                      <p:cBhvr>
                                        <p:cTn id="3285" dur="1" fill="hold">
                                          <p:stCondLst>
                                            <p:cond delay="0"/>
                                          </p:stCondLst>
                                        </p:cTn>
                                        <p:tgtEl>
                                          <p:spTgt spid="621"/>
                                        </p:tgtEl>
                                        <p:attrNameLst>
                                          <p:attrName>style.visibility</p:attrName>
                                        </p:attrNameLst>
                                      </p:cBhvr>
                                      <p:to>
                                        <p:strVal val="hidden"/>
                                      </p:to>
                                    </p:set>
                                  </p:childTnLst>
                                </p:cTn>
                              </p:par>
                              <p:par>
                                <p:cTn id="3286" presetID="1" presetClass="entr" presetSubtype="0" fill="hold" grpId="3" nodeType="withEffect">
                                  <p:stCondLst>
                                    <p:cond delay="0"/>
                                  </p:stCondLst>
                                  <p:childTnLst>
                                    <p:set>
                                      <p:cBhvr>
                                        <p:cTn id="3287" dur="1" fill="hold">
                                          <p:stCondLst>
                                            <p:cond delay="0"/>
                                          </p:stCondLst>
                                        </p:cTn>
                                        <p:tgtEl>
                                          <p:spTgt spid="620"/>
                                        </p:tgtEl>
                                        <p:attrNameLst>
                                          <p:attrName>style.visibility</p:attrName>
                                        </p:attrNameLst>
                                      </p:cBhvr>
                                      <p:to>
                                        <p:strVal val="visible"/>
                                      </p:to>
                                    </p:set>
                                  </p:childTnLst>
                                </p:cTn>
                              </p:par>
                              <p:par>
                                <p:cTn id="3288" presetID="1" presetClass="entr" presetSubtype="0" fill="hold" grpId="3" nodeType="withEffect">
                                  <p:stCondLst>
                                    <p:cond delay="0"/>
                                  </p:stCondLst>
                                  <p:childTnLst>
                                    <p:set>
                                      <p:cBhvr>
                                        <p:cTn id="3289" dur="1" fill="hold">
                                          <p:stCondLst>
                                            <p:cond delay="0"/>
                                          </p:stCondLst>
                                        </p:cTn>
                                        <p:tgtEl>
                                          <p:spTgt spid="619"/>
                                        </p:tgtEl>
                                        <p:attrNameLst>
                                          <p:attrName>style.visibility</p:attrName>
                                        </p:attrNameLst>
                                      </p:cBhvr>
                                      <p:to>
                                        <p:strVal val="visible"/>
                                      </p:to>
                                    </p:set>
                                  </p:childTnLst>
                                </p:cTn>
                              </p:par>
                            </p:childTnLst>
                          </p:cTn>
                        </p:par>
                      </p:childTnLst>
                    </p:cTn>
                  </p:par>
                </p:childTnLst>
              </p:cTn>
              <p:nextCondLst>
                <p:cond evt="onClick" delay="0">
                  <p:tgtEl>
                    <p:spTgt spid="622"/>
                  </p:tgtEl>
                </p:cond>
              </p:nextCondLst>
            </p:seq>
            <p:seq concurrent="1" nextAc="seek">
              <p:cTn id="3290" restart="whenNotActive" fill="hold" evtFilter="cancelBubble" nodeType="interactiveSeq">
                <p:stCondLst>
                  <p:cond evt="onClick" delay="0">
                    <p:tgtEl>
                      <p:spTgt spid="624"/>
                    </p:tgtEl>
                  </p:cond>
                </p:stCondLst>
                <p:endSync evt="end" delay="0">
                  <p:rtn val="all"/>
                </p:endSync>
                <p:childTnLst>
                  <p:par>
                    <p:cTn id="3291" fill="hold">
                      <p:stCondLst>
                        <p:cond delay="0"/>
                      </p:stCondLst>
                      <p:childTnLst>
                        <p:par>
                          <p:cTn id="3292" fill="hold">
                            <p:stCondLst>
                              <p:cond delay="0"/>
                            </p:stCondLst>
                            <p:childTnLst>
                              <p:par>
                                <p:cTn id="3293" presetID="1" presetClass="exit" presetSubtype="0" fill="hold" grpId="0" nodeType="withEffect">
                                  <p:stCondLst>
                                    <p:cond delay="0"/>
                                  </p:stCondLst>
                                  <p:childTnLst>
                                    <p:set>
                                      <p:cBhvr>
                                        <p:cTn id="3294" dur="1" fill="hold">
                                          <p:stCondLst>
                                            <p:cond delay="0"/>
                                          </p:stCondLst>
                                        </p:cTn>
                                        <p:tgtEl>
                                          <p:spTgt spid="624"/>
                                        </p:tgtEl>
                                        <p:attrNameLst>
                                          <p:attrName>style.visibility</p:attrName>
                                        </p:attrNameLst>
                                      </p:cBhvr>
                                      <p:to>
                                        <p:strVal val="hidden"/>
                                      </p:to>
                                    </p:set>
                                  </p:childTnLst>
                                </p:cTn>
                              </p:par>
                              <p:par>
                                <p:cTn id="3295" presetID="1" presetClass="entr" presetSubtype="0" fill="hold" grpId="0" nodeType="withEffect">
                                  <p:stCondLst>
                                    <p:cond delay="0"/>
                                  </p:stCondLst>
                                  <p:childTnLst>
                                    <p:set>
                                      <p:cBhvr>
                                        <p:cTn id="3296" dur="1" fill="hold">
                                          <p:stCondLst>
                                            <p:cond delay="0"/>
                                          </p:stCondLst>
                                        </p:cTn>
                                        <p:tgtEl>
                                          <p:spTgt spid="625"/>
                                        </p:tgtEl>
                                        <p:attrNameLst>
                                          <p:attrName>style.visibility</p:attrName>
                                        </p:attrNameLst>
                                      </p:cBhvr>
                                      <p:to>
                                        <p:strVal val="visible"/>
                                      </p:to>
                                    </p:set>
                                  </p:childTnLst>
                                </p:cTn>
                              </p:par>
                              <p:par>
                                <p:cTn id="3297" presetID="1" presetClass="entr" presetSubtype="0" fill="hold" grpId="0" nodeType="withEffect">
                                  <p:stCondLst>
                                    <p:cond delay="0"/>
                                  </p:stCondLst>
                                  <p:childTnLst>
                                    <p:set>
                                      <p:cBhvr>
                                        <p:cTn id="3298" dur="1" fill="hold">
                                          <p:stCondLst>
                                            <p:cond delay="0"/>
                                          </p:stCondLst>
                                        </p:cTn>
                                        <p:tgtEl>
                                          <p:spTgt spid="626"/>
                                        </p:tgtEl>
                                        <p:attrNameLst>
                                          <p:attrName>style.visibility</p:attrName>
                                        </p:attrNameLst>
                                      </p:cBhvr>
                                      <p:to>
                                        <p:strVal val="visible"/>
                                      </p:to>
                                    </p:set>
                                  </p:childTnLst>
                                </p:cTn>
                              </p:par>
                            </p:childTnLst>
                          </p:cTn>
                        </p:par>
                      </p:childTnLst>
                    </p:cTn>
                  </p:par>
                </p:childTnLst>
              </p:cTn>
              <p:nextCondLst>
                <p:cond evt="onClick" delay="0">
                  <p:tgtEl>
                    <p:spTgt spid="624"/>
                  </p:tgtEl>
                </p:cond>
              </p:nextCondLst>
            </p:seq>
            <p:seq concurrent="1" nextAc="seek">
              <p:cTn id="3299" restart="whenNotActive" fill="hold" evtFilter="cancelBubble" nodeType="interactiveSeq">
                <p:stCondLst>
                  <p:cond evt="onClick" delay="0">
                    <p:tgtEl>
                      <p:spTgt spid="626"/>
                    </p:tgtEl>
                  </p:cond>
                </p:stCondLst>
                <p:endSync evt="end" delay="0">
                  <p:rtn val="all"/>
                </p:endSync>
                <p:childTnLst>
                  <p:par>
                    <p:cTn id="3300" fill="hold">
                      <p:stCondLst>
                        <p:cond delay="0"/>
                      </p:stCondLst>
                      <p:childTnLst>
                        <p:par>
                          <p:cTn id="3301" fill="hold">
                            <p:stCondLst>
                              <p:cond delay="0"/>
                            </p:stCondLst>
                            <p:childTnLst>
                              <p:par>
                                <p:cTn id="3302" presetID="1" presetClass="exit" presetSubtype="0" fill="hold" grpId="1" nodeType="withEffect">
                                  <p:stCondLst>
                                    <p:cond delay="0"/>
                                  </p:stCondLst>
                                  <p:childTnLst>
                                    <p:set>
                                      <p:cBhvr>
                                        <p:cTn id="3303" dur="1" fill="hold">
                                          <p:stCondLst>
                                            <p:cond delay="0"/>
                                          </p:stCondLst>
                                        </p:cTn>
                                        <p:tgtEl>
                                          <p:spTgt spid="625"/>
                                        </p:tgtEl>
                                        <p:attrNameLst>
                                          <p:attrName>style.visibility</p:attrName>
                                        </p:attrNameLst>
                                      </p:cBhvr>
                                      <p:to>
                                        <p:strVal val="hidden"/>
                                      </p:to>
                                    </p:set>
                                  </p:childTnLst>
                                </p:cTn>
                              </p:par>
                              <p:par>
                                <p:cTn id="3304" presetID="1" presetClass="exit" presetSubtype="0" fill="hold" grpId="1" nodeType="withEffect">
                                  <p:stCondLst>
                                    <p:cond delay="0"/>
                                  </p:stCondLst>
                                  <p:childTnLst>
                                    <p:set>
                                      <p:cBhvr>
                                        <p:cTn id="3305" dur="1" fill="hold">
                                          <p:stCondLst>
                                            <p:cond delay="0"/>
                                          </p:stCondLst>
                                        </p:cTn>
                                        <p:tgtEl>
                                          <p:spTgt spid="626"/>
                                        </p:tgtEl>
                                        <p:attrNameLst>
                                          <p:attrName>style.visibility</p:attrName>
                                        </p:attrNameLst>
                                      </p:cBhvr>
                                      <p:to>
                                        <p:strVal val="hidden"/>
                                      </p:to>
                                    </p:set>
                                  </p:childTnLst>
                                </p:cTn>
                              </p:par>
                              <p:par>
                                <p:cTn id="3306" presetID="1" presetClass="entr" presetSubtype="0" fill="hold" grpId="1" nodeType="withEffect">
                                  <p:stCondLst>
                                    <p:cond delay="0"/>
                                  </p:stCondLst>
                                  <p:childTnLst>
                                    <p:set>
                                      <p:cBhvr>
                                        <p:cTn id="3307" dur="1" fill="hold">
                                          <p:stCondLst>
                                            <p:cond delay="0"/>
                                          </p:stCondLst>
                                        </p:cTn>
                                        <p:tgtEl>
                                          <p:spTgt spid="624"/>
                                        </p:tgtEl>
                                        <p:attrNameLst>
                                          <p:attrName>style.visibility</p:attrName>
                                        </p:attrNameLst>
                                      </p:cBhvr>
                                      <p:to>
                                        <p:strVal val="visible"/>
                                      </p:to>
                                    </p:set>
                                  </p:childTnLst>
                                </p:cTn>
                              </p:par>
                            </p:childTnLst>
                          </p:cTn>
                        </p:par>
                      </p:childTnLst>
                    </p:cTn>
                  </p:par>
                </p:childTnLst>
              </p:cTn>
              <p:nextCondLst>
                <p:cond evt="onClick" delay="0">
                  <p:tgtEl>
                    <p:spTgt spid="626"/>
                  </p:tgtEl>
                </p:cond>
              </p:nextCondLst>
            </p:seq>
            <p:seq concurrent="1" nextAc="seek">
              <p:cTn id="3308" restart="whenNotActive" fill="hold" evtFilter="cancelBubble" nodeType="interactiveSeq">
                <p:stCondLst>
                  <p:cond evt="onClick" delay="0">
                    <p:tgtEl>
                      <p:spTgt spid="625"/>
                    </p:tgtEl>
                  </p:cond>
                </p:stCondLst>
                <p:endSync evt="end" delay="0">
                  <p:rtn val="all"/>
                </p:endSync>
                <p:childTnLst>
                  <p:par>
                    <p:cTn id="3309" fill="hold">
                      <p:stCondLst>
                        <p:cond delay="0"/>
                      </p:stCondLst>
                      <p:childTnLst>
                        <p:par>
                          <p:cTn id="3310" fill="hold">
                            <p:stCondLst>
                              <p:cond delay="0"/>
                            </p:stCondLst>
                            <p:childTnLst>
                              <p:par>
                                <p:cTn id="3311" presetID="1" presetClass="exit" presetSubtype="0" fill="hold" grpId="2" nodeType="withEffect">
                                  <p:stCondLst>
                                    <p:cond delay="0"/>
                                  </p:stCondLst>
                                  <p:childTnLst>
                                    <p:set>
                                      <p:cBhvr>
                                        <p:cTn id="3312" dur="1" fill="hold">
                                          <p:stCondLst>
                                            <p:cond delay="0"/>
                                          </p:stCondLst>
                                        </p:cTn>
                                        <p:tgtEl>
                                          <p:spTgt spid="625"/>
                                        </p:tgtEl>
                                        <p:attrNameLst>
                                          <p:attrName>style.visibility</p:attrName>
                                        </p:attrNameLst>
                                      </p:cBhvr>
                                      <p:to>
                                        <p:strVal val="hidden"/>
                                      </p:to>
                                    </p:set>
                                  </p:childTnLst>
                                </p:cTn>
                              </p:par>
                              <p:par>
                                <p:cTn id="3313" presetID="1" presetClass="exit" presetSubtype="0" fill="hold" grpId="3" nodeType="withEffect">
                                  <p:stCondLst>
                                    <p:cond delay="0"/>
                                  </p:stCondLst>
                                  <p:childTnLst>
                                    <p:set>
                                      <p:cBhvr>
                                        <p:cTn id="3314" dur="1" fill="hold">
                                          <p:stCondLst>
                                            <p:cond delay="0"/>
                                          </p:stCondLst>
                                        </p:cTn>
                                        <p:tgtEl>
                                          <p:spTgt spid="626"/>
                                        </p:tgtEl>
                                        <p:attrNameLst>
                                          <p:attrName>style.visibility</p:attrName>
                                        </p:attrNameLst>
                                      </p:cBhvr>
                                      <p:to>
                                        <p:strVal val="hidden"/>
                                      </p:to>
                                    </p:set>
                                  </p:childTnLst>
                                </p:cTn>
                              </p:par>
                              <p:par>
                                <p:cTn id="3315" presetID="1" presetClass="entr" presetSubtype="0" fill="hold" grpId="0" nodeType="withEffect">
                                  <p:stCondLst>
                                    <p:cond delay="0"/>
                                  </p:stCondLst>
                                  <p:childTnLst>
                                    <p:set>
                                      <p:cBhvr>
                                        <p:cTn id="3316" dur="1" fill="hold">
                                          <p:stCondLst>
                                            <p:cond delay="0"/>
                                          </p:stCondLst>
                                        </p:cTn>
                                        <p:tgtEl>
                                          <p:spTgt spid="628"/>
                                        </p:tgtEl>
                                        <p:attrNameLst>
                                          <p:attrName>style.visibility</p:attrName>
                                        </p:attrNameLst>
                                      </p:cBhvr>
                                      <p:to>
                                        <p:strVal val="visible"/>
                                      </p:to>
                                    </p:set>
                                  </p:childTnLst>
                                </p:cTn>
                              </p:par>
                              <p:par>
                                <p:cTn id="3317" presetID="1" presetClass="entr" presetSubtype="0" fill="hold" grpId="0" nodeType="withEffect">
                                  <p:stCondLst>
                                    <p:cond delay="0"/>
                                  </p:stCondLst>
                                  <p:childTnLst>
                                    <p:set>
                                      <p:cBhvr>
                                        <p:cTn id="3318" dur="1" fill="hold">
                                          <p:stCondLst>
                                            <p:cond delay="0"/>
                                          </p:stCondLst>
                                        </p:cTn>
                                        <p:tgtEl>
                                          <p:spTgt spid="627"/>
                                        </p:tgtEl>
                                        <p:attrNameLst>
                                          <p:attrName>style.visibility</p:attrName>
                                        </p:attrNameLst>
                                      </p:cBhvr>
                                      <p:to>
                                        <p:strVal val="visible"/>
                                      </p:to>
                                    </p:set>
                                  </p:childTnLst>
                                </p:cTn>
                              </p:par>
                            </p:childTnLst>
                          </p:cTn>
                        </p:par>
                      </p:childTnLst>
                    </p:cTn>
                  </p:par>
                </p:childTnLst>
              </p:cTn>
              <p:nextCondLst>
                <p:cond evt="onClick" delay="0">
                  <p:tgtEl>
                    <p:spTgt spid="625"/>
                  </p:tgtEl>
                </p:cond>
              </p:nextCondLst>
            </p:seq>
            <p:seq concurrent="1" nextAc="seek">
              <p:cTn id="3319" restart="whenNotActive" fill="hold" evtFilter="cancelBubble" nodeType="interactiveSeq">
                <p:stCondLst>
                  <p:cond evt="onClick" delay="0">
                    <p:tgtEl>
                      <p:spTgt spid="628"/>
                    </p:tgtEl>
                  </p:cond>
                </p:stCondLst>
                <p:endSync evt="end" delay="0">
                  <p:rtn val="all"/>
                </p:endSync>
                <p:childTnLst>
                  <p:par>
                    <p:cTn id="3320" fill="hold">
                      <p:stCondLst>
                        <p:cond delay="0"/>
                      </p:stCondLst>
                      <p:childTnLst>
                        <p:par>
                          <p:cTn id="3321" fill="hold">
                            <p:stCondLst>
                              <p:cond delay="0"/>
                            </p:stCondLst>
                            <p:childTnLst>
                              <p:par>
                                <p:cTn id="3322" presetID="1" presetClass="exit" presetSubtype="0" fill="hold" grpId="1" nodeType="withEffect">
                                  <p:stCondLst>
                                    <p:cond delay="0"/>
                                  </p:stCondLst>
                                  <p:childTnLst>
                                    <p:set>
                                      <p:cBhvr>
                                        <p:cTn id="3323" dur="1" fill="hold">
                                          <p:stCondLst>
                                            <p:cond delay="0"/>
                                          </p:stCondLst>
                                        </p:cTn>
                                        <p:tgtEl>
                                          <p:spTgt spid="628"/>
                                        </p:tgtEl>
                                        <p:attrNameLst>
                                          <p:attrName>style.visibility</p:attrName>
                                        </p:attrNameLst>
                                      </p:cBhvr>
                                      <p:to>
                                        <p:strVal val="hidden"/>
                                      </p:to>
                                    </p:set>
                                  </p:childTnLst>
                                </p:cTn>
                              </p:par>
                              <p:par>
                                <p:cTn id="3324" presetID="1" presetClass="exit" presetSubtype="0" fill="hold" grpId="1" nodeType="withEffect">
                                  <p:stCondLst>
                                    <p:cond delay="0"/>
                                  </p:stCondLst>
                                  <p:childTnLst>
                                    <p:set>
                                      <p:cBhvr>
                                        <p:cTn id="3325" dur="1" fill="hold">
                                          <p:stCondLst>
                                            <p:cond delay="0"/>
                                          </p:stCondLst>
                                        </p:cTn>
                                        <p:tgtEl>
                                          <p:spTgt spid="627"/>
                                        </p:tgtEl>
                                        <p:attrNameLst>
                                          <p:attrName>style.visibility</p:attrName>
                                        </p:attrNameLst>
                                      </p:cBhvr>
                                      <p:to>
                                        <p:strVal val="hidden"/>
                                      </p:to>
                                    </p:set>
                                  </p:childTnLst>
                                </p:cTn>
                              </p:par>
                              <p:par>
                                <p:cTn id="3326" presetID="1" presetClass="entr" presetSubtype="0" fill="hold" grpId="3" nodeType="withEffect">
                                  <p:stCondLst>
                                    <p:cond delay="0"/>
                                  </p:stCondLst>
                                  <p:childTnLst>
                                    <p:set>
                                      <p:cBhvr>
                                        <p:cTn id="3327" dur="1" fill="hold">
                                          <p:stCondLst>
                                            <p:cond delay="0"/>
                                          </p:stCondLst>
                                        </p:cTn>
                                        <p:tgtEl>
                                          <p:spTgt spid="625"/>
                                        </p:tgtEl>
                                        <p:attrNameLst>
                                          <p:attrName>style.visibility</p:attrName>
                                        </p:attrNameLst>
                                      </p:cBhvr>
                                      <p:to>
                                        <p:strVal val="visible"/>
                                      </p:to>
                                    </p:set>
                                  </p:childTnLst>
                                </p:cTn>
                              </p:par>
                              <p:par>
                                <p:cTn id="3328" presetID="1" presetClass="entr" presetSubtype="0" fill="hold" grpId="2" nodeType="withEffect">
                                  <p:stCondLst>
                                    <p:cond delay="0"/>
                                  </p:stCondLst>
                                  <p:childTnLst>
                                    <p:set>
                                      <p:cBhvr>
                                        <p:cTn id="3329" dur="1" fill="hold">
                                          <p:stCondLst>
                                            <p:cond delay="0"/>
                                          </p:stCondLst>
                                        </p:cTn>
                                        <p:tgtEl>
                                          <p:spTgt spid="626"/>
                                        </p:tgtEl>
                                        <p:attrNameLst>
                                          <p:attrName>style.visibility</p:attrName>
                                        </p:attrNameLst>
                                      </p:cBhvr>
                                      <p:to>
                                        <p:strVal val="visible"/>
                                      </p:to>
                                    </p:set>
                                  </p:childTnLst>
                                </p:cTn>
                              </p:par>
                            </p:childTnLst>
                          </p:cTn>
                        </p:par>
                      </p:childTnLst>
                    </p:cTn>
                  </p:par>
                </p:childTnLst>
              </p:cTn>
              <p:nextCondLst>
                <p:cond evt="onClick" delay="0">
                  <p:tgtEl>
                    <p:spTgt spid="628"/>
                  </p:tgtEl>
                </p:cond>
              </p:nextCondLst>
            </p:seq>
            <p:seq concurrent="1" nextAc="seek">
              <p:cTn id="3330" restart="whenNotActive" fill="hold" evtFilter="cancelBubble" nodeType="interactiveSeq">
                <p:stCondLst>
                  <p:cond evt="onClick" delay="0">
                    <p:tgtEl>
                      <p:spTgt spid="627"/>
                    </p:tgtEl>
                  </p:cond>
                </p:stCondLst>
                <p:endSync evt="end" delay="0">
                  <p:rtn val="all"/>
                </p:endSync>
                <p:childTnLst>
                  <p:par>
                    <p:cTn id="3331" fill="hold">
                      <p:stCondLst>
                        <p:cond delay="0"/>
                      </p:stCondLst>
                      <p:childTnLst>
                        <p:par>
                          <p:cTn id="3332" fill="hold">
                            <p:stCondLst>
                              <p:cond delay="0"/>
                            </p:stCondLst>
                            <p:childTnLst>
                              <p:par>
                                <p:cTn id="3333" presetID="1" presetClass="exit" presetSubtype="0" fill="hold" grpId="2" nodeType="withEffect">
                                  <p:stCondLst>
                                    <p:cond delay="0"/>
                                  </p:stCondLst>
                                  <p:childTnLst>
                                    <p:set>
                                      <p:cBhvr>
                                        <p:cTn id="3334" dur="1" fill="hold">
                                          <p:stCondLst>
                                            <p:cond delay="0"/>
                                          </p:stCondLst>
                                        </p:cTn>
                                        <p:tgtEl>
                                          <p:spTgt spid="627"/>
                                        </p:tgtEl>
                                        <p:attrNameLst>
                                          <p:attrName>style.visibility</p:attrName>
                                        </p:attrNameLst>
                                      </p:cBhvr>
                                      <p:to>
                                        <p:strVal val="hidden"/>
                                      </p:to>
                                    </p:set>
                                  </p:childTnLst>
                                </p:cTn>
                              </p:par>
                              <p:par>
                                <p:cTn id="3335" presetID="1" presetClass="exit" presetSubtype="0" fill="hold" grpId="2" nodeType="withEffect">
                                  <p:stCondLst>
                                    <p:cond delay="0"/>
                                  </p:stCondLst>
                                  <p:childTnLst>
                                    <p:set>
                                      <p:cBhvr>
                                        <p:cTn id="3336" dur="1" fill="hold">
                                          <p:stCondLst>
                                            <p:cond delay="0"/>
                                          </p:stCondLst>
                                        </p:cTn>
                                        <p:tgtEl>
                                          <p:spTgt spid="628"/>
                                        </p:tgtEl>
                                        <p:attrNameLst>
                                          <p:attrName>style.visibility</p:attrName>
                                        </p:attrNameLst>
                                      </p:cBhvr>
                                      <p:to>
                                        <p:strVal val="hidden"/>
                                      </p:to>
                                    </p:set>
                                  </p:childTnLst>
                                </p:cTn>
                              </p:par>
                              <p:par>
                                <p:cTn id="3337" presetID="1" presetClass="entr" presetSubtype="0" fill="hold" grpId="3" nodeType="withEffect">
                                  <p:stCondLst>
                                    <p:cond delay="0"/>
                                  </p:stCondLst>
                                  <p:childTnLst>
                                    <p:set>
                                      <p:cBhvr>
                                        <p:cTn id="3338" dur="1" fill="hold">
                                          <p:stCondLst>
                                            <p:cond delay="0"/>
                                          </p:stCondLst>
                                        </p:cTn>
                                        <p:tgtEl>
                                          <p:spTgt spid="630"/>
                                        </p:tgtEl>
                                        <p:attrNameLst>
                                          <p:attrName>style.visibility</p:attrName>
                                        </p:attrNameLst>
                                      </p:cBhvr>
                                      <p:to>
                                        <p:strVal val="visible"/>
                                      </p:to>
                                    </p:set>
                                  </p:childTnLst>
                                </p:cTn>
                              </p:par>
                              <p:par>
                                <p:cTn id="3339" presetID="1" presetClass="entr" presetSubtype="0" fill="hold" grpId="3" nodeType="withEffect">
                                  <p:stCondLst>
                                    <p:cond delay="0"/>
                                  </p:stCondLst>
                                  <p:childTnLst>
                                    <p:set>
                                      <p:cBhvr>
                                        <p:cTn id="3340" dur="1" fill="hold">
                                          <p:stCondLst>
                                            <p:cond delay="0"/>
                                          </p:stCondLst>
                                        </p:cTn>
                                        <p:tgtEl>
                                          <p:spTgt spid="629"/>
                                        </p:tgtEl>
                                        <p:attrNameLst>
                                          <p:attrName>style.visibility</p:attrName>
                                        </p:attrNameLst>
                                      </p:cBhvr>
                                      <p:to>
                                        <p:strVal val="visible"/>
                                      </p:to>
                                    </p:set>
                                  </p:childTnLst>
                                </p:cTn>
                              </p:par>
                            </p:childTnLst>
                          </p:cTn>
                        </p:par>
                      </p:childTnLst>
                    </p:cTn>
                  </p:par>
                </p:childTnLst>
              </p:cTn>
              <p:nextCondLst>
                <p:cond evt="onClick" delay="0">
                  <p:tgtEl>
                    <p:spTgt spid="627"/>
                  </p:tgtEl>
                </p:cond>
              </p:nextCondLst>
            </p:seq>
            <p:seq concurrent="1" nextAc="seek">
              <p:cTn id="3341" restart="whenNotActive" fill="hold" evtFilter="cancelBubble" nodeType="interactiveSeq">
                <p:stCondLst>
                  <p:cond evt="onClick" delay="0">
                    <p:tgtEl>
                      <p:spTgt spid="630"/>
                    </p:tgtEl>
                  </p:cond>
                </p:stCondLst>
                <p:endSync evt="end" delay="0">
                  <p:rtn val="all"/>
                </p:endSync>
                <p:childTnLst>
                  <p:par>
                    <p:cTn id="3342" fill="hold">
                      <p:stCondLst>
                        <p:cond delay="0"/>
                      </p:stCondLst>
                      <p:childTnLst>
                        <p:par>
                          <p:cTn id="3343" fill="hold">
                            <p:stCondLst>
                              <p:cond delay="0"/>
                            </p:stCondLst>
                            <p:childTnLst>
                              <p:par>
                                <p:cTn id="3344" presetID="1" presetClass="exit" presetSubtype="0" fill="hold" grpId="1" nodeType="withEffect">
                                  <p:stCondLst>
                                    <p:cond delay="0"/>
                                  </p:stCondLst>
                                  <p:childTnLst>
                                    <p:set>
                                      <p:cBhvr>
                                        <p:cTn id="3345" dur="1" fill="hold">
                                          <p:stCondLst>
                                            <p:cond delay="0"/>
                                          </p:stCondLst>
                                        </p:cTn>
                                        <p:tgtEl>
                                          <p:spTgt spid="630"/>
                                        </p:tgtEl>
                                        <p:attrNameLst>
                                          <p:attrName>style.visibility</p:attrName>
                                        </p:attrNameLst>
                                      </p:cBhvr>
                                      <p:to>
                                        <p:strVal val="hidden"/>
                                      </p:to>
                                    </p:set>
                                  </p:childTnLst>
                                </p:cTn>
                              </p:par>
                              <p:par>
                                <p:cTn id="3346" presetID="1" presetClass="exit" presetSubtype="0" fill="hold" grpId="1" nodeType="withEffect">
                                  <p:stCondLst>
                                    <p:cond delay="0"/>
                                  </p:stCondLst>
                                  <p:childTnLst>
                                    <p:set>
                                      <p:cBhvr>
                                        <p:cTn id="3347" dur="1" fill="hold">
                                          <p:stCondLst>
                                            <p:cond delay="0"/>
                                          </p:stCondLst>
                                        </p:cTn>
                                        <p:tgtEl>
                                          <p:spTgt spid="629"/>
                                        </p:tgtEl>
                                        <p:attrNameLst>
                                          <p:attrName>style.visibility</p:attrName>
                                        </p:attrNameLst>
                                      </p:cBhvr>
                                      <p:to>
                                        <p:strVal val="hidden"/>
                                      </p:to>
                                    </p:set>
                                  </p:childTnLst>
                                </p:cTn>
                              </p:par>
                              <p:par>
                                <p:cTn id="3348" presetID="1" presetClass="entr" presetSubtype="0" fill="hold" grpId="3" nodeType="withEffect">
                                  <p:stCondLst>
                                    <p:cond delay="0"/>
                                  </p:stCondLst>
                                  <p:childTnLst>
                                    <p:set>
                                      <p:cBhvr>
                                        <p:cTn id="3349" dur="1" fill="hold">
                                          <p:stCondLst>
                                            <p:cond delay="0"/>
                                          </p:stCondLst>
                                        </p:cTn>
                                        <p:tgtEl>
                                          <p:spTgt spid="628"/>
                                        </p:tgtEl>
                                        <p:attrNameLst>
                                          <p:attrName>style.visibility</p:attrName>
                                        </p:attrNameLst>
                                      </p:cBhvr>
                                      <p:to>
                                        <p:strVal val="visible"/>
                                      </p:to>
                                    </p:set>
                                  </p:childTnLst>
                                </p:cTn>
                              </p:par>
                              <p:par>
                                <p:cTn id="3350" presetID="1" presetClass="entr" presetSubtype="0" fill="hold" grpId="3" nodeType="withEffect">
                                  <p:stCondLst>
                                    <p:cond delay="0"/>
                                  </p:stCondLst>
                                  <p:childTnLst>
                                    <p:set>
                                      <p:cBhvr>
                                        <p:cTn id="3351" dur="1" fill="hold">
                                          <p:stCondLst>
                                            <p:cond delay="0"/>
                                          </p:stCondLst>
                                        </p:cTn>
                                        <p:tgtEl>
                                          <p:spTgt spid="627"/>
                                        </p:tgtEl>
                                        <p:attrNameLst>
                                          <p:attrName>style.visibility</p:attrName>
                                        </p:attrNameLst>
                                      </p:cBhvr>
                                      <p:to>
                                        <p:strVal val="visible"/>
                                      </p:to>
                                    </p:set>
                                  </p:childTnLst>
                                </p:cTn>
                              </p:par>
                            </p:childTnLst>
                          </p:cTn>
                        </p:par>
                      </p:childTnLst>
                    </p:cTn>
                  </p:par>
                </p:childTnLst>
              </p:cTn>
              <p:nextCondLst>
                <p:cond evt="onClick" delay="0">
                  <p:tgtEl>
                    <p:spTgt spid="630"/>
                  </p:tgtEl>
                </p:cond>
              </p:nextCondLst>
            </p:seq>
            <p:seq concurrent="1" nextAc="seek">
              <p:cTn id="3352" restart="whenNotActive" fill="hold" evtFilter="cancelBubble" nodeType="interactiveSeq">
                <p:stCondLst>
                  <p:cond evt="onClick" delay="0">
                    <p:tgtEl>
                      <p:spTgt spid="629"/>
                    </p:tgtEl>
                  </p:cond>
                </p:stCondLst>
                <p:endSync evt="end" delay="0">
                  <p:rtn val="all"/>
                </p:endSync>
                <p:childTnLst>
                  <p:par>
                    <p:cTn id="3353" fill="hold">
                      <p:stCondLst>
                        <p:cond delay="0"/>
                      </p:stCondLst>
                      <p:childTnLst>
                        <p:par>
                          <p:cTn id="3354" fill="hold">
                            <p:stCondLst>
                              <p:cond delay="0"/>
                            </p:stCondLst>
                            <p:childTnLst>
                              <p:par>
                                <p:cTn id="3355" presetID="1" presetClass="exit" presetSubtype="0" fill="hold" grpId="2" nodeType="withEffect">
                                  <p:stCondLst>
                                    <p:cond delay="0"/>
                                  </p:stCondLst>
                                  <p:childTnLst>
                                    <p:set>
                                      <p:cBhvr>
                                        <p:cTn id="3356" dur="1" fill="hold">
                                          <p:stCondLst>
                                            <p:cond delay="0"/>
                                          </p:stCondLst>
                                        </p:cTn>
                                        <p:tgtEl>
                                          <p:spTgt spid="629"/>
                                        </p:tgtEl>
                                        <p:attrNameLst>
                                          <p:attrName>style.visibility</p:attrName>
                                        </p:attrNameLst>
                                      </p:cBhvr>
                                      <p:to>
                                        <p:strVal val="hidden"/>
                                      </p:to>
                                    </p:set>
                                  </p:childTnLst>
                                </p:cTn>
                              </p:par>
                              <p:par>
                                <p:cTn id="3357" presetID="1" presetClass="exit" presetSubtype="0" fill="hold" grpId="2" nodeType="withEffect">
                                  <p:stCondLst>
                                    <p:cond delay="0"/>
                                  </p:stCondLst>
                                  <p:childTnLst>
                                    <p:set>
                                      <p:cBhvr>
                                        <p:cTn id="3358" dur="1" fill="hold">
                                          <p:stCondLst>
                                            <p:cond delay="0"/>
                                          </p:stCondLst>
                                        </p:cTn>
                                        <p:tgtEl>
                                          <p:spTgt spid="630"/>
                                        </p:tgtEl>
                                        <p:attrNameLst>
                                          <p:attrName>style.visibility</p:attrName>
                                        </p:attrNameLst>
                                      </p:cBhvr>
                                      <p:to>
                                        <p:strVal val="hidden"/>
                                      </p:to>
                                    </p:set>
                                  </p:childTnLst>
                                </p:cTn>
                              </p:par>
                              <p:par>
                                <p:cTn id="3359" presetID="1" presetClass="entr" presetSubtype="0" fill="hold" grpId="3" nodeType="withEffect">
                                  <p:stCondLst>
                                    <p:cond delay="0"/>
                                  </p:stCondLst>
                                  <p:childTnLst>
                                    <p:set>
                                      <p:cBhvr>
                                        <p:cTn id="3360" dur="1" fill="hold">
                                          <p:stCondLst>
                                            <p:cond delay="0"/>
                                          </p:stCondLst>
                                        </p:cTn>
                                        <p:tgtEl>
                                          <p:spTgt spid="632"/>
                                        </p:tgtEl>
                                        <p:attrNameLst>
                                          <p:attrName>style.visibility</p:attrName>
                                        </p:attrNameLst>
                                      </p:cBhvr>
                                      <p:to>
                                        <p:strVal val="visible"/>
                                      </p:to>
                                    </p:set>
                                  </p:childTnLst>
                                </p:cTn>
                              </p:par>
                              <p:par>
                                <p:cTn id="3361" presetID="1" presetClass="entr" presetSubtype="0" fill="hold" grpId="3" nodeType="withEffect">
                                  <p:stCondLst>
                                    <p:cond delay="0"/>
                                  </p:stCondLst>
                                  <p:childTnLst>
                                    <p:set>
                                      <p:cBhvr>
                                        <p:cTn id="3362" dur="1" fill="hold">
                                          <p:stCondLst>
                                            <p:cond delay="0"/>
                                          </p:stCondLst>
                                        </p:cTn>
                                        <p:tgtEl>
                                          <p:spTgt spid="631"/>
                                        </p:tgtEl>
                                        <p:attrNameLst>
                                          <p:attrName>style.visibility</p:attrName>
                                        </p:attrNameLst>
                                      </p:cBhvr>
                                      <p:to>
                                        <p:strVal val="visible"/>
                                      </p:to>
                                    </p:set>
                                  </p:childTnLst>
                                </p:cTn>
                              </p:par>
                            </p:childTnLst>
                          </p:cTn>
                        </p:par>
                      </p:childTnLst>
                    </p:cTn>
                  </p:par>
                </p:childTnLst>
              </p:cTn>
              <p:nextCondLst>
                <p:cond evt="onClick" delay="0">
                  <p:tgtEl>
                    <p:spTgt spid="629"/>
                  </p:tgtEl>
                </p:cond>
              </p:nextCondLst>
            </p:seq>
            <p:seq concurrent="1" nextAc="seek">
              <p:cTn id="3363" restart="whenNotActive" fill="hold" evtFilter="cancelBubble" nodeType="interactiveSeq">
                <p:stCondLst>
                  <p:cond evt="onClick" delay="0">
                    <p:tgtEl>
                      <p:spTgt spid="632"/>
                    </p:tgtEl>
                  </p:cond>
                </p:stCondLst>
                <p:endSync evt="end" delay="0">
                  <p:rtn val="all"/>
                </p:endSync>
                <p:childTnLst>
                  <p:par>
                    <p:cTn id="3364" fill="hold">
                      <p:stCondLst>
                        <p:cond delay="0"/>
                      </p:stCondLst>
                      <p:childTnLst>
                        <p:par>
                          <p:cTn id="3365" fill="hold">
                            <p:stCondLst>
                              <p:cond delay="0"/>
                            </p:stCondLst>
                            <p:childTnLst>
                              <p:par>
                                <p:cTn id="3366" presetID="1" presetClass="exit" presetSubtype="0" fill="hold" grpId="1" nodeType="withEffect">
                                  <p:stCondLst>
                                    <p:cond delay="0"/>
                                  </p:stCondLst>
                                  <p:childTnLst>
                                    <p:set>
                                      <p:cBhvr>
                                        <p:cTn id="3367" dur="1" fill="hold">
                                          <p:stCondLst>
                                            <p:cond delay="0"/>
                                          </p:stCondLst>
                                        </p:cTn>
                                        <p:tgtEl>
                                          <p:spTgt spid="632"/>
                                        </p:tgtEl>
                                        <p:attrNameLst>
                                          <p:attrName>style.visibility</p:attrName>
                                        </p:attrNameLst>
                                      </p:cBhvr>
                                      <p:to>
                                        <p:strVal val="hidden"/>
                                      </p:to>
                                    </p:set>
                                  </p:childTnLst>
                                </p:cTn>
                              </p:par>
                              <p:par>
                                <p:cTn id="3368" presetID="1" presetClass="exit" presetSubtype="0" fill="hold" grpId="1" nodeType="withEffect">
                                  <p:stCondLst>
                                    <p:cond delay="0"/>
                                  </p:stCondLst>
                                  <p:childTnLst>
                                    <p:set>
                                      <p:cBhvr>
                                        <p:cTn id="3369" dur="1" fill="hold">
                                          <p:stCondLst>
                                            <p:cond delay="0"/>
                                          </p:stCondLst>
                                        </p:cTn>
                                        <p:tgtEl>
                                          <p:spTgt spid="631"/>
                                        </p:tgtEl>
                                        <p:attrNameLst>
                                          <p:attrName>style.visibility</p:attrName>
                                        </p:attrNameLst>
                                      </p:cBhvr>
                                      <p:to>
                                        <p:strVal val="hidden"/>
                                      </p:to>
                                    </p:set>
                                  </p:childTnLst>
                                </p:cTn>
                              </p:par>
                              <p:par>
                                <p:cTn id="3370" presetID="1" presetClass="entr" presetSubtype="0" fill="hold" grpId="0" nodeType="withEffect">
                                  <p:stCondLst>
                                    <p:cond delay="0"/>
                                  </p:stCondLst>
                                  <p:childTnLst>
                                    <p:set>
                                      <p:cBhvr>
                                        <p:cTn id="3371" dur="1" fill="hold">
                                          <p:stCondLst>
                                            <p:cond delay="0"/>
                                          </p:stCondLst>
                                        </p:cTn>
                                        <p:tgtEl>
                                          <p:spTgt spid="630"/>
                                        </p:tgtEl>
                                        <p:attrNameLst>
                                          <p:attrName>style.visibility</p:attrName>
                                        </p:attrNameLst>
                                      </p:cBhvr>
                                      <p:to>
                                        <p:strVal val="visible"/>
                                      </p:to>
                                    </p:set>
                                  </p:childTnLst>
                                </p:cTn>
                              </p:par>
                              <p:par>
                                <p:cTn id="3372" presetID="1" presetClass="entr" presetSubtype="0" fill="hold" grpId="0" nodeType="withEffect">
                                  <p:stCondLst>
                                    <p:cond delay="0"/>
                                  </p:stCondLst>
                                  <p:childTnLst>
                                    <p:set>
                                      <p:cBhvr>
                                        <p:cTn id="3373" dur="1" fill="hold">
                                          <p:stCondLst>
                                            <p:cond delay="0"/>
                                          </p:stCondLst>
                                        </p:cTn>
                                        <p:tgtEl>
                                          <p:spTgt spid="629"/>
                                        </p:tgtEl>
                                        <p:attrNameLst>
                                          <p:attrName>style.visibility</p:attrName>
                                        </p:attrNameLst>
                                      </p:cBhvr>
                                      <p:to>
                                        <p:strVal val="visible"/>
                                      </p:to>
                                    </p:set>
                                  </p:childTnLst>
                                </p:cTn>
                              </p:par>
                            </p:childTnLst>
                          </p:cTn>
                        </p:par>
                      </p:childTnLst>
                    </p:cTn>
                  </p:par>
                </p:childTnLst>
              </p:cTn>
              <p:nextCondLst>
                <p:cond evt="onClick" delay="0">
                  <p:tgtEl>
                    <p:spTgt spid="632"/>
                  </p:tgtEl>
                </p:cond>
              </p:nextCondLst>
            </p:seq>
            <p:seq concurrent="1" nextAc="seek">
              <p:cTn id="3374" restart="whenNotActive" fill="hold" evtFilter="cancelBubble" nodeType="interactiveSeq">
                <p:stCondLst>
                  <p:cond evt="onClick" delay="0">
                    <p:tgtEl>
                      <p:spTgt spid="631"/>
                    </p:tgtEl>
                  </p:cond>
                </p:stCondLst>
                <p:endSync evt="end" delay="0">
                  <p:rtn val="all"/>
                </p:endSync>
                <p:childTnLst>
                  <p:par>
                    <p:cTn id="3375" fill="hold">
                      <p:stCondLst>
                        <p:cond delay="0"/>
                      </p:stCondLst>
                      <p:childTnLst>
                        <p:par>
                          <p:cTn id="3376" fill="hold">
                            <p:stCondLst>
                              <p:cond delay="0"/>
                            </p:stCondLst>
                            <p:childTnLst>
                              <p:par>
                                <p:cTn id="3377" presetID="1" presetClass="exit" presetSubtype="0" fill="hold" grpId="2" nodeType="withEffect">
                                  <p:stCondLst>
                                    <p:cond delay="0"/>
                                  </p:stCondLst>
                                  <p:childTnLst>
                                    <p:set>
                                      <p:cBhvr>
                                        <p:cTn id="3378" dur="1" fill="hold">
                                          <p:stCondLst>
                                            <p:cond delay="0"/>
                                          </p:stCondLst>
                                        </p:cTn>
                                        <p:tgtEl>
                                          <p:spTgt spid="631"/>
                                        </p:tgtEl>
                                        <p:attrNameLst>
                                          <p:attrName>style.visibility</p:attrName>
                                        </p:attrNameLst>
                                      </p:cBhvr>
                                      <p:to>
                                        <p:strVal val="hidden"/>
                                      </p:to>
                                    </p:set>
                                  </p:childTnLst>
                                </p:cTn>
                              </p:par>
                              <p:par>
                                <p:cTn id="3379" presetID="1" presetClass="exit" presetSubtype="0" fill="hold" grpId="2" nodeType="withEffect">
                                  <p:stCondLst>
                                    <p:cond delay="0"/>
                                  </p:stCondLst>
                                  <p:childTnLst>
                                    <p:set>
                                      <p:cBhvr>
                                        <p:cTn id="3380" dur="1" fill="hold">
                                          <p:stCondLst>
                                            <p:cond delay="0"/>
                                          </p:stCondLst>
                                        </p:cTn>
                                        <p:tgtEl>
                                          <p:spTgt spid="632"/>
                                        </p:tgtEl>
                                        <p:attrNameLst>
                                          <p:attrName>style.visibility</p:attrName>
                                        </p:attrNameLst>
                                      </p:cBhvr>
                                      <p:to>
                                        <p:strVal val="hidden"/>
                                      </p:to>
                                    </p:set>
                                  </p:childTnLst>
                                </p:cTn>
                              </p:par>
                              <p:par>
                                <p:cTn id="3381" presetID="1" presetClass="entr" presetSubtype="0" fill="hold" grpId="0" nodeType="withEffect">
                                  <p:stCondLst>
                                    <p:cond delay="0"/>
                                  </p:stCondLst>
                                  <p:childTnLst>
                                    <p:set>
                                      <p:cBhvr>
                                        <p:cTn id="3382" dur="1" fill="hold">
                                          <p:stCondLst>
                                            <p:cond delay="0"/>
                                          </p:stCondLst>
                                        </p:cTn>
                                        <p:tgtEl>
                                          <p:spTgt spid="634"/>
                                        </p:tgtEl>
                                        <p:attrNameLst>
                                          <p:attrName>style.visibility</p:attrName>
                                        </p:attrNameLst>
                                      </p:cBhvr>
                                      <p:to>
                                        <p:strVal val="visible"/>
                                      </p:to>
                                    </p:set>
                                  </p:childTnLst>
                                </p:cTn>
                              </p:par>
                              <p:par>
                                <p:cTn id="3383" presetID="1" presetClass="entr" presetSubtype="0" fill="hold" grpId="0" nodeType="withEffect">
                                  <p:stCondLst>
                                    <p:cond delay="0"/>
                                  </p:stCondLst>
                                  <p:childTnLst>
                                    <p:set>
                                      <p:cBhvr>
                                        <p:cTn id="3384" dur="1" fill="hold">
                                          <p:stCondLst>
                                            <p:cond delay="0"/>
                                          </p:stCondLst>
                                        </p:cTn>
                                        <p:tgtEl>
                                          <p:spTgt spid="633"/>
                                        </p:tgtEl>
                                        <p:attrNameLst>
                                          <p:attrName>style.visibility</p:attrName>
                                        </p:attrNameLst>
                                      </p:cBhvr>
                                      <p:to>
                                        <p:strVal val="visible"/>
                                      </p:to>
                                    </p:set>
                                  </p:childTnLst>
                                </p:cTn>
                              </p:par>
                            </p:childTnLst>
                          </p:cTn>
                        </p:par>
                      </p:childTnLst>
                    </p:cTn>
                  </p:par>
                </p:childTnLst>
              </p:cTn>
              <p:nextCondLst>
                <p:cond evt="onClick" delay="0">
                  <p:tgtEl>
                    <p:spTgt spid="631"/>
                  </p:tgtEl>
                </p:cond>
              </p:nextCondLst>
            </p:seq>
            <p:seq concurrent="1" nextAc="seek">
              <p:cTn id="3385" restart="whenNotActive" fill="hold" evtFilter="cancelBubble" nodeType="interactiveSeq">
                <p:stCondLst>
                  <p:cond evt="onClick" delay="0">
                    <p:tgtEl>
                      <p:spTgt spid="634"/>
                    </p:tgtEl>
                  </p:cond>
                </p:stCondLst>
                <p:endSync evt="end" delay="0">
                  <p:rtn val="all"/>
                </p:endSync>
                <p:childTnLst>
                  <p:par>
                    <p:cTn id="3386" fill="hold">
                      <p:stCondLst>
                        <p:cond delay="0"/>
                      </p:stCondLst>
                      <p:childTnLst>
                        <p:par>
                          <p:cTn id="3387" fill="hold">
                            <p:stCondLst>
                              <p:cond delay="0"/>
                            </p:stCondLst>
                            <p:childTnLst>
                              <p:par>
                                <p:cTn id="3388" presetID="1" presetClass="exit" presetSubtype="0" fill="hold" grpId="1" nodeType="withEffect">
                                  <p:stCondLst>
                                    <p:cond delay="0"/>
                                  </p:stCondLst>
                                  <p:childTnLst>
                                    <p:set>
                                      <p:cBhvr>
                                        <p:cTn id="3389" dur="1" fill="hold">
                                          <p:stCondLst>
                                            <p:cond delay="0"/>
                                          </p:stCondLst>
                                        </p:cTn>
                                        <p:tgtEl>
                                          <p:spTgt spid="634"/>
                                        </p:tgtEl>
                                        <p:attrNameLst>
                                          <p:attrName>style.visibility</p:attrName>
                                        </p:attrNameLst>
                                      </p:cBhvr>
                                      <p:to>
                                        <p:strVal val="hidden"/>
                                      </p:to>
                                    </p:set>
                                  </p:childTnLst>
                                </p:cTn>
                              </p:par>
                              <p:par>
                                <p:cTn id="3390" presetID="1" presetClass="exit" presetSubtype="0" fill="hold" grpId="1" nodeType="withEffect">
                                  <p:stCondLst>
                                    <p:cond delay="0"/>
                                  </p:stCondLst>
                                  <p:childTnLst>
                                    <p:set>
                                      <p:cBhvr>
                                        <p:cTn id="3391" dur="1" fill="hold">
                                          <p:stCondLst>
                                            <p:cond delay="0"/>
                                          </p:stCondLst>
                                        </p:cTn>
                                        <p:tgtEl>
                                          <p:spTgt spid="633"/>
                                        </p:tgtEl>
                                        <p:attrNameLst>
                                          <p:attrName>style.visibility</p:attrName>
                                        </p:attrNameLst>
                                      </p:cBhvr>
                                      <p:to>
                                        <p:strVal val="hidden"/>
                                      </p:to>
                                    </p:set>
                                  </p:childTnLst>
                                </p:cTn>
                              </p:par>
                              <p:par>
                                <p:cTn id="3392" presetID="1" presetClass="entr" presetSubtype="0" fill="hold" grpId="0" nodeType="withEffect">
                                  <p:stCondLst>
                                    <p:cond delay="0"/>
                                  </p:stCondLst>
                                  <p:childTnLst>
                                    <p:set>
                                      <p:cBhvr>
                                        <p:cTn id="3393" dur="1" fill="hold">
                                          <p:stCondLst>
                                            <p:cond delay="0"/>
                                          </p:stCondLst>
                                        </p:cTn>
                                        <p:tgtEl>
                                          <p:spTgt spid="632"/>
                                        </p:tgtEl>
                                        <p:attrNameLst>
                                          <p:attrName>style.visibility</p:attrName>
                                        </p:attrNameLst>
                                      </p:cBhvr>
                                      <p:to>
                                        <p:strVal val="visible"/>
                                      </p:to>
                                    </p:set>
                                  </p:childTnLst>
                                </p:cTn>
                              </p:par>
                              <p:par>
                                <p:cTn id="3394" presetID="1" presetClass="entr" presetSubtype="0" fill="hold" grpId="0" nodeType="withEffect">
                                  <p:stCondLst>
                                    <p:cond delay="0"/>
                                  </p:stCondLst>
                                  <p:childTnLst>
                                    <p:set>
                                      <p:cBhvr>
                                        <p:cTn id="3395" dur="1" fill="hold">
                                          <p:stCondLst>
                                            <p:cond delay="0"/>
                                          </p:stCondLst>
                                        </p:cTn>
                                        <p:tgtEl>
                                          <p:spTgt spid="631"/>
                                        </p:tgtEl>
                                        <p:attrNameLst>
                                          <p:attrName>style.visibility</p:attrName>
                                        </p:attrNameLst>
                                      </p:cBhvr>
                                      <p:to>
                                        <p:strVal val="visible"/>
                                      </p:to>
                                    </p:set>
                                  </p:childTnLst>
                                </p:cTn>
                              </p:par>
                            </p:childTnLst>
                          </p:cTn>
                        </p:par>
                      </p:childTnLst>
                    </p:cTn>
                  </p:par>
                </p:childTnLst>
              </p:cTn>
              <p:nextCondLst>
                <p:cond evt="onClick" delay="0">
                  <p:tgtEl>
                    <p:spTgt spid="634"/>
                  </p:tgtEl>
                </p:cond>
              </p:nextCondLst>
            </p:seq>
            <p:seq concurrent="1" nextAc="seek">
              <p:cTn id="3396" restart="whenNotActive" fill="hold" evtFilter="cancelBubble" nodeType="interactiveSeq">
                <p:stCondLst>
                  <p:cond evt="onClick" delay="0">
                    <p:tgtEl>
                      <p:spTgt spid="633"/>
                    </p:tgtEl>
                  </p:cond>
                </p:stCondLst>
                <p:endSync evt="end" delay="0">
                  <p:rtn val="all"/>
                </p:endSync>
                <p:childTnLst>
                  <p:par>
                    <p:cTn id="3397" fill="hold">
                      <p:stCondLst>
                        <p:cond delay="0"/>
                      </p:stCondLst>
                      <p:childTnLst>
                        <p:par>
                          <p:cTn id="3398" fill="hold">
                            <p:stCondLst>
                              <p:cond delay="0"/>
                            </p:stCondLst>
                            <p:childTnLst>
                              <p:par>
                                <p:cTn id="3399" presetID="1" presetClass="exit" presetSubtype="0" fill="hold" grpId="2" nodeType="withEffect">
                                  <p:stCondLst>
                                    <p:cond delay="0"/>
                                  </p:stCondLst>
                                  <p:childTnLst>
                                    <p:set>
                                      <p:cBhvr>
                                        <p:cTn id="3400" dur="1" fill="hold">
                                          <p:stCondLst>
                                            <p:cond delay="0"/>
                                          </p:stCondLst>
                                        </p:cTn>
                                        <p:tgtEl>
                                          <p:spTgt spid="633"/>
                                        </p:tgtEl>
                                        <p:attrNameLst>
                                          <p:attrName>style.visibility</p:attrName>
                                        </p:attrNameLst>
                                      </p:cBhvr>
                                      <p:to>
                                        <p:strVal val="hidden"/>
                                      </p:to>
                                    </p:set>
                                  </p:childTnLst>
                                </p:cTn>
                              </p:par>
                              <p:par>
                                <p:cTn id="3401" presetID="1" presetClass="exit" presetSubtype="0" fill="hold" grpId="2" nodeType="withEffect">
                                  <p:stCondLst>
                                    <p:cond delay="0"/>
                                  </p:stCondLst>
                                  <p:childTnLst>
                                    <p:set>
                                      <p:cBhvr>
                                        <p:cTn id="3402" dur="1" fill="hold">
                                          <p:stCondLst>
                                            <p:cond delay="0"/>
                                          </p:stCondLst>
                                        </p:cTn>
                                        <p:tgtEl>
                                          <p:spTgt spid="634"/>
                                        </p:tgtEl>
                                        <p:attrNameLst>
                                          <p:attrName>style.visibility</p:attrName>
                                        </p:attrNameLst>
                                      </p:cBhvr>
                                      <p:to>
                                        <p:strVal val="hidden"/>
                                      </p:to>
                                    </p:set>
                                  </p:childTnLst>
                                </p:cTn>
                              </p:par>
                              <p:par>
                                <p:cTn id="3403" presetID="1" presetClass="entr" presetSubtype="0" fill="hold" grpId="3" nodeType="withEffect">
                                  <p:stCondLst>
                                    <p:cond delay="0"/>
                                  </p:stCondLst>
                                  <p:childTnLst>
                                    <p:set>
                                      <p:cBhvr>
                                        <p:cTn id="3404" dur="1" fill="hold">
                                          <p:stCondLst>
                                            <p:cond delay="0"/>
                                          </p:stCondLst>
                                        </p:cTn>
                                        <p:tgtEl>
                                          <p:spTgt spid="636"/>
                                        </p:tgtEl>
                                        <p:attrNameLst>
                                          <p:attrName>style.visibility</p:attrName>
                                        </p:attrNameLst>
                                      </p:cBhvr>
                                      <p:to>
                                        <p:strVal val="visible"/>
                                      </p:to>
                                    </p:set>
                                  </p:childTnLst>
                                </p:cTn>
                              </p:par>
                              <p:par>
                                <p:cTn id="3405" presetID="1" presetClass="entr" presetSubtype="0" fill="hold" grpId="3" nodeType="withEffect">
                                  <p:stCondLst>
                                    <p:cond delay="0"/>
                                  </p:stCondLst>
                                  <p:childTnLst>
                                    <p:set>
                                      <p:cBhvr>
                                        <p:cTn id="3406" dur="1" fill="hold">
                                          <p:stCondLst>
                                            <p:cond delay="0"/>
                                          </p:stCondLst>
                                        </p:cTn>
                                        <p:tgtEl>
                                          <p:spTgt spid="635"/>
                                        </p:tgtEl>
                                        <p:attrNameLst>
                                          <p:attrName>style.visibility</p:attrName>
                                        </p:attrNameLst>
                                      </p:cBhvr>
                                      <p:to>
                                        <p:strVal val="visible"/>
                                      </p:to>
                                    </p:set>
                                  </p:childTnLst>
                                </p:cTn>
                              </p:par>
                            </p:childTnLst>
                          </p:cTn>
                        </p:par>
                      </p:childTnLst>
                    </p:cTn>
                  </p:par>
                </p:childTnLst>
              </p:cTn>
              <p:nextCondLst>
                <p:cond evt="onClick" delay="0">
                  <p:tgtEl>
                    <p:spTgt spid="633"/>
                  </p:tgtEl>
                </p:cond>
              </p:nextCondLst>
            </p:seq>
            <p:seq concurrent="1" nextAc="seek">
              <p:cTn id="3407" restart="whenNotActive" fill="hold" evtFilter="cancelBubble" nodeType="interactiveSeq">
                <p:stCondLst>
                  <p:cond evt="onClick" delay="0">
                    <p:tgtEl>
                      <p:spTgt spid="636"/>
                    </p:tgtEl>
                  </p:cond>
                </p:stCondLst>
                <p:endSync evt="end" delay="0">
                  <p:rtn val="all"/>
                </p:endSync>
                <p:childTnLst>
                  <p:par>
                    <p:cTn id="3408" fill="hold">
                      <p:stCondLst>
                        <p:cond delay="0"/>
                      </p:stCondLst>
                      <p:childTnLst>
                        <p:par>
                          <p:cTn id="3409" fill="hold">
                            <p:stCondLst>
                              <p:cond delay="0"/>
                            </p:stCondLst>
                            <p:childTnLst>
                              <p:par>
                                <p:cTn id="3410" presetID="1" presetClass="exit" presetSubtype="0" fill="hold" grpId="1" nodeType="withEffect">
                                  <p:stCondLst>
                                    <p:cond delay="0"/>
                                  </p:stCondLst>
                                  <p:childTnLst>
                                    <p:set>
                                      <p:cBhvr>
                                        <p:cTn id="3411" dur="1" fill="hold">
                                          <p:stCondLst>
                                            <p:cond delay="0"/>
                                          </p:stCondLst>
                                        </p:cTn>
                                        <p:tgtEl>
                                          <p:spTgt spid="636"/>
                                        </p:tgtEl>
                                        <p:attrNameLst>
                                          <p:attrName>style.visibility</p:attrName>
                                        </p:attrNameLst>
                                      </p:cBhvr>
                                      <p:to>
                                        <p:strVal val="hidden"/>
                                      </p:to>
                                    </p:set>
                                  </p:childTnLst>
                                </p:cTn>
                              </p:par>
                              <p:par>
                                <p:cTn id="3412" presetID="1" presetClass="exit" presetSubtype="0" fill="hold" grpId="1" nodeType="withEffect">
                                  <p:stCondLst>
                                    <p:cond delay="0"/>
                                  </p:stCondLst>
                                  <p:childTnLst>
                                    <p:set>
                                      <p:cBhvr>
                                        <p:cTn id="3413" dur="1" fill="hold">
                                          <p:stCondLst>
                                            <p:cond delay="0"/>
                                          </p:stCondLst>
                                        </p:cTn>
                                        <p:tgtEl>
                                          <p:spTgt spid="635"/>
                                        </p:tgtEl>
                                        <p:attrNameLst>
                                          <p:attrName>style.visibility</p:attrName>
                                        </p:attrNameLst>
                                      </p:cBhvr>
                                      <p:to>
                                        <p:strVal val="hidden"/>
                                      </p:to>
                                    </p:set>
                                  </p:childTnLst>
                                </p:cTn>
                              </p:par>
                              <p:par>
                                <p:cTn id="3414" presetID="1" presetClass="entr" presetSubtype="0" fill="hold" grpId="3" nodeType="withEffect">
                                  <p:stCondLst>
                                    <p:cond delay="0"/>
                                  </p:stCondLst>
                                  <p:childTnLst>
                                    <p:set>
                                      <p:cBhvr>
                                        <p:cTn id="3415" dur="1" fill="hold">
                                          <p:stCondLst>
                                            <p:cond delay="0"/>
                                          </p:stCondLst>
                                        </p:cTn>
                                        <p:tgtEl>
                                          <p:spTgt spid="634"/>
                                        </p:tgtEl>
                                        <p:attrNameLst>
                                          <p:attrName>style.visibility</p:attrName>
                                        </p:attrNameLst>
                                      </p:cBhvr>
                                      <p:to>
                                        <p:strVal val="visible"/>
                                      </p:to>
                                    </p:set>
                                  </p:childTnLst>
                                </p:cTn>
                              </p:par>
                              <p:par>
                                <p:cTn id="3416" presetID="1" presetClass="entr" presetSubtype="0" fill="hold" grpId="3" nodeType="withEffect">
                                  <p:stCondLst>
                                    <p:cond delay="0"/>
                                  </p:stCondLst>
                                  <p:childTnLst>
                                    <p:set>
                                      <p:cBhvr>
                                        <p:cTn id="3417" dur="1" fill="hold">
                                          <p:stCondLst>
                                            <p:cond delay="0"/>
                                          </p:stCondLst>
                                        </p:cTn>
                                        <p:tgtEl>
                                          <p:spTgt spid="633"/>
                                        </p:tgtEl>
                                        <p:attrNameLst>
                                          <p:attrName>style.visibility</p:attrName>
                                        </p:attrNameLst>
                                      </p:cBhvr>
                                      <p:to>
                                        <p:strVal val="visible"/>
                                      </p:to>
                                    </p:set>
                                  </p:childTnLst>
                                </p:cTn>
                              </p:par>
                            </p:childTnLst>
                          </p:cTn>
                        </p:par>
                      </p:childTnLst>
                    </p:cTn>
                  </p:par>
                </p:childTnLst>
              </p:cTn>
              <p:nextCondLst>
                <p:cond evt="onClick" delay="0">
                  <p:tgtEl>
                    <p:spTgt spid="636"/>
                  </p:tgtEl>
                </p:cond>
              </p:nextCondLst>
            </p:seq>
            <p:seq concurrent="1" nextAc="seek">
              <p:cTn id="3418" restart="whenNotActive" fill="hold" evtFilter="cancelBubble" nodeType="interactiveSeq">
                <p:stCondLst>
                  <p:cond evt="onClick" delay="0">
                    <p:tgtEl>
                      <p:spTgt spid="635"/>
                    </p:tgtEl>
                  </p:cond>
                </p:stCondLst>
                <p:endSync evt="end" delay="0">
                  <p:rtn val="all"/>
                </p:endSync>
                <p:childTnLst>
                  <p:par>
                    <p:cTn id="3419" fill="hold">
                      <p:stCondLst>
                        <p:cond delay="0"/>
                      </p:stCondLst>
                      <p:childTnLst>
                        <p:par>
                          <p:cTn id="3420" fill="hold">
                            <p:stCondLst>
                              <p:cond delay="0"/>
                            </p:stCondLst>
                            <p:childTnLst>
                              <p:par>
                                <p:cTn id="3421" presetID="1" presetClass="exit" presetSubtype="0" fill="hold" grpId="2" nodeType="withEffect">
                                  <p:stCondLst>
                                    <p:cond delay="0"/>
                                  </p:stCondLst>
                                  <p:childTnLst>
                                    <p:set>
                                      <p:cBhvr>
                                        <p:cTn id="3422" dur="1" fill="hold">
                                          <p:stCondLst>
                                            <p:cond delay="0"/>
                                          </p:stCondLst>
                                        </p:cTn>
                                        <p:tgtEl>
                                          <p:spTgt spid="635"/>
                                        </p:tgtEl>
                                        <p:attrNameLst>
                                          <p:attrName>style.visibility</p:attrName>
                                        </p:attrNameLst>
                                      </p:cBhvr>
                                      <p:to>
                                        <p:strVal val="hidden"/>
                                      </p:to>
                                    </p:set>
                                  </p:childTnLst>
                                </p:cTn>
                              </p:par>
                              <p:par>
                                <p:cTn id="3423" presetID="1" presetClass="exit" presetSubtype="0" fill="hold" grpId="2" nodeType="withEffect">
                                  <p:stCondLst>
                                    <p:cond delay="0"/>
                                  </p:stCondLst>
                                  <p:childTnLst>
                                    <p:set>
                                      <p:cBhvr>
                                        <p:cTn id="3424" dur="1" fill="hold">
                                          <p:stCondLst>
                                            <p:cond delay="0"/>
                                          </p:stCondLst>
                                        </p:cTn>
                                        <p:tgtEl>
                                          <p:spTgt spid="636"/>
                                        </p:tgtEl>
                                        <p:attrNameLst>
                                          <p:attrName>style.visibility</p:attrName>
                                        </p:attrNameLst>
                                      </p:cBhvr>
                                      <p:to>
                                        <p:strVal val="hidden"/>
                                      </p:to>
                                    </p:set>
                                  </p:childTnLst>
                                </p:cTn>
                              </p:par>
                              <p:par>
                                <p:cTn id="3425" presetID="1" presetClass="entr" presetSubtype="0" fill="hold" grpId="0" nodeType="withEffect">
                                  <p:stCondLst>
                                    <p:cond delay="0"/>
                                  </p:stCondLst>
                                  <p:childTnLst>
                                    <p:set>
                                      <p:cBhvr>
                                        <p:cTn id="3426" dur="1" fill="hold">
                                          <p:stCondLst>
                                            <p:cond delay="0"/>
                                          </p:stCondLst>
                                        </p:cTn>
                                        <p:tgtEl>
                                          <p:spTgt spid="638"/>
                                        </p:tgtEl>
                                        <p:attrNameLst>
                                          <p:attrName>style.visibility</p:attrName>
                                        </p:attrNameLst>
                                      </p:cBhvr>
                                      <p:to>
                                        <p:strVal val="visible"/>
                                      </p:to>
                                    </p:set>
                                  </p:childTnLst>
                                </p:cTn>
                              </p:par>
                              <p:par>
                                <p:cTn id="3427" presetID="1" presetClass="entr" presetSubtype="0" fill="hold" grpId="0" nodeType="withEffect">
                                  <p:stCondLst>
                                    <p:cond delay="0"/>
                                  </p:stCondLst>
                                  <p:childTnLst>
                                    <p:set>
                                      <p:cBhvr>
                                        <p:cTn id="3428" dur="1" fill="hold">
                                          <p:stCondLst>
                                            <p:cond delay="0"/>
                                          </p:stCondLst>
                                        </p:cTn>
                                        <p:tgtEl>
                                          <p:spTgt spid="637"/>
                                        </p:tgtEl>
                                        <p:attrNameLst>
                                          <p:attrName>style.visibility</p:attrName>
                                        </p:attrNameLst>
                                      </p:cBhvr>
                                      <p:to>
                                        <p:strVal val="visible"/>
                                      </p:to>
                                    </p:set>
                                  </p:childTnLst>
                                </p:cTn>
                              </p:par>
                            </p:childTnLst>
                          </p:cTn>
                        </p:par>
                      </p:childTnLst>
                    </p:cTn>
                  </p:par>
                </p:childTnLst>
              </p:cTn>
              <p:nextCondLst>
                <p:cond evt="onClick" delay="0">
                  <p:tgtEl>
                    <p:spTgt spid="635"/>
                  </p:tgtEl>
                </p:cond>
              </p:nextCondLst>
            </p:seq>
            <p:seq concurrent="1" nextAc="seek">
              <p:cTn id="3429" restart="whenNotActive" fill="hold" evtFilter="cancelBubble" nodeType="interactiveSeq">
                <p:stCondLst>
                  <p:cond evt="onClick" delay="0">
                    <p:tgtEl>
                      <p:spTgt spid="638"/>
                    </p:tgtEl>
                  </p:cond>
                </p:stCondLst>
                <p:endSync evt="end" delay="0">
                  <p:rtn val="all"/>
                </p:endSync>
                <p:childTnLst>
                  <p:par>
                    <p:cTn id="3430" fill="hold">
                      <p:stCondLst>
                        <p:cond delay="0"/>
                      </p:stCondLst>
                      <p:childTnLst>
                        <p:par>
                          <p:cTn id="3431" fill="hold">
                            <p:stCondLst>
                              <p:cond delay="0"/>
                            </p:stCondLst>
                            <p:childTnLst>
                              <p:par>
                                <p:cTn id="3432" presetID="1" presetClass="exit" presetSubtype="0" fill="hold" grpId="1" nodeType="withEffect">
                                  <p:stCondLst>
                                    <p:cond delay="0"/>
                                  </p:stCondLst>
                                  <p:childTnLst>
                                    <p:set>
                                      <p:cBhvr>
                                        <p:cTn id="3433" dur="1" fill="hold">
                                          <p:stCondLst>
                                            <p:cond delay="0"/>
                                          </p:stCondLst>
                                        </p:cTn>
                                        <p:tgtEl>
                                          <p:spTgt spid="638"/>
                                        </p:tgtEl>
                                        <p:attrNameLst>
                                          <p:attrName>style.visibility</p:attrName>
                                        </p:attrNameLst>
                                      </p:cBhvr>
                                      <p:to>
                                        <p:strVal val="hidden"/>
                                      </p:to>
                                    </p:set>
                                  </p:childTnLst>
                                </p:cTn>
                              </p:par>
                              <p:par>
                                <p:cTn id="3434" presetID="1" presetClass="exit" presetSubtype="0" fill="hold" grpId="1" nodeType="withEffect">
                                  <p:stCondLst>
                                    <p:cond delay="0"/>
                                  </p:stCondLst>
                                  <p:childTnLst>
                                    <p:set>
                                      <p:cBhvr>
                                        <p:cTn id="3435" dur="1" fill="hold">
                                          <p:stCondLst>
                                            <p:cond delay="0"/>
                                          </p:stCondLst>
                                        </p:cTn>
                                        <p:tgtEl>
                                          <p:spTgt spid="637"/>
                                        </p:tgtEl>
                                        <p:attrNameLst>
                                          <p:attrName>style.visibility</p:attrName>
                                        </p:attrNameLst>
                                      </p:cBhvr>
                                      <p:to>
                                        <p:strVal val="hidden"/>
                                      </p:to>
                                    </p:set>
                                  </p:childTnLst>
                                </p:cTn>
                              </p:par>
                              <p:par>
                                <p:cTn id="3436" presetID="1" presetClass="entr" presetSubtype="0" fill="hold" grpId="0" nodeType="withEffect">
                                  <p:stCondLst>
                                    <p:cond delay="0"/>
                                  </p:stCondLst>
                                  <p:childTnLst>
                                    <p:set>
                                      <p:cBhvr>
                                        <p:cTn id="3437" dur="1" fill="hold">
                                          <p:stCondLst>
                                            <p:cond delay="0"/>
                                          </p:stCondLst>
                                        </p:cTn>
                                        <p:tgtEl>
                                          <p:spTgt spid="636"/>
                                        </p:tgtEl>
                                        <p:attrNameLst>
                                          <p:attrName>style.visibility</p:attrName>
                                        </p:attrNameLst>
                                      </p:cBhvr>
                                      <p:to>
                                        <p:strVal val="visible"/>
                                      </p:to>
                                    </p:set>
                                  </p:childTnLst>
                                </p:cTn>
                              </p:par>
                              <p:par>
                                <p:cTn id="3438" presetID="1" presetClass="entr" presetSubtype="0" fill="hold" grpId="0" nodeType="withEffect">
                                  <p:stCondLst>
                                    <p:cond delay="0"/>
                                  </p:stCondLst>
                                  <p:childTnLst>
                                    <p:set>
                                      <p:cBhvr>
                                        <p:cTn id="3439" dur="1" fill="hold">
                                          <p:stCondLst>
                                            <p:cond delay="0"/>
                                          </p:stCondLst>
                                        </p:cTn>
                                        <p:tgtEl>
                                          <p:spTgt spid="635"/>
                                        </p:tgtEl>
                                        <p:attrNameLst>
                                          <p:attrName>style.visibility</p:attrName>
                                        </p:attrNameLst>
                                      </p:cBhvr>
                                      <p:to>
                                        <p:strVal val="visible"/>
                                      </p:to>
                                    </p:set>
                                  </p:childTnLst>
                                </p:cTn>
                              </p:par>
                            </p:childTnLst>
                          </p:cTn>
                        </p:par>
                      </p:childTnLst>
                    </p:cTn>
                  </p:par>
                </p:childTnLst>
              </p:cTn>
              <p:nextCondLst>
                <p:cond evt="onClick" delay="0">
                  <p:tgtEl>
                    <p:spTgt spid="638"/>
                  </p:tgtEl>
                </p:cond>
              </p:nextCondLst>
            </p:seq>
            <p:seq concurrent="1" nextAc="seek">
              <p:cTn id="3440" restart="whenNotActive" fill="hold" evtFilter="cancelBubble" nodeType="interactiveSeq">
                <p:stCondLst>
                  <p:cond evt="onClick" delay="0">
                    <p:tgtEl>
                      <p:spTgt spid="637"/>
                    </p:tgtEl>
                  </p:cond>
                </p:stCondLst>
                <p:endSync evt="end" delay="0">
                  <p:rtn val="all"/>
                </p:endSync>
                <p:childTnLst>
                  <p:par>
                    <p:cTn id="3441" fill="hold">
                      <p:stCondLst>
                        <p:cond delay="0"/>
                      </p:stCondLst>
                      <p:childTnLst>
                        <p:par>
                          <p:cTn id="3442" fill="hold">
                            <p:stCondLst>
                              <p:cond delay="0"/>
                            </p:stCondLst>
                            <p:childTnLst>
                              <p:par>
                                <p:cTn id="3443" presetID="1" presetClass="exit" presetSubtype="0" fill="hold" grpId="2" nodeType="withEffect">
                                  <p:stCondLst>
                                    <p:cond delay="0"/>
                                  </p:stCondLst>
                                  <p:childTnLst>
                                    <p:set>
                                      <p:cBhvr>
                                        <p:cTn id="3444" dur="1" fill="hold">
                                          <p:stCondLst>
                                            <p:cond delay="0"/>
                                          </p:stCondLst>
                                        </p:cTn>
                                        <p:tgtEl>
                                          <p:spTgt spid="637"/>
                                        </p:tgtEl>
                                        <p:attrNameLst>
                                          <p:attrName>style.visibility</p:attrName>
                                        </p:attrNameLst>
                                      </p:cBhvr>
                                      <p:to>
                                        <p:strVal val="hidden"/>
                                      </p:to>
                                    </p:set>
                                  </p:childTnLst>
                                </p:cTn>
                              </p:par>
                              <p:par>
                                <p:cTn id="3445" presetID="1" presetClass="exit" presetSubtype="0" fill="hold" grpId="2" nodeType="withEffect">
                                  <p:stCondLst>
                                    <p:cond delay="0"/>
                                  </p:stCondLst>
                                  <p:childTnLst>
                                    <p:set>
                                      <p:cBhvr>
                                        <p:cTn id="3446" dur="1" fill="hold">
                                          <p:stCondLst>
                                            <p:cond delay="0"/>
                                          </p:stCondLst>
                                        </p:cTn>
                                        <p:tgtEl>
                                          <p:spTgt spid="638"/>
                                        </p:tgtEl>
                                        <p:attrNameLst>
                                          <p:attrName>style.visibility</p:attrName>
                                        </p:attrNameLst>
                                      </p:cBhvr>
                                      <p:to>
                                        <p:strVal val="hidden"/>
                                      </p:to>
                                    </p:set>
                                  </p:childTnLst>
                                </p:cTn>
                              </p:par>
                              <p:par>
                                <p:cTn id="3447" presetID="1" presetClass="entr" presetSubtype="0" fill="hold" grpId="3" nodeType="withEffect">
                                  <p:stCondLst>
                                    <p:cond delay="0"/>
                                  </p:stCondLst>
                                  <p:childTnLst>
                                    <p:set>
                                      <p:cBhvr>
                                        <p:cTn id="3448" dur="1" fill="hold">
                                          <p:stCondLst>
                                            <p:cond delay="0"/>
                                          </p:stCondLst>
                                        </p:cTn>
                                        <p:tgtEl>
                                          <p:spTgt spid="640"/>
                                        </p:tgtEl>
                                        <p:attrNameLst>
                                          <p:attrName>style.visibility</p:attrName>
                                        </p:attrNameLst>
                                      </p:cBhvr>
                                      <p:to>
                                        <p:strVal val="visible"/>
                                      </p:to>
                                    </p:set>
                                  </p:childTnLst>
                                </p:cTn>
                              </p:par>
                              <p:par>
                                <p:cTn id="3449" presetID="1" presetClass="entr" presetSubtype="0" fill="hold" grpId="3" nodeType="withEffect">
                                  <p:stCondLst>
                                    <p:cond delay="0"/>
                                  </p:stCondLst>
                                  <p:childTnLst>
                                    <p:set>
                                      <p:cBhvr>
                                        <p:cTn id="3450" dur="1" fill="hold">
                                          <p:stCondLst>
                                            <p:cond delay="0"/>
                                          </p:stCondLst>
                                        </p:cTn>
                                        <p:tgtEl>
                                          <p:spTgt spid="639"/>
                                        </p:tgtEl>
                                        <p:attrNameLst>
                                          <p:attrName>style.visibility</p:attrName>
                                        </p:attrNameLst>
                                      </p:cBhvr>
                                      <p:to>
                                        <p:strVal val="visible"/>
                                      </p:to>
                                    </p:set>
                                  </p:childTnLst>
                                </p:cTn>
                              </p:par>
                            </p:childTnLst>
                          </p:cTn>
                        </p:par>
                      </p:childTnLst>
                    </p:cTn>
                  </p:par>
                </p:childTnLst>
              </p:cTn>
              <p:nextCondLst>
                <p:cond evt="onClick" delay="0">
                  <p:tgtEl>
                    <p:spTgt spid="637"/>
                  </p:tgtEl>
                </p:cond>
              </p:nextCondLst>
            </p:seq>
            <p:seq concurrent="1" nextAc="seek">
              <p:cTn id="3451" restart="whenNotActive" fill="hold" evtFilter="cancelBubble" nodeType="interactiveSeq">
                <p:stCondLst>
                  <p:cond evt="onClick" delay="0">
                    <p:tgtEl>
                      <p:spTgt spid="640"/>
                    </p:tgtEl>
                  </p:cond>
                </p:stCondLst>
                <p:endSync evt="end" delay="0">
                  <p:rtn val="all"/>
                </p:endSync>
                <p:childTnLst>
                  <p:par>
                    <p:cTn id="3452" fill="hold">
                      <p:stCondLst>
                        <p:cond delay="0"/>
                      </p:stCondLst>
                      <p:childTnLst>
                        <p:par>
                          <p:cTn id="3453" fill="hold">
                            <p:stCondLst>
                              <p:cond delay="0"/>
                            </p:stCondLst>
                            <p:childTnLst>
                              <p:par>
                                <p:cTn id="3454" presetID="1" presetClass="exit" presetSubtype="0" fill="hold" grpId="1" nodeType="withEffect">
                                  <p:stCondLst>
                                    <p:cond delay="0"/>
                                  </p:stCondLst>
                                  <p:childTnLst>
                                    <p:set>
                                      <p:cBhvr>
                                        <p:cTn id="3455" dur="1" fill="hold">
                                          <p:stCondLst>
                                            <p:cond delay="0"/>
                                          </p:stCondLst>
                                        </p:cTn>
                                        <p:tgtEl>
                                          <p:spTgt spid="640"/>
                                        </p:tgtEl>
                                        <p:attrNameLst>
                                          <p:attrName>style.visibility</p:attrName>
                                        </p:attrNameLst>
                                      </p:cBhvr>
                                      <p:to>
                                        <p:strVal val="hidden"/>
                                      </p:to>
                                    </p:set>
                                  </p:childTnLst>
                                </p:cTn>
                              </p:par>
                              <p:par>
                                <p:cTn id="3456" presetID="1" presetClass="exit" presetSubtype="0" fill="hold" grpId="1" nodeType="withEffect">
                                  <p:stCondLst>
                                    <p:cond delay="0"/>
                                  </p:stCondLst>
                                  <p:childTnLst>
                                    <p:set>
                                      <p:cBhvr>
                                        <p:cTn id="3457" dur="1" fill="hold">
                                          <p:stCondLst>
                                            <p:cond delay="0"/>
                                          </p:stCondLst>
                                        </p:cTn>
                                        <p:tgtEl>
                                          <p:spTgt spid="639"/>
                                        </p:tgtEl>
                                        <p:attrNameLst>
                                          <p:attrName>style.visibility</p:attrName>
                                        </p:attrNameLst>
                                      </p:cBhvr>
                                      <p:to>
                                        <p:strVal val="hidden"/>
                                      </p:to>
                                    </p:set>
                                  </p:childTnLst>
                                </p:cTn>
                              </p:par>
                              <p:par>
                                <p:cTn id="3458" presetID="1" presetClass="entr" presetSubtype="0" fill="hold" grpId="3" nodeType="withEffect">
                                  <p:stCondLst>
                                    <p:cond delay="0"/>
                                  </p:stCondLst>
                                  <p:childTnLst>
                                    <p:set>
                                      <p:cBhvr>
                                        <p:cTn id="3459" dur="1" fill="hold">
                                          <p:stCondLst>
                                            <p:cond delay="0"/>
                                          </p:stCondLst>
                                        </p:cTn>
                                        <p:tgtEl>
                                          <p:spTgt spid="638"/>
                                        </p:tgtEl>
                                        <p:attrNameLst>
                                          <p:attrName>style.visibility</p:attrName>
                                        </p:attrNameLst>
                                      </p:cBhvr>
                                      <p:to>
                                        <p:strVal val="visible"/>
                                      </p:to>
                                    </p:set>
                                  </p:childTnLst>
                                </p:cTn>
                              </p:par>
                              <p:par>
                                <p:cTn id="3460" presetID="1" presetClass="entr" presetSubtype="0" fill="hold" grpId="3" nodeType="withEffect">
                                  <p:stCondLst>
                                    <p:cond delay="0"/>
                                  </p:stCondLst>
                                  <p:childTnLst>
                                    <p:set>
                                      <p:cBhvr>
                                        <p:cTn id="3461" dur="1" fill="hold">
                                          <p:stCondLst>
                                            <p:cond delay="0"/>
                                          </p:stCondLst>
                                        </p:cTn>
                                        <p:tgtEl>
                                          <p:spTgt spid="637"/>
                                        </p:tgtEl>
                                        <p:attrNameLst>
                                          <p:attrName>style.visibility</p:attrName>
                                        </p:attrNameLst>
                                      </p:cBhvr>
                                      <p:to>
                                        <p:strVal val="visible"/>
                                      </p:to>
                                    </p:set>
                                  </p:childTnLst>
                                </p:cTn>
                              </p:par>
                            </p:childTnLst>
                          </p:cTn>
                        </p:par>
                      </p:childTnLst>
                    </p:cTn>
                  </p:par>
                </p:childTnLst>
              </p:cTn>
              <p:nextCondLst>
                <p:cond evt="onClick" delay="0">
                  <p:tgtEl>
                    <p:spTgt spid="640"/>
                  </p:tgtEl>
                </p:cond>
              </p:nextCondLst>
            </p:seq>
            <p:seq concurrent="1" nextAc="seek">
              <p:cTn id="3462" restart="whenNotActive" fill="hold" evtFilter="cancelBubble" nodeType="interactiveSeq">
                <p:stCondLst>
                  <p:cond evt="onClick" delay="0">
                    <p:tgtEl>
                      <p:spTgt spid="639"/>
                    </p:tgtEl>
                  </p:cond>
                </p:stCondLst>
                <p:endSync evt="end" delay="0">
                  <p:rtn val="all"/>
                </p:endSync>
                <p:childTnLst>
                  <p:par>
                    <p:cTn id="3463" fill="hold">
                      <p:stCondLst>
                        <p:cond delay="0"/>
                      </p:stCondLst>
                      <p:childTnLst>
                        <p:par>
                          <p:cTn id="3464" fill="hold">
                            <p:stCondLst>
                              <p:cond delay="0"/>
                            </p:stCondLst>
                            <p:childTnLst>
                              <p:par>
                                <p:cTn id="3465" presetID="1" presetClass="exit" presetSubtype="0" fill="hold" grpId="2" nodeType="withEffect">
                                  <p:stCondLst>
                                    <p:cond delay="0"/>
                                  </p:stCondLst>
                                  <p:childTnLst>
                                    <p:set>
                                      <p:cBhvr>
                                        <p:cTn id="3466" dur="1" fill="hold">
                                          <p:stCondLst>
                                            <p:cond delay="0"/>
                                          </p:stCondLst>
                                        </p:cTn>
                                        <p:tgtEl>
                                          <p:spTgt spid="639"/>
                                        </p:tgtEl>
                                        <p:attrNameLst>
                                          <p:attrName>style.visibility</p:attrName>
                                        </p:attrNameLst>
                                      </p:cBhvr>
                                      <p:to>
                                        <p:strVal val="hidden"/>
                                      </p:to>
                                    </p:set>
                                  </p:childTnLst>
                                </p:cTn>
                              </p:par>
                              <p:par>
                                <p:cTn id="3467" presetID="1" presetClass="exit" presetSubtype="0" fill="hold" grpId="2" nodeType="withEffect">
                                  <p:stCondLst>
                                    <p:cond delay="0"/>
                                  </p:stCondLst>
                                  <p:childTnLst>
                                    <p:set>
                                      <p:cBhvr>
                                        <p:cTn id="3468" dur="1" fill="hold">
                                          <p:stCondLst>
                                            <p:cond delay="0"/>
                                          </p:stCondLst>
                                        </p:cTn>
                                        <p:tgtEl>
                                          <p:spTgt spid="640"/>
                                        </p:tgtEl>
                                        <p:attrNameLst>
                                          <p:attrName>style.visibility</p:attrName>
                                        </p:attrNameLst>
                                      </p:cBhvr>
                                      <p:to>
                                        <p:strVal val="hidden"/>
                                      </p:to>
                                    </p:set>
                                  </p:childTnLst>
                                </p:cTn>
                              </p:par>
                              <p:par>
                                <p:cTn id="3469" presetID="1" presetClass="entr" presetSubtype="0" fill="hold" grpId="0" nodeType="withEffect">
                                  <p:stCondLst>
                                    <p:cond delay="0"/>
                                  </p:stCondLst>
                                  <p:childTnLst>
                                    <p:set>
                                      <p:cBhvr>
                                        <p:cTn id="3470" dur="1" fill="hold">
                                          <p:stCondLst>
                                            <p:cond delay="0"/>
                                          </p:stCondLst>
                                        </p:cTn>
                                        <p:tgtEl>
                                          <p:spTgt spid="642"/>
                                        </p:tgtEl>
                                        <p:attrNameLst>
                                          <p:attrName>style.visibility</p:attrName>
                                        </p:attrNameLst>
                                      </p:cBhvr>
                                      <p:to>
                                        <p:strVal val="visible"/>
                                      </p:to>
                                    </p:set>
                                  </p:childTnLst>
                                </p:cTn>
                              </p:par>
                              <p:par>
                                <p:cTn id="3471" presetID="1" presetClass="entr" presetSubtype="0" fill="hold" grpId="0" nodeType="withEffect">
                                  <p:stCondLst>
                                    <p:cond delay="0"/>
                                  </p:stCondLst>
                                  <p:childTnLst>
                                    <p:set>
                                      <p:cBhvr>
                                        <p:cTn id="3472" dur="1" fill="hold">
                                          <p:stCondLst>
                                            <p:cond delay="0"/>
                                          </p:stCondLst>
                                        </p:cTn>
                                        <p:tgtEl>
                                          <p:spTgt spid="641"/>
                                        </p:tgtEl>
                                        <p:attrNameLst>
                                          <p:attrName>style.visibility</p:attrName>
                                        </p:attrNameLst>
                                      </p:cBhvr>
                                      <p:to>
                                        <p:strVal val="visible"/>
                                      </p:to>
                                    </p:set>
                                  </p:childTnLst>
                                </p:cTn>
                              </p:par>
                            </p:childTnLst>
                          </p:cTn>
                        </p:par>
                      </p:childTnLst>
                    </p:cTn>
                  </p:par>
                </p:childTnLst>
              </p:cTn>
              <p:nextCondLst>
                <p:cond evt="onClick" delay="0">
                  <p:tgtEl>
                    <p:spTgt spid="639"/>
                  </p:tgtEl>
                </p:cond>
              </p:nextCondLst>
            </p:seq>
            <p:seq concurrent="1" nextAc="seek">
              <p:cTn id="3473" restart="whenNotActive" fill="hold" evtFilter="cancelBubble" nodeType="interactiveSeq">
                <p:stCondLst>
                  <p:cond evt="onClick" delay="0">
                    <p:tgtEl>
                      <p:spTgt spid="642"/>
                    </p:tgtEl>
                  </p:cond>
                </p:stCondLst>
                <p:endSync evt="end" delay="0">
                  <p:rtn val="all"/>
                </p:endSync>
                <p:childTnLst>
                  <p:par>
                    <p:cTn id="3474" fill="hold">
                      <p:stCondLst>
                        <p:cond delay="0"/>
                      </p:stCondLst>
                      <p:childTnLst>
                        <p:par>
                          <p:cTn id="3475" fill="hold">
                            <p:stCondLst>
                              <p:cond delay="0"/>
                            </p:stCondLst>
                            <p:childTnLst>
                              <p:par>
                                <p:cTn id="3476" presetID="1" presetClass="exit" presetSubtype="0" fill="hold" grpId="1" nodeType="withEffect">
                                  <p:stCondLst>
                                    <p:cond delay="0"/>
                                  </p:stCondLst>
                                  <p:childTnLst>
                                    <p:set>
                                      <p:cBhvr>
                                        <p:cTn id="3477" dur="1" fill="hold">
                                          <p:stCondLst>
                                            <p:cond delay="0"/>
                                          </p:stCondLst>
                                        </p:cTn>
                                        <p:tgtEl>
                                          <p:spTgt spid="642"/>
                                        </p:tgtEl>
                                        <p:attrNameLst>
                                          <p:attrName>style.visibility</p:attrName>
                                        </p:attrNameLst>
                                      </p:cBhvr>
                                      <p:to>
                                        <p:strVal val="hidden"/>
                                      </p:to>
                                    </p:set>
                                  </p:childTnLst>
                                </p:cTn>
                              </p:par>
                              <p:par>
                                <p:cTn id="3478" presetID="1" presetClass="exit" presetSubtype="0" fill="hold" grpId="1" nodeType="withEffect">
                                  <p:stCondLst>
                                    <p:cond delay="0"/>
                                  </p:stCondLst>
                                  <p:childTnLst>
                                    <p:set>
                                      <p:cBhvr>
                                        <p:cTn id="3479" dur="1" fill="hold">
                                          <p:stCondLst>
                                            <p:cond delay="0"/>
                                          </p:stCondLst>
                                        </p:cTn>
                                        <p:tgtEl>
                                          <p:spTgt spid="641"/>
                                        </p:tgtEl>
                                        <p:attrNameLst>
                                          <p:attrName>style.visibility</p:attrName>
                                        </p:attrNameLst>
                                      </p:cBhvr>
                                      <p:to>
                                        <p:strVal val="hidden"/>
                                      </p:to>
                                    </p:set>
                                  </p:childTnLst>
                                </p:cTn>
                              </p:par>
                              <p:par>
                                <p:cTn id="3480" presetID="1" presetClass="entr" presetSubtype="0" fill="hold" grpId="0" nodeType="withEffect">
                                  <p:stCondLst>
                                    <p:cond delay="0"/>
                                  </p:stCondLst>
                                  <p:childTnLst>
                                    <p:set>
                                      <p:cBhvr>
                                        <p:cTn id="3481" dur="1" fill="hold">
                                          <p:stCondLst>
                                            <p:cond delay="0"/>
                                          </p:stCondLst>
                                        </p:cTn>
                                        <p:tgtEl>
                                          <p:spTgt spid="640"/>
                                        </p:tgtEl>
                                        <p:attrNameLst>
                                          <p:attrName>style.visibility</p:attrName>
                                        </p:attrNameLst>
                                      </p:cBhvr>
                                      <p:to>
                                        <p:strVal val="visible"/>
                                      </p:to>
                                    </p:set>
                                  </p:childTnLst>
                                </p:cTn>
                              </p:par>
                              <p:par>
                                <p:cTn id="3482" presetID="1" presetClass="entr" presetSubtype="0" fill="hold" grpId="0" nodeType="withEffect">
                                  <p:stCondLst>
                                    <p:cond delay="0"/>
                                  </p:stCondLst>
                                  <p:childTnLst>
                                    <p:set>
                                      <p:cBhvr>
                                        <p:cTn id="3483" dur="1" fill="hold">
                                          <p:stCondLst>
                                            <p:cond delay="0"/>
                                          </p:stCondLst>
                                        </p:cTn>
                                        <p:tgtEl>
                                          <p:spTgt spid="639"/>
                                        </p:tgtEl>
                                        <p:attrNameLst>
                                          <p:attrName>style.visibility</p:attrName>
                                        </p:attrNameLst>
                                      </p:cBhvr>
                                      <p:to>
                                        <p:strVal val="visible"/>
                                      </p:to>
                                    </p:set>
                                  </p:childTnLst>
                                </p:cTn>
                              </p:par>
                            </p:childTnLst>
                          </p:cTn>
                        </p:par>
                      </p:childTnLst>
                    </p:cTn>
                  </p:par>
                </p:childTnLst>
              </p:cTn>
              <p:nextCondLst>
                <p:cond evt="onClick" delay="0">
                  <p:tgtEl>
                    <p:spTgt spid="642"/>
                  </p:tgtEl>
                </p:cond>
              </p:nextCondLst>
            </p:seq>
            <p:seq concurrent="1" nextAc="seek">
              <p:cTn id="3484" restart="whenNotActive" fill="hold" evtFilter="cancelBubble" nodeType="interactiveSeq">
                <p:stCondLst>
                  <p:cond evt="onClick" delay="0">
                    <p:tgtEl>
                      <p:spTgt spid="641"/>
                    </p:tgtEl>
                  </p:cond>
                </p:stCondLst>
                <p:endSync evt="end" delay="0">
                  <p:rtn val="all"/>
                </p:endSync>
                <p:childTnLst>
                  <p:par>
                    <p:cTn id="3485" fill="hold">
                      <p:stCondLst>
                        <p:cond delay="0"/>
                      </p:stCondLst>
                      <p:childTnLst>
                        <p:par>
                          <p:cTn id="3486" fill="hold">
                            <p:stCondLst>
                              <p:cond delay="0"/>
                            </p:stCondLst>
                            <p:childTnLst>
                              <p:par>
                                <p:cTn id="3487" presetID="1" presetClass="exit" presetSubtype="0" fill="hold" grpId="2" nodeType="withEffect">
                                  <p:stCondLst>
                                    <p:cond delay="0"/>
                                  </p:stCondLst>
                                  <p:childTnLst>
                                    <p:set>
                                      <p:cBhvr>
                                        <p:cTn id="3488" dur="1" fill="hold">
                                          <p:stCondLst>
                                            <p:cond delay="0"/>
                                          </p:stCondLst>
                                        </p:cTn>
                                        <p:tgtEl>
                                          <p:spTgt spid="641"/>
                                        </p:tgtEl>
                                        <p:attrNameLst>
                                          <p:attrName>style.visibility</p:attrName>
                                        </p:attrNameLst>
                                      </p:cBhvr>
                                      <p:to>
                                        <p:strVal val="hidden"/>
                                      </p:to>
                                    </p:set>
                                  </p:childTnLst>
                                </p:cTn>
                              </p:par>
                              <p:par>
                                <p:cTn id="3489" presetID="1" presetClass="exit" presetSubtype="0" fill="hold" grpId="2" nodeType="withEffect">
                                  <p:stCondLst>
                                    <p:cond delay="0"/>
                                  </p:stCondLst>
                                  <p:childTnLst>
                                    <p:set>
                                      <p:cBhvr>
                                        <p:cTn id="3490" dur="1" fill="hold">
                                          <p:stCondLst>
                                            <p:cond delay="0"/>
                                          </p:stCondLst>
                                        </p:cTn>
                                        <p:tgtEl>
                                          <p:spTgt spid="642"/>
                                        </p:tgtEl>
                                        <p:attrNameLst>
                                          <p:attrName>style.visibility</p:attrName>
                                        </p:attrNameLst>
                                      </p:cBhvr>
                                      <p:to>
                                        <p:strVal val="hidden"/>
                                      </p:to>
                                    </p:set>
                                  </p:childTnLst>
                                </p:cTn>
                              </p:par>
                              <p:par>
                                <p:cTn id="3491" presetID="1" presetClass="entr" presetSubtype="0" fill="hold" grpId="3" nodeType="withEffect">
                                  <p:stCondLst>
                                    <p:cond delay="0"/>
                                  </p:stCondLst>
                                  <p:childTnLst>
                                    <p:set>
                                      <p:cBhvr>
                                        <p:cTn id="3492" dur="1" fill="hold">
                                          <p:stCondLst>
                                            <p:cond delay="0"/>
                                          </p:stCondLst>
                                        </p:cTn>
                                        <p:tgtEl>
                                          <p:spTgt spid="644"/>
                                        </p:tgtEl>
                                        <p:attrNameLst>
                                          <p:attrName>style.visibility</p:attrName>
                                        </p:attrNameLst>
                                      </p:cBhvr>
                                      <p:to>
                                        <p:strVal val="visible"/>
                                      </p:to>
                                    </p:set>
                                  </p:childTnLst>
                                </p:cTn>
                              </p:par>
                              <p:par>
                                <p:cTn id="3493" presetID="1" presetClass="entr" presetSubtype="0" fill="hold" grpId="3" nodeType="withEffect">
                                  <p:stCondLst>
                                    <p:cond delay="0"/>
                                  </p:stCondLst>
                                  <p:childTnLst>
                                    <p:set>
                                      <p:cBhvr>
                                        <p:cTn id="3494" dur="1" fill="hold">
                                          <p:stCondLst>
                                            <p:cond delay="0"/>
                                          </p:stCondLst>
                                        </p:cTn>
                                        <p:tgtEl>
                                          <p:spTgt spid="643"/>
                                        </p:tgtEl>
                                        <p:attrNameLst>
                                          <p:attrName>style.visibility</p:attrName>
                                        </p:attrNameLst>
                                      </p:cBhvr>
                                      <p:to>
                                        <p:strVal val="visible"/>
                                      </p:to>
                                    </p:set>
                                  </p:childTnLst>
                                </p:cTn>
                              </p:par>
                            </p:childTnLst>
                          </p:cTn>
                        </p:par>
                      </p:childTnLst>
                    </p:cTn>
                  </p:par>
                </p:childTnLst>
              </p:cTn>
              <p:nextCondLst>
                <p:cond evt="onClick" delay="0">
                  <p:tgtEl>
                    <p:spTgt spid="641"/>
                  </p:tgtEl>
                </p:cond>
              </p:nextCondLst>
            </p:seq>
            <p:seq concurrent="1" nextAc="seek">
              <p:cTn id="3495" restart="whenNotActive" fill="hold" evtFilter="cancelBubble" nodeType="interactiveSeq">
                <p:stCondLst>
                  <p:cond evt="onClick" delay="0">
                    <p:tgtEl>
                      <p:spTgt spid="644"/>
                    </p:tgtEl>
                  </p:cond>
                </p:stCondLst>
                <p:endSync evt="end" delay="0">
                  <p:rtn val="all"/>
                </p:endSync>
                <p:childTnLst>
                  <p:par>
                    <p:cTn id="3496" fill="hold">
                      <p:stCondLst>
                        <p:cond delay="0"/>
                      </p:stCondLst>
                      <p:childTnLst>
                        <p:par>
                          <p:cTn id="3497" fill="hold">
                            <p:stCondLst>
                              <p:cond delay="0"/>
                            </p:stCondLst>
                            <p:childTnLst>
                              <p:par>
                                <p:cTn id="3498" presetID="1" presetClass="exit" presetSubtype="0" fill="hold" grpId="1" nodeType="withEffect">
                                  <p:stCondLst>
                                    <p:cond delay="0"/>
                                  </p:stCondLst>
                                  <p:childTnLst>
                                    <p:set>
                                      <p:cBhvr>
                                        <p:cTn id="3499" dur="1" fill="hold">
                                          <p:stCondLst>
                                            <p:cond delay="0"/>
                                          </p:stCondLst>
                                        </p:cTn>
                                        <p:tgtEl>
                                          <p:spTgt spid="644"/>
                                        </p:tgtEl>
                                        <p:attrNameLst>
                                          <p:attrName>style.visibility</p:attrName>
                                        </p:attrNameLst>
                                      </p:cBhvr>
                                      <p:to>
                                        <p:strVal val="hidden"/>
                                      </p:to>
                                    </p:set>
                                  </p:childTnLst>
                                </p:cTn>
                              </p:par>
                              <p:par>
                                <p:cTn id="3500" presetID="1" presetClass="exit" presetSubtype="0" fill="hold" grpId="1" nodeType="withEffect">
                                  <p:stCondLst>
                                    <p:cond delay="0"/>
                                  </p:stCondLst>
                                  <p:childTnLst>
                                    <p:set>
                                      <p:cBhvr>
                                        <p:cTn id="3501" dur="1" fill="hold">
                                          <p:stCondLst>
                                            <p:cond delay="0"/>
                                          </p:stCondLst>
                                        </p:cTn>
                                        <p:tgtEl>
                                          <p:spTgt spid="643"/>
                                        </p:tgtEl>
                                        <p:attrNameLst>
                                          <p:attrName>style.visibility</p:attrName>
                                        </p:attrNameLst>
                                      </p:cBhvr>
                                      <p:to>
                                        <p:strVal val="hidden"/>
                                      </p:to>
                                    </p:set>
                                  </p:childTnLst>
                                </p:cTn>
                              </p:par>
                              <p:par>
                                <p:cTn id="3502" presetID="1" presetClass="entr" presetSubtype="0" fill="hold" grpId="3" nodeType="withEffect">
                                  <p:stCondLst>
                                    <p:cond delay="0"/>
                                  </p:stCondLst>
                                  <p:childTnLst>
                                    <p:set>
                                      <p:cBhvr>
                                        <p:cTn id="3503" dur="1" fill="hold">
                                          <p:stCondLst>
                                            <p:cond delay="0"/>
                                          </p:stCondLst>
                                        </p:cTn>
                                        <p:tgtEl>
                                          <p:spTgt spid="642"/>
                                        </p:tgtEl>
                                        <p:attrNameLst>
                                          <p:attrName>style.visibility</p:attrName>
                                        </p:attrNameLst>
                                      </p:cBhvr>
                                      <p:to>
                                        <p:strVal val="visible"/>
                                      </p:to>
                                    </p:set>
                                  </p:childTnLst>
                                </p:cTn>
                              </p:par>
                              <p:par>
                                <p:cTn id="3504" presetID="1" presetClass="entr" presetSubtype="0" fill="hold" grpId="3" nodeType="withEffect">
                                  <p:stCondLst>
                                    <p:cond delay="0"/>
                                  </p:stCondLst>
                                  <p:childTnLst>
                                    <p:set>
                                      <p:cBhvr>
                                        <p:cTn id="3505" dur="1" fill="hold">
                                          <p:stCondLst>
                                            <p:cond delay="0"/>
                                          </p:stCondLst>
                                        </p:cTn>
                                        <p:tgtEl>
                                          <p:spTgt spid="641"/>
                                        </p:tgtEl>
                                        <p:attrNameLst>
                                          <p:attrName>style.visibility</p:attrName>
                                        </p:attrNameLst>
                                      </p:cBhvr>
                                      <p:to>
                                        <p:strVal val="visible"/>
                                      </p:to>
                                    </p:set>
                                  </p:childTnLst>
                                </p:cTn>
                              </p:par>
                            </p:childTnLst>
                          </p:cTn>
                        </p:par>
                      </p:childTnLst>
                    </p:cTn>
                  </p:par>
                </p:childTnLst>
              </p:cTn>
              <p:nextCondLst>
                <p:cond evt="onClick" delay="0">
                  <p:tgtEl>
                    <p:spTgt spid="644"/>
                  </p:tgtEl>
                </p:cond>
              </p:nextCondLst>
            </p:seq>
            <p:seq concurrent="1" nextAc="seek">
              <p:cTn id="3506" restart="whenNotActive" fill="hold" evtFilter="cancelBubble" nodeType="interactiveSeq">
                <p:stCondLst>
                  <p:cond evt="onClick" delay="0">
                    <p:tgtEl>
                      <p:spTgt spid="643"/>
                    </p:tgtEl>
                  </p:cond>
                </p:stCondLst>
                <p:endSync evt="end" delay="0">
                  <p:rtn val="all"/>
                </p:endSync>
                <p:childTnLst>
                  <p:par>
                    <p:cTn id="3507" fill="hold">
                      <p:stCondLst>
                        <p:cond delay="0"/>
                      </p:stCondLst>
                      <p:childTnLst>
                        <p:par>
                          <p:cTn id="3508" fill="hold">
                            <p:stCondLst>
                              <p:cond delay="0"/>
                            </p:stCondLst>
                            <p:childTnLst>
                              <p:par>
                                <p:cTn id="3509" presetID="1" presetClass="exit" presetSubtype="0" fill="hold" grpId="2" nodeType="withEffect">
                                  <p:stCondLst>
                                    <p:cond delay="0"/>
                                  </p:stCondLst>
                                  <p:childTnLst>
                                    <p:set>
                                      <p:cBhvr>
                                        <p:cTn id="3510" dur="1" fill="hold">
                                          <p:stCondLst>
                                            <p:cond delay="0"/>
                                          </p:stCondLst>
                                        </p:cTn>
                                        <p:tgtEl>
                                          <p:spTgt spid="643"/>
                                        </p:tgtEl>
                                        <p:attrNameLst>
                                          <p:attrName>style.visibility</p:attrName>
                                        </p:attrNameLst>
                                      </p:cBhvr>
                                      <p:to>
                                        <p:strVal val="hidden"/>
                                      </p:to>
                                    </p:set>
                                  </p:childTnLst>
                                </p:cTn>
                              </p:par>
                              <p:par>
                                <p:cTn id="3511" presetID="1" presetClass="exit" presetSubtype="0" fill="hold" grpId="2" nodeType="withEffect">
                                  <p:stCondLst>
                                    <p:cond delay="0"/>
                                  </p:stCondLst>
                                  <p:childTnLst>
                                    <p:set>
                                      <p:cBhvr>
                                        <p:cTn id="3512" dur="1" fill="hold">
                                          <p:stCondLst>
                                            <p:cond delay="0"/>
                                          </p:stCondLst>
                                        </p:cTn>
                                        <p:tgtEl>
                                          <p:spTgt spid="644"/>
                                        </p:tgtEl>
                                        <p:attrNameLst>
                                          <p:attrName>style.visibility</p:attrName>
                                        </p:attrNameLst>
                                      </p:cBhvr>
                                      <p:to>
                                        <p:strVal val="hidden"/>
                                      </p:to>
                                    </p:set>
                                  </p:childTnLst>
                                </p:cTn>
                              </p:par>
                              <p:par>
                                <p:cTn id="3513" presetID="1" presetClass="entr" presetSubtype="0" fill="hold" grpId="0" nodeType="withEffect">
                                  <p:stCondLst>
                                    <p:cond delay="0"/>
                                  </p:stCondLst>
                                  <p:childTnLst>
                                    <p:set>
                                      <p:cBhvr>
                                        <p:cTn id="3514" dur="1" fill="hold">
                                          <p:stCondLst>
                                            <p:cond delay="0"/>
                                          </p:stCondLst>
                                        </p:cTn>
                                        <p:tgtEl>
                                          <p:spTgt spid="645"/>
                                        </p:tgtEl>
                                        <p:attrNameLst>
                                          <p:attrName>style.visibility</p:attrName>
                                        </p:attrNameLst>
                                      </p:cBhvr>
                                      <p:to>
                                        <p:strVal val="visible"/>
                                      </p:to>
                                    </p:set>
                                  </p:childTnLst>
                                </p:cTn>
                              </p:par>
                              <p:par>
                                <p:cTn id="3515" presetID="1" presetClass="entr" presetSubtype="0" fill="hold" grpId="0" nodeType="withEffect">
                                  <p:stCondLst>
                                    <p:cond delay="0"/>
                                  </p:stCondLst>
                                  <p:childTnLst>
                                    <p:set>
                                      <p:cBhvr>
                                        <p:cTn id="3516" dur="1" fill="hold">
                                          <p:stCondLst>
                                            <p:cond delay="0"/>
                                          </p:stCondLst>
                                        </p:cTn>
                                        <p:tgtEl>
                                          <p:spTgt spid="646"/>
                                        </p:tgtEl>
                                        <p:attrNameLst>
                                          <p:attrName>style.visibility</p:attrName>
                                        </p:attrNameLst>
                                      </p:cBhvr>
                                      <p:to>
                                        <p:strVal val="visible"/>
                                      </p:to>
                                    </p:set>
                                  </p:childTnLst>
                                </p:cTn>
                              </p:par>
                            </p:childTnLst>
                          </p:cTn>
                        </p:par>
                      </p:childTnLst>
                    </p:cTn>
                  </p:par>
                </p:childTnLst>
              </p:cTn>
              <p:nextCondLst>
                <p:cond evt="onClick" delay="0">
                  <p:tgtEl>
                    <p:spTgt spid="643"/>
                  </p:tgtEl>
                </p:cond>
              </p:nextCondLst>
            </p:seq>
            <p:seq concurrent="1" nextAc="seek">
              <p:cTn id="3517" restart="whenNotActive" fill="hold" evtFilter="cancelBubble" nodeType="interactiveSeq">
                <p:stCondLst>
                  <p:cond evt="onClick" delay="0">
                    <p:tgtEl>
                      <p:spTgt spid="646"/>
                    </p:tgtEl>
                  </p:cond>
                </p:stCondLst>
                <p:endSync evt="end" delay="0">
                  <p:rtn val="all"/>
                </p:endSync>
                <p:childTnLst>
                  <p:par>
                    <p:cTn id="3518" fill="hold">
                      <p:stCondLst>
                        <p:cond delay="0"/>
                      </p:stCondLst>
                      <p:childTnLst>
                        <p:par>
                          <p:cTn id="3519" fill="hold">
                            <p:stCondLst>
                              <p:cond delay="0"/>
                            </p:stCondLst>
                            <p:childTnLst>
                              <p:par>
                                <p:cTn id="3520" presetID="1" presetClass="exit" presetSubtype="0" fill="hold" grpId="1" nodeType="withEffect">
                                  <p:stCondLst>
                                    <p:cond delay="0"/>
                                  </p:stCondLst>
                                  <p:childTnLst>
                                    <p:set>
                                      <p:cBhvr>
                                        <p:cTn id="3521" dur="1" fill="hold">
                                          <p:stCondLst>
                                            <p:cond delay="0"/>
                                          </p:stCondLst>
                                        </p:cTn>
                                        <p:tgtEl>
                                          <p:spTgt spid="645"/>
                                        </p:tgtEl>
                                        <p:attrNameLst>
                                          <p:attrName>style.visibility</p:attrName>
                                        </p:attrNameLst>
                                      </p:cBhvr>
                                      <p:to>
                                        <p:strVal val="hidden"/>
                                      </p:to>
                                    </p:set>
                                  </p:childTnLst>
                                </p:cTn>
                              </p:par>
                              <p:par>
                                <p:cTn id="3522" presetID="1" presetClass="exit" presetSubtype="0" fill="hold" grpId="1" nodeType="withEffect">
                                  <p:stCondLst>
                                    <p:cond delay="0"/>
                                  </p:stCondLst>
                                  <p:childTnLst>
                                    <p:set>
                                      <p:cBhvr>
                                        <p:cTn id="3523" dur="1" fill="hold">
                                          <p:stCondLst>
                                            <p:cond delay="0"/>
                                          </p:stCondLst>
                                        </p:cTn>
                                        <p:tgtEl>
                                          <p:spTgt spid="646"/>
                                        </p:tgtEl>
                                        <p:attrNameLst>
                                          <p:attrName>style.visibility</p:attrName>
                                        </p:attrNameLst>
                                      </p:cBhvr>
                                      <p:to>
                                        <p:strVal val="hidden"/>
                                      </p:to>
                                    </p:set>
                                  </p:childTnLst>
                                </p:cTn>
                              </p:par>
                              <p:par>
                                <p:cTn id="3524" presetID="1" presetClass="entr" presetSubtype="0" fill="hold" grpId="0" nodeType="withEffect">
                                  <p:stCondLst>
                                    <p:cond delay="0"/>
                                  </p:stCondLst>
                                  <p:childTnLst>
                                    <p:set>
                                      <p:cBhvr>
                                        <p:cTn id="3525" dur="1" fill="hold">
                                          <p:stCondLst>
                                            <p:cond delay="0"/>
                                          </p:stCondLst>
                                        </p:cTn>
                                        <p:tgtEl>
                                          <p:spTgt spid="644"/>
                                        </p:tgtEl>
                                        <p:attrNameLst>
                                          <p:attrName>style.visibility</p:attrName>
                                        </p:attrNameLst>
                                      </p:cBhvr>
                                      <p:to>
                                        <p:strVal val="visible"/>
                                      </p:to>
                                    </p:set>
                                  </p:childTnLst>
                                </p:cTn>
                              </p:par>
                              <p:par>
                                <p:cTn id="3526" presetID="1" presetClass="entr" presetSubtype="0" fill="hold" grpId="0" nodeType="withEffect">
                                  <p:stCondLst>
                                    <p:cond delay="0"/>
                                  </p:stCondLst>
                                  <p:childTnLst>
                                    <p:set>
                                      <p:cBhvr>
                                        <p:cTn id="3527" dur="1" fill="hold">
                                          <p:stCondLst>
                                            <p:cond delay="0"/>
                                          </p:stCondLst>
                                        </p:cTn>
                                        <p:tgtEl>
                                          <p:spTgt spid="643"/>
                                        </p:tgtEl>
                                        <p:attrNameLst>
                                          <p:attrName>style.visibility</p:attrName>
                                        </p:attrNameLst>
                                      </p:cBhvr>
                                      <p:to>
                                        <p:strVal val="visible"/>
                                      </p:to>
                                    </p:set>
                                  </p:childTnLst>
                                </p:cTn>
                              </p:par>
                            </p:childTnLst>
                          </p:cTn>
                        </p:par>
                      </p:childTnLst>
                    </p:cTn>
                  </p:par>
                </p:childTnLst>
              </p:cTn>
              <p:nextCondLst>
                <p:cond evt="onClick" delay="0">
                  <p:tgtEl>
                    <p:spTgt spid="646"/>
                  </p:tgtEl>
                </p:cond>
              </p:nextCondLst>
            </p:seq>
            <p:seq concurrent="1" nextAc="seek">
              <p:cTn id="3528" restart="whenNotActive" fill="hold" evtFilter="cancelBubble" nodeType="interactiveSeq">
                <p:stCondLst>
                  <p:cond evt="onClick" delay="0">
                    <p:tgtEl>
                      <p:spTgt spid="645"/>
                    </p:tgtEl>
                  </p:cond>
                </p:stCondLst>
                <p:endSync evt="end" delay="0">
                  <p:rtn val="all"/>
                </p:endSync>
                <p:childTnLst>
                  <p:par>
                    <p:cTn id="3529" fill="hold">
                      <p:stCondLst>
                        <p:cond delay="0"/>
                      </p:stCondLst>
                      <p:childTnLst>
                        <p:par>
                          <p:cTn id="3530" fill="hold">
                            <p:stCondLst>
                              <p:cond delay="0"/>
                            </p:stCondLst>
                            <p:childTnLst>
                              <p:par>
                                <p:cTn id="3531" presetID="1" presetClass="exit" presetSubtype="0" fill="hold" grpId="2" nodeType="withEffect">
                                  <p:stCondLst>
                                    <p:cond delay="0"/>
                                  </p:stCondLst>
                                  <p:childTnLst>
                                    <p:set>
                                      <p:cBhvr>
                                        <p:cTn id="3532" dur="1" fill="hold">
                                          <p:stCondLst>
                                            <p:cond delay="0"/>
                                          </p:stCondLst>
                                        </p:cTn>
                                        <p:tgtEl>
                                          <p:spTgt spid="645"/>
                                        </p:tgtEl>
                                        <p:attrNameLst>
                                          <p:attrName>style.visibility</p:attrName>
                                        </p:attrNameLst>
                                      </p:cBhvr>
                                      <p:to>
                                        <p:strVal val="hidden"/>
                                      </p:to>
                                    </p:set>
                                  </p:childTnLst>
                                </p:cTn>
                              </p:par>
                              <p:par>
                                <p:cTn id="3533" presetID="1" presetClass="exit" presetSubtype="0" fill="hold" grpId="3" nodeType="withEffect">
                                  <p:stCondLst>
                                    <p:cond delay="0"/>
                                  </p:stCondLst>
                                  <p:childTnLst>
                                    <p:set>
                                      <p:cBhvr>
                                        <p:cTn id="3534" dur="1" fill="hold">
                                          <p:stCondLst>
                                            <p:cond delay="0"/>
                                          </p:stCondLst>
                                        </p:cTn>
                                        <p:tgtEl>
                                          <p:spTgt spid="646"/>
                                        </p:tgtEl>
                                        <p:attrNameLst>
                                          <p:attrName>style.visibility</p:attrName>
                                        </p:attrNameLst>
                                      </p:cBhvr>
                                      <p:to>
                                        <p:strVal val="hidden"/>
                                      </p:to>
                                    </p:set>
                                  </p:childTnLst>
                                </p:cTn>
                              </p:par>
                              <p:par>
                                <p:cTn id="3535" presetID="1" presetClass="entr" presetSubtype="0" fill="hold" grpId="0" nodeType="withEffect">
                                  <p:stCondLst>
                                    <p:cond delay="0"/>
                                  </p:stCondLst>
                                  <p:childTnLst>
                                    <p:set>
                                      <p:cBhvr>
                                        <p:cTn id="3536" dur="1" fill="hold">
                                          <p:stCondLst>
                                            <p:cond delay="0"/>
                                          </p:stCondLst>
                                        </p:cTn>
                                        <p:tgtEl>
                                          <p:spTgt spid="648"/>
                                        </p:tgtEl>
                                        <p:attrNameLst>
                                          <p:attrName>style.visibility</p:attrName>
                                        </p:attrNameLst>
                                      </p:cBhvr>
                                      <p:to>
                                        <p:strVal val="visible"/>
                                      </p:to>
                                    </p:set>
                                  </p:childTnLst>
                                </p:cTn>
                              </p:par>
                              <p:par>
                                <p:cTn id="3537" presetID="1" presetClass="entr" presetSubtype="0" fill="hold" grpId="0" nodeType="withEffect">
                                  <p:stCondLst>
                                    <p:cond delay="0"/>
                                  </p:stCondLst>
                                  <p:childTnLst>
                                    <p:set>
                                      <p:cBhvr>
                                        <p:cTn id="3538" dur="1" fill="hold">
                                          <p:stCondLst>
                                            <p:cond delay="0"/>
                                          </p:stCondLst>
                                        </p:cTn>
                                        <p:tgtEl>
                                          <p:spTgt spid="647"/>
                                        </p:tgtEl>
                                        <p:attrNameLst>
                                          <p:attrName>style.visibility</p:attrName>
                                        </p:attrNameLst>
                                      </p:cBhvr>
                                      <p:to>
                                        <p:strVal val="visible"/>
                                      </p:to>
                                    </p:set>
                                  </p:childTnLst>
                                </p:cTn>
                              </p:par>
                            </p:childTnLst>
                          </p:cTn>
                        </p:par>
                      </p:childTnLst>
                    </p:cTn>
                  </p:par>
                </p:childTnLst>
              </p:cTn>
              <p:nextCondLst>
                <p:cond evt="onClick" delay="0">
                  <p:tgtEl>
                    <p:spTgt spid="645"/>
                  </p:tgtEl>
                </p:cond>
              </p:nextCondLst>
            </p:seq>
            <p:seq concurrent="1" nextAc="seek">
              <p:cTn id="3539" restart="whenNotActive" fill="hold" evtFilter="cancelBubble" nodeType="interactiveSeq">
                <p:stCondLst>
                  <p:cond evt="onClick" delay="0">
                    <p:tgtEl>
                      <p:spTgt spid="648"/>
                    </p:tgtEl>
                  </p:cond>
                </p:stCondLst>
                <p:endSync evt="end" delay="0">
                  <p:rtn val="all"/>
                </p:endSync>
                <p:childTnLst>
                  <p:par>
                    <p:cTn id="3540" fill="hold">
                      <p:stCondLst>
                        <p:cond delay="0"/>
                      </p:stCondLst>
                      <p:childTnLst>
                        <p:par>
                          <p:cTn id="3541" fill="hold">
                            <p:stCondLst>
                              <p:cond delay="0"/>
                            </p:stCondLst>
                            <p:childTnLst>
                              <p:par>
                                <p:cTn id="3542" presetID="1" presetClass="exit" presetSubtype="0" fill="hold" grpId="1" nodeType="withEffect">
                                  <p:stCondLst>
                                    <p:cond delay="0"/>
                                  </p:stCondLst>
                                  <p:childTnLst>
                                    <p:set>
                                      <p:cBhvr>
                                        <p:cTn id="3543" dur="1" fill="hold">
                                          <p:stCondLst>
                                            <p:cond delay="0"/>
                                          </p:stCondLst>
                                        </p:cTn>
                                        <p:tgtEl>
                                          <p:spTgt spid="648"/>
                                        </p:tgtEl>
                                        <p:attrNameLst>
                                          <p:attrName>style.visibility</p:attrName>
                                        </p:attrNameLst>
                                      </p:cBhvr>
                                      <p:to>
                                        <p:strVal val="hidden"/>
                                      </p:to>
                                    </p:set>
                                  </p:childTnLst>
                                </p:cTn>
                              </p:par>
                              <p:par>
                                <p:cTn id="3544" presetID="1" presetClass="exit" presetSubtype="0" fill="hold" grpId="1" nodeType="withEffect">
                                  <p:stCondLst>
                                    <p:cond delay="0"/>
                                  </p:stCondLst>
                                  <p:childTnLst>
                                    <p:set>
                                      <p:cBhvr>
                                        <p:cTn id="3545" dur="1" fill="hold">
                                          <p:stCondLst>
                                            <p:cond delay="0"/>
                                          </p:stCondLst>
                                        </p:cTn>
                                        <p:tgtEl>
                                          <p:spTgt spid="647"/>
                                        </p:tgtEl>
                                        <p:attrNameLst>
                                          <p:attrName>style.visibility</p:attrName>
                                        </p:attrNameLst>
                                      </p:cBhvr>
                                      <p:to>
                                        <p:strVal val="hidden"/>
                                      </p:to>
                                    </p:set>
                                  </p:childTnLst>
                                </p:cTn>
                              </p:par>
                              <p:par>
                                <p:cTn id="3546" presetID="1" presetClass="entr" presetSubtype="0" fill="hold" grpId="3" nodeType="withEffect">
                                  <p:stCondLst>
                                    <p:cond delay="0"/>
                                  </p:stCondLst>
                                  <p:childTnLst>
                                    <p:set>
                                      <p:cBhvr>
                                        <p:cTn id="3547" dur="1" fill="hold">
                                          <p:stCondLst>
                                            <p:cond delay="0"/>
                                          </p:stCondLst>
                                        </p:cTn>
                                        <p:tgtEl>
                                          <p:spTgt spid="645"/>
                                        </p:tgtEl>
                                        <p:attrNameLst>
                                          <p:attrName>style.visibility</p:attrName>
                                        </p:attrNameLst>
                                      </p:cBhvr>
                                      <p:to>
                                        <p:strVal val="visible"/>
                                      </p:to>
                                    </p:set>
                                  </p:childTnLst>
                                </p:cTn>
                              </p:par>
                              <p:par>
                                <p:cTn id="3548" presetID="1" presetClass="entr" presetSubtype="0" fill="hold" grpId="2" nodeType="withEffect">
                                  <p:stCondLst>
                                    <p:cond delay="0"/>
                                  </p:stCondLst>
                                  <p:childTnLst>
                                    <p:set>
                                      <p:cBhvr>
                                        <p:cTn id="3549" dur="1" fill="hold">
                                          <p:stCondLst>
                                            <p:cond delay="0"/>
                                          </p:stCondLst>
                                        </p:cTn>
                                        <p:tgtEl>
                                          <p:spTgt spid="646"/>
                                        </p:tgtEl>
                                        <p:attrNameLst>
                                          <p:attrName>style.visibility</p:attrName>
                                        </p:attrNameLst>
                                      </p:cBhvr>
                                      <p:to>
                                        <p:strVal val="visible"/>
                                      </p:to>
                                    </p:set>
                                  </p:childTnLst>
                                </p:cTn>
                              </p:par>
                            </p:childTnLst>
                          </p:cTn>
                        </p:par>
                      </p:childTnLst>
                    </p:cTn>
                  </p:par>
                </p:childTnLst>
              </p:cTn>
              <p:nextCondLst>
                <p:cond evt="onClick" delay="0">
                  <p:tgtEl>
                    <p:spTgt spid="648"/>
                  </p:tgtEl>
                </p:cond>
              </p:nextCondLst>
            </p:seq>
            <p:seq concurrent="1" nextAc="seek">
              <p:cTn id="3550" restart="whenNotActive" fill="hold" evtFilter="cancelBubble" nodeType="interactiveSeq">
                <p:stCondLst>
                  <p:cond evt="onClick" delay="0">
                    <p:tgtEl>
                      <p:spTgt spid="647"/>
                    </p:tgtEl>
                  </p:cond>
                </p:stCondLst>
                <p:endSync evt="end" delay="0">
                  <p:rtn val="all"/>
                </p:endSync>
                <p:childTnLst>
                  <p:par>
                    <p:cTn id="3551" fill="hold">
                      <p:stCondLst>
                        <p:cond delay="0"/>
                      </p:stCondLst>
                      <p:childTnLst>
                        <p:par>
                          <p:cTn id="3552" fill="hold">
                            <p:stCondLst>
                              <p:cond delay="0"/>
                            </p:stCondLst>
                            <p:childTnLst>
                              <p:par>
                                <p:cTn id="3553" presetID="1" presetClass="exit" presetSubtype="0" fill="hold" grpId="2" nodeType="withEffect">
                                  <p:stCondLst>
                                    <p:cond delay="0"/>
                                  </p:stCondLst>
                                  <p:childTnLst>
                                    <p:set>
                                      <p:cBhvr>
                                        <p:cTn id="3554" dur="1" fill="hold">
                                          <p:stCondLst>
                                            <p:cond delay="0"/>
                                          </p:stCondLst>
                                        </p:cTn>
                                        <p:tgtEl>
                                          <p:spTgt spid="647"/>
                                        </p:tgtEl>
                                        <p:attrNameLst>
                                          <p:attrName>style.visibility</p:attrName>
                                        </p:attrNameLst>
                                      </p:cBhvr>
                                      <p:to>
                                        <p:strVal val="hidden"/>
                                      </p:to>
                                    </p:set>
                                  </p:childTnLst>
                                </p:cTn>
                              </p:par>
                              <p:par>
                                <p:cTn id="3555" presetID="1" presetClass="exit" presetSubtype="0" fill="hold" grpId="2" nodeType="withEffect">
                                  <p:stCondLst>
                                    <p:cond delay="0"/>
                                  </p:stCondLst>
                                  <p:childTnLst>
                                    <p:set>
                                      <p:cBhvr>
                                        <p:cTn id="3556" dur="1" fill="hold">
                                          <p:stCondLst>
                                            <p:cond delay="0"/>
                                          </p:stCondLst>
                                        </p:cTn>
                                        <p:tgtEl>
                                          <p:spTgt spid="648"/>
                                        </p:tgtEl>
                                        <p:attrNameLst>
                                          <p:attrName>style.visibility</p:attrName>
                                        </p:attrNameLst>
                                      </p:cBhvr>
                                      <p:to>
                                        <p:strVal val="hidden"/>
                                      </p:to>
                                    </p:set>
                                  </p:childTnLst>
                                </p:cTn>
                              </p:par>
                              <p:par>
                                <p:cTn id="3557" presetID="1" presetClass="entr" presetSubtype="0" fill="hold" grpId="3" nodeType="withEffect">
                                  <p:stCondLst>
                                    <p:cond delay="0"/>
                                  </p:stCondLst>
                                  <p:childTnLst>
                                    <p:set>
                                      <p:cBhvr>
                                        <p:cTn id="3558" dur="1" fill="hold">
                                          <p:stCondLst>
                                            <p:cond delay="0"/>
                                          </p:stCondLst>
                                        </p:cTn>
                                        <p:tgtEl>
                                          <p:spTgt spid="650"/>
                                        </p:tgtEl>
                                        <p:attrNameLst>
                                          <p:attrName>style.visibility</p:attrName>
                                        </p:attrNameLst>
                                      </p:cBhvr>
                                      <p:to>
                                        <p:strVal val="visible"/>
                                      </p:to>
                                    </p:set>
                                  </p:childTnLst>
                                </p:cTn>
                              </p:par>
                              <p:par>
                                <p:cTn id="3559" presetID="1" presetClass="entr" presetSubtype="0" fill="hold" grpId="3" nodeType="withEffect">
                                  <p:stCondLst>
                                    <p:cond delay="0"/>
                                  </p:stCondLst>
                                  <p:childTnLst>
                                    <p:set>
                                      <p:cBhvr>
                                        <p:cTn id="3560" dur="1" fill="hold">
                                          <p:stCondLst>
                                            <p:cond delay="0"/>
                                          </p:stCondLst>
                                        </p:cTn>
                                        <p:tgtEl>
                                          <p:spTgt spid="649"/>
                                        </p:tgtEl>
                                        <p:attrNameLst>
                                          <p:attrName>style.visibility</p:attrName>
                                        </p:attrNameLst>
                                      </p:cBhvr>
                                      <p:to>
                                        <p:strVal val="visible"/>
                                      </p:to>
                                    </p:set>
                                  </p:childTnLst>
                                </p:cTn>
                              </p:par>
                            </p:childTnLst>
                          </p:cTn>
                        </p:par>
                      </p:childTnLst>
                    </p:cTn>
                  </p:par>
                </p:childTnLst>
              </p:cTn>
              <p:nextCondLst>
                <p:cond evt="onClick" delay="0">
                  <p:tgtEl>
                    <p:spTgt spid="647"/>
                  </p:tgtEl>
                </p:cond>
              </p:nextCondLst>
            </p:seq>
            <p:seq concurrent="1" nextAc="seek">
              <p:cTn id="3561" restart="whenNotActive" fill="hold" evtFilter="cancelBubble" nodeType="interactiveSeq">
                <p:stCondLst>
                  <p:cond evt="onClick" delay="0">
                    <p:tgtEl>
                      <p:spTgt spid="650"/>
                    </p:tgtEl>
                  </p:cond>
                </p:stCondLst>
                <p:endSync evt="end" delay="0">
                  <p:rtn val="all"/>
                </p:endSync>
                <p:childTnLst>
                  <p:par>
                    <p:cTn id="3562" fill="hold">
                      <p:stCondLst>
                        <p:cond delay="0"/>
                      </p:stCondLst>
                      <p:childTnLst>
                        <p:par>
                          <p:cTn id="3563" fill="hold">
                            <p:stCondLst>
                              <p:cond delay="0"/>
                            </p:stCondLst>
                            <p:childTnLst>
                              <p:par>
                                <p:cTn id="3564" presetID="1" presetClass="exit" presetSubtype="0" fill="hold" grpId="1" nodeType="withEffect">
                                  <p:stCondLst>
                                    <p:cond delay="0"/>
                                  </p:stCondLst>
                                  <p:childTnLst>
                                    <p:set>
                                      <p:cBhvr>
                                        <p:cTn id="3565" dur="1" fill="hold">
                                          <p:stCondLst>
                                            <p:cond delay="0"/>
                                          </p:stCondLst>
                                        </p:cTn>
                                        <p:tgtEl>
                                          <p:spTgt spid="650"/>
                                        </p:tgtEl>
                                        <p:attrNameLst>
                                          <p:attrName>style.visibility</p:attrName>
                                        </p:attrNameLst>
                                      </p:cBhvr>
                                      <p:to>
                                        <p:strVal val="hidden"/>
                                      </p:to>
                                    </p:set>
                                  </p:childTnLst>
                                </p:cTn>
                              </p:par>
                              <p:par>
                                <p:cTn id="3566" presetID="1" presetClass="exit" presetSubtype="0" fill="hold" grpId="1" nodeType="withEffect">
                                  <p:stCondLst>
                                    <p:cond delay="0"/>
                                  </p:stCondLst>
                                  <p:childTnLst>
                                    <p:set>
                                      <p:cBhvr>
                                        <p:cTn id="3567" dur="1" fill="hold">
                                          <p:stCondLst>
                                            <p:cond delay="0"/>
                                          </p:stCondLst>
                                        </p:cTn>
                                        <p:tgtEl>
                                          <p:spTgt spid="649"/>
                                        </p:tgtEl>
                                        <p:attrNameLst>
                                          <p:attrName>style.visibility</p:attrName>
                                        </p:attrNameLst>
                                      </p:cBhvr>
                                      <p:to>
                                        <p:strVal val="hidden"/>
                                      </p:to>
                                    </p:set>
                                  </p:childTnLst>
                                </p:cTn>
                              </p:par>
                              <p:par>
                                <p:cTn id="3568" presetID="1" presetClass="entr" presetSubtype="0" fill="hold" grpId="3" nodeType="withEffect">
                                  <p:stCondLst>
                                    <p:cond delay="0"/>
                                  </p:stCondLst>
                                  <p:childTnLst>
                                    <p:set>
                                      <p:cBhvr>
                                        <p:cTn id="3569" dur="1" fill="hold">
                                          <p:stCondLst>
                                            <p:cond delay="0"/>
                                          </p:stCondLst>
                                        </p:cTn>
                                        <p:tgtEl>
                                          <p:spTgt spid="648"/>
                                        </p:tgtEl>
                                        <p:attrNameLst>
                                          <p:attrName>style.visibility</p:attrName>
                                        </p:attrNameLst>
                                      </p:cBhvr>
                                      <p:to>
                                        <p:strVal val="visible"/>
                                      </p:to>
                                    </p:set>
                                  </p:childTnLst>
                                </p:cTn>
                              </p:par>
                              <p:par>
                                <p:cTn id="3570" presetID="1" presetClass="entr" presetSubtype="0" fill="hold" grpId="3" nodeType="withEffect">
                                  <p:stCondLst>
                                    <p:cond delay="0"/>
                                  </p:stCondLst>
                                  <p:childTnLst>
                                    <p:set>
                                      <p:cBhvr>
                                        <p:cTn id="3571" dur="1" fill="hold">
                                          <p:stCondLst>
                                            <p:cond delay="0"/>
                                          </p:stCondLst>
                                        </p:cTn>
                                        <p:tgtEl>
                                          <p:spTgt spid="647"/>
                                        </p:tgtEl>
                                        <p:attrNameLst>
                                          <p:attrName>style.visibility</p:attrName>
                                        </p:attrNameLst>
                                      </p:cBhvr>
                                      <p:to>
                                        <p:strVal val="visible"/>
                                      </p:to>
                                    </p:set>
                                  </p:childTnLst>
                                </p:cTn>
                              </p:par>
                            </p:childTnLst>
                          </p:cTn>
                        </p:par>
                      </p:childTnLst>
                    </p:cTn>
                  </p:par>
                </p:childTnLst>
              </p:cTn>
              <p:nextCondLst>
                <p:cond evt="onClick" delay="0">
                  <p:tgtEl>
                    <p:spTgt spid="650"/>
                  </p:tgtEl>
                </p:cond>
              </p:nextCondLst>
            </p:seq>
            <p:seq concurrent="1" nextAc="seek">
              <p:cTn id="3572" restart="whenNotActive" fill="hold" evtFilter="cancelBubble" nodeType="interactiveSeq">
                <p:stCondLst>
                  <p:cond evt="onClick" delay="0">
                    <p:tgtEl>
                      <p:spTgt spid="649"/>
                    </p:tgtEl>
                  </p:cond>
                </p:stCondLst>
                <p:endSync evt="end" delay="0">
                  <p:rtn val="all"/>
                </p:endSync>
                <p:childTnLst>
                  <p:par>
                    <p:cTn id="3573" fill="hold">
                      <p:stCondLst>
                        <p:cond delay="0"/>
                      </p:stCondLst>
                      <p:childTnLst>
                        <p:par>
                          <p:cTn id="3574" fill="hold">
                            <p:stCondLst>
                              <p:cond delay="0"/>
                            </p:stCondLst>
                            <p:childTnLst>
                              <p:par>
                                <p:cTn id="3575" presetID="1" presetClass="exit" presetSubtype="0" fill="hold" grpId="2" nodeType="withEffect">
                                  <p:stCondLst>
                                    <p:cond delay="0"/>
                                  </p:stCondLst>
                                  <p:childTnLst>
                                    <p:set>
                                      <p:cBhvr>
                                        <p:cTn id="3576" dur="1" fill="hold">
                                          <p:stCondLst>
                                            <p:cond delay="0"/>
                                          </p:stCondLst>
                                        </p:cTn>
                                        <p:tgtEl>
                                          <p:spTgt spid="649"/>
                                        </p:tgtEl>
                                        <p:attrNameLst>
                                          <p:attrName>style.visibility</p:attrName>
                                        </p:attrNameLst>
                                      </p:cBhvr>
                                      <p:to>
                                        <p:strVal val="hidden"/>
                                      </p:to>
                                    </p:set>
                                  </p:childTnLst>
                                </p:cTn>
                              </p:par>
                              <p:par>
                                <p:cTn id="3577" presetID="1" presetClass="exit" presetSubtype="0" fill="hold" grpId="2" nodeType="withEffect">
                                  <p:stCondLst>
                                    <p:cond delay="0"/>
                                  </p:stCondLst>
                                  <p:childTnLst>
                                    <p:set>
                                      <p:cBhvr>
                                        <p:cTn id="3578" dur="1" fill="hold">
                                          <p:stCondLst>
                                            <p:cond delay="0"/>
                                          </p:stCondLst>
                                        </p:cTn>
                                        <p:tgtEl>
                                          <p:spTgt spid="650"/>
                                        </p:tgtEl>
                                        <p:attrNameLst>
                                          <p:attrName>style.visibility</p:attrName>
                                        </p:attrNameLst>
                                      </p:cBhvr>
                                      <p:to>
                                        <p:strVal val="hidden"/>
                                      </p:to>
                                    </p:set>
                                  </p:childTnLst>
                                </p:cTn>
                              </p:par>
                              <p:par>
                                <p:cTn id="3579" presetID="1" presetClass="entr" presetSubtype="0" fill="hold" grpId="3" nodeType="withEffect">
                                  <p:stCondLst>
                                    <p:cond delay="0"/>
                                  </p:stCondLst>
                                  <p:childTnLst>
                                    <p:set>
                                      <p:cBhvr>
                                        <p:cTn id="3580" dur="1" fill="hold">
                                          <p:stCondLst>
                                            <p:cond delay="0"/>
                                          </p:stCondLst>
                                        </p:cTn>
                                        <p:tgtEl>
                                          <p:spTgt spid="652"/>
                                        </p:tgtEl>
                                        <p:attrNameLst>
                                          <p:attrName>style.visibility</p:attrName>
                                        </p:attrNameLst>
                                      </p:cBhvr>
                                      <p:to>
                                        <p:strVal val="visible"/>
                                      </p:to>
                                    </p:set>
                                  </p:childTnLst>
                                </p:cTn>
                              </p:par>
                              <p:par>
                                <p:cTn id="3581" presetID="1" presetClass="entr" presetSubtype="0" fill="hold" grpId="3" nodeType="withEffect">
                                  <p:stCondLst>
                                    <p:cond delay="0"/>
                                  </p:stCondLst>
                                  <p:childTnLst>
                                    <p:set>
                                      <p:cBhvr>
                                        <p:cTn id="3582" dur="1" fill="hold">
                                          <p:stCondLst>
                                            <p:cond delay="0"/>
                                          </p:stCondLst>
                                        </p:cTn>
                                        <p:tgtEl>
                                          <p:spTgt spid="651"/>
                                        </p:tgtEl>
                                        <p:attrNameLst>
                                          <p:attrName>style.visibility</p:attrName>
                                        </p:attrNameLst>
                                      </p:cBhvr>
                                      <p:to>
                                        <p:strVal val="visible"/>
                                      </p:to>
                                    </p:set>
                                  </p:childTnLst>
                                </p:cTn>
                              </p:par>
                            </p:childTnLst>
                          </p:cTn>
                        </p:par>
                      </p:childTnLst>
                    </p:cTn>
                  </p:par>
                </p:childTnLst>
              </p:cTn>
              <p:nextCondLst>
                <p:cond evt="onClick" delay="0">
                  <p:tgtEl>
                    <p:spTgt spid="649"/>
                  </p:tgtEl>
                </p:cond>
              </p:nextCondLst>
            </p:seq>
            <p:seq concurrent="1" nextAc="seek">
              <p:cTn id="3583" restart="whenNotActive" fill="hold" evtFilter="cancelBubble" nodeType="interactiveSeq">
                <p:stCondLst>
                  <p:cond evt="onClick" delay="0">
                    <p:tgtEl>
                      <p:spTgt spid="652"/>
                    </p:tgtEl>
                  </p:cond>
                </p:stCondLst>
                <p:endSync evt="end" delay="0">
                  <p:rtn val="all"/>
                </p:endSync>
                <p:childTnLst>
                  <p:par>
                    <p:cTn id="3584" fill="hold">
                      <p:stCondLst>
                        <p:cond delay="0"/>
                      </p:stCondLst>
                      <p:childTnLst>
                        <p:par>
                          <p:cTn id="3585" fill="hold">
                            <p:stCondLst>
                              <p:cond delay="0"/>
                            </p:stCondLst>
                            <p:childTnLst>
                              <p:par>
                                <p:cTn id="3586" presetID="1" presetClass="exit" presetSubtype="0" fill="hold" grpId="1" nodeType="withEffect">
                                  <p:stCondLst>
                                    <p:cond delay="0"/>
                                  </p:stCondLst>
                                  <p:childTnLst>
                                    <p:set>
                                      <p:cBhvr>
                                        <p:cTn id="3587" dur="1" fill="hold">
                                          <p:stCondLst>
                                            <p:cond delay="0"/>
                                          </p:stCondLst>
                                        </p:cTn>
                                        <p:tgtEl>
                                          <p:spTgt spid="652"/>
                                        </p:tgtEl>
                                        <p:attrNameLst>
                                          <p:attrName>style.visibility</p:attrName>
                                        </p:attrNameLst>
                                      </p:cBhvr>
                                      <p:to>
                                        <p:strVal val="hidden"/>
                                      </p:to>
                                    </p:set>
                                  </p:childTnLst>
                                </p:cTn>
                              </p:par>
                              <p:par>
                                <p:cTn id="3588" presetID="1" presetClass="exit" presetSubtype="0" fill="hold" grpId="1" nodeType="withEffect">
                                  <p:stCondLst>
                                    <p:cond delay="0"/>
                                  </p:stCondLst>
                                  <p:childTnLst>
                                    <p:set>
                                      <p:cBhvr>
                                        <p:cTn id="3589" dur="1" fill="hold">
                                          <p:stCondLst>
                                            <p:cond delay="0"/>
                                          </p:stCondLst>
                                        </p:cTn>
                                        <p:tgtEl>
                                          <p:spTgt spid="651"/>
                                        </p:tgtEl>
                                        <p:attrNameLst>
                                          <p:attrName>style.visibility</p:attrName>
                                        </p:attrNameLst>
                                      </p:cBhvr>
                                      <p:to>
                                        <p:strVal val="hidden"/>
                                      </p:to>
                                    </p:set>
                                  </p:childTnLst>
                                </p:cTn>
                              </p:par>
                              <p:par>
                                <p:cTn id="3590" presetID="1" presetClass="entr" presetSubtype="0" fill="hold" grpId="0" nodeType="withEffect">
                                  <p:stCondLst>
                                    <p:cond delay="0"/>
                                  </p:stCondLst>
                                  <p:childTnLst>
                                    <p:set>
                                      <p:cBhvr>
                                        <p:cTn id="3591" dur="1" fill="hold">
                                          <p:stCondLst>
                                            <p:cond delay="0"/>
                                          </p:stCondLst>
                                        </p:cTn>
                                        <p:tgtEl>
                                          <p:spTgt spid="650"/>
                                        </p:tgtEl>
                                        <p:attrNameLst>
                                          <p:attrName>style.visibility</p:attrName>
                                        </p:attrNameLst>
                                      </p:cBhvr>
                                      <p:to>
                                        <p:strVal val="visible"/>
                                      </p:to>
                                    </p:set>
                                  </p:childTnLst>
                                </p:cTn>
                              </p:par>
                              <p:par>
                                <p:cTn id="3592" presetID="1" presetClass="entr" presetSubtype="0" fill="hold" grpId="0" nodeType="withEffect">
                                  <p:stCondLst>
                                    <p:cond delay="0"/>
                                  </p:stCondLst>
                                  <p:childTnLst>
                                    <p:set>
                                      <p:cBhvr>
                                        <p:cTn id="3593" dur="1" fill="hold">
                                          <p:stCondLst>
                                            <p:cond delay="0"/>
                                          </p:stCondLst>
                                        </p:cTn>
                                        <p:tgtEl>
                                          <p:spTgt spid="649"/>
                                        </p:tgtEl>
                                        <p:attrNameLst>
                                          <p:attrName>style.visibility</p:attrName>
                                        </p:attrNameLst>
                                      </p:cBhvr>
                                      <p:to>
                                        <p:strVal val="visible"/>
                                      </p:to>
                                    </p:set>
                                  </p:childTnLst>
                                </p:cTn>
                              </p:par>
                            </p:childTnLst>
                          </p:cTn>
                        </p:par>
                      </p:childTnLst>
                    </p:cTn>
                  </p:par>
                </p:childTnLst>
              </p:cTn>
              <p:nextCondLst>
                <p:cond evt="onClick" delay="0">
                  <p:tgtEl>
                    <p:spTgt spid="652"/>
                  </p:tgtEl>
                </p:cond>
              </p:nextCondLst>
            </p:seq>
            <p:seq concurrent="1" nextAc="seek">
              <p:cTn id="3594" restart="whenNotActive" fill="hold" evtFilter="cancelBubble" nodeType="interactiveSeq">
                <p:stCondLst>
                  <p:cond evt="onClick" delay="0">
                    <p:tgtEl>
                      <p:spTgt spid="651"/>
                    </p:tgtEl>
                  </p:cond>
                </p:stCondLst>
                <p:endSync evt="end" delay="0">
                  <p:rtn val="all"/>
                </p:endSync>
                <p:childTnLst>
                  <p:par>
                    <p:cTn id="3595" fill="hold">
                      <p:stCondLst>
                        <p:cond delay="0"/>
                      </p:stCondLst>
                      <p:childTnLst>
                        <p:par>
                          <p:cTn id="3596" fill="hold">
                            <p:stCondLst>
                              <p:cond delay="0"/>
                            </p:stCondLst>
                            <p:childTnLst>
                              <p:par>
                                <p:cTn id="3597" presetID="1" presetClass="exit" presetSubtype="0" fill="hold" grpId="2" nodeType="withEffect">
                                  <p:stCondLst>
                                    <p:cond delay="0"/>
                                  </p:stCondLst>
                                  <p:childTnLst>
                                    <p:set>
                                      <p:cBhvr>
                                        <p:cTn id="3598" dur="1" fill="hold">
                                          <p:stCondLst>
                                            <p:cond delay="0"/>
                                          </p:stCondLst>
                                        </p:cTn>
                                        <p:tgtEl>
                                          <p:spTgt spid="651"/>
                                        </p:tgtEl>
                                        <p:attrNameLst>
                                          <p:attrName>style.visibility</p:attrName>
                                        </p:attrNameLst>
                                      </p:cBhvr>
                                      <p:to>
                                        <p:strVal val="hidden"/>
                                      </p:to>
                                    </p:set>
                                  </p:childTnLst>
                                </p:cTn>
                              </p:par>
                              <p:par>
                                <p:cTn id="3599" presetID="1" presetClass="exit" presetSubtype="0" fill="hold" grpId="2" nodeType="withEffect">
                                  <p:stCondLst>
                                    <p:cond delay="0"/>
                                  </p:stCondLst>
                                  <p:childTnLst>
                                    <p:set>
                                      <p:cBhvr>
                                        <p:cTn id="3600" dur="1" fill="hold">
                                          <p:stCondLst>
                                            <p:cond delay="0"/>
                                          </p:stCondLst>
                                        </p:cTn>
                                        <p:tgtEl>
                                          <p:spTgt spid="652"/>
                                        </p:tgtEl>
                                        <p:attrNameLst>
                                          <p:attrName>style.visibility</p:attrName>
                                        </p:attrNameLst>
                                      </p:cBhvr>
                                      <p:to>
                                        <p:strVal val="hidden"/>
                                      </p:to>
                                    </p:set>
                                  </p:childTnLst>
                                </p:cTn>
                              </p:par>
                              <p:par>
                                <p:cTn id="3601" presetID="1" presetClass="entr" presetSubtype="0" fill="hold" grpId="0" nodeType="withEffect">
                                  <p:stCondLst>
                                    <p:cond delay="0"/>
                                  </p:stCondLst>
                                  <p:childTnLst>
                                    <p:set>
                                      <p:cBhvr>
                                        <p:cTn id="3602" dur="1" fill="hold">
                                          <p:stCondLst>
                                            <p:cond delay="0"/>
                                          </p:stCondLst>
                                        </p:cTn>
                                        <p:tgtEl>
                                          <p:spTgt spid="654"/>
                                        </p:tgtEl>
                                        <p:attrNameLst>
                                          <p:attrName>style.visibility</p:attrName>
                                        </p:attrNameLst>
                                      </p:cBhvr>
                                      <p:to>
                                        <p:strVal val="visible"/>
                                      </p:to>
                                    </p:set>
                                  </p:childTnLst>
                                </p:cTn>
                              </p:par>
                              <p:par>
                                <p:cTn id="3603" presetID="1" presetClass="entr" presetSubtype="0" fill="hold" grpId="0" nodeType="withEffect">
                                  <p:stCondLst>
                                    <p:cond delay="0"/>
                                  </p:stCondLst>
                                  <p:childTnLst>
                                    <p:set>
                                      <p:cBhvr>
                                        <p:cTn id="3604" dur="1" fill="hold">
                                          <p:stCondLst>
                                            <p:cond delay="0"/>
                                          </p:stCondLst>
                                        </p:cTn>
                                        <p:tgtEl>
                                          <p:spTgt spid="653"/>
                                        </p:tgtEl>
                                        <p:attrNameLst>
                                          <p:attrName>style.visibility</p:attrName>
                                        </p:attrNameLst>
                                      </p:cBhvr>
                                      <p:to>
                                        <p:strVal val="visible"/>
                                      </p:to>
                                    </p:set>
                                  </p:childTnLst>
                                </p:cTn>
                              </p:par>
                            </p:childTnLst>
                          </p:cTn>
                        </p:par>
                      </p:childTnLst>
                    </p:cTn>
                  </p:par>
                </p:childTnLst>
              </p:cTn>
              <p:nextCondLst>
                <p:cond evt="onClick" delay="0">
                  <p:tgtEl>
                    <p:spTgt spid="651"/>
                  </p:tgtEl>
                </p:cond>
              </p:nextCondLst>
            </p:seq>
            <p:seq concurrent="1" nextAc="seek">
              <p:cTn id="3605" restart="whenNotActive" fill="hold" evtFilter="cancelBubble" nodeType="interactiveSeq">
                <p:stCondLst>
                  <p:cond evt="onClick" delay="0">
                    <p:tgtEl>
                      <p:spTgt spid="654"/>
                    </p:tgtEl>
                  </p:cond>
                </p:stCondLst>
                <p:endSync evt="end" delay="0">
                  <p:rtn val="all"/>
                </p:endSync>
                <p:childTnLst>
                  <p:par>
                    <p:cTn id="3606" fill="hold">
                      <p:stCondLst>
                        <p:cond delay="0"/>
                      </p:stCondLst>
                      <p:childTnLst>
                        <p:par>
                          <p:cTn id="3607" fill="hold">
                            <p:stCondLst>
                              <p:cond delay="0"/>
                            </p:stCondLst>
                            <p:childTnLst>
                              <p:par>
                                <p:cTn id="3608" presetID="1" presetClass="exit" presetSubtype="0" fill="hold" grpId="1" nodeType="withEffect">
                                  <p:stCondLst>
                                    <p:cond delay="0"/>
                                  </p:stCondLst>
                                  <p:childTnLst>
                                    <p:set>
                                      <p:cBhvr>
                                        <p:cTn id="3609" dur="1" fill="hold">
                                          <p:stCondLst>
                                            <p:cond delay="0"/>
                                          </p:stCondLst>
                                        </p:cTn>
                                        <p:tgtEl>
                                          <p:spTgt spid="654"/>
                                        </p:tgtEl>
                                        <p:attrNameLst>
                                          <p:attrName>style.visibility</p:attrName>
                                        </p:attrNameLst>
                                      </p:cBhvr>
                                      <p:to>
                                        <p:strVal val="hidden"/>
                                      </p:to>
                                    </p:set>
                                  </p:childTnLst>
                                </p:cTn>
                              </p:par>
                              <p:par>
                                <p:cTn id="3610" presetID="1" presetClass="exit" presetSubtype="0" fill="hold" grpId="1" nodeType="withEffect">
                                  <p:stCondLst>
                                    <p:cond delay="0"/>
                                  </p:stCondLst>
                                  <p:childTnLst>
                                    <p:set>
                                      <p:cBhvr>
                                        <p:cTn id="3611" dur="1" fill="hold">
                                          <p:stCondLst>
                                            <p:cond delay="0"/>
                                          </p:stCondLst>
                                        </p:cTn>
                                        <p:tgtEl>
                                          <p:spTgt spid="653"/>
                                        </p:tgtEl>
                                        <p:attrNameLst>
                                          <p:attrName>style.visibility</p:attrName>
                                        </p:attrNameLst>
                                      </p:cBhvr>
                                      <p:to>
                                        <p:strVal val="hidden"/>
                                      </p:to>
                                    </p:set>
                                  </p:childTnLst>
                                </p:cTn>
                              </p:par>
                              <p:par>
                                <p:cTn id="3612" presetID="1" presetClass="entr" presetSubtype="0" fill="hold" grpId="0" nodeType="withEffect">
                                  <p:stCondLst>
                                    <p:cond delay="0"/>
                                  </p:stCondLst>
                                  <p:childTnLst>
                                    <p:set>
                                      <p:cBhvr>
                                        <p:cTn id="3613" dur="1" fill="hold">
                                          <p:stCondLst>
                                            <p:cond delay="0"/>
                                          </p:stCondLst>
                                        </p:cTn>
                                        <p:tgtEl>
                                          <p:spTgt spid="652"/>
                                        </p:tgtEl>
                                        <p:attrNameLst>
                                          <p:attrName>style.visibility</p:attrName>
                                        </p:attrNameLst>
                                      </p:cBhvr>
                                      <p:to>
                                        <p:strVal val="visible"/>
                                      </p:to>
                                    </p:set>
                                  </p:childTnLst>
                                </p:cTn>
                              </p:par>
                              <p:par>
                                <p:cTn id="3614" presetID="1" presetClass="entr" presetSubtype="0" fill="hold" grpId="0" nodeType="withEffect">
                                  <p:stCondLst>
                                    <p:cond delay="0"/>
                                  </p:stCondLst>
                                  <p:childTnLst>
                                    <p:set>
                                      <p:cBhvr>
                                        <p:cTn id="3615" dur="1" fill="hold">
                                          <p:stCondLst>
                                            <p:cond delay="0"/>
                                          </p:stCondLst>
                                        </p:cTn>
                                        <p:tgtEl>
                                          <p:spTgt spid="651"/>
                                        </p:tgtEl>
                                        <p:attrNameLst>
                                          <p:attrName>style.visibility</p:attrName>
                                        </p:attrNameLst>
                                      </p:cBhvr>
                                      <p:to>
                                        <p:strVal val="visible"/>
                                      </p:to>
                                    </p:set>
                                  </p:childTnLst>
                                </p:cTn>
                              </p:par>
                            </p:childTnLst>
                          </p:cTn>
                        </p:par>
                      </p:childTnLst>
                    </p:cTn>
                  </p:par>
                </p:childTnLst>
              </p:cTn>
              <p:nextCondLst>
                <p:cond evt="onClick" delay="0">
                  <p:tgtEl>
                    <p:spTgt spid="654"/>
                  </p:tgtEl>
                </p:cond>
              </p:nextCondLst>
            </p:seq>
            <p:seq concurrent="1" nextAc="seek">
              <p:cTn id="3616" restart="whenNotActive" fill="hold" evtFilter="cancelBubble" nodeType="interactiveSeq">
                <p:stCondLst>
                  <p:cond evt="onClick" delay="0">
                    <p:tgtEl>
                      <p:spTgt spid="653"/>
                    </p:tgtEl>
                  </p:cond>
                </p:stCondLst>
                <p:endSync evt="end" delay="0">
                  <p:rtn val="all"/>
                </p:endSync>
                <p:childTnLst>
                  <p:par>
                    <p:cTn id="3617" fill="hold">
                      <p:stCondLst>
                        <p:cond delay="0"/>
                      </p:stCondLst>
                      <p:childTnLst>
                        <p:par>
                          <p:cTn id="3618" fill="hold">
                            <p:stCondLst>
                              <p:cond delay="0"/>
                            </p:stCondLst>
                            <p:childTnLst>
                              <p:par>
                                <p:cTn id="3619" presetID="1" presetClass="exit" presetSubtype="0" fill="hold" grpId="2" nodeType="withEffect">
                                  <p:stCondLst>
                                    <p:cond delay="0"/>
                                  </p:stCondLst>
                                  <p:childTnLst>
                                    <p:set>
                                      <p:cBhvr>
                                        <p:cTn id="3620" dur="1" fill="hold">
                                          <p:stCondLst>
                                            <p:cond delay="0"/>
                                          </p:stCondLst>
                                        </p:cTn>
                                        <p:tgtEl>
                                          <p:spTgt spid="653"/>
                                        </p:tgtEl>
                                        <p:attrNameLst>
                                          <p:attrName>style.visibility</p:attrName>
                                        </p:attrNameLst>
                                      </p:cBhvr>
                                      <p:to>
                                        <p:strVal val="hidden"/>
                                      </p:to>
                                    </p:set>
                                  </p:childTnLst>
                                </p:cTn>
                              </p:par>
                              <p:par>
                                <p:cTn id="3621" presetID="1" presetClass="exit" presetSubtype="0" fill="hold" grpId="2" nodeType="withEffect">
                                  <p:stCondLst>
                                    <p:cond delay="0"/>
                                  </p:stCondLst>
                                  <p:childTnLst>
                                    <p:set>
                                      <p:cBhvr>
                                        <p:cTn id="3622" dur="1" fill="hold">
                                          <p:stCondLst>
                                            <p:cond delay="0"/>
                                          </p:stCondLst>
                                        </p:cTn>
                                        <p:tgtEl>
                                          <p:spTgt spid="654"/>
                                        </p:tgtEl>
                                        <p:attrNameLst>
                                          <p:attrName>style.visibility</p:attrName>
                                        </p:attrNameLst>
                                      </p:cBhvr>
                                      <p:to>
                                        <p:strVal val="hidden"/>
                                      </p:to>
                                    </p:set>
                                  </p:childTnLst>
                                </p:cTn>
                              </p:par>
                              <p:par>
                                <p:cTn id="3623" presetID="1" presetClass="entr" presetSubtype="0" fill="hold" grpId="3" nodeType="withEffect">
                                  <p:stCondLst>
                                    <p:cond delay="0"/>
                                  </p:stCondLst>
                                  <p:childTnLst>
                                    <p:set>
                                      <p:cBhvr>
                                        <p:cTn id="3624" dur="1" fill="hold">
                                          <p:stCondLst>
                                            <p:cond delay="0"/>
                                          </p:stCondLst>
                                        </p:cTn>
                                        <p:tgtEl>
                                          <p:spTgt spid="656"/>
                                        </p:tgtEl>
                                        <p:attrNameLst>
                                          <p:attrName>style.visibility</p:attrName>
                                        </p:attrNameLst>
                                      </p:cBhvr>
                                      <p:to>
                                        <p:strVal val="visible"/>
                                      </p:to>
                                    </p:set>
                                  </p:childTnLst>
                                </p:cTn>
                              </p:par>
                              <p:par>
                                <p:cTn id="3625" presetID="1" presetClass="entr" presetSubtype="0" fill="hold" grpId="3" nodeType="withEffect">
                                  <p:stCondLst>
                                    <p:cond delay="0"/>
                                  </p:stCondLst>
                                  <p:childTnLst>
                                    <p:set>
                                      <p:cBhvr>
                                        <p:cTn id="3626" dur="1" fill="hold">
                                          <p:stCondLst>
                                            <p:cond delay="0"/>
                                          </p:stCondLst>
                                        </p:cTn>
                                        <p:tgtEl>
                                          <p:spTgt spid="655"/>
                                        </p:tgtEl>
                                        <p:attrNameLst>
                                          <p:attrName>style.visibility</p:attrName>
                                        </p:attrNameLst>
                                      </p:cBhvr>
                                      <p:to>
                                        <p:strVal val="visible"/>
                                      </p:to>
                                    </p:set>
                                  </p:childTnLst>
                                </p:cTn>
                              </p:par>
                            </p:childTnLst>
                          </p:cTn>
                        </p:par>
                      </p:childTnLst>
                    </p:cTn>
                  </p:par>
                </p:childTnLst>
              </p:cTn>
              <p:nextCondLst>
                <p:cond evt="onClick" delay="0">
                  <p:tgtEl>
                    <p:spTgt spid="653"/>
                  </p:tgtEl>
                </p:cond>
              </p:nextCondLst>
            </p:seq>
            <p:seq concurrent="1" nextAc="seek">
              <p:cTn id="3627" restart="whenNotActive" fill="hold" evtFilter="cancelBubble" nodeType="interactiveSeq">
                <p:stCondLst>
                  <p:cond evt="onClick" delay="0">
                    <p:tgtEl>
                      <p:spTgt spid="656"/>
                    </p:tgtEl>
                  </p:cond>
                </p:stCondLst>
                <p:endSync evt="end" delay="0">
                  <p:rtn val="all"/>
                </p:endSync>
                <p:childTnLst>
                  <p:par>
                    <p:cTn id="3628" fill="hold">
                      <p:stCondLst>
                        <p:cond delay="0"/>
                      </p:stCondLst>
                      <p:childTnLst>
                        <p:par>
                          <p:cTn id="3629" fill="hold">
                            <p:stCondLst>
                              <p:cond delay="0"/>
                            </p:stCondLst>
                            <p:childTnLst>
                              <p:par>
                                <p:cTn id="3630" presetID="1" presetClass="exit" presetSubtype="0" fill="hold" grpId="1" nodeType="withEffect">
                                  <p:stCondLst>
                                    <p:cond delay="0"/>
                                  </p:stCondLst>
                                  <p:childTnLst>
                                    <p:set>
                                      <p:cBhvr>
                                        <p:cTn id="3631" dur="1" fill="hold">
                                          <p:stCondLst>
                                            <p:cond delay="0"/>
                                          </p:stCondLst>
                                        </p:cTn>
                                        <p:tgtEl>
                                          <p:spTgt spid="656"/>
                                        </p:tgtEl>
                                        <p:attrNameLst>
                                          <p:attrName>style.visibility</p:attrName>
                                        </p:attrNameLst>
                                      </p:cBhvr>
                                      <p:to>
                                        <p:strVal val="hidden"/>
                                      </p:to>
                                    </p:set>
                                  </p:childTnLst>
                                </p:cTn>
                              </p:par>
                              <p:par>
                                <p:cTn id="3632" presetID="1" presetClass="exit" presetSubtype="0" fill="hold" grpId="1" nodeType="withEffect">
                                  <p:stCondLst>
                                    <p:cond delay="0"/>
                                  </p:stCondLst>
                                  <p:childTnLst>
                                    <p:set>
                                      <p:cBhvr>
                                        <p:cTn id="3633" dur="1" fill="hold">
                                          <p:stCondLst>
                                            <p:cond delay="0"/>
                                          </p:stCondLst>
                                        </p:cTn>
                                        <p:tgtEl>
                                          <p:spTgt spid="655"/>
                                        </p:tgtEl>
                                        <p:attrNameLst>
                                          <p:attrName>style.visibility</p:attrName>
                                        </p:attrNameLst>
                                      </p:cBhvr>
                                      <p:to>
                                        <p:strVal val="hidden"/>
                                      </p:to>
                                    </p:set>
                                  </p:childTnLst>
                                </p:cTn>
                              </p:par>
                              <p:par>
                                <p:cTn id="3634" presetID="1" presetClass="entr" presetSubtype="0" fill="hold" grpId="3" nodeType="withEffect">
                                  <p:stCondLst>
                                    <p:cond delay="0"/>
                                  </p:stCondLst>
                                  <p:childTnLst>
                                    <p:set>
                                      <p:cBhvr>
                                        <p:cTn id="3635" dur="1" fill="hold">
                                          <p:stCondLst>
                                            <p:cond delay="0"/>
                                          </p:stCondLst>
                                        </p:cTn>
                                        <p:tgtEl>
                                          <p:spTgt spid="654"/>
                                        </p:tgtEl>
                                        <p:attrNameLst>
                                          <p:attrName>style.visibility</p:attrName>
                                        </p:attrNameLst>
                                      </p:cBhvr>
                                      <p:to>
                                        <p:strVal val="visible"/>
                                      </p:to>
                                    </p:set>
                                  </p:childTnLst>
                                </p:cTn>
                              </p:par>
                              <p:par>
                                <p:cTn id="3636" presetID="1" presetClass="entr" presetSubtype="0" fill="hold" grpId="3" nodeType="withEffect">
                                  <p:stCondLst>
                                    <p:cond delay="0"/>
                                  </p:stCondLst>
                                  <p:childTnLst>
                                    <p:set>
                                      <p:cBhvr>
                                        <p:cTn id="3637" dur="1" fill="hold">
                                          <p:stCondLst>
                                            <p:cond delay="0"/>
                                          </p:stCondLst>
                                        </p:cTn>
                                        <p:tgtEl>
                                          <p:spTgt spid="653"/>
                                        </p:tgtEl>
                                        <p:attrNameLst>
                                          <p:attrName>style.visibility</p:attrName>
                                        </p:attrNameLst>
                                      </p:cBhvr>
                                      <p:to>
                                        <p:strVal val="visible"/>
                                      </p:to>
                                    </p:set>
                                  </p:childTnLst>
                                </p:cTn>
                              </p:par>
                            </p:childTnLst>
                          </p:cTn>
                        </p:par>
                      </p:childTnLst>
                    </p:cTn>
                  </p:par>
                </p:childTnLst>
              </p:cTn>
              <p:nextCondLst>
                <p:cond evt="onClick" delay="0">
                  <p:tgtEl>
                    <p:spTgt spid="656"/>
                  </p:tgtEl>
                </p:cond>
              </p:nextCondLst>
            </p:seq>
            <p:seq concurrent="1" nextAc="seek">
              <p:cTn id="3638" restart="whenNotActive" fill="hold" evtFilter="cancelBubble" nodeType="interactiveSeq">
                <p:stCondLst>
                  <p:cond evt="onClick" delay="0">
                    <p:tgtEl>
                      <p:spTgt spid="655"/>
                    </p:tgtEl>
                  </p:cond>
                </p:stCondLst>
                <p:endSync evt="end" delay="0">
                  <p:rtn val="all"/>
                </p:endSync>
                <p:childTnLst>
                  <p:par>
                    <p:cTn id="3639" fill="hold">
                      <p:stCondLst>
                        <p:cond delay="0"/>
                      </p:stCondLst>
                      <p:childTnLst>
                        <p:par>
                          <p:cTn id="3640" fill="hold">
                            <p:stCondLst>
                              <p:cond delay="0"/>
                            </p:stCondLst>
                            <p:childTnLst>
                              <p:par>
                                <p:cTn id="3641" presetID="1" presetClass="exit" presetSubtype="0" fill="hold" grpId="2" nodeType="withEffect">
                                  <p:stCondLst>
                                    <p:cond delay="0"/>
                                  </p:stCondLst>
                                  <p:childTnLst>
                                    <p:set>
                                      <p:cBhvr>
                                        <p:cTn id="3642" dur="1" fill="hold">
                                          <p:stCondLst>
                                            <p:cond delay="0"/>
                                          </p:stCondLst>
                                        </p:cTn>
                                        <p:tgtEl>
                                          <p:spTgt spid="655"/>
                                        </p:tgtEl>
                                        <p:attrNameLst>
                                          <p:attrName>style.visibility</p:attrName>
                                        </p:attrNameLst>
                                      </p:cBhvr>
                                      <p:to>
                                        <p:strVal val="hidden"/>
                                      </p:to>
                                    </p:set>
                                  </p:childTnLst>
                                </p:cTn>
                              </p:par>
                              <p:par>
                                <p:cTn id="3643" presetID="1" presetClass="exit" presetSubtype="0" fill="hold" grpId="2" nodeType="withEffect">
                                  <p:stCondLst>
                                    <p:cond delay="0"/>
                                  </p:stCondLst>
                                  <p:childTnLst>
                                    <p:set>
                                      <p:cBhvr>
                                        <p:cTn id="3644" dur="1" fill="hold">
                                          <p:stCondLst>
                                            <p:cond delay="0"/>
                                          </p:stCondLst>
                                        </p:cTn>
                                        <p:tgtEl>
                                          <p:spTgt spid="656"/>
                                        </p:tgtEl>
                                        <p:attrNameLst>
                                          <p:attrName>style.visibility</p:attrName>
                                        </p:attrNameLst>
                                      </p:cBhvr>
                                      <p:to>
                                        <p:strVal val="hidden"/>
                                      </p:to>
                                    </p:set>
                                  </p:childTnLst>
                                </p:cTn>
                              </p:par>
                              <p:par>
                                <p:cTn id="3645" presetID="1" presetClass="entr" presetSubtype="0" fill="hold" grpId="0" nodeType="withEffect">
                                  <p:stCondLst>
                                    <p:cond delay="0"/>
                                  </p:stCondLst>
                                  <p:childTnLst>
                                    <p:set>
                                      <p:cBhvr>
                                        <p:cTn id="3646" dur="1" fill="hold">
                                          <p:stCondLst>
                                            <p:cond delay="0"/>
                                          </p:stCondLst>
                                        </p:cTn>
                                        <p:tgtEl>
                                          <p:spTgt spid="658"/>
                                        </p:tgtEl>
                                        <p:attrNameLst>
                                          <p:attrName>style.visibility</p:attrName>
                                        </p:attrNameLst>
                                      </p:cBhvr>
                                      <p:to>
                                        <p:strVal val="visible"/>
                                      </p:to>
                                    </p:set>
                                  </p:childTnLst>
                                </p:cTn>
                              </p:par>
                              <p:par>
                                <p:cTn id="3647" presetID="1" presetClass="entr" presetSubtype="0" fill="hold" grpId="0" nodeType="withEffect">
                                  <p:stCondLst>
                                    <p:cond delay="0"/>
                                  </p:stCondLst>
                                  <p:childTnLst>
                                    <p:set>
                                      <p:cBhvr>
                                        <p:cTn id="3648" dur="1" fill="hold">
                                          <p:stCondLst>
                                            <p:cond delay="0"/>
                                          </p:stCondLst>
                                        </p:cTn>
                                        <p:tgtEl>
                                          <p:spTgt spid="657"/>
                                        </p:tgtEl>
                                        <p:attrNameLst>
                                          <p:attrName>style.visibility</p:attrName>
                                        </p:attrNameLst>
                                      </p:cBhvr>
                                      <p:to>
                                        <p:strVal val="visible"/>
                                      </p:to>
                                    </p:set>
                                  </p:childTnLst>
                                </p:cTn>
                              </p:par>
                            </p:childTnLst>
                          </p:cTn>
                        </p:par>
                      </p:childTnLst>
                    </p:cTn>
                  </p:par>
                </p:childTnLst>
              </p:cTn>
              <p:nextCondLst>
                <p:cond evt="onClick" delay="0">
                  <p:tgtEl>
                    <p:spTgt spid="655"/>
                  </p:tgtEl>
                </p:cond>
              </p:nextCondLst>
            </p:seq>
            <p:seq concurrent="1" nextAc="seek">
              <p:cTn id="3649" restart="whenNotActive" fill="hold" evtFilter="cancelBubble" nodeType="interactiveSeq">
                <p:stCondLst>
                  <p:cond evt="onClick" delay="0">
                    <p:tgtEl>
                      <p:spTgt spid="658"/>
                    </p:tgtEl>
                  </p:cond>
                </p:stCondLst>
                <p:endSync evt="end" delay="0">
                  <p:rtn val="all"/>
                </p:endSync>
                <p:childTnLst>
                  <p:par>
                    <p:cTn id="3650" fill="hold">
                      <p:stCondLst>
                        <p:cond delay="0"/>
                      </p:stCondLst>
                      <p:childTnLst>
                        <p:par>
                          <p:cTn id="3651" fill="hold">
                            <p:stCondLst>
                              <p:cond delay="0"/>
                            </p:stCondLst>
                            <p:childTnLst>
                              <p:par>
                                <p:cTn id="3652" presetID="1" presetClass="exit" presetSubtype="0" fill="hold" grpId="1" nodeType="withEffect">
                                  <p:stCondLst>
                                    <p:cond delay="0"/>
                                  </p:stCondLst>
                                  <p:childTnLst>
                                    <p:set>
                                      <p:cBhvr>
                                        <p:cTn id="3653" dur="1" fill="hold">
                                          <p:stCondLst>
                                            <p:cond delay="0"/>
                                          </p:stCondLst>
                                        </p:cTn>
                                        <p:tgtEl>
                                          <p:spTgt spid="658"/>
                                        </p:tgtEl>
                                        <p:attrNameLst>
                                          <p:attrName>style.visibility</p:attrName>
                                        </p:attrNameLst>
                                      </p:cBhvr>
                                      <p:to>
                                        <p:strVal val="hidden"/>
                                      </p:to>
                                    </p:set>
                                  </p:childTnLst>
                                </p:cTn>
                              </p:par>
                              <p:par>
                                <p:cTn id="3654" presetID="1" presetClass="exit" presetSubtype="0" fill="hold" grpId="1" nodeType="withEffect">
                                  <p:stCondLst>
                                    <p:cond delay="0"/>
                                  </p:stCondLst>
                                  <p:childTnLst>
                                    <p:set>
                                      <p:cBhvr>
                                        <p:cTn id="3655" dur="1" fill="hold">
                                          <p:stCondLst>
                                            <p:cond delay="0"/>
                                          </p:stCondLst>
                                        </p:cTn>
                                        <p:tgtEl>
                                          <p:spTgt spid="657"/>
                                        </p:tgtEl>
                                        <p:attrNameLst>
                                          <p:attrName>style.visibility</p:attrName>
                                        </p:attrNameLst>
                                      </p:cBhvr>
                                      <p:to>
                                        <p:strVal val="hidden"/>
                                      </p:to>
                                    </p:set>
                                  </p:childTnLst>
                                </p:cTn>
                              </p:par>
                              <p:par>
                                <p:cTn id="3656" presetID="1" presetClass="entr" presetSubtype="0" fill="hold" grpId="0" nodeType="withEffect">
                                  <p:stCondLst>
                                    <p:cond delay="0"/>
                                  </p:stCondLst>
                                  <p:childTnLst>
                                    <p:set>
                                      <p:cBhvr>
                                        <p:cTn id="3657" dur="1" fill="hold">
                                          <p:stCondLst>
                                            <p:cond delay="0"/>
                                          </p:stCondLst>
                                        </p:cTn>
                                        <p:tgtEl>
                                          <p:spTgt spid="656"/>
                                        </p:tgtEl>
                                        <p:attrNameLst>
                                          <p:attrName>style.visibility</p:attrName>
                                        </p:attrNameLst>
                                      </p:cBhvr>
                                      <p:to>
                                        <p:strVal val="visible"/>
                                      </p:to>
                                    </p:set>
                                  </p:childTnLst>
                                </p:cTn>
                              </p:par>
                              <p:par>
                                <p:cTn id="3658" presetID="1" presetClass="entr" presetSubtype="0" fill="hold" grpId="0" nodeType="withEffect">
                                  <p:stCondLst>
                                    <p:cond delay="0"/>
                                  </p:stCondLst>
                                  <p:childTnLst>
                                    <p:set>
                                      <p:cBhvr>
                                        <p:cTn id="3659" dur="1" fill="hold">
                                          <p:stCondLst>
                                            <p:cond delay="0"/>
                                          </p:stCondLst>
                                        </p:cTn>
                                        <p:tgtEl>
                                          <p:spTgt spid="655"/>
                                        </p:tgtEl>
                                        <p:attrNameLst>
                                          <p:attrName>style.visibility</p:attrName>
                                        </p:attrNameLst>
                                      </p:cBhvr>
                                      <p:to>
                                        <p:strVal val="visible"/>
                                      </p:to>
                                    </p:set>
                                  </p:childTnLst>
                                </p:cTn>
                              </p:par>
                            </p:childTnLst>
                          </p:cTn>
                        </p:par>
                      </p:childTnLst>
                    </p:cTn>
                  </p:par>
                </p:childTnLst>
              </p:cTn>
              <p:nextCondLst>
                <p:cond evt="onClick" delay="0">
                  <p:tgtEl>
                    <p:spTgt spid="658"/>
                  </p:tgtEl>
                </p:cond>
              </p:nextCondLst>
            </p:seq>
            <p:seq concurrent="1" nextAc="seek">
              <p:cTn id="3660" restart="whenNotActive" fill="hold" evtFilter="cancelBubble" nodeType="interactiveSeq">
                <p:stCondLst>
                  <p:cond evt="onClick" delay="0">
                    <p:tgtEl>
                      <p:spTgt spid="657"/>
                    </p:tgtEl>
                  </p:cond>
                </p:stCondLst>
                <p:endSync evt="end" delay="0">
                  <p:rtn val="all"/>
                </p:endSync>
                <p:childTnLst>
                  <p:par>
                    <p:cTn id="3661" fill="hold">
                      <p:stCondLst>
                        <p:cond delay="0"/>
                      </p:stCondLst>
                      <p:childTnLst>
                        <p:par>
                          <p:cTn id="3662" fill="hold">
                            <p:stCondLst>
                              <p:cond delay="0"/>
                            </p:stCondLst>
                            <p:childTnLst>
                              <p:par>
                                <p:cTn id="3663" presetID="1" presetClass="exit" presetSubtype="0" fill="hold" grpId="2" nodeType="withEffect">
                                  <p:stCondLst>
                                    <p:cond delay="0"/>
                                  </p:stCondLst>
                                  <p:childTnLst>
                                    <p:set>
                                      <p:cBhvr>
                                        <p:cTn id="3664" dur="1" fill="hold">
                                          <p:stCondLst>
                                            <p:cond delay="0"/>
                                          </p:stCondLst>
                                        </p:cTn>
                                        <p:tgtEl>
                                          <p:spTgt spid="657"/>
                                        </p:tgtEl>
                                        <p:attrNameLst>
                                          <p:attrName>style.visibility</p:attrName>
                                        </p:attrNameLst>
                                      </p:cBhvr>
                                      <p:to>
                                        <p:strVal val="hidden"/>
                                      </p:to>
                                    </p:set>
                                  </p:childTnLst>
                                </p:cTn>
                              </p:par>
                              <p:par>
                                <p:cTn id="3665" presetID="1" presetClass="exit" presetSubtype="0" fill="hold" grpId="2" nodeType="withEffect">
                                  <p:stCondLst>
                                    <p:cond delay="0"/>
                                  </p:stCondLst>
                                  <p:childTnLst>
                                    <p:set>
                                      <p:cBhvr>
                                        <p:cTn id="3666" dur="1" fill="hold">
                                          <p:stCondLst>
                                            <p:cond delay="0"/>
                                          </p:stCondLst>
                                        </p:cTn>
                                        <p:tgtEl>
                                          <p:spTgt spid="658"/>
                                        </p:tgtEl>
                                        <p:attrNameLst>
                                          <p:attrName>style.visibility</p:attrName>
                                        </p:attrNameLst>
                                      </p:cBhvr>
                                      <p:to>
                                        <p:strVal val="hidden"/>
                                      </p:to>
                                    </p:set>
                                  </p:childTnLst>
                                </p:cTn>
                              </p:par>
                              <p:par>
                                <p:cTn id="3667" presetID="1" presetClass="entr" presetSubtype="0" fill="hold" grpId="3" nodeType="withEffect">
                                  <p:stCondLst>
                                    <p:cond delay="0"/>
                                  </p:stCondLst>
                                  <p:childTnLst>
                                    <p:set>
                                      <p:cBhvr>
                                        <p:cTn id="3668" dur="1" fill="hold">
                                          <p:stCondLst>
                                            <p:cond delay="0"/>
                                          </p:stCondLst>
                                        </p:cTn>
                                        <p:tgtEl>
                                          <p:spTgt spid="660"/>
                                        </p:tgtEl>
                                        <p:attrNameLst>
                                          <p:attrName>style.visibility</p:attrName>
                                        </p:attrNameLst>
                                      </p:cBhvr>
                                      <p:to>
                                        <p:strVal val="visible"/>
                                      </p:to>
                                    </p:set>
                                  </p:childTnLst>
                                </p:cTn>
                              </p:par>
                              <p:par>
                                <p:cTn id="3669" presetID="1" presetClass="entr" presetSubtype="0" fill="hold" grpId="3" nodeType="withEffect">
                                  <p:stCondLst>
                                    <p:cond delay="0"/>
                                  </p:stCondLst>
                                  <p:childTnLst>
                                    <p:set>
                                      <p:cBhvr>
                                        <p:cTn id="3670" dur="1" fill="hold">
                                          <p:stCondLst>
                                            <p:cond delay="0"/>
                                          </p:stCondLst>
                                        </p:cTn>
                                        <p:tgtEl>
                                          <p:spTgt spid="659"/>
                                        </p:tgtEl>
                                        <p:attrNameLst>
                                          <p:attrName>style.visibility</p:attrName>
                                        </p:attrNameLst>
                                      </p:cBhvr>
                                      <p:to>
                                        <p:strVal val="visible"/>
                                      </p:to>
                                    </p:set>
                                  </p:childTnLst>
                                </p:cTn>
                              </p:par>
                            </p:childTnLst>
                          </p:cTn>
                        </p:par>
                      </p:childTnLst>
                    </p:cTn>
                  </p:par>
                </p:childTnLst>
              </p:cTn>
              <p:nextCondLst>
                <p:cond evt="onClick" delay="0">
                  <p:tgtEl>
                    <p:spTgt spid="657"/>
                  </p:tgtEl>
                </p:cond>
              </p:nextCondLst>
            </p:seq>
            <p:seq concurrent="1" nextAc="seek">
              <p:cTn id="3671" restart="whenNotActive" fill="hold" evtFilter="cancelBubble" nodeType="interactiveSeq">
                <p:stCondLst>
                  <p:cond evt="onClick" delay="0">
                    <p:tgtEl>
                      <p:spTgt spid="660"/>
                    </p:tgtEl>
                  </p:cond>
                </p:stCondLst>
                <p:endSync evt="end" delay="0">
                  <p:rtn val="all"/>
                </p:endSync>
                <p:childTnLst>
                  <p:par>
                    <p:cTn id="3672" fill="hold">
                      <p:stCondLst>
                        <p:cond delay="0"/>
                      </p:stCondLst>
                      <p:childTnLst>
                        <p:par>
                          <p:cTn id="3673" fill="hold">
                            <p:stCondLst>
                              <p:cond delay="0"/>
                            </p:stCondLst>
                            <p:childTnLst>
                              <p:par>
                                <p:cTn id="3674" presetID="1" presetClass="exit" presetSubtype="0" fill="hold" grpId="1" nodeType="withEffect">
                                  <p:stCondLst>
                                    <p:cond delay="0"/>
                                  </p:stCondLst>
                                  <p:childTnLst>
                                    <p:set>
                                      <p:cBhvr>
                                        <p:cTn id="3675" dur="1" fill="hold">
                                          <p:stCondLst>
                                            <p:cond delay="0"/>
                                          </p:stCondLst>
                                        </p:cTn>
                                        <p:tgtEl>
                                          <p:spTgt spid="660"/>
                                        </p:tgtEl>
                                        <p:attrNameLst>
                                          <p:attrName>style.visibility</p:attrName>
                                        </p:attrNameLst>
                                      </p:cBhvr>
                                      <p:to>
                                        <p:strVal val="hidden"/>
                                      </p:to>
                                    </p:set>
                                  </p:childTnLst>
                                </p:cTn>
                              </p:par>
                              <p:par>
                                <p:cTn id="3676" presetID="1" presetClass="exit" presetSubtype="0" fill="hold" grpId="1" nodeType="withEffect">
                                  <p:stCondLst>
                                    <p:cond delay="0"/>
                                  </p:stCondLst>
                                  <p:childTnLst>
                                    <p:set>
                                      <p:cBhvr>
                                        <p:cTn id="3677" dur="1" fill="hold">
                                          <p:stCondLst>
                                            <p:cond delay="0"/>
                                          </p:stCondLst>
                                        </p:cTn>
                                        <p:tgtEl>
                                          <p:spTgt spid="659"/>
                                        </p:tgtEl>
                                        <p:attrNameLst>
                                          <p:attrName>style.visibility</p:attrName>
                                        </p:attrNameLst>
                                      </p:cBhvr>
                                      <p:to>
                                        <p:strVal val="hidden"/>
                                      </p:to>
                                    </p:set>
                                  </p:childTnLst>
                                </p:cTn>
                              </p:par>
                              <p:par>
                                <p:cTn id="3678" presetID="1" presetClass="entr" presetSubtype="0" fill="hold" grpId="3" nodeType="withEffect">
                                  <p:stCondLst>
                                    <p:cond delay="0"/>
                                  </p:stCondLst>
                                  <p:childTnLst>
                                    <p:set>
                                      <p:cBhvr>
                                        <p:cTn id="3679" dur="1" fill="hold">
                                          <p:stCondLst>
                                            <p:cond delay="0"/>
                                          </p:stCondLst>
                                        </p:cTn>
                                        <p:tgtEl>
                                          <p:spTgt spid="658"/>
                                        </p:tgtEl>
                                        <p:attrNameLst>
                                          <p:attrName>style.visibility</p:attrName>
                                        </p:attrNameLst>
                                      </p:cBhvr>
                                      <p:to>
                                        <p:strVal val="visible"/>
                                      </p:to>
                                    </p:set>
                                  </p:childTnLst>
                                </p:cTn>
                              </p:par>
                              <p:par>
                                <p:cTn id="3680" presetID="1" presetClass="entr" presetSubtype="0" fill="hold" grpId="3" nodeType="withEffect">
                                  <p:stCondLst>
                                    <p:cond delay="0"/>
                                  </p:stCondLst>
                                  <p:childTnLst>
                                    <p:set>
                                      <p:cBhvr>
                                        <p:cTn id="3681" dur="1" fill="hold">
                                          <p:stCondLst>
                                            <p:cond delay="0"/>
                                          </p:stCondLst>
                                        </p:cTn>
                                        <p:tgtEl>
                                          <p:spTgt spid="657"/>
                                        </p:tgtEl>
                                        <p:attrNameLst>
                                          <p:attrName>style.visibility</p:attrName>
                                        </p:attrNameLst>
                                      </p:cBhvr>
                                      <p:to>
                                        <p:strVal val="visible"/>
                                      </p:to>
                                    </p:set>
                                  </p:childTnLst>
                                </p:cTn>
                              </p:par>
                            </p:childTnLst>
                          </p:cTn>
                        </p:par>
                      </p:childTnLst>
                    </p:cTn>
                  </p:par>
                </p:childTnLst>
              </p:cTn>
              <p:nextCondLst>
                <p:cond evt="onClick" delay="0">
                  <p:tgtEl>
                    <p:spTgt spid="660"/>
                  </p:tgtEl>
                </p:cond>
              </p:nextCondLst>
            </p:seq>
            <p:seq concurrent="1" nextAc="seek">
              <p:cTn id="3682" restart="whenNotActive" fill="hold" evtFilter="cancelBubble" nodeType="interactiveSeq">
                <p:stCondLst>
                  <p:cond evt="onClick" delay="0">
                    <p:tgtEl>
                      <p:spTgt spid="659"/>
                    </p:tgtEl>
                  </p:cond>
                </p:stCondLst>
                <p:endSync evt="end" delay="0">
                  <p:rtn val="all"/>
                </p:endSync>
                <p:childTnLst>
                  <p:par>
                    <p:cTn id="3683" fill="hold">
                      <p:stCondLst>
                        <p:cond delay="0"/>
                      </p:stCondLst>
                      <p:childTnLst>
                        <p:par>
                          <p:cTn id="3684" fill="hold">
                            <p:stCondLst>
                              <p:cond delay="0"/>
                            </p:stCondLst>
                            <p:childTnLst>
                              <p:par>
                                <p:cTn id="3685" presetID="1" presetClass="exit" presetSubtype="0" fill="hold" grpId="2" nodeType="withEffect">
                                  <p:stCondLst>
                                    <p:cond delay="0"/>
                                  </p:stCondLst>
                                  <p:childTnLst>
                                    <p:set>
                                      <p:cBhvr>
                                        <p:cTn id="3686" dur="1" fill="hold">
                                          <p:stCondLst>
                                            <p:cond delay="0"/>
                                          </p:stCondLst>
                                        </p:cTn>
                                        <p:tgtEl>
                                          <p:spTgt spid="659"/>
                                        </p:tgtEl>
                                        <p:attrNameLst>
                                          <p:attrName>style.visibility</p:attrName>
                                        </p:attrNameLst>
                                      </p:cBhvr>
                                      <p:to>
                                        <p:strVal val="hidden"/>
                                      </p:to>
                                    </p:set>
                                  </p:childTnLst>
                                </p:cTn>
                              </p:par>
                              <p:par>
                                <p:cTn id="3687" presetID="1" presetClass="exit" presetSubtype="0" fill="hold" grpId="2" nodeType="withEffect">
                                  <p:stCondLst>
                                    <p:cond delay="0"/>
                                  </p:stCondLst>
                                  <p:childTnLst>
                                    <p:set>
                                      <p:cBhvr>
                                        <p:cTn id="3688" dur="1" fill="hold">
                                          <p:stCondLst>
                                            <p:cond delay="0"/>
                                          </p:stCondLst>
                                        </p:cTn>
                                        <p:tgtEl>
                                          <p:spTgt spid="660"/>
                                        </p:tgtEl>
                                        <p:attrNameLst>
                                          <p:attrName>style.visibility</p:attrName>
                                        </p:attrNameLst>
                                      </p:cBhvr>
                                      <p:to>
                                        <p:strVal val="hidden"/>
                                      </p:to>
                                    </p:set>
                                  </p:childTnLst>
                                </p:cTn>
                              </p:par>
                              <p:par>
                                <p:cTn id="3689" presetID="1" presetClass="entr" presetSubtype="0" fill="hold" grpId="0" nodeType="withEffect">
                                  <p:stCondLst>
                                    <p:cond delay="0"/>
                                  </p:stCondLst>
                                  <p:childTnLst>
                                    <p:set>
                                      <p:cBhvr>
                                        <p:cTn id="3690" dur="1" fill="hold">
                                          <p:stCondLst>
                                            <p:cond delay="0"/>
                                          </p:stCondLst>
                                        </p:cTn>
                                        <p:tgtEl>
                                          <p:spTgt spid="662"/>
                                        </p:tgtEl>
                                        <p:attrNameLst>
                                          <p:attrName>style.visibility</p:attrName>
                                        </p:attrNameLst>
                                      </p:cBhvr>
                                      <p:to>
                                        <p:strVal val="visible"/>
                                      </p:to>
                                    </p:set>
                                  </p:childTnLst>
                                </p:cTn>
                              </p:par>
                              <p:par>
                                <p:cTn id="3691" presetID="1" presetClass="entr" presetSubtype="0" fill="hold" grpId="0" nodeType="withEffect">
                                  <p:stCondLst>
                                    <p:cond delay="0"/>
                                  </p:stCondLst>
                                  <p:childTnLst>
                                    <p:set>
                                      <p:cBhvr>
                                        <p:cTn id="3692" dur="1" fill="hold">
                                          <p:stCondLst>
                                            <p:cond delay="0"/>
                                          </p:stCondLst>
                                        </p:cTn>
                                        <p:tgtEl>
                                          <p:spTgt spid="661"/>
                                        </p:tgtEl>
                                        <p:attrNameLst>
                                          <p:attrName>style.visibility</p:attrName>
                                        </p:attrNameLst>
                                      </p:cBhvr>
                                      <p:to>
                                        <p:strVal val="visible"/>
                                      </p:to>
                                    </p:set>
                                  </p:childTnLst>
                                </p:cTn>
                              </p:par>
                            </p:childTnLst>
                          </p:cTn>
                        </p:par>
                      </p:childTnLst>
                    </p:cTn>
                  </p:par>
                </p:childTnLst>
              </p:cTn>
              <p:nextCondLst>
                <p:cond evt="onClick" delay="0">
                  <p:tgtEl>
                    <p:spTgt spid="659"/>
                  </p:tgtEl>
                </p:cond>
              </p:nextCondLst>
            </p:seq>
            <p:seq concurrent="1" nextAc="seek">
              <p:cTn id="3693" restart="whenNotActive" fill="hold" evtFilter="cancelBubble" nodeType="interactiveSeq">
                <p:stCondLst>
                  <p:cond evt="onClick" delay="0">
                    <p:tgtEl>
                      <p:spTgt spid="662"/>
                    </p:tgtEl>
                  </p:cond>
                </p:stCondLst>
                <p:endSync evt="end" delay="0">
                  <p:rtn val="all"/>
                </p:endSync>
                <p:childTnLst>
                  <p:par>
                    <p:cTn id="3694" fill="hold">
                      <p:stCondLst>
                        <p:cond delay="0"/>
                      </p:stCondLst>
                      <p:childTnLst>
                        <p:par>
                          <p:cTn id="3695" fill="hold">
                            <p:stCondLst>
                              <p:cond delay="0"/>
                            </p:stCondLst>
                            <p:childTnLst>
                              <p:par>
                                <p:cTn id="3696" presetID="1" presetClass="exit" presetSubtype="0" fill="hold" grpId="1" nodeType="withEffect">
                                  <p:stCondLst>
                                    <p:cond delay="0"/>
                                  </p:stCondLst>
                                  <p:childTnLst>
                                    <p:set>
                                      <p:cBhvr>
                                        <p:cTn id="3697" dur="1" fill="hold">
                                          <p:stCondLst>
                                            <p:cond delay="0"/>
                                          </p:stCondLst>
                                        </p:cTn>
                                        <p:tgtEl>
                                          <p:spTgt spid="662"/>
                                        </p:tgtEl>
                                        <p:attrNameLst>
                                          <p:attrName>style.visibility</p:attrName>
                                        </p:attrNameLst>
                                      </p:cBhvr>
                                      <p:to>
                                        <p:strVal val="hidden"/>
                                      </p:to>
                                    </p:set>
                                  </p:childTnLst>
                                </p:cTn>
                              </p:par>
                              <p:par>
                                <p:cTn id="3698" presetID="1" presetClass="exit" presetSubtype="0" fill="hold" grpId="1" nodeType="withEffect">
                                  <p:stCondLst>
                                    <p:cond delay="0"/>
                                  </p:stCondLst>
                                  <p:childTnLst>
                                    <p:set>
                                      <p:cBhvr>
                                        <p:cTn id="3699" dur="1" fill="hold">
                                          <p:stCondLst>
                                            <p:cond delay="0"/>
                                          </p:stCondLst>
                                        </p:cTn>
                                        <p:tgtEl>
                                          <p:spTgt spid="661"/>
                                        </p:tgtEl>
                                        <p:attrNameLst>
                                          <p:attrName>style.visibility</p:attrName>
                                        </p:attrNameLst>
                                      </p:cBhvr>
                                      <p:to>
                                        <p:strVal val="hidden"/>
                                      </p:to>
                                    </p:set>
                                  </p:childTnLst>
                                </p:cTn>
                              </p:par>
                              <p:par>
                                <p:cTn id="3700" presetID="1" presetClass="entr" presetSubtype="0" fill="hold" grpId="0" nodeType="withEffect">
                                  <p:stCondLst>
                                    <p:cond delay="0"/>
                                  </p:stCondLst>
                                  <p:childTnLst>
                                    <p:set>
                                      <p:cBhvr>
                                        <p:cTn id="3701" dur="1" fill="hold">
                                          <p:stCondLst>
                                            <p:cond delay="0"/>
                                          </p:stCondLst>
                                        </p:cTn>
                                        <p:tgtEl>
                                          <p:spTgt spid="660"/>
                                        </p:tgtEl>
                                        <p:attrNameLst>
                                          <p:attrName>style.visibility</p:attrName>
                                        </p:attrNameLst>
                                      </p:cBhvr>
                                      <p:to>
                                        <p:strVal val="visible"/>
                                      </p:to>
                                    </p:set>
                                  </p:childTnLst>
                                </p:cTn>
                              </p:par>
                              <p:par>
                                <p:cTn id="3702" presetID="1" presetClass="entr" presetSubtype="0" fill="hold" grpId="0" nodeType="withEffect">
                                  <p:stCondLst>
                                    <p:cond delay="0"/>
                                  </p:stCondLst>
                                  <p:childTnLst>
                                    <p:set>
                                      <p:cBhvr>
                                        <p:cTn id="3703" dur="1" fill="hold">
                                          <p:stCondLst>
                                            <p:cond delay="0"/>
                                          </p:stCondLst>
                                        </p:cTn>
                                        <p:tgtEl>
                                          <p:spTgt spid="659"/>
                                        </p:tgtEl>
                                        <p:attrNameLst>
                                          <p:attrName>style.visibility</p:attrName>
                                        </p:attrNameLst>
                                      </p:cBhvr>
                                      <p:to>
                                        <p:strVal val="visible"/>
                                      </p:to>
                                    </p:set>
                                  </p:childTnLst>
                                </p:cTn>
                              </p:par>
                            </p:childTnLst>
                          </p:cTn>
                        </p:par>
                      </p:childTnLst>
                    </p:cTn>
                  </p:par>
                </p:childTnLst>
              </p:cTn>
              <p:nextCondLst>
                <p:cond evt="onClick" delay="0">
                  <p:tgtEl>
                    <p:spTgt spid="662"/>
                  </p:tgtEl>
                </p:cond>
              </p:nextCondLst>
            </p:seq>
            <p:seq concurrent="1" nextAc="seek">
              <p:cTn id="3704" restart="whenNotActive" fill="hold" evtFilter="cancelBubble" nodeType="interactiveSeq">
                <p:stCondLst>
                  <p:cond evt="onClick" delay="0">
                    <p:tgtEl>
                      <p:spTgt spid="661"/>
                    </p:tgtEl>
                  </p:cond>
                </p:stCondLst>
                <p:endSync evt="end" delay="0">
                  <p:rtn val="all"/>
                </p:endSync>
                <p:childTnLst>
                  <p:par>
                    <p:cTn id="3705" fill="hold">
                      <p:stCondLst>
                        <p:cond delay="0"/>
                      </p:stCondLst>
                      <p:childTnLst>
                        <p:par>
                          <p:cTn id="3706" fill="hold">
                            <p:stCondLst>
                              <p:cond delay="0"/>
                            </p:stCondLst>
                            <p:childTnLst>
                              <p:par>
                                <p:cTn id="3707" presetID="1" presetClass="exit" presetSubtype="0" fill="hold" grpId="2" nodeType="withEffect">
                                  <p:stCondLst>
                                    <p:cond delay="0"/>
                                  </p:stCondLst>
                                  <p:childTnLst>
                                    <p:set>
                                      <p:cBhvr>
                                        <p:cTn id="3708" dur="1" fill="hold">
                                          <p:stCondLst>
                                            <p:cond delay="0"/>
                                          </p:stCondLst>
                                        </p:cTn>
                                        <p:tgtEl>
                                          <p:spTgt spid="661"/>
                                        </p:tgtEl>
                                        <p:attrNameLst>
                                          <p:attrName>style.visibility</p:attrName>
                                        </p:attrNameLst>
                                      </p:cBhvr>
                                      <p:to>
                                        <p:strVal val="hidden"/>
                                      </p:to>
                                    </p:set>
                                  </p:childTnLst>
                                </p:cTn>
                              </p:par>
                              <p:par>
                                <p:cTn id="3709" presetID="1" presetClass="exit" presetSubtype="0" fill="hold" grpId="2" nodeType="withEffect">
                                  <p:stCondLst>
                                    <p:cond delay="0"/>
                                  </p:stCondLst>
                                  <p:childTnLst>
                                    <p:set>
                                      <p:cBhvr>
                                        <p:cTn id="3710" dur="1" fill="hold">
                                          <p:stCondLst>
                                            <p:cond delay="0"/>
                                          </p:stCondLst>
                                        </p:cTn>
                                        <p:tgtEl>
                                          <p:spTgt spid="662"/>
                                        </p:tgtEl>
                                        <p:attrNameLst>
                                          <p:attrName>style.visibility</p:attrName>
                                        </p:attrNameLst>
                                      </p:cBhvr>
                                      <p:to>
                                        <p:strVal val="hidden"/>
                                      </p:to>
                                    </p:set>
                                  </p:childTnLst>
                                </p:cTn>
                              </p:par>
                              <p:par>
                                <p:cTn id="3711" presetID="1" presetClass="entr" presetSubtype="0" fill="hold" grpId="3" nodeType="withEffect">
                                  <p:stCondLst>
                                    <p:cond delay="0"/>
                                  </p:stCondLst>
                                  <p:childTnLst>
                                    <p:set>
                                      <p:cBhvr>
                                        <p:cTn id="3712" dur="1" fill="hold">
                                          <p:stCondLst>
                                            <p:cond delay="0"/>
                                          </p:stCondLst>
                                        </p:cTn>
                                        <p:tgtEl>
                                          <p:spTgt spid="664"/>
                                        </p:tgtEl>
                                        <p:attrNameLst>
                                          <p:attrName>style.visibility</p:attrName>
                                        </p:attrNameLst>
                                      </p:cBhvr>
                                      <p:to>
                                        <p:strVal val="visible"/>
                                      </p:to>
                                    </p:set>
                                  </p:childTnLst>
                                </p:cTn>
                              </p:par>
                              <p:par>
                                <p:cTn id="3713" presetID="1" presetClass="entr" presetSubtype="0" fill="hold" grpId="3" nodeType="withEffect">
                                  <p:stCondLst>
                                    <p:cond delay="0"/>
                                  </p:stCondLst>
                                  <p:childTnLst>
                                    <p:set>
                                      <p:cBhvr>
                                        <p:cTn id="3714" dur="1" fill="hold">
                                          <p:stCondLst>
                                            <p:cond delay="0"/>
                                          </p:stCondLst>
                                        </p:cTn>
                                        <p:tgtEl>
                                          <p:spTgt spid="663"/>
                                        </p:tgtEl>
                                        <p:attrNameLst>
                                          <p:attrName>style.visibility</p:attrName>
                                        </p:attrNameLst>
                                      </p:cBhvr>
                                      <p:to>
                                        <p:strVal val="visible"/>
                                      </p:to>
                                    </p:set>
                                  </p:childTnLst>
                                </p:cTn>
                              </p:par>
                            </p:childTnLst>
                          </p:cTn>
                        </p:par>
                      </p:childTnLst>
                    </p:cTn>
                  </p:par>
                </p:childTnLst>
              </p:cTn>
              <p:nextCondLst>
                <p:cond evt="onClick" delay="0">
                  <p:tgtEl>
                    <p:spTgt spid="661"/>
                  </p:tgtEl>
                </p:cond>
              </p:nextCondLst>
            </p:seq>
            <p:seq concurrent="1" nextAc="seek">
              <p:cTn id="3715" restart="whenNotActive" fill="hold" evtFilter="cancelBubble" nodeType="interactiveSeq">
                <p:stCondLst>
                  <p:cond evt="onClick" delay="0">
                    <p:tgtEl>
                      <p:spTgt spid="664"/>
                    </p:tgtEl>
                  </p:cond>
                </p:stCondLst>
                <p:endSync evt="end" delay="0">
                  <p:rtn val="all"/>
                </p:endSync>
                <p:childTnLst>
                  <p:par>
                    <p:cTn id="3716" fill="hold">
                      <p:stCondLst>
                        <p:cond delay="0"/>
                      </p:stCondLst>
                      <p:childTnLst>
                        <p:par>
                          <p:cTn id="3717" fill="hold">
                            <p:stCondLst>
                              <p:cond delay="0"/>
                            </p:stCondLst>
                            <p:childTnLst>
                              <p:par>
                                <p:cTn id="3718" presetID="1" presetClass="exit" presetSubtype="0" fill="hold" grpId="1" nodeType="withEffect">
                                  <p:stCondLst>
                                    <p:cond delay="0"/>
                                  </p:stCondLst>
                                  <p:childTnLst>
                                    <p:set>
                                      <p:cBhvr>
                                        <p:cTn id="3719" dur="1" fill="hold">
                                          <p:stCondLst>
                                            <p:cond delay="0"/>
                                          </p:stCondLst>
                                        </p:cTn>
                                        <p:tgtEl>
                                          <p:spTgt spid="664"/>
                                        </p:tgtEl>
                                        <p:attrNameLst>
                                          <p:attrName>style.visibility</p:attrName>
                                        </p:attrNameLst>
                                      </p:cBhvr>
                                      <p:to>
                                        <p:strVal val="hidden"/>
                                      </p:to>
                                    </p:set>
                                  </p:childTnLst>
                                </p:cTn>
                              </p:par>
                              <p:par>
                                <p:cTn id="3720" presetID="1" presetClass="exit" presetSubtype="0" fill="hold" grpId="1" nodeType="withEffect">
                                  <p:stCondLst>
                                    <p:cond delay="0"/>
                                  </p:stCondLst>
                                  <p:childTnLst>
                                    <p:set>
                                      <p:cBhvr>
                                        <p:cTn id="3721" dur="1" fill="hold">
                                          <p:stCondLst>
                                            <p:cond delay="0"/>
                                          </p:stCondLst>
                                        </p:cTn>
                                        <p:tgtEl>
                                          <p:spTgt spid="663"/>
                                        </p:tgtEl>
                                        <p:attrNameLst>
                                          <p:attrName>style.visibility</p:attrName>
                                        </p:attrNameLst>
                                      </p:cBhvr>
                                      <p:to>
                                        <p:strVal val="hidden"/>
                                      </p:to>
                                    </p:set>
                                  </p:childTnLst>
                                </p:cTn>
                              </p:par>
                              <p:par>
                                <p:cTn id="3722" presetID="1" presetClass="entr" presetSubtype="0" fill="hold" grpId="3" nodeType="withEffect">
                                  <p:stCondLst>
                                    <p:cond delay="0"/>
                                  </p:stCondLst>
                                  <p:childTnLst>
                                    <p:set>
                                      <p:cBhvr>
                                        <p:cTn id="3723" dur="1" fill="hold">
                                          <p:stCondLst>
                                            <p:cond delay="0"/>
                                          </p:stCondLst>
                                        </p:cTn>
                                        <p:tgtEl>
                                          <p:spTgt spid="662"/>
                                        </p:tgtEl>
                                        <p:attrNameLst>
                                          <p:attrName>style.visibility</p:attrName>
                                        </p:attrNameLst>
                                      </p:cBhvr>
                                      <p:to>
                                        <p:strVal val="visible"/>
                                      </p:to>
                                    </p:set>
                                  </p:childTnLst>
                                </p:cTn>
                              </p:par>
                              <p:par>
                                <p:cTn id="3724" presetID="1" presetClass="entr" presetSubtype="0" fill="hold" grpId="3" nodeType="withEffect">
                                  <p:stCondLst>
                                    <p:cond delay="0"/>
                                  </p:stCondLst>
                                  <p:childTnLst>
                                    <p:set>
                                      <p:cBhvr>
                                        <p:cTn id="3725" dur="1" fill="hold">
                                          <p:stCondLst>
                                            <p:cond delay="0"/>
                                          </p:stCondLst>
                                        </p:cTn>
                                        <p:tgtEl>
                                          <p:spTgt spid="661"/>
                                        </p:tgtEl>
                                        <p:attrNameLst>
                                          <p:attrName>style.visibility</p:attrName>
                                        </p:attrNameLst>
                                      </p:cBhvr>
                                      <p:to>
                                        <p:strVal val="visible"/>
                                      </p:to>
                                    </p:set>
                                  </p:childTnLst>
                                </p:cTn>
                              </p:par>
                            </p:childTnLst>
                          </p:cTn>
                        </p:par>
                      </p:childTnLst>
                    </p:cTn>
                  </p:par>
                </p:childTnLst>
              </p:cTn>
              <p:nextCondLst>
                <p:cond evt="onClick" delay="0">
                  <p:tgtEl>
                    <p:spTgt spid="664"/>
                  </p:tgtEl>
                </p:cond>
              </p:nextCondLst>
            </p:seq>
            <p:seq concurrent="1" nextAc="seek">
              <p:cTn id="3726" restart="whenNotActive" fill="hold" evtFilter="cancelBubble" nodeType="interactiveSeq">
                <p:stCondLst>
                  <p:cond evt="onClick" delay="0">
                    <p:tgtEl>
                      <p:spTgt spid="663"/>
                    </p:tgtEl>
                  </p:cond>
                </p:stCondLst>
                <p:endSync evt="end" delay="0">
                  <p:rtn val="all"/>
                </p:endSync>
                <p:childTnLst>
                  <p:par>
                    <p:cTn id="3727" fill="hold">
                      <p:stCondLst>
                        <p:cond delay="0"/>
                      </p:stCondLst>
                      <p:childTnLst>
                        <p:par>
                          <p:cTn id="3728" fill="hold">
                            <p:stCondLst>
                              <p:cond delay="0"/>
                            </p:stCondLst>
                            <p:childTnLst>
                              <p:par>
                                <p:cTn id="3729" presetID="1" presetClass="exit" presetSubtype="0" fill="hold" grpId="2" nodeType="withEffect">
                                  <p:stCondLst>
                                    <p:cond delay="0"/>
                                  </p:stCondLst>
                                  <p:childTnLst>
                                    <p:set>
                                      <p:cBhvr>
                                        <p:cTn id="3730" dur="1" fill="hold">
                                          <p:stCondLst>
                                            <p:cond delay="0"/>
                                          </p:stCondLst>
                                        </p:cTn>
                                        <p:tgtEl>
                                          <p:spTgt spid="663"/>
                                        </p:tgtEl>
                                        <p:attrNameLst>
                                          <p:attrName>style.visibility</p:attrName>
                                        </p:attrNameLst>
                                      </p:cBhvr>
                                      <p:to>
                                        <p:strVal val="hidden"/>
                                      </p:to>
                                    </p:set>
                                  </p:childTnLst>
                                </p:cTn>
                              </p:par>
                              <p:par>
                                <p:cTn id="3731" presetID="1" presetClass="exit" presetSubtype="0" fill="hold" grpId="2" nodeType="withEffect">
                                  <p:stCondLst>
                                    <p:cond delay="0"/>
                                  </p:stCondLst>
                                  <p:childTnLst>
                                    <p:set>
                                      <p:cBhvr>
                                        <p:cTn id="3732" dur="1" fill="hold">
                                          <p:stCondLst>
                                            <p:cond delay="0"/>
                                          </p:stCondLst>
                                        </p:cTn>
                                        <p:tgtEl>
                                          <p:spTgt spid="664"/>
                                        </p:tgtEl>
                                        <p:attrNameLst>
                                          <p:attrName>style.visibility</p:attrName>
                                        </p:attrNameLst>
                                      </p:cBhvr>
                                      <p:to>
                                        <p:strVal val="hidden"/>
                                      </p:to>
                                    </p:set>
                                  </p:childTnLst>
                                </p:cTn>
                              </p:par>
                              <p:par>
                                <p:cTn id="3733" presetID="1" presetClass="entr" presetSubtype="0" fill="hold" grpId="0" nodeType="withEffect">
                                  <p:stCondLst>
                                    <p:cond delay="0"/>
                                  </p:stCondLst>
                                  <p:childTnLst>
                                    <p:set>
                                      <p:cBhvr>
                                        <p:cTn id="3734" dur="1" fill="hold">
                                          <p:stCondLst>
                                            <p:cond delay="0"/>
                                          </p:stCondLst>
                                        </p:cTn>
                                        <p:tgtEl>
                                          <p:spTgt spid="665"/>
                                        </p:tgtEl>
                                        <p:attrNameLst>
                                          <p:attrName>style.visibility</p:attrName>
                                        </p:attrNameLst>
                                      </p:cBhvr>
                                      <p:to>
                                        <p:strVal val="visible"/>
                                      </p:to>
                                    </p:set>
                                  </p:childTnLst>
                                </p:cTn>
                              </p:par>
                              <p:par>
                                <p:cTn id="3735" presetID="1" presetClass="entr" presetSubtype="0" fill="hold" grpId="0" nodeType="withEffect">
                                  <p:stCondLst>
                                    <p:cond delay="0"/>
                                  </p:stCondLst>
                                  <p:childTnLst>
                                    <p:set>
                                      <p:cBhvr>
                                        <p:cTn id="3736" dur="1" fill="hold">
                                          <p:stCondLst>
                                            <p:cond delay="0"/>
                                          </p:stCondLst>
                                        </p:cTn>
                                        <p:tgtEl>
                                          <p:spTgt spid="666"/>
                                        </p:tgtEl>
                                        <p:attrNameLst>
                                          <p:attrName>style.visibility</p:attrName>
                                        </p:attrNameLst>
                                      </p:cBhvr>
                                      <p:to>
                                        <p:strVal val="visible"/>
                                      </p:to>
                                    </p:set>
                                  </p:childTnLst>
                                </p:cTn>
                              </p:par>
                            </p:childTnLst>
                          </p:cTn>
                        </p:par>
                      </p:childTnLst>
                    </p:cTn>
                  </p:par>
                </p:childTnLst>
              </p:cTn>
              <p:nextCondLst>
                <p:cond evt="onClick" delay="0">
                  <p:tgtEl>
                    <p:spTgt spid="663"/>
                  </p:tgtEl>
                </p:cond>
              </p:nextCondLst>
            </p:seq>
            <p:seq concurrent="1" nextAc="seek">
              <p:cTn id="3737" restart="whenNotActive" fill="hold" evtFilter="cancelBubble" nodeType="interactiveSeq">
                <p:stCondLst>
                  <p:cond evt="onClick" delay="0">
                    <p:tgtEl>
                      <p:spTgt spid="666"/>
                    </p:tgtEl>
                  </p:cond>
                </p:stCondLst>
                <p:endSync evt="end" delay="0">
                  <p:rtn val="all"/>
                </p:endSync>
                <p:childTnLst>
                  <p:par>
                    <p:cTn id="3738" fill="hold">
                      <p:stCondLst>
                        <p:cond delay="0"/>
                      </p:stCondLst>
                      <p:childTnLst>
                        <p:par>
                          <p:cTn id="3739" fill="hold">
                            <p:stCondLst>
                              <p:cond delay="0"/>
                            </p:stCondLst>
                            <p:childTnLst>
                              <p:par>
                                <p:cTn id="3740" presetID="1" presetClass="exit" presetSubtype="0" fill="hold" grpId="1" nodeType="withEffect">
                                  <p:stCondLst>
                                    <p:cond delay="0"/>
                                  </p:stCondLst>
                                  <p:childTnLst>
                                    <p:set>
                                      <p:cBhvr>
                                        <p:cTn id="3741" dur="1" fill="hold">
                                          <p:stCondLst>
                                            <p:cond delay="0"/>
                                          </p:stCondLst>
                                        </p:cTn>
                                        <p:tgtEl>
                                          <p:spTgt spid="665"/>
                                        </p:tgtEl>
                                        <p:attrNameLst>
                                          <p:attrName>style.visibility</p:attrName>
                                        </p:attrNameLst>
                                      </p:cBhvr>
                                      <p:to>
                                        <p:strVal val="hidden"/>
                                      </p:to>
                                    </p:set>
                                  </p:childTnLst>
                                </p:cTn>
                              </p:par>
                              <p:par>
                                <p:cTn id="3742" presetID="1" presetClass="exit" presetSubtype="0" fill="hold" grpId="1" nodeType="withEffect">
                                  <p:stCondLst>
                                    <p:cond delay="0"/>
                                  </p:stCondLst>
                                  <p:childTnLst>
                                    <p:set>
                                      <p:cBhvr>
                                        <p:cTn id="3743" dur="1" fill="hold">
                                          <p:stCondLst>
                                            <p:cond delay="0"/>
                                          </p:stCondLst>
                                        </p:cTn>
                                        <p:tgtEl>
                                          <p:spTgt spid="666"/>
                                        </p:tgtEl>
                                        <p:attrNameLst>
                                          <p:attrName>style.visibility</p:attrName>
                                        </p:attrNameLst>
                                      </p:cBhvr>
                                      <p:to>
                                        <p:strVal val="hidden"/>
                                      </p:to>
                                    </p:set>
                                  </p:childTnLst>
                                </p:cTn>
                              </p:par>
                              <p:par>
                                <p:cTn id="3744" presetID="1" presetClass="entr" presetSubtype="0" fill="hold" grpId="0" nodeType="withEffect">
                                  <p:stCondLst>
                                    <p:cond delay="0"/>
                                  </p:stCondLst>
                                  <p:childTnLst>
                                    <p:set>
                                      <p:cBhvr>
                                        <p:cTn id="3745" dur="1" fill="hold">
                                          <p:stCondLst>
                                            <p:cond delay="0"/>
                                          </p:stCondLst>
                                        </p:cTn>
                                        <p:tgtEl>
                                          <p:spTgt spid="664"/>
                                        </p:tgtEl>
                                        <p:attrNameLst>
                                          <p:attrName>style.visibility</p:attrName>
                                        </p:attrNameLst>
                                      </p:cBhvr>
                                      <p:to>
                                        <p:strVal val="visible"/>
                                      </p:to>
                                    </p:set>
                                  </p:childTnLst>
                                </p:cTn>
                              </p:par>
                              <p:par>
                                <p:cTn id="3746" presetID="1" presetClass="entr" presetSubtype="0" fill="hold" grpId="0" nodeType="withEffect">
                                  <p:stCondLst>
                                    <p:cond delay="0"/>
                                  </p:stCondLst>
                                  <p:childTnLst>
                                    <p:set>
                                      <p:cBhvr>
                                        <p:cTn id="3747" dur="1" fill="hold">
                                          <p:stCondLst>
                                            <p:cond delay="0"/>
                                          </p:stCondLst>
                                        </p:cTn>
                                        <p:tgtEl>
                                          <p:spTgt spid="663"/>
                                        </p:tgtEl>
                                        <p:attrNameLst>
                                          <p:attrName>style.visibility</p:attrName>
                                        </p:attrNameLst>
                                      </p:cBhvr>
                                      <p:to>
                                        <p:strVal val="visible"/>
                                      </p:to>
                                    </p:set>
                                  </p:childTnLst>
                                </p:cTn>
                              </p:par>
                            </p:childTnLst>
                          </p:cTn>
                        </p:par>
                      </p:childTnLst>
                    </p:cTn>
                  </p:par>
                </p:childTnLst>
              </p:cTn>
              <p:nextCondLst>
                <p:cond evt="onClick" delay="0">
                  <p:tgtEl>
                    <p:spTgt spid="666"/>
                  </p:tgtEl>
                </p:cond>
              </p:nextCondLst>
            </p:seq>
            <p:seq concurrent="1" nextAc="seek">
              <p:cTn id="3748" restart="whenNotActive" fill="hold" evtFilter="cancelBubble" nodeType="interactiveSeq">
                <p:stCondLst>
                  <p:cond evt="onClick" delay="0">
                    <p:tgtEl>
                      <p:spTgt spid="665"/>
                    </p:tgtEl>
                  </p:cond>
                </p:stCondLst>
                <p:endSync evt="end" delay="0">
                  <p:rtn val="all"/>
                </p:endSync>
                <p:childTnLst>
                  <p:par>
                    <p:cTn id="3749" fill="hold">
                      <p:stCondLst>
                        <p:cond delay="0"/>
                      </p:stCondLst>
                      <p:childTnLst>
                        <p:par>
                          <p:cTn id="3750" fill="hold">
                            <p:stCondLst>
                              <p:cond delay="0"/>
                            </p:stCondLst>
                            <p:childTnLst>
                              <p:par>
                                <p:cTn id="3751" presetID="1" presetClass="exit" presetSubtype="0" fill="hold" grpId="2" nodeType="withEffect">
                                  <p:stCondLst>
                                    <p:cond delay="0"/>
                                  </p:stCondLst>
                                  <p:childTnLst>
                                    <p:set>
                                      <p:cBhvr>
                                        <p:cTn id="3752" dur="1" fill="hold">
                                          <p:stCondLst>
                                            <p:cond delay="0"/>
                                          </p:stCondLst>
                                        </p:cTn>
                                        <p:tgtEl>
                                          <p:spTgt spid="665"/>
                                        </p:tgtEl>
                                        <p:attrNameLst>
                                          <p:attrName>style.visibility</p:attrName>
                                        </p:attrNameLst>
                                      </p:cBhvr>
                                      <p:to>
                                        <p:strVal val="hidden"/>
                                      </p:to>
                                    </p:set>
                                  </p:childTnLst>
                                </p:cTn>
                              </p:par>
                              <p:par>
                                <p:cTn id="3753" presetID="1" presetClass="exit" presetSubtype="0" fill="hold" grpId="3" nodeType="withEffect">
                                  <p:stCondLst>
                                    <p:cond delay="0"/>
                                  </p:stCondLst>
                                  <p:childTnLst>
                                    <p:set>
                                      <p:cBhvr>
                                        <p:cTn id="3754" dur="1" fill="hold">
                                          <p:stCondLst>
                                            <p:cond delay="0"/>
                                          </p:stCondLst>
                                        </p:cTn>
                                        <p:tgtEl>
                                          <p:spTgt spid="666"/>
                                        </p:tgtEl>
                                        <p:attrNameLst>
                                          <p:attrName>style.visibility</p:attrName>
                                        </p:attrNameLst>
                                      </p:cBhvr>
                                      <p:to>
                                        <p:strVal val="hidden"/>
                                      </p:to>
                                    </p:set>
                                  </p:childTnLst>
                                </p:cTn>
                              </p:par>
                              <p:par>
                                <p:cTn id="3755" presetID="1" presetClass="entr" presetSubtype="0" fill="hold" grpId="0" nodeType="withEffect">
                                  <p:stCondLst>
                                    <p:cond delay="0"/>
                                  </p:stCondLst>
                                  <p:childTnLst>
                                    <p:set>
                                      <p:cBhvr>
                                        <p:cTn id="3756" dur="1" fill="hold">
                                          <p:stCondLst>
                                            <p:cond delay="0"/>
                                          </p:stCondLst>
                                        </p:cTn>
                                        <p:tgtEl>
                                          <p:spTgt spid="668"/>
                                        </p:tgtEl>
                                        <p:attrNameLst>
                                          <p:attrName>style.visibility</p:attrName>
                                        </p:attrNameLst>
                                      </p:cBhvr>
                                      <p:to>
                                        <p:strVal val="visible"/>
                                      </p:to>
                                    </p:set>
                                  </p:childTnLst>
                                </p:cTn>
                              </p:par>
                              <p:par>
                                <p:cTn id="3757" presetID="1" presetClass="entr" presetSubtype="0" fill="hold" grpId="0" nodeType="withEffect">
                                  <p:stCondLst>
                                    <p:cond delay="0"/>
                                  </p:stCondLst>
                                  <p:childTnLst>
                                    <p:set>
                                      <p:cBhvr>
                                        <p:cTn id="3758" dur="1" fill="hold">
                                          <p:stCondLst>
                                            <p:cond delay="0"/>
                                          </p:stCondLst>
                                        </p:cTn>
                                        <p:tgtEl>
                                          <p:spTgt spid="667"/>
                                        </p:tgtEl>
                                        <p:attrNameLst>
                                          <p:attrName>style.visibility</p:attrName>
                                        </p:attrNameLst>
                                      </p:cBhvr>
                                      <p:to>
                                        <p:strVal val="visible"/>
                                      </p:to>
                                    </p:set>
                                  </p:childTnLst>
                                </p:cTn>
                              </p:par>
                            </p:childTnLst>
                          </p:cTn>
                        </p:par>
                      </p:childTnLst>
                    </p:cTn>
                  </p:par>
                </p:childTnLst>
              </p:cTn>
              <p:nextCondLst>
                <p:cond evt="onClick" delay="0">
                  <p:tgtEl>
                    <p:spTgt spid="665"/>
                  </p:tgtEl>
                </p:cond>
              </p:nextCondLst>
            </p:seq>
            <p:seq concurrent="1" nextAc="seek">
              <p:cTn id="3759" restart="whenNotActive" fill="hold" evtFilter="cancelBubble" nodeType="interactiveSeq">
                <p:stCondLst>
                  <p:cond evt="onClick" delay="0">
                    <p:tgtEl>
                      <p:spTgt spid="668"/>
                    </p:tgtEl>
                  </p:cond>
                </p:stCondLst>
                <p:endSync evt="end" delay="0">
                  <p:rtn val="all"/>
                </p:endSync>
                <p:childTnLst>
                  <p:par>
                    <p:cTn id="3760" fill="hold">
                      <p:stCondLst>
                        <p:cond delay="0"/>
                      </p:stCondLst>
                      <p:childTnLst>
                        <p:par>
                          <p:cTn id="3761" fill="hold">
                            <p:stCondLst>
                              <p:cond delay="0"/>
                            </p:stCondLst>
                            <p:childTnLst>
                              <p:par>
                                <p:cTn id="3762" presetID="1" presetClass="exit" presetSubtype="0" fill="hold" grpId="1" nodeType="withEffect">
                                  <p:stCondLst>
                                    <p:cond delay="0"/>
                                  </p:stCondLst>
                                  <p:childTnLst>
                                    <p:set>
                                      <p:cBhvr>
                                        <p:cTn id="3763" dur="1" fill="hold">
                                          <p:stCondLst>
                                            <p:cond delay="0"/>
                                          </p:stCondLst>
                                        </p:cTn>
                                        <p:tgtEl>
                                          <p:spTgt spid="668"/>
                                        </p:tgtEl>
                                        <p:attrNameLst>
                                          <p:attrName>style.visibility</p:attrName>
                                        </p:attrNameLst>
                                      </p:cBhvr>
                                      <p:to>
                                        <p:strVal val="hidden"/>
                                      </p:to>
                                    </p:set>
                                  </p:childTnLst>
                                </p:cTn>
                              </p:par>
                              <p:par>
                                <p:cTn id="3764" presetID="1" presetClass="exit" presetSubtype="0" fill="hold" grpId="1" nodeType="withEffect">
                                  <p:stCondLst>
                                    <p:cond delay="0"/>
                                  </p:stCondLst>
                                  <p:childTnLst>
                                    <p:set>
                                      <p:cBhvr>
                                        <p:cTn id="3765" dur="1" fill="hold">
                                          <p:stCondLst>
                                            <p:cond delay="0"/>
                                          </p:stCondLst>
                                        </p:cTn>
                                        <p:tgtEl>
                                          <p:spTgt spid="667"/>
                                        </p:tgtEl>
                                        <p:attrNameLst>
                                          <p:attrName>style.visibility</p:attrName>
                                        </p:attrNameLst>
                                      </p:cBhvr>
                                      <p:to>
                                        <p:strVal val="hidden"/>
                                      </p:to>
                                    </p:set>
                                  </p:childTnLst>
                                </p:cTn>
                              </p:par>
                              <p:par>
                                <p:cTn id="3766" presetID="1" presetClass="entr" presetSubtype="0" fill="hold" grpId="3" nodeType="withEffect">
                                  <p:stCondLst>
                                    <p:cond delay="0"/>
                                  </p:stCondLst>
                                  <p:childTnLst>
                                    <p:set>
                                      <p:cBhvr>
                                        <p:cTn id="3767" dur="1" fill="hold">
                                          <p:stCondLst>
                                            <p:cond delay="0"/>
                                          </p:stCondLst>
                                        </p:cTn>
                                        <p:tgtEl>
                                          <p:spTgt spid="665"/>
                                        </p:tgtEl>
                                        <p:attrNameLst>
                                          <p:attrName>style.visibility</p:attrName>
                                        </p:attrNameLst>
                                      </p:cBhvr>
                                      <p:to>
                                        <p:strVal val="visible"/>
                                      </p:to>
                                    </p:set>
                                  </p:childTnLst>
                                </p:cTn>
                              </p:par>
                              <p:par>
                                <p:cTn id="3768" presetID="1" presetClass="entr" presetSubtype="0" fill="hold" grpId="2" nodeType="withEffect">
                                  <p:stCondLst>
                                    <p:cond delay="0"/>
                                  </p:stCondLst>
                                  <p:childTnLst>
                                    <p:set>
                                      <p:cBhvr>
                                        <p:cTn id="3769" dur="1" fill="hold">
                                          <p:stCondLst>
                                            <p:cond delay="0"/>
                                          </p:stCondLst>
                                        </p:cTn>
                                        <p:tgtEl>
                                          <p:spTgt spid="666"/>
                                        </p:tgtEl>
                                        <p:attrNameLst>
                                          <p:attrName>style.visibility</p:attrName>
                                        </p:attrNameLst>
                                      </p:cBhvr>
                                      <p:to>
                                        <p:strVal val="visible"/>
                                      </p:to>
                                    </p:set>
                                  </p:childTnLst>
                                </p:cTn>
                              </p:par>
                            </p:childTnLst>
                          </p:cTn>
                        </p:par>
                      </p:childTnLst>
                    </p:cTn>
                  </p:par>
                </p:childTnLst>
              </p:cTn>
              <p:nextCondLst>
                <p:cond evt="onClick" delay="0">
                  <p:tgtEl>
                    <p:spTgt spid="668"/>
                  </p:tgtEl>
                </p:cond>
              </p:nextCondLst>
            </p:seq>
            <p:seq concurrent="1" nextAc="seek">
              <p:cTn id="3770" restart="whenNotActive" fill="hold" evtFilter="cancelBubble" nodeType="interactiveSeq">
                <p:stCondLst>
                  <p:cond evt="onClick" delay="0">
                    <p:tgtEl>
                      <p:spTgt spid="667"/>
                    </p:tgtEl>
                  </p:cond>
                </p:stCondLst>
                <p:endSync evt="end" delay="0">
                  <p:rtn val="all"/>
                </p:endSync>
                <p:childTnLst>
                  <p:par>
                    <p:cTn id="3771" fill="hold">
                      <p:stCondLst>
                        <p:cond delay="0"/>
                      </p:stCondLst>
                      <p:childTnLst>
                        <p:par>
                          <p:cTn id="3772" fill="hold">
                            <p:stCondLst>
                              <p:cond delay="0"/>
                            </p:stCondLst>
                            <p:childTnLst>
                              <p:par>
                                <p:cTn id="3773" presetID="1" presetClass="exit" presetSubtype="0" fill="hold" grpId="2" nodeType="withEffect">
                                  <p:stCondLst>
                                    <p:cond delay="0"/>
                                  </p:stCondLst>
                                  <p:childTnLst>
                                    <p:set>
                                      <p:cBhvr>
                                        <p:cTn id="3774" dur="1" fill="hold">
                                          <p:stCondLst>
                                            <p:cond delay="0"/>
                                          </p:stCondLst>
                                        </p:cTn>
                                        <p:tgtEl>
                                          <p:spTgt spid="667"/>
                                        </p:tgtEl>
                                        <p:attrNameLst>
                                          <p:attrName>style.visibility</p:attrName>
                                        </p:attrNameLst>
                                      </p:cBhvr>
                                      <p:to>
                                        <p:strVal val="hidden"/>
                                      </p:to>
                                    </p:set>
                                  </p:childTnLst>
                                </p:cTn>
                              </p:par>
                              <p:par>
                                <p:cTn id="3775" presetID="1" presetClass="exit" presetSubtype="0" fill="hold" grpId="2" nodeType="withEffect">
                                  <p:stCondLst>
                                    <p:cond delay="0"/>
                                  </p:stCondLst>
                                  <p:childTnLst>
                                    <p:set>
                                      <p:cBhvr>
                                        <p:cTn id="3776" dur="1" fill="hold">
                                          <p:stCondLst>
                                            <p:cond delay="0"/>
                                          </p:stCondLst>
                                        </p:cTn>
                                        <p:tgtEl>
                                          <p:spTgt spid="668"/>
                                        </p:tgtEl>
                                        <p:attrNameLst>
                                          <p:attrName>style.visibility</p:attrName>
                                        </p:attrNameLst>
                                      </p:cBhvr>
                                      <p:to>
                                        <p:strVal val="hidden"/>
                                      </p:to>
                                    </p:set>
                                  </p:childTnLst>
                                </p:cTn>
                              </p:par>
                              <p:par>
                                <p:cTn id="3777" presetID="1" presetClass="entr" presetSubtype="0" fill="hold" grpId="3" nodeType="withEffect">
                                  <p:stCondLst>
                                    <p:cond delay="0"/>
                                  </p:stCondLst>
                                  <p:childTnLst>
                                    <p:set>
                                      <p:cBhvr>
                                        <p:cTn id="3778" dur="1" fill="hold">
                                          <p:stCondLst>
                                            <p:cond delay="0"/>
                                          </p:stCondLst>
                                        </p:cTn>
                                        <p:tgtEl>
                                          <p:spTgt spid="670"/>
                                        </p:tgtEl>
                                        <p:attrNameLst>
                                          <p:attrName>style.visibility</p:attrName>
                                        </p:attrNameLst>
                                      </p:cBhvr>
                                      <p:to>
                                        <p:strVal val="visible"/>
                                      </p:to>
                                    </p:set>
                                  </p:childTnLst>
                                </p:cTn>
                              </p:par>
                              <p:par>
                                <p:cTn id="3779" presetID="1" presetClass="entr" presetSubtype="0" fill="hold" grpId="3" nodeType="withEffect">
                                  <p:stCondLst>
                                    <p:cond delay="0"/>
                                  </p:stCondLst>
                                  <p:childTnLst>
                                    <p:set>
                                      <p:cBhvr>
                                        <p:cTn id="3780" dur="1" fill="hold">
                                          <p:stCondLst>
                                            <p:cond delay="0"/>
                                          </p:stCondLst>
                                        </p:cTn>
                                        <p:tgtEl>
                                          <p:spTgt spid="669"/>
                                        </p:tgtEl>
                                        <p:attrNameLst>
                                          <p:attrName>style.visibility</p:attrName>
                                        </p:attrNameLst>
                                      </p:cBhvr>
                                      <p:to>
                                        <p:strVal val="visible"/>
                                      </p:to>
                                    </p:set>
                                  </p:childTnLst>
                                </p:cTn>
                              </p:par>
                            </p:childTnLst>
                          </p:cTn>
                        </p:par>
                      </p:childTnLst>
                    </p:cTn>
                  </p:par>
                </p:childTnLst>
              </p:cTn>
              <p:nextCondLst>
                <p:cond evt="onClick" delay="0">
                  <p:tgtEl>
                    <p:spTgt spid="667"/>
                  </p:tgtEl>
                </p:cond>
              </p:nextCondLst>
            </p:seq>
            <p:seq concurrent="1" nextAc="seek">
              <p:cTn id="3781" restart="whenNotActive" fill="hold" evtFilter="cancelBubble" nodeType="interactiveSeq">
                <p:stCondLst>
                  <p:cond evt="onClick" delay="0">
                    <p:tgtEl>
                      <p:spTgt spid="670"/>
                    </p:tgtEl>
                  </p:cond>
                </p:stCondLst>
                <p:endSync evt="end" delay="0">
                  <p:rtn val="all"/>
                </p:endSync>
                <p:childTnLst>
                  <p:par>
                    <p:cTn id="3782" fill="hold">
                      <p:stCondLst>
                        <p:cond delay="0"/>
                      </p:stCondLst>
                      <p:childTnLst>
                        <p:par>
                          <p:cTn id="3783" fill="hold">
                            <p:stCondLst>
                              <p:cond delay="0"/>
                            </p:stCondLst>
                            <p:childTnLst>
                              <p:par>
                                <p:cTn id="3784" presetID="1" presetClass="exit" presetSubtype="0" fill="hold" grpId="1" nodeType="withEffect">
                                  <p:stCondLst>
                                    <p:cond delay="0"/>
                                  </p:stCondLst>
                                  <p:childTnLst>
                                    <p:set>
                                      <p:cBhvr>
                                        <p:cTn id="3785" dur="1" fill="hold">
                                          <p:stCondLst>
                                            <p:cond delay="0"/>
                                          </p:stCondLst>
                                        </p:cTn>
                                        <p:tgtEl>
                                          <p:spTgt spid="670"/>
                                        </p:tgtEl>
                                        <p:attrNameLst>
                                          <p:attrName>style.visibility</p:attrName>
                                        </p:attrNameLst>
                                      </p:cBhvr>
                                      <p:to>
                                        <p:strVal val="hidden"/>
                                      </p:to>
                                    </p:set>
                                  </p:childTnLst>
                                </p:cTn>
                              </p:par>
                              <p:par>
                                <p:cTn id="3786" presetID="1" presetClass="exit" presetSubtype="0" fill="hold" grpId="1" nodeType="withEffect">
                                  <p:stCondLst>
                                    <p:cond delay="0"/>
                                  </p:stCondLst>
                                  <p:childTnLst>
                                    <p:set>
                                      <p:cBhvr>
                                        <p:cTn id="3787" dur="1" fill="hold">
                                          <p:stCondLst>
                                            <p:cond delay="0"/>
                                          </p:stCondLst>
                                        </p:cTn>
                                        <p:tgtEl>
                                          <p:spTgt spid="669"/>
                                        </p:tgtEl>
                                        <p:attrNameLst>
                                          <p:attrName>style.visibility</p:attrName>
                                        </p:attrNameLst>
                                      </p:cBhvr>
                                      <p:to>
                                        <p:strVal val="hidden"/>
                                      </p:to>
                                    </p:set>
                                  </p:childTnLst>
                                </p:cTn>
                              </p:par>
                              <p:par>
                                <p:cTn id="3788" presetID="1" presetClass="entr" presetSubtype="0" fill="hold" grpId="3" nodeType="withEffect">
                                  <p:stCondLst>
                                    <p:cond delay="0"/>
                                  </p:stCondLst>
                                  <p:childTnLst>
                                    <p:set>
                                      <p:cBhvr>
                                        <p:cTn id="3789" dur="1" fill="hold">
                                          <p:stCondLst>
                                            <p:cond delay="0"/>
                                          </p:stCondLst>
                                        </p:cTn>
                                        <p:tgtEl>
                                          <p:spTgt spid="668"/>
                                        </p:tgtEl>
                                        <p:attrNameLst>
                                          <p:attrName>style.visibility</p:attrName>
                                        </p:attrNameLst>
                                      </p:cBhvr>
                                      <p:to>
                                        <p:strVal val="visible"/>
                                      </p:to>
                                    </p:set>
                                  </p:childTnLst>
                                </p:cTn>
                              </p:par>
                              <p:par>
                                <p:cTn id="3790" presetID="1" presetClass="entr" presetSubtype="0" fill="hold" grpId="3" nodeType="withEffect">
                                  <p:stCondLst>
                                    <p:cond delay="0"/>
                                  </p:stCondLst>
                                  <p:childTnLst>
                                    <p:set>
                                      <p:cBhvr>
                                        <p:cTn id="3791" dur="1" fill="hold">
                                          <p:stCondLst>
                                            <p:cond delay="0"/>
                                          </p:stCondLst>
                                        </p:cTn>
                                        <p:tgtEl>
                                          <p:spTgt spid="667"/>
                                        </p:tgtEl>
                                        <p:attrNameLst>
                                          <p:attrName>style.visibility</p:attrName>
                                        </p:attrNameLst>
                                      </p:cBhvr>
                                      <p:to>
                                        <p:strVal val="visible"/>
                                      </p:to>
                                    </p:set>
                                  </p:childTnLst>
                                </p:cTn>
                              </p:par>
                            </p:childTnLst>
                          </p:cTn>
                        </p:par>
                      </p:childTnLst>
                    </p:cTn>
                  </p:par>
                </p:childTnLst>
              </p:cTn>
              <p:nextCondLst>
                <p:cond evt="onClick" delay="0">
                  <p:tgtEl>
                    <p:spTgt spid="670"/>
                  </p:tgtEl>
                </p:cond>
              </p:nextCondLst>
            </p:seq>
            <p:seq concurrent="1" nextAc="seek">
              <p:cTn id="3792" restart="whenNotActive" fill="hold" evtFilter="cancelBubble" nodeType="interactiveSeq">
                <p:stCondLst>
                  <p:cond evt="onClick" delay="0">
                    <p:tgtEl>
                      <p:spTgt spid="669"/>
                    </p:tgtEl>
                  </p:cond>
                </p:stCondLst>
                <p:endSync evt="end" delay="0">
                  <p:rtn val="all"/>
                </p:endSync>
                <p:childTnLst>
                  <p:par>
                    <p:cTn id="3793" fill="hold">
                      <p:stCondLst>
                        <p:cond delay="0"/>
                      </p:stCondLst>
                      <p:childTnLst>
                        <p:par>
                          <p:cTn id="3794" fill="hold">
                            <p:stCondLst>
                              <p:cond delay="0"/>
                            </p:stCondLst>
                            <p:childTnLst>
                              <p:par>
                                <p:cTn id="3795" presetID="1" presetClass="exit" presetSubtype="0" fill="hold" grpId="2" nodeType="withEffect">
                                  <p:stCondLst>
                                    <p:cond delay="0"/>
                                  </p:stCondLst>
                                  <p:childTnLst>
                                    <p:set>
                                      <p:cBhvr>
                                        <p:cTn id="3796" dur="1" fill="hold">
                                          <p:stCondLst>
                                            <p:cond delay="0"/>
                                          </p:stCondLst>
                                        </p:cTn>
                                        <p:tgtEl>
                                          <p:spTgt spid="669"/>
                                        </p:tgtEl>
                                        <p:attrNameLst>
                                          <p:attrName>style.visibility</p:attrName>
                                        </p:attrNameLst>
                                      </p:cBhvr>
                                      <p:to>
                                        <p:strVal val="hidden"/>
                                      </p:to>
                                    </p:set>
                                  </p:childTnLst>
                                </p:cTn>
                              </p:par>
                              <p:par>
                                <p:cTn id="3797" presetID="1" presetClass="exit" presetSubtype="0" fill="hold" grpId="2" nodeType="withEffect">
                                  <p:stCondLst>
                                    <p:cond delay="0"/>
                                  </p:stCondLst>
                                  <p:childTnLst>
                                    <p:set>
                                      <p:cBhvr>
                                        <p:cTn id="3798" dur="1" fill="hold">
                                          <p:stCondLst>
                                            <p:cond delay="0"/>
                                          </p:stCondLst>
                                        </p:cTn>
                                        <p:tgtEl>
                                          <p:spTgt spid="670"/>
                                        </p:tgtEl>
                                        <p:attrNameLst>
                                          <p:attrName>style.visibility</p:attrName>
                                        </p:attrNameLst>
                                      </p:cBhvr>
                                      <p:to>
                                        <p:strVal val="hidden"/>
                                      </p:to>
                                    </p:set>
                                  </p:childTnLst>
                                </p:cTn>
                              </p:par>
                              <p:par>
                                <p:cTn id="3799" presetID="1" presetClass="entr" presetSubtype="0" fill="hold" grpId="3" nodeType="withEffect">
                                  <p:stCondLst>
                                    <p:cond delay="0"/>
                                  </p:stCondLst>
                                  <p:childTnLst>
                                    <p:set>
                                      <p:cBhvr>
                                        <p:cTn id="3800" dur="1" fill="hold">
                                          <p:stCondLst>
                                            <p:cond delay="0"/>
                                          </p:stCondLst>
                                        </p:cTn>
                                        <p:tgtEl>
                                          <p:spTgt spid="672"/>
                                        </p:tgtEl>
                                        <p:attrNameLst>
                                          <p:attrName>style.visibility</p:attrName>
                                        </p:attrNameLst>
                                      </p:cBhvr>
                                      <p:to>
                                        <p:strVal val="visible"/>
                                      </p:to>
                                    </p:set>
                                  </p:childTnLst>
                                </p:cTn>
                              </p:par>
                              <p:par>
                                <p:cTn id="3801" presetID="1" presetClass="entr" presetSubtype="0" fill="hold" grpId="3" nodeType="withEffect">
                                  <p:stCondLst>
                                    <p:cond delay="0"/>
                                  </p:stCondLst>
                                  <p:childTnLst>
                                    <p:set>
                                      <p:cBhvr>
                                        <p:cTn id="3802" dur="1" fill="hold">
                                          <p:stCondLst>
                                            <p:cond delay="0"/>
                                          </p:stCondLst>
                                        </p:cTn>
                                        <p:tgtEl>
                                          <p:spTgt spid="671"/>
                                        </p:tgtEl>
                                        <p:attrNameLst>
                                          <p:attrName>style.visibility</p:attrName>
                                        </p:attrNameLst>
                                      </p:cBhvr>
                                      <p:to>
                                        <p:strVal val="visible"/>
                                      </p:to>
                                    </p:set>
                                  </p:childTnLst>
                                </p:cTn>
                              </p:par>
                            </p:childTnLst>
                          </p:cTn>
                        </p:par>
                      </p:childTnLst>
                    </p:cTn>
                  </p:par>
                </p:childTnLst>
              </p:cTn>
              <p:nextCondLst>
                <p:cond evt="onClick" delay="0">
                  <p:tgtEl>
                    <p:spTgt spid="669"/>
                  </p:tgtEl>
                </p:cond>
              </p:nextCondLst>
            </p:seq>
            <p:seq concurrent="1" nextAc="seek">
              <p:cTn id="3803" restart="whenNotActive" fill="hold" evtFilter="cancelBubble" nodeType="interactiveSeq">
                <p:stCondLst>
                  <p:cond evt="onClick" delay="0">
                    <p:tgtEl>
                      <p:spTgt spid="672"/>
                    </p:tgtEl>
                  </p:cond>
                </p:stCondLst>
                <p:endSync evt="end" delay="0">
                  <p:rtn val="all"/>
                </p:endSync>
                <p:childTnLst>
                  <p:par>
                    <p:cTn id="3804" fill="hold">
                      <p:stCondLst>
                        <p:cond delay="0"/>
                      </p:stCondLst>
                      <p:childTnLst>
                        <p:par>
                          <p:cTn id="3805" fill="hold">
                            <p:stCondLst>
                              <p:cond delay="0"/>
                            </p:stCondLst>
                            <p:childTnLst>
                              <p:par>
                                <p:cTn id="3806" presetID="1" presetClass="exit" presetSubtype="0" fill="hold" grpId="1" nodeType="withEffect">
                                  <p:stCondLst>
                                    <p:cond delay="0"/>
                                  </p:stCondLst>
                                  <p:childTnLst>
                                    <p:set>
                                      <p:cBhvr>
                                        <p:cTn id="3807" dur="1" fill="hold">
                                          <p:stCondLst>
                                            <p:cond delay="0"/>
                                          </p:stCondLst>
                                        </p:cTn>
                                        <p:tgtEl>
                                          <p:spTgt spid="672"/>
                                        </p:tgtEl>
                                        <p:attrNameLst>
                                          <p:attrName>style.visibility</p:attrName>
                                        </p:attrNameLst>
                                      </p:cBhvr>
                                      <p:to>
                                        <p:strVal val="hidden"/>
                                      </p:to>
                                    </p:set>
                                  </p:childTnLst>
                                </p:cTn>
                              </p:par>
                              <p:par>
                                <p:cTn id="3808" presetID="1" presetClass="exit" presetSubtype="0" fill="hold" grpId="1" nodeType="withEffect">
                                  <p:stCondLst>
                                    <p:cond delay="0"/>
                                  </p:stCondLst>
                                  <p:childTnLst>
                                    <p:set>
                                      <p:cBhvr>
                                        <p:cTn id="3809" dur="1" fill="hold">
                                          <p:stCondLst>
                                            <p:cond delay="0"/>
                                          </p:stCondLst>
                                        </p:cTn>
                                        <p:tgtEl>
                                          <p:spTgt spid="671"/>
                                        </p:tgtEl>
                                        <p:attrNameLst>
                                          <p:attrName>style.visibility</p:attrName>
                                        </p:attrNameLst>
                                      </p:cBhvr>
                                      <p:to>
                                        <p:strVal val="hidden"/>
                                      </p:to>
                                    </p:set>
                                  </p:childTnLst>
                                </p:cTn>
                              </p:par>
                              <p:par>
                                <p:cTn id="3810" presetID="1" presetClass="entr" presetSubtype="0" fill="hold" grpId="0" nodeType="withEffect">
                                  <p:stCondLst>
                                    <p:cond delay="0"/>
                                  </p:stCondLst>
                                  <p:childTnLst>
                                    <p:set>
                                      <p:cBhvr>
                                        <p:cTn id="3811" dur="1" fill="hold">
                                          <p:stCondLst>
                                            <p:cond delay="0"/>
                                          </p:stCondLst>
                                        </p:cTn>
                                        <p:tgtEl>
                                          <p:spTgt spid="670"/>
                                        </p:tgtEl>
                                        <p:attrNameLst>
                                          <p:attrName>style.visibility</p:attrName>
                                        </p:attrNameLst>
                                      </p:cBhvr>
                                      <p:to>
                                        <p:strVal val="visible"/>
                                      </p:to>
                                    </p:set>
                                  </p:childTnLst>
                                </p:cTn>
                              </p:par>
                              <p:par>
                                <p:cTn id="3812" presetID="1" presetClass="entr" presetSubtype="0" fill="hold" grpId="0" nodeType="withEffect">
                                  <p:stCondLst>
                                    <p:cond delay="0"/>
                                  </p:stCondLst>
                                  <p:childTnLst>
                                    <p:set>
                                      <p:cBhvr>
                                        <p:cTn id="3813" dur="1" fill="hold">
                                          <p:stCondLst>
                                            <p:cond delay="0"/>
                                          </p:stCondLst>
                                        </p:cTn>
                                        <p:tgtEl>
                                          <p:spTgt spid="669"/>
                                        </p:tgtEl>
                                        <p:attrNameLst>
                                          <p:attrName>style.visibility</p:attrName>
                                        </p:attrNameLst>
                                      </p:cBhvr>
                                      <p:to>
                                        <p:strVal val="visible"/>
                                      </p:to>
                                    </p:set>
                                  </p:childTnLst>
                                </p:cTn>
                              </p:par>
                            </p:childTnLst>
                          </p:cTn>
                        </p:par>
                      </p:childTnLst>
                    </p:cTn>
                  </p:par>
                </p:childTnLst>
              </p:cTn>
              <p:nextCondLst>
                <p:cond evt="onClick" delay="0">
                  <p:tgtEl>
                    <p:spTgt spid="672"/>
                  </p:tgtEl>
                </p:cond>
              </p:nextCondLst>
            </p:seq>
            <p:seq concurrent="1" nextAc="seek">
              <p:cTn id="3814" restart="whenNotActive" fill="hold" evtFilter="cancelBubble" nodeType="interactiveSeq">
                <p:stCondLst>
                  <p:cond evt="onClick" delay="0">
                    <p:tgtEl>
                      <p:spTgt spid="671"/>
                    </p:tgtEl>
                  </p:cond>
                </p:stCondLst>
                <p:endSync evt="end" delay="0">
                  <p:rtn val="all"/>
                </p:endSync>
                <p:childTnLst>
                  <p:par>
                    <p:cTn id="3815" fill="hold">
                      <p:stCondLst>
                        <p:cond delay="0"/>
                      </p:stCondLst>
                      <p:childTnLst>
                        <p:par>
                          <p:cTn id="3816" fill="hold">
                            <p:stCondLst>
                              <p:cond delay="0"/>
                            </p:stCondLst>
                            <p:childTnLst>
                              <p:par>
                                <p:cTn id="3817" presetID="1" presetClass="exit" presetSubtype="0" fill="hold" grpId="2" nodeType="withEffect">
                                  <p:stCondLst>
                                    <p:cond delay="0"/>
                                  </p:stCondLst>
                                  <p:childTnLst>
                                    <p:set>
                                      <p:cBhvr>
                                        <p:cTn id="3818" dur="1" fill="hold">
                                          <p:stCondLst>
                                            <p:cond delay="0"/>
                                          </p:stCondLst>
                                        </p:cTn>
                                        <p:tgtEl>
                                          <p:spTgt spid="671"/>
                                        </p:tgtEl>
                                        <p:attrNameLst>
                                          <p:attrName>style.visibility</p:attrName>
                                        </p:attrNameLst>
                                      </p:cBhvr>
                                      <p:to>
                                        <p:strVal val="hidden"/>
                                      </p:to>
                                    </p:set>
                                  </p:childTnLst>
                                </p:cTn>
                              </p:par>
                              <p:par>
                                <p:cTn id="3819" presetID="1" presetClass="exit" presetSubtype="0" fill="hold" grpId="2" nodeType="withEffect">
                                  <p:stCondLst>
                                    <p:cond delay="0"/>
                                  </p:stCondLst>
                                  <p:childTnLst>
                                    <p:set>
                                      <p:cBhvr>
                                        <p:cTn id="3820" dur="1" fill="hold">
                                          <p:stCondLst>
                                            <p:cond delay="0"/>
                                          </p:stCondLst>
                                        </p:cTn>
                                        <p:tgtEl>
                                          <p:spTgt spid="672"/>
                                        </p:tgtEl>
                                        <p:attrNameLst>
                                          <p:attrName>style.visibility</p:attrName>
                                        </p:attrNameLst>
                                      </p:cBhvr>
                                      <p:to>
                                        <p:strVal val="hidden"/>
                                      </p:to>
                                    </p:set>
                                  </p:childTnLst>
                                </p:cTn>
                              </p:par>
                              <p:par>
                                <p:cTn id="3821" presetID="1" presetClass="entr" presetSubtype="0" fill="hold" grpId="0" nodeType="withEffect">
                                  <p:stCondLst>
                                    <p:cond delay="0"/>
                                  </p:stCondLst>
                                  <p:childTnLst>
                                    <p:set>
                                      <p:cBhvr>
                                        <p:cTn id="3822" dur="1" fill="hold">
                                          <p:stCondLst>
                                            <p:cond delay="0"/>
                                          </p:stCondLst>
                                        </p:cTn>
                                        <p:tgtEl>
                                          <p:spTgt spid="674"/>
                                        </p:tgtEl>
                                        <p:attrNameLst>
                                          <p:attrName>style.visibility</p:attrName>
                                        </p:attrNameLst>
                                      </p:cBhvr>
                                      <p:to>
                                        <p:strVal val="visible"/>
                                      </p:to>
                                    </p:set>
                                  </p:childTnLst>
                                </p:cTn>
                              </p:par>
                              <p:par>
                                <p:cTn id="3823" presetID="1" presetClass="entr" presetSubtype="0" fill="hold" grpId="0" nodeType="withEffect">
                                  <p:stCondLst>
                                    <p:cond delay="0"/>
                                  </p:stCondLst>
                                  <p:childTnLst>
                                    <p:set>
                                      <p:cBhvr>
                                        <p:cTn id="3824" dur="1" fill="hold">
                                          <p:stCondLst>
                                            <p:cond delay="0"/>
                                          </p:stCondLst>
                                        </p:cTn>
                                        <p:tgtEl>
                                          <p:spTgt spid="673"/>
                                        </p:tgtEl>
                                        <p:attrNameLst>
                                          <p:attrName>style.visibility</p:attrName>
                                        </p:attrNameLst>
                                      </p:cBhvr>
                                      <p:to>
                                        <p:strVal val="visible"/>
                                      </p:to>
                                    </p:set>
                                  </p:childTnLst>
                                </p:cTn>
                              </p:par>
                            </p:childTnLst>
                          </p:cTn>
                        </p:par>
                      </p:childTnLst>
                    </p:cTn>
                  </p:par>
                </p:childTnLst>
              </p:cTn>
              <p:nextCondLst>
                <p:cond evt="onClick" delay="0">
                  <p:tgtEl>
                    <p:spTgt spid="671"/>
                  </p:tgtEl>
                </p:cond>
              </p:nextCondLst>
            </p:seq>
            <p:seq concurrent="1" nextAc="seek">
              <p:cTn id="3825" restart="whenNotActive" fill="hold" evtFilter="cancelBubble" nodeType="interactiveSeq">
                <p:stCondLst>
                  <p:cond evt="onClick" delay="0">
                    <p:tgtEl>
                      <p:spTgt spid="674"/>
                    </p:tgtEl>
                  </p:cond>
                </p:stCondLst>
                <p:endSync evt="end" delay="0">
                  <p:rtn val="all"/>
                </p:endSync>
                <p:childTnLst>
                  <p:par>
                    <p:cTn id="3826" fill="hold">
                      <p:stCondLst>
                        <p:cond delay="0"/>
                      </p:stCondLst>
                      <p:childTnLst>
                        <p:par>
                          <p:cTn id="3827" fill="hold">
                            <p:stCondLst>
                              <p:cond delay="0"/>
                            </p:stCondLst>
                            <p:childTnLst>
                              <p:par>
                                <p:cTn id="3828" presetID="1" presetClass="exit" presetSubtype="0" fill="hold" grpId="1" nodeType="withEffect">
                                  <p:stCondLst>
                                    <p:cond delay="0"/>
                                  </p:stCondLst>
                                  <p:childTnLst>
                                    <p:set>
                                      <p:cBhvr>
                                        <p:cTn id="3829" dur="1" fill="hold">
                                          <p:stCondLst>
                                            <p:cond delay="0"/>
                                          </p:stCondLst>
                                        </p:cTn>
                                        <p:tgtEl>
                                          <p:spTgt spid="674"/>
                                        </p:tgtEl>
                                        <p:attrNameLst>
                                          <p:attrName>style.visibility</p:attrName>
                                        </p:attrNameLst>
                                      </p:cBhvr>
                                      <p:to>
                                        <p:strVal val="hidden"/>
                                      </p:to>
                                    </p:set>
                                  </p:childTnLst>
                                </p:cTn>
                              </p:par>
                              <p:par>
                                <p:cTn id="3830" presetID="1" presetClass="exit" presetSubtype="0" fill="hold" grpId="1" nodeType="withEffect">
                                  <p:stCondLst>
                                    <p:cond delay="0"/>
                                  </p:stCondLst>
                                  <p:childTnLst>
                                    <p:set>
                                      <p:cBhvr>
                                        <p:cTn id="3831" dur="1" fill="hold">
                                          <p:stCondLst>
                                            <p:cond delay="0"/>
                                          </p:stCondLst>
                                        </p:cTn>
                                        <p:tgtEl>
                                          <p:spTgt spid="673"/>
                                        </p:tgtEl>
                                        <p:attrNameLst>
                                          <p:attrName>style.visibility</p:attrName>
                                        </p:attrNameLst>
                                      </p:cBhvr>
                                      <p:to>
                                        <p:strVal val="hidden"/>
                                      </p:to>
                                    </p:set>
                                  </p:childTnLst>
                                </p:cTn>
                              </p:par>
                              <p:par>
                                <p:cTn id="3832" presetID="1" presetClass="entr" presetSubtype="0" fill="hold" grpId="0" nodeType="withEffect">
                                  <p:stCondLst>
                                    <p:cond delay="0"/>
                                  </p:stCondLst>
                                  <p:childTnLst>
                                    <p:set>
                                      <p:cBhvr>
                                        <p:cTn id="3833" dur="1" fill="hold">
                                          <p:stCondLst>
                                            <p:cond delay="0"/>
                                          </p:stCondLst>
                                        </p:cTn>
                                        <p:tgtEl>
                                          <p:spTgt spid="672"/>
                                        </p:tgtEl>
                                        <p:attrNameLst>
                                          <p:attrName>style.visibility</p:attrName>
                                        </p:attrNameLst>
                                      </p:cBhvr>
                                      <p:to>
                                        <p:strVal val="visible"/>
                                      </p:to>
                                    </p:set>
                                  </p:childTnLst>
                                </p:cTn>
                              </p:par>
                              <p:par>
                                <p:cTn id="3834" presetID="1" presetClass="entr" presetSubtype="0" fill="hold" grpId="0" nodeType="withEffect">
                                  <p:stCondLst>
                                    <p:cond delay="0"/>
                                  </p:stCondLst>
                                  <p:childTnLst>
                                    <p:set>
                                      <p:cBhvr>
                                        <p:cTn id="3835" dur="1" fill="hold">
                                          <p:stCondLst>
                                            <p:cond delay="0"/>
                                          </p:stCondLst>
                                        </p:cTn>
                                        <p:tgtEl>
                                          <p:spTgt spid="671"/>
                                        </p:tgtEl>
                                        <p:attrNameLst>
                                          <p:attrName>style.visibility</p:attrName>
                                        </p:attrNameLst>
                                      </p:cBhvr>
                                      <p:to>
                                        <p:strVal val="visible"/>
                                      </p:to>
                                    </p:set>
                                  </p:childTnLst>
                                </p:cTn>
                              </p:par>
                            </p:childTnLst>
                          </p:cTn>
                        </p:par>
                      </p:childTnLst>
                    </p:cTn>
                  </p:par>
                </p:childTnLst>
              </p:cTn>
              <p:nextCondLst>
                <p:cond evt="onClick" delay="0">
                  <p:tgtEl>
                    <p:spTgt spid="674"/>
                  </p:tgtEl>
                </p:cond>
              </p:nextCondLst>
            </p:seq>
            <p:seq concurrent="1" nextAc="seek">
              <p:cTn id="3836" restart="whenNotActive" fill="hold" evtFilter="cancelBubble" nodeType="interactiveSeq">
                <p:stCondLst>
                  <p:cond evt="onClick" delay="0">
                    <p:tgtEl>
                      <p:spTgt spid="673"/>
                    </p:tgtEl>
                  </p:cond>
                </p:stCondLst>
                <p:endSync evt="end" delay="0">
                  <p:rtn val="all"/>
                </p:endSync>
                <p:childTnLst>
                  <p:par>
                    <p:cTn id="3837" fill="hold">
                      <p:stCondLst>
                        <p:cond delay="0"/>
                      </p:stCondLst>
                      <p:childTnLst>
                        <p:par>
                          <p:cTn id="3838" fill="hold">
                            <p:stCondLst>
                              <p:cond delay="0"/>
                            </p:stCondLst>
                            <p:childTnLst>
                              <p:par>
                                <p:cTn id="3839" presetID="1" presetClass="exit" presetSubtype="0" fill="hold" grpId="2" nodeType="withEffect">
                                  <p:stCondLst>
                                    <p:cond delay="0"/>
                                  </p:stCondLst>
                                  <p:childTnLst>
                                    <p:set>
                                      <p:cBhvr>
                                        <p:cTn id="3840" dur="1" fill="hold">
                                          <p:stCondLst>
                                            <p:cond delay="0"/>
                                          </p:stCondLst>
                                        </p:cTn>
                                        <p:tgtEl>
                                          <p:spTgt spid="673"/>
                                        </p:tgtEl>
                                        <p:attrNameLst>
                                          <p:attrName>style.visibility</p:attrName>
                                        </p:attrNameLst>
                                      </p:cBhvr>
                                      <p:to>
                                        <p:strVal val="hidden"/>
                                      </p:to>
                                    </p:set>
                                  </p:childTnLst>
                                </p:cTn>
                              </p:par>
                              <p:par>
                                <p:cTn id="3841" presetID="1" presetClass="exit" presetSubtype="0" fill="hold" grpId="2" nodeType="withEffect">
                                  <p:stCondLst>
                                    <p:cond delay="0"/>
                                  </p:stCondLst>
                                  <p:childTnLst>
                                    <p:set>
                                      <p:cBhvr>
                                        <p:cTn id="3842" dur="1" fill="hold">
                                          <p:stCondLst>
                                            <p:cond delay="0"/>
                                          </p:stCondLst>
                                        </p:cTn>
                                        <p:tgtEl>
                                          <p:spTgt spid="674"/>
                                        </p:tgtEl>
                                        <p:attrNameLst>
                                          <p:attrName>style.visibility</p:attrName>
                                        </p:attrNameLst>
                                      </p:cBhvr>
                                      <p:to>
                                        <p:strVal val="hidden"/>
                                      </p:to>
                                    </p:set>
                                  </p:childTnLst>
                                </p:cTn>
                              </p:par>
                              <p:par>
                                <p:cTn id="3843" presetID="1" presetClass="entr" presetSubtype="0" fill="hold" grpId="3" nodeType="withEffect">
                                  <p:stCondLst>
                                    <p:cond delay="0"/>
                                  </p:stCondLst>
                                  <p:childTnLst>
                                    <p:set>
                                      <p:cBhvr>
                                        <p:cTn id="3844" dur="1" fill="hold">
                                          <p:stCondLst>
                                            <p:cond delay="0"/>
                                          </p:stCondLst>
                                        </p:cTn>
                                        <p:tgtEl>
                                          <p:spTgt spid="676"/>
                                        </p:tgtEl>
                                        <p:attrNameLst>
                                          <p:attrName>style.visibility</p:attrName>
                                        </p:attrNameLst>
                                      </p:cBhvr>
                                      <p:to>
                                        <p:strVal val="visible"/>
                                      </p:to>
                                    </p:set>
                                  </p:childTnLst>
                                </p:cTn>
                              </p:par>
                              <p:par>
                                <p:cTn id="3845" presetID="1" presetClass="entr" presetSubtype="0" fill="hold" grpId="3" nodeType="withEffect">
                                  <p:stCondLst>
                                    <p:cond delay="0"/>
                                  </p:stCondLst>
                                  <p:childTnLst>
                                    <p:set>
                                      <p:cBhvr>
                                        <p:cTn id="3846" dur="1" fill="hold">
                                          <p:stCondLst>
                                            <p:cond delay="0"/>
                                          </p:stCondLst>
                                        </p:cTn>
                                        <p:tgtEl>
                                          <p:spTgt spid="675"/>
                                        </p:tgtEl>
                                        <p:attrNameLst>
                                          <p:attrName>style.visibility</p:attrName>
                                        </p:attrNameLst>
                                      </p:cBhvr>
                                      <p:to>
                                        <p:strVal val="visible"/>
                                      </p:to>
                                    </p:set>
                                  </p:childTnLst>
                                </p:cTn>
                              </p:par>
                            </p:childTnLst>
                          </p:cTn>
                        </p:par>
                      </p:childTnLst>
                    </p:cTn>
                  </p:par>
                </p:childTnLst>
              </p:cTn>
              <p:nextCondLst>
                <p:cond evt="onClick" delay="0">
                  <p:tgtEl>
                    <p:spTgt spid="673"/>
                  </p:tgtEl>
                </p:cond>
              </p:nextCondLst>
            </p:seq>
            <p:seq concurrent="1" nextAc="seek">
              <p:cTn id="3847" restart="whenNotActive" fill="hold" evtFilter="cancelBubble" nodeType="interactiveSeq">
                <p:stCondLst>
                  <p:cond evt="onClick" delay="0">
                    <p:tgtEl>
                      <p:spTgt spid="676"/>
                    </p:tgtEl>
                  </p:cond>
                </p:stCondLst>
                <p:endSync evt="end" delay="0">
                  <p:rtn val="all"/>
                </p:endSync>
                <p:childTnLst>
                  <p:par>
                    <p:cTn id="3848" fill="hold">
                      <p:stCondLst>
                        <p:cond delay="0"/>
                      </p:stCondLst>
                      <p:childTnLst>
                        <p:par>
                          <p:cTn id="3849" fill="hold">
                            <p:stCondLst>
                              <p:cond delay="0"/>
                            </p:stCondLst>
                            <p:childTnLst>
                              <p:par>
                                <p:cTn id="3850" presetID="1" presetClass="exit" presetSubtype="0" fill="hold" grpId="1" nodeType="withEffect">
                                  <p:stCondLst>
                                    <p:cond delay="0"/>
                                  </p:stCondLst>
                                  <p:childTnLst>
                                    <p:set>
                                      <p:cBhvr>
                                        <p:cTn id="3851" dur="1" fill="hold">
                                          <p:stCondLst>
                                            <p:cond delay="0"/>
                                          </p:stCondLst>
                                        </p:cTn>
                                        <p:tgtEl>
                                          <p:spTgt spid="676"/>
                                        </p:tgtEl>
                                        <p:attrNameLst>
                                          <p:attrName>style.visibility</p:attrName>
                                        </p:attrNameLst>
                                      </p:cBhvr>
                                      <p:to>
                                        <p:strVal val="hidden"/>
                                      </p:to>
                                    </p:set>
                                  </p:childTnLst>
                                </p:cTn>
                              </p:par>
                              <p:par>
                                <p:cTn id="3852" presetID="1" presetClass="exit" presetSubtype="0" fill="hold" grpId="1" nodeType="withEffect">
                                  <p:stCondLst>
                                    <p:cond delay="0"/>
                                  </p:stCondLst>
                                  <p:childTnLst>
                                    <p:set>
                                      <p:cBhvr>
                                        <p:cTn id="3853" dur="1" fill="hold">
                                          <p:stCondLst>
                                            <p:cond delay="0"/>
                                          </p:stCondLst>
                                        </p:cTn>
                                        <p:tgtEl>
                                          <p:spTgt spid="675"/>
                                        </p:tgtEl>
                                        <p:attrNameLst>
                                          <p:attrName>style.visibility</p:attrName>
                                        </p:attrNameLst>
                                      </p:cBhvr>
                                      <p:to>
                                        <p:strVal val="hidden"/>
                                      </p:to>
                                    </p:set>
                                  </p:childTnLst>
                                </p:cTn>
                              </p:par>
                              <p:par>
                                <p:cTn id="3854" presetID="1" presetClass="entr" presetSubtype="0" fill="hold" grpId="3" nodeType="withEffect">
                                  <p:stCondLst>
                                    <p:cond delay="0"/>
                                  </p:stCondLst>
                                  <p:childTnLst>
                                    <p:set>
                                      <p:cBhvr>
                                        <p:cTn id="3855" dur="1" fill="hold">
                                          <p:stCondLst>
                                            <p:cond delay="0"/>
                                          </p:stCondLst>
                                        </p:cTn>
                                        <p:tgtEl>
                                          <p:spTgt spid="674"/>
                                        </p:tgtEl>
                                        <p:attrNameLst>
                                          <p:attrName>style.visibility</p:attrName>
                                        </p:attrNameLst>
                                      </p:cBhvr>
                                      <p:to>
                                        <p:strVal val="visible"/>
                                      </p:to>
                                    </p:set>
                                  </p:childTnLst>
                                </p:cTn>
                              </p:par>
                              <p:par>
                                <p:cTn id="3856" presetID="1" presetClass="entr" presetSubtype="0" fill="hold" grpId="3" nodeType="withEffect">
                                  <p:stCondLst>
                                    <p:cond delay="0"/>
                                  </p:stCondLst>
                                  <p:childTnLst>
                                    <p:set>
                                      <p:cBhvr>
                                        <p:cTn id="3857" dur="1" fill="hold">
                                          <p:stCondLst>
                                            <p:cond delay="0"/>
                                          </p:stCondLst>
                                        </p:cTn>
                                        <p:tgtEl>
                                          <p:spTgt spid="673"/>
                                        </p:tgtEl>
                                        <p:attrNameLst>
                                          <p:attrName>style.visibility</p:attrName>
                                        </p:attrNameLst>
                                      </p:cBhvr>
                                      <p:to>
                                        <p:strVal val="visible"/>
                                      </p:to>
                                    </p:set>
                                  </p:childTnLst>
                                </p:cTn>
                              </p:par>
                            </p:childTnLst>
                          </p:cTn>
                        </p:par>
                      </p:childTnLst>
                    </p:cTn>
                  </p:par>
                </p:childTnLst>
              </p:cTn>
              <p:nextCondLst>
                <p:cond evt="onClick" delay="0">
                  <p:tgtEl>
                    <p:spTgt spid="676"/>
                  </p:tgtEl>
                </p:cond>
              </p:nextCondLst>
            </p:seq>
            <p:seq concurrent="1" nextAc="seek">
              <p:cTn id="3858" restart="whenNotActive" fill="hold" evtFilter="cancelBubble" nodeType="interactiveSeq">
                <p:stCondLst>
                  <p:cond evt="onClick" delay="0">
                    <p:tgtEl>
                      <p:spTgt spid="675"/>
                    </p:tgtEl>
                  </p:cond>
                </p:stCondLst>
                <p:endSync evt="end" delay="0">
                  <p:rtn val="all"/>
                </p:endSync>
                <p:childTnLst>
                  <p:par>
                    <p:cTn id="3859" fill="hold">
                      <p:stCondLst>
                        <p:cond delay="0"/>
                      </p:stCondLst>
                      <p:childTnLst>
                        <p:par>
                          <p:cTn id="3860" fill="hold">
                            <p:stCondLst>
                              <p:cond delay="0"/>
                            </p:stCondLst>
                            <p:childTnLst>
                              <p:par>
                                <p:cTn id="3861" presetID="1" presetClass="exit" presetSubtype="0" fill="hold" grpId="2" nodeType="withEffect">
                                  <p:stCondLst>
                                    <p:cond delay="0"/>
                                  </p:stCondLst>
                                  <p:childTnLst>
                                    <p:set>
                                      <p:cBhvr>
                                        <p:cTn id="3862" dur="1" fill="hold">
                                          <p:stCondLst>
                                            <p:cond delay="0"/>
                                          </p:stCondLst>
                                        </p:cTn>
                                        <p:tgtEl>
                                          <p:spTgt spid="675"/>
                                        </p:tgtEl>
                                        <p:attrNameLst>
                                          <p:attrName>style.visibility</p:attrName>
                                        </p:attrNameLst>
                                      </p:cBhvr>
                                      <p:to>
                                        <p:strVal val="hidden"/>
                                      </p:to>
                                    </p:set>
                                  </p:childTnLst>
                                </p:cTn>
                              </p:par>
                              <p:par>
                                <p:cTn id="3863" presetID="1" presetClass="exit" presetSubtype="0" fill="hold" grpId="2" nodeType="withEffect">
                                  <p:stCondLst>
                                    <p:cond delay="0"/>
                                  </p:stCondLst>
                                  <p:childTnLst>
                                    <p:set>
                                      <p:cBhvr>
                                        <p:cTn id="3864" dur="1" fill="hold">
                                          <p:stCondLst>
                                            <p:cond delay="0"/>
                                          </p:stCondLst>
                                        </p:cTn>
                                        <p:tgtEl>
                                          <p:spTgt spid="676"/>
                                        </p:tgtEl>
                                        <p:attrNameLst>
                                          <p:attrName>style.visibility</p:attrName>
                                        </p:attrNameLst>
                                      </p:cBhvr>
                                      <p:to>
                                        <p:strVal val="hidden"/>
                                      </p:to>
                                    </p:set>
                                  </p:childTnLst>
                                </p:cTn>
                              </p:par>
                              <p:par>
                                <p:cTn id="3865" presetID="1" presetClass="entr" presetSubtype="0" fill="hold" grpId="0" nodeType="withEffect">
                                  <p:stCondLst>
                                    <p:cond delay="0"/>
                                  </p:stCondLst>
                                  <p:childTnLst>
                                    <p:set>
                                      <p:cBhvr>
                                        <p:cTn id="3866" dur="1" fill="hold">
                                          <p:stCondLst>
                                            <p:cond delay="0"/>
                                          </p:stCondLst>
                                        </p:cTn>
                                        <p:tgtEl>
                                          <p:spTgt spid="678"/>
                                        </p:tgtEl>
                                        <p:attrNameLst>
                                          <p:attrName>style.visibility</p:attrName>
                                        </p:attrNameLst>
                                      </p:cBhvr>
                                      <p:to>
                                        <p:strVal val="visible"/>
                                      </p:to>
                                    </p:set>
                                  </p:childTnLst>
                                </p:cTn>
                              </p:par>
                              <p:par>
                                <p:cTn id="3867" presetID="1" presetClass="entr" presetSubtype="0" fill="hold" grpId="0" nodeType="withEffect">
                                  <p:stCondLst>
                                    <p:cond delay="0"/>
                                  </p:stCondLst>
                                  <p:childTnLst>
                                    <p:set>
                                      <p:cBhvr>
                                        <p:cTn id="3868" dur="1" fill="hold">
                                          <p:stCondLst>
                                            <p:cond delay="0"/>
                                          </p:stCondLst>
                                        </p:cTn>
                                        <p:tgtEl>
                                          <p:spTgt spid="677"/>
                                        </p:tgtEl>
                                        <p:attrNameLst>
                                          <p:attrName>style.visibility</p:attrName>
                                        </p:attrNameLst>
                                      </p:cBhvr>
                                      <p:to>
                                        <p:strVal val="visible"/>
                                      </p:to>
                                    </p:set>
                                  </p:childTnLst>
                                </p:cTn>
                              </p:par>
                            </p:childTnLst>
                          </p:cTn>
                        </p:par>
                      </p:childTnLst>
                    </p:cTn>
                  </p:par>
                </p:childTnLst>
              </p:cTn>
              <p:nextCondLst>
                <p:cond evt="onClick" delay="0">
                  <p:tgtEl>
                    <p:spTgt spid="675"/>
                  </p:tgtEl>
                </p:cond>
              </p:nextCondLst>
            </p:seq>
            <p:seq concurrent="1" nextAc="seek">
              <p:cTn id="3869" restart="whenNotActive" fill="hold" evtFilter="cancelBubble" nodeType="interactiveSeq">
                <p:stCondLst>
                  <p:cond evt="onClick" delay="0">
                    <p:tgtEl>
                      <p:spTgt spid="678"/>
                    </p:tgtEl>
                  </p:cond>
                </p:stCondLst>
                <p:endSync evt="end" delay="0">
                  <p:rtn val="all"/>
                </p:endSync>
                <p:childTnLst>
                  <p:par>
                    <p:cTn id="3870" fill="hold">
                      <p:stCondLst>
                        <p:cond delay="0"/>
                      </p:stCondLst>
                      <p:childTnLst>
                        <p:par>
                          <p:cTn id="3871" fill="hold">
                            <p:stCondLst>
                              <p:cond delay="0"/>
                            </p:stCondLst>
                            <p:childTnLst>
                              <p:par>
                                <p:cTn id="3872" presetID="1" presetClass="exit" presetSubtype="0" fill="hold" grpId="1" nodeType="withEffect">
                                  <p:stCondLst>
                                    <p:cond delay="0"/>
                                  </p:stCondLst>
                                  <p:childTnLst>
                                    <p:set>
                                      <p:cBhvr>
                                        <p:cTn id="3873" dur="1" fill="hold">
                                          <p:stCondLst>
                                            <p:cond delay="0"/>
                                          </p:stCondLst>
                                        </p:cTn>
                                        <p:tgtEl>
                                          <p:spTgt spid="678"/>
                                        </p:tgtEl>
                                        <p:attrNameLst>
                                          <p:attrName>style.visibility</p:attrName>
                                        </p:attrNameLst>
                                      </p:cBhvr>
                                      <p:to>
                                        <p:strVal val="hidden"/>
                                      </p:to>
                                    </p:set>
                                  </p:childTnLst>
                                </p:cTn>
                              </p:par>
                              <p:par>
                                <p:cTn id="3874" presetID="1" presetClass="exit" presetSubtype="0" fill="hold" grpId="1" nodeType="withEffect">
                                  <p:stCondLst>
                                    <p:cond delay="0"/>
                                  </p:stCondLst>
                                  <p:childTnLst>
                                    <p:set>
                                      <p:cBhvr>
                                        <p:cTn id="3875" dur="1" fill="hold">
                                          <p:stCondLst>
                                            <p:cond delay="0"/>
                                          </p:stCondLst>
                                        </p:cTn>
                                        <p:tgtEl>
                                          <p:spTgt spid="677"/>
                                        </p:tgtEl>
                                        <p:attrNameLst>
                                          <p:attrName>style.visibility</p:attrName>
                                        </p:attrNameLst>
                                      </p:cBhvr>
                                      <p:to>
                                        <p:strVal val="hidden"/>
                                      </p:to>
                                    </p:set>
                                  </p:childTnLst>
                                </p:cTn>
                              </p:par>
                              <p:par>
                                <p:cTn id="3876" presetID="1" presetClass="entr" presetSubtype="0" fill="hold" grpId="0" nodeType="withEffect">
                                  <p:stCondLst>
                                    <p:cond delay="0"/>
                                  </p:stCondLst>
                                  <p:childTnLst>
                                    <p:set>
                                      <p:cBhvr>
                                        <p:cTn id="3877" dur="1" fill="hold">
                                          <p:stCondLst>
                                            <p:cond delay="0"/>
                                          </p:stCondLst>
                                        </p:cTn>
                                        <p:tgtEl>
                                          <p:spTgt spid="676"/>
                                        </p:tgtEl>
                                        <p:attrNameLst>
                                          <p:attrName>style.visibility</p:attrName>
                                        </p:attrNameLst>
                                      </p:cBhvr>
                                      <p:to>
                                        <p:strVal val="visible"/>
                                      </p:to>
                                    </p:set>
                                  </p:childTnLst>
                                </p:cTn>
                              </p:par>
                              <p:par>
                                <p:cTn id="3878" presetID="1" presetClass="entr" presetSubtype="0" fill="hold" grpId="0" nodeType="withEffect">
                                  <p:stCondLst>
                                    <p:cond delay="0"/>
                                  </p:stCondLst>
                                  <p:childTnLst>
                                    <p:set>
                                      <p:cBhvr>
                                        <p:cTn id="3879" dur="1" fill="hold">
                                          <p:stCondLst>
                                            <p:cond delay="0"/>
                                          </p:stCondLst>
                                        </p:cTn>
                                        <p:tgtEl>
                                          <p:spTgt spid="675"/>
                                        </p:tgtEl>
                                        <p:attrNameLst>
                                          <p:attrName>style.visibility</p:attrName>
                                        </p:attrNameLst>
                                      </p:cBhvr>
                                      <p:to>
                                        <p:strVal val="visible"/>
                                      </p:to>
                                    </p:set>
                                  </p:childTnLst>
                                </p:cTn>
                              </p:par>
                            </p:childTnLst>
                          </p:cTn>
                        </p:par>
                      </p:childTnLst>
                    </p:cTn>
                  </p:par>
                </p:childTnLst>
              </p:cTn>
              <p:nextCondLst>
                <p:cond evt="onClick" delay="0">
                  <p:tgtEl>
                    <p:spTgt spid="678"/>
                  </p:tgtEl>
                </p:cond>
              </p:nextCondLst>
            </p:seq>
            <p:seq concurrent="1" nextAc="seek">
              <p:cTn id="3880" restart="whenNotActive" fill="hold" evtFilter="cancelBubble" nodeType="interactiveSeq">
                <p:stCondLst>
                  <p:cond evt="onClick" delay="0">
                    <p:tgtEl>
                      <p:spTgt spid="677"/>
                    </p:tgtEl>
                  </p:cond>
                </p:stCondLst>
                <p:endSync evt="end" delay="0">
                  <p:rtn val="all"/>
                </p:endSync>
                <p:childTnLst>
                  <p:par>
                    <p:cTn id="3881" fill="hold">
                      <p:stCondLst>
                        <p:cond delay="0"/>
                      </p:stCondLst>
                      <p:childTnLst>
                        <p:par>
                          <p:cTn id="3882" fill="hold">
                            <p:stCondLst>
                              <p:cond delay="0"/>
                            </p:stCondLst>
                            <p:childTnLst>
                              <p:par>
                                <p:cTn id="3883" presetID="1" presetClass="exit" presetSubtype="0" fill="hold" grpId="2" nodeType="withEffect">
                                  <p:stCondLst>
                                    <p:cond delay="0"/>
                                  </p:stCondLst>
                                  <p:childTnLst>
                                    <p:set>
                                      <p:cBhvr>
                                        <p:cTn id="3884" dur="1" fill="hold">
                                          <p:stCondLst>
                                            <p:cond delay="0"/>
                                          </p:stCondLst>
                                        </p:cTn>
                                        <p:tgtEl>
                                          <p:spTgt spid="677"/>
                                        </p:tgtEl>
                                        <p:attrNameLst>
                                          <p:attrName>style.visibility</p:attrName>
                                        </p:attrNameLst>
                                      </p:cBhvr>
                                      <p:to>
                                        <p:strVal val="hidden"/>
                                      </p:to>
                                    </p:set>
                                  </p:childTnLst>
                                </p:cTn>
                              </p:par>
                              <p:par>
                                <p:cTn id="3885" presetID="1" presetClass="exit" presetSubtype="0" fill="hold" grpId="2" nodeType="withEffect">
                                  <p:stCondLst>
                                    <p:cond delay="0"/>
                                  </p:stCondLst>
                                  <p:childTnLst>
                                    <p:set>
                                      <p:cBhvr>
                                        <p:cTn id="3886" dur="1" fill="hold">
                                          <p:stCondLst>
                                            <p:cond delay="0"/>
                                          </p:stCondLst>
                                        </p:cTn>
                                        <p:tgtEl>
                                          <p:spTgt spid="678"/>
                                        </p:tgtEl>
                                        <p:attrNameLst>
                                          <p:attrName>style.visibility</p:attrName>
                                        </p:attrNameLst>
                                      </p:cBhvr>
                                      <p:to>
                                        <p:strVal val="hidden"/>
                                      </p:to>
                                    </p:set>
                                  </p:childTnLst>
                                </p:cTn>
                              </p:par>
                              <p:par>
                                <p:cTn id="3887" presetID="1" presetClass="entr" presetSubtype="0" fill="hold" grpId="3" nodeType="withEffect">
                                  <p:stCondLst>
                                    <p:cond delay="0"/>
                                  </p:stCondLst>
                                  <p:childTnLst>
                                    <p:set>
                                      <p:cBhvr>
                                        <p:cTn id="3888" dur="1" fill="hold">
                                          <p:stCondLst>
                                            <p:cond delay="0"/>
                                          </p:stCondLst>
                                        </p:cTn>
                                        <p:tgtEl>
                                          <p:spTgt spid="680"/>
                                        </p:tgtEl>
                                        <p:attrNameLst>
                                          <p:attrName>style.visibility</p:attrName>
                                        </p:attrNameLst>
                                      </p:cBhvr>
                                      <p:to>
                                        <p:strVal val="visible"/>
                                      </p:to>
                                    </p:set>
                                  </p:childTnLst>
                                </p:cTn>
                              </p:par>
                              <p:par>
                                <p:cTn id="3889" presetID="1" presetClass="entr" presetSubtype="0" fill="hold" grpId="3" nodeType="withEffect">
                                  <p:stCondLst>
                                    <p:cond delay="0"/>
                                  </p:stCondLst>
                                  <p:childTnLst>
                                    <p:set>
                                      <p:cBhvr>
                                        <p:cTn id="3890" dur="1" fill="hold">
                                          <p:stCondLst>
                                            <p:cond delay="0"/>
                                          </p:stCondLst>
                                        </p:cTn>
                                        <p:tgtEl>
                                          <p:spTgt spid="679"/>
                                        </p:tgtEl>
                                        <p:attrNameLst>
                                          <p:attrName>style.visibility</p:attrName>
                                        </p:attrNameLst>
                                      </p:cBhvr>
                                      <p:to>
                                        <p:strVal val="visible"/>
                                      </p:to>
                                    </p:set>
                                  </p:childTnLst>
                                </p:cTn>
                              </p:par>
                            </p:childTnLst>
                          </p:cTn>
                        </p:par>
                      </p:childTnLst>
                    </p:cTn>
                  </p:par>
                </p:childTnLst>
              </p:cTn>
              <p:nextCondLst>
                <p:cond evt="onClick" delay="0">
                  <p:tgtEl>
                    <p:spTgt spid="677"/>
                  </p:tgtEl>
                </p:cond>
              </p:nextCondLst>
            </p:seq>
            <p:seq concurrent="1" nextAc="seek">
              <p:cTn id="3891" restart="whenNotActive" fill="hold" evtFilter="cancelBubble" nodeType="interactiveSeq">
                <p:stCondLst>
                  <p:cond evt="onClick" delay="0">
                    <p:tgtEl>
                      <p:spTgt spid="680"/>
                    </p:tgtEl>
                  </p:cond>
                </p:stCondLst>
                <p:endSync evt="end" delay="0">
                  <p:rtn val="all"/>
                </p:endSync>
                <p:childTnLst>
                  <p:par>
                    <p:cTn id="3892" fill="hold">
                      <p:stCondLst>
                        <p:cond delay="0"/>
                      </p:stCondLst>
                      <p:childTnLst>
                        <p:par>
                          <p:cTn id="3893" fill="hold">
                            <p:stCondLst>
                              <p:cond delay="0"/>
                            </p:stCondLst>
                            <p:childTnLst>
                              <p:par>
                                <p:cTn id="3894" presetID="1" presetClass="exit" presetSubtype="0" fill="hold" grpId="1" nodeType="withEffect">
                                  <p:stCondLst>
                                    <p:cond delay="0"/>
                                  </p:stCondLst>
                                  <p:childTnLst>
                                    <p:set>
                                      <p:cBhvr>
                                        <p:cTn id="3895" dur="1" fill="hold">
                                          <p:stCondLst>
                                            <p:cond delay="0"/>
                                          </p:stCondLst>
                                        </p:cTn>
                                        <p:tgtEl>
                                          <p:spTgt spid="680"/>
                                        </p:tgtEl>
                                        <p:attrNameLst>
                                          <p:attrName>style.visibility</p:attrName>
                                        </p:attrNameLst>
                                      </p:cBhvr>
                                      <p:to>
                                        <p:strVal val="hidden"/>
                                      </p:to>
                                    </p:set>
                                  </p:childTnLst>
                                </p:cTn>
                              </p:par>
                              <p:par>
                                <p:cTn id="3896" presetID="1" presetClass="exit" presetSubtype="0" fill="hold" grpId="1" nodeType="withEffect">
                                  <p:stCondLst>
                                    <p:cond delay="0"/>
                                  </p:stCondLst>
                                  <p:childTnLst>
                                    <p:set>
                                      <p:cBhvr>
                                        <p:cTn id="3897" dur="1" fill="hold">
                                          <p:stCondLst>
                                            <p:cond delay="0"/>
                                          </p:stCondLst>
                                        </p:cTn>
                                        <p:tgtEl>
                                          <p:spTgt spid="679"/>
                                        </p:tgtEl>
                                        <p:attrNameLst>
                                          <p:attrName>style.visibility</p:attrName>
                                        </p:attrNameLst>
                                      </p:cBhvr>
                                      <p:to>
                                        <p:strVal val="hidden"/>
                                      </p:to>
                                    </p:set>
                                  </p:childTnLst>
                                </p:cTn>
                              </p:par>
                              <p:par>
                                <p:cTn id="3898" presetID="1" presetClass="entr" presetSubtype="0" fill="hold" grpId="3" nodeType="withEffect">
                                  <p:stCondLst>
                                    <p:cond delay="0"/>
                                  </p:stCondLst>
                                  <p:childTnLst>
                                    <p:set>
                                      <p:cBhvr>
                                        <p:cTn id="3899" dur="1" fill="hold">
                                          <p:stCondLst>
                                            <p:cond delay="0"/>
                                          </p:stCondLst>
                                        </p:cTn>
                                        <p:tgtEl>
                                          <p:spTgt spid="678"/>
                                        </p:tgtEl>
                                        <p:attrNameLst>
                                          <p:attrName>style.visibility</p:attrName>
                                        </p:attrNameLst>
                                      </p:cBhvr>
                                      <p:to>
                                        <p:strVal val="visible"/>
                                      </p:to>
                                    </p:set>
                                  </p:childTnLst>
                                </p:cTn>
                              </p:par>
                              <p:par>
                                <p:cTn id="3900" presetID="1" presetClass="entr" presetSubtype="0" fill="hold" grpId="3" nodeType="withEffect">
                                  <p:stCondLst>
                                    <p:cond delay="0"/>
                                  </p:stCondLst>
                                  <p:childTnLst>
                                    <p:set>
                                      <p:cBhvr>
                                        <p:cTn id="3901" dur="1" fill="hold">
                                          <p:stCondLst>
                                            <p:cond delay="0"/>
                                          </p:stCondLst>
                                        </p:cTn>
                                        <p:tgtEl>
                                          <p:spTgt spid="677"/>
                                        </p:tgtEl>
                                        <p:attrNameLst>
                                          <p:attrName>style.visibility</p:attrName>
                                        </p:attrNameLst>
                                      </p:cBhvr>
                                      <p:to>
                                        <p:strVal val="visible"/>
                                      </p:to>
                                    </p:set>
                                  </p:childTnLst>
                                </p:cTn>
                              </p:par>
                            </p:childTnLst>
                          </p:cTn>
                        </p:par>
                      </p:childTnLst>
                    </p:cTn>
                  </p:par>
                </p:childTnLst>
              </p:cTn>
              <p:nextCondLst>
                <p:cond evt="onClick" delay="0">
                  <p:tgtEl>
                    <p:spTgt spid="680"/>
                  </p:tgtEl>
                </p:cond>
              </p:nextCondLst>
            </p:seq>
            <p:seq concurrent="1" nextAc="seek">
              <p:cTn id="3902" restart="whenNotActive" fill="hold" evtFilter="cancelBubble" nodeType="interactiveSeq">
                <p:stCondLst>
                  <p:cond evt="onClick" delay="0">
                    <p:tgtEl>
                      <p:spTgt spid="679"/>
                    </p:tgtEl>
                  </p:cond>
                </p:stCondLst>
                <p:endSync evt="end" delay="0">
                  <p:rtn val="all"/>
                </p:endSync>
                <p:childTnLst>
                  <p:par>
                    <p:cTn id="3903" fill="hold">
                      <p:stCondLst>
                        <p:cond delay="0"/>
                      </p:stCondLst>
                      <p:childTnLst>
                        <p:par>
                          <p:cTn id="3904" fill="hold">
                            <p:stCondLst>
                              <p:cond delay="0"/>
                            </p:stCondLst>
                            <p:childTnLst>
                              <p:par>
                                <p:cTn id="3905" presetID="1" presetClass="exit" presetSubtype="0" fill="hold" grpId="2" nodeType="withEffect">
                                  <p:stCondLst>
                                    <p:cond delay="0"/>
                                  </p:stCondLst>
                                  <p:childTnLst>
                                    <p:set>
                                      <p:cBhvr>
                                        <p:cTn id="3906" dur="1" fill="hold">
                                          <p:stCondLst>
                                            <p:cond delay="0"/>
                                          </p:stCondLst>
                                        </p:cTn>
                                        <p:tgtEl>
                                          <p:spTgt spid="679"/>
                                        </p:tgtEl>
                                        <p:attrNameLst>
                                          <p:attrName>style.visibility</p:attrName>
                                        </p:attrNameLst>
                                      </p:cBhvr>
                                      <p:to>
                                        <p:strVal val="hidden"/>
                                      </p:to>
                                    </p:set>
                                  </p:childTnLst>
                                </p:cTn>
                              </p:par>
                              <p:par>
                                <p:cTn id="3907" presetID="1" presetClass="exit" presetSubtype="0" fill="hold" grpId="2" nodeType="withEffect">
                                  <p:stCondLst>
                                    <p:cond delay="0"/>
                                  </p:stCondLst>
                                  <p:childTnLst>
                                    <p:set>
                                      <p:cBhvr>
                                        <p:cTn id="3908" dur="1" fill="hold">
                                          <p:stCondLst>
                                            <p:cond delay="0"/>
                                          </p:stCondLst>
                                        </p:cTn>
                                        <p:tgtEl>
                                          <p:spTgt spid="680"/>
                                        </p:tgtEl>
                                        <p:attrNameLst>
                                          <p:attrName>style.visibility</p:attrName>
                                        </p:attrNameLst>
                                      </p:cBhvr>
                                      <p:to>
                                        <p:strVal val="hidden"/>
                                      </p:to>
                                    </p:set>
                                  </p:childTnLst>
                                </p:cTn>
                              </p:par>
                              <p:par>
                                <p:cTn id="3909" presetID="1" presetClass="entr" presetSubtype="0" fill="hold" grpId="0" nodeType="withEffect">
                                  <p:stCondLst>
                                    <p:cond delay="0"/>
                                  </p:stCondLst>
                                  <p:childTnLst>
                                    <p:set>
                                      <p:cBhvr>
                                        <p:cTn id="3910" dur="1" fill="hold">
                                          <p:stCondLst>
                                            <p:cond delay="0"/>
                                          </p:stCondLst>
                                        </p:cTn>
                                        <p:tgtEl>
                                          <p:spTgt spid="682"/>
                                        </p:tgtEl>
                                        <p:attrNameLst>
                                          <p:attrName>style.visibility</p:attrName>
                                        </p:attrNameLst>
                                      </p:cBhvr>
                                      <p:to>
                                        <p:strVal val="visible"/>
                                      </p:to>
                                    </p:set>
                                  </p:childTnLst>
                                </p:cTn>
                              </p:par>
                              <p:par>
                                <p:cTn id="3911" presetID="1" presetClass="entr" presetSubtype="0" fill="hold" grpId="0" nodeType="withEffect">
                                  <p:stCondLst>
                                    <p:cond delay="0"/>
                                  </p:stCondLst>
                                  <p:childTnLst>
                                    <p:set>
                                      <p:cBhvr>
                                        <p:cTn id="3912" dur="1" fill="hold">
                                          <p:stCondLst>
                                            <p:cond delay="0"/>
                                          </p:stCondLst>
                                        </p:cTn>
                                        <p:tgtEl>
                                          <p:spTgt spid="681"/>
                                        </p:tgtEl>
                                        <p:attrNameLst>
                                          <p:attrName>style.visibility</p:attrName>
                                        </p:attrNameLst>
                                      </p:cBhvr>
                                      <p:to>
                                        <p:strVal val="visible"/>
                                      </p:to>
                                    </p:set>
                                  </p:childTnLst>
                                </p:cTn>
                              </p:par>
                            </p:childTnLst>
                          </p:cTn>
                        </p:par>
                      </p:childTnLst>
                    </p:cTn>
                  </p:par>
                </p:childTnLst>
              </p:cTn>
              <p:nextCondLst>
                <p:cond evt="onClick" delay="0">
                  <p:tgtEl>
                    <p:spTgt spid="679"/>
                  </p:tgtEl>
                </p:cond>
              </p:nextCondLst>
            </p:seq>
            <p:seq concurrent="1" nextAc="seek">
              <p:cTn id="3913" restart="whenNotActive" fill="hold" evtFilter="cancelBubble" nodeType="interactiveSeq">
                <p:stCondLst>
                  <p:cond evt="onClick" delay="0">
                    <p:tgtEl>
                      <p:spTgt spid="682"/>
                    </p:tgtEl>
                  </p:cond>
                </p:stCondLst>
                <p:endSync evt="end" delay="0">
                  <p:rtn val="all"/>
                </p:endSync>
                <p:childTnLst>
                  <p:par>
                    <p:cTn id="3914" fill="hold">
                      <p:stCondLst>
                        <p:cond delay="0"/>
                      </p:stCondLst>
                      <p:childTnLst>
                        <p:par>
                          <p:cTn id="3915" fill="hold">
                            <p:stCondLst>
                              <p:cond delay="0"/>
                            </p:stCondLst>
                            <p:childTnLst>
                              <p:par>
                                <p:cTn id="3916" presetID="1" presetClass="exit" presetSubtype="0" fill="hold" grpId="1" nodeType="withEffect">
                                  <p:stCondLst>
                                    <p:cond delay="0"/>
                                  </p:stCondLst>
                                  <p:childTnLst>
                                    <p:set>
                                      <p:cBhvr>
                                        <p:cTn id="3917" dur="1" fill="hold">
                                          <p:stCondLst>
                                            <p:cond delay="0"/>
                                          </p:stCondLst>
                                        </p:cTn>
                                        <p:tgtEl>
                                          <p:spTgt spid="682"/>
                                        </p:tgtEl>
                                        <p:attrNameLst>
                                          <p:attrName>style.visibility</p:attrName>
                                        </p:attrNameLst>
                                      </p:cBhvr>
                                      <p:to>
                                        <p:strVal val="hidden"/>
                                      </p:to>
                                    </p:set>
                                  </p:childTnLst>
                                </p:cTn>
                              </p:par>
                              <p:par>
                                <p:cTn id="3918" presetID="1" presetClass="exit" presetSubtype="0" fill="hold" grpId="1" nodeType="withEffect">
                                  <p:stCondLst>
                                    <p:cond delay="0"/>
                                  </p:stCondLst>
                                  <p:childTnLst>
                                    <p:set>
                                      <p:cBhvr>
                                        <p:cTn id="3919" dur="1" fill="hold">
                                          <p:stCondLst>
                                            <p:cond delay="0"/>
                                          </p:stCondLst>
                                        </p:cTn>
                                        <p:tgtEl>
                                          <p:spTgt spid="681"/>
                                        </p:tgtEl>
                                        <p:attrNameLst>
                                          <p:attrName>style.visibility</p:attrName>
                                        </p:attrNameLst>
                                      </p:cBhvr>
                                      <p:to>
                                        <p:strVal val="hidden"/>
                                      </p:to>
                                    </p:set>
                                  </p:childTnLst>
                                </p:cTn>
                              </p:par>
                              <p:par>
                                <p:cTn id="3920" presetID="1" presetClass="entr" presetSubtype="0" fill="hold" grpId="0" nodeType="withEffect">
                                  <p:stCondLst>
                                    <p:cond delay="0"/>
                                  </p:stCondLst>
                                  <p:childTnLst>
                                    <p:set>
                                      <p:cBhvr>
                                        <p:cTn id="3921" dur="1" fill="hold">
                                          <p:stCondLst>
                                            <p:cond delay="0"/>
                                          </p:stCondLst>
                                        </p:cTn>
                                        <p:tgtEl>
                                          <p:spTgt spid="680"/>
                                        </p:tgtEl>
                                        <p:attrNameLst>
                                          <p:attrName>style.visibility</p:attrName>
                                        </p:attrNameLst>
                                      </p:cBhvr>
                                      <p:to>
                                        <p:strVal val="visible"/>
                                      </p:to>
                                    </p:set>
                                  </p:childTnLst>
                                </p:cTn>
                              </p:par>
                              <p:par>
                                <p:cTn id="3922" presetID="1" presetClass="entr" presetSubtype="0" fill="hold" grpId="0" nodeType="withEffect">
                                  <p:stCondLst>
                                    <p:cond delay="0"/>
                                  </p:stCondLst>
                                  <p:childTnLst>
                                    <p:set>
                                      <p:cBhvr>
                                        <p:cTn id="3923" dur="1" fill="hold">
                                          <p:stCondLst>
                                            <p:cond delay="0"/>
                                          </p:stCondLst>
                                        </p:cTn>
                                        <p:tgtEl>
                                          <p:spTgt spid="679"/>
                                        </p:tgtEl>
                                        <p:attrNameLst>
                                          <p:attrName>style.visibility</p:attrName>
                                        </p:attrNameLst>
                                      </p:cBhvr>
                                      <p:to>
                                        <p:strVal val="visible"/>
                                      </p:to>
                                    </p:set>
                                  </p:childTnLst>
                                </p:cTn>
                              </p:par>
                            </p:childTnLst>
                          </p:cTn>
                        </p:par>
                      </p:childTnLst>
                    </p:cTn>
                  </p:par>
                </p:childTnLst>
              </p:cTn>
              <p:nextCondLst>
                <p:cond evt="onClick" delay="0">
                  <p:tgtEl>
                    <p:spTgt spid="682"/>
                  </p:tgtEl>
                </p:cond>
              </p:nextCondLst>
            </p:seq>
            <p:seq concurrent="1" nextAc="seek">
              <p:cTn id="3924" restart="whenNotActive" fill="hold" evtFilter="cancelBubble" nodeType="interactiveSeq">
                <p:stCondLst>
                  <p:cond evt="onClick" delay="0">
                    <p:tgtEl>
                      <p:spTgt spid="681"/>
                    </p:tgtEl>
                  </p:cond>
                </p:stCondLst>
                <p:endSync evt="end" delay="0">
                  <p:rtn val="all"/>
                </p:endSync>
                <p:childTnLst>
                  <p:par>
                    <p:cTn id="3925" fill="hold">
                      <p:stCondLst>
                        <p:cond delay="0"/>
                      </p:stCondLst>
                      <p:childTnLst>
                        <p:par>
                          <p:cTn id="3926" fill="hold">
                            <p:stCondLst>
                              <p:cond delay="0"/>
                            </p:stCondLst>
                            <p:childTnLst>
                              <p:par>
                                <p:cTn id="3927" presetID="1" presetClass="exit" presetSubtype="0" fill="hold" grpId="2" nodeType="withEffect">
                                  <p:stCondLst>
                                    <p:cond delay="0"/>
                                  </p:stCondLst>
                                  <p:childTnLst>
                                    <p:set>
                                      <p:cBhvr>
                                        <p:cTn id="3928" dur="1" fill="hold">
                                          <p:stCondLst>
                                            <p:cond delay="0"/>
                                          </p:stCondLst>
                                        </p:cTn>
                                        <p:tgtEl>
                                          <p:spTgt spid="681"/>
                                        </p:tgtEl>
                                        <p:attrNameLst>
                                          <p:attrName>style.visibility</p:attrName>
                                        </p:attrNameLst>
                                      </p:cBhvr>
                                      <p:to>
                                        <p:strVal val="hidden"/>
                                      </p:to>
                                    </p:set>
                                  </p:childTnLst>
                                </p:cTn>
                              </p:par>
                              <p:par>
                                <p:cTn id="3929" presetID="1" presetClass="exit" presetSubtype="0" fill="hold" grpId="2" nodeType="withEffect">
                                  <p:stCondLst>
                                    <p:cond delay="0"/>
                                  </p:stCondLst>
                                  <p:childTnLst>
                                    <p:set>
                                      <p:cBhvr>
                                        <p:cTn id="3930" dur="1" fill="hold">
                                          <p:stCondLst>
                                            <p:cond delay="0"/>
                                          </p:stCondLst>
                                        </p:cTn>
                                        <p:tgtEl>
                                          <p:spTgt spid="682"/>
                                        </p:tgtEl>
                                        <p:attrNameLst>
                                          <p:attrName>style.visibility</p:attrName>
                                        </p:attrNameLst>
                                      </p:cBhvr>
                                      <p:to>
                                        <p:strVal val="hidden"/>
                                      </p:to>
                                    </p:set>
                                  </p:childTnLst>
                                </p:cTn>
                              </p:par>
                              <p:par>
                                <p:cTn id="3931" presetID="1" presetClass="entr" presetSubtype="0" fill="hold" grpId="3" nodeType="withEffect">
                                  <p:stCondLst>
                                    <p:cond delay="0"/>
                                  </p:stCondLst>
                                  <p:childTnLst>
                                    <p:set>
                                      <p:cBhvr>
                                        <p:cTn id="3932" dur="1" fill="hold">
                                          <p:stCondLst>
                                            <p:cond delay="0"/>
                                          </p:stCondLst>
                                        </p:cTn>
                                        <p:tgtEl>
                                          <p:spTgt spid="684"/>
                                        </p:tgtEl>
                                        <p:attrNameLst>
                                          <p:attrName>style.visibility</p:attrName>
                                        </p:attrNameLst>
                                      </p:cBhvr>
                                      <p:to>
                                        <p:strVal val="visible"/>
                                      </p:to>
                                    </p:set>
                                  </p:childTnLst>
                                </p:cTn>
                              </p:par>
                              <p:par>
                                <p:cTn id="3933" presetID="1" presetClass="entr" presetSubtype="0" fill="hold" grpId="3" nodeType="withEffect">
                                  <p:stCondLst>
                                    <p:cond delay="0"/>
                                  </p:stCondLst>
                                  <p:childTnLst>
                                    <p:set>
                                      <p:cBhvr>
                                        <p:cTn id="3934" dur="1" fill="hold">
                                          <p:stCondLst>
                                            <p:cond delay="0"/>
                                          </p:stCondLst>
                                        </p:cTn>
                                        <p:tgtEl>
                                          <p:spTgt spid="683"/>
                                        </p:tgtEl>
                                        <p:attrNameLst>
                                          <p:attrName>style.visibility</p:attrName>
                                        </p:attrNameLst>
                                      </p:cBhvr>
                                      <p:to>
                                        <p:strVal val="visible"/>
                                      </p:to>
                                    </p:set>
                                  </p:childTnLst>
                                </p:cTn>
                              </p:par>
                            </p:childTnLst>
                          </p:cTn>
                        </p:par>
                      </p:childTnLst>
                    </p:cTn>
                  </p:par>
                </p:childTnLst>
              </p:cTn>
              <p:nextCondLst>
                <p:cond evt="onClick" delay="0">
                  <p:tgtEl>
                    <p:spTgt spid="681"/>
                  </p:tgtEl>
                </p:cond>
              </p:nextCondLst>
            </p:seq>
            <p:seq concurrent="1" nextAc="seek">
              <p:cTn id="3935" restart="whenNotActive" fill="hold" evtFilter="cancelBubble" nodeType="interactiveSeq">
                <p:stCondLst>
                  <p:cond evt="onClick" delay="0">
                    <p:tgtEl>
                      <p:spTgt spid="684"/>
                    </p:tgtEl>
                  </p:cond>
                </p:stCondLst>
                <p:endSync evt="end" delay="0">
                  <p:rtn val="all"/>
                </p:endSync>
                <p:childTnLst>
                  <p:par>
                    <p:cTn id="3936" fill="hold">
                      <p:stCondLst>
                        <p:cond delay="0"/>
                      </p:stCondLst>
                      <p:childTnLst>
                        <p:par>
                          <p:cTn id="3937" fill="hold">
                            <p:stCondLst>
                              <p:cond delay="0"/>
                            </p:stCondLst>
                            <p:childTnLst>
                              <p:par>
                                <p:cTn id="3938" presetID="1" presetClass="exit" presetSubtype="0" fill="hold" grpId="1" nodeType="withEffect">
                                  <p:stCondLst>
                                    <p:cond delay="0"/>
                                  </p:stCondLst>
                                  <p:childTnLst>
                                    <p:set>
                                      <p:cBhvr>
                                        <p:cTn id="3939" dur="1" fill="hold">
                                          <p:stCondLst>
                                            <p:cond delay="0"/>
                                          </p:stCondLst>
                                        </p:cTn>
                                        <p:tgtEl>
                                          <p:spTgt spid="684"/>
                                        </p:tgtEl>
                                        <p:attrNameLst>
                                          <p:attrName>style.visibility</p:attrName>
                                        </p:attrNameLst>
                                      </p:cBhvr>
                                      <p:to>
                                        <p:strVal val="hidden"/>
                                      </p:to>
                                    </p:set>
                                  </p:childTnLst>
                                </p:cTn>
                              </p:par>
                              <p:par>
                                <p:cTn id="3940" presetID="1" presetClass="exit" presetSubtype="0" fill="hold" grpId="1" nodeType="withEffect">
                                  <p:stCondLst>
                                    <p:cond delay="0"/>
                                  </p:stCondLst>
                                  <p:childTnLst>
                                    <p:set>
                                      <p:cBhvr>
                                        <p:cTn id="3941" dur="1" fill="hold">
                                          <p:stCondLst>
                                            <p:cond delay="0"/>
                                          </p:stCondLst>
                                        </p:cTn>
                                        <p:tgtEl>
                                          <p:spTgt spid="683"/>
                                        </p:tgtEl>
                                        <p:attrNameLst>
                                          <p:attrName>style.visibility</p:attrName>
                                        </p:attrNameLst>
                                      </p:cBhvr>
                                      <p:to>
                                        <p:strVal val="hidden"/>
                                      </p:to>
                                    </p:set>
                                  </p:childTnLst>
                                </p:cTn>
                              </p:par>
                              <p:par>
                                <p:cTn id="3942" presetID="1" presetClass="entr" presetSubtype="0" fill="hold" grpId="3" nodeType="withEffect">
                                  <p:stCondLst>
                                    <p:cond delay="0"/>
                                  </p:stCondLst>
                                  <p:childTnLst>
                                    <p:set>
                                      <p:cBhvr>
                                        <p:cTn id="3943" dur="1" fill="hold">
                                          <p:stCondLst>
                                            <p:cond delay="0"/>
                                          </p:stCondLst>
                                        </p:cTn>
                                        <p:tgtEl>
                                          <p:spTgt spid="682"/>
                                        </p:tgtEl>
                                        <p:attrNameLst>
                                          <p:attrName>style.visibility</p:attrName>
                                        </p:attrNameLst>
                                      </p:cBhvr>
                                      <p:to>
                                        <p:strVal val="visible"/>
                                      </p:to>
                                    </p:set>
                                  </p:childTnLst>
                                </p:cTn>
                              </p:par>
                              <p:par>
                                <p:cTn id="3944" presetID="1" presetClass="entr" presetSubtype="0" fill="hold" grpId="3" nodeType="withEffect">
                                  <p:stCondLst>
                                    <p:cond delay="0"/>
                                  </p:stCondLst>
                                  <p:childTnLst>
                                    <p:set>
                                      <p:cBhvr>
                                        <p:cTn id="3945" dur="1" fill="hold">
                                          <p:stCondLst>
                                            <p:cond delay="0"/>
                                          </p:stCondLst>
                                        </p:cTn>
                                        <p:tgtEl>
                                          <p:spTgt spid="681"/>
                                        </p:tgtEl>
                                        <p:attrNameLst>
                                          <p:attrName>style.visibility</p:attrName>
                                        </p:attrNameLst>
                                      </p:cBhvr>
                                      <p:to>
                                        <p:strVal val="visible"/>
                                      </p:to>
                                    </p:set>
                                  </p:childTnLst>
                                </p:cTn>
                              </p:par>
                            </p:childTnLst>
                          </p:cTn>
                        </p:par>
                      </p:childTnLst>
                    </p:cTn>
                  </p:par>
                </p:childTnLst>
              </p:cTn>
              <p:nextCondLst>
                <p:cond evt="onClick" delay="0">
                  <p:tgtEl>
                    <p:spTgt spid="684"/>
                  </p:tgtEl>
                </p:cond>
              </p:nextCondLst>
            </p:seq>
            <p:seq concurrent="1" nextAc="seek">
              <p:cTn id="3946" restart="whenNotActive" fill="hold" evtFilter="cancelBubble" nodeType="interactiveSeq">
                <p:stCondLst>
                  <p:cond evt="onClick" delay="0">
                    <p:tgtEl>
                      <p:spTgt spid="683"/>
                    </p:tgtEl>
                  </p:cond>
                </p:stCondLst>
                <p:endSync evt="end" delay="0">
                  <p:rtn val="all"/>
                </p:endSync>
                <p:childTnLst>
                  <p:par>
                    <p:cTn id="3947" fill="hold">
                      <p:stCondLst>
                        <p:cond delay="0"/>
                      </p:stCondLst>
                      <p:childTnLst>
                        <p:par>
                          <p:cTn id="3948" fill="hold">
                            <p:stCondLst>
                              <p:cond delay="0"/>
                            </p:stCondLst>
                            <p:childTnLst>
                              <p:par>
                                <p:cTn id="3949" presetID="1" presetClass="exit" presetSubtype="0" fill="hold" grpId="2" nodeType="withEffect">
                                  <p:stCondLst>
                                    <p:cond delay="0"/>
                                  </p:stCondLst>
                                  <p:childTnLst>
                                    <p:set>
                                      <p:cBhvr>
                                        <p:cTn id="3950" dur="1" fill="hold">
                                          <p:stCondLst>
                                            <p:cond delay="0"/>
                                          </p:stCondLst>
                                        </p:cTn>
                                        <p:tgtEl>
                                          <p:spTgt spid="683"/>
                                        </p:tgtEl>
                                        <p:attrNameLst>
                                          <p:attrName>style.visibility</p:attrName>
                                        </p:attrNameLst>
                                      </p:cBhvr>
                                      <p:to>
                                        <p:strVal val="hidden"/>
                                      </p:to>
                                    </p:set>
                                  </p:childTnLst>
                                </p:cTn>
                              </p:par>
                              <p:par>
                                <p:cTn id="3951" presetID="1" presetClass="exit" presetSubtype="0" fill="hold" grpId="2" nodeType="withEffect">
                                  <p:stCondLst>
                                    <p:cond delay="0"/>
                                  </p:stCondLst>
                                  <p:childTnLst>
                                    <p:set>
                                      <p:cBhvr>
                                        <p:cTn id="3952" dur="1" fill="hold">
                                          <p:stCondLst>
                                            <p:cond delay="0"/>
                                          </p:stCondLst>
                                        </p:cTn>
                                        <p:tgtEl>
                                          <p:spTgt spid="684"/>
                                        </p:tgtEl>
                                        <p:attrNameLst>
                                          <p:attrName>style.visibility</p:attrName>
                                        </p:attrNameLst>
                                      </p:cBhvr>
                                      <p:to>
                                        <p:strVal val="hidden"/>
                                      </p:to>
                                    </p:set>
                                  </p:childTnLst>
                                </p:cTn>
                              </p:par>
                              <p:par>
                                <p:cTn id="3953" presetID="1" presetClass="entr" presetSubtype="0" fill="hold" grpId="0" nodeType="withEffect">
                                  <p:stCondLst>
                                    <p:cond delay="0"/>
                                  </p:stCondLst>
                                  <p:childTnLst>
                                    <p:set>
                                      <p:cBhvr>
                                        <p:cTn id="3954" dur="1" fill="hold">
                                          <p:stCondLst>
                                            <p:cond delay="0"/>
                                          </p:stCondLst>
                                        </p:cTn>
                                        <p:tgtEl>
                                          <p:spTgt spid="685"/>
                                        </p:tgtEl>
                                        <p:attrNameLst>
                                          <p:attrName>style.visibility</p:attrName>
                                        </p:attrNameLst>
                                      </p:cBhvr>
                                      <p:to>
                                        <p:strVal val="visible"/>
                                      </p:to>
                                    </p:set>
                                  </p:childTnLst>
                                </p:cTn>
                              </p:par>
                              <p:par>
                                <p:cTn id="3955" presetID="1" presetClass="entr" presetSubtype="0" fill="hold" grpId="0" nodeType="withEffect">
                                  <p:stCondLst>
                                    <p:cond delay="0"/>
                                  </p:stCondLst>
                                  <p:childTnLst>
                                    <p:set>
                                      <p:cBhvr>
                                        <p:cTn id="3956" dur="1" fill="hold">
                                          <p:stCondLst>
                                            <p:cond delay="0"/>
                                          </p:stCondLst>
                                        </p:cTn>
                                        <p:tgtEl>
                                          <p:spTgt spid="686"/>
                                        </p:tgtEl>
                                        <p:attrNameLst>
                                          <p:attrName>style.visibility</p:attrName>
                                        </p:attrNameLst>
                                      </p:cBhvr>
                                      <p:to>
                                        <p:strVal val="visible"/>
                                      </p:to>
                                    </p:set>
                                  </p:childTnLst>
                                </p:cTn>
                              </p:par>
                            </p:childTnLst>
                          </p:cTn>
                        </p:par>
                      </p:childTnLst>
                    </p:cTn>
                  </p:par>
                </p:childTnLst>
              </p:cTn>
              <p:nextCondLst>
                <p:cond evt="onClick" delay="0">
                  <p:tgtEl>
                    <p:spTgt spid="683"/>
                  </p:tgtEl>
                </p:cond>
              </p:nextCondLst>
            </p:seq>
            <p:seq concurrent="1" nextAc="seek">
              <p:cTn id="3957" restart="whenNotActive" fill="hold" evtFilter="cancelBubble" nodeType="interactiveSeq">
                <p:stCondLst>
                  <p:cond evt="onClick" delay="0">
                    <p:tgtEl>
                      <p:spTgt spid="686"/>
                    </p:tgtEl>
                  </p:cond>
                </p:stCondLst>
                <p:endSync evt="end" delay="0">
                  <p:rtn val="all"/>
                </p:endSync>
                <p:childTnLst>
                  <p:par>
                    <p:cTn id="3958" fill="hold">
                      <p:stCondLst>
                        <p:cond delay="0"/>
                      </p:stCondLst>
                      <p:childTnLst>
                        <p:par>
                          <p:cTn id="3959" fill="hold">
                            <p:stCondLst>
                              <p:cond delay="0"/>
                            </p:stCondLst>
                            <p:childTnLst>
                              <p:par>
                                <p:cTn id="3960" presetID="1" presetClass="exit" presetSubtype="0" fill="hold" grpId="1" nodeType="withEffect">
                                  <p:stCondLst>
                                    <p:cond delay="0"/>
                                  </p:stCondLst>
                                  <p:childTnLst>
                                    <p:set>
                                      <p:cBhvr>
                                        <p:cTn id="3961" dur="1" fill="hold">
                                          <p:stCondLst>
                                            <p:cond delay="0"/>
                                          </p:stCondLst>
                                        </p:cTn>
                                        <p:tgtEl>
                                          <p:spTgt spid="685"/>
                                        </p:tgtEl>
                                        <p:attrNameLst>
                                          <p:attrName>style.visibility</p:attrName>
                                        </p:attrNameLst>
                                      </p:cBhvr>
                                      <p:to>
                                        <p:strVal val="hidden"/>
                                      </p:to>
                                    </p:set>
                                  </p:childTnLst>
                                </p:cTn>
                              </p:par>
                              <p:par>
                                <p:cTn id="3962" presetID="1" presetClass="exit" presetSubtype="0" fill="hold" grpId="1" nodeType="withEffect">
                                  <p:stCondLst>
                                    <p:cond delay="0"/>
                                  </p:stCondLst>
                                  <p:childTnLst>
                                    <p:set>
                                      <p:cBhvr>
                                        <p:cTn id="3963" dur="1" fill="hold">
                                          <p:stCondLst>
                                            <p:cond delay="0"/>
                                          </p:stCondLst>
                                        </p:cTn>
                                        <p:tgtEl>
                                          <p:spTgt spid="686"/>
                                        </p:tgtEl>
                                        <p:attrNameLst>
                                          <p:attrName>style.visibility</p:attrName>
                                        </p:attrNameLst>
                                      </p:cBhvr>
                                      <p:to>
                                        <p:strVal val="hidden"/>
                                      </p:to>
                                    </p:set>
                                  </p:childTnLst>
                                </p:cTn>
                              </p:par>
                              <p:par>
                                <p:cTn id="3964" presetID="1" presetClass="entr" presetSubtype="0" fill="hold" grpId="0" nodeType="withEffect">
                                  <p:stCondLst>
                                    <p:cond delay="0"/>
                                  </p:stCondLst>
                                  <p:childTnLst>
                                    <p:set>
                                      <p:cBhvr>
                                        <p:cTn id="3965" dur="1" fill="hold">
                                          <p:stCondLst>
                                            <p:cond delay="0"/>
                                          </p:stCondLst>
                                        </p:cTn>
                                        <p:tgtEl>
                                          <p:spTgt spid="684"/>
                                        </p:tgtEl>
                                        <p:attrNameLst>
                                          <p:attrName>style.visibility</p:attrName>
                                        </p:attrNameLst>
                                      </p:cBhvr>
                                      <p:to>
                                        <p:strVal val="visible"/>
                                      </p:to>
                                    </p:set>
                                  </p:childTnLst>
                                </p:cTn>
                              </p:par>
                              <p:par>
                                <p:cTn id="3966" presetID="1" presetClass="entr" presetSubtype="0" fill="hold" grpId="0" nodeType="withEffect">
                                  <p:stCondLst>
                                    <p:cond delay="0"/>
                                  </p:stCondLst>
                                  <p:childTnLst>
                                    <p:set>
                                      <p:cBhvr>
                                        <p:cTn id="3967" dur="1" fill="hold">
                                          <p:stCondLst>
                                            <p:cond delay="0"/>
                                          </p:stCondLst>
                                        </p:cTn>
                                        <p:tgtEl>
                                          <p:spTgt spid="683"/>
                                        </p:tgtEl>
                                        <p:attrNameLst>
                                          <p:attrName>style.visibility</p:attrName>
                                        </p:attrNameLst>
                                      </p:cBhvr>
                                      <p:to>
                                        <p:strVal val="visible"/>
                                      </p:to>
                                    </p:set>
                                  </p:childTnLst>
                                </p:cTn>
                              </p:par>
                            </p:childTnLst>
                          </p:cTn>
                        </p:par>
                      </p:childTnLst>
                    </p:cTn>
                  </p:par>
                </p:childTnLst>
              </p:cTn>
              <p:nextCondLst>
                <p:cond evt="onClick" delay="0">
                  <p:tgtEl>
                    <p:spTgt spid="686"/>
                  </p:tgtEl>
                </p:cond>
              </p:nextCondLst>
            </p:seq>
            <p:seq concurrent="1" nextAc="seek">
              <p:cTn id="3968" restart="whenNotActive" fill="hold" evtFilter="cancelBubble" nodeType="interactiveSeq">
                <p:stCondLst>
                  <p:cond evt="onClick" delay="0">
                    <p:tgtEl>
                      <p:spTgt spid="685"/>
                    </p:tgtEl>
                  </p:cond>
                </p:stCondLst>
                <p:endSync evt="end" delay="0">
                  <p:rtn val="all"/>
                </p:endSync>
                <p:childTnLst>
                  <p:par>
                    <p:cTn id="3969" fill="hold">
                      <p:stCondLst>
                        <p:cond delay="0"/>
                      </p:stCondLst>
                      <p:childTnLst>
                        <p:par>
                          <p:cTn id="3970" fill="hold">
                            <p:stCondLst>
                              <p:cond delay="0"/>
                            </p:stCondLst>
                            <p:childTnLst>
                              <p:par>
                                <p:cTn id="3971" presetID="1" presetClass="exit" presetSubtype="0" fill="hold" grpId="2" nodeType="withEffect">
                                  <p:stCondLst>
                                    <p:cond delay="0"/>
                                  </p:stCondLst>
                                  <p:childTnLst>
                                    <p:set>
                                      <p:cBhvr>
                                        <p:cTn id="3972" dur="1" fill="hold">
                                          <p:stCondLst>
                                            <p:cond delay="0"/>
                                          </p:stCondLst>
                                        </p:cTn>
                                        <p:tgtEl>
                                          <p:spTgt spid="685"/>
                                        </p:tgtEl>
                                        <p:attrNameLst>
                                          <p:attrName>style.visibility</p:attrName>
                                        </p:attrNameLst>
                                      </p:cBhvr>
                                      <p:to>
                                        <p:strVal val="hidden"/>
                                      </p:to>
                                    </p:set>
                                  </p:childTnLst>
                                </p:cTn>
                              </p:par>
                              <p:par>
                                <p:cTn id="3973" presetID="1" presetClass="exit" presetSubtype="0" fill="hold" grpId="3" nodeType="withEffect">
                                  <p:stCondLst>
                                    <p:cond delay="0"/>
                                  </p:stCondLst>
                                  <p:childTnLst>
                                    <p:set>
                                      <p:cBhvr>
                                        <p:cTn id="3974" dur="1" fill="hold">
                                          <p:stCondLst>
                                            <p:cond delay="0"/>
                                          </p:stCondLst>
                                        </p:cTn>
                                        <p:tgtEl>
                                          <p:spTgt spid="686"/>
                                        </p:tgtEl>
                                        <p:attrNameLst>
                                          <p:attrName>style.visibility</p:attrName>
                                        </p:attrNameLst>
                                      </p:cBhvr>
                                      <p:to>
                                        <p:strVal val="hidden"/>
                                      </p:to>
                                    </p:set>
                                  </p:childTnLst>
                                </p:cTn>
                              </p:par>
                              <p:par>
                                <p:cTn id="3975" presetID="1" presetClass="entr" presetSubtype="0" fill="hold" grpId="0" nodeType="withEffect">
                                  <p:stCondLst>
                                    <p:cond delay="0"/>
                                  </p:stCondLst>
                                  <p:childTnLst>
                                    <p:set>
                                      <p:cBhvr>
                                        <p:cTn id="3976" dur="1" fill="hold">
                                          <p:stCondLst>
                                            <p:cond delay="0"/>
                                          </p:stCondLst>
                                        </p:cTn>
                                        <p:tgtEl>
                                          <p:spTgt spid="688"/>
                                        </p:tgtEl>
                                        <p:attrNameLst>
                                          <p:attrName>style.visibility</p:attrName>
                                        </p:attrNameLst>
                                      </p:cBhvr>
                                      <p:to>
                                        <p:strVal val="visible"/>
                                      </p:to>
                                    </p:set>
                                  </p:childTnLst>
                                </p:cTn>
                              </p:par>
                              <p:par>
                                <p:cTn id="3977" presetID="1" presetClass="entr" presetSubtype="0" fill="hold" grpId="0" nodeType="withEffect">
                                  <p:stCondLst>
                                    <p:cond delay="0"/>
                                  </p:stCondLst>
                                  <p:childTnLst>
                                    <p:set>
                                      <p:cBhvr>
                                        <p:cTn id="3978" dur="1" fill="hold">
                                          <p:stCondLst>
                                            <p:cond delay="0"/>
                                          </p:stCondLst>
                                        </p:cTn>
                                        <p:tgtEl>
                                          <p:spTgt spid="687"/>
                                        </p:tgtEl>
                                        <p:attrNameLst>
                                          <p:attrName>style.visibility</p:attrName>
                                        </p:attrNameLst>
                                      </p:cBhvr>
                                      <p:to>
                                        <p:strVal val="visible"/>
                                      </p:to>
                                    </p:set>
                                  </p:childTnLst>
                                </p:cTn>
                              </p:par>
                            </p:childTnLst>
                          </p:cTn>
                        </p:par>
                      </p:childTnLst>
                    </p:cTn>
                  </p:par>
                </p:childTnLst>
              </p:cTn>
              <p:nextCondLst>
                <p:cond evt="onClick" delay="0">
                  <p:tgtEl>
                    <p:spTgt spid="685"/>
                  </p:tgtEl>
                </p:cond>
              </p:nextCondLst>
            </p:seq>
            <p:seq concurrent="1" nextAc="seek">
              <p:cTn id="3979" restart="whenNotActive" fill="hold" evtFilter="cancelBubble" nodeType="interactiveSeq">
                <p:stCondLst>
                  <p:cond evt="onClick" delay="0">
                    <p:tgtEl>
                      <p:spTgt spid="688"/>
                    </p:tgtEl>
                  </p:cond>
                </p:stCondLst>
                <p:endSync evt="end" delay="0">
                  <p:rtn val="all"/>
                </p:endSync>
                <p:childTnLst>
                  <p:par>
                    <p:cTn id="3980" fill="hold">
                      <p:stCondLst>
                        <p:cond delay="0"/>
                      </p:stCondLst>
                      <p:childTnLst>
                        <p:par>
                          <p:cTn id="3981" fill="hold">
                            <p:stCondLst>
                              <p:cond delay="0"/>
                            </p:stCondLst>
                            <p:childTnLst>
                              <p:par>
                                <p:cTn id="3982" presetID="1" presetClass="exit" presetSubtype="0" fill="hold" grpId="1" nodeType="withEffect">
                                  <p:stCondLst>
                                    <p:cond delay="0"/>
                                  </p:stCondLst>
                                  <p:childTnLst>
                                    <p:set>
                                      <p:cBhvr>
                                        <p:cTn id="3983" dur="1" fill="hold">
                                          <p:stCondLst>
                                            <p:cond delay="0"/>
                                          </p:stCondLst>
                                        </p:cTn>
                                        <p:tgtEl>
                                          <p:spTgt spid="688"/>
                                        </p:tgtEl>
                                        <p:attrNameLst>
                                          <p:attrName>style.visibility</p:attrName>
                                        </p:attrNameLst>
                                      </p:cBhvr>
                                      <p:to>
                                        <p:strVal val="hidden"/>
                                      </p:to>
                                    </p:set>
                                  </p:childTnLst>
                                </p:cTn>
                              </p:par>
                              <p:par>
                                <p:cTn id="3984" presetID="1" presetClass="exit" presetSubtype="0" fill="hold" grpId="1" nodeType="withEffect">
                                  <p:stCondLst>
                                    <p:cond delay="0"/>
                                  </p:stCondLst>
                                  <p:childTnLst>
                                    <p:set>
                                      <p:cBhvr>
                                        <p:cTn id="3985" dur="1" fill="hold">
                                          <p:stCondLst>
                                            <p:cond delay="0"/>
                                          </p:stCondLst>
                                        </p:cTn>
                                        <p:tgtEl>
                                          <p:spTgt spid="687"/>
                                        </p:tgtEl>
                                        <p:attrNameLst>
                                          <p:attrName>style.visibility</p:attrName>
                                        </p:attrNameLst>
                                      </p:cBhvr>
                                      <p:to>
                                        <p:strVal val="hidden"/>
                                      </p:to>
                                    </p:set>
                                  </p:childTnLst>
                                </p:cTn>
                              </p:par>
                              <p:par>
                                <p:cTn id="3986" presetID="1" presetClass="entr" presetSubtype="0" fill="hold" grpId="3" nodeType="withEffect">
                                  <p:stCondLst>
                                    <p:cond delay="0"/>
                                  </p:stCondLst>
                                  <p:childTnLst>
                                    <p:set>
                                      <p:cBhvr>
                                        <p:cTn id="3987" dur="1" fill="hold">
                                          <p:stCondLst>
                                            <p:cond delay="0"/>
                                          </p:stCondLst>
                                        </p:cTn>
                                        <p:tgtEl>
                                          <p:spTgt spid="685"/>
                                        </p:tgtEl>
                                        <p:attrNameLst>
                                          <p:attrName>style.visibility</p:attrName>
                                        </p:attrNameLst>
                                      </p:cBhvr>
                                      <p:to>
                                        <p:strVal val="visible"/>
                                      </p:to>
                                    </p:set>
                                  </p:childTnLst>
                                </p:cTn>
                              </p:par>
                              <p:par>
                                <p:cTn id="3988" presetID="1" presetClass="entr" presetSubtype="0" fill="hold" grpId="2" nodeType="withEffect">
                                  <p:stCondLst>
                                    <p:cond delay="0"/>
                                  </p:stCondLst>
                                  <p:childTnLst>
                                    <p:set>
                                      <p:cBhvr>
                                        <p:cTn id="3989" dur="1" fill="hold">
                                          <p:stCondLst>
                                            <p:cond delay="0"/>
                                          </p:stCondLst>
                                        </p:cTn>
                                        <p:tgtEl>
                                          <p:spTgt spid="686"/>
                                        </p:tgtEl>
                                        <p:attrNameLst>
                                          <p:attrName>style.visibility</p:attrName>
                                        </p:attrNameLst>
                                      </p:cBhvr>
                                      <p:to>
                                        <p:strVal val="visible"/>
                                      </p:to>
                                    </p:set>
                                  </p:childTnLst>
                                </p:cTn>
                              </p:par>
                            </p:childTnLst>
                          </p:cTn>
                        </p:par>
                      </p:childTnLst>
                    </p:cTn>
                  </p:par>
                </p:childTnLst>
              </p:cTn>
              <p:nextCondLst>
                <p:cond evt="onClick" delay="0">
                  <p:tgtEl>
                    <p:spTgt spid="688"/>
                  </p:tgtEl>
                </p:cond>
              </p:nextCondLst>
            </p:seq>
            <p:seq concurrent="1" nextAc="seek">
              <p:cTn id="3990" restart="whenNotActive" fill="hold" evtFilter="cancelBubble" nodeType="interactiveSeq">
                <p:stCondLst>
                  <p:cond evt="onClick" delay="0">
                    <p:tgtEl>
                      <p:spTgt spid="687"/>
                    </p:tgtEl>
                  </p:cond>
                </p:stCondLst>
                <p:endSync evt="end" delay="0">
                  <p:rtn val="all"/>
                </p:endSync>
                <p:childTnLst>
                  <p:par>
                    <p:cTn id="3991" fill="hold">
                      <p:stCondLst>
                        <p:cond delay="0"/>
                      </p:stCondLst>
                      <p:childTnLst>
                        <p:par>
                          <p:cTn id="3992" fill="hold">
                            <p:stCondLst>
                              <p:cond delay="0"/>
                            </p:stCondLst>
                            <p:childTnLst>
                              <p:par>
                                <p:cTn id="3993" presetID="1" presetClass="exit" presetSubtype="0" fill="hold" grpId="2" nodeType="withEffect">
                                  <p:stCondLst>
                                    <p:cond delay="0"/>
                                  </p:stCondLst>
                                  <p:childTnLst>
                                    <p:set>
                                      <p:cBhvr>
                                        <p:cTn id="3994" dur="1" fill="hold">
                                          <p:stCondLst>
                                            <p:cond delay="0"/>
                                          </p:stCondLst>
                                        </p:cTn>
                                        <p:tgtEl>
                                          <p:spTgt spid="687"/>
                                        </p:tgtEl>
                                        <p:attrNameLst>
                                          <p:attrName>style.visibility</p:attrName>
                                        </p:attrNameLst>
                                      </p:cBhvr>
                                      <p:to>
                                        <p:strVal val="hidden"/>
                                      </p:to>
                                    </p:set>
                                  </p:childTnLst>
                                </p:cTn>
                              </p:par>
                              <p:par>
                                <p:cTn id="3995" presetID="1" presetClass="exit" presetSubtype="0" fill="hold" grpId="2" nodeType="withEffect">
                                  <p:stCondLst>
                                    <p:cond delay="0"/>
                                  </p:stCondLst>
                                  <p:childTnLst>
                                    <p:set>
                                      <p:cBhvr>
                                        <p:cTn id="3996" dur="1" fill="hold">
                                          <p:stCondLst>
                                            <p:cond delay="0"/>
                                          </p:stCondLst>
                                        </p:cTn>
                                        <p:tgtEl>
                                          <p:spTgt spid="688"/>
                                        </p:tgtEl>
                                        <p:attrNameLst>
                                          <p:attrName>style.visibility</p:attrName>
                                        </p:attrNameLst>
                                      </p:cBhvr>
                                      <p:to>
                                        <p:strVal val="hidden"/>
                                      </p:to>
                                    </p:set>
                                  </p:childTnLst>
                                </p:cTn>
                              </p:par>
                              <p:par>
                                <p:cTn id="3997" presetID="1" presetClass="entr" presetSubtype="0" fill="hold" grpId="3" nodeType="withEffect">
                                  <p:stCondLst>
                                    <p:cond delay="0"/>
                                  </p:stCondLst>
                                  <p:childTnLst>
                                    <p:set>
                                      <p:cBhvr>
                                        <p:cTn id="3998" dur="1" fill="hold">
                                          <p:stCondLst>
                                            <p:cond delay="0"/>
                                          </p:stCondLst>
                                        </p:cTn>
                                        <p:tgtEl>
                                          <p:spTgt spid="690"/>
                                        </p:tgtEl>
                                        <p:attrNameLst>
                                          <p:attrName>style.visibility</p:attrName>
                                        </p:attrNameLst>
                                      </p:cBhvr>
                                      <p:to>
                                        <p:strVal val="visible"/>
                                      </p:to>
                                    </p:set>
                                  </p:childTnLst>
                                </p:cTn>
                              </p:par>
                              <p:par>
                                <p:cTn id="3999" presetID="1" presetClass="entr" presetSubtype="0" fill="hold" grpId="3" nodeType="withEffect">
                                  <p:stCondLst>
                                    <p:cond delay="0"/>
                                  </p:stCondLst>
                                  <p:childTnLst>
                                    <p:set>
                                      <p:cBhvr>
                                        <p:cTn id="4000" dur="1" fill="hold">
                                          <p:stCondLst>
                                            <p:cond delay="0"/>
                                          </p:stCondLst>
                                        </p:cTn>
                                        <p:tgtEl>
                                          <p:spTgt spid="689"/>
                                        </p:tgtEl>
                                        <p:attrNameLst>
                                          <p:attrName>style.visibility</p:attrName>
                                        </p:attrNameLst>
                                      </p:cBhvr>
                                      <p:to>
                                        <p:strVal val="visible"/>
                                      </p:to>
                                    </p:set>
                                  </p:childTnLst>
                                </p:cTn>
                              </p:par>
                            </p:childTnLst>
                          </p:cTn>
                        </p:par>
                      </p:childTnLst>
                    </p:cTn>
                  </p:par>
                </p:childTnLst>
              </p:cTn>
              <p:nextCondLst>
                <p:cond evt="onClick" delay="0">
                  <p:tgtEl>
                    <p:spTgt spid="687"/>
                  </p:tgtEl>
                </p:cond>
              </p:nextCondLst>
            </p:seq>
            <p:seq concurrent="1" nextAc="seek">
              <p:cTn id="4001" restart="whenNotActive" fill="hold" evtFilter="cancelBubble" nodeType="interactiveSeq">
                <p:stCondLst>
                  <p:cond evt="onClick" delay="0">
                    <p:tgtEl>
                      <p:spTgt spid="690"/>
                    </p:tgtEl>
                  </p:cond>
                </p:stCondLst>
                <p:endSync evt="end" delay="0">
                  <p:rtn val="all"/>
                </p:endSync>
                <p:childTnLst>
                  <p:par>
                    <p:cTn id="4002" fill="hold">
                      <p:stCondLst>
                        <p:cond delay="0"/>
                      </p:stCondLst>
                      <p:childTnLst>
                        <p:par>
                          <p:cTn id="4003" fill="hold">
                            <p:stCondLst>
                              <p:cond delay="0"/>
                            </p:stCondLst>
                            <p:childTnLst>
                              <p:par>
                                <p:cTn id="4004" presetID="1" presetClass="exit" presetSubtype="0" fill="hold" grpId="1" nodeType="withEffect">
                                  <p:stCondLst>
                                    <p:cond delay="0"/>
                                  </p:stCondLst>
                                  <p:childTnLst>
                                    <p:set>
                                      <p:cBhvr>
                                        <p:cTn id="4005" dur="1" fill="hold">
                                          <p:stCondLst>
                                            <p:cond delay="0"/>
                                          </p:stCondLst>
                                        </p:cTn>
                                        <p:tgtEl>
                                          <p:spTgt spid="690"/>
                                        </p:tgtEl>
                                        <p:attrNameLst>
                                          <p:attrName>style.visibility</p:attrName>
                                        </p:attrNameLst>
                                      </p:cBhvr>
                                      <p:to>
                                        <p:strVal val="hidden"/>
                                      </p:to>
                                    </p:set>
                                  </p:childTnLst>
                                </p:cTn>
                              </p:par>
                              <p:par>
                                <p:cTn id="4006" presetID="1" presetClass="exit" presetSubtype="0" fill="hold" grpId="1" nodeType="withEffect">
                                  <p:stCondLst>
                                    <p:cond delay="0"/>
                                  </p:stCondLst>
                                  <p:childTnLst>
                                    <p:set>
                                      <p:cBhvr>
                                        <p:cTn id="4007" dur="1" fill="hold">
                                          <p:stCondLst>
                                            <p:cond delay="0"/>
                                          </p:stCondLst>
                                        </p:cTn>
                                        <p:tgtEl>
                                          <p:spTgt spid="689"/>
                                        </p:tgtEl>
                                        <p:attrNameLst>
                                          <p:attrName>style.visibility</p:attrName>
                                        </p:attrNameLst>
                                      </p:cBhvr>
                                      <p:to>
                                        <p:strVal val="hidden"/>
                                      </p:to>
                                    </p:set>
                                  </p:childTnLst>
                                </p:cTn>
                              </p:par>
                              <p:par>
                                <p:cTn id="4008" presetID="1" presetClass="entr" presetSubtype="0" fill="hold" grpId="3" nodeType="withEffect">
                                  <p:stCondLst>
                                    <p:cond delay="0"/>
                                  </p:stCondLst>
                                  <p:childTnLst>
                                    <p:set>
                                      <p:cBhvr>
                                        <p:cTn id="4009" dur="1" fill="hold">
                                          <p:stCondLst>
                                            <p:cond delay="0"/>
                                          </p:stCondLst>
                                        </p:cTn>
                                        <p:tgtEl>
                                          <p:spTgt spid="688"/>
                                        </p:tgtEl>
                                        <p:attrNameLst>
                                          <p:attrName>style.visibility</p:attrName>
                                        </p:attrNameLst>
                                      </p:cBhvr>
                                      <p:to>
                                        <p:strVal val="visible"/>
                                      </p:to>
                                    </p:set>
                                  </p:childTnLst>
                                </p:cTn>
                              </p:par>
                              <p:par>
                                <p:cTn id="4010" presetID="1" presetClass="entr" presetSubtype="0" fill="hold" grpId="3" nodeType="withEffect">
                                  <p:stCondLst>
                                    <p:cond delay="0"/>
                                  </p:stCondLst>
                                  <p:childTnLst>
                                    <p:set>
                                      <p:cBhvr>
                                        <p:cTn id="4011" dur="1" fill="hold">
                                          <p:stCondLst>
                                            <p:cond delay="0"/>
                                          </p:stCondLst>
                                        </p:cTn>
                                        <p:tgtEl>
                                          <p:spTgt spid="687"/>
                                        </p:tgtEl>
                                        <p:attrNameLst>
                                          <p:attrName>style.visibility</p:attrName>
                                        </p:attrNameLst>
                                      </p:cBhvr>
                                      <p:to>
                                        <p:strVal val="visible"/>
                                      </p:to>
                                    </p:set>
                                  </p:childTnLst>
                                </p:cTn>
                              </p:par>
                            </p:childTnLst>
                          </p:cTn>
                        </p:par>
                      </p:childTnLst>
                    </p:cTn>
                  </p:par>
                </p:childTnLst>
              </p:cTn>
              <p:nextCondLst>
                <p:cond evt="onClick" delay="0">
                  <p:tgtEl>
                    <p:spTgt spid="690"/>
                  </p:tgtEl>
                </p:cond>
              </p:nextCondLst>
            </p:seq>
            <p:seq concurrent="1" nextAc="seek">
              <p:cTn id="4012" restart="whenNotActive" fill="hold" evtFilter="cancelBubble" nodeType="interactiveSeq">
                <p:stCondLst>
                  <p:cond evt="onClick" delay="0">
                    <p:tgtEl>
                      <p:spTgt spid="689"/>
                    </p:tgtEl>
                  </p:cond>
                </p:stCondLst>
                <p:endSync evt="end" delay="0">
                  <p:rtn val="all"/>
                </p:endSync>
                <p:childTnLst>
                  <p:par>
                    <p:cTn id="4013" fill="hold">
                      <p:stCondLst>
                        <p:cond delay="0"/>
                      </p:stCondLst>
                      <p:childTnLst>
                        <p:par>
                          <p:cTn id="4014" fill="hold">
                            <p:stCondLst>
                              <p:cond delay="0"/>
                            </p:stCondLst>
                            <p:childTnLst>
                              <p:par>
                                <p:cTn id="4015" presetID="1" presetClass="exit" presetSubtype="0" fill="hold" grpId="2" nodeType="withEffect">
                                  <p:stCondLst>
                                    <p:cond delay="0"/>
                                  </p:stCondLst>
                                  <p:childTnLst>
                                    <p:set>
                                      <p:cBhvr>
                                        <p:cTn id="4016" dur="1" fill="hold">
                                          <p:stCondLst>
                                            <p:cond delay="0"/>
                                          </p:stCondLst>
                                        </p:cTn>
                                        <p:tgtEl>
                                          <p:spTgt spid="689"/>
                                        </p:tgtEl>
                                        <p:attrNameLst>
                                          <p:attrName>style.visibility</p:attrName>
                                        </p:attrNameLst>
                                      </p:cBhvr>
                                      <p:to>
                                        <p:strVal val="hidden"/>
                                      </p:to>
                                    </p:set>
                                  </p:childTnLst>
                                </p:cTn>
                              </p:par>
                              <p:par>
                                <p:cTn id="4017" presetID="1" presetClass="exit" presetSubtype="0" fill="hold" grpId="2" nodeType="withEffect">
                                  <p:stCondLst>
                                    <p:cond delay="0"/>
                                  </p:stCondLst>
                                  <p:childTnLst>
                                    <p:set>
                                      <p:cBhvr>
                                        <p:cTn id="4018" dur="1" fill="hold">
                                          <p:stCondLst>
                                            <p:cond delay="0"/>
                                          </p:stCondLst>
                                        </p:cTn>
                                        <p:tgtEl>
                                          <p:spTgt spid="690"/>
                                        </p:tgtEl>
                                        <p:attrNameLst>
                                          <p:attrName>style.visibility</p:attrName>
                                        </p:attrNameLst>
                                      </p:cBhvr>
                                      <p:to>
                                        <p:strVal val="hidden"/>
                                      </p:to>
                                    </p:set>
                                  </p:childTnLst>
                                </p:cTn>
                              </p:par>
                              <p:par>
                                <p:cTn id="4019" presetID="1" presetClass="entr" presetSubtype="0" fill="hold" grpId="3" nodeType="withEffect">
                                  <p:stCondLst>
                                    <p:cond delay="0"/>
                                  </p:stCondLst>
                                  <p:childTnLst>
                                    <p:set>
                                      <p:cBhvr>
                                        <p:cTn id="4020" dur="1" fill="hold">
                                          <p:stCondLst>
                                            <p:cond delay="0"/>
                                          </p:stCondLst>
                                        </p:cTn>
                                        <p:tgtEl>
                                          <p:spTgt spid="692"/>
                                        </p:tgtEl>
                                        <p:attrNameLst>
                                          <p:attrName>style.visibility</p:attrName>
                                        </p:attrNameLst>
                                      </p:cBhvr>
                                      <p:to>
                                        <p:strVal val="visible"/>
                                      </p:to>
                                    </p:set>
                                  </p:childTnLst>
                                </p:cTn>
                              </p:par>
                              <p:par>
                                <p:cTn id="4021" presetID="1" presetClass="entr" presetSubtype="0" fill="hold" grpId="3" nodeType="withEffect">
                                  <p:stCondLst>
                                    <p:cond delay="0"/>
                                  </p:stCondLst>
                                  <p:childTnLst>
                                    <p:set>
                                      <p:cBhvr>
                                        <p:cTn id="4022" dur="1" fill="hold">
                                          <p:stCondLst>
                                            <p:cond delay="0"/>
                                          </p:stCondLst>
                                        </p:cTn>
                                        <p:tgtEl>
                                          <p:spTgt spid="691"/>
                                        </p:tgtEl>
                                        <p:attrNameLst>
                                          <p:attrName>style.visibility</p:attrName>
                                        </p:attrNameLst>
                                      </p:cBhvr>
                                      <p:to>
                                        <p:strVal val="visible"/>
                                      </p:to>
                                    </p:set>
                                  </p:childTnLst>
                                </p:cTn>
                              </p:par>
                            </p:childTnLst>
                          </p:cTn>
                        </p:par>
                      </p:childTnLst>
                    </p:cTn>
                  </p:par>
                </p:childTnLst>
              </p:cTn>
              <p:nextCondLst>
                <p:cond evt="onClick" delay="0">
                  <p:tgtEl>
                    <p:spTgt spid="689"/>
                  </p:tgtEl>
                </p:cond>
              </p:nextCondLst>
            </p:seq>
            <p:seq concurrent="1" nextAc="seek">
              <p:cTn id="4023" restart="whenNotActive" fill="hold" evtFilter="cancelBubble" nodeType="interactiveSeq">
                <p:stCondLst>
                  <p:cond evt="onClick" delay="0">
                    <p:tgtEl>
                      <p:spTgt spid="692"/>
                    </p:tgtEl>
                  </p:cond>
                </p:stCondLst>
                <p:endSync evt="end" delay="0">
                  <p:rtn val="all"/>
                </p:endSync>
                <p:childTnLst>
                  <p:par>
                    <p:cTn id="4024" fill="hold">
                      <p:stCondLst>
                        <p:cond delay="0"/>
                      </p:stCondLst>
                      <p:childTnLst>
                        <p:par>
                          <p:cTn id="4025" fill="hold">
                            <p:stCondLst>
                              <p:cond delay="0"/>
                            </p:stCondLst>
                            <p:childTnLst>
                              <p:par>
                                <p:cTn id="4026" presetID="1" presetClass="exit" presetSubtype="0" fill="hold" grpId="1" nodeType="withEffect">
                                  <p:stCondLst>
                                    <p:cond delay="0"/>
                                  </p:stCondLst>
                                  <p:childTnLst>
                                    <p:set>
                                      <p:cBhvr>
                                        <p:cTn id="4027" dur="1" fill="hold">
                                          <p:stCondLst>
                                            <p:cond delay="0"/>
                                          </p:stCondLst>
                                        </p:cTn>
                                        <p:tgtEl>
                                          <p:spTgt spid="692"/>
                                        </p:tgtEl>
                                        <p:attrNameLst>
                                          <p:attrName>style.visibility</p:attrName>
                                        </p:attrNameLst>
                                      </p:cBhvr>
                                      <p:to>
                                        <p:strVal val="hidden"/>
                                      </p:to>
                                    </p:set>
                                  </p:childTnLst>
                                </p:cTn>
                              </p:par>
                              <p:par>
                                <p:cTn id="4028" presetID="1" presetClass="exit" presetSubtype="0" fill="hold" grpId="1" nodeType="withEffect">
                                  <p:stCondLst>
                                    <p:cond delay="0"/>
                                  </p:stCondLst>
                                  <p:childTnLst>
                                    <p:set>
                                      <p:cBhvr>
                                        <p:cTn id="4029" dur="1" fill="hold">
                                          <p:stCondLst>
                                            <p:cond delay="0"/>
                                          </p:stCondLst>
                                        </p:cTn>
                                        <p:tgtEl>
                                          <p:spTgt spid="691"/>
                                        </p:tgtEl>
                                        <p:attrNameLst>
                                          <p:attrName>style.visibility</p:attrName>
                                        </p:attrNameLst>
                                      </p:cBhvr>
                                      <p:to>
                                        <p:strVal val="hidden"/>
                                      </p:to>
                                    </p:set>
                                  </p:childTnLst>
                                </p:cTn>
                              </p:par>
                              <p:par>
                                <p:cTn id="4030" presetID="1" presetClass="entr" presetSubtype="0" fill="hold" grpId="0" nodeType="withEffect">
                                  <p:stCondLst>
                                    <p:cond delay="0"/>
                                  </p:stCondLst>
                                  <p:childTnLst>
                                    <p:set>
                                      <p:cBhvr>
                                        <p:cTn id="4031" dur="1" fill="hold">
                                          <p:stCondLst>
                                            <p:cond delay="0"/>
                                          </p:stCondLst>
                                        </p:cTn>
                                        <p:tgtEl>
                                          <p:spTgt spid="690"/>
                                        </p:tgtEl>
                                        <p:attrNameLst>
                                          <p:attrName>style.visibility</p:attrName>
                                        </p:attrNameLst>
                                      </p:cBhvr>
                                      <p:to>
                                        <p:strVal val="visible"/>
                                      </p:to>
                                    </p:set>
                                  </p:childTnLst>
                                </p:cTn>
                              </p:par>
                              <p:par>
                                <p:cTn id="4032" presetID="1" presetClass="entr" presetSubtype="0" fill="hold" grpId="0" nodeType="withEffect">
                                  <p:stCondLst>
                                    <p:cond delay="0"/>
                                  </p:stCondLst>
                                  <p:childTnLst>
                                    <p:set>
                                      <p:cBhvr>
                                        <p:cTn id="4033" dur="1" fill="hold">
                                          <p:stCondLst>
                                            <p:cond delay="0"/>
                                          </p:stCondLst>
                                        </p:cTn>
                                        <p:tgtEl>
                                          <p:spTgt spid="689"/>
                                        </p:tgtEl>
                                        <p:attrNameLst>
                                          <p:attrName>style.visibility</p:attrName>
                                        </p:attrNameLst>
                                      </p:cBhvr>
                                      <p:to>
                                        <p:strVal val="visible"/>
                                      </p:to>
                                    </p:set>
                                  </p:childTnLst>
                                </p:cTn>
                              </p:par>
                            </p:childTnLst>
                          </p:cTn>
                        </p:par>
                      </p:childTnLst>
                    </p:cTn>
                  </p:par>
                </p:childTnLst>
              </p:cTn>
              <p:nextCondLst>
                <p:cond evt="onClick" delay="0">
                  <p:tgtEl>
                    <p:spTgt spid="692"/>
                  </p:tgtEl>
                </p:cond>
              </p:nextCondLst>
            </p:seq>
            <p:seq concurrent="1" nextAc="seek">
              <p:cTn id="4034" restart="whenNotActive" fill="hold" evtFilter="cancelBubble" nodeType="interactiveSeq">
                <p:stCondLst>
                  <p:cond evt="onClick" delay="0">
                    <p:tgtEl>
                      <p:spTgt spid="691"/>
                    </p:tgtEl>
                  </p:cond>
                </p:stCondLst>
                <p:endSync evt="end" delay="0">
                  <p:rtn val="all"/>
                </p:endSync>
                <p:childTnLst>
                  <p:par>
                    <p:cTn id="4035" fill="hold">
                      <p:stCondLst>
                        <p:cond delay="0"/>
                      </p:stCondLst>
                      <p:childTnLst>
                        <p:par>
                          <p:cTn id="4036" fill="hold">
                            <p:stCondLst>
                              <p:cond delay="0"/>
                            </p:stCondLst>
                            <p:childTnLst>
                              <p:par>
                                <p:cTn id="4037" presetID="1" presetClass="exit" presetSubtype="0" fill="hold" grpId="2" nodeType="withEffect">
                                  <p:stCondLst>
                                    <p:cond delay="0"/>
                                  </p:stCondLst>
                                  <p:childTnLst>
                                    <p:set>
                                      <p:cBhvr>
                                        <p:cTn id="4038" dur="1" fill="hold">
                                          <p:stCondLst>
                                            <p:cond delay="0"/>
                                          </p:stCondLst>
                                        </p:cTn>
                                        <p:tgtEl>
                                          <p:spTgt spid="691"/>
                                        </p:tgtEl>
                                        <p:attrNameLst>
                                          <p:attrName>style.visibility</p:attrName>
                                        </p:attrNameLst>
                                      </p:cBhvr>
                                      <p:to>
                                        <p:strVal val="hidden"/>
                                      </p:to>
                                    </p:set>
                                  </p:childTnLst>
                                </p:cTn>
                              </p:par>
                              <p:par>
                                <p:cTn id="4039" presetID="1" presetClass="exit" presetSubtype="0" fill="hold" grpId="2" nodeType="withEffect">
                                  <p:stCondLst>
                                    <p:cond delay="0"/>
                                  </p:stCondLst>
                                  <p:childTnLst>
                                    <p:set>
                                      <p:cBhvr>
                                        <p:cTn id="4040" dur="1" fill="hold">
                                          <p:stCondLst>
                                            <p:cond delay="0"/>
                                          </p:stCondLst>
                                        </p:cTn>
                                        <p:tgtEl>
                                          <p:spTgt spid="692"/>
                                        </p:tgtEl>
                                        <p:attrNameLst>
                                          <p:attrName>style.visibility</p:attrName>
                                        </p:attrNameLst>
                                      </p:cBhvr>
                                      <p:to>
                                        <p:strVal val="hidden"/>
                                      </p:to>
                                    </p:set>
                                  </p:childTnLst>
                                </p:cTn>
                              </p:par>
                              <p:par>
                                <p:cTn id="4041" presetID="1" presetClass="entr" presetSubtype="0" fill="hold" grpId="0" nodeType="withEffect">
                                  <p:stCondLst>
                                    <p:cond delay="0"/>
                                  </p:stCondLst>
                                  <p:childTnLst>
                                    <p:set>
                                      <p:cBhvr>
                                        <p:cTn id="4042" dur="1" fill="hold">
                                          <p:stCondLst>
                                            <p:cond delay="0"/>
                                          </p:stCondLst>
                                        </p:cTn>
                                        <p:tgtEl>
                                          <p:spTgt spid="694"/>
                                        </p:tgtEl>
                                        <p:attrNameLst>
                                          <p:attrName>style.visibility</p:attrName>
                                        </p:attrNameLst>
                                      </p:cBhvr>
                                      <p:to>
                                        <p:strVal val="visible"/>
                                      </p:to>
                                    </p:set>
                                  </p:childTnLst>
                                </p:cTn>
                              </p:par>
                              <p:par>
                                <p:cTn id="4043" presetID="1" presetClass="entr" presetSubtype="0" fill="hold" grpId="0" nodeType="withEffect">
                                  <p:stCondLst>
                                    <p:cond delay="0"/>
                                  </p:stCondLst>
                                  <p:childTnLst>
                                    <p:set>
                                      <p:cBhvr>
                                        <p:cTn id="4044" dur="1" fill="hold">
                                          <p:stCondLst>
                                            <p:cond delay="0"/>
                                          </p:stCondLst>
                                        </p:cTn>
                                        <p:tgtEl>
                                          <p:spTgt spid="693"/>
                                        </p:tgtEl>
                                        <p:attrNameLst>
                                          <p:attrName>style.visibility</p:attrName>
                                        </p:attrNameLst>
                                      </p:cBhvr>
                                      <p:to>
                                        <p:strVal val="visible"/>
                                      </p:to>
                                    </p:set>
                                  </p:childTnLst>
                                </p:cTn>
                              </p:par>
                            </p:childTnLst>
                          </p:cTn>
                        </p:par>
                      </p:childTnLst>
                    </p:cTn>
                  </p:par>
                </p:childTnLst>
              </p:cTn>
              <p:nextCondLst>
                <p:cond evt="onClick" delay="0">
                  <p:tgtEl>
                    <p:spTgt spid="691"/>
                  </p:tgtEl>
                </p:cond>
              </p:nextCondLst>
            </p:seq>
            <p:seq concurrent="1" nextAc="seek">
              <p:cTn id="4045" restart="whenNotActive" fill="hold" evtFilter="cancelBubble" nodeType="interactiveSeq">
                <p:stCondLst>
                  <p:cond evt="onClick" delay="0">
                    <p:tgtEl>
                      <p:spTgt spid="694"/>
                    </p:tgtEl>
                  </p:cond>
                </p:stCondLst>
                <p:endSync evt="end" delay="0">
                  <p:rtn val="all"/>
                </p:endSync>
                <p:childTnLst>
                  <p:par>
                    <p:cTn id="4046" fill="hold">
                      <p:stCondLst>
                        <p:cond delay="0"/>
                      </p:stCondLst>
                      <p:childTnLst>
                        <p:par>
                          <p:cTn id="4047" fill="hold">
                            <p:stCondLst>
                              <p:cond delay="0"/>
                            </p:stCondLst>
                            <p:childTnLst>
                              <p:par>
                                <p:cTn id="4048" presetID="1" presetClass="exit" presetSubtype="0" fill="hold" grpId="1" nodeType="withEffect">
                                  <p:stCondLst>
                                    <p:cond delay="0"/>
                                  </p:stCondLst>
                                  <p:childTnLst>
                                    <p:set>
                                      <p:cBhvr>
                                        <p:cTn id="4049" dur="1" fill="hold">
                                          <p:stCondLst>
                                            <p:cond delay="0"/>
                                          </p:stCondLst>
                                        </p:cTn>
                                        <p:tgtEl>
                                          <p:spTgt spid="694"/>
                                        </p:tgtEl>
                                        <p:attrNameLst>
                                          <p:attrName>style.visibility</p:attrName>
                                        </p:attrNameLst>
                                      </p:cBhvr>
                                      <p:to>
                                        <p:strVal val="hidden"/>
                                      </p:to>
                                    </p:set>
                                  </p:childTnLst>
                                </p:cTn>
                              </p:par>
                              <p:par>
                                <p:cTn id="4050" presetID="1" presetClass="exit" presetSubtype="0" fill="hold" grpId="1" nodeType="withEffect">
                                  <p:stCondLst>
                                    <p:cond delay="0"/>
                                  </p:stCondLst>
                                  <p:childTnLst>
                                    <p:set>
                                      <p:cBhvr>
                                        <p:cTn id="4051" dur="1" fill="hold">
                                          <p:stCondLst>
                                            <p:cond delay="0"/>
                                          </p:stCondLst>
                                        </p:cTn>
                                        <p:tgtEl>
                                          <p:spTgt spid="693"/>
                                        </p:tgtEl>
                                        <p:attrNameLst>
                                          <p:attrName>style.visibility</p:attrName>
                                        </p:attrNameLst>
                                      </p:cBhvr>
                                      <p:to>
                                        <p:strVal val="hidden"/>
                                      </p:to>
                                    </p:set>
                                  </p:childTnLst>
                                </p:cTn>
                              </p:par>
                              <p:par>
                                <p:cTn id="4052" presetID="1" presetClass="entr" presetSubtype="0" fill="hold" grpId="0" nodeType="withEffect">
                                  <p:stCondLst>
                                    <p:cond delay="0"/>
                                  </p:stCondLst>
                                  <p:childTnLst>
                                    <p:set>
                                      <p:cBhvr>
                                        <p:cTn id="4053" dur="1" fill="hold">
                                          <p:stCondLst>
                                            <p:cond delay="0"/>
                                          </p:stCondLst>
                                        </p:cTn>
                                        <p:tgtEl>
                                          <p:spTgt spid="692"/>
                                        </p:tgtEl>
                                        <p:attrNameLst>
                                          <p:attrName>style.visibility</p:attrName>
                                        </p:attrNameLst>
                                      </p:cBhvr>
                                      <p:to>
                                        <p:strVal val="visible"/>
                                      </p:to>
                                    </p:set>
                                  </p:childTnLst>
                                </p:cTn>
                              </p:par>
                              <p:par>
                                <p:cTn id="4054" presetID="1" presetClass="entr" presetSubtype="0" fill="hold" grpId="0" nodeType="withEffect">
                                  <p:stCondLst>
                                    <p:cond delay="0"/>
                                  </p:stCondLst>
                                  <p:childTnLst>
                                    <p:set>
                                      <p:cBhvr>
                                        <p:cTn id="4055" dur="1" fill="hold">
                                          <p:stCondLst>
                                            <p:cond delay="0"/>
                                          </p:stCondLst>
                                        </p:cTn>
                                        <p:tgtEl>
                                          <p:spTgt spid="691"/>
                                        </p:tgtEl>
                                        <p:attrNameLst>
                                          <p:attrName>style.visibility</p:attrName>
                                        </p:attrNameLst>
                                      </p:cBhvr>
                                      <p:to>
                                        <p:strVal val="visible"/>
                                      </p:to>
                                    </p:set>
                                  </p:childTnLst>
                                </p:cTn>
                              </p:par>
                            </p:childTnLst>
                          </p:cTn>
                        </p:par>
                      </p:childTnLst>
                    </p:cTn>
                  </p:par>
                </p:childTnLst>
              </p:cTn>
              <p:nextCondLst>
                <p:cond evt="onClick" delay="0">
                  <p:tgtEl>
                    <p:spTgt spid="694"/>
                  </p:tgtEl>
                </p:cond>
              </p:nextCondLst>
            </p:seq>
            <p:seq concurrent="1" nextAc="seek">
              <p:cTn id="4056" restart="whenNotActive" fill="hold" evtFilter="cancelBubble" nodeType="interactiveSeq">
                <p:stCondLst>
                  <p:cond evt="onClick" delay="0">
                    <p:tgtEl>
                      <p:spTgt spid="693"/>
                    </p:tgtEl>
                  </p:cond>
                </p:stCondLst>
                <p:endSync evt="end" delay="0">
                  <p:rtn val="all"/>
                </p:endSync>
                <p:childTnLst>
                  <p:par>
                    <p:cTn id="4057" fill="hold">
                      <p:stCondLst>
                        <p:cond delay="0"/>
                      </p:stCondLst>
                      <p:childTnLst>
                        <p:par>
                          <p:cTn id="4058" fill="hold">
                            <p:stCondLst>
                              <p:cond delay="0"/>
                            </p:stCondLst>
                            <p:childTnLst>
                              <p:par>
                                <p:cTn id="4059" presetID="1" presetClass="exit" presetSubtype="0" fill="hold" grpId="2" nodeType="withEffect">
                                  <p:stCondLst>
                                    <p:cond delay="0"/>
                                  </p:stCondLst>
                                  <p:childTnLst>
                                    <p:set>
                                      <p:cBhvr>
                                        <p:cTn id="4060" dur="1" fill="hold">
                                          <p:stCondLst>
                                            <p:cond delay="0"/>
                                          </p:stCondLst>
                                        </p:cTn>
                                        <p:tgtEl>
                                          <p:spTgt spid="693"/>
                                        </p:tgtEl>
                                        <p:attrNameLst>
                                          <p:attrName>style.visibility</p:attrName>
                                        </p:attrNameLst>
                                      </p:cBhvr>
                                      <p:to>
                                        <p:strVal val="hidden"/>
                                      </p:to>
                                    </p:set>
                                  </p:childTnLst>
                                </p:cTn>
                              </p:par>
                              <p:par>
                                <p:cTn id="4061" presetID="1" presetClass="exit" presetSubtype="0" fill="hold" grpId="2" nodeType="withEffect">
                                  <p:stCondLst>
                                    <p:cond delay="0"/>
                                  </p:stCondLst>
                                  <p:childTnLst>
                                    <p:set>
                                      <p:cBhvr>
                                        <p:cTn id="4062" dur="1" fill="hold">
                                          <p:stCondLst>
                                            <p:cond delay="0"/>
                                          </p:stCondLst>
                                        </p:cTn>
                                        <p:tgtEl>
                                          <p:spTgt spid="694"/>
                                        </p:tgtEl>
                                        <p:attrNameLst>
                                          <p:attrName>style.visibility</p:attrName>
                                        </p:attrNameLst>
                                      </p:cBhvr>
                                      <p:to>
                                        <p:strVal val="hidden"/>
                                      </p:to>
                                    </p:set>
                                  </p:childTnLst>
                                </p:cTn>
                              </p:par>
                              <p:par>
                                <p:cTn id="4063" presetID="1" presetClass="entr" presetSubtype="0" fill="hold" grpId="3" nodeType="withEffect">
                                  <p:stCondLst>
                                    <p:cond delay="0"/>
                                  </p:stCondLst>
                                  <p:childTnLst>
                                    <p:set>
                                      <p:cBhvr>
                                        <p:cTn id="4064" dur="1" fill="hold">
                                          <p:stCondLst>
                                            <p:cond delay="0"/>
                                          </p:stCondLst>
                                        </p:cTn>
                                        <p:tgtEl>
                                          <p:spTgt spid="696"/>
                                        </p:tgtEl>
                                        <p:attrNameLst>
                                          <p:attrName>style.visibility</p:attrName>
                                        </p:attrNameLst>
                                      </p:cBhvr>
                                      <p:to>
                                        <p:strVal val="visible"/>
                                      </p:to>
                                    </p:set>
                                  </p:childTnLst>
                                </p:cTn>
                              </p:par>
                              <p:par>
                                <p:cTn id="4065" presetID="1" presetClass="entr" presetSubtype="0" fill="hold" grpId="3" nodeType="withEffect">
                                  <p:stCondLst>
                                    <p:cond delay="0"/>
                                  </p:stCondLst>
                                  <p:childTnLst>
                                    <p:set>
                                      <p:cBhvr>
                                        <p:cTn id="4066" dur="1" fill="hold">
                                          <p:stCondLst>
                                            <p:cond delay="0"/>
                                          </p:stCondLst>
                                        </p:cTn>
                                        <p:tgtEl>
                                          <p:spTgt spid="695"/>
                                        </p:tgtEl>
                                        <p:attrNameLst>
                                          <p:attrName>style.visibility</p:attrName>
                                        </p:attrNameLst>
                                      </p:cBhvr>
                                      <p:to>
                                        <p:strVal val="visible"/>
                                      </p:to>
                                    </p:set>
                                  </p:childTnLst>
                                </p:cTn>
                              </p:par>
                            </p:childTnLst>
                          </p:cTn>
                        </p:par>
                      </p:childTnLst>
                    </p:cTn>
                  </p:par>
                </p:childTnLst>
              </p:cTn>
              <p:nextCondLst>
                <p:cond evt="onClick" delay="0">
                  <p:tgtEl>
                    <p:spTgt spid="693"/>
                  </p:tgtEl>
                </p:cond>
              </p:nextCondLst>
            </p:seq>
            <p:seq concurrent="1" nextAc="seek">
              <p:cTn id="4067" restart="whenNotActive" fill="hold" evtFilter="cancelBubble" nodeType="interactiveSeq">
                <p:stCondLst>
                  <p:cond evt="onClick" delay="0">
                    <p:tgtEl>
                      <p:spTgt spid="696"/>
                    </p:tgtEl>
                  </p:cond>
                </p:stCondLst>
                <p:endSync evt="end" delay="0">
                  <p:rtn val="all"/>
                </p:endSync>
                <p:childTnLst>
                  <p:par>
                    <p:cTn id="4068" fill="hold">
                      <p:stCondLst>
                        <p:cond delay="0"/>
                      </p:stCondLst>
                      <p:childTnLst>
                        <p:par>
                          <p:cTn id="4069" fill="hold">
                            <p:stCondLst>
                              <p:cond delay="0"/>
                            </p:stCondLst>
                            <p:childTnLst>
                              <p:par>
                                <p:cTn id="4070" presetID="1" presetClass="exit" presetSubtype="0" fill="hold" grpId="1" nodeType="withEffect">
                                  <p:stCondLst>
                                    <p:cond delay="0"/>
                                  </p:stCondLst>
                                  <p:childTnLst>
                                    <p:set>
                                      <p:cBhvr>
                                        <p:cTn id="4071" dur="1" fill="hold">
                                          <p:stCondLst>
                                            <p:cond delay="0"/>
                                          </p:stCondLst>
                                        </p:cTn>
                                        <p:tgtEl>
                                          <p:spTgt spid="696"/>
                                        </p:tgtEl>
                                        <p:attrNameLst>
                                          <p:attrName>style.visibility</p:attrName>
                                        </p:attrNameLst>
                                      </p:cBhvr>
                                      <p:to>
                                        <p:strVal val="hidden"/>
                                      </p:to>
                                    </p:set>
                                  </p:childTnLst>
                                </p:cTn>
                              </p:par>
                              <p:par>
                                <p:cTn id="4072" presetID="1" presetClass="exit" presetSubtype="0" fill="hold" grpId="1" nodeType="withEffect">
                                  <p:stCondLst>
                                    <p:cond delay="0"/>
                                  </p:stCondLst>
                                  <p:childTnLst>
                                    <p:set>
                                      <p:cBhvr>
                                        <p:cTn id="4073" dur="1" fill="hold">
                                          <p:stCondLst>
                                            <p:cond delay="0"/>
                                          </p:stCondLst>
                                        </p:cTn>
                                        <p:tgtEl>
                                          <p:spTgt spid="695"/>
                                        </p:tgtEl>
                                        <p:attrNameLst>
                                          <p:attrName>style.visibility</p:attrName>
                                        </p:attrNameLst>
                                      </p:cBhvr>
                                      <p:to>
                                        <p:strVal val="hidden"/>
                                      </p:to>
                                    </p:set>
                                  </p:childTnLst>
                                </p:cTn>
                              </p:par>
                              <p:par>
                                <p:cTn id="4074" presetID="1" presetClass="entr" presetSubtype="0" fill="hold" grpId="3" nodeType="withEffect">
                                  <p:stCondLst>
                                    <p:cond delay="0"/>
                                  </p:stCondLst>
                                  <p:childTnLst>
                                    <p:set>
                                      <p:cBhvr>
                                        <p:cTn id="4075" dur="1" fill="hold">
                                          <p:stCondLst>
                                            <p:cond delay="0"/>
                                          </p:stCondLst>
                                        </p:cTn>
                                        <p:tgtEl>
                                          <p:spTgt spid="694"/>
                                        </p:tgtEl>
                                        <p:attrNameLst>
                                          <p:attrName>style.visibility</p:attrName>
                                        </p:attrNameLst>
                                      </p:cBhvr>
                                      <p:to>
                                        <p:strVal val="visible"/>
                                      </p:to>
                                    </p:set>
                                  </p:childTnLst>
                                </p:cTn>
                              </p:par>
                              <p:par>
                                <p:cTn id="4076" presetID="1" presetClass="entr" presetSubtype="0" fill="hold" grpId="3" nodeType="withEffect">
                                  <p:stCondLst>
                                    <p:cond delay="0"/>
                                  </p:stCondLst>
                                  <p:childTnLst>
                                    <p:set>
                                      <p:cBhvr>
                                        <p:cTn id="4077" dur="1" fill="hold">
                                          <p:stCondLst>
                                            <p:cond delay="0"/>
                                          </p:stCondLst>
                                        </p:cTn>
                                        <p:tgtEl>
                                          <p:spTgt spid="693"/>
                                        </p:tgtEl>
                                        <p:attrNameLst>
                                          <p:attrName>style.visibility</p:attrName>
                                        </p:attrNameLst>
                                      </p:cBhvr>
                                      <p:to>
                                        <p:strVal val="visible"/>
                                      </p:to>
                                    </p:set>
                                  </p:childTnLst>
                                </p:cTn>
                              </p:par>
                            </p:childTnLst>
                          </p:cTn>
                        </p:par>
                      </p:childTnLst>
                    </p:cTn>
                  </p:par>
                </p:childTnLst>
              </p:cTn>
              <p:nextCondLst>
                <p:cond evt="onClick" delay="0">
                  <p:tgtEl>
                    <p:spTgt spid="696"/>
                  </p:tgtEl>
                </p:cond>
              </p:nextCondLst>
            </p:seq>
            <p:seq concurrent="1" nextAc="seek">
              <p:cTn id="4078" restart="whenNotActive" fill="hold" evtFilter="cancelBubble" nodeType="interactiveSeq">
                <p:stCondLst>
                  <p:cond evt="onClick" delay="0">
                    <p:tgtEl>
                      <p:spTgt spid="695"/>
                    </p:tgtEl>
                  </p:cond>
                </p:stCondLst>
                <p:endSync evt="end" delay="0">
                  <p:rtn val="all"/>
                </p:endSync>
                <p:childTnLst>
                  <p:par>
                    <p:cTn id="4079" fill="hold">
                      <p:stCondLst>
                        <p:cond delay="0"/>
                      </p:stCondLst>
                      <p:childTnLst>
                        <p:par>
                          <p:cTn id="4080" fill="hold">
                            <p:stCondLst>
                              <p:cond delay="0"/>
                            </p:stCondLst>
                            <p:childTnLst>
                              <p:par>
                                <p:cTn id="4081" presetID="1" presetClass="exit" presetSubtype="0" fill="hold" grpId="2" nodeType="withEffect">
                                  <p:stCondLst>
                                    <p:cond delay="0"/>
                                  </p:stCondLst>
                                  <p:childTnLst>
                                    <p:set>
                                      <p:cBhvr>
                                        <p:cTn id="4082" dur="1" fill="hold">
                                          <p:stCondLst>
                                            <p:cond delay="0"/>
                                          </p:stCondLst>
                                        </p:cTn>
                                        <p:tgtEl>
                                          <p:spTgt spid="695"/>
                                        </p:tgtEl>
                                        <p:attrNameLst>
                                          <p:attrName>style.visibility</p:attrName>
                                        </p:attrNameLst>
                                      </p:cBhvr>
                                      <p:to>
                                        <p:strVal val="hidden"/>
                                      </p:to>
                                    </p:set>
                                  </p:childTnLst>
                                </p:cTn>
                              </p:par>
                              <p:par>
                                <p:cTn id="4083" presetID="1" presetClass="exit" presetSubtype="0" fill="hold" grpId="2" nodeType="withEffect">
                                  <p:stCondLst>
                                    <p:cond delay="0"/>
                                  </p:stCondLst>
                                  <p:childTnLst>
                                    <p:set>
                                      <p:cBhvr>
                                        <p:cTn id="4084" dur="1" fill="hold">
                                          <p:stCondLst>
                                            <p:cond delay="0"/>
                                          </p:stCondLst>
                                        </p:cTn>
                                        <p:tgtEl>
                                          <p:spTgt spid="696"/>
                                        </p:tgtEl>
                                        <p:attrNameLst>
                                          <p:attrName>style.visibility</p:attrName>
                                        </p:attrNameLst>
                                      </p:cBhvr>
                                      <p:to>
                                        <p:strVal val="hidden"/>
                                      </p:to>
                                    </p:set>
                                  </p:childTnLst>
                                </p:cTn>
                              </p:par>
                              <p:par>
                                <p:cTn id="4085" presetID="1" presetClass="entr" presetSubtype="0" fill="hold" grpId="0" nodeType="withEffect">
                                  <p:stCondLst>
                                    <p:cond delay="0"/>
                                  </p:stCondLst>
                                  <p:childTnLst>
                                    <p:set>
                                      <p:cBhvr>
                                        <p:cTn id="4086" dur="1" fill="hold">
                                          <p:stCondLst>
                                            <p:cond delay="0"/>
                                          </p:stCondLst>
                                        </p:cTn>
                                        <p:tgtEl>
                                          <p:spTgt spid="698"/>
                                        </p:tgtEl>
                                        <p:attrNameLst>
                                          <p:attrName>style.visibility</p:attrName>
                                        </p:attrNameLst>
                                      </p:cBhvr>
                                      <p:to>
                                        <p:strVal val="visible"/>
                                      </p:to>
                                    </p:set>
                                  </p:childTnLst>
                                </p:cTn>
                              </p:par>
                              <p:par>
                                <p:cTn id="4087" presetID="1" presetClass="entr" presetSubtype="0" fill="hold" grpId="0" nodeType="withEffect">
                                  <p:stCondLst>
                                    <p:cond delay="0"/>
                                  </p:stCondLst>
                                  <p:childTnLst>
                                    <p:set>
                                      <p:cBhvr>
                                        <p:cTn id="4088" dur="1" fill="hold">
                                          <p:stCondLst>
                                            <p:cond delay="0"/>
                                          </p:stCondLst>
                                        </p:cTn>
                                        <p:tgtEl>
                                          <p:spTgt spid="697"/>
                                        </p:tgtEl>
                                        <p:attrNameLst>
                                          <p:attrName>style.visibility</p:attrName>
                                        </p:attrNameLst>
                                      </p:cBhvr>
                                      <p:to>
                                        <p:strVal val="visible"/>
                                      </p:to>
                                    </p:set>
                                  </p:childTnLst>
                                </p:cTn>
                              </p:par>
                            </p:childTnLst>
                          </p:cTn>
                        </p:par>
                      </p:childTnLst>
                    </p:cTn>
                  </p:par>
                </p:childTnLst>
              </p:cTn>
              <p:nextCondLst>
                <p:cond evt="onClick" delay="0">
                  <p:tgtEl>
                    <p:spTgt spid="695"/>
                  </p:tgtEl>
                </p:cond>
              </p:nextCondLst>
            </p:seq>
            <p:seq concurrent="1" nextAc="seek">
              <p:cTn id="4089" restart="whenNotActive" fill="hold" evtFilter="cancelBubble" nodeType="interactiveSeq">
                <p:stCondLst>
                  <p:cond evt="onClick" delay="0">
                    <p:tgtEl>
                      <p:spTgt spid="698"/>
                    </p:tgtEl>
                  </p:cond>
                </p:stCondLst>
                <p:endSync evt="end" delay="0">
                  <p:rtn val="all"/>
                </p:endSync>
                <p:childTnLst>
                  <p:par>
                    <p:cTn id="4090" fill="hold">
                      <p:stCondLst>
                        <p:cond delay="0"/>
                      </p:stCondLst>
                      <p:childTnLst>
                        <p:par>
                          <p:cTn id="4091" fill="hold">
                            <p:stCondLst>
                              <p:cond delay="0"/>
                            </p:stCondLst>
                            <p:childTnLst>
                              <p:par>
                                <p:cTn id="4092" presetID="1" presetClass="exit" presetSubtype="0" fill="hold" grpId="1" nodeType="withEffect">
                                  <p:stCondLst>
                                    <p:cond delay="0"/>
                                  </p:stCondLst>
                                  <p:childTnLst>
                                    <p:set>
                                      <p:cBhvr>
                                        <p:cTn id="4093" dur="1" fill="hold">
                                          <p:stCondLst>
                                            <p:cond delay="0"/>
                                          </p:stCondLst>
                                        </p:cTn>
                                        <p:tgtEl>
                                          <p:spTgt spid="698"/>
                                        </p:tgtEl>
                                        <p:attrNameLst>
                                          <p:attrName>style.visibility</p:attrName>
                                        </p:attrNameLst>
                                      </p:cBhvr>
                                      <p:to>
                                        <p:strVal val="hidden"/>
                                      </p:to>
                                    </p:set>
                                  </p:childTnLst>
                                </p:cTn>
                              </p:par>
                              <p:par>
                                <p:cTn id="4094" presetID="1" presetClass="exit" presetSubtype="0" fill="hold" grpId="1" nodeType="withEffect">
                                  <p:stCondLst>
                                    <p:cond delay="0"/>
                                  </p:stCondLst>
                                  <p:childTnLst>
                                    <p:set>
                                      <p:cBhvr>
                                        <p:cTn id="4095" dur="1" fill="hold">
                                          <p:stCondLst>
                                            <p:cond delay="0"/>
                                          </p:stCondLst>
                                        </p:cTn>
                                        <p:tgtEl>
                                          <p:spTgt spid="697"/>
                                        </p:tgtEl>
                                        <p:attrNameLst>
                                          <p:attrName>style.visibility</p:attrName>
                                        </p:attrNameLst>
                                      </p:cBhvr>
                                      <p:to>
                                        <p:strVal val="hidden"/>
                                      </p:to>
                                    </p:set>
                                  </p:childTnLst>
                                </p:cTn>
                              </p:par>
                              <p:par>
                                <p:cTn id="4096" presetID="1" presetClass="entr" presetSubtype="0" fill="hold" grpId="0" nodeType="withEffect">
                                  <p:stCondLst>
                                    <p:cond delay="0"/>
                                  </p:stCondLst>
                                  <p:childTnLst>
                                    <p:set>
                                      <p:cBhvr>
                                        <p:cTn id="4097" dur="1" fill="hold">
                                          <p:stCondLst>
                                            <p:cond delay="0"/>
                                          </p:stCondLst>
                                        </p:cTn>
                                        <p:tgtEl>
                                          <p:spTgt spid="696"/>
                                        </p:tgtEl>
                                        <p:attrNameLst>
                                          <p:attrName>style.visibility</p:attrName>
                                        </p:attrNameLst>
                                      </p:cBhvr>
                                      <p:to>
                                        <p:strVal val="visible"/>
                                      </p:to>
                                    </p:set>
                                  </p:childTnLst>
                                </p:cTn>
                              </p:par>
                              <p:par>
                                <p:cTn id="4098" presetID="1" presetClass="entr" presetSubtype="0" fill="hold" grpId="0" nodeType="withEffect">
                                  <p:stCondLst>
                                    <p:cond delay="0"/>
                                  </p:stCondLst>
                                  <p:childTnLst>
                                    <p:set>
                                      <p:cBhvr>
                                        <p:cTn id="4099" dur="1" fill="hold">
                                          <p:stCondLst>
                                            <p:cond delay="0"/>
                                          </p:stCondLst>
                                        </p:cTn>
                                        <p:tgtEl>
                                          <p:spTgt spid="695"/>
                                        </p:tgtEl>
                                        <p:attrNameLst>
                                          <p:attrName>style.visibility</p:attrName>
                                        </p:attrNameLst>
                                      </p:cBhvr>
                                      <p:to>
                                        <p:strVal val="visible"/>
                                      </p:to>
                                    </p:set>
                                  </p:childTnLst>
                                </p:cTn>
                              </p:par>
                            </p:childTnLst>
                          </p:cTn>
                        </p:par>
                      </p:childTnLst>
                    </p:cTn>
                  </p:par>
                </p:childTnLst>
              </p:cTn>
              <p:nextCondLst>
                <p:cond evt="onClick" delay="0">
                  <p:tgtEl>
                    <p:spTgt spid="698"/>
                  </p:tgtEl>
                </p:cond>
              </p:nextCondLst>
            </p:seq>
            <p:seq concurrent="1" nextAc="seek">
              <p:cTn id="4100" restart="whenNotActive" fill="hold" evtFilter="cancelBubble" nodeType="interactiveSeq">
                <p:stCondLst>
                  <p:cond evt="onClick" delay="0">
                    <p:tgtEl>
                      <p:spTgt spid="697"/>
                    </p:tgtEl>
                  </p:cond>
                </p:stCondLst>
                <p:endSync evt="end" delay="0">
                  <p:rtn val="all"/>
                </p:endSync>
                <p:childTnLst>
                  <p:par>
                    <p:cTn id="4101" fill="hold">
                      <p:stCondLst>
                        <p:cond delay="0"/>
                      </p:stCondLst>
                      <p:childTnLst>
                        <p:par>
                          <p:cTn id="4102" fill="hold">
                            <p:stCondLst>
                              <p:cond delay="0"/>
                            </p:stCondLst>
                            <p:childTnLst>
                              <p:par>
                                <p:cTn id="4103" presetID="1" presetClass="exit" presetSubtype="0" fill="hold" grpId="2" nodeType="withEffect">
                                  <p:stCondLst>
                                    <p:cond delay="0"/>
                                  </p:stCondLst>
                                  <p:childTnLst>
                                    <p:set>
                                      <p:cBhvr>
                                        <p:cTn id="4104" dur="1" fill="hold">
                                          <p:stCondLst>
                                            <p:cond delay="0"/>
                                          </p:stCondLst>
                                        </p:cTn>
                                        <p:tgtEl>
                                          <p:spTgt spid="697"/>
                                        </p:tgtEl>
                                        <p:attrNameLst>
                                          <p:attrName>style.visibility</p:attrName>
                                        </p:attrNameLst>
                                      </p:cBhvr>
                                      <p:to>
                                        <p:strVal val="hidden"/>
                                      </p:to>
                                    </p:set>
                                  </p:childTnLst>
                                </p:cTn>
                              </p:par>
                              <p:par>
                                <p:cTn id="4105" presetID="1" presetClass="exit" presetSubtype="0" fill="hold" grpId="2" nodeType="withEffect">
                                  <p:stCondLst>
                                    <p:cond delay="0"/>
                                  </p:stCondLst>
                                  <p:childTnLst>
                                    <p:set>
                                      <p:cBhvr>
                                        <p:cTn id="4106" dur="1" fill="hold">
                                          <p:stCondLst>
                                            <p:cond delay="0"/>
                                          </p:stCondLst>
                                        </p:cTn>
                                        <p:tgtEl>
                                          <p:spTgt spid="698"/>
                                        </p:tgtEl>
                                        <p:attrNameLst>
                                          <p:attrName>style.visibility</p:attrName>
                                        </p:attrNameLst>
                                      </p:cBhvr>
                                      <p:to>
                                        <p:strVal val="hidden"/>
                                      </p:to>
                                    </p:set>
                                  </p:childTnLst>
                                </p:cTn>
                              </p:par>
                              <p:par>
                                <p:cTn id="4107" presetID="1" presetClass="entr" presetSubtype="0" fill="hold" grpId="3" nodeType="withEffect">
                                  <p:stCondLst>
                                    <p:cond delay="0"/>
                                  </p:stCondLst>
                                  <p:childTnLst>
                                    <p:set>
                                      <p:cBhvr>
                                        <p:cTn id="4108" dur="1" fill="hold">
                                          <p:stCondLst>
                                            <p:cond delay="0"/>
                                          </p:stCondLst>
                                        </p:cTn>
                                        <p:tgtEl>
                                          <p:spTgt spid="700"/>
                                        </p:tgtEl>
                                        <p:attrNameLst>
                                          <p:attrName>style.visibility</p:attrName>
                                        </p:attrNameLst>
                                      </p:cBhvr>
                                      <p:to>
                                        <p:strVal val="visible"/>
                                      </p:to>
                                    </p:set>
                                  </p:childTnLst>
                                </p:cTn>
                              </p:par>
                              <p:par>
                                <p:cTn id="4109" presetID="1" presetClass="entr" presetSubtype="0" fill="hold" grpId="3" nodeType="withEffect">
                                  <p:stCondLst>
                                    <p:cond delay="0"/>
                                  </p:stCondLst>
                                  <p:childTnLst>
                                    <p:set>
                                      <p:cBhvr>
                                        <p:cTn id="4110" dur="1" fill="hold">
                                          <p:stCondLst>
                                            <p:cond delay="0"/>
                                          </p:stCondLst>
                                        </p:cTn>
                                        <p:tgtEl>
                                          <p:spTgt spid="699"/>
                                        </p:tgtEl>
                                        <p:attrNameLst>
                                          <p:attrName>style.visibility</p:attrName>
                                        </p:attrNameLst>
                                      </p:cBhvr>
                                      <p:to>
                                        <p:strVal val="visible"/>
                                      </p:to>
                                    </p:set>
                                  </p:childTnLst>
                                </p:cTn>
                              </p:par>
                            </p:childTnLst>
                          </p:cTn>
                        </p:par>
                      </p:childTnLst>
                    </p:cTn>
                  </p:par>
                </p:childTnLst>
              </p:cTn>
              <p:nextCondLst>
                <p:cond evt="onClick" delay="0">
                  <p:tgtEl>
                    <p:spTgt spid="697"/>
                  </p:tgtEl>
                </p:cond>
              </p:nextCondLst>
            </p:seq>
            <p:seq concurrent="1" nextAc="seek">
              <p:cTn id="4111" restart="whenNotActive" fill="hold" evtFilter="cancelBubble" nodeType="interactiveSeq">
                <p:stCondLst>
                  <p:cond evt="onClick" delay="0">
                    <p:tgtEl>
                      <p:spTgt spid="700"/>
                    </p:tgtEl>
                  </p:cond>
                </p:stCondLst>
                <p:endSync evt="end" delay="0">
                  <p:rtn val="all"/>
                </p:endSync>
                <p:childTnLst>
                  <p:par>
                    <p:cTn id="4112" fill="hold">
                      <p:stCondLst>
                        <p:cond delay="0"/>
                      </p:stCondLst>
                      <p:childTnLst>
                        <p:par>
                          <p:cTn id="4113" fill="hold">
                            <p:stCondLst>
                              <p:cond delay="0"/>
                            </p:stCondLst>
                            <p:childTnLst>
                              <p:par>
                                <p:cTn id="4114" presetID="1" presetClass="exit" presetSubtype="0" fill="hold" grpId="1" nodeType="withEffect">
                                  <p:stCondLst>
                                    <p:cond delay="0"/>
                                  </p:stCondLst>
                                  <p:childTnLst>
                                    <p:set>
                                      <p:cBhvr>
                                        <p:cTn id="4115" dur="1" fill="hold">
                                          <p:stCondLst>
                                            <p:cond delay="0"/>
                                          </p:stCondLst>
                                        </p:cTn>
                                        <p:tgtEl>
                                          <p:spTgt spid="700"/>
                                        </p:tgtEl>
                                        <p:attrNameLst>
                                          <p:attrName>style.visibility</p:attrName>
                                        </p:attrNameLst>
                                      </p:cBhvr>
                                      <p:to>
                                        <p:strVal val="hidden"/>
                                      </p:to>
                                    </p:set>
                                  </p:childTnLst>
                                </p:cTn>
                              </p:par>
                              <p:par>
                                <p:cTn id="4116" presetID="1" presetClass="exit" presetSubtype="0" fill="hold" grpId="1" nodeType="withEffect">
                                  <p:stCondLst>
                                    <p:cond delay="0"/>
                                  </p:stCondLst>
                                  <p:childTnLst>
                                    <p:set>
                                      <p:cBhvr>
                                        <p:cTn id="4117" dur="1" fill="hold">
                                          <p:stCondLst>
                                            <p:cond delay="0"/>
                                          </p:stCondLst>
                                        </p:cTn>
                                        <p:tgtEl>
                                          <p:spTgt spid="699"/>
                                        </p:tgtEl>
                                        <p:attrNameLst>
                                          <p:attrName>style.visibility</p:attrName>
                                        </p:attrNameLst>
                                      </p:cBhvr>
                                      <p:to>
                                        <p:strVal val="hidden"/>
                                      </p:to>
                                    </p:set>
                                  </p:childTnLst>
                                </p:cTn>
                              </p:par>
                              <p:par>
                                <p:cTn id="4118" presetID="1" presetClass="entr" presetSubtype="0" fill="hold" grpId="3" nodeType="withEffect">
                                  <p:stCondLst>
                                    <p:cond delay="0"/>
                                  </p:stCondLst>
                                  <p:childTnLst>
                                    <p:set>
                                      <p:cBhvr>
                                        <p:cTn id="4119" dur="1" fill="hold">
                                          <p:stCondLst>
                                            <p:cond delay="0"/>
                                          </p:stCondLst>
                                        </p:cTn>
                                        <p:tgtEl>
                                          <p:spTgt spid="698"/>
                                        </p:tgtEl>
                                        <p:attrNameLst>
                                          <p:attrName>style.visibility</p:attrName>
                                        </p:attrNameLst>
                                      </p:cBhvr>
                                      <p:to>
                                        <p:strVal val="visible"/>
                                      </p:to>
                                    </p:set>
                                  </p:childTnLst>
                                </p:cTn>
                              </p:par>
                              <p:par>
                                <p:cTn id="4120" presetID="1" presetClass="entr" presetSubtype="0" fill="hold" grpId="3" nodeType="withEffect">
                                  <p:stCondLst>
                                    <p:cond delay="0"/>
                                  </p:stCondLst>
                                  <p:childTnLst>
                                    <p:set>
                                      <p:cBhvr>
                                        <p:cTn id="4121" dur="1" fill="hold">
                                          <p:stCondLst>
                                            <p:cond delay="0"/>
                                          </p:stCondLst>
                                        </p:cTn>
                                        <p:tgtEl>
                                          <p:spTgt spid="697"/>
                                        </p:tgtEl>
                                        <p:attrNameLst>
                                          <p:attrName>style.visibility</p:attrName>
                                        </p:attrNameLst>
                                      </p:cBhvr>
                                      <p:to>
                                        <p:strVal val="visible"/>
                                      </p:to>
                                    </p:set>
                                  </p:childTnLst>
                                </p:cTn>
                              </p:par>
                            </p:childTnLst>
                          </p:cTn>
                        </p:par>
                      </p:childTnLst>
                    </p:cTn>
                  </p:par>
                </p:childTnLst>
              </p:cTn>
              <p:nextCondLst>
                <p:cond evt="onClick" delay="0">
                  <p:tgtEl>
                    <p:spTgt spid="700"/>
                  </p:tgtEl>
                </p:cond>
              </p:nextCondLst>
            </p:seq>
            <p:seq concurrent="1" nextAc="seek">
              <p:cTn id="4122" restart="whenNotActive" fill="hold" evtFilter="cancelBubble" nodeType="interactiveSeq">
                <p:stCondLst>
                  <p:cond evt="onClick" delay="0">
                    <p:tgtEl>
                      <p:spTgt spid="699"/>
                    </p:tgtEl>
                  </p:cond>
                </p:stCondLst>
                <p:endSync evt="end" delay="0">
                  <p:rtn val="all"/>
                </p:endSync>
                <p:childTnLst>
                  <p:par>
                    <p:cTn id="4123" fill="hold">
                      <p:stCondLst>
                        <p:cond delay="0"/>
                      </p:stCondLst>
                      <p:childTnLst>
                        <p:par>
                          <p:cTn id="4124" fill="hold">
                            <p:stCondLst>
                              <p:cond delay="0"/>
                            </p:stCondLst>
                            <p:childTnLst>
                              <p:par>
                                <p:cTn id="4125" presetID="1" presetClass="exit" presetSubtype="0" fill="hold" grpId="2" nodeType="withEffect">
                                  <p:stCondLst>
                                    <p:cond delay="0"/>
                                  </p:stCondLst>
                                  <p:childTnLst>
                                    <p:set>
                                      <p:cBhvr>
                                        <p:cTn id="4126" dur="1" fill="hold">
                                          <p:stCondLst>
                                            <p:cond delay="0"/>
                                          </p:stCondLst>
                                        </p:cTn>
                                        <p:tgtEl>
                                          <p:spTgt spid="699"/>
                                        </p:tgtEl>
                                        <p:attrNameLst>
                                          <p:attrName>style.visibility</p:attrName>
                                        </p:attrNameLst>
                                      </p:cBhvr>
                                      <p:to>
                                        <p:strVal val="hidden"/>
                                      </p:to>
                                    </p:set>
                                  </p:childTnLst>
                                </p:cTn>
                              </p:par>
                              <p:par>
                                <p:cTn id="4127" presetID="1" presetClass="exit" presetSubtype="0" fill="hold" grpId="2" nodeType="withEffect">
                                  <p:stCondLst>
                                    <p:cond delay="0"/>
                                  </p:stCondLst>
                                  <p:childTnLst>
                                    <p:set>
                                      <p:cBhvr>
                                        <p:cTn id="4128" dur="1" fill="hold">
                                          <p:stCondLst>
                                            <p:cond delay="0"/>
                                          </p:stCondLst>
                                        </p:cTn>
                                        <p:tgtEl>
                                          <p:spTgt spid="700"/>
                                        </p:tgtEl>
                                        <p:attrNameLst>
                                          <p:attrName>style.visibility</p:attrName>
                                        </p:attrNameLst>
                                      </p:cBhvr>
                                      <p:to>
                                        <p:strVal val="hidden"/>
                                      </p:to>
                                    </p:set>
                                  </p:childTnLst>
                                </p:cTn>
                              </p:par>
                              <p:par>
                                <p:cTn id="4129" presetID="1" presetClass="entr" presetSubtype="0" fill="hold" grpId="0" nodeType="withEffect">
                                  <p:stCondLst>
                                    <p:cond delay="0"/>
                                  </p:stCondLst>
                                  <p:childTnLst>
                                    <p:set>
                                      <p:cBhvr>
                                        <p:cTn id="4130" dur="1" fill="hold">
                                          <p:stCondLst>
                                            <p:cond delay="0"/>
                                          </p:stCondLst>
                                        </p:cTn>
                                        <p:tgtEl>
                                          <p:spTgt spid="702"/>
                                        </p:tgtEl>
                                        <p:attrNameLst>
                                          <p:attrName>style.visibility</p:attrName>
                                        </p:attrNameLst>
                                      </p:cBhvr>
                                      <p:to>
                                        <p:strVal val="visible"/>
                                      </p:to>
                                    </p:set>
                                  </p:childTnLst>
                                </p:cTn>
                              </p:par>
                              <p:par>
                                <p:cTn id="4131" presetID="1" presetClass="entr" presetSubtype="0" fill="hold" grpId="0" nodeType="withEffect">
                                  <p:stCondLst>
                                    <p:cond delay="0"/>
                                  </p:stCondLst>
                                  <p:childTnLst>
                                    <p:set>
                                      <p:cBhvr>
                                        <p:cTn id="4132" dur="1" fill="hold">
                                          <p:stCondLst>
                                            <p:cond delay="0"/>
                                          </p:stCondLst>
                                        </p:cTn>
                                        <p:tgtEl>
                                          <p:spTgt spid="701"/>
                                        </p:tgtEl>
                                        <p:attrNameLst>
                                          <p:attrName>style.visibility</p:attrName>
                                        </p:attrNameLst>
                                      </p:cBhvr>
                                      <p:to>
                                        <p:strVal val="visible"/>
                                      </p:to>
                                    </p:set>
                                  </p:childTnLst>
                                </p:cTn>
                              </p:par>
                            </p:childTnLst>
                          </p:cTn>
                        </p:par>
                      </p:childTnLst>
                    </p:cTn>
                  </p:par>
                </p:childTnLst>
              </p:cTn>
              <p:nextCondLst>
                <p:cond evt="onClick" delay="0">
                  <p:tgtEl>
                    <p:spTgt spid="699"/>
                  </p:tgtEl>
                </p:cond>
              </p:nextCondLst>
            </p:seq>
            <p:seq concurrent="1" nextAc="seek">
              <p:cTn id="4133" restart="whenNotActive" fill="hold" evtFilter="cancelBubble" nodeType="interactiveSeq">
                <p:stCondLst>
                  <p:cond evt="onClick" delay="0">
                    <p:tgtEl>
                      <p:spTgt spid="702"/>
                    </p:tgtEl>
                  </p:cond>
                </p:stCondLst>
                <p:endSync evt="end" delay="0">
                  <p:rtn val="all"/>
                </p:endSync>
                <p:childTnLst>
                  <p:par>
                    <p:cTn id="4134" fill="hold">
                      <p:stCondLst>
                        <p:cond delay="0"/>
                      </p:stCondLst>
                      <p:childTnLst>
                        <p:par>
                          <p:cTn id="4135" fill="hold">
                            <p:stCondLst>
                              <p:cond delay="0"/>
                            </p:stCondLst>
                            <p:childTnLst>
                              <p:par>
                                <p:cTn id="4136" presetID="1" presetClass="exit" presetSubtype="0" fill="hold" grpId="1" nodeType="withEffect">
                                  <p:stCondLst>
                                    <p:cond delay="0"/>
                                  </p:stCondLst>
                                  <p:childTnLst>
                                    <p:set>
                                      <p:cBhvr>
                                        <p:cTn id="4137" dur="1" fill="hold">
                                          <p:stCondLst>
                                            <p:cond delay="0"/>
                                          </p:stCondLst>
                                        </p:cTn>
                                        <p:tgtEl>
                                          <p:spTgt spid="702"/>
                                        </p:tgtEl>
                                        <p:attrNameLst>
                                          <p:attrName>style.visibility</p:attrName>
                                        </p:attrNameLst>
                                      </p:cBhvr>
                                      <p:to>
                                        <p:strVal val="hidden"/>
                                      </p:to>
                                    </p:set>
                                  </p:childTnLst>
                                </p:cTn>
                              </p:par>
                              <p:par>
                                <p:cTn id="4138" presetID="1" presetClass="exit" presetSubtype="0" fill="hold" grpId="1" nodeType="withEffect">
                                  <p:stCondLst>
                                    <p:cond delay="0"/>
                                  </p:stCondLst>
                                  <p:childTnLst>
                                    <p:set>
                                      <p:cBhvr>
                                        <p:cTn id="4139" dur="1" fill="hold">
                                          <p:stCondLst>
                                            <p:cond delay="0"/>
                                          </p:stCondLst>
                                        </p:cTn>
                                        <p:tgtEl>
                                          <p:spTgt spid="701"/>
                                        </p:tgtEl>
                                        <p:attrNameLst>
                                          <p:attrName>style.visibility</p:attrName>
                                        </p:attrNameLst>
                                      </p:cBhvr>
                                      <p:to>
                                        <p:strVal val="hidden"/>
                                      </p:to>
                                    </p:set>
                                  </p:childTnLst>
                                </p:cTn>
                              </p:par>
                              <p:par>
                                <p:cTn id="4140" presetID="1" presetClass="entr" presetSubtype="0" fill="hold" grpId="0" nodeType="withEffect">
                                  <p:stCondLst>
                                    <p:cond delay="0"/>
                                  </p:stCondLst>
                                  <p:childTnLst>
                                    <p:set>
                                      <p:cBhvr>
                                        <p:cTn id="4141" dur="1" fill="hold">
                                          <p:stCondLst>
                                            <p:cond delay="0"/>
                                          </p:stCondLst>
                                        </p:cTn>
                                        <p:tgtEl>
                                          <p:spTgt spid="700"/>
                                        </p:tgtEl>
                                        <p:attrNameLst>
                                          <p:attrName>style.visibility</p:attrName>
                                        </p:attrNameLst>
                                      </p:cBhvr>
                                      <p:to>
                                        <p:strVal val="visible"/>
                                      </p:to>
                                    </p:set>
                                  </p:childTnLst>
                                </p:cTn>
                              </p:par>
                              <p:par>
                                <p:cTn id="4142" presetID="1" presetClass="entr" presetSubtype="0" fill="hold" grpId="0" nodeType="withEffect">
                                  <p:stCondLst>
                                    <p:cond delay="0"/>
                                  </p:stCondLst>
                                  <p:childTnLst>
                                    <p:set>
                                      <p:cBhvr>
                                        <p:cTn id="4143" dur="1" fill="hold">
                                          <p:stCondLst>
                                            <p:cond delay="0"/>
                                          </p:stCondLst>
                                        </p:cTn>
                                        <p:tgtEl>
                                          <p:spTgt spid="699"/>
                                        </p:tgtEl>
                                        <p:attrNameLst>
                                          <p:attrName>style.visibility</p:attrName>
                                        </p:attrNameLst>
                                      </p:cBhvr>
                                      <p:to>
                                        <p:strVal val="visible"/>
                                      </p:to>
                                    </p:set>
                                  </p:childTnLst>
                                </p:cTn>
                              </p:par>
                            </p:childTnLst>
                          </p:cTn>
                        </p:par>
                      </p:childTnLst>
                    </p:cTn>
                  </p:par>
                </p:childTnLst>
              </p:cTn>
              <p:nextCondLst>
                <p:cond evt="onClick" delay="0">
                  <p:tgtEl>
                    <p:spTgt spid="702"/>
                  </p:tgtEl>
                </p:cond>
              </p:nextCondLst>
            </p:seq>
            <p:seq concurrent="1" nextAc="seek">
              <p:cTn id="4144" restart="whenNotActive" fill="hold" evtFilter="cancelBubble" nodeType="interactiveSeq">
                <p:stCondLst>
                  <p:cond evt="onClick" delay="0">
                    <p:tgtEl>
                      <p:spTgt spid="701"/>
                    </p:tgtEl>
                  </p:cond>
                </p:stCondLst>
                <p:endSync evt="end" delay="0">
                  <p:rtn val="all"/>
                </p:endSync>
                <p:childTnLst>
                  <p:par>
                    <p:cTn id="4145" fill="hold">
                      <p:stCondLst>
                        <p:cond delay="0"/>
                      </p:stCondLst>
                      <p:childTnLst>
                        <p:par>
                          <p:cTn id="4146" fill="hold">
                            <p:stCondLst>
                              <p:cond delay="0"/>
                            </p:stCondLst>
                            <p:childTnLst>
                              <p:par>
                                <p:cTn id="4147" presetID="1" presetClass="exit" presetSubtype="0" fill="hold" grpId="2" nodeType="withEffect">
                                  <p:stCondLst>
                                    <p:cond delay="0"/>
                                  </p:stCondLst>
                                  <p:childTnLst>
                                    <p:set>
                                      <p:cBhvr>
                                        <p:cTn id="4148" dur="1" fill="hold">
                                          <p:stCondLst>
                                            <p:cond delay="0"/>
                                          </p:stCondLst>
                                        </p:cTn>
                                        <p:tgtEl>
                                          <p:spTgt spid="701"/>
                                        </p:tgtEl>
                                        <p:attrNameLst>
                                          <p:attrName>style.visibility</p:attrName>
                                        </p:attrNameLst>
                                      </p:cBhvr>
                                      <p:to>
                                        <p:strVal val="hidden"/>
                                      </p:to>
                                    </p:set>
                                  </p:childTnLst>
                                </p:cTn>
                              </p:par>
                              <p:par>
                                <p:cTn id="4149" presetID="1" presetClass="exit" presetSubtype="0" fill="hold" grpId="2" nodeType="withEffect">
                                  <p:stCondLst>
                                    <p:cond delay="0"/>
                                  </p:stCondLst>
                                  <p:childTnLst>
                                    <p:set>
                                      <p:cBhvr>
                                        <p:cTn id="4150" dur="1" fill="hold">
                                          <p:stCondLst>
                                            <p:cond delay="0"/>
                                          </p:stCondLst>
                                        </p:cTn>
                                        <p:tgtEl>
                                          <p:spTgt spid="702"/>
                                        </p:tgtEl>
                                        <p:attrNameLst>
                                          <p:attrName>style.visibility</p:attrName>
                                        </p:attrNameLst>
                                      </p:cBhvr>
                                      <p:to>
                                        <p:strVal val="hidden"/>
                                      </p:to>
                                    </p:set>
                                  </p:childTnLst>
                                </p:cTn>
                              </p:par>
                              <p:par>
                                <p:cTn id="4151" presetID="1" presetClass="entr" presetSubtype="0" fill="hold" grpId="3" nodeType="withEffect">
                                  <p:stCondLst>
                                    <p:cond delay="0"/>
                                  </p:stCondLst>
                                  <p:childTnLst>
                                    <p:set>
                                      <p:cBhvr>
                                        <p:cTn id="4152" dur="1" fill="hold">
                                          <p:stCondLst>
                                            <p:cond delay="0"/>
                                          </p:stCondLst>
                                        </p:cTn>
                                        <p:tgtEl>
                                          <p:spTgt spid="704"/>
                                        </p:tgtEl>
                                        <p:attrNameLst>
                                          <p:attrName>style.visibility</p:attrName>
                                        </p:attrNameLst>
                                      </p:cBhvr>
                                      <p:to>
                                        <p:strVal val="visible"/>
                                      </p:to>
                                    </p:set>
                                  </p:childTnLst>
                                </p:cTn>
                              </p:par>
                              <p:par>
                                <p:cTn id="4153" presetID="1" presetClass="entr" presetSubtype="0" fill="hold" grpId="3" nodeType="withEffect">
                                  <p:stCondLst>
                                    <p:cond delay="0"/>
                                  </p:stCondLst>
                                  <p:childTnLst>
                                    <p:set>
                                      <p:cBhvr>
                                        <p:cTn id="4154" dur="1" fill="hold">
                                          <p:stCondLst>
                                            <p:cond delay="0"/>
                                          </p:stCondLst>
                                        </p:cTn>
                                        <p:tgtEl>
                                          <p:spTgt spid="703"/>
                                        </p:tgtEl>
                                        <p:attrNameLst>
                                          <p:attrName>style.visibility</p:attrName>
                                        </p:attrNameLst>
                                      </p:cBhvr>
                                      <p:to>
                                        <p:strVal val="visible"/>
                                      </p:to>
                                    </p:set>
                                  </p:childTnLst>
                                </p:cTn>
                              </p:par>
                            </p:childTnLst>
                          </p:cTn>
                        </p:par>
                      </p:childTnLst>
                    </p:cTn>
                  </p:par>
                </p:childTnLst>
              </p:cTn>
              <p:nextCondLst>
                <p:cond evt="onClick" delay="0">
                  <p:tgtEl>
                    <p:spTgt spid="701"/>
                  </p:tgtEl>
                </p:cond>
              </p:nextCondLst>
            </p:seq>
            <p:seq concurrent="1" nextAc="seek">
              <p:cTn id="4155" restart="whenNotActive" fill="hold" evtFilter="cancelBubble" nodeType="interactiveSeq">
                <p:stCondLst>
                  <p:cond evt="onClick" delay="0">
                    <p:tgtEl>
                      <p:spTgt spid="704"/>
                    </p:tgtEl>
                  </p:cond>
                </p:stCondLst>
                <p:endSync evt="end" delay="0">
                  <p:rtn val="all"/>
                </p:endSync>
                <p:childTnLst>
                  <p:par>
                    <p:cTn id="4156" fill="hold">
                      <p:stCondLst>
                        <p:cond delay="0"/>
                      </p:stCondLst>
                      <p:childTnLst>
                        <p:par>
                          <p:cTn id="4157" fill="hold">
                            <p:stCondLst>
                              <p:cond delay="0"/>
                            </p:stCondLst>
                            <p:childTnLst>
                              <p:par>
                                <p:cTn id="4158" presetID="1" presetClass="exit" presetSubtype="0" fill="hold" grpId="1" nodeType="withEffect">
                                  <p:stCondLst>
                                    <p:cond delay="0"/>
                                  </p:stCondLst>
                                  <p:childTnLst>
                                    <p:set>
                                      <p:cBhvr>
                                        <p:cTn id="4159" dur="1" fill="hold">
                                          <p:stCondLst>
                                            <p:cond delay="0"/>
                                          </p:stCondLst>
                                        </p:cTn>
                                        <p:tgtEl>
                                          <p:spTgt spid="704"/>
                                        </p:tgtEl>
                                        <p:attrNameLst>
                                          <p:attrName>style.visibility</p:attrName>
                                        </p:attrNameLst>
                                      </p:cBhvr>
                                      <p:to>
                                        <p:strVal val="hidden"/>
                                      </p:to>
                                    </p:set>
                                  </p:childTnLst>
                                </p:cTn>
                              </p:par>
                              <p:par>
                                <p:cTn id="4160" presetID="1" presetClass="exit" presetSubtype="0" fill="hold" grpId="1" nodeType="withEffect">
                                  <p:stCondLst>
                                    <p:cond delay="0"/>
                                  </p:stCondLst>
                                  <p:childTnLst>
                                    <p:set>
                                      <p:cBhvr>
                                        <p:cTn id="4161" dur="1" fill="hold">
                                          <p:stCondLst>
                                            <p:cond delay="0"/>
                                          </p:stCondLst>
                                        </p:cTn>
                                        <p:tgtEl>
                                          <p:spTgt spid="703"/>
                                        </p:tgtEl>
                                        <p:attrNameLst>
                                          <p:attrName>style.visibility</p:attrName>
                                        </p:attrNameLst>
                                      </p:cBhvr>
                                      <p:to>
                                        <p:strVal val="hidden"/>
                                      </p:to>
                                    </p:set>
                                  </p:childTnLst>
                                </p:cTn>
                              </p:par>
                              <p:par>
                                <p:cTn id="4162" presetID="1" presetClass="entr" presetSubtype="0" fill="hold" grpId="3" nodeType="withEffect">
                                  <p:stCondLst>
                                    <p:cond delay="0"/>
                                  </p:stCondLst>
                                  <p:childTnLst>
                                    <p:set>
                                      <p:cBhvr>
                                        <p:cTn id="4163" dur="1" fill="hold">
                                          <p:stCondLst>
                                            <p:cond delay="0"/>
                                          </p:stCondLst>
                                        </p:cTn>
                                        <p:tgtEl>
                                          <p:spTgt spid="702"/>
                                        </p:tgtEl>
                                        <p:attrNameLst>
                                          <p:attrName>style.visibility</p:attrName>
                                        </p:attrNameLst>
                                      </p:cBhvr>
                                      <p:to>
                                        <p:strVal val="visible"/>
                                      </p:to>
                                    </p:set>
                                  </p:childTnLst>
                                </p:cTn>
                              </p:par>
                              <p:par>
                                <p:cTn id="4164" presetID="1" presetClass="entr" presetSubtype="0" fill="hold" grpId="3" nodeType="withEffect">
                                  <p:stCondLst>
                                    <p:cond delay="0"/>
                                  </p:stCondLst>
                                  <p:childTnLst>
                                    <p:set>
                                      <p:cBhvr>
                                        <p:cTn id="4165" dur="1" fill="hold">
                                          <p:stCondLst>
                                            <p:cond delay="0"/>
                                          </p:stCondLst>
                                        </p:cTn>
                                        <p:tgtEl>
                                          <p:spTgt spid="701"/>
                                        </p:tgtEl>
                                        <p:attrNameLst>
                                          <p:attrName>style.visibility</p:attrName>
                                        </p:attrNameLst>
                                      </p:cBhvr>
                                      <p:to>
                                        <p:strVal val="visible"/>
                                      </p:to>
                                    </p:set>
                                  </p:childTnLst>
                                </p:cTn>
                              </p:par>
                            </p:childTnLst>
                          </p:cTn>
                        </p:par>
                      </p:childTnLst>
                    </p:cTn>
                  </p:par>
                </p:childTnLst>
              </p:cTn>
              <p:nextCondLst>
                <p:cond evt="onClick" delay="0">
                  <p:tgtEl>
                    <p:spTgt spid="704"/>
                  </p:tgtEl>
                </p:cond>
              </p:nextCondLst>
            </p:seq>
            <p:seq concurrent="1" nextAc="seek">
              <p:cTn id="4166" restart="whenNotActive" fill="hold" evtFilter="cancelBubble" nodeType="interactiveSeq">
                <p:stCondLst>
                  <p:cond evt="onClick" delay="0">
                    <p:tgtEl>
                      <p:spTgt spid="703"/>
                    </p:tgtEl>
                  </p:cond>
                </p:stCondLst>
                <p:endSync evt="end" delay="0">
                  <p:rtn val="all"/>
                </p:endSync>
                <p:childTnLst>
                  <p:par>
                    <p:cTn id="4167" fill="hold">
                      <p:stCondLst>
                        <p:cond delay="0"/>
                      </p:stCondLst>
                      <p:childTnLst>
                        <p:par>
                          <p:cTn id="4168" fill="hold">
                            <p:stCondLst>
                              <p:cond delay="0"/>
                            </p:stCondLst>
                            <p:childTnLst>
                              <p:par>
                                <p:cTn id="4169" presetID="1" presetClass="exit" presetSubtype="0" fill="hold" grpId="2" nodeType="withEffect">
                                  <p:stCondLst>
                                    <p:cond delay="0"/>
                                  </p:stCondLst>
                                  <p:childTnLst>
                                    <p:set>
                                      <p:cBhvr>
                                        <p:cTn id="4170" dur="1" fill="hold">
                                          <p:stCondLst>
                                            <p:cond delay="0"/>
                                          </p:stCondLst>
                                        </p:cTn>
                                        <p:tgtEl>
                                          <p:spTgt spid="703"/>
                                        </p:tgtEl>
                                        <p:attrNameLst>
                                          <p:attrName>style.visibility</p:attrName>
                                        </p:attrNameLst>
                                      </p:cBhvr>
                                      <p:to>
                                        <p:strVal val="hidden"/>
                                      </p:to>
                                    </p:set>
                                  </p:childTnLst>
                                </p:cTn>
                              </p:par>
                              <p:par>
                                <p:cTn id="4171" presetID="1" presetClass="exit" presetSubtype="0" fill="hold" grpId="2" nodeType="withEffect">
                                  <p:stCondLst>
                                    <p:cond delay="0"/>
                                  </p:stCondLst>
                                  <p:childTnLst>
                                    <p:set>
                                      <p:cBhvr>
                                        <p:cTn id="4172" dur="1" fill="hold">
                                          <p:stCondLst>
                                            <p:cond delay="0"/>
                                          </p:stCondLst>
                                        </p:cTn>
                                        <p:tgtEl>
                                          <p:spTgt spid="704"/>
                                        </p:tgtEl>
                                        <p:attrNameLst>
                                          <p:attrName>style.visibility</p:attrName>
                                        </p:attrNameLst>
                                      </p:cBhvr>
                                      <p:to>
                                        <p:strVal val="hidden"/>
                                      </p:to>
                                    </p:set>
                                  </p:childTnLst>
                                </p:cTn>
                              </p:par>
                              <p:par>
                                <p:cTn id="4173" presetID="1" presetClass="entr" presetSubtype="0" fill="hold" grpId="0" nodeType="withEffect">
                                  <p:stCondLst>
                                    <p:cond delay="0"/>
                                  </p:stCondLst>
                                  <p:childTnLst>
                                    <p:set>
                                      <p:cBhvr>
                                        <p:cTn id="4174" dur="1" fill="hold">
                                          <p:stCondLst>
                                            <p:cond delay="0"/>
                                          </p:stCondLst>
                                        </p:cTn>
                                        <p:tgtEl>
                                          <p:spTgt spid="705"/>
                                        </p:tgtEl>
                                        <p:attrNameLst>
                                          <p:attrName>style.visibility</p:attrName>
                                        </p:attrNameLst>
                                      </p:cBhvr>
                                      <p:to>
                                        <p:strVal val="visible"/>
                                      </p:to>
                                    </p:set>
                                  </p:childTnLst>
                                </p:cTn>
                              </p:par>
                              <p:par>
                                <p:cTn id="4175" presetID="1" presetClass="entr" presetSubtype="0" fill="hold" grpId="0" nodeType="withEffect">
                                  <p:stCondLst>
                                    <p:cond delay="0"/>
                                  </p:stCondLst>
                                  <p:childTnLst>
                                    <p:set>
                                      <p:cBhvr>
                                        <p:cTn id="4176" dur="1" fill="hold">
                                          <p:stCondLst>
                                            <p:cond delay="0"/>
                                          </p:stCondLst>
                                        </p:cTn>
                                        <p:tgtEl>
                                          <p:spTgt spid="706"/>
                                        </p:tgtEl>
                                        <p:attrNameLst>
                                          <p:attrName>style.visibility</p:attrName>
                                        </p:attrNameLst>
                                      </p:cBhvr>
                                      <p:to>
                                        <p:strVal val="visible"/>
                                      </p:to>
                                    </p:set>
                                  </p:childTnLst>
                                </p:cTn>
                              </p:par>
                            </p:childTnLst>
                          </p:cTn>
                        </p:par>
                      </p:childTnLst>
                    </p:cTn>
                  </p:par>
                </p:childTnLst>
              </p:cTn>
              <p:nextCondLst>
                <p:cond evt="onClick" delay="0">
                  <p:tgtEl>
                    <p:spTgt spid="703"/>
                  </p:tgtEl>
                </p:cond>
              </p:nextCondLst>
            </p:seq>
            <p:seq concurrent="1" nextAc="seek">
              <p:cTn id="4177" restart="whenNotActive" fill="hold" evtFilter="cancelBubble" nodeType="interactiveSeq">
                <p:stCondLst>
                  <p:cond evt="onClick" delay="0">
                    <p:tgtEl>
                      <p:spTgt spid="706"/>
                    </p:tgtEl>
                  </p:cond>
                </p:stCondLst>
                <p:endSync evt="end" delay="0">
                  <p:rtn val="all"/>
                </p:endSync>
                <p:childTnLst>
                  <p:par>
                    <p:cTn id="4178" fill="hold">
                      <p:stCondLst>
                        <p:cond delay="0"/>
                      </p:stCondLst>
                      <p:childTnLst>
                        <p:par>
                          <p:cTn id="4179" fill="hold">
                            <p:stCondLst>
                              <p:cond delay="0"/>
                            </p:stCondLst>
                            <p:childTnLst>
                              <p:par>
                                <p:cTn id="4180" presetID="1" presetClass="exit" presetSubtype="0" fill="hold" grpId="1" nodeType="withEffect">
                                  <p:stCondLst>
                                    <p:cond delay="0"/>
                                  </p:stCondLst>
                                  <p:childTnLst>
                                    <p:set>
                                      <p:cBhvr>
                                        <p:cTn id="4181" dur="1" fill="hold">
                                          <p:stCondLst>
                                            <p:cond delay="0"/>
                                          </p:stCondLst>
                                        </p:cTn>
                                        <p:tgtEl>
                                          <p:spTgt spid="705"/>
                                        </p:tgtEl>
                                        <p:attrNameLst>
                                          <p:attrName>style.visibility</p:attrName>
                                        </p:attrNameLst>
                                      </p:cBhvr>
                                      <p:to>
                                        <p:strVal val="hidden"/>
                                      </p:to>
                                    </p:set>
                                  </p:childTnLst>
                                </p:cTn>
                              </p:par>
                              <p:par>
                                <p:cTn id="4182" presetID="1" presetClass="exit" presetSubtype="0" fill="hold" grpId="1" nodeType="withEffect">
                                  <p:stCondLst>
                                    <p:cond delay="0"/>
                                  </p:stCondLst>
                                  <p:childTnLst>
                                    <p:set>
                                      <p:cBhvr>
                                        <p:cTn id="4183" dur="1" fill="hold">
                                          <p:stCondLst>
                                            <p:cond delay="0"/>
                                          </p:stCondLst>
                                        </p:cTn>
                                        <p:tgtEl>
                                          <p:spTgt spid="706"/>
                                        </p:tgtEl>
                                        <p:attrNameLst>
                                          <p:attrName>style.visibility</p:attrName>
                                        </p:attrNameLst>
                                      </p:cBhvr>
                                      <p:to>
                                        <p:strVal val="hidden"/>
                                      </p:to>
                                    </p:set>
                                  </p:childTnLst>
                                </p:cTn>
                              </p:par>
                              <p:par>
                                <p:cTn id="4184" presetID="1" presetClass="entr" presetSubtype="0" fill="hold" grpId="0" nodeType="withEffect">
                                  <p:stCondLst>
                                    <p:cond delay="0"/>
                                  </p:stCondLst>
                                  <p:childTnLst>
                                    <p:set>
                                      <p:cBhvr>
                                        <p:cTn id="4185" dur="1" fill="hold">
                                          <p:stCondLst>
                                            <p:cond delay="0"/>
                                          </p:stCondLst>
                                        </p:cTn>
                                        <p:tgtEl>
                                          <p:spTgt spid="704"/>
                                        </p:tgtEl>
                                        <p:attrNameLst>
                                          <p:attrName>style.visibility</p:attrName>
                                        </p:attrNameLst>
                                      </p:cBhvr>
                                      <p:to>
                                        <p:strVal val="visible"/>
                                      </p:to>
                                    </p:set>
                                  </p:childTnLst>
                                </p:cTn>
                              </p:par>
                              <p:par>
                                <p:cTn id="4186" presetID="1" presetClass="entr" presetSubtype="0" fill="hold" grpId="0" nodeType="withEffect">
                                  <p:stCondLst>
                                    <p:cond delay="0"/>
                                  </p:stCondLst>
                                  <p:childTnLst>
                                    <p:set>
                                      <p:cBhvr>
                                        <p:cTn id="4187" dur="1" fill="hold">
                                          <p:stCondLst>
                                            <p:cond delay="0"/>
                                          </p:stCondLst>
                                        </p:cTn>
                                        <p:tgtEl>
                                          <p:spTgt spid="703"/>
                                        </p:tgtEl>
                                        <p:attrNameLst>
                                          <p:attrName>style.visibility</p:attrName>
                                        </p:attrNameLst>
                                      </p:cBhvr>
                                      <p:to>
                                        <p:strVal val="visible"/>
                                      </p:to>
                                    </p:set>
                                  </p:childTnLst>
                                </p:cTn>
                              </p:par>
                            </p:childTnLst>
                          </p:cTn>
                        </p:par>
                      </p:childTnLst>
                    </p:cTn>
                  </p:par>
                </p:childTnLst>
              </p:cTn>
              <p:nextCondLst>
                <p:cond evt="onClick" delay="0">
                  <p:tgtEl>
                    <p:spTgt spid="706"/>
                  </p:tgtEl>
                </p:cond>
              </p:nextCondLst>
            </p:seq>
            <p:seq concurrent="1" nextAc="seek">
              <p:cTn id="4188" restart="whenNotActive" fill="hold" evtFilter="cancelBubble" nodeType="interactiveSeq">
                <p:stCondLst>
                  <p:cond evt="onClick" delay="0">
                    <p:tgtEl>
                      <p:spTgt spid="705"/>
                    </p:tgtEl>
                  </p:cond>
                </p:stCondLst>
                <p:endSync evt="end" delay="0">
                  <p:rtn val="all"/>
                </p:endSync>
                <p:childTnLst>
                  <p:par>
                    <p:cTn id="4189" fill="hold">
                      <p:stCondLst>
                        <p:cond delay="0"/>
                      </p:stCondLst>
                      <p:childTnLst>
                        <p:par>
                          <p:cTn id="4190" fill="hold">
                            <p:stCondLst>
                              <p:cond delay="0"/>
                            </p:stCondLst>
                            <p:childTnLst>
                              <p:par>
                                <p:cTn id="4191" presetID="1" presetClass="exit" presetSubtype="0" fill="hold" grpId="2" nodeType="withEffect">
                                  <p:stCondLst>
                                    <p:cond delay="0"/>
                                  </p:stCondLst>
                                  <p:childTnLst>
                                    <p:set>
                                      <p:cBhvr>
                                        <p:cTn id="4192" dur="1" fill="hold">
                                          <p:stCondLst>
                                            <p:cond delay="0"/>
                                          </p:stCondLst>
                                        </p:cTn>
                                        <p:tgtEl>
                                          <p:spTgt spid="705"/>
                                        </p:tgtEl>
                                        <p:attrNameLst>
                                          <p:attrName>style.visibility</p:attrName>
                                        </p:attrNameLst>
                                      </p:cBhvr>
                                      <p:to>
                                        <p:strVal val="hidden"/>
                                      </p:to>
                                    </p:set>
                                  </p:childTnLst>
                                </p:cTn>
                              </p:par>
                              <p:par>
                                <p:cTn id="4193" presetID="1" presetClass="exit" presetSubtype="0" fill="hold" grpId="3" nodeType="withEffect">
                                  <p:stCondLst>
                                    <p:cond delay="0"/>
                                  </p:stCondLst>
                                  <p:childTnLst>
                                    <p:set>
                                      <p:cBhvr>
                                        <p:cTn id="4194" dur="1" fill="hold">
                                          <p:stCondLst>
                                            <p:cond delay="0"/>
                                          </p:stCondLst>
                                        </p:cTn>
                                        <p:tgtEl>
                                          <p:spTgt spid="706"/>
                                        </p:tgtEl>
                                        <p:attrNameLst>
                                          <p:attrName>style.visibility</p:attrName>
                                        </p:attrNameLst>
                                      </p:cBhvr>
                                      <p:to>
                                        <p:strVal val="hidden"/>
                                      </p:to>
                                    </p:set>
                                  </p:childTnLst>
                                </p:cTn>
                              </p:par>
                              <p:par>
                                <p:cTn id="4195" presetID="1" presetClass="entr" presetSubtype="0" fill="hold" grpId="0" nodeType="withEffect">
                                  <p:stCondLst>
                                    <p:cond delay="0"/>
                                  </p:stCondLst>
                                  <p:childTnLst>
                                    <p:set>
                                      <p:cBhvr>
                                        <p:cTn id="4196" dur="1" fill="hold">
                                          <p:stCondLst>
                                            <p:cond delay="0"/>
                                          </p:stCondLst>
                                        </p:cTn>
                                        <p:tgtEl>
                                          <p:spTgt spid="708"/>
                                        </p:tgtEl>
                                        <p:attrNameLst>
                                          <p:attrName>style.visibility</p:attrName>
                                        </p:attrNameLst>
                                      </p:cBhvr>
                                      <p:to>
                                        <p:strVal val="visible"/>
                                      </p:to>
                                    </p:set>
                                  </p:childTnLst>
                                </p:cTn>
                              </p:par>
                              <p:par>
                                <p:cTn id="4197" presetID="1" presetClass="entr" presetSubtype="0" fill="hold" grpId="0" nodeType="withEffect">
                                  <p:stCondLst>
                                    <p:cond delay="0"/>
                                  </p:stCondLst>
                                  <p:childTnLst>
                                    <p:set>
                                      <p:cBhvr>
                                        <p:cTn id="4198" dur="1" fill="hold">
                                          <p:stCondLst>
                                            <p:cond delay="0"/>
                                          </p:stCondLst>
                                        </p:cTn>
                                        <p:tgtEl>
                                          <p:spTgt spid="707"/>
                                        </p:tgtEl>
                                        <p:attrNameLst>
                                          <p:attrName>style.visibility</p:attrName>
                                        </p:attrNameLst>
                                      </p:cBhvr>
                                      <p:to>
                                        <p:strVal val="visible"/>
                                      </p:to>
                                    </p:set>
                                  </p:childTnLst>
                                </p:cTn>
                              </p:par>
                            </p:childTnLst>
                          </p:cTn>
                        </p:par>
                      </p:childTnLst>
                    </p:cTn>
                  </p:par>
                </p:childTnLst>
              </p:cTn>
              <p:nextCondLst>
                <p:cond evt="onClick" delay="0">
                  <p:tgtEl>
                    <p:spTgt spid="705"/>
                  </p:tgtEl>
                </p:cond>
              </p:nextCondLst>
            </p:seq>
            <p:seq concurrent="1" nextAc="seek">
              <p:cTn id="4199" restart="whenNotActive" fill="hold" evtFilter="cancelBubble" nodeType="interactiveSeq">
                <p:stCondLst>
                  <p:cond evt="onClick" delay="0">
                    <p:tgtEl>
                      <p:spTgt spid="708"/>
                    </p:tgtEl>
                  </p:cond>
                </p:stCondLst>
                <p:endSync evt="end" delay="0">
                  <p:rtn val="all"/>
                </p:endSync>
                <p:childTnLst>
                  <p:par>
                    <p:cTn id="4200" fill="hold">
                      <p:stCondLst>
                        <p:cond delay="0"/>
                      </p:stCondLst>
                      <p:childTnLst>
                        <p:par>
                          <p:cTn id="4201" fill="hold">
                            <p:stCondLst>
                              <p:cond delay="0"/>
                            </p:stCondLst>
                            <p:childTnLst>
                              <p:par>
                                <p:cTn id="4202" presetID="1" presetClass="exit" presetSubtype="0" fill="hold" grpId="1" nodeType="withEffect">
                                  <p:stCondLst>
                                    <p:cond delay="0"/>
                                  </p:stCondLst>
                                  <p:childTnLst>
                                    <p:set>
                                      <p:cBhvr>
                                        <p:cTn id="4203" dur="1" fill="hold">
                                          <p:stCondLst>
                                            <p:cond delay="0"/>
                                          </p:stCondLst>
                                        </p:cTn>
                                        <p:tgtEl>
                                          <p:spTgt spid="708"/>
                                        </p:tgtEl>
                                        <p:attrNameLst>
                                          <p:attrName>style.visibility</p:attrName>
                                        </p:attrNameLst>
                                      </p:cBhvr>
                                      <p:to>
                                        <p:strVal val="hidden"/>
                                      </p:to>
                                    </p:set>
                                  </p:childTnLst>
                                </p:cTn>
                              </p:par>
                              <p:par>
                                <p:cTn id="4204" presetID="1" presetClass="exit" presetSubtype="0" fill="hold" grpId="1" nodeType="withEffect">
                                  <p:stCondLst>
                                    <p:cond delay="0"/>
                                  </p:stCondLst>
                                  <p:childTnLst>
                                    <p:set>
                                      <p:cBhvr>
                                        <p:cTn id="4205" dur="1" fill="hold">
                                          <p:stCondLst>
                                            <p:cond delay="0"/>
                                          </p:stCondLst>
                                        </p:cTn>
                                        <p:tgtEl>
                                          <p:spTgt spid="707"/>
                                        </p:tgtEl>
                                        <p:attrNameLst>
                                          <p:attrName>style.visibility</p:attrName>
                                        </p:attrNameLst>
                                      </p:cBhvr>
                                      <p:to>
                                        <p:strVal val="hidden"/>
                                      </p:to>
                                    </p:set>
                                  </p:childTnLst>
                                </p:cTn>
                              </p:par>
                              <p:par>
                                <p:cTn id="4206" presetID="1" presetClass="entr" presetSubtype="0" fill="hold" grpId="3" nodeType="withEffect">
                                  <p:stCondLst>
                                    <p:cond delay="0"/>
                                  </p:stCondLst>
                                  <p:childTnLst>
                                    <p:set>
                                      <p:cBhvr>
                                        <p:cTn id="4207" dur="1" fill="hold">
                                          <p:stCondLst>
                                            <p:cond delay="0"/>
                                          </p:stCondLst>
                                        </p:cTn>
                                        <p:tgtEl>
                                          <p:spTgt spid="705"/>
                                        </p:tgtEl>
                                        <p:attrNameLst>
                                          <p:attrName>style.visibility</p:attrName>
                                        </p:attrNameLst>
                                      </p:cBhvr>
                                      <p:to>
                                        <p:strVal val="visible"/>
                                      </p:to>
                                    </p:set>
                                  </p:childTnLst>
                                </p:cTn>
                              </p:par>
                              <p:par>
                                <p:cTn id="4208" presetID="1" presetClass="entr" presetSubtype="0" fill="hold" grpId="2" nodeType="withEffect">
                                  <p:stCondLst>
                                    <p:cond delay="0"/>
                                  </p:stCondLst>
                                  <p:childTnLst>
                                    <p:set>
                                      <p:cBhvr>
                                        <p:cTn id="4209" dur="1" fill="hold">
                                          <p:stCondLst>
                                            <p:cond delay="0"/>
                                          </p:stCondLst>
                                        </p:cTn>
                                        <p:tgtEl>
                                          <p:spTgt spid="706"/>
                                        </p:tgtEl>
                                        <p:attrNameLst>
                                          <p:attrName>style.visibility</p:attrName>
                                        </p:attrNameLst>
                                      </p:cBhvr>
                                      <p:to>
                                        <p:strVal val="visible"/>
                                      </p:to>
                                    </p:set>
                                  </p:childTnLst>
                                </p:cTn>
                              </p:par>
                            </p:childTnLst>
                          </p:cTn>
                        </p:par>
                      </p:childTnLst>
                    </p:cTn>
                  </p:par>
                </p:childTnLst>
              </p:cTn>
              <p:nextCondLst>
                <p:cond evt="onClick" delay="0">
                  <p:tgtEl>
                    <p:spTgt spid="708"/>
                  </p:tgtEl>
                </p:cond>
              </p:nextCondLst>
            </p:seq>
            <p:seq concurrent="1" nextAc="seek">
              <p:cTn id="4210" restart="whenNotActive" fill="hold" evtFilter="cancelBubble" nodeType="interactiveSeq">
                <p:stCondLst>
                  <p:cond evt="onClick" delay="0">
                    <p:tgtEl>
                      <p:spTgt spid="707"/>
                    </p:tgtEl>
                  </p:cond>
                </p:stCondLst>
                <p:endSync evt="end" delay="0">
                  <p:rtn val="all"/>
                </p:endSync>
                <p:childTnLst>
                  <p:par>
                    <p:cTn id="4211" fill="hold">
                      <p:stCondLst>
                        <p:cond delay="0"/>
                      </p:stCondLst>
                      <p:childTnLst>
                        <p:par>
                          <p:cTn id="4212" fill="hold">
                            <p:stCondLst>
                              <p:cond delay="0"/>
                            </p:stCondLst>
                            <p:childTnLst>
                              <p:par>
                                <p:cTn id="4213" presetID="1" presetClass="exit" presetSubtype="0" fill="hold" grpId="2" nodeType="withEffect">
                                  <p:stCondLst>
                                    <p:cond delay="0"/>
                                  </p:stCondLst>
                                  <p:childTnLst>
                                    <p:set>
                                      <p:cBhvr>
                                        <p:cTn id="4214" dur="1" fill="hold">
                                          <p:stCondLst>
                                            <p:cond delay="0"/>
                                          </p:stCondLst>
                                        </p:cTn>
                                        <p:tgtEl>
                                          <p:spTgt spid="707"/>
                                        </p:tgtEl>
                                        <p:attrNameLst>
                                          <p:attrName>style.visibility</p:attrName>
                                        </p:attrNameLst>
                                      </p:cBhvr>
                                      <p:to>
                                        <p:strVal val="hidden"/>
                                      </p:to>
                                    </p:set>
                                  </p:childTnLst>
                                </p:cTn>
                              </p:par>
                              <p:par>
                                <p:cTn id="4215" presetID="1" presetClass="exit" presetSubtype="0" fill="hold" grpId="2" nodeType="withEffect">
                                  <p:stCondLst>
                                    <p:cond delay="0"/>
                                  </p:stCondLst>
                                  <p:childTnLst>
                                    <p:set>
                                      <p:cBhvr>
                                        <p:cTn id="4216" dur="1" fill="hold">
                                          <p:stCondLst>
                                            <p:cond delay="0"/>
                                          </p:stCondLst>
                                        </p:cTn>
                                        <p:tgtEl>
                                          <p:spTgt spid="708"/>
                                        </p:tgtEl>
                                        <p:attrNameLst>
                                          <p:attrName>style.visibility</p:attrName>
                                        </p:attrNameLst>
                                      </p:cBhvr>
                                      <p:to>
                                        <p:strVal val="hidden"/>
                                      </p:to>
                                    </p:set>
                                  </p:childTnLst>
                                </p:cTn>
                              </p:par>
                              <p:par>
                                <p:cTn id="4217" presetID="1" presetClass="entr" presetSubtype="0" fill="hold" grpId="3" nodeType="withEffect">
                                  <p:stCondLst>
                                    <p:cond delay="0"/>
                                  </p:stCondLst>
                                  <p:childTnLst>
                                    <p:set>
                                      <p:cBhvr>
                                        <p:cTn id="4218" dur="1" fill="hold">
                                          <p:stCondLst>
                                            <p:cond delay="0"/>
                                          </p:stCondLst>
                                        </p:cTn>
                                        <p:tgtEl>
                                          <p:spTgt spid="710"/>
                                        </p:tgtEl>
                                        <p:attrNameLst>
                                          <p:attrName>style.visibility</p:attrName>
                                        </p:attrNameLst>
                                      </p:cBhvr>
                                      <p:to>
                                        <p:strVal val="visible"/>
                                      </p:to>
                                    </p:set>
                                  </p:childTnLst>
                                </p:cTn>
                              </p:par>
                              <p:par>
                                <p:cTn id="4219" presetID="1" presetClass="entr" presetSubtype="0" fill="hold" grpId="3" nodeType="withEffect">
                                  <p:stCondLst>
                                    <p:cond delay="0"/>
                                  </p:stCondLst>
                                  <p:childTnLst>
                                    <p:set>
                                      <p:cBhvr>
                                        <p:cTn id="4220" dur="1" fill="hold">
                                          <p:stCondLst>
                                            <p:cond delay="0"/>
                                          </p:stCondLst>
                                        </p:cTn>
                                        <p:tgtEl>
                                          <p:spTgt spid="709"/>
                                        </p:tgtEl>
                                        <p:attrNameLst>
                                          <p:attrName>style.visibility</p:attrName>
                                        </p:attrNameLst>
                                      </p:cBhvr>
                                      <p:to>
                                        <p:strVal val="visible"/>
                                      </p:to>
                                    </p:set>
                                  </p:childTnLst>
                                </p:cTn>
                              </p:par>
                            </p:childTnLst>
                          </p:cTn>
                        </p:par>
                      </p:childTnLst>
                    </p:cTn>
                  </p:par>
                </p:childTnLst>
              </p:cTn>
              <p:nextCondLst>
                <p:cond evt="onClick" delay="0">
                  <p:tgtEl>
                    <p:spTgt spid="707"/>
                  </p:tgtEl>
                </p:cond>
              </p:nextCondLst>
            </p:seq>
            <p:seq concurrent="1" nextAc="seek">
              <p:cTn id="4221" restart="whenNotActive" fill="hold" evtFilter="cancelBubble" nodeType="interactiveSeq">
                <p:stCondLst>
                  <p:cond evt="onClick" delay="0">
                    <p:tgtEl>
                      <p:spTgt spid="710"/>
                    </p:tgtEl>
                  </p:cond>
                </p:stCondLst>
                <p:endSync evt="end" delay="0">
                  <p:rtn val="all"/>
                </p:endSync>
                <p:childTnLst>
                  <p:par>
                    <p:cTn id="4222" fill="hold">
                      <p:stCondLst>
                        <p:cond delay="0"/>
                      </p:stCondLst>
                      <p:childTnLst>
                        <p:par>
                          <p:cTn id="4223" fill="hold">
                            <p:stCondLst>
                              <p:cond delay="0"/>
                            </p:stCondLst>
                            <p:childTnLst>
                              <p:par>
                                <p:cTn id="4224" presetID="1" presetClass="exit" presetSubtype="0" fill="hold" grpId="1" nodeType="withEffect">
                                  <p:stCondLst>
                                    <p:cond delay="0"/>
                                  </p:stCondLst>
                                  <p:childTnLst>
                                    <p:set>
                                      <p:cBhvr>
                                        <p:cTn id="4225" dur="1" fill="hold">
                                          <p:stCondLst>
                                            <p:cond delay="0"/>
                                          </p:stCondLst>
                                        </p:cTn>
                                        <p:tgtEl>
                                          <p:spTgt spid="710"/>
                                        </p:tgtEl>
                                        <p:attrNameLst>
                                          <p:attrName>style.visibility</p:attrName>
                                        </p:attrNameLst>
                                      </p:cBhvr>
                                      <p:to>
                                        <p:strVal val="hidden"/>
                                      </p:to>
                                    </p:set>
                                  </p:childTnLst>
                                </p:cTn>
                              </p:par>
                              <p:par>
                                <p:cTn id="4226" presetID="1" presetClass="exit" presetSubtype="0" fill="hold" grpId="1" nodeType="withEffect">
                                  <p:stCondLst>
                                    <p:cond delay="0"/>
                                  </p:stCondLst>
                                  <p:childTnLst>
                                    <p:set>
                                      <p:cBhvr>
                                        <p:cTn id="4227" dur="1" fill="hold">
                                          <p:stCondLst>
                                            <p:cond delay="0"/>
                                          </p:stCondLst>
                                        </p:cTn>
                                        <p:tgtEl>
                                          <p:spTgt spid="709"/>
                                        </p:tgtEl>
                                        <p:attrNameLst>
                                          <p:attrName>style.visibility</p:attrName>
                                        </p:attrNameLst>
                                      </p:cBhvr>
                                      <p:to>
                                        <p:strVal val="hidden"/>
                                      </p:to>
                                    </p:set>
                                  </p:childTnLst>
                                </p:cTn>
                              </p:par>
                              <p:par>
                                <p:cTn id="4228" presetID="1" presetClass="entr" presetSubtype="0" fill="hold" grpId="3" nodeType="withEffect">
                                  <p:stCondLst>
                                    <p:cond delay="0"/>
                                  </p:stCondLst>
                                  <p:childTnLst>
                                    <p:set>
                                      <p:cBhvr>
                                        <p:cTn id="4229" dur="1" fill="hold">
                                          <p:stCondLst>
                                            <p:cond delay="0"/>
                                          </p:stCondLst>
                                        </p:cTn>
                                        <p:tgtEl>
                                          <p:spTgt spid="708"/>
                                        </p:tgtEl>
                                        <p:attrNameLst>
                                          <p:attrName>style.visibility</p:attrName>
                                        </p:attrNameLst>
                                      </p:cBhvr>
                                      <p:to>
                                        <p:strVal val="visible"/>
                                      </p:to>
                                    </p:set>
                                  </p:childTnLst>
                                </p:cTn>
                              </p:par>
                              <p:par>
                                <p:cTn id="4230" presetID="1" presetClass="entr" presetSubtype="0" fill="hold" grpId="3" nodeType="withEffect">
                                  <p:stCondLst>
                                    <p:cond delay="0"/>
                                  </p:stCondLst>
                                  <p:childTnLst>
                                    <p:set>
                                      <p:cBhvr>
                                        <p:cTn id="4231" dur="1" fill="hold">
                                          <p:stCondLst>
                                            <p:cond delay="0"/>
                                          </p:stCondLst>
                                        </p:cTn>
                                        <p:tgtEl>
                                          <p:spTgt spid="707"/>
                                        </p:tgtEl>
                                        <p:attrNameLst>
                                          <p:attrName>style.visibility</p:attrName>
                                        </p:attrNameLst>
                                      </p:cBhvr>
                                      <p:to>
                                        <p:strVal val="visible"/>
                                      </p:to>
                                    </p:set>
                                  </p:childTnLst>
                                </p:cTn>
                              </p:par>
                            </p:childTnLst>
                          </p:cTn>
                        </p:par>
                      </p:childTnLst>
                    </p:cTn>
                  </p:par>
                </p:childTnLst>
              </p:cTn>
              <p:nextCondLst>
                <p:cond evt="onClick" delay="0">
                  <p:tgtEl>
                    <p:spTgt spid="710"/>
                  </p:tgtEl>
                </p:cond>
              </p:nextCondLst>
            </p:seq>
            <p:seq concurrent="1" nextAc="seek">
              <p:cTn id="4232" restart="whenNotActive" fill="hold" evtFilter="cancelBubble" nodeType="interactiveSeq">
                <p:stCondLst>
                  <p:cond evt="onClick" delay="0">
                    <p:tgtEl>
                      <p:spTgt spid="709"/>
                    </p:tgtEl>
                  </p:cond>
                </p:stCondLst>
                <p:endSync evt="end" delay="0">
                  <p:rtn val="all"/>
                </p:endSync>
                <p:childTnLst>
                  <p:par>
                    <p:cTn id="4233" fill="hold">
                      <p:stCondLst>
                        <p:cond delay="0"/>
                      </p:stCondLst>
                      <p:childTnLst>
                        <p:par>
                          <p:cTn id="4234" fill="hold">
                            <p:stCondLst>
                              <p:cond delay="0"/>
                            </p:stCondLst>
                            <p:childTnLst>
                              <p:par>
                                <p:cTn id="4235" presetID="1" presetClass="exit" presetSubtype="0" fill="hold" grpId="2" nodeType="withEffect">
                                  <p:stCondLst>
                                    <p:cond delay="0"/>
                                  </p:stCondLst>
                                  <p:childTnLst>
                                    <p:set>
                                      <p:cBhvr>
                                        <p:cTn id="4236" dur="1" fill="hold">
                                          <p:stCondLst>
                                            <p:cond delay="0"/>
                                          </p:stCondLst>
                                        </p:cTn>
                                        <p:tgtEl>
                                          <p:spTgt spid="709"/>
                                        </p:tgtEl>
                                        <p:attrNameLst>
                                          <p:attrName>style.visibility</p:attrName>
                                        </p:attrNameLst>
                                      </p:cBhvr>
                                      <p:to>
                                        <p:strVal val="hidden"/>
                                      </p:to>
                                    </p:set>
                                  </p:childTnLst>
                                </p:cTn>
                              </p:par>
                              <p:par>
                                <p:cTn id="4237" presetID="1" presetClass="exit" presetSubtype="0" fill="hold" grpId="2" nodeType="withEffect">
                                  <p:stCondLst>
                                    <p:cond delay="0"/>
                                  </p:stCondLst>
                                  <p:childTnLst>
                                    <p:set>
                                      <p:cBhvr>
                                        <p:cTn id="4238" dur="1" fill="hold">
                                          <p:stCondLst>
                                            <p:cond delay="0"/>
                                          </p:stCondLst>
                                        </p:cTn>
                                        <p:tgtEl>
                                          <p:spTgt spid="710"/>
                                        </p:tgtEl>
                                        <p:attrNameLst>
                                          <p:attrName>style.visibility</p:attrName>
                                        </p:attrNameLst>
                                      </p:cBhvr>
                                      <p:to>
                                        <p:strVal val="hidden"/>
                                      </p:to>
                                    </p:set>
                                  </p:childTnLst>
                                </p:cTn>
                              </p:par>
                              <p:par>
                                <p:cTn id="4239" presetID="1" presetClass="entr" presetSubtype="0" fill="hold" grpId="3" nodeType="withEffect">
                                  <p:stCondLst>
                                    <p:cond delay="0"/>
                                  </p:stCondLst>
                                  <p:childTnLst>
                                    <p:set>
                                      <p:cBhvr>
                                        <p:cTn id="4240" dur="1" fill="hold">
                                          <p:stCondLst>
                                            <p:cond delay="0"/>
                                          </p:stCondLst>
                                        </p:cTn>
                                        <p:tgtEl>
                                          <p:spTgt spid="712"/>
                                        </p:tgtEl>
                                        <p:attrNameLst>
                                          <p:attrName>style.visibility</p:attrName>
                                        </p:attrNameLst>
                                      </p:cBhvr>
                                      <p:to>
                                        <p:strVal val="visible"/>
                                      </p:to>
                                    </p:set>
                                  </p:childTnLst>
                                </p:cTn>
                              </p:par>
                              <p:par>
                                <p:cTn id="4241" presetID="1" presetClass="entr" presetSubtype="0" fill="hold" grpId="3" nodeType="withEffect">
                                  <p:stCondLst>
                                    <p:cond delay="0"/>
                                  </p:stCondLst>
                                  <p:childTnLst>
                                    <p:set>
                                      <p:cBhvr>
                                        <p:cTn id="4242" dur="1" fill="hold">
                                          <p:stCondLst>
                                            <p:cond delay="0"/>
                                          </p:stCondLst>
                                        </p:cTn>
                                        <p:tgtEl>
                                          <p:spTgt spid="711"/>
                                        </p:tgtEl>
                                        <p:attrNameLst>
                                          <p:attrName>style.visibility</p:attrName>
                                        </p:attrNameLst>
                                      </p:cBhvr>
                                      <p:to>
                                        <p:strVal val="visible"/>
                                      </p:to>
                                    </p:set>
                                  </p:childTnLst>
                                </p:cTn>
                              </p:par>
                            </p:childTnLst>
                          </p:cTn>
                        </p:par>
                      </p:childTnLst>
                    </p:cTn>
                  </p:par>
                </p:childTnLst>
              </p:cTn>
              <p:nextCondLst>
                <p:cond evt="onClick" delay="0">
                  <p:tgtEl>
                    <p:spTgt spid="709"/>
                  </p:tgtEl>
                </p:cond>
              </p:nextCondLst>
            </p:seq>
            <p:seq concurrent="1" nextAc="seek">
              <p:cTn id="4243" restart="whenNotActive" fill="hold" evtFilter="cancelBubble" nodeType="interactiveSeq">
                <p:stCondLst>
                  <p:cond evt="onClick" delay="0">
                    <p:tgtEl>
                      <p:spTgt spid="712"/>
                    </p:tgtEl>
                  </p:cond>
                </p:stCondLst>
                <p:endSync evt="end" delay="0">
                  <p:rtn val="all"/>
                </p:endSync>
                <p:childTnLst>
                  <p:par>
                    <p:cTn id="4244" fill="hold">
                      <p:stCondLst>
                        <p:cond delay="0"/>
                      </p:stCondLst>
                      <p:childTnLst>
                        <p:par>
                          <p:cTn id="4245" fill="hold">
                            <p:stCondLst>
                              <p:cond delay="0"/>
                            </p:stCondLst>
                            <p:childTnLst>
                              <p:par>
                                <p:cTn id="4246" presetID="1" presetClass="exit" presetSubtype="0" fill="hold" grpId="1" nodeType="withEffect">
                                  <p:stCondLst>
                                    <p:cond delay="0"/>
                                  </p:stCondLst>
                                  <p:childTnLst>
                                    <p:set>
                                      <p:cBhvr>
                                        <p:cTn id="4247" dur="1" fill="hold">
                                          <p:stCondLst>
                                            <p:cond delay="0"/>
                                          </p:stCondLst>
                                        </p:cTn>
                                        <p:tgtEl>
                                          <p:spTgt spid="712"/>
                                        </p:tgtEl>
                                        <p:attrNameLst>
                                          <p:attrName>style.visibility</p:attrName>
                                        </p:attrNameLst>
                                      </p:cBhvr>
                                      <p:to>
                                        <p:strVal val="hidden"/>
                                      </p:to>
                                    </p:set>
                                  </p:childTnLst>
                                </p:cTn>
                              </p:par>
                              <p:par>
                                <p:cTn id="4248" presetID="1" presetClass="exit" presetSubtype="0" fill="hold" grpId="1" nodeType="withEffect">
                                  <p:stCondLst>
                                    <p:cond delay="0"/>
                                  </p:stCondLst>
                                  <p:childTnLst>
                                    <p:set>
                                      <p:cBhvr>
                                        <p:cTn id="4249" dur="1" fill="hold">
                                          <p:stCondLst>
                                            <p:cond delay="0"/>
                                          </p:stCondLst>
                                        </p:cTn>
                                        <p:tgtEl>
                                          <p:spTgt spid="711"/>
                                        </p:tgtEl>
                                        <p:attrNameLst>
                                          <p:attrName>style.visibility</p:attrName>
                                        </p:attrNameLst>
                                      </p:cBhvr>
                                      <p:to>
                                        <p:strVal val="hidden"/>
                                      </p:to>
                                    </p:set>
                                  </p:childTnLst>
                                </p:cTn>
                              </p:par>
                              <p:par>
                                <p:cTn id="4250" presetID="1" presetClass="entr" presetSubtype="0" fill="hold" grpId="0" nodeType="withEffect">
                                  <p:stCondLst>
                                    <p:cond delay="0"/>
                                  </p:stCondLst>
                                  <p:childTnLst>
                                    <p:set>
                                      <p:cBhvr>
                                        <p:cTn id="4251" dur="1" fill="hold">
                                          <p:stCondLst>
                                            <p:cond delay="0"/>
                                          </p:stCondLst>
                                        </p:cTn>
                                        <p:tgtEl>
                                          <p:spTgt spid="710"/>
                                        </p:tgtEl>
                                        <p:attrNameLst>
                                          <p:attrName>style.visibility</p:attrName>
                                        </p:attrNameLst>
                                      </p:cBhvr>
                                      <p:to>
                                        <p:strVal val="visible"/>
                                      </p:to>
                                    </p:set>
                                  </p:childTnLst>
                                </p:cTn>
                              </p:par>
                              <p:par>
                                <p:cTn id="4252" presetID="1" presetClass="entr" presetSubtype="0" fill="hold" grpId="0" nodeType="withEffect">
                                  <p:stCondLst>
                                    <p:cond delay="0"/>
                                  </p:stCondLst>
                                  <p:childTnLst>
                                    <p:set>
                                      <p:cBhvr>
                                        <p:cTn id="4253" dur="1" fill="hold">
                                          <p:stCondLst>
                                            <p:cond delay="0"/>
                                          </p:stCondLst>
                                        </p:cTn>
                                        <p:tgtEl>
                                          <p:spTgt spid="709"/>
                                        </p:tgtEl>
                                        <p:attrNameLst>
                                          <p:attrName>style.visibility</p:attrName>
                                        </p:attrNameLst>
                                      </p:cBhvr>
                                      <p:to>
                                        <p:strVal val="visible"/>
                                      </p:to>
                                    </p:set>
                                  </p:childTnLst>
                                </p:cTn>
                              </p:par>
                            </p:childTnLst>
                          </p:cTn>
                        </p:par>
                      </p:childTnLst>
                    </p:cTn>
                  </p:par>
                </p:childTnLst>
              </p:cTn>
              <p:nextCondLst>
                <p:cond evt="onClick" delay="0">
                  <p:tgtEl>
                    <p:spTgt spid="712"/>
                  </p:tgtEl>
                </p:cond>
              </p:nextCondLst>
            </p:seq>
            <p:seq concurrent="1" nextAc="seek">
              <p:cTn id="4254" restart="whenNotActive" fill="hold" evtFilter="cancelBubble" nodeType="interactiveSeq">
                <p:stCondLst>
                  <p:cond evt="onClick" delay="0">
                    <p:tgtEl>
                      <p:spTgt spid="711"/>
                    </p:tgtEl>
                  </p:cond>
                </p:stCondLst>
                <p:endSync evt="end" delay="0">
                  <p:rtn val="all"/>
                </p:endSync>
                <p:childTnLst>
                  <p:par>
                    <p:cTn id="4255" fill="hold">
                      <p:stCondLst>
                        <p:cond delay="0"/>
                      </p:stCondLst>
                      <p:childTnLst>
                        <p:par>
                          <p:cTn id="4256" fill="hold">
                            <p:stCondLst>
                              <p:cond delay="0"/>
                            </p:stCondLst>
                            <p:childTnLst>
                              <p:par>
                                <p:cTn id="4257" presetID="1" presetClass="exit" presetSubtype="0" fill="hold" grpId="2" nodeType="withEffect">
                                  <p:stCondLst>
                                    <p:cond delay="0"/>
                                  </p:stCondLst>
                                  <p:childTnLst>
                                    <p:set>
                                      <p:cBhvr>
                                        <p:cTn id="4258" dur="1" fill="hold">
                                          <p:stCondLst>
                                            <p:cond delay="0"/>
                                          </p:stCondLst>
                                        </p:cTn>
                                        <p:tgtEl>
                                          <p:spTgt spid="711"/>
                                        </p:tgtEl>
                                        <p:attrNameLst>
                                          <p:attrName>style.visibility</p:attrName>
                                        </p:attrNameLst>
                                      </p:cBhvr>
                                      <p:to>
                                        <p:strVal val="hidden"/>
                                      </p:to>
                                    </p:set>
                                  </p:childTnLst>
                                </p:cTn>
                              </p:par>
                              <p:par>
                                <p:cTn id="4259" presetID="1" presetClass="exit" presetSubtype="0" fill="hold" grpId="2" nodeType="withEffect">
                                  <p:stCondLst>
                                    <p:cond delay="0"/>
                                  </p:stCondLst>
                                  <p:childTnLst>
                                    <p:set>
                                      <p:cBhvr>
                                        <p:cTn id="4260" dur="1" fill="hold">
                                          <p:stCondLst>
                                            <p:cond delay="0"/>
                                          </p:stCondLst>
                                        </p:cTn>
                                        <p:tgtEl>
                                          <p:spTgt spid="712"/>
                                        </p:tgtEl>
                                        <p:attrNameLst>
                                          <p:attrName>style.visibility</p:attrName>
                                        </p:attrNameLst>
                                      </p:cBhvr>
                                      <p:to>
                                        <p:strVal val="hidden"/>
                                      </p:to>
                                    </p:set>
                                  </p:childTnLst>
                                </p:cTn>
                              </p:par>
                              <p:par>
                                <p:cTn id="4261" presetID="1" presetClass="entr" presetSubtype="0" fill="hold" grpId="0" nodeType="withEffect">
                                  <p:stCondLst>
                                    <p:cond delay="0"/>
                                  </p:stCondLst>
                                  <p:childTnLst>
                                    <p:set>
                                      <p:cBhvr>
                                        <p:cTn id="4262" dur="1" fill="hold">
                                          <p:stCondLst>
                                            <p:cond delay="0"/>
                                          </p:stCondLst>
                                        </p:cTn>
                                        <p:tgtEl>
                                          <p:spTgt spid="714"/>
                                        </p:tgtEl>
                                        <p:attrNameLst>
                                          <p:attrName>style.visibility</p:attrName>
                                        </p:attrNameLst>
                                      </p:cBhvr>
                                      <p:to>
                                        <p:strVal val="visible"/>
                                      </p:to>
                                    </p:set>
                                  </p:childTnLst>
                                </p:cTn>
                              </p:par>
                              <p:par>
                                <p:cTn id="4263" presetID="1" presetClass="entr" presetSubtype="0" fill="hold" grpId="0" nodeType="withEffect">
                                  <p:stCondLst>
                                    <p:cond delay="0"/>
                                  </p:stCondLst>
                                  <p:childTnLst>
                                    <p:set>
                                      <p:cBhvr>
                                        <p:cTn id="4264" dur="1" fill="hold">
                                          <p:stCondLst>
                                            <p:cond delay="0"/>
                                          </p:stCondLst>
                                        </p:cTn>
                                        <p:tgtEl>
                                          <p:spTgt spid="713"/>
                                        </p:tgtEl>
                                        <p:attrNameLst>
                                          <p:attrName>style.visibility</p:attrName>
                                        </p:attrNameLst>
                                      </p:cBhvr>
                                      <p:to>
                                        <p:strVal val="visible"/>
                                      </p:to>
                                    </p:set>
                                  </p:childTnLst>
                                </p:cTn>
                              </p:par>
                            </p:childTnLst>
                          </p:cTn>
                        </p:par>
                      </p:childTnLst>
                    </p:cTn>
                  </p:par>
                </p:childTnLst>
              </p:cTn>
              <p:nextCondLst>
                <p:cond evt="onClick" delay="0">
                  <p:tgtEl>
                    <p:spTgt spid="711"/>
                  </p:tgtEl>
                </p:cond>
              </p:nextCondLst>
            </p:seq>
            <p:seq concurrent="1" nextAc="seek">
              <p:cTn id="4265" restart="whenNotActive" fill="hold" evtFilter="cancelBubble" nodeType="interactiveSeq">
                <p:stCondLst>
                  <p:cond evt="onClick" delay="0">
                    <p:tgtEl>
                      <p:spTgt spid="714"/>
                    </p:tgtEl>
                  </p:cond>
                </p:stCondLst>
                <p:endSync evt="end" delay="0">
                  <p:rtn val="all"/>
                </p:endSync>
                <p:childTnLst>
                  <p:par>
                    <p:cTn id="4266" fill="hold">
                      <p:stCondLst>
                        <p:cond delay="0"/>
                      </p:stCondLst>
                      <p:childTnLst>
                        <p:par>
                          <p:cTn id="4267" fill="hold">
                            <p:stCondLst>
                              <p:cond delay="0"/>
                            </p:stCondLst>
                            <p:childTnLst>
                              <p:par>
                                <p:cTn id="4268" presetID="1" presetClass="exit" presetSubtype="0" fill="hold" grpId="1" nodeType="withEffect">
                                  <p:stCondLst>
                                    <p:cond delay="0"/>
                                  </p:stCondLst>
                                  <p:childTnLst>
                                    <p:set>
                                      <p:cBhvr>
                                        <p:cTn id="4269" dur="1" fill="hold">
                                          <p:stCondLst>
                                            <p:cond delay="0"/>
                                          </p:stCondLst>
                                        </p:cTn>
                                        <p:tgtEl>
                                          <p:spTgt spid="714"/>
                                        </p:tgtEl>
                                        <p:attrNameLst>
                                          <p:attrName>style.visibility</p:attrName>
                                        </p:attrNameLst>
                                      </p:cBhvr>
                                      <p:to>
                                        <p:strVal val="hidden"/>
                                      </p:to>
                                    </p:set>
                                  </p:childTnLst>
                                </p:cTn>
                              </p:par>
                              <p:par>
                                <p:cTn id="4270" presetID="1" presetClass="exit" presetSubtype="0" fill="hold" grpId="1" nodeType="withEffect">
                                  <p:stCondLst>
                                    <p:cond delay="0"/>
                                  </p:stCondLst>
                                  <p:childTnLst>
                                    <p:set>
                                      <p:cBhvr>
                                        <p:cTn id="4271" dur="1" fill="hold">
                                          <p:stCondLst>
                                            <p:cond delay="0"/>
                                          </p:stCondLst>
                                        </p:cTn>
                                        <p:tgtEl>
                                          <p:spTgt spid="713"/>
                                        </p:tgtEl>
                                        <p:attrNameLst>
                                          <p:attrName>style.visibility</p:attrName>
                                        </p:attrNameLst>
                                      </p:cBhvr>
                                      <p:to>
                                        <p:strVal val="hidden"/>
                                      </p:to>
                                    </p:set>
                                  </p:childTnLst>
                                </p:cTn>
                              </p:par>
                              <p:par>
                                <p:cTn id="4272" presetID="1" presetClass="entr" presetSubtype="0" fill="hold" grpId="0" nodeType="withEffect">
                                  <p:stCondLst>
                                    <p:cond delay="0"/>
                                  </p:stCondLst>
                                  <p:childTnLst>
                                    <p:set>
                                      <p:cBhvr>
                                        <p:cTn id="4273" dur="1" fill="hold">
                                          <p:stCondLst>
                                            <p:cond delay="0"/>
                                          </p:stCondLst>
                                        </p:cTn>
                                        <p:tgtEl>
                                          <p:spTgt spid="712"/>
                                        </p:tgtEl>
                                        <p:attrNameLst>
                                          <p:attrName>style.visibility</p:attrName>
                                        </p:attrNameLst>
                                      </p:cBhvr>
                                      <p:to>
                                        <p:strVal val="visible"/>
                                      </p:to>
                                    </p:set>
                                  </p:childTnLst>
                                </p:cTn>
                              </p:par>
                              <p:par>
                                <p:cTn id="4274" presetID="1" presetClass="entr" presetSubtype="0" fill="hold" grpId="0" nodeType="withEffect">
                                  <p:stCondLst>
                                    <p:cond delay="0"/>
                                  </p:stCondLst>
                                  <p:childTnLst>
                                    <p:set>
                                      <p:cBhvr>
                                        <p:cTn id="4275" dur="1" fill="hold">
                                          <p:stCondLst>
                                            <p:cond delay="0"/>
                                          </p:stCondLst>
                                        </p:cTn>
                                        <p:tgtEl>
                                          <p:spTgt spid="711"/>
                                        </p:tgtEl>
                                        <p:attrNameLst>
                                          <p:attrName>style.visibility</p:attrName>
                                        </p:attrNameLst>
                                      </p:cBhvr>
                                      <p:to>
                                        <p:strVal val="visible"/>
                                      </p:to>
                                    </p:set>
                                  </p:childTnLst>
                                </p:cTn>
                              </p:par>
                            </p:childTnLst>
                          </p:cTn>
                        </p:par>
                      </p:childTnLst>
                    </p:cTn>
                  </p:par>
                </p:childTnLst>
              </p:cTn>
              <p:nextCondLst>
                <p:cond evt="onClick" delay="0">
                  <p:tgtEl>
                    <p:spTgt spid="714"/>
                  </p:tgtEl>
                </p:cond>
              </p:nextCondLst>
            </p:seq>
            <p:seq concurrent="1" nextAc="seek">
              <p:cTn id="4276" restart="whenNotActive" fill="hold" evtFilter="cancelBubble" nodeType="interactiveSeq">
                <p:stCondLst>
                  <p:cond evt="onClick" delay="0">
                    <p:tgtEl>
                      <p:spTgt spid="713"/>
                    </p:tgtEl>
                  </p:cond>
                </p:stCondLst>
                <p:endSync evt="end" delay="0">
                  <p:rtn val="all"/>
                </p:endSync>
                <p:childTnLst>
                  <p:par>
                    <p:cTn id="4277" fill="hold">
                      <p:stCondLst>
                        <p:cond delay="0"/>
                      </p:stCondLst>
                      <p:childTnLst>
                        <p:par>
                          <p:cTn id="4278" fill="hold">
                            <p:stCondLst>
                              <p:cond delay="0"/>
                            </p:stCondLst>
                            <p:childTnLst>
                              <p:par>
                                <p:cTn id="4279" presetID="1" presetClass="exit" presetSubtype="0" fill="hold" grpId="2" nodeType="withEffect">
                                  <p:stCondLst>
                                    <p:cond delay="0"/>
                                  </p:stCondLst>
                                  <p:childTnLst>
                                    <p:set>
                                      <p:cBhvr>
                                        <p:cTn id="4280" dur="1" fill="hold">
                                          <p:stCondLst>
                                            <p:cond delay="0"/>
                                          </p:stCondLst>
                                        </p:cTn>
                                        <p:tgtEl>
                                          <p:spTgt spid="713"/>
                                        </p:tgtEl>
                                        <p:attrNameLst>
                                          <p:attrName>style.visibility</p:attrName>
                                        </p:attrNameLst>
                                      </p:cBhvr>
                                      <p:to>
                                        <p:strVal val="hidden"/>
                                      </p:to>
                                    </p:set>
                                  </p:childTnLst>
                                </p:cTn>
                              </p:par>
                              <p:par>
                                <p:cTn id="4281" presetID="1" presetClass="exit" presetSubtype="0" fill="hold" grpId="2" nodeType="withEffect">
                                  <p:stCondLst>
                                    <p:cond delay="0"/>
                                  </p:stCondLst>
                                  <p:childTnLst>
                                    <p:set>
                                      <p:cBhvr>
                                        <p:cTn id="4282" dur="1" fill="hold">
                                          <p:stCondLst>
                                            <p:cond delay="0"/>
                                          </p:stCondLst>
                                        </p:cTn>
                                        <p:tgtEl>
                                          <p:spTgt spid="714"/>
                                        </p:tgtEl>
                                        <p:attrNameLst>
                                          <p:attrName>style.visibility</p:attrName>
                                        </p:attrNameLst>
                                      </p:cBhvr>
                                      <p:to>
                                        <p:strVal val="hidden"/>
                                      </p:to>
                                    </p:set>
                                  </p:childTnLst>
                                </p:cTn>
                              </p:par>
                              <p:par>
                                <p:cTn id="4283" presetID="1" presetClass="entr" presetSubtype="0" fill="hold" grpId="3" nodeType="withEffect">
                                  <p:stCondLst>
                                    <p:cond delay="0"/>
                                  </p:stCondLst>
                                  <p:childTnLst>
                                    <p:set>
                                      <p:cBhvr>
                                        <p:cTn id="4284" dur="1" fill="hold">
                                          <p:stCondLst>
                                            <p:cond delay="0"/>
                                          </p:stCondLst>
                                        </p:cTn>
                                        <p:tgtEl>
                                          <p:spTgt spid="716"/>
                                        </p:tgtEl>
                                        <p:attrNameLst>
                                          <p:attrName>style.visibility</p:attrName>
                                        </p:attrNameLst>
                                      </p:cBhvr>
                                      <p:to>
                                        <p:strVal val="visible"/>
                                      </p:to>
                                    </p:set>
                                  </p:childTnLst>
                                </p:cTn>
                              </p:par>
                              <p:par>
                                <p:cTn id="4285" presetID="1" presetClass="entr" presetSubtype="0" fill="hold" grpId="3" nodeType="withEffect">
                                  <p:stCondLst>
                                    <p:cond delay="0"/>
                                  </p:stCondLst>
                                  <p:childTnLst>
                                    <p:set>
                                      <p:cBhvr>
                                        <p:cTn id="4286" dur="1" fill="hold">
                                          <p:stCondLst>
                                            <p:cond delay="0"/>
                                          </p:stCondLst>
                                        </p:cTn>
                                        <p:tgtEl>
                                          <p:spTgt spid="715"/>
                                        </p:tgtEl>
                                        <p:attrNameLst>
                                          <p:attrName>style.visibility</p:attrName>
                                        </p:attrNameLst>
                                      </p:cBhvr>
                                      <p:to>
                                        <p:strVal val="visible"/>
                                      </p:to>
                                    </p:set>
                                  </p:childTnLst>
                                </p:cTn>
                              </p:par>
                            </p:childTnLst>
                          </p:cTn>
                        </p:par>
                      </p:childTnLst>
                    </p:cTn>
                  </p:par>
                </p:childTnLst>
              </p:cTn>
              <p:nextCondLst>
                <p:cond evt="onClick" delay="0">
                  <p:tgtEl>
                    <p:spTgt spid="713"/>
                  </p:tgtEl>
                </p:cond>
              </p:nextCondLst>
            </p:seq>
            <p:seq concurrent="1" nextAc="seek">
              <p:cTn id="4287" restart="whenNotActive" fill="hold" evtFilter="cancelBubble" nodeType="interactiveSeq">
                <p:stCondLst>
                  <p:cond evt="onClick" delay="0">
                    <p:tgtEl>
                      <p:spTgt spid="716"/>
                    </p:tgtEl>
                  </p:cond>
                </p:stCondLst>
                <p:endSync evt="end" delay="0">
                  <p:rtn val="all"/>
                </p:endSync>
                <p:childTnLst>
                  <p:par>
                    <p:cTn id="4288" fill="hold">
                      <p:stCondLst>
                        <p:cond delay="0"/>
                      </p:stCondLst>
                      <p:childTnLst>
                        <p:par>
                          <p:cTn id="4289" fill="hold">
                            <p:stCondLst>
                              <p:cond delay="0"/>
                            </p:stCondLst>
                            <p:childTnLst>
                              <p:par>
                                <p:cTn id="4290" presetID="1" presetClass="exit" presetSubtype="0" fill="hold" grpId="1" nodeType="withEffect">
                                  <p:stCondLst>
                                    <p:cond delay="0"/>
                                  </p:stCondLst>
                                  <p:childTnLst>
                                    <p:set>
                                      <p:cBhvr>
                                        <p:cTn id="4291" dur="1" fill="hold">
                                          <p:stCondLst>
                                            <p:cond delay="0"/>
                                          </p:stCondLst>
                                        </p:cTn>
                                        <p:tgtEl>
                                          <p:spTgt spid="716"/>
                                        </p:tgtEl>
                                        <p:attrNameLst>
                                          <p:attrName>style.visibility</p:attrName>
                                        </p:attrNameLst>
                                      </p:cBhvr>
                                      <p:to>
                                        <p:strVal val="hidden"/>
                                      </p:to>
                                    </p:set>
                                  </p:childTnLst>
                                </p:cTn>
                              </p:par>
                              <p:par>
                                <p:cTn id="4292" presetID="1" presetClass="exit" presetSubtype="0" fill="hold" grpId="1" nodeType="withEffect">
                                  <p:stCondLst>
                                    <p:cond delay="0"/>
                                  </p:stCondLst>
                                  <p:childTnLst>
                                    <p:set>
                                      <p:cBhvr>
                                        <p:cTn id="4293" dur="1" fill="hold">
                                          <p:stCondLst>
                                            <p:cond delay="0"/>
                                          </p:stCondLst>
                                        </p:cTn>
                                        <p:tgtEl>
                                          <p:spTgt spid="715"/>
                                        </p:tgtEl>
                                        <p:attrNameLst>
                                          <p:attrName>style.visibility</p:attrName>
                                        </p:attrNameLst>
                                      </p:cBhvr>
                                      <p:to>
                                        <p:strVal val="hidden"/>
                                      </p:to>
                                    </p:set>
                                  </p:childTnLst>
                                </p:cTn>
                              </p:par>
                              <p:par>
                                <p:cTn id="4294" presetID="1" presetClass="entr" presetSubtype="0" fill="hold" grpId="3" nodeType="withEffect">
                                  <p:stCondLst>
                                    <p:cond delay="0"/>
                                  </p:stCondLst>
                                  <p:childTnLst>
                                    <p:set>
                                      <p:cBhvr>
                                        <p:cTn id="4295" dur="1" fill="hold">
                                          <p:stCondLst>
                                            <p:cond delay="0"/>
                                          </p:stCondLst>
                                        </p:cTn>
                                        <p:tgtEl>
                                          <p:spTgt spid="714"/>
                                        </p:tgtEl>
                                        <p:attrNameLst>
                                          <p:attrName>style.visibility</p:attrName>
                                        </p:attrNameLst>
                                      </p:cBhvr>
                                      <p:to>
                                        <p:strVal val="visible"/>
                                      </p:to>
                                    </p:set>
                                  </p:childTnLst>
                                </p:cTn>
                              </p:par>
                              <p:par>
                                <p:cTn id="4296" presetID="1" presetClass="entr" presetSubtype="0" fill="hold" grpId="3" nodeType="withEffect">
                                  <p:stCondLst>
                                    <p:cond delay="0"/>
                                  </p:stCondLst>
                                  <p:childTnLst>
                                    <p:set>
                                      <p:cBhvr>
                                        <p:cTn id="4297" dur="1" fill="hold">
                                          <p:stCondLst>
                                            <p:cond delay="0"/>
                                          </p:stCondLst>
                                        </p:cTn>
                                        <p:tgtEl>
                                          <p:spTgt spid="713"/>
                                        </p:tgtEl>
                                        <p:attrNameLst>
                                          <p:attrName>style.visibility</p:attrName>
                                        </p:attrNameLst>
                                      </p:cBhvr>
                                      <p:to>
                                        <p:strVal val="visible"/>
                                      </p:to>
                                    </p:set>
                                  </p:childTnLst>
                                </p:cTn>
                              </p:par>
                            </p:childTnLst>
                          </p:cTn>
                        </p:par>
                      </p:childTnLst>
                    </p:cTn>
                  </p:par>
                </p:childTnLst>
              </p:cTn>
              <p:nextCondLst>
                <p:cond evt="onClick" delay="0">
                  <p:tgtEl>
                    <p:spTgt spid="716"/>
                  </p:tgtEl>
                </p:cond>
              </p:nextCondLst>
            </p:seq>
            <p:seq concurrent="1" nextAc="seek">
              <p:cTn id="4298" restart="whenNotActive" fill="hold" evtFilter="cancelBubble" nodeType="interactiveSeq">
                <p:stCondLst>
                  <p:cond evt="onClick" delay="0">
                    <p:tgtEl>
                      <p:spTgt spid="715"/>
                    </p:tgtEl>
                  </p:cond>
                </p:stCondLst>
                <p:endSync evt="end" delay="0">
                  <p:rtn val="all"/>
                </p:endSync>
                <p:childTnLst>
                  <p:par>
                    <p:cTn id="4299" fill="hold">
                      <p:stCondLst>
                        <p:cond delay="0"/>
                      </p:stCondLst>
                      <p:childTnLst>
                        <p:par>
                          <p:cTn id="4300" fill="hold">
                            <p:stCondLst>
                              <p:cond delay="0"/>
                            </p:stCondLst>
                            <p:childTnLst>
                              <p:par>
                                <p:cTn id="4301" presetID="1" presetClass="exit" presetSubtype="0" fill="hold" grpId="2" nodeType="withEffect">
                                  <p:stCondLst>
                                    <p:cond delay="0"/>
                                  </p:stCondLst>
                                  <p:childTnLst>
                                    <p:set>
                                      <p:cBhvr>
                                        <p:cTn id="4302" dur="1" fill="hold">
                                          <p:stCondLst>
                                            <p:cond delay="0"/>
                                          </p:stCondLst>
                                        </p:cTn>
                                        <p:tgtEl>
                                          <p:spTgt spid="715"/>
                                        </p:tgtEl>
                                        <p:attrNameLst>
                                          <p:attrName>style.visibility</p:attrName>
                                        </p:attrNameLst>
                                      </p:cBhvr>
                                      <p:to>
                                        <p:strVal val="hidden"/>
                                      </p:to>
                                    </p:set>
                                  </p:childTnLst>
                                </p:cTn>
                              </p:par>
                              <p:par>
                                <p:cTn id="4303" presetID="1" presetClass="exit" presetSubtype="0" fill="hold" grpId="2" nodeType="withEffect">
                                  <p:stCondLst>
                                    <p:cond delay="0"/>
                                  </p:stCondLst>
                                  <p:childTnLst>
                                    <p:set>
                                      <p:cBhvr>
                                        <p:cTn id="4304" dur="1" fill="hold">
                                          <p:stCondLst>
                                            <p:cond delay="0"/>
                                          </p:stCondLst>
                                        </p:cTn>
                                        <p:tgtEl>
                                          <p:spTgt spid="716"/>
                                        </p:tgtEl>
                                        <p:attrNameLst>
                                          <p:attrName>style.visibility</p:attrName>
                                        </p:attrNameLst>
                                      </p:cBhvr>
                                      <p:to>
                                        <p:strVal val="hidden"/>
                                      </p:to>
                                    </p:set>
                                  </p:childTnLst>
                                </p:cTn>
                              </p:par>
                              <p:par>
                                <p:cTn id="4305" presetID="1" presetClass="entr" presetSubtype="0" fill="hold" grpId="0" nodeType="withEffect">
                                  <p:stCondLst>
                                    <p:cond delay="0"/>
                                  </p:stCondLst>
                                  <p:childTnLst>
                                    <p:set>
                                      <p:cBhvr>
                                        <p:cTn id="4306" dur="1" fill="hold">
                                          <p:stCondLst>
                                            <p:cond delay="0"/>
                                          </p:stCondLst>
                                        </p:cTn>
                                        <p:tgtEl>
                                          <p:spTgt spid="718"/>
                                        </p:tgtEl>
                                        <p:attrNameLst>
                                          <p:attrName>style.visibility</p:attrName>
                                        </p:attrNameLst>
                                      </p:cBhvr>
                                      <p:to>
                                        <p:strVal val="visible"/>
                                      </p:to>
                                    </p:set>
                                  </p:childTnLst>
                                </p:cTn>
                              </p:par>
                              <p:par>
                                <p:cTn id="4307" presetID="1" presetClass="entr" presetSubtype="0" fill="hold" grpId="0" nodeType="withEffect">
                                  <p:stCondLst>
                                    <p:cond delay="0"/>
                                  </p:stCondLst>
                                  <p:childTnLst>
                                    <p:set>
                                      <p:cBhvr>
                                        <p:cTn id="4308" dur="1" fill="hold">
                                          <p:stCondLst>
                                            <p:cond delay="0"/>
                                          </p:stCondLst>
                                        </p:cTn>
                                        <p:tgtEl>
                                          <p:spTgt spid="717"/>
                                        </p:tgtEl>
                                        <p:attrNameLst>
                                          <p:attrName>style.visibility</p:attrName>
                                        </p:attrNameLst>
                                      </p:cBhvr>
                                      <p:to>
                                        <p:strVal val="visible"/>
                                      </p:to>
                                    </p:set>
                                  </p:childTnLst>
                                </p:cTn>
                              </p:par>
                            </p:childTnLst>
                          </p:cTn>
                        </p:par>
                      </p:childTnLst>
                    </p:cTn>
                  </p:par>
                </p:childTnLst>
              </p:cTn>
              <p:nextCondLst>
                <p:cond evt="onClick" delay="0">
                  <p:tgtEl>
                    <p:spTgt spid="715"/>
                  </p:tgtEl>
                </p:cond>
              </p:nextCondLst>
            </p:seq>
            <p:seq concurrent="1" nextAc="seek">
              <p:cTn id="4309" restart="whenNotActive" fill="hold" evtFilter="cancelBubble" nodeType="interactiveSeq">
                <p:stCondLst>
                  <p:cond evt="onClick" delay="0">
                    <p:tgtEl>
                      <p:spTgt spid="718"/>
                    </p:tgtEl>
                  </p:cond>
                </p:stCondLst>
                <p:endSync evt="end" delay="0">
                  <p:rtn val="all"/>
                </p:endSync>
                <p:childTnLst>
                  <p:par>
                    <p:cTn id="4310" fill="hold">
                      <p:stCondLst>
                        <p:cond delay="0"/>
                      </p:stCondLst>
                      <p:childTnLst>
                        <p:par>
                          <p:cTn id="4311" fill="hold">
                            <p:stCondLst>
                              <p:cond delay="0"/>
                            </p:stCondLst>
                            <p:childTnLst>
                              <p:par>
                                <p:cTn id="4312" presetID="1" presetClass="exit" presetSubtype="0" fill="hold" grpId="1" nodeType="withEffect">
                                  <p:stCondLst>
                                    <p:cond delay="0"/>
                                  </p:stCondLst>
                                  <p:childTnLst>
                                    <p:set>
                                      <p:cBhvr>
                                        <p:cTn id="4313" dur="1" fill="hold">
                                          <p:stCondLst>
                                            <p:cond delay="0"/>
                                          </p:stCondLst>
                                        </p:cTn>
                                        <p:tgtEl>
                                          <p:spTgt spid="718"/>
                                        </p:tgtEl>
                                        <p:attrNameLst>
                                          <p:attrName>style.visibility</p:attrName>
                                        </p:attrNameLst>
                                      </p:cBhvr>
                                      <p:to>
                                        <p:strVal val="hidden"/>
                                      </p:to>
                                    </p:set>
                                  </p:childTnLst>
                                </p:cTn>
                              </p:par>
                              <p:par>
                                <p:cTn id="4314" presetID="1" presetClass="exit" presetSubtype="0" fill="hold" grpId="1" nodeType="withEffect">
                                  <p:stCondLst>
                                    <p:cond delay="0"/>
                                  </p:stCondLst>
                                  <p:childTnLst>
                                    <p:set>
                                      <p:cBhvr>
                                        <p:cTn id="4315" dur="1" fill="hold">
                                          <p:stCondLst>
                                            <p:cond delay="0"/>
                                          </p:stCondLst>
                                        </p:cTn>
                                        <p:tgtEl>
                                          <p:spTgt spid="717"/>
                                        </p:tgtEl>
                                        <p:attrNameLst>
                                          <p:attrName>style.visibility</p:attrName>
                                        </p:attrNameLst>
                                      </p:cBhvr>
                                      <p:to>
                                        <p:strVal val="hidden"/>
                                      </p:to>
                                    </p:set>
                                  </p:childTnLst>
                                </p:cTn>
                              </p:par>
                              <p:par>
                                <p:cTn id="4316" presetID="1" presetClass="entr" presetSubtype="0" fill="hold" grpId="0" nodeType="withEffect">
                                  <p:stCondLst>
                                    <p:cond delay="0"/>
                                  </p:stCondLst>
                                  <p:childTnLst>
                                    <p:set>
                                      <p:cBhvr>
                                        <p:cTn id="4317" dur="1" fill="hold">
                                          <p:stCondLst>
                                            <p:cond delay="0"/>
                                          </p:stCondLst>
                                        </p:cTn>
                                        <p:tgtEl>
                                          <p:spTgt spid="716"/>
                                        </p:tgtEl>
                                        <p:attrNameLst>
                                          <p:attrName>style.visibility</p:attrName>
                                        </p:attrNameLst>
                                      </p:cBhvr>
                                      <p:to>
                                        <p:strVal val="visible"/>
                                      </p:to>
                                    </p:set>
                                  </p:childTnLst>
                                </p:cTn>
                              </p:par>
                              <p:par>
                                <p:cTn id="4318" presetID="1" presetClass="entr" presetSubtype="0" fill="hold" grpId="0" nodeType="withEffect">
                                  <p:stCondLst>
                                    <p:cond delay="0"/>
                                  </p:stCondLst>
                                  <p:childTnLst>
                                    <p:set>
                                      <p:cBhvr>
                                        <p:cTn id="4319" dur="1" fill="hold">
                                          <p:stCondLst>
                                            <p:cond delay="0"/>
                                          </p:stCondLst>
                                        </p:cTn>
                                        <p:tgtEl>
                                          <p:spTgt spid="715"/>
                                        </p:tgtEl>
                                        <p:attrNameLst>
                                          <p:attrName>style.visibility</p:attrName>
                                        </p:attrNameLst>
                                      </p:cBhvr>
                                      <p:to>
                                        <p:strVal val="visible"/>
                                      </p:to>
                                    </p:set>
                                  </p:childTnLst>
                                </p:cTn>
                              </p:par>
                            </p:childTnLst>
                          </p:cTn>
                        </p:par>
                      </p:childTnLst>
                    </p:cTn>
                  </p:par>
                </p:childTnLst>
              </p:cTn>
              <p:nextCondLst>
                <p:cond evt="onClick" delay="0">
                  <p:tgtEl>
                    <p:spTgt spid="718"/>
                  </p:tgtEl>
                </p:cond>
              </p:nextCondLst>
            </p:seq>
            <p:seq concurrent="1" nextAc="seek">
              <p:cTn id="4320" restart="whenNotActive" fill="hold" evtFilter="cancelBubble" nodeType="interactiveSeq">
                <p:stCondLst>
                  <p:cond evt="onClick" delay="0">
                    <p:tgtEl>
                      <p:spTgt spid="717"/>
                    </p:tgtEl>
                  </p:cond>
                </p:stCondLst>
                <p:endSync evt="end" delay="0">
                  <p:rtn val="all"/>
                </p:endSync>
                <p:childTnLst>
                  <p:par>
                    <p:cTn id="4321" fill="hold">
                      <p:stCondLst>
                        <p:cond delay="0"/>
                      </p:stCondLst>
                      <p:childTnLst>
                        <p:par>
                          <p:cTn id="4322" fill="hold">
                            <p:stCondLst>
                              <p:cond delay="0"/>
                            </p:stCondLst>
                            <p:childTnLst>
                              <p:par>
                                <p:cTn id="4323" presetID="1" presetClass="exit" presetSubtype="0" fill="hold" grpId="2" nodeType="withEffect">
                                  <p:stCondLst>
                                    <p:cond delay="0"/>
                                  </p:stCondLst>
                                  <p:childTnLst>
                                    <p:set>
                                      <p:cBhvr>
                                        <p:cTn id="4324" dur="1" fill="hold">
                                          <p:stCondLst>
                                            <p:cond delay="0"/>
                                          </p:stCondLst>
                                        </p:cTn>
                                        <p:tgtEl>
                                          <p:spTgt spid="717"/>
                                        </p:tgtEl>
                                        <p:attrNameLst>
                                          <p:attrName>style.visibility</p:attrName>
                                        </p:attrNameLst>
                                      </p:cBhvr>
                                      <p:to>
                                        <p:strVal val="hidden"/>
                                      </p:to>
                                    </p:set>
                                  </p:childTnLst>
                                </p:cTn>
                              </p:par>
                              <p:par>
                                <p:cTn id="4325" presetID="1" presetClass="exit" presetSubtype="0" fill="hold" grpId="2" nodeType="withEffect">
                                  <p:stCondLst>
                                    <p:cond delay="0"/>
                                  </p:stCondLst>
                                  <p:childTnLst>
                                    <p:set>
                                      <p:cBhvr>
                                        <p:cTn id="4326" dur="1" fill="hold">
                                          <p:stCondLst>
                                            <p:cond delay="0"/>
                                          </p:stCondLst>
                                        </p:cTn>
                                        <p:tgtEl>
                                          <p:spTgt spid="718"/>
                                        </p:tgtEl>
                                        <p:attrNameLst>
                                          <p:attrName>style.visibility</p:attrName>
                                        </p:attrNameLst>
                                      </p:cBhvr>
                                      <p:to>
                                        <p:strVal val="hidden"/>
                                      </p:to>
                                    </p:set>
                                  </p:childTnLst>
                                </p:cTn>
                              </p:par>
                              <p:par>
                                <p:cTn id="4327" presetID="1" presetClass="entr" presetSubtype="0" fill="hold" grpId="3" nodeType="withEffect">
                                  <p:stCondLst>
                                    <p:cond delay="0"/>
                                  </p:stCondLst>
                                  <p:childTnLst>
                                    <p:set>
                                      <p:cBhvr>
                                        <p:cTn id="4328" dur="1" fill="hold">
                                          <p:stCondLst>
                                            <p:cond delay="0"/>
                                          </p:stCondLst>
                                        </p:cTn>
                                        <p:tgtEl>
                                          <p:spTgt spid="720"/>
                                        </p:tgtEl>
                                        <p:attrNameLst>
                                          <p:attrName>style.visibility</p:attrName>
                                        </p:attrNameLst>
                                      </p:cBhvr>
                                      <p:to>
                                        <p:strVal val="visible"/>
                                      </p:to>
                                    </p:set>
                                  </p:childTnLst>
                                </p:cTn>
                              </p:par>
                              <p:par>
                                <p:cTn id="4329" presetID="1" presetClass="entr" presetSubtype="0" fill="hold" grpId="3" nodeType="withEffect">
                                  <p:stCondLst>
                                    <p:cond delay="0"/>
                                  </p:stCondLst>
                                  <p:childTnLst>
                                    <p:set>
                                      <p:cBhvr>
                                        <p:cTn id="4330" dur="1" fill="hold">
                                          <p:stCondLst>
                                            <p:cond delay="0"/>
                                          </p:stCondLst>
                                        </p:cTn>
                                        <p:tgtEl>
                                          <p:spTgt spid="719"/>
                                        </p:tgtEl>
                                        <p:attrNameLst>
                                          <p:attrName>style.visibility</p:attrName>
                                        </p:attrNameLst>
                                      </p:cBhvr>
                                      <p:to>
                                        <p:strVal val="visible"/>
                                      </p:to>
                                    </p:set>
                                  </p:childTnLst>
                                </p:cTn>
                              </p:par>
                            </p:childTnLst>
                          </p:cTn>
                        </p:par>
                      </p:childTnLst>
                    </p:cTn>
                  </p:par>
                </p:childTnLst>
              </p:cTn>
              <p:nextCondLst>
                <p:cond evt="onClick" delay="0">
                  <p:tgtEl>
                    <p:spTgt spid="717"/>
                  </p:tgtEl>
                </p:cond>
              </p:nextCondLst>
            </p:seq>
            <p:seq concurrent="1" nextAc="seek">
              <p:cTn id="4331" restart="whenNotActive" fill="hold" evtFilter="cancelBubble" nodeType="interactiveSeq">
                <p:stCondLst>
                  <p:cond evt="onClick" delay="0">
                    <p:tgtEl>
                      <p:spTgt spid="720"/>
                    </p:tgtEl>
                  </p:cond>
                </p:stCondLst>
                <p:endSync evt="end" delay="0">
                  <p:rtn val="all"/>
                </p:endSync>
                <p:childTnLst>
                  <p:par>
                    <p:cTn id="4332" fill="hold">
                      <p:stCondLst>
                        <p:cond delay="0"/>
                      </p:stCondLst>
                      <p:childTnLst>
                        <p:par>
                          <p:cTn id="4333" fill="hold">
                            <p:stCondLst>
                              <p:cond delay="0"/>
                            </p:stCondLst>
                            <p:childTnLst>
                              <p:par>
                                <p:cTn id="4334" presetID="1" presetClass="exit" presetSubtype="0" fill="hold" grpId="1" nodeType="withEffect">
                                  <p:stCondLst>
                                    <p:cond delay="0"/>
                                  </p:stCondLst>
                                  <p:childTnLst>
                                    <p:set>
                                      <p:cBhvr>
                                        <p:cTn id="4335" dur="1" fill="hold">
                                          <p:stCondLst>
                                            <p:cond delay="0"/>
                                          </p:stCondLst>
                                        </p:cTn>
                                        <p:tgtEl>
                                          <p:spTgt spid="720"/>
                                        </p:tgtEl>
                                        <p:attrNameLst>
                                          <p:attrName>style.visibility</p:attrName>
                                        </p:attrNameLst>
                                      </p:cBhvr>
                                      <p:to>
                                        <p:strVal val="hidden"/>
                                      </p:to>
                                    </p:set>
                                  </p:childTnLst>
                                </p:cTn>
                              </p:par>
                              <p:par>
                                <p:cTn id="4336" presetID="1" presetClass="exit" presetSubtype="0" fill="hold" grpId="1" nodeType="withEffect">
                                  <p:stCondLst>
                                    <p:cond delay="0"/>
                                  </p:stCondLst>
                                  <p:childTnLst>
                                    <p:set>
                                      <p:cBhvr>
                                        <p:cTn id="4337" dur="1" fill="hold">
                                          <p:stCondLst>
                                            <p:cond delay="0"/>
                                          </p:stCondLst>
                                        </p:cTn>
                                        <p:tgtEl>
                                          <p:spTgt spid="719"/>
                                        </p:tgtEl>
                                        <p:attrNameLst>
                                          <p:attrName>style.visibility</p:attrName>
                                        </p:attrNameLst>
                                      </p:cBhvr>
                                      <p:to>
                                        <p:strVal val="hidden"/>
                                      </p:to>
                                    </p:set>
                                  </p:childTnLst>
                                </p:cTn>
                              </p:par>
                              <p:par>
                                <p:cTn id="4338" presetID="1" presetClass="entr" presetSubtype="0" fill="hold" grpId="3" nodeType="withEffect">
                                  <p:stCondLst>
                                    <p:cond delay="0"/>
                                  </p:stCondLst>
                                  <p:childTnLst>
                                    <p:set>
                                      <p:cBhvr>
                                        <p:cTn id="4339" dur="1" fill="hold">
                                          <p:stCondLst>
                                            <p:cond delay="0"/>
                                          </p:stCondLst>
                                        </p:cTn>
                                        <p:tgtEl>
                                          <p:spTgt spid="718"/>
                                        </p:tgtEl>
                                        <p:attrNameLst>
                                          <p:attrName>style.visibility</p:attrName>
                                        </p:attrNameLst>
                                      </p:cBhvr>
                                      <p:to>
                                        <p:strVal val="visible"/>
                                      </p:to>
                                    </p:set>
                                  </p:childTnLst>
                                </p:cTn>
                              </p:par>
                              <p:par>
                                <p:cTn id="4340" presetID="1" presetClass="entr" presetSubtype="0" fill="hold" grpId="3" nodeType="withEffect">
                                  <p:stCondLst>
                                    <p:cond delay="0"/>
                                  </p:stCondLst>
                                  <p:childTnLst>
                                    <p:set>
                                      <p:cBhvr>
                                        <p:cTn id="4341" dur="1" fill="hold">
                                          <p:stCondLst>
                                            <p:cond delay="0"/>
                                          </p:stCondLst>
                                        </p:cTn>
                                        <p:tgtEl>
                                          <p:spTgt spid="717"/>
                                        </p:tgtEl>
                                        <p:attrNameLst>
                                          <p:attrName>style.visibility</p:attrName>
                                        </p:attrNameLst>
                                      </p:cBhvr>
                                      <p:to>
                                        <p:strVal val="visible"/>
                                      </p:to>
                                    </p:set>
                                  </p:childTnLst>
                                </p:cTn>
                              </p:par>
                            </p:childTnLst>
                          </p:cTn>
                        </p:par>
                      </p:childTnLst>
                    </p:cTn>
                  </p:par>
                </p:childTnLst>
              </p:cTn>
              <p:nextCondLst>
                <p:cond evt="onClick" delay="0">
                  <p:tgtEl>
                    <p:spTgt spid="720"/>
                  </p:tgtEl>
                </p:cond>
              </p:nextCondLst>
            </p:seq>
            <p:seq concurrent="1" nextAc="seek">
              <p:cTn id="4342" restart="whenNotActive" fill="hold" evtFilter="cancelBubble" nodeType="interactiveSeq">
                <p:stCondLst>
                  <p:cond evt="onClick" delay="0">
                    <p:tgtEl>
                      <p:spTgt spid="719"/>
                    </p:tgtEl>
                  </p:cond>
                </p:stCondLst>
                <p:endSync evt="end" delay="0">
                  <p:rtn val="all"/>
                </p:endSync>
                <p:childTnLst>
                  <p:par>
                    <p:cTn id="4343" fill="hold">
                      <p:stCondLst>
                        <p:cond delay="0"/>
                      </p:stCondLst>
                      <p:childTnLst>
                        <p:par>
                          <p:cTn id="4344" fill="hold">
                            <p:stCondLst>
                              <p:cond delay="0"/>
                            </p:stCondLst>
                            <p:childTnLst>
                              <p:par>
                                <p:cTn id="4345" presetID="1" presetClass="exit" presetSubtype="0" fill="hold" grpId="2" nodeType="withEffect">
                                  <p:stCondLst>
                                    <p:cond delay="0"/>
                                  </p:stCondLst>
                                  <p:childTnLst>
                                    <p:set>
                                      <p:cBhvr>
                                        <p:cTn id="4346" dur="1" fill="hold">
                                          <p:stCondLst>
                                            <p:cond delay="0"/>
                                          </p:stCondLst>
                                        </p:cTn>
                                        <p:tgtEl>
                                          <p:spTgt spid="719"/>
                                        </p:tgtEl>
                                        <p:attrNameLst>
                                          <p:attrName>style.visibility</p:attrName>
                                        </p:attrNameLst>
                                      </p:cBhvr>
                                      <p:to>
                                        <p:strVal val="hidden"/>
                                      </p:to>
                                    </p:set>
                                  </p:childTnLst>
                                </p:cTn>
                              </p:par>
                              <p:par>
                                <p:cTn id="4347" presetID="1" presetClass="exit" presetSubtype="0" fill="hold" grpId="2" nodeType="withEffect">
                                  <p:stCondLst>
                                    <p:cond delay="0"/>
                                  </p:stCondLst>
                                  <p:childTnLst>
                                    <p:set>
                                      <p:cBhvr>
                                        <p:cTn id="4348" dur="1" fill="hold">
                                          <p:stCondLst>
                                            <p:cond delay="0"/>
                                          </p:stCondLst>
                                        </p:cTn>
                                        <p:tgtEl>
                                          <p:spTgt spid="720"/>
                                        </p:tgtEl>
                                        <p:attrNameLst>
                                          <p:attrName>style.visibility</p:attrName>
                                        </p:attrNameLst>
                                      </p:cBhvr>
                                      <p:to>
                                        <p:strVal val="hidden"/>
                                      </p:to>
                                    </p:set>
                                  </p:childTnLst>
                                </p:cTn>
                              </p:par>
                              <p:par>
                                <p:cTn id="4349" presetID="1" presetClass="entr" presetSubtype="0" fill="hold" grpId="0" nodeType="withEffect">
                                  <p:stCondLst>
                                    <p:cond delay="0"/>
                                  </p:stCondLst>
                                  <p:childTnLst>
                                    <p:set>
                                      <p:cBhvr>
                                        <p:cTn id="4350" dur="1" fill="hold">
                                          <p:stCondLst>
                                            <p:cond delay="0"/>
                                          </p:stCondLst>
                                        </p:cTn>
                                        <p:tgtEl>
                                          <p:spTgt spid="722"/>
                                        </p:tgtEl>
                                        <p:attrNameLst>
                                          <p:attrName>style.visibility</p:attrName>
                                        </p:attrNameLst>
                                      </p:cBhvr>
                                      <p:to>
                                        <p:strVal val="visible"/>
                                      </p:to>
                                    </p:set>
                                  </p:childTnLst>
                                </p:cTn>
                              </p:par>
                              <p:par>
                                <p:cTn id="4351" presetID="1" presetClass="entr" presetSubtype="0" fill="hold" grpId="0" nodeType="withEffect">
                                  <p:stCondLst>
                                    <p:cond delay="0"/>
                                  </p:stCondLst>
                                  <p:childTnLst>
                                    <p:set>
                                      <p:cBhvr>
                                        <p:cTn id="4352" dur="1" fill="hold">
                                          <p:stCondLst>
                                            <p:cond delay="0"/>
                                          </p:stCondLst>
                                        </p:cTn>
                                        <p:tgtEl>
                                          <p:spTgt spid="721"/>
                                        </p:tgtEl>
                                        <p:attrNameLst>
                                          <p:attrName>style.visibility</p:attrName>
                                        </p:attrNameLst>
                                      </p:cBhvr>
                                      <p:to>
                                        <p:strVal val="visible"/>
                                      </p:to>
                                    </p:set>
                                  </p:childTnLst>
                                </p:cTn>
                              </p:par>
                            </p:childTnLst>
                          </p:cTn>
                        </p:par>
                      </p:childTnLst>
                    </p:cTn>
                  </p:par>
                </p:childTnLst>
              </p:cTn>
              <p:nextCondLst>
                <p:cond evt="onClick" delay="0">
                  <p:tgtEl>
                    <p:spTgt spid="719"/>
                  </p:tgtEl>
                </p:cond>
              </p:nextCondLst>
            </p:seq>
            <p:seq concurrent="1" nextAc="seek">
              <p:cTn id="4353" restart="whenNotActive" fill="hold" evtFilter="cancelBubble" nodeType="interactiveSeq">
                <p:stCondLst>
                  <p:cond evt="onClick" delay="0">
                    <p:tgtEl>
                      <p:spTgt spid="722"/>
                    </p:tgtEl>
                  </p:cond>
                </p:stCondLst>
                <p:endSync evt="end" delay="0">
                  <p:rtn val="all"/>
                </p:endSync>
                <p:childTnLst>
                  <p:par>
                    <p:cTn id="4354" fill="hold">
                      <p:stCondLst>
                        <p:cond delay="0"/>
                      </p:stCondLst>
                      <p:childTnLst>
                        <p:par>
                          <p:cTn id="4355" fill="hold">
                            <p:stCondLst>
                              <p:cond delay="0"/>
                            </p:stCondLst>
                            <p:childTnLst>
                              <p:par>
                                <p:cTn id="4356" presetID="1" presetClass="exit" presetSubtype="0" fill="hold" grpId="1" nodeType="withEffect">
                                  <p:stCondLst>
                                    <p:cond delay="0"/>
                                  </p:stCondLst>
                                  <p:childTnLst>
                                    <p:set>
                                      <p:cBhvr>
                                        <p:cTn id="4357" dur="1" fill="hold">
                                          <p:stCondLst>
                                            <p:cond delay="0"/>
                                          </p:stCondLst>
                                        </p:cTn>
                                        <p:tgtEl>
                                          <p:spTgt spid="722"/>
                                        </p:tgtEl>
                                        <p:attrNameLst>
                                          <p:attrName>style.visibility</p:attrName>
                                        </p:attrNameLst>
                                      </p:cBhvr>
                                      <p:to>
                                        <p:strVal val="hidden"/>
                                      </p:to>
                                    </p:set>
                                  </p:childTnLst>
                                </p:cTn>
                              </p:par>
                              <p:par>
                                <p:cTn id="4358" presetID="1" presetClass="exit" presetSubtype="0" fill="hold" grpId="1" nodeType="withEffect">
                                  <p:stCondLst>
                                    <p:cond delay="0"/>
                                  </p:stCondLst>
                                  <p:childTnLst>
                                    <p:set>
                                      <p:cBhvr>
                                        <p:cTn id="4359" dur="1" fill="hold">
                                          <p:stCondLst>
                                            <p:cond delay="0"/>
                                          </p:stCondLst>
                                        </p:cTn>
                                        <p:tgtEl>
                                          <p:spTgt spid="721"/>
                                        </p:tgtEl>
                                        <p:attrNameLst>
                                          <p:attrName>style.visibility</p:attrName>
                                        </p:attrNameLst>
                                      </p:cBhvr>
                                      <p:to>
                                        <p:strVal val="hidden"/>
                                      </p:to>
                                    </p:set>
                                  </p:childTnLst>
                                </p:cTn>
                              </p:par>
                              <p:par>
                                <p:cTn id="4360" presetID="1" presetClass="entr" presetSubtype="0" fill="hold" grpId="0" nodeType="withEffect">
                                  <p:stCondLst>
                                    <p:cond delay="0"/>
                                  </p:stCondLst>
                                  <p:childTnLst>
                                    <p:set>
                                      <p:cBhvr>
                                        <p:cTn id="4361" dur="1" fill="hold">
                                          <p:stCondLst>
                                            <p:cond delay="0"/>
                                          </p:stCondLst>
                                        </p:cTn>
                                        <p:tgtEl>
                                          <p:spTgt spid="720"/>
                                        </p:tgtEl>
                                        <p:attrNameLst>
                                          <p:attrName>style.visibility</p:attrName>
                                        </p:attrNameLst>
                                      </p:cBhvr>
                                      <p:to>
                                        <p:strVal val="visible"/>
                                      </p:to>
                                    </p:set>
                                  </p:childTnLst>
                                </p:cTn>
                              </p:par>
                              <p:par>
                                <p:cTn id="4362" presetID="1" presetClass="entr" presetSubtype="0" fill="hold" grpId="0" nodeType="withEffect">
                                  <p:stCondLst>
                                    <p:cond delay="0"/>
                                  </p:stCondLst>
                                  <p:childTnLst>
                                    <p:set>
                                      <p:cBhvr>
                                        <p:cTn id="4363" dur="1" fill="hold">
                                          <p:stCondLst>
                                            <p:cond delay="0"/>
                                          </p:stCondLst>
                                        </p:cTn>
                                        <p:tgtEl>
                                          <p:spTgt spid="719"/>
                                        </p:tgtEl>
                                        <p:attrNameLst>
                                          <p:attrName>style.visibility</p:attrName>
                                        </p:attrNameLst>
                                      </p:cBhvr>
                                      <p:to>
                                        <p:strVal val="visible"/>
                                      </p:to>
                                    </p:set>
                                  </p:childTnLst>
                                </p:cTn>
                              </p:par>
                            </p:childTnLst>
                          </p:cTn>
                        </p:par>
                      </p:childTnLst>
                    </p:cTn>
                  </p:par>
                </p:childTnLst>
              </p:cTn>
              <p:nextCondLst>
                <p:cond evt="onClick" delay="0">
                  <p:tgtEl>
                    <p:spTgt spid="722"/>
                  </p:tgtEl>
                </p:cond>
              </p:nextCondLst>
            </p:seq>
            <p:seq concurrent="1" nextAc="seek">
              <p:cTn id="4364" restart="whenNotActive" fill="hold" evtFilter="cancelBubble" nodeType="interactiveSeq">
                <p:stCondLst>
                  <p:cond evt="onClick" delay="0">
                    <p:tgtEl>
                      <p:spTgt spid="721"/>
                    </p:tgtEl>
                  </p:cond>
                </p:stCondLst>
                <p:endSync evt="end" delay="0">
                  <p:rtn val="all"/>
                </p:endSync>
                <p:childTnLst>
                  <p:par>
                    <p:cTn id="4365" fill="hold">
                      <p:stCondLst>
                        <p:cond delay="0"/>
                      </p:stCondLst>
                      <p:childTnLst>
                        <p:par>
                          <p:cTn id="4366" fill="hold">
                            <p:stCondLst>
                              <p:cond delay="0"/>
                            </p:stCondLst>
                            <p:childTnLst>
                              <p:par>
                                <p:cTn id="4367" presetID="1" presetClass="exit" presetSubtype="0" fill="hold" grpId="2" nodeType="withEffect">
                                  <p:stCondLst>
                                    <p:cond delay="0"/>
                                  </p:stCondLst>
                                  <p:childTnLst>
                                    <p:set>
                                      <p:cBhvr>
                                        <p:cTn id="4368" dur="1" fill="hold">
                                          <p:stCondLst>
                                            <p:cond delay="0"/>
                                          </p:stCondLst>
                                        </p:cTn>
                                        <p:tgtEl>
                                          <p:spTgt spid="721"/>
                                        </p:tgtEl>
                                        <p:attrNameLst>
                                          <p:attrName>style.visibility</p:attrName>
                                        </p:attrNameLst>
                                      </p:cBhvr>
                                      <p:to>
                                        <p:strVal val="hidden"/>
                                      </p:to>
                                    </p:set>
                                  </p:childTnLst>
                                </p:cTn>
                              </p:par>
                              <p:par>
                                <p:cTn id="4369" presetID="1" presetClass="exit" presetSubtype="0" fill="hold" grpId="2" nodeType="withEffect">
                                  <p:stCondLst>
                                    <p:cond delay="0"/>
                                  </p:stCondLst>
                                  <p:childTnLst>
                                    <p:set>
                                      <p:cBhvr>
                                        <p:cTn id="4370" dur="1" fill="hold">
                                          <p:stCondLst>
                                            <p:cond delay="0"/>
                                          </p:stCondLst>
                                        </p:cTn>
                                        <p:tgtEl>
                                          <p:spTgt spid="722"/>
                                        </p:tgtEl>
                                        <p:attrNameLst>
                                          <p:attrName>style.visibility</p:attrName>
                                        </p:attrNameLst>
                                      </p:cBhvr>
                                      <p:to>
                                        <p:strVal val="hidden"/>
                                      </p:to>
                                    </p:set>
                                  </p:childTnLst>
                                </p:cTn>
                              </p:par>
                              <p:par>
                                <p:cTn id="4371" presetID="1" presetClass="entr" presetSubtype="0" fill="hold" grpId="1" nodeType="withEffect">
                                  <p:stCondLst>
                                    <p:cond delay="0"/>
                                  </p:stCondLst>
                                  <p:childTnLst>
                                    <p:set>
                                      <p:cBhvr>
                                        <p:cTn id="4372" dur="1" fill="hold">
                                          <p:stCondLst>
                                            <p:cond delay="0"/>
                                          </p:stCondLst>
                                        </p:cTn>
                                        <p:tgtEl>
                                          <p:spTgt spid="724"/>
                                        </p:tgtEl>
                                        <p:attrNameLst>
                                          <p:attrName>style.visibility</p:attrName>
                                        </p:attrNameLst>
                                      </p:cBhvr>
                                      <p:to>
                                        <p:strVal val="visible"/>
                                      </p:to>
                                    </p:set>
                                  </p:childTnLst>
                                </p:cTn>
                              </p:par>
                              <p:par>
                                <p:cTn id="4373" presetID="1" presetClass="entr" presetSubtype="0" fill="hold" grpId="1" nodeType="withEffect">
                                  <p:stCondLst>
                                    <p:cond delay="0"/>
                                  </p:stCondLst>
                                  <p:childTnLst>
                                    <p:set>
                                      <p:cBhvr>
                                        <p:cTn id="4374" dur="1" fill="hold">
                                          <p:stCondLst>
                                            <p:cond delay="0"/>
                                          </p:stCondLst>
                                        </p:cTn>
                                        <p:tgtEl>
                                          <p:spTgt spid="723"/>
                                        </p:tgtEl>
                                        <p:attrNameLst>
                                          <p:attrName>style.visibility</p:attrName>
                                        </p:attrNameLst>
                                      </p:cBhvr>
                                      <p:to>
                                        <p:strVal val="visible"/>
                                      </p:to>
                                    </p:set>
                                  </p:childTnLst>
                                </p:cTn>
                              </p:par>
                            </p:childTnLst>
                          </p:cTn>
                        </p:par>
                      </p:childTnLst>
                    </p:cTn>
                  </p:par>
                </p:childTnLst>
              </p:cTn>
              <p:nextCondLst>
                <p:cond evt="onClick" delay="0">
                  <p:tgtEl>
                    <p:spTgt spid="721"/>
                  </p:tgtEl>
                </p:cond>
              </p:nextCondLst>
            </p:seq>
            <p:seq concurrent="1" nextAc="seek">
              <p:cTn id="4375" restart="whenNotActive" fill="hold" evtFilter="cancelBubble" nodeType="interactiveSeq">
                <p:stCondLst>
                  <p:cond evt="onClick" delay="0">
                    <p:tgtEl>
                      <p:spTgt spid="724"/>
                    </p:tgtEl>
                  </p:cond>
                </p:stCondLst>
                <p:endSync evt="end" delay="0">
                  <p:rtn val="all"/>
                </p:endSync>
                <p:childTnLst>
                  <p:par>
                    <p:cTn id="4376" fill="hold">
                      <p:stCondLst>
                        <p:cond delay="0"/>
                      </p:stCondLst>
                      <p:childTnLst>
                        <p:par>
                          <p:cTn id="4377" fill="hold">
                            <p:stCondLst>
                              <p:cond delay="0"/>
                            </p:stCondLst>
                            <p:childTnLst>
                              <p:par>
                                <p:cTn id="4378" presetID="1" presetClass="exit" presetSubtype="0" fill="hold" grpId="0" nodeType="withEffect">
                                  <p:stCondLst>
                                    <p:cond delay="0"/>
                                  </p:stCondLst>
                                  <p:childTnLst>
                                    <p:set>
                                      <p:cBhvr>
                                        <p:cTn id="4379" dur="1" fill="hold">
                                          <p:stCondLst>
                                            <p:cond delay="0"/>
                                          </p:stCondLst>
                                        </p:cTn>
                                        <p:tgtEl>
                                          <p:spTgt spid="724"/>
                                        </p:tgtEl>
                                        <p:attrNameLst>
                                          <p:attrName>style.visibility</p:attrName>
                                        </p:attrNameLst>
                                      </p:cBhvr>
                                      <p:to>
                                        <p:strVal val="hidden"/>
                                      </p:to>
                                    </p:set>
                                  </p:childTnLst>
                                </p:cTn>
                              </p:par>
                              <p:par>
                                <p:cTn id="4380" presetID="1" presetClass="exit" presetSubtype="0" fill="hold" grpId="0" nodeType="withEffect">
                                  <p:stCondLst>
                                    <p:cond delay="0"/>
                                  </p:stCondLst>
                                  <p:childTnLst>
                                    <p:set>
                                      <p:cBhvr>
                                        <p:cTn id="4381" dur="1" fill="hold">
                                          <p:stCondLst>
                                            <p:cond delay="0"/>
                                          </p:stCondLst>
                                        </p:cTn>
                                        <p:tgtEl>
                                          <p:spTgt spid="723"/>
                                        </p:tgtEl>
                                        <p:attrNameLst>
                                          <p:attrName>style.visibility</p:attrName>
                                        </p:attrNameLst>
                                      </p:cBhvr>
                                      <p:to>
                                        <p:strVal val="hidden"/>
                                      </p:to>
                                    </p:set>
                                  </p:childTnLst>
                                </p:cTn>
                              </p:par>
                              <p:par>
                                <p:cTn id="4382" presetID="1" presetClass="entr" presetSubtype="0" fill="hold" grpId="3" nodeType="withEffect">
                                  <p:stCondLst>
                                    <p:cond delay="0"/>
                                  </p:stCondLst>
                                  <p:childTnLst>
                                    <p:set>
                                      <p:cBhvr>
                                        <p:cTn id="4383" dur="1" fill="hold">
                                          <p:stCondLst>
                                            <p:cond delay="0"/>
                                          </p:stCondLst>
                                        </p:cTn>
                                        <p:tgtEl>
                                          <p:spTgt spid="722"/>
                                        </p:tgtEl>
                                        <p:attrNameLst>
                                          <p:attrName>style.visibility</p:attrName>
                                        </p:attrNameLst>
                                      </p:cBhvr>
                                      <p:to>
                                        <p:strVal val="visible"/>
                                      </p:to>
                                    </p:set>
                                  </p:childTnLst>
                                </p:cTn>
                              </p:par>
                              <p:par>
                                <p:cTn id="4384" presetID="1" presetClass="entr" presetSubtype="0" fill="hold" grpId="3" nodeType="withEffect">
                                  <p:stCondLst>
                                    <p:cond delay="0"/>
                                  </p:stCondLst>
                                  <p:childTnLst>
                                    <p:set>
                                      <p:cBhvr>
                                        <p:cTn id="4385" dur="1" fill="hold">
                                          <p:stCondLst>
                                            <p:cond delay="0"/>
                                          </p:stCondLst>
                                        </p:cTn>
                                        <p:tgtEl>
                                          <p:spTgt spid="721"/>
                                        </p:tgtEl>
                                        <p:attrNameLst>
                                          <p:attrName>style.visibility</p:attrName>
                                        </p:attrNameLst>
                                      </p:cBhvr>
                                      <p:to>
                                        <p:strVal val="visible"/>
                                      </p:to>
                                    </p:set>
                                  </p:childTnLst>
                                </p:cTn>
                              </p:par>
                            </p:childTnLst>
                          </p:cTn>
                        </p:par>
                      </p:childTnLst>
                    </p:cTn>
                  </p:par>
                </p:childTnLst>
              </p:cTn>
              <p:nextCondLst>
                <p:cond evt="onClick" delay="0">
                  <p:tgtEl>
                    <p:spTgt spid="724"/>
                  </p:tgtEl>
                </p:cond>
              </p:nextCondLst>
            </p:seq>
            <p:seq concurrent="1" nextAc="seek">
              <p:cTn id="4386" restart="whenNotActive" fill="hold" evtFilter="cancelBubble" nodeType="interactiveSeq">
                <p:stCondLst>
                  <p:cond evt="onClick" delay="0">
                    <p:tgtEl>
                      <p:spTgt spid="726"/>
                    </p:tgtEl>
                  </p:cond>
                </p:stCondLst>
                <p:endSync evt="end" delay="0">
                  <p:rtn val="all"/>
                </p:endSync>
                <p:childTnLst>
                  <p:par>
                    <p:cTn id="4387" fill="hold">
                      <p:stCondLst>
                        <p:cond delay="0"/>
                      </p:stCondLst>
                      <p:childTnLst>
                        <p:par>
                          <p:cTn id="4388" fill="hold">
                            <p:stCondLst>
                              <p:cond delay="0"/>
                            </p:stCondLst>
                            <p:childTnLst>
                              <p:par>
                                <p:cTn id="4389" presetID="1" presetClass="exit" presetSubtype="0" fill="hold" grpId="0" nodeType="withEffect">
                                  <p:stCondLst>
                                    <p:cond delay="0"/>
                                  </p:stCondLst>
                                  <p:childTnLst>
                                    <p:set>
                                      <p:cBhvr>
                                        <p:cTn id="4390" dur="1" fill="hold">
                                          <p:stCondLst>
                                            <p:cond delay="0"/>
                                          </p:stCondLst>
                                        </p:cTn>
                                        <p:tgtEl>
                                          <p:spTgt spid="726"/>
                                        </p:tgtEl>
                                        <p:attrNameLst>
                                          <p:attrName>style.visibility</p:attrName>
                                        </p:attrNameLst>
                                      </p:cBhvr>
                                      <p:to>
                                        <p:strVal val="hidden"/>
                                      </p:to>
                                    </p:set>
                                  </p:childTnLst>
                                </p:cTn>
                              </p:par>
                              <p:par>
                                <p:cTn id="4391" presetID="1" presetClass="entr" presetSubtype="0" fill="hold" grpId="0" nodeType="withEffect">
                                  <p:stCondLst>
                                    <p:cond delay="0"/>
                                  </p:stCondLst>
                                  <p:childTnLst>
                                    <p:set>
                                      <p:cBhvr>
                                        <p:cTn id="4392" dur="1" fill="hold">
                                          <p:stCondLst>
                                            <p:cond delay="0"/>
                                          </p:stCondLst>
                                        </p:cTn>
                                        <p:tgtEl>
                                          <p:spTgt spid="727"/>
                                        </p:tgtEl>
                                        <p:attrNameLst>
                                          <p:attrName>style.visibility</p:attrName>
                                        </p:attrNameLst>
                                      </p:cBhvr>
                                      <p:to>
                                        <p:strVal val="visible"/>
                                      </p:to>
                                    </p:set>
                                  </p:childTnLst>
                                </p:cTn>
                              </p:par>
                              <p:par>
                                <p:cTn id="4393" presetID="1" presetClass="entr" presetSubtype="0" fill="hold" grpId="0" nodeType="withEffect">
                                  <p:stCondLst>
                                    <p:cond delay="0"/>
                                  </p:stCondLst>
                                  <p:childTnLst>
                                    <p:set>
                                      <p:cBhvr>
                                        <p:cTn id="4394" dur="1" fill="hold">
                                          <p:stCondLst>
                                            <p:cond delay="0"/>
                                          </p:stCondLst>
                                        </p:cTn>
                                        <p:tgtEl>
                                          <p:spTgt spid="728"/>
                                        </p:tgtEl>
                                        <p:attrNameLst>
                                          <p:attrName>style.visibility</p:attrName>
                                        </p:attrNameLst>
                                      </p:cBhvr>
                                      <p:to>
                                        <p:strVal val="visible"/>
                                      </p:to>
                                    </p:set>
                                  </p:childTnLst>
                                </p:cTn>
                              </p:par>
                            </p:childTnLst>
                          </p:cTn>
                        </p:par>
                      </p:childTnLst>
                    </p:cTn>
                  </p:par>
                </p:childTnLst>
              </p:cTn>
              <p:nextCondLst>
                <p:cond evt="onClick" delay="0">
                  <p:tgtEl>
                    <p:spTgt spid="726"/>
                  </p:tgtEl>
                </p:cond>
              </p:nextCondLst>
            </p:seq>
            <p:seq concurrent="1" nextAc="seek">
              <p:cTn id="4395" restart="whenNotActive" fill="hold" evtFilter="cancelBubble" nodeType="interactiveSeq">
                <p:stCondLst>
                  <p:cond evt="onClick" delay="0">
                    <p:tgtEl>
                      <p:spTgt spid="728"/>
                    </p:tgtEl>
                  </p:cond>
                </p:stCondLst>
                <p:endSync evt="end" delay="0">
                  <p:rtn val="all"/>
                </p:endSync>
                <p:childTnLst>
                  <p:par>
                    <p:cTn id="4396" fill="hold">
                      <p:stCondLst>
                        <p:cond delay="0"/>
                      </p:stCondLst>
                      <p:childTnLst>
                        <p:par>
                          <p:cTn id="4397" fill="hold">
                            <p:stCondLst>
                              <p:cond delay="0"/>
                            </p:stCondLst>
                            <p:childTnLst>
                              <p:par>
                                <p:cTn id="4398" presetID="1" presetClass="exit" presetSubtype="0" fill="hold" grpId="1" nodeType="withEffect">
                                  <p:stCondLst>
                                    <p:cond delay="0"/>
                                  </p:stCondLst>
                                  <p:childTnLst>
                                    <p:set>
                                      <p:cBhvr>
                                        <p:cTn id="4399" dur="1" fill="hold">
                                          <p:stCondLst>
                                            <p:cond delay="0"/>
                                          </p:stCondLst>
                                        </p:cTn>
                                        <p:tgtEl>
                                          <p:spTgt spid="727"/>
                                        </p:tgtEl>
                                        <p:attrNameLst>
                                          <p:attrName>style.visibility</p:attrName>
                                        </p:attrNameLst>
                                      </p:cBhvr>
                                      <p:to>
                                        <p:strVal val="hidden"/>
                                      </p:to>
                                    </p:set>
                                  </p:childTnLst>
                                </p:cTn>
                              </p:par>
                              <p:par>
                                <p:cTn id="4400" presetID="1" presetClass="exit" presetSubtype="0" fill="hold" grpId="1" nodeType="withEffect">
                                  <p:stCondLst>
                                    <p:cond delay="0"/>
                                  </p:stCondLst>
                                  <p:childTnLst>
                                    <p:set>
                                      <p:cBhvr>
                                        <p:cTn id="4401" dur="1" fill="hold">
                                          <p:stCondLst>
                                            <p:cond delay="0"/>
                                          </p:stCondLst>
                                        </p:cTn>
                                        <p:tgtEl>
                                          <p:spTgt spid="728"/>
                                        </p:tgtEl>
                                        <p:attrNameLst>
                                          <p:attrName>style.visibility</p:attrName>
                                        </p:attrNameLst>
                                      </p:cBhvr>
                                      <p:to>
                                        <p:strVal val="hidden"/>
                                      </p:to>
                                    </p:set>
                                  </p:childTnLst>
                                </p:cTn>
                              </p:par>
                              <p:par>
                                <p:cTn id="4402" presetID="1" presetClass="entr" presetSubtype="0" fill="hold" grpId="1" nodeType="withEffect">
                                  <p:stCondLst>
                                    <p:cond delay="0"/>
                                  </p:stCondLst>
                                  <p:childTnLst>
                                    <p:set>
                                      <p:cBhvr>
                                        <p:cTn id="4403" dur="1" fill="hold">
                                          <p:stCondLst>
                                            <p:cond delay="0"/>
                                          </p:stCondLst>
                                        </p:cTn>
                                        <p:tgtEl>
                                          <p:spTgt spid="726"/>
                                        </p:tgtEl>
                                        <p:attrNameLst>
                                          <p:attrName>style.visibility</p:attrName>
                                        </p:attrNameLst>
                                      </p:cBhvr>
                                      <p:to>
                                        <p:strVal val="visible"/>
                                      </p:to>
                                    </p:set>
                                  </p:childTnLst>
                                </p:cTn>
                              </p:par>
                            </p:childTnLst>
                          </p:cTn>
                        </p:par>
                      </p:childTnLst>
                    </p:cTn>
                  </p:par>
                </p:childTnLst>
              </p:cTn>
              <p:nextCondLst>
                <p:cond evt="onClick" delay="0">
                  <p:tgtEl>
                    <p:spTgt spid="728"/>
                  </p:tgtEl>
                </p:cond>
              </p:nextCondLst>
            </p:seq>
            <p:seq concurrent="1" nextAc="seek">
              <p:cTn id="4404" restart="whenNotActive" fill="hold" evtFilter="cancelBubble" nodeType="interactiveSeq">
                <p:stCondLst>
                  <p:cond evt="onClick" delay="0">
                    <p:tgtEl>
                      <p:spTgt spid="727"/>
                    </p:tgtEl>
                  </p:cond>
                </p:stCondLst>
                <p:endSync evt="end" delay="0">
                  <p:rtn val="all"/>
                </p:endSync>
                <p:childTnLst>
                  <p:par>
                    <p:cTn id="4405" fill="hold">
                      <p:stCondLst>
                        <p:cond delay="0"/>
                      </p:stCondLst>
                      <p:childTnLst>
                        <p:par>
                          <p:cTn id="4406" fill="hold">
                            <p:stCondLst>
                              <p:cond delay="0"/>
                            </p:stCondLst>
                            <p:childTnLst>
                              <p:par>
                                <p:cTn id="4407" presetID="1" presetClass="exit" presetSubtype="0" fill="hold" grpId="2" nodeType="withEffect">
                                  <p:stCondLst>
                                    <p:cond delay="0"/>
                                  </p:stCondLst>
                                  <p:childTnLst>
                                    <p:set>
                                      <p:cBhvr>
                                        <p:cTn id="4408" dur="1" fill="hold">
                                          <p:stCondLst>
                                            <p:cond delay="0"/>
                                          </p:stCondLst>
                                        </p:cTn>
                                        <p:tgtEl>
                                          <p:spTgt spid="727"/>
                                        </p:tgtEl>
                                        <p:attrNameLst>
                                          <p:attrName>style.visibility</p:attrName>
                                        </p:attrNameLst>
                                      </p:cBhvr>
                                      <p:to>
                                        <p:strVal val="hidden"/>
                                      </p:to>
                                    </p:set>
                                  </p:childTnLst>
                                </p:cTn>
                              </p:par>
                              <p:par>
                                <p:cTn id="4409" presetID="1" presetClass="exit" presetSubtype="0" fill="hold" grpId="3" nodeType="withEffect">
                                  <p:stCondLst>
                                    <p:cond delay="0"/>
                                  </p:stCondLst>
                                  <p:childTnLst>
                                    <p:set>
                                      <p:cBhvr>
                                        <p:cTn id="4410" dur="1" fill="hold">
                                          <p:stCondLst>
                                            <p:cond delay="0"/>
                                          </p:stCondLst>
                                        </p:cTn>
                                        <p:tgtEl>
                                          <p:spTgt spid="728"/>
                                        </p:tgtEl>
                                        <p:attrNameLst>
                                          <p:attrName>style.visibility</p:attrName>
                                        </p:attrNameLst>
                                      </p:cBhvr>
                                      <p:to>
                                        <p:strVal val="hidden"/>
                                      </p:to>
                                    </p:set>
                                  </p:childTnLst>
                                </p:cTn>
                              </p:par>
                              <p:par>
                                <p:cTn id="4411" presetID="1" presetClass="entr" presetSubtype="0" fill="hold" grpId="0" nodeType="withEffect">
                                  <p:stCondLst>
                                    <p:cond delay="0"/>
                                  </p:stCondLst>
                                  <p:childTnLst>
                                    <p:set>
                                      <p:cBhvr>
                                        <p:cTn id="4412" dur="1" fill="hold">
                                          <p:stCondLst>
                                            <p:cond delay="0"/>
                                          </p:stCondLst>
                                        </p:cTn>
                                        <p:tgtEl>
                                          <p:spTgt spid="730"/>
                                        </p:tgtEl>
                                        <p:attrNameLst>
                                          <p:attrName>style.visibility</p:attrName>
                                        </p:attrNameLst>
                                      </p:cBhvr>
                                      <p:to>
                                        <p:strVal val="visible"/>
                                      </p:to>
                                    </p:set>
                                  </p:childTnLst>
                                </p:cTn>
                              </p:par>
                              <p:par>
                                <p:cTn id="4413" presetID="1" presetClass="entr" presetSubtype="0" fill="hold" grpId="0" nodeType="withEffect">
                                  <p:stCondLst>
                                    <p:cond delay="0"/>
                                  </p:stCondLst>
                                  <p:childTnLst>
                                    <p:set>
                                      <p:cBhvr>
                                        <p:cTn id="4414" dur="1" fill="hold">
                                          <p:stCondLst>
                                            <p:cond delay="0"/>
                                          </p:stCondLst>
                                        </p:cTn>
                                        <p:tgtEl>
                                          <p:spTgt spid="729"/>
                                        </p:tgtEl>
                                        <p:attrNameLst>
                                          <p:attrName>style.visibility</p:attrName>
                                        </p:attrNameLst>
                                      </p:cBhvr>
                                      <p:to>
                                        <p:strVal val="visible"/>
                                      </p:to>
                                    </p:set>
                                  </p:childTnLst>
                                </p:cTn>
                              </p:par>
                            </p:childTnLst>
                          </p:cTn>
                        </p:par>
                      </p:childTnLst>
                    </p:cTn>
                  </p:par>
                </p:childTnLst>
              </p:cTn>
              <p:nextCondLst>
                <p:cond evt="onClick" delay="0">
                  <p:tgtEl>
                    <p:spTgt spid="727"/>
                  </p:tgtEl>
                </p:cond>
              </p:nextCondLst>
            </p:seq>
            <p:seq concurrent="1" nextAc="seek">
              <p:cTn id="4415" restart="whenNotActive" fill="hold" evtFilter="cancelBubble" nodeType="interactiveSeq">
                <p:stCondLst>
                  <p:cond evt="onClick" delay="0">
                    <p:tgtEl>
                      <p:spTgt spid="730"/>
                    </p:tgtEl>
                  </p:cond>
                </p:stCondLst>
                <p:endSync evt="end" delay="0">
                  <p:rtn val="all"/>
                </p:endSync>
                <p:childTnLst>
                  <p:par>
                    <p:cTn id="4416" fill="hold">
                      <p:stCondLst>
                        <p:cond delay="0"/>
                      </p:stCondLst>
                      <p:childTnLst>
                        <p:par>
                          <p:cTn id="4417" fill="hold">
                            <p:stCondLst>
                              <p:cond delay="0"/>
                            </p:stCondLst>
                            <p:childTnLst>
                              <p:par>
                                <p:cTn id="4418" presetID="1" presetClass="exit" presetSubtype="0" fill="hold" grpId="1" nodeType="withEffect">
                                  <p:stCondLst>
                                    <p:cond delay="0"/>
                                  </p:stCondLst>
                                  <p:childTnLst>
                                    <p:set>
                                      <p:cBhvr>
                                        <p:cTn id="4419" dur="1" fill="hold">
                                          <p:stCondLst>
                                            <p:cond delay="0"/>
                                          </p:stCondLst>
                                        </p:cTn>
                                        <p:tgtEl>
                                          <p:spTgt spid="730"/>
                                        </p:tgtEl>
                                        <p:attrNameLst>
                                          <p:attrName>style.visibility</p:attrName>
                                        </p:attrNameLst>
                                      </p:cBhvr>
                                      <p:to>
                                        <p:strVal val="hidden"/>
                                      </p:to>
                                    </p:set>
                                  </p:childTnLst>
                                </p:cTn>
                              </p:par>
                              <p:par>
                                <p:cTn id="4420" presetID="1" presetClass="exit" presetSubtype="0" fill="hold" grpId="1" nodeType="withEffect">
                                  <p:stCondLst>
                                    <p:cond delay="0"/>
                                  </p:stCondLst>
                                  <p:childTnLst>
                                    <p:set>
                                      <p:cBhvr>
                                        <p:cTn id="4421" dur="1" fill="hold">
                                          <p:stCondLst>
                                            <p:cond delay="0"/>
                                          </p:stCondLst>
                                        </p:cTn>
                                        <p:tgtEl>
                                          <p:spTgt spid="729"/>
                                        </p:tgtEl>
                                        <p:attrNameLst>
                                          <p:attrName>style.visibility</p:attrName>
                                        </p:attrNameLst>
                                      </p:cBhvr>
                                      <p:to>
                                        <p:strVal val="hidden"/>
                                      </p:to>
                                    </p:set>
                                  </p:childTnLst>
                                </p:cTn>
                              </p:par>
                              <p:par>
                                <p:cTn id="4422" presetID="1" presetClass="entr" presetSubtype="0" fill="hold" grpId="3" nodeType="withEffect">
                                  <p:stCondLst>
                                    <p:cond delay="0"/>
                                  </p:stCondLst>
                                  <p:childTnLst>
                                    <p:set>
                                      <p:cBhvr>
                                        <p:cTn id="4423" dur="1" fill="hold">
                                          <p:stCondLst>
                                            <p:cond delay="0"/>
                                          </p:stCondLst>
                                        </p:cTn>
                                        <p:tgtEl>
                                          <p:spTgt spid="727"/>
                                        </p:tgtEl>
                                        <p:attrNameLst>
                                          <p:attrName>style.visibility</p:attrName>
                                        </p:attrNameLst>
                                      </p:cBhvr>
                                      <p:to>
                                        <p:strVal val="visible"/>
                                      </p:to>
                                    </p:set>
                                  </p:childTnLst>
                                </p:cTn>
                              </p:par>
                              <p:par>
                                <p:cTn id="4424" presetID="1" presetClass="entr" presetSubtype="0" fill="hold" grpId="2" nodeType="withEffect">
                                  <p:stCondLst>
                                    <p:cond delay="0"/>
                                  </p:stCondLst>
                                  <p:childTnLst>
                                    <p:set>
                                      <p:cBhvr>
                                        <p:cTn id="4425" dur="1" fill="hold">
                                          <p:stCondLst>
                                            <p:cond delay="0"/>
                                          </p:stCondLst>
                                        </p:cTn>
                                        <p:tgtEl>
                                          <p:spTgt spid="728"/>
                                        </p:tgtEl>
                                        <p:attrNameLst>
                                          <p:attrName>style.visibility</p:attrName>
                                        </p:attrNameLst>
                                      </p:cBhvr>
                                      <p:to>
                                        <p:strVal val="visible"/>
                                      </p:to>
                                    </p:set>
                                  </p:childTnLst>
                                </p:cTn>
                              </p:par>
                            </p:childTnLst>
                          </p:cTn>
                        </p:par>
                      </p:childTnLst>
                    </p:cTn>
                  </p:par>
                </p:childTnLst>
              </p:cTn>
              <p:nextCondLst>
                <p:cond evt="onClick" delay="0">
                  <p:tgtEl>
                    <p:spTgt spid="730"/>
                  </p:tgtEl>
                </p:cond>
              </p:nextCondLst>
            </p:seq>
            <p:seq concurrent="1" nextAc="seek">
              <p:cTn id="4426" restart="whenNotActive" fill="hold" evtFilter="cancelBubble" nodeType="interactiveSeq">
                <p:stCondLst>
                  <p:cond evt="onClick" delay="0">
                    <p:tgtEl>
                      <p:spTgt spid="729"/>
                    </p:tgtEl>
                  </p:cond>
                </p:stCondLst>
                <p:endSync evt="end" delay="0">
                  <p:rtn val="all"/>
                </p:endSync>
                <p:childTnLst>
                  <p:par>
                    <p:cTn id="4427" fill="hold">
                      <p:stCondLst>
                        <p:cond delay="0"/>
                      </p:stCondLst>
                      <p:childTnLst>
                        <p:par>
                          <p:cTn id="4428" fill="hold">
                            <p:stCondLst>
                              <p:cond delay="0"/>
                            </p:stCondLst>
                            <p:childTnLst>
                              <p:par>
                                <p:cTn id="4429" presetID="1" presetClass="exit" presetSubtype="0" fill="hold" grpId="2" nodeType="withEffect">
                                  <p:stCondLst>
                                    <p:cond delay="0"/>
                                  </p:stCondLst>
                                  <p:childTnLst>
                                    <p:set>
                                      <p:cBhvr>
                                        <p:cTn id="4430" dur="1" fill="hold">
                                          <p:stCondLst>
                                            <p:cond delay="0"/>
                                          </p:stCondLst>
                                        </p:cTn>
                                        <p:tgtEl>
                                          <p:spTgt spid="729"/>
                                        </p:tgtEl>
                                        <p:attrNameLst>
                                          <p:attrName>style.visibility</p:attrName>
                                        </p:attrNameLst>
                                      </p:cBhvr>
                                      <p:to>
                                        <p:strVal val="hidden"/>
                                      </p:to>
                                    </p:set>
                                  </p:childTnLst>
                                </p:cTn>
                              </p:par>
                              <p:par>
                                <p:cTn id="4431" presetID="1" presetClass="exit" presetSubtype="0" fill="hold" grpId="2" nodeType="withEffect">
                                  <p:stCondLst>
                                    <p:cond delay="0"/>
                                  </p:stCondLst>
                                  <p:childTnLst>
                                    <p:set>
                                      <p:cBhvr>
                                        <p:cTn id="4432" dur="1" fill="hold">
                                          <p:stCondLst>
                                            <p:cond delay="0"/>
                                          </p:stCondLst>
                                        </p:cTn>
                                        <p:tgtEl>
                                          <p:spTgt spid="730"/>
                                        </p:tgtEl>
                                        <p:attrNameLst>
                                          <p:attrName>style.visibility</p:attrName>
                                        </p:attrNameLst>
                                      </p:cBhvr>
                                      <p:to>
                                        <p:strVal val="hidden"/>
                                      </p:to>
                                    </p:set>
                                  </p:childTnLst>
                                </p:cTn>
                              </p:par>
                              <p:par>
                                <p:cTn id="4433" presetID="1" presetClass="entr" presetSubtype="0" fill="hold" grpId="3" nodeType="withEffect">
                                  <p:stCondLst>
                                    <p:cond delay="0"/>
                                  </p:stCondLst>
                                  <p:childTnLst>
                                    <p:set>
                                      <p:cBhvr>
                                        <p:cTn id="4434" dur="1" fill="hold">
                                          <p:stCondLst>
                                            <p:cond delay="0"/>
                                          </p:stCondLst>
                                        </p:cTn>
                                        <p:tgtEl>
                                          <p:spTgt spid="732"/>
                                        </p:tgtEl>
                                        <p:attrNameLst>
                                          <p:attrName>style.visibility</p:attrName>
                                        </p:attrNameLst>
                                      </p:cBhvr>
                                      <p:to>
                                        <p:strVal val="visible"/>
                                      </p:to>
                                    </p:set>
                                  </p:childTnLst>
                                </p:cTn>
                              </p:par>
                              <p:par>
                                <p:cTn id="4435" presetID="1" presetClass="entr" presetSubtype="0" fill="hold" grpId="3" nodeType="withEffect">
                                  <p:stCondLst>
                                    <p:cond delay="0"/>
                                  </p:stCondLst>
                                  <p:childTnLst>
                                    <p:set>
                                      <p:cBhvr>
                                        <p:cTn id="4436" dur="1" fill="hold">
                                          <p:stCondLst>
                                            <p:cond delay="0"/>
                                          </p:stCondLst>
                                        </p:cTn>
                                        <p:tgtEl>
                                          <p:spTgt spid="731"/>
                                        </p:tgtEl>
                                        <p:attrNameLst>
                                          <p:attrName>style.visibility</p:attrName>
                                        </p:attrNameLst>
                                      </p:cBhvr>
                                      <p:to>
                                        <p:strVal val="visible"/>
                                      </p:to>
                                    </p:set>
                                  </p:childTnLst>
                                </p:cTn>
                              </p:par>
                            </p:childTnLst>
                          </p:cTn>
                        </p:par>
                      </p:childTnLst>
                    </p:cTn>
                  </p:par>
                </p:childTnLst>
              </p:cTn>
              <p:nextCondLst>
                <p:cond evt="onClick" delay="0">
                  <p:tgtEl>
                    <p:spTgt spid="729"/>
                  </p:tgtEl>
                </p:cond>
              </p:nextCondLst>
            </p:seq>
            <p:seq concurrent="1" nextAc="seek">
              <p:cTn id="4437" restart="whenNotActive" fill="hold" evtFilter="cancelBubble" nodeType="interactiveSeq">
                <p:stCondLst>
                  <p:cond evt="onClick" delay="0">
                    <p:tgtEl>
                      <p:spTgt spid="732"/>
                    </p:tgtEl>
                  </p:cond>
                </p:stCondLst>
                <p:endSync evt="end" delay="0">
                  <p:rtn val="all"/>
                </p:endSync>
                <p:childTnLst>
                  <p:par>
                    <p:cTn id="4438" fill="hold">
                      <p:stCondLst>
                        <p:cond delay="0"/>
                      </p:stCondLst>
                      <p:childTnLst>
                        <p:par>
                          <p:cTn id="4439" fill="hold">
                            <p:stCondLst>
                              <p:cond delay="0"/>
                            </p:stCondLst>
                            <p:childTnLst>
                              <p:par>
                                <p:cTn id="4440" presetID="1" presetClass="exit" presetSubtype="0" fill="hold" grpId="1" nodeType="withEffect">
                                  <p:stCondLst>
                                    <p:cond delay="0"/>
                                  </p:stCondLst>
                                  <p:childTnLst>
                                    <p:set>
                                      <p:cBhvr>
                                        <p:cTn id="4441" dur="1" fill="hold">
                                          <p:stCondLst>
                                            <p:cond delay="0"/>
                                          </p:stCondLst>
                                        </p:cTn>
                                        <p:tgtEl>
                                          <p:spTgt spid="732"/>
                                        </p:tgtEl>
                                        <p:attrNameLst>
                                          <p:attrName>style.visibility</p:attrName>
                                        </p:attrNameLst>
                                      </p:cBhvr>
                                      <p:to>
                                        <p:strVal val="hidden"/>
                                      </p:to>
                                    </p:set>
                                  </p:childTnLst>
                                </p:cTn>
                              </p:par>
                              <p:par>
                                <p:cTn id="4442" presetID="1" presetClass="exit" presetSubtype="0" fill="hold" grpId="1" nodeType="withEffect">
                                  <p:stCondLst>
                                    <p:cond delay="0"/>
                                  </p:stCondLst>
                                  <p:childTnLst>
                                    <p:set>
                                      <p:cBhvr>
                                        <p:cTn id="4443" dur="1" fill="hold">
                                          <p:stCondLst>
                                            <p:cond delay="0"/>
                                          </p:stCondLst>
                                        </p:cTn>
                                        <p:tgtEl>
                                          <p:spTgt spid="731"/>
                                        </p:tgtEl>
                                        <p:attrNameLst>
                                          <p:attrName>style.visibility</p:attrName>
                                        </p:attrNameLst>
                                      </p:cBhvr>
                                      <p:to>
                                        <p:strVal val="hidden"/>
                                      </p:to>
                                    </p:set>
                                  </p:childTnLst>
                                </p:cTn>
                              </p:par>
                              <p:par>
                                <p:cTn id="4444" presetID="1" presetClass="entr" presetSubtype="0" fill="hold" grpId="3" nodeType="withEffect">
                                  <p:stCondLst>
                                    <p:cond delay="0"/>
                                  </p:stCondLst>
                                  <p:childTnLst>
                                    <p:set>
                                      <p:cBhvr>
                                        <p:cTn id="4445" dur="1" fill="hold">
                                          <p:stCondLst>
                                            <p:cond delay="0"/>
                                          </p:stCondLst>
                                        </p:cTn>
                                        <p:tgtEl>
                                          <p:spTgt spid="730"/>
                                        </p:tgtEl>
                                        <p:attrNameLst>
                                          <p:attrName>style.visibility</p:attrName>
                                        </p:attrNameLst>
                                      </p:cBhvr>
                                      <p:to>
                                        <p:strVal val="visible"/>
                                      </p:to>
                                    </p:set>
                                  </p:childTnLst>
                                </p:cTn>
                              </p:par>
                              <p:par>
                                <p:cTn id="4446" presetID="1" presetClass="entr" presetSubtype="0" fill="hold" grpId="3" nodeType="withEffect">
                                  <p:stCondLst>
                                    <p:cond delay="0"/>
                                  </p:stCondLst>
                                  <p:childTnLst>
                                    <p:set>
                                      <p:cBhvr>
                                        <p:cTn id="4447" dur="1" fill="hold">
                                          <p:stCondLst>
                                            <p:cond delay="0"/>
                                          </p:stCondLst>
                                        </p:cTn>
                                        <p:tgtEl>
                                          <p:spTgt spid="729"/>
                                        </p:tgtEl>
                                        <p:attrNameLst>
                                          <p:attrName>style.visibility</p:attrName>
                                        </p:attrNameLst>
                                      </p:cBhvr>
                                      <p:to>
                                        <p:strVal val="visible"/>
                                      </p:to>
                                    </p:set>
                                  </p:childTnLst>
                                </p:cTn>
                              </p:par>
                            </p:childTnLst>
                          </p:cTn>
                        </p:par>
                      </p:childTnLst>
                    </p:cTn>
                  </p:par>
                </p:childTnLst>
              </p:cTn>
              <p:nextCondLst>
                <p:cond evt="onClick" delay="0">
                  <p:tgtEl>
                    <p:spTgt spid="732"/>
                  </p:tgtEl>
                </p:cond>
              </p:nextCondLst>
            </p:seq>
            <p:seq concurrent="1" nextAc="seek">
              <p:cTn id="4448" restart="whenNotActive" fill="hold" evtFilter="cancelBubble" nodeType="interactiveSeq">
                <p:stCondLst>
                  <p:cond evt="onClick" delay="0">
                    <p:tgtEl>
                      <p:spTgt spid="731"/>
                    </p:tgtEl>
                  </p:cond>
                </p:stCondLst>
                <p:endSync evt="end" delay="0">
                  <p:rtn val="all"/>
                </p:endSync>
                <p:childTnLst>
                  <p:par>
                    <p:cTn id="4449" fill="hold">
                      <p:stCondLst>
                        <p:cond delay="0"/>
                      </p:stCondLst>
                      <p:childTnLst>
                        <p:par>
                          <p:cTn id="4450" fill="hold">
                            <p:stCondLst>
                              <p:cond delay="0"/>
                            </p:stCondLst>
                            <p:childTnLst>
                              <p:par>
                                <p:cTn id="4451" presetID="1" presetClass="exit" presetSubtype="0" fill="hold" grpId="2" nodeType="withEffect">
                                  <p:stCondLst>
                                    <p:cond delay="0"/>
                                  </p:stCondLst>
                                  <p:childTnLst>
                                    <p:set>
                                      <p:cBhvr>
                                        <p:cTn id="4452" dur="1" fill="hold">
                                          <p:stCondLst>
                                            <p:cond delay="0"/>
                                          </p:stCondLst>
                                        </p:cTn>
                                        <p:tgtEl>
                                          <p:spTgt spid="731"/>
                                        </p:tgtEl>
                                        <p:attrNameLst>
                                          <p:attrName>style.visibility</p:attrName>
                                        </p:attrNameLst>
                                      </p:cBhvr>
                                      <p:to>
                                        <p:strVal val="hidden"/>
                                      </p:to>
                                    </p:set>
                                  </p:childTnLst>
                                </p:cTn>
                              </p:par>
                              <p:par>
                                <p:cTn id="4453" presetID="1" presetClass="exit" presetSubtype="0" fill="hold" grpId="2" nodeType="withEffect">
                                  <p:stCondLst>
                                    <p:cond delay="0"/>
                                  </p:stCondLst>
                                  <p:childTnLst>
                                    <p:set>
                                      <p:cBhvr>
                                        <p:cTn id="4454" dur="1" fill="hold">
                                          <p:stCondLst>
                                            <p:cond delay="0"/>
                                          </p:stCondLst>
                                        </p:cTn>
                                        <p:tgtEl>
                                          <p:spTgt spid="732"/>
                                        </p:tgtEl>
                                        <p:attrNameLst>
                                          <p:attrName>style.visibility</p:attrName>
                                        </p:attrNameLst>
                                      </p:cBhvr>
                                      <p:to>
                                        <p:strVal val="hidden"/>
                                      </p:to>
                                    </p:set>
                                  </p:childTnLst>
                                </p:cTn>
                              </p:par>
                              <p:par>
                                <p:cTn id="4455" presetID="1" presetClass="entr" presetSubtype="0" fill="hold" grpId="3" nodeType="withEffect">
                                  <p:stCondLst>
                                    <p:cond delay="0"/>
                                  </p:stCondLst>
                                  <p:childTnLst>
                                    <p:set>
                                      <p:cBhvr>
                                        <p:cTn id="4456" dur="1" fill="hold">
                                          <p:stCondLst>
                                            <p:cond delay="0"/>
                                          </p:stCondLst>
                                        </p:cTn>
                                        <p:tgtEl>
                                          <p:spTgt spid="734"/>
                                        </p:tgtEl>
                                        <p:attrNameLst>
                                          <p:attrName>style.visibility</p:attrName>
                                        </p:attrNameLst>
                                      </p:cBhvr>
                                      <p:to>
                                        <p:strVal val="visible"/>
                                      </p:to>
                                    </p:set>
                                  </p:childTnLst>
                                </p:cTn>
                              </p:par>
                              <p:par>
                                <p:cTn id="4457" presetID="1" presetClass="entr" presetSubtype="0" fill="hold" grpId="3" nodeType="withEffect">
                                  <p:stCondLst>
                                    <p:cond delay="0"/>
                                  </p:stCondLst>
                                  <p:childTnLst>
                                    <p:set>
                                      <p:cBhvr>
                                        <p:cTn id="4458" dur="1" fill="hold">
                                          <p:stCondLst>
                                            <p:cond delay="0"/>
                                          </p:stCondLst>
                                        </p:cTn>
                                        <p:tgtEl>
                                          <p:spTgt spid="733"/>
                                        </p:tgtEl>
                                        <p:attrNameLst>
                                          <p:attrName>style.visibility</p:attrName>
                                        </p:attrNameLst>
                                      </p:cBhvr>
                                      <p:to>
                                        <p:strVal val="visible"/>
                                      </p:to>
                                    </p:set>
                                  </p:childTnLst>
                                </p:cTn>
                              </p:par>
                            </p:childTnLst>
                          </p:cTn>
                        </p:par>
                      </p:childTnLst>
                    </p:cTn>
                  </p:par>
                </p:childTnLst>
              </p:cTn>
              <p:nextCondLst>
                <p:cond evt="onClick" delay="0">
                  <p:tgtEl>
                    <p:spTgt spid="731"/>
                  </p:tgtEl>
                </p:cond>
              </p:nextCondLst>
            </p:seq>
            <p:seq concurrent="1" nextAc="seek">
              <p:cTn id="4459" restart="whenNotActive" fill="hold" evtFilter="cancelBubble" nodeType="interactiveSeq">
                <p:stCondLst>
                  <p:cond evt="onClick" delay="0">
                    <p:tgtEl>
                      <p:spTgt spid="734"/>
                    </p:tgtEl>
                  </p:cond>
                </p:stCondLst>
                <p:endSync evt="end" delay="0">
                  <p:rtn val="all"/>
                </p:endSync>
                <p:childTnLst>
                  <p:par>
                    <p:cTn id="4460" fill="hold">
                      <p:stCondLst>
                        <p:cond delay="0"/>
                      </p:stCondLst>
                      <p:childTnLst>
                        <p:par>
                          <p:cTn id="4461" fill="hold">
                            <p:stCondLst>
                              <p:cond delay="0"/>
                            </p:stCondLst>
                            <p:childTnLst>
                              <p:par>
                                <p:cTn id="4462" presetID="1" presetClass="exit" presetSubtype="0" fill="hold" grpId="1" nodeType="withEffect">
                                  <p:stCondLst>
                                    <p:cond delay="0"/>
                                  </p:stCondLst>
                                  <p:childTnLst>
                                    <p:set>
                                      <p:cBhvr>
                                        <p:cTn id="4463" dur="1" fill="hold">
                                          <p:stCondLst>
                                            <p:cond delay="0"/>
                                          </p:stCondLst>
                                        </p:cTn>
                                        <p:tgtEl>
                                          <p:spTgt spid="734"/>
                                        </p:tgtEl>
                                        <p:attrNameLst>
                                          <p:attrName>style.visibility</p:attrName>
                                        </p:attrNameLst>
                                      </p:cBhvr>
                                      <p:to>
                                        <p:strVal val="hidden"/>
                                      </p:to>
                                    </p:set>
                                  </p:childTnLst>
                                </p:cTn>
                              </p:par>
                              <p:par>
                                <p:cTn id="4464" presetID="1" presetClass="exit" presetSubtype="0" fill="hold" grpId="1" nodeType="withEffect">
                                  <p:stCondLst>
                                    <p:cond delay="0"/>
                                  </p:stCondLst>
                                  <p:childTnLst>
                                    <p:set>
                                      <p:cBhvr>
                                        <p:cTn id="4465" dur="1" fill="hold">
                                          <p:stCondLst>
                                            <p:cond delay="0"/>
                                          </p:stCondLst>
                                        </p:cTn>
                                        <p:tgtEl>
                                          <p:spTgt spid="733"/>
                                        </p:tgtEl>
                                        <p:attrNameLst>
                                          <p:attrName>style.visibility</p:attrName>
                                        </p:attrNameLst>
                                      </p:cBhvr>
                                      <p:to>
                                        <p:strVal val="hidden"/>
                                      </p:to>
                                    </p:set>
                                  </p:childTnLst>
                                </p:cTn>
                              </p:par>
                              <p:par>
                                <p:cTn id="4466" presetID="1" presetClass="entr" presetSubtype="0" fill="hold" grpId="0" nodeType="withEffect">
                                  <p:stCondLst>
                                    <p:cond delay="0"/>
                                  </p:stCondLst>
                                  <p:childTnLst>
                                    <p:set>
                                      <p:cBhvr>
                                        <p:cTn id="4467" dur="1" fill="hold">
                                          <p:stCondLst>
                                            <p:cond delay="0"/>
                                          </p:stCondLst>
                                        </p:cTn>
                                        <p:tgtEl>
                                          <p:spTgt spid="732"/>
                                        </p:tgtEl>
                                        <p:attrNameLst>
                                          <p:attrName>style.visibility</p:attrName>
                                        </p:attrNameLst>
                                      </p:cBhvr>
                                      <p:to>
                                        <p:strVal val="visible"/>
                                      </p:to>
                                    </p:set>
                                  </p:childTnLst>
                                </p:cTn>
                              </p:par>
                              <p:par>
                                <p:cTn id="4468" presetID="1" presetClass="entr" presetSubtype="0" fill="hold" grpId="0" nodeType="withEffect">
                                  <p:stCondLst>
                                    <p:cond delay="0"/>
                                  </p:stCondLst>
                                  <p:childTnLst>
                                    <p:set>
                                      <p:cBhvr>
                                        <p:cTn id="4469" dur="1" fill="hold">
                                          <p:stCondLst>
                                            <p:cond delay="0"/>
                                          </p:stCondLst>
                                        </p:cTn>
                                        <p:tgtEl>
                                          <p:spTgt spid="731"/>
                                        </p:tgtEl>
                                        <p:attrNameLst>
                                          <p:attrName>style.visibility</p:attrName>
                                        </p:attrNameLst>
                                      </p:cBhvr>
                                      <p:to>
                                        <p:strVal val="visible"/>
                                      </p:to>
                                    </p:set>
                                  </p:childTnLst>
                                </p:cTn>
                              </p:par>
                            </p:childTnLst>
                          </p:cTn>
                        </p:par>
                      </p:childTnLst>
                    </p:cTn>
                  </p:par>
                </p:childTnLst>
              </p:cTn>
              <p:nextCondLst>
                <p:cond evt="onClick" delay="0">
                  <p:tgtEl>
                    <p:spTgt spid="734"/>
                  </p:tgtEl>
                </p:cond>
              </p:nextCondLst>
            </p:seq>
            <p:seq concurrent="1" nextAc="seek">
              <p:cTn id="4470" restart="whenNotActive" fill="hold" evtFilter="cancelBubble" nodeType="interactiveSeq">
                <p:stCondLst>
                  <p:cond evt="onClick" delay="0">
                    <p:tgtEl>
                      <p:spTgt spid="733"/>
                    </p:tgtEl>
                  </p:cond>
                </p:stCondLst>
                <p:endSync evt="end" delay="0">
                  <p:rtn val="all"/>
                </p:endSync>
                <p:childTnLst>
                  <p:par>
                    <p:cTn id="4471" fill="hold">
                      <p:stCondLst>
                        <p:cond delay="0"/>
                      </p:stCondLst>
                      <p:childTnLst>
                        <p:par>
                          <p:cTn id="4472" fill="hold">
                            <p:stCondLst>
                              <p:cond delay="0"/>
                            </p:stCondLst>
                            <p:childTnLst>
                              <p:par>
                                <p:cTn id="4473" presetID="1" presetClass="exit" presetSubtype="0" fill="hold" grpId="2" nodeType="withEffect">
                                  <p:stCondLst>
                                    <p:cond delay="0"/>
                                  </p:stCondLst>
                                  <p:childTnLst>
                                    <p:set>
                                      <p:cBhvr>
                                        <p:cTn id="4474" dur="1" fill="hold">
                                          <p:stCondLst>
                                            <p:cond delay="0"/>
                                          </p:stCondLst>
                                        </p:cTn>
                                        <p:tgtEl>
                                          <p:spTgt spid="733"/>
                                        </p:tgtEl>
                                        <p:attrNameLst>
                                          <p:attrName>style.visibility</p:attrName>
                                        </p:attrNameLst>
                                      </p:cBhvr>
                                      <p:to>
                                        <p:strVal val="hidden"/>
                                      </p:to>
                                    </p:set>
                                  </p:childTnLst>
                                </p:cTn>
                              </p:par>
                              <p:par>
                                <p:cTn id="4475" presetID="1" presetClass="exit" presetSubtype="0" fill="hold" grpId="2" nodeType="withEffect">
                                  <p:stCondLst>
                                    <p:cond delay="0"/>
                                  </p:stCondLst>
                                  <p:childTnLst>
                                    <p:set>
                                      <p:cBhvr>
                                        <p:cTn id="4476" dur="1" fill="hold">
                                          <p:stCondLst>
                                            <p:cond delay="0"/>
                                          </p:stCondLst>
                                        </p:cTn>
                                        <p:tgtEl>
                                          <p:spTgt spid="734"/>
                                        </p:tgtEl>
                                        <p:attrNameLst>
                                          <p:attrName>style.visibility</p:attrName>
                                        </p:attrNameLst>
                                      </p:cBhvr>
                                      <p:to>
                                        <p:strVal val="hidden"/>
                                      </p:to>
                                    </p:set>
                                  </p:childTnLst>
                                </p:cTn>
                              </p:par>
                              <p:par>
                                <p:cTn id="4477" presetID="1" presetClass="entr" presetSubtype="0" fill="hold" grpId="0" nodeType="withEffect">
                                  <p:stCondLst>
                                    <p:cond delay="0"/>
                                  </p:stCondLst>
                                  <p:childTnLst>
                                    <p:set>
                                      <p:cBhvr>
                                        <p:cTn id="4478" dur="1" fill="hold">
                                          <p:stCondLst>
                                            <p:cond delay="0"/>
                                          </p:stCondLst>
                                        </p:cTn>
                                        <p:tgtEl>
                                          <p:spTgt spid="736"/>
                                        </p:tgtEl>
                                        <p:attrNameLst>
                                          <p:attrName>style.visibility</p:attrName>
                                        </p:attrNameLst>
                                      </p:cBhvr>
                                      <p:to>
                                        <p:strVal val="visible"/>
                                      </p:to>
                                    </p:set>
                                  </p:childTnLst>
                                </p:cTn>
                              </p:par>
                              <p:par>
                                <p:cTn id="4479" presetID="1" presetClass="entr" presetSubtype="0" fill="hold" grpId="0" nodeType="withEffect">
                                  <p:stCondLst>
                                    <p:cond delay="0"/>
                                  </p:stCondLst>
                                  <p:childTnLst>
                                    <p:set>
                                      <p:cBhvr>
                                        <p:cTn id="4480" dur="1" fill="hold">
                                          <p:stCondLst>
                                            <p:cond delay="0"/>
                                          </p:stCondLst>
                                        </p:cTn>
                                        <p:tgtEl>
                                          <p:spTgt spid="735"/>
                                        </p:tgtEl>
                                        <p:attrNameLst>
                                          <p:attrName>style.visibility</p:attrName>
                                        </p:attrNameLst>
                                      </p:cBhvr>
                                      <p:to>
                                        <p:strVal val="visible"/>
                                      </p:to>
                                    </p:set>
                                  </p:childTnLst>
                                </p:cTn>
                              </p:par>
                            </p:childTnLst>
                          </p:cTn>
                        </p:par>
                      </p:childTnLst>
                    </p:cTn>
                  </p:par>
                </p:childTnLst>
              </p:cTn>
              <p:nextCondLst>
                <p:cond evt="onClick" delay="0">
                  <p:tgtEl>
                    <p:spTgt spid="733"/>
                  </p:tgtEl>
                </p:cond>
              </p:nextCondLst>
            </p:seq>
            <p:seq concurrent="1" nextAc="seek">
              <p:cTn id="4481" restart="whenNotActive" fill="hold" evtFilter="cancelBubble" nodeType="interactiveSeq">
                <p:stCondLst>
                  <p:cond evt="onClick" delay="0">
                    <p:tgtEl>
                      <p:spTgt spid="736"/>
                    </p:tgtEl>
                  </p:cond>
                </p:stCondLst>
                <p:endSync evt="end" delay="0">
                  <p:rtn val="all"/>
                </p:endSync>
                <p:childTnLst>
                  <p:par>
                    <p:cTn id="4482" fill="hold">
                      <p:stCondLst>
                        <p:cond delay="0"/>
                      </p:stCondLst>
                      <p:childTnLst>
                        <p:par>
                          <p:cTn id="4483" fill="hold">
                            <p:stCondLst>
                              <p:cond delay="0"/>
                            </p:stCondLst>
                            <p:childTnLst>
                              <p:par>
                                <p:cTn id="4484" presetID="1" presetClass="exit" presetSubtype="0" fill="hold" grpId="1" nodeType="withEffect">
                                  <p:stCondLst>
                                    <p:cond delay="0"/>
                                  </p:stCondLst>
                                  <p:childTnLst>
                                    <p:set>
                                      <p:cBhvr>
                                        <p:cTn id="4485" dur="1" fill="hold">
                                          <p:stCondLst>
                                            <p:cond delay="0"/>
                                          </p:stCondLst>
                                        </p:cTn>
                                        <p:tgtEl>
                                          <p:spTgt spid="736"/>
                                        </p:tgtEl>
                                        <p:attrNameLst>
                                          <p:attrName>style.visibility</p:attrName>
                                        </p:attrNameLst>
                                      </p:cBhvr>
                                      <p:to>
                                        <p:strVal val="hidden"/>
                                      </p:to>
                                    </p:set>
                                  </p:childTnLst>
                                </p:cTn>
                              </p:par>
                              <p:par>
                                <p:cTn id="4486" presetID="1" presetClass="exit" presetSubtype="0" fill="hold" grpId="1" nodeType="withEffect">
                                  <p:stCondLst>
                                    <p:cond delay="0"/>
                                  </p:stCondLst>
                                  <p:childTnLst>
                                    <p:set>
                                      <p:cBhvr>
                                        <p:cTn id="4487" dur="1" fill="hold">
                                          <p:stCondLst>
                                            <p:cond delay="0"/>
                                          </p:stCondLst>
                                        </p:cTn>
                                        <p:tgtEl>
                                          <p:spTgt spid="735"/>
                                        </p:tgtEl>
                                        <p:attrNameLst>
                                          <p:attrName>style.visibility</p:attrName>
                                        </p:attrNameLst>
                                      </p:cBhvr>
                                      <p:to>
                                        <p:strVal val="hidden"/>
                                      </p:to>
                                    </p:set>
                                  </p:childTnLst>
                                </p:cTn>
                              </p:par>
                              <p:par>
                                <p:cTn id="4488" presetID="1" presetClass="entr" presetSubtype="0" fill="hold" grpId="0" nodeType="withEffect">
                                  <p:stCondLst>
                                    <p:cond delay="0"/>
                                  </p:stCondLst>
                                  <p:childTnLst>
                                    <p:set>
                                      <p:cBhvr>
                                        <p:cTn id="4489" dur="1" fill="hold">
                                          <p:stCondLst>
                                            <p:cond delay="0"/>
                                          </p:stCondLst>
                                        </p:cTn>
                                        <p:tgtEl>
                                          <p:spTgt spid="734"/>
                                        </p:tgtEl>
                                        <p:attrNameLst>
                                          <p:attrName>style.visibility</p:attrName>
                                        </p:attrNameLst>
                                      </p:cBhvr>
                                      <p:to>
                                        <p:strVal val="visible"/>
                                      </p:to>
                                    </p:set>
                                  </p:childTnLst>
                                </p:cTn>
                              </p:par>
                              <p:par>
                                <p:cTn id="4490" presetID="1" presetClass="entr" presetSubtype="0" fill="hold" grpId="0" nodeType="withEffect">
                                  <p:stCondLst>
                                    <p:cond delay="0"/>
                                  </p:stCondLst>
                                  <p:childTnLst>
                                    <p:set>
                                      <p:cBhvr>
                                        <p:cTn id="4491" dur="1" fill="hold">
                                          <p:stCondLst>
                                            <p:cond delay="0"/>
                                          </p:stCondLst>
                                        </p:cTn>
                                        <p:tgtEl>
                                          <p:spTgt spid="733"/>
                                        </p:tgtEl>
                                        <p:attrNameLst>
                                          <p:attrName>style.visibility</p:attrName>
                                        </p:attrNameLst>
                                      </p:cBhvr>
                                      <p:to>
                                        <p:strVal val="visible"/>
                                      </p:to>
                                    </p:set>
                                  </p:childTnLst>
                                </p:cTn>
                              </p:par>
                            </p:childTnLst>
                          </p:cTn>
                        </p:par>
                      </p:childTnLst>
                    </p:cTn>
                  </p:par>
                </p:childTnLst>
              </p:cTn>
              <p:nextCondLst>
                <p:cond evt="onClick" delay="0">
                  <p:tgtEl>
                    <p:spTgt spid="736"/>
                  </p:tgtEl>
                </p:cond>
              </p:nextCondLst>
            </p:seq>
            <p:seq concurrent="1" nextAc="seek">
              <p:cTn id="4492" restart="whenNotActive" fill="hold" evtFilter="cancelBubble" nodeType="interactiveSeq">
                <p:stCondLst>
                  <p:cond evt="onClick" delay="0">
                    <p:tgtEl>
                      <p:spTgt spid="735"/>
                    </p:tgtEl>
                  </p:cond>
                </p:stCondLst>
                <p:endSync evt="end" delay="0">
                  <p:rtn val="all"/>
                </p:endSync>
                <p:childTnLst>
                  <p:par>
                    <p:cTn id="4493" fill="hold">
                      <p:stCondLst>
                        <p:cond delay="0"/>
                      </p:stCondLst>
                      <p:childTnLst>
                        <p:par>
                          <p:cTn id="4494" fill="hold">
                            <p:stCondLst>
                              <p:cond delay="0"/>
                            </p:stCondLst>
                            <p:childTnLst>
                              <p:par>
                                <p:cTn id="4495" presetID="1" presetClass="exit" presetSubtype="0" fill="hold" grpId="2" nodeType="withEffect">
                                  <p:stCondLst>
                                    <p:cond delay="0"/>
                                  </p:stCondLst>
                                  <p:childTnLst>
                                    <p:set>
                                      <p:cBhvr>
                                        <p:cTn id="4496" dur="1" fill="hold">
                                          <p:stCondLst>
                                            <p:cond delay="0"/>
                                          </p:stCondLst>
                                        </p:cTn>
                                        <p:tgtEl>
                                          <p:spTgt spid="735"/>
                                        </p:tgtEl>
                                        <p:attrNameLst>
                                          <p:attrName>style.visibility</p:attrName>
                                        </p:attrNameLst>
                                      </p:cBhvr>
                                      <p:to>
                                        <p:strVal val="hidden"/>
                                      </p:to>
                                    </p:set>
                                  </p:childTnLst>
                                </p:cTn>
                              </p:par>
                              <p:par>
                                <p:cTn id="4497" presetID="1" presetClass="exit" presetSubtype="0" fill="hold" grpId="2" nodeType="withEffect">
                                  <p:stCondLst>
                                    <p:cond delay="0"/>
                                  </p:stCondLst>
                                  <p:childTnLst>
                                    <p:set>
                                      <p:cBhvr>
                                        <p:cTn id="4498" dur="1" fill="hold">
                                          <p:stCondLst>
                                            <p:cond delay="0"/>
                                          </p:stCondLst>
                                        </p:cTn>
                                        <p:tgtEl>
                                          <p:spTgt spid="736"/>
                                        </p:tgtEl>
                                        <p:attrNameLst>
                                          <p:attrName>style.visibility</p:attrName>
                                        </p:attrNameLst>
                                      </p:cBhvr>
                                      <p:to>
                                        <p:strVal val="hidden"/>
                                      </p:to>
                                    </p:set>
                                  </p:childTnLst>
                                </p:cTn>
                              </p:par>
                              <p:par>
                                <p:cTn id="4499" presetID="1" presetClass="entr" presetSubtype="0" fill="hold" grpId="3" nodeType="withEffect">
                                  <p:stCondLst>
                                    <p:cond delay="0"/>
                                  </p:stCondLst>
                                  <p:childTnLst>
                                    <p:set>
                                      <p:cBhvr>
                                        <p:cTn id="4500" dur="1" fill="hold">
                                          <p:stCondLst>
                                            <p:cond delay="0"/>
                                          </p:stCondLst>
                                        </p:cTn>
                                        <p:tgtEl>
                                          <p:spTgt spid="738"/>
                                        </p:tgtEl>
                                        <p:attrNameLst>
                                          <p:attrName>style.visibility</p:attrName>
                                        </p:attrNameLst>
                                      </p:cBhvr>
                                      <p:to>
                                        <p:strVal val="visible"/>
                                      </p:to>
                                    </p:set>
                                  </p:childTnLst>
                                </p:cTn>
                              </p:par>
                              <p:par>
                                <p:cTn id="4501" presetID="1" presetClass="entr" presetSubtype="0" fill="hold" grpId="3" nodeType="withEffect">
                                  <p:stCondLst>
                                    <p:cond delay="0"/>
                                  </p:stCondLst>
                                  <p:childTnLst>
                                    <p:set>
                                      <p:cBhvr>
                                        <p:cTn id="4502" dur="1" fill="hold">
                                          <p:stCondLst>
                                            <p:cond delay="0"/>
                                          </p:stCondLst>
                                        </p:cTn>
                                        <p:tgtEl>
                                          <p:spTgt spid="737"/>
                                        </p:tgtEl>
                                        <p:attrNameLst>
                                          <p:attrName>style.visibility</p:attrName>
                                        </p:attrNameLst>
                                      </p:cBhvr>
                                      <p:to>
                                        <p:strVal val="visible"/>
                                      </p:to>
                                    </p:set>
                                  </p:childTnLst>
                                </p:cTn>
                              </p:par>
                            </p:childTnLst>
                          </p:cTn>
                        </p:par>
                      </p:childTnLst>
                    </p:cTn>
                  </p:par>
                </p:childTnLst>
              </p:cTn>
              <p:nextCondLst>
                <p:cond evt="onClick" delay="0">
                  <p:tgtEl>
                    <p:spTgt spid="735"/>
                  </p:tgtEl>
                </p:cond>
              </p:nextCondLst>
            </p:seq>
            <p:seq concurrent="1" nextAc="seek">
              <p:cTn id="4503" restart="whenNotActive" fill="hold" evtFilter="cancelBubble" nodeType="interactiveSeq">
                <p:stCondLst>
                  <p:cond evt="onClick" delay="0">
                    <p:tgtEl>
                      <p:spTgt spid="738"/>
                    </p:tgtEl>
                  </p:cond>
                </p:stCondLst>
                <p:endSync evt="end" delay="0">
                  <p:rtn val="all"/>
                </p:endSync>
                <p:childTnLst>
                  <p:par>
                    <p:cTn id="4504" fill="hold">
                      <p:stCondLst>
                        <p:cond delay="0"/>
                      </p:stCondLst>
                      <p:childTnLst>
                        <p:par>
                          <p:cTn id="4505" fill="hold">
                            <p:stCondLst>
                              <p:cond delay="0"/>
                            </p:stCondLst>
                            <p:childTnLst>
                              <p:par>
                                <p:cTn id="4506" presetID="1" presetClass="exit" presetSubtype="0" fill="hold" grpId="1" nodeType="withEffect">
                                  <p:stCondLst>
                                    <p:cond delay="0"/>
                                  </p:stCondLst>
                                  <p:childTnLst>
                                    <p:set>
                                      <p:cBhvr>
                                        <p:cTn id="4507" dur="1" fill="hold">
                                          <p:stCondLst>
                                            <p:cond delay="0"/>
                                          </p:stCondLst>
                                        </p:cTn>
                                        <p:tgtEl>
                                          <p:spTgt spid="738"/>
                                        </p:tgtEl>
                                        <p:attrNameLst>
                                          <p:attrName>style.visibility</p:attrName>
                                        </p:attrNameLst>
                                      </p:cBhvr>
                                      <p:to>
                                        <p:strVal val="hidden"/>
                                      </p:to>
                                    </p:set>
                                  </p:childTnLst>
                                </p:cTn>
                              </p:par>
                              <p:par>
                                <p:cTn id="4508" presetID="1" presetClass="exit" presetSubtype="0" fill="hold" grpId="1" nodeType="withEffect">
                                  <p:stCondLst>
                                    <p:cond delay="0"/>
                                  </p:stCondLst>
                                  <p:childTnLst>
                                    <p:set>
                                      <p:cBhvr>
                                        <p:cTn id="4509" dur="1" fill="hold">
                                          <p:stCondLst>
                                            <p:cond delay="0"/>
                                          </p:stCondLst>
                                        </p:cTn>
                                        <p:tgtEl>
                                          <p:spTgt spid="737"/>
                                        </p:tgtEl>
                                        <p:attrNameLst>
                                          <p:attrName>style.visibility</p:attrName>
                                        </p:attrNameLst>
                                      </p:cBhvr>
                                      <p:to>
                                        <p:strVal val="hidden"/>
                                      </p:to>
                                    </p:set>
                                  </p:childTnLst>
                                </p:cTn>
                              </p:par>
                              <p:par>
                                <p:cTn id="4510" presetID="1" presetClass="entr" presetSubtype="0" fill="hold" grpId="3" nodeType="withEffect">
                                  <p:stCondLst>
                                    <p:cond delay="0"/>
                                  </p:stCondLst>
                                  <p:childTnLst>
                                    <p:set>
                                      <p:cBhvr>
                                        <p:cTn id="4511" dur="1" fill="hold">
                                          <p:stCondLst>
                                            <p:cond delay="0"/>
                                          </p:stCondLst>
                                        </p:cTn>
                                        <p:tgtEl>
                                          <p:spTgt spid="736"/>
                                        </p:tgtEl>
                                        <p:attrNameLst>
                                          <p:attrName>style.visibility</p:attrName>
                                        </p:attrNameLst>
                                      </p:cBhvr>
                                      <p:to>
                                        <p:strVal val="visible"/>
                                      </p:to>
                                    </p:set>
                                  </p:childTnLst>
                                </p:cTn>
                              </p:par>
                              <p:par>
                                <p:cTn id="4512" presetID="1" presetClass="entr" presetSubtype="0" fill="hold" grpId="3" nodeType="withEffect">
                                  <p:stCondLst>
                                    <p:cond delay="0"/>
                                  </p:stCondLst>
                                  <p:childTnLst>
                                    <p:set>
                                      <p:cBhvr>
                                        <p:cTn id="4513" dur="1" fill="hold">
                                          <p:stCondLst>
                                            <p:cond delay="0"/>
                                          </p:stCondLst>
                                        </p:cTn>
                                        <p:tgtEl>
                                          <p:spTgt spid="735"/>
                                        </p:tgtEl>
                                        <p:attrNameLst>
                                          <p:attrName>style.visibility</p:attrName>
                                        </p:attrNameLst>
                                      </p:cBhvr>
                                      <p:to>
                                        <p:strVal val="visible"/>
                                      </p:to>
                                    </p:set>
                                  </p:childTnLst>
                                </p:cTn>
                              </p:par>
                            </p:childTnLst>
                          </p:cTn>
                        </p:par>
                      </p:childTnLst>
                    </p:cTn>
                  </p:par>
                </p:childTnLst>
              </p:cTn>
              <p:nextCondLst>
                <p:cond evt="onClick" delay="0">
                  <p:tgtEl>
                    <p:spTgt spid="738"/>
                  </p:tgtEl>
                </p:cond>
              </p:nextCondLst>
            </p:seq>
            <p:seq concurrent="1" nextAc="seek">
              <p:cTn id="4514" restart="whenNotActive" fill="hold" evtFilter="cancelBubble" nodeType="interactiveSeq">
                <p:stCondLst>
                  <p:cond evt="onClick" delay="0">
                    <p:tgtEl>
                      <p:spTgt spid="737"/>
                    </p:tgtEl>
                  </p:cond>
                </p:stCondLst>
                <p:endSync evt="end" delay="0">
                  <p:rtn val="all"/>
                </p:endSync>
                <p:childTnLst>
                  <p:par>
                    <p:cTn id="4515" fill="hold">
                      <p:stCondLst>
                        <p:cond delay="0"/>
                      </p:stCondLst>
                      <p:childTnLst>
                        <p:par>
                          <p:cTn id="4516" fill="hold">
                            <p:stCondLst>
                              <p:cond delay="0"/>
                            </p:stCondLst>
                            <p:childTnLst>
                              <p:par>
                                <p:cTn id="4517" presetID="1" presetClass="exit" presetSubtype="0" fill="hold" grpId="2" nodeType="withEffect">
                                  <p:stCondLst>
                                    <p:cond delay="0"/>
                                  </p:stCondLst>
                                  <p:childTnLst>
                                    <p:set>
                                      <p:cBhvr>
                                        <p:cTn id="4518" dur="1" fill="hold">
                                          <p:stCondLst>
                                            <p:cond delay="0"/>
                                          </p:stCondLst>
                                        </p:cTn>
                                        <p:tgtEl>
                                          <p:spTgt spid="737"/>
                                        </p:tgtEl>
                                        <p:attrNameLst>
                                          <p:attrName>style.visibility</p:attrName>
                                        </p:attrNameLst>
                                      </p:cBhvr>
                                      <p:to>
                                        <p:strVal val="hidden"/>
                                      </p:to>
                                    </p:set>
                                  </p:childTnLst>
                                </p:cTn>
                              </p:par>
                              <p:par>
                                <p:cTn id="4519" presetID="1" presetClass="exit" presetSubtype="0" fill="hold" grpId="2" nodeType="withEffect">
                                  <p:stCondLst>
                                    <p:cond delay="0"/>
                                  </p:stCondLst>
                                  <p:childTnLst>
                                    <p:set>
                                      <p:cBhvr>
                                        <p:cTn id="4520" dur="1" fill="hold">
                                          <p:stCondLst>
                                            <p:cond delay="0"/>
                                          </p:stCondLst>
                                        </p:cTn>
                                        <p:tgtEl>
                                          <p:spTgt spid="738"/>
                                        </p:tgtEl>
                                        <p:attrNameLst>
                                          <p:attrName>style.visibility</p:attrName>
                                        </p:attrNameLst>
                                      </p:cBhvr>
                                      <p:to>
                                        <p:strVal val="hidden"/>
                                      </p:to>
                                    </p:set>
                                  </p:childTnLst>
                                </p:cTn>
                              </p:par>
                              <p:par>
                                <p:cTn id="4521" presetID="1" presetClass="entr" presetSubtype="0" fill="hold" grpId="0" nodeType="withEffect">
                                  <p:stCondLst>
                                    <p:cond delay="0"/>
                                  </p:stCondLst>
                                  <p:childTnLst>
                                    <p:set>
                                      <p:cBhvr>
                                        <p:cTn id="4522" dur="1" fill="hold">
                                          <p:stCondLst>
                                            <p:cond delay="0"/>
                                          </p:stCondLst>
                                        </p:cTn>
                                        <p:tgtEl>
                                          <p:spTgt spid="740"/>
                                        </p:tgtEl>
                                        <p:attrNameLst>
                                          <p:attrName>style.visibility</p:attrName>
                                        </p:attrNameLst>
                                      </p:cBhvr>
                                      <p:to>
                                        <p:strVal val="visible"/>
                                      </p:to>
                                    </p:set>
                                  </p:childTnLst>
                                </p:cTn>
                              </p:par>
                              <p:par>
                                <p:cTn id="4523" presetID="1" presetClass="entr" presetSubtype="0" fill="hold" grpId="0" nodeType="withEffect">
                                  <p:stCondLst>
                                    <p:cond delay="0"/>
                                  </p:stCondLst>
                                  <p:childTnLst>
                                    <p:set>
                                      <p:cBhvr>
                                        <p:cTn id="4524" dur="1" fill="hold">
                                          <p:stCondLst>
                                            <p:cond delay="0"/>
                                          </p:stCondLst>
                                        </p:cTn>
                                        <p:tgtEl>
                                          <p:spTgt spid="739"/>
                                        </p:tgtEl>
                                        <p:attrNameLst>
                                          <p:attrName>style.visibility</p:attrName>
                                        </p:attrNameLst>
                                      </p:cBhvr>
                                      <p:to>
                                        <p:strVal val="visible"/>
                                      </p:to>
                                    </p:set>
                                  </p:childTnLst>
                                </p:cTn>
                              </p:par>
                            </p:childTnLst>
                          </p:cTn>
                        </p:par>
                      </p:childTnLst>
                    </p:cTn>
                  </p:par>
                </p:childTnLst>
              </p:cTn>
              <p:nextCondLst>
                <p:cond evt="onClick" delay="0">
                  <p:tgtEl>
                    <p:spTgt spid="737"/>
                  </p:tgtEl>
                </p:cond>
              </p:nextCondLst>
            </p:seq>
            <p:seq concurrent="1" nextAc="seek">
              <p:cTn id="4525" restart="whenNotActive" fill="hold" evtFilter="cancelBubble" nodeType="interactiveSeq">
                <p:stCondLst>
                  <p:cond evt="onClick" delay="0">
                    <p:tgtEl>
                      <p:spTgt spid="740"/>
                    </p:tgtEl>
                  </p:cond>
                </p:stCondLst>
                <p:endSync evt="end" delay="0">
                  <p:rtn val="all"/>
                </p:endSync>
                <p:childTnLst>
                  <p:par>
                    <p:cTn id="4526" fill="hold">
                      <p:stCondLst>
                        <p:cond delay="0"/>
                      </p:stCondLst>
                      <p:childTnLst>
                        <p:par>
                          <p:cTn id="4527" fill="hold">
                            <p:stCondLst>
                              <p:cond delay="0"/>
                            </p:stCondLst>
                            <p:childTnLst>
                              <p:par>
                                <p:cTn id="4528" presetID="1" presetClass="exit" presetSubtype="0" fill="hold" grpId="1" nodeType="withEffect">
                                  <p:stCondLst>
                                    <p:cond delay="0"/>
                                  </p:stCondLst>
                                  <p:childTnLst>
                                    <p:set>
                                      <p:cBhvr>
                                        <p:cTn id="4529" dur="1" fill="hold">
                                          <p:stCondLst>
                                            <p:cond delay="0"/>
                                          </p:stCondLst>
                                        </p:cTn>
                                        <p:tgtEl>
                                          <p:spTgt spid="740"/>
                                        </p:tgtEl>
                                        <p:attrNameLst>
                                          <p:attrName>style.visibility</p:attrName>
                                        </p:attrNameLst>
                                      </p:cBhvr>
                                      <p:to>
                                        <p:strVal val="hidden"/>
                                      </p:to>
                                    </p:set>
                                  </p:childTnLst>
                                </p:cTn>
                              </p:par>
                              <p:par>
                                <p:cTn id="4530" presetID="1" presetClass="exit" presetSubtype="0" fill="hold" grpId="1" nodeType="withEffect">
                                  <p:stCondLst>
                                    <p:cond delay="0"/>
                                  </p:stCondLst>
                                  <p:childTnLst>
                                    <p:set>
                                      <p:cBhvr>
                                        <p:cTn id="4531" dur="1" fill="hold">
                                          <p:stCondLst>
                                            <p:cond delay="0"/>
                                          </p:stCondLst>
                                        </p:cTn>
                                        <p:tgtEl>
                                          <p:spTgt spid="739"/>
                                        </p:tgtEl>
                                        <p:attrNameLst>
                                          <p:attrName>style.visibility</p:attrName>
                                        </p:attrNameLst>
                                      </p:cBhvr>
                                      <p:to>
                                        <p:strVal val="hidden"/>
                                      </p:to>
                                    </p:set>
                                  </p:childTnLst>
                                </p:cTn>
                              </p:par>
                              <p:par>
                                <p:cTn id="4532" presetID="1" presetClass="entr" presetSubtype="0" fill="hold" grpId="0" nodeType="withEffect">
                                  <p:stCondLst>
                                    <p:cond delay="0"/>
                                  </p:stCondLst>
                                  <p:childTnLst>
                                    <p:set>
                                      <p:cBhvr>
                                        <p:cTn id="4533" dur="1" fill="hold">
                                          <p:stCondLst>
                                            <p:cond delay="0"/>
                                          </p:stCondLst>
                                        </p:cTn>
                                        <p:tgtEl>
                                          <p:spTgt spid="738"/>
                                        </p:tgtEl>
                                        <p:attrNameLst>
                                          <p:attrName>style.visibility</p:attrName>
                                        </p:attrNameLst>
                                      </p:cBhvr>
                                      <p:to>
                                        <p:strVal val="visible"/>
                                      </p:to>
                                    </p:set>
                                  </p:childTnLst>
                                </p:cTn>
                              </p:par>
                              <p:par>
                                <p:cTn id="4534" presetID="1" presetClass="entr" presetSubtype="0" fill="hold" grpId="0" nodeType="withEffect">
                                  <p:stCondLst>
                                    <p:cond delay="0"/>
                                  </p:stCondLst>
                                  <p:childTnLst>
                                    <p:set>
                                      <p:cBhvr>
                                        <p:cTn id="4535" dur="1" fill="hold">
                                          <p:stCondLst>
                                            <p:cond delay="0"/>
                                          </p:stCondLst>
                                        </p:cTn>
                                        <p:tgtEl>
                                          <p:spTgt spid="737"/>
                                        </p:tgtEl>
                                        <p:attrNameLst>
                                          <p:attrName>style.visibility</p:attrName>
                                        </p:attrNameLst>
                                      </p:cBhvr>
                                      <p:to>
                                        <p:strVal val="visible"/>
                                      </p:to>
                                    </p:set>
                                  </p:childTnLst>
                                </p:cTn>
                              </p:par>
                            </p:childTnLst>
                          </p:cTn>
                        </p:par>
                      </p:childTnLst>
                    </p:cTn>
                  </p:par>
                </p:childTnLst>
              </p:cTn>
              <p:nextCondLst>
                <p:cond evt="onClick" delay="0">
                  <p:tgtEl>
                    <p:spTgt spid="740"/>
                  </p:tgtEl>
                </p:cond>
              </p:nextCondLst>
            </p:seq>
            <p:seq concurrent="1" nextAc="seek">
              <p:cTn id="4536" restart="whenNotActive" fill="hold" evtFilter="cancelBubble" nodeType="interactiveSeq">
                <p:stCondLst>
                  <p:cond evt="onClick" delay="0">
                    <p:tgtEl>
                      <p:spTgt spid="739"/>
                    </p:tgtEl>
                  </p:cond>
                </p:stCondLst>
                <p:endSync evt="end" delay="0">
                  <p:rtn val="all"/>
                </p:endSync>
                <p:childTnLst>
                  <p:par>
                    <p:cTn id="4537" fill="hold">
                      <p:stCondLst>
                        <p:cond delay="0"/>
                      </p:stCondLst>
                      <p:childTnLst>
                        <p:par>
                          <p:cTn id="4538" fill="hold">
                            <p:stCondLst>
                              <p:cond delay="0"/>
                            </p:stCondLst>
                            <p:childTnLst>
                              <p:par>
                                <p:cTn id="4539" presetID="1" presetClass="exit" presetSubtype="0" fill="hold" grpId="2" nodeType="withEffect">
                                  <p:stCondLst>
                                    <p:cond delay="0"/>
                                  </p:stCondLst>
                                  <p:childTnLst>
                                    <p:set>
                                      <p:cBhvr>
                                        <p:cTn id="4540" dur="1" fill="hold">
                                          <p:stCondLst>
                                            <p:cond delay="0"/>
                                          </p:stCondLst>
                                        </p:cTn>
                                        <p:tgtEl>
                                          <p:spTgt spid="739"/>
                                        </p:tgtEl>
                                        <p:attrNameLst>
                                          <p:attrName>style.visibility</p:attrName>
                                        </p:attrNameLst>
                                      </p:cBhvr>
                                      <p:to>
                                        <p:strVal val="hidden"/>
                                      </p:to>
                                    </p:set>
                                  </p:childTnLst>
                                </p:cTn>
                              </p:par>
                              <p:par>
                                <p:cTn id="4541" presetID="1" presetClass="exit" presetSubtype="0" fill="hold" grpId="2" nodeType="withEffect">
                                  <p:stCondLst>
                                    <p:cond delay="0"/>
                                  </p:stCondLst>
                                  <p:childTnLst>
                                    <p:set>
                                      <p:cBhvr>
                                        <p:cTn id="4542" dur="1" fill="hold">
                                          <p:stCondLst>
                                            <p:cond delay="0"/>
                                          </p:stCondLst>
                                        </p:cTn>
                                        <p:tgtEl>
                                          <p:spTgt spid="740"/>
                                        </p:tgtEl>
                                        <p:attrNameLst>
                                          <p:attrName>style.visibility</p:attrName>
                                        </p:attrNameLst>
                                      </p:cBhvr>
                                      <p:to>
                                        <p:strVal val="hidden"/>
                                      </p:to>
                                    </p:set>
                                  </p:childTnLst>
                                </p:cTn>
                              </p:par>
                              <p:par>
                                <p:cTn id="4543" presetID="1" presetClass="entr" presetSubtype="0" fill="hold" grpId="3" nodeType="withEffect">
                                  <p:stCondLst>
                                    <p:cond delay="0"/>
                                  </p:stCondLst>
                                  <p:childTnLst>
                                    <p:set>
                                      <p:cBhvr>
                                        <p:cTn id="4544" dur="1" fill="hold">
                                          <p:stCondLst>
                                            <p:cond delay="0"/>
                                          </p:stCondLst>
                                        </p:cTn>
                                        <p:tgtEl>
                                          <p:spTgt spid="742"/>
                                        </p:tgtEl>
                                        <p:attrNameLst>
                                          <p:attrName>style.visibility</p:attrName>
                                        </p:attrNameLst>
                                      </p:cBhvr>
                                      <p:to>
                                        <p:strVal val="visible"/>
                                      </p:to>
                                    </p:set>
                                  </p:childTnLst>
                                </p:cTn>
                              </p:par>
                              <p:par>
                                <p:cTn id="4545" presetID="1" presetClass="entr" presetSubtype="0" fill="hold" grpId="3" nodeType="withEffect">
                                  <p:stCondLst>
                                    <p:cond delay="0"/>
                                  </p:stCondLst>
                                  <p:childTnLst>
                                    <p:set>
                                      <p:cBhvr>
                                        <p:cTn id="4546" dur="1" fill="hold">
                                          <p:stCondLst>
                                            <p:cond delay="0"/>
                                          </p:stCondLst>
                                        </p:cTn>
                                        <p:tgtEl>
                                          <p:spTgt spid="741"/>
                                        </p:tgtEl>
                                        <p:attrNameLst>
                                          <p:attrName>style.visibility</p:attrName>
                                        </p:attrNameLst>
                                      </p:cBhvr>
                                      <p:to>
                                        <p:strVal val="visible"/>
                                      </p:to>
                                    </p:set>
                                  </p:childTnLst>
                                </p:cTn>
                              </p:par>
                            </p:childTnLst>
                          </p:cTn>
                        </p:par>
                      </p:childTnLst>
                    </p:cTn>
                  </p:par>
                </p:childTnLst>
              </p:cTn>
              <p:nextCondLst>
                <p:cond evt="onClick" delay="0">
                  <p:tgtEl>
                    <p:spTgt spid="739"/>
                  </p:tgtEl>
                </p:cond>
              </p:nextCondLst>
            </p:seq>
            <p:seq concurrent="1" nextAc="seek">
              <p:cTn id="4547" restart="whenNotActive" fill="hold" evtFilter="cancelBubble" nodeType="interactiveSeq">
                <p:stCondLst>
                  <p:cond evt="onClick" delay="0">
                    <p:tgtEl>
                      <p:spTgt spid="742"/>
                    </p:tgtEl>
                  </p:cond>
                </p:stCondLst>
                <p:endSync evt="end" delay="0">
                  <p:rtn val="all"/>
                </p:endSync>
                <p:childTnLst>
                  <p:par>
                    <p:cTn id="4548" fill="hold">
                      <p:stCondLst>
                        <p:cond delay="0"/>
                      </p:stCondLst>
                      <p:childTnLst>
                        <p:par>
                          <p:cTn id="4549" fill="hold">
                            <p:stCondLst>
                              <p:cond delay="0"/>
                            </p:stCondLst>
                            <p:childTnLst>
                              <p:par>
                                <p:cTn id="4550" presetID="1" presetClass="exit" presetSubtype="0" fill="hold" grpId="1" nodeType="withEffect">
                                  <p:stCondLst>
                                    <p:cond delay="0"/>
                                  </p:stCondLst>
                                  <p:childTnLst>
                                    <p:set>
                                      <p:cBhvr>
                                        <p:cTn id="4551" dur="1" fill="hold">
                                          <p:stCondLst>
                                            <p:cond delay="0"/>
                                          </p:stCondLst>
                                        </p:cTn>
                                        <p:tgtEl>
                                          <p:spTgt spid="742"/>
                                        </p:tgtEl>
                                        <p:attrNameLst>
                                          <p:attrName>style.visibility</p:attrName>
                                        </p:attrNameLst>
                                      </p:cBhvr>
                                      <p:to>
                                        <p:strVal val="hidden"/>
                                      </p:to>
                                    </p:set>
                                  </p:childTnLst>
                                </p:cTn>
                              </p:par>
                              <p:par>
                                <p:cTn id="4552" presetID="1" presetClass="exit" presetSubtype="0" fill="hold" grpId="1" nodeType="withEffect">
                                  <p:stCondLst>
                                    <p:cond delay="0"/>
                                  </p:stCondLst>
                                  <p:childTnLst>
                                    <p:set>
                                      <p:cBhvr>
                                        <p:cTn id="4553" dur="1" fill="hold">
                                          <p:stCondLst>
                                            <p:cond delay="0"/>
                                          </p:stCondLst>
                                        </p:cTn>
                                        <p:tgtEl>
                                          <p:spTgt spid="741"/>
                                        </p:tgtEl>
                                        <p:attrNameLst>
                                          <p:attrName>style.visibility</p:attrName>
                                        </p:attrNameLst>
                                      </p:cBhvr>
                                      <p:to>
                                        <p:strVal val="hidden"/>
                                      </p:to>
                                    </p:set>
                                  </p:childTnLst>
                                </p:cTn>
                              </p:par>
                              <p:par>
                                <p:cTn id="4554" presetID="1" presetClass="entr" presetSubtype="0" fill="hold" grpId="3" nodeType="withEffect">
                                  <p:stCondLst>
                                    <p:cond delay="0"/>
                                  </p:stCondLst>
                                  <p:childTnLst>
                                    <p:set>
                                      <p:cBhvr>
                                        <p:cTn id="4555" dur="1" fill="hold">
                                          <p:stCondLst>
                                            <p:cond delay="0"/>
                                          </p:stCondLst>
                                        </p:cTn>
                                        <p:tgtEl>
                                          <p:spTgt spid="740"/>
                                        </p:tgtEl>
                                        <p:attrNameLst>
                                          <p:attrName>style.visibility</p:attrName>
                                        </p:attrNameLst>
                                      </p:cBhvr>
                                      <p:to>
                                        <p:strVal val="visible"/>
                                      </p:to>
                                    </p:set>
                                  </p:childTnLst>
                                </p:cTn>
                              </p:par>
                              <p:par>
                                <p:cTn id="4556" presetID="1" presetClass="entr" presetSubtype="0" fill="hold" grpId="3" nodeType="withEffect">
                                  <p:stCondLst>
                                    <p:cond delay="0"/>
                                  </p:stCondLst>
                                  <p:childTnLst>
                                    <p:set>
                                      <p:cBhvr>
                                        <p:cTn id="4557" dur="1" fill="hold">
                                          <p:stCondLst>
                                            <p:cond delay="0"/>
                                          </p:stCondLst>
                                        </p:cTn>
                                        <p:tgtEl>
                                          <p:spTgt spid="739"/>
                                        </p:tgtEl>
                                        <p:attrNameLst>
                                          <p:attrName>style.visibility</p:attrName>
                                        </p:attrNameLst>
                                      </p:cBhvr>
                                      <p:to>
                                        <p:strVal val="visible"/>
                                      </p:to>
                                    </p:set>
                                  </p:childTnLst>
                                </p:cTn>
                              </p:par>
                            </p:childTnLst>
                          </p:cTn>
                        </p:par>
                      </p:childTnLst>
                    </p:cTn>
                  </p:par>
                </p:childTnLst>
              </p:cTn>
              <p:nextCondLst>
                <p:cond evt="onClick" delay="0">
                  <p:tgtEl>
                    <p:spTgt spid="742"/>
                  </p:tgtEl>
                </p:cond>
              </p:nextCondLst>
            </p:seq>
            <p:seq concurrent="1" nextAc="seek">
              <p:cTn id="4558" restart="whenNotActive" fill="hold" evtFilter="cancelBubble" nodeType="interactiveSeq">
                <p:stCondLst>
                  <p:cond evt="onClick" delay="0">
                    <p:tgtEl>
                      <p:spTgt spid="741"/>
                    </p:tgtEl>
                  </p:cond>
                </p:stCondLst>
                <p:endSync evt="end" delay="0">
                  <p:rtn val="all"/>
                </p:endSync>
                <p:childTnLst>
                  <p:par>
                    <p:cTn id="4559" fill="hold">
                      <p:stCondLst>
                        <p:cond delay="0"/>
                      </p:stCondLst>
                      <p:childTnLst>
                        <p:par>
                          <p:cTn id="4560" fill="hold">
                            <p:stCondLst>
                              <p:cond delay="0"/>
                            </p:stCondLst>
                            <p:childTnLst>
                              <p:par>
                                <p:cTn id="4561" presetID="1" presetClass="exit" presetSubtype="0" fill="hold" grpId="2" nodeType="withEffect">
                                  <p:stCondLst>
                                    <p:cond delay="0"/>
                                  </p:stCondLst>
                                  <p:childTnLst>
                                    <p:set>
                                      <p:cBhvr>
                                        <p:cTn id="4562" dur="1" fill="hold">
                                          <p:stCondLst>
                                            <p:cond delay="0"/>
                                          </p:stCondLst>
                                        </p:cTn>
                                        <p:tgtEl>
                                          <p:spTgt spid="741"/>
                                        </p:tgtEl>
                                        <p:attrNameLst>
                                          <p:attrName>style.visibility</p:attrName>
                                        </p:attrNameLst>
                                      </p:cBhvr>
                                      <p:to>
                                        <p:strVal val="hidden"/>
                                      </p:to>
                                    </p:set>
                                  </p:childTnLst>
                                </p:cTn>
                              </p:par>
                              <p:par>
                                <p:cTn id="4563" presetID="1" presetClass="exit" presetSubtype="0" fill="hold" grpId="2" nodeType="withEffect">
                                  <p:stCondLst>
                                    <p:cond delay="0"/>
                                  </p:stCondLst>
                                  <p:childTnLst>
                                    <p:set>
                                      <p:cBhvr>
                                        <p:cTn id="4564" dur="1" fill="hold">
                                          <p:stCondLst>
                                            <p:cond delay="0"/>
                                          </p:stCondLst>
                                        </p:cTn>
                                        <p:tgtEl>
                                          <p:spTgt spid="742"/>
                                        </p:tgtEl>
                                        <p:attrNameLst>
                                          <p:attrName>style.visibility</p:attrName>
                                        </p:attrNameLst>
                                      </p:cBhvr>
                                      <p:to>
                                        <p:strVal val="hidden"/>
                                      </p:to>
                                    </p:set>
                                  </p:childTnLst>
                                </p:cTn>
                              </p:par>
                              <p:par>
                                <p:cTn id="4565" presetID="1" presetClass="entr" presetSubtype="0" fill="hold" grpId="0" nodeType="withEffect">
                                  <p:stCondLst>
                                    <p:cond delay="0"/>
                                  </p:stCondLst>
                                  <p:childTnLst>
                                    <p:set>
                                      <p:cBhvr>
                                        <p:cTn id="4566" dur="1" fill="hold">
                                          <p:stCondLst>
                                            <p:cond delay="0"/>
                                          </p:stCondLst>
                                        </p:cTn>
                                        <p:tgtEl>
                                          <p:spTgt spid="744"/>
                                        </p:tgtEl>
                                        <p:attrNameLst>
                                          <p:attrName>style.visibility</p:attrName>
                                        </p:attrNameLst>
                                      </p:cBhvr>
                                      <p:to>
                                        <p:strVal val="visible"/>
                                      </p:to>
                                    </p:set>
                                  </p:childTnLst>
                                </p:cTn>
                              </p:par>
                              <p:par>
                                <p:cTn id="4567" presetID="1" presetClass="entr" presetSubtype="0" fill="hold" grpId="0" nodeType="withEffect">
                                  <p:stCondLst>
                                    <p:cond delay="0"/>
                                  </p:stCondLst>
                                  <p:childTnLst>
                                    <p:set>
                                      <p:cBhvr>
                                        <p:cTn id="4568" dur="1" fill="hold">
                                          <p:stCondLst>
                                            <p:cond delay="0"/>
                                          </p:stCondLst>
                                        </p:cTn>
                                        <p:tgtEl>
                                          <p:spTgt spid="743"/>
                                        </p:tgtEl>
                                        <p:attrNameLst>
                                          <p:attrName>style.visibility</p:attrName>
                                        </p:attrNameLst>
                                      </p:cBhvr>
                                      <p:to>
                                        <p:strVal val="visible"/>
                                      </p:to>
                                    </p:set>
                                  </p:childTnLst>
                                </p:cTn>
                              </p:par>
                            </p:childTnLst>
                          </p:cTn>
                        </p:par>
                      </p:childTnLst>
                    </p:cTn>
                  </p:par>
                </p:childTnLst>
              </p:cTn>
              <p:nextCondLst>
                <p:cond evt="onClick" delay="0">
                  <p:tgtEl>
                    <p:spTgt spid="741"/>
                  </p:tgtEl>
                </p:cond>
              </p:nextCondLst>
            </p:seq>
            <p:seq concurrent="1" nextAc="seek">
              <p:cTn id="4569" restart="whenNotActive" fill="hold" evtFilter="cancelBubble" nodeType="interactiveSeq">
                <p:stCondLst>
                  <p:cond evt="onClick" delay="0">
                    <p:tgtEl>
                      <p:spTgt spid="744"/>
                    </p:tgtEl>
                  </p:cond>
                </p:stCondLst>
                <p:endSync evt="end" delay="0">
                  <p:rtn val="all"/>
                </p:endSync>
                <p:childTnLst>
                  <p:par>
                    <p:cTn id="4570" fill="hold">
                      <p:stCondLst>
                        <p:cond delay="0"/>
                      </p:stCondLst>
                      <p:childTnLst>
                        <p:par>
                          <p:cTn id="4571" fill="hold">
                            <p:stCondLst>
                              <p:cond delay="0"/>
                            </p:stCondLst>
                            <p:childTnLst>
                              <p:par>
                                <p:cTn id="4572" presetID="1" presetClass="exit" presetSubtype="0" fill="hold" grpId="1" nodeType="withEffect">
                                  <p:stCondLst>
                                    <p:cond delay="0"/>
                                  </p:stCondLst>
                                  <p:childTnLst>
                                    <p:set>
                                      <p:cBhvr>
                                        <p:cTn id="4573" dur="1" fill="hold">
                                          <p:stCondLst>
                                            <p:cond delay="0"/>
                                          </p:stCondLst>
                                        </p:cTn>
                                        <p:tgtEl>
                                          <p:spTgt spid="744"/>
                                        </p:tgtEl>
                                        <p:attrNameLst>
                                          <p:attrName>style.visibility</p:attrName>
                                        </p:attrNameLst>
                                      </p:cBhvr>
                                      <p:to>
                                        <p:strVal val="hidden"/>
                                      </p:to>
                                    </p:set>
                                  </p:childTnLst>
                                </p:cTn>
                              </p:par>
                              <p:par>
                                <p:cTn id="4574" presetID="1" presetClass="exit" presetSubtype="0" fill="hold" grpId="1" nodeType="withEffect">
                                  <p:stCondLst>
                                    <p:cond delay="0"/>
                                  </p:stCondLst>
                                  <p:childTnLst>
                                    <p:set>
                                      <p:cBhvr>
                                        <p:cTn id="4575" dur="1" fill="hold">
                                          <p:stCondLst>
                                            <p:cond delay="0"/>
                                          </p:stCondLst>
                                        </p:cTn>
                                        <p:tgtEl>
                                          <p:spTgt spid="743"/>
                                        </p:tgtEl>
                                        <p:attrNameLst>
                                          <p:attrName>style.visibility</p:attrName>
                                        </p:attrNameLst>
                                      </p:cBhvr>
                                      <p:to>
                                        <p:strVal val="hidden"/>
                                      </p:to>
                                    </p:set>
                                  </p:childTnLst>
                                </p:cTn>
                              </p:par>
                              <p:par>
                                <p:cTn id="4576" presetID="1" presetClass="entr" presetSubtype="0" fill="hold" grpId="0" nodeType="withEffect">
                                  <p:stCondLst>
                                    <p:cond delay="0"/>
                                  </p:stCondLst>
                                  <p:childTnLst>
                                    <p:set>
                                      <p:cBhvr>
                                        <p:cTn id="4577" dur="1" fill="hold">
                                          <p:stCondLst>
                                            <p:cond delay="0"/>
                                          </p:stCondLst>
                                        </p:cTn>
                                        <p:tgtEl>
                                          <p:spTgt spid="742"/>
                                        </p:tgtEl>
                                        <p:attrNameLst>
                                          <p:attrName>style.visibility</p:attrName>
                                        </p:attrNameLst>
                                      </p:cBhvr>
                                      <p:to>
                                        <p:strVal val="visible"/>
                                      </p:to>
                                    </p:set>
                                  </p:childTnLst>
                                </p:cTn>
                              </p:par>
                              <p:par>
                                <p:cTn id="4578" presetID="1" presetClass="entr" presetSubtype="0" fill="hold" grpId="0" nodeType="withEffect">
                                  <p:stCondLst>
                                    <p:cond delay="0"/>
                                  </p:stCondLst>
                                  <p:childTnLst>
                                    <p:set>
                                      <p:cBhvr>
                                        <p:cTn id="4579" dur="1" fill="hold">
                                          <p:stCondLst>
                                            <p:cond delay="0"/>
                                          </p:stCondLst>
                                        </p:cTn>
                                        <p:tgtEl>
                                          <p:spTgt spid="741"/>
                                        </p:tgtEl>
                                        <p:attrNameLst>
                                          <p:attrName>style.visibility</p:attrName>
                                        </p:attrNameLst>
                                      </p:cBhvr>
                                      <p:to>
                                        <p:strVal val="visible"/>
                                      </p:to>
                                    </p:set>
                                  </p:childTnLst>
                                </p:cTn>
                              </p:par>
                            </p:childTnLst>
                          </p:cTn>
                        </p:par>
                      </p:childTnLst>
                    </p:cTn>
                  </p:par>
                </p:childTnLst>
              </p:cTn>
              <p:nextCondLst>
                <p:cond evt="onClick" delay="0">
                  <p:tgtEl>
                    <p:spTgt spid="744"/>
                  </p:tgtEl>
                </p:cond>
              </p:nextCondLst>
            </p:seq>
            <p:seq concurrent="1" nextAc="seek">
              <p:cTn id="4580" restart="whenNotActive" fill="hold" evtFilter="cancelBubble" nodeType="interactiveSeq">
                <p:stCondLst>
                  <p:cond evt="onClick" delay="0">
                    <p:tgtEl>
                      <p:spTgt spid="743"/>
                    </p:tgtEl>
                  </p:cond>
                </p:stCondLst>
                <p:endSync evt="end" delay="0">
                  <p:rtn val="all"/>
                </p:endSync>
                <p:childTnLst>
                  <p:par>
                    <p:cTn id="4581" fill="hold">
                      <p:stCondLst>
                        <p:cond delay="0"/>
                      </p:stCondLst>
                      <p:childTnLst>
                        <p:par>
                          <p:cTn id="4582" fill="hold">
                            <p:stCondLst>
                              <p:cond delay="0"/>
                            </p:stCondLst>
                            <p:childTnLst>
                              <p:par>
                                <p:cTn id="4583" presetID="1" presetClass="exit" presetSubtype="0" fill="hold" grpId="2" nodeType="withEffect">
                                  <p:stCondLst>
                                    <p:cond delay="0"/>
                                  </p:stCondLst>
                                  <p:childTnLst>
                                    <p:set>
                                      <p:cBhvr>
                                        <p:cTn id="4584" dur="1" fill="hold">
                                          <p:stCondLst>
                                            <p:cond delay="0"/>
                                          </p:stCondLst>
                                        </p:cTn>
                                        <p:tgtEl>
                                          <p:spTgt spid="743"/>
                                        </p:tgtEl>
                                        <p:attrNameLst>
                                          <p:attrName>style.visibility</p:attrName>
                                        </p:attrNameLst>
                                      </p:cBhvr>
                                      <p:to>
                                        <p:strVal val="hidden"/>
                                      </p:to>
                                    </p:set>
                                  </p:childTnLst>
                                </p:cTn>
                              </p:par>
                              <p:par>
                                <p:cTn id="4585" presetID="1" presetClass="exit" presetSubtype="0" fill="hold" grpId="2" nodeType="withEffect">
                                  <p:stCondLst>
                                    <p:cond delay="0"/>
                                  </p:stCondLst>
                                  <p:childTnLst>
                                    <p:set>
                                      <p:cBhvr>
                                        <p:cTn id="4586" dur="1" fill="hold">
                                          <p:stCondLst>
                                            <p:cond delay="0"/>
                                          </p:stCondLst>
                                        </p:cTn>
                                        <p:tgtEl>
                                          <p:spTgt spid="744"/>
                                        </p:tgtEl>
                                        <p:attrNameLst>
                                          <p:attrName>style.visibility</p:attrName>
                                        </p:attrNameLst>
                                      </p:cBhvr>
                                      <p:to>
                                        <p:strVal val="hidden"/>
                                      </p:to>
                                    </p:set>
                                  </p:childTnLst>
                                </p:cTn>
                              </p:par>
                              <p:par>
                                <p:cTn id="4587" presetID="1" presetClass="entr" presetSubtype="0" fill="hold" grpId="3" nodeType="withEffect">
                                  <p:stCondLst>
                                    <p:cond delay="0"/>
                                  </p:stCondLst>
                                  <p:childTnLst>
                                    <p:set>
                                      <p:cBhvr>
                                        <p:cTn id="4588" dur="1" fill="hold">
                                          <p:stCondLst>
                                            <p:cond delay="0"/>
                                          </p:stCondLst>
                                        </p:cTn>
                                        <p:tgtEl>
                                          <p:spTgt spid="746"/>
                                        </p:tgtEl>
                                        <p:attrNameLst>
                                          <p:attrName>style.visibility</p:attrName>
                                        </p:attrNameLst>
                                      </p:cBhvr>
                                      <p:to>
                                        <p:strVal val="visible"/>
                                      </p:to>
                                    </p:set>
                                  </p:childTnLst>
                                </p:cTn>
                              </p:par>
                              <p:par>
                                <p:cTn id="4589" presetID="1" presetClass="entr" presetSubtype="0" fill="hold" grpId="3" nodeType="withEffect">
                                  <p:stCondLst>
                                    <p:cond delay="0"/>
                                  </p:stCondLst>
                                  <p:childTnLst>
                                    <p:set>
                                      <p:cBhvr>
                                        <p:cTn id="4590" dur="1" fill="hold">
                                          <p:stCondLst>
                                            <p:cond delay="0"/>
                                          </p:stCondLst>
                                        </p:cTn>
                                        <p:tgtEl>
                                          <p:spTgt spid="745"/>
                                        </p:tgtEl>
                                        <p:attrNameLst>
                                          <p:attrName>style.visibility</p:attrName>
                                        </p:attrNameLst>
                                      </p:cBhvr>
                                      <p:to>
                                        <p:strVal val="visible"/>
                                      </p:to>
                                    </p:set>
                                  </p:childTnLst>
                                </p:cTn>
                              </p:par>
                            </p:childTnLst>
                          </p:cTn>
                        </p:par>
                      </p:childTnLst>
                    </p:cTn>
                  </p:par>
                </p:childTnLst>
              </p:cTn>
              <p:nextCondLst>
                <p:cond evt="onClick" delay="0">
                  <p:tgtEl>
                    <p:spTgt spid="743"/>
                  </p:tgtEl>
                </p:cond>
              </p:nextCondLst>
            </p:seq>
            <p:seq concurrent="1" nextAc="seek">
              <p:cTn id="4591" restart="whenNotActive" fill="hold" evtFilter="cancelBubble" nodeType="interactiveSeq">
                <p:stCondLst>
                  <p:cond evt="onClick" delay="0">
                    <p:tgtEl>
                      <p:spTgt spid="746"/>
                    </p:tgtEl>
                  </p:cond>
                </p:stCondLst>
                <p:endSync evt="end" delay="0">
                  <p:rtn val="all"/>
                </p:endSync>
                <p:childTnLst>
                  <p:par>
                    <p:cTn id="4592" fill="hold">
                      <p:stCondLst>
                        <p:cond delay="0"/>
                      </p:stCondLst>
                      <p:childTnLst>
                        <p:par>
                          <p:cTn id="4593" fill="hold">
                            <p:stCondLst>
                              <p:cond delay="0"/>
                            </p:stCondLst>
                            <p:childTnLst>
                              <p:par>
                                <p:cTn id="4594" presetID="1" presetClass="exit" presetSubtype="0" fill="hold" grpId="1" nodeType="withEffect">
                                  <p:stCondLst>
                                    <p:cond delay="0"/>
                                  </p:stCondLst>
                                  <p:childTnLst>
                                    <p:set>
                                      <p:cBhvr>
                                        <p:cTn id="4595" dur="1" fill="hold">
                                          <p:stCondLst>
                                            <p:cond delay="0"/>
                                          </p:stCondLst>
                                        </p:cTn>
                                        <p:tgtEl>
                                          <p:spTgt spid="746"/>
                                        </p:tgtEl>
                                        <p:attrNameLst>
                                          <p:attrName>style.visibility</p:attrName>
                                        </p:attrNameLst>
                                      </p:cBhvr>
                                      <p:to>
                                        <p:strVal val="hidden"/>
                                      </p:to>
                                    </p:set>
                                  </p:childTnLst>
                                </p:cTn>
                              </p:par>
                              <p:par>
                                <p:cTn id="4596" presetID="1" presetClass="exit" presetSubtype="0" fill="hold" grpId="1" nodeType="withEffect">
                                  <p:stCondLst>
                                    <p:cond delay="0"/>
                                  </p:stCondLst>
                                  <p:childTnLst>
                                    <p:set>
                                      <p:cBhvr>
                                        <p:cTn id="4597" dur="1" fill="hold">
                                          <p:stCondLst>
                                            <p:cond delay="0"/>
                                          </p:stCondLst>
                                        </p:cTn>
                                        <p:tgtEl>
                                          <p:spTgt spid="745"/>
                                        </p:tgtEl>
                                        <p:attrNameLst>
                                          <p:attrName>style.visibility</p:attrName>
                                        </p:attrNameLst>
                                      </p:cBhvr>
                                      <p:to>
                                        <p:strVal val="hidden"/>
                                      </p:to>
                                    </p:set>
                                  </p:childTnLst>
                                </p:cTn>
                              </p:par>
                              <p:par>
                                <p:cTn id="4598" presetID="1" presetClass="entr" presetSubtype="0" fill="hold" grpId="3" nodeType="withEffect">
                                  <p:stCondLst>
                                    <p:cond delay="0"/>
                                  </p:stCondLst>
                                  <p:childTnLst>
                                    <p:set>
                                      <p:cBhvr>
                                        <p:cTn id="4599" dur="1" fill="hold">
                                          <p:stCondLst>
                                            <p:cond delay="0"/>
                                          </p:stCondLst>
                                        </p:cTn>
                                        <p:tgtEl>
                                          <p:spTgt spid="744"/>
                                        </p:tgtEl>
                                        <p:attrNameLst>
                                          <p:attrName>style.visibility</p:attrName>
                                        </p:attrNameLst>
                                      </p:cBhvr>
                                      <p:to>
                                        <p:strVal val="visible"/>
                                      </p:to>
                                    </p:set>
                                  </p:childTnLst>
                                </p:cTn>
                              </p:par>
                              <p:par>
                                <p:cTn id="4600" presetID="1" presetClass="entr" presetSubtype="0" fill="hold" grpId="3" nodeType="withEffect">
                                  <p:stCondLst>
                                    <p:cond delay="0"/>
                                  </p:stCondLst>
                                  <p:childTnLst>
                                    <p:set>
                                      <p:cBhvr>
                                        <p:cTn id="4601" dur="1" fill="hold">
                                          <p:stCondLst>
                                            <p:cond delay="0"/>
                                          </p:stCondLst>
                                        </p:cTn>
                                        <p:tgtEl>
                                          <p:spTgt spid="743"/>
                                        </p:tgtEl>
                                        <p:attrNameLst>
                                          <p:attrName>style.visibility</p:attrName>
                                        </p:attrNameLst>
                                      </p:cBhvr>
                                      <p:to>
                                        <p:strVal val="visible"/>
                                      </p:to>
                                    </p:set>
                                  </p:childTnLst>
                                </p:cTn>
                              </p:par>
                            </p:childTnLst>
                          </p:cTn>
                        </p:par>
                      </p:childTnLst>
                    </p:cTn>
                  </p:par>
                </p:childTnLst>
              </p:cTn>
              <p:nextCondLst>
                <p:cond evt="onClick" delay="0">
                  <p:tgtEl>
                    <p:spTgt spid="746"/>
                  </p:tgtEl>
                </p:cond>
              </p:nextCondLst>
            </p:seq>
            <p:seq concurrent="1" nextAc="seek">
              <p:cTn id="4602" restart="whenNotActive" fill="hold" evtFilter="cancelBubble" nodeType="interactiveSeq">
                <p:stCondLst>
                  <p:cond evt="onClick" delay="0">
                    <p:tgtEl>
                      <p:spTgt spid="745"/>
                    </p:tgtEl>
                  </p:cond>
                </p:stCondLst>
                <p:endSync evt="end" delay="0">
                  <p:rtn val="all"/>
                </p:endSync>
                <p:childTnLst>
                  <p:par>
                    <p:cTn id="4603" fill="hold">
                      <p:stCondLst>
                        <p:cond delay="0"/>
                      </p:stCondLst>
                      <p:childTnLst>
                        <p:par>
                          <p:cTn id="4604" fill="hold">
                            <p:stCondLst>
                              <p:cond delay="0"/>
                            </p:stCondLst>
                            <p:childTnLst>
                              <p:par>
                                <p:cTn id="4605" presetID="1" presetClass="exit" presetSubtype="0" fill="hold" grpId="2" nodeType="withEffect">
                                  <p:stCondLst>
                                    <p:cond delay="0"/>
                                  </p:stCondLst>
                                  <p:childTnLst>
                                    <p:set>
                                      <p:cBhvr>
                                        <p:cTn id="4606" dur="1" fill="hold">
                                          <p:stCondLst>
                                            <p:cond delay="0"/>
                                          </p:stCondLst>
                                        </p:cTn>
                                        <p:tgtEl>
                                          <p:spTgt spid="745"/>
                                        </p:tgtEl>
                                        <p:attrNameLst>
                                          <p:attrName>style.visibility</p:attrName>
                                        </p:attrNameLst>
                                      </p:cBhvr>
                                      <p:to>
                                        <p:strVal val="hidden"/>
                                      </p:to>
                                    </p:set>
                                  </p:childTnLst>
                                </p:cTn>
                              </p:par>
                              <p:par>
                                <p:cTn id="4607" presetID="1" presetClass="exit" presetSubtype="0" fill="hold" grpId="2" nodeType="withEffect">
                                  <p:stCondLst>
                                    <p:cond delay="0"/>
                                  </p:stCondLst>
                                  <p:childTnLst>
                                    <p:set>
                                      <p:cBhvr>
                                        <p:cTn id="4608" dur="1" fill="hold">
                                          <p:stCondLst>
                                            <p:cond delay="0"/>
                                          </p:stCondLst>
                                        </p:cTn>
                                        <p:tgtEl>
                                          <p:spTgt spid="746"/>
                                        </p:tgtEl>
                                        <p:attrNameLst>
                                          <p:attrName>style.visibility</p:attrName>
                                        </p:attrNameLst>
                                      </p:cBhvr>
                                      <p:to>
                                        <p:strVal val="hidden"/>
                                      </p:to>
                                    </p:set>
                                  </p:childTnLst>
                                </p:cTn>
                              </p:par>
                              <p:par>
                                <p:cTn id="4609" presetID="1" presetClass="entr" presetSubtype="0" fill="hold" grpId="0" nodeType="withEffect">
                                  <p:stCondLst>
                                    <p:cond delay="0"/>
                                  </p:stCondLst>
                                  <p:childTnLst>
                                    <p:set>
                                      <p:cBhvr>
                                        <p:cTn id="4610" dur="1" fill="hold">
                                          <p:stCondLst>
                                            <p:cond delay="0"/>
                                          </p:stCondLst>
                                        </p:cTn>
                                        <p:tgtEl>
                                          <p:spTgt spid="747"/>
                                        </p:tgtEl>
                                        <p:attrNameLst>
                                          <p:attrName>style.visibility</p:attrName>
                                        </p:attrNameLst>
                                      </p:cBhvr>
                                      <p:to>
                                        <p:strVal val="visible"/>
                                      </p:to>
                                    </p:set>
                                  </p:childTnLst>
                                </p:cTn>
                              </p:par>
                              <p:par>
                                <p:cTn id="4611" presetID="1" presetClass="entr" presetSubtype="0" fill="hold" grpId="0" nodeType="withEffect">
                                  <p:stCondLst>
                                    <p:cond delay="0"/>
                                  </p:stCondLst>
                                  <p:childTnLst>
                                    <p:set>
                                      <p:cBhvr>
                                        <p:cTn id="4612" dur="1" fill="hold">
                                          <p:stCondLst>
                                            <p:cond delay="0"/>
                                          </p:stCondLst>
                                        </p:cTn>
                                        <p:tgtEl>
                                          <p:spTgt spid="748"/>
                                        </p:tgtEl>
                                        <p:attrNameLst>
                                          <p:attrName>style.visibility</p:attrName>
                                        </p:attrNameLst>
                                      </p:cBhvr>
                                      <p:to>
                                        <p:strVal val="visible"/>
                                      </p:to>
                                    </p:set>
                                  </p:childTnLst>
                                </p:cTn>
                              </p:par>
                            </p:childTnLst>
                          </p:cTn>
                        </p:par>
                      </p:childTnLst>
                    </p:cTn>
                  </p:par>
                </p:childTnLst>
              </p:cTn>
              <p:nextCondLst>
                <p:cond evt="onClick" delay="0">
                  <p:tgtEl>
                    <p:spTgt spid="745"/>
                  </p:tgtEl>
                </p:cond>
              </p:nextCondLst>
            </p:seq>
            <p:seq concurrent="1" nextAc="seek">
              <p:cTn id="4613" restart="whenNotActive" fill="hold" evtFilter="cancelBubble" nodeType="interactiveSeq">
                <p:stCondLst>
                  <p:cond evt="onClick" delay="0">
                    <p:tgtEl>
                      <p:spTgt spid="748"/>
                    </p:tgtEl>
                  </p:cond>
                </p:stCondLst>
                <p:endSync evt="end" delay="0">
                  <p:rtn val="all"/>
                </p:endSync>
                <p:childTnLst>
                  <p:par>
                    <p:cTn id="4614" fill="hold">
                      <p:stCondLst>
                        <p:cond delay="0"/>
                      </p:stCondLst>
                      <p:childTnLst>
                        <p:par>
                          <p:cTn id="4615" fill="hold">
                            <p:stCondLst>
                              <p:cond delay="0"/>
                            </p:stCondLst>
                            <p:childTnLst>
                              <p:par>
                                <p:cTn id="4616" presetID="1" presetClass="exit" presetSubtype="0" fill="hold" grpId="1" nodeType="withEffect">
                                  <p:stCondLst>
                                    <p:cond delay="0"/>
                                  </p:stCondLst>
                                  <p:childTnLst>
                                    <p:set>
                                      <p:cBhvr>
                                        <p:cTn id="4617" dur="1" fill="hold">
                                          <p:stCondLst>
                                            <p:cond delay="0"/>
                                          </p:stCondLst>
                                        </p:cTn>
                                        <p:tgtEl>
                                          <p:spTgt spid="747"/>
                                        </p:tgtEl>
                                        <p:attrNameLst>
                                          <p:attrName>style.visibility</p:attrName>
                                        </p:attrNameLst>
                                      </p:cBhvr>
                                      <p:to>
                                        <p:strVal val="hidden"/>
                                      </p:to>
                                    </p:set>
                                  </p:childTnLst>
                                </p:cTn>
                              </p:par>
                              <p:par>
                                <p:cTn id="4618" presetID="1" presetClass="exit" presetSubtype="0" fill="hold" grpId="1" nodeType="withEffect">
                                  <p:stCondLst>
                                    <p:cond delay="0"/>
                                  </p:stCondLst>
                                  <p:childTnLst>
                                    <p:set>
                                      <p:cBhvr>
                                        <p:cTn id="4619" dur="1" fill="hold">
                                          <p:stCondLst>
                                            <p:cond delay="0"/>
                                          </p:stCondLst>
                                        </p:cTn>
                                        <p:tgtEl>
                                          <p:spTgt spid="748"/>
                                        </p:tgtEl>
                                        <p:attrNameLst>
                                          <p:attrName>style.visibility</p:attrName>
                                        </p:attrNameLst>
                                      </p:cBhvr>
                                      <p:to>
                                        <p:strVal val="hidden"/>
                                      </p:to>
                                    </p:set>
                                  </p:childTnLst>
                                </p:cTn>
                              </p:par>
                              <p:par>
                                <p:cTn id="4620" presetID="1" presetClass="entr" presetSubtype="0" fill="hold" grpId="0" nodeType="withEffect">
                                  <p:stCondLst>
                                    <p:cond delay="0"/>
                                  </p:stCondLst>
                                  <p:childTnLst>
                                    <p:set>
                                      <p:cBhvr>
                                        <p:cTn id="4621" dur="1" fill="hold">
                                          <p:stCondLst>
                                            <p:cond delay="0"/>
                                          </p:stCondLst>
                                        </p:cTn>
                                        <p:tgtEl>
                                          <p:spTgt spid="746"/>
                                        </p:tgtEl>
                                        <p:attrNameLst>
                                          <p:attrName>style.visibility</p:attrName>
                                        </p:attrNameLst>
                                      </p:cBhvr>
                                      <p:to>
                                        <p:strVal val="visible"/>
                                      </p:to>
                                    </p:set>
                                  </p:childTnLst>
                                </p:cTn>
                              </p:par>
                              <p:par>
                                <p:cTn id="4622" presetID="1" presetClass="entr" presetSubtype="0" fill="hold" grpId="0" nodeType="withEffect">
                                  <p:stCondLst>
                                    <p:cond delay="0"/>
                                  </p:stCondLst>
                                  <p:childTnLst>
                                    <p:set>
                                      <p:cBhvr>
                                        <p:cTn id="4623" dur="1" fill="hold">
                                          <p:stCondLst>
                                            <p:cond delay="0"/>
                                          </p:stCondLst>
                                        </p:cTn>
                                        <p:tgtEl>
                                          <p:spTgt spid="745"/>
                                        </p:tgtEl>
                                        <p:attrNameLst>
                                          <p:attrName>style.visibility</p:attrName>
                                        </p:attrNameLst>
                                      </p:cBhvr>
                                      <p:to>
                                        <p:strVal val="visible"/>
                                      </p:to>
                                    </p:set>
                                  </p:childTnLst>
                                </p:cTn>
                              </p:par>
                            </p:childTnLst>
                          </p:cTn>
                        </p:par>
                      </p:childTnLst>
                    </p:cTn>
                  </p:par>
                </p:childTnLst>
              </p:cTn>
              <p:nextCondLst>
                <p:cond evt="onClick" delay="0">
                  <p:tgtEl>
                    <p:spTgt spid="748"/>
                  </p:tgtEl>
                </p:cond>
              </p:nextCondLst>
            </p:seq>
            <p:seq concurrent="1" nextAc="seek">
              <p:cTn id="4624" restart="whenNotActive" fill="hold" evtFilter="cancelBubble" nodeType="interactiveSeq">
                <p:stCondLst>
                  <p:cond evt="onClick" delay="0">
                    <p:tgtEl>
                      <p:spTgt spid="747"/>
                    </p:tgtEl>
                  </p:cond>
                </p:stCondLst>
                <p:endSync evt="end" delay="0">
                  <p:rtn val="all"/>
                </p:endSync>
                <p:childTnLst>
                  <p:par>
                    <p:cTn id="4625" fill="hold">
                      <p:stCondLst>
                        <p:cond delay="0"/>
                      </p:stCondLst>
                      <p:childTnLst>
                        <p:par>
                          <p:cTn id="4626" fill="hold">
                            <p:stCondLst>
                              <p:cond delay="0"/>
                            </p:stCondLst>
                            <p:childTnLst>
                              <p:par>
                                <p:cTn id="4627" presetID="1" presetClass="exit" presetSubtype="0" fill="hold" grpId="2" nodeType="withEffect">
                                  <p:stCondLst>
                                    <p:cond delay="0"/>
                                  </p:stCondLst>
                                  <p:childTnLst>
                                    <p:set>
                                      <p:cBhvr>
                                        <p:cTn id="4628" dur="1" fill="hold">
                                          <p:stCondLst>
                                            <p:cond delay="0"/>
                                          </p:stCondLst>
                                        </p:cTn>
                                        <p:tgtEl>
                                          <p:spTgt spid="747"/>
                                        </p:tgtEl>
                                        <p:attrNameLst>
                                          <p:attrName>style.visibility</p:attrName>
                                        </p:attrNameLst>
                                      </p:cBhvr>
                                      <p:to>
                                        <p:strVal val="hidden"/>
                                      </p:to>
                                    </p:set>
                                  </p:childTnLst>
                                </p:cTn>
                              </p:par>
                              <p:par>
                                <p:cTn id="4629" presetID="1" presetClass="exit" presetSubtype="0" fill="hold" grpId="3" nodeType="withEffect">
                                  <p:stCondLst>
                                    <p:cond delay="0"/>
                                  </p:stCondLst>
                                  <p:childTnLst>
                                    <p:set>
                                      <p:cBhvr>
                                        <p:cTn id="4630" dur="1" fill="hold">
                                          <p:stCondLst>
                                            <p:cond delay="0"/>
                                          </p:stCondLst>
                                        </p:cTn>
                                        <p:tgtEl>
                                          <p:spTgt spid="748"/>
                                        </p:tgtEl>
                                        <p:attrNameLst>
                                          <p:attrName>style.visibility</p:attrName>
                                        </p:attrNameLst>
                                      </p:cBhvr>
                                      <p:to>
                                        <p:strVal val="hidden"/>
                                      </p:to>
                                    </p:set>
                                  </p:childTnLst>
                                </p:cTn>
                              </p:par>
                              <p:par>
                                <p:cTn id="4631" presetID="1" presetClass="entr" presetSubtype="0" fill="hold" grpId="0" nodeType="withEffect">
                                  <p:stCondLst>
                                    <p:cond delay="0"/>
                                  </p:stCondLst>
                                  <p:childTnLst>
                                    <p:set>
                                      <p:cBhvr>
                                        <p:cTn id="4632" dur="1" fill="hold">
                                          <p:stCondLst>
                                            <p:cond delay="0"/>
                                          </p:stCondLst>
                                        </p:cTn>
                                        <p:tgtEl>
                                          <p:spTgt spid="750"/>
                                        </p:tgtEl>
                                        <p:attrNameLst>
                                          <p:attrName>style.visibility</p:attrName>
                                        </p:attrNameLst>
                                      </p:cBhvr>
                                      <p:to>
                                        <p:strVal val="visible"/>
                                      </p:to>
                                    </p:set>
                                  </p:childTnLst>
                                </p:cTn>
                              </p:par>
                              <p:par>
                                <p:cTn id="4633" presetID="1" presetClass="entr" presetSubtype="0" fill="hold" grpId="0" nodeType="withEffect">
                                  <p:stCondLst>
                                    <p:cond delay="0"/>
                                  </p:stCondLst>
                                  <p:childTnLst>
                                    <p:set>
                                      <p:cBhvr>
                                        <p:cTn id="4634" dur="1" fill="hold">
                                          <p:stCondLst>
                                            <p:cond delay="0"/>
                                          </p:stCondLst>
                                        </p:cTn>
                                        <p:tgtEl>
                                          <p:spTgt spid="749"/>
                                        </p:tgtEl>
                                        <p:attrNameLst>
                                          <p:attrName>style.visibility</p:attrName>
                                        </p:attrNameLst>
                                      </p:cBhvr>
                                      <p:to>
                                        <p:strVal val="visible"/>
                                      </p:to>
                                    </p:set>
                                  </p:childTnLst>
                                </p:cTn>
                              </p:par>
                            </p:childTnLst>
                          </p:cTn>
                        </p:par>
                      </p:childTnLst>
                    </p:cTn>
                  </p:par>
                </p:childTnLst>
              </p:cTn>
              <p:nextCondLst>
                <p:cond evt="onClick" delay="0">
                  <p:tgtEl>
                    <p:spTgt spid="747"/>
                  </p:tgtEl>
                </p:cond>
              </p:nextCondLst>
            </p:seq>
            <p:seq concurrent="1" nextAc="seek">
              <p:cTn id="4635" restart="whenNotActive" fill="hold" evtFilter="cancelBubble" nodeType="interactiveSeq">
                <p:stCondLst>
                  <p:cond evt="onClick" delay="0">
                    <p:tgtEl>
                      <p:spTgt spid="750"/>
                    </p:tgtEl>
                  </p:cond>
                </p:stCondLst>
                <p:endSync evt="end" delay="0">
                  <p:rtn val="all"/>
                </p:endSync>
                <p:childTnLst>
                  <p:par>
                    <p:cTn id="4636" fill="hold">
                      <p:stCondLst>
                        <p:cond delay="0"/>
                      </p:stCondLst>
                      <p:childTnLst>
                        <p:par>
                          <p:cTn id="4637" fill="hold">
                            <p:stCondLst>
                              <p:cond delay="0"/>
                            </p:stCondLst>
                            <p:childTnLst>
                              <p:par>
                                <p:cTn id="4638" presetID="1" presetClass="exit" presetSubtype="0" fill="hold" grpId="1" nodeType="withEffect">
                                  <p:stCondLst>
                                    <p:cond delay="0"/>
                                  </p:stCondLst>
                                  <p:childTnLst>
                                    <p:set>
                                      <p:cBhvr>
                                        <p:cTn id="4639" dur="1" fill="hold">
                                          <p:stCondLst>
                                            <p:cond delay="0"/>
                                          </p:stCondLst>
                                        </p:cTn>
                                        <p:tgtEl>
                                          <p:spTgt spid="750"/>
                                        </p:tgtEl>
                                        <p:attrNameLst>
                                          <p:attrName>style.visibility</p:attrName>
                                        </p:attrNameLst>
                                      </p:cBhvr>
                                      <p:to>
                                        <p:strVal val="hidden"/>
                                      </p:to>
                                    </p:set>
                                  </p:childTnLst>
                                </p:cTn>
                              </p:par>
                              <p:par>
                                <p:cTn id="4640" presetID="1" presetClass="exit" presetSubtype="0" fill="hold" grpId="1" nodeType="withEffect">
                                  <p:stCondLst>
                                    <p:cond delay="0"/>
                                  </p:stCondLst>
                                  <p:childTnLst>
                                    <p:set>
                                      <p:cBhvr>
                                        <p:cTn id="4641" dur="1" fill="hold">
                                          <p:stCondLst>
                                            <p:cond delay="0"/>
                                          </p:stCondLst>
                                        </p:cTn>
                                        <p:tgtEl>
                                          <p:spTgt spid="749"/>
                                        </p:tgtEl>
                                        <p:attrNameLst>
                                          <p:attrName>style.visibility</p:attrName>
                                        </p:attrNameLst>
                                      </p:cBhvr>
                                      <p:to>
                                        <p:strVal val="hidden"/>
                                      </p:to>
                                    </p:set>
                                  </p:childTnLst>
                                </p:cTn>
                              </p:par>
                              <p:par>
                                <p:cTn id="4642" presetID="1" presetClass="entr" presetSubtype="0" fill="hold" grpId="3" nodeType="withEffect">
                                  <p:stCondLst>
                                    <p:cond delay="0"/>
                                  </p:stCondLst>
                                  <p:childTnLst>
                                    <p:set>
                                      <p:cBhvr>
                                        <p:cTn id="4643" dur="1" fill="hold">
                                          <p:stCondLst>
                                            <p:cond delay="0"/>
                                          </p:stCondLst>
                                        </p:cTn>
                                        <p:tgtEl>
                                          <p:spTgt spid="747"/>
                                        </p:tgtEl>
                                        <p:attrNameLst>
                                          <p:attrName>style.visibility</p:attrName>
                                        </p:attrNameLst>
                                      </p:cBhvr>
                                      <p:to>
                                        <p:strVal val="visible"/>
                                      </p:to>
                                    </p:set>
                                  </p:childTnLst>
                                </p:cTn>
                              </p:par>
                              <p:par>
                                <p:cTn id="4644" presetID="1" presetClass="entr" presetSubtype="0" fill="hold" grpId="2" nodeType="withEffect">
                                  <p:stCondLst>
                                    <p:cond delay="0"/>
                                  </p:stCondLst>
                                  <p:childTnLst>
                                    <p:set>
                                      <p:cBhvr>
                                        <p:cTn id="4645" dur="1" fill="hold">
                                          <p:stCondLst>
                                            <p:cond delay="0"/>
                                          </p:stCondLst>
                                        </p:cTn>
                                        <p:tgtEl>
                                          <p:spTgt spid="748"/>
                                        </p:tgtEl>
                                        <p:attrNameLst>
                                          <p:attrName>style.visibility</p:attrName>
                                        </p:attrNameLst>
                                      </p:cBhvr>
                                      <p:to>
                                        <p:strVal val="visible"/>
                                      </p:to>
                                    </p:set>
                                  </p:childTnLst>
                                </p:cTn>
                              </p:par>
                            </p:childTnLst>
                          </p:cTn>
                        </p:par>
                      </p:childTnLst>
                    </p:cTn>
                  </p:par>
                </p:childTnLst>
              </p:cTn>
              <p:nextCondLst>
                <p:cond evt="onClick" delay="0">
                  <p:tgtEl>
                    <p:spTgt spid="750"/>
                  </p:tgtEl>
                </p:cond>
              </p:nextCondLst>
            </p:seq>
            <p:seq concurrent="1" nextAc="seek">
              <p:cTn id="4646" restart="whenNotActive" fill="hold" evtFilter="cancelBubble" nodeType="interactiveSeq">
                <p:stCondLst>
                  <p:cond evt="onClick" delay="0">
                    <p:tgtEl>
                      <p:spTgt spid="749"/>
                    </p:tgtEl>
                  </p:cond>
                </p:stCondLst>
                <p:endSync evt="end" delay="0">
                  <p:rtn val="all"/>
                </p:endSync>
                <p:childTnLst>
                  <p:par>
                    <p:cTn id="4647" fill="hold">
                      <p:stCondLst>
                        <p:cond delay="0"/>
                      </p:stCondLst>
                      <p:childTnLst>
                        <p:par>
                          <p:cTn id="4648" fill="hold">
                            <p:stCondLst>
                              <p:cond delay="0"/>
                            </p:stCondLst>
                            <p:childTnLst>
                              <p:par>
                                <p:cTn id="4649" presetID="1" presetClass="exit" presetSubtype="0" fill="hold" grpId="2" nodeType="withEffect">
                                  <p:stCondLst>
                                    <p:cond delay="0"/>
                                  </p:stCondLst>
                                  <p:childTnLst>
                                    <p:set>
                                      <p:cBhvr>
                                        <p:cTn id="4650" dur="1" fill="hold">
                                          <p:stCondLst>
                                            <p:cond delay="0"/>
                                          </p:stCondLst>
                                        </p:cTn>
                                        <p:tgtEl>
                                          <p:spTgt spid="749"/>
                                        </p:tgtEl>
                                        <p:attrNameLst>
                                          <p:attrName>style.visibility</p:attrName>
                                        </p:attrNameLst>
                                      </p:cBhvr>
                                      <p:to>
                                        <p:strVal val="hidden"/>
                                      </p:to>
                                    </p:set>
                                  </p:childTnLst>
                                </p:cTn>
                              </p:par>
                              <p:par>
                                <p:cTn id="4651" presetID="1" presetClass="exit" presetSubtype="0" fill="hold" grpId="2" nodeType="withEffect">
                                  <p:stCondLst>
                                    <p:cond delay="0"/>
                                  </p:stCondLst>
                                  <p:childTnLst>
                                    <p:set>
                                      <p:cBhvr>
                                        <p:cTn id="4652" dur="1" fill="hold">
                                          <p:stCondLst>
                                            <p:cond delay="0"/>
                                          </p:stCondLst>
                                        </p:cTn>
                                        <p:tgtEl>
                                          <p:spTgt spid="750"/>
                                        </p:tgtEl>
                                        <p:attrNameLst>
                                          <p:attrName>style.visibility</p:attrName>
                                        </p:attrNameLst>
                                      </p:cBhvr>
                                      <p:to>
                                        <p:strVal val="hidden"/>
                                      </p:to>
                                    </p:set>
                                  </p:childTnLst>
                                </p:cTn>
                              </p:par>
                              <p:par>
                                <p:cTn id="4653" presetID="1" presetClass="entr" presetSubtype="0" fill="hold" grpId="3" nodeType="withEffect">
                                  <p:stCondLst>
                                    <p:cond delay="0"/>
                                  </p:stCondLst>
                                  <p:childTnLst>
                                    <p:set>
                                      <p:cBhvr>
                                        <p:cTn id="4654" dur="1" fill="hold">
                                          <p:stCondLst>
                                            <p:cond delay="0"/>
                                          </p:stCondLst>
                                        </p:cTn>
                                        <p:tgtEl>
                                          <p:spTgt spid="752"/>
                                        </p:tgtEl>
                                        <p:attrNameLst>
                                          <p:attrName>style.visibility</p:attrName>
                                        </p:attrNameLst>
                                      </p:cBhvr>
                                      <p:to>
                                        <p:strVal val="visible"/>
                                      </p:to>
                                    </p:set>
                                  </p:childTnLst>
                                </p:cTn>
                              </p:par>
                              <p:par>
                                <p:cTn id="4655" presetID="1" presetClass="entr" presetSubtype="0" fill="hold" grpId="3" nodeType="withEffect">
                                  <p:stCondLst>
                                    <p:cond delay="0"/>
                                  </p:stCondLst>
                                  <p:childTnLst>
                                    <p:set>
                                      <p:cBhvr>
                                        <p:cTn id="4656" dur="1" fill="hold">
                                          <p:stCondLst>
                                            <p:cond delay="0"/>
                                          </p:stCondLst>
                                        </p:cTn>
                                        <p:tgtEl>
                                          <p:spTgt spid="751"/>
                                        </p:tgtEl>
                                        <p:attrNameLst>
                                          <p:attrName>style.visibility</p:attrName>
                                        </p:attrNameLst>
                                      </p:cBhvr>
                                      <p:to>
                                        <p:strVal val="visible"/>
                                      </p:to>
                                    </p:set>
                                  </p:childTnLst>
                                </p:cTn>
                              </p:par>
                            </p:childTnLst>
                          </p:cTn>
                        </p:par>
                      </p:childTnLst>
                    </p:cTn>
                  </p:par>
                </p:childTnLst>
              </p:cTn>
              <p:nextCondLst>
                <p:cond evt="onClick" delay="0">
                  <p:tgtEl>
                    <p:spTgt spid="749"/>
                  </p:tgtEl>
                </p:cond>
              </p:nextCondLst>
            </p:seq>
            <p:seq concurrent="1" nextAc="seek">
              <p:cTn id="4657" restart="whenNotActive" fill="hold" evtFilter="cancelBubble" nodeType="interactiveSeq">
                <p:stCondLst>
                  <p:cond evt="onClick" delay="0">
                    <p:tgtEl>
                      <p:spTgt spid="752"/>
                    </p:tgtEl>
                  </p:cond>
                </p:stCondLst>
                <p:endSync evt="end" delay="0">
                  <p:rtn val="all"/>
                </p:endSync>
                <p:childTnLst>
                  <p:par>
                    <p:cTn id="4658" fill="hold">
                      <p:stCondLst>
                        <p:cond delay="0"/>
                      </p:stCondLst>
                      <p:childTnLst>
                        <p:par>
                          <p:cTn id="4659" fill="hold">
                            <p:stCondLst>
                              <p:cond delay="0"/>
                            </p:stCondLst>
                            <p:childTnLst>
                              <p:par>
                                <p:cTn id="4660" presetID="1" presetClass="exit" presetSubtype="0" fill="hold" grpId="1" nodeType="withEffect">
                                  <p:stCondLst>
                                    <p:cond delay="0"/>
                                  </p:stCondLst>
                                  <p:childTnLst>
                                    <p:set>
                                      <p:cBhvr>
                                        <p:cTn id="4661" dur="1" fill="hold">
                                          <p:stCondLst>
                                            <p:cond delay="0"/>
                                          </p:stCondLst>
                                        </p:cTn>
                                        <p:tgtEl>
                                          <p:spTgt spid="752"/>
                                        </p:tgtEl>
                                        <p:attrNameLst>
                                          <p:attrName>style.visibility</p:attrName>
                                        </p:attrNameLst>
                                      </p:cBhvr>
                                      <p:to>
                                        <p:strVal val="hidden"/>
                                      </p:to>
                                    </p:set>
                                  </p:childTnLst>
                                </p:cTn>
                              </p:par>
                              <p:par>
                                <p:cTn id="4662" presetID="1" presetClass="exit" presetSubtype="0" fill="hold" grpId="1" nodeType="withEffect">
                                  <p:stCondLst>
                                    <p:cond delay="0"/>
                                  </p:stCondLst>
                                  <p:childTnLst>
                                    <p:set>
                                      <p:cBhvr>
                                        <p:cTn id="4663" dur="1" fill="hold">
                                          <p:stCondLst>
                                            <p:cond delay="0"/>
                                          </p:stCondLst>
                                        </p:cTn>
                                        <p:tgtEl>
                                          <p:spTgt spid="751"/>
                                        </p:tgtEl>
                                        <p:attrNameLst>
                                          <p:attrName>style.visibility</p:attrName>
                                        </p:attrNameLst>
                                      </p:cBhvr>
                                      <p:to>
                                        <p:strVal val="hidden"/>
                                      </p:to>
                                    </p:set>
                                  </p:childTnLst>
                                </p:cTn>
                              </p:par>
                              <p:par>
                                <p:cTn id="4664" presetID="1" presetClass="entr" presetSubtype="0" fill="hold" grpId="3" nodeType="withEffect">
                                  <p:stCondLst>
                                    <p:cond delay="0"/>
                                  </p:stCondLst>
                                  <p:childTnLst>
                                    <p:set>
                                      <p:cBhvr>
                                        <p:cTn id="4665" dur="1" fill="hold">
                                          <p:stCondLst>
                                            <p:cond delay="0"/>
                                          </p:stCondLst>
                                        </p:cTn>
                                        <p:tgtEl>
                                          <p:spTgt spid="750"/>
                                        </p:tgtEl>
                                        <p:attrNameLst>
                                          <p:attrName>style.visibility</p:attrName>
                                        </p:attrNameLst>
                                      </p:cBhvr>
                                      <p:to>
                                        <p:strVal val="visible"/>
                                      </p:to>
                                    </p:set>
                                  </p:childTnLst>
                                </p:cTn>
                              </p:par>
                              <p:par>
                                <p:cTn id="4666" presetID="1" presetClass="entr" presetSubtype="0" fill="hold" grpId="3" nodeType="withEffect">
                                  <p:stCondLst>
                                    <p:cond delay="0"/>
                                  </p:stCondLst>
                                  <p:childTnLst>
                                    <p:set>
                                      <p:cBhvr>
                                        <p:cTn id="4667" dur="1" fill="hold">
                                          <p:stCondLst>
                                            <p:cond delay="0"/>
                                          </p:stCondLst>
                                        </p:cTn>
                                        <p:tgtEl>
                                          <p:spTgt spid="749"/>
                                        </p:tgtEl>
                                        <p:attrNameLst>
                                          <p:attrName>style.visibility</p:attrName>
                                        </p:attrNameLst>
                                      </p:cBhvr>
                                      <p:to>
                                        <p:strVal val="visible"/>
                                      </p:to>
                                    </p:set>
                                  </p:childTnLst>
                                </p:cTn>
                              </p:par>
                            </p:childTnLst>
                          </p:cTn>
                        </p:par>
                      </p:childTnLst>
                    </p:cTn>
                  </p:par>
                </p:childTnLst>
              </p:cTn>
              <p:nextCondLst>
                <p:cond evt="onClick" delay="0">
                  <p:tgtEl>
                    <p:spTgt spid="752"/>
                  </p:tgtEl>
                </p:cond>
              </p:nextCondLst>
            </p:seq>
            <p:seq concurrent="1" nextAc="seek">
              <p:cTn id="4668" restart="whenNotActive" fill="hold" evtFilter="cancelBubble" nodeType="interactiveSeq">
                <p:stCondLst>
                  <p:cond evt="onClick" delay="0">
                    <p:tgtEl>
                      <p:spTgt spid="751"/>
                    </p:tgtEl>
                  </p:cond>
                </p:stCondLst>
                <p:endSync evt="end" delay="0">
                  <p:rtn val="all"/>
                </p:endSync>
                <p:childTnLst>
                  <p:par>
                    <p:cTn id="4669" fill="hold">
                      <p:stCondLst>
                        <p:cond delay="0"/>
                      </p:stCondLst>
                      <p:childTnLst>
                        <p:par>
                          <p:cTn id="4670" fill="hold">
                            <p:stCondLst>
                              <p:cond delay="0"/>
                            </p:stCondLst>
                            <p:childTnLst>
                              <p:par>
                                <p:cTn id="4671" presetID="1" presetClass="exit" presetSubtype="0" fill="hold" grpId="2" nodeType="withEffect">
                                  <p:stCondLst>
                                    <p:cond delay="0"/>
                                  </p:stCondLst>
                                  <p:childTnLst>
                                    <p:set>
                                      <p:cBhvr>
                                        <p:cTn id="4672" dur="1" fill="hold">
                                          <p:stCondLst>
                                            <p:cond delay="0"/>
                                          </p:stCondLst>
                                        </p:cTn>
                                        <p:tgtEl>
                                          <p:spTgt spid="751"/>
                                        </p:tgtEl>
                                        <p:attrNameLst>
                                          <p:attrName>style.visibility</p:attrName>
                                        </p:attrNameLst>
                                      </p:cBhvr>
                                      <p:to>
                                        <p:strVal val="hidden"/>
                                      </p:to>
                                    </p:set>
                                  </p:childTnLst>
                                </p:cTn>
                              </p:par>
                              <p:par>
                                <p:cTn id="4673" presetID="1" presetClass="exit" presetSubtype="0" fill="hold" grpId="2" nodeType="withEffect">
                                  <p:stCondLst>
                                    <p:cond delay="0"/>
                                  </p:stCondLst>
                                  <p:childTnLst>
                                    <p:set>
                                      <p:cBhvr>
                                        <p:cTn id="4674" dur="1" fill="hold">
                                          <p:stCondLst>
                                            <p:cond delay="0"/>
                                          </p:stCondLst>
                                        </p:cTn>
                                        <p:tgtEl>
                                          <p:spTgt spid="752"/>
                                        </p:tgtEl>
                                        <p:attrNameLst>
                                          <p:attrName>style.visibility</p:attrName>
                                        </p:attrNameLst>
                                      </p:cBhvr>
                                      <p:to>
                                        <p:strVal val="hidden"/>
                                      </p:to>
                                    </p:set>
                                  </p:childTnLst>
                                </p:cTn>
                              </p:par>
                              <p:par>
                                <p:cTn id="4675" presetID="1" presetClass="entr" presetSubtype="0" fill="hold" grpId="3" nodeType="withEffect">
                                  <p:stCondLst>
                                    <p:cond delay="0"/>
                                  </p:stCondLst>
                                  <p:childTnLst>
                                    <p:set>
                                      <p:cBhvr>
                                        <p:cTn id="4676" dur="1" fill="hold">
                                          <p:stCondLst>
                                            <p:cond delay="0"/>
                                          </p:stCondLst>
                                        </p:cTn>
                                        <p:tgtEl>
                                          <p:spTgt spid="754"/>
                                        </p:tgtEl>
                                        <p:attrNameLst>
                                          <p:attrName>style.visibility</p:attrName>
                                        </p:attrNameLst>
                                      </p:cBhvr>
                                      <p:to>
                                        <p:strVal val="visible"/>
                                      </p:to>
                                    </p:set>
                                  </p:childTnLst>
                                </p:cTn>
                              </p:par>
                              <p:par>
                                <p:cTn id="4677" presetID="1" presetClass="entr" presetSubtype="0" fill="hold" grpId="3" nodeType="withEffect">
                                  <p:stCondLst>
                                    <p:cond delay="0"/>
                                  </p:stCondLst>
                                  <p:childTnLst>
                                    <p:set>
                                      <p:cBhvr>
                                        <p:cTn id="4678" dur="1" fill="hold">
                                          <p:stCondLst>
                                            <p:cond delay="0"/>
                                          </p:stCondLst>
                                        </p:cTn>
                                        <p:tgtEl>
                                          <p:spTgt spid="753"/>
                                        </p:tgtEl>
                                        <p:attrNameLst>
                                          <p:attrName>style.visibility</p:attrName>
                                        </p:attrNameLst>
                                      </p:cBhvr>
                                      <p:to>
                                        <p:strVal val="visible"/>
                                      </p:to>
                                    </p:set>
                                  </p:childTnLst>
                                </p:cTn>
                              </p:par>
                            </p:childTnLst>
                          </p:cTn>
                        </p:par>
                      </p:childTnLst>
                    </p:cTn>
                  </p:par>
                </p:childTnLst>
              </p:cTn>
              <p:nextCondLst>
                <p:cond evt="onClick" delay="0">
                  <p:tgtEl>
                    <p:spTgt spid="751"/>
                  </p:tgtEl>
                </p:cond>
              </p:nextCondLst>
            </p:seq>
            <p:seq concurrent="1" nextAc="seek">
              <p:cTn id="4679" restart="whenNotActive" fill="hold" evtFilter="cancelBubble" nodeType="interactiveSeq">
                <p:stCondLst>
                  <p:cond evt="onClick" delay="0">
                    <p:tgtEl>
                      <p:spTgt spid="754"/>
                    </p:tgtEl>
                  </p:cond>
                </p:stCondLst>
                <p:endSync evt="end" delay="0">
                  <p:rtn val="all"/>
                </p:endSync>
                <p:childTnLst>
                  <p:par>
                    <p:cTn id="4680" fill="hold">
                      <p:stCondLst>
                        <p:cond delay="0"/>
                      </p:stCondLst>
                      <p:childTnLst>
                        <p:par>
                          <p:cTn id="4681" fill="hold">
                            <p:stCondLst>
                              <p:cond delay="0"/>
                            </p:stCondLst>
                            <p:childTnLst>
                              <p:par>
                                <p:cTn id="4682" presetID="1" presetClass="exit" presetSubtype="0" fill="hold" grpId="1" nodeType="withEffect">
                                  <p:stCondLst>
                                    <p:cond delay="0"/>
                                  </p:stCondLst>
                                  <p:childTnLst>
                                    <p:set>
                                      <p:cBhvr>
                                        <p:cTn id="4683" dur="1" fill="hold">
                                          <p:stCondLst>
                                            <p:cond delay="0"/>
                                          </p:stCondLst>
                                        </p:cTn>
                                        <p:tgtEl>
                                          <p:spTgt spid="754"/>
                                        </p:tgtEl>
                                        <p:attrNameLst>
                                          <p:attrName>style.visibility</p:attrName>
                                        </p:attrNameLst>
                                      </p:cBhvr>
                                      <p:to>
                                        <p:strVal val="hidden"/>
                                      </p:to>
                                    </p:set>
                                  </p:childTnLst>
                                </p:cTn>
                              </p:par>
                              <p:par>
                                <p:cTn id="4684" presetID="1" presetClass="exit" presetSubtype="0" fill="hold" grpId="1" nodeType="withEffect">
                                  <p:stCondLst>
                                    <p:cond delay="0"/>
                                  </p:stCondLst>
                                  <p:childTnLst>
                                    <p:set>
                                      <p:cBhvr>
                                        <p:cTn id="4685" dur="1" fill="hold">
                                          <p:stCondLst>
                                            <p:cond delay="0"/>
                                          </p:stCondLst>
                                        </p:cTn>
                                        <p:tgtEl>
                                          <p:spTgt spid="753"/>
                                        </p:tgtEl>
                                        <p:attrNameLst>
                                          <p:attrName>style.visibility</p:attrName>
                                        </p:attrNameLst>
                                      </p:cBhvr>
                                      <p:to>
                                        <p:strVal val="hidden"/>
                                      </p:to>
                                    </p:set>
                                  </p:childTnLst>
                                </p:cTn>
                              </p:par>
                              <p:par>
                                <p:cTn id="4686" presetID="1" presetClass="entr" presetSubtype="0" fill="hold" grpId="0" nodeType="withEffect">
                                  <p:stCondLst>
                                    <p:cond delay="0"/>
                                  </p:stCondLst>
                                  <p:childTnLst>
                                    <p:set>
                                      <p:cBhvr>
                                        <p:cTn id="4687" dur="1" fill="hold">
                                          <p:stCondLst>
                                            <p:cond delay="0"/>
                                          </p:stCondLst>
                                        </p:cTn>
                                        <p:tgtEl>
                                          <p:spTgt spid="752"/>
                                        </p:tgtEl>
                                        <p:attrNameLst>
                                          <p:attrName>style.visibility</p:attrName>
                                        </p:attrNameLst>
                                      </p:cBhvr>
                                      <p:to>
                                        <p:strVal val="visible"/>
                                      </p:to>
                                    </p:set>
                                  </p:childTnLst>
                                </p:cTn>
                              </p:par>
                              <p:par>
                                <p:cTn id="4688" presetID="1" presetClass="entr" presetSubtype="0" fill="hold" grpId="0" nodeType="withEffect">
                                  <p:stCondLst>
                                    <p:cond delay="0"/>
                                  </p:stCondLst>
                                  <p:childTnLst>
                                    <p:set>
                                      <p:cBhvr>
                                        <p:cTn id="4689" dur="1" fill="hold">
                                          <p:stCondLst>
                                            <p:cond delay="0"/>
                                          </p:stCondLst>
                                        </p:cTn>
                                        <p:tgtEl>
                                          <p:spTgt spid="751"/>
                                        </p:tgtEl>
                                        <p:attrNameLst>
                                          <p:attrName>style.visibility</p:attrName>
                                        </p:attrNameLst>
                                      </p:cBhvr>
                                      <p:to>
                                        <p:strVal val="visible"/>
                                      </p:to>
                                    </p:set>
                                  </p:childTnLst>
                                </p:cTn>
                              </p:par>
                            </p:childTnLst>
                          </p:cTn>
                        </p:par>
                      </p:childTnLst>
                    </p:cTn>
                  </p:par>
                </p:childTnLst>
              </p:cTn>
              <p:nextCondLst>
                <p:cond evt="onClick" delay="0">
                  <p:tgtEl>
                    <p:spTgt spid="754"/>
                  </p:tgtEl>
                </p:cond>
              </p:nextCondLst>
            </p:seq>
            <p:seq concurrent="1" nextAc="seek">
              <p:cTn id="4690" restart="whenNotActive" fill="hold" evtFilter="cancelBubble" nodeType="interactiveSeq">
                <p:stCondLst>
                  <p:cond evt="onClick" delay="0">
                    <p:tgtEl>
                      <p:spTgt spid="753"/>
                    </p:tgtEl>
                  </p:cond>
                </p:stCondLst>
                <p:endSync evt="end" delay="0">
                  <p:rtn val="all"/>
                </p:endSync>
                <p:childTnLst>
                  <p:par>
                    <p:cTn id="4691" fill="hold">
                      <p:stCondLst>
                        <p:cond delay="0"/>
                      </p:stCondLst>
                      <p:childTnLst>
                        <p:par>
                          <p:cTn id="4692" fill="hold">
                            <p:stCondLst>
                              <p:cond delay="0"/>
                            </p:stCondLst>
                            <p:childTnLst>
                              <p:par>
                                <p:cTn id="4693" presetID="1" presetClass="exit" presetSubtype="0" fill="hold" grpId="2" nodeType="withEffect">
                                  <p:stCondLst>
                                    <p:cond delay="0"/>
                                  </p:stCondLst>
                                  <p:childTnLst>
                                    <p:set>
                                      <p:cBhvr>
                                        <p:cTn id="4694" dur="1" fill="hold">
                                          <p:stCondLst>
                                            <p:cond delay="0"/>
                                          </p:stCondLst>
                                        </p:cTn>
                                        <p:tgtEl>
                                          <p:spTgt spid="753"/>
                                        </p:tgtEl>
                                        <p:attrNameLst>
                                          <p:attrName>style.visibility</p:attrName>
                                        </p:attrNameLst>
                                      </p:cBhvr>
                                      <p:to>
                                        <p:strVal val="hidden"/>
                                      </p:to>
                                    </p:set>
                                  </p:childTnLst>
                                </p:cTn>
                              </p:par>
                              <p:par>
                                <p:cTn id="4695" presetID="1" presetClass="exit" presetSubtype="0" fill="hold" grpId="2" nodeType="withEffect">
                                  <p:stCondLst>
                                    <p:cond delay="0"/>
                                  </p:stCondLst>
                                  <p:childTnLst>
                                    <p:set>
                                      <p:cBhvr>
                                        <p:cTn id="4696" dur="1" fill="hold">
                                          <p:stCondLst>
                                            <p:cond delay="0"/>
                                          </p:stCondLst>
                                        </p:cTn>
                                        <p:tgtEl>
                                          <p:spTgt spid="754"/>
                                        </p:tgtEl>
                                        <p:attrNameLst>
                                          <p:attrName>style.visibility</p:attrName>
                                        </p:attrNameLst>
                                      </p:cBhvr>
                                      <p:to>
                                        <p:strVal val="hidden"/>
                                      </p:to>
                                    </p:set>
                                  </p:childTnLst>
                                </p:cTn>
                              </p:par>
                              <p:par>
                                <p:cTn id="4697" presetID="1" presetClass="entr" presetSubtype="0" fill="hold" grpId="0" nodeType="withEffect">
                                  <p:stCondLst>
                                    <p:cond delay="0"/>
                                  </p:stCondLst>
                                  <p:childTnLst>
                                    <p:set>
                                      <p:cBhvr>
                                        <p:cTn id="4698" dur="1" fill="hold">
                                          <p:stCondLst>
                                            <p:cond delay="0"/>
                                          </p:stCondLst>
                                        </p:cTn>
                                        <p:tgtEl>
                                          <p:spTgt spid="756"/>
                                        </p:tgtEl>
                                        <p:attrNameLst>
                                          <p:attrName>style.visibility</p:attrName>
                                        </p:attrNameLst>
                                      </p:cBhvr>
                                      <p:to>
                                        <p:strVal val="visible"/>
                                      </p:to>
                                    </p:set>
                                  </p:childTnLst>
                                </p:cTn>
                              </p:par>
                              <p:par>
                                <p:cTn id="4699" presetID="1" presetClass="entr" presetSubtype="0" fill="hold" grpId="0" nodeType="withEffect">
                                  <p:stCondLst>
                                    <p:cond delay="0"/>
                                  </p:stCondLst>
                                  <p:childTnLst>
                                    <p:set>
                                      <p:cBhvr>
                                        <p:cTn id="4700" dur="1" fill="hold">
                                          <p:stCondLst>
                                            <p:cond delay="0"/>
                                          </p:stCondLst>
                                        </p:cTn>
                                        <p:tgtEl>
                                          <p:spTgt spid="755"/>
                                        </p:tgtEl>
                                        <p:attrNameLst>
                                          <p:attrName>style.visibility</p:attrName>
                                        </p:attrNameLst>
                                      </p:cBhvr>
                                      <p:to>
                                        <p:strVal val="visible"/>
                                      </p:to>
                                    </p:set>
                                  </p:childTnLst>
                                </p:cTn>
                              </p:par>
                            </p:childTnLst>
                          </p:cTn>
                        </p:par>
                      </p:childTnLst>
                    </p:cTn>
                  </p:par>
                </p:childTnLst>
              </p:cTn>
              <p:nextCondLst>
                <p:cond evt="onClick" delay="0">
                  <p:tgtEl>
                    <p:spTgt spid="753"/>
                  </p:tgtEl>
                </p:cond>
              </p:nextCondLst>
            </p:seq>
            <p:seq concurrent="1" nextAc="seek">
              <p:cTn id="4701" restart="whenNotActive" fill="hold" evtFilter="cancelBubble" nodeType="interactiveSeq">
                <p:stCondLst>
                  <p:cond evt="onClick" delay="0">
                    <p:tgtEl>
                      <p:spTgt spid="756"/>
                    </p:tgtEl>
                  </p:cond>
                </p:stCondLst>
                <p:endSync evt="end" delay="0">
                  <p:rtn val="all"/>
                </p:endSync>
                <p:childTnLst>
                  <p:par>
                    <p:cTn id="4702" fill="hold">
                      <p:stCondLst>
                        <p:cond delay="0"/>
                      </p:stCondLst>
                      <p:childTnLst>
                        <p:par>
                          <p:cTn id="4703" fill="hold">
                            <p:stCondLst>
                              <p:cond delay="0"/>
                            </p:stCondLst>
                            <p:childTnLst>
                              <p:par>
                                <p:cTn id="4704" presetID="1" presetClass="exit" presetSubtype="0" fill="hold" grpId="1" nodeType="withEffect">
                                  <p:stCondLst>
                                    <p:cond delay="0"/>
                                  </p:stCondLst>
                                  <p:childTnLst>
                                    <p:set>
                                      <p:cBhvr>
                                        <p:cTn id="4705" dur="1" fill="hold">
                                          <p:stCondLst>
                                            <p:cond delay="0"/>
                                          </p:stCondLst>
                                        </p:cTn>
                                        <p:tgtEl>
                                          <p:spTgt spid="756"/>
                                        </p:tgtEl>
                                        <p:attrNameLst>
                                          <p:attrName>style.visibility</p:attrName>
                                        </p:attrNameLst>
                                      </p:cBhvr>
                                      <p:to>
                                        <p:strVal val="hidden"/>
                                      </p:to>
                                    </p:set>
                                  </p:childTnLst>
                                </p:cTn>
                              </p:par>
                              <p:par>
                                <p:cTn id="4706" presetID="1" presetClass="exit" presetSubtype="0" fill="hold" grpId="1" nodeType="withEffect">
                                  <p:stCondLst>
                                    <p:cond delay="0"/>
                                  </p:stCondLst>
                                  <p:childTnLst>
                                    <p:set>
                                      <p:cBhvr>
                                        <p:cTn id="4707" dur="1" fill="hold">
                                          <p:stCondLst>
                                            <p:cond delay="0"/>
                                          </p:stCondLst>
                                        </p:cTn>
                                        <p:tgtEl>
                                          <p:spTgt spid="755"/>
                                        </p:tgtEl>
                                        <p:attrNameLst>
                                          <p:attrName>style.visibility</p:attrName>
                                        </p:attrNameLst>
                                      </p:cBhvr>
                                      <p:to>
                                        <p:strVal val="hidden"/>
                                      </p:to>
                                    </p:set>
                                  </p:childTnLst>
                                </p:cTn>
                              </p:par>
                              <p:par>
                                <p:cTn id="4708" presetID="1" presetClass="entr" presetSubtype="0" fill="hold" grpId="0" nodeType="withEffect">
                                  <p:stCondLst>
                                    <p:cond delay="0"/>
                                  </p:stCondLst>
                                  <p:childTnLst>
                                    <p:set>
                                      <p:cBhvr>
                                        <p:cTn id="4709" dur="1" fill="hold">
                                          <p:stCondLst>
                                            <p:cond delay="0"/>
                                          </p:stCondLst>
                                        </p:cTn>
                                        <p:tgtEl>
                                          <p:spTgt spid="754"/>
                                        </p:tgtEl>
                                        <p:attrNameLst>
                                          <p:attrName>style.visibility</p:attrName>
                                        </p:attrNameLst>
                                      </p:cBhvr>
                                      <p:to>
                                        <p:strVal val="visible"/>
                                      </p:to>
                                    </p:set>
                                  </p:childTnLst>
                                </p:cTn>
                              </p:par>
                              <p:par>
                                <p:cTn id="4710" presetID="1" presetClass="entr" presetSubtype="0" fill="hold" grpId="0" nodeType="withEffect">
                                  <p:stCondLst>
                                    <p:cond delay="0"/>
                                  </p:stCondLst>
                                  <p:childTnLst>
                                    <p:set>
                                      <p:cBhvr>
                                        <p:cTn id="4711" dur="1" fill="hold">
                                          <p:stCondLst>
                                            <p:cond delay="0"/>
                                          </p:stCondLst>
                                        </p:cTn>
                                        <p:tgtEl>
                                          <p:spTgt spid="753"/>
                                        </p:tgtEl>
                                        <p:attrNameLst>
                                          <p:attrName>style.visibility</p:attrName>
                                        </p:attrNameLst>
                                      </p:cBhvr>
                                      <p:to>
                                        <p:strVal val="visible"/>
                                      </p:to>
                                    </p:set>
                                  </p:childTnLst>
                                </p:cTn>
                              </p:par>
                            </p:childTnLst>
                          </p:cTn>
                        </p:par>
                      </p:childTnLst>
                    </p:cTn>
                  </p:par>
                </p:childTnLst>
              </p:cTn>
              <p:nextCondLst>
                <p:cond evt="onClick" delay="0">
                  <p:tgtEl>
                    <p:spTgt spid="756"/>
                  </p:tgtEl>
                </p:cond>
              </p:nextCondLst>
            </p:seq>
            <p:seq concurrent="1" nextAc="seek">
              <p:cTn id="4712" restart="whenNotActive" fill="hold" evtFilter="cancelBubble" nodeType="interactiveSeq">
                <p:stCondLst>
                  <p:cond evt="onClick" delay="0">
                    <p:tgtEl>
                      <p:spTgt spid="755"/>
                    </p:tgtEl>
                  </p:cond>
                </p:stCondLst>
                <p:endSync evt="end" delay="0">
                  <p:rtn val="all"/>
                </p:endSync>
                <p:childTnLst>
                  <p:par>
                    <p:cTn id="4713" fill="hold">
                      <p:stCondLst>
                        <p:cond delay="0"/>
                      </p:stCondLst>
                      <p:childTnLst>
                        <p:par>
                          <p:cTn id="4714" fill="hold">
                            <p:stCondLst>
                              <p:cond delay="0"/>
                            </p:stCondLst>
                            <p:childTnLst>
                              <p:par>
                                <p:cTn id="4715" presetID="1" presetClass="exit" presetSubtype="0" fill="hold" grpId="2" nodeType="withEffect">
                                  <p:stCondLst>
                                    <p:cond delay="0"/>
                                  </p:stCondLst>
                                  <p:childTnLst>
                                    <p:set>
                                      <p:cBhvr>
                                        <p:cTn id="4716" dur="1" fill="hold">
                                          <p:stCondLst>
                                            <p:cond delay="0"/>
                                          </p:stCondLst>
                                        </p:cTn>
                                        <p:tgtEl>
                                          <p:spTgt spid="755"/>
                                        </p:tgtEl>
                                        <p:attrNameLst>
                                          <p:attrName>style.visibility</p:attrName>
                                        </p:attrNameLst>
                                      </p:cBhvr>
                                      <p:to>
                                        <p:strVal val="hidden"/>
                                      </p:to>
                                    </p:set>
                                  </p:childTnLst>
                                </p:cTn>
                              </p:par>
                              <p:par>
                                <p:cTn id="4717" presetID="1" presetClass="exit" presetSubtype="0" fill="hold" grpId="2" nodeType="withEffect">
                                  <p:stCondLst>
                                    <p:cond delay="0"/>
                                  </p:stCondLst>
                                  <p:childTnLst>
                                    <p:set>
                                      <p:cBhvr>
                                        <p:cTn id="4718" dur="1" fill="hold">
                                          <p:stCondLst>
                                            <p:cond delay="0"/>
                                          </p:stCondLst>
                                        </p:cTn>
                                        <p:tgtEl>
                                          <p:spTgt spid="756"/>
                                        </p:tgtEl>
                                        <p:attrNameLst>
                                          <p:attrName>style.visibility</p:attrName>
                                        </p:attrNameLst>
                                      </p:cBhvr>
                                      <p:to>
                                        <p:strVal val="hidden"/>
                                      </p:to>
                                    </p:set>
                                  </p:childTnLst>
                                </p:cTn>
                              </p:par>
                              <p:par>
                                <p:cTn id="4719" presetID="1" presetClass="entr" presetSubtype="0" fill="hold" grpId="3" nodeType="withEffect">
                                  <p:stCondLst>
                                    <p:cond delay="0"/>
                                  </p:stCondLst>
                                  <p:childTnLst>
                                    <p:set>
                                      <p:cBhvr>
                                        <p:cTn id="4720" dur="1" fill="hold">
                                          <p:stCondLst>
                                            <p:cond delay="0"/>
                                          </p:stCondLst>
                                        </p:cTn>
                                        <p:tgtEl>
                                          <p:spTgt spid="758"/>
                                        </p:tgtEl>
                                        <p:attrNameLst>
                                          <p:attrName>style.visibility</p:attrName>
                                        </p:attrNameLst>
                                      </p:cBhvr>
                                      <p:to>
                                        <p:strVal val="visible"/>
                                      </p:to>
                                    </p:set>
                                  </p:childTnLst>
                                </p:cTn>
                              </p:par>
                              <p:par>
                                <p:cTn id="4721" presetID="1" presetClass="entr" presetSubtype="0" fill="hold" grpId="3" nodeType="withEffect">
                                  <p:stCondLst>
                                    <p:cond delay="0"/>
                                  </p:stCondLst>
                                  <p:childTnLst>
                                    <p:set>
                                      <p:cBhvr>
                                        <p:cTn id="4722" dur="1" fill="hold">
                                          <p:stCondLst>
                                            <p:cond delay="0"/>
                                          </p:stCondLst>
                                        </p:cTn>
                                        <p:tgtEl>
                                          <p:spTgt spid="757"/>
                                        </p:tgtEl>
                                        <p:attrNameLst>
                                          <p:attrName>style.visibility</p:attrName>
                                        </p:attrNameLst>
                                      </p:cBhvr>
                                      <p:to>
                                        <p:strVal val="visible"/>
                                      </p:to>
                                    </p:set>
                                  </p:childTnLst>
                                </p:cTn>
                              </p:par>
                            </p:childTnLst>
                          </p:cTn>
                        </p:par>
                      </p:childTnLst>
                    </p:cTn>
                  </p:par>
                </p:childTnLst>
              </p:cTn>
              <p:nextCondLst>
                <p:cond evt="onClick" delay="0">
                  <p:tgtEl>
                    <p:spTgt spid="755"/>
                  </p:tgtEl>
                </p:cond>
              </p:nextCondLst>
            </p:seq>
            <p:seq concurrent="1" nextAc="seek">
              <p:cTn id="4723" restart="whenNotActive" fill="hold" evtFilter="cancelBubble" nodeType="interactiveSeq">
                <p:stCondLst>
                  <p:cond evt="onClick" delay="0">
                    <p:tgtEl>
                      <p:spTgt spid="758"/>
                    </p:tgtEl>
                  </p:cond>
                </p:stCondLst>
                <p:endSync evt="end" delay="0">
                  <p:rtn val="all"/>
                </p:endSync>
                <p:childTnLst>
                  <p:par>
                    <p:cTn id="4724" fill="hold">
                      <p:stCondLst>
                        <p:cond delay="0"/>
                      </p:stCondLst>
                      <p:childTnLst>
                        <p:par>
                          <p:cTn id="4725" fill="hold">
                            <p:stCondLst>
                              <p:cond delay="0"/>
                            </p:stCondLst>
                            <p:childTnLst>
                              <p:par>
                                <p:cTn id="4726" presetID="1" presetClass="exit" presetSubtype="0" fill="hold" grpId="1" nodeType="withEffect">
                                  <p:stCondLst>
                                    <p:cond delay="0"/>
                                  </p:stCondLst>
                                  <p:childTnLst>
                                    <p:set>
                                      <p:cBhvr>
                                        <p:cTn id="4727" dur="1" fill="hold">
                                          <p:stCondLst>
                                            <p:cond delay="0"/>
                                          </p:stCondLst>
                                        </p:cTn>
                                        <p:tgtEl>
                                          <p:spTgt spid="758"/>
                                        </p:tgtEl>
                                        <p:attrNameLst>
                                          <p:attrName>style.visibility</p:attrName>
                                        </p:attrNameLst>
                                      </p:cBhvr>
                                      <p:to>
                                        <p:strVal val="hidden"/>
                                      </p:to>
                                    </p:set>
                                  </p:childTnLst>
                                </p:cTn>
                              </p:par>
                              <p:par>
                                <p:cTn id="4728" presetID="1" presetClass="exit" presetSubtype="0" fill="hold" grpId="1" nodeType="withEffect">
                                  <p:stCondLst>
                                    <p:cond delay="0"/>
                                  </p:stCondLst>
                                  <p:childTnLst>
                                    <p:set>
                                      <p:cBhvr>
                                        <p:cTn id="4729" dur="1" fill="hold">
                                          <p:stCondLst>
                                            <p:cond delay="0"/>
                                          </p:stCondLst>
                                        </p:cTn>
                                        <p:tgtEl>
                                          <p:spTgt spid="757"/>
                                        </p:tgtEl>
                                        <p:attrNameLst>
                                          <p:attrName>style.visibility</p:attrName>
                                        </p:attrNameLst>
                                      </p:cBhvr>
                                      <p:to>
                                        <p:strVal val="hidden"/>
                                      </p:to>
                                    </p:set>
                                  </p:childTnLst>
                                </p:cTn>
                              </p:par>
                              <p:par>
                                <p:cTn id="4730" presetID="1" presetClass="entr" presetSubtype="0" fill="hold" grpId="3" nodeType="withEffect">
                                  <p:stCondLst>
                                    <p:cond delay="0"/>
                                  </p:stCondLst>
                                  <p:childTnLst>
                                    <p:set>
                                      <p:cBhvr>
                                        <p:cTn id="4731" dur="1" fill="hold">
                                          <p:stCondLst>
                                            <p:cond delay="0"/>
                                          </p:stCondLst>
                                        </p:cTn>
                                        <p:tgtEl>
                                          <p:spTgt spid="756"/>
                                        </p:tgtEl>
                                        <p:attrNameLst>
                                          <p:attrName>style.visibility</p:attrName>
                                        </p:attrNameLst>
                                      </p:cBhvr>
                                      <p:to>
                                        <p:strVal val="visible"/>
                                      </p:to>
                                    </p:set>
                                  </p:childTnLst>
                                </p:cTn>
                              </p:par>
                              <p:par>
                                <p:cTn id="4732" presetID="1" presetClass="entr" presetSubtype="0" fill="hold" grpId="3" nodeType="withEffect">
                                  <p:stCondLst>
                                    <p:cond delay="0"/>
                                  </p:stCondLst>
                                  <p:childTnLst>
                                    <p:set>
                                      <p:cBhvr>
                                        <p:cTn id="4733" dur="1" fill="hold">
                                          <p:stCondLst>
                                            <p:cond delay="0"/>
                                          </p:stCondLst>
                                        </p:cTn>
                                        <p:tgtEl>
                                          <p:spTgt spid="755"/>
                                        </p:tgtEl>
                                        <p:attrNameLst>
                                          <p:attrName>style.visibility</p:attrName>
                                        </p:attrNameLst>
                                      </p:cBhvr>
                                      <p:to>
                                        <p:strVal val="visible"/>
                                      </p:to>
                                    </p:set>
                                  </p:childTnLst>
                                </p:cTn>
                              </p:par>
                            </p:childTnLst>
                          </p:cTn>
                        </p:par>
                      </p:childTnLst>
                    </p:cTn>
                  </p:par>
                </p:childTnLst>
              </p:cTn>
              <p:nextCondLst>
                <p:cond evt="onClick" delay="0">
                  <p:tgtEl>
                    <p:spTgt spid="758"/>
                  </p:tgtEl>
                </p:cond>
              </p:nextCondLst>
            </p:seq>
            <p:seq concurrent="1" nextAc="seek">
              <p:cTn id="4734" restart="whenNotActive" fill="hold" evtFilter="cancelBubble" nodeType="interactiveSeq">
                <p:stCondLst>
                  <p:cond evt="onClick" delay="0">
                    <p:tgtEl>
                      <p:spTgt spid="757"/>
                    </p:tgtEl>
                  </p:cond>
                </p:stCondLst>
                <p:endSync evt="end" delay="0">
                  <p:rtn val="all"/>
                </p:endSync>
                <p:childTnLst>
                  <p:par>
                    <p:cTn id="4735" fill="hold">
                      <p:stCondLst>
                        <p:cond delay="0"/>
                      </p:stCondLst>
                      <p:childTnLst>
                        <p:par>
                          <p:cTn id="4736" fill="hold">
                            <p:stCondLst>
                              <p:cond delay="0"/>
                            </p:stCondLst>
                            <p:childTnLst>
                              <p:par>
                                <p:cTn id="4737" presetID="1" presetClass="exit" presetSubtype="0" fill="hold" grpId="2" nodeType="withEffect">
                                  <p:stCondLst>
                                    <p:cond delay="0"/>
                                  </p:stCondLst>
                                  <p:childTnLst>
                                    <p:set>
                                      <p:cBhvr>
                                        <p:cTn id="4738" dur="1" fill="hold">
                                          <p:stCondLst>
                                            <p:cond delay="0"/>
                                          </p:stCondLst>
                                        </p:cTn>
                                        <p:tgtEl>
                                          <p:spTgt spid="757"/>
                                        </p:tgtEl>
                                        <p:attrNameLst>
                                          <p:attrName>style.visibility</p:attrName>
                                        </p:attrNameLst>
                                      </p:cBhvr>
                                      <p:to>
                                        <p:strVal val="hidden"/>
                                      </p:to>
                                    </p:set>
                                  </p:childTnLst>
                                </p:cTn>
                              </p:par>
                              <p:par>
                                <p:cTn id="4739" presetID="1" presetClass="exit" presetSubtype="0" fill="hold" grpId="2" nodeType="withEffect">
                                  <p:stCondLst>
                                    <p:cond delay="0"/>
                                  </p:stCondLst>
                                  <p:childTnLst>
                                    <p:set>
                                      <p:cBhvr>
                                        <p:cTn id="4740" dur="1" fill="hold">
                                          <p:stCondLst>
                                            <p:cond delay="0"/>
                                          </p:stCondLst>
                                        </p:cTn>
                                        <p:tgtEl>
                                          <p:spTgt spid="758"/>
                                        </p:tgtEl>
                                        <p:attrNameLst>
                                          <p:attrName>style.visibility</p:attrName>
                                        </p:attrNameLst>
                                      </p:cBhvr>
                                      <p:to>
                                        <p:strVal val="hidden"/>
                                      </p:to>
                                    </p:set>
                                  </p:childTnLst>
                                </p:cTn>
                              </p:par>
                              <p:par>
                                <p:cTn id="4741" presetID="1" presetClass="entr" presetSubtype="0" fill="hold" grpId="0" nodeType="withEffect">
                                  <p:stCondLst>
                                    <p:cond delay="0"/>
                                  </p:stCondLst>
                                  <p:childTnLst>
                                    <p:set>
                                      <p:cBhvr>
                                        <p:cTn id="4742" dur="1" fill="hold">
                                          <p:stCondLst>
                                            <p:cond delay="0"/>
                                          </p:stCondLst>
                                        </p:cTn>
                                        <p:tgtEl>
                                          <p:spTgt spid="760"/>
                                        </p:tgtEl>
                                        <p:attrNameLst>
                                          <p:attrName>style.visibility</p:attrName>
                                        </p:attrNameLst>
                                      </p:cBhvr>
                                      <p:to>
                                        <p:strVal val="visible"/>
                                      </p:to>
                                    </p:set>
                                  </p:childTnLst>
                                </p:cTn>
                              </p:par>
                              <p:par>
                                <p:cTn id="4743" presetID="1" presetClass="entr" presetSubtype="0" fill="hold" grpId="0" nodeType="withEffect">
                                  <p:stCondLst>
                                    <p:cond delay="0"/>
                                  </p:stCondLst>
                                  <p:childTnLst>
                                    <p:set>
                                      <p:cBhvr>
                                        <p:cTn id="4744" dur="1" fill="hold">
                                          <p:stCondLst>
                                            <p:cond delay="0"/>
                                          </p:stCondLst>
                                        </p:cTn>
                                        <p:tgtEl>
                                          <p:spTgt spid="759"/>
                                        </p:tgtEl>
                                        <p:attrNameLst>
                                          <p:attrName>style.visibility</p:attrName>
                                        </p:attrNameLst>
                                      </p:cBhvr>
                                      <p:to>
                                        <p:strVal val="visible"/>
                                      </p:to>
                                    </p:set>
                                  </p:childTnLst>
                                </p:cTn>
                              </p:par>
                            </p:childTnLst>
                          </p:cTn>
                        </p:par>
                      </p:childTnLst>
                    </p:cTn>
                  </p:par>
                </p:childTnLst>
              </p:cTn>
              <p:nextCondLst>
                <p:cond evt="onClick" delay="0">
                  <p:tgtEl>
                    <p:spTgt spid="757"/>
                  </p:tgtEl>
                </p:cond>
              </p:nextCondLst>
            </p:seq>
            <p:seq concurrent="1" nextAc="seek">
              <p:cTn id="4745" restart="whenNotActive" fill="hold" evtFilter="cancelBubble" nodeType="interactiveSeq">
                <p:stCondLst>
                  <p:cond evt="onClick" delay="0">
                    <p:tgtEl>
                      <p:spTgt spid="760"/>
                    </p:tgtEl>
                  </p:cond>
                </p:stCondLst>
                <p:endSync evt="end" delay="0">
                  <p:rtn val="all"/>
                </p:endSync>
                <p:childTnLst>
                  <p:par>
                    <p:cTn id="4746" fill="hold">
                      <p:stCondLst>
                        <p:cond delay="0"/>
                      </p:stCondLst>
                      <p:childTnLst>
                        <p:par>
                          <p:cTn id="4747" fill="hold">
                            <p:stCondLst>
                              <p:cond delay="0"/>
                            </p:stCondLst>
                            <p:childTnLst>
                              <p:par>
                                <p:cTn id="4748" presetID="1" presetClass="exit" presetSubtype="0" fill="hold" grpId="1" nodeType="withEffect">
                                  <p:stCondLst>
                                    <p:cond delay="0"/>
                                  </p:stCondLst>
                                  <p:childTnLst>
                                    <p:set>
                                      <p:cBhvr>
                                        <p:cTn id="4749" dur="1" fill="hold">
                                          <p:stCondLst>
                                            <p:cond delay="0"/>
                                          </p:stCondLst>
                                        </p:cTn>
                                        <p:tgtEl>
                                          <p:spTgt spid="760"/>
                                        </p:tgtEl>
                                        <p:attrNameLst>
                                          <p:attrName>style.visibility</p:attrName>
                                        </p:attrNameLst>
                                      </p:cBhvr>
                                      <p:to>
                                        <p:strVal val="hidden"/>
                                      </p:to>
                                    </p:set>
                                  </p:childTnLst>
                                </p:cTn>
                              </p:par>
                              <p:par>
                                <p:cTn id="4750" presetID="1" presetClass="exit" presetSubtype="0" fill="hold" grpId="1" nodeType="withEffect">
                                  <p:stCondLst>
                                    <p:cond delay="0"/>
                                  </p:stCondLst>
                                  <p:childTnLst>
                                    <p:set>
                                      <p:cBhvr>
                                        <p:cTn id="4751" dur="1" fill="hold">
                                          <p:stCondLst>
                                            <p:cond delay="0"/>
                                          </p:stCondLst>
                                        </p:cTn>
                                        <p:tgtEl>
                                          <p:spTgt spid="759"/>
                                        </p:tgtEl>
                                        <p:attrNameLst>
                                          <p:attrName>style.visibility</p:attrName>
                                        </p:attrNameLst>
                                      </p:cBhvr>
                                      <p:to>
                                        <p:strVal val="hidden"/>
                                      </p:to>
                                    </p:set>
                                  </p:childTnLst>
                                </p:cTn>
                              </p:par>
                              <p:par>
                                <p:cTn id="4752" presetID="1" presetClass="entr" presetSubtype="0" fill="hold" grpId="0" nodeType="withEffect">
                                  <p:stCondLst>
                                    <p:cond delay="0"/>
                                  </p:stCondLst>
                                  <p:childTnLst>
                                    <p:set>
                                      <p:cBhvr>
                                        <p:cTn id="4753" dur="1" fill="hold">
                                          <p:stCondLst>
                                            <p:cond delay="0"/>
                                          </p:stCondLst>
                                        </p:cTn>
                                        <p:tgtEl>
                                          <p:spTgt spid="758"/>
                                        </p:tgtEl>
                                        <p:attrNameLst>
                                          <p:attrName>style.visibility</p:attrName>
                                        </p:attrNameLst>
                                      </p:cBhvr>
                                      <p:to>
                                        <p:strVal val="visible"/>
                                      </p:to>
                                    </p:set>
                                  </p:childTnLst>
                                </p:cTn>
                              </p:par>
                              <p:par>
                                <p:cTn id="4754" presetID="1" presetClass="entr" presetSubtype="0" fill="hold" grpId="0" nodeType="withEffect">
                                  <p:stCondLst>
                                    <p:cond delay="0"/>
                                  </p:stCondLst>
                                  <p:childTnLst>
                                    <p:set>
                                      <p:cBhvr>
                                        <p:cTn id="4755" dur="1" fill="hold">
                                          <p:stCondLst>
                                            <p:cond delay="0"/>
                                          </p:stCondLst>
                                        </p:cTn>
                                        <p:tgtEl>
                                          <p:spTgt spid="757"/>
                                        </p:tgtEl>
                                        <p:attrNameLst>
                                          <p:attrName>style.visibility</p:attrName>
                                        </p:attrNameLst>
                                      </p:cBhvr>
                                      <p:to>
                                        <p:strVal val="visible"/>
                                      </p:to>
                                    </p:set>
                                  </p:childTnLst>
                                </p:cTn>
                              </p:par>
                            </p:childTnLst>
                          </p:cTn>
                        </p:par>
                      </p:childTnLst>
                    </p:cTn>
                  </p:par>
                </p:childTnLst>
              </p:cTn>
              <p:nextCondLst>
                <p:cond evt="onClick" delay="0">
                  <p:tgtEl>
                    <p:spTgt spid="760"/>
                  </p:tgtEl>
                </p:cond>
              </p:nextCondLst>
            </p:seq>
            <p:seq concurrent="1" nextAc="seek">
              <p:cTn id="4756" restart="whenNotActive" fill="hold" evtFilter="cancelBubble" nodeType="interactiveSeq">
                <p:stCondLst>
                  <p:cond evt="onClick" delay="0">
                    <p:tgtEl>
                      <p:spTgt spid="759"/>
                    </p:tgtEl>
                  </p:cond>
                </p:stCondLst>
                <p:endSync evt="end" delay="0">
                  <p:rtn val="all"/>
                </p:endSync>
                <p:childTnLst>
                  <p:par>
                    <p:cTn id="4757" fill="hold">
                      <p:stCondLst>
                        <p:cond delay="0"/>
                      </p:stCondLst>
                      <p:childTnLst>
                        <p:par>
                          <p:cTn id="4758" fill="hold">
                            <p:stCondLst>
                              <p:cond delay="0"/>
                            </p:stCondLst>
                            <p:childTnLst>
                              <p:par>
                                <p:cTn id="4759" presetID="1" presetClass="exit" presetSubtype="0" fill="hold" grpId="2" nodeType="withEffect">
                                  <p:stCondLst>
                                    <p:cond delay="0"/>
                                  </p:stCondLst>
                                  <p:childTnLst>
                                    <p:set>
                                      <p:cBhvr>
                                        <p:cTn id="4760" dur="1" fill="hold">
                                          <p:stCondLst>
                                            <p:cond delay="0"/>
                                          </p:stCondLst>
                                        </p:cTn>
                                        <p:tgtEl>
                                          <p:spTgt spid="759"/>
                                        </p:tgtEl>
                                        <p:attrNameLst>
                                          <p:attrName>style.visibility</p:attrName>
                                        </p:attrNameLst>
                                      </p:cBhvr>
                                      <p:to>
                                        <p:strVal val="hidden"/>
                                      </p:to>
                                    </p:set>
                                  </p:childTnLst>
                                </p:cTn>
                              </p:par>
                              <p:par>
                                <p:cTn id="4761" presetID="1" presetClass="exit" presetSubtype="0" fill="hold" grpId="2" nodeType="withEffect">
                                  <p:stCondLst>
                                    <p:cond delay="0"/>
                                  </p:stCondLst>
                                  <p:childTnLst>
                                    <p:set>
                                      <p:cBhvr>
                                        <p:cTn id="4762" dur="1" fill="hold">
                                          <p:stCondLst>
                                            <p:cond delay="0"/>
                                          </p:stCondLst>
                                        </p:cTn>
                                        <p:tgtEl>
                                          <p:spTgt spid="760"/>
                                        </p:tgtEl>
                                        <p:attrNameLst>
                                          <p:attrName>style.visibility</p:attrName>
                                        </p:attrNameLst>
                                      </p:cBhvr>
                                      <p:to>
                                        <p:strVal val="hidden"/>
                                      </p:to>
                                    </p:set>
                                  </p:childTnLst>
                                </p:cTn>
                              </p:par>
                              <p:par>
                                <p:cTn id="4763" presetID="1" presetClass="entr" presetSubtype="0" fill="hold" grpId="3" nodeType="withEffect">
                                  <p:stCondLst>
                                    <p:cond delay="0"/>
                                  </p:stCondLst>
                                  <p:childTnLst>
                                    <p:set>
                                      <p:cBhvr>
                                        <p:cTn id="4764" dur="1" fill="hold">
                                          <p:stCondLst>
                                            <p:cond delay="0"/>
                                          </p:stCondLst>
                                        </p:cTn>
                                        <p:tgtEl>
                                          <p:spTgt spid="762"/>
                                        </p:tgtEl>
                                        <p:attrNameLst>
                                          <p:attrName>style.visibility</p:attrName>
                                        </p:attrNameLst>
                                      </p:cBhvr>
                                      <p:to>
                                        <p:strVal val="visible"/>
                                      </p:to>
                                    </p:set>
                                  </p:childTnLst>
                                </p:cTn>
                              </p:par>
                              <p:par>
                                <p:cTn id="4765" presetID="1" presetClass="entr" presetSubtype="0" fill="hold" grpId="3" nodeType="withEffect">
                                  <p:stCondLst>
                                    <p:cond delay="0"/>
                                  </p:stCondLst>
                                  <p:childTnLst>
                                    <p:set>
                                      <p:cBhvr>
                                        <p:cTn id="4766" dur="1" fill="hold">
                                          <p:stCondLst>
                                            <p:cond delay="0"/>
                                          </p:stCondLst>
                                        </p:cTn>
                                        <p:tgtEl>
                                          <p:spTgt spid="761"/>
                                        </p:tgtEl>
                                        <p:attrNameLst>
                                          <p:attrName>style.visibility</p:attrName>
                                        </p:attrNameLst>
                                      </p:cBhvr>
                                      <p:to>
                                        <p:strVal val="visible"/>
                                      </p:to>
                                    </p:set>
                                  </p:childTnLst>
                                </p:cTn>
                              </p:par>
                            </p:childTnLst>
                          </p:cTn>
                        </p:par>
                      </p:childTnLst>
                    </p:cTn>
                  </p:par>
                </p:childTnLst>
              </p:cTn>
              <p:nextCondLst>
                <p:cond evt="onClick" delay="0">
                  <p:tgtEl>
                    <p:spTgt spid="759"/>
                  </p:tgtEl>
                </p:cond>
              </p:nextCondLst>
            </p:seq>
            <p:seq concurrent="1" nextAc="seek">
              <p:cTn id="4767" restart="whenNotActive" fill="hold" evtFilter="cancelBubble" nodeType="interactiveSeq">
                <p:stCondLst>
                  <p:cond evt="onClick" delay="0">
                    <p:tgtEl>
                      <p:spTgt spid="762"/>
                    </p:tgtEl>
                  </p:cond>
                </p:stCondLst>
                <p:endSync evt="end" delay="0">
                  <p:rtn val="all"/>
                </p:endSync>
                <p:childTnLst>
                  <p:par>
                    <p:cTn id="4768" fill="hold">
                      <p:stCondLst>
                        <p:cond delay="0"/>
                      </p:stCondLst>
                      <p:childTnLst>
                        <p:par>
                          <p:cTn id="4769" fill="hold">
                            <p:stCondLst>
                              <p:cond delay="0"/>
                            </p:stCondLst>
                            <p:childTnLst>
                              <p:par>
                                <p:cTn id="4770" presetID="1" presetClass="exit" presetSubtype="0" fill="hold" grpId="1" nodeType="withEffect">
                                  <p:stCondLst>
                                    <p:cond delay="0"/>
                                  </p:stCondLst>
                                  <p:childTnLst>
                                    <p:set>
                                      <p:cBhvr>
                                        <p:cTn id="4771" dur="1" fill="hold">
                                          <p:stCondLst>
                                            <p:cond delay="0"/>
                                          </p:stCondLst>
                                        </p:cTn>
                                        <p:tgtEl>
                                          <p:spTgt spid="762"/>
                                        </p:tgtEl>
                                        <p:attrNameLst>
                                          <p:attrName>style.visibility</p:attrName>
                                        </p:attrNameLst>
                                      </p:cBhvr>
                                      <p:to>
                                        <p:strVal val="hidden"/>
                                      </p:to>
                                    </p:set>
                                  </p:childTnLst>
                                </p:cTn>
                              </p:par>
                              <p:par>
                                <p:cTn id="4772" presetID="1" presetClass="exit" presetSubtype="0" fill="hold" grpId="1" nodeType="withEffect">
                                  <p:stCondLst>
                                    <p:cond delay="0"/>
                                  </p:stCondLst>
                                  <p:childTnLst>
                                    <p:set>
                                      <p:cBhvr>
                                        <p:cTn id="4773" dur="1" fill="hold">
                                          <p:stCondLst>
                                            <p:cond delay="0"/>
                                          </p:stCondLst>
                                        </p:cTn>
                                        <p:tgtEl>
                                          <p:spTgt spid="761"/>
                                        </p:tgtEl>
                                        <p:attrNameLst>
                                          <p:attrName>style.visibility</p:attrName>
                                        </p:attrNameLst>
                                      </p:cBhvr>
                                      <p:to>
                                        <p:strVal val="hidden"/>
                                      </p:to>
                                    </p:set>
                                  </p:childTnLst>
                                </p:cTn>
                              </p:par>
                              <p:par>
                                <p:cTn id="4774" presetID="1" presetClass="entr" presetSubtype="0" fill="hold" grpId="3" nodeType="withEffect">
                                  <p:stCondLst>
                                    <p:cond delay="0"/>
                                  </p:stCondLst>
                                  <p:childTnLst>
                                    <p:set>
                                      <p:cBhvr>
                                        <p:cTn id="4775" dur="1" fill="hold">
                                          <p:stCondLst>
                                            <p:cond delay="0"/>
                                          </p:stCondLst>
                                        </p:cTn>
                                        <p:tgtEl>
                                          <p:spTgt spid="760"/>
                                        </p:tgtEl>
                                        <p:attrNameLst>
                                          <p:attrName>style.visibility</p:attrName>
                                        </p:attrNameLst>
                                      </p:cBhvr>
                                      <p:to>
                                        <p:strVal val="visible"/>
                                      </p:to>
                                    </p:set>
                                  </p:childTnLst>
                                </p:cTn>
                              </p:par>
                              <p:par>
                                <p:cTn id="4776" presetID="1" presetClass="entr" presetSubtype="0" fill="hold" grpId="3" nodeType="withEffect">
                                  <p:stCondLst>
                                    <p:cond delay="0"/>
                                  </p:stCondLst>
                                  <p:childTnLst>
                                    <p:set>
                                      <p:cBhvr>
                                        <p:cTn id="4777" dur="1" fill="hold">
                                          <p:stCondLst>
                                            <p:cond delay="0"/>
                                          </p:stCondLst>
                                        </p:cTn>
                                        <p:tgtEl>
                                          <p:spTgt spid="759"/>
                                        </p:tgtEl>
                                        <p:attrNameLst>
                                          <p:attrName>style.visibility</p:attrName>
                                        </p:attrNameLst>
                                      </p:cBhvr>
                                      <p:to>
                                        <p:strVal val="visible"/>
                                      </p:to>
                                    </p:set>
                                  </p:childTnLst>
                                </p:cTn>
                              </p:par>
                            </p:childTnLst>
                          </p:cTn>
                        </p:par>
                      </p:childTnLst>
                    </p:cTn>
                  </p:par>
                </p:childTnLst>
              </p:cTn>
              <p:nextCondLst>
                <p:cond evt="onClick" delay="0">
                  <p:tgtEl>
                    <p:spTgt spid="762"/>
                  </p:tgtEl>
                </p:cond>
              </p:nextCondLst>
            </p:seq>
            <p:seq concurrent="1" nextAc="seek">
              <p:cTn id="4778" restart="whenNotActive" fill="hold" evtFilter="cancelBubble" nodeType="interactiveSeq">
                <p:stCondLst>
                  <p:cond evt="onClick" delay="0">
                    <p:tgtEl>
                      <p:spTgt spid="761"/>
                    </p:tgtEl>
                  </p:cond>
                </p:stCondLst>
                <p:endSync evt="end" delay="0">
                  <p:rtn val="all"/>
                </p:endSync>
                <p:childTnLst>
                  <p:par>
                    <p:cTn id="4779" fill="hold">
                      <p:stCondLst>
                        <p:cond delay="0"/>
                      </p:stCondLst>
                      <p:childTnLst>
                        <p:par>
                          <p:cTn id="4780" fill="hold">
                            <p:stCondLst>
                              <p:cond delay="0"/>
                            </p:stCondLst>
                            <p:childTnLst>
                              <p:par>
                                <p:cTn id="4781" presetID="1" presetClass="exit" presetSubtype="0" fill="hold" grpId="2" nodeType="withEffect">
                                  <p:stCondLst>
                                    <p:cond delay="0"/>
                                  </p:stCondLst>
                                  <p:childTnLst>
                                    <p:set>
                                      <p:cBhvr>
                                        <p:cTn id="4782" dur="1" fill="hold">
                                          <p:stCondLst>
                                            <p:cond delay="0"/>
                                          </p:stCondLst>
                                        </p:cTn>
                                        <p:tgtEl>
                                          <p:spTgt spid="761"/>
                                        </p:tgtEl>
                                        <p:attrNameLst>
                                          <p:attrName>style.visibility</p:attrName>
                                        </p:attrNameLst>
                                      </p:cBhvr>
                                      <p:to>
                                        <p:strVal val="hidden"/>
                                      </p:to>
                                    </p:set>
                                  </p:childTnLst>
                                </p:cTn>
                              </p:par>
                              <p:par>
                                <p:cTn id="4783" presetID="1" presetClass="exit" presetSubtype="0" fill="hold" grpId="2" nodeType="withEffect">
                                  <p:stCondLst>
                                    <p:cond delay="0"/>
                                  </p:stCondLst>
                                  <p:childTnLst>
                                    <p:set>
                                      <p:cBhvr>
                                        <p:cTn id="4784" dur="1" fill="hold">
                                          <p:stCondLst>
                                            <p:cond delay="0"/>
                                          </p:stCondLst>
                                        </p:cTn>
                                        <p:tgtEl>
                                          <p:spTgt spid="762"/>
                                        </p:tgtEl>
                                        <p:attrNameLst>
                                          <p:attrName>style.visibility</p:attrName>
                                        </p:attrNameLst>
                                      </p:cBhvr>
                                      <p:to>
                                        <p:strVal val="hidden"/>
                                      </p:to>
                                    </p:set>
                                  </p:childTnLst>
                                </p:cTn>
                              </p:par>
                              <p:par>
                                <p:cTn id="4785" presetID="1" presetClass="entr" presetSubtype="0" fill="hold" grpId="0" nodeType="withEffect">
                                  <p:stCondLst>
                                    <p:cond delay="0"/>
                                  </p:stCondLst>
                                  <p:childTnLst>
                                    <p:set>
                                      <p:cBhvr>
                                        <p:cTn id="4786" dur="1" fill="hold">
                                          <p:stCondLst>
                                            <p:cond delay="0"/>
                                          </p:stCondLst>
                                        </p:cTn>
                                        <p:tgtEl>
                                          <p:spTgt spid="764"/>
                                        </p:tgtEl>
                                        <p:attrNameLst>
                                          <p:attrName>style.visibility</p:attrName>
                                        </p:attrNameLst>
                                      </p:cBhvr>
                                      <p:to>
                                        <p:strVal val="visible"/>
                                      </p:to>
                                    </p:set>
                                  </p:childTnLst>
                                </p:cTn>
                              </p:par>
                              <p:par>
                                <p:cTn id="4787" presetID="1" presetClass="entr" presetSubtype="0" fill="hold" grpId="0" nodeType="withEffect">
                                  <p:stCondLst>
                                    <p:cond delay="0"/>
                                  </p:stCondLst>
                                  <p:childTnLst>
                                    <p:set>
                                      <p:cBhvr>
                                        <p:cTn id="4788" dur="1" fill="hold">
                                          <p:stCondLst>
                                            <p:cond delay="0"/>
                                          </p:stCondLst>
                                        </p:cTn>
                                        <p:tgtEl>
                                          <p:spTgt spid="763"/>
                                        </p:tgtEl>
                                        <p:attrNameLst>
                                          <p:attrName>style.visibility</p:attrName>
                                        </p:attrNameLst>
                                      </p:cBhvr>
                                      <p:to>
                                        <p:strVal val="visible"/>
                                      </p:to>
                                    </p:set>
                                  </p:childTnLst>
                                </p:cTn>
                              </p:par>
                            </p:childTnLst>
                          </p:cTn>
                        </p:par>
                      </p:childTnLst>
                    </p:cTn>
                  </p:par>
                </p:childTnLst>
              </p:cTn>
              <p:nextCondLst>
                <p:cond evt="onClick" delay="0">
                  <p:tgtEl>
                    <p:spTgt spid="761"/>
                  </p:tgtEl>
                </p:cond>
              </p:nextCondLst>
            </p:seq>
            <p:seq concurrent="1" nextAc="seek">
              <p:cTn id="4789" restart="whenNotActive" fill="hold" evtFilter="cancelBubble" nodeType="interactiveSeq">
                <p:stCondLst>
                  <p:cond evt="onClick" delay="0">
                    <p:tgtEl>
                      <p:spTgt spid="764"/>
                    </p:tgtEl>
                  </p:cond>
                </p:stCondLst>
                <p:endSync evt="end" delay="0">
                  <p:rtn val="all"/>
                </p:endSync>
                <p:childTnLst>
                  <p:par>
                    <p:cTn id="4790" fill="hold">
                      <p:stCondLst>
                        <p:cond delay="0"/>
                      </p:stCondLst>
                      <p:childTnLst>
                        <p:par>
                          <p:cTn id="4791" fill="hold">
                            <p:stCondLst>
                              <p:cond delay="0"/>
                            </p:stCondLst>
                            <p:childTnLst>
                              <p:par>
                                <p:cTn id="4792" presetID="1" presetClass="exit" presetSubtype="0" fill="hold" grpId="1" nodeType="withEffect">
                                  <p:stCondLst>
                                    <p:cond delay="0"/>
                                  </p:stCondLst>
                                  <p:childTnLst>
                                    <p:set>
                                      <p:cBhvr>
                                        <p:cTn id="4793" dur="1" fill="hold">
                                          <p:stCondLst>
                                            <p:cond delay="0"/>
                                          </p:stCondLst>
                                        </p:cTn>
                                        <p:tgtEl>
                                          <p:spTgt spid="764"/>
                                        </p:tgtEl>
                                        <p:attrNameLst>
                                          <p:attrName>style.visibility</p:attrName>
                                        </p:attrNameLst>
                                      </p:cBhvr>
                                      <p:to>
                                        <p:strVal val="hidden"/>
                                      </p:to>
                                    </p:set>
                                  </p:childTnLst>
                                </p:cTn>
                              </p:par>
                              <p:par>
                                <p:cTn id="4794" presetID="1" presetClass="exit" presetSubtype="0" fill="hold" grpId="1" nodeType="withEffect">
                                  <p:stCondLst>
                                    <p:cond delay="0"/>
                                  </p:stCondLst>
                                  <p:childTnLst>
                                    <p:set>
                                      <p:cBhvr>
                                        <p:cTn id="4795" dur="1" fill="hold">
                                          <p:stCondLst>
                                            <p:cond delay="0"/>
                                          </p:stCondLst>
                                        </p:cTn>
                                        <p:tgtEl>
                                          <p:spTgt spid="763"/>
                                        </p:tgtEl>
                                        <p:attrNameLst>
                                          <p:attrName>style.visibility</p:attrName>
                                        </p:attrNameLst>
                                      </p:cBhvr>
                                      <p:to>
                                        <p:strVal val="hidden"/>
                                      </p:to>
                                    </p:set>
                                  </p:childTnLst>
                                </p:cTn>
                              </p:par>
                              <p:par>
                                <p:cTn id="4796" presetID="1" presetClass="entr" presetSubtype="0" fill="hold" grpId="0" nodeType="withEffect">
                                  <p:stCondLst>
                                    <p:cond delay="0"/>
                                  </p:stCondLst>
                                  <p:childTnLst>
                                    <p:set>
                                      <p:cBhvr>
                                        <p:cTn id="4797" dur="1" fill="hold">
                                          <p:stCondLst>
                                            <p:cond delay="0"/>
                                          </p:stCondLst>
                                        </p:cTn>
                                        <p:tgtEl>
                                          <p:spTgt spid="762"/>
                                        </p:tgtEl>
                                        <p:attrNameLst>
                                          <p:attrName>style.visibility</p:attrName>
                                        </p:attrNameLst>
                                      </p:cBhvr>
                                      <p:to>
                                        <p:strVal val="visible"/>
                                      </p:to>
                                    </p:set>
                                  </p:childTnLst>
                                </p:cTn>
                              </p:par>
                              <p:par>
                                <p:cTn id="4798" presetID="1" presetClass="entr" presetSubtype="0" fill="hold" grpId="0" nodeType="withEffect">
                                  <p:stCondLst>
                                    <p:cond delay="0"/>
                                  </p:stCondLst>
                                  <p:childTnLst>
                                    <p:set>
                                      <p:cBhvr>
                                        <p:cTn id="4799" dur="1" fill="hold">
                                          <p:stCondLst>
                                            <p:cond delay="0"/>
                                          </p:stCondLst>
                                        </p:cTn>
                                        <p:tgtEl>
                                          <p:spTgt spid="761"/>
                                        </p:tgtEl>
                                        <p:attrNameLst>
                                          <p:attrName>style.visibility</p:attrName>
                                        </p:attrNameLst>
                                      </p:cBhvr>
                                      <p:to>
                                        <p:strVal val="visible"/>
                                      </p:to>
                                    </p:set>
                                  </p:childTnLst>
                                </p:cTn>
                              </p:par>
                            </p:childTnLst>
                          </p:cTn>
                        </p:par>
                      </p:childTnLst>
                    </p:cTn>
                  </p:par>
                </p:childTnLst>
              </p:cTn>
              <p:nextCondLst>
                <p:cond evt="onClick" delay="0">
                  <p:tgtEl>
                    <p:spTgt spid="764"/>
                  </p:tgtEl>
                </p:cond>
              </p:nextCondLst>
            </p:seq>
            <p:seq concurrent="1" nextAc="seek">
              <p:cTn id="4800" restart="whenNotActive" fill="hold" evtFilter="cancelBubble" nodeType="interactiveSeq">
                <p:stCondLst>
                  <p:cond evt="onClick" delay="0">
                    <p:tgtEl>
                      <p:spTgt spid="763"/>
                    </p:tgtEl>
                  </p:cond>
                </p:stCondLst>
                <p:endSync evt="end" delay="0">
                  <p:rtn val="all"/>
                </p:endSync>
                <p:childTnLst>
                  <p:par>
                    <p:cTn id="4801" fill="hold">
                      <p:stCondLst>
                        <p:cond delay="0"/>
                      </p:stCondLst>
                      <p:childTnLst>
                        <p:par>
                          <p:cTn id="4802" fill="hold">
                            <p:stCondLst>
                              <p:cond delay="0"/>
                            </p:stCondLst>
                            <p:childTnLst>
                              <p:par>
                                <p:cTn id="4803" presetID="1" presetClass="exit" presetSubtype="0" fill="hold" grpId="2" nodeType="withEffect">
                                  <p:stCondLst>
                                    <p:cond delay="0"/>
                                  </p:stCondLst>
                                  <p:childTnLst>
                                    <p:set>
                                      <p:cBhvr>
                                        <p:cTn id="4804" dur="1" fill="hold">
                                          <p:stCondLst>
                                            <p:cond delay="0"/>
                                          </p:stCondLst>
                                        </p:cTn>
                                        <p:tgtEl>
                                          <p:spTgt spid="763"/>
                                        </p:tgtEl>
                                        <p:attrNameLst>
                                          <p:attrName>style.visibility</p:attrName>
                                        </p:attrNameLst>
                                      </p:cBhvr>
                                      <p:to>
                                        <p:strVal val="hidden"/>
                                      </p:to>
                                    </p:set>
                                  </p:childTnLst>
                                </p:cTn>
                              </p:par>
                              <p:par>
                                <p:cTn id="4805" presetID="1" presetClass="exit" presetSubtype="0" fill="hold" grpId="2" nodeType="withEffect">
                                  <p:stCondLst>
                                    <p:cond delay="0"/>
                                  </p:stCondLst>
                                  <p:childTnLst>
                                    <p:set>
                                      <p:cBhvr>
                                        <p:cTn id="4806" dur="1" fill="hold">
                                          <p:stCondLst>
                                            <p:cond delay="0"/>
                                          </p:stCondLst>
                                        </p:cTn>
                                        <p:tgtEl>
                                          <p:spTgt spid="764"/>
                                        </p:tgtEl>
                                        <p:attrNameLst>
                                          <p:attrName>style.visibility</p:attrName>
                                        </p:attrNameLst>
                                      </p:cBhvr>
                                      <p:to>
                                        <p:strVal val="hidden"/>
                                      </p:to>
                                    </p:set>
                                  </p:childTnLst>
                                </p:cTn>
                              </p:par>
                              <p:par>
                                <p:cTn id="4807" presetID="1" presetClass="entr" presetSubtype="0" fill="hold" grpId="3" nodeType="withEffect">
                                  <p:stCondLst>
                                    <p:cond delay="0"/>
                                  </p:stCondLst>
                                  <p:childTnLst>
                                    <p:set>
                                      <p:cBhvr>
                                        <p:cTn id="4808" dur="1" fill="hold">
                                          <p:stCondLst>
                                            <p:cond delay="0"/>
                                          </p:stCondLst>
                                        </p:cTn>
                                        <p:tgtEl>
                                          <p:spTgt spid="766"/>
                                        </p:tgtEl>
                                        <p:attrNameLst>
                                          <p:attrName>style.visibility</p:attrName>
                                        </p:attrNameLst>
                                      </p:cBhvr>
                                      <p:to>
                                        <p:strVal val="visible"/>
                                      </p:to>
                                    </p:set>
                                  </p:childTnLst>
                                </p:cTn>
                              </p:par>
                              <p:par>
                                <p:cTn id="4809" presetID="1" presetClass="entr" presetSubtype="0" fill="hold" grpId="3" nodeType="withEffect">
                                  <p:stCondLst>
                                    <p:cond delay="0"/>
                                  </p:stCondLst>
                                  <p:childTnLst>
                                    <p:set>
                                      <p:cBhvr>
                                        <p:cTn id="4810" dur="1" fill="hold">
                                          <p:stCondLst>
                                            <p:cond delay="0"/>
                                          </p:stCondLst>
                                        </p:cTn>
                                        <p:tgtEl>
                                          <p:spTgt spid="765"/>
                                        </p:tgtEl>
                                        <p:attrNameLst>
                                          <p:attrName>style.visibility</p:attrName>
                                        </p:attrNameLst>
                                      </p:cBhvr>
                                      <p:to>
                                        <p:strVal val="visible"/>
                                      </p:to>
                                    </p:set>
                                  </p:childTnLst>
                                </p:cTn>
                              </p:par>
                            </p:childTnLst>
                          </p:cTn>
                        </p:par>
                      </p:childTnLst>
                    </p:cTn>
                  </p:par>
                </p:childTnLst>
              </p:cTn>
              <p:nextCondLst>
                <p:cond evt="onClick" delay="0">
                  <p:tgtEl>
                    <p:spTgt spid="763"/>
                  </p:tgtEl>
                </p:cond>
              </p:nextCondLst>
            </p:seq>
            <p:seq concurrent="1" nextAc="seek">
              <p:cTn id="4811" restart="whenNotActive" fill="hold" evtFilter="cancelBubble" nodeType="interactiveSeq">
                <p:stCondLst>
                  <p:cond evt="onClick" delay="0">
                    <p:tgtEl>
                      <p:spTgt spid="766"/>
                    </p:tgtEl>
                  </p:cond>
                </p:stCondLst>
                <p:endSync evt="end" delay="0">
                  <p:rtn val="all"/>
                </p:endSync>
                <p:childTnLst>
                  <p:par>
                    <p:cTn id="4812" fill="hold">
                      <p:stCondLst>
                        <p:cond delay="0"/>
                      </p:stCondLst>
                      <p:childTnLst>
                        <p:par>
                          <p:cTn id="4813" fill="hold">
                            <p:stCondLst>
                              <p:cond delay="0"/>
                            </p:stCondLst>
                            <p:childTnLst>
                              <p:par>
                                <p:cTn id="4814" presetID="1" presetClass="exit" presetSubtype="0" fill="hold" grpId="1" nodeType="withEffect">
                                  <p:stCondLst>
                                    <p:cond delay="0"/>
                                  </p:stCondLst>
                                  <p:childTnLst>
                                    <p:set>
                                      <p:cBhvr>
                                        <p:cTn id="4815" dur="1" fill="hold">
                                          <p:stCondLst>
                                            <p:cond delay="0"/>
                                          </p:stCondLst>
                                        </p:cTn>
                                        <p:tgtEl>
                                          <p:spTgt spid="766"/>
                                        </p:tgtEl>
                                        <p:attrNameLst>
                                          <p:attrName>style.visibility</p:attrName>
                                        </p:attrNameLst>
                                      </p:cBhvr>
                                      <p:to>
                                        <p:strVal val="hidden"/>
                                      </p:to>
                                    </p:set>
                                  </p:childTnLst>
                                </p:cTn>
                              </p:par>
                              <p:par>
                                <p:cTn id="4816" presetID="1" presetClass="exit" presetSubtype="0" fill="hold" grpId="1" nodeType="withEffect">
                                  <p:stCondLst>
                                    <p:cond delay="0"/>
                                  </p:stCondLst>
                                  <p:childTnLst>
                                    <p:set>
                                      <p:cBhvr>
                                        <p:cTn id="4817" dur="1" fill="hold">
                                          <p:stCondLst>
                                            <p:cond delay="0"/>
                                          </p:stCondLst>
                                        </p:cTn>
                                        <p:tgtEl>
                                          <p:spTgt spid="765"/>
                                        </p:tgtEl>
                                        <p:attrNameLst>
                                          <p:attrName>style.visibility</p:attrName>
                                        </p:attrNameLst>
                                      </p:cBhvr>
                                      <p:to>
                                        <p:strVal val="hidden"/>
                                      </p:to>
                                    </p:set>
                                  </p:childTnLst>
                                </p:cTn>
                              </p:par>
                              <p:par>
                                <p:cTn id="4818" presetID="1" presetClass="entr" presetSubtype="0" fill="hold" grpId="3" nodeType="withEffect">
                                  <p:stCondLst>
                                    <p:cond delay="0"/>
                                  </p:stCondLst>
                                  <p:childTnLst>
                                    <p:set>
                                      <p:cBhvr>
                                        <p:cTn id="4819" dur="1" fill="hold">
                                          <p:stCondLst>
                                            <p:cond delay="0"/>
                                          </p:stCondLst>
                                        </p:cTn>
                                        <p:tgtEl>
                                          <p:spTgt spid="764"/>
                                        </p:tgtEl>
                                        <p:attrNameLst>
                                          <p:attrName>style.visibility</p:attrName>
                                        </p:attrNameLst>
                                      </p:cBhvr>
                                      <p:to>
                                        <p:strVal val="visible"/>
                                      </p:to>
                                    </p:set>
                                  </p:childTnLst>
                                </p:cTn>
                              </p:par>
                              <p:par>
                                <p:cTn id="4820" presetID="1" presetClass="entr" presetSubtype="0" fill="hold" grpId="3" nodeType="withEffect">
                                  <p:stCondLst>
                                    <p:cond delay="0"/>
                                  </p:stCondLst>
                                  <p:childTnLst>
                                    <p:set>
                                      <p:cBhvr>
                                        <p:cTn id="4821" dur="1" fill="hold">
                                          <p:stCondLst>
                                            <p:cond delay="0"/>
                                          </p:stCondLst>
                                        </p:cTn>
                                        <p:tgtEl>
                                          <p:spTgt spid="763"/>
                                        </p:tgtEl>
                                        <p:attrNameLst>
                                          <p:attrName>style.visibility</p:attrName>
                                        </p:attrNameLst>
                                      </p:cBhvr>
                                      <p:to>
                                        <p:strVal val="visible"/>
                                      </p:to>
                                    </p:set>
                                  </p:childTnLst>
                                </p:cTn>
                              </p:par>
                            </p:childTnLst>
                          </p:cTn>
                        </p:par>
                      </p:childTnLst>
                    </p:cTn>
                  </p:par>
                </p:childTnLst>
              </p:cTn>
              <p:nextCondLst>
                <p:cond evt="onClick" delay="0">
                  <p:tgtEl>
                    <p:spTgt spid="766"/>
                  </p:tgtEl>
                </p:cond>
              </p:nextCondLst>
            </p:seq>
            <p:seq concurrent="1" nextAc="seek">
              <p:cTn id="4822" restart="whenNotActive" fill="hold" evtFilter="cancelBubble" nodeType="interactiveSeq">
                <p:stCondLst>
                  <p:cond evt="onClick" delay="0">
                    <p:tgtEl>
                      <p:spTgt spid="765"/>
                    </p:tgtEl>
                  </p:cond>
                </p:stCondLst>
                <p:endSync evt="end" delay="0">
                  <p:rtn val="all"/>
                </p:endSync>
                <p:childTnLst>
                  <p:par>
                    <p:cTn id="4823" fill="hold">
                      <p:stCondLst>
                        <p:cond delay="0"/>
                      </p:stCondLst>
                      <p:childTnLst>
                        <p:par>
                          <p:cTn id="4824" fill="hold">
                            <p:stCondLst>
                              <p:cond delay="0"/>
                            </p:stCondLst>
                            <p:childTnLst>
                              <p:par>
                                <p:cTn id="4825" presetID="1" presetClass="exit" presetSubtype="0" fill="hold" grpId="2" nodeType="withEffect">
                                  <p:stCondLst>
                                    <p:cond delay="0"/>
                                  </p:stCondLst>
                                  <p:childTnLst>
                                    <p:set>
                                      <p:cBhvr>
                                        <p:cTn id="4826" dur="1" fill="hold">
                                          <p:stCondLst>
                                            <p:cond delay="0"/>
                                          </p:stCondLst>
                                        </p:cTn>
                                        <p:tgtEl>
                                          <p:spTgt spid="765"/>
                                        </p:tgtEl>
                                        <p:attrNameLst>
                                          <p:attrName>style.visibility</p:attrName>
                                        </p:attrNameLst>
                                      </p:cBhvr>
                                      <p:to>
                                        <p:strVal val="hidden"/>
                                      </p:to>
                                    </p:set>
                                  </p:childTnLst>
                                </p:cTn>
                              </p:par>
                              <p:par>
                                <p:cTn id="4827" presetID="1" presetClass="exit" presetSubtype="0" fill="hold" grpId="2" nodeType="withEffect">
                                  <p:stCondLst>
                                    <p:cond delay="0"/>
                                  </p:stCondLst>
                                  <p:childTnLst>
                                    <p:set>
                                      <p:cBhvr>
                                        <p:cTn id="4828" dur="1" fill="hold">
                                          <p:stCondLst>
                                            <p:cond delay="0"/>
                                          </p:stCondLst>
                                        </p:cTn>
                                        <p:tgtEl>
                                          <p:spTgt spid="766"/>
                                        </p:tgtEl>
                                        <p:attrNameLst>
                                          <p:attrName>style.visibility</p:attrName>
                                        </p:attrNameLst>
                                      </p:cBhvr>
                                      <p:to>
                                        <p:strVal val="hidden"/>
                                      </p:to>
                                    </p:set>
                                  </p:childTnLst>
                                </p:cTn>
                              </p:par>
                              <p:par>
                                <p:cTn id="4829" presetID="1" presetClass="entr" presetSubtype="0" fill="hold" grpId="0" nodeType="withEffect">
                                  <p:stCondLst>
                                    <p:cond delay="0"/>
                                  </p:stCondLst>
                                  <p:childTnLst>
                                    <p:set>
                                      <p:cBhvr>
                                        <p:cTn id="4830" dur="1" fill="hold">
                                          <p:stCondLst>
                                            <p:cond delay="0"/>
                                          </p:stCondLst>
                                        </p:cTn>
                                        <p:tgtEl>
                                          <p:spTgt spid="767"/>
                                        </p:tgtEl>
                                        <p:attrNameLst>
                                          <p:attrName>style.visibility</p:attrName>
                                        </p:attrNameLst>
                                      </p:cBhvr>
                                      <p:to>
                                        <p:strVal val="visible"/>
                                      </p:to>
                                    </p:set>
                                  </p:childTnLst>
                                </p:cTn>
                              </p:par>
                              <p:par>
                                <p:cTn id="4831" presetID="1" presetClass="entr" presetSubtype="0" fill="hold" grpId="0" nodeType="withEffect">
                                  <p:stCondLst>
                                    <p:cond delay="0"/>
                                  </p:stCondLst>
                                  <p:childTnLst>
                                    <p:set>
                                      <p:cBhvr>
                                        <p:cTn id="4832" dur="1" fill="hold">
                                          <p:stCondLst>
                                            <p:cond delay="0"/>
                                          </p:stCondLst>
                                        </p:cTn>
                                        <p:tgtEl>
                                          <p:spTgt spid="768"/>
                                        </p:tgtEl>
                                        <p:attrNameLst>
                                          <p:attrName>style.visibility</p:attrName>
                                        </p:attrNameLst>
                                      </p:cBhvr>
                                      <p:to>
                                        <p:strVal val="visible"/>
                                      </p:to>
                                    </p:set>
                                  </p:childTnLst>
                                </p:cTn>
                              </p:par>
                            </p:childTnLst>
                          </p:cTn>
                        </p:par>
                      </p:childTnLst>
                    </p:cTn>
                  </p:par>
                </p:childTnLst>
              </p:cTn>
              <p:nextCondLst>
                <p:cond evt="onClick" delay="0">
                  <p:tgtEl>
                    <p:spTgt spid="765"/>
                  </p:tgtEl>
                </p:cond>
              </p:nextCondLst>
            </p:seq>
            <p:seq concurrent="1" nextAc="seek">
              <p:cTn id="4833" restart="whenNotActive" fill="hold" evtFilter="cancelBubble" nodeType="interactiveSeq">
                <p:stCondLst>
                  <p:cond evt="onClick" delay="0">
                    <p:tgtEl>
                      <p:spTgt spid="768"/>
                    </p:tgtEl>
                  </p:cond>
                </p:stCondLst>
                <p:endSync evt="end" delay="0">
                  <p:rtn val="all"/>
                </p:endSync>
                <p:childTnLst>
                  <p:par>
                    <p:cTn id="4834" fill="hold">
                      <p:stCondLst>
                        <p:cond delay="0"/>
                      </p:stCondLst>
                      <p:childTnLst>
                        <p:par>
                          <p:cTn id="4835" fill="hold">
                            <p:stCondLst>
                              <p:cond delay="0"/>
                            </p:stCondLst>
                            <p:childTnLst>
                              <p:par>
                                <p:cTn id="4836" presetID="1" presetClass="exit" presetSubtype="0" fill="hold" grpId="1" nodeType="withEffect">
                                  <p:stCondLst>
                                    <p:cond delay="0"/>
                                  </p:stCondLst>
                                  <p:childTnLst>
                                    <p:set>
                                      <p:cBhvr>
                                        <p:cTn id="4837" dur="1" fill="hold">
                                          <p:stCondLst>
                                            <p:cond delay="0"/>
                                          </p:stCondLst>
                                        </p:cTn>
                                        <p:tgtEl>
                                          <p:spTgt spid="767"/>
                                        </p:tgtEl>
                                        <p:attrNameLst>
                                          <p:attrName>style.visibility</p:attrName>
                                        </p:attrNameLst>
                                      </p:cBhvr>
                                      <p:to>
                                        <p:strVal val="hidden"/>
                                      </p:to>
                                    </p:set>
                                  </p:childTnLst>
                                </p:cTn>
                              </p:par>
                              <p:par>
                                <p:cTn id="4838" presetID="1" presetClass="exit" presetSubtype="0" fill="hold" grpId="1" nodeType="withEffect">
                                  <p:stCondLst>
                                    <p:cond delay="0"/>
                                  </p:stCondLst>
                                  <p:childTnLst>
                                    <p:set>
                                      <p:cBhvr>
                                        <p:cTn id="4839" dur="1" fill="hold">
                                          <p:stCondLst>
                                            <p:cond delay="0"/>
                                          </p:stCondLst>
                                        </p:cTn>
                                        <p:tgtEl>
                                          <p:spTgt spid="768"/>
                                        </p:tgtEl>
                                        <p:attrNameLst>
                                          <p:attrName>style.visibility</p:attrName>
                                        </p:attrNameLst>
                                      </p:cBhvr>
                                      <p:to>
                                        <p:strVal val="hidden"/>
                                      </p:to>
                                    </p:set>
                                  </p:childTnLst>
                                </p:cTn>
                              </p:par>
                              <p:par>
                                <p:cTn id="4840" presetID="1" presetClass="entr" presetSubtype="0" fill="hold" grpId="0" nodeType="withEffect">
                                  <p:stCondLst>
                                    <p:cond delay="0"/>
                                  </p:stCondLst>
                                  <p:childTnLst>
                                    <p:set>
                                      <p:cBhvr>
                                        <p:cTn id="4841" dur="1" fill="hold">
                                          <p:stCondLst>
                                            <p:cond delay="0"/>
                                          </p:stCondLst>
                                        </p:cTn>
                                        <p:tgtEl>
                                          <p:spTgt spid="766"/>
                                        </p:tgtEl>
                                        <p:attrNameLst>
                                          <p:attrName>style.visibility</p:attrName>
                                        </p:attrNameLst>
                                      </p:cBhvr>
                                      <p:to>
                                        <p:strVal val="visible"/>
                                      </p:to>
                                    </p:set>
                                  </p:childTnLst>
                                </p:cTn>
                              </p:par>
                              <p:par>
                                <p:cTn id="4842" presetID="1" presetClass="entr" presetSubtype="0" fill="hold" grpId="0" nodeType="withEffect">
                                  <p:stCondLst>
                                    <p:cond delay="0"/>
                                  </p:stCondLst>
                                  <p:childTnLst>
                                    <p:set>
                                      <p:cBhvr>
                                        <p:cTn id="4843" dur="1" fill="hold">
                                          <p:stCondLst>
                                            <p:cond delay="0"/>
                                          </p:stCondLst>
                                        </p:cTn>
                                        <p:tgtEl>
                                          <p:spTgt spid="765"/>
                                        </p:tgtEl>
                                        <p:attrNameLst>
                                          <p:attrName>style.visibility</p:attrName>
                                        </p:attrNameLst>
                                      </p:cBhvr>
                                      <p:to>
                                        <p:strVal val="visible"/>
                                      </p:to>
                                    </p:set>
                                  </p:childTnLst>
                                </p:cTn>
                              </p:par>
                            </p:childTnLst>
                          </p:cTn>
                        </p:par>
                      </p:childTnLst>
                    </p:cTn>
                  </p:par>
                </p:childTnLst>
              </p:cTn>
              <p:nextCondLst>
                <p:cond evt="onClick" delay="0">
                  <p:tgtEl>
                    <p:spTgt spid="768"/>
                  </p:tgtEl>
                </p:cond>
              </p:nextCondLst>
            </p:seq>
            <p:seq concurrent="1" nextAc="seek">
              <p:cTn id="4844" restart="whenNotActive" fill="hold" evtFilter="cancelBubble" nodeType="interactiveSeq">
                <p:stCondLst>
                  <p:cond evt="onClick" delay="0">
                    <p:tgtEl>
                      <p:spTgt spid="767"/>
                    </p:tgtEl>
                  </p:cond>
                </p:stCondLst>
                <p:endSync evt="end" delay="0">
                  <p:rtn val="all"/>
                </p:endSync>
                <p:childTnLst>
                  <p:par>
                    <p:cTn id="4845" fill="hold">
                      <p:stCondLst>
                        <p:cond delay="0"/>
                      </p:stCondLst>
                      <p:childTnLst>
                        <p:par>
                          <p:cTn id="4846" fill="hold">
                            <p:stCondLst>
                              <p:cond delay="0"/>
                            </p:stCondLst>
                            <p:childTnLst>
                              <p:par>
                                <p:cTn id="4847" presetID="1" presetClass="exit" presetSubtype="0" fill="hold" grpId="2" nodeType="withEffect">
                                  <p:stCondLst>
                                    <p:cond delay="0"/>
                                  </p:stCondLst>
                                  <p:childTnLst>
                                    <p:set>
                                      <p:cBhvr>
                                        <p:cTn id="4848" dur="1" fill="hold">
                                          <p:stCondLst>
                                            <p:cond delay="0"/>
                                          </p:stCondLst>
                                        </p:cTn>
                                        <p:tgtEl>
                                          <p:spTgt spid="767"/>
                                        </p:tgtEl>
                                        <p:attrNameLst>
                                          <p:attrName>style.visibility</p:attrName>
                                        </p:attrNameLst>
                                      </p:cBhvr>
                                      <p:to>
                                        <p:strVal val="hidden"/>
                                      </p:to>
                                    </p:set>
                                  </p:childTnLst>
                                </p:cTn>
                              </p:par>
                              <p:par>
                                <p:cTn id="4849" presetID="1" presetClass="exit" presetSubtype="0" fill="hold" grpId="3" nodeType="withEffect">
                                  <p:stCondLst>
                                    <p:cond delay="0"/>
                                  </p:stCondLst>
                                  <p:childTnLst>
                                    <p:set>
                                      <p:cBhvr>
                                        <p:cTn id="4850" dur="1" fill="hold">
                                          <p:stCondLst>
                                            <p:cond delay="0"/>
                                          </p:stCondLst>
                                        </p:cTn>
                                        <p:tgtEl>
                                          <p:spTgt spid="768"/>
                                        </p:tgtEl>
                                        <p:attrNameLst>
                                          <p:attrName>style.visibility</p:attrName>
                                        </p:attrNameLst>
                                      </p:cBhvr>
                                      <p:to>
                                        <p:strVal val="hidden"/>
                                      </p:to>
                                    </p:set>
                                  </p:childTnLst>
                                </p:cTn>
                              </p:par>
                              <p:par>
                                <p:cTn id="4851" presetID="1" presetClass="entr" presetSubtype="0" fill="hold" grpId="0" nodeType="withEffect">
                                  <p:stCondLst>
                                    <p:cond delay="0"/>
                                  </p:stCondLst>
                                  <p:childTnLst>
                                    <p:set>
                                      <p:cBhvr>
                                        <p:cTn id="4852" dur="1" fill="hold">
                                          <p:stCondLst>
                                            <p:cond delay="0"/>
                                          </p:stCondLst>
                                        </p:cTn>
                                        <p:tgtEl>
                                          <p:spTgt spid="770"/>
                                        </p:tgtEl>
                                        <p:attrNameLst>
                                          <p:attrName>style.visibility</p:attrName>
                                        </p:attrNameLst>
                                      </p:cBhvr>
                                      <p:to>
                                        <p:strVal val="visible"/>
                                      </p:to>
                                    </p:set>
                                  </p:childTnLst>
                                </p:cTn>
                              </p:par>
                              <p:par>
                                <p:cTn id="4853" presetID="1" presetClass="entr" presetSubtype="0" fill="hold" grpId="0" nodeType="withEffect">
                                  <p:stCondLst>
                                    <p:cond delay="0"/>
                                  </p:stCondLst>
                                  <p:childTnLst>
                                    <p:set>
                                      <p:cBhvr>
                                        <p:cTn id="4854" dur="1" fill="hold">
                                          <p:stCondLst>
                                            <p:cond delay="0"/>
                                          </p:stCondLst>
                                        </p:cTn>
                                        <p:tgtEl>
                                          <p:spTgt spid="769"/>
                                        </p:tgtEl>
                                        <p:attrNameLst>
                                          <p:attrName>style.visibility</p:attrName>
                                        </p:attrNameLst>
                                      </p:cBhvr>
                                      <p:to>
                                        <p:strVal val="visible"/>
                                      </p:to>
                                    </p:set>
                                  </p:childTnLst>
                                </p:cTn>
                              </p:par>
                            </p:childTnLst>
                          </p:cTn>
                        </p:par>
                      </p:childTnLst>
                    </p:cTn>
                  </p:par>
                </p:childTnLst>
              </p:cTn>
              <p:nextCondLst>
                <p:cond evt="onClick" delay="0">
                  <p:tgtEl>
                    <p:spTgt spid="767"/>
                  </p:tgtEl>
                </p:cond>
              </p:nextCondLst>
            </p:seq>
            <p:seq concurrent="1" nextAc="seek">
              <p:cTn id="4855" restart="whenNotActive" fill="hold" evtFilter="cancelBubble" nodeType="interactiveSeq">
                <p:stCondLst>
                  <p:cond evt="onClick" delay="0">
                    <p:tgtEl>
                      <p:spTgt spid="770"/>
                    </p:tgtEl>
                  </p:cond>
                </p:stCondLst>
                <p:endSync evt="end" delay="0">
                  <p:rtn val="all"/>
                </p:endSync>
                <p:childTnLst>
                  <p:par>
                    <p:cTn id="4856" fill="hold">
                      <p:stCondLst>
                        <p:cond delay="0"/>
                      </p:stCondLst>
                      <p:childTnLst>
                        <p:par>
                          <p:cTn id="4857" fill="hold">
                            <p:stCondLst>
                              <p:cond delay="0"/>
                            </p:stCondLst>
                            <p:childTnLst>
                              <p:par>
                                <p:cTn id="4858" presetID="1" presetClass="exit" presetSubtype="0" fill="hold" grpId="1" nodeType="withEffect">
                                  <p:stCondLst>
                                    <p:cond delay="0"/>
                                  </p:stCondLst>
                                  <p:childTnLst>
                                    <p:set>
                                      <p:cBhvr>
                                        <p:cTn id="4859" dur="1" fill="hold">
                                          <p:stCondLst>
                                            <p:cond delay="0"/>
                                          </p:stCondLst>
                                        </p:cTn>
                                        <p:tgtEl>
                                          <p:spTgt spid="770"/>
                                        </p:tgtEl>
                                        <p:attrNameLst>
                                          <p:attrName>style.visibility</p:attrName>
                                        </p:attrNameLst>
                                      </p:cBhvr>
                                      <p:to>
                                        <p:strVal val="hidden"/>
                                      </p:to>
                                    </p:set>
                                  </p:childTnLst>
                                </p:cTn>
                              </p:par>
                              <p:par>
                                <p:cTn id="4860" presetID="1" presetClass="exit" presetSubtype="0" fill="hold" grpId="1" nodeType="withEffect">
                                  <p:stCondLst>
                                    <p:cond delay="0"/>
                                  </p:stCondLst>
                                  <p:childTnLst>
                                    <p:set>
                                      <p:cBhvr>
                                        <p:cTn id="4861" dur="1" fill="hold">
                                          <p:stCondLst>
                                            <p:cond delay="0"/>
                                          </p:stCondLst>
                                        </p:cTn>
                                        <p:tgtEl>
                                          <p:spTgt spid="769"/>
                                        </p:tgtEl>
                                        <p:attrNameLst>
                                          <p:attrName>style.visibility</p:attrName>
                                        </p:attrNameLst>
                                      </p:cBhvr>
                                      <p:to>
                                        <p:strVal val="hidden"/>
                                      </p:to>
                                    </p:set>
                                  </p:childTnLst>
                                </p:cTn>
                              </p:par>
                              <p:par>
                                <p:cTn id="4862" presetID="1" presetClass="entr" presetSubtype="0" fill="hold" grpId="3" nodeType="withEffect">
                                  <p:stCondLst>
                                    <p:cond delay="0"/>
                                  </p:stCondLst>
                                  <p:childTnLst>
                                    <p:set>
                                      <p:cBhvr>
                                        <p:cTn id="4863" dur="1" fill="hold">
                                          <p:stCondLst>
                                            <p:cond delay="0"/>
                                          </p:stCondLst>
                                        </p:cTn>
                                        <p:tgtEl>
                                          <p:spTgt spid="767"/>
                                        </p:tgtEl>
                                        <p:attrNameLst>
                                          <p:attrName>style.visibility</p:attrName>
                                        </p:attrNameLst>
                                      </p:cBhvr>
                                      <p:to>
                                        <p:strVal val="visible"/>
                                      </p:to>
                                    </p:set>
                                  </p:childTnLst>
                                </p:cTn>
                              </p:par>
                              <p:par>
                                <p:cTn id="4864" presetID="1" presetClass="entr" presetSubtype="0" fill="hold" grpId="2" nodeType="withEffect">
                                  <p:stCondLst>
                                    <p:cond delay="0"/>
                                  </p:stCondLst>
                                  <p:childTnLst>
                                    <p:set>
                                      <p:cBhvr>
                                        <p:cTn id="4865" dur="1" fill="hold">
                                          <p:stCondLst>
                                            <p:cond delay="0"/>
                                          </p:stCondLst>
                                        </p:cTn>
                                        <p:tgtEl>
                                          <p:spTgt spid="768"/>
                                        </p:tgtEl>
                                        <p:attrNameLst>
                                          <p:attrName>style.visibility</p:attrName>
                                        </p:attrNameLst>
                                      </p:cBhvr>
                                      <p:to>
                                        <p:strVal val="visible"/>
                                      </p:to>
                                    </p:set>
                                  </p:childTnLst>
                                </p:cTn>
                              </p:par>
                            </p:childTnLst>
                          </p:cTn>
                        </p:par>
                      </p:childTnLst>
                    </p:cTn>
                  </p:par>
                </p:childTnLst>
              </p:cTn>
              <p:nextCondLst>
                <p:cond evt="onClick" delay="0">
                  <p:tgtEl>
                    <p:spTgt spid="770"/>
                  </p:tgtEl>
                </p:cond>
              </p:nextCondLst>
            </p:seq>
            <p:seq concurrent="1" nextAc="seek">
              <p:cTn id="4866" restart="whenNotActive" fill="hold" evtFilter="cancelBubble" nodeType="interactiveSeq">
                <p:stCondLst>
                  <p:cond evt="onClick" delay="0">
                    <p:tgtEl>
                      <p:spTgt spid="769"/>
                    </p:tgtEl>
                  </p:cond>
                </p:stCondLst>
                <p:endSync evt="end" delay="0">
                  <p:rtn val="all"/>
                </p:endSync>
                <p:childTnLst>
                  <p:par>
                    <p:cTn id="4867" fill="hold">
                      <p:stCondLst>
                        <p:cond delay="0"/>
                      </p:stCondLst>
                      <p:childTnLst>
                        <p:par>
                          <p:cTn id="4868" fill="hold">
                            <p:stCondLst>
                              <p:cond delay="0"/>
                            </p:stCondLst>
                            <p:childTnLst>
                              <p:par>
                                <p:cTn id="4869" presetID="1" presetClass="exit" presetSubtype="0" fill="hold" grpId="2" nodeType="withEffect">
                                  <p:stCondLst>
                                    <p:cond delay="0"/>
                                  </p:stCondLst>
                                  <p:childTnLst>
                                    <p:set>
                                      <p:cBhvr>
                                        <p:cTn id="4870" dur="1" fill="hold">
                                          <p:stCondLst>
                                            <p:cond delay="0"/>
                                          </p:stCondLst>
                                        </p:cTn>
                                        <p:tgtEl>
                                          <p:spTgt spid="769"/>
                                        </p:tgtEl>
                                        <p:attrNameLst>
                                          <p:attrName>style.visibility</p:attrName>
                                        </p:attrNameLst>
                                      </p:cBhvr>
                                      <p:to>
                                        <p:strVal val="hidden"/>
                                      </p:to>
                                    </p:set>
                                  </p:childTnLst>
                                </p:cTn>
                              </p:par>
                              <p:par>
                                <p:cTn id="4871" presetID="1" presetClass="exit" presetSubtype="0" fill="hold" grpId="2" nodeType="withEffect">
                                  <p:stCondLst>
                                    <p:cond delay="0"/>
                                  </p:stCondLst>
                                  <p:childTnLst>
                                    <p:set>
                                      <p:cBhvr>
                                        <p:cTn id="4872" dur="1" fill="hold">
                                          <p:stCondLst>
                                            <p:cond delay="0"/>
                                          </p:stCondLst>
                                        </p:cTn>
                                        <p:tgtEl>
                                          <p:spTgt spid="770"/>
                                        </p:tgtEl>
                                        <p:attrNameLst>
                                          <p:attrName>style.visibility</p:attrName>
                                        </p:attrNameLst>
                                      </p:cBhvr>
                                      <p:to>
                                        <p:strVal val="hidden"/>
                                      </p:to>
                                    </p:set>
                                  </p:childTnLst>
                                </p:cTn>
                              </p:par>
                              <p:par>
                                <p:cTn id="4873" presetID="1" presetClass="entr" presetSubtype="0" fill="hold" grpId="3" nodeType="withEffect">
                                  <p:stCondLst>
                                    <p:cond delay="0"/>
                                  </p:stCondLst>
                                  <p:childTnLst>
                                    <p:set>
                                      <p:cBhvr>
                                        <p:cTn id="4874" dur="1" fill="hold">
                                          <p:stCondLst>
                                            <p:cond delay="0"/>
                                          </p:stCondLst>
                                        </p:cTn>
                                        <p:tgtEl>
                                          <p:spTgt spid="772"/>
                                        </p:tgtEl>
                                        <p:attrNameLst>
                                          <p:attrName>style.visibility</p:attrName>
                                        </p:attrNameLst>
                                      </p:cBhvr>
                                      <p:to>
                                        <p:strVal val="visible"/>
                                      </p:to>
                                    </p:set>
                                  </p:childTnLst>
                                </p:cTn>
                              </p:par>
                              <p:par>
                                <p:cTn id="4875" presetID="1" presetClass="entr" presetSubtype="0" fill="hold" grpId="3" nodeType="withEffect">
                                  <p:stCondLst>
                                    <p:cond delay="0"/>
                                  </p:stCondLst>
                                  <p:childTnLst>
                                    <p:set>
                                      <p:cBhvr>
                                        <p:cTn id="4876" dur="1" fill="hold">
                                          <p:stCondLst>
                                            <p:cond delay="0"/>
                                          </p:stCondLst>
                                        </p:cTn>
                                        <p:tgtEl>
                                          <p:spTgt spid="771"/>
                                        </p:tgtEl>
                                        <p:attrNameLst>
                                          <p:attrName>style.visibility</p:attrName>
                                        </p:attrNameLst>
                                      </p:cBhvr>
                                      <p:to>
                                        <p:strVal val="visible"/>
                                      </p:to>
                                    </p:set>
                                  </p:childTnLst>
                                </p:cTn>
                              </p:par>
                            </p:childTnLst>
                          </p:cTn>
                        </p:par>
                      </p:childTnLst>
                    </p:cTn>
                  </p:par>
                </p:childTnLst>
              </p:cTn>
              <p:nextCondLst>
                <p:cond evt="onClick" delay="0">
                  <p:tgtEl>
                    <p:spTgt spid="769"/>
                  </p:tgtEl>
                </p:cond>
              </p:nextCondLst>
            </p:seq>
            <p:seq concurrent="1" nextAc="seek">
              <p:cTn id="4877" restart="whenNotActive" fill="hold" evtFilter="cancelBubble" nodeType="interactiveSeq">
                <p:stCondLst>
                  <p:cond evt="onClick" delay="0">
                    <p:tgtEl>
                      <p:spTgt spid="772"/>
                    </p:tgtEl>
                  </p:cond>
                </p:stCondLst>
                <p:endSync evt="end" delay="0">
                  <p:rtn val="all"/>
                </p:endSync>
                <p:childTnLst>
                  <p:par>
                    <p:cTn id="4878" fill="hold">
                      <p:stCondLst>
                        <p:cond delay="0"/>
                      </p:stCondLst>
                      <p:childTnLst>
                        <p:par>
                          <p:cTn id="4879" fill="hold">
                            <p:stCondLst>
                              <p:cond delay="0"/>
                            </p:stCondLst>
                            <p:childTnLst>
                              <p:par>
                                <p:cTn id="4880" presetID="1" presetClass="exit" presetSubtype="0" fill="hold" grpId="1" nodeType="withEffect">
                                  <p:stCondLst>
                                    <p:cond delay="0"/>
                                  </p:stCondLst>
                                  <p:childTnLst>
                                    <p:set>
                                      <p:cBhvr>
                                        <p:cTn id="4881" dur="1" fill="hold">
                                          <p:stCondLst>
                                            <p:cond delay="0"/>
                                          </p:stCondLst>
                                        </p:cTn>
                                        <p:tgtEl>
                                          <p:spTgt spid="772"/>
                                        </p:tgtEl>
                                        <p:attrNameLst>
                                          <p:attrName>style.visibility</p:attrName>
                                        </p:attrNameLst>
                                      </p:cBhvr>
                                      <p:to>
                                        <p:strVal val="hidden"/>
                                      </p:to>
                                    </p:set>
                                  </p:childTnLst>
                                </p:cTn>
                              </p:par>
                              <p:par>
                                <p:cTn id="4882" presetID="1" presetClass="exit" presetSubtype="0" fill="hold" grpId="1" nodeType="withEffect">
                                  <p:stCondLst>
                                    <p:cond delay="0"/>
                                  </p:stCondLst>
                                  <p:childTnLst>
                                    <p:set>
                                      <p:cBhvr>
                                        <p:cTn id="4883" dur="1" fill="hold">
                                          <p:stCondLst>
                                            <p:cond delay="0"/>
                                          </p:stCondLst>
                                        </p:cTn>
                                        <p:tgtEl>
                                          <p:spTgt spid="771"/>
                                        </p:tgtEl>
                                        <p:attrNameLst>
                                          <p:attrName>style.visibility</p:attrName>
                                        </p:attrNameLst>
                                      </p:cBhvr>
                                      <p:to>
                                        <p:strVal val="hidden"/>
                                      </p:to>
                                    </p:set>
                                  </p:childTnLst>
                                </p:cTn>
                              </p:par>
                              <p:par>
                                <p:cTn id="4884" presetID="1" presetClass="entr" presetSubtype="0" fill="hold" grpId="3" nodeType="withEffect">
                                  <p:stCondLst>
                                    <p:cond delay="0"/>
                                  </p:stCondLst>
                                  <p:childTnLst>
                                    <p:set>
                                      <p:cBhvr>
                                        <p:cTn id="4885" dur="1" fill="hold">
                                          <p:stCondLst>
                                            <p:cond delay="0"/>
                                          </p:stCondLst>
                                        </p:cTn>
                                        <p:tgtEl>
                                          <p:spTgt spid="770"/>
                                        </p:tgtEl>
                                        <p:attrNameLst>
                                          <p:attrName>style.visibility</p:attrName>
                                        </p:attrNameLst>
                                      </p:cBhvr>
                                      <p:to>
                                        <p:strVal val="visible"/>
                                      </p:to>
                                    </p:set>
                                  </p:childTnLst>
                                </p:cTn>
                              </p:par>
                              <p:par>
                                <p:cTn id="4886" presetID="1" presetClass="entr" presetSubtype="0" fill="hold" grpId="3" nodeType="withEffect">
                                  <p:stCondLst>
                                    <p:cond delay="0"/>
                                  </p:stCondLst>
                                  <p:childTnLst>
                                    <p:set>
                                      <p:cBhvr>
                                        <p:cTn id="4887" dur="1" fill="hold">
                                          <p:stCondLst>
                                            <p:cond delay="0"/>
                                          </p:stCondLst>
                                        </p:cTn>
                                        <p:tgtEl>
                                          <p:spTgt spid="769"/>
                                        </p:tgtEl>
                                        <p:attrNameLst>
                                          <p:attrName>style.visibility</p:attrName>
                                        </p:attrNameLst>
                                      </p:cBhvr>
                                      <p:to>
                                        <p:strVal val="visible"/>
                                      </p:to>
                                    </p:set>
                                  </p:childTnLst>
                                </p:cTn>
                              </p:par>
                            </p:childTnLst>
                          </p:cTn>
                        </p:par>
                      </p:childTnLst>
                    </p:cTn>
                  </p:par>
                </p:childTnLst>
              </p:cTn>
              <p:nextCondLst>
                <p:cond evt="onClick" delay="0">
                  <p:tgtEl>
                    <p:spTgt spid="772"/>
                  </p:tgtEl>
                </p:cond>
              </p:nextCondLst>
            </p:seq>
            <p:seq concurrent="1" nextAc="seek">
              <p:cTn id="4888" restart="whenNotActive" fill="hold" evtFilter="cancelBubble" nodeType="interactiveSeq">
                <p:stCondLst>
                  <p:cond evt="onClick" delay="0">
                    <p:tgtEl>
                      <p:spTgt spid="771"/>
                    </p:tgtEl>
                  </p:cond>
                </p:stCondLst>
                <p:endSync evt="end" delay="0">
                  <p:rtn val="all"/>
                </p:endSync>
                <p:childTnLst>
                  <p:par>
                    <p:cTn id="4889" fill="hold">
                      <p:stCondLst>
                        <p:cond delay="0"/>
                      </p:stCondLst>
                      <p:childTnLst>
                        <p:par>
                          <p:cTn id="4890" fill="hold">
                            <p:stCondLst>
                              <p:cond delay="0"/>
                            </p:stCondLst>
                            <p:childTnLst>
                              <p:par>
                                <p:cTn id="4891" presetID="1" presetClass="exit" presetSubtype="0" fill="hold" grpId="2" nodeType="withEffect">
                                  <p:stCondLst>
                                    <p:cond delay="0"/>
                                  </p:stCondLst>
                                  <p:childTnLst>
                                    <p:set>
                                      <p:cBhvr>
                                        <p:cTn id="4892" dur="1" fill="hold">
                                          <p:stCondLst>
                                            <p:cond delay="0"/>
                                          </p:stCondLst>
                                        </p:cTn>
                                        <p:tgtEl>
                                          <p:spTgt spid="771"/>
                                        </p:tgtEl>
                                        <p:attrNameLst>
                                          <p:attrName>style.visibility</p:attrName>
                                        </p:attrNameLst>
                                      </p:cBhvr>
                                      <p:to>
                                        <p:strVal val="hidden"/>
                                      </p:to>
                                    </p:set>
                                  </p:childTnLst>
                                </p:cTn>
                              </p:par>
                              <p:par>
                                <p:cTn id="4893" presetID="1" presetClass="exit" presetSubtype="0" fill="hold" grpId="2" nodeType="withEffect">
                                  <p:stCondLst>
                                    <p:cond delay="0"/>
                                  </p:stCondLst>
                                  <p:childTnLst>
                                    <p:set>
                                      <p:cBhvr>
                                        <p:cTn id="4894" dur="1" fill="hold">
                                          <p:stCondLst>
                                            <p:cond delay="0"/>
                                          </p:stCondLst>
                                        </p:cTn>
                                        <p:tgtEl>
                                          <p:spTgt spid="772"/>
                                        </p:tgtEl>
                                        <p:attrNameLst>
                                          <p:attrName>style.visibility</p:attrName>
                                        </p:attrNameLst>
                                      </p:cBhvr>
                                      <p:to>
                                        <p:strVal val="hidden"/>
                                      </p:to>
                                    </p:set>
                                  </p:childTnLst>
                                </p:cTn>
                              </p:par>
                              <p:par>
                                <p:cTn id="4895" presetID="1" presetClass="entr" presetSubtype="0" fill="hold" grpId="3" nodeType="withEffect">
                                  <p:stCondLst>
                                    <p:cond delay="0"/>
                                  </p:stCondLst>
                                  <p:childTnLst>
                                    <p:set>
                                      <p:cBhvr>
                                        <p:cTn id="4896" dur="1" fill="hold">
                                          <p:stCondLst>
                                            <p:cond delay="0"/>
                                          </p:stCondLst>
                                        </p:cTn>
                                        <p:tgtEl>
                                          <p:spTgt spid="774"/>
                                        </p:tgtEl>
                                        <p:attrNameLst>
                                          <p:attrName>style.visibility</p:attrName>
                                        </p:attrNameLst>
                                      </p:cBhvr>
                                      <p:to>
                                        <p:strVal val="visible"/>
                                      </p:to>
                                    </p:set>
                                  </p:childTnLst>
                                </p:cTn>
                              </p:par>
                              <p:par>
                                <p:cTn id="4897" presetID="1" presetClass="entr" presetSubtype="0" fill="hold" grpId="3" nodeType="withEffect">
                                  <p:stCondLst>
                                    <p:cond delay="0"/>
                                  </p:stCondLst>
                                  <p:childTnLst>
                                    <p:set>
                                      <p:cBhvr>
                                        <p:cTn id="4898" dur="1" fill="hold">
                                          <p:stCondLst>
                                            <p:cond delay="0"/>
                                          </p:stCondLst>
                                        </p:cTn>
                                        <p:tgtEl>
                                          <p:spTgt spid="773"/>
                                        </p:tgtEl>
                                        <p:attrNameLst>
                                          <p:attrName>style.visibility</p:attrName>
                                        </p:attrNameLst>
                                      </p:cBhvr>
                                      <p:to>
                                        <p:strVal val="visible"/>
                                      </p:to>
                                    </p:set>
                                  </p:childTnLst>
                                </p:cTn>
                              </p:par>
                            </p:childTnLst>
                          </p:cTn>
                        </p:par>
                      </p:childTnLst>
                    </p:cTn>
                  </p:par>
                </p:childTnLst>
              </p:cTn>
              <p:nextCondLst>
                <p:cond evt="onClick" delay="0">
                  <p:tgtEl>
                    <p:spTgt spid="771"/>
                  </p:tgtEl>
                </p:cond>
              </p:nextCondLst>
            </p:seq>
            <p:seq concurrent="1" nextAc="seek">
              <p:cTn id="4899" restart="whenNotActive" fill="hold" evtFilter="cancelBubble" nodeType="interactiveSeq">
                <p:stCondLst>
                  <p:cond evt="onClick" delay="0">
                    <p:tgtEl>
                      <p:spTgt spid="774"/>
                    </p:tgtEl>
                  </p:cond>
                </p:stCondLst>
                <p:endSync evt="end" delay="0">
                  <p:rtn val="all"/>
                </p:endSync>
                <p:childTnLst>
                  <p:par>
                    <p:cTn id="4900" fill="hold">
                      <p:stCondLst>
                        <p:cond delay="0"/>
                      </p:stCondLst>
                      <p:childTnLst>
                        <p:par>
                          <p:cTn id="4901" fill="hold">
                            <p:stCondLst>
                              <p:cond delay="0"/>
                            </p:stCondLst>
                            <p:childTnLst>
                              <p:par>
                                <p:cTn id="4902" presetID="1" presetClass="exit" presetSubtype="0" fill="hold" grpId="1" nodeType="withEffect">
                                  <p:stCondLst>
                                    <p:cond delay="0"/>
                                  </p:stCondLst>
                                  <p:childTnLst>
                                    <p:set>
                                      <p:cBhvr>
                                        <p:cTn id="4903" dur="1" fill="hold">
                                          <p:stCondLst>
                                            <p:cond delay="0"/>
                                          </p:stCondLst>
                                        </p:cTn>
                                        <p:tgtEl>
                                          <p:spTgt spid="774"/>
                                        </p:tgtEl>
                                        <p:attrNameLst>
                                          <p:attrName>style.visibility</p:attrName>
                                        </p:attrNameLst>
                                      </p:cBhvr>
                                      <p:to>
                                        <p:strVal val="hidden"/>
                                      </p:to>
                                    </p:set>
                                  </p:childTnLst>
                                </p:cTn>
                              </p:par>
                              <p:par>
                                <p:cTn id="4904" presetID="1" presetClass="exit" presetSubtype="0" fill="hold" grpId="1" nodeType="withEffect">
                                  <p:stCondLst>
                                    <p:cond delay="0"/>
                                  </p:stCondLst>
                                  <p:childTnLst>
                                    <p:set>
                                      <p:cBhvr>
                                        <p:cTn id="4905" dur="1" fill="hold">
                                          <p:stCondLst>
                                            <p:cond delay="0"/>
                                          </p:stCondLst>
                                        </p:cTn>
                                        <p:tgtEl>
                                          <p:spTgt spid="773"/>
                                        </p:tgtEl>
                                        <p:attrNameLst>
                                          <p:attrName>style.visibility</p:attrName>
                                        </p:attrNameLst>
                                      </p:cBhvr>
                                      <p:to>
                                        <p:strVal val="hidden"/>
                                      </p:to>
                                    </p:set>
                                  </p:childTnLst>
                                </p:cTn>
                              </p:par>
                              <p:par>
                                <p:cTn id="4906" presetID="1" presetClass="entr" presetSubtype="0" fill="hold" grpId="0" nodeType="withEffect">
                                  <p:stCondLst>
                                    <p:cond delay="0"/>
                                  </p:stCondLst>
                                  <p:childTnLst>
                                    <p:set>
                                      <p:cBhvr>
                                        <p:cTn id="4907" dur="1" fill="hold">
                                          <p:stCondLst>
                                            <p:cond delay="0"/>
                                          </p:stCondLst>
                                        </p:cTn>
                                        <p:tgtEl>
                                          <p:spTgt spid="772"/>
                                        </p:tgtEl>
                                        <p:attrNameLst>
                                          <p:attrName>style.visibility</p:attrName>
                                        </p:attrNameLst>
                                      </p:cBhvr>
                                      <p:to>
                                        <p:strVal val="visible"/>
                                      </p:to>
                                    </p:set>
                                  </p:childTnLst>
                                </p:cTn>
                              </p:par>
                              <p:par>
                                <p:cTn id="4908" presetID="1" presetClass="entr" presetSubtype="0" fill="hold" grpId="0" nodeType="withEffect">
                                  <p:stCondLst>
                                    <p:cond delay="0"/>
                                  </p:stCondLst>
                                  <p:childTnLst>
                                    <p:set>
                                      <p:cBhvr>
                                        <p:cTn id="4909" dur="1" fill="hold">
                                          <p:stCondLst>
                                            <p:cond delay="0"/>
                                          </p:stCondLst>
                                        </p:cTn>
                                        <p:tgtEl>
                                          <p:spTgt spid="771"/>
                                        </p:tgtEl>
                                        <p:attrNameLst>
                                          <p:attrName>style.visibility</p:attrName>
                                        </p:attrNameLst>
                                      </p:cBhvr>
                                      <p:to>
                                        <p:strVal val="visible"/>
                                      </p:to>
                                    </p:set>
                                  </p:childTnLst>
                                </p:cTn>
                              </p:par>
                            </p:childTnLst>
                          </p:cTn>
                        </p:par>
                      </p:childTnLst>
                    </p:cTn>
                  </p:par>
                </p:childTnLst>
              </p:cTn>
              <p:nextCondLst>
                <p:cond evt="onClick" delay="0">
                  <p:tgtEl>
                    <p:spTgt spid="774"/>
                  </p:tgtEl>
                </p:cond>
              </p:nextCondLst>
            </p:seq>
            <p:seq concurrent="1" nextAc="seek">
              <p:cTn id="4910" restart="whenNotActive" fill="hold" evtFilter="cancelBubble" nodeType="interactiveSeq">
                <p:stCondLst>
                  <p:cond evt="onClick" delay="0">
                    <p:tgtEl>
                      <p:spTgt spid="773"/>
                    </p:tgtEl>
                  </p:cond>
                </p:stCondLst>
                <p:endSync evt="end" delay="0">
                  <p:rtn val="all"/>
                </p:endSync>
                <p:childTnLst>
                  <p:par>
                    <p:cTn id="4911" fill="hold">
                      <p:stCondLst>
                        <p:cond delay="0"/>
                      </p:stCondLst>
                      <p:childTnLst>
                        <p:par>
                          <p:cTn id="4912" fill="hold">
                            <p:stCondLst>
                              <p:cond delay="0"/>
                            </p:stCondLst>
                            <p:childTnLst>
                              <p:par>
                                <p:cTn id="4913" presetID="1" presetClass="exit" presetSubtype="0" fill="hold" grpId="2" nodeType="withEffect">
                                  <p:stCondLst>
                                    <p:cond delay="0"/>
                                  </p:stCondLst>
                                  <p:childTnLst>
                                    <p:set>
                                      <p:cBhvr>
                                        <p:cTn id="4914" dur="1" fill="hold">
                                          <p:stCondLst>
                                            <p:cond delay="0"/>
                                          </p:stCondLst>
                                        </p:cTn>
                                        <p:tgtEl>
                                          <p:spTgt spid="773"/>
                                        </p:tgtEl>
                                        <p:attrNameLst>
                                          <p:attrName>style.visibility</p:attrName>
                                        </p:attrNameLst>
                                      </p:cBhvr>
                                      <p:to>
                                        <p:strVal val="hidden"/>
                                      </p:to>
                                    </p:set>
                                  </p:childTnLst>
                                </p:cTn>
                              </p:par>
                              <p:par>
                                <p:cTn id="4915" presetID="1" presetClass="exit" presetSubtype="0" fill="hold" grpId="2" nodeType="withEffect">
                                  <p:stCondLst>
                                    <p:cond delay="0"/>
                                  </p:stCondLst>
                                  <p:childTnLst>
                                    <p:set>
                                      <p:cBhvr>
                                        <p:cTn id="4916" dur="1" fill="hold">
                                          <p:stCondLst>
                                            <p:cond delay="0"/>
                                          </p:stCondLst>
                                        </p:cTn>
                                        <p:tgtEl>
                                          <p:spTgt spid="774"/>
                                        </p:tgtEl>
                                        <p:attrNameLst>
                                          <p:attrName>style.visibility</p:attrName>
                                        </p:attrNameLst>
                                      </p:cBhvr>
                                      <p:to>
                                        <p:strVal val="hidden"/>
                                      </p:to>
                                    </p:set>
                                  </p:childTnLst>
                                </p:cTn>
                              </p:par>
                              <p:par>
                                <p:cTn id="4917" presetID="1" presetClass="entr" presetSubtype="0" fill="hold" grpId="0" nodeType="withEffect">
                                  <p:stCondLst>
                                    <p:cond delay="0"/>
                                  </p:stCondLst>
                                  <p:childTnLst>
                                    <p:set>
                                      <p:cBhvr>
                                        <p:cTn id="4918" dur="1" fill="hold">
                                          <p:stCondLst>
                                            <p:cond delay="0"/>
                                          </p:stCondLst>
                                        </p:cTn>
                                        <p:tgtEl>
                                          <p:spTgt spid="776"/>
                                        </p:tgtEl>
                                        <p:attrNameLst>
                                          <p:attrName>style.visibility</p:attrName>
                                        </p:attrNameLst>
                                      </p:cBhvr>
                                      <p:to>
                                        <p:strVal val="visible"/>
                                      </p:to>
                                    </p:set>
                                  </p:childTnLst>
                                </p:cTn>
                              </p:par>
                              <p:par>
                                <p:cTn id="4919" presetID="1" presetClass="entr" presetSubtype="0" fill="hold" grpId="0" nodeType="withEffect">
                                  <p:stCondLst>
                                    <p:cond delay="0"/>
                                  </p:stCondLst>
                                  <p:childTnLst>
                                    <p:set>
                                      <p:cBhvr>
                                        <p:cTn id="4920" dur="1" fill="hold">
                                          <p:stCondLst>
                                            <p:cond delay="0"/>
                                          </p:stCondLst>
                                        </p:cTn>
                                        <p:tgtEl>
                                          <p:spTgt spid="775"/>
                                        </p:tgtEl>
                                        <p:attrNameLst>
                                          <p:attrName>style.visibility</p:attrName>
                                        </p:attrNameLst>
                                      </p:cBhvr>
                                      <p:to>
                                        <p:strVal val="visible"/>
                                      </p:to>
                                    </p:set>
                                  </p:childTnLst>
                                </p:cTn>
                              </p:par>
                            </p:childTnLst>
                          </p:cTn>
                        </p:par>
                      </p:childTnLst>
                    </p:cTn>
                  </p:par>
                </p:childTnLst>
              </p:cTn>
              <p:nextCondLst>
                <p:cond evt="onClick" delay="0">
                  <p:tgtEl>
                    <p:spTgt spid="773"/>
                  </p:tgtEl>
                </p:cond>
              </p:nextCondLst>
            </p:seq>
            <p:seq concurrent="1" nextAc="seek">
              <p:cTn id="4921" restart="whenNotActive" fill="hold" evtFilter="cancelBubble" nodeType="interactiveSeq">
                <p:stCondLst>
                  <p:cond evt="onClick" delay="0">
                    <p:tgtEl>
                      <p:spTgt spid="776"/>
                    </p:tgtEl>
                  </p:cond>
                </p:stCondLst>
                <p:endSync evt="end" delay="0">
                  <p:rtn val="all"/>
                </p:endSync>
                <p:childTnLst>
                  <p:par>
                    <p:cTn id="4922" fill="hold">
                      <p:stCondLst>
                        <p:cond delay="0"/>
                      </p:stCondLst>
                      <p:childTnLst>
                        <p:par>
                          <p:cTn id="4923" fill="hold">
                            <p:stCondLst>
                              <p:cond delay="0"/>
                            </p:stCondLst>
                            <p:childTnLst>
                              <p:par>
                                <p:cTn id="4924" presetID="1" presetClass="exit" presetSubtype="0" fill="hold" grpId="1" nodeType="withEffect">
                                  <p:stCondLst>
                                    <p:cond delay="0"/>
                                  </p:stCondLst>
                                  <p:childTnLst>
                                    <p:set>
                                      <p:cBhvr>
                                        <p:cTn id="4925" dur="1" fill="hold">
                                          <p:stCondLst>
                                            <p:cond delay="0"/>
                                          </p:stCondLst>
                                        </p:cTn>
                                        <p:tgtEl>
                                          <p:spTgt spid="776"/>
                                        </p:tgtEl>
                                        <p:attrNameLst>
                                          <p:attrName>style.visibility</p:attrName>
                                        </p:attrNameLst>
                                      </p:cBhvr>
                                      <p:to>
                                        <p:strVal val="hidden"/>
                                      </p:to>
                                    </p:set>
                                  </p:childTnLst>
                                </p:cTn>
                              </p:par>
                              <p:par>
                                <p:cTn id="4926" presetID="1" presetClass="exit" presetSubtype="0" fill="hold" grpId="1" nodeType="withEffect">
                                  <p:stCondLst>
                                    <p:cond delay="0"/>
                                  </p:stCondLst>
                                  <p:childTnLst>
                                    <p:set>
                                      <p:cBhvr>
                                        <p:cTn id="4927" dur="1" fill="hold">
                                          <p:stCondLst>
                                            <p:cond delay="0"/>
                                          </p:stCondLst>
                                        </p:cTn>
                                        <p:tgtEl>
                                          <p:spTgt spid="775"/>
                                        </p:tgtEl>
                                        <p:attrNameLst>
                                          <p:attrName>style.visibility</p:attrName>
                                        </p:attrNameLst>
                                      </p:cBhvr>
                                      <p:to>
                                        <p:strVal val="hidden"/>
                                      </p:to>
                                    </p:set>
                                  </p:childTnLst>
                                </p:cTn>
                              </p:par>
                              <p:par>
                                <p:cTn id="4928" presetID="1" presetClass="entr" presetSubtype="0" fill="hold" grpId="0" nodeType="withEffect">
                                  <p:stCondLst>
                                    <p:cond delay="0"/>
                                  </p:stCondLst>
                                  <p:childTnLst>
                                    <p:set>
                                      <p:cBhvr>
                                        <p:cTn id="4929" dur="1" fill="hold">
                                          <p:stCondLst>
                                            <p:cond delay="0"/>
                                          </p:stCondLst>
                                        </p:cTn>
                                        <p:tgtEl>
                                          <p:spTgt spid="774"/>
                                        </p:tgtEl>
                                        <p:attrNameLst>
                                          <p:attrName>style.visibility</p:attrName>
                                        </p:attrNameLst>
                                      </p:cBhvr>
                                      <p:to>
                                        <p:strVal val="visible"/>
                                      </p:to>
                                    </p:set>
                                  </p:childTnLst>
                                </p:cTn>
                              </p:par>
                              <p:par>
                                <p:cTn id="4930" presetID="1" presetClass="entr" presetSubtype="0" fill="hold" grpId="0" nodeType="withEffect">
                                  <p:stCondLst>
                                    <p:cond delay="0"/>
                                  </p:stCondLst>
                                  <p:childTnLst>
                                    <p:set>
                                      <p:cBhvr>
                                        <p:cTn id="4931" dur="1" fill="hold">
                                          <p:stCondLst>
                                            <p:cond delay="0"/>
                                          </p:stCondLst>
                                        </p:cTn>
                                        <p:tgtEl>
                                          <p:spTgt spid="773"/>
                                        </p:tgtEl>
                                        <p:attrNameLst>
                                          <p:attrName>style.visibility</p:attrName>
                                        </p:attrNameLst>
                                      </p:cBhvr>
                                      <p:to>
                                        <p:strVal val="visible"/>
                                      </p:to>
                                    </p:set>
                                  </p:childTnLst>
                                </p:cTn>
                              </p:par>
                            </p:childTnLst>
                          </p:cTn>
                        </p:par>
                      </p:childTnLst>
                    </p:cTn>
                  </p:par>
                </p:childTnLst>
              </p:cTn>
              <p:nextCondLst>
                <p:cond evt="onClick" delay="0">
                  <p:tgtEl>
                    <p:spTgt spid="776"/>
                  </p:tgtEl>
                </p:cond>
              </p:nextCondLst>
            </p:seq>
            <p:seq concurrent="1" nextAc="seek">
              <p:cTn id="4932" restart="whenNotActive" fill="hold" evtFilter="cancelBubble" nodeType="interactiveSeq">
                <p:stCondLst>
                  <p:cond evt="onClick" delay="0">
                    <p:tgtEl>
                      <p:spTgt spid="775"/>
                    </p:tgtEl>
                  </p:cond>
                </p:stCondLst>
                <p:endSync evt="end" delay="0">
                  <p:rtn val="all"/>
                </p:endSync>
                <p:childTnLst>
                  <p:par>
                    <p:cTn id="4933" fill="hold">
                      <p:stCondLst>
                        <p:cond delay="0"/>
                      </p:stCondLst>
                      <p:childTnLst>
                        <p:par>
                          <p:cTn id="4934" fill="hold">
                            <p:stCondLst>
                              <p:cond delay="0"/>
                            </p:stCondLst>
                            <p:childTnLst>
                              <p:par>
                                <p:cTn id="4935" presetID="1" presetClass="exit" presetSubtype="0" fill="hold" grpId="2" nodeType="withEffect">
                                  <p:stCondLst>
                                    <p:cond delay="0"/>
                                  </p:stCondLst>
                                  <p:childTnLst>
                                    <p:set>
                                      <p:cBhvr>
                                        <p:cTn id="4936" dur="1" fill="hold">
                                          <p:stCondLst>
                                            <p:cond delay="0"/>
                                          </p:stCondLst>
                                        </p:cTn>
                                        <p:tgtEl>
                                          <p:spTgt spid="775"/>
                                        </p:tgtEl>
                                        <p:attrNameLst>
                                          <p:attrName>style.visibility</p:attrName>
                                        </p:attrNameLst>
                                      </p:cBhvr>
                                      <p:to>
                                        <p:strVal val="hidden"/>
                                      </p:to>
                                    </p:set>
                                  </p:childTnLst>
                                </p:cTn>
                              </p:par>
                              <p:par>
                                <p:cTn id="4937" presetID="1" presetClass="exit" presetSubtype="0" fill="hold" grpId="2" nodeType="withEffect">
                                  <p:stCondLst>
                                    <p:cond delay="0"/>
                                  </p:stCondLst>
                                  <p:childTnLst>
                                    <p:set>
                                      <p:cBhvr>
                                        <p:cTn id="4938" dur="1" fill="hold">
                                          <p:stCondLst>
                                            <p:cond delay="0"/>
                                          </p:stCondLst>
                                        </p:cTn>
                                        <p:tgtEl>
                                          <p:spTgt spid="776"/>
                                        </p:tgtEl>
                                        <p:attrNameLst>
                                          <p:attrName>style.visibility</p:attrName>
                                        </p:attrNameLst>
                                      </p:cBhvr>
                                      <p:to>
                                        <p:strVal val="hidden"/>
                                      </p:to>
                                    </p:set>
                                  </p:childTnLst>
                                </p:cTn>
                              </p:par>
                              <p:par>
                                <p:cTn id="4939" presetID="1" presetClass="entr" presetSubtype="0" fill="hold" grpId="3" nodeType="withEffect">
                                  <p:stCondLst>
                                    <p:cond delay="0"/>
                                  </p:stCondLst>
                                  <p:childTnLst>
                                    <p:set>
                                      <p:cBhvr>
                                        <p:cTn id="4940" dur="1" fill="hold">
                                          <p:stCondLst>
                                            <p:cond delay="0"/>
                                          </p:stCondLst>
                                        </p:cTn>
                                        <p:tgtEl>
                                          <p:spTgt spid="778"/>
                                        </p:tgtEl>
                                        <p:attrNameLst>
                                          <p:attrName>style.visibility</p:attrName>
                                        </p:attrNameLst>
                                      </p:cBhvr>
                                      <p:to>
                                        <p:strVal val="visible"/>
                                      </p:to>
                                    </p:set>
                                  </p:childTnLst>
                                </p:cTn>
                              </p:par>
                              <p:par>
                                <p:cTn id="4941" presetID="1" presetClass="entr" presetSubtype="0" fill="hold" grpId="3" nodeType="withEffect">
                                  <p:stCondLst>
                                    <p:cond delay="0"/>
                                  </p:stCondLst>
                                  <p:childTnLst>
                                    <p:set>
                                      <p:cBhvr>
                                        <p:cTn id="4942" dur="1" fill="hold">
                                          <p:stCondLst>
                                            <p:cond delay="0"/>
                                          </p:stCondLst>
                                        </p:cTn>
                                        <p:tgtEl>
                                          <p:spTgt spid="777"/>
                                        </p:tgtEl>
                                        <p:attrNameLst>
                                          <p:attrName>style.visibility</p:attrName>
                                        </p:attrNameLst>
                                      </p:cBhvr>
                                      <p:to>
                                        <p:strVal val="visible"/>
                                      </p:to>
                                    </p:set>
                                  </p:childTnLst>
                                </p:cTn>
                              </p:par>
                            </p:childTnLst>
                          </p:cTn>
                        </p:par>
                      </p:childTnLst>
                    </p:cTn>
                  </p:par>
                </p:childTnLst>
              </p:cTn>
              <p:nextCondLst>
                <p:cond evt="onClick" delay="0">
                  <p:tgtEl>
                    <p:spTgt spid="775"/>
                  </p:tgtEl>
                </p:cond>
              </p:nextCondLst>
            </p:seq>
            <p:seq concurrent="1" nextAc="seek">
              <p:cTn id="4943" restart="whenNotActive" fill="hold" evtFilter="cancelBubble" nodeType="interactiveSeq">
                <p:stCondLst>
                  <p:cond evt="onClick" delay="0">
                    <p:tgtEl>
                      <p:spTgt spid="778"/>
                    </p:tgtEl>
                  </p:cond>
                </p:stCondLst>
                <p:endSync evt="end" delay="0">
                  <p:rtn val="all"/>
                </p:endSync>
                <p:childTnLst>
                  <p:par>
                    <p:cTn id="4944" fill="hold">
                      <p:stCondLst>
                        <p:cond delay="0"/>
                      </p:stCondLst>
                      <p:childTnLst>
                        <p:par>
                          <p:cTn id="4945" fill="hold">
                            <p:stCondLst>
                              <p:cond delay="0"/>
                            </p:stCondLst>
                            <p:childTnLst>
                              <p:par>
                                <p:cTn id="4946" presetID="1" presetClass="exit" presetSubtype="0" fill="hold" grpId="1" nodeType="withEffect">
                                  <p:stCondLst>
                                    <p:cond delay="0"/>
                                  </p:stCondLst>
                                  <p:childTnLst>
                                    <p:set>
                                      <p:cBhvr>
                                        <p:cTn id="4947" dur="1" fill="hold">
                                          <p:stCondLst>
                                            <p:cond delay="0"/>
                                          </p:stCondLst>
                                        </p:cTn>
                                        <p:tgtEl>
                                          <p:spTgt spid="778"/>
                                        </p:tgtEl>
                                        <p:attrNameLst>
                                          <p:attrName>style.visibility</p:attrName>
                                        </p:attrNameLst>
                                      </p:cBhvr>
                                      <p:to>
                                        <p:strVal val="hidden"/>
                                      </p:to>
                                    </p:set>
                                  </p:childTnLst>
                                </p:cTn>
                              </p:par>
                              <p:par>
                                <p:cTn id="4948" presetID="1" presetClass="exit" presetSubtype="0" fill="hold" grpId="1" nodeType="withEffect">
                                  <p:stCondLst>
                                    <p:cond delay="0"/>
                                  </p:stCondLst>
                                  <p:childTnLst>
                                    <p:set>
                                      <p:cBhvr>
                                        <p:cTn id="4949" dur="1" fill="hold">
                                          <p:stCondLst>
                                            <p:cond delay="0"/>
                                          </p:stCondLst>
                                        </p:cTn>
                                        <p:tgtEl>
                                          <p:spTgt spid="777"/>
                                        </p:tgtEl>
                                        <p:attrNameLst>
                                          <p:attrName>style.visibility</p:attrName>
                                        </p:attrNameLst>
                                      </p:cBhvr>
                                      <p:to>
                                        <p:strVal val="hidden"/>
                                      </p:to>
                                    </p:set>
                                  </p:childTnLst>
                                </p:cTn>
                              </p:par>
                              <p:par>
                                <p:cTn id="4950" presetID="1" presetClass="entr" presetSubtype="0" fill="hold" grpId="3" nodeType="withEffect">
                                  <p:stCondLst>
                                    <p:cond delay="0"/>
                                  </p:stCondLst>
                                  <p:childTnLst>
                                    <p:set>
                                      <p:cBhvr>
                                        <p:cTn id="4951" dur="1" fill="hold">
                                          <p:stCondLst>
                                            <p:cond delay="0"/>
                                          </p:stCondLst>
                                        </p:cTn>
                                        <p:tgtEl>
                                          <p:spTgt spid="776"/>
                                        </p:tgtEl>
                                        <p:attrNameLst>
                                          <p:attrName>style.visibility</p:attrName>
                                        </p:attrNameLst>
                                      </p:cBhvr>
                                      <p:to>
                                        <p:strVal val="visible"/>
                                      </p:to>
                                    </p:set>
                                  </p:childTnLst>
                                </p:cTn>
                              </p:par>
                              <p:par>
                                <p:cTn id="4952" presetID="1" presetClass="entr" presetSubtype="0" fill="hold" grpId="3" nodeType="withEffect">
                                  <p:stCondLst>
                                    <p:cond delay="0"/>
                                  </p:stCondLst>
                                  <p:childTnLst>
                                    <p:set>
                                      <p:cBhvr>
                                        <p:cTn id="4953" dur="1" fill="hold">
                                          <p:stCondLst>
                                            <p:cond delay="0"/>
                                          </p:stCondLst>
                                        </p:cTn>
                                        <p:tgtEl>
                                          <p:spTgt spid="775"/>
                                        </p:tgtEl>
                                        <p:attrNameLst>
                                          <p:attrName>style.visibility</p:attrName>
                                        </p:attrNameLst>
                                      </p:cBhvr>
                                      <p:to>
                                        <p:strVal val="visible"/>
                                      </p:to>
                                    </p:set>
                                  </p:childTnLst>
                                </p:cTn>
                              </p:par>
                            </p:childTnLst>
                          </p:cTn>
                        </p:par>
                      </p:childTnLst>
                    </p:cTn>
                  </p:par>
                </p:childTnLst>
              </p:cTn>
              <p:nextCondLst>
                <p:cond evt="onClick" delay="0">
                  <p:tgtEl>
                    <p:spTgt spid="778"/>
                  </p:tgtEl>
                </p:cond>
              </p:nextCondLst>
            </p:seq>
            <p:seq concurrent="1" nextAc="seek">
              <p:cTn id="4954" restart="whenNotActive" fill="hold" evtFilter="cancelBubble" nodeType="interactiveSeq">
                <p:stCondLst>
                  <p:cond evt="onClick" delay="0">
                    <p:tgtEl>
                      <p:spTgt spid="777"/>
                    </p:tgtEl>
                  </p:cond>
                </p:stCondLst>
                <p:endSync evt="end" delay="0">
                  <p:rtn val="all"/>
                </p:endSync>
                <p:childTnLst>
                  <p:par>
                    <p:cTn id="4955" fill="hold">
                      <p:stCondLst>
                        <p:cond delay="0"/>
                      </p:stCondLst>
                      <p:childTnLst>
                        <p:par>
                          <p:cTn id="4956" fill="hold">
                            <p:stCondLst>
                              <p:cond delay="0"/>
                            </p:stCondLst>
                            <p:childTnLst>
                              <p:par>
                                <p:cTn id="4957" presetID="1" presetClass="exit" presetSubtype="0" fill="hold" grpId="2" nodeType="withEffect">
                                  <p:stCondLst>
                                    <p:cond delay="0"/>
                                  </p:stCondLst>
                                  <p:childTnLst>
                                    <p:set>
                                      <p:cBhvr>
                                        <p:cTn id="4958" dur="1" fill="hold">
                                          <p:stCondLst>
                                            <p:cond delay="0"/>
                                          </p:stCondLst>
                                        </p:cTn>
                                        <p:tgtEl>
                                          <p:spTgt spid="777"/>
                                        </p:tgtEl>
                                        <p:attrNameLst>
                                          <p:attrName>style.visibility</p:attrName>
                                        </p:attrNameLst>
                                      </p:cBhvr>
                                      <p:to>
                                        <p:strVal val="hidden"/>
                                      </p:to>
                                    </p:set>
                                  </p:childTnLst>
                                </p:cTn>
                              </p:par>
                              <p:par>
                                <p:cTn id="4959" presetID="1" presetClass="exit" presetSubtype="0" fill="hold" grpId="2" nodeType="withEffect">
                                  <p:stCondLst>
                                    <p:cond delay="0"/>
                                  </p:stCondLst>
                                  <p:childTnLst>
                                    <p:set>
                                      <p:cBhvr>
                                        <p:cTn id="4960" dur="1" fill="hold">
                                          <p:stCondLst>
                                            <p:cond delay="0"/>
                                          </p:stCondLst>
                                        </p:cTn>
                                        <p:tgtEl>
                                          <p:spTgt spid="778"/>
                                        </p:tgtEl>
                                        <p:attrNameLst>
                                          <p:attrName>style.visibility</p:attrName>
                                        </p:attrNameLst>
                                      </p:cBhvr>
                                      <p:to>
                                        <p:strVal val="hidden"/>
                                      </p:to>
                                    </p:set>
                                  </p:childTnLst>
                                </p:cTn>
                              </p:par>
                              <p:par>
                                <p:cTn id="4961" presetID="1" presetClass="entr" presetSubtype="0" fill="hold" grpId="0" nodeType="withEffect">
                                  <p:stCondLst>
                                    <p:cond delay="0"/>
                                  </p:stCondLst>
                                  <p:childTnLst>
                                    <p:set>
                                      <p:cBhvr>
                                        <p:cTn id="4962" dur="1" fill="hold">
                                          <p:stCondLst>
                                            <p:cond delay="0"/>
                                          </p:stCondLst>
                                        </p:cTn>
                                        <p:tgtEl>
                                          <p:spTgt spid="780"/>
                                        </p:tgtEl>
                                        <p:attrNameLst>
                                          <p:attrName>style.visibility</p:attrName>
                                        </p:attrNameLst>
                                      </p:cBhvr>
                                      <p:to>
                                        <p:strVal val="visible"/>
                                      </p:to>
                                    </p:set>
                                  </p:childTnLst>
                                </p:cTn>
                              </p:par>
                              <p:par>
                                <p:cTn id="4963" presetID="1" presetClass="entr" presetSubtype="0" fill="hold" grpId="0" nodeType="withEffect">
                                  <p:stCondLst>
                                    <p:cond delay="0"/>
                                  </p:stCondLst>
                                  <p:childTnLst>
                                    <p:set>
                                      <p:cBhvr>
                                        <p:cTn id="4964" dur="1" fill="hold">
                                          <p:stCondLst>
                                            <p:cond delay="0"/>
                                          </p:stCondLst>
                                        </p:cTn>
                                        <p:tgtEl>
                                          <p:spTgt spid="779"/>
                                        </p:tgtEl>
                                        <p:attrNameLst>
                                          <p:attrName>style.visibility</p:attrName>
                                        </p:attrNameLst>
                                      </p:cBhvr>
                                      <p:to>
                                        <p:strVal val="visible"/>
                                      </p:to>
                                    </p:set>
                                  </p:childTnLst>
                                </p:cTn>
                              </p:par>
                            </p:childTnLst>
                          </p:cTn>
                        </p:par>
                      </p:childTnLst>
                    </p:cTn>
                  </p:par>
                </p:childTnLst>
              </p:cTn>
              <p:nextCondLst>
                <p:cond evt="onClick" delay="0">
                  <p:tgtEl>
                    <p:spTgt spid="777"/>
                  </p:tgtEl>
                </p:cond>
              </p:nextCondLst>
            </p:seq>
            <p:seq concurrent="1" nextAc="seek">
              <p:cTn id="4965" restart="whenNotActive" fill="hold" evtFilter="cancelBubble" nodeType="interactiveSeq">
                <p:stCondLst>
                  <p:cond evt="onClick" delay="0">
                    <p:tgtEl>
                      <p:spTgt spid="780"/>
                    </p:tgtEl>
                  </p:cond>
                </p:stCondLst>
                <p:endSync evt="end" delay="0">
                  <p:rtn val="all"/>
                </p:endSync>
                <p:childTnLst>
                  <p:par>
                    <p:cTn id="4966" fill="hold">
                      <p:stCondLst>
                        <p:cond delay="0"/>
                      </p:stCondLst>
                      <p:childTnLst>
                        <p:par>
                          <p:cTn id="4967" fill="hold">
                            <p:stCondLst>
                              <p:cond delay="0"/>
                            </p:stCondLst>
                            <p:childTnLst>
                              <p:par>
                                <p:cTn id="4968" presetID="1" presetClass="exit" presetSubtype="0" fill="hold" grpId="1" nodeType="withEffect">
                                  <p:stCondLst>
                                    <p:cond delay="0"/>
                                  </p:stCondLst>
                                  <p:childTnLst>
                                    <p:set>
                                      <p:cBhvr>
                                        <p:cTn id="4969" dur="1" fill="hold">
                                          <p:stCondLst>
                                            <p:cond delay="0"/>
                                          </p:stCondLst>
                                        </p:cTn>
                                        <p:tgtEl>
                                          <p:spTgt spid="780"/>
                                        </p:tgtEl>
                                        <p:attrNameLst>
                                          <p:attrName>style.visibility</p:attrName>
                                        </p:attrNameLst>
                                      </p:cBhvr>
                                      <p:to>
                                        <p:strVal val="hidden"/>
                                      </p:to>
                                    </p:set>
                                  </p:childTnLst>
                                </p:cTn>
                              </p:par>
                              <p:par>
                                <p:cTn id="4970" presetID="1" presetClass="exit" presetSubtype="0" fill="hold" grpId="1" nodeType="withEffect">
                                  <p:stCondLst>
                                    <p:cond delay="0"/>
                                  </p:stCondLst>
                                  <p:childTnLst>
                                    <p:set>
                                      <p:cBhvr>
                                        <p:cTn id="4971" dur="1" fill="hold">
                                          <p:stCondLst>
                                            <p:cond delay="0"/>
                                          </p:stCondLst>
                                        </p:cTn>
                                        <p:tgtEl>
                                          <p:spTgt spid="779"/>
                                        </p:tgtEl>
                                        <p:attrNameLst>
                                          <p:attrName>style.visibility</p:attrName>
                                        </p:attrNameLst>
                                      </p:cBhvr>
                                      <p:to>
                                        <p:strVal val="hidden"/>
                                      </p:to>
                                    </p:set>
                                  </p:childTnLst>
                                </p:cTn>
                              </p:par>
                              <p:par>
                                <p:cTn id="4972" presetID="1" presetClass="entr" presetSubtype="0" fill="hold" grpId="0" nodeType="withEffect">
                                  <p:stCondLst>
                                    <p:cond delay="0"/>
                                  </p:stCondLst>
                                  <p:childTnLst>
                                    <p:set>
                                      <p:cBhvr>
                                        <p:cTn id="4973" dur="1" fill="hold">
                                          <p:stCondLst>
                                            <p:cond delay="0"/>
                                          </p:stCondLst>
                                        </p:cTn>
                                        <p:tgtEl>
                                          <p:spTgt spid="778"/>
                                        </p:tgtEl>
                                        <p:attrNameLst>
                                          <p:attrName>style.visibility</p:attrName>
                                        </p:attrNameLst>
                                      </p:cBhvr>
                                      <p:to>
                                        <p:strVal val="visible"/>
                                      </p:to>
                                    </p:set>
                                  </p:childTnLst>
                                </p:cTn>
                              </p:par>
                              <p:par>
                                <p:cTn id="4974" presetID="1" presetClass="entr" presetSubtype="0" fill="hold" grpId="0" nodeType="withEffect">
                                  <p:stCondLst>
                                    <p:cond delay="0"/>
                                  </p:stCondLst>
                                  <p:childTnLst>
                                    <p:set>
                                      <p:cBhvr>
                                        <p:cTn id="4975" dur="1" fill="hold">
                                          <p:stCondLst>
                                            <p:cond delay="0"/>
                                          </p:stCondLst>
                                        </p:cTn>
                                        <p:tgtEl>
                                          <p:spTgt spid="777"/>
                                        </p:tgtEl>
                                        <p:attrNameLst>
                                          <p:attrName>style.visibility</p:attrName>
                                        </p:attrNameLst>
                                      </p:cBhvr>
                                      <p:to>
                                        <p:strVal val="visible"/>
                                      </p:to>
                                    </p:set>
                                  </p:childTnLst>
                                </p:cTn>
                              </p:par>
                            </p:childTnLst>
                          </p:cTn>
                        </p:par>
                      </p:childTnLst>
                    </p:cTn>
                  </p:par>
                </p:childTnLst>
              </p:cTn>
              <p:nextCondLst>
                <p:cond evt="onClick" delay="0">
                  <p:tgtEl>
                    <p:spTgt spid="780"/>
                  </p:tgtEl>
                </p:cond>
              </p:nextCondLst>
            </p:seq>
            <p:seq concurrent="1" nextAc="seek">
              <p:cTn id="4976" restart="whenNotActive" fill="hold" evtFilter="cancelBubble" nodeType="interactiveSeq">
                <p:stCondLst>
                  <p:cond evt="onClick" delay="0">
                    <p:tgtEl>
                      <p:spTgt spid="779"/>
                    </p:tgtEl>
                  </p:cond>
                </p:stCondLst>
                <p:endSync evt="end" delay="0">
                  <p:rtn val="all"/>
                </p:endSync>
                <p:childTnLst>
                  <p:par>
                    <p:cTn id="4977" fill="hold">
                      <p:stCondLst>
                        <p:cond delay="0"/>
                      </p:stCondLst>
                      <p:childTnLst>
                        <p:par>
                          <p:cTn id="4978" fill="hold">
                            <p:stCondLst>
                              <p:cond delay="0"/>
                            </p:stCondLst>
                            <p:childTnLst>
                              <p:par>
                                <p:cTn id="4979" presetID="1" presetClass="exit" presetSubtype="0" fill="hold" grpId="2" nodeType="withEffect">
                                  <p:stCondLst>
                                    <p:cond delay="0"/>
                                  </p:stCondLst>
                                  <p:childTnLst>
                                    <p:set>
                                      <p:cBhvr>
                                        <p:cTn id="4980" dur="1" fill="hold">
                                          <p:stCondLst>
                                            <p:cond delay="0"/>
                                          </p:stCondLst>
                                        </p:cTn>
                                        <p:tgtEl>
                                          <p:spTgt spid="779"/>
                                        </p:tgtEl>
                                        <p:attrNameLst>
                                          <p:attrName>style.visibility</p:attrName>
                                        </p:attrNameLst>
                                      </p:cBhvr>
                                      <p:to>
                                        <p:strVal val="hidden"/>
                                      </p:to>
                                    </p:set>
                                  </p:childTnLst>
                                </p:cTn>
                              </p:par>
                              <p:par>
                                <p:cTn id="4981" presetID="1" presetClass="exit" presetSubtype="0" fill="hold" grpId="2" nodeType="withEffect">
                                  <p:stCondLst>
                                    <p:cond delay="0"/>
                                  </p:stCondLst>
                                  <p:childTnLst>
                                    <p:set>
                                      <p:cBhvr>
                                        <p:cTn id="4982" dur="1" fill="hold">
                                          <p:stCondLst>
                                            <p:cond delay="0"/>
                                          </p:stCondLst>
                                        </p:cTn>
                                        <p:tgtEl>
                                          <p:spTgt spid="780"/>
                                        </p:tgtEl>
                                        <p:attrNameLst>
                                          <p:attrName>style.visibility</p:attrName>
                                        </p:attrNameLst>
                                      </p:cBhvr>
                                      <p:to>
                                        <p:strVal val="hidden"/>
                                      </p:to>
                                    </p:set>
                                  </p:childTnLst>
                                </p:cTn>
                              </p:par>
                              <p:par>
                                <p:cTn id="4983" presetID="1" presetClass="entr" presetSubtype="0" fill="hold" grpId="3" nodeType="withEffect">
                                  <p:stCondLst>
                                    <p:cond delay="0"/>
                                  </p:stCondLst>
                                  <p:childTnLst>
                                    <p:set>
                                      <p:cBhvr>
                                        <p:cTn id="4984" dur="1" fill="hold">
                                          <p:stCondLst>
                                            <p:cond delay="0"/>
                                          </p:stCondLst>
                                        </p:cTn>
                                        <p:tgtEl>
                                          <p:spTgt spid="782"/>
                                        </p:tgtEl>
                                        <p:attrNameLst>
                                          <p:attrName>style.visibility</p:attrName>
                                        </p:attrNameLst>
                                      </p:cBhvr>
                                      <p:to>
                                        <p:strVal val="visible"/>
                                      </p:to>
                                    </p:set>
                                  </p:childTnLst>
                                </p:cTn>
                              </p:par>
                              <p:par>
                                <p:cTn id="4985" presetID="1" presetClass="entr" presetSubtype="0" fill="hold" grpId="3" nodeType="withEffect">
                                  <p:stCondLst>
                                    <p:cond delay="0"/>
                                  </p:stCondLst>
                                  <p:childTnLst>
                                    <p:set>
                                      <p:cBhvr>
                                        <p:cTn id="4986" dur="1" fill="hold">
                                          <p:stCondLst>
                                            <p:cond delay="0"/>
                                          </p:stCondLst>
                                        </p:cTn>
                                        <p:tgtEl>
                                          <p:spTgt spid="781"/>
                                        </p:tgtEl>
                                        <p:attrNameLst>
                                          <p:attrName>style.visibility</p:attrName>
                                        </p:attrNameLst>
                                      </p:cBhvr>
                                      <p:to>
                                        <p:strVal val="visible"/>
                                      </p:to>
                                    </p:set>
                                  </p:childTnLst>
                                </p:cTn>
                              </p:par>
                            </p:childTnLst>
                          </p:cTn>
                        </p:par>
                      </p:childTnLst>
                    </p:cTn>
                  </p:par>
                </p:childTnLst>
              </p:cTn>
              <p:nextCondLst>
                <p:cond evt="onClick" delay="0">
                  <p:tgtEl>
                    <p:spTgt spid="779"/>
                  </p:tgtEl>
                </p:cond>
              </p:nextCondLst>
            </p:seq>
            <p:seq concurrent="1" nextAc="seek">
              <p:cTn id="4987" restart="whenNotActive" fill="hold" evtFilter="cancelBubble" nodeType="interactiveSeq">
                <p:stCondLst>
                  <p:cond evt="onClick" delay="0">
                    <p:tgtEl>
                      <p:spTgt spid="782"/>
                    </p:tgtEl>
                  </p:cond>
                </p:stCondLst>
                <p:endSync evt="end" delay="0">
                  <p:rtn val="all"/>
                </p:endSync>
                <p:childTnLst>
                  <p:par>
                    <p:cTn id="4988" fill="hold">
                      <p:stCondLst>
                        <p:cond delay="0"/>
                      </p:stCondLst>
                      <p:childTnLst>
                        <p:par>
                          <p:cTn id="4989" fill="hold">
                            <p:stCondLst>
                              <p:cond delay="0"/>
                            </p:stCondLst>
                            <p:childTnLst>
                              <p:par>
                                <p:cTn id="4990" presetID="1" presetClass="exit" presetSubtype="0" fill="hold" grpId="1" nodeType="withEffect">
                                  <p:stCondLst>
                                    <p:cond delay="0"/>
                                  </p:stCondLst>
                                  <p:childTnLst>
                                    <p:set>
                                      <p:cBhvr>
                                        <p:cTn id="4991" dur="1" fill="hold">
                                          <p:stCondLst>
                                            <p:cond delay="0"/>
                                          </p:stCondLst>
                                        </p:cTn>
                                        <p:tgtEl>
                                          <p:spTgt spid="782"/>
                                        </p:tgtEl>
                                        <p:attrNameLst>
                                          <p:attrName>style.visibility</p:attrName>
                                        </p:attrNameLst>
                                      </p:cBhvr>
                                      <p:to>
                                        <p:strVal val="hidden"/>
                                      </p:to>
                                    </p:set>
                                  </p:childTnLst>
                                </p:cTn>
                              </p:par>
                              <p:par>
                                <p:cTn id="4992" presetID="1" presetClass="exit" presetSubtype="0" fill="hold" grpId="1" nodeType="withEffect">
                                  <p:stCondLst>
                                    <p:cond delay="0"/>
                                  </p:stCondLst>
                                  <p:childTnLst>
                                    <p:set>
                                      <p:cBhvr>
                                        <p:cTn id="4993" dur="1" fill="hold">
                                          <p:stCondLst>
                                            <p:cond delay="0"/>
                                          </p:stCondLst>
                                        </p:cTn>
                                        <p:tgtEl>
                                          <p:spTgt spid="781"/>
                                        </p:tgtEl>
                                        <p:attrNameLst>
                                          <p:attrName>style.visibility</p:attrName>
                                        </p:attrNameLst>
                                      </p:cBhvr>
                                      <p:to>
                                        <p:strVal val="hidden"/>
                                      </p:to>
                                    </p:set>
                                  </p:childTnLst>
                                </p:cTn>
                              </p:par>
                              <p:par>
                                <p:cTn id="4994" presetID="1" presetClass="entr" presetSubtype="0" fill="hold" grpId="3" nodeType="withEffect">
                                  <p:stCondLst>
                                    <p:cond delay="0"/>
                                  </p:stCondLst>
                                  <p:childTnLst>
                                    <p:set>
                                      <p:cBhvr>
                                        <p:cTn id="4995" dur="1" fill="hold">
                                          <p:stCondLst>
                                            <p:cond delay="0"/>
                                          </p:stCondLst>
                                        </p:cTn>
                                        <p:tgtEl>
                                          <p:spTgt spid="780"/>
                                        </p:tgtEl>
                                        <p:attrNameLst>
                                          <p:attrName>style.visibility</p:attrName>
                                        </p:attrNameLst>
                                      </p:cBhvr>
                                      <p:to>
                                        <p:strVal val="visible"/>
                                      </p:to>
                                    </p:set>
                                  </p:childTnLst>
                                </p:cTn>
                              </p:par>
                              <p:par>
                                <p:cTn id="4996" presetID="1" presetClass="entr" presetSubtype="0" fill="hold" grpId="3" nodeType="withEffect">
                                  <p:stCondLst>
                                    <p:cond delay="0"/>
                                  </p:stCondLst>
                                  <p:childTnLst>
                                    <p:set>
                                      <p:cBhvr>
                                        <p:cTn id="4997" dur="1" fill="hold">
                                          <p:stCondLst>
                                            <p:cond delay="0"/>
                                          </p:stCondLst>
                                        </p:cTn>
                                        <p:tgtEl>
                                          <p:spTgt spid="779"/>
                                        </p:tgtEl>
                                        <p:attrNameLst>
                                          <p:attrName>style.visibility</p:attrName>
                                        </p:attrNameLst>
                                      </p:cBhvr>
                                      <p:to>
                                        <p:strVal val="visible"/>
                                      </p:to>
                                    </p:set>
                                  </p:childTnLst>
                                </p:cTn>
                              </p:par>
                            </p:childTnLst>
                          </p:cTn>
                        </p:par>
                      </p:childTnLst>
                    </p:cTn>
                  </p:par>
                </p:childTnLst>
              </p:cTn>
              <p:nextCondLst>
                <p:cond evt="onClick" delay="0">
                  <p:tgtEl>
                    <p:spTgt spid="782"/>
                  </p:tgtEl>
                </p:cond>
              </p:nextCondLst>
            </p:seq>
            <p:seq concurrent="1" nextAc="seek">
              <p:cTn id="4998" restart="whenNotActive" fill="hold" evtFilter="cancelBubble" nodeType="interactiveSeq">
                <p:stCondLst>
                  <p:cond evt="onClick" delay="0">
                    <p:tgtEl>
                      <p:spTgt spid="781"/>
                    </p:tgtEl>
                  </p:cond>
                </p:stCondLst>
                <p:endSync evt="end" delay="0">
                  <p:rtn val="all"/>
                </p:endSync>
                <p:childTnLst>
                  <p:par>
                    <p:cTn id="4999" fill="hold">
                      <p:stCondLst>
                        <p:cond delay="0"/>
                      </p:stCondLst>
                      <p:childTnLst>
                        <p:par>
                          <p:cTn id="5000" fill="hold">
                            <p:stCondLst>
                              <p:cond delay="0"/>
                            </p:stCondLst>
                            <p:childTnLst>
                              <p:par>
                                <p:cTn id="5001" presetID="1" presetClass="exit" presetSubtype="0" fill="hold" grpId="2" nodeType="withEffect">
                                  <p:stCondLst>
                                    <p:cond delay="0"/>
                                  </p:stCondLst>
                                  <p:childTnLst>
                                    <p:set>
                                      <p:cBhvr>
                                        <p:cTn id="5002" dur="1" fill="hold">
                                          <p:stCondLst>
                                            <p:cond delay="0"/>
                                          </p:stCondLst>
                                        </p:cTn>
                                        <p:tgtEl>
                                          <p:spTgt spid="781"/>
                                        </p:tgtEl>
                                        <p:attrNameLst>
                                          <p:attrName>style.visibility</p:attrName>
                                        </p:attrNameLst>
                                      </p:cBhvr>
                                      <p:to>
                                        <p:strVal val="hidden"/>
                                      </p:to>
                                    </p:set>
                                  </p:childTnLst>
                                </p:cTn>
                              </p:par>
                              <p:par>
                                <p:cTn id="5003" presetID="1" presetClass="exit" presetSubtype="0" fill="hold" grpId="2" nodeType="withEffect">
                                  <p:stCondLst>
                                    <p:cond delay="0"/>
                                  </p:stCondLst>
                                  <p:childTnLst>
                                    <p:set>
                                      <p:cBhvr>
                                        <p:cTn id="5004" dur="1" fill="hold">
                                          <p:stCondLst>
                                            <p:cond delay="0"/>
                                          </p:stCondLst>
                                        </p:cTn>
                                        <p:tgtEl>
                                          <p:spTgt spid="782"/>
                                        </p:tgtEl>
                                        <p:attrNameLst>
                                          <p:attrName>style.visibility</p:attrName>
                                        </p:attrNameLst>
                                      </p:cBhvr>
                                      <p:to>
                                        <p:strVal val="hidden"/>
                                      </p:to>
                                    </p:set>
                                  </p:childTnLst>
                                </p:cTn>
                              </p:par>
                              <p:par>
                                <p:cTn id="5005" presetID="1" presetClass="entr" presetSubtype="0" fill="hold" grpId="0" nodeType="withEffect">
                                  <p:stCondLst>
                                    <p:cond delay="0"/>
                                  </p:stCondLst>
                                  <p:childTnLst>
                                    <p:set>
                                      <p:cBhvr>
                                        <p:cTn id="5006" dur="1" fill="hold">
                                          <p:stCondLst>
                                            <p:cond delay="0"/>
                                          </p:stCondLst>
                                        </p:cTn>
                                        <p:tgtEl>
                                          <p:spTgt spid="784"/>
                                        </p:tgtEl>
                                        <p:attrNameLst>
                                          <p:attrName>style.visibility</p:attrName>
                                        </p:attrNameLst>
                                      </p:cBhvr>
                                      <p:to>
                                        <p:strVal val="visible"/>
                                      </p:to>
                                    </p:set>
                                  </p:childTnLst>
                                </p:cTn>
                              </p:par>
                              <p:par>
                                <p:cTn id="5007" presetID="1" presetClass="entr" presetSubtype="0" fill="hold" grpId="0" nodeType="withEffect">
                                  <p:stCondLst>
                                    <p:cond delay="0"/>
                                  </p:stCondLst>
                                  <p:childTnLst>
                                    <p:set>
                                      <p:cBhvr>
                                        <p:cTn id="5008" dur="1" fill="hold">
                                          <p:stCondLst>
                                            <p:cond delay="0"/>
                                          </p:stCondLst>
                                        </p:cTn>
                                        <p:tgtEl>
                                          <p:spTgt spid="783"/>
                                        </p:tgtEl>
                                        <p:attrNameLst>
                                          <p:attrName>style.visibility</p:attrName>
                                        </p:attrNameLst>
                                      </p:cBhvr>
                                      <p:to>
                                        <p:strVal val="visible"/>
                                      </p:to>
                                    </p:set>
                                  </p:childTnLst>
                                </p:cTn>
                              </p:par>
                            </p:childTnLst>
                          </p:cTn>
                        </p:par>
                      </p:childTnLst>
                    </p:cTn>
                  </p:par>
                </p:childTnLst>
              </p:cTn>
              <p:nextCondLst>
                <p:cond evt="onClick" delay="0">
                  <p:tgtEl>
                    <p:spTgt spid="781"/>
                  </p:tgtEl>
                </p:cond>
              </p:nextCondLst>
            </p:seq>
            <p:seq concurrent="1" nextAc="seek">
              <p:cTn id="5009" restart="whenNotActive" fill="hold" evtFilter="cancelBubble" nodeType="interactiveSeq">
                <p:stCondLst>
                  <p:cond evt="onClick" delay="0">
                    <p:tgtEl>
                      <p:spTgt spid="784"/>
                    </p:tgtEl>
                  </p:cond>
                </p:stCondLst>
                <p:endSync evt="end" delay="0">
                  <p:rtn val="all"/>
                </p:endSync>
                <p:childTnLst>
                  <p:par>
                    <p:cTn id="5010" fill="hold">
                      <p:stCondLst>
                        <p:cond delay="0"/>
                      </p:stCondLst>
                      <p:childTnLst>
                        <p:par>
                          <p:cTn id="5011" fill="hold">
                            <p:stCondLst>
                              <p:cond delay="0"/>
                            </p:stCondLst>
                            <p:childTnLst>
                              <p:par>
                                <p:cTn id="5012" presetID="1" presetClass="exit" presetSubtype="0" fill="hold" grpId="1" nodeType="withEffect">
                                  <p:stCondLst>
                                    <p:cond delay="0"/>
                                  </p:stCondLst>
                                  <p:childTnLst>
                                    <p:set>
                                      <p:cBhvr>
                                        <p:cTn id="5013" dur="1" fill="hold">
                                          <p:stCondLst>
                                            <p:cond delay="0"/>
                                          </p:stCondLst>
                                        </p:cTn>
                                        <p:tgtEl>
                                          <p:spTgt spid="784"/>
                                        </p:tgtEl>
                                        <p:attrNameLst>
                                          <p:attrName>style.visibility</p:attrName>
                                        </p:attrNameLst>
                                      </p:cBhvr>
                                      <p:to>
                                        <p:strVal val="hidden"/>
                                      </p:to>
                                    </p:set>
                                  </p:childTnLst>
                                </p:cTn>
                              </p:par>
                              <p:par>
                                <p:cTn id="5014" presetID="1" presetClass="exit" presetSubtype="0" fill="hold" grpId="1" nodeType="withEffect">
                                  <p:stCondLst>
                                    <p:cond delay="0"/>
                                  </p:stCondLst>
                                  <p:childTnLst>
                                    <p:set>
                                      <p:cBhvr>
                                        <p:cTn id="5015" dur="1" fill="hold">
                                          <p:stCondLst>
                                            <p:cond delay="0"/>
                                          </p:stCondLst>
                                        </p:cTn>
                                        <p:tgtEl>
                                          <p:spTgt spid="783"/>
                                        </p:tgtEl>
                                        <p:attrNameLst>
                                          <p:attrName>style.visibility</p:attrName>
                                        </p:attrNameLst>
                                      </p:cBhvr>
                                      <p:to>
                                        <p:strVal val="hidden"/>
                                      </p:to>
                                    </p:set>
                                  </p:childTnLst>
                                </p:cTn>
                              </p:par>
                              <p:par>
                                <p:cTn id="5016" presetID="1" presetClass="entr" presetSubtype="0" fill="hold" grpId="0" nodeType="withEffect">
                                  <p:stCondLst>
                                    <p:cond delay="0"/>
                                  </p:stCondLst>
                                  <p:childTnLst>
                                    <p:set>
                                      <p:cBhvr>
                                        <p:cTn id="5017" dur="1" fill="hold">
                                          <p:stCondLst>
                                            <p:cond delay="0"/>
                                          </p:stCondLst>
                                        </p:cTn>
                                        <p:tgtEl>
                                          <p:spTgt spid="782"/>
                                        </p:tgtEl>
                                        <p:attrNameLst>
                                          <p:attrName>style.visibility</p:attrName>
                                        </p:attrNameLst>
                                      </p:cBhvr>
                                      <p:to>
                                        <p:strVal val="visible"/>
                                      </p:to>
                                    </p:set>
                                  </p:childTnLst>
                                </p:cTn>
                              </p:par>
                              <p:par>
                                <p:cTn id="5018" presetID="1" presetClass="entr" presetSubtype="0" fill="hold" grpId="0" nodeType="withEffect">
                                  <p:stCondLst>
                                    <p:cond delay="0"/>
                                  </p:stCondLst>
                                  <p:childTnLst>
                                    <p:set>
                                      <p:cBhvr>
                                        <p:cTn id="5019" dur="1" fill="hold">
                                          <p:stCondLst>
                                            <p:cond delay="0"/>
                                          </p:stCondLst>
                                        </p:cTn>
                                        <p:tgtEl>
                                          <p:spTgt spid="781"/>
                                        </p:tgtEl>
                                        <p:attrNameLst>
                                          <p:attrName>style.visibility</p:attrName>
                                        </p:attrNameLst>
                                      </p:cBhvr>
                                      <p:to>
                                        <p:strVal val="visible"/>
                                      </p:to>
                                    </p:set>
                                  </p:childTnLst>
                                </p:cTn>
                              </p:par>
                            </p:childTnLst>
                          </p:cTn>
                        </p:par>
                      </p:childTnLst>
                    </p:cTn>
                  </p:par>
                </p:childTnLst>
              </p:cTn>
              <p:nextCondLst>
                <p:cond evt="onClick" delay="0">
                  <p:tgtEl>
                    <p:spTgt spid="784"/>
                  </p:tgtEl>
                </p:cond>
              </p:nextCondLst>
            </p:seq>
            <p:seq concurrent="1" nextAc="seek">
              <p:cTn id="5020" restart="whenNotActive" fill="hold" evtFilter="cancelBubble" nodeType="interactiveSeq">
                <p:stCondLst>
                  <p:cond evt="onClick" delay="0">
                    <p:tgtEl>
                      <p:spTgt spid="783"/>
                    </p:tgtEl>
                  </p:cond>
                </p:stCondLst>
                <p:endSync evt="end" delay="0">
                  <p:rtn val="all"/>
                </p:endSync>
                <p:childTnLst>
                  <p:par>
                    <p:cTn id="5021" fill="hold">
                      <p:stCondLst>
                        <p:cond delay="0"/>
                      </p:stCondLst>
                      <p:childTnLst>
                        <p:par>
                          <p:cTn id="5022" fill="hold">
                            <p:stCondLst>
                              <p:cond delay="0"/>
                            </p:stCondLst>
                            <p:childTnLst>
                              <p:par>
                                <p:cTn id="5023" presetID="1" presetClass="exit" presetSubtype="0" fill="hold" grpId="2" nodeType="withEffect">
                                  <p:stCondLst>
                                    <p:cond delay="0"/>
                                  </p:stCondLst>
                                  <p:childTnLst>
                                    <p:set>
                                      <p:cBhvr>
                                        <p:cTn id="5024" dur="1" fill="hold">
                                          <p:stCondLst>
                                            <p:cond delay="0"/>
                                          </p:stCondLst>
                                        </p:cTn>
                                        <p:tgtEl>
                                          <p:spTgt spid="783"/>
                                        </p:tgtEl>
                                        <p:attrNameLst>
                                          <p:attrName>style.visibility</p:attrName>
                                        </p:attrNameLst>
                                      </p:cBhvr>
                                      <p:to>
                                        <p:strVal val="hidden"/>
                                      </p:to>
                                    </p:set>
                                  </p:childTnLst>
                                </p:cTn>
                              </p:par>
                              <p:par>
                                <p:cTn id="5025" presetID="1" presetClass="exit" presetSubtype="0" fill="hold" grpId="2" nodeType="withEffect">
                                  <p:stCondLst>
                                    <p:cond delay="0"/>
                                  </p:stCondLst>
                                  <p:childTnLst>
                                    <p:set>
                                      <p:cBhvr>
                                        <p:cTn id="5026" dur="1" fill="hold">
                                          <p:stCondLst>
                                            <p:cond delay="0"/>
                                          </p:stCondLst>
                                        </p:cTn>
                                        <p:tgtEl>
                                          <p:spTgt spid="784"/>
                                        </p:tgtEl>
                                        <p:attrNameLst>
                                          <p:attrName>style.visibility</p:attrName>
                                        </p:attrNameLst>
                                      </p:cBhvr>
                                      <p:to>
                                        <p:strVal val="hidden"/>
                                      </p:to>
                                    </p:set>
                                  </p:childTnLst>
                                </p:cTn>
                              </p:par>
                              <p:par>
                                <p:cTn id="5027" presetID="1" presetClass="entr" presetSubtype="0" fill="hold" grpId="3" nodeType="withEffect">
                                  <p:stCondLst>
                                    <p:cond delay="0"/>
                                  </p:stCondLst>
                                  <p:childTnLst>
                                    <p:set>
                                      <p:cBhvr>
                                        <p:cTn id="5028" dur="1" fill="hold">
                                          <p:stCondLst>
                                            <p:cond delay="0"/>
                                          </p:stCondLst>
                                        </p:cTn>
                                        <p:tgtEl>
                                          <p:spTgt spid="786"/>
                                        </p:tgtEl>
                                        <p:attrNameLst>
                                          <p:attrName>style.visibility</p:attrName>
                                        </p:attrNameLst>
                                      </p:cBhvr>
                                      <p:to>
                                        <p:strVal val="visible"/>
                                      </p:to>
                                    </p:set>
                                  </p:childTnLst>
                                </p:cTn>
                              </p:par>
                              <p:par>
                                <p:cTn id="5029" presetID="1" presetClass="entr" presetSubtype="0" fill="hold" grpId="3" nodeType="withEffect">
                                  <p:stCondLst>
                                    <p:cond delay="0"/>
                                  </p:stCondLst>
                                  <p:childTnLst>
                                    <p:set>
                                      <p:cBhvr>
                                        <p:cTn id="5030" dur="1" fill="hold">
                                          <p:stCondLst>
                                            <p:cond delay="0"/>
                                          </p:stCondLst>
                                        </p:cTn>
                                        <p:tgtEl>
                                          <p:spTgt spid="785"/>
                                        </p:tgtEl>
                                        <p:attrNameLst>
                                          <p:attrName>style.visibility</p:attrName>
                                        </p:attrNameLst>
                                      </p:cBhvr>
                                      <p:to>
                                        <p:strVal val="visible"/>
                                      </p:to>
                                    </p:set>
                                  </p:childTnLst>
                                </p:cTn>
                              </p:par>
                            </p:childTnLst>
                          </p:cTn>
                        </p:par>
                      </p:childTnLst>
                    </p:cTn>
                  </p:par>
                </p:childTnLst>
              </p:cTn>
              <p:nextCondLst>
                <p:cond evt="onClick" delay="0">
                  <p:tgtEl>
                    <p:spTgt spid="783"/>
                  </p:tgtEl>
                </p:cond>
              </p:nextCondLst>
            </p:seq>
            <p:seq concurrent="1" nextAc="seek">
              <p:cTn id="5031" restart="whenNotActive" fill="hold" evtFilter="cancelBubble" nodeType="interactiveSeq">
                <p:stCondLst>
                  <p:cond evt="onClick" delay="0">
                    <p:tgtEl>
                      <p:spTgt spid="786"/>
                    </p:tgtEl>
                  </p:cond>
                </p:stCondLst>
                <p:endSync evt="end" delay="0">
                  <p:rtn val="all"/>
                </p:endSync>
                <p:childTnLst>
                  <p:par>
                    <p:cTn id="5032" fill="hold">
                      <p:stCondLst>
                        <p:cond delay="0"/>
                      </p:stCondLst>
                      <p:childTnLst>
                        <p:par>
                          <p:cTn id="5033" fill="hold">
                            <p:stCondLst>
                              <p:cond delay="0"/>
                            </p:stCondLst>
                            <p:childTnLst>
                              <p:par>
                                <p:cTn id="5034" presetID="1" presetClass="exit" presetSubtype="0" fill="hold" grpId="1" nodeType="withEffect">
                                  <p:stCondLst>
                                    <p:cond delay="0"/>
                                  </p:stCondLst>
                                  <p:childTnLst>
                                    <p:set>
                                      <p:cBhvr>
                                        <p:cTn id="5035" dur="1" fill="hold">
                                          <p:stCondLst>
                                            <p:cond delay="0"/>
                                          </p:stCondLst>
                                        </p:cTn>
                                        <p:tgtEl>
                                          <p:spTgt spid="786"/>
                                        </p:tgtEl>
                                        <p:attrNameLst>
                                          <p:attrName>style.visibility</p:attrName>
                                        </p:attrNameLst>
                                      </p:cBhvr>
                                      <p:to>
                                        <p:strVal val="hidden"/>
                                      </p:to>
                                    </p:set>
                                  </p:childTnLst>
                                </p:cTn>
                              </p:par>
                              <p:par>
                                <p:cTn id="5036" presetID="1" presetClass="exit" presetSubtype="0" fill="hold" grpId="1" nodeType="withEffect">
                                  <p:stCondLst>
                                    <p:cond delay="0"/>
                                  </p:stCondLst>
                                  <p:childTnLst>
                                    <p:set>
                                      <p:cBhvr>
                                        <p:cTn id="5037" dur="1" fill="hold">
                                          <p:stCondLst>
                                            <p:cond delay="0"/>
                                          </p:stCondLst>
                                        </p:cTn>
                                        <p:tgtEl>
                                          <p:spTgt spid="785"/>
                                        </p:tgtEl>
                                        <p:attrNameLst>
                                          <p:attrName>style.visibility</p:attrName>
                                        </p:attrNameLst>
                                      </p:cBhvr>
                                      <p:to>
                                        <p:strVal val="hidden"/>
                                      </p:to>
                                    </p:set>
                                  </p:childTnLst>
                                </p:cTn>
                              </p:par>
                              <p:par>
                                <p:cTn id="5038" presetID="1" presetClass="entr" presetSubtype="0" fill="hold" grpId="3" nodeType="withEffect">
                                  <p:stCondLst>
                                    <p:cond delay="0"/>
                                  </p:stCondLst>
                                  <p:childTnLst>
                                    <p:set>
                                      <p:cBhvr>
                                        <p:cTn id="5039" dur="1" fill="hold">
                                          <p:stCondLst>
                                            <p:cond delay="0"/>
                                          </p:stCondLst>
                                        </p:cTn>
                                        <p:tgtEl>
                                          <p:spTgt spid="784"/>
                                        </p:tgtEl>
                                        <p:attrNameLst>
                                          <p:attrName>style.visibility</p:attrName>
                                        </p:attrNameLst>
                                      </p:cBhvr>
                                      <p:to>
                                        <p:strVal val="visible"/>
                                      </p:to>
                                    </p:set>
                                  </p:childTnLst>
                                </p:cTn>
                              </p:par>
                              <p:par>
                                <p:cTn id="5040" presetID="1" presetClass="entr" presetSubtype="0" fill="hold" grpId="3" nodeType="withEffect">
                                  <p:stCondLst>
                                    <p:cond delay="0"/>
                                  </p:stCondLst>
                                  <p:childTnLst>
                                    <p:set>
                                      <p:cBhvr>
                                        <p:cTn id="5041" dur="1" fill="hold">
                                          <p:stCondLst>
                                            <p:cond delay="0"/>
                                          </p:stCondLst>
                                        </p:cTn>
                                        <p:tgtEl>
                                          <p:spTgt spid="783"/>
                                        </p:tgtEl>
                                        <p:attrNameLst>
                                          <p:attrName>style.visibility</p:attrName>
                                        </p:attrNameLst>
                                      </p:cBhvr>
                                      <p:to>
                                        <p:strVal val="visible"/>
                                      </p:to>
                                    </p:set>
                                  </p:childTnLst>
                                </p:cTn>
                              </p:par>
                            </p:childTnLst>
                          </p:cTn>
                        </p:par>
                      </p:childTnLst>
                    </p:cTn>
                  </p:par>
                </p:childTnLst>
              </p:cTn>
              <p:nextCondLst>
                <p:cond evt="onClick" delay="0">
                  <p:tgtEl>
                    <p:spTgt spid="786"/>
                  </p:tgtEl>
                </p:cond>
              </p:nextCondLst>
            </p:seq>
            <p:seq concurrent="1" nextAc="seek">
              <p:cTn id="5042" restart="whenNotActive" fill="hold" evtFilter="cancelBubble" nodeType="interactiveSeq">
                <p:stCondLst>
                  <p:cond evt="onClick" delay="0">
                    <p:tgtEl>
                      <p:spTgt spid="785"/>
                    </p:tgtEl>
                  </p:cond>
                </p:stCondLst>
                <p:endSync evt="end" delay="0">
                  <p:rtn val="all"/>
                </p:endSync>
                <p:childTnLst>
                  <p:par>
                    <p:cTn id="5043" fill="hold">
                      <p:stCondLst>
                        <p:cond delay="0"/>
                      </p:stCondLst>
                      <p:childTnLst>
                        <p:par>
                          <p:cTn id="5044" fill="hold">
                            <p:stCondLst>
                              <p:cond delay="0"/>
                            </p:stCondLst>
                            <p:childTnLst>
                              <p:par>
                                <p:cTn id="5045" presetID="1" presetClass="exit" presetSubtype="0" fill="hold" grpId="2" nodeType="withEffect">
                                  <p:stCondLst>
                                    <p:cond delay="0"/>
                                  </p:stCondLst>
                                  <p:childTnLst>
                                    <p:set>
                                      <p:cBhvr>
                                        <p:cTn id="5046" dur="1" fill="hold">
                                          <p:stCondLst>
                                            <p:cond delay="0"/>
                                          </p:stCondLst>
                                        </p:cTn>
                                        <p:tgtEl>
                                          <p:spTgt spid="785"/>
                                        </p:tgtEl>
                                        <p:attrNameLst>
                                          <p:attrName>style.visibility</p:attrName>
                                        </p:attrNameLst>
                                      </p:cBhvr>
                                      <p:to>
                                        <p:strVal val="hidden"/>
                                      </p:to>
                                    </p:set>
                                  </p:childTnLst>
                                </p:cTn>
                              </p:par>
                              <p:par>
                                <p:cTn id="5047" presetID="1" presetClass="exit" presetSubtype="0" fill="hold" grpId="2" nodeType="withEffect">
                                  <p:stCondLst>
                                    <p:cond delay="0"/>
                                  </p:stCondLst>
                                  <p:childTnLst>
                                    <p:set>
                                      <p:cBhvr>
                                        <p:cTn id="5048" dur="1" fill="hold">
                                          <p:stCondLst>
                                            <p:cond delay="0"/>
                                          </p:stCondLst>
                                        </p:cTn>
                                        <p:tgtEl>
                                          <p:spTgt spid="786"/>
                                        </p:tgtEl>
                                        <p:attrNameLst>
                                          <p:attrName>style.visibility</p:attrName>
                                        </p:attrNameLst>
                                      </p:cBhvr>
                                      <p:to>
                                        <p:strVal val="hidden"/>
                                      </p:to>
                                    </p:set>
                                  </p:childTnLst>
                                </p:cTn>
                              </p:par>
                              <p:par>
                                <p:cTn id="5049" presetID="1" presetClass="entr" presetSubtype="0" fill="hold" grpId="0" nodeType="withEffect">
                                  <p:stCondLst>
                                    <p:cond delay="0"/>
                                  </p:stCondLst>
                                  <p:childTnLst>
                                    <p:set>
                                      <p:cBhvr>
                                        <p:cTn id="5050" dur="1" fill="hold">
                                          <p:stCondLst>
                                            <p:cond delay="0"/>
                                          </p:stCondLst>
                                        </p:cTn>
                                        <p:tgtEl>
                                          <p:spTgt spid="787"/>
                                        </p:tgtEl>
                                        <p:attrNameLst>
                                          <p:attrName>style.visibility</p:attrName>
                                        </p:attrNameLst>
                                      </p:cBhvr>
                                      <p:to>
                                        <p:strVal val="visible"/>
                                      </p:to>
                                    </p:set>
                                  </p:childTnLst>
                                </p:cTn>
                              </p:par>
                              <p:par>
                                <p:cTn id="5051" presetID="1" presetClass="entr" presetSubtype="0" fill="hold" grpId="0" nodeType="withEffect">
                                  <p:stCondLst>
                                    <p:cond delay="0"/>
                                  </p:stCondLst>
                                  <p:childTnLst>
                                    <p:set>
                                      <p:cBhvr>
                                        <p:cTn id="5052" dur="1" fill="hold">
                                          <p:stCondLst>
                                            <p:cond delay="0"/>
                                          </p:stCondLst>
                                        </p:cTn>
                                        <p:tgtEl>
                                          <p:spTgt spid="788"/>
                                        </p:tgtEl>
                                        <p:attrNameLst>
                                          <p:attrName>style.visibility</p:attrName>
                                        </p:attrNameLst>
                                      </p:cBhvr>
                                      <p:to>
                                        <p:strVal val="visible"/>
                                      </p:to>
                                    </p:set>
                                  </p:childTnLst>
                                </p:cTn>
                              </p:par>
                            </p:childTnLst>
                          </p:cTn>
                        </p:par>
                      </p:childTnLst>
                    </p:cTn>
                  </p:par>
                </p:childTnLst>
              </p:cTn>
              <p:nextCondLst>
                <p:cond evt="onClick" delay="0">
                  <p:tgtEl>
                    <p:spTgt spid="785"/>
                  </p:tgtEl>
                </p:cond>
              </p:nextCondLst>
            </p:seq>
            <p:seq concurrent="1" nextAc="seek">
              <p:cTn id="5053" restart="whenNotActive" fill="hold" evtFilter="cancelBubble" nodeType="interactiveSeq">
                <p:stCondLst>
                  <p:cond evt="onClick" delay="0">
                    <p:tgtEl>
                      <p:spTgt spid="788"/>
                    </p:tgtEl>
                  </p:cond>
                </p:stCondLst>
                <p:endSync evt="end" delay="0">
                  <p:rtn val="all"/>
                </p:endSync>
                <p:childTnLst>
                  <p:par>
                    <p:cTn id="5054" fill="hold">
                      <p:stCondLst>
                        <p:cond delay="0"/>
                      </p:stCondLst>
                      <p:childTnLst>
                        <p:par>
                          <p:cTn id="5055" fill="hold">
                            <p:stCondLst>
                              <p:cond delay="0"/>
                            </p:stCondLst>
                            <p:childTnLst>
                              <p:par>
                                <p:cTn id="5056" presetID="1" presetClass="exit" presetSubtype="0" fill="hold" grpId="1" nodeType="withEffect">
                                  <p:stCondLst>
                                    <p:cond delay="0"/>
                                  </p:stCondLst>
                                  <p:childTnLst>
                                    <p:set>
                                      <p:cBhvr>
                                        <p:cTn id="5057" dur="1" fill="hold">
                                          <p:stCondLst>
                                            <p:cond delay="0"/>
                                          </p:stCondLst>
                                        </p:cTn>
                                        <p:tgtEl>
                                          <p:spTgt spid="787"/>
                                        </p:tgtEl>
                                        <p:attrNameLst>
                                          <p:attrName>style.visibility</p:attrName>
                                        </p:attrNameLst>
                                      </p:cBhvr>
                                      <p:to>
                                        <p:strVal val="hidden"/>
                                      </p:to>
                                    </p:set>
                                  </p:childTnLst>
                                </p:cTn>
                              </p:par>
                              <p:par>
                                <p:cTn id="5058" presetID="1" presetClass="exit" presetSubtype="0" fill="hold" grpId="1" nodeType="withEffect">
                                  <p:stCondLst>
                                    <p:cond delay="0"/>
                                  </p:stCondLst>
                                  <p:childTnLst>
                                    <p:set>
                                      <p:cBhvr>
                                        <p:cTn id="5059" dur="1" fill="hold">
                                          <p:stCondLst>
                                            <p:cond delay="0"/>
                                          </p:stCondLst>
                                        </p:cTn>
                                        <p:tgtEl>
                                          <p:spTgt spid="788"/>
                                        </p:tgtEl>
                                        <p:attrNameLst>
                                          <p:attrName>style.visibility</p:attrName>
                                        </p:attrNameLst>
                                      </p:cBhvr>
                                      <p:to>
                                        <p:strVal val="hidden"/>
                                      </p:to>
                                    </p:set>
                                  </p:childTnLst>
                                </p:cTn>
                              </p:par>
                              <p:par>
                                <p:cTn id="5060" presetID="1" presetClass="entr" presetSubtype="0" fill="hold" grpId="0" nodeType="withEffect">
                                  <p:stCondLst>
                                    <p:cond delay="0"/>
                                  </p:stCondLst>
                                  <p:childTnLst>
                                    <p:set>
                                      <p:cBhvr>
                                        <p:cTn id="5061" dur="1" fill="hold">
                                          <p:stCondLst>
                                            <p:cond delay="0"/>
                                          </p:stCondLst>
                                        </p:cTn>
                                        <p:tgtEl>
                                          <p:spTgt spid="786"/>
                                        </p:tgtEl>
                                        <p:attrNameLst>
                                          <p:attrName>style.visibility</p:attrName>
                                        </p:attrNameLst>
                                      </p:cBhvr>
                                      <p:to>
                                        <p:strVal val="visible"/>
                                      </p:to>
                                    </p:set>
                                  </p:childTnLst>
                                </p:cTn>
                              </p:par>
                              <p:par>
                                <p:cTn id="5062" presetID="1" presetClass="entr" presetSubtype="0" fill="hold" grpId="0" nodeType="withEffect">
                                  <p:stCondLst>
                                    <p:cond delay="0"/>
                                  </p:stCondLst>
                                  <p:childTnLst>
                                    <p:set>
                                      <p:cBhvr>
                                        <p:cTn id="5063" dur="1" fill="hold">
                                          <p:stCondLst>
                                            <p:cond delay="0"/>
                                          </p:stCondLst>
                                        </p:cTn>
                                        <p:tgtEl>
                                          <p:spTgt spid="785"/>
                                        </p:tgtEl>
                                        <p:attrNameLst>
                                          <p:attrName>style.visibility</p:attrName>
                                        </p:attrNameLst>
                                      </p:cBhvr>
                                      <p:to>
                                        <p:strVal val="visible"/>
                                      </p:to>
                                    </p:set>
                                  </p:childTnLst>
                                </p:cTn>
                              </p:par>
                            </p:childTnLst>
                          </p:cTn>
                        </p:par>
                      </p:childTnLst>
                    </p:cTn>
                  </p:par>
                </p:childTnLst>
              </p:cTn>
              <p:nextCondLst>
                <p:cond evt="onClick" delay="0">
                  <p:tgtEl>
                    <p:spTgt spid="788"/>
                  </p:tgtEl>
                </p:cond>
              </p:nextCondLst>
            </p:seq>
            <p:seq concurrent="1" nextAc="seek">
              <p:cTn id="5064" restart="whenNotActive" fill="hold" evtFilter="cancelBubble" nodeType="interactiveSeq">
                <p:stCondLst>
                  <p:cond evt="onClick" delay="0">
                    <p:tgtEl>
                      <p:spTgt spid="787"/>
                    </p:tgtEl>
                  </p:cond>
                </p:stCondLst>
                <p:endSync evt="end" delay="0">
                  <p:rtn val="all"/>
                </p:endSync>
                <p:childTnLst>
                  <p:par>
                    <p:cTn id="5065" fill="hold">
                      <p:stCondLst>
                        <p:cond delay="0"/>
                      </p:stCondLst>
                      <p:childTnLst>
                        <p:par>
                          <p:cTn id="5066" fill="hold">
                            <p:stCondLst>
                              <p:cond delay="0"/>
                            </p:stCondLst>
                            <p:childTnLst>
                              <p:par>
                                <p:cTn id="5067" presetID="1" presetClass="exit" presetSubtype="0" fill="hold" grpId="2" nodeType="withEffect">
                                  <p:stCondLst>
                                    <p:cond delay="0"/>
                                  </p:stCondLst>
                                  <p:childTnLst>
                                    <p:set>
                                      <p:cBhvr>
                                        <p:cTn id="5068" dur="1" fill="hold">
                                          <p:stCondLst>
                                            <p:cond delay="0"/>
                                          </p:stCondLst>
                                        </p:cTn>
                                        <p:tgtEl>
                                          <p:spTgt spid="787"/>
                                        </p:tgtEl>
                                        <p:attrNameLst>
                                          <p:attrName>style.visibility</p:attrName>
                                        </p:attrNameLst>
                                      </p:cBhvr>
                                      <p:to>
                                        <p:strVal val="hidden"/>
                                      </p:to>
                                    </p:set>
                                  </p:childTnLst>
                                </p:cTn>
                              </p:par>
                              <p:par>
                                <p:cTn id="5069" presetID="1" presetClass="exit" presetSubtype="0" fill="hold" grpId="3" nodeType="withEffect">
                                  <p:stCondLst>
                                    <p:cond delay="0"/>
                                  </p:stCondLst>
                                  <p:childTnLst>
                                    <p:set>
                                      <p:cBhvr>
                                        <p:cTn id="5070" dur="1" fill="hold">
                                          <p:stCondLst>
                                            <p:cond delay="0"/>
                                          </p:stCondLst>
                                        </p:cTn>
                                        <p:tgtEl>
                                          <p:spTgt spid="788"/>
                                        </p:tgtEl>
                                        <p:attrNameLst>
                                          <p:attrName>style.visibility</p:attrName>
                                        </p:attrNameLst>
                                      </p:cBhvr>
                                      <p:to>
                                        <p:strVal val="hidden"/>
                                      </p:to>
                                    </p:set>
                                  </p:childTnLst>
                                </p:cTn>
                              </p:par>
                              <p:par>
                                <p:cTn id="5071" presetID="1" presetClass="entr" presetSubtype="0" fill="hold" grpId="0" nodeType="withEffect">
                                  <p:stCondLst>
                                    <p:cond delay="0"/>
                                  </p:stCondLst>
                                  <p:childTnLst>
                                    <p:set>
                                      <p:cBhvr>
                                        <p:cTn id="5072" dur="1" fill="hold">
                                          <p:stCondLst>
                                            <p:cond delay="0"/>
                                          </p:stCondLst>
                                        </p:cTn>
                                        <p:tgtEl>
                                          <p:spTgt spid="790"/>
                                        </p:tgtEl>
                                        <p:attrNameLst>
                                          <p:attrName>style.visibility</p:attrName>
                                        </p:attrNameLst>
                                      </p:cBhvr>
                                      <p:to>
                                        <p:strVal val="visible"/>
                                      </p:to>
                                    </p:set>
                                  </p:childTnLst>
                                </p:cTn>
                              </p:par>
                              <p:par>
                                <p:cTn id="5073" presetID="1" presetClass="entr" presetSubtype="0" fill="hold" grpId="0" nodeType="withEffect">
                                  <p:stCondLst>
                                    <p:cond delay="0"/>
                                  </p:stCondLst>
                                  <p:childTnLst>
                                    <p:set>
                                      <p:cBhvr>
                                        <p:cTn id="5074" dur="1" fill="hold">
                                          <p:stCondLst>
                                            <p:cond delay="0"/>
                                          </p:stCondLst>
                                        </p:cTn>
                                        <p:tgtEl>
                                          <p:spTgt spid="789"/>
                                        </p:tgtEl>
                                        <p:attrNameLst>
                                          <p:attrName>style.visibility</p:attrName>
                                        </p:attrNameLst>
                                      </p:cBhvr>
                                      <p:to>
                                        <p:strVal val="visible"/>
                                      </p:to>
                                    </p:set>
                                  </p:childTnLst>
                                </p:cTn>
                              </p:par>
                            </p:childTnLst>
                          </p:cTn>
                        </p:par>
                      </p:childTnLst>
                    </p:cTn>
                  </p:par>
                </p:childTnLst>
              </p:cTn>
              <p:nextCondLst>
                <p:cond evt="onClick" delay="0">
                  <p:tgtEl>
                    <p:spTgt spid="787"/>
                  </p:tgtEl>
                </p:cond>
              </p:nextCondLst>
            </p:seq>
            <p:seq concurrent="1" nextAc="seek">
              <p:cTn id="5075" restart="whenNotActive" fill="hold" evtFilter="cancelBubble" nodeType="interactiveSeq">
                <p:stCondLst>
                  <p:cond evt="onClick" delay="0">
                    <p:tgtEl>
                      <p:spTgt spid="790"/>
                    </p:tgtEl>
                  </p:cond>
                </p:stCondLst>
                <p:endSync evt="end" delay="0">
                  <p:rtn val="all"/>
                </p:endSync>
                <p:childTnLst>
                  <p:par>
                    <p:cTn id="5076" fill="hold">
                      <p:stCondLst>
                        <p:cond delay="0"/>
                      </p:stCondLst>
                      <p:childTnLst>
                        <p:par>
                          <p:cTn id="5077" fill="hold">
                            <p:stCondLst>
                              <p:cond delay="0"/>
                            </p:stCondLst>
                            <p:childTnLst>
                              <p:par>
                                <p:cTn id="5078" presetID="1" presetClass="exit" presetSubtype="0" fill="hold" grpId="1" nodeType="withEffect">
                                  <p:stCondLst>
                                    <p:cond delay="0"/>
                                  </p:stCondLst>
                                  <p:childTnLst>
                                    <p:set>
                                      <p:cBhvr>
                                        <p:cTn id="5079" dur="1" fill="hold">
                                          <p:stCondLst>
                                            <p:cond delay="0"/>
                                          </p:stCondLst>
                                        </p:cTn>
                                        <p:tgtEl>
                                          <p:spTgt spid="790"/>
                                        </p:tgtEl>
                                        <p:attrNameLst>
                                          <p:attrName>style.visibility</p:attrName>
                                        </p:attrNameLst>
                                      </p:cBhvr>
                                      <p:to>
                                        <p:strVal val="hidden"/>
                                      </p:to>
                                    </p:set>
                                  </p:childTnLst>
                                </p:cTn>
                              </p:par>
                              <p:par>
                                <p:cTn id="5080" presetID="1" presetClass="exit" presetSubtype="0" fill="hold" grpId="1" nodeType="withEffect">
                                  <p:stCondLst>
                                    <p:cond delay="0"/>
                                  </p:stCondLst>
                                  <p:childTnLst>
                                    <p:set>
                                      <p:cBhvr>
                                        <p:cTn id="5081" dur="1" fill="hold">
                                          <p:stCondLst>
                                            <p:cond delay="0"/>
                                          </p:stCondLst>
                                        </p:cTn>
                                        <p:tgtEl>
                                          <p:spTgt spid="789"/>
                                        </p:tgtEl>
                                        <p:attrNameLst>
                                          <p:attrName>style.visibility</p:attrName>
                                        </p:attrNameLst>
                                      </p:cBhvr>
                                      <p:to>
                                        <p:strVal val="hidden"/>
                                      </p:to>
                                    </p:set>
                                  </p:childTnLst>
                                </p:cTn>
                              </p:par>
                              <p:par>
                                <p:cTn id="5082" presetID="1" presetClass="entr" presetSubtype="0" fill="hold" grpId="3" nodeType="withEffect">
                                  <p:stCondLst>
                                    <p:cond delay="0"/>
                                  </p:stCondLst>
                                  <p:childTnLst>
                                    <p:set>
                                      <p:cBhvr>
                                        <p:cTn id="5083" dur="1" fill="hold">
                                          <p:stCondLst>
                                            <p:cond delay="0"/>
                                          </p:stCondLst>
                                        </p:cTn>
                                        <p:tgtEl>
                                          <p:spTgt spid="787"/>
                                        </p:tgtEl>
                                        <p:attrNameLst>
                                          <p:attrName>style.visibility</p:attrName>
                                        </p:attrNameLst>
                                      </p:cBhvr>
                                      <p:to>
                                        <p:strVal val="visible"/>
                                      </p:to>
                                    </p:set>
                                  </p:childTnLst>
                                </p:cTn>
                              </p:par>
                              <p:par>
                                <p:cTn id="5084" presetID="1" presetClass="entr" presetSubtype="0" fill="hold" grpId="2" nodeType="withEffect">
                                  <p:stCondLst>
                                    <p:cond delay="0"/>
                                  </p:stCondLst>
                                  <p:childTnLst>
                                    <p:set>
                                      <p:cBhvr>
                                        <p:cTn id="5085" dur="1" fill="hold">
                                          <p:stCondLst>
                                            <p:cond delay="0"/>
                                          </p:stCondLst>
                                        </p:cTn>
                                        <p:tgtEl>
                                          <p:spTgt spid="788"/>
                                        </p:tgtEl>
                                        <p:attrNameLst>
                                          <p:attrName>style.visibility</p:attrName>
                                        </p:attrNameLst>
                                      </p:cBhvr>
                                      <p:to>
                                        <p:strVal val="visible"/>
                                      </p:to>
                                    </p:set>
                                  </p:childTnLst>
                                </p:cTn>
                              </p:par>
                            </p:childTnLst>
                          </p:cTn>
                        </p:par>
                      </p:childTnLst>
                    </p:cTn>
                  </p:par>
                </p:childTnLst>
              </p:cTn>
              <p:nextCondLst>
                <p:cond evt="onClick" delay="0">
                  <p:tgtEl>
                    <p:spTgt spid="790"/>
                  </p:tgtEl>
                </p:cond>
              </p:nextCondLst>
            </p:seq>
            <p:seq concurrent="1" nextAc="seek">
              <p:cTn id="5086" restart="whenNotActive" fill="hold" evtFilter="cancelBubble" nodeType="interactiveSeq">
                <p:stCondLst>
                  <p:cond evt="onClick" delay="0">
                    <p:tgtEl>
                      <p:spTgt spid="789"/>
                    </p:tgtEl>
                  </p:cond>
                </p:stCondLst>
                <p:endSync evt="end" delay="0">
                  <p:rtn val="all"/>
                </p:endSync>
                <p:childTnLst>
                  <p:par>
                    <p:cTn id="5087" fill="hold">
                      <p:stCondLst>
                        <p:cond delay="0"/>
                      </p:stCondLst>
                      <p:childTnLst>
                        <p:par>
                          <p:cTn id="5088" fill="hold">
                            <p:stCondLst>
                              <p:cond delay="0"/>
                            </p:stCondLst>
                            <p:childTnLst>
                              <p:par>
                                <p:cTn id="5089" presetID="1" presetClass="exit" presetSubtype="0" fill="hold" grpId="2" nodeType="withEffect">
                                  <p:stCondLst>
                                    <p:cond delay="0"/>
                                  </p:stCondLst>
                                  <p:childTnLst>
                                    <p:set>
                                      <p:cBhvr>
                                        <p:cTn id="5090" dur="1" fill="hold">
                                          <p:stCondLst>
                                            <p:cond delay="0"/>
                                          </p:stCondLst>
                                        </p:cTn>
                                        <p:tgtEl>
                                          <p:spTgt spid="789"/>
                                        </p:tgtEl>
                                        <p:attrNameLst>
                                          <p:attrName>style.visibility</p:attrName>
                                        </p:attrNameLst>
                                      </p:cBhvr>
                                      <p:to>
                                        <p:strVal val="hidden"/>
                                      </p:to>
                                    </p:set>
                                  </p:childTnLst>
                                </p:cTn>
                              </p:par>
                              <p:par>
                                <p:cTn id="5091" presetID="1" presetClass="exit" presetSubtype="0" fill="hold" grpId="2" nodeType="withEffect">
                                  <p:stCondLst>
                                    <p:cond delay="0"/>
                                  </p:stCondLst>
                                  <p:childTnLst>
                                    <p:set>
                                      <p:cBhvr>
                                        <p:cTn id="5092" dur="1" fill="hold">
                                          <p:stCondLst>
                                            <p:cond delay="0"/>
                                          </p:stCondLst>
                                        </p:cTn>
                                        <p:tgtEl>
                                          <p:spTgt spid="790"/>
                                        </p:tgtEl>
                                        <p:attrNameLst>
                                          <p:attrName>style.visibility</p:attrName>
                                        </p:attrNameLst>
                                      </p:cBhvr>
                                      <p:to>
                                        <p:strVal val="hidden"/>
                                      </p:to>
                                    </p:set>
                                  </p:childTnLst>
                                </p:cTn>
                              </p:par>
                              <p:par>
                                <p:cTn id="5093" presetID="1" presetClass="entr" presetSubtype="0" fill="hold" grpId="3" nodeType="withEffect">
                                  <p:stCondLst>
                                    <p:cond delay="0"/>
                                  </p:stCondLst>
                                  <p:childTnLst>
                                    <p:set>
                                      <p:cBhvr>
                                        <p:cTn id="5094" dur="1" fill="hold">
                                          <p:stCondLst>
                                            <p:cond delay="0"/>
                                          </p:stCondLst>
                                        </p:cTn>
                                        <p:tgtEl>
                                          <p:spTgt spid="792"/>
                                        </p:tgtEl>
                                        <p:attrNameLst>
                                          <p:attrName>style.visibility</p:attrName>
                                        </p:attrNameLst>
                                      </p:cBhvr>
                                      <p:to>
                                        <p:strVal val="visible"/>
                                      </p:to>
                                    </p:set>
                                  </p:childTnLst>
                                </p:cTn>
                              </p:par>
                              <p:par>
                                <p:cTn id="5095" presetID="1" presetClass="entr" presetSubtype="0" fill="hold" grpId="3" nodeType="withEffect">
                                  <p:stCondLst>
                                    <p:cond delay="0"/>
                                  </p:stCondLst>
                                  <p:childTnLst>
                                    <p:set>
                                      <p:cBhvr>
                                        <p:cTn id="5096" dur="1" fill="hold">
                                          <p:stCondLst>
                                            <p:cond delay="0"/>
                                          </p:stCondLst>
                                        </p:cTn>
                                        <p:tgtEl>
                                          <p:spTgt spid="791"/>
                                        </p:tgtEl>
                                        <p:attrNameLst>
                                          <p:attrName>style.visibility</p:attrName>
                                        </p:attrNameLst>
                                      </p:cBhvr>
                                      <p:to>
                                        <p:strVal val="visible"/>
                                      </p:to>
                                    </p:set>
                                  </p:childTnLst>
                                </p:cTn>
                              </p:par>
                            </p:childTnLst>
                          </p:cTn>
                        </p:par>
                      </p:childTnLst>
                    </p:cTn>
                  </p:par>
                </p:childTnLst>
              </p:cTn>
              <p:nextCondLst>
                <p:cond evt="onClick" delay="0">
                  <p:tgtEl>
                    <p:spTgt spid="789"/>
                  </p:tgtEl>
                </p:cond>
              </p:nextCondLst>
            </p:seq>
            <p:seq concurrent="1" nextAc="seek">
              <p:cTn id="5097" restart="whenNotActive" fill="hold" evtFilter="cancelBubble" nodeType="interactiveSeq">
                <p:stCondLst>
                  <p:cond evt="onClick" delay="0">
                    <p:tgtEl>
                      <p:spTgt spid="792"/>
                    </p:tgtEl>
                  </p:cond>
                </p:stCondLst>
                <p:endSync evt="end" delay="0">
                  <p:rtn val="all"/>
                </p:endSync>
                <p:childTnLst>
                  <p:par>
                    <p:cTn id="5098" fill="hold">
                      <p:stCondLst>
                        <p:cond delay="0"/>
                      </p:stCondLst>
                      <p:childTnLst>
                        <p:par>
                          <p:cTn id="5099" fill="hold">
                            <p:stCondLst>
                              <p:cond delay="0"/>
                            </p:stCondLst>
                            <p:childTnLst>
                              <p:par>
                                <p:cTn id="5100" presetID="1" presetClass="exit" presetSubtype="0" fill="hold" grpId="1" nodeType="withEffect">
                                  <p:stCondLst>
                                    <p:cond delay="0"/>
                                  </p:stCondLst>
                                  <p:childTnLst>
                                    <p:set>
                                      <p:cBhvr>
                                        <p:cTn id="5101" dur="1" fill="hold">
                                          <p:stCondLst>
                                            <p:cond delay="0"/>
                                          </p:stCondLst>
                                        </p:cTn>
                                        <p:tgtEl>
                                          <p:spTgt spid="792"/>
                                        </p:tgtEl>
                                        <p:attrNameLst>
                                          <p:attrName>style.visibility</p:attrName>
                                        </p:attrNameLst>
                                      </p:cBhvr>
                                      <p:to>
                                        <p:strVal val="hidden"/>
                                      </p:to>
                                    </p:set>
                                  </p:childTnLst>
                                </p:cTn>
                              </p:par>
                              <p:par>
                                <p:cTn id="5102" presetID="1" presetClass="exit" presetSubtype="0" fill="hold" grpId="1" nodeType="withEffect">
                                  <p:stCondLst>
                                    <p:cond delay="0"/>
                                  </p:stCondLst>
                                  <p:childTnLst>
                                    <p:set>
                                      <p:cBhvr>
                                        <p:cTn id="5103" dur="1" fill="hold">
                                          <p:stCondLst>
                                            <p:cond delay="0"/>
                                          </p:stCondLst>
                                        </p:cTn>
                                        <p:tgtEl>
                                          <p:spTgt spid="791"/>
                                        </p:tgtEl>
                                        <p:attrNameLst>
                                          <p:attrName>style.visibility</p:attrName>
                                        </p:attrNameLst>
                                      </p:cBhvr>
                                      <p:to>
                                        <p:strVal val="hidden"/>
                                      </p:to>
                                    </p:set>
                                  </p:childTnLst>
                                </p:cTn>
                              </p:par>
                              <p:par>
                                <p:cTn id="5104" presetID="1" presetClass="entr" presetSubtype="0" fill="hold" grpId="3" nodeType="withEffect">
                                  <p:stCondLst>
                                    <p:cond delay="0"/>
                                  </p:stCondLst>
                                  <p:childTnLst>
                                    <p:set>
                                      <p:cBhvr>
                                        <p:cTn id="5105" dur="1" fill="hold">
                                          <p:stCondLst>
                                            <p:cond delay="0"/>
                                          </p:stCondLst>
                                        </p:cTn>
                                        <p:tgtEl>
                                          <p:spTgt spid="790"/>
                                        </p:tgtEl>
                                        <p:attrNameLst>
                                          <p:attrName>style.visibility</p:attrName>
                                        </p:attrNameLst>
                                      </p:cBhvr>
                                      <p:to>
                                        <p:strVal val="visible"/>
                                      </p:to>
                                    </p:set>
                                  </p:childTnLst>
                                </p:cTn>
                              </p:par>
                              <p:par>
                                <p:cTn id="5106" presetID="1" presetClass="entr" presetSubtype="0" fill="hold" grpId="3" nodeType="withEffect">
                                  <p:stCondLst>
                                    <p:cond delay="0"/>
                                  </p:stCondLst>
                                  <p:childTnLst>
                                    <p:set>
                                      <p:cBhvr>
                                        <p:cTn id="5107" dur="1" fill="hold">
                                          <p:stCondLst>
                                            <p:cond delay="0"/>
                                          </p:stCondLst>
                                        </p:cTn>
                                        <p:tgtEl>
                                          <p:spTgt spid="789"/>
                                        </p:tgtEl>
                                        <p:attrNameLst>
                                          <p:attrName>style.visibility</p:attrName>
                                        </p:attrNameLst>
                                      </p:cBhvr>
                                      <p:to>
                                        <p:strVal val="visible"/>
                                      </p:to>
                                    </p:set>
                                  </p:childTnLst>
                                </p:cTn>
                              </p:par>
                            </p:childTnLst>
                          </p:cTn>
                        </p:par>
                      </p:childTnLst>
                    </p:cTn>
                  </p:par>
                </p:childTnLst>
              </p:cTn>
              <p:nextCondLst>
                <p:cond evt="onClick" delay="0">
                  <p:tgtEl>
                    <p:spTgt spid="792"/>
                  </p:tgtEl>
                </p:cond>
              </p:nextCondLst>
            </p:seq>
            <p:seq concurrent="1" nextAc="seek">
              <p:cTn id="5108" restart="whenNotActive" fill="hold" evtFilter="cancelBubble" nodeType="interactiveSeq">
                <p:stCondLst>
                  <p:cond evt="onClick" delay="0">
                    <p:tgtEl>
                      <p:spTgt spid="791"/>
                    </p:tgtEl>
                  </p:cond>
                </p:stCondLst>
                <p:endSync evt="end" delay="0">
                  <p:rtn val="all"/>
                </p:endSync>
                <p:childTnLst>
                  <p:par>
                    <p:cTn id="5109" fill="hold">
                      <p:stCondLst>
                        <p:cond delay="0"/>
                      </p:stCondLst>
                      <p:childTnLst>
                        <p:par>
                          <p:cTn id="5110" fill="hold">
                            <p:stCondLst>
                              <p:cond delay="0"/>
                            </p:stCondLst>
                            <p:childTnLst>
                              <p:par>
                                <p:cTn id="5111" presetID="1" presetClass="exit" presetSubtype="0" fill="hold" grpId="2" nodeType="withEffect">
                                  <p:stCondLst>
                                    <p:cond delay="0"/>
                                  </p:stCondLst>
                                  <p:childTnLst>
                                    <p:set>
                                      <p:cBhvr>
                                        <p:cTn id="5112" dur="1" fill="hold">
                                          <p:stCondLst>
                                            <p:cond delay="0"/>
                                          </p:stCondLst>
                                        </p:cTn>
                                        <p:tgtEl>
                                          <p:spTgt spid="791"/>
                                        </p:tgtEl>
                                        <p:attrNameLst>
                                          <p:attrName>style.visibility</p:attrName>
                                        </p:attrNameLst>
                                      </p:cBhvr>
                                      <p:to>
                                        <p:strVal val="hidden"/>
                                      </p:to>
                                    </p:set>
                                  </p:childTnLst>
                                </p:cTn>
                              </p:par>
                              <p:par>
                                <p:cTn id="5113" presetID="1" presetClass="exit" presetSubtype="0" fill="hold" grpId="2" nodeType="withEffect">
                                  <p:stCondLst>
                                    <p:cond delay="0"/>
                                  </p:stCondLst>
                                  <p:childTnLst>
                                    <p:set>
                                      <p:cBhvr>
                                        <p:cTn id="5114" dur="1" fill="hold">
                                          <p:stCondLst>
                                            <p:cond delay="0"/>
                                          </p:stCondLst>
                                        </p:cTn>
                                        <p:tgtEl>
                                          <p:spTgt spid="792"/>
                                        </p:tgtEl>
                                        <p:attrNameLst>
                                          <p:attrName>style.visibility</p:attrName>
                                        </p:attrNameLst>
                                      </p:cBhvr>
                                      <p:to>
                                        <p:strVal val="hidden"/>
                                      </p:to>
                                    </p:set>
                                  </p:childTnLst>
                                </p:cTn>
                              </p:par>
                              <p:par>
                                <p:cTn id="5115" presetID="1" presetClass="entr" presetSubtype="0" fill="hold" grpId="3" nodeType="withEffect">
                                  <p:stCondLst>
                                    <p:cond delay="0"/>
                                  </p:stCondLst>
                                  <p:childTnLst>
                                    <p:set>
                                      <p:cBhvr>
                                        <p:cTn id="5116" dur="1" fill="hold">
                                          <p:stCondLst>
                                            <p:cond delay="0"/>
                                          </p:stCondLst>
                                        </p:cTn>
                                        <p:tgtEl>
                                          <p:spTgt spid="794"/>
                                        </p:tgtEl>
                                        <p:attrNameLst>
                                          <p:attrName>style.visibility</p:attrName>
                                        </p:attrNameLst>
                                      </p:cBhvr>
                                      <p:to>
                                        <p:strVal val="visible"/>
                                      </p:to>
                                    </p:set>
                                  </p:childTnLst>
                                </p:cTn>
                              </p:par>
                              <p:par>
                                <p:cTn id="5117" presetID="1" presetClass="entr" presetSubtype="0" fill="hold" grpId="3" nodeType="withEffect">
                                  <p:stCondLst>
                                    <p:cond delay="0"/>
                                  </p:stCondLst>
                                  <p:childTnLst>
                                    <p:set>
                                      <p:cBhvr>
                                        <p:cTn id="5118" dur="1" fill="hold">
                                          <p:stCondLst>
                                            <p:cond delay="0"/>
                                          </p:stCondLst>
                                        </p:cTn>
                                        <p:tgtEl>
                                          <p:spTgt spid="793"/>
                                        </p:tgtEl>
                                        <p:attrNameLst>
                                          <p:attrName>style.visibility</p:attrName>
                                        </p:attrNameLst>
                                      </p:cBhvr>
                                      <p:to>
                                        <p:strVal val="visible"/>
                                      </p:to>
                                    </p:set>
                                  </p:childTnLst>
                                </p:cTn>
                              </p:par>
                            </p:childTnLst>
                          </p:cTn>
                        </p:par>
                      </p:childTnLst>
                    </p:cTn>
                  </p:par>
                </p:childTnLst>
              </p:cTn>
              <p:nextCondLst>
                <p:cond evt="onClick" delay="0">
                  <p:tgtEl>
                    <p:spTgt spid="791"/>
                  </p:tgtEl>
                </p:cond>
              </p:nextCondLst>
            </p:seq>
            <p:seq concurrent="1" nextAc="seek">
              <p:cTn id="5119" restart="whenNotActive" fill="hold" evtFilter="cancelBubble" nodeType="interactiveSeq">
                <p:stCondLst>
                  <p:cond evt="onClick" delay="0">
                    <p:tgtEl>
                      <p:spTgt spid="794"/>
                    </p:tgtEl>
                  </p:cond>
                </p:stCondLst>
                <p:endSync evt="end" delay="0">
                  <p:rtn val="all"/>
                </p:endSync>
                <p:childTnLst>
                  <p:par>
                    <p:cTn id="5120" fill="hold">
                      <p:stCondLst>
                        <p:cond delay="0"/>
                      </p:stCondLst>
                      <p:childTnLst>
                        <p:par>
                          <p:cTn id="5121" fill="hold">
                            <p:stCondLst>
                              <p:cond delay="0"/>
                            </p:stCondLst>
                            <p:childTnLst>
                              <p:par>
                                <p:cTn id="5122" presetID="1" presetClass="exit" presetSubtype="0" fill="hold" grpId="1" nodeType="withEffect">
                                  <p:stCondLst>
                                    <p:cond delay="0"/>
                                  </p:stCondLst>
                                  <p:childTnLst>
                                    <p:set>
                                      <p:cBhvr>
                                        <p:cTn id="5123" dur="1" fill="hold">
                                          <p:stCondLst>
                                            <p:cond delay="0"/>
                                          </p:stCondLst>
                                        </p:cTn>
                                        <p:tgtEl>
                                          <p:spTgt spid="794"/>
                                        </p:tgtEl>
                                        <p:attrNameLst>
                                          <p:attrName>style.visibility</p:attrName>
                                        </p:attrNameLst>
                                      </p:cBhvr>
                                      <p:to>
                                        <p:strVal val="hidden"/>
                                      </p:to>
                                    </p:set>
                                  </p:childTnLst>
                                </p:cTn>
                              </p:par>
                              <p:par>
                                <p:cTn id="5124" presetID="1" presetClass="exit" presetSubtype="0" fill="hold" grpId="1" nodeType="withEffect">
                                  <p:stCondLst>
                                    <p:cond delay="0"/>
                                  </p:stCondLst>
                                  <p:childTnLst>
                                    <p:set>
                                      <p:cBhvr>
                                        <p:cTn id="5125" dur="1" fill="hold">
                                          <p:stCondLst>
                                            <p:cond delay="0"/>
                                          </p:stCondLst>
                                        </p:cTn>
                                        <p:tgtEl>
                                          <p:spTgt spid="793"/>
                                        </p:tgtEl>
                                        <p:attrNameLst>
                                          <p:attrName>style.visibility</p:attrName>
                                        </p:attrNameLst>
                                      </p:cBhvr>
                                      <p:to>
                                        <p:strVal val="hidden"/>
                                      </p:to>
                                    </p:set>
                                  </p:childTnLst>
                                </p:cTn>
                              </p:par>
                              <p:par>
                                <p:cTn id="5126" presetID="1" presetClass="entr" presetSubtype="0" fill="hold" grpId="0" nodeType="withEffect">
                                  <p:stCondLst>
                                    <p:cond delay="0"/>
                                  </p:stCondLst>
                                  <p:childTnLst>
                                    <p:set>
                                      <p:cBhvr>
                                        <p:cTn id="5127" dur="1" fill="hold">
                                          <p:stCondLst>
                                            <p:cond delay="0"/>
                                          </p:stCondLst>
                                        </p:cTn>
                                        <p:tgtEl>
                                          <p:spTgt spid="792"/>
                                        </p:tgtEl>
                                        <p:attrNameLst>
                                          <p:attrName>style.visibility</p:attrName>
                                        </p:attrNameLst>
                                      </p:cBhvr>
                                      <p:to>
                                        <p:strVal val="visible"/>
                                      </p:to>
                                    </p:set>
                                  </p:childTnLst>
                                </p:cTn>
                              </p:par>
                              <p:par>
                                <p:cTn id="5128" presetID="1" presetClass="entr" presetSubtype="0" fill="hold" grpId="0" nodeType="withEffect">
                                  <p:stCondLst>
                                    <p:cond delay="0"/>
                                  </p:stCondLst>
                                  <p:childTnLst>
                                    <p:set>
                                      <p:cBhvr>
                                        <p:cTn id="5129" dur="1" fill="hold">
                                          <p:stCondLst>
                                            <p:cond delay="0"/>
                                          </p:stCondLst>
                                        </p:cTn>
                                        <p:tgtEl>
                                          <p:spTgt spid="791"/>
                                        </p:tgtEl>
                                        <p:attrNameLst>
                                          <p:attrName>style.visibility</p:attrName>
                                        </p:attrNameLst>
                                      </p:cBhvr>
                                      <p:to>
                                        <p:strVal val="visible"/>
                                      </p:to>
                                    </p:set>
                                  </p:childTnLst>
                                </p:cTn>
                              </p:par>
                            </p:childTnLst>
                          </p:cTn>
                        </p:par>
                      </p:childTnLst>
                    </p:cTn>
                  </p:par>
                </p:childTnLst>
              </p:cTn>
              <p:nextCondLst>
                <p:cond evt="onClick" delay="0">
                  <p:tgtEl>
                    <p:spTgt spid="794"/>
                  </p:tgtEl>
                </p:cond>
              </p:nextCondLst>
            </p:seq>
            <p:seq concurrent="1" nextAc="seek">
              <p:cTn id="5130" restart="whenNotActive" fill="hold" evtFilter="cancelBubble" nodeType="interactiveSeq">
                <p:stCondLst>
                  <p:cond evt="onClick" delay="0">
                    <p:tgtEl>
                      <p:spTgt spid="793"/>
                    </p:tgtEl>
                  </p:cond>
                </p:stCondLst>
                <p:endSync evt="end" delay="0">
                  <p:rtn val="all"/>
                </p:endSync>
                <p:childTnLst>
                  <p:par>
                    <p:cTn id="5131" fill="hold">
                      <p:stCondLst>
                        <p:cond delay="0"/>
                      </p:stCondLst>
                      <p:childTnLst>
                        <p:par>
                          <p:cTn id="5132" fill="hold">
                            <p:stCondLst>
                              <p:cond delay="0"/>
                            </p:stCondLst>
                            <p:childTnLst>
                              <p:par>
                                <p:cTn id="5133" presetID="1" presetClass="exit" presetSubtype="0" fill="hold" grpId="2" nodeType="withEffect">
                                  <p:stCondLst>
                                    <p:cond delay="0"/>
                                  </p:stCondLst>
                                  <p:childTnLst>
                                    <p:set>
                                      <p:cBhvr>
                                        <p:cTn id="5134" dur="1" fill="hold">
                                          <p:stCondLst>
                                            <p:cond delay="0"/>
                                          </p:stCondLst>
                                        </p:cTn>
                                        <p:tgtEl>
                                          <p:spTgt spid="793"/>
                                        </p:tgtEl>
                                        <p:attrNameLst>
                                          <p:attrName>style.visibility</p:attrName>
                                        </p:attrNameLst>
                                      </p:cBhvr>
                                      <p:to>
                                        <p:strVal val="hidden"/>
                                      </p:to>
                                    </p:set>
                                  </p:childTnLst>
                                </p:cTn>
                              </p:par>
                              <p:par>
                                <p:cTn id="5135" presetID="1" presetClass="exit" presetSubtype="0" fill="hold" grpId="2" nodeType="withEffect">
                                  <p:stCondLst>
                                    <p:cond delay="0"/>
                                  </p:stCondLst>
                                  <p:childTnLst>
                                    <p:set>
                                      <p:cBhvr>
                                        <p:cTn id="5136" dur="1" fill="hold">
                                          <p:stCondLst>
                                            <p:cond delay="0"/>
                                          </p:stCondLst>
                                        </p:cTn>
                                        <p:tgtEl>
                                          <p:spTgt spid="794"/>
                                        </p:tgtEl>
                                        <p:attrNameLst>
                                          <p:attrName>style.visibility</p:attrName>
                                        </p:attrNameLst>
                                      </p:cBhvr>
                                      <p:to>
                                        <p:strVal val="hidden"/>
                                      </p:to>
                                    </p:set>
                                  </p:childTnLst>
                                </p:cTn>
                              </p:par>
                              <p:par>
                                <p:cTn id="5137" presetID="1" presetClass="entr" presetSubtype="0" fill="hold" grpId="0" nodeType="withEffect">
                                  <p:stCondLst>
                                    <p:cond delay="0"/>
                                  </p:stCondLst>
                                  <p:childTnLst>
                                    <p:set>
                                      <p:cBhvr>
                                        <p:cTn id="5138" dur="1" fill="hold">
                                          <p:stCondLst>
                                            <p:cond delay="0"/>
                                          </p:stCondLst>
                                        </p:cTn>
                                        <p:tgtEl>
                                          <p:spTgt spid="796"/>
                                        </p:tgtEl>
                                        <p:attrNameLst>
                                          <p:attrName>style.visibility</p:attrName>
                                        </p:attrNameLst>
                                      </p:cBhvr>
                                      <p:to>
                                        <p:strVal val="visible"/>
                                      </p:to>
                                    </p:set>
                                  </p:childTnLst>
                                </p:cTn>
                              </p:par>
                              <p:par>
                                <p:cTn id="5139" presetID="1" presetClass="entr" presetSubtype="0" fill="hold" grpId="0" nodeType="withEffect">
                                  <p:stCondLst>
                                    <p:cond delay="0"/>
                                  </p:stCondLst>
                                  <p:childTnLst>
                                    <p:set>
                                      <p:cBhvr>
                                        <p:cTn id="5140" dur="1" fill="hold">
                                          <p:stCondLst>
                                            <p:cond delay="0"/>
                                          </p:stCondLst>
                                        </p:cTn>
                                        <p:tgtEl>
                                          <p:spTgt spid="795"/>
                                        </p:tgtEl>
                                        <p:attrNameLst>
                                          <p:attrName>style.visibility</p:attrName>
                                        </p:attrNameLst>
                                      </p:cBhvr>
                                      <p:to>
                                        <p:strVal val="visible"/>
                                      </p:to>
                                    </p:set>
                                  </p:childTnLst>
                                </p:cTn>
                              </p:par>
                            </p:childTnLst>
                          </p:cTn>
                        </p:par>
                      </p:childTnLst>
                    </p:cTn>
                  </p:par>
                </p:childTnLst>
              </p:cTn>
              <p:nextCondLst>
                <p:cond evt="onClick" delay="0">
                  <p:tgtEl>
                    <p:spTgt spid="793"/>
                  </p:tgtEl>
                </p:cond>
              </p:nextCondLst>
            </p:seq>
            <p:seq concurrent="1" nextAc="seek">
              <p:cTn id="5141" restart="whenNotActive" fill="hold" evtFilter="cancelBubble" nodeType="interactiveSeq">
                <p:stCondLst>
                  <p:cond evt="onClick" delay="0">
                    <p:tgtEl>
                      <p:spTgt spid="796"/>
                    </p:tgtEl>
                  </p:cond>
                </p:stCondLst>
                <p:endSync evt="end" delay="0">
                  <p:rtn val="all"/>
                </p:endSync>
                <p:childTnLst>
                  <p:par>
                    <p:cTn id="5142" fill="hold">
                      <p:stCondLst>
                        <p:cond delay="0"/>
                      </p:stCondLst>
                      <p:childTnLst>
                        <p:par>
                          <p:cTn id="5143" fill="hold">
                            <p:stCondLst>
                              <p:cond delay="0"/>
                            </p:stCondLst>
                            <p:childTnLst>
                              <p:par>
                                <p:cTn id="5144" presetID="1" presetClass="exit" presetSubtype="0" fill="hold" grpId="1" nodeType="withEffect">
                                  <p:stCondLst>
                                    <p:cond delay="0"/>
                                  </p:stCondLst>
                                  <p:childTnLst>
                                    <p:set>
                                      <p:cBhvr>
                                        <p:cTn id="5145" dur="1" fill="hold">
                                          <p:stCondLst>
                                            <p:cond delay="0"/>
                                          </p:stCondLst>
                                        </p:cTn>
                                        <p:tgtEl>
                                          <p:spTgt spid="796"/>
                                        </p:tgtEl>
                                        <p:attrNameLst>
                                          <p:attrName>style.visibility</p:attrName>
                                        </p:attrNameLst>
                                      </p:cBhvr>
                                      <p:to>
                                        <p:strVal val="hidden"/>
                                      </p:to>
                                    </p:set>
                                  </p:childTnLst>
                                </p:cTn>
                              </p:par>
                              <p:par>
                                <p:cTn id="5146" presetID="1" presetClass="exit" presetSubtype="0" fill="hold" grpId="1" nodeType="withEffect">
                                  <p:stCondLst>
                                    <p:cond delay="0"/>
                                  </p:stCondLst>
                                  <p:childTnLst>
                                    <p:set>
                                      <p:cBhvr>
                                        <p:cTn id="5147" dur="1" fill="hold">
                                          <p:stCondLst>
                                            <p:cond delay="0"/>
                                          </p:stCondLst>
                                        </p:cTn>
                                        <p:tgtEl>
                                          <p:spTgt spid="795"/>
                                        </p:tgtEl>
                                        <p:attrNameLst>
                                          <p:attrName>style.visibility</p:attrName>
                                        </p:attrNameLst>
                                      </p:cBhvr>
                                      <p:to>
                                        <p:strVal val="hidden"/>
                                      </p:to>
                                    </p:set>
                                  </p:childTnLst>
                                </p:cTn>
                              </p:par>
                              <p:par>
                                <p:cTn id="5148" presetID="1" presetClass="entr" presetSubtype="0" fill="hold" grpId="0" nodeType="withEffect">
                                  <p:stCondLst>
                                    <p:cond delay="0"/>
                                  </p:stCondLst>
                                  <p:childTnLst>
                                    <p:set>
                                      <p:cBhvr>
                                        <p:cTn id="5149" dur="1" fill="hold">
                                          <p:stCondLst>
                                            <p:cond delay="0"/>
                                          </p:stCondLst>
                                        </p:cTn>
                                        <p:tgtEl>
                                          <p:spTgt spid="794"/>
                                        </p:tgtEl>
                                        <p:attrNameLst>
                                          <p:attrName>style.visibility</p:attrName>
                                        </p:attrNameLst>
                                      </p:cBhvr>
                                      <p:to>
                                        <p:strVal val="visible"/>
                                      </p:to>
                                    </p:set>
                                  </p:childTnLst>
                                </p:cTn>
                              </p:par>
                              <p:par>
                                <p:cTn id="5150" presetID="1" presetClass="entr" presetSubtype="0" fill="hold" grpId="0" nodeType="withEffect">
                                  <p:stCondLst>
                                    <p:cond delay="0"/>
                                  </p:stCondLst>
                                  <p:childTnLst>
                                    <p:set>
                                      <p:cBhvr>
                                        <p:cTn id="5151" dur="1" fill="hold">
                                          <p:stCondLst>
                                            <p:cond delay="0"/>
                                          </p:stCondLst>
                                        </p:cTn>
                                        <p:tgtEl>
                                          <p:spTgt spid="793"/>
                                        </p:tgtEl>
                                        <p:attrNameLst>
                                          <p:attrName>style.visibility</p:attrName>
                                        </p:attrNameLst>
                                      </p:cBhvr>
                                      <p:to>
                                        <p:strVal val="visible"/>
                                      </p:to>
                                    </p:set>
                                  </p:childTnLst>
                                </p:cTn>
                              </p:par>
                            </p:childTnLst>
                          </p:cTn>
                        </p:par>
                      </p:childTnLst>
                    </p:cTn>
                  </p:par>
                </p:childTnLst>
              </p:cTn>
              <p:nextCondLst>
                <p:cond evt="onClick" delay="0">
                  <p:tgtEl>
                    <p:spTgt spid="796"/>
                  </p:tgtEl>
                </p:cond>
              </p:nextCondLst>
            </p:seq>
            <p:seq concurrent="1" nextAc="seek">
              <p:cTn id="5152" restart="whenNotActive" fill="hold" evtFilter="cancelBubble" nodeType="interactiveSeq">
                <p:stCondLst>
                  <p:cond evt="onClick" delay="0">
                    <p:tgtEl>
                      <p:spTgt spid="795"/>
                    </p:tgtEl>
                  </p:cond>
                </p:stCondLst>
                <p:endSync evt="end" delay="0">
                  <p:rtn val="all"/>
                </p:endSync>
                <p:childTnLst>
                  <p:par>
                    <p:cTn id="5153" fill="hold">
                      <p:stCondLst>
                        <p:cond delay="0"/>
                      </p:stCondLst>
                      <p:childTnLst>
                        <p:par>
                          <p:cTn id="5154" fill="hold">
                            <p:stCondLst>
                              <p:cond delay="0"/>
                            </p:stCondLst>
                            <p:childTnLst>
                              <p:par>
                                <p:cTn id="5155" presetID="1" presetClass="exit" presetSubtype="0" fill="hold" grpId="2" nodeType="withEffect">
                                  <p:stCondLst>
                                    <p:cond delay="0"/>
                                  </p:stCondLst>
                                  <p:childTnLst>
                                    <p:set>
                                      <p:cBhvr>
                                        <p:cTn id="5156" dur="1" fill="hold">
                                          <p:stCondLst>
                                            <p:cond delay="0"/>
                                          </p:stCondLst>
                                        </p:cTn>
                                        <p:tgtEl>
                                          <p:spTgt spid="795"/>
                                        </p:tgtEl>
                                        <p:attrNameLst>
                                          <p:attrName>style.visibility</p:attrName>
                                        </p:attrNameLst>
                                      </p:cBhvr>
                                      <p:to>
                                        <p:strVal val="hidden"/>
                                      </p:to>
                                    </p:set>
                                  </p:childTnLst>
                                </p:cTn>
                              </p:par>
                              <p:par>
                                <p:cTn id="5157" presetID="1" presetClass="exit" presetSubtype="0" fill="hold" grpId="2" nodeType="withEffect">
                                  <p:stCondLst>
                                    <p:cond delay="0"/>
                                  </p:stCondLst>
                                  <p:childTnLst>
                                    <p:set>
                                      <p:cBhvr>
                                        <p:cTn id="5158" dur="1" fill="hold">
                                          <p:stCondLst>
                                            <p:cond delay="0"/>
                                          </p:stCondLst>
                                        </p:cTn>
                                        <p:tgtEl>
                                          <p:spTgt spid="796"/>
                                        </p:tgtEl>
                                        <p:attrNameLst>
                                          <p:attrName>style.visibility</p:attrName>
                                        </p:attrNameLst>
                                      </p:cBhvr>
                                      <p:to>
                                        <p:strVal val="hidden"/>
                                      </p:to>
                                    </p:set>
                                  </p:childTnLst>
                                </p:cTn>
                              </p:par>
                              <p:par>
                                <p:cTn id="5159" presetID="1" presetClass="entr" presetSubtype="0" fill="hold" grpId="3" nodeType="withEffect">
                                  <p:stCondLst>
                                    <p:cond delay="0"/>
                                  </p:stCondLst>
                                  <p:childTnLst>
                                    <p:set>
                                      <p:cBhvr>
                                        <p:cTn id="5160" dur="1" fill="hold">
                                          <p:stCondLst>
                                            <p:cond delay="0"/>
                                          </p:stCondLst>
                                        </p:cTn>
                                        <p:tgtEl>
                                          <p:spTgt spid="798"/>
                                        </p:tgtEl>
                                        <p:attrNameLst>
                                          <p:attrName>style.visibility</p:attrName>
                                        </p:attrNameLst>
                                      </p:cBhvr>
                                      <p:to>
                                        <p:strVal val="visible"/>
                                      </p:to>
                                    </p:set>
                                  </p:childTnLst>
                                </p:cTn>
                              </p:par>
                              <p:par>
                                <p:cTn id="5161" presetID="1" presetClass="entr" presetSubtype="0" fill="hold" grpId="3" nodeType="withEffect">
                                  <p:stCondLst>
                                    <p:cond delay="0"/>
                                  </p:stCondLst>
                                  <p:childTnLst>
                                    <p:set>
                                      <p:cBhvr>
                                        <p:cTn id="5162" dur="1" fill="hold">
                                          <p:stCondLst>
                                            <p:cond delay="0"/>
                                          </p:stCondLst>
                                        </p:cTn>
                                        <p:tgtEl>
                                          <p:spTgt spid="797"/>
                                        </p:tgtEl>
                                        <p:attrNameLst>
                                          <p:attrName>style.visibility</p:attrName>
                                        </p:attrNameLst>
                                      </p:cBhvr>
                                      <p:to>
                                        <p:strVal val="visible"/>
                                      </p:to>
                                    </p:set>
                                  </p:childTnLst>
                                </p:cTn>
                              </p:par>
                            </p:childTnLst>
                          </p:cTn>
                        </p:par>
                      </p:childTnLst>
                    </p:cTn>
                  </p:par>
                </p:childTnLst>
              </p:cTn>
              <p:nextCondLst>
                <p:cond evt="onClick" delay="0">
                  <p:tgtEl>
                    <p:spTgt spid="795"/>
                  </p:tgtEl>
                </p:cond>
              </p:nextCondLst>
            </p:seq>
            <p:seq concurrent="1" nextAc="seek">
              <p:cTn id="5163" restart="whenNotActive" fill="hold" evtFilter="cancelBubble" nodeType="interactiveSeq">
                <p:stCondLst>
                  <p:cond evt="onClick" delay="0">
                    <p:tgtEl>
                      <p:spTgt spid="798"/>
                    </p:tgtEl>
                  </p:cond>
                </p:stCondLst>
                <p:endSync evt="end" delay="0">
                  <p:rtn val="all"/>
                </p:endSync>
                <p:childTnLst>
                  <p:par>
                    <p:cTn id="5164" fill="hold">
                      <p:stCondLst>
                        <p:cond delay="0"/>
                      </p:stCondLst>
                      <p:childTnLst>
                        <p:par>
                          <p:cTn id="5165" fill="hold">
                            <p:stCondLst>
                              <p:cond delay="0"/>
                            </p:stCondLst>
                            <p:childTnLst>
                              <p:par>
                                <p:cTn id="5166" presetID="1" presetClass="exit" presetSubtype="0" fill="hold" grpId="1" nodeType="withEffect">
                                  <p:stCondLst>
                                    <p:cond delay="0"/>
                                  </p:stCondLst>
                                  <p:childTnLst>
                                    <p:set>
                                      <p:cBhvr>
                                        <p:cTn id="5167" dur="1" fill="hold">
                                          <p:stCondLst>
                                            <p:cond delay="0"/>
                                          </p:stCondLst>
                                        </p:cTn>
                                        <p:tgtEl>
                                          <p:spTgt spid="798"/>
                                        </p:tgtEl>
                                        <p:attrNameLst>
                                          <p:attrName>style.visibility</p:attrName>
                                        </p:attrNameLst>
                                      </p:cBhvr>
                                      <p:to>
                                        <p:strVal val="hidden"/>
                                      </p:to>
                                    </p:set>
                                  </p:childTnLst>
                                </p:cTn>
                              </p:par>
                              <p:par>
                                <p:cTn id="5168" presetID="1" presetClass="exit" presetSubtype="0" fill="hold" grpId="1" nodeType="withEffect">
                                  <p:stCondLst>
                                    <p:cond delay="0"/>
                                  </p:stCondLst>
                                  <p:childTnLst>
                                    <p:set>
                                      <p:cBhvr>
                                        <p:cTn id="5169" dur="1" fill="hold">
                                          <p:stCondLst>
                                            <p:cond delay="0"/>
                                          </p:stCondLst>
                                        </p:cTn>
                                        <p:tgtEl>
                                          <p:spTgt spid="797"/>
                                        </p:tgtEl>
                                        <p:attrNameLst>
                                          <p:attrName>style.visibility</p:attrName>
                                        </p:attrNameLst>
                                      </p:cBhvr>
                                      <p:to>
                                        <p:strVal val="hidden"/>
                                      </p:to>
                                    </p:set>
                                  </p:childTnLst>
                                </p:cTn>
                              </p:par>
                              <p:par>
                                <p:cTn id="5170" presetID="1" presetClass="entr" presetSubtype="0" fill="hold" grpId="3" nodeType="withEffect">
                                  <p:stCondLst>
                                    <p:cond delay="0"/>
                                  </p:stCondLst>
                                  <p:childTnLst>
                                    <p:set>
                                      <p:cBhvr>
                                        <p:cTn id="5171" dur="1" fill="hold">
                                          <p:stCondLst>
                                            <p:cond delay="0"/>
                                          </p:stCondLst>
                                        </p:cTn>
                                        <p:tgtEl>
                                          <p:spTgt spid="796"/>
                                        </p:tgtEl>
                                        <p:attrNameLst>
                                          <p:attrName>style.visibility</p:attrName>
                                        </p:attrNameLst>
                                      </p:cBhvr>
                                      <p:to>
                                        <p:strVal val="visible"/>
                                      </p:to>
                                    </p:set>
                                  </p:childTnLst>
                                </p:cTn>
                              </p:par>
                              <p:par>
                                <p:cTn id="5172" presetID="1" presetClass="entr" presetSubtype="0" fill="hold" grpId="3" nodeType="withEffect">
                                  <p:stCondLst>
                                    <p:cond delay="0"/>
                                  </p:stCondLst>
                                  <p:childTnLst>
                                    <p:set>
                                      <p:cBhvr>
                                        <p:cTn id="5173" dur="1" fill="hold">
                                          <p:stCondLst>
                                            <p:cond delay="0"/>
                                          </p:stCondLst>
                                        </p:cTn>
                                        <p:tgtEl>
                                          <p:spTgt spid="795"/>
                                        </p:tgtEl>
                                        <p:attrNameLst>
                                          <p:attrName>style.visibility</p:attrName>
                                        </p:attrNameLst>
                                      </p:cBhvr>
                                      <p:to>
                                        <p:strVal val="visible"/>
                                      </p:to>
                                    </p:set>
                                  </p:childTnLst>
                                </p:cTn>
                              </p:par>
                            </p:childTnLst>
                          </p:cTn>
                        </p:par>
                      </p:childTnLst>
                    </p:cTn>
                  </p:par>
                </p:childTnLst>
              </p:cTn>
              <p:nextCondLst>
                <p:cond evt="onClick" delay="0">
                  <p:tgtEl>
                    <p:spTgt spid="798"/>
                  </p:tgtEl>
                </p:cond>
              </p:nextCondLst>
            </p:seq>
            <p:seq concurrent="1" nextAc="seek">
              <p:cTn id="5174" restart="whenNotActive" fill="hold" evtFilter="cancelBubble" nodeType="interactiveSeq">
                <p:stCondLst>
                  <p:cond evt="onClick" delay="0">
                    <p:tgtEl>
                      <p:spTgt spid="797"/>
                    </p:tgtEl>
                  </p:cond>
                </p:stCondLst>
                <p:endSync evt="end" delay="0">
                  <p:rtn val="all"/>
                </p:endSync>
                <p:childTnLst>
                  <p:par>
                    <p:cTn id="5175" fill="hold">
                      <p:stCondLst>
                        <p:cond delay="0"/>
                      </p:stCondLst>
                      <p:childTnLst>
                        <p:par>
                          <p:cTn id="5176" fill="hold">
                            <p:stCondLst>
                              <p:cond delay="0"/>
                            </p:stCondLst>
                            <p:childTnLst>
                              <p:par>
                                <p:cTn id="5177" presetID="1" presetClass="exit" presetSubtype="0" fill="hold" grpId="2" nodeType="withEffect">
                                  <p:stCondLst>
                                    <p:cond delay="0"/>
                                  </p:stCondLst>
                                  <p:childTnLst>
                                    <p:set>
                                      <p:cBhvr>
                                        <p:cTn id="5178" dur="1" fill="hold">
                                          <p:stCondLst>
                                            <p:cond delay="0"/>
                                          </p:stCondLst>
                                        </p:cTn>
                                        <p:tgtEl>
                                          <p:spTgt spid="797"/>
                                        </p:tgtEl>
                                        <p:attrNameLst>
                                          <p:attrName>style.visibility</p:attrName>
                                        </p:attrNameLst>
                                      </p:cBhvr>
                                      <p:to>
                                        <p:strVal val="hidden"/>
                                      </p:to>
                                    </p:set>
                                  </p:childTnLst>
                                </p:cTn>
                              </p:par>
                              <p:par>
                                <p:cTn id="5179" presetID="1" presetClass="exit" presetSubtype="0" fill="hold" grpId="2" nodeType="withEffect">
                                  <p:stCondLst>
                                    <p:cond delay="0"/>
                                  </p:stCondLst>
                                  <p:childTnLst>
                                    <p:set>
                                      <p:cBhvr>
                                        <p:cTn id="5180" dur="1" fill="hold">
                                          <p:stCondLst>
                                            <p:cond delay="0"/>
                                          </p:stCondLst>
                                        </p:cTn>
                                        <p:tgtEl>
                                          <p:spTgt spid="798"/>
                                        </p:tgtEl>
                                        <p:attrNameLst>
                                          <p:attrName>style.visibility</p:attrName>
                                        </p:attrNameLst>
                                      </p:cBhvr>
                                      <p:to>
                                        <p:strVal val="hidden"/>
                                      </p:to>
                                    </p:set>
                                  </p:childTnLst>
                                </p:cTn>
                              </p:par>
                              <p:par>
                                <p:cTn id="5181" presetID="1" presetClass="entr" presetSubtype="0" fill="hold" grpId="0" nodeType="withEffect">
                                  <p:stCondLst>
                                    <p:cond delay="0"/>
                                  </p:stCondLst>
                                  <p:childTnLst>
                                    <p:set>
                                      <p:cBhvr>
                                        <p:cTn id="5182" dur="1" fill="hold">
                                          <p:stCondLst>
                                            <p:cond delay="0"/>
                                          </p:stCondLst>
                                        </p:cTn>
                                        <p:tgtEl>
                                          <p:spTgt spid="800"/>
                                        </p:tgtEl>
                                        <p:attrNameLst>
                                          <p:attrName>style.visibility</p:attrName>
                                        </p:attrNameLst>
                                      </p:cBhvr>
                                      <p:to>
                                        <p:strVal val="visible"/>
                                      </p:to>
                                    </p:set>
                                  </p:childTnLst>
                                </p:cTn>
                              </p:par>
                              <p:par>
                                <p:cTn id="5183" presetID="1" presetClass="entr" presetSubtype="0" fill="hold" grpId="0" nodeType="withEffect">
                                  <p:stCondLst>
                                    <p:cond delay="0"/>
                                  </p:stCondLst>
                                  <p:childTnLst>
                                    <p:set>
                                      <p:cBhvr>
                                        <p:cTn id="5184" dur="1" fill="hold">
                                          <p:stCondLst>
                                            <p:cond delay="0"/>
                                          </p:stCondLst>
                                        </p:cTn>
                                        <p:tgtEl>
                                          <p:spTgt spid="799"/>
                                        </p:tgtEl>
                                        <p:attrNameLst>
                                          <p:attrName>style.visibility</p:attrName>
                                        </p:attrNameLst>
                                      </p:cBhvr>
                                      <p:to>
                                        <p:strVal val="visible"/>
                                      </p:to>
                                    </p:set>
                                  </p:childTnLst>
                                </p:cTn>
                              </p:par>
                            </p:childTnLst>
                          </p:cTn>
                        </p:par>
                      </p:childTnLst>
                    </p:cTn>
                  </p:par>
                </p:childTnLst>
              </p:cTn>
              <p:nextCondLst>
                <p:cond evt="onClick" delay="0">
                  <p:tgtEl>
                    <p:spTgt spid="797"/>
                  </p:tgtEl>
                </p:cond>
              </p:nextCondLst>
            </p:seq>
            <p:seq concurrent="1" nextAc="seek">
              <p:cTn id="5185" restart="whenNotActive" fill="hold" evtFilter="cancelBubble" nodeType="interactiveSeq">
                <p:stCondLst>
                  <p:cond evt="onClick" delay="0">
                    <p:tgtEl>
                      <p:spTgt spid="800"/>
                    </p:tgtEl>
                  </p:cond>
                </p:stCondLst>
                <p:endSync evt="end" delay="0">
                  <p:rtn val="all"/>
                </p:endSync>
                <p:childTnLst>
                  <p:par>
                    <p:cTn id="5186" fill="hold">
                      <p:stCondLst>
                        <p:cond delay="0"/>
                      </p:stCondLst>
                      <p:childTnLst>
                        <p:par>
                          <p:cTn id="5187" fill="hold">
                            <p:stCondLst>
                              <p:cond delay="0"/>
                            </p:stCondLst>
                            <p:childTnLst>
                              <p:par>
                                <p:cTn id="5188" presetID="1" presetClass="exit" presetSubtype="0" fill="hold" grpId="1" nodeType="withEffect">
                                  <p:stCondLst>
                                    <p:cond delay="0"/>
                                  </p:stCondLst>
                                  <p:childTnLst>
                                    <p:set>
                                      <p:cBhvr>
                                        <p:cTn id="5189" dur="1" fill="hold">
                                          <p:stCondLst>
                                            <p:cond delay="0"/>
                                          </p:stCondLst>
                                        </p:cTn>
                                        <p:tgtEl>
                                          <p:spTgt spid="800"/>
                                        </p:tgtEl>
                                        <p:attrNameLst>
                                          <p:attrName>style.visibility</p:attrName>
                                        </p:attrNameLst>
                                      </p:cBhvr>
                                      <p:to>
                                        <p:strVal val="hidden"/>
                                      </p:to>
                                    </p:set>
                                  </p:childTnLst>
                                </p:cTn>
                              </p:par>
                              <p:par>
                                <p:cTn id="5190" presetID="1" presetClass="exit" presetSubtype="0" fill="hold" grpId="1" nodeType="withEffect">
                                  <p:stCondLst>
                                    <p:cond delay="0"/>
                                  </p:stCondLst>
                                  <p:childTnLst>
                                    <p:set>
                                      <p:cBhvr>
                                        <p:cTn id="5191" dur="1" fill="hold">
                                          <p:stCondLst>
                                            <p:cond delay="0"/>
                                          </p:stCondLst>
                                        </p:cTn>
                                        <p:tgtEl>
                                          <p:spTgt spid="799"/>
                                        </p:tgtEl>
                                        <p:attrNameLst>
                                          <p:attrName>style.visibility</p:attrName>
                                        </p:attrNameLst>
                                      </p:cBhvr>
                                      <p:to>
                                        <p:strVal val="hidden"/>
                                      </p:to>
                                    </p:set>
                                  </p:childTnLst>
                                </p:cTn>
                              </p:par>
                              <p:par>
                                <p:cTn id="5192" presetID="1" presetClass="entr" presetSubtype="0" fill="hold" grpId="0" nodeType="withEffect">
                                  <p:stCondLst>
                                    <p:cond delay="0"/>
                                  </p:stCondLst>
                                  <p:childTnLst>
                                    <p:set>
                                      <p:cBhvr>
                                        <p:cTn id="5193" dur="1" fill="hold">
                                          <p:stCondLst>
                                            <p:cond delay="0"/>
                                          </p:stCondLst>
                                        </p:cTn>
                                        <p:tgtEl>
                                          <p:spTgt spid="798"/>
                                        </p:tgtEl>
                                        <p:attrNameLst>
                                          <p:attrName>style.visibility</p:attrName>
                                        </p:attrNameLst>
                                      </p:cBhvr>
                                      <p:to>
                                        <p:strVal val="visible"/>
                                      </p:to>
                                    </p:set>
                                  </p:childTnLst>
                                </p:cTn>
                              </p:par>
                              <p:par>
                                <p:cTn id="5194" presetID="1" presetClass="entr" presetSubtype="0" fill="hold" grpId="0" nodeType="withEffect">
                                  <p:stCondLst>
                                    <p:cond delay="0"/>
                                  </p:stCondLst>
                                  <p:childTnLst>
                                    <p:set>
                                      <p:cBhvr>
                                        <p:cTn id="5195" dur="1" fill="hold">
                                          <p:stCondLst>
                                            <p:cond delay="0"/>
                                          </p:stCondLst>
                                        </p:cTn>
                                        <p:tgtEl>
                                          <p:spTgt spid="797"/>
                                        </p:tgtEl>
                                        <p:attrNameLst>
                                          <p:attrName>style.visibility</p:attrName>
                                        </p:attrNameLst>
                                      </p:cBhvr>
                                      <p:to>
                                        <p:strVal val="visible"/>
                                      </p:to>
                                    </p:set>
                                  </p:childTnLst>
                                </p:cTn>
                              </p:par>
                            </p:childTnLst>
                          </p:cTn>
                        </p:par>
                      </p:childTnLst>
                    </p:cTn>
                  </p:par>
                </p:childTnLst>
              </p:cTn>
              <p:nextCondLst>
                <p:cond evt="onClick" delay="0">
                  <p:tgtEl>
                    <p:spTgt spid="800"/>
                  </p:tgtEl>
                </p:cond>
              </p:nextCondLst>
            </p:seq>
            <p:seq concurrent="1" nextAc="seek">
              <p:cTn id="5196" restart="whenNotActive" fill="hold" evtFilter="cancelBubble" nodeType="interactiveSeq">
                <p:stCondLst>
                  <p:cond evt="onClick" delay="0">
                    <p:tgtEl>
                      <p:spTgt spid="799"/>
                    </p:tgtEl>
                  </p:cond>
                </p:stCondLst>
                <p:endSync evt="end" delay="0">
                  <p:rtn val="all"/>
                </p:endSync>
                <p:childTnLst>
                  <p:par>
                    <p:cTn id="5197" fill="hold">
                      <p:stCondLst>
                        <p:cond delay="0"/>
                      </p:stCondLst>
                      <p:childTnLst>
                        <p:par>
                          <p:cTn id="5198" fill="hold">
                            <p:stCondLst>
                              <p:cond delay="0"/>
                            </p:stCondLst>
                            <p:childTnLst>
                              <p:par>
                                <p:cTn id="5199" presetID="1" presetClass="exit" presetSubtype="0" fill="hold" grpId="2" nodeType="withEffect">
                                  <p:stCondLst>
                                    <p:cond delay="0"/>
                                  </p:stCondLst>
                                  <p:childTnLst>
                                    <p:set>
                                      <p:cBhvr>
                                        <p:cTn id="5200" dur="1" fill="hold">
                                          <p:stCondLst>
                                            <p:cond delay="0"/>
                                          </p:stCondLst>
                                        </p:cTn>
                                        <p:tgtEl>
                                          <p:spTgt spid="799"/>
                                        </p:tgtEl>
                                        <p:attrNameLst>
                                          <p:attrName>style.visibility</p:attrName>
                                        </p:attrNameLst>
                                      </p:cBhvr>
                                      <p:to>
                                        <p:strVal val="hidden"/>
                                      </p:to>
                                    </p:set>
                                  </p:childTnLst>
                                </p:cTn>
                              </p:par>
                              <p:par>
                                <p:cTn id="5201" presetID="1" presetClass="exit" presetSubtype="0" fill="hold" grpId="2" nodeType="withEffect">
                                  <p:stCondLst>
                                    <p:cond delay="0"/>
                                  </p:stCondLst>
                                  <p:childTnLst>
                                    <p:set>
                                      <p:cBhvr>
                                        <p:cTn id="5202" dur="1" fill="hold">
                                          <p:stCondLst>
                                            <p:cond delay="0"/>
                                          </p:stCondLst>
                                        </p:cTn>
                                        <p:tgtEl>
                                          <p:spTgt spid="800"/>
                                        </p:tgtEl>
                                        <p:attrNameLst>
                                          <p:attrName>style.visibility</p:attrName>
                                        </p:attrNameLst>
                                      </p:cBhvr>
                                      <p:to>
                                        <p:strVal val="hidden"/>
                                      </p:to>
                                    </p:set>
                                  </p:childTnLst>
                                </p:cTn>
                              </p:par>
                              <p:par>
                                <p:cTn id="5203" presetID="1" presetClass="entr" presetSubtype="0" fill="hold" grpId="3" nodeType="withEffect">
                                  <p:stCondLst>
                                    <p:cond delay="0"/>
                                  </p:stCondLst>
                                  <p:childTnLst>
                                    <p:set>
                                      <p:cBhvr>
                                        <p:cTn id="5204" dur="1" fill="hold">
                                          <p:stCondLst>
                                            <p:cond delay="0"/>
                                          </p:stCondLst>
                                        </p:cTn>
                                        <p:tgtEl>
                                          <p:spTgt spid="802"/>
                                        </p:tgtEl>
                                        <p:attrNameLst>
                                          <p:attrName>style.visibility</p:attrName>
                                        </p:attrNameLst>
                                      </p:cBhvr>
                                      <p:to>
                                        <p:strVal val="visible"/>
                                      </p:to>
                                    </p:set>
                                  </p:childTnLst>
                                </p:cTn>
                              </p:par>
                              <p:par>
                                <p:cTn id="5205" presetID="1" presetClass="entr" presetSubtype="0" fill="hold" grpId="3" nodeType="withEffect">
                                  <p:stCondLst>
                                    <p:cond delay="0"/>
                                  </p:stCondLst>
                                  <p:childTnLst>
                                    <p:set>
                                      <p:cBhvr>
                                        <p:cTn id="5206" dur="1" fill="hold">
                                          <p:stCondLst>
                                            <p:cond delay="0"/>
                                          </p:stCondLst>
                                        </p:cTn>
                                        <p:tgtEl>
                                          <p:spTgt spid="801"/>
                                        </p:tgtEl>
                                        <p:attrNameLst>
                                          <p:attrName>style.visibility</p:attrName>
                                        </p:attrNameLst>
                                      </p:cBhvr>
                                      <p:to>
                                        <p:strVal val="visible"/>
                                      </p:to>
                                    </p:set>
                                  </p:childTnLst>
                                </p:cTn>
                              </p:par>
                            </p:childTnLst>
                          </p:cTn>
                        </p:par>
                      </p:childTnLst>
                    </p:cTn>
                  </p:par>
                </p:childTnLst>
              </p:cTn>
              <p:nextCondLst>
                <p:cond evt="onClick" delay="0">
                  <p:tgtEl>
                    <p:spTgt spid="799"/>
                  </p:tgtEl>
                </p:cond>
              </p:nextCondLst>
            </p:seq>
            <p:seq concurrent="1" nextAc="seek">
              <p:cTn id="5207" restart="whenNotActive" fill="hold" evtFilter="cancelBubble" nodeType="interactiveSeq">
                <p:stCondLst>
                  <p:cond evt="onClick" delay="0">
                    <p:tgtEl>
                      <p:spTgt spid="802"/>
                    </p:tgtEl>
                  </p:cond>
                </p:stCondLst>
                <p:endSync evt="end" delay="0">
                  <p:rtn val="all"/>
                </p:endSync>
                <p:childTnLst>
                  <p:par>
                    <p:cTn id="5208" fill="hold">
                      <p:stCondLst>
                        <p:cond delay="0"/>
                      </p:stCondLst>
                      <p:childTnLst>
                        <p:par>
                          <p:cTn id="5209" fill="hold">
                            <p:stCondLst>
                              <p:cond delay="0"/>
                            </p:stCondLst>
                            <p:childTnLst>
                              <p:par>
                                <p:cTn id="5210" presetID="1" presetClass="exit" presetSubtype="0" fill="hold" grpId="1" nodeType="withEffect">
                                  <p:stCondLst>
                                    <p:cond delay="0"/>
                                  </p:stCondLst>
                                  <p:childTnLst>
                                    <p:set>
                                      <p:cBhvr>
                                        <p:cTn id="5211" dur="1" fill="hold">
                                          <p:stCondLst>
                                            <p:cond delay="0"/>
                                          </p:stCondLst>
                                        </p:cTn>
                                        <p:tgtEl>
                                          <p:spTgt spid="802"/>
                                        </p:tgtEl>
                                        <p:attrNameLst>
                                          <p:attrName>style.visibility</p:attrName>
                                        </p:attrNameLst>
                                      </p:cBhvr>
                                      <p:to>
                                        <p:strVal val="hidden"/>
                                      </p:to>
                                    </p:set>
                                  </p:childTnLst>
                                </p:cTn>
                              </p:par>
                              <p:par>
                                <p:cTn id="5212" presetID="1" presetClass="exit" presetSubtype="0" fill="hold" grpId="1" nodeType="withEffect">
                                  <p:stCondLst>
                                    <p:cond delay="0"/>
                                  </p:stCondLst>
                                  <p:childTnLst>
                                    <p:set>
                                      <p:cBhvr>
                                        <p:cTn id="5213" dur="1" fill="hold">
                                          <p:stCondLst>
                                            <p:cond delay="0"/>
                                          </p:stCondLst>
                                        </p:cTn>
                                        <p:tgtEl>
                                          <p:spTgt spid="801"/>
                                        </p:tgtEl>
                                        <p:attrNameLst>
                                          <p:attrName>style.visibility</p:attrName>
                                        </p:attrNameLst>
                                      </p:cBhvr>
                                      <p:to>
                                        <p:strVal val="hidden"/>
                                      </p:to>
                                    </p:set>
                                  </p:childTnLst>
                                </p:cTn>
                              </p:par>
                              <p:par>
                                <p:cTn id="5214" presetID="1" presetClass="entr" presetSubtype="0" fill="hold" grpId="3" nodeType="withEffect">
                                  <p:stCondLst>
                                    <p:cond delay="0"/>
                                  </p:stCondLst>
                                  <p:childTnLst>
                                    <p:set>
                                      <p:cBhvr>
                                        <p:cTn id="5215" dur="1" fill="hold">
                                          <p:stCondLst>
                                            <p:cond delay="0"/>
                                          </p:stCondLst>
                                        </p:cTn>
                                        <p:tgtEl>
                                          <p:spTgt spid="800"/>
                                        </p:tgtEl>
                                        <p:attrNameLst>
                                          <p:attrName>style.visibility</p:attrName>
                                        </p:attrNameLst>
                                      </p:cBhvr>
                                      <p:to>
                                        <p:strVal val="visible"/>
                                      </p:to>
                                    </p:set>
                                  </p:childTnLst>
                                </p:cTn>
                              </p:par>
                              <p:par>
                                <p:cTn id="5216" presetID="1" presetClass="entr" presetSubtype="0" fill="hold" grpId="3" nodeType="withEffect">
                                  <p:stCondLst>
                                    <p:cond delay="0"/>
                                  </p:stCondLst>
                                  <p:childTnLst>
                                    <p:set>
                                      <p:cBhvr>
                                        <p:cTn id="5217" dur="1" fill="hold">
                                          <p:stCondLst>
                                            <p:cond delay="0"/>
                                          </p:stCondLst>
                                        </p:cTn>
                                        <p:tgtEl>
                                          <p:spTgt spid="799"/>
                                        </p:tgtEl>
                                        <p:attrNameLst>
                                          <p:attrName>style.visibility</p:attrName>
                                        </p:attrNameLst>
                                      </p:cBhvr>
                                      <p:to>
                                        <p:strVal val="visible"/>
                                      </p:to>
                                    </p:set>
                                  </p:childTnLst>
                                </p:cTn>
                              </p:par>
                            </p:childTnLst>
                          </p:cTn>
                        </p:par>
                      </p:childTnLst>
                    </p:cTn>
                  </p:par>
                </p:childTnLst>
              </p:cTn>
              <p:nextCondLst>
                <p:cond evt="onClick" delay="0">
                  <p:tgtEl>
                    <p:spTgt spid="802"/>
                  </p:tgtEl>
                </p:cond>
              </p:nextCondLst>
            </p:seq>
            <p:seq concurrent="1" nextAc="seek">
              <p:cTn id="5218" restart="whenNotActive" fill="hold" evtFilter="cancelBubble" nodeType="interactiveSeq">
                <p:stCondLst>
                  <p:cond evt="onClick" delay="0">
                    <p:tgtEl>
                      <p:spTgt spid="801"/>
                    </p:tgtEl>
                  </p:cond>
                </p:stCondLst>
                <p:endSync evt="end" delay="0">
                  <p:rtn val="all"/>
                </p:endSync>
                <p:childTnLst>
                  <p:par>
                    <p:cTn id="5219" fill="hold">
                      <p:stCondLst>
                        <p:cond delay="0"/>
                      </p:stCondLst>
                      <p:childTnLst>
                        <p:par>
                          <p:cTn id="5220" fill="hold">
                            <p:stCondLst>
                              <p:cond delay="0"/>
                            </p:stCondLst>
                            <p:childTnLst>
                              <p:par>
                                <p:cTn id="5221" presetID="1" presetClass="exit" presetSubtype="0" fill="hold" grpId="2" nodeType="withEffect">
                                  <p:stCondLst>
                                    <p:cond delay="0"/>
                                  </p:stCondLst>
                                  <p:childTnLst>
                                    <p:set>
                                      <p:cBhvr>
                                        <p:cTn id="5222" dur="1" fill="hold">
                                          <p:stCondLst>
                                            <p:cond delay="0"/>
                                          </p:stCondLst>
                                        </p:cTn>
                                        <p:tgtEl>
                                          <p:spTgt spid="801"/>
                                        </p:tgtEl>
                                        <p:attrNameLst>
                                          <p:attrName>style.visibility</p:attrName>
                                        </p:attrNameLst>
                                      </p:cBhvr>
                                      <p:to>
                                        <p:strVal val="hidden"/>
                                      </p:to>
                                    </p:set>
                                  </p:childTnLst>
                                </p:cTn>
                              </p:par>
                              <p:par>
                                <p:cTn id="5223" presetID="1" presetClass="exit" presetSubtype="0" fill="hold" grpId="2" nodeType="withEffect">
                                  <p:stCondLst>
                                    <p:cond delay="0"/>
                                  </p:stCondLst>
                                  <p:childTnLst>
                                    <p:set>
                                      <p:cBhvr>
                                        <p:cTn id="5224" dur="1" fill="hold">
                                          <p:stCondLst>
                                            <p:cond delay="0"/>
                                          </p:stCondLst>
                                        </p:cTn>
                                        <p:tgtEl>
                                          <p:spTgt spid="802"/>
                                        </p:tgtEl>
                                        <p:attrNameLst>
                                          <p:attrName>style.visibility</p:attrName>
                                        </p:attrNameLst>
                                      </p:cBhvr>
                                      <p:to>
                                        <p:strVal val="hidden"/>
                                      </p:to>
                                    </p:set>
                                  </p:childTnLst>
                                </p:cTn>
                              </p:par>
                              <p:par>
                                <p:cTn id="5225" presetID="1" presetClass="entr" presetSubtype="0" fill="hold" grpId="0" nodeType="withEffect">
                                  <p:stCondLst>
                                    <p:cond delay="0"/>
                                  </p:stCondLst>
                                  <p:childTnLst>
                                    <p:set>
                                      <p:cBhvr>
                                        <p:cTn id="5226" dur="1" fill="hold">
                                          <p:stCondLst>
                                            <p:cond delay="0"/>
                                          </p:stCondLst>
                                        </p:cTn>
                                        <p:tgtEl>
                                          <p:spTgt spid="804"/>
                                        </p:tgtEl>
                                        <p:attrNameLst>
                                          <p:attrName>style.visibility</p:attrName>
                                        </p:attrNameLst>
                                      </p:cBhvr>
                                      <p:to>
                                        <p:strVal val="visible"/>
                                      </p:to>
                                    </p:set>
                                  </p:childTnLst>
                                </p:cTn>
                              </p:par>
                              <p:par>
                                <p:cTn id="5227" presetID="1" presetClass="entr" presetSubtype="0" fill="hold" grpId="0" nodeType="withEffect">
                                  <p:stCondLst>
                                    <p:cond delay="0"/>
                                  </p:stCondLst>
                                  <p:childTnLst>
                                    <p:set>
                                      <p:cBhvr>
                                        <p:cTn id="5228" dur="1" fill="hold">
                                          <p:stCondLst>
                                            <p:cond delay="0"/>
                                          </p:stCondLst>
                                        </p:cTn>
                                        <p:tgtEl>
                                          <p:spTgt spid="803"/>
                                        </p:tgtEl>
                                        <p:attrNameLst>
                                          <p:attrName>style.visibility</p:attrName>
                                        </p:attrNameLst>
                                      </p:cBhvr>
                                      <p:to>
                                        <p:strVal val="visible"/>
                                      </p:to>
                                    </p:set>
                                  </p:childTnLst>
                                </p:cTn>
                              </p:par>
                            </p:childTnLst>
                          </p:cTn>
                        </p:par>
                      </p:childTnLst>
                    </p:cTn>
                  </p:par>
                </p:childTnLst>
              </p:cTn>
              <p:nextCondLst>
                <p:cond evt="onClick" delay="0">
                  <p:tgtEl>
                    <p:spTgt spid="801"/>
                  </p:tgtEl>
                </p:cond>
              </p:nextCondLst>
            </p:seq>
            <p:seq concurrent="1" nextAc="seek">
              <p:cTn id="5229" restart="whenNotActive" fill="hold" evtFilter="cancelBubble" nodeType="interactiveSeq">
                <p:stCondLst>
                  <p:cond evt="onClick" delay="0">
                    <p:tgtEl>
                      <p:spTgt spid="804"/>
                    </p:tgtEl>
                  </p:cond>
                </p:stCondLst>
                <p:endSync evt="end" delay="0">
                  <p:rtn val="all"/>
                </p:endSync>
                <p:childTnLst>
                  <p:par>
                    <p:cTn id="5230" fill="hold">
                      <p:stCondLst>
                        <p:cond delay="0"/>
                      </p:stCondLst>
                      <p:childTnLst>
                        <p:par>
                          <p:cTn id="5231" fill="hold">
                            <p:stCondLst>
                              <p:cond delay="0"/>
                            </p:stCondLst>
                            <p:childTnLst>
                              <p:par>
                                <p:cTn id="5232" presetID="1" presetClass="exit" presetSubtype="0" fill="hold" grpId="1" nodeType="withEffect">
                                  <p:stCondLst>
                                    <p:cond delay="0"/>
                                  </p:stCondLst>
                                  <p:childTnLst>
                                    <p:set>
                                      <p:cBhvr>
                                        <p:cTn id="5233" dur="1" fill="hold">
                                          <p:stCondLst>
                                            <p:cond delay="0"/>
                                          </p:stCondLst>
                                        </p:cTn>
                                        <p:tgtEl>
                                          <p:spTgt spid="804"/>
                                        </p:tgtEl>
                                        <p:attrNameLst>
                                          <p:attrName>style.visibility</p:attrName>
                                        </p:attrNameLst>
                                      </p:cBhvr>
                                      <p:to>
                                        <p:strVal val="hidden"/>
                                      </p:to>
                                    </p:set>
                                  </p:childTnLst>
                                </p:cTn>
                              </p:par>
                              <p:par>
                                <p:cTn id="5234" presetID="1" presetClass="exit" presetSubtype="0" fill="hold" grpId="1" nodeType="withEffect">
                                  <p:stCondLst>
                                    <p:cond delay="0"/>
                                  </p:stCondLst>
                                  <p:childTnLst>
                                    <p:set>
                                      <p:cBhvr>
                                        <p:cTn id="5235" dur="1" fill="hold">
                                          <p:stCondLst>
                                            <p:cond delay="0"/>
                                          </p:stCondLst>
                                        </p:cTn>
                                        <p:tgtEl>
                                          <p:spTgt spid="803"/>
                                        </p:tgtEl>
                                        <p:attrNameLst>
                                          <p:attrName>style.visibility</p:attrName>
                                        </p:attrNameLst>
                                      </p:cBhvr>
                                      <p:to>
                                        <p:strVal val="hidden"/>
                                      </p:to>
                                    </p:set>
                                  </p:childTnLst>
                                </p:cTn>
                              </p:par>
                              <p:par>
                                <p:cTn id="5236" presetID="1" presetClass="entr" presetSubtype="0" fill="hold" grpId="0" nodeType="withEffect">
                                  <p:stCondLst>
                                    <p:cond delay="0"/>
                                  </p:stCondLst>
                                  <p:childTnLst>
                                    <p:set>
                                      <p:cBhvr>
                                        <p:cTn id="5237" dur="1" fill="hold">
                                          <p:stCondLst>
                                            <p:cond delay="0"/>
                                          </p:stCondLst>
                                        </p:cTn>
                                        <p:tgtEl>
                                          <p:spTgt spid="802"/>
                                        </p:tgtEl>
                                        <p:attrNameLst>
                                          <p:attrName>style.visibility</p:attrName>
                                        </p:attrNameLst>
                                      </p:cBhvr>
                                      <p:to>
                                        <p:strVal val="visible"/>
                                      </p:to>
                                    </p:set>
                                  </p:childTnLst>
                                </p:cTn>
                              </p:par>
                              <p:par>
                                <p:cTn id="5238" presetID="1" presetClass="entr" presetSubtype="0" fill="hold" grpId="0" nodeType="withEffect">
                                  <p:stCondLst>
                                    <p:cond delay="0"/>
                                  </p:stCondLst>
                                  <p:childTnLst>
                                    <p:set>
                                      <p:cBhvr>
                                        <p:cTn id="5239" dur="1" fill="hold">
                                          <p:stCondLst>
                                            <p:cond delay="0"/>
                                          </p:stCondLst>
                                        </p:cTn>
                                        <p:tgtEl>
                                          <p:spTgt spid="801"/>
                                        </p:tgtEl>
                                        <p:attrNameLst>
                                          <p:attrName>style.visibility</p:attrName>
                                        </p:attrNameLst>
                                      </p:cBhvr>
                                      <p:to>
                                        <p:strVal val="visible"/>
                                      </p:to>
                                    </p:set>
                                  </p:childTnLst>
                                </p:cTn>
                              </p:par>
                            </p:childTnLst>
                          </p:cTn>
                        </p:par>
                      </p:childTnLst>
                    </p:cTn>
                  </p:par>
                </p:childTnLst>
              </p:cTn>
              <p:nextCondLst>
                <p:cond evt="onClick" delay="0">
                  <p:tgtEl>
                    <p:spTgt spid="804"/>
                  </p:tgtEl>
                </p:cond>
              </p:nextCondLst>
            </p:seq>
            <p:seq concurrent="1" nextAc="seek">
              <p:cTn id="5240" restart="whenNotActive" fill="hold" evtFilter="cancelBubble" nodeType="interactiveSeq">
                <p:stCondLst>
                  <p:cond evt="onClick" delay="0">
                    <p:tgtEl>
                      <p:spTgt spid="803"/>
                    </p:tgtEl>
                  </p:cond>
                </p:stCondLst>
                <p:endSync evt="end" delay="0">
                  <p:rtn val="all"/>
                </p:endSync>
                <p:childTnLst>
                  <p:par>
                    <p:cTn id="5241" fill="hold">
                      <p:stCondLst>
                        <p:cond delay="0"/>
                      </p:stCondLst>
                      <p:childTnLst>
                        <p:par>
                          <p:cTn id="5242" fill="hold">
                            <p:stCondLst>
                              <p:cond delay="0"/>
                            </p:stCondLst>
                            <p:childTnLst>
                              <p:par>
                                <p:cTn id="5243" presetID="1" presetClass="exit" presetSubtype="0" fill="hold" grpId="2" nodeType="withEffect">
                                  <p:stCondLst>
                                    <p:cond delay="0"/>
                                  </p:stCondLst>
                                  <p:childTnLst>
                                    <p:set>
                                      <p:cBhvr>
                                        <p:cTn id="5244" dur="1" fill="hold">
                                          <p:stCondLst>
                                            <p:cond delay="0"/>
                                          </p:stCondLst>
                                        </p:cTn>
                                        <p:tgtEl>
                                          <p:spTgt spid="803"/>
                                        </p:tgtEl>
                                        <p:attrNameLst>
                                          <p:attrName>style.visibility</p:attrName>
                                        </p:attrNameLst>
                                      </p:cBhvr>
                                      <p:to>
                                        <p:strVal val="hidden"/>
                                      </p:to>
                                    </p:set>
                                  </p:childTnLst>
                                </p:cTn>
                              </p:par>
                              <p:par>
                                <p:cTn id="5245" presetID="1" presetClass="exit" presetSubtype="0" fill="hold" grpId="2" nodeType="withEffect">
                                  <p:stCondLst>
                                    <p:cond delay="0"/>
                                  </p:stCondLst>
                                  <p:childTnLst>
                                    <p:set>
                                      <p:cBhvr>
                                        <p:cTn id="5246" dur="1" fill="hold">
                                          <p:stCondLst>
                                            <p:cond delay="0"/>
                                          </p:stCondLst>
                                        </p:cTn>
                                        <p:tgtEl>
                                          <p:spTgt spid="804"/>
                                        </p:tgtEl>
                                        <p:attrNameLst>
                                          <p:attrName>style.visibility</p:attrName>
                                        </p:attrNameLst>
                                      </p:cBhvr>
                                      <p:to>
                                        <p:strVal val="hidden"/>
                                      </p:to>
                                    </p:set>
                                  </p:childTnLst>
                                </p:cTn>
                              </p:par>
                              <p:par>
                                <p:cTn id="5247" presetID="1" presetClass="entr" presetSubtype="0" fill="hold" grpId="3" nodeType="withEffect">
                                  <p:stCondLst>
                                    <p:cond delay="0"/>
                                  </p:stCondLst>
                                  <p:childTnLst>
                                    <p:set>
                                      <p:cBhvr>
                                        <p:cTn id="5248" dur="1" fill="hold">
                                          <p:stCondLst>
                                            <p:cond delay="0"/>
                                          </p:stCondLst>
                                        </p:cTn>
                                        <p:tgtEl>
                                          <p:spTgt spid="806"/>
                                        </p:tgtEl>
                                        <p:attrNameLst>
                                          <p:attrName>style.visibility</p:attrName>
                                        </p:attrNameLst>
                                      </p:cBhvr>
                                      <p:to>
                                        <p:strVal val="visible"/>
                                      </p:to>
                                    </p:set>
                                  </p:childTnLst>
                                </p:cTn>
                              </p:par>
                              <p:par>
                                <p:cTn id="5249" presetID="1" presetClass="entr" presetSubtype="0" fill="hold" grpId="3" nodeType="withEffect">
                                  <p:stCondLst>
                                    <p:cond delay="0"/>
                                  </p:stCondLst>
                                  <p:childTnLst>
                                    <p:set>
                                      <p:cBhvr>
                                        <p:cTn id="5250" dur="1" fill="hold">
                                          <p:stCondLst>
                                            <p:cond delay="0"/>
                                          </p:stCondLst>
                                        </p:cTn>
                                        <p:tgtEl>
                                          <p:spTgt spid="805"/>
                                        </p:tgtEl>
                                        <p:attrNameLst>
                                          <p:attrName>style.visibility</p:attrName>
                                        </p:attrNameLst>
                                      </p:cBhvr>
                                      <p:to>
                                        <p:strVal val="visible"/>
                                      </p:to>
                                    </p:set>
                                  </p:childTnLst>
                                </p:cTn>
                              </p:par>
                            </p:childTnLst>
                          </p:cTn>
                        </p:par>
                      </p:childTnLst>
                    </p:cTn>
                  </p:par>
                </p:childTnLst>
              </p:cTn>
              <p:nextCondLst>
                <p:cond evt="onClick" delay="0">
                  <p:tgtEl>
                    <p:spTgt spid="803"/>
                  </p:tgtEl>
                </p:cond>
              </p:nextCondLst>
            </p:seq>
            <p:seq concurrent="1" nextAc="seek">
              <p:cTn id="5251" restart="whenNotActive" fill="hold" evtFilter="cancelBubble" nodeType="interactiveSeq">
                <p:stCondLst>
                  <p:cond evt="onClick" delay="0">
                    <p:tgtEl>
                      <p:spTgt spid="806"/>
                    </p:tgtEl>
                  </p:cond>
                </p:stCondLst>
                <p:endSync evt="end" delay="0">
                  <p:rtn val="all"/>
                </p:endSync>
                <p:childTnLst>
                  <p:par>
                    <p:cTn id="5252" fill="hold">
                      <p:stCondLst>
                        <p:cond delay="0"/>
                      </p:stCondLst>
                      <p:childTnLst>
                        <p:par>
                          <p:cTn id="5253" fill="hold">
                            <p:stCondLst>
                              <p:cond delay="0"/>
                            </p:stCondLst>
                            <p:childTnLst>
                              <p:par>
                                <p:cTn id="5254" presetID="1" presetClass="exit" presetSubtype="0" fill="hold" grpId="1" nodeType="withEffect">
                                  <p:stCondLst>
                                    <p:cond delay="0"/>
                                  </p:stCondLst>
                                  <p:childTnLst>
                                    <p:set>
                                      <p:cBhvr>
                                        <p:cTn id="5255" dur="1" fill="hold">
                                          <p:stCondLst>
                                            <p:cond delay="0"/>
                                          </p:stCondLst>
                                        </p:cTn>
                                        <p:tgtEl>
                                          <p:spTgt spid="806"/>
                                        </p:tgtEl>
                                        <p:attrNameLst>
                                          <p:attrName>style.visibility</p:attrName>
                                        </p:attrNameLst>
                                      </p:cBhvr>
                                      <p:to>
                                        <p:strVal val="hidden"/>
                                      </p:to>
                                    </p:set>
                                  </p:childTnLst>
                                </p:cTn>
                              </p:par>
                              <p:par>
                                <p:cTn id="5256" presetID="1" presetClass="exit" presetSubtype="0" fill="hold" grpId="1" nodeType="withEffect">
                                  <p:stCondLst>
                                    <p:cond delay="0"/>
                                  </p:stCondLst>
                                  <p:childTnLst>
                                    <p:set>
                                      <p:cBhvr>
                                        <p:cTn id="5257" dur="1" fill="hold">
                                          <p:stCondLst>
                                            <p:cond delay="0"/>
                                          </p:stCondLst>
                                        </p:cTn>
                                        <p:tgtEl>
                                          <p:spTgt spid="805"/>
                                        </p:tgtEl>
                                        <p:attrNameLst>
                                          <p:attrName>style.visibility</p:attrName>
                                        </p:attrNameLst>
                                      </p:cBhvr>
                                      <p:to>
                                        <p:strVal val="hidden"/>
                                      </p:to>
                                    </p:set>
                                  </p:childTnLst>
                                </p:cTn>
                              </p:par>
                              <p:par>
                                <p:cTn id="5258" presetID="1" presetClass="entr" presetSubtype="0" fill="hold" grpId="3" nodeType="withEffect">
                                  <p:stCondLst>
                                    <p:cond delay="0"/>
                                  </p:stCondLst>
                                  <p:childTnLst>
                                    <p:set>
                                      <p:cBhvr>
                                        <p:cTn id="5259" dur="1" fill="hold">
                                          <p:stCondLst>
                                            <p:cond delay="0"/>
                                          </p:stCondLst>
                                        </p:cTn>
                                        <p:tgtEl>
                                          <p:spTgt spid="804"/>
                                        </p:tgtEl>
                                        <p:attrNameLst>
                                          <p:attrName>style.visibility</p:attrName>
                                        </p:attrNameLst>
                                      </p:cBhvr>
                                      <p:to>
                                        <p:strVal val="visible"/>
                                      </p:to>
                                    </p:set>
                                  </p:childTnLst>
                                </p:cTn>
                              </p:par>
                              <p:par>
                                <p:cTn id="5260" presetID="1" presetClass="entr" presetSubtype="0" fill="hold" grpId="3" nodeType="withEffect">
                                  <p:stCondLst>
                                    <p:cond delay="0"/>
                                  </p:stCondLst>
                                  <p:childTnLst>
                                    <p:set>
                                      <p:cBhvr>
                                        <p:cTn id="5261" dur="1" fill="hold">
                                          <p:stCondLst>
                                            <p:cond delay="0"/>
                                          </p:stCondLst>
                                        </p:cTn>
                                        <p:tgtEl>
                                          <p:spTgt spid="803"/>
                                        </p:tgtEl>
                                        <p:attrNameLst>
                                          <p:attrName>style.visibility</p:attrName>
                                        </p:attrNameLst>
                                      </p:cBhvr>
                                      <p:to>
                                        <p:strVal val="visible"/>
                                      </p:to>
                                    </p:set>
                                  </p:childTnLst>
                                </p:cTn>
                              </p:par>
                            </p:childTnLst>
                          </p:cTn>
                        </p:par>
                      </p:childTnLst>
                    </p:cTn>
                  </p:par>
                </p:childTnLst>
              </p:cTn>
              <p:nextCondLst>
                <p:cond evt="onClick" delay="0">
                  <p:tgtEl>
                    <p:spTgt spid="806"/>
                  </p:tgtEl>
                </p:cond>
              </p:nextCondLst>
            </p:seq>
            <p:seq concurrent="1" nextAc="seek">
              <p:cTn id="5262" restart="whenNotActive" fill="hold" evtFilter="cancelBubble" nodeType="interactiveSeq">
                <p:stCondLst>
                  <p:cond evt="onClick" delay="0">
                    <p:tgtEl>
                      <p:spTgt spid="805"/>
                    </p:tgtEl>
                  </p:cond>
                </p:stCondLst>
                <p:endSync evt="end" delay="0">
                  <p:rtn val="all"/>
                </p:endSync>
                <p:childTnLst>
                  <p:par>
                    <p:cTn id="5263" fill="hold">
                      <p:stCondLst>
                        <p:cond delay="0"/>
                      </p:stCondLst>
                      <p:childTnLst>
                        <p:par>
                          <p:cTn id="5264" fill="hold">
                            <p:stCondLst>
                              <p:cond delay="0"/>
                            </p:stCondLst>
                            <p:childTnLst>
                              <p:par>
                                <p:cTn id="5265" presetID="1" presetClass="exit" presetSubtype="0" fill="hold" grpId="2" nodeType="withEffect">
                                  <p:stCondLst>
                                    <p:cond delay="0"/>
                                  </p:stCondLst>
                                  <p:childTnLst>
                                    <p:set>
                                      <p:cBhvr>
                                        <p:cTn id="5266" dur="1" fill="hold">
                                          <p:stCondLst>
                                            <p:cond delay="0"/>
                                          </p:stCondLst>
                                        </p:cTn>
                                        <p:tgtEl>
                                          <p:spTgt spid="805"/>
                                        </p:tgtEl>
                                        <p:attrNameLst>
                                          <p:attrName>style.visibility</p:attrName>
                                        </p:attrNameLst>
                                      </p:cBhvr>
                                      <p:to>
                                        <p:strVal val="hidden"/>
                                      </p:to>
                                    </p:set>
                                  </p:childTnLst>
                                </p:cTn>
                              </p:par>
                              <p:par>
                                <p:cTn id="5267" presetID="1" presetClass="exit" presetSubtype="0" fill="hold" grpId="2" nodeType="withEffect">
                                  <p:stCondLst>
                                    <p:cond delay="0"/>
                                  </p:stCondLst>
                                  <p:childTnLst>
                                    <p:set>
                                      <p:cBhvr>
                                        <p:cTn id="5268" dur="1" fill="hold">
                                          <p:stCondLst>
                                            <p:cond delay="0"/>
                                          </p:stCondLst>
                                        </p:cTn>
                                        <p:tgtEl>
                                          <p:spTgt spid="806"/>
                                        </p:tgtEl>
                                        <p:attrNameLst>
                                          <p:attrName>style.visibility</p:attrName>
                                        </p:attrNameLst>
                                      </p:cBhvr>
                                      <p:to>
                                        <p:strVal val="hidden"/>
                                      </p:to>
                                    </p:set>
                                  </p:childTnLst>
                                </p:cTn>
                              </p:par>
                              <p:par>
                                <p:cTn id="5269" presetID="1" presetClass="entr" presetSubtype="0" fill="hold" grpId="0" nodeType="withEffect">
                                  <p:stCondLst>
                                    <p:cond delay="0"/>
                                  </p:stCondLst>
                                  <p:childTnLst>
                                    <p:set>
                                      <p:cBhvr>
                                        <p:cTn id="5270" dur="1" fill="hold">
                                          <p:stCondLst>
                                            <p:cond delay="0"/>
                                          </p:stCondLst>
                                        </p:cTn>
                                        <p:tgtEl>
                                          <p:spTgt spid="807"/>
                                        </p:tgtEl>
                                        <p:attrNameLst>
                                          <p:attrName>style.visibility</p:attrName>
                                        </p:attrNameLst>
                                      </p:cBhvr>
                                      <p:to>
                                        <p:strVal val="visible"/>
                                      </p:to>
                                    </p:set>
                                  </p:childTnLst>
                                </p:cTn>
                              </p:par>
                              <p:par>
                                <p:cTn id="5271" presetID="1" presetClass="entr" presetSubtype="0" fill="hold" grpId="0" nodeType="withEffect">
                                  <p:stCondLst>
                                    <p:cond delay="0"/>
                                  </p:stCondLst>
                                  <p:childTnLst>
                                    <p:set>
                                      <p:cBhvr>
                                        <p:cTn id="5272" dur="1" fill="hold">
                                          <p:stCondLst>
                                            <p:cond delay="0"/>
                                          </p:stCondLst>
                                        </p:cTn>
                                        <p:tgtEl>
                                          <p:spTgt spid="808"/>
                                        </p:tgtEl>
                                        <p:attrNameLst>
                                          <p:attrName>style.visibility</p:attrName>
                                        </p:attrNameLst>
                                      </p:cBhvr>
                                      <p:to>
                                        <p:strVal val="visible"/>
                                      </p:to>
                                    </p:set>
                                  </p:childTnLst>
                                </p:cTn>
                              </p:par>
                            </p:childTnLst>
                          </p:cTn>
                        </p:par>
                      </p:childTnLst>
                    </p:cTn>
                  </p:par>
                </p:childTnLst>
              </p:cTn>
              <p:nextCondLst>
                <p:cond evt="onClick" delay="0">
                  <p:tgtEl>
                    <p:spTgt spid="805"/>
                  </p:tgtEl>
                </p:cond>
              </p:nextCondLst>
            </p:seq>
            <p:seq concurrent="1" nextAc="seek">
              <p:cTn id="5273" restart="whenNotActive" fill="hold" evtFilter="cancelBubble" nodeType="interactiveSeq">
                <p:stCondLst>
                  <p:cond evt="onClick" delay="0">
                    <p:tgtEl>
                      <p:spTgt spid="808"/>
                    </p:tgtEl>
                  </p:cond>
                </p:stCondLst>
                <p:endSync evt="end" delay="0">
                  <p:rtn val="all"/>
                </p:endSync>
                <p:childTnLst>
                  <p:par>
                    <p:cTn id="5274" fill="hold">
                      <p:stCondLst>
                        <p:cond delay="0"/>
                      </p:stCondLst>
                      <p:childTnLst>
                        <p:par>
                          <p:cTn id="5275" fill="hold">
                            <p:stCondLst>
                              <p:cond delay="0"/>
                            </p:stCondLst>
                            <p:childTnLst>
                              <p:par>
                                <p:cTn id="5276" presetID="1" presetClass="exit" presetSubtype="0" fill="hold" grpId="1" nodeType="withEffect">
                                  <p:stCondLst>
                                    <p:cond delay="0"/>
                                  </p:stCondLst>
                                  <p:childTnLst>
                                    <p:set>
                                      <p:cBhvr>
                                        <p:cTn id="5277" dur="1" fill="hold">
                                          <p:stCondLst>
                                            <p:cond delay="0"/>
                                          </p:stCondLst>
                                        </p:cTn>
                                        <p:tgtEl>
                                          <p:spTgt spid="807"/>
                                        </p:tgtEl>
                                        <p:attrNameLst>
                                          <p:attrName>style.visibility</p:attrName>
                                        </p:attrNameLst>
                                      </p:cBhvr>
                                      <p:to>
                                        <p:strVal val="hidden"/>
                                      </p:to>
                                    </p:set>
                                  </p:childTnLst>
                                </p:cTn>
                              </p:par>
                              <p:par>
                                <p:cTn id="5278" presetID="1" presetClass="exit" presetSubtype="0" fill="hold" grpId="1" nodeType="withEffect">
                                  <p:stCondLst>
                                    <p:cond delay="0"/>
                                  </p:stCondLst>
                                  <p:childTnLst>
                                    <p:set>
                                      <p:cBhvr>
                                        <p:cTn id="5279" dur="1" fill="hold">
                                          <p:stCondLst>
                                            <p:cond delay="0"/>
                                          </p:stCondLst>
                                        </p:cTn>
                                        <p:tgtEl>
                                          <p:spTgt spid="808"/>
                                        </p:tgtEl>
                                        <p:attrNameLst>
                                          <p:attrName>style.visibility</p:attrName>
                                        </p:attrNameLst>
                                      </p:cBhvr>
                                      <p:to>
                                        <p:strVal val="hidden"/>
                                      </p:to>
                                    </p:set>
                                  </p:childTnLst>
                                </p:cTn>
                              </p:par>
                              <p:par>
                                <p:cTn id="5280" presetID="1" presetClass="entr" presetSubtype="0" fill="hold" grpId="0" nodeType="withEffect">
                                  <p:stCondLst>
                                    <p:cond delay="0"/>
                                  </p:stCondLst>
                                  <p:childTnLst>
                                    <p:set>
                                      <p:cBhvr>
                                        <p:cTn id="5281" dur="1" fill="hold">
                                          <p:stCondLst>
                                            <p:cond delay="0"/>
                                          </p:stCondLst>
                                        </p:cTn>
                                        <p:tgtEl>
                                          <p:spTgt spid="806"/>
                                        </p:tgtEl>
                                        <p:attrNameLst>
                                          <p:attrName>style.visibility</p:attrName>
                                        </p:attrNameLst>
                                      </p:cBhvr>
                                      <p:to>
                                        <p:strVal val="visible"/>
                                      </p:to>
                                    </p:set>
                                  </p:childTnLst>
                                </p:cTn>
                              </p:par>
                              <p:par>
                                <p:cTn id="5282" presetID="1" presetClass="entr" presetSubtype="0" fill="hold" grpId="0" nodeType="withEffect">
                                  <p:stCondLst>
                                    <p:cond delay="0"/>
                                  </p:stCondLst>
                                  <p:childTnLst>
                                    <p:set>
                                      <p:cBhvr>
                                        <p:cTn id="5283" dur="1" fill="hold">
                                          <p:stCondLst>
                                            <p:cond delay="0"/>
                                          </p:stCondLst>
                                        </p:cTn>
                                        <p:tgtEl>
                                          <p:spTgt spid="805"/>
                                        </p:tgtEl>
                                        <p:attrNameLst>
                                          <p:attrName>style.visibility</p:attrName>
                                        </p:attrNameLst>
                                      </p:cBhvr>
                                      <p:to>
                                        <p:strVal val="visible"/>
                                      </p:to>
                                    </p:set>
                                  </p:childTnLst>
                                </p:cTn>
                              </p:par>
                            </p:childTnLst>
                          </p:cTn>
                        </p:par>
                      </p:childTnLst>
                    </p:cTn>
                  </p:par>
                </p:childTnLst>
              </p:cTn>
              <p:nextCondLst>
                <p:cond evt="onClick" delay="0">
                  <p:tgtEl>
                    <p:spTgt spid="808"/>
                  </p:tgtEl>
                </p:cond>
              </p:nextCondLst>
            </p:seq>
            <p:seq concurrent="1" nextAc="seek">
              <p:cTn id="5284" restart="whenNotActive" fill="hold" evtFilter="cancelBubble" nodeType="interactiveSeq">
                <p:stCondLst>
                  <p:cond evt="onClick" delay="0">
                    <p:tgtEl>
                      <p:spTgt spid="807"/>
                    </p:tgtEl>
                  </p:cond>
                </p:stCondLst>
                <p:endSync evt="end" delay="0">
                  <p:rtn val="all"/>
                </p:endSync>
                <p:childTnLst>
                  <p:par>
                    <p:cTn id="5285" fill="hold">
                      <p:stCondLst>
                        <p:cond delay="0"/>
                      </p:stCondLst>
                      <p:childTnLst>
                        <p:par>
                          <p:cTn id="5286" fill="hold">
                            <p:stCondLst>
                              <p:cond delay="0"/>
                            </p:stCondLst>
                            <p:childTnLst>
                              <p:par>
                                <p:cTn id="5287" presetID="1" presetClass="exit" presetSubtype="0" fill="hold" grpId="2" nodeType="withEffect">
                                  <p:stCondLst>
                                    <p:cond delay="0"/>
                                  </p:stCondLst>
                                  <p:childTnLst>
                                    <p:set>
                                      <p:cBhvr>
                                        <p:cTn id="5288" dur="1" fill="hold">
                                          <p:stCondLst>
                                            <p:cond delay="0"/>
                                          </p:stCondLst>
                                        </p:cTn>
                                        <p:tgtEl>
                                          <p:spTgt spid="807"/>
                                        </p:tgtEl>
                                        <p:attrNameLst>
                                          <p:attrName>style.visibility</p:attrName>
                                        </p:attrNameLst>
                                      </p:cBhvr>
                                      <p:to>
                                        <p:strVal val="hidden"/>
                                      </p:to>
                                    </p:set>
                                  </p:childTnLst>
                                </p:cTn>
                              </p:par>
                              <p:par>
                                <p:cTn id="5289" presetID="1" presetClass="exit" presetSubtype="0" fill="hold" grpId="3" nodeType="withEffect">
                                  <p:stCondLst>
                                    <p:cond delay="0"/>
                                  </p:stCondLst>
                                  <p:childTnLst>
                                    <p:set>
                                      <p:cBhvr>
                                        <p:cTn id="5290" dur="1" fill="hold">
                                          <p:stCondLst>
                                            <p:cond delay="0"/>
                                          </p:stCondLst>
                                        </p:cTn>
                                        <p:tgtEl>
                                          <p:spTgt spid="808"/>
                                        </p:tgtEl>
                                        <p:attrNameLst>
                                          <p:attrName>style.visibility</p:attrName>
                                        </p:attrNameLst>
                                      </p:cBhvr>
                                      <p:to>
                                        <p:strVal val="hidden"/>
                                      </p:to>
                                    </p:set>
                                  </p:childTnLst>
                                </p:cTn>
                              </p:par>
                              <p:par>
                                <p:cTn id="5291" presetID="1" presetClass="entr" presetSubtype="0" fill="hold" grpId="0" nodeType="withEffect">
                                  <p:stCondLst>
                                    <p:cond delay="0"/>
                                  </p:stCondLst>
                                  <p:childTnLst>
                                    <p:set>
                                      <p:cBhvr>
                                        <p:cTn id="5292" dur="1" fill="hold">
                                          <p:stCondLst>
                                            <p:cond delay="0"/>
                                          </p:stCondLst>
                                        </p:cTn>
                                        <p:tgtEl>
                                          <p:spTgt spid="810"/>
                                        </p:tgtEl>
                                        <p:attrNameLst>
                                          <p:attrName>style.visibility</p:attrName>
                                        </p:attrNameLst>
                                      </p:cBhvr>
                                      <p:to>
                                        <p:strVal val="visible"/>
                                      </p:to>
                                    </p:set>
                                  </p:childTnLst>
                                </p:cTn>
                              </p:par>
                              <p:par>
                                <p:cTn id="5293" presetID="1" presetClass="entr" presetSubtype="0" fill="hold" grpId="0" nodeType="withEffect">
                                  <p:stCondLst>
                                    <p:cond delay="0"/>
                                  </p:stCondLst>
                                  <p:childTnLst>
                                    <p:set>
                                      <p:cBhvr>
                                        <p:cTn id="5294" dur="1" fill="hold">
                                          <p:stCondLst>
                                            <p:cond delay="0"/>
                                          </p:stCondLst>
                                        </p:cTn>
                                        <p:tgtEl>
                                          <p:spTgt spid="809"/>
                                        </p:tgtEl>
                                        <p:attrNameLst>
                                          <p:attrName>style.visibility</p:attrName>
                                        </p:attrNameLst>
                                      </p:cBhvr>
                                      <p:to>
                                        <p:strVal val="visible"/>
                                      </p:to>
                                    </p:set>
                                  </p:childTnLst>
                                </p:cTn>
                              </p:par>
                            </p:childTnLst>
                          </p:cTn>
                        </p:par>
                      </p:childTnLst>
                    </p:cTn>
                  </p:par>
                </p:childTnLst>
              </p:cTn>
              <p:nextCondLst>
                <p:cond evt="onClick" delay="0">
                  <p:tgtEl>
                    <p:spTgt spid="807"/>
                  </p:tgtEl>
                </p:cond>
              </p:nextCondLst>
            </p:seq>
            <p:seq concurrent="1" nextAc="seek">
              <p:cTn id="5295" restart="whenNotActive" fill="hold" evtFilter="cancelBubble" nodeType="interactiveSeq">
                <p:stCondLst>
                  <p:cond evt="onClick" delay="0">
                    <p:tgtEl>
                      <p:spTgt spid="810"/>
                    </p:tgtEl>
                  </p:cond>
                </p:stCondLst>
                <p:endSync evt="end" delay="0">
                  <p:rtn val="all"/>
                </p:endSync>
                <p:childTnLst>
                  <p:par>
                    <p:cTn id="5296" fill="hold">
                      <p:stCondLst>
                        <p:cond delay="0"/>
                      </p:stCondLst>
                      <p:childTnLst>
                        <p:par>
                          <p:cTn id="5297" fill="hold">
                            <p:stCondLst>
                              <p:cond delay="0"/>
                            </p:stCondLst>
                            <p:childTnLst>
                              <p:par>
                                <p:cTn id="5298" presetID="1" presetClass="exit" presetSubtype="0" fill="hold" grpId="1" nodeType="withEffect">
                                  <p:stCondLst>
                                    <p:cond delay="0"/>
                                  </p:stCondLst>
                                  <p:childTnLst>
                                    <p:set>
                                      <p:cBhvr>
                                        <p:cTn id="5299" dur="1" fill="hold">
                                          <p:stCondLst>
                                            <p:cond delay="0"/>
                                          </p:stCondLst>
                                        </p:cTn>
                                        <p:tgtEl>
                                          <p:spTgt spid="810"/>
                                        </p:tgtEl>
                                        <p:attrNameLst>
                                          <p:attrName>style.visibility</p:attrName>
                                        </p:attrNameLst>
                                      </p:cBhvr>
                                      <p:to>
                                        <p:strVal val="hidden"/>
                                      </p:to>
                                    </p:set>
                                  </p:childTnLst>
                                </p:cTn>
                              </p:par>
                              <p:par>
                                <p:cTn id="5300" presetID="1" presetClass="exit" presetSubtype="0" fill="hold" grpId="1" nodeType="withEffect">
                                  <p:stCondLst>
                                    <p:cond delay="0"/>
                                  </p:stCondLst>
                                  <p:childTnLst>
                                    <p:set>
                                      <p:cBhvr>
                                        <p:cTn id="5301" dur="1" fill="hold">
                                          <p:stCondLst>
                                            <p:cond delay="0"/>
                                          </p:stCondLst>
                                        </p:cTn>
                                        <p:tgtEl>
                                          <p:spTgt spid="809"/>
                                        </p:tgtEl>
                                        <p:attrNameLst>
                                          <p:attrName>style.visibility</p:attrName>
                                        </p:attrNameLst>
                                      </p:cBhvr>
                                      <p:to>
                                        <p:strVal val="hidden"/>
                                      </p:to>
                                    </p:set>
                                  </p:childTnLst>
                                </p:cTn>
                              </p:par>
                              <p:par>
                                <p:cTn id="5302" presetID="1" presetClass="entr" presetSubtype="0" fill="hold" grpId="3" nodeType="withEffect">
                                  <p:stCondLst>
                                    <p:cond delay="0"/>
                                  </p:stCondLst>
                                  <p:childTnLst>
                                    <p:set>
                                      <p:cBhvr>
                                        <p:cTn id="5303" dur="1" fill="hold">
                                          <p:stCondLst>
                                            <p:cond delay="0"/>
                                          </p:stCondLst>
                                        </p:cTn>
                                        <p:tgtEl>
                                          <p:spTgt spid="807"/>
                                        </p:tgtEl>
                                        <p:attrNameLst>
                                          <p:attrName>style.visibility</p:attrName>
                                        </p:attrNameLst>
                                      </p:cBhvr>
                                      <p:to>
                                        <p:strVal val="visible"/>
                                      </p:to>
                                    </p:set>
                                  </p:childTnLst>
                                </p:cTn>
                              </p:par>
                              <p:par>
                                <p:cTn id="5304" presetID="1" presetClass="entr" presetSubtype="0" fill="hold" grpId="2" nodeType="withEffect">
                                  <p:stCondLst>
                                    <p:cond delay="0"/>
                                  </p:stCondLst>
                                  <p:childTnLst>
                                    <p:set>
                                      <p:cBhvr>
                                        <p:cTn id="5305" dur="1" fill="hold">
                                          <p:stCondLst>
                                            <p:cond delay="0"/>
                                          </p:stCondLst>
                                        </p:cTn>
                                        <p:tgtEl>
                                          <p:spTgt spid="808"/>
                                        </p:tgtEl>
                                        <p:attrNameLst>
                                          <p:attrName>style.visibility</p:attrName>
                                        </p:attrNameLst>
                                      </p:cBhvr>
                                      <p:to>
                                        <p:strVal val="visible"/>
                                      </p:to>
                                    </p:set>
                                  </p:childTnLst>
                                </p:cTn>
                              </p:par>
                            </p:childTnLst>
                          </p:cTn>
                        </p:par>
                      </p:childTnLst>
                    </p:cTn>
                  </p:par>
                </p:childTnLst>
              </p:cTn>
              <p:nextCondLst>
                <p:cond evt="onClick" delay="0">
                  <p:tgtEl>
                    <p:spTgt spid="810"/>
                  </p:tgtEl>
                </p:cond>
              </p:nextCondLst>
            </p:seq>
            <p:seq concurrent="1" nextAc="seek">
              <p:cTn id="5306" restart="whenNotActive" fill="hold" evtFilter="cancelBubble" nodeType="interactiveSeq">
                <p:stCondLst>
                  <p:cond evt="onClick" delay="0">
                    <p:tgtEl>
                      <p:spTgt spid="809"/>
                    </p:tgtEl>
                  </p:cond>
                </p:stCondLst>
                <p:endSync evt="end" delay="0">
                  <p:rtn val="all"/>
                </p:endSync>
                <p:childTnLst>
                  <p:par>
                    <p:cTn id="5307" fill="hold">
                      <p:stCondLst>
                        <p:cond delay="0"/>
                      </p:stCondLst>
                      <p:childTnLst>
                        <p:par>
                          <p:cTn id="5308" fill="hold">
                            <p:stCondLst>
                              <p:cond delay="0"/>
                            </p:stCondLst>
                            <p:childTnLst>
                              <p:par>
                                <p:cTn id="5309" presetID="1" presetClass="exit" presetSubtype="0" fill="hold" grpId="2" nodeType="withEffect">
                                  <p:stCondLst>
                                    <p:cond delay="0"/>
                                  </p:stCondLst>
                                  <p:childTnLst>
                                    <p:set>
                                      <p:cBhvr>
                                        <p:cTn id="5310" dur="1" fill="hold">
                                          <p:stCondLst>
                                            <p:cond delay="0"/>
                                          </p:stCondLst>
                                        </p:cTn>
                                        <p:tgtEl>
                                          <p:spTgt spid="809"/>
                                        </p:tgtEl>
                                        <p:attrNameLst>
                                          <p:attrName>style.visibility</p:attrName>
                                        </p:attrNameLst>
                                      </p:cBhvr>
                                      <p:to>
                                        <p:strVal val="hidden"/>
                                      </p:to>
                                    </p:set>
                                  </p:childTnLst>
                                </p:cTn>
                              </p:par>
                              <p:par>
                                <p:cTn id="5311" presetID="1" presetClass="exit" presetSubtype="0" fill="hold" grpId="2" nodeType="withEffect">
                                  <p:stCondLst>
                                    <p:cond delay="0"/>
                                  </p:stCondLst>
                                  <p:childTnLst>
                                    <p:set>
                                      <p:cBhvr>
                                        <p:cTn id="5312" dur="1" fill="hold">
                                          <p:stCondLst>
                                            <p:cond delay="0"/>
                                          </p:stCondLst>
                                        </p:cTn>
                                        <p:tgtEl>
                                          <p:spTgt spid="810"/>
                                        </p:tgtEl>
                                        <p:attrNameLst>
                                          <p:attrName>style.visibility</p:attrName>
                                        </p:attrNameLst>
                                      </p:cBhvr>
                                      <p:to>
                                        <p:strVal val="hidden"/>
                                      </p:to>
                                    </p:set>
                                  </p:childTnLst>
                                </p:cTn>
                              </p:par>
                              <p:par>
                                <p:cTn id="5313" presetID="1" presetClass="entr" presetSubtype="0" fill="hold" grpId="3" nodeType="withEffect">
                                  <p:stCondLst>
                                    <p:cond delay="0"/>
                                  </p:stCondLst>
                                  <p:childTnLst>
                                    <p:set>
                                      <p:cBhvr>
                                        <p:cTn id="5314" dur="1" fill="hold">
                                          <p:stCondLst>
                                            <p:cond delay="0"/>
                                          </p:stCondLst>
                                        </p:cTn>
                                        <p:tgtEl>
                                          <p:spTgt spid="812"/>
                                        </p:tgtEl>
                                        <p:attrNameLst>
                                          <p:attrName>style.visibility</p:attrName>
                                        </p:attrNameLst>
                                      </p:cBhvr>
                                      <p:to>
                                        <p:strVal val="visible"/>
                                      </p:to>
                                    </p:set>
                                  </p:childTnLst>
                                </p:cTn>
                              </p:par>
                              <p:par>
                                <p:cTn id="5315" presetID="1" presetClass="entr" presetSubtype="0" fill="hold" grpId="3" nodeType="withEffect">
                                  <p:stCondLst>
                                    <p:cond delay="0"/>
                                  </p:stCondLst>
                                  <p:childTnLst>
                                    <p:set>
                                      <p:cBhvr>
                                        <p:cTn id="5316" dur="1" fill="hold">
                                          <p:stCondLst>
                                            <p:cond delay="0"/>
                                          </p:stCondLst>
                                        </p:cTn>
                                        <p:tgtEl>
                                          <p:spTgt spid="811"/>
                                        </p:tgtEl>
                                        <p:attrNameLst>
                                          <p:attrName>style.visibility</p:attrName>
                                        </p:attrNameLst>
                                      </p:cBhvr>
                                      <p:to>
                                        <p:strVal val="visible"/>
                                      </p:to>
                                    </p:set>
                                  </p:childTnLst>
                                </p:cTn>
                              </p:par>
                            </p:childTnLst>
                          </p:cTn>
                        </p:par>
                      </p:childTnLst>
                    </p:cTn>
                  </p:par>
                </p:childTnLst>
              </p:cTn>
              <p:nextCondLst>
                <p:cond evt="onClick" delay="0">
                  <p:tgtEl>
                    <p:spTgt spid="809"/>
                  </p:tgtEl>
                </p:cond>
              </p:nextCondLst>
            </p:seq>
            <p:seq concurrent="1" nextAc="seek">
              <p:cTn id="5317" restart="whenNotActive" fill="hold" evtFilter="cancelBubble" nodeType="interactiveSeq">
                <p:stCondLst>
                  <p:cond evt="onClick" delay="0">
                    <p:tgtEl>
                      <p:spTgt spid="812"/>
                    </p:tgtEl>
                  </p:cond>
                </p:stCondLst>
                <p:endSync evt="end" delay="0">
                  <p:rtn val="all"/>
                </p:endSync>
                <p:childTnLst>
                  <p:par>
                    <p:cTn id="5318" fill="hold">
                      <p:stCondLst>
                        <p:cond delay="0"/>
                      </p:stCondLst>
                      <p:childTnLst>
                        <p:par>
                          <p:cTn id="5319" fill="hold">
                            <p:stCondLst>
                              <p:cond delay="0"/>
                            </p:stCondLst>
                            <p:childTnLst>
                              <p:par>
                                <p:cTn id="5320" presetID="1" presetClass="exit" presetSubtype="0" fill="hold" grpId="1" nodeType="withEffect">
                                  <p:stCondLst>
                                    <p:cond delay="0"/>
                                  </p:stCondLst>
                                  <p:childTnLst>
                                    <p:set>
                                      <p:cBhvr>
                                        <p:cTn id="5321" dur="1" fill="hold">
                                          <p:stCondLst>
                                            <p:cond delay="0"/>
                                          </p:stCondLst>
                                        </p:cTn>
                                        <p:tgtEl>
                                          <p:spTgt spid="812"/>
                                        </p:tgtEl>
                                        <p:attrNameLst>
                                          <p:attrName>style.visibility</p:attrName>
                                        </p:attrNameLst>
                                      </p:cBhvr>
                                      <p:to>
                                        <p:strVal val="hidden"/>
                                      </p:to>
                                    </p:set>
                                  </p:childTnLst>
                                </p:cTn>
                              </p:par>
                              <p:par>
                                <p:cTn id="5322" presetID="1" presetClass="exit" presetSubtype="0" fill="hold" grpId="1" nodeType="withEffect">
                                  <p:stCondLst>
                                    <p:cond delay="0"/>
                                  </p:stCondLst>
                                  <p:childTnLst>
                                    <p:set>
                                      <p:cBhvr>
                                        <p:cTn id="5323" dur="1" fill="hold">
                                          <p:stCondLst>
                                            <p:cond delay="0"/>
                                          </p:stCondLst>
                                        </p:cTn>
                                        <p:tgtEl>
                                          <p:spTgt spid="811"/>
                                        </p:tgtEl>
                                        <p:attrNameLst>
                                          <p:attrName>style.visibility</p:attrName>
                                        </p:attrNameLst>
                                      </p:cBhvr>
                                      <p:to>
                                        <p:strVal val="hidden"/>
                                      </p:to>
                                    </p:set>
                                  </p:childTnLst>
                                </p:cTn>
                              </p:par>
                              <p:par>
                                <p:cTn id="5324" presetID="1" presetClass="entr" presetSubtype="0" fill="hold" grpId="3" nodeType="withEffect">
                                  <p:stCondLst>
                                    <p:cond delay="0"/>
                                  </p:stCondLst>
                                  <p:childTnLst>
                                    <p:set>
                                      <p:cBhvr>
                                        <p:cTn id="5325" dur="1" fill="hold">
                                          <p:stCondLst>
                                            <p:cond delay="0"/>
                                          </p:stCondLst>
                                        </p:cTn>
                                        <p:tgtEl>
                                          <p:spTgt spid="810"/>
                                        </p:tgtEl>
                                        <p:attrNameLst>
                                          <p:attrName>style.visibility</p:attrName>
                                        </p:attrNameLst>
                                      </p:cBhvr>
                                      <p:to>
                                        <p:strVal val="visible"/>
                                      </p:to>
                                    </p:set>
                                  </p:childTnLst>
                                </p:cTn>
                              </p:par>
                              <p:par>
                                <p:cTn id="5326" presetID="1" presetClass="entr" presetSubtype="0" fill="hold" grpId="3" nodeType="withEffect">
                                  <p:stCondLst>
                                    <p:cond delay="0"/>
                                  </p:stCondLst>
                                  <p:childTnLst>
                                    <p:set>
                                      <p:cBhvr>
                                        <p:cTn id="5327" dur="1" fill="hold">
                                          <p:stCondLst>
                                            <p:cond delay="0"/>
                                          </p:stCondLst>
                                        </p:cTn>
                                        <p:tgtEl>
                                          <p:spTgt spid="809"/>
                                        </p:tgtEl>
                                        <p:attrNameLst>
                                          <p:attrName>style.visibility</p:attrName>
                                        </p:attrNameLst>
                                      </p:cBhvr>
                                      <p:to>
                                        <p:strVal val="visible"/>
                                      </p:to>
                                    </p:set>
                                  </p:childTnLst>
                                </p:cTn>
                              </p:par>
                            </p:childTnLst>
                          </p:cTn>
                        </p:par>
                      </p:childTnLst>
                    </p:cTn>
                  </p:par>
                </p:childTnLst>
              </p:cTn>
              <p:nextCondLst>
                <p:cond evt="onClick" delay="0">
                  <p:tgtEl>
                    <p:spTgt spid="812"/>
                  </p:tgtEl>
                </p:cond>
              </p:nextCondLst>
            </p:seq>
            <p:seq concurrent="1" nextAc="seek">
              <p:cTn id="5328" restart="whenNotActive" fill="hold" evtFilter="cancelBubble" nodeType="interactiveSeq">
                <p:stCondLst>
                  <p:cond evt="onClick" delay="0">
                    <p:tgtEl>
                      <p:spTgt spid="811"/>
                    </p:tgtEl>
                  </p:cond>
                </p:stCondLst>
                <p:endSync evt="end" delay="0">
                  <p:rtn val="all"/>
                </p:endSync>
                <p:childTnLst>
                  <p:par>
                    <p:cTn id="5329" fill="hold">
                      <p:stCondLst>
                        <p:cond delay="0"/>
                      </p:stCondLst>
                      <p:childTnLst>
                        <p:par>
                          <p:cTn id="5330" fill="hold">
                            <p:stCondLst>
                              <p:cond delay="0"/>
                            </p:stCondLst>
                            <p:childTnLst>
                              <p:par>
                                <p:cTn id="5331" presetID="1" presetClass="exit" presetSubtype="0" fill="hold" grpId="2" nodeType="withEffect">
                                  <p:stCondLst>
                                    <p:cond delay="0"/>
                                  </p:stCondLst>
                                  <p:childTnLst>
                                    <p:set>
                                      <p:cBhvr>
                                        <p:cTn id="5332" dur="1" fill="hold">
                                          <p:stCondLst>
                                            <p:cond delay="0"/>
                                          </p:stCondLst>
                                        </p:cTn>
                                        <p:tgtEl>
                                          <p:spTgt spid="811"/>
                                        </p:tgtEl>
                                        <p:attrNameLst>
                                          <p:attrName>style.visibility</p:attrName>
                                        </p:attrNameLst>
                                      </p:cBhvr>
                                      <p:to>
                                        <p:strVal val="hidden"/>
                                      </p:to>
                                    </p:set>
                                  </p:childTnLst>
                                </p:cTn>
                              </p:par>
                              <p:par>
                                <p:cTn id="5333" presetID="1" presetClass="exit" presetSubtype="0" fill="hold" grpId="2" nodeType="withEffect">
                                  <p:stCondLst>
                                    <p:cond delay="0"/>
                                  </p:stCondLst>
                                  <p:childTnLst>
                                    <p:set>
                                      <p:cBhvr>
                                        <p:cTn id="5334" dur="1" fill="hold">
                                          <p:stCondLst>
                                            <p:cond delay="0"/>
                                          </p:stCondLst>
                                        </p:cTn>
                                        <p:tgtEl>
                                          <p:spTgt spid="812"/>
                                        </p:tgtEl>
                                        <p:attrNameLst>
                                          <p:attrName>style.visibility</p:attrName>
                                        </p:attrNameLst>
                                      </p:cBhvr>
                                      <p:to>
                                        <p:strVal val="hidden"/>
                                      </p:to>
                                    </p:set>
                                  </p:childTnLst>
                                </p:cTn>
                              </p:par>
                              <p:par>
                                <p:cTn id="5335" presetID="1" presetClass="entr" presetSubtype="0" fill="hold" grpId="3" nodeType="withEffect">
                                  <p:stCondLst>
                                    <p:cond delay="0"/>
                                  </p:stCondLst>
                                  <p:childTnLst>
                                    <p:set>
                                      <p:cBhvr>
                                        <p:cTn id="5336" dur="1" fill="hold">
                                          <p:stCondLst>
                                            <p:cond delay="0"/>
                                          </p:stCondLst>
                                        </p:cTn>
                                        <p:tgtEl>
                                          <p:spTgt spid="814"/>
                                        </p:tgtEl>
                                        <p:attrNameLst>
                                          <p:attrName>style.visibility</p:attrName>
                                        </p:attrNameLst>
                                      </p:cBhvr>
                                      <p:to>
                                        <p:strVal val="visible"/>
                                      </p:to>
                                    </p:set>
                                  </p:childTnLst>
                                </p:cTn>
                              </p:par>
                              <p:par>
                                <p:cTn id="5337" presetID="1" presetClass="entr" presetSubtype="0" fill="hold" grpId="3" nodeType="withEffect">
                                  <p:stCondLst>
                                    <p:cond delay="0"/>
                                  </p:stCondLst>
                                  <p:childTnLst>
                                    <p:set>
                                      <p:cBhvr>
                                        <p:cTn id="5338" dur="1" fill="hold">
                                          <p:stCondLst>
                                            <p:cond delay="0"/>
                                          </p:stCondLst>
                                        </p:cTn>
                                        <p:tgtEl>
                                          <p:spTgt spid="813"/>
                                        </p:tgtEl>
                                        <p:attrNameLst>
                                          <p:attrName>style.visibility</p:attrName>
                                        </p:attrNameLst>
                                      </p:cBhvr>
                                      <p:to>
                                        <p:strVal val="visible"/>
                                      </p:to>
                                    </p:set>
                                  </p:childTnLst>
                                </p:cTn>
                              </p:par>
                            </p:childTnLst>
                          </p:cTn>
                        </p:par>
                      </p:childTnLst>
                    </p:cTn>
                  </p:par>
                </p:childTnLst>
              </p:cTn>
              <p:nextCondLst>
                <p:cond evt="onClick" delay="0">
                  <p:tgtEl>
                    <p:spTgt spid="811"/>
                  </p:tgtEl>
                </p:cond>
              </p:nextCondLst>
            </p:seq>
            <p:seq concurrent="1" nextAc="seek">
              <p:cTn id="5339" restart="whenNotActive" fill="hold" evtFilter="cancelBubble" nodeType="interactiveSeq">
                <p:stCondLst>
                  <p:cond evt="onClick" delay="0">
                    <p:tgtEl>
                      <p:spTgt spid="814"/>
                    </p:tgtEl>
                  </p:cond>
                </p:stCondLst>
                <p:endSync evt="end" delay="0">
                  <p:rtn val="all"/>
                </p:endSync>
                <p:childTnLst>
                  <p:par>
                    <p:cTn id="5340" fill="hold">
                      <p:stCondLst>
                        <p:cond delay="0"/>
                      </p:stCondLst>
                      <p:childTnLst>
                        <p:par>
                          <p:cTn id="5341" fill="hold">
                            <p:stCondLst>
                              <p:cond delay="0"/>
                            </p:stCondLst>
                            <p:childTnLst>
                              <p:par>
                                <p:cTn id="5342" presetID="1" presetClass="exit" presetSubtype="0" fill="hold" grpId="1" nodeType="withEffect">
                                  <p:stCondLst>
                                    <p:cond delay="0"/>
                                  </p:stCondLst>
                                  <p:childTnLst>
                                    <p:set>
                                      <p:cBhvr>
                                        <p:cTn id="5343" dur="1" fill="hold">
                                          <p:stCondLst>
                                            <p:cond delay="0"/>
                                          </p:stCondLst>
                                        </p:cTn>
                                        <p:tgtEl>
                                          <p:spTgt spid="814"/>
                                        </p:tgtEl>
                                        <p:attrNameLst>
                                          <p:attrName>style.visibility</p:attrName>
                                        </p:attrNameLst>
                                      </p:cBhvr>
                                      <p:to>
                                        <p:strVal val="hidden"/>
                                      </p:to>
                                    </p:set>
                                  </p:childTnLst>
                                </p:cTn>
                              </p:par>
                              <p:par>
                                <p:cTn id="5344" presetID="1" presetClass="exit" presetSubtype="0" fill="hold" grpId="1" nodeType="withEffect">
                                  <p:stCondLst>
                                    <p:cond delay="0"/>
                                  </p:stCondLst>
                                  <p:childTnLst>
                                    <p:set>
                                      <p:cBhvr>
                                        <p:cTn id="5345" dur="1" fill="hold">
                                          <p:stCondLst>
                                            <p:cond delay="0"/>
                                          </p:stCondLst>
                                        </p:cTn>
                                        <p:tgtEl>
                                          <p:spTgt spid="813"/>
                                        </p:tgtEl>
                                        <p:attrNameLst>
                                          <p:attrName>style.visibility</p:attrName>
                                        </p:attrNameLst>
                                      </p:cBhvr>
                                      <p:to>
                                        <p:strVal val="hidden"/>
                                      </p:to>
                                    </p:set>
                                  </p:childTnLst>
                                </p:cTn>
                              </p:par>
                              <p:par>
                                <p:cTn id="5346" presetID="1" presetClass="entr" presetSubtype="0" fill="hold" grpId="0" nodeType="withEffect">
                                  <p:stCondLst>
                                    <p:cond delay="0"/>
                                  </p:stCondLst>
                                  <p:childTnLst>
                                    <p:set>
                                      <p:cBhvr>
                                        <p:cTn id="5347" dur="1" fill="hold">
                                          <p:stCondLst>
                                            <p:cond delay="0"/>
                                          </p:stCondLst>
                                        </p:cTn>
                                        <p:tgtEl>
                                          <p:spTgt spid="812"/>
                                        </p:tgtEl>
                                        <p:attrNameLst>
                                          <p:attrName>style.visibility</p:attrName>
                                        </p:attrNameLst>
                                      </p:cBhvr>
                                      <p:to>
                                        <p:strVal val="visible"/>
                                      </p:to>
                                    </p:set>
                                  </p:childTnLst>
                                </p:cTn>
                              </p:par>
                              <p:par>
                                <p:cTn id="5348" presetID="1" presetClass="entr" presetSubtype="0" fill="hold" grpId="0" nodeType="withEffect">
                                  <p:stCondLst>
                                    <p:cond delay="0"/>
                                  </p:stCondLst>
                                  <p:childTnLst>
                                    <p:set>
                                      <p:cBhvr>
                                        <p:cTn id="5349" dur="1" fill="hold">
                                          <p:stCondLst>
                                            <p:cond delay="0"/>
                                          </p:stCondLst>
                                        </p:cTn>
                                        <p:tgtEl>
                                          <p:spTgt spid="811"/>
                                        </p:tgtEl>
                                        <p:attrNameLst>
                                          <p:attrName>style.visibility</p:attrName>
                                        </p:attrNameLst>
                                      </p:cBhvr>
                                      <p:to>
                                        <p:strVal val="visible"/>
                                      </p:to>
                                    </p:set>
                                  </p:childTnLst>
                                </p:cTn>
                              </p:par>
                            </p:childTnLst>
                          </p:cTn>
                        </p:par>
                      </p:childTnLst>
                    </p:cTn>
                  </p:par>
                </p:childTnLst>
              </p:cTn>
              <p:nextCondLst>
                <p:cond evt="onClick" delay="0">
                  <p:tgtEl>
                    <p:spTgt spid="814"/>
                  </p:tgtEl>
                </p:cond>
              </p:nextCondLst>
            </p:seq>
            <p:seq concurrent="1" nextAc="seek">
              <p:cTn id="5350" restart="whenNotActive" fill="hold" evtFilter="cancelBubble" nodeType="interactiveSeq">
                <p:stCondLst>
                  <p:cond evt="onClick" delay="0">
                    <p:tgtEl>
                      <p:spTgt spid="813"/>
                    </p:tgtEl>
                  </p:cond>
                </p:stCondLst>
                <p:endSync evt="end" delay="0">
                  <p:rtn val="all"/>
                </p:endSync>
                <p:childTnLst>
                  <p:par>
                    <p:cTn id="5351" fill="hold">
                      <p:stCondLst>
                        <p:cond delay="0"/>
                      </p:stCondLst>
                      <p:childTnLst>
                        <p:par>
                          <p:cTn id="5352" fill="hold">
                            <p:stCondLst>
                              <p:cond delay="0"/>
                            </p:stCondLst>
                            <p:childTnLst>
                              <p:par>
                                <p:cTn id="5353" presetID="1" presetClass="exit" presetSubtype="0" fill="hold" grpId="2" nodeType="withEffect">
                                  <p:stCondLst>
                                    <p:cond delay="0"/>
                                  </p:stCondLst>
                                  <p:childTnLst>
                                    <p:set>
                                      <p:cBhvr>
                                        <p:cTn id="5354" dur="1" fill="hold">
                                          <p:stCondLst>
                                            <p:cond delay="0"/>
                                          </p:stCondLst>
                                        </p:cTn>
                                        <p:tgtEl>
                                          <p:spTgt spid="813"/>
                                        </p:tgtEl>
                                        <p:attrNameLst>
                                          <p:attrName>style.visibility</p:attrName>
                                        </p:attrNameLst>
                                      </p:cBhvr>
                                      <p:to>
                                        <p:strVal val="hidden"/>
                                      </p:to>
                                    </p:set>
                                  </p:childTnLst>
                                </p:cTn>
                              </p:par>
                              <p:par>
                                <p:cTn id="5355" presetID="1" presetClass="exit" presetSubtype="0" fill="hold" grpId="2" nodeType="withEffect">
                                  <p:stCondLst>
                                    <p:cond delay="0"/>
                                  </p:stCondLst>
                                  <p:childTnLst>
                                    <p:set>
                                      <p:cBhvr>
                                        <p:cTn id="5356" dur="1" fill="hold">
                                          <p:stCondLst>
                                            <p:cond delay="0"/>
                                          </p:stCondLst>
                                        </p:cTn>
                                        <p:tgtEl>
                                          <p:spTgt spid="814"/>
                                        </p:tgtEl>
                                        <p:attrNameLst>
                                          <p:attrName>style.visibility</p:attrName>
                                        </p:attrNameLst>
                                      </p:cBhvr>
                                      <p:to>
                                        <p:strVal val="hidden"/>
                                      </p:to>
                                    </p:set>
                                  </p:childTnLst>
                                </p:cTn>
                              </p:par>
                              <p:par>
                                <p:cTn id="5357" presetID="1" presetClass="entr" presetSubtype="0" fill="hold" grpId="0" nodeType="withEffect">
                                  <p:stCondLst>
                                    <p:cond delay="0"/>
                                  </p:stCondLst>
                                  <p:childTnLst>
                                    <p:set>
                                      <p:cBhvr>
                                        <p:cTn id="5358" dur="1" fill="hold">
                                          <p:stCondLst>
                                            <p:cond delay="0"/>
                                          </p:stCondLst>
                                        </p:cTn>
                                        <p:tgtEl>
                                          <p:spTgt spid="816"/>
                                        </p:tgtEl>
                                        <p:attrNameLst>
                                          <p:attrName>style.visibility</p:attrName>
                                        </p:attrNameLst>
                                      </p:cBhvr>
                                      <p:to>
                                        <p:strVal val="visible"/>
                                      </p:to>
                                    </p:set>
                                  </p:childTnLst>
                                </p:cTn>
                              </p:par>
                              <p:par>
                                <p:cTn id="5359" presetID="1" presetClass="entr" presetSubtype="0" fill="hold" grpId="0" nodeType="withEffect">
                                  <p:stCondLst>
                                    <p:cond delay="0"/>
                                  </p:stCondLst>
                                  <p:childTnLst>
                                    <p:set>
                                      <p:cBhvr>
                                        <p:cTn id="5360" dur="1" fill="hold">
                                          <p:stCondLst>
                                            <p:cond delay="0"/>
                                          </p:stCondLst>
                                        </p:cTn>
                                        <p:tgtEl>
                                          <p:spTgt spid="815"/>
                                        </p:tgtEl>
                                        <p:attrNameLst>
                                          <p:attrName>style.visibility</p:attrName>
                                        </p:attrNameLst>
                                      </p:cBhvr>
                                      <p:to>
                                        <p:strVal val="visible"/>
                                      </p:to>
                                    </p:set>
                                  </p:childTnLst>
                                </p:cTn>
                              </p:par>
                            </p:childTnLst>
                          </p:cTn>
                        </p:par>
                      </p:childTnLst>
                    </p:cTn>
                  </p:par>
                </p:childTnLst>
              </p:cTn>
              <p:nextCondLst>
                <p:cond evt="onClick" delay="0">
                  <p:tgtEl>
                    <p:spTgt spid="813"/>
                  </p:tgtEl>
                </p:cond>
              </p:nextCondLst>
            </p:seq>
            <p:seq concurrent="1" nextAc="seek">
              <p:cTn id="5361" restart="whenNotActive" fill="hold" evtFilter="cancelBubble" nodeType="interactiveSeq">
                <p:stCondLst>
                  <p:cond evt="onClick" delay="0">
                    <p:tgtEl>
                      <p:spTgt spid="816"/>
                    </p:tgtEl>
                  </p:cond>
                </p:stCondLst>
                <p:endSync evt="end" delay="0">
                  <p:rtn val="all"/>
                </p:endSync>
                <p:childTnLst>
                  <p:par>
                    <p:cTn id="5362" fill="hold">
                      <p:stCondLst>
                        <p:cond delay="0"/>
                      </p:stCondLst>
                      <p:childTnLst>
                        <p:par>
                          <p:cTn id="5363" fill="hold">
                            <p:stCondLst>
                              <p:cond delay="0"/>
                            </p:stCondLst>
                            <p:childTnLst>
                              <p:par>
                                <p:cTn id="5364" presetID="1" presetClass="exit" presetSubtype="0" fill="hold" grpId="1" nodeType="withEffect">
                                  <p:stCondLst>
                                    <p:cond delay="0"/>
                                  </p:stCondLst>
                                  <p:childTnLst>
                                    <p:set>
                                      <p:cBhvr>
                                        <p:cTn id="5365" dur="1" fill="hold">
                                          <p:stCondLst>
                                            <p:cond delay="0"/>
                                          </p:stCondLst>
                                        </p:cTn>
                                        <p:tgtEl>
                                          <p:spTgt spid="816"/>
                                        </p:tgtEl>
                                        <p:attrNameLst>
                                          <p:attrName>style.visibility</p:attrName>
                                        </p:attrNameLst>
                                      </p:cBhvr>
                                      <p:to>
                                        <p:strVal val="hidden"/>
                                      </p:to>
                                    </p:set>
                                  </p:childTnLst>
                                </p:cTn>
                              </p:par>
                              <p:par>
                                <p:cTn id="5366" presetID="1" presetClass="exit" presetSubtype="0" fill="hold" grpId="1" nodeType="withEffect">
                                  <p:stCondLst>
                                    <p:cond delay="0"/>
                                  </p:stCondLst>
                                  <p:childTnLst>
                                    <p:set>
                                      <p:cBhvr>
                                        <p:cTn id="5367" dur="1" fill="hold">
                                          <p:stCondLst>
                                            <p:cond delay="0"/>
                                          </p:stCondLst>
                                        </p:cTn>
                                        <p:tgtEl>
                                          <p:spTgt spid="815"/>
                                        </p:tgtEl>
                                        <p:attrNameLst>
                                          <p:attrName>style.visibility</p:attrName>
                                        </p:attrNameLst>
                                      </p:cBhvr>
                                      <p:to>
                                        <p:strVal val="hidden"/>
                                      </p:to>
                                    </p:set>
                                  </p:childTnLst>
                                </p:cTn>
                              </p:par>
                              <p:par>
                                <p:cTn id="5368" presetID="1" presetClass="entr" presetSubtype="0" fill="hold" grpId="0" nodeType="withEffect">
                                  <p:stCondLst>
                                    <p:cond delay="0"/>
                                  </p:stCondLst>
                                  <p:childTnLst>
                                    <p:set>
                                      <p:cBhvr>
                                        <p:cTn id="5369" dur="1" fill="hold">
                                          <p:stCondLst>
                                            <p:cond delay="0"/>
                                          </p:stCondLst>
                                        </p:cTn>
                                        <p:tgtEl>
                                          <p:spTgt spid="814"/>
                                        </p:tgtEl>
                                        <p:attrNameLst>
                                          <p:attrName>style.visibility</p:attrName>
                                        </p:attrNameLst>
                                      </p:cBhvr>
                                      <p:to>
                                        <p:strVal val="visible"/>
                                      </p:to>
                                    </p:set>
                                  </p:childTnLst>
                                </p:cTn>
                              </p:par>
                              <p:par>
                                <p:cTn id="5370" presetID="1" presetClass="entr" presetSubtype="0" fill="hold" grpId="0" nodeType="withEffect">
                                  <p:stCondLst>
                                    <p:cond delay="0"/>
                                  </p:stCondLst>
                                  <p:childTnLst>
                                    <p:set>
                                      <p:cBhvr>
                                        <p:cTn id="5371" dur="1" fill="hold">
                                          <p:stCondLst>
                                            <p:cond delay="0"/>
                                          </p:stCondLst>
                                        </p:cTn>
                                        <p:tgtEl>
                                          <p:spTgt spid="813"/>
                                        </p:tgtEl>
                                        <p:attrNameLst>
                                          <p:attrName>style.visibility</p:attrName>
                                        </p:attrNameLst>
                                      </p:cBhvr>
                                      <p:to>
                                        <p:strVal val="visible"/>
                                      </p:to>
                                    </p:set>
                                  </p:childTnLst>
                                </p:cTn>
                              </p:par>
                            </p:childTnLst>
                          </p:cTn>
                        </p:par>
                      </p:childTnLst>
                    </p:cTn>
                  </p:par>
                </p:childTnLst>
              </p:cTn>
              <p:nextCondLst>
                <p:cond evt="onClick" delay="0">
                  <p:tgtEl>
                    <p:spTgt spid="816"/>
                  </p:tgtEl>
                </p:cond>
              </p:nextCondLst>
            </p:seq>
            <p:seq concurrent="1" nextAc="seek">
              <p:cTn id="5372" restart="whenNotActive" fill="hold" evtFilter="cancelBubble" nodeType="interactiveSeq">
                <p:stCondLst>
                  <p:cond evt="onClick" delay="0">
                    <p:tgtEl>
                      <p:spTgt spid="815"/>
                    </p:tgtEl>
                  </p:cond>
                </p:stCondLst>
                <p:endSync evt="end" delay="0">
                  <p:rtn val="all"/>
                </p:endSync>
                <p:childTnLst>
                  <p:par>
                    <p:cTn id="5373" fill="hold">
                      <p:stCondLst>
                        <p:cond delay="0"/>
                      </p:stCondLst>
                      <p:childTnLst>
                        <p:par>
                          <p:cTn id="5374" fill="hold">
                            <p:stCondLst>
                              <p:cond delay="0"/>
                            </p:stCondLst>
                            <p:childTnLst>
                              <p:par>
                                <p:cTn id="5375" presetID="1" presetClass="exit" presetSubtype="0" fill="hold" grpId="2" nodeType="withEffect">
                                  <p:stCondLst>
                                    <p:cond delay="0"/>
                                  </p:stCondLst>
                                  <p:childTnLst>
                                    <p:set>
                                      <p:cBhvr>
                                        <p:cTn id="5376" dur="1" fill="hold">
                                          <p:stCondLst>
                                            <p:cond delay="0"/>
                                          </p:stCondLst>
                                        </p:cTn>
                                        <p:tgtEl>
                                          <p:spTgt spid="815"/>
                                        </p:tgtEl>
                                        <p:attrNameLst>
                                          <p:attrName>style.visibility</p:attrName>
                                        </p:attrNameLst>
                                      </p:cBhvr>
                                      <p:to>
                                        <p:strVal val="hidden"/>
                                      </p:to>
                                    </p:set>
                                  </p:childTnLst>
                                </p:cTn>
                              </p:par>
                              <p:par>
                                <p:cTn id="5377" presetID="1" presetClass="exit" presetSubtype="0" fill="hold" grpId="2" nodeType="withEffect">
                                  <p:stCondLst>
                                    <p:cond delay="0"/>
                                  </p:stCondLst>
                                  <p:childTnLst>
                                    <p:set>
                                      <p:cBhvr>
                                        <p:cTn id="5378" dur="1" fill="hold">
                                          <p:stCondLst>
                                            <p:cond delay="0"/>
                                          </p:stCondLst>
                                        </p:cTn>
                                        <p:tgtEl>
                                          <p:spTgt spid="816"/>
                                        </p:tgtEl>
                                        <p:attrNameLst>
                                          <p:attrName>style.visibility</p:attrName>
                                        </p:attrNameLst>
                                      </p:cBhvr>
                                      <p:to>
                                        <p:strVal val="hidden"/>
                                      </p:to>
                                    </p:set>
                                  </p:childTnLst>
                                </p:cTn>
                              </p:par>
                              <p:par>
                                <p:cTn id="5379" presetID="1" presetClass="entr" presetSubtype="0" fill="hold" grpId="3" nodeType="withEffect">
                                  <p:stCondLst>
                                    <p:cond delay="0"/>
                                  </p:stCondLst>
                                  <p:childTnLst>
                                    <p:set>
                                      <p:cBhvr>
                                        <p:cTn id="5380" dur="1" fill="hold">
                                          <p:stCondLst>
                                            <p:cond delay="0"/>
                                          </p:stCondLst>
                                        </p:cTn>
                                        <p:tgtEl>
                                          <p:spTgt spid="818"/>
                                        </p:tgtEl>
                                        <p:attrNameLst>
                                          <p:attrName>style.visibility</p:attrName>
                                        </p:attrNameLst>
                                      </p:cBhvr>
                                      <p:to>
                                        <p:strVal val="visible"/>
                                      </p:to>
                                    </p:set>
                                  </p:childTnLst>
                                </p:cTn>
                              </p:par>
                              <p:par>
                                <p:cTn id="5381" presetID="1" presetClass="entr" presetSubtype="0" fill="hold" grpId="3" nodeType="withEffect">
                                  <p:stCondLst>
                                    <p:cond delay="0"/>
                                  </p:stCondLst>
                                  <p:childTnLst>
                                    <p:set>
                                      <p:cBhvr>
                                        <p:cTn id="5382" dur="1" fill="hold">
                                          <p:stCondLst>
                                            <p:cond delay="0"/>
                                          </p:stCondLst>
                                        </p:cTn>
                                        <p:tgtEl>
                                          <p:spTgt spid="817"/>
                                        </p:tgtEl>
                                        <p:attrNameLst>
                                          <p:attrName>style.visibility</p:attrName>
                                        </p:attrNameLst>
                                      </p:cBhvr>
                                      <p:to>
                                        <p:strVal val="visible"/>
                                      </p:to>
                                    </p:set>
                                  </p:childTnLst>
                                </p:cTn>
                              </p:par>
                            </p:childTnLst>
                          </p:cTn>
                        </p:par>
                      </p:childTnLst>
                    </p:cTn>
                  </p:par>
                </p:childTnLst>
              </p:cTn>
              <p:nextCondLst>
                <p:cond evt="onClick" delay="0">
                  <p:tgtEl>
                    <p:spTgt spid="815"/>
                  </p:tgtEl>
                </p:cond>
              </p:nextCondLst>
            </p:seq>
            <p:seq concurrent="1" nextAc="seek">
              <p:cTn id="5383" restart="whenNotActive" fill="hold" evtFilter="cancelBubble" nodeType="interactiveSeq">
                <p:stCondLst>
                  <p:cond evt="onClick" delay="0">
                    <p:tgtEl>
                      <p:spTgt spid="818"/>
                    </p:tgtEl>
                  </p:cond>
                </p:stCondLst>
                <p:endSync evt="end" delay="0">
                  <p:rtn val="all"/>
                </p:endSync>
                <p:childTnLst>
                  <p:par>
                    <p:cTn id="5384" fill="hold">
                      <p:stCondLst>
                        <p:cond delay="0"/>
                      </p:stCondLst>
                      <p:childTnLst>
                        <p:par>
                          <p:cTn id="5385" fill="hold">
                            <p:stCondLst>
                              <p:cond delay="0"/>
                            </p:stCondLst>
                            <p:childTnLst>
                              <p:par>
                                <p:cTn id="5386" presetID="1" presetClass="exit" presetSubtype="0" fill="hold" grpId="1" nodeType="withEffect">
                                  <p:stCondLst>
                                    <p:cond delay="0"/>
                                  </p:stCondLst>
                                  <p:childTnLst>
                                    <p:set>
                                      <p:cBhvr>
                                        <p:cTn id="5387" dur="1" fill="hold">
                                          <p:stCondLst>
                                            <p:cond delay="0"/>
                                          </p:stCondLst>
                                        </p:cTn>
                                        <p:tgtEl>
                                          <p:spTgt spid="818"/>
                                        </p:tgtEl>
                                        <p:attrNameLst>
                                          <p:attrName>style.visibility</p:attrName>
                                        </p:attrNameLst>
                                      </p:cBhvr>
                                      <p:to>
                                        <p:strVal val="hidden"/>
                                      </p:to>
                                    </p:set>
                                  </p:childTnLst>
                                </p:cTn>
                              </p:par>
                              <p:par>
                                <p:cTn id="5388" presetID="1" presetClass="exit" presetSubtype="0" fill="hold" grpId="1" nodeType="withEffect">
                                  <p:stCondLst>
                                    <p:cond delay="0"/>
                                  </p:stCondLst>
                                  <p:childTnLst>
                                    <p:set>
                                      <p:cBhvr>
                                        <p:cTn id="5389" dur="1" fill="hold">
                                          <p:stCondLst>
                                            <p:cond delay="0"/>
                                          </p:stCondLst>
                                        </p:cTn>
                                        <p:tgtEl>
                                          <p:spTgt spid="817"/>
                                        </p:tgtEl>
                                        <p:attrNameLst>
                                          <p:attrName>style.visibility</p:attrName>
                                        </p:attrNameLst>
                                      </p:cBhvr>
                                      <p:to>
                                        <p:strVal val="hidden"/>
                                      </p:to>
                                    </p:set>
                                  </p:childTnLst>
                                </p:cTn>
                              </p:par>
                              <p:par>
                                <p:cTn id="5390" presetID="1" presetClass="entr" presetSubtype="0" fill="hold" grpId="3" nodeType="withEffect">
                                  <p:stCondLst>
                                    <p:cond delay="0"/>
                                  </p:stCondLst>
                                  <p:childTnLst>
                                    <p:set>
                                      <p:cBhvr>
                                        <p:cTn id="5391" dur="1" fill="hold">
                                          <p:stCondLst>
                                            <p:cond delay="0"/>
                                          </p:stCondLst>
                                        </p:cTn>
                                        <p:tgtEl>
                                          <p:spTgt spid="816"/>
                                        </p:tgtEl>
                                        <p:attrNameLst>
                                          <p:attrName>style.visibility</p:attrName>
                                        </p:attrNameLst>
                                      </p:cBhvr>
                                      <p:to>
                                        <p:strVal val="visible"/>
                                      </p:to>
                                    </p:set>
                                  </p:childTnLst>
                                </p:cTn>
                              </p:par>
                              <p:par>
                                <p:cTn id="5392" presetID="1" presetClass="entr" presetSubtype="0" fill="hold" grpId="3" nodeType="withEffect">
                                  <p:stCondLst>
                                    <p:cond delay="0"/>
                                  </p:stCondLst>
                                  <p:childTnLst>
                                    <p:set>
                                      <p:cBhvr>
                                        <p:cTn id="5393" dur="1" fill="hold">
                                          <p:stCondLst>
                                            <p:cond delay="0"/>
                                          </p:stCondLst>
                                        </p:cTn>
                                        <p:tgtEl>
                                          <p:spTgt spid="815"/>
                                        </p:tgtEl>
                                        <p:attrNameLst>
                                          <p:attrName>style.visibility</p:attrName>
                                        </p:attrNameLst>
                                      </p:cBhvr>
                                      <p:to>
                                        <p:strVal val="visible"/>
                                      </p:to>
                                    </p:set>
                                  </p:childTnLst>
                                </p:cTn>
                              </p:par>
                            </p:childTnLst>
                          </p:cTn>
                        </p:par>
                      </p:childTnLst>
                    </p:cTn>
                  </p:par>
                </p:childTnLst>
              </p:cTn>
              <p:nextCondLst>
                <p:cond evt="onClick" delay="0">
                  <p:tgtEl>
                    <p:spTgt spid="818"/>
                  </p:tgtEl>
                </p:cond>
              </p:nextCondLst>
            </p:seq>
            <p:seq concurrent="1" nextAc="seek">
              <p:cTn id="5394" restart="whenNotActive" fill="hold" evtFilter="cancelBubble" nodeType="interactiveSeq">
                <p:stCondLst>
                  <p:cond evt="onClick" delay="0">
                    <p:tgtEl>
                      <p:spTgt spid="817"/>
                    </p:tgtEl>
                  </p:cond>
                </p:stCondLst>
                <p:endSync evt="end" delay="0">
                  <p:rtn val="all"/>
                </p:endSync>
                <p:childTnLst>
                  <p:par>
                    <p:cTn id="5395" fill="hold">
                      <p:stCondLst>
                        <p:cond delay="0"/>
                      </p:stCondLst>
                      <p:childTnLst>
                        <p:par>
                          <p:cTn id="5396" fill="hold">
                            <p:stCondLst>
                              <p:cond delay="0"/>
                            </p:stCondLst>
                            <p:childTnLst>
                              <p:par>
                                <p:cTn id="5397" presetID="1" presetClass="exit" presetSubtype="0" fill="hold" grpId="2" nodeType="withEffect">
                                  <p:stCondLst>
                                    <p:cond delay="0"/>
                                  </p:stCondLst>
                                  <p:childTnLst>
                                    <p:set>
                                      <p:cBhvr>
                                        <p:cTn id="5398" dur="1" fill="hold">
                                          <p:stCondLst>
                                            <p:cond delay="0"/>
                                          </p:stCondLst>
                                        </p:cTn>
                                        <p:tgtEl>
                                          <p:spTgt spid="817"/>
                                        </p:tgtEl>
                                        <p:attrNameLst>
                                          <p:attrName>style.visibility</p:attrName>
                                        </p:attrNameLst>
                                      </p:cBhvr>
                                      <p:to>
                                        <p:strVal val="hidden"/>
                                      </p:to>
                                    </p:set>
                                  </p:childTnLst>
                                </p:cTn>
                              </p:par>
                              <p:par>
                                <p:cTn id="5399" presetID="1" presetClass="exit" presetSubtype="0" fill="hold" grpId="2" nodeType="withEffect">
                                  <p:stCondLst>
                                    <p:cond delay="0"/>
                                  </p:stCondLst>
                                  <p:childTnLst>
                                    <p:set>
                                      <p:cBhvr>
                                        <p:cTn id="5400" dur="1" fill="hold">
                                          <p:stCondLst>
                                            <p:cond delay="0"/>
                                          </p:stCondLst>
                                        </p:cTn>
                                        <p:tgtEl>
                                          <p:spTgt spid="818"/>
                                        </p:tgtEl>
                                        <p:attrNameLst>
                                          <p:attrName>style.visibility</p:attrName>
                                        </p:attrNameLst>
                                      </p:cBhvr>
                                      <p:to>
                                        <p:strVal val="hidden"/>
                                      </p:to>
                                    </p:set>
                                  </p:childTnLst>
                                </p:cTn>
                              </p:par>
                              <p:par>
                                <p:cTn id="5401" presetID="1" presetClass="entr" presetSubtype="0" fill="hold" grpId="0" nodeType="withEffect">
                                  <p:stCondLst>
                                    <p:cond delay="0"/>
                                  </p:stCondLst>
                                  <p:childTnLst>
                                    <p:set>
                                      <p:cBhvr>
                                        <p:cTn id="5402" dur="1" fill="hold">
                                          <p:stCondLst>
                                            <p:cond delay="0"/>
                                          </p:stCondLst>
                                        </p:cTn>
                                        <p:tgtEl>
                                          <p:spTgt spid="820"/>
                                        </p:tgtEl>
                                        <p:attrNameLst>
                                          <p:attrName>style.visibility</p:attrName>
                                        </p:attrNameLst>
                                      </p:cBhvr>
                                      <p:to>
                                        <p:strVal val="visible"/>
                                      </p:to>
                                    </p:set>
                                  </p:childTnLst>
                                </p:cTn>
                              </p:par>
                              <p:par>
                                <p:cTn id="5403" presetID="1" presetClass="entr" presetSubtype="0" fill="hold" grpId="0" nodeType="withEffect">
                                  <p:stCondLst>
                                    <p:cond delay="0"/>
                                  </p:stCondLst>
                                  <p:childTnLst>
                                    <p:set>
                                      <p:cBhvr>
                                        <p:cTn id="5404" dur="1" fill="hold">
                                          <p:stCondLst>
                                            <p:cond delay="0"/>
                                          </p:stCondLst>
                                        </p:cTn>
                                        <p:tgtEl>
                                          <p:spTgt spid="819"/>
                                        </p:tgtEl>
                                        <p:attrNameLst>
                                          <p:attrName>style.visibility</p:attrName>
                                        </p:attrNameLst>
                                      </p:cBhvr>
                                      <p:to>
                                        <p:strVal val="visible"/>
                                      </p:to>
                                    </p:set>
                                  </p:childTnLst>
                                </p:cTn>
                              </p:par>
                            </p:childTnLst>
                          </p:cTn>
                        </p:par>
                      </p:childTnLst>
                    </p:cTn>
                  </p:par>
                </p:childTnLst>
              </p:cTn>
              <p:nextCondLst>
                <p:cond evt="onClick" delay="0">
                  <p:tgtEl>
                    <p:spTgt spid="817"/>
                  </p:tgtEl>
                </p:cond>
              </p:nextCondLst>
            </p:seq>
            <p:seq concurrent="1" nextAc="seek">
              <p:cTn id="5405" restart="whenNotActive" fill="hold" evtFilter="cancelBubble" nodeType="interactiveSeq">
                <p:stCondLst>
                  <p:cond evt="onClick" delay="0">
                    <p:tgtEl>
                      <p:spTgt spid="820"/>
                    </p:tgtEl>
                  </p:cond>
                </p:stCondLst>
                <p:endSync evt="end" delay="0">
                  <p:rtn val="all"/>
                </p:endSync>
                <p:childTnLst>
                  <p:par>
                    <p:cTn id="5406" fill="hold">
                      <p:stCondLst>
                        <p:cond delay="0"/>
                      </p:stCondLst>
                      <p:childTnLst>
                        <p:par>
                          <p:cTn id="5407" fill="hold">
                            <p:stCondLst>
                              <p:cond delay="0"/>
                            </p:stCondLst>
                            <p:childTnLst>
                              <p:par>
                                <p:cTn id="5408" presetID="1" presetClass="exit" presetSubtype="0" fill="hold" grpId="1" nodeType="withEffect">
                                  <p:stCondLst>
                                    <p:cond delay="0"/>
                                  </p:stCondLst>
                                  <p:childTnLst>
                                    <p:set>
                                      <p:cBhvr>
                                        <p:cTn id="5409" dur="1" fill="hold">
                                          <p:stCondLst>
                                            <p:cond delay="0"/>
                                          </p:stCondLst>
                                        </p:cTn>
                                        <p:tgtEl>
                                          <p:spTgt spid="820"/>
                                        </p:tgtEl>
                                        <p:attrNameLst>
                                          <p:attrName>style.visibility</p:attrName>
                                        </p:attrNameLst>
                                      </p:cBhvr>
                                      <p:to>
                                        <p:strVal val="hidden"/>
                                      </p:to>
                                    </p:set>
                                  </p:childTnLst>
                                </p:cTn>
                              </p:par>
                              <p:par>
                                <p:cTn id="5410" presetID="1" presetClass="exit" presetSubtype="0" fill="hold" grpId="1" nodeType="withEffect">
                                  <p:stCondLst>
                                    <p:cond delay="0"/>
                                  </p:stCondLst>
                                  <p:childTnLst>
                                    <p:set>
                                      <p:cBhvr>
                                        <p:cTn id="5411" dur="1" fill="hold">
                                          <p:stCondLst>
                                            <p:cond delay="0"/>
                                          </p:stCondLst>
                                        </p:cTn>
                                        <p:tgtEl>
                                          <p:spTgt spid="819"/>
                                        </p:tgtEl>
                                        <p:attrNameLst>
                                          <p:attrName>style.visibility</p:attrName>
                                        </p:attrNameLst>
                                      </p:cBhvr>
                                      <p:to>
                                        <p:strVal val="hidden"/>
                                      </p:to>
                                    </p:set>
                                  </p:childTnLst>
                                </p:cTn>
                              </p:par>
                              <p:par>
                                <p:cTn id="5412" presetID="1" presetClass="entr" presetSubtype="0" fill="hold" grpId="0" nodeType="withEffect">
                                  <p:stCondLst>
                                    <p:cond delay="0"/>
                                  </p:stCondLst>
                                  <p:childTnLst>
                                    <p:set>
                                      <p:cBhvr>
                                        <p:cTn id="5413" dur="1" fill="hold">
                                          <p:stCondLst>
                                            <p:cond delay="0"/>
                                          </p:stCondLst>
                                        </p:cTn>
                                        <p:tgtEl>
                                          <p:spTgt spid="818"/>
                                        </p:tgtEl>
                                        <p:attrNameLst>
                                          <p:attrName>style.visibility</p:attrName>
                                        </p:attrNameLst>
                                      </p:cBhvr>
                                      <p:to>
                                        <p:strVal val="visible"/>
                                      </p:to>
                                    </p:set>
                                  </p:childTnLst>
                                </p:cTn>
                              </p:par>
                              <p:par>
                                <p:cTn id="5414" presetID="1" presetClass="entr" presetSubtype="0" fill="hold" grpId="0" nodeType="withEffect">
                                  <p:stCondLst>
                                    <p:cond delay="0"/>
                                  </p:stCondLst>
                                  <p:childTnLst>
                                    <p:set>
                                      <p:cBhvr>
                                        <p:cTn id="5415" dur="1" fill="hold">
                                          <p:stCondLst>
                                            <p:cond delay="0"/>
                                          </p:stCondLst>
                                        </p:cTn>
                                        <p:tgtEl>
                                          <p:spTgt spid="817"/>
                                        </p:tgtEl>
                                        <p:attrNameLst>
                                          <p:attrName>style.visibility</p:attrName>
                                        </p:attrNameLst>
                                      </p:cBhvr>
                                      <p:to>
                                        <p:strVal val="visible"/>
                                      </p:to>
                                    </p:set>
                                  </p:childTnLst>
                                </p:cTn>
                              </p:par>
                            </p:childTnLst>
                          </p:cTn>
                        </p:par>
                      </p:childTnLst>
                    </p:cTn>
                  </p:par>
                </p:childTnLst>
              </p:cTn>
              <p:nextCondLst>
                <p:cond evt="onClick" delay="0">
                  <p:tgtEl>
                    <p:spTgt spid="820"/>
                  </p:tgtEl>
                </p:cond>
              </p:nextCondLst>
            </p:seq>
            <p:seq concurrent="1" nextAc="seek">
              <p:cTn id="5416" restart="whenNotActive" fill="hold" evtFilter="cancelBubble" nodeType="interactiveSeq">
                <p:stCondLst>
                  <p:cond evt="onClick" delay="0">
                    <p:tgtEl>
                      <p:spTgt spid="819"/>
                    </p:tgtEl>
                  </p:cond>
                </p:stCondLst>
                <p:endSync evt="end" delay="0">
                  <p:rtn val="all"/>
                </p:endSync>
                <p:childTnLst>
                  <p:par>
                    <p:cTn id="5417" fill="hold">
                      <p:stCondLst>
                        <p:cond delay="0"/>
                      </p:stCondLst>
                      <p:childTnLst>
                        <p:par>
                          <p:cTn id="5418" fill="hold">
                            <p:stCondLst>
                              <p:cond delay="0"/>
                            </p:stCondLst>
                            <p:childTnLst>
                              <p:par>
                                <p:cTn id="5419" presetID="1" presetClass="exit" presetSubtype="0" fill="hold" grpId="2" nodeType="withEffect">
                                  <p:stCondLst>
                                    <p:cond delay="0"/>
                                  </p:stCondLst>
                                  <p:childTnLst>
                                    <p:set>
                                      <p:cBhvr>
                                        <p:cTn id="5420" dur="1" fill="hold">
                                          <p:stCondLst>
                                            <p:cond delay="0"/>
                                          </p:stCondLst>
                                        </p:cTn>
                                        <p:tgtEl>
                                          <p:spTgt spid="819"/>
                                        </p:tgtEl>
                                        <p:attrNameLst>
                                          <p:attrName>style.visibility</p:attrName>
                                        </p:attrNameLst>
                                      </p:cBhvr>
                                      <p:to>
                                        <p:strVal val="hidden"/>
                                      </p:to>
                                    </p:set>
                                  </p:childTnLst>
                                </p:cTn>
                              </p:par>
                              <p:par>
                                <p:cTn id="5421" presetID="1" presetClass="exit" presetSubtype="0" fill="hold" grpId="2" nodeType="withEffect">
                                  <p:stCondLst>
                                    <p:cond delay="0"/>
                                  </p:stCondLst>
                                  <p:childTnLst>
                                    <p:set>
                                      <p:cBhvr>
                                        <p:cTn id="5422" dur="1" fill="hold">
                                          <p:stCondLst>
                                            <p:cond delay="0"/>
                                          </p:stCondLst>
                                        </p:cTn>
                                        <p:tgtEl>
                                          <p:spTgt spid="820"/>
                                        </p:tgtEl>
                                        <p:attrNameLst>
                                          <p:attrName>style.visibility</p:attrName>
                                        </p:attrNameLst>
                                      </p:cBhvr>
                                      <p:to>
                                        <p:strVal val="hidden"/>
                                      </p:to>
                                    </p:set>
                                  </p:childTnLst>
                                </p:cTn>
                              </p:par>
                              <p:par>
                                <p:cTn id="5423" presetID="1" presetClass="entr" presetSubtype="0" fill="hold" grpId="3" nodeType="withEffect">
                                  <p:stCondLst>
                                    <p:cond delay="0"/>
                                  </p:stCondLst>
                                  <p:childTnLst>
                                    <p:set>
                                      <p:cBhvr>
                                        <p:cTn id="5424" dur="1" fill="hold">
                                          <p:stCondLst>
                                            <p:cond delay="0"/>
                                          </p:stCondLst>
                                        </p:cTn>
                                        <p:tgtEl>
                                          <p:spTgt spid="822"/>
                                        </p:tgtEl>
                                        <p:attrNameLst>
                                          <p:attrName>style.visibility</p:attrName>
                                        </p:attrNameLst>
                                      </p:cBhvr>
                                      <p:to>
                                        <p:strVal val="visible"/>
                                      </p:to>
                                    </p:set>
                                  </p:childTnLst>
                                </p:cTn>
                              </p:par>
                              <p:par>
                                <p:cTn id="5425" presetID="1" presetClass="entr" presetSubtype="0" fill="hold" grpId="3" nodeType="withEffect">
                                  <p:stCondLst>
                                    <p:cond delay="0"/>
                                  </p:stCondLst>
                                  <p:childTnLst>
                                    <p:set>
                                      <p:cBhvr>
                                        <p:cTn id="5426" dur="1" fill="hold">
                                          <p:stCondLst>
                                            <p:cond delay="0"/>
                                          </p:stCondLst>
                                        </p:cTn>
                                        <p:tgtEl>
                                          <p:spTgt spid="821"/>
                                        </p:tgtEl>
                                        <p:attrNameLst>
                                          <p:attrName>style.visibility</p:attrName>
                                        </p:attrNameLst>
                                      </p:cBhvr>
                                      <p:to>
                                        <p:strVal val="visible"/>
                                      </p:to>
                                    </p:set>
                                  </p:childTnLst>
                                </p:cTn>
                              </p:par>
                            </p:childTnLst>
                          </p:cTn>
                        </p:par>
                      </p:childTnLst>
                    </p:cTn>
                  </p:par>
                </p:childTnLst>
              </p:cTn>
              <p:nextCondLst>
                <p:cond evt="onClick" delay="0">
                  <p:tgtEl>
                    <p:spTgt spid="819"/>
                  </p:tgtEl>
                </p:cond>
              </p:nextCondLst>
            </p:seq>
            <p:seq concurrent="1" nextAc="seek">
              <p:cTn id="5427" restart="whenNotActive" fill="hold" evtFilter="cancelBubble" nodeType="interactiveSeq">
                <p:stCondLst>
                  <p:cond evt="onClick" delay="0">
                    <p:tgtEl>
                      <p:spTgt spid="822"/>
                    </p:tgtEl>
                  </p:cond>
                </p:stCondLst>
                <p:endSync evt="end" delay="0">
                  <p:rtn val="all"/>
                </p:endSync>
                <p:childTnLst>
                  <p:par>
                    <p:cTn id="5428" fill="hold">
                      <p:stCondLst>
                        <p:cond delay="0"/>
                      </p:stCondLst>
                      <p:childTnLst>
                        <p:par>
                          <p:cTn id="5429" fill="hold">
                            <p:stCondLst>
                              <p:cond delay="0"/>
                            </p:stCondLst>
                            <p:childTnLst>
                              <p:par>
                                <p:cTn id="5430" presetID="1" presetClass="exit" presetSubtype="0" fill="hold" grpId="1" nodeType="withEffect">
                                  <p:stCondLst>
                                    <p:cond delay="0"/>
                                  </p:stCondLst>
                                  <p:childTnLst>
                                    <p:set>
                                      <p:cBhvr>
                                        <p:cTn id="5431" dur="1" fill="hold">
                                          <p:stCondLst>
                                            <p:cond delay="0"/>
                                          </p:stCondLst>
                                        </p:cTn>
                                        <p:tgtEl>
                                          <p:spTgt spid="822"/>
                                        </p:tgtEl>
                                        <p:attrNameLst>
                                          <p:attrName>style.visibility</p:attrName>
                                        </p:attrNameLst>
                                      </p:cBhvr>
                                      <p:to>
                                        <p:strVal val="hidden"/>
                                      </p:to>
                                    </p:set>
                                  </p:childTnLst>
                                </p:cTn>
                              </p:par>
                              <p:par>
                                <p:cTn id="5432" presetID="1" presetClass="exit" presetSubtype="0" fill="hold" grpId="1" nodeType="withEffect">
                                  <p:stCondLst>
                                    <p:cond delay="0"/>
                                  </p:stCondLst>
                                  <p:childTnLst>
                                    <p:set>
                                      <p:cBhvr>
                                        <p:cTn id="5433" dur="1" fill="hold">
                                          <p:stCondLst>
                                            <p:cond delay="0"/>
                                          </p:stCondLst>
                                        </p:cTn>
                                        <p:tgtEl>
                                          <p:spTgt spid="821"/>
                                        </p:tgtEl>
                                        <p:attrNameLst>
                                          <p:attrName>style.visibility</p:attrName>
                                        </p:attrNameLst>
                                      </p:cBhvr>
                                      <p:to>
                                        <p:strVal val="hidden"/>
                                      </p:to>
                                    </p:set>
                                  </p:childTnLst>
                                </p:cTn>
                              </p:par>
                              <p:par>
                                <p:cTn id="5434" presetID="1" presetClass="entr" presetSubtype="0" fill="hold" grpId="3" nodeType="withEffect">
                                  <p:stCondLst>
                                    <p:cond delay="0"/>
                                  </p:stCondLst>
                                  <p:childTnLst>
                                    <p:set>
                                      <p:cBhvr>
                                        <p:cTn id="5435" dur="1" fill="hold">
                                          <p:stCondLst>
                                            <p:cond delay="0"/>
                                          </p:stCondLst>
                                        </p:cTn>
                                        <p:tgtEl>
                                          <p:spTgt spid="820"/>
                                        </p:tgtEl>
                                        <p:attrNameLst>
                                          <p:attrName>style.visibility</p:attrName>
                                        </p:attrNameLst>
                                      </p:cBhvr>
                                      <p:to>
                                        <p:strVal val="visible"/>
                                      </p:to>
                                    </p:set>
                                  </p:childTnLst>
                                </p:cTn>
                              </p:par>
                              <p:par>
                                <p:cTn id="5436" presetID="1" presetClass="entr" presetSubtype="0" fill="hold" grpId="3" nodeType="withEffect">
                                  <p:stCondLst>
                                    <p:cond delay="0"/>
                                  </p:stCondLst>
                                  <p:childTnLst>
                                    <p:set>
                                      <p:cBhvr>
                                        <p:cTn id="5437" dur="1" fill="hold">
                                          <p:stCondLst>
                                            <p:cond delay="0"/>
                                          </p:stCondLst>
                                        </p:cTn>
                                        <p:tgtEl>
                                          <p:spTgt spid="819"/>
                                        </p:tgtEl>
                                        <p:attrNameLst>
                                          <p:attrName>style.visibility</p:attrName>
                                        </p:attrNameLst>
                                      </p:cBhvr>
                                      <p:to>
                                        <p:strVal val="visible"/>
                                      </p:to>
                                    </p:set>
                                  </p:childTnLst>
                                </p:cTn>
                              </p:par>
                            </p:childTnLst>
                          </p:cTn>
                        </p:par>
                      </p:childTnLst>
                    </p:cTn>
                  </p:par>
                </p:childTnLst>
              </p:cTn>
              <p:nextCondLst>
                <p:cond evt="onClick" delay="0">
                  <p:tgtEl>
                    <p:spTgt spid="822"/>
                  </p:tgtEl>
                </p:cond>
              </p:nextCondLst>
            </p:seq>
            <p:seq concurrent="1" nextAc="seek">
              <p:cTn id="5438" restart="whenNotActive" fill="hold" evtFilter="cancelBubble" nodeType="interactiveSeq">
                <p:stCondLst>
                  <p:cond evt="onClick" delay="0">
                    <p:tgtEl>
                      <p:spTgt spid="821"/>
                    </p:tgtEl>
                  </p:cond>
                </p:stCondLst>
                <p:endSync evt="end" delay="0">
                  <p:rtn val="all"/>
                </p:endSync>
                <p:childTnLst>
                  <p:par>
                    <p:cTn id="5439" fill="hold">
                      <p:stCondLst>
                        <p:cond delay="0"/>
                      </p:stCondLst>
                      <p:childTnLst>
                        <p:par>
                          <p:cTn id="5440" fill="hold">
                            <p:stCondLst>
                              <p:cond delay="0"/>
                            </p:stCondLst>
                            <p:childTnLst>
                              <p:par>
                                <p:cTn id="5441" presetID="1" presetClass="exit" presetSubtype="0" fill="hold" grpId="2" nodeType="withEffect">
                                  <p:stCondLst>
                                    <p:cond delay="0"/>
                                  </p:stCondLst>
                                  <p:childTnLst>
                                    <p:set>
                                      <p:cBhvr>
                                        <p:cTn id="5442" dur="1" fill="hold">
                                          <p:stCondLst>
                                            <p:cond delay="0"/>
                                          </p:stCondLst>
                                        </p:cTn>
                                        <p:tgtEl>
                                          <p:spTgt spid="821"/>
                                        </p:tgtEl>
                                        <p:attrNameLst>
                                          <p:attrName>style.visibility</p:attrName>
                                        </p:attrNameLst>
                                      </p:cBhvr>
                                      <p:to>
                                        <p:strVal val="hidden"/>
                                      </p:to>
                                    </p:set>
                                  </p:childTnLst>
                                </p:cTn>
                              </p:par>
                              <p:par>
                                <p:cTn id="5443" presetID="1" presetClass="exit" presetSubtype="0" fill="hold" grpId="2" nodeType="withEffect">
                                  <p:stCondLst>
                                    <p:cond delay="0"/>
                                  </p:stCondLst>
                                  <p:childTnLst>
                                    <p:set>
                                      <p:cBhvr>
                                        <p:cTn id="5444" dur="1" fill="hold">
                                          <p:stCondLst>
                                            <p:cond delay="0"/>
                                          </p:stCondLst>
                                        </p:cTn>
                                        <p:tgtEl>
                                          <p:spTgt spid="822"/>
                                        </p:tgtEl>
                                        <p:attrNameLst>
                                          <p:attrName>style.visibility</p:attrName>
                                        </p:attrNameLst>
                                      </p:cBhvr>
                                      <p:to>
                                        <p:strVal val="hidden"/>
                                      </p:to>
                                    </p:set>
                                  </p:childTnLst>
                                </p:cTn>
                              </p:par>
                              <p:par>
                                <p:cTn id="5445" presetID="1" presetClass="entr" presetSubtype="0" fill="hold" grpId="0" nodeType="withEffect">
                                  <p:stCondLst>
                                    <p:cond delay="0"/>
                                  </p:stCondLst>
                                  <p:childTnLst>
                                    <p:set>
                                      <p:cBhvr>
                                        <p:cTn id="5446" dur="1" fill="hold">
                                          <p:stCondLst>
                                            <p:cond delay="0"/>
                                          </p:stCondLst>
                                        </p:cTn>
                                        <p:tgtEl>
                                          <p:spTgt spid="824"/>
                                        </p:tgtEl>
                                        <p:attrNameLst>
                                          <p:attrName>style.visibility</p:attrName>
                                        </p:attrNameLst>
                                      </p:cBhvr>
                                      <p:to>
                                        <p:strVal val="visible"/>
                                      </p:to>
                                    </p:set>
                                  </p:childTnLst>
                                </p:cTn>
                              </p:par>
                              <p:par>
                                <p:cTn id="5447" presetID="1" presetClass="entr" presetSubtype="0" fill="hold" grpId="0" nodeType="withEffect">
                                  <p:stCondLst>
                                    <p:cond delay="0"/>
                                  </p:stCondLst>
                                  <p:childTnLst>
                                    <p:set>
                                      <p:cBhvr>
                                        <p:cTn id="5448" dur="1" fill="hold">
                                          <p:stCondLst>
                                            <p:cond delay="0"/>
                                          </p:stCondLst>
                                        </p:cTn>
                                        <p:tgtEl>
                                          <p:spTgt spid="823"/>
                                        </p:tgtEl>
                                        <p:attrNameLst>
                                          <p:attrName>style.visibility</p:attrName>
                                        </p:attrNameLst>
                                      </p:cBhvr>
                                      <p:to>
                                        <p:strVal val="visible"/>
                                      </p:to>
                                    </p:set>
                                  </p:childTnLst>
                                </p:cTn>
                              </p:par>
                            </p:childTnLst>
                          </p:cTn>
                        </p:par>
                      </p:childTnLst>
                    </p:cTn>
                  </p:par>
                </p:childTnLst>
              </p:cTn>
              <p:nextCondLst>
                <p:cond evt="onClick" delay="0">
                  <p:tgtEl>
                    <p:spTgt spid="821"/>
                  </p:tgtEl>
                </p:cond>
              </p:nextCondLst>
            </p:seq>
            <p:seq concurrent="1" nextAc="seek">
              <p:cTn id="5449" restart="whenNotActive" fill="hold" evtFilter="cancelBubble" nodeType="interactiveSeq">
                <p:stCondLst>
                  <p:cond evt="onClick" delay="0">
                    <p:tgtEl>
                      <p:spTgt spid="824"/>
                    </p:tgtEl>
                  </p:cond>
                </p:stCondLst>
                <p:endSync evt="end" delay="0">
                  <p:rtn val="all"/>
                </p:endSync>
                <p:childTnLst>
                  <p:par>
                    <p:cTn id="5450" fill="hold">
                      <p:stCondLst>
                        <p:cond delay="0"/>
                      </p:stCondLst>
                      <p:childTnLst>
                        <p:par>
                          <p:cTn id="5451" fill="hold">
                            <p:stCondLst>
                              <p:cond delay="0"/>
                            </p:stCondLst>
                            <p:childTnLst>
                              <p:par>
                                <p:cTn id="5452" presetID="1" presetClass="exit" presetSubtype="0" fill="hold" grpId="1" nodeType="withEffect">
                                  <p:stCondLst>
                                    <p:cond delay="0"/>
                                  </p:stCondLst>
                                  <p:childTnLst>
                                    <p:set>
                                      <p:cBhvr>
                                        <p:cTn id="5453" dur="1" fill="hold">
                                          <p:stCondLst>
                                            <p:cond delay="0"/>
                                          </p:stCondLst>
                                        </p:cTn>
                                        <p:tgtEl>
                                          <p:spTgt spid="824"/>
                                        </p:tgtEl>
                                        <p:attrNameLst>
                                          <p:attrName>style.visibility</p:attrName>
                                        </p:attrNameLst>
                                      </p:cBhvr>
                                      <p:to>
                                        <p:strVal val="hidden"/>
                                      </p:to>
                                    </p:set>
                                  </p:childTnLst>
                                </p:cTn>
                              </p:par>
                              <p:par>
                                <p:cTn id="5454" presetID="1" presetClass="exit" presetSubtype="0" fill="hold" grpId="1" nodeType="withEffect">
                                  <p:stCondLst>
                                    <p:cond delay="0"/>
                                  </p:stCondLst>
                                  <p:childTnLst>
                                    <p:set>
                                      <p:cBhvr>
                                        <p:cTn id="5455" dur="1" fill="hold">
                                          <p:stCondLst>
                                            <p:cond delay="0"/>
                                          </p:stCondLst>
                                        </p:cTn>
                                        <p:tgtEl>
                                          <p:spTgt spid="823"/>
                                        </p:tgtEl>
                                        <p:attrNameLst>
                                          <p:attrName>style.visibility</p:attrName>
                                        </p:attrNameLst>
                                      </p:cBhvr>
                                      <p:to>
                                        <p:strVal val="hidden"/>
                                      </p:to>
                                    </p:set>
                                  </p:childTnLst>
                                </p:cTn>
                              </p:par>
                              <p:par>
                                <p:cTn id="5456" presetID="1" presetClass="entr" presetSubtype="0" fill="hold" grpId="0" nodeType="withEffect">
                                  <p:stCondLst>
                                    <p:cond delay="0"/>
                                  </p:stCondLst>
                                  <p:childTnLst>
                                    <p:set>
                                      <p:cBhvr>
                                        <p:cTn id="5457" dur="1" fill="hold">
                                          <p:stCondLst>
                                            <p:cond delay="0"/>
                                          </p:stCondLst>
                                        </p:cTn>
                                        <p:tgtEl>
                                          <p:spTgt spid="822"/>
                                        </p:tgtEl>
                                        <p:attrNameLst>
                                          <p:attrName>style.visibility</p:attrName>
                                        </p:attrNameLst>
                                      </p:cBhvr>
                                      <p:to>
                                        <p:strVal val="visible"/>
                                      </p:to>
                                    </p:set>
                                  </p:childTnLst>
                                </p:cTn>
                              </p:par>
                              <p:par>
                                <p:cTn id="5458" presetID="1" presetClass="entr" presetSubtype="0" fill="hold" grpId="0" nodeType="withEffect">
                                  <p:stCondLst>
                                    <p:cond delay="0"/>
                                  </p:stCondLst>
                                  <p:childTnLst>
                                    <p:set>
                                      <p:cBhvr>
                                        <p:cTn id="5459" dur="1" fill="hold">
                                          <p:stCondLst>
                                            <p:cond delay="0"/>
                                          </p:stCondLst>
                                        </p:cTn>
                                        <p:tgtEl>
                                          <p:spTgt spid="821"/>
                                        </p:tgtEl>
                                        <p:attrNameLst>
                                          <p:attrName>style.visibility</p:attrName>
                                        </p:attrNameLst>
                                      </p:cBhvr>
                                      <p:to>
                                        <p:strVal val="visible"/>
                                      </p:to>
                                    </p:set>
                                  </p:childTnLst>
                                </p:cTn>
                              </p:par>
                            </p:childTnLst>
                          </p:cTn>
                        </p:par>
                      </p:childTnLst>
                    </p:cTn>
                  </p:par>
                </p:childTnLst>
              </p:cTn>
              <p:nextCondLst>
                <p:cond evt="onClick" delay="0">
                  <p:tgtEl>
                    <p:spTgt spid="824"/>
                  </p:tgtEl>
                </p:cond>
              </p:nextCondLst>
            </p:seq>
            <p:seq concurrent="1" nextAc="seek">
              <p:cTn id="5460" restart="whenNotActive" fill="hold" evtFilter="cancelBubble" nodeType="interactiveSeq">
                <p:stCondLst>
                  <p:cond evt="onClick" delay="0">
                    <p:tgtEl>
                      <p:spTgt spid="823"/>
                    </p:tgtEl>
                  </p:cond>
                </p:stCondLst>
                <p:endSync evt="end" delay="0">
                  <p:rtn val="all"/>
                </p:endSync>
                <p:childTnLst>
                  <p:par>
                    <p:cTn id="5461" fill="hold">
                      <p:stCondLst>
                        <p:cond delay="0"/>
                      </p:stCondLst>
                      <p:childTnLst>
                        <p:par>
                          <p:cTn id="5462" fill="hold">
                            <p:stCondLst>
                              <p:cond delay="0"/>
                            </p:stCondLst>
                            <p:childTnLst>
                              <p:par>
                                <p:cTn id="5463" presetID="1" presetClass="exit" presetSubtype="0" fill="hold" grpId="2" nodeType="withEffect">
                                  <p:stCondLst>
                                    <p:cond delay="0"/>
                                  </p:stCondLst>
                                  <p:childTnLst>
                                    <p:set>
                                      <p:cBhvr>
                                        <p:cTn id="5464" dur="1" fill="hold">
                                          <p:stCondLst>
                                            <p:cond delay="0"/>
                                          </p:stCondLst>
                                        </p:cTn>
                                        <p:tgtEl>
                                          <p:spTgt spid="823"/>
                                        </p:tgtEl>
                                        <p:attrNameLst>
                                          <p:attrName>style.visibility</p:attrName>
                                        </p:attrNameLst>
                                      </p:cBhvr>
                                      <p:to>
                                        <p:strVal val="hidden"/>
                                      </p:to>
                                    </p:set>
                                  </p:childTnLst>
                                </p:cTn>
                              </p:par>
                              <p:par>
                                <p:cTn id="5465" presetID="1" presetClass="exit" presetSubtype="0" fill="hold" grpId="2" nodeType="withEffect">
                                  <p:stCondLst>
                                    <p:cond delay="0"/>
                                  </p:stCondLst>
                                  <p:childTnLst>
                                    <p:set>
                                      <p:cBhvr>
                                        <p:cTn id="5466" dur="1" fill="hold">
                                          <p:stCondLst>
                                            <p:cond delay="0"/>
                                          </p:stCondLst>
                                        </p:cTn>
                                        <p:tgtEl>
                                          <p:spTgt spid="824"/>
                                        </p:tgtEl>
                                        <p:attrNameLst>
                                          <p:attrName>style.visibility</p:attrName>
                                        </p:attrNameLst>
                                      </p:cBhvr>
                                      <p:to>
                                        <p:strVal val="hidden"/>
                                      </p:to>
                                    </p:set>
                                  </p:childTnLst>
                                </p:cTn>
                              </p:par>
                              <p:par>
                                <p:cTn id="5467" presetID="1" presetClass="entr" presetSubtype="0" fill="hold" grpId="1" nodeType="withEffect">
                                  <p:stCondLst>
                                    <p:cond delay="0"/>
                                  </p:stCondLst>
                                  <p:childTnLst>
                                    <p:set>
                                      <p:cBhvr>
                                        <p:cTn id="5468" dur="1" fill="hold">
                                          <p:stCondLst>
                                            <p:cond delay="0"/>
                                          </p:stCondLst>
                                        </p:cTn>
                                        <p:tgtEl>
                                          <p:spTgt spid="826"/>
                                        </p:tgtEl>
                                        <p:attrNameLst>
                                          <p:attrName>style.visibility</p:attrName>
                                        </p:attrNameLst>
                                      </p:cBhvr>
                                      <p:to>
                                        <p:strVal val="visible"/>
                                      </p:to>
                                    </p:set>
                                  </p:childTnLst>
                                </p:cTn>
                              </p:par>
                              <p:par>
                                <p:cTn id="5469" presetID="1" presetClass="entr" presetSubtype="0" fill="hold" grpId="1" nodeType="withEffect">
                                  <p:stCondLst>
                                    <p:cond delay="0"/>
                                  </p:stCondLst>
                                  <p:childTnLst>
                                    <p:set>
                                      <p:cBhvr>
                                        <p:cTn id="5470" dur="1" fill="hold">
                                          <p:stCondLst>
                                            <p:cond delay="0"/>
                                          </p:stCondLst>
                                        </p:cTn>
                                        <p:tgtEl>
                                          <p:spTgt spid="825"/>
                                        </p:tgtEl>
                                        <p:attrNameLst>
                                          <p:attrName>style.visibility</p:attrName>
                                        </p:attrNameLst>
                                      </p:cBhvr>
                                      <p:to>
                                        <p:strVal val="visible"/>
                                      </p:to>
                                    </p:set>
                                  </p:childTnLst>
                                </p:cTn>
                              </p:par>
                            </p:childTnLst>
                          </p:cTn>
                        </p:par>
                      </p:childTnLst>
                    </p:cTn>
                  </p:par>
                </p:childTnLst>
              </p:cTn>
              <p:nextCondLst>
                <p:cond evt="onClick" delay="0">
                  <p:tgtEl>
                    <p:spTgt spid="823"/>
                  </p:tgtEl>
                </p:cond>
              </p:nextCondLst>
            </p:seq>
            <p:seq concurrent="1" nextAc="seek">
              <p:cTn id="5471" restart="whenNotActive" fill="hold" evtFilter="cancelBubble" nodeType="interactiveSeq">
                <p:stCondLst>
                  <p:cond evt="onClick" delay="0">
                    <p:tgtEl>
                      <p:spTgt spid="826"/>
                    </p:tgtEl>
                  </p:cond>
                </p:stCondLst>
                <p:endSync evt="end" delay="0">
                  <p:rtn val="all"/>
                </p:endSync>
                <p:childTnLst>
                  <p:par>
                    <p:cTn id="5472" fill="hold">
                      <p:stCondLst>
                        <p:cond delay="0"/>
                      </p:stCondLst>
                      <p:childTnLst>
                        <p:par>
                          <p:cTn id="5473" fill="hold">
                            <p:stCondLst>
                              <p:cond delay="0"/>
                            </p:stCondLst>
                            <p:childTnLst>
                              <p:par>
                                <p:cTn id="5474" presetID="1" presetClass="exit" presetSubtype="0" fill="hold" grpId="0" nodeType="withEffect">
                                  <p:stCondLst>
                                    <p:cond delay="0"/>
                                  </p:stCondLst>
                                  <p:childTnLst>
                                    <p:set>
                                      <p:cBhvr>
                                        <p:cTn id="5475" dur="1" fill="hold">
                                          <p:stCondLst>
                                            <p:cond delay="0"/>
                                          </p:stCondLst>
                                        </p:cTn>
                                        <p:tgtEl>
                                          <p:spTgt spid="826"/>
                                        </p:tgtEl>
                                        <p:attrNameLst>
                                          <p:attrName>style.visibility</p:attrName>
                                        </p:attrNameLst>
                                      </p:cBhvr>
                                      <p:to>
                                        <p:strVal val="hidden"/>
                                      </p:to>
                                    </p:set>
                                  </p:childTnLst>
                                </p:cTn>
                              </p:par>
                              <p:par>
                                <p:cTn id="5476" presetID="1" presetClass="exit" presetSubtype="0" fill="hold" grpId="0" nodeType="withEffect">
                                  <p:stCondLst>
                                    <p:cond delay="0"/>
                                  </p:stCondLst>
                                  <p:childTnLst>
                                    <p:set>
                                      <p:cBhvr>
                                        <p:cTn id="5477" dur="1" fill="hold">
                                          <p:stCondLst>
                                            <p:cond delay="0"/>
                                          </p:stCondLst>
                                        </p:cTn>
                                        <p:tgtEl>
                                          <p:spTgt spid="825"/>
                                        </p:tgtEl>
                                        <p:attrNameLst>
                                          <p:attrName>style.visibility</p:attrName>
                                        </p:attrNameLst>
                                      </p:cBhvr>
                                      <p:to>
                                        <p:strVal val="hidden"/>
                                      </p:to>
                                    </p:set>
                                  </p:childTnLst>
                                </p:cTn>
                              </p:par>
                              <p:par>
                                <p:cTn id="5478" presetID="1" presetClass="entr" presetSubtype="0" fill="hold" grpId="3" nodeType="withEffect">
                                  <p:stCondLst>
                                    <p:cond delay="0"/>
                                  </p:stCondLst>
                                  <p:childTnLst>
                                    <p:set>
                                      <p:cBhvr>
                                        <p:cTn id="5479" dur="1" fill="hold">
                                          <p:stCondLst>
                                            <p:cond delay="0"/>
                                          </p:stCondLst>
                                        </p:cTn>
                                        <p:tgtEl>
                                          <p:spTgt spid="824"/>
                                        </p:tgtEl>
                                        <p:attrNameLst>
                                          <p:attrName>style.visibility</p:attrName>
                                        </p:attrNameLst>
                                      </p:cBhvr>
                                      <p:to>
                                        <p:strVal val="visible"/>
                                      </p:to>
                                    </p:set>
                                  </p:childTnLst>
                                </p:cTn>
                              </p:par>
                              <p:par>
                                <p:cTn id="5480" presetID="1" presetClass="entr" presetSubtype="0" fill="hold" grpId="3" nodeType="withEffect">
                                  <p:stCondLst>
                                    <p:cond delay="0"/>
                                  </p:stCondLst>
                                  <p:childTnLst>
                                    <p:set>
                                      <p:cBhvr>
                                        <p:cTn id="5481" dur="1" fill="hold">
                                          <p:stCondLst>
                                            <p:cond delay="0"/>
                                          </p:stCondLst>
                                        </p:cTn>
                                        <p:tgtEl>
                                          <p:spTgt spid="823"/>
                                        </p:tgtEl>
                                        <p:attrNameLst>
                                          <p:attrName>style.visibility</p:attrName>
                                        </p:attrNameLst>
                                      </p:cBhvr>
                                      <p:to>
                                        <p:strVal val="visible"/>
                                      </p:to>
                                    </p:set>
                                  </p:childTnLst>
                                </p:cTn>
                              </p:par>
                            </p:childTnLst>
                          </p:cTn>
                        </p:par>
                      </p:childTnLst>
                    </p:cTn>
                  </p:par>
                </p:childTnLst>
              </p:cTn>
              <p:nextCondLst>
                <p:cond evt="onClick" delay="0">
                  <p:tgtEl>
                    <p:spTgt spid="826"/>
                  </p:tgtEl>
                </p:cond>
              </p:nextCondLst>
            </p:seq>
            <p:seq concurrent="1" nextAc="seek">
              <p:cTn id="5482" restart="whenNotActive" fill="hold" evtFilter="cancelBubble" nodeType="interactiveSeq">
                <p:stCondLst>
                  <p:cond evt="onClick" delay="0">
                    <p:tgtEl>
                      <p:spTgt spid="828"/>
                    </p:tgtEl>
                  </p:cond>
                </p:stCondLst>
                <p:endSync evt="end" delay="0">
                  <p:rtn val="all"/>
                </p:endSync>
                <p:childTnLst>
                  <p:par>
                    <p:cTn id="5483" fill="hold">
                      <p:stCondLst>
                        <p:cond delay="0"/>
                      </p:stCondLst>
                      <p:childTnLst>
                        <p:par>
                          <p:cTn id="5484" fill="hold">
                            <p:stCondLst>
                              <p:cond delay="0"/>
                            </p:stCondLst>
                            <p:childTnLst>
                              <p:par>
                                <p:cTn id="5485" presetID="1" presetClass="exit" presetSubtype="0" fill="hold" grpId="0" nodeType="withEffect">
                                  <p:stCondLst>
                                    <p:cond delay="0"/>
                                  </p:stCondLst>
                                  <p:childTnLst>
                                    <p:set>
                                      <p:cBhvr>
                                        <p:cTn id="5486" dur="1" fill="hold">
                                          <p:stCondLst>
                                            <p:cond delay="0"/>
                                          </p:stCondLst>
                                        </p:cTn>
                                        <p:tgtEl>
                                          <p:spTgt spid="828"/>
                                        </p:tgtEl>
                                        <p:attrNameLst>
                                          <p:attrName>style.visibility</p:attrName>
                                        </p:attrNameLst>
                                      </p:cBhvr>
                                      <p:to>
                                        <p:strVal val="hidden"/>
                                      </p:to>
                                    </p:set>
                                  </p:childTnLst>
                                </p:cTn>
                              </p:par>
                              <p:par>
                                <p:cTn id="5487" presetID="1" presetClass="entr" presetSubtype="0" fill="hold" grpId="0" nodeType="withEffect">
                                  <p:stCondLst>
                                    <p:cond delay="0"/>
                                  </p:stCondLst>
                                  <p:childTnLst>
                                    <p:set>
                                      <p:cBhvr>
                                        <p:cTn id="5488" dur="1" fill="hold">
                                          <p:stCondLst>
                                            <p:cond delay="0"/>
                                          </p:stCondLst>
                                        </p:cTn>
                                        <p:tgtEl>
                                          <p:spTgt spid="829"/>
                                        </p:tgtEl>
                                        <p:attrNameLst>
                                          <p:attrName>style.visibility</p:attrName>
                                        </p:attrNameLst>
                                      </p:cBhvr>
                                      <p:to>
                                        <p:strVal val="visible"/>
                                      </p:to>
                                    </p:set>
                                  </p:childTnLst>
                                </p:cTn>
                              </p:par>
                              <p:par>
                                <p:cTn id="5489" presetID="1" presetClass="entr" presetSubtype="0" fill="hold" grpId="0" nodeType="withEffect">
                                  <p:stCondLst>
                                    <p:cond delay="0"/>
                                  </p:stCondLst>
                                  <p:childTnLst>
                                    <p:set>
                                      <p:cBhvr>
                                        <p:cTn id="5490" dur="1" fill="hold">
                                          <p:stCondLst>
                                            <p:cond delay="0"/>
                                          </p:stCondLst>
                                        </p:cTn>
                                        <p:tgtEl>
                                          <p:spTgt spid="830"/>
                                        </p:tgtEl>
                                        <p:attrNameLst>
                                          <p:attrName>style.visibility</p:attrName>
                                        </p:attrNameLst>
                                      </p:cBhvr>
                                      <p:to>
                                        <p:strVal val="visible"/>
                                      </p:to>
                                    </p:set>
                                  </p:childTnLst>
                                </p:cTn>
                              </p:par>
                            </p:childTnLst>
                          </p:cTn>
                        </p:par>
                      </p:childTnLst>
                    </p:cTn>
                  </p:par>
                </p:childTnLst>
              </p:cTn>
              <p:nextCondLst>
                <p:cond evt="onClick" delay="0">
                  <p:tgtEl>
                    <p:spTgt spid="828"/>
                  </p:tgtEl>
                </p:cond>
              </p:nextCondLst>
            </p:seq>
            <p:seq concurrent="1" nextAc="seek">
              <p:cTn id="5491" restart="whenNotActive" fill="hold" evtFilter="cancelBubble" nodeType="interactiveSeq">
                <p:stCondLst>
                  <p:cond evt="onClick" delay="0">
                    <p:tgtEl>
                      <p:spTgt spid="830"/>
                    </p:tgtEl>
                  </p:cond>
                </p:stCondLst>
                <p:endSync evt="end" delay="0">
                  <p:rtn val="all"/>
                </p:endSync>
                <p:childTnLst>
                  <p:par>
                    <p:cTn id="5492" fill="hold">
                      <p:stCondLst>
                        <p:cond delay="0"/>
                      </p:stCondLst>
                      <p:childTnLst>
                        <p:par>
                          <p:cTn id="5493" fill="hold">
                            <p:stCondLst>
                              <p:cond delay="0"/>
                            </p:stCondLst>
                            <p:childTnLst>
                              <p:par>
                                <p:cTn id="5494" presetID="1" presetClass="exit" presetSubtype="0" fill="hold" grpId="1" nodeType="withEffect">
                                  <p:stCondLst>
                                    <p:cond delay="0"/>
                                  </p:stCondLst>
                                  <p:childTnLst>
                                    <p:set>
                                      <p:cBhvr>
                                        <p:cTn id="5495" dur="1" fill="hold">
                                          <p:stCondLst>
                                            <p:cond delay="0"/>
                                          </p:stCondLst>
                                        </p:cTn>
                                        <p:tgtEl>
                                          <p:spTgt spid="829"/>
                                        </p:tgtEl>
                                        <p:attrNameLst>
                                          <p:attrName>style.visibility</p:attrName>
                                        </p:attrNameLst>
                                      </p:cBhvr>
                                      <p:to>
                                        <p:strVal val="hidden"/>
                                      </p:to>
                                    </p:set>
                                  </p:childTnLst>
                                </p:cTn>
                              </p:par>
                              <p:par>
                                <p:cTn id="5496" presetID="1" presetClass="exit" presetSubtype="0" fill="hold" grpId="1" nodeType="withEffect">
                                  <p:stCondLst>
                                    <p:cond delay="0"/>
                                  </p:stCondLst>
                                  <p:childTnLst>
                                    <p:set>
                                      <p:cBhvr>
                                        <p:cTn id="5497" dur="1" fill="hold">
                                          <p:stCondLst>
                                            <p:cond delay="0"/>
                                          </p:stCondLst>
                                        </p:cTn>
                                        <p:tgtEl>
                                          <p:spTgt spid="830"/>
                                        </p:tgtEl>
                                        <p:attrNameLst>
                                          <p:attrName>style.visibility</p:attrName>
                                        </p:attrNameLst>
                                      </p:cBhvr>
                                      <p:to>
                                        <p:strVal val="hidden"/>
                                      </p:to>
                                    </p:set>
                                  </p:childTnLst>
                                </p:cTn>
                              </p:par>
                              <p:par>
                                <p:cTn id="5498" presetID="1" presetClass="entr" presetSubtype="0" fill="hold" grpId="1" nodeType="withEffect">
                                  <p:stCondLst>
                                    <p:cond delay="0"/>
                                  </p:stCondLst>
                                  <p:childTnLst>
                                    <p:set>
                                      <p:cBhvr>
                                        <p:cTn id="5499" dur="1" fill="hold">
                                          <p:stCondLst>
                                            <p:cond delay="0"/>
                                          </p:stCondLst>
                                        </p:cTn>
                                        <p:tgtEl>
                                          <p:spTgt spid="828"/>
                                        </p:tgtEl>
                                        <p:attrNameLst>
                                          <p:attrName>style.visibility</p:attrName>
                                        </p:attrNameLst>
                                      </p:cBhvr>
                                      <p:to>
                                        <p:strVal val="visible"/>
                                      </p:to>
                                    </p:set>
                                  </p:childTnLst>
                                </p:cTn>
                              </p:par>
                            </p:childTnLst>
                          </p:cTn>
                        </p:par>
                      </p:childTnLst>
                    </p:cTn>
                  </p:par>
                </p:childTnLst>
              </p:cTn>
              <p:nextCondLst>
                <p:cond evt="onClick" delay="0">
                  <p:tgtEl>
                    <p:spTgt spid="830"/>
                  </p:tgtEl>
                </p:cond>
              </p:nextCondLst>
            </p:seq>
            <p:seq concurrent="1" nextAc="seek">
              <p:cTn id="5500" restart="whenNotActive" fill="hold" evtFilter="cancelBubble" nodeType="interactiveSeq">
                <p:stCondLst>
                  <p:cond evt="onClick" delay="0">
                    <p:tgtEl>
                      <p:spTgt spid="829"/>
                    </p:tgtEl>
                  </p:cond>
                </p:stCondLst>
                <p:endSync evt="end" delay="0">
                  <p:rtn val="all"/>
                </p:endSync>
                <p:childTnLst>
                  <p:par>
                    <p:cTn id="5501" fill="hold">
                      <p:stCondLst>
                        <p:cond delay="0"/>
                      </p:stCondLst>
                      <p:childTnLst>
                        <p:par>
                          <p:cTn id="5502" fill="hold">
                            <p:stCondLst>
                              <p:cond delay="0"/>
                            </p:stCondLst>
                            <p:childTnLst>
                              <p:par>
                                <p:cTn id="5503" presetID="1" presetClass="exit" presetSubtype="0" fill="hold" grpId="2" nodeType="withEffect">
                                  <p:stCondLst>
                                    <p:cond delay="0"/>
                                  </p:stCondLst>
                                  <p:childTnLst>
                                    <p:set>
                                      <p:cBhvr>
                                        <p:cTn id="5504" dur="1" fill="hold">
                                          <p:stCondLst>
                                            <p:cond delay="0"/>
                                          </p:stCondLst>
                                        </p:cTn>
                                        <p:tgtEl>
                                          <p:spTgt spid="829"/>
                                        </p:tgtEl>
                                        <p:attrNameLst>
                                          <p:attrName>style.visibility</p:attrName>
                                        </p:attrNameLst>
                                      </p:cBhvr>
                                      <p:to>
                                        <p:strVal val="hidden"/>
                                      </p:to>
                                    </p:set>
                                  </p:childTnLst>
                                </p:cTn>
                              </p:par>
                              <p:par>
                                <p:cTn id="5505" presetID="1" presetClass="exit" presetSubtype="0" fill="hold" grpId="3" nodeType="withEffect">
                                  <p:stCondLst>
                                    <p:cond delay="0"/>
                                  </p:stCondLst>
                                  <p:childTnLst>
                                    <p:set>
                                      <p:cBhvr>
                                        <p:cTn id="5506" dur="1" fill="hold">
                                          <p:stCondLst>
                                            <p:cond delay="0"/>
                                          </p:stCondLst>
                                        </p:cTn>
                                        <p:tgtEl>
                                          <p:spTgt spid="830"/>
                                        </p:tgtEl>
                                        <p:attrNameLst>
                                          <p:attrName>style.visibility</p:attrName>
                                        </p:attrNameLst>
                                      </p:cBhvr>
                                      <p:to>
                                        <p:strVal val="hidden"/>
                                      </p:to>
                                    </p:set>
                                  </p:childTnLst>
                                </p:cTn>
                              </p:par>
                              <p:par>
                                <p:cTn id="5507" presetID="1" presetClass="entr" presetSubtype="0" fill="hold" grpId="0" nodeType="withEffect">
                                  <p:stCondLst>
                                    <p:cond delay="0"/>
                                  </p:stCondLst>
                                  <p:childTnLst>
                                    <p:set>
                                      <p:cBhvr>
                                        <p:cTn id="5508" dur="1" fill="hold">
                                          <p:stCondLst>
                                            <p:cond delay="0"/>
                                          </p:stCondLst>
                                        </p:cTn>
                                        <p:tgtEl>
                                          <p:spTgt spid="832"/>
                                        </p:tgtEl>
                                        <p:attrNameLst>
                                          <p:attrName>style.visibility</p:attrName>
                                        </p:attrNameLst>
                                      </p:cBhvr>
                                      <p:to>
                                        <p:strVal val="visible"/>
                                      </p:to>
                                    </p:set>
                                  </p:childTnLst>
                                </p:cTn>
                              </p:par>
                              <p:par>
                                <p:cTn id="5509" presetID="1" presetClass="entr" presetSubtype="0" fill="hold" grpId="0" nodeType="withEffect">
                                  <p:stCondLst>
                                    <p:cond delay="0"/>
                                  </p:stCondLst>
                                  <p:childTnLst>
                                    <p:set>
                                      <p:cBhvr>
                                        <p:cTn id="5510" dur="1" fill="hold">
                                          <p:stCondLst>
                                            <p:cond delay="0"/>
                                          </p:stCondLst>
                                        </p:cTn>
                                        <p:tgtEl>
                                          <p:spTgt spid="831"/>
                                        </p:tgtEl>
                                        <p:attrNameLst>
                                          <p:attrName>style.visibility</p:attrName>
                                        </p:attrNameLst>
                                      </p:cBhvr>
                                      <p:to>
                                        <p:strVal val="visible"/>
                                      </p:to>
                                    </p:set>
                                  </p:childTnLst>
                                </p:cTn>
                              </p:par>
                            </p:childTnLst>
                          </p:cTn>
                        </p:par>
                      </p:childTnLst>
                    </p:cTn>
                  </p:par>
                </p:childTnLst>
              </p:cTn>
              <p:nextCondLst>
                <p:cond evt="onClick" delay="0">
                  <p:tgtEl>
                    <p:spTgt spid="829"/>
                  </p:tgtEl>
                </p:cond>
              </p:nextCondLst>
            </p:seq>
            <p:seq concurrent="1" nextAc="seek">
              <p:cTn id="5511" restart="whenNotActive" fill="hold" evtFilter="cancelBubble" nodeType="interactiveSeq">
                <p:stCondLst>
                  <p:cond evt="onClick" delay="0">
                    <p:tgtEl>
                      <p:spTgt spid="832"/>
                    </p:tgtEl>
                  </p:cond>
                </p:stCondLst>
                <p:endSync evt="end" delay="0">
                  <p:rtn val="all"/>
                </p:endSync>
                <p:childTnLst>
                  <p:par>
                    <p:cTn id="5512" fill="hold">
                      <p:stCondLst>
                        <p:cond delay="0"/>
                      </p:stCondLst>
                      <p:childTnLst>
                        <p:par>
                          <p:cTn id="5513" fill="hold">
                            <p:stCondLst>
                              <p:cond delay="0"/>
                            </p:stCondLst>
                            <p:childTnLst>
                              <p:par>
                                <p:cTn id="5514" presetID="1" presetClass="exit" presetSubtype="0" fill="hold" grpId="1" nodeType="withEffect">
                                  <p:stCondLst>
                                    <p:cond delay="0"/>
                                  </p:stCondLst>
                                  <p:childTnLst>
                                    <p:set>
                                      <p:cBhvr>
                                        <p:cTn id="5515" dur="1" fill="hold">
                                          <p:stCondLst>
                                            <p:cond delay="0"/>
                                          </p:stCondLst>
                                        </p:cTn>
                                        <p:tgtEl>
                                          <p:spTgt spid="832"/>
                                        </p:tgtEl>
                                        <p:attrNameLst>
                                          <p:attrName>style.visibility</p:attrName>
                                        </p:attrNameLst>
                                      </p:cBhvr>
                                      <p:to>
                                        <p:strVal val="hidden"/>
                                      </p:to>
                                    </p:set>
                                  </p:childTnLst>
                                </p:cTn>
                              </p:par>
                              <p:par>
                                <p:cTn id="5516" presetID="1" presetClass="exit" presetSubtype="0" fill="hold" grpId="1" nodeType="withEffect">
                                  <p:stCondLst>
                                    <p:cond delay="0"/>
                                  </p:stCondLst>
                                  <p:childTnLst>
                                    <p:set>
                                      <p:cBhvr>
                                        <p:cTn id="5517" dur="1" fill="hold">
                                          <p:stCondLst>
                                            <p:cond delay="0"/>
                                          </p:stCondLst>
                                        </p:cTn>
                                        <p:tgtEl>
                                          <p:spTgt spid="831"/>
                                        </p:tgtEl>
                                        <p:attrNameLst>
                                          <p:attrName>style.visibility</p:attrName>
                                        </p:attrNameLst>
                                      </p:cBhvr>
                                      <p:to>
                                        <p:strVal val="hidden"/>
                                      </p:to>
                                    </p:set>
                                  </p:childTnLst>
                                </p:cTn>
                              </p:par>
                              <p:par>
                                <p:cTn id="5518" presetID="1" presetClass="entr" presetSubtype="0" fill="hold" grpId="3" nodeType="withEffect">
                                  <p:stCondLst>
                                    <p:cond delay="0"/>
                                  </p:stCondLst>
                                  <p:childTnLst>
                                    <p:set>
                                      <p:cBhvr>
                                        <p:cTn id="5519" dur="1" fill="hold">
                                          <p:stCondLst>
                                            <p:cond delay="0"/>
                                          </p:stCondLst>
                                        </p:cTn>
                                        <p:tgtEl>
                                          <p:spTgt spid="829"/>
                                        </p:tgtEl>
                                        <p:attrNameLst>
                                          <p:attrName>style.visibility</p:attrName>
                                        </p:attrNameLst>
                                      </p:cBhvr>
                                      <p:to>
                                        <p:strVal val="visible"/>
                                      </p:to>
                                    </p:set>
                                  </p:childTnLst>
                                </p:cTn>
                              </p:par>
                              <p:par>
                                <p:cTn id="5520" presetID="1" presetClass="entr" presetSubtype="0" fill="hold" grpId="2" nodeType="withEffect">
                                  <p:stCondLst>
                                    <p:cond delay="0"/>
                                  </p:stCondLst>
                                  <p:childTnLst>
                                    <p:set>
                                      <p:cBhvr>
                                        <p:cTn id="5521" dur="1" fill="hold">
                                          <p:stCondLst>
                                            <p:cond delay="0"/>
                                          </p:stCondLst>
                                        </p:cTn>
                                        <p:tgtEl>
                                          <p:spTgt spid="830"/>
                                        </p:tgtEl>
                                        <p:attrNameLst>
                                          <p:attrName>style.visibility</p:attrName>
                                        </p:attrNameLst>
                                      </p:cBhvr>
                                      <p:to>
                                        <p:strVal val="visible"/>
                                      </p:to>
                                    </p:set>
                                  </p:childTnLst>
                                </p:cTn>
                              </p:par>
                            </p:childTnLst>
                          </p:cTn>
                        </p:par>
                      </p:childTnLst>
                    </p:cTn>
                  </p:par>
                </p:childTnLst>
              </p:cTn>
              <p:nextCondLst>
                <p:cond evt="onClick" delay="0">
                  <p:tgtEl>
                    <p:spTgt spid="832"/>
                  </p:tgtEl>
                </p:cond>
              </p:nextCondLst>
            </p:seq>
            <p:seq concurrent="1" nextAc="seek">
              <p:cTn id="5522" restart="whenNotActive" fill="hold" evtFilter="cancelBubble" nodeType="interactiveSeq">
                <p:stCondLst>
                  <p:cond evt="onClick" delay="0">
                    <p:tgtEl>
                      <p:spTgt spid="831"/>
                    </p:tgtEl>
                  </p:cond>
                </p:stCondLst>
                <p:endSync evt="end" delay="0">
                  <p:rtn val="all"/>
                </p:endSync>
                <p:childTnLst>
                  <p:par>
                    <p:cTn id="5523" fill="hold">
                      <p:stCondLst>
                        <p:cond delay="0"/>
                      </p:stCondLst>
                      <p:childTnLst>
                        <p:par>
                          <p:cTn id="5524" fill="hold">
                            <p:stCondLst>
                              <p:cond delay="0"/>
                            </p:stCondLst>
                            <p:childTnLst>
                              <p:par>
                                <p:cTn id="5525" presetID="1" presetClass="exit" presetSubtype="0" fill="hold" grpId="2" nodeType="withEffect">
                                  <p:stCondLst>
                                    <p:cond delay="0"/>
                                  </p:stCondLst>
                                  <p:childTnLst>
                                    <p:set>
                                      <p:cBhvr>
                                        <p:cTn id="5526" dur="1" fill="hold">
                                          <p:stCondLst>
                                            <p:cond delay="0"/>
                                          </p:stCondLst>
                                        </p:cTn>
                                        <p:tgtEl>
                                          <p:spTgt spid="831"/>
                                        </p:tgtEl>
                                        <p:attrNameLst>
                                          <p:attrName>style.visibility</p:attrName>
                                        </p:attrNameLst>
                                      </p:cBhvr>
                                      <p:to>
                                        <p:strVal val="hidden"/>
                                      </p:to>
                                    </p:set>
                                  </p:childTnLst>
                                </p:cTn>
                              </p:par>
                              <p:par>
                                <p:cTn id="5527" presetID="1" presetClass="exit" presetSubtype="0" fill="hold" grpId="2" nodeType="withEffect">
                                  <p:stCondLst>
                                    <p:cond delay="0"/>
                                  </p:stCondLst>
                                  <p:childTnLst>
                                    <p:set>
                                      <p:cBhvr>
                                        <p:cTn id="5528" dur="1" fill="hold">
                                          <p:stCondLst>
                                            <p:cond delay="0"/>
                                          </p:stCondLst>
                                        </p:cTn>
                                        <p:tgtEl>
                                          <p:spTgt spid="832"/>
                                        </p:tgtEl>
                                        <p:attrNameLst>
                                          <p:attrName>style.visibility</p:attrName>
                                        </p:attrNameLst>
                                      </p:cBhvr>
                                      <p:to>
                                        <p:strVal val="hidden"/>
                                      </p:to>
                                    </p:set>
                                  </p:childTnLst>
                                </p:cTn>
                              </p:par>
                              <p:par>
                                <p:cTn id="5529" presetID="1" presetClass="entr" presetSubtype="0" fill="hold" grpId="3" nodeType="withEffect">
                                  <p:stCondLst>
                                    <p:cond delay="0"/>
                                  </p:stCondLst>
                                  <p:childTnLst>
                                    <p:set>
                                      <p:cBhvr>
                                        <p:cTn id="5530" dur="1" fill="hold">
                                          <p:stCondLst>
                                            <p:cond delay="0"/>
                                          </p:stCondLst>
                                        </p:cTn>
                                        <p:tgtEl>
                                          <p:spTgt spid="834"/>
                                        </p:tgtEl>
                                        <p:attrNameLst>
                                          <p:attrName>style.visibility</p:attrName>
                                        </p:attrNameLst>
                                      </p:cBhvr>
                                      <p:to>
                                        <p:strVal val="visible"/>
                                      </p:to>
                                    </p:set>
                                  </p:childTnLst>
                                </p:cTn>
                              </p:par>
                              <p:par>
                                <p:cTn id="5531" presetID="1" presetClass="entr" presetSubtype="0" fill="hold" grpId="3" nodeType="withEffect">
                                  <p:stCondLst>
                                    <p:cond delay="0"/>
                                  </p:stCondLst>
                                  <p:childTnLst>
                                    <p:set>
                                      <p:cBhvr>
                                        <p:cTn id="5532" dur="1" fill="hold">
                                          <p:stCondLst>
                                            <p:cond delay="0"/>
                                          </p:stCondLst>
                                        </p:cTn>
                                        <p:tgtEl>
                                          <p:spTgt spid="833"/>
                                        </p:tgtEl>
                                        <p:attrNameLst>
                                          <p:attrName>style.visibility</p:attrName>
                                        </p:attrNameLst>
                                      </p:cBhvr>
                                      <p:to>
                                        <p:strVal val="visible"/>
                                      </p:to>
                                    </p:set>
                                  </p:childTnLst>
                                </p:cTn>
                              </p:par>
                            </p:childTnLst>
                          </p:cTn>
                        </p:par>
                      </p:childTnLst>
                    </p:cTn>
                  </p:par>
                </p:childTnLst>
              </p:cTn>
              <p:nextCondLst>
                <p:cond evt="onClick" delay="0">
                  <p:tgtEl>
                    <p:spTgt spid="831"/>
                  </p:tgtEl>
                </p:cond>
              </p:nextCondLst>
            </p:seq>
            <p:seq concurrent="1" nextAc="seek">
              <p:cTn id="5533" restart="whenNotActive" fill="hold" evtFilter="cancelBubble" nodeType="interactiveSeq">
                <p:stCondLst>
                  <p:cond evt="onClick" delay="0">
                    <p:tgtEl>
                      <p:spTgt spid="834"/>
                    </p:tgtEl>
                  </p:cond>
                </p:stCondLst>
                <p:endSync evt="end" delay="0">
                  <p:rtn val="all"/>
                </p:endSync>
                <p:childTnLst>
                  <p:par>
                    <p:cTn id="5534" fill="hold">
                      <p:stCondLst>
                        <p:cond delay="0"/>
                      </p:stCondLst>
                      <p:childTnLst>
                        <p:par>
                          <p:cTn id="5535" fill="hold">
                            <p:stCondLst>
                              <p:cond delay="0"/>
                            </p:stCondLst>
                            <p:childTnLst>
                              <p:par>
                                <p:cTn id="5536" presetID="1" presetClass="exit" presetSubtype="0" fill="hold" grpId="1" nodeType="withEffect">
                                  <p:stCondLst>
                                    <p:cond delay="0"/>
                                  </p:stCondLst>
                                  <p:childTnLst>
                                    <p:set>
                                      <p:cBhvr>
                                        <p:cTn id="5537" dur="1" fill="hold">
                                          <p:stCondLst>
                                            <p:cond delay="0"/>
                                          </p:stCondLst>
                                        </p:cTn>
                                        <p:tgtEl>
                                          <p:spTgt spid="834"/>
                                        </p:tgtEl>
                                        <p:attrNameLst>
                                          <p:attrName>style.visibility</p:attrName>
                                        </p:attrNameLst>
                                      </p:cBhvr>
                                      <p:to>
                                        <p:strVal val="hidden"/>
                                      </p:to>
                                    </p:set>
                                  </p:childTnLst>
                                </p:cTn>
                              </p:par>
                              <p:par>
                                <p:cTn id="5538" presetID="1" presetClass="exit" presetSubtype="0" fill="hold" grpId="1" nodeType="withEffect">
                                  <p:stCondLst>
                                    <p:cond delay="0"/>
                                  </p:stCondLst>
                                  <p:childTnLst>
                                    <p:set>
                                      <p:cBhvr>
                                        <p:cTn id="5539" dur="1" fill="hold">
                                          <p:stCondLst>
                                            <p:cond delay="0"/>
                                          </p:stCondLst>
                                        </p:cTn>
                                        <p:tgtEl>
                                          <p:spTgt spid="833"/>
                                        </p:tgtEl>
                                        <p:attrNameLst>
                                          <p:attrName>style.visibility</p:attrName>
                                        </p:attrNameLst>
                                      </p:cBhvr>
                                      <p:to>
                                        <p:strVal val="hidden"/>
                                      </p:to>
                                    </p:set>
                                  </p:childTnLst>
                                </p:cTn>
                              </p:par>
                              <p:par>
                                <p:cTn id="5540" presetID="1" presetClass="entr" presetSubtype="0" fill="hold" grpId="3" nodeType="withEffect">
                                  <p:stCondLst>
                                    <p:cond delay="0"/>
                                  </p:stCondLst>
                                  <p:childTnLst>
                                    <p:set>
                                      <p:cBhvr>
                                        <p:cTn id="5541" dur="1" fill="hold">
                                          <p:stCondLst>
                                            <p:cond delay="0"/>
                                          </p:stCondLst>
                                        </p:cTn>
                                        <p:tgtEl>
                                          <p:spTgt spid="832"/>
                                        </p:tgtEl>
                                        <p:attrNameLst>
                                          <p:attrName>style.visibility</p:attrName>
                                        </p:attrNameLst>
                                      </p:cBhvr>
                                      <p:to>
                                        <p:strVal val="visible"/>
                                      </p:to>
                                    </p:set>
                                  </p:childTnLst>
                                </p:cTn>
                              </p:par>
                              <p:par>
                                <p:cTn id="5542" presetID="1" presetClass="entr" presetSubtype="0" fill="hold" grpId="3" nodeType="withEffect">
                                  <p:stCondLst>
                                    <p:cond delay="0"/>
                                  </p:stCondLst>
                                  <p:childTnLst>
                                    <p:set>
                                      <p:cBhvr>
                                        <p:cTn id="5543" dur="1" fill="hold">
                                          <p:stCondLst>
                                            <p:cond delay="0"/>
                                          </p:stCondLst>
                                        </p:cTn>
                                        <p:tgtEl>
                                          <p:spTgt spid="831"/>
                                        </p:tgtEl>
                                        <p:attrNameLst>
                                          <p:attrName>style.visibility</p:attrName>
                                        </p:attrNameLst>
                                      </p:cBhvr>
                                      <p:to>
                                        <p:strVal val="visible"/>
                                      </p:to>
                                    </p:set>
                                  </p:childTnLst>
                                </p:cTn>
                              </p:par>
                            </p:childTnLst>
                          </p:cTn>
                        </p:par>
                      </p:childTnLst>
                    </p:cTn>
                  </p:par>
                </p:childTnLst>
              </p:cTn>
              <p:nextCondLst>
                <p:cond evt="onClick" delay="0">
                  <p:tgtEl>
                    <p:spTgt spid="834"/>
                  </p:tgtEl>
                </p:cond>
              </p:nextCondLst>
            </p:seq>
            <p:seq concurrent="1" nextAc="seek">
              <p:cTn id="5544" restart="whenNotActive" fill="hold" evtFilter="cancelBubble" nodeType="interactiveSeq">
                <p:stCondLst>
                  <p:cond evt="onClick" delay="0">
                    <p:tgtEl>
                      <p:spTgt spid="833"/>
                    </p:tgtEl>
                  </p:cond>
                </p:stCondLst>
                <p:endSync evt="end" delay="0">
                  <p:rtn val="all"/>
                </p:endSync>
                <p:childTnLst>
                  <p:par>
                    <p:cTn id="5545" fill="hold">
                      <p:stCondLst>
                        <p:cond delay="0"/>
                      </p:stCondLst>
                      <p:childTnLst>
                        <p:par>
                          <p:cTn id="5546" fill="hold">
                            <p:stCondLst>
                              <p:cond delay="0"/>
                            </p:stCondLst>
                            <p:childTnLst>
                              <p:par>
                                <p:cTn id="5547" presetID="1" presetClass="exit" presetSubtype="0" fill="hold" grpId="2" nodeType="withEffect">
                                  <p:stCondLst>
                                    <p:cond delay="0"/>
                                  </p:stCondLst>
                                  <p:childTnLst>
                                    <p:set>
                                      <p:cBhvr>
                                        <p:cTn id="5548" dur="1" fill="hold">
                                          <p:stCondLst>
                                            <p:cond delay="0"/>
                                          </p:stCondLst>
                                        </p:cTn>
                                        <p:tgtEl>
                                          <p:spTgt spid="833"/>
                                        </p:tgtEl>
                                        <p:attrNameLst>
                                          <p:attrName>style.visibility</p:attrName>
                                        </p:attrNameLst>
                                      </p:cBhvr>
                                      <p:to>
                                        <p:strVal val="hidden"/>
                                      </p:to>
                                    </p:set>
                                  </p:childTnLst>
                                </p:cTn>
                              </p:par>
                              <p:par>
                                <p:cTn id="5549" presetID="1" presetClass="exit" presetSubtype="0" fill="hold" grpId="2" nodeType="withEffect">
                                  <p:stCondLst>
                                    <p:cond delay="0"/>
                                  </p:stCondLst>
                                  <p:childTnLst>
                                    <p:set>
                                      <p:cBhvr>
                                        <p:cTn id="5550" dur="1" fill="hold">
                                          <p:stCondLst>
                                            <p:cond delay="0"/>
                                          </p:stCondLst>
                                        </p:cTn>
                                        <p:tgtEl>
                                          <p:spTgt spid="834"/>
                                        </p:tgtEl>
                                        <p:attrNameLst>
                                          <p:attrName>style.visibility</p:attrName>
                                        </p:attrNameLst>
                                      </p:cBhvr>
                                      <p:to>
                                        <p:strVal val="hidden"/>
                                      </p:to>
                                    </p:set>
                                  </p:childTnLst>
                                </p:cTn>
                              </p:par>
                              <p:par>
                                <p:cTn id="5551" presetID="1" presetClass="entr" presetSubtype="0" fill="hold" grpId="3" nodeType="withEffect">
                                  <p:stCondLst>
                                    <p:cond delay="0"/>
                                  </p:stCondLst>
                                  <p:childTnLst>
                                    <p:set>
                                      <p:cBhvr>
                                        <p:cTn id="5552" dur="1" fill="hold">
                                          <p:stCondLst>
                                            <p:cond delay="0"/>
                                          </p:stCondLst>
                                        </p:cTn>
                                        <p:tgtEl>
                                          <p:spTgt spid="836"/>
                                        </p:tgtEl>
                                        <p:attrNameLst>
                                          <p:attrName>style.visibility</p:attrName>
                                        </p:attrNameLst>
                                      </p:cBhvr>
                                      <p:to>
                                        <p:strVal val="visible"/>
                                      </p:to>
                                    </p:set>
                                  </p:childTnLst>
                                </p:cTn>
                              </p:par>
                              <p:par>
                                <p:cTn id="5553" presetID="1" presetClass="entr" presetSubtype="0" fill="hold" grpId="3" nodeType="withEffect">
                                  <p:stCondLst>
                                    <p:cond delay="0"/>
                                  </p:stCondLst>
                                  <p:childTnLst>
                                    <p:set>
                                      <p:cBhvr>
                                        <p:cTn id="5554" dur="1" fill="hold">
                                          <p:stCondLst>
                                            <p:cond delay="0"/>
                                          </p:stCondLst>
                                        </p:cTn>
                                        <p:tgtEl>
                                          <p:spTgt spid="835"/>
                                        </p:tgtEl>
                                        <p:attrNameLst>
                                          <p:attrName>style.visibility</p:attrName>
                                        </p:attrNameLst>
                                      </p:cBhvr>
                                      <p:to>
                                        <p:strVal val="visible"/>
                                      </p:to>
                                    </p:set>
                                  </p:childTnLst>
                                </p:cTn>
                              </p:par>
                            </p:childTnLst>
                          </p:cTn>
                        </p:par>
                      </p:childTnLst>
                    </p:cTn>
                  </p:par>
                </p:childTnLst>
              </p:cTn>
              <p:nextCondLst>
                <p:cond evt="onClick" delay="0">
                  <p:tgtEl>
                    <p:spTgt spid="833"/>
                  </p:tgtEl>
                </p:cond>
              </p:nextCondLst>
            </p:seq>
            <p:seq concurrent="1" nextAc="seek">
              <p:cTn id="5555" restart="whenNotActive" fill="hold" evtFilter="cancelBubble" nodeType="interactiveSeq">
                <p:stCondLst>
                  <p:cond evt="onClick" delay="0">
                    <p:tgtEl>
                      <p:spTgt spid="836"/>
                    </p:tgtEl>
                  </p:cond>
                </p:stCondLst>
                <p:endSync evt="end" delay="0">
                  <p:rtn val="all"/>
                </p:endSync>
                <p:childTnLst>
                  <p:par>
                    <p:cTn id="5556" fill="hold">
                      <p:stCondLst>
                        <p:cond delay="0"/>
                      </p:stCondLst>
                      <p:childTnLst>
                        <p:par>
                          <p:cTn id="5557" fill="hold">
                            <p:stCondLst>
                              <p:cond delay="0"/>
                            </p:stCondLst>
                            <p:childTnLst>
                              <p:par>
                                <p:cTn id="5558" presetID="1" presetClass="exit" presetSubtype="0" fill="hold" grpId="1" nodeType="withEffect">
                                  <p:stCondLst>
                                    <p:cond delay="0"/>
                                  </p:stCondLst>
                                  <p:childTnLst>
                                    <p:set>
                                      <p:cBhvr>
                                        <p:cTn id="5559" dur="1" fill="hold">
                                          <p:stCondLst>
                                            <p:cond delay="0"/>
                                          </p:stCondLst>
                                        </p:cTn>
                                        <p:tgtEl>
                                          <p:spTgt spid="836"/>
                                        </p:tgtEl>
                                        <p:attrNameLst>
                                          <p:attrName>style.visibility</p:attrName>
                                        </p:attrNameLst>
                                      </p:cBhvr>
                                      <p:to>
                                        <p:strVal val="hidden"/>
                                      </p:to>
                                    </p:set>
                                  </p:childTnLst>
                                </p:cTn>
                              </p:par>
                              <p:par>
                                <p:cTn id="5560" presetID="1" presetClass="exit" presetSubtype="0" fill="hold" grpId="1" nodeType="withEffect">
                                  <p:stCondLst>
                                    <p:cond delay="0"/>
                                  </p:stCondLst>
                                  <p:childTnLst>
                                    <p:set>
                                      <p:cBhvr>
                                        <p:cTn id="5561" dur="1" fill="hold">
                                          <p:stCondLst>
                                            <p:cond delay="0"/>
                                          </p:stCondLst>
                                        </p:cTn>
                                        <p:tgtEl>
                                          <p:spTgt spid="835"/>
                                        </p:tgtEl>
                                        <p:attrNameLst>
                                          <p:attrName>style.visibility</p:attrName>
                                        </p:attrNameLst>
                                      </p:cBhvr>
                                      <p:to>
                                        <p:strVal val="hidden"/>
                                      </p:to>
                                    </p:set>
                                  </p:childTnLst>
                                </p:cTn>
                              </p:par>
                              <p:par>
                                <p:cTn id="5562" presetID="1" presetClass="entr" presetSubtype="0" fill="hold" grpId="0" nodeType="withEffect">
                                  <p:stCondLst>
                                    <p:cond delay="0"/>
                                  </p:stCondLst>
                                  <p:childTnLst>
                                    <p:set>
                                      <p:cBhvr>
                                        <p:cTn id="5563" dur="1" fill="hold">
                                          <p:stCondLst>
                                            <p:cond delay="0"/>
                                          </p:stCondLst>
                                        </p:cTn>
                                        <p:tgtEl>
                                          <p:spTgt spid="834"/>
                                        </p:tgtEl>
                                        <p:attrNameLst>
                                          <p:attrName>style.visibility</p:attrName>
                                        </p:attrNameLst>
                                      </p:cBhvr>
                                      <p:to>
                                        <p:strVal val="visible"/>
                                      </p:to>
                                    </p:set>
                                  </p:childTnLst>
                                </p:cTn>
                              </p:par>
                              <p:par>
                                <p:cTn id="5564" presetID="1" presetClass="entr" presetSubtype="0" fill="hold" grpId="0" nodeType="withEffect">
                                  <p:stCondLst>
                                    <p:cond delay="0"/>
                                  </p:stCondLst>
                                  <p:childTnLst>
                                    <p:set>
                                      <p:cBhvr>
                                        <p:cTn id="5565" dur="1" fill="hold">
                                          <p:stCondLst>
                                            <p:cond delay="0"/>
                                          </p:stCondLst>
                                        </p:cTn>
                                        <p:tgtEl>
                                          <p:spTgt spid="833"/>
                                        </p:tgtEl>
                                        <p:attrNameLst>
                                          <p:attrName>style.visibility</p:attrName>
                                        </p:attrNameLst>
                                      </p:cBhvr>
                                      <p:to>
                                        <p:strVal val="visible"/>
                                      </p:to>
                                    </p:set>
                                  </p:childTnLst>
                                </p:cTn>
                              </p:par>
                            </p:childTnLst>
                          </p:cTn>
                        </p:par>
                      </p:childTnLst>
                    </p:cTn>
                  </p:par>
                </p:childTnLst>
              </p:cTn>
              <p:nextCondLst>
                <p:cond evt="onClick" delay="0">
                  <p:tgtEl>
                    <p:spTgt spid="836"/>
                  </p:tgtEl>
                </p:cond>
              </p:nextCondLst>
            </p:seq>
            <p:seq concurrent="1" nextAc="seek">
              <p:cTn id="5566" restart="whenNotActive" fill="hold" evtFilter="cancelBubble" nodeType="interactiveSeq">
                <p:stCondLst>
                  <p:cond evt="onClick" delay="0">
                    <p:tgtEl>
                      <p:spTgt spid="835"/>
                    </p:tgtEl>
                  </p:cond>
                </p:stCondLst>
                <p:endSync evt="end" delay="0">
                  <p:rtn val="all"/>
                </p:endSync>
                <p:childTnLst>
                  <p:par>
                    <p:cTn id="5567" fill="hold">
                      <p:stCondLst>
                        <p:cond delay="0"/>
                      </p:stCondLst>
                      <p:childTnLst>
                        <p:par>
                          <p:cTn id="5568" fill="hold">
                            <p:stCondLst>
                              <p:cond delay="0"/>
                            </p:stCondLst>
                            <p:childTnLst>
                              <p:par>
                                <p:cTn id="5569" presetID="1" presetClass="exit" presetSubtype="0" fill="hold" grpId="2" nodeType="withEffect">
                                  <p:stCondLst>
                                    <p:cond delay="0"/>
                                  </p:stCondLst>
                                  <p:childTnLst>
                                    <p:set>
                                      <p:cBhvr>
                                        <p:cTn id="5570" dur="1" fill="hold">
                                          <p:stCondLst>
                                            <p:cond delay="0"/>
                                          </p:stCondLst>
                                        </p:cTn>
                                        <p:tgtEl>
                                          <p:spTgt spid="835"/>
                                        </p:tgtEl>
                                        <p:attrNameLst>
                                          <p:attrName>style.visibility</p:attrName>
                                        </p:attrNameLst>
                                      </p:cBhvr>
                                      <p:to>
                                        <p:strVal val="hidden"/>
                                      </p:to>
                                    </p:set>
                                  </p:childTnLst>
                                </p:cTn>
                              </p:par>
                              <p:par>
                                <p:cTn id="5571" presetID="1" presetClass="exit" presetSubtype="0" fill="hold" grpId="2" nodeType="withEffect">
                                  <p:stCondLst>
                                    <p:cond delay="0"/>
                                  </p:stCondLst>
                                  <p:childTnLst>
                                    <p:set>
                                      <p:cBhvr>
                                        <p:cTn id="5572" dur="1" fill="hold">
                                          <p:stCondLst>
                                            <p:cond delay="0"/>
                                          </p:stCondLst>
                                        </p:cTn>
                                        <p:tgtEl>
                                          <p:spTgt spid="836"/>
                                        </p:tgtEl>
                                        <p:attrNameLst>
                                          <p:attrName>style.visibility</p:attrName>
                                        </p:attrNameLst>
                                      </p:cBhvr>
                                      <p:to>
                                        <p:strVal val="hidden"/>
                                      </p:to>
                                    </p:set>
                                  </p:childTnLst>
                                </p:cTn>
                              </p:par>
                              <p:par>
                                <p:cTn id="5573" presetID="1" presetClass="entr" presetSubtype="0" fill="hold" grpId="0" nodeType="withEffect">
                                  <p:stCondLst>
                                    <p:cond delay="0"/>
                                  </p:stCondLst>
                                  <p:childTnLst>
                                    <p:set>
                                      <p:cBhvr>
                                        <p:cTn id="5574" dur="1" fill="hold">
                                          <p:stCondLst>
                                            <p:cond delay="0"/>
                                          </p:stCondLst>
                                        </p:cTn>
                                        <p:tgtEl>
                                          <p:spTgt spid="838"/>
                                        </p:tgtEl>
                                        <p:attrNameLst>
                                          <p:attrName>style.visibility</p:attrName>
                                        </p:attrNameLst>
                                      </p:cBhvr>
                                      <p:to>
                                        <p:strVal val="visible"/>
                                      </p:to>
                                    </p:set>
                                  </p:childTnLst>
                                </p:cTn>
                              </p:par>
                              <p:par>
                                <p:cTn id="5575" presetID="1" presetClass="entr" presetSubtype="0" fill="hold" grpId="0" nodeType="withEffect">
                                  <p:stCondLst>
                                    <p:cond delay="0"/>
                                  </p:stCondLst>
                                  <p:childTnLst>
                                    <p:set>
                                      <p:cBhvr>
                                        <p:cTn id="5576" dur="1" fill="hold">
                                          <p:stCondLst>
                                            <p:cond delay="0"/>
                                          </p:stCondLst>
                                        </p:cTn>
                                        <p:tgtEl>
                                          <p:spTgt spid="837"/>
                                        </p:tgtEl>
                                        <p:attrNameLst>
                                          <p:attrName>style.visibility</p:attrName>
                                        </p:attrNameLst>
                                      </p:cBhvr>
                                      <p:to>
                                        <p:strVal val="visible"/>
                                      </p:to>
                                    </p:set>
                                  </p:childTnLst>
                                </p:cTn>
                              </p:par>
                            </p:childTnLst>
                          </p:cTn>
                        </p:par>
                      </p:childTnLst>
                    </p:cTn>
                  </p:par>
                </p:childTnLst>
              </p:cTn>
              <p:nextCondLst>
                <p:cond evt="onClick" delay="0">
                  <p:tgtEl>
                    <p:spTgt spid="835"/>
                  </p:tgtEl>
                </p:cond>
              </p:nextCondLst>
            </p:seq>
            <p:seq concurrent="1" nextAc="seek">
              <p:cTn id="5577" restart="whenNotActive" fill="hold" evtFilter="cancelBubble" nodeType="interactiveSeq">
                <p:stCondLst>
                  <p:cond evt="onClick" delay="0">
                    <p:tgtEl>
                      <p:spTgt spid="838"/>
                    </p:tgtEl>
                  </p:cond>
                </p:stCondLst>
                <p:endSync evt="end" delay="0">
                  <p:rtn val="all"/>
                </p:endSync>
                <p:childTnLst>
                  <p:par>
                    <p:cTn id="5578" fill="hold">
                      <p:stCondLst>
                        <p:cond delay="0"/>
                      </p:stCondLst>
                      <p:childTnLst>
                        <p:par>
                          <p:cTn id="5579" fill="hold">
                            <p:stCondLst>
                              <p:cond delay="0"/>
                            </p:stCondLst>
                            <p:childTnLst>
                              <p:par>
                                <p:cTn id="5580" presetID="1" presetClass="exit" presetSubtype="0" fill="hold" grpId="1" nodeType="withEffect">
                                  <p:stCondLst>
                                    <p:cond delay="0"/>
                                  </p:stCondLst>
                                  <p:childTnLst>
                                    <p:set>
                                      <p:cBhvr>
                                        <p:cTn id="5581" dur="1" fill="hold">
                                          <p:stCondLst>
                                            <p:cond delay="0"/>
                                          </p:stCondLst>
                                        </p:cTn>
                                        <p:tgtEl>
                                          <p:spTgt spid="838"/>
                                        </p:tgtEl>
                                        <p:attrNameLst>
                                          <p:attrName>style.visibility</p:attrName>
                                        </p:attrNameLst>
                                      </p:cBhvr>
                                      <p:to>
                                        <p:strVal val="hidden"/>
                                      </p:to>
                                    </p:set>
                                  </p:childTnLst>
                                </p:cTn>
                              </p:par>
                              <p:par>
                                <p:cTn id="5582" presetID="1" presetClass="exit" presetSubtype="0" fill="hold" grpId="1" nodeType="withEffect">
                                  <p:stCondLst>
                                    <p:cond delay="0"/>
                                  </p:stCondLst>
                                  <p:childTnLst>
                                    <p:set>
                                      <p:cBhvr>
                                        <p:cTn id="5583" dur="1" fill="hold">
                                          <p:stCondLst>
                                            <p:cond delay="0"/>
                                          </p:stCondLst>
                                        </p:cTn>
                                        <p:tgtEl>
                                          <p:spTgt spid="837"/>
                                        </p:tgtEl>
                                        <p:attrNameLst>
                                          <p:attrName>style.visibility</p:attrName>
                                        </p:attrNameLst>
                                      </p:cBhvr>
                                      <p:to>
                                        <p:strVal val="hidden"/>
                                      </p:to>
                                    </p:set>
                                  </p:childTnLst>
                                </p:cTn>
                              </p:par>
                              <p:par>
                                <p:cTn id="5584" presetID="1" presetClass="entr" presetSubtype="0" fill="hold" grpId="0" nodeType="withEffect">
                                  <p:stCondLst>
                                    <p:cond delay="0"/>
                                  </p:stCondLst>
                                  <p:childTnLst>
                                    <p:set>
                                      <p:cBhvr>
                                        <p:cTn id="5585" dur="1" fill="hold">
                                          <p:stCondLst>
                                            <p:cond delay="0"/>
                                          </p:stCondLst>
                                        </p:cTn>
                                        <p:tgtEl>
                                          <p:spTgt spid="836"/>
                                        </p:tgtEl>
                                        <p:attrNameLst>
                                          <p:attrName>style.visibility</p:attrName>
                                        </p:attrNameLst>
                                      </p:cBhvr>
                                      <p:to>
                                        <p:strVal val="visible"/>
                                      </p:to>
                                    </p:set>
                                  </p:childTnLst>
                                </p:cTn>
                              </p:par>
                              <p:par>
                                <p:cTn id="5586" presetID="1" presetClass="entr" presetSubtype="0" fill="hold" grpId="0" nodeType="withEffect">
                                  <p:stCondLst>
                                    <p:cond delay="0"/>
                                  </p:stCondLst>
                                  <p:childTnLst>
                                    <p:set>
                                      <p:cBhvr>
                                        <p:cTn id="5587" dur="1" fill="hold">
                                          <p:stCondLst>
                                            <p:cond delay="0"/>
                                          </p:stCondLst>
                                        </p:cTn>
                                        <p:tgtEl>
                                          <p:spTgt spid="835"/>
                                        </p:tgtEl>
                                        <p:attrNameLst>
                                          <p:attrName>style.visibility</p:attrName>
                                        </p:attrNameLst>
                                      </p:cBhvr>
                                      <p:to>
                                        <p:strVal val="visible"/>
                                      </p:to>
                                    </p:set>
                                  </p:childTnLst>
                                </p:cTn>
                              </p:par>
                            </p:childTnLst>
                          </p:cTn>
                        </p:par>
                      </p:childTnLst>
                    </p:cTn>
                  </p:par>
                </p:childTnLst>
              </p:cTn>
              <p:nextCondLst>
                <p:cond evt="onClick" delay="0">
                  <p:tgtEl>
                    <p:spTgt spid="838"/>
                  </p:tgtEl>
                </p:cond>
              </p:nextCondLst>
            </p:seq>
            <p:seq concurrent="1" nextAc="seek">
              <p:cTn id="5588" restart="whenNotActive" fill="hold" evtFilter="cancelBubble" nodeType="interactiveSeq">
                <p:stCondLst>
                  <p:cond evt="onClick" delay="0">
                    <p:tgtEl>
                      <p:spTgt spid="837"/>
                    </p:tgtEl>
                  </p:cond>
                </p:stCondLst>
                <p:endSync evt="end" delay="0">
                  <p:rtn val="all"/>
                </p:endSync>
                <p:childTnLst>
                  <p:par>
                    <p:cTn id="5589" fill="hold">
                      <p:stCondLst>
                        <p:cond delay="0"/>
                      </p:stCondLst>
                      <p:childTnLst>
                        <p:par>
                          <p:cTn id="5590" fill="hold">
                            <p:stCondLst>
                              <p:cond delay="0"/>
                            </p:stCondLst>
                            <p:childTnLst>
                              <p:par>
                                <p:cTn id="5591" presetID="1" presetClass="exit" presetSubtype="0" fill="hold" grpId="2" nodeType="withEffect">
                                  <p:stCondLst>
                                    <p:cond delay="0"/>
                                  </p:stCondLst>
                                  <p:childTnLst>
                                    <p:set>
                                      <p:cBhvr>
                                        <p:cTn id="5592" dur="1" fill="hold">
                                          <p:stCondLst>
                                            <p:cond delay="0"/>
                                          </p:stCondLst>
                                        </p:cTn>
                                        <p:tgtEl>
                                          <p:spTgt spid="837"/>
                                        </p:tgtEl>
                                        <p:attrNameLst>
                                          <p:attrName>style.visibility</p:attrName>
                                        </p:attrNameLst>
                                      </p:cBhvr>
                                      <p:to>
                                        <p:strVal val="hidden"/>
                                      </p:to>
                                    </p:set>
                                  </p:childTnLst>
                                </p:cTn>
                              </p:par>
                              <p:par>
                                <p:cTn id="5593" presetID="1" presetClass="exit" presetSubtype="0" fill="hold" grpId="2" nodeType="withEffect">
                                  <p:stCondLst>
                                    <p:cond delay="0"/>
                                  </p:stCondLst>
                                  <p:childTnLst>
                                    <p:set>
                                      <p:cBhvr>
                                        <p:cTn id="5594" dur="1" fill="hold">
                                          <p:stCondLst>
                                            <p:cond delay="0"/>
                                          </p:stCondLst>
                                        </p:cTn>
                                        <p:tgtEl>
                                          <p:spTgt spid="838"/>
                                        </p:tgtEl>
                                        <p:attrNameLst>
                                          <p:attrName>style.visibility</p:attrName>
                                        </p:attrNameLst>
                                      </p:cBhvr>
                                      <p:to>
                                        <p:strVal val="hidden"/>
                                      </p:to>
                                    </p:set>
                                  </p:childTnLst>
                                </p:cTn>
                              </p:par>
                              <p:par>
                                <p:cTn id="5595" presetID="1" presetClass="entr" presetSubtype="0" fill="hold" grpId="3" nodeType="withEffect">
                                  <p:stCondLst>
                                    <p:cond delay="0"/>
                                  </p:stCondLst>
                                  <p:childTnLst>
                                    <p:set>
                                      <p:cBhvr>
                                        <p:cTn id="5596" dur="1" fill="hold">
                                          <p:stCondLst>
                                            <p:cond delay="0"/>
                                          </p:stCondLst>
                                        </p:cTn>
                                        <p:tgtEl>
                                          <p:spTgt spid="840"/>
                                        </p:tgtEl>
                                        <p:attrNameLst>
                                          <p:attrName>style.visibility</p:attrName>
                                        </p:attrNameLst>
                                      </p:cBhvr>
                                      <p:to>
                                        <p:strVal val="visible"/>
                                      </p:to>
                                    </p:set>
                                  </p:childTnLst>
                                </p:cTn>
                              </p:par>
                              <p:par>
                                <p:cTn id="5597" presetID="1" presetClass="entr" presetSubtype="0" fill="hold" grpId="3" nodeType="withEffect">
                                  <p:stCondLst>
                                    <p:cond delay="0"/>
                                  </p:stCondLst>
                                  <p:childTnLst>
                                    <p:set>
                                      <p:cBhvr>
                                        <p:cTn id="5598" dur="1" fill="hold">
                                          <p:stCondLst>
                                            <p:cond delay="0"/>
                                          </p:stCondLst>
                                        </p:cTn>
                                        <p:tgtEl>
                                          <p:spTgt spid="839"/>
                                        </p:tgtEl>
                                        <p:attrNameLst>
                                          <p:attrName>style.visibility</p:attrName>
                                        </p:attrNameLst>
                                      </p:cBhvr>
                                      <p:to>
                                        <p:strVal val="visible"/>
                                      </p:to>
                                    </p:set>
                                  </p:childTnLst>
                                </p:cTn>
                              </p:par>
                            </p:childTnLst>
                          </p:cTn>
                        </p:par>
                      </p:childTnLst>
                    </p:cTn>
                  </p:par>
                </p:childTnLst>
              </p:cTn>
              <p:nextCondLst>
                <p:cond evt="onClick" delay="0">
                  <p:tgtEl>
                    <p:spTgt spid="837"/>
                  </p:tgtEl>
                </p:cond>
              </p:nextCondLst>
            </p:seq>
            <p:seq concurrent="1" nextAc="seek">
              <p:cTn id="5599" restart="whenNotActive" fill="hold" evtFilter="cancelBubble" nodeType="interactiveSeq">
                <p:stCondLst>
                  <p:cond evt="onClick" delay="0">
                    <p:tgtEl>
                      <p:spTgt spid="840"/>
                    </p:tgtEl>
                  </p:cond>
                </p:stCondLst>
                <p:endSync evt="end" delay="0">
                  <p:rtn val="all"/>
                </p:endSync>
                <p:childTnLst>
                  <p:par>
                    <p:cTn id="5600" fill="hold">
                      <p:stCondLst>
                        <p:cond delay="0"/>
                      </p:stCondLst>
                      <p:childTnLst>
                        <p:par>
                          <p:cTn id="5601" fill="hold">
                            <p:stCondLst>
                              <p:cond delay="0"/>
                            </p:stCondLst>
                            <p:childTnLst>
                              <p:par>
                                <p:cTn id="5602" presetID="1" presetClass="exit" presetSubtype="0" fill="hold" grpId="1" nodeType="withEffect">
                                  <p:stCondLst>
                                    <p:cond delay="0"/>
                                  </p:stCondLst>
                                  <p:childTnLst>
                                    <p:set>
                                      <p:cBhvr>
                                        <p:cTn id="5603" dur="1" fill="hold">
                                          <p:stCondLst>
                                            <p:cond delay="0"/>
                                          </p:stCondLst>
                                        </p:cTn>
                                        <p:tgtEl>
                                          <p:spTgt spid="840"/>
                                        </p:tgtEl>
                                        <p:attrNameLst>
                                          <p:attrName>style.visibility</p:attrName>
                                        </p:attrNameLst>
                                      </p:cBhvr>
                                      <p:to>
                                        <p:strVal val="hidden"/>
                                      </p:to>
                                    </p:set>
                                  </p:childTnLst>
                                </p:cTn>
                              </p:par>
                              <p:par>
                                <p:cTn id="5604" presetID="1" presetClass="exit" presetSubtype="0" fill="hold" grpId="1" nodeType="withEffect">
                                  <p:stCondLst>
                                    <p:cond delay="0"/>
                                  </p:stCondLst>
                                  <p:childTnLst>
                                    <p:set>
                                      <p:cBhvr>
                                        <p:cTn id="5605" dur="1" fill="hold">
                                          <p:stCondLst>
                                            <p:cond delay="0"/>
                                          </p:stCondLst>
                                        </p:cTn>
                                        <p:tgtEl>
                                          <p:spTgt spid="839"/>
                                        </p:tgtEl>
                                        <p:attrNameLst>
                                          <p:attrName>style.visibility</p:attrName>
                                        </p:attrNameLst>
                                      </p:cBhvr>
                                      <p:to>
                                        <p:strVal val="hidden"/>
                                      </p:to>
                                    </p:set>
                                  </p:childTnLst>
                                </p:cTn>
                              </p:par>
                              <p:par>
                                <p:cTn id="5606" presetID="1" presetClass="entr" presetSubtype="0" fill="hold" grpId="3" nodeType="withEffect">
                                  <p:stCondLst>
                                    <p:cond delay="0"/>
                                  </p:stCondLst>
                                  <p:childTnLst>
                                    <p:set>
                                      <p:cBhvr>
                                        <p:cTn id="5607" dur="1" fill="hold">
                                          <p:stCondLst>
                                            <p:cond delay="0"/>
                                          </p:stCondLst>
                                        </p:cTn>
                                        <p:tgtEl>
                                          <p:spTgt spid="838"/>
                                        </p:tgtEl>
                                        <p:attrNameLst>
                                          <p:attrName>style.visibility</p:attrName>
                                        </p:attrNameLst>
                                      </p:cBhvr>
                                      <p:to>
                                        <p:strVal val="visible"/>
                                      </p:to>
                                    </p:set>
                                  </p:childTnLst>
                                </p:cTn>
                              </p:par>
                              <p:par>
                                <p:cTn id="5608" presetID="1" presetClass="entr" presetSubtype="0" fill="hold" grpId="3" nodeType="withEffect">
                                  <p:stCondLst>
                                    <p:cond delay="0"/>
                                  </p:stCondLst>
                                  <p:childTnLst>
                                    <p:set>
                                      <p:cBhvr>
                                        <p:cTn id="5609" dur="1" fill="hold">
                                          <p:stCondLst>
                                            <p:cond delay="0"/>
                                          </p:stCondLst>
                                        </p:cTn>
                                        <p:tgtEl>
                                          <p:spTgt spid="837"/>
                                        </p:tgtEl>
                                        <p:attrNameLst>
                                          <p:attrName>style.visibility</p:attrName>
                                        </p:attrNameLst>
                                      </p:cBhvr>
                                      <p:to>
                                        <p:strVal val="visible"/>
                                      </p:to>
                                    </p:set>
                                  </p:childTnLst>
                                </p:cTn>
                              </p:par>
                            </p:childTnLst>
                          </p:cTn>
                        </p:par>
                      </p:childTnLst>
                    </p:cTn>
                  </p:par>
                </p:childTnLst>
              </p:cTn>
              <p:nextCondLst>
                <p:cond evt="onClick" delay="0">
                  <p:tgtEl>
                    <p:spTgt spid="840"/>
                  </p:tgtEl>
                </p:cond>
              </p:nextCondLst>
            </p:seq>
            <p:seq concurrent="1" nextAc="seek">
              <p:cTn id="5610" restart="whenNotActive" fill="hold" evtFilter="cancelBubble" nodeType="interactiveSeq">
                <p:stCondLst>
                  <p:cond evt="onClick" delay="0">
                    <p:tgtEl>
                      <p:spTgt spid="839"/>
                    </p:tgtEl>
                  </p:cond>
                </p:stCondLst>
                <p:endSync evt="end" delay="0">
                  <p:rtn val="all"/>
                </p:endSync>
                <p:childTnLst>
                  <p:par>
                    <p:cTn id="5611" fill="hold">
                      <p:stCondLst>
                        <p:cond delay="0"/>
                      </p:stCondLst>
                      <p:childTnLst>
                        <p:par>
                          <p:cTn id="5612" fill="hold">
                            <p:stCondLst>
                              <p:cond delay="0"/>
                            </p:stCondLst>
                            <p:childTnLst>
                              <p:par>
                                <p:cTn id="5613" presetID="1" presetClass="exit" presetSubtype="0" fill="hold" grpId="2" nodeType="withEffect">
                                  <p:stCondLst>
                                    <p:cond delay="0"/>
                                  </p:stCondLst>
                                  <p:childTnLst>
                                    <p:set>
                                      <p:cBhvr>
                                        <p:cTn id="5614" dur="1" fill="hold">
                                          <p:stCondLst>
                                            <p:cond delay="0"/>
                                          </p:stCondLst>
                                        </p:cTn>
                                        <p:tgtEl>
                                          <p:spTgt spid="839"/>
                                        </p:tgtEl>
                                        <p:attrNameLst>
                                          <p:attrName>style.visibility</p:attrName>
                                        </p:attrNameLst>
                                      </p:cBhvr>
                                      <p:to>
                                        <p:strVal val="hidden"/>
                                      </p:to>
                                    </p:set>
                                  </p:childTnLst>
                                </p:cTn>
                              </p:par>
                              <p:par>
                                <p:cTn id="5615" presetID="1" presetClass="exit" presetSubtype="0" fill="hold" grpId="2" nodeType="withEffect">
                                  <p:stCondLst>
                                    <p:cond delay="0"/>
                                  </p:stCondLst>
                                  <p:childTnLst>
                                    <p:set>
                                      <p:cBhvr>
                                        <p:cTn id="5616" dur="1" fill="hold">
                                          <p:stCondLst>
                                            <p:cond delay="0"/>
                                          </p:stCondLst>
                                        </p:cTn>
                                        <p:tgtEl>
                                          <p:spTgt spid="840"/>
                                        </p:tgtEl>
                                        <p:attrNameLst>
                                          <p:attrName>style.visibility</p:attrName>
                                        </p:attrNameLst>
                                      </p:cBhvr>
                                      <p:to>
                                        <p:strVal val="hidden"/>
                                      </p:to>
                                    </p:set>
                                  </p:childTnLst>
                                </p:cTn>
                              </p:par>
                              <p:par>
                                <p:cTn id="5617" presetID="1" presetClass="entr" presetSubtype="0" fill="hold" grpId="0" nodeType="withEffect">
                                  <p:stCondLst>
                                    <p:cond delay="0"/>
                                  </p:stCondLst>
                                  <p:childTnLst>
                                    <p:set>
                                      <p:cBhvr>
                                        <p:cTn id="5618" dur="1" fill="hold">
                                          <p:stCondLst>
                                            <p:cond delay="0"/>
                                          </p:stCondLst>
                                        </p:cTn>
                                        <p:tgtEl>
                                          <p:spTgt spid="842"/>
                                        </p:tgtEl>
                                        <p:attrNameLst>
                                          <p:attrName>style.visibility</p:attrName>
                                        </p:attrNameLst>
                                      </p:cBhvr>
                                      <p:to>
                                        <p:strVal val="visible"/>
                                      </p:to>
                                    </p:set>
                                  </p:childTnLst>
                                </p:cTn>
                              </p:par>
                              <p:par>
                                <p:cTn id="5619" presetID="1" presetClass="entr" presetSubtype="0" fill="hold" grpId="0" nodeType="withEffect">
                                  <p:stCondLst>
                                    <p:cond delay="0"/>
                                  </p:stCondLst>
                                  <p:childTnLst>
                                    <p:set>
                                      <p:cBhvr>
                                        <p:cTn id="5620" dur="1" fill="hold">
                                          <p:stCondLst>
                                            <p:cond delay="0"/>
                                          </p:stCondLst>
                                        </p:cTn>
                                        <p:tgtEl>
                                          <p:spTgt spid="841"/>
                                        </p:tgtEl>
                                        <p:attrNameLst>
                                          <p:attrName>style.visibility</p:attrName>
                                        </p:attrNameLst>
                                      </p:cBhvr>
                                      <p:to>
                                        <p:strVal val="visible"/>
                                      </p:to>
                                    </p:set>
                                  </p:childTnLst>
                                </p:cTn>
                              </p:par>
                            </p:childTnLst>
                          </p:cTn>
                        </p:par>
                      </p:childTnLst>
                    </p:cTn>
                  </p:par>
                </p:childTnLst>
              </p:cTn>
              <p:nextCondLst>
                <p:cond evt="onClick" delay="0">
                  <p:tgtEl>
                    <p:spTgt spid="839"/>
                  </p:tgtEl>
                </p:cond>
              </p:nextCondLst>
            </p:seq>
            <p:seq concurrent="1" nextAc="seek">
              <p:cTn id="5621" restart="whenNotActive" fill="hold" evtFilter="cancelBubble" nodeType="interactiveSeq">
                <p:stCondLst>
                  <p:cond evt="onClick" delay="0">
                    <p:tgtEl>
                      <p:spTgt spid="842"/>
                    </p:tgtEl>
                  </p:cond>
                </p:stCondLst>
                <p:endSync evt="end" delay="0">
                  <p:rtn val="all"/>
                </p:endSync>
                <p:childTnLst>
                  <p:par>
                    <p:cTn id="5622" fill="hold">
                      <p:stCondLst>
                        <p:cond delay="0"/>
                      </p:stCondLst>
                      <p:childTnLst>
                        <p:par>
                          <p:cTn id="5623" fill="hold">
                            <p:stCondLst>
                              <p:cond delay="0"/>
                            </p:stCondLst>
                            <p:childTnLst>
                              <p:par>
                                <p:cTn id="5624" presetID="1" presetClass="exit" presetSubtype="0" fill="hold" grpId="1" nodeType="withEffect">
                                  <p:stCondLst>
                                    <p:cond delay="0"/>
                                  </p:stCondLst>
                                  <p:childTnLst>
                                    <p:set>
                                      <p:cBhvr>
                                        <p:cTn id="5625" dur="1" fill="hold">
                                          <p:stCondLst>
                                            <p:cond delay="0"/>
                                          </p:stCondLst>
                                        </p:cTn>
                                        <p:tgtEl>
                                          <p:spTgt spid="842"/>
                                        </p:tgtEl>
                                        <p:attrNameLst>
                                          <p:attrName>style.visibility</p:attrName>
                                        </p:attrNameLst>
                                      </p:cBhvr>
                                      <p:to>
                                        <p:strVal val="hidden"/>
                                      </p:to>
                                    </p:set>
                                  </p:childTnLst>
                                </p:cTn>
                              </p:par>
                              <p:par>
                                <p:cTn id="5626" presetID="1" presetClass="exit" presetSubtype="0" fill="hold" grpId="1" nodeType="withEffect">
                                  <p:stCondLst>
                                    <p:cond delay="0"/>
                                  </p:stCondLst>
                                  <p:childTnLst>
                                    <p:set>
                                      <p:cBhvr>
                                        <p:cTn id="5627" dur="1" fill="hold">
                                          <p:stCondLst>
                                            <p:cond delay="0"/>
                                          </p:stCondLst>
                                        </p:cTn>
                                        <p:tgtEl>
                                          <p:spTgt spid="841"/>
                                        </p:tgtEl>
                                        <p:attrNameLst>
                                          <p:attrName>style.visibility</p:attrName>
                                        </p:attrNameLst>
                                      </p:cBhvr>
                                      <p:to>
                                        <p:strVal val="hidden"/>
                                      </p:to>
                                    </p:set>
                                  </p:childTnLst>
                                </p:cTn>
                              </p:par>
                              <p:par>
                                <p:cTn id="5628" presetID="1" presetClass="entr" presetSubtype="0" fill="hold" grpId="0" nodeType="withEffect">
                                  <p:stCondLst>
                                    <p:cond delay="0"/>
                                  </p:stCondLst>
                                  <p:childTnLst>
                                    <p:set>
                                      <p:cBhvr>
                                        <p:cTn id="5629" dur="1" fill="hold">
                                          <p:stCondLst>
                                            <p:cond delay="0"/>
                                          </p:stCondLst>
                                        </p:cTn>
                                        <p:tgtEl>
                                          <p:spTgt spid="840"/>
                                        </p:tgtEl>
                                        <p:attrNameLst>
                                          <p:attrName>style.visibility</p:attrName>
                                        </p:attrNameLst>
                                      </p:cBhvr>
                                      <p:to>
                                        <p:strVal val="visible"/>
                                      </p:to>
                                    </p:set>
                                  </p:childTnLst>
                                </p:cTn>
                              </p:par>
                              <p:par>
                                <p:cTn id="5630" presetID="1" presetClass="entr" presetSubtype="0" fill="hold" grpId="0" nodeType="withEffect">
                                  <p:stCondLst>
                                    <p:cond delay="0"/>
                                  </p:stCondLst>
                                  <p:childTnLst>
                                    <p:set>
                                      <p:cBhvr>
                                        <p:cTn id="5631" dur="1" fill="hold">
                                          <p:stCondLst>
                                            <p:cond delay="0"/>
                                          </p:stCondLst>
                                        </p:cTn>
                                        <p:tgtEl>
                                          <p:spTgt spid="839"/>
                                        </p:tgtEl>
                                        <p:attrNameLst>
                                          <p:attrName>style.visibility</p:attrName>
                                        </p:attrNameLst>
                                      </p:cBhvr>
                                      <p:to>
                                        <p:strVal val="visible"/>
                                      </p:to>
                                    </p:set>
                                  </p:childTnLst>
                                </p:cTn>
                              </p:par>
                            </p:childTnLst>
                          </p:cTn>
                        </p:par>
                      </p:childTnLst>
                    </p:cTn>
                  </p:par>
                </p:childTnLst>
              </p:cTn>
              <p:nextCondLst>
                <p:cond evt="onClick" delay="0">
                  <p:tgtEl>
                    <p:spTgt spid="842"/>
                  </p:tgtEl>
                </p:cond>
              </p:nextCondLst>
            </p:seq>
            <p:seq concurrent="1" nextAc="seek">
              <p:cTn id="5632" restart="whenNotActive" fill="hold" evtFilter="cancelBubble" nodeType="interactiveSeq">
                <p:stCondLst>
                  <p:cond evt="onClick" delay="0">
                    <p:tgtEl>
                      <p:spTgt spid="841"/>
                    </p:tgtEl>
                  </p:cond>
                </p:stCondLst>
                <p:endSync evt="end" delay="0">
                  <p:rtn val="all"/>
                </p:endSync>
                <p:childTnLst>
                  <p:par>
                    <p:cTn id="5633" fill="hold">
                      <p:stCondLst>
                        <p:cond delay="0"/>
                      </p:stCondLst>
                      <p:childTnLst>
                        <p:par>
                          <p:cTn id="5634" fill="hold">
                            <p:stCondLst>
                              <p:cond delay="0"/>
                            </p:stCondLst>
                            <p:childTnLst>
                              <p:par>
                                <p:cTn id="5635" presetID="1" presetClass="exit" presetSubtype="0" fill="hold" grpId="2" nodeType="withEffect">
                                  <p:stCondLst>
                                    <p:cond delay="0"/>
                                  </p:stCondLst>
                                  <p:childTnLst>
                                    <p:set>
                                      <p:cBhvr>
                                        <p:cTn id="5636" dur="1" fill="hold">
                                          <p:stCondLst>
                                            <p:cond delay="0"/>
                                          </p:stCondLst>
                                        </p:cTn>
                                        <p:tgtEl>
                                          <p:spTgt spid="841"/>
                                        </p:tgtEl>
                                        <p:attrNameLst>
                                          <p:attrName>style.visibility</p:attrName>
                                        </p:attrNameLst>
                                      </p:cBhvr>
                                      <p:to>
                                        <p:strVal val="hidden"/>
                                      </p:to>
                                    </p:set>
                                  </p:childTnLst>
                                </p:cTn>
                              </p:par>
                              <p:par>
                                <p:cTn id="5637" presetID="1" presetClass="exit" presetSubtype="0" fill="hold" grpId="2" nodeType="withEffect">
                                  <p:stCondLst>
                                    <p:cond delay="0"/>
                                  </p:stCondLst>
                                  <p:childTnLst>
                                    <p:set>
                                      <p:cBhvr>
                                        <p:cTn id="5638" dur="1" fill="hold">
                                          <p:stCondLst>
                                            <p:cond delay="0"/>
                                          </p:stCondLst>
                                        </p:cTn>
                                        <p:tgtEl>
                                          <p:spTgt spid="842"/>
                                        </p:tgtEl>
                                        <p:attrNameLst>
                                          <p:attrName>style.visibility</p:attrName>
                                        </p:attrNameLst>
                                      </p:cBhvr>
                                      <p:to>
                                        <p:strVal val="hidden"/>
                                      </p:to>
                                    </p:set>
                                  </p:childTnLst>
                                </p:cTn>
                              </p:par>
                              <p:par>
                                <p:cTn id="5639" presetID="1" presetClass="entr" presetSubtype="0" fill="hold" grpId="3" nodeType="withEffect">
                                  <p:stCondLst>
                                    <p:cond delay="0"/>
                                  </p:stCondLst>
                                  <p:childTnLst>
                                    <p:set>
                                      <p:cBhvr>
                                        <p:cTn id="5640" dur="1" fill="hold">
                                          <p:stCondLst>
                                            <p:cond delay="0"/>
                                          </p:stCondLst>
                                        </p:cTn>
                                        <p:tgtEl>
                                          <p:spTgt spid="844"/>
                                        </p:tgtEl>
                                        <p:attrNameLst>
                                          <p:attrName>style.visibility</p:attrName>
                                        </p:attrNameLst>
                                      </p:cBhvr>
                                      <p:to>
                                        <p:strVal val="visible"/>
                                      </p:to>
                                    </p:set>
                                  </p:childTnLst>
                                </p:cTn>
                              </p:par>
                              <p:par>
                                <p:cTn id="5641" presetID="1" presetClass="entr" presetSubtype="0" fill="hold" grpId="3" nodeType="withEffect">
                                  <p:stCondLst>
                                    <p:cond delay="0"/>
                                  </p:stCondLst>
                                  <p:childTnLst>
                                    <p:set>
                                      <p:cBhvr>
                                        <p:cTn id="5642" dur="1" fill="hold">
                                          <p:stCondLst>
                                            <p:cond delay="0"/>
                                          </p:stCondLst>
                                        </p:cTn>
                                        <p:tgtEl>
                                          <p:spTgt spid="843"/>
                                        </p:tgtEl>
                                        <p:attrNameLst>
                                          <p:attrName>style.visibility</p:attrName>
                                        </p:attrNameLst>
                                      </p:cBhvr>
                                      <p:to>
                                        <p:strVal val="visible"/>
                                      </p:to>
                                    </p:set>
                                  </p:childTnLst>
                                </p:cTn>
                              </p:par>
                            </p:childTnLst>
                          </p:cTn>
                        </p:par>
                      </p:childTnLst>
                    </p:cTn>
                  </p:par>
                </p:childTnLst>
              </p:cTn>
              <p:nextCondLst>
                <p:cond evt="onClick" delay="0">
                  <p:tgtEl>
                    <p:spTgt spid="841"/>
                  </p:tgtEl>
                </p:cond>
              </p:nextCondLst>
            </p:seq>
            <p:seq concurrent="1" nextAc="seek">
              <p:cTn id="5643" restart="whenNotActive" fill="hold" evtFilter="cancelBubble" nodeType="interactiveSeq">
                <p:stCondLst>
                  <p:cond evt="onClick" delay="0">
                    <p:tgtEl>
                      <p:spTgt spid="844"/>
                    </p:tgtEl>
                  </p:cond>
                </p:stCondLst>
                <p:endSync evt="end" delay="0">
                  <p:rtn val="all"/>
                </p:endSync>
                <p:childTnLst>
                  <p:par>
                    <p:cTn id="5644" fill="hold">
                      <p:stCondLst>
                        <p:cond delay="0"/>
                      </p:stCondLst>
                      <p:childTnLst>
                        <p:par>
                          <p:cTn id="5645" fill="hold">
                            <p:stCondLst>
                              <p:cond delay="0"/>
                            </p:stCondLst>
                            <p:childTnLst>
                              <p:par>
                                <p:cTn id="5646" presetID="1" presetClass="exit" presetSubtype="0" fill="hold" grpId="1" nodeType="withEffect">
                                  <p:stCondLst>
                                    <p:cond delay="0"/>
                                  </p:stCondLst>
                                  <p:childTnLst>
                                    <p:set>
                                      <p:cBhvr>
                                        <p:cTn id="5647" dur="1" fill="hold">
                                          <p:stCondLst>
                                            <p:cond delay="0"/>
                                          </p:stCondLst>
                                        </p:cTn>
                                        <p:tgtEl>
                                          <p:spTgt spid="844"/>
                                        </p:tgtEl>
                                        <p:attrNameLst>
                                          <p:attrName>style.visibility</p:attrName>
                                        </p:attrNameLst>
                                      </p:cBhvr>
                                      <p:to>
                                        <p:strVal val="hidden"/>
                                      </p:to>
                                    </p:set>
                                  </p:childTnLst>
                                </p:cTn>
                              </p:par>
                              <p:par>
                                <p:cTn id="5648" presetID="1" presetClass="exit" presetSubtype="0" fill="hold" grpId="1" nodeType="withEffect">
                                  <p:stCondLst>
                                    <p:cond delay="0"/>
                                  </p:stCondLst>
                                  <p:childTnLst>
                                    <p:set>
                                      <p:cBhvr>
                                        <p:cTn id="5649" dur="1" fill="hold">
                                          <p:stCondLst>
                                            <p:cond delay="0"/>
                                          </p:stCondLst>
                                        </p:cTn>
                                        <p:tgtEl>
                                          <p:spTgt spid="843"/>
                                        </p:tgtEl>
                                        <p:attrNameLst>
                                          <p:attrName>style.visibility</p:attrName>
                                        </p:attrNameLst>
                                      </p:cBhvr>
                                      <p:to>
                                        <p:strVal val="hidden"/>
                                      </p:to>
                                    </p:set>
                                  </p:childTnLst>
                                </p:cTn>
                              </p:par>
                              <p:par>
                                <p:cTn id="5650" presetID="1" presetClass="entr" presetSubtype="0" fill="hold" grpId="3" nodeType="withEffect">
                                  <p:stCondLst>
                                    <p:cond delay="0"/>
                                  </p:stCondLst>
                                  <p:childTnLst>
                                    <p:set>
                                      <p:cBhvr>
                                        <p:cTn id="5651" dur="1" fill="hold">
                                          <p:stCondLst>
                                            <p:cond delay="0"/>
                                          </p:stCondLst>
                                        </p:cTn>
                                        <p:tgtEl>
                                          <p:spTgt spid="842"/>
                                        </p:tgtEl>
                                        <p:attrNameLst>
                                          <p:attrName>style.visibility</p:attrName>
                                        </p:attrNameLst>
                                      </p:cBhvr>
                                      <p:to>
                                        <p:strVal val="visible"/>
                                      </p:to>
                                    </p:set>
                                  </p:childTnLst>
                                </p:cTn>
                              </p:par>
                              <p:par>
                                <p:cTn id="5652" presetID="1" presetClass="entr" presetSubtype="0" fill="hold" grpId="3" nodeType="withEffect">
                                  <p:stCondLst>
                                    <p:cond delay="0"/>
                                  </p:stCondLst>
                                  <p:childTnLst>
                                    <p:set>
                                      <p:cBhvr>
                                        <p:cTn id="5653" dur="1" fill="hold">
                                          <p:stCondLst>
                                            <p:cond delay="0"/>
                                          </p:stCondLst>
                                        </p:cTn>
                                        <p:tgtEl>
                                          <p:spTgt spid="841"/>
                                        </p:tgtEl>
                                        <p:attrNameLst>
                                          <p:attrName>style.visibility</p:attrName>
                                        </p:attrNameLst>
                                      </p:cBhvr>
                                      <p:to>
                                        <p:strVal val="visible"/>
                                      </p:to>
                                    </p:set>
                                  </p:childTnLst>
                                </p:cTn>
                              </p:par>
                            </p:childTnLst>
                          </p:cTn>
                        </p:par>
                      </p:childTnLst>
                    </p:cTn>
                  </p:par>
                </p:childTnLst>
              </p:cTn>
              <p:nextCondLst>
                <p:cond evt="onClick" delay="0">
                  <p:tgtEl>
                    <p:spTgt spid="844"/>
                  </p:tgtEl>
                </p:cond>
              </p:nextCondLst>
            </p:seq>
            <p:seq concurrent="1" nextAc="seek">
              <p:cTn id="5654" restart="whenNotActive" fill="hold" evtFilter="cancelBubble" nodeType="interactiveSeq">
                <p:stCondLst>
                  <p:cond evt="onClick" delay="0">
                    <p:tgtEl>
                      <p:spTgt spid="843"/>
                    </p:tgtEl>
                  </p:cond>
                </p:stCondLst>
                <p:endSync evt="end" delay="0">
                  <p:rtn val="all"/>
                </p:endSync>
                <p:childTnLst>
                  <p:par>
                    <p:cTn id="5655" fill="hold">
                      <p:stCondLst>
                        <p:cond delay="0"/>
                      </p:stCondLst>
                      <p:childTnLst>
                        <p:par>
                          <p:cTn id="5656" fill="hold">
                            <p:stCondLst>
                              <p:cond delay="0"/>
                            </p:stCondLst>
                            <p:childTnLst>
                              <p:par>
                                <p:cTn id="5657" presetID="1" presetClass="exit" presetSubtype="0" fill="hold" grpId="2" nodeType="withEffect">
                                  <p:stCondLst>
                                    <p:cond delay="0"/>
                                  </p:stCondLst>
                                  <p:childTnLst>
                                    <p:set>
                                      <p:cBhvr>
                                        <p:cTn id="5658" dur="1" fill="hold">
                                          <p:stCondLst>
                                            <p:cond delay="0"/>
                                          </p:stCondLst>
                                        </p:cTn>
                                        <p:tgtEl>
                                          <p:spTgt spid="843"/>
                                        </p:tgtEl>
                                        <p:attrNameLst>
                                          <p:attrName>style.visibility</p:attrName>
                                        </p:attrNameLst>
                                      </p:cBhvr>
                                      <p:to>
                                        <p:strVal val="hidden"/>
                                      </p:to>
                                    </p:set>
                                  </p:childTnLst>
                                </p:cTn>
                              </p:par>
                              <p:par>
                                <p:cTn id="5659" presetID="1" presetClass="exit" presetSubtype="0" fill="hold" grpId="2" nodeType="withEffect">
                                  <p:stCondLst>
                                    <p:cond delay="0"/>
                                  </p:stCondLst>
                                  <p:childTnLst>
                                    <p:set>
                                      <p:cBhvr>
                                        <p:cTn id="5660" dur="1" fill="hold">
                                          <p:stCondLst>
                                            <p:cond delay="0"/>
                                          </p:stCondLst>
                                        </p:cTn>
                                        <p:tgtEl>
                                          <p:spTgt spid="844"/>
                                        </p:tgtEl>
                                        <p:attrNameLst>
                                          <p:attrName>style.visibility</p:attrName>
                                        </p:attrNameLst>
                                      </p:cBhvr>
                                      <p:to>
                                        <p:strVal val="hidden"/>
                                      </p:to>
                                    </p:set>
                                  </p:childTnLst>
                                </p:cTn>
                              </p:par>
                              <p:par>
                                <p:cTn id="5661" presetID="1" presetClass="entr" presetSubtype="0" fill="hold" grpId="0" nodeType="withEffect">
                                  <p:stCondLst>
                                    <p:cond delay="0"/>
                                  </p:stCondLst>
                                  <p:childTnLst>
                                    <p:set>
                                      <p:cBhvr>
                                        <p:cTn id="5662" dur="1" fill="hold">
                                          <p:stCondLst>
                                            <p:cond delay="0"/>
                                          </p:stCondLst>
                                        </p:cTn>
                                        <p:tgtEl>
                                          <p:spTgt spid="846"/>
                                        </p:tgtEl>
                                        <p:attrNameLst>
                                          <p:attrName>style.visibility</p:attrName>
                                        </p:attrNameLst>
                                      </p:cBhvr>
                                      <p:to>
                                        <p:strVal val="visible"/>
                                      </p:to>
                                    </p:set>
                                  </p:childTnLst>
                                </p:cTn>
                              </p:par>
                              <p:par>
                                <p:cTn id="5663" presetID="1" presetClass="entr" presetSubtype="0" fill="hold" grpId="0" nodeType="withEffect">
                                  <p:stCondLst>
                                    <p:cond delay="0"/>
                                  </p:stCondLst>
                                  <p:childTnLst>
                                    <p:set>
                                      <p:cBhvr>
                                        <p:cTn id="5664" dur="1" fill="hold">
                                          <p:stCondLst>
                                            <p:cond delay="0"/>
                                          </p:stCondLst>
                                        </p:cTn>
                                        <p:tgtEl>
                                          <p:spTgt spid="845"/>
                                        </p:tgtEl>
                                        <p:attrNameLst>
                                          <p:attrName>style.visibility</p:attrName>
                                        </p:attrNameLst>
                                      </p:cBhvr>
                                      <p:to>
                                        <p:strVal val="visible"/>
                                      </p:to>
                                    </p:set>
                                  </p:childTnLst>
                                </p:cTn>
                              </p:par>
                            </p:childTnLst>
                          </p:cTn>
                        </p:par>
                      </p:childTnLst>
                    </p:cTn>
                  </p:par>
                </p:childTnLst>
              </p:cTn>
              <p:nextCondLst>
                <p:cond evt="onClick" delay="0">
                  <p:tgtEl>
                    <p:spTgt spid="843"/>
                  </p:tgtEl>
                </p:cond>
              </p:nextCondLst>
            </p:seq>
            <p:seq concurrent="1" nextAc="seek">
              <p:cTn id="5665" restart="whenNotActive" fill="hold" evtFilter="cancelBubble" nodeType="interactiveSeq">
                <p:stCondLst>
                  <p:cond evt="onClick" delay="0">
                    <p:tgtEl>
                      <p:spTgt spid="846"/>
                    </p:tgtEl>
                  </p:cond>
                </p:stCondLst>
                <p:endSync evt="end" delay="0">
                  <p:rtn val="all"/>
                </p:endSync>
                <p:childTnLst>
                  <p:par>
                    <p:cTn id="5666" fill="hold">
                      <p:stCondLst>
                        <p:cond delay="0"/>
                      </p:stCondLst>
                      <p:childTnLst>
                        <p:par>
                          <p:cTn id="5667" fill="hold">
                            <p:stCondLst>
                              <p:cond delay="0"/>
                            </p:stCondLst>
                            <p:childTnLst>
                              <p:par>
                                <p:cTn id="5668" presetID="1" presetClass="exit" presetSubtype="0" fill="hold" grpId="1" nodeType="withEffect">
                                  <p:stCondLst>
                                    <p:cond delay="0"/>
                                  </p:stCondLst>
                                  <p:childTnLst>
                                    <p:set>
                                      <p:cBhvr>
                                        <p:cTn id="5669" dur="1" fill="hold">
                                          <p:stCondLst>
                                            <p:cond delay="0"/>
                                          </p:stCondLst>
                                        </p:cTn>
                                        <p:tgtEl>
                                          <p:spTgt spid="846"/>
                                        </p:tgtEl>
                                        <p:attrNameLst>
                                          <p:attrName>style.visibility</p:attrName>
                                        </p:attrNameLst>
                                      </p:cBhvr>
                                      <p:to>
                                        <p:strVal val="hidden"/>
                                      </p:to>
                                    </p:set>
                                  </p:childTnLst>
                                </p:cTn>
                              </p:par>
                              <p:par>
                                <p:cTn id="5670" presetID="1" presetClass="exit" presetSubtype="0" fill="hold" grpId="1" nodeType="withEffect">
                                  <p:stCondLst>
                                    <p:cond delay="0"/>
                                  </p:stCondLst>
                                  <p:childTnLst>
                                    <p:set>
                                      <p:cBhvr>
                                        <p:cTn id="5671" dur="1" fill="hold">
                                          <p:stCondLst>
                                            <p:cond delay="0"/>
                                          </p:stCondLst>
                                        </p:cTn>
                                        <p:tgtEl>
                                          <p:spTgt spid="845"/>
                                        </p:tgtEl>
                                        <p:attrNameLst>
                                          <p:attrName>style.visibility</p:attrName>
                                        </p:attrNameLst>
                                      </p:cBhvr>
                                      <p:to>
                                        <p:strVal val="hidden"/>
                                      </p:to>
                                    </p:set>
                                  </p:childTnLst>
                                </p:cTn>
                              </p:par>
                              <p:par>
                                <p:cTn id="5672" presetID="1" presetClass="entr" presetSubtype="0" fill="hold" grpId="0" nodeType="withEffect">
                                  <p:stCondLst>
                                    <p:cond delay="0"/>
                                  </p:stCondLst>
                                  <p:childTnLst>
                                    <p:set>
                                      <p:cBhvr>
                                        <p:cTn id="5673" dur="1" fill="hold">
                                          <p:stCondLst>
                                            <p:cond delay="0"/>
                                          </p:stCondLst>
                                        </p:cTn>
                                        <p:tgtEl>
                                          <p:spTgt spid="844"/>
                                        </p:tgtEl>
                                        <p:attrNameLst>
                                          <p:attrName>style.visibility</p:attrName>
                                        </p:attrNameLst>
                                      </p:cBhvr>
                                      <p:to>
                                        <p:strVal val="visible"/>
                                      </p:to>
                                    </p:set>
                                  </p:childTnLst>
                                </p:cTn>
                              </p:par>
                              <p:par>
                                <p:cTn id="5674" presetID="1" presetClass="entr" presetSubtype="0" fill="hold" grpId="0" nodeType="withEffect">
                                  <p:stCondLst>
                                    <p:cond delay="0"/>
                                  </p:stCondLst>
                                  <p:childTnLst>
                                    <p:set>
                                      <p:cBhvr>
                                        <p:cTn id="5675" dur="1" fill="hold">
                                          <p:stCondLst>
                                            <p:cond delay="0"/>
                                          </p:stCondLst>
                                        </p:cTn>
                                        <p:tgtEl>
                                          <p:spTgt spid="843"/>
                                        </p:tgtEl>
                                        <p:attrNameLst>
                                          <p:attrName>style.visibility</p:attrName>
                                        </p:attrNameLst>
                                      </p:cBhvr>
                                      <p:to>
                                        <p:strVal val="visible"/>
                                      </p:to>
                                    </p:set>
                                  </p:childTnLst>
                                </p:cTn>
                              </p:par>
                            </p:childTnLst>
                          </p:cTn>
                        </p:par>
                      </p:childTnLst>
                    </p:cTn>
                  </p:par>
                </p:childTnLst>
              </p:cTn>
              <p:nextCondLst>
                <p:cond evt="onClick" delay="0">
                  <p:tgtEl>
                    <p:spTgt spid="846"/>
                  </p:tgtEl>
                </p:cond>
              </p:nextCondLst>
            </p:seq>
            <p:seq concurrent="1" nextAc="seek">
              <p:cTn id="5676" restart="whenNotActive" fill="hold" evtFilter="cancelBubble" nodeType="interactiveSeq">
                <p:stCondLst>
                  <p:cond evt="onClick" delay="0">
                    <p:tgtEl>
                      <p:spTgt spid="845"/>
                    </p:tgtEl>
                  </p:cond>
                </p:stCondLst>
                <p:endSync evt="end" delay="0">
                  <p:rtn val="all"/>
                </p:endSync>
                <p:childTnLst>
                  <p:par>
                    <p:cTn id="5677" fill="hold">
                      <p:stCondLst>
                        <p:cond delay="0"/>
                      </p:stCondLst>
                      <p:childTnLst>
                        <p:par>
                          <p:cTn id="5678" fill="hold">
                            <p:stCondLst>
                              <p:cond delay="0"/>
                            </p:stCondLst>
                            <p:childTnLst>
                              <p:par>
                                <p:cTn id="5679" presetID="1" presetClass="exit" presetSubtype="0" fill="hold" grpId="2" nodeType="withEffect">
                                  <p:stCondLst>
                                    <p:cond delay="0"/>
                                  </p:stCondLst>
                                  <p:childTnLst>
                                    <p:set>
                                      <p:cBhvr>
                                        <p:cTn id="5680" dur="1" fill="hold">
                                          <p:stCondLst>
                                            <p:cond delay="0"/>
                                          </p:stCondLst>
                                        </p:cTn>
                                        <p:tgtEl>
                                          <p:spTgt spid="845"/>
                                        </p:tgtEl>
                                        <p:attrNameLst>
                                          <p:attrName>style.visibility</p:attrName>
                                        </p:attrNameLst>
                                      </p:cBhvr>
                                      <p:to>
                                        <p:strVal val="hidden"/>
                                      </p:to>
                                    </p:set>
                                  </p:childTnLst>
                                </p:cTn>
                              </p:par>
                              <p:par>
                                <p:cTn id="5681" presetID="1" presetClass="exit" presetSubtype="0" fill="hold" grpId="2" nodeType="withEffect">
                                  <p:stCondLst>
                                    <p:cond delay="0"/>
                                  </p:stCondLst>
                                  <p:childTnLst>
                                    <p:set>
                                      <p:cBhvr>
                                        <p:cTn id="5682" dur="1" fill="hold">
                                          <p:stCondLst>
                                            <p:cond delay="0"/>
                                          </p:stCondLst>
                                        </p:cTn>
                                        <p:tgtEl>
                                          <p:spTgt spid="846"/>
                                        </p:tgtEl>
                                        <p:attrNameLst>
                                          <p:attrName>style.visibility</p:attrName>
                                        </p:attrNameLst>
                                      </p:cBhvr>
                                      <p:to>
                                        <p:strVal val="hidden"/>
                                      </p:to>
                                    </p:set>
                                  </p:childTnLst>
                                </p:cTn>
                              </p:par>
                              <p:par>
                                <p:cTn id="5683" presetID="1" presetClass="entr" presetSubtype="0" fill="hold" grpId="3" nodeType="withEffect">
                                  <p:stCondLst>
                                    <p:cond delay="0"/>
                                  </p:stCondLst>
                                  <p:childTnLst>
                                    <p:set>
                                      <p:cBhvr>
                                        <p:cTn id="5684" dur="1" fill="hold">
                                          <p:stCondLst>
                                            <p:cond delay="0"/>
                                          </p:stCondLst>
                                        </p:cTn>
                                        <p:tgtEl>
                                          <p:spTgt spid="848"/>
                                        </p:tgtEl>
                                        <p:attrNameLst>
                                          <p:attrName>style.visibility</p:attrName>
                                        </p:attrNameLst>
                                      </p:cBhvr>
                                      <p:to>
                                        <p:strVal val="visible"/>
                                      </p:to>
                                    </p:set>
                                  </p:childTnLst>
                                </p:cTn>
                              </p:par>
                              <p:par>
                                <p:cTn id="5685" presetID="1" presetClass="entr" presetSubtype="0" fill="hold" grpId="3" nodeType="withEffect">
                                  <p:stCondLst>
                                    <p:cond delay="0"/>
                                  </p:stCondLst>
                                  <p:childTnLst>
                                    <p:set>
                                      <p:cBhvr>
                                        <p:cTn id="5686" dur="1" fill="hold">
                                          <p:stCondLst>
                                            <p:cond delay="0"/>
                                          </p:stCondLst>
                                        </p:cTn>
                                        <p:tgtEl>
                                          <p:spTgt spid="847"/>
                                        </p:tgtEl>
                                        <p:attrNameLst>
                                          <p:attrName>style.visibility</p:attrName>
                                        </p:attrNameLst>
                                      </p:cBhvr>
                                      <p:to>
                                        <p:strVal val="visible"/>
                                      </p:to>
                                    </p:set>
                                  </p:childTnLst>
                                </p:cTn>
                              </p:par>
                            </p:childTnLst>
                          </p:cTn>
                        </p:par>
                      </p:childTnLst>
                    </p:cTn>
                  </p:par>
                </p:childTnLst>
              </p:cTn>
              <p:nextCondLst>
                <p:cond evt="onClick" delay="0">
                  <p:tgtEl>
                    <p:spTgt spid="845"/>
                  </p:tgtEl>
                </p:cond>
              </p:nextCondLst>
            </p:seq>
            <p:seq concurrent="1" nextAc="seek">
              <p:cTn id="5687" restart="whenNotActive" fill="hold" evtFilter="cancelBubble" nodeType="interactiveSeq">
                <p:stCondLst>
                  <p:cond evt="onClick" delay="0">
                    <p:tgtEl>
                      <p:spTgt spid="848"/>
                    </p:tgtEl>
                  </p:cond>
                </p:stCondLst>
                <p:endSync evt="end" delay="0">
                  <p:rtn val="all"/>
                </p:endSync>
                <p:childTnLst>
                  <p:par>
                    <p:cTn id="5688" fill="hold">
                      <p:stCondLst>
                        <p:cond delay="0"/>
                      </p:stCondLst>
                      <p:childTnLst>
                        <p:par>
                          <p:cTn id="5689" fill="hold">
                            <p:stCondLst>
                              <p:cond delay="0"/>
                            </p:stCondLst>
                            <p:childTnLst>
                              <p:par>
                                <p:cTn id="5690" presetID="1" presetClass="exit" presetSubtype="0" fill="hold" grpId="1" nodeType="withEffect">
                                  <p:stCondLst>
                                    <p:cond delay="0"/>
                                  </p:stCondLst>
                                  <p:childTnLst>
                                    <p:set>
                                      <p:cBhvr>
                                        <p:cTn id="5691" dur="1" fill="hold">
                                          <p:stCondLst>
                                            <p:cond delay="0"/>
                                          </p:stCondLst>
                                        </p:cTn>
                                        <p:tgtEl>
                                          <p:spTgt spid="848"/>
                                        </p:tgtEl>
                                        <p:attrNameLst>
                                          <p:attrName>style.visibility</p:attrName>
                                        </p:attrNameLst>
                                      </p:cBhvr>
                                      <p:to>
                                        <p:strVal val="hidden"/>
                                      </p:to>
                                    </p:set>
                                  </p:childTnLst>
                                </p:cTn>
                              </p:par>
                              <p:par>
                                <p:cTn id="5692" presetID="1" presetClass="exit" presetSubtype="0" fill="hold" grpId="1" nodeType="withEffect">
                                  <p:stCondLst>
                                    <p:cond delay="0"/>
                                  </p:stCondLst>
                                  <p:childTnLst>
                                    <p:set>
                                      <p:cBhvr>
                                        <p:cTn id="5693" dur="1" fill="hold">
                                          <p:stCondLst>
                                            <p:cond delay="0"/>
                                          </p:stCondLst>
                                        </p:cTn>
                                        <p:tgtEl>
                                          <p:spTgt spid="847"/>
                                        </p:tgtEl>
                                        <p:attrNameLst>
                                          <p:attrName>style.visibility</p:attrName>
                                        </p:attrNameLst>
                                      </p:cBhvr>
                                      <p:to>
                                        <p:strVal val="hidden"/>
                                      </p:to>
                                    </p:set>
                                  </p:childTnLst>
                                </p:cTn>
                              </p:par>
                              <p:par>
                                <p:cTn id="5694" presetID="1" presetClass="entr" presetSubtype="0" fill="hold" grpId="3" nodeType="withEffect">
                                  <p:stCondLst>
                                    <p:cond delay="0"/>
                                  </p:stCondLst>
                                  <p:childTnLst>
                                    <p:set>
                                      <p:cBhvr>
                                        <p:cTn id="5695" dur="1" fill="hold">
                                          <p:stCondLst>
                                            <p:cond delay="0"/>
                                          </p:stCondLst>
                                        </p:cTn>
                                        <p:tgtEl>
                                          <p:spTgt spid="846"/>
                                        </p:tgtEl>
                                        <p:attrNameLst>
                                          <p:attrName>style.visibility</p:attrName>
                                        </p:attrNameLst>
                                      </p:cBhvr>
                                      <p:to>
                                        <p:strVal val="visible"/>
                                      </p:to>
                                    </p:set>
                                  </p:childTnLst>
                                </p:cTn>
                              </p:par>
                              <p:par>
                                <p:cTn id="5696" presetID="1" presetClass="entr" presetSubtype="0" fill="hold" grpId="3" nodeType="withEffect">
                                  <p:stCondLst>
                                    <p:cond delay="0"/>
                                  </p:stCondLst>
                                  <p:childTnLst>
                                    <p:set>
                                      <p:cBhvr>
                                        <p:cTn id="5697" dur="1" fill="hold">
                                          <p:stCondLst>
                                            <p:cond delay="0"/>
                                          </p:stCondLst>
                                        </p:cTn>
                                        <p:tgtEl>
                                          <p:spTgt spid="845"/>
                                        </p:tgtEl>
                                        <p:attrNameLst>
                                          <p:attrName>style.visibility</p:attrName>
                                        </p:attrNameLst>
                                      </p:cBhvr>
                                      <p:to>
                                        <p:strVal val="visible"/>
                                      </p:to>
                                    </p:set>
                                  </p:childTnLst>
                                </p:cTn>
                              </p:par>
                            </p:childTnLst>
                          </p:cTn>
                        </p:par>
                      </p:childTnLst>
                    </p:cTn>
                  </p:par>
                </p:childTnLst>
              </p:cTn>
              <p:nextCondLst>
                <p:cond evt="onClick" delay="0">
                  <p:tgtEl>
                    <p:spTgt spid="848"/>
                  </p:tgtEl>
                </p:cond>
              </p:nextCondLst>
            </p:seq>
            <p:seq concurrent="1" nextAc="seek">
              <p:cTn id="5698" restart="whenNotActive" fill="hold" evtFilter="cancelBubble" nodeType="interactiveSeq">
                <p:stCondLst>
                  <p:cond evt="onClick" delay="0">
                    <p:tgtEl>
                      <p:spTgt spid="847"/>
                    </p:tgtEl>
                  </p:cond>
                </p:stCondLst>
                <p:endSync evt="end" delay="0">
                  <p:rtn val="all"/>
                </p:endSync>
                <p:childTnLst>
                  <p:par>
                    <p:cTn id="5699" fill="hold">
                      <p:stCondLst>
                        <p:cond delay="0"/>
                      </p:stCondLst>
                      <p:childTnLst>
                        <p:par>
                          <p:cTn id="5700" fill="hold">
                            <p:stCondLst>
                              <p:cond delay="0"/>
                            </p:stCondLst>
                            <p:childTnLst>
                              <p:par>
                                <p:cTn id="5701" presetID="1" presetClass="exit" presetSubtype="0" fill="hold" grpId="2" nodeType="withEffect">
                                  <p:stCondLst>
                                    <p:cond delay="0"/>
                                  </p:stCondLst>
                                  <p:childTnLst>
                                    <p:set>
                                      <p:cBhvr>
                                        <p:cTn id="5702" dur="1" fill="hold">
                                          <p:stCondLst>
                                            <p:cond delay="0"/>
                                          </p:stCondLst>
                                        </p:cTn>
                                        <p:tgtEl>
                                          <p:spTgt spid="847"/>
                                        </p:tgtEl>
                                        <p:attrNameLst>
                                          <p:attrName>style.visibility</p:attrName>
                                        </p:attrNameLst>
                                      </p:cBhvr>
                                      <p:to>
                                        <p:strVal val="hidden"/>
                                      </p:to>
                                    </p:set>
                                  </p:childTnLst>
                                </p:cTn>
                              </p:par>
                              <p:par>
                                <p:cTn id="5703" presetID="1" presetClass="exit" presetSubtype="0" fill="hold" grpId="2" nodeType="withEffect">
                                  <p:stCondLst>
                                    <p:cond delay="0"/>
                                  </p:stCondLst>
                                  <p:childTnLst>
                                    <p:set>
                                      <p:cBhvr>
                                        <p:cTn id="5704" dur="1" fill="hold">
                                          <p:stCondLst>
                                            <p:cond delay="0"/>
                                          </p:stCondLst>
                                        </p:cTn>
                                        <p:tgtEl>
                                          <p:spTgt spid="848"/>
                                        </p:tgtEl>
                                        <p:attrNameLst>
                                          <p:attrName>style.visibility</p:attrName>
                                        </p:attrNameLst>
                                      </p:cBhvr>
                                      <p:to>
                                        <p:strVal val="hidden"/>
                                      </p:to>
                                    </p:set>
                                  </p:childTnLst>
                                </p:cTn>
                              </p:par>
                              <p:par>
                                <p:cTn id="5705" presetID="1" presetClass="entr" presetSubtype="0" fill="hold" grpId="0" nodeType="withEffect">
                                  <p:stCondLst>
                                    <p:cond delay="0"/>
                                  </p:stCondLst>
                                  <p:childTnLst>
                                    <p:set>
                                      <p:cBhvr>
                                        <p:cTn id="5706" dur="1" fill="hold">
                                          <p:stCondLst>
                                            <p:cond delay="0"/>
                                          </p:stCondLst>
                                        </p:cTn>
                                        <p:tgtEl>
                                          <p:spTgt spid="849"/>
                                        </p:tgtEl>
                                        <p:attrNameLst>
                                          <p:attrName>style.visibility</p:attrName>
                                        </p:attrNameLst>
                                      </p:cBhvr>
                                      <p:to>
                                        <p:strVal val="visible"/>
                                      </p:to>
                                    </p:set>
                                  </p:childTnLst>
                                </p:cTn>
                              </p:par>
                              <p:par>
                                <p:cTn id="5707" presetID="1" presetClass="entr" presetSubtype="0" fill="hold" grpId="0" nodeType="withEffect">
                                  <p:stCondLst>
                                    <p:cond delay="0"/>
                                  </p:stCondLst>
                                  <p:childTnLst>
                                    <p:set>
                                      <p:cBhvr>
                                        <p:cTn id="5708" dur="1" fill="hold">
                                          <p:stCondLst>
                                            <p:cond delay="0"/>
                                          </p:stCondLst>
                                        </p:cTn>
                                        <p:tgtEl>
                                          <p:spTgt spid="850"/>
                                        </p:tgtEl>
                                        <p:attrNameLst>
                                          <p:attrName>style.visibility</p:attrName>
                                        </p:attrNameLst>
                                      </p:cBhvr>
                                      <p:to>
                                        <p:strVal val="visible"/>
                                      </p:to>
                                    </p:set>
                                  </p:childTnLst>
                                </p:cTn>
                              </p:par>
                            </p:childTnLst>
                          </p:cTn>
                        </p:par>
                      </p:childTnLst>
                    </p:cTn>
                  </p:par>
                </p:childTnLst>
              </p:cTn>
              <p:nextCondLst>
                <p:cond evt="onClick" delay="0">
                  <p:tgtEl>
                    <p:spTgt spid="847"/>
                  </p:tgtEl>
                </p:cond>
              </p:nextCondLst>
            </p:seq>
            <p:seq concurrent="1" nextAc="seek">
              <p:cTn id="5709" restart="whenNotActive" fill="hold" evtFilter="cancelBubble" nodeType="interactiveSeq">
                <p:stCondLst>
                  <p:cond evt="onClick" delay="0">
                    <p:tgtEl>
                      <p:spTgt spid="850"/>
                    </p:tgtEl>
                  </p:cond>
                </p:stCondLst>
                <p:endSync evt="end" delay="0">
                  <p:rtn val="all"/>
                </p:endSync>
                <p:childTnLst>
                  <p:par>
                    <p:cTn id="5710" fill="hold">
                      <p:stCondLst>
                        <p:cond delay="0"/>
                      </p:stCondLst>
                      <p:childTnLst>
                        <p:par>
                          <p:cTn id="5711" fill="hold">
                            <p:stCondLst>
                              <p:cond delay="0"/>
                            </p:stCondLst>
                            <p:childTnLst>
                              <p:par>
                                <p:cTn id="5712" presetID="1" presetClass="exit" presetSubtype="0" fill="hold" grpId="1" nodeType="withEffect">
                                  <p:stCondLst>
                                    <p:cond delay="0"/>
                                  </p:stCondLst>
                                  <p:childTnLst>
                                    <p:set>
                                      <p:cBhvr>
                                        <p:cTn id="5713" dur="1" fill="hold">
                                          <p:stCondLst>
                                            <p:cond delay="0"/>
                                          </p:stCondLst>
                                        </p:cTn>
                                        <p:tgtEl>
                                          <p:spTgt spid="849"/>
                                        </p:tgtEl>
                                        <p:attrNameLst>
                                          <p:attrName>style.visibility</p:attrName>
                                        </p:attrNameLst>
                                      </p:cBhvr>
                                      <p:to>
                                        <p:strVal val="hidden"/>
                                      </p:to>
                                    </p:set>
                                  </p:childTnLst>
                                </p:cTn>
                              </p:par>
                              <p:par>
                                <p:cTn id="5714" presetID="1" presetClass="exit" presetSubtype="0" fill="hold" grpId="1" nodeType="withEffect">
                                  <p:stCondLst>
                                    <p:cond delay="0"/>
                                  </p:stCondLst>
                                  <p:childTnLst>
                                    <p:set>
                                      <p:cBhvr>
                                        <p:cTn id="5715" dur="1" fill="hold">
                                          <p:stCondLst>
                                            <p:cond delay="0"/>
                                          </p:stCondLst>
                                        </p:cTn>
                                        <p:tgtEl>
                                          <p:spTgt spid="850"/>
                                        </p:tgtEl>
                                        <p:attrNameLst>
                                          <p:attrName>style.visibility</p:attrName>
                                        </p:attrNameLst>
                                      </p:cBhvr>
                                      <p:to>
                                        <p:strVal val="hidden"/>
                                      </p:to>
                                    </p:set>
                                  </p:childTnLst>
                                </p:cTn>
                              </p:par>
                              <p:par>
                                <p:cTn id="5716" presetID="1" presetClass="entr" presetSubtype="0" fill="hold" grpId="0" nodeType="withEffect">
                                  <p:stCondLst>
                                    <p:cond delay="0"/>
                                  </p:stCondLst>
                                  <p:childTnLst>
                                    <p:set>
                                      <p:cBhvr>
                                        <p:cTn id="5717" dur="1" fill="hold">
                                          <p:stCondLst>
                                            <p:cond delay="0"/>
                                          </p:stCondLst>
                                        </p:cTn>
                                        <p:tgtEl>
                                          <p:spTgt spid="848"/>
                                        </p:tgtEl>
                                        <p:attrNameLst>
                                          <p:attrName>style.visibility</p:attrName>
                                        </p:attrNameLst>
                                      </p:cBhvr>
                                      <p:to>
                                        <p:strVal val="visible"/>
                                      </p:to>
                                    </p:set>
                                  </p:childTnLst>
                                </p:cTn>
                              </p:par>
                              <p:par>
                                <p:cTn id="5718" presetID="1" presetClass="entr" presetSubtype="0" fill="hold" grpId="0" nodeType="withEffect">
                                  <p:stCondLst>
                                    <p:cond delay="0"/>
                                  </p:stCondLst>
                                  <p:childTnLst>
                                    <p:set>
                                      <p:cBhvr>
                                        <p:cTn id="5719" dur="1" fill="hold">
                                          <p:stCondLst>
                                            <p:cond delay="0"/>
                                          </p:stCondLst>
                                        </p:cTn>
                                        <p:tgtEl>
                                          <p:spTgt spid="847"/>
                                        </p:tgtEl>
                                        <p:attrNameLst>
                                          <p:attrName>style.visibility</p:attrName>
                                        </p:attrNameLst>
                                      </p:cBhvr>
                                      <p:to>
                                        <p:strVal val="visible"/>
                                      </p:to>
                                    </p:set>
                                  </p:childTnLst>
                                </p:cTn>
                              </p:par>
                            </p:childTnLst>
                          </p:cTn>
                        </p:par>
                      </p:childTnLst>
                    </p:cTn>
                  </p:par>
                </p:childTnLst>
              </p:cTn>
              <p:nextCondLst>
                <p:cond evt="onClick" delay="0">
                  <p:tgtEl>
                    <p:spTgt spid="850"/>
                  </p:tgtEl>
                </p:cond>
              </p:nextCondLst>
            </p:seq>
            <p:seq concurrent="1" nextAc="seek">
              <p:cTn id="5720" restart="whenNotActive" fill="hold" evtFilter="cancelBubble" nodeType="interactiveSeq">
                <p:stCondLst>
                  <p:cond evt="onClick" delay="0">
                    <p:tgtEl>
                      <p:spTgt spid="849"/>
                    </p:tgtEl>
                  </p:cond>
                </p:stCondLst>
                <p:endSync evt="end" delay="0">
                  <p:rtn val="all"/>
                </p:endSync>
                <p:childTnLst>
                  <p:par>
                    <p:cTn id="5721" fill="hold">
                      <p:stCondLst>
                        <p:cond delay="0"/>
                      </p:stCondLst>
                      <p:childTnLst>
                        <p:par>
                          <p:cTn id="5722" fill="hold">
                            <p:stCondLst>
                              <p:cond delay="0"/>
                            </p:stCondLst>
                            <p:childTnLst>
                              <p:par>
                                <p:cTn id="5723" presetID="1" presetClass="exit" presetSubtype="0" fill="hold" grpId="2" nodeType="withEffect">
                                  <p:stCondLst>
                                    <p:cond delay="0"/>
                                  </p:stCondLst>
                                  <p:childTnLst>
                                    <p:set>
                                      <p:cBhvr>
                                        <p:cTn id="5724" dur="1" fill="hold">
                                          <p:stCondLst>
                                            <p:cond delay="0"/>
                                          </p:stCondLst>
                                        </p:cTn>
                                        <p:tgtEl>
                                          <p:spTgt spid="849"/>
                                        </p:tgtEl>
                                        <p:attrNameLst>
                                          <p:attrName>style.visibility</p:attrName>
                                        </p:attrNameLst>
                                      </p:cBhvr>
                                      <p:to>
                                        <p:strVal val="hidden"/>
                                      </p:to>
                                    </p:set>
                                  </p:childTnLst>
                                </p:cTn>
                              </p:par>
                              <p:par>
                                <p:cTn id="5725" presetID="1" presetClass="exit" presetSubtype="0" fill="hold" grpId="3" nodeType="withEffect">
                                  <p:stCondLst>
                                    <p:cond delay="0"/>
                                  </p:stCondLst>
                                  <p:childTnLst>
                                    <p:set>
                                      <p:cBhvr>
                                        <p:cTn id="5726" dur="1" fill="hold">
                                          <p:stCondLst>
                                            <p:cond delay="0"/>
                                          </p:stCondLst>
                                        </p:cTn>
                                        <p:tgtEl>
                                          <p:spTgt spid="850"/>
                                        </p:tgtEl>
                                        <p:attrNameLst>
                                          <p:attrName>style.visibility</p:attrName>
                                        </p:attrNameLst>
                                      </p:cBhvr>
                                      <p:to>
                                        <p:strVal val="hidden"/>
                                      </p:to>
                                    </p:set>
                                  </p:childTnLst>
                                </p:cTn>
                              </p:par>
                              <p:par>
                                <p:cTn id="5727" presetID="1" presetClass="entr" presetSubtype="0" fill="hold" grpId="0" nodeType="withEffect">
                                  <p:stCondLst>
                                    <p:cond delay="0"/>
                                  </p:stCondLst>
                                  <p:childTnLst>
                                    <p:set>
                                      <p:cBhvr>
                                        <p:cTn id="5728" dur="1" fill="hold">
                                          <p:stCondLst>
                                            <p:cond delay="0"/>
                                          </p:stCondLst>
                                        </p:cTn>
                                        <p:tgtEl>
                                          <p:spTgt spid="852"/>
                                        </p:tgtEl>
                                        <p:attrNameLst>
                                          <p:attrName>style.visibility</p:attrName>
                                        </p:attrNameLst>
                                      </p:cBhvr>
                                      <p:to>
                                        <p:strVal val="visible"/>
                                      </p:to>
                                    </p:set>
                                  </p:childTnLst>
                                </p:cTn>
                              </p:par>
                              <p:par>
                                <p:cTn id="5729" presetID="1" presetClass="entr" presetSubtype="0" fill="hold" grpId="0" nodeType="withEffect">
                                  <p:stCondLst>
                                    <p:cond delay="0"/>
                                  </p:stCondLst>
                                  <p:childTnLst>
                                    <p:set>
                                      <p:cBhvr>
                                        <p:cTn id="5730" dur="1" fill="hold">
                                          <p:stCondLst>
                                            <p:cond delay="0"/>
                                          </p:stCondLst>
                                        </p:cTn>
                                        <p:tgtEl>
                                          <p:spTgt spid="851"/>
                                        </p:tgtEl>
                                        <p:attrNameLst>
                                          <p:attrName>style.visibility</p:attrName>
                                        </p:attrNameLst>
                                      </p:cBhvr>
                                      <p:to>
                                        <p:strVal val="visible"/>
                                      </p:to>
                                    </p:set>
                                  </p:childTnLst>
                                </p:cTn>
                              </p:par>
                            </p:childTnLst>
                          </p:cTn>
                        </p:par>
                      </p:childTnLst>
                    </p:cTn>
                  </p:par>
                </p:childTnLst>
              </p:cTn>
              <p:nextCondLst>
                <p:cond evt="onClick" delay="0">
                  <p:tgtEl>
                    <p:spTgt spid="849"/>
                  </p:tgtEl>
                </p:cond>
              </p:nextCondLst>
            </p:seq>
            <p:seq concurrent="1" nextAc="seek">
              <p:cTn id="5731" restart="whenNotActive" fill="hold" evtFilter="cancelBubble" nodeType="interactiveSeq">
                <p:stCondLst>
                  <p:cond evt="onClick" delay="0">
                    <p:tgtEl>
                      <p:spTgt spid="852"/>
                    </p:tgtEl>
                  </p:cond>
                </p:stCondLst>
                <p:endSync evt="end" delay="0">
                  <p:rtn val="all"/>
                </p:endSync>
                <p:childTnLst>
                  <p:par>
                    <p:cTn id="5732" fill="hold">
                      <p:stCondLst>
                        <p:cond delay="0"/>
                      </p:stCondLst>
                      <p:childTnLst>
                        <p:par>
                          <p:cTn id="5733" fill="hold">
                            <p:stCondLst>
                              <p:cond delay="0"/>
                            </p:stCondLst>
                            <p:childTnLst>
                              <p:par>
                                <p:cTn id="5734" presetID="1" presetClass="exit" presetSubtype="0" fill="hold" grpId="1" nodeType="withEffect">
                                  <p:stCondLst>
                                    <p:cond delay="0"/>
                                  </p:stCondLst>
                                  <p:childTnLst>
                                    <p:set>
                                      <p:cBhvr>
                                        <p:cTn id="5735" dur="1" fill="hold">
                                          <p:stCondLst>
                                            <p:cond delay="0"/>
                                          </p:stCondLst>
                                        </p:cTn>
                                        <p:tgtEl>
                                          <p:spTgt spid="852"/>
                                        </p:tgtEl>
                                        <p:attrNameLst>
                                          <p:attrName>style.visibility</p:attrName>
                                        </p:attrNameLst>
                                      </p:cBhvr>
                                      <p:to>
                                        <p:strVal val="hidden"/>
                                      </p:to>
                                    </p:set>
                                  </p:childTnLst>
                                </p:cTn>
                              </p:par>
                              <p:par>
                                <p:cTn id="5736" presetID="1" presetClass="exit" presetSubtype="0" fill="hold" grpId="1" nodeType="withEffect">
                                  <p:stCondLst>
                                    <p:cond delay="0"/>
                                  </p:stCondLst>
                                  <p:childTnLst>
                                    <p:set>
                                      <p:cBhvr>
                                        <p:cTn id="5737" dur="1" fill="hold">
                                          <p:stCondLst>
                                            <p:cond delay="0"/>
                                          </p:stCondLst>
                                        </p:cTn>
                                        <p:tgtEl>
                                          <p:spTgt spid="851"/>
                                        </p:tgtEl>
                                        <p:attrNameLst>
                                          <p:attrName>style.visibility</p:attrName>
                                        </p:attrNameLst>
                                      </p:cBhvr>
                                      <p:to>
                                        <p:strVal val="hidden"/>
                                      </p:to>
                                    </p:set>
                                  </p:childTnLst>
                                </p:cTn>
                              </p:par>
                              <p:par>
                                <p:cTn id="5738" presetID="1" presetClass="entr" presetSubtype="0" fill="hold" grpId="3" nodeType="withEffect">
                                  <p:stCondLst>
                                    <p:cond delay="0"/>
                                  </p:stCondLst>
                                  <p:childTnLst>
                                    <p:set>
                                      <p:cBhvr>
                                        <p:cTn id="5739" dur="1" fill="hold">
                                          <p:stCondLst>
                                            <p:cond delay="0"/>
                                          </p:stCondLst>
                                        </p:cTn>
                                        <p:tgtEl>
                                          <p:spTgt spid="849"/>
                                        </p:tgtEl>
                                        <p:attrNameLst>
                                          <p:attrName>style.visibility</p:attrName>
                                        </p:attrNameLst>
                                      </p:cBhvr>
                                      <p:to>
                                        <p:strVal val="visible"/>
                                      </p:to>
                                    </p:set>
                                  </p:childTnLst>
                                </p:cTn>
                              </p:par>
                              <p:par>
                                <p:cTn id="5740" presetID="1" presetClass="entr" presetSubtype="0" fill="hold" grpId="2" nodeType="withEffect">
                                  <p:stCondLst>
                                    <p:cond delay="0"/>
                                  </p:stCondLst>
                                  <p:childTnLst>
                                    <p:set>
                                      <p:cBhvr>
                                        <p:cTn id="5741" dur="1" fill="hold">
                                          <p:stCondLst>
                                            <p:cond delay="0"/>
                                          </p:stCondLst>
                                        </p:cTn>
                                        <p:tgtEl>
                                          <p:spTgt spid="850"/>
                                        </p:tgtEl>
                                        <p:attrNameLst>
                                          <p:attrName>style.visibility</p:attrName>
                                        </p:attrNameLst>
                                      </p:cBhvr>
                                      <p:to>
                                        <p:strVal val="visible"/>
                                      </p:to>
                                    </p:set>
                                  </p:childTnLst>
                                </p:cTn>
                              </p:par>
                            </p:childTnLst>
                          </p:cTn>
                        </p:par>
                      </p:childTnLst>
                    </p:cTn>
                  </p:par>
                </p:childTnLst>
              </p:cTn>
              <p:nextCondLst>
                <p:cond evt="onClick" delay="0">
                  <p:tgtEl>
                    <p:spTgt spid="852"/>
                  </p:tgtEl>
                </p:cond>
              </p:nextCondLst>
            </p:seq>
            <p:seq concurrent="1" nextAc="seek">
              <p:cTn id="5742" restart="whenNotActive" fill="hold" evtFilter="cancelBubble" nodeType="interactiveSeq">
                <p:stCondLst>
                  <p:cond evt="onClick" delay="0">
                    <p:tgtEl>
                      <p:spTgt spid="851"/>
                    </p:tgtEl>
                  </p:cond>
                </p:stCondLst>
                <p:endSync evt="end" delay="0">
                  <p:rtn val="all"/>
                </p:endSync>
                <p:childTnLst>
                  <p:par>
                    <p:cTn id="5743" fill="hold">
                      <p:stCondLst>
                        <p:cond delay="0"/>
                      </p:stCondLst>
                      <p:childTnLst>
                        <p:par>
                          <p:cTn id="5744" fill="hold">
                            <p:stCondLst>
                              <p:cond delay="0"/>
                            </p:stCondLst>
                            <p:childTnLst>
                              <p:par>
                                <p:cTn id="5745" presetID="1" presetClass="exit" presetSubtype="0" fill="hold" grpId="2" nodeType="withEffect">
                                  <p:stCondLst>
                                    <p:cond delay="0"/>
                                  </p:stCondLst>
                                  <p:childTnLst>
                                    <p:set>
                                      <p:cBhvr>
                                        <p:cTn id="5746" dur="1" fill="hold">
                                          <p:stCondLst>
                                            <p:cond delay="0"/>
                                          </p:stCondLst>
                                        </p:cTn>
                                        <p:tgtEl>
                                          <p:spTgt spid="851"/>
                                        </p:tgtEl>
                                        <p:attrNameLst>
                                          <p:attrName>style.visibility</p:attrName>
                                        </p:attrNameLst>
                                      </p:cBhvr>
                                      <p:to>
                                        <p:strVal val="hidden"/>
                                      </p:to>
                                    </p:set>
                                  </p:childTnLst>
                                </p:cTn>
                              </p:par>
                              <p:par>
                                <p:cTn id="5747" presetID="1" presetClass="exit" presetSubtype="0" fill="hold" grpId="2" nodeType="withEffect">
                                  <p:stCondLst>
                                    <p:cond delay="0"/>
                                  </p:stCondLst>
                                  <p:childTnLst>
                                    <p:set>
                                      <p:cBhvr>
                                        <p:cTn id="5748" dur="1" fill="hold">
                                          <p:stCondLst>
                                            <p:cond delay="0"/>
                                          </p:stCondLst>
                                        </p:cTn>
                                        <p:tgtEl>
                                          <p:spTgt spid="852"/>
                                        </p:tgtEl>
                                        <p:attrNameLst>
                                          <p:attrName>style.visibility</p:attrName>
                                        </p:attrNameLst>
                                      </p:cBhvr>
                                      <p:to>
                                        <p:strVal val="hidden"/>
                                      </p:to>
                                    </p:set>
                                  </p:childTnLst>
                                </p:cTn>
                              </p:par>
                              <p:par>
                                <p:cTn id="5749" presetID="1" presetClass="entr" presetSubtype="0" fill="hold" grpId="3" nodeType="withEffect">
                                  <p:stCondLst>
                                    <p:cond delay="0"/>
                                  </p:stCondLst>
                                  <p:childTnLst>
                                    <p:set>
                                      <p:cBhvr>
                                        <p:cTn id="5750" dur="1" fill="hold">
                                          <p:stCondLst>
                                            <p:cond delay="0"/>
                                          </p:stCondLst>
                                        </p:cTn>
                                        <p:tgtEl>
                                          <p:spTgt spid="854"/>
                                        </p:tgtEl>
                                        <p:attrNameLst>
                                          <p:attrName>style.visibility</p:attrName>
                                        </p:attrNameLst>
                                      </p:cBhvr>
                                      <p:to>
                                        <p:strVal val="visible"/>
                                      </p:to>
                                    </p:set>
                                  </p:childTnLst>
                                </p:cTn>
                              </p:par>
                              <p:par>
                                <p:cTn id="5751" presetID="1" presetClass="entr" presetSubtype="0" fill="hold" grpId="3" nodeType="withEffect">
                                  <p:stCondLst>
                                    <p:cond delay="0"/>
                                  </p:stCondLst>
                                  <p:childTnLst>
                                    <p:set>
                                      <p:cBhvr>
                                        <p:cTn id="5752" dur="1" fill="hold">
                                          <p:stCondLst>
                                            <p:cond delay="0"/>
                                          </p:stCondLst>
                                        </p:cTn>
                                        <p:tgtEl>
                                          <p:spTgt spid="853"/>
                                        </p:tgtEl>
                                        <p:attrNameLst>
                                          <p:attrName>style.visibility</p:attrName>
                                        </p:attrNameLst>
                                      </p:cBhvr>
                                      <p:to>
                                        <p:strVal val="visible"/>
                                      </p:to>
                                    </p:set>
                                  </p:childTnLst>
                                </p:cTn>
                              </p:par>
                            </p:childTnLst>
                          </p:cTn>
                        </p:par>
                      </p:childTnLst>
                    </p:cTn>
                  </p:par>
                </p:childTnLst>
              </p:cTn>
              <p:nextCondLst>
                <p:cond evt="onClick" delay="0">
                  <p:tgtEl>
                    <p:spTgt spid="851"/>
                  </p:tgtEl>
                </p:cond>
              </p:nextCondLst>
            </p:seq>
            <p:seq concurrent="1" nextAc="seek">
              <p:cTn id="5753" restart="whenNotActive" fill="hold" evtFilter="cancelBubble" nodeType="interactiveSeq">
                <p:stCondLst>
                  <p:cond evt="onClick" delay="0">
                    <p:tgtEl>
                      <p:spTgt spid="854"/>
                    </p:tgtEl>
                  </p:cond>
                </p:stCondLst>
                <p:endSync evt="end" delay="0">
                  <p:rtn val="all"/>
                </p:endSync>
                <p:childTnLst>
                  <p:par>
                    <p:cTn id="5754" fill="hold">
                      <p:stCondLst>
                        <p:cond delay="0"/>
                      </p:stCondLst>
                      <p:childTnLst>
                        <p:par>
                          <p:cTn id="5755" fill="hold">
                            <p:stCondLst>
                              <p:cond delay="0"/>
                            </p:stCondLst>
                            <p:childTnLst>
                              <p:par>
                                <p:cTn id="5756" presetID="1" presetClass="exit" presetSubtype="0" fill="hold" grpId="1" nodeType="withEffect">
                                  <p:stCondLst>
                                    <p:cond delay="0"/>
                                  </p:stCondLst>
                                  <p:childTnLst>
                                    <p:set>
                                      <p:cBhvr>
                                        <p:cTn id="5757" dur="1" fill="hold">
                                          <p:stCondLst>
                                            <p:cond delay="0"/>
                                          </p:stCondLst>
                                        </p:cTn>
                                        <p:tgtEl>
                                          <p:spTgt spid="854"/>
                                        </p:tgtEl>
                                        <p:attrNameLst>
                                          <p:attrName>style.visibility</p:attrName>
                                        </p:attrNameLst>
                                      </p:cBhvr>
                                      <p:to>
                                        <p:strVal val="hidden"/>
                                      </p:to>
                                    </p:set>
                                  </p:childTnLst>
                                </p:cTn>
                              </p:par>
                              <p:par>
                                <p:cTn id="5758" presetID="1" presetClass="exit" presetSubtype="0" fill="hold" grpId="1" nodeType="withEffect">
                                  <p:stCondLst>
                                    <p:cond delay="0"/>
                                  </p:stCondLst>
                                  <p:childTnLst>
                                    <p:set>
                                      <p:cBhvr>
                                        <p:cTn id="5759" dur="1" fill="hold">
                                          <p:stCondLst>
                                            <p:cond delay="0"/>
                                          </p:stCondLst>
                                        </p:cTn>
                                        <p:tgtEl>
                                          <p:spTgt spid="853"/>
                                        </p:tgtEl>
                                        <p:attrNameLst>
                                          <p:attrName>style.visibility</p:attrName>
                                        </p:attrNameLst>
                                      </p:cBhvr>
                                      <p:to>
                                        <p:strVal val="hidden"/>
                                      </p:to>
                                    </p:set>
                                  </p:childTnLst>
                                </p:cTn>
                              </p:par>
                              <p:par>
                                <p:cTn id="5760" presetID="1" presetClass="entr" presetSubtype="0" fill="hold" grpId="3" nodeType="withEffect">
                                  <p:stCondLst>
                                    <p:cond delay="0"/>
                                  </p:stCondLst>
                                  <p:childTnLst>
                                    <p:set>
                                      <p:cBhvr>
                                        <p:cTn id="5761" dur="1" fill="hold">
                                          <p:stCondLst>
                                            <p:cond delay="0"/>
                                          </p:stCondLst>
                                        </p:cTn>
                                        <p:tgtEl>
                                          <p:spTgt spid="852"/>
                                        </p:tgtEl>
                                        <p:attrNameLst>
                                          <p:attrName>style.visibility</p:attrName>
                                        </p:attrNameLst>
                                      </p:cBhvr>
                                      <p:to>
                                        <p:strVal val="visible"/>
                                      </p:to>
                                    </p:set>
                                  </p:childTnLst>
                                </p:cTn>
                              </p:par>
                              <p:par>
                                <p:cTn id="5762" presetID="1" presetClass="entr" presetSubtype="0" fill="hold" grpId="3" nodeType="withEffect">
                                  <p:stCondLst>
                                    <p:cond delay="0"/>
                                  </p:stCondLst>
                                  <p:childTnLst>
                                    <p:set>
                                      <p:cBhvr>
                                        <p:cTn id="5763" dur="1" fill="hold">
                                          <p:stCondLst>
                                            <p:cond delay="0"/>
                                          </p:stCondLst>
                                        </p:cTn>
                                        <p:tgtEl>
                                          <p:spTgt spid="851"/>
                                        </p:tgtEl>
                                        <p:attrNameLst>
                                          <p:attrName>style.visibility</p:attrName>
                                        </p:attrNameLst>
                                      </p:cBhvr>
                                      <p:to>
                                        <p:strVal val="visible"/>
                                      </p:to>
                                    </p:set>
                                  </p:childTnLst>
                                </p:cTn>
                              </p:par>
                            </p:childTnLst>
                          </p:cTn>
                        </p:par>
                      </p:childTnLst>
                    </p:cTn>
                  </p:par>
                </p:childTnLst>
              </p:cTn>
              <p:nextCondLst>
                <p:cond evt="onClick" delay="0">
                  <p:tgtEl>
                    <p:spTgt spid="854"/>
                  </p:tgtEl>
                </p:cond>
              </p:nextCondLst>
            </p:seq>
            <p:seq concurrent="1" nextAc="seek">
              <p:cTn id="5764" restart="whenNotActive" fill="hold" evtFilter="cancelBubble" nodeType="interactiveSeq">
                <p:stCondLst>
                  <p:cond evt="onClick" delay="0">
                    <p:tgtEl>
                      <p:spTgt spid="853"/>
                    </p:tgtEl>
                  </p:cond>
                </p:stCondLst>
                <p:endSync evt="end" delay="0">
                  <p:rtn val="all"/>
                </p:endSync>
                <p:childTnLst>
                  <p:par>
                    <p:cTn id="5765" fill="hold">
                      <p:stCondLst>
                        <p:cond delay="0"/>
                      </p:stCondLst>
                      <p:childTnLst>
                        <p:par>
                          <p:cTn id="5766" fill="hold">
                            <p:stCondLst>
                              <p:cond delay="0"/>
                            </p:stCondLst>
                            <p:childTnLst>
                              <p:par>
                                <p:cTn id="5767" presetID="1" presetClass="exit" presetSubtype="0" fill="hold" grpId="2" nodeType="withEffect">
                                  <p:stCondLst>
                                    <p:cond delay="0"/>
                                  </p:stCondLst>
                                  <p:childTnLst>
                                    <p:set>
                                      <p:cBhvr>
                                        <p:cTn id="5768" dur="1" fill="hold">
                                          <p:stCondLst>
                                            <p:cond delay="0"/>
                                          </p:stCondLst>
                                        </p:cTn>
                                        <p:tgtEl>
                                          <p:spTgt spid="853"/>
                                        </p:tgtEl>
                                        <p:attrNameLst>
                                          <p:attrName>style.visibility</p:attrName>
                                        </p:attrNameLst>
                                      </p:cBhvr>
                                      <p:to>
                                        <p:strVal val="hidden"/>
                                      </p:to>
                                    </p:set>
                                  </p:childTnLst>
                                </p:cTn>
                              </p:par>
                              <p:par>
                                <p:cTn id="5769" presetID="1" presetClass="exit" presetSubtype="0" fill="hold" grpId="2" nodeType="withEffect">
                                  <p:stCondLst>
                                    <p:cond delay="0"/>
                                  </p:stCondLst>
                                  <p:childTnLst>
                                    <p:set>
                                      <p:cBhvr>
                                        <p:cTn id="5770" dur="1" fill="hold">
                                          <p:stCondLst>
                                            <p:cond delay="0"/>
                                          </p:stCondLst>
                                        </p:cTn>
                                        <p:tgtEl>
                                          <p:spTgt spid="854"/>
                                        </p:tgtEl>
                                        <p:attrNameLst>
                                          <p:attrName>style.visibility</p:attrName>
                                        </p:attrNameLst>
                                      </p:cBhvr>
                                      <p:to>
                                        <p:strVal val="hidden"/>
                                      </p:to>
                                    </p:set>
                                  </p:childTnLst>
                                </p:cTn>
                              </p:par>
                              <p:par>
                                <p:cTn id="5771" presetID="1" presetClass="entr" presetSubtype="0" fill="hold" grpId="3" nodeType="withEffect">
                                  <p:stCondLst>
                                    <p:cond delay="0"/>
                                  </p:stCondLst>
                                  <p:childTnLst>
                                    <p:set>
                                      <p:cBhvr>
                                        <p:cTn id="5772" dur="1" fill="hold">
                                          <p:stCondLst>
                                            <p:cond delay="0"/>
                                          </p:stCondLst>
                                        </p:cTn>
                                        <p:tgtEl>
                                          <p:spTgt spid="856"/>
                                        </p:tgtEl>
                                        <p:attrNameLst>
                                          <p:attrName>style.visibility</p:attrName>
                                        </p:attrNameLst>
                                      </p:cBhvr>
                                      <p:to>
                                        <p:strVal val="visible"/>
                                      </p:to>
                                    </p:set>
                                  </p:childTnLst>
                                </p:cTn>
                              </p:par>
                              <p:par>
                                <p:cTn id="5773" presetID="1" presetClass="entr" presetSubtype="0" fill="hold" grpId="3" nodeType="withEffect">
                                  <p:stCondLst>
                                    <p:cond delay="0"/>
                                  </p:stCondLst>
                                  <p:childTnLst>
                                    <p:set>
                                      <p:cBhvr>
                                        <p:cTn id="5774" dur="1" fill="hold">
                                          <p:stCondLst>
                                            <p:cond delay="0"/>
                                          </p:stCondLst>
                                        </p:cTn>
                                        <p:tgtEl>
                                          <p:spTgt spid="855"/>
                                        </p:tgtEl>
                                        <p:attrNameLst>
                                          <p:attrName>style.visibility</p:attrName>
                                        </p:attrNameLst>
                                      </p:cBhvr>
                                      <p:to>
                                        <p:strVal val="visible"/>
                                      </p:to>
                                    </p:set>
                                  </p:childTnLst>
                                </p:cTn>
                              </p:par>
                            </p:childTnLst>
                          </p:cTn>
                        </p:par>
                      </p:childTnLst>
                    </p:cTn>
                  </p:par>
                </p:childTnLst>
              </p:cTn>
              <p:nextCondLst>
                <p:cond evt="onClick" delay="0">
                  <p:tgtEl>
                    <p:spTgt spid="853"/>
                  </p:tgtEl>
                </p:cond>
              </p:nextCondLst>
            </p:seq>
            <p:seq concurrent="1" nextAc="seek">
              <p:cTn id="5775" restart="whenNotActive" fill="hold" evtFilter="cancelBubble" nodeType="interactiveSeq">
                <p:stCondLst>
                  <p:cond evt="onClick" delay="0">
                    <p:tgtEl>
                      <p:spTgt spid="856"/>
                    </p:tgtEl>
                  </p:cond>
                </p:stCondLst>
                <p:endSync evt="end" delay="0">
                  <p:rtn val="all"/>
                </p:endSync>
                <p:childTnLst>
                  <p:par>
                    <p:cTn id="5776" fill="hold">
                      <p:stCondLst>
                        <p:cond delay="0"/>
                      </p:stCondLst>
                      <p:childTnLst>
                        <p:par>
                          <p:cTn id="5777" fill="hold">
                            <p:stCondLst>
                              <p:cond delay="0"/>
                            </p:stCondLst>
                            <p:childTnLst>
                              <p:par>
                                <p:cTn id="5778" presetID="1" presetClass="exit" presetSubtype="0" fill="hold" grpId="1" nodeType="withEffect">
                                  <p:stCondLst>
                                    <p:cond delay="0"/>
                                  </p:stCondLst>
                                  <p:childTnLst>
                                    <p:set>
                                      <p:cBhvr>
                                        <p:cTn id="5779" dur="1" fill="hold">
                                          <p:stCondLst>
                                            <p:cond delay="0"/>
                                          </p:stCondLst>
                                        </p:cTn>
                                        <p:tgtEl>
                                          <p:spTgt spid="856"/>
                                        </p:tgtEl>
                                        <p:attrNameLst>
                                          <p:attrName>style.visibility</p:attrName>
                                        </p:attrNameLst>
                                      </p:cBhvr>
                                      <p:to>
                                        <p:strVal val="hidden"/>
                                      </p:to>
                                    </p:set>
                                  </p:childTnLst>
                                </p:cTn>
                              </p:par>
                              <p:par>
                                <p:cTn id="5780" presetID="1" presetClass="exit" presetSubtype="0" fill="hold" grpId="1" nodeType="withEffect">
                                  <p:stCondLst>
                                    <p:cond delay="0"/>
                                  </p:stCondLst>
                                  <p:childTnLst>
                                    <p:set>
                                      <p:cBhvr>
                                        <p:cTn id="5781" dur="1" fill="hold">
                                          <p:stCondLst>
                                            <p:cond delay="0"/>
                                          </p:stCondLst>
                                        </p:cTn>
                                        <p:tgtEl>
                                          <p:spTgt spid="855"/>
                                        </p:tgtEl>
                                        <p:attrNameLst>
                                          <p:attrName>style.visibility</p:attrName>
                                        </p:attrNameLst>
                                      </p:cBhvr>
                                      <p:to>
                                        <p:strVal val="hidden"/>
                                      </p:to>
                                    </p:set>
                                  </p:childTnLst>
                                </p:cTn>
                              </p:par>
                              <p:par>
                                <p:cTn id="5782" presetID="1" presetClass="entr" presetSubtype="0" fill="hold" grpId="0" nodeType="withEffect">
                                  <p:stCondLst>
                                    <p:cond delay="0"/>
                                  </p:stCondLst>
                                  <p:childTnLst>
                                    <p:set>
                                      <p:cBhvr>
                                        <p:cTn id="5783" dur="1" fill="hold">
                                          <p:stCondLst>
                                            <p:cond delay="0"/>
                                          </p:stCondLst>
                                        </p:cTn>
                                        <p:tgtEl>
                                          <p:spTgt spid="854"/>
                                        </p:tgtEl>
                                        <p:attrNameLst>
                                          <p:attrName>style.visibility</p:attrName>
                                        </p:attrNameLst>
                                      </p:cBhvr>
                                      <p:to>
                                        <p:strVal val="visible"/>
                                      </p:to>
                                    </p:set>
                                  </p:childTnLst>
                                </p:cTn>
                              </p:par>
                              <p:par>
                                <p:cTn id="5784" presetID="1" presetClass="entr" presetSubtype="0" fill="hold" grpId="0" nodeType="withEffect">
                                  <p:stCondLst>
                                    <p:cond delay="0"/>
                                  </p:stCondLst>
                                  <p:childTnLst>
                                    <p:set>
                                      <p:cBhvr>
                                        <p:cTn id="5785" dur="1" fill="hold">
                                          <p:stCondLst>
                                            <p:cond delay="0"/>
                                          </p:stCondLst>
                                        </p:cTn>
                                        <p:tgtEl>
                                          <p:spTgt spid="853"/>
                                        </p:tgtEl>
                                        <p:attrNameLst>
                                          <p:attrName>style.visibility</p:attrName>
                                        </p:attrNameLst>
                                      </p:cBhvr>
                                      <p:to>
                                        <p:strVal val="visible"/>
                                      </p:to>
                                    </p:set>
                                  </p:childTnLst>
                                </p:cTn>
                              </p:par>
                            </p:childTnLst>
                          </p:cTn>
                        </p:par>
                      </p:childTnLst>
                    </p:cTn>
                  </p:par>
                </p:childTnLst>
              </p:cTn>
              <p:nextCondLst>
                <p:cond evt="onClick" delay="0">
                  <p:tgtEl>
                    <p:spTgt spid="856"/>
                  </p:tgtEl>
                </p:cond>
              </p:nextCondLst>
            </p:seq>
            <p:seq concurrent="1" nextAc="seek">
              <p:cTn id="5786" restart="whenNotActive" fill="hold" evtFilter="cancelBubble" nodeType="interactiveSeq">
                <p:stCondLst>
                  <p:cond evt="onClick" delay="0">
                    <p:tgtEl>
                      <p:spTgt spid="855"/>
                    </p:tgtEl>
                  </p:cond>
                </p:stCondLst>
                <p:endSync evt="end" delay="0">
                  <p:rtn val="all"/>
                </p:endSync>
                <p:childTnLst>
                  <p:par>
                    <p:cTn id="5787" fill="hold">
                      <p:stCondLst>
                        <p:cond delay="0"/>
                      </p:stCondLst>
                      <p:childTnLst>
                        <p:par>
                          <p:cTn id="5788" fill="hold">
                            <p:stCondLst>
                              <p:cond delay="0"/>
                            </p:stCondLst>
                            <p:childTnLst>
                              <p:par>
                                <p:cTn id="5789" presetID="1" presetClass="exit" presetSubtype="0" fill="hold" grpId="2" nodeType="withEffect">
                                  <p:stCondLst>
                                    <p:cond delay="0"/>
                                  </p:stCondLst>
                                  <p:childTnLst>
                                    <p:set>
                                      <p:cBhvr>
                                        <p:cTn id="5790" dur="1" fill="hold">
                                          <p:stCondLst>
                                            <p:cond delay="0"/>
                                          </p:stCondLst>
                                        </p:cTn>
                                        <p:tgtEl>
                                          <p:spTgt spid="855"/>
                                        </p:tgtEl>
                                        <p:attrNameLst>
                                          <p:attrName>style.visibility</p:attrName>
                                        </p:attrNameLst>
                                      </p:cBhvr>
                                      <p:to>
                                        <p:strVal val="hidden"/>
                                      </p:to>
                                    </p:set>
                                  </p:childTnLst>
                                </p:cTn>
                              </p:par>
                              <p:par>
                                <p:cTn id="5791" presetID="1" presetClass="exit" presetSubtype="0" fill="hold" grpId="2" nodeType="withEffect">
                                  <p:stCondLst>
                                    <p:cond delay="0"/>
                                  </p:stCondLst>
                                  <p:childTnLst>
                                    <p:set>
                                      <p:cBhvr>
                                        <p:cTn id="5792" dur="1" fill="hold">
                                          <p:stCondLst>
                                            <p:cond delay="0"/>
                                          </p:stCondLst>
                                        </p:cTn>
                                        <p:tgtEl>
                                          <p:spTgt spid="856"/>
                                        </p:tgtEl>
                                        <p:attrNameLst>
                                          <p:attrName>style.visibility</p:attrName>
                                        </p:attrNameLst>
                                      </p:cBhvr>
                                      <p:to>
                                        <p:strVal val="hidden"/>
                                      </p:to>
                                    </p:set>
                                  </p:childTnLst>
                                </p:cTn>
                              </p:par>
                              <p:par>
                                <p:cTn id="5793" presetID="1" presetClass="entr" presetSubtype="0" fill="hold" grpId="0" nodeType="withEffect">
                                  <p:stCondLst>
                                    <p:cond delay="0"/>
                                  </p:stCondLst>
                                  <p:childTnLst>
                                    <p:set>
                                      <p:cBhvr>
                                        <p:cTn id="5794" dur="1" fill="hold">
                                          <p:stCondLst>
                                            <p:cond delay="0"/>
                                          </p:stCondLst>
                                        </p:cTn>
                                        <p:tgtEl>
                                          <p:spTgt spid="858"/>
                                        </p:tgtEl>
                                        <p:attrNameLst>
                                          <p:attrName>style.visibility</p:attrName>
                                        </p:attrNameLst>
                                      </p:cBhvr>
                                      <p:to>
                                        <p:strVal val="visible"/>
                                      </p:to>
                                    </p:set>
                                  </p:childTnLst>
                                </p:cTn>
                              </p:par>
                              <p:par>
                                <p:cTn id="5795" presetID="1" presetClass="entr" presetSubtype="0" fill="hold" grpId="0" nodeType="withEffect">
                                  <p:stCondLst>
                                    <p:cond delay="0"/>
                                  </p:stCondLst>
                                  <p:childTnLst>
                                    <p:set>
                                      <p:cBhvr>
                                        <p:cTn id="5796" dur="1" fill="hold">
                                          <p:stCondLst>
                                            <p:cond delay="0"/>
                                          </p:stCondLst>
                                        </p:cTn>
                                        <p:tgtEl>
                                          <p:spTgt spid="857"/>
                                        </p:tgtEl>
                                        <p:attrNameLst>
                                          <p:attrName>style.visibility</p:attrName>
                                        </p:attrNameLst>
                                      </p:cBhvr>
                                      <p:to>
                                        <p:strVal val="visible"/>
                                      </p:to>
                                    </p:set>
                                  </p:childTnLst>
                                </p:cTn>
                              </p:par>
                            </p:childTnLst>
                          </p:cTn>
                        </p:par>
                      </p:childTnLst>
                    </p:cTn>
                  </p:par>
                </p:childTnLst>
              </p:cTn>
              <p:nextCondLst>
                <p:cond evt="onClick" delay="0">
                  <p:tgtEl>
                    <p:spTgt spid="855"/>
                  </p:tgtEl>
                </p:cond>
              </p:nextCondLst>
            </p:seq>
            <p:seq concurrent="1" nextAc="seek">
              <p:cTn id="5797" restart="whenNotActive" fill="hold" evtFilter="cancelBubble" nodeType="interactiveSeq">
                <p:stCondLst>
                  <p:cond evt="onClick" delay="0">
                    <p:tgtEl>
                      <p:spTgt spid="858"/>
                    </p:tgtEl>
                  </p:cond>
                </p:stCondLst>
                <p:endSync evt="end" delay="0">
                  <p:rtn val="all"/>
                </p:endSync>
                <p:childTnLst>
                  <p:par>
                    <p:cTn id="5798" fill="hold">
                      <p:stCondLst>
                        <p:cond delay="0"/>
                      </p:stCondLst>
                      <p:childTnLst>
                        <p:par>
                          <p:cTn id="5799" fill="hold">
                            <p:stCondLst>
                              <p:cond delay="0"/>
                            </p:stCondLst>
                            <p:childTnLst>
                              <p:par>
                                <p:cTn id="5800" presetID="1" presetClass="exit" presetSubtype="0" fill="hold" grpId="1" nodeType="withEffect">
                                  <p:stCondLst>
                                    <p:cond delay="0"/>
                                  </p:stCondLst>
                                  <p:childTnLst>
                                    <p:set>
                                      <p:cBhvr>
                                        <p:cTn id="5801" dur="1" fill="hold">
                                          <p:stCondLst>
                                            <p:cond delay="0"/>
                                          </p:stCondLst>
                                        </p:cTn>
                                        <p:tgtEl>
                                          <p:spTgt spid="858"/>
                                        </p:tgtEl>
                                        <p:attrNameLst>
                                          <p:attrName>style.visibility</p:attrName>
                                        </p:attrNameLst>
                                      </p:cBhvr>
                                      <p:to>
                                        <p:strVal val="hidden"/>
                                      </p:to>
                                    </p:set>
                                  </p:childTnLst>
                                </p:cTn>
                              </p:par>
                              <p:par>
                                <p:cTn id="5802" presetID="1" presetClass="exit" presetSubtype="0" fill="hold" grpId="1" nodeType="withEffect">
                                  <p:stCondLst>
                                    <p:cond delay="0"/>
                                  </p:stCondLst>
                                  <p:childTnLst>
                                    <p:set>
                                      <p:cBhvr>
                                        <p:cTn id="5803" dur="1" fill="hold">
                                          <p:stCondLst>
                                            <p:cond delay="0"/>
                                          </p:stCondLst>
                                        </p:cTn>
                                        <p:tgtEl>
                                          <p:spTgt spid="857"/>
                                        </p:tgtEl>
                                        <p:attrNameLst>
                                          <p:attrName>style.visibility</p:attrName>
                                        </p:attrNameLst>
                                      </p:cBhvr>
                                      <p:to>
                                        <p:strVal val="hidden"/>
                                      </p:to>
                                    </p:set>
                                  </p:childTnLst>
                                </p:cTn>
                              </p:par>
                              <p:par>
                                <p:cTn id="5804" presetID="1" presetClass="entr" presetSubtype="0" fill="hold" grpId="0" nodeType="withEffect">
                                  <p:stCondLst>
                                    <p:cond delay="0"/>
                                  </p:stCondLst>
                                  <p:childTnLst>
                                    <p:set>
                                      <p:cBhvr>
                                        <p:cTn id="5805" dur="1" fill="hold">
                                          <p:stCondLst>
                                            <p:cond delay="0"/>
                                          </p:stCondLst>
                                        </p:cTn>
                                        <p:tgtEl>
                                          <p:spTgt spid="856"/>
                                        </p:tgtEl>
                                        <p:attrNameLst>
                                          <p:attrName>style.visibility</p:attrName>
                                        </p:attrNameLst>
                                      </p:cBhvr>
                                      <p:to>
                                        <p:strVal val="visible"/>
                                      </p:to>
                                    </p:set>
                                  </p:childTnLst>
                                </p:cTn>
                              </p:par>
                              <p:par>
                                <p:cTn id="5806" presetID="1" presetClass="entr" presetSubtype="0" fill="hold" grpId="0" nodeType="withEffect">
                                  <p:stCondLst>
                                    <p:cond delay="0"/>
                                  </p:stCondLst>
                                  <p:childTnLst>
                                    <p:set>
                                      <p:cBhvr>
                                        <p:cTn id="5807" dur="1" fill="hold">
                                          <p:stCondLst>
                                            <p:cond delay="0"/>
                                          </p:stCondLst>
                                        </p:cTn>
                                        <p:tgtEl>
                                          <p:spTgt spid="855"/>
                                        </p:tgtEl>
                                        <p:attrNameLst>
                                          <p:attrName>style.visibility</p:attrName>
                                        </p:attrNameLst>
                                      </p:cBhvr>
                                      <p:to>
                                        <p:strVal val="visible"/>
                                      </p:to>
                                    </p:set>
                                  </p:childTnLst>
                                </p:cTn>
                              </p:par>
                            </p:childTnLst>
                          </p:cTn>
                        </p:par>
                      </p:childTnLst>
                    </p:cTn>
                  </p:par>
                </p:childTnLst>
              </p:cTn>
              <p:nextCondLst>
                <p:cond evt="onClick" delay="0">
                  <p:tgtEl>
                    <p:spTgt spid="858"/>
                  </p:tgtEl>
                </p:cond>
              </p:nextCondLst>
            </p:seq>
            <p:seq concurrent="1" nextAc="seek">
              <p:cTn id="5808" restart="whenNotActive" fill="hold" evtFilter="cancelBubble" nodeType="interactiveSeq">
                <p:stCondLst>
                  <p:cond evt="onClick" delay="0">
                    <p:tgtEl>
                      <p:spTgt spid="857"/>
                    </p:tgtEl>
                  </p:cond>
                </p:stCondLst>
                <p:endSync evt="end" delay="0">
                  <p:rtn val="all"/>
                </p:endSync>
                <p:childTnLst>
                  <p:par>
                    <p:cTn id="5809" fill="hold">
                      <p:stCondLst>
                        <p:cond delay="0"/>
                      </p:stCondLst>
                      <p:childTnLst>
                        <p:par>
                          <p:cTn id="5810" fill="hold">
                            <p:stCondLst>
                              <p:cond delay="0"/>
                            </p:stCondLst>
                            <p:childTnLst>
                              <p:par>
                                <p:cTn id="5811" presetID="1" presetClass="exit" presetSubtype="0" fill="hold" grpId="2" nodeType="withEffect">
                                  <p:stCondLst>
                                    <p:cond delay="0"/>
                                  </p:stCondLst>
                                  <p:childTnLst>
                                    <p:set>
                                      <p:cBhvr>
                                        <p:cTn id="5812" dur="1" fill="hold">
                                          <p:stCondLst>
                                            <p:cond delay="0"/>
                                          </p:stCondLst>
                                        </p:cTn>
                                        <p:tgtEl>
                                          <p:spTgt spid="857"/>
                                        </p:tgtEl>
                                        <p:attrNameLst>
                                          <p:attrName>style.visibility</p:attrName>
                                        </p:attrNameLst>
                                      </p:cBhvr>
                                      <p:to>
                                        <p:strVal val="hidden"/>
                                      </p:to>
                                    </p:set>
                                  </p:childTnLst>
                                </p:cTn>
                              </p:par>
                              <p:par>
                                <p:cTn id="5813" presetID="1" presetClass="exit" presetSubtype="0" fill="hold" grpId="2" nodeType="withEffect">
                                  <p:stCondLst>
                                    <p:cond delay="0"/>
                                  </p:stCondLst>
                                  <p:childTnLst>
                                    <p:set>
                                      <p:cBhvr>
                                        <p:cTn id="5814" dur="1" fill="hold">
                                          <p:stCondLst>
                                            <p:cond delay="0"/>
                                          </p:stCondLst>
                                        </p:cTn>
                                        <p:tgtEl>
                                          <p:spTgt spid="858"/>
                                        </p:tgtEl>
                                        <p:attrNameLst>
                                          <p:attrName>style.visibility</p:attrName>
                                        </p:attrNameLst>
                                      </p:cBhvr>
                                      <p:to>
                                        <p:strVal val="hidden"/>
                                      </p:to>
                                    </p:set>
                                  </p:childTnLst>
                                </p:cTn>
                              </p:par>
                              <p:par>
                                <p:cTn id="5815" presetID="1" presetClass="entr" presetSubtype="0" fill="hold" grpId="3" nodeType="withEffect">
                                  <p:stCondLst>
                                    <p:cond delay="0"/>
                                  </p:stCondLst>
                                  <p:childTnLst>
                                    <p:set>
                                      <p:cBhvr>
                                        <p:cTn id="5816" dur="1" fill="hold">
                                          <p:stCondLst>
                                            <p:cond delay="0"/>
                                          </p:stCondLst>
                                        </p:cTn>
                                        <p:tgtEl>
                                          <p:spTgt spid="860"/>
                                        </p:tgtEl>
                                        <p:attrNameLst>
                                          <p:attrName>style.visibility</p:attrName>
                                        </p:attrNameLst>
                                      </p:cBhvr>
                                      <p:to>
                                        <p:strVal val="visible"/>
                                      </p:to>
                                    </p:set>
                                  </p:childTnLst>
                                </p:cTn>
                              </p:par>
                              <p:par>
                                <p:cTn id="5817" presetID="1" presetClass="entr" presetSubtype="0" fill="hold" grpId="3" nodeType="withEffect">
                                  <p:stCondLst>
                                    <p:cond delay="0"/>
                                  </p:stCondLst>
                                  <p:childTnLst>
                                    <p:set>
                                      <p:cBhvr>
                                        <p:cTn id="5818" dur="1" fill="hold">
                                          <p:stCondLst>
                                            <p:cond delay="0"/>
                                          </p:stCondLst>
                                        </p:cTn>
                                        <p:tgtEl>
                                          <p:spTgt spid="859"/>
                                        </p:tgtEl>
                                        <p:attrNameLst>
                                          <p:attrName>style.visibility</p:attrName>
                                        </p:attrNameLst>
                                      </p:cBhvr>
                                      <p:to>
                                        <p:strVal val="visible"/>
                                      </p:to>
                                    </p:set>
                                  </p:childTnLst>
                                </p:cTn>
                              </p:par>
                            </p:childTnLst>
                          </p:cTn>
                        </p:par>
                      </p:childTnLst>
                    </p:cTn>
                  </p:par>
                </p:childTnLst>
              </p:cTn>
              <p:nextCondLst>
                <p:cond evt="onClick" delay="0">
                  <p:tgtEl>
                    <p:spTgt spid="857"/>
                  </p:tgtEl>
                </p:cond>
              </p:nextCondLst>
            </p:seq>
            <p:seq concurrent="1" nextAc="seek">
              <p:cTn id="5819" restart="whenNotActive" fill="hold" evtFilter="cancelBubble" nodeType="interactiveSeq">
                <p:stCondLst>
                  <p:cond evt="onClick" delay="0">
                    <p:tgtEl>
                      <p:spTgt spid="860"/>
                    </p:tgtEl>
                  </p:cond>
                </p:stCondLst>
                <p:endSync evt="end" delay="0">
                  <p:rtn val="all"/>
                </p:endSync>
                <p:childTnLst>
                  <p:par>
                    <p:cTn id="5820" fill="hold">
                      <p:stCondLst>
                        <p:cond delay="0"/>
                      </p:stCondLst>
                      <p:childTnLst>
                        <p:par>
                          <p:cTn id="5821" fill="hold">
                            <p:stCondLst>
                              <p:cond delay="0"/>
                            </p:stCondLst>
                            <p:childTnLst>
                              <p:par>
                                <p:cTn id="5822" presetID="1" presetClass="exit" presetSubtype="0" fill="hold" grpId="1" nodeType="withEffect">
                                  <p:stCondLst>
                                    <p:cond delay="0"/>
                                  </p:stCondLst>
                                  <p:childTnLst>
                                    <p:set>
                                      <p:cBhvr>
                                        <p:cTn id="5823" dur="1" fill="hold">
                                          <p:stCondLst>
                                            <p:cond delay="0"/>
                                          </p:stCondLst>
                                        </p:cTn>
                                        <p:tgtEl>
                                          <p:spTgt spid="860"/>
                                        </p:tgtEl>
                                        <p:attrNameLst>
                                          <p:attrName>style.visibility</p:attrName>
                                        </p:attrNameLst>
                                      </p:cBhvr>
                                      <p:to>
                                        <p:strVal val="hidden"/>
                                      </p:to>
                                    </p:set>
                                  </p:childTnLst>
                                </p:cTn>
                              </p:par>
                              <p:par>
                                <p:cTn id="5824" presetID="1" presetClass="exit" presetSubtype="0" fill="hold" grpId="1" nodeType="withEffect">
                                  <p:stCondLst>
                                    <p:cond delay="0"/>
                                  </p:stCondLst>
                                  <p:childTnLst>
                                    <p:set>
                                      <p:cBhvr>
                                        <p:cTn id="5825" dur="1" fill="hold">
                                          <p:stCondLst>
                                            <p:cond delay="0"/>
                                          </p:stCondLst>
                                        </p:cTn>
                                        <p:tgtEl>
                                          <p:spTgt spid="859"/>
                                        </p:tgtEl>
                                        <p:attrNameLst>
                                          <p:attrName>style.visibility</p:attrName>
                                        </p:attrNameLst>
                                      </p:cBhvr>
                                      <p:to>
                                        <p:strVal val="hidden"/>
                                      </p:to>
                                    </p:set>
                                  </p:childTnLst>
                                </p:cTn>
                              </p:par>
                              <p:par>
                                <p:cTn id="5826" presetID="1" presetClass="entr" presetSubtype="0" fill="hold" grpId="3" nodeType="withEffect">
                                  <p:stCondLst>
                                    <p:cond delay="0"/>
                                  </p:stCondLst>
                                  <p:childTnLst>
                                    <p:set>
                                      <p:cBhvr>
                                        <p:cTn id="5827" dur="1" fill="hold">
                                          <p:stCondLst>
                                            <p:cond delay="0"/>
                                          </p:stCondLst>
                                        </p:cTn>
                                        <p:tgtEl>
                                          <p:spTgt spid="858"/>
                                        </p:tgtEl>
                                        <p:attrNameLst>
                                          <p:attrName>style.visibility</p:attrName>
                                        </p:attrNameLst>
                                      </p:cBhvr>
                                      <p:to>
                                        <p:strVal val="visible"/>
                                      </p:to>
                                    </p:set>
                                  </p:childTnLst>
                                </p:cTn>
                              </p:par>
                              <p:par>
                                <p:cTn id="5828" presetID="1" presetClass="entr" presetSubtype="0" fill="hold" grpId="3" nodeType="withEffect">
                                  <p:stCondLst>
                                    <p:cond delay="0"/>
                                  </p:stCondLst>
                                  <p:childTnLst>
                                    <p:set>
                                      <p:cBhvr>
                                        <p:cTn id="5829" dur="1" fill="hold">
                                          <p:stCondLst>
                                            <p:cond delay="0"/>
                                          </p:stCondLst>
                                        </p:cTn>
                                        <p:tgtEl>
                                          <p:spTgt spid="857"/>
                                        </p:tgtEl>
                                        <p:attrNameLst>
                                          <p:attrName>style.visibility</p:attrName>
                                        </p:attrNameLst>
                                      </p:cBhvr>
                                      <p:to>
                                        <p:strVal val="visible"/>
                                      </p:to>
                                    </p:set>
                                  </p:childTnLst>
                                </p:cTn>
                              </p:par>
                            </p:childTnLst>
                          </p:cTn>
                        </p:par>
                      </p:childTnLst>
                    </p:cTn>
                  </p:par>
                </p:childTnLst>
              </p:cTn>
              <p:nextCondLst>
                <p:cond evt="onClick" delay="0">
                  <p:tgtEl>
                    <p:spTgt spid="860"/>
                  </p:tgtEl>
                </p:cond>
              </p:nextCondLst>
            </p:seq>
            <p:seq concurrent="1" nextAc="seek">
              <p:cTn id="5830" restart="whenNotActive" fill="hold" evtFilter="cancelBubble" nodeType="interactiveSeq">
                <p:stCondLst>
                  <p:cond evt="onClick" delay="0">
                    <p:tgtEl>
                      <p:spTgt spid="859"/>
                    </p:tgtEl>
                  </p:cond>
                </p:stCondLst>
                <p:endSync evt="end" delay="0">
                  <p:rtn val="all"/>
                </p:endSync>
                <p:childTnLst>
                  <p:par>
                    <p:cTn id="5831" fill="hold">
                      <p:stCondLst>
                        <p:cond delay="0"/>
                      </p:stCondLst>
                      <p:childTnLst>
                        <p:par>
                          <p:cTn id="5832" fill="hold">
                            <p:stCondLst>
                              <p:cond delay="0"/>
                            </p:stCondLst>
                            <p:childTnLst>
                              <p:par>
                                <p:cTn id="5833" presetID="1" presetClass="exit" presetSubtype="0" fill="hold" grpId="2" nodeType="withEffect">
                                  <p:stCondLst>
                                    <p:cond delay="0"/>
                                  </p:stCondLst>
                                  <p:childTnLst>
                                    <p:set>
                                      <p:cBhvr>
                                        <p:cTn id="5834" dur="1" fill="hold">
                                          <p:stCondLst>
                                            <p:cond delay="0"/>
                                          </p:stCondLst>
                                        </p:cTn>
                                        <p:tgtEl>
                                          <p:spTgt spid="859"/>
                                        </p:tgtEl>
                                        <p:attrNameLst>
                                          <p:attrName>style.visibility</p:attrName>
                                        </p:attrNameLst>
                                      </p:cBhvr>
                                      <p:to>
                                        <p:strVal val="hidden"/>
                                      </p:to>
                                    </p:set>
                                  </p:childTnLst>
                                </p:cTn>
                              </p:par>
                              <p:par>
                                <p:cTn id="5835" presetID="1" presetClass="exit" presetSubtype="0" fill="hold" grpId="2" nodeType="withEffect">
                                  <p:stCondLst>
                                    <p:cond delay="0"/>
                                  </p:stCondLst>
                                  <p:childTnLst>
                                    <p:set>
                                      <p:cBhvr>
                                        <p:cTn id="5836" dur="1" fill="hold">
                                          <p:stCondLst>
                                            <p:cond delay="0"/>
                                          </p:stCondLst>
                                        </p:cTn>
                                        <p:tgtEl>
                                          <p:spTgt spid="860"/>
                                        </p:tgtEl>
                                        <p:attrNameLst>
                                          <p:attrName>style.visibility</p:attrName>
                                        </p:attrNameLst>
                                      </p:cBhvr>
                                      <p:to>
                                        <p:strVal val="hidden"/>
                                      </p:to>
                                    </p:set>
                                  </p:childTnLst>
                                </p:cTn>
                              </p:par>
                              <p:par>
                                <p:cTn id="5837" presetID="1" presetClass="entr" presetSubtype="0" fill="hold" grpId="0" nodeType="withEffect">
                                  <p:stCondLst>
                                    <p:cond delay="0"/>
                                  </p:stCondLst>
                                  <p:childTnLst>
                                    <p:set>
                                      <p:cBhvr>
                                        <p:cTn id="5838" dur="1" fill="hold">
                                          <p:stCondLst>
                                            <p:cond delay="0"/>
                                          </p:stCondLst>
                                        </p:cTn>
                                        <p:tgtEl>
                                          <p:spTgt spid="862"/>
                                        </p:tgtEl>
                                        <p:attrNameLst>
                                          <p:attrName>style.visibility</p:attrName>
                                        </p:attrNameLst>
                                      </p:cBhvr>
                                      <p:to>
                                        <p:strVal val="visible"/>
                                      </p:to>
                                    </p:set>
                                  </p:childTnLst>
                                </p:cTn>
                              </p:par>
                              <p:par>
                                <p:cTn id="5839" presetID="1" presetClass="entr" presetSubtype="0" fill="hold" grpId="0" nodeType="withEffect">
                                  <p:stCondLst>
                                    <p:cond delay="0"/>
                                  </p:stCondLst>
                                  <p:childTnLst>
                                    <p:set>
                                      <p:cBhvr>
                                        <p:cTn id="5840" dur="1" fill="hold">
                                          <p:stCondLst>
                                            <p:cond delay="0"/>
                                          </p:stCondLst>
                                        </p:cTn>
                                        <p:tgtEl>
                                          <p:spTgt spid="861"/>
                                        </p:tgtEl>
                                        <p:attrNameLst>
                                          <p:attrName>style.visibility</p:attrName>
                                        </p:attrNameLst>
                                      </p:cBhvr>
                                      <p:to>
                                        <p:strVal val="visible"/>
                                      </p:to>
                                    </p:set>
                                  </p:childTnLst>
                                </p:cTn>
                              </p:par>
                            </p:childTnLst>
                          </p:cTn>
                        </p:par>
                      </p:childTnLst>
                    </p:cTn>
                  </p:par>
                </p:childTnLst>
              </p:cTn>
              <p:nextCondLst>
                <p:cond evt="onClick" delay="0">
                  <p:tgtEl>
                    <p:spTgt spid="859"/>
                  </p:tgtEl>
                </p:cond>
              </p:nextCondLst>
            </p:seq>
            <p:seq concurrent="1" nextAc="seek">
              <p:cTn id="5841" restart="whenNotActive" fill="hold" evtFilter="cancelBubble" nodeType="interactiveSeq">
                <p:stCondLst>
                  <p:cond evt="onClick" delay="0">
                    <p:tgtEl>
                      <p:spTgt spid="862"/>
                    </p:tgtEl>
                  </p:cond>
                </p:stCondLst>
                <p:endSync evt="end" delay="0">
                  <p:rtn val="all"/>
                </p:endSync>
                <p:childTnLst>
                  <p:par>
                    <p:cTn id="5842" fill="hold">
                      <p:stCondLst>
                        <p:cond delay="0"/>
                      </p:stCondLst>
                      <p:childTnLst>
                        <p:par>
                          <p:cTn id="5843" fill="hold">
                            <p:stCondLst>
                              <p:cond delay="0"/>
                            </p:stCondLst>
                            <p:childTnLst>
                              <p:par>
                                <p:cTn id="5844" presetID="1" presetClass="exit" presetSubtype="0" fill="hold" grpId="1" nodeType="withEffect">
                                  <p:stCondLst>
                                    <p:cond delay="0"/>
                                  </p:stCondLst>
                                  <p:childTnLst>
                                    <p:set>
                                      <p:cBhvr>
                                        <p:cTn id="5845" dur="1" fill="hold">
                                          <p:stCondLst>
                                            <p:cond delay="0"/>
                                          </p:stCondLst>
                                        </p:cTn>
                                        <p:tgtEl>
                                          <p:spTgt spid="862"/>
                                        </p:tgtEl>
                                        <p:attrNameLst>
                                          <p:attrName>style.visibility</p:attrName>
                                        </p:attrNameLst>
                                      </p:cBhvr>
                                      <p:to>
                                        <p:strVal val="hidden"/>
                                      </p:to>
                                    </p:set>
                                  </p:childTnLst>
                                </p:cTn>
                              </p:par>
                              <p:par>
                                <p:cTn id="5846" presetID="1" presetClass="exit" presetSubtype="0" fill="hold" grpId="1" nodeType="withEffect">
                                  <p:stCondLst>
                                    <p:cond delay="0"/>
                                  </p:stCondLst>
                                  <p:childTnLst>
                                    <p:set>
                                      <p:cBhvr>
                                        <p:cTn id="5847" dur="1" fill="hold">
                                          <p:stCondLst>
                                            <p:cond delay="0"/>
                                          </p:stCondLst>
                                        </p:cTn>
                                        <p:tgtEl>
                                          <p:spTgt spid="861"/>
                                        </p:tgtEl>
                                        <p:attrNameLst>
                                          <p:attrName>style.visibility</p:attrName>
                                        </p:attrNameLst>
                                      </p:cBhvr>
                                      <p:to>
                                        <p:strVal val="hidden"/>
                                      </p:to>
                                    </p:set>
                                  </p:childTnLst>
                                </p:cTn>
                              </p:par>
                              <p:par>
                                <p:cTn id="5848" presetID="1" presetClass="entr" presetSubtype="0" fill="hold" grpId="0" nodeType="withEffect">
                                  <p:stCondLst>
                                    <p:cond delay="0"/>
                                  </p:stCondLst>
                                  <p:childTnLst>
                                    <p:set>
                                      <p:cBhvr>
                                        <p:cTn id="5849" dur="1" fill="hold">
                                          <p:stCondLst>
                                            <p:cond delay="0"/>
                                          </p:stCondLst>
                                        </p:cTn>
                                        <p:tgtEl>
                                          <p:spTgt spid="860"/>
                                        </p:tgtEl>
                                        <p:attrNameLst>
                                          <p:attrName>style.visibility</p:attrName>
                                        </p:attrNameLst>
                                      </p:cBhvr>
                                      <p:to>
                                        <p:strVal val="visible"/>
                                      </p:to>
                                    </p:set>
                                  </p:childTnLst>
                                </p:cTn>
                              </p:par>
                              <p:par>
                                <p:cTn id="5850" presetID="1" presetClass="entr" presetSubtype="0" fill="hold" grpId="0" nodeType="withEffect">
                                  <p:stCondLst>
                                    <p:cond delay="0"/>
                                  </p:stCondLst>
                                  <p:childTnLst>
                                    <p:set>
                                      <p:cBhvr>
                                        <p:cTn id="5851" dur="1" fill="hold">
                                          <p:stCondLst>
                                            <p:cond delay="0"/>
                                          </p:stCondLst>
                                        </p:cTn>
                                        <p:tgtEl>
                                          <p:spTgt spid="859"/>
                                        </p:tgtEl>
                                        <p:attrNameLst>
                                          <p:attrName>style.visibility</p:attrName>
                                        </p:attrNameLst>
                                      </p:cBhvr>
                                      <p:to>
                                        <p:strVal val="visible"/>
                                      </p:to>
                                    </p:set>
                                  </p:childTnLst>
                                </p:cTn>
                              </p:par>
                            </p:childTnLst>
                          </p:cTn>
                        </p:par>
                      </p:childTnLst>
                    </p:cTn>
                  </p:par>
                </p:childTnLst>
              </p:cTn>
              <p:nextCondLst>
                <p:cond evt="onClick" delay="0">
                  <p:tgtEl>
                    <p:spTgt spid="862"/>
                  </p:tgtEl>
                </p:cond>
              </p:nextCondLst>
            </p:seq>
            <p:seq concurrent="1" nextAc="seek">
              <p:cTn id="5852" restart="whenNotActive" fill="hold" evtFilter="cancelBubble" nodeType="interactiveSeq">
                <p:stCondLst>
                  <p:cond evt="onClick" delay="0">
                    <p:tgtEl>
                      <p:spTgt spid="861"/>
                    </p:tgtEl>
                  </p:cond>
                </p:stCondLst>
                <p:endSync evt="end" delay="0">
                  <p:rtn val="all"/>
                </p:endSync>
                <p:childTnLst>
                  <p:par>
                    <p:cTn id="5853" fill="hold">
                      <p:stCondLst>
                        <p:cond delay="0"/>
                      </p:stCondLst>
                      <p:childTnLst>
                        <p:par>
                          <p:cTn id="5854" fill="hold">
                            <p:stCondLst>
                              <p:cond delay="0"/>
                            </p:stCondLst>
                            <p:childTnLst>
                              <p:par>
                                <p:cTn id="5855" presetID="1" presetClass="exit" presetSubtype="0" fill="hold" grpId="2" nodeType="withEffect">
                                  <p:stCondLst>
                                    <p:cond delay="0"/>
                                  </p:stCondLst>
                                  <p:childTnLst>
                                    <p:set>
                                      <p:cBhvr>
                                        <p:cTn id="5856" dur="1" fill="hold">
                                          <p:stCondLst>
                                            <p:cond delay="0"/>
                                          </p:stCondLst>
                                        </p:cTn>
                                        <p:tgtEl>
                                          <p:spTgt spid="861"/>
                                        </p:tgtEl>
                                        <p:attrNameLst>
                                          <p:attrName>style.visibility</p:attrName>
                                        </p:attrNameLst>
                                      </p:cBhvr>
                                      <p:to>
                                        <p:strVal val="hidden"/>
                                      </p:to>
                                    </p:set>
                                  </p:childTnLst>
                                </p:cTn>
                              </p:par>
                              <p:par>
                                <p:cTn id="5857" presetID="1" presetClass="exit" presetSubtype="0" fill="hold" grpId="2" nodeType="withEffect">
                                  <p:stCondLst>
                                    <p:cond delay="0"/>
                                  </p:stCondLst>
                                  <p:childTnLst>
                                    <p:set>
                                      <p:cBhvr>
                                        <p:cTn id="5858" dur="1" fill="hold">
                                          <p:stCondLst>
                                            <p:cond delay="0"/>
                                          </p:stCondLst>
                                        </p:cTn>
                                        <p:tgtEl>
                                          <p:spTgt spid="862"/>
                                        </p:tgtEl>
                                        <p:attrNameLst>
                                          <p:attrName>style.visibility</p:attrName>
                                        </p:attrNameLst>
                                      </p:cBhvr>
                                      <p:to>
                                        <p:strVal val="hidden"/>
                                      </p:to>
                                    </p:set>
                                  </p:childTnLst>
                                </p:cTn>
                              </p:par>
                              <p:par>
                                <p:cTn id="5859" presetID="1" presetClass="entr" presetSubtype="0" fill="hold" grpId="3" nodeType="withEffect">
                                  <p:stCondLst>
                                    <p:cond delay="0"/>
                                  </p:stCondLst>
                                  <p:childTnLst>
                                    <p:set>
                                      <p:cBhvr>
                                        <p:cTn id="5860" dur="1" fill="hold">
                                          <p:stCondLst>
                                            <p:cond delay="0"/>
                                          </p:stCondLst>
                                        </p:cTn>
                                        <p:tgtEl>
                                          <p:spTgt spid="864"/>
                                        </p:tgtEl>
                                        <p:attrNameLst>
                                          <p:attrName>style.visibility</p:attrName>
                                        </p:attrNameLst>
                                      </p:cBhvr>
                                      <p:to>
                                        <p:strVal val="visible"/>
                                      </p:to>
                                    </p:set>
                                  </p:childTnLst>
                                </p:cTn>
                              </p:par>
                              <p:par>
                                <p:cTn id="5861" presetID="1" presetClass="entr" presetSubtype="0" fill="hold" grpId="3" nodeType="withEffect">
                                  <p:stCondLst>
                                    <p:cond delay="0"/>
                                  </p:stCondLst>
                                  <p:childTnLst>
                                    <p:set>
                                      <p:cBhvr>
                                        <p:cTn id="5862" dur="1" fill="hold">
                                          <p:stCondLst>
                                            <p:cond delay="0"/>
                                          </p:stCondLst>
                                        </p:cTn>
                                        <p:tgtEl>
                                          <p:spTgt spid="863"/>
                                        </p:tgtEl>
                                        <p:attrNameLst>
                                          <p:attrName>style.visibility</p:attrName>
                                        </p:attrNameLst>
                                      </p:cBhvr>
                                      <p:to>
                                        <p:strVal val="visible"/>
                                      </p:to>
                                    </p:set>
                                  </p:childTnLst>
                                </p:cTn>
                              </p:par>
                            </p:childTnLst>
                          </p:cTn>
                        </p:par>
                      </p:childTnLst>
                    </p:cTn>
                  </p:par>
                </p:childTnLst>
              </p:cTn>
              <p:nextCondLst>
                <p:cond evt="onClick" delay="0">
                  <p:tgtEl>
                    <p:spTgt spid="861"/>
                  </p:tgtEl>
                </p:cond>
              </p:nextCondLst>
            </p:seq>
            <p:seq concurrent="1" nextAc="seek">
              <p:cTn id="5863" restart="whenNotActive" fill="hold" evtFilter="cancelBubble" nodeType="interactiveSeq">
                <p:stCondLst>
                  <p:cond evt="onClick" delay="0">
                    <p:tgtEl>
                      <p:spTgt spid="864"/>
                    </p:tgtEl>
                  </p:cond>
                </p:stCondLst>
                <p:endSync evt="end" delay="0">
                  <p:rtn val="all"/>
                </p:endSync>
                <p:childTnLst>
                  <p:par>
                    <p:cTn id="5864" fill="hold">
                      <p:stCondLst>
                        <p:cond delay="0"/>
                      </p:stCondLst>
                      <p:childTnLst>
                        <p:par>
                          <p:cTn id="5865" fill="hold">
                            <p:stCondLst>
                              <p:cond delay="0"/>
                            </p:stCondLst>
                            <p:childTnLst>
                              <p:par>
                                <p:cTn id="5866" presetID="1" presetClass="exit" presetSubtype="0" fill="hold" grpId="1" nodeType="withEffect">
                                  <p:stCondLst>
                                    <p:cond delay="0"/>
                                  </p:stCondLst>
                                  <p:childTnLst>
                                    <p:set>
                                      <p:cBhvr>
                                        <p:cTn id="5867" dur="1" fill="hold">
                                          <p:stCondLst>
                                            <p:cond delay="0"/>
                                          </p:stCondLst>
                                        </p:cTn>
                                        <p:tgtEl>
                                          <p:spTgt spid="864"/>
                                        </p:tgtEl>
                                        <p:attrNameLst>
                                          <p:attrName>style.visibility</p:attrName>
                                        </p:attrNameLst>
                                      </p:cBhvr>
                                      <p:to>
                                        <p:strVal val="hidden"/>
                                      </p:to>
                                    </p:set>
                                  </p:childTnLst>
                                </p:cTn>
                              </p:par>
                              <p:par>
                                <p:cTn id="5868" presetID="1" presetClass="exit" presetSubtype="0" fill="hold" grpId="1" nodeType="withEffect">
                                  <p:stCondLst>
                                    <p:cond delay="0"/>
                                  </p:stCondLst>
                                  <p:childTnLst>
                                    <p:set>
                                      <p:cBhvr>
                                        <p:cTn id="5869" dur="1" fill="hold">
                                          <p:stCondLst>
                                            <p:cond delay="0"/>
                                          </p:stCondLst>
                                        </p:cTn>
                                        <p:tgtEl>
                                          <p:spTgt spid="863"/>
                                        </p:tgtEl>
                                        <p:attrNameLst>
                                          <p:attrName>style.visibility</p:attrName>
                                        </p:attrNameLst>
                                      </p:cBhvr>
                                      <p:to>
                                        <p:strVal val="hidden"/>
                                      </p:to>
                                    </p:set>
                                  </p:childTnLst>
                                </p:cTn>
                              </p:par>
                              <p:par>
                                <p:cTn id="5870" presetID="1" presetClass="entr" presetSubtype="0" fill="hold" grpId="3" nodeType="withEffect">
                                  <p:stCondLst>
                                    <p:cond delay="0"/>
                                  </p:stCondLst>
                                  <p:childTnLst>
                                    <p:set>
                                      <p:cBhvr>
                                        <p:cTn id="5871" dur="1" fill="hold">
                                          <p:stCondLst>
                                            <p:cond delay="0"/>
                                          </p:stCondLst>
                                        </p:cTn>
                                        <p:tgtEl>
                                          <p:spTgt spid="862"/>
                                        </p:tgtEl>
                                        <p:attrNameLst>
                                          <p:attrName>style.visibility</p:attrName>
                                        </p:attrNameLst>
                                      </p:cBhvr>
                                      <p:to>
                                        <p:strVal val="visible"/>
                                      </p:to>
                                    </p:set>
                                  </p:childTnLst>
                                </p:cTn>
                              </p:par>
                              <p:par>
                                <p:cTn id="5872" presetID="1" presetClass="entr" presetSubtype="0" fill="hold" grpId="3" nodeType="withEffect">
                                  <p:stCondLst>
                                    <p:cond delay="0"/>
                                  </p:stCondLst>
                                  <p:childTnLst>
                                    <p:set>
                                      <p:cBhvr>
                                        <p:cTn id="5873" dur="1" fill="hold">
                                          <p:stCondLst>
                                            <p:cond delay="0"/>
                                          </p:stCondLst>
                                        </p:cTn>
                                        <p:tgtEl>
                                          <p:spTgt spid="861"/>
                                        </p:tgtEl>
                                        <p:attrNameLst>
                                          <p:attrName>style.visibility</p:attrName>
                                        </p:attrNameLst>
                                      </p:cBhvr>
                                      <p:to>
                                        <p:strVal val="visible"/>
                                      </p:to>
                                    </p:set>
                                  </p:childTnLst>
                                </p:cTn>
                              </p:par>
                            </p:childTnLst>
                          </p:cTn>
                        </p:par>
                      </p:childTnLst>
                    </p:cTn>
                  </p:par>
                </p:childTnLst>
              </p:cTn>
              <p:nextCondLst>
                <p:cond evt="onClick" delay="0">
                  <p:tgtEl>
                    <p:spTgt spid="864"/>
                  </p:tgtEl>
                </p:cond>
              </p:nextCondLst>
            </p:seq>
            <p:seq concurrent="1" nextAc="seek">
              <p:cTn id="5874" restart="whenNotActive" fill="hold" evtFilter="cancelBubble" nodeType="interactiveSeq">
                <p:stCondLst>
                  <p:cond evt="onClick" delay="0">
                    <p:tgtEl>
                      <p:spTgt spid="863"/>
                    </p:tgtEl>
                  </p:cond>
                </p:stCondLst>
                <p:endSync evt="end" delay="0">
                  <p:rtn val="all"/>
                </p:endSync>
                <p:childTnLst>
                  <p:par>
                    <p:cTn id="5875" fill="hold">
                      <p:stCondLst>
                        <p:cond delay="0"/>
                      </p:stCondLst>
                      <p:childTnLst>
                        <p:par>
                          <p:cTn id="5876" fill="hold">
                            <p:stCondLst>
                              <p:cond delay="0"/>
                            </p:stCondLst>
                            <p:childTnLst>
                              <p:par>
                                <p:cTn id="5877" presetID="1" presetClass="exit" presetSubtype="0" fill="hold" grpId="2" nodeType="withEffect">
                                  <p:stCondLst>
                                    <p:cond delay="0"/>
                                  </p:stCondLst>
                                  <p:childTnLst>
                                    <p:set>
                                      <p:cBhvr>
                                        <p:cTn id="5878" dur="1" fill="hold">
                                          <p:stCondLst>
                                            <p:cond delay="0"/>
                                          </p:stCondLst>
                                        </p:cTn>
                                        <p:tgtEl>
                                          <p:spTgt spid="863"/>
                                        </p:tgtEl>
                                        <p:attrNameLst>
                                          <p:attrName>style.visibility</p:attrName>
                                        </p:attrNameLst>
                                      </p:cBhvr>
                                      <p:to>
                                        <p:strVal val="hidden"/>
                                      </p:to>
                                    </p:set>
                                  </p:childTnLst>
                                </p:cTn>
                              </p:par>
                              <p:par>
                                <p:cTn id="5879" presetID="1" presetClass="exit" presetSubtype="0" fill="hold" grpId="2" nodeType="withEffect">
                                  <p:stCondLst>
                                    <p:cond delay="0"/>
                                  </p:stCondLst>
                                  <p:childTnLst>
                                    <p:set>
                                      <p:cBhvr>
                                        <p:cTn id="5880" dur="1" fill="hold">
                                          <p:stCondLst>
                                            <p:cond delay="0"/>
                                          </p:stCondLst>
                                        </p:cTn>
                                        <p:tgtEl>
                                          <p:spTgt spid="864"/>
                                        </p:tgtEl>
                                        <p:attrNameLst>
                                          <p:attrName>style.visibility</p:attrName>
                                        </p:attrNameLst>
                                      </p:cBhvr>
                                      <p:to>
                                        <p:strVal val="hidden"/>
                                      </p:to>
                                    </p:set>
                                  </p:childTnLst>
                                </p:cTn>
                              </p:par>
                              <p:par>
                                <p:cTn id="5881" presetID="1" presetClass="entr" presetSubtype="0" fill="hold" grpId="0" nodeType="withEffect">
                                  <p:stCondLst>
                                    <p:cond delay="0"/>
                                  </p:stCondLst>
                                  <p:childTnLst>
                                    <p:set>
                                      <p:cBhvr>
                                        <p:cTn id="5882" dur="1" fill="hold">
                                          <p:stCondLst>
                                            <p:cond delay="0"/>
                                          </p:stCondLst>
                                        </p:cTn>
                                        <p:tgtEl>
                                          <p:spTgt spid="866"/>
                                        </p:tgtEl>
                                        <p:attrNameLst>
                                          <p:attrName>style.visibility</p:attrName>
                                        </p:attrNameLst>
                                      </p:cBhvr>
                                      <p:to>
                                        <p:strVal val="visible"/>
                                      </p:to>
                                    </p:set>
                                  </p:childTnLst>
                                </p:cTn>
                              </p:par>
                              <p:par>
                                <p:cTn id="5883" presetID="1" presetClass="entr" presetSubtype="0" fill="hold" grpId="0" nodeType="withEffect">
                                  <p:stCondLst>
                                    <p:cond delay="0"/>
                                  </p:stCondLst>
                                  <p:childTnLst>
                                    <p:set>
                                      <p:cBhvr>
                                        <p:cTn id="5884" dur="1" fill="hold">
                                          <p:stCondLst>
                                            <p:cond delay="0"/>
                                          </p:stCondLst>
                                        </p:cTn>
                                        <p:tgtEl>
                                          <p:spTgt spid="865"/>
                                        </p:tgtEl>
                                        <p:attrNameLst>
                                          <p:attrName>style.visibility</p:attrName>
                                        </p:attrNameLst>
                                      </p:cBhvr>
                                      <p:to>
                                        <p:strVal val="visible"/>
                                      </p:to>
                                    </p:set>
                                  </p:childTnLst>
                                </p:cTn>
                              </p:par>
                            </p:childTnLst>
                          </p:cTn>
                        </p:par>
                      </p:childTnLst>
                    </p:cTn>
                  </p:par>
                </p:childTnLst>
              </p:cTn>
              <p:nextCondLst>
                <p:cond evt="onClick" delay="0">
                  <p:tgtEl>
                    <p:spTgt spid="863"/>
                  </p:tgtEl>
                </p:cond>
              </p:nextCondLst>
            </p:seq>
            <p:seq concurrent="1" nextAc="seek">
              <p:cTn id="5885" restart="whenNotActive" fill="hold" evtFilter="cancelBubble" nodeType="interactiveSeq">
                <p:stCondLst>
                  <p:cond evt="onClick" delay="0">
                    <p:tgtEl>
                      <p:spTgt spid="866"/>
                    </p:tgtEl>
                  </p:cond>
                </p:stCondLst>
                <p:endSync evt="end" delay="0">
                  <p:rtn val="all"/>
                </p:endSync>
                <p:childTnLst>
                  <p:par>
                    <p:cTn id="5886" fill="hold">
                      <p:stCondLst>
                        <p:cond delay="0"/>
                      </p:stCondLst>
                      <p:childTnLst>
                        <p:par>
                          <p:cTn id="5887" fill="hold">
                            <p:stCondLst>
                              <p:cond delay="0"/>
                            </p:stCondLst>
                            <p:childTnLst>
                              <p:par>
                                <p:cTn id="5888" presetID="1" presetClass="exit" presetSubtype="0" fill="hold" grpId="1" nodeType="withEffect">
                                  <p:stCondLst>
                                    <p:cond delay="0"/>
                                  </p:stCondLst>
                                  <p:childTnLst>
                                    <p:set>
                                      <p:cBhvr>
                                        <p:cTn id="5889" dur="1" fill="hold">
                                          <p:stCondLst>
                                            <p:cond delay="0"/>
                                          </p:stCondLst>
                                        </p:cTn>
                                        <p:tgtEl>
                                          <p:spTgt spid="866"/>
                                        </p:tgtEl>
                                        <p:attrNameLst>
                                          <p:attrName>style.visibility</p:attrName>
                                        </p:attrNameLst>
                                      </p:cBhvr>
                                      <p:to>
                                        <p:strVal val="hidden"/>
                                      </p:to>
                                    </p:set>
                                  </p:childTnLst>
                                </p:cTn>
                              </p:par>
                              <p:par>
                                <p:cTn id="5890" presetID="1" presetClass="exit" presetSubtype="0" fill="hold" grpId="1" nodeType="withEffect">
                                  <p:stCondLst>
                                    <p:cond delay="0"/>
                                  </p:stCondLst>
                                  <p:childTnLst>
                                    <p:set>
                                      <p:cBhvr>
                                        <p:cTn id="5891" dur="1" fill="hold">
                                          <p:stCondLst>
                                            <p:cond delay="0"/>
                                          </p:stCondLst>
                                        </p:cTn>
                                        <p:tgtEl>
                                          <p:spTgt spid="865"/>
                                        </p:tgtEl>
                                        <p:attrNameLst>
                                          <p:attrName>style.visibility</p:attrName>
                                        </p:attrNameLst>
                                      </p:cBhvr>
                                      <p:to>
                                        <p:strVal val="hidden"/>
                                      </p:to>
                                    </p:set>
                                  </p:childTnLst>
                                </p:cTn>
                              </p:par>
                              <p:par>
                                <p:cTn id="5892" presetID="1" presetClass="entr" presetSubtype="0" fill="hold" grpId="0" nodeType="withEffect">
                                  <p:stCondLst>
                                    <p:cond delay="0"/>
                                  </p:stCondLst>
                                  <p:childTnLst>
                                    <p:set>
                                      <p:cBhvr>
                                        <p:cTn id="5893" dur="1" fill="hold">
                                          <p:stCondLst>
                                            <p:cond delay="0"/>
                                          </p:stCondLst>
                                        </p:cTn>
                                        <p:tgtEl>
                                          <p:spTgt spid="864"/>
                                        </p:tgtEl>
                                        <p:attrNameLst>
                                          <p:attrName>style.visibility</p:attrName>
                                        </p:attrNameLst>
                                      </p:cBhvr>
                                      <p:to>
                                        <p:strVal val="visible"/>
                                      </p:to>
                                    </p:set>
                                  </p:childTnLst>
                                </p:cTn>
                              </p:par>
                              <p:par>
                                <p:cTn id="5894" presetID="1" presetClass="entr" presetSubtype="0" fill="hold" grpId="0" nodeType="withEffect">
                                  <p:stCondLst>
                                    <p:cond delay="0"/>
                                  </p:stCondLst>
                                  <p:childTnLst>
                                    <p:set>
                                      <p:cBhvr>
                                        <p:cTn id="5895" dur="1" fill="hold">
                                          <p:stCondLst>
                                            <p:cond delay="0"/>
                                          </p:stCondLst>
                                        </p:cTn>
                                        <p:tgtEl>
                                          <p:spTgt spid="863"/>
                                        </p:tgtEl>
                                        <p:attrNameLst>
                                          <p:attrName>style.visibility</p:attrName>
                                        </p:attrNameLst>
                                      </p:cBhvr>
                                      <p:to>
                                        <p:strVal val="visible"/>
                                      </p:to>
                                    </p:set>
                                  </p:childTnLst>
                                </p:cTn>
                              </p:par>
                            </p:childTnLst>
                          </p:cTn>
                        </p:par>
                      </p:childTnLst>
                    </p:cTn>
                  </p:par>
                </p:childTnLst>
              </p:cTn>
              <p:nextCondLst>
                <p:cond evt="onClick" delay="0">
                  <p:tgtEl>
                    <p:spTgt spid="866"/>
                  </p:tgtEl>
                </p:cond>
              </p:nextCondLst>
            </p:seq>
            <p:seq concurrent="1" nextAc="seek">
              <p:cTn id="5896" restart="whenNotActive" fill="hold" evtFilter="cancelBubble" nodeType="interactiveSeq">
                <p:stCondLst>
                  <p:cond evt="onClick" delay="0">
                    <p:tgtEl>
                      <p:spTgt spid="865"/>
                    </p:tgtEl>
                  </p:cond>
                </p:stCondLst>
                <p:endSync evt="end" delay="0">
                  <p:rtn val="all"/>
                </p:endSync>
                <p:childTnLst>
                  <p:par>
                    <p:cTn id="5897" fill="hold">
                      <p:stCondLst>
                        <p:cond delay="0"/>
                      </p:stCondLst>
                      <p:childTnLst>
                        <p:par>
                          <p:cTn id="5898" fill="hold">
                            <p:stCondLst>
                              <p:cond delay="0"/>
                            </p:stCondLst>
                            <p:childTnLst>
                              <p:par>
                                <p:cTn id="5899" presetID="1" presetClass="exit" presetSubtype="0" fill="hold" grpId="2" nodeType="withEffect">
                                  <p:stCondLst>
                                    <p:cond delay="0"/>
                                  </p:stCondLst>
                                  <p:childTnLst>
                                    <p:set>
                                      <p:cBhvr>
                                        <p:cTn id="5900" dur="1" fill="hold">
                                          <p:stCondLst>
                                            <p:cond delay="0"/>
                                          </p:stCondLst>
                                        </p:cTn>
                                        <p:tgtEl>
                                          <p:spTgt spid="865"/>
                                        </p:tgtEl>
                                        <p:attrNameLst>
                                          <p:attrName>style.visibility</p:attrName>
                                        </p:attrNameLst>
                                      </p:cBhvr>
                                      <p:to>
                                        <p:strVal val="hidden"/>
                                      </p:to>
                                    </p:set>
                                  </p:childTnLst>
                                </p:cTn>
                              </p:par>
                              <p:par>
                                <p:cTn id="5901" presetID="1" presetClass="exit" presetSubtype="0" fill="hold" grpId="2" nodeType="withEffect">
                                  <p:stCondLst>
                                    <p:cond delay="0"/>
                                  </p:stCondLst>
                                  <p:childTnLst>
                                    <p:set>
                                      <p:cBhvr>
                                        <p:cTn id="5902" dur="1" fill="hold">
                                          <p:stCondLst>
                                            <p:cond delay="0"/>
                                          </p:stCondLst>
                                        </p:cTn>
                                        <p:tgtEl>
                                          <p:spTgt spid="866"/>
                                        </p:tgtEl>
                                        <p:attrNameLst>
                                          <p:attrName>style.visibility</p:attrName>
                                        </p:attrNameLst>
                                      </p:cBhvr>
                                      <p:to>
                                        <p:strVal val="hidden"/>
                                      </p:to>
                                    </p:set>
                                  </p:childTnLst>
                                </p:cTn>
                              </p:par>
                              <p:par>
                                <p:cTn id="5903" presetID="1" presetClass="entr" presetSubtype="0" fill="hold" grpId="3" nodeType="withEffect">
                                  <p:stCondLst>
                                    <p:cond delay="0"/>
                                  </p:stCondLst>
                                  <p:childTnLst>
                                    <p:set>
                                      <p:cBhvr>
                                        <p:cTn id="5904" dur="1" fill="hold">
                                          <p:stCondLst>
                                            <p:cond delay="0"/>
                                          </p:stCondLst>
                                        </p:cTn>
                                        <p:tgtEl>
                                          <p:spTgt spid="868"/>
                                        </p:tgtEl>
                                        <p:attrNameLst>
                                          <p:attrName>style.visibility</p:attrName>
                                        </p:attrNameLst>
                                      </p:cBhvr>
                                      <p:to>
                                        <p:strVal val="visible"/>
                                      </p:to>
                                    </p:set>
                                  </p:childTnLst>
                                </p:cTn>
                              </p:par>
                              <p:par>
                                <p:cTn id="5905" presetID="1" presetClass="entr" presetSubtype="0" fill="hold" grpId="3" nodeType="withEffect">
                                  <p:stCondLst>
                                    <p:cond delay="0"/>
                                  </p:stCondLst>
                                  <p:childTnLst>
                                    <p:set>
                                      <p:cBhvr>
                                        <p:cTn id="5906" dur="1" fill="hold">
                                          <p:stCondLst>
                                            <p:cond delay="0"/>
                                          </p:stCondLst>
                                        </p:cTn>
                                        <p:tgtEl>
                                          <p:spTgt spid="867"/>
                                        </p:tgtEl>
                                        <p:attrNameLst>
                                          <p:attrName>style.visibility</p:attrName>
                                        </p:attrNameLst>
                                      </p:cBhvr>
                                      <p:to>
                                        <p:strVal val="visible"/>
                                      </p:to>
                                    </p:set>
                                  </p:childTnLst>
                                </p:cTn>
                              </p:par>
                            </p:childTnLst>
                          </p:cTn>
                        </p:par>
                      </p:childTnLst>
                    </p:cTn>
                  </p:par>
                </p:childTnLst>
              </p:cTn>
              <p:nextCondLst>
                <p:cond evt="onClick" delay="0">
                  <p:tgtEl>
                    <p:spTgt spid="865"/>
                  </p:tgtEl>
                </p:cond>
              </p:nextCondLst>
            </p:seq>
            <p:seq concurrent="1" nextAc="seek">
              <p:cTn id="5907" restart="whenNotActive" fill="hold" evtFilter="cancelBubble" nodeType="interactiveSeq">
                <p:stCondLst>
                  <p:cond evt="onClick" delay="0">
                    <p:tgtEl>
                      <p:spTgt spid="868"/>
                    </p:tgtEl>
                  </p:cond>
                </p:stCondLst>
                <p:endSync evt="end" delay="0">
                  <p:rtn val="all"/>
                </p:endSync>
                <p:childTnLst>
                  <p:par>
                    <p:cTn id="5908" fill="hold">
                      <p:stCondLst>
                        <p:cond delay="0"/>
                      </p:stCondLst>
                      <p:childTnLst>
                        <p:par>
                          <p:cTn id="5909" fill="hold">
                            <p:stCondLst>
                              <p:cond delay="0"/>
                            </p:stCondLst>
                            <p:childTnLst>
                              <p:par>
                                <p:cTn id="5910" presetID="1" presetClass="exit" presetSubtype="0" fill="hold" grpId="1" nodeType="withEffect">
                                  <p:stCondLst>
                                    <p:cond delay="0"/>
                                  </p:stCondLst>
                                  <p:childTnLst>
                                    <p:set>
                                      <p:cBhvr>
                                        <p:cTn id="5911" dur="1" fill="hold">
                                          <p:stCondLst>
                                            <p:cond delay="0"/>
                                          </p:stCondLst>
                                        </p:cTn>
                                        <p:tgtEl>
                                          <p:spTgt spid="868"/>
                                        </p:tgtEl>
                                        <p:attrNameLst>
                                          <p:attrName>style.visibility</p:attrName>
                                        </p:attrNameLst>
                                      </p:cBhvr>
                                      <p:to>
                                        <p:strVal val="hidden"/>
                                      </p:to>
                                    </p:set>
                                  </p:childTnLst>
                                </p:cTn>
                              </p:par>
                              <p:par>
                                <p:cTn id="5912" presetID="1" presetClass="exit" presetSubtype="0" fill="hold" grpId="1" nodeType="withEffect">
                                  <p:stCondLst>
                                    <p:cond delay="0"/>
                                  </p:stCondLst>
                                  <p:childTnLst>
                                    <p:set>
                                      <p:cBhvr>
                                        <p:cTn id="5913" dur="1" fill="hold">
                                          <p:stCondLst>
                                            <p:cond delay="0"/>
                                          </p:stCondLst>
                                        </p:cTn>
                                        <p:tgtEl>
                                          <p:spTgt spid="867"/>
                                        </p:tgtEl>
                                        <p:attrNameLst>
                                          <p:attrName>style.visibility</p:attrName>
                                        </p:attrNameLst>
                                      </p:cBhvr>
                                      <p:to>
                                        <p:strVal val="hidden"/>
                                      </p:to>
                                    </p:set>
                                  </p:childTnLst>
                                </p:cTn>
                              </p:par>
                              <p:par>
                                <p:cTn id="5914" presetID="1" presetClass="entr" presetSubtype="0" fill="hold" grpId="3" nodeType="withEffect">
                                  <p:stCondLst>
                                    <p:cond delay="0"/>
                                  </p:stCondLst>
                                  <p:childTnLst>
                                    <p:set>
                                      <p:cBhvr>
                                        <p:cTn id="5915" dur="1" fill="hold">
                                          <p:stCondLst>
                                            <p:cond delay="0"/>
                                          </p:stCondLst>
                                        </p:cTn>
                                        <p:tgtEl>
                                          <p:spTgt spid="866"/>
                                        </p:tgtEl>
                                        <p:attrNameLst>
                                          <p:attrName>style.visibility</p:attrName>
                                        </p:attrNameLst>
                                      </p:cBhvr>
                                      <p:to>
                                        <p:strVal val="visible"/>
                                      </p:to>
                                    </p:set>
                                  </p:childTnLst>
                                </p:cTn>
                              </p:par>
                              <p:par>
                                <p:cTn id="5916" presetID="1" presetClass="entr" presetSubtype="0" fill="hold" grpId="3" nodeType="withEffect">
                                  <p:stCondLst>
                                    <p:cond delay="0"/>
                                  </p:stCondLst>
                                  <p:childTnLst>
                                    <p:set>
                                      <p:cBhvr>
                                        <p:cTn id="5917" dur="1" fill="hold">
                                          <p:stCondLst>
                                            <p:cond delay="0"/>
                                          </p:stCondLst>
                                        </p:cTn>
                                        <p:tgtEl>
                                          <p:spTgt spid="865"/>
                                        </p:tgtEl>
                                        <p:attrNameLst>
                                          <p:attrName>style.visibility</p:attrName>
                                        </p:attrNameLst>
                                      </p:cBhvr>
                                      <p:to>
                                        <p:strVal val="visible"/>
                                      </p:to>
                                    </p:set>
                                  </p:childTnLst>
                                </p:cTn>
                              </p:par>
                            </p:childTnLst>
                          </p:cTn>
                        </p:par>
                      </p:childTnLst>
                    </p:cTn>
                  </p:par>
                </p:childTnLst>
              </p:cTn>
              <p:nextCondLst>
                <p:cond evt="onClick" delay="0">
                  <p:tgtEl>
                    <p:spTgt spid="868"/>
                  </p:tgtEl>
                </p:cond>
              </p:nextCondLst>
            </p:seq>
            <p:seq concurrent="1" nextAc="seek">
              <p:cTn id="5918" restart="whenNotActive" fill="hold" evtFilter="cancelBubble" nodeType="interactiveSeq">
                <p:stCondLst>
                  <p:cond evt="onClick" delay="0">
                    <p:tgtEl>
                      <p:spTgt spid="867"/>
                    </p:tgtEl>
                  </p:cond>
                </p:stCondLst>
                <p:endSync evt="end" delay="0">
                  <p:rtn val="all"/>
                </p:endSync>
                <p:childTnLst>
                  <p:par>
                    <p:cTn id="5919" fill="hold">
                      <p:stCondLst>
                        <p:cond delay="0"/>
                      </p:stCondLst>
                      <p:childTnLst>
                        <p:par>
                          <p:cTn id="5920" fill="hold">
                            <p:stCondLst>
                              <p:cond delay="0"/>
                            </p:stCondLst>
                            <p:childTnLst>
                              <p:par>
                                <p:cTn id="5921" presetID="1" presetClass="exit" presetSubtype="0" fill="hold" grpId="2" nodeType="withEffect">
                                  <p:stCondLst>
                                    <p:cond delay="0"/>
                                  </p:stCondLst>
                                  <p:childTnLst>
                                    <p:set>
                                      <p:cBhvr>
                                        <p:cTn id="5922" dur="1" fill="hold">
                                          <p:stCondLst>
                                            <p:cond delay="0"/>
                                          </p:stCondLst>
                                        </p:cTn>
                                        <p:tgtEl>
                                          <p:spTgt spid="867"/>
                                        </p:tgtEl>
                                        <p:attrNameLst>
                                          <p:attrName>style.visibility</p:attrName>
                                        </p:attrNameLst>
                                      </p:cBhvr>
                                      <p:to>
                                        <p:strVal val="hidden"/>
                                      </p:to>
                                    </p:set>
                                  </p:childTnLst>
                                </p:cTn>
                              </p:par>
                              <p:par>
                                <p:cTn id="5923" presetID="1" presetClass="exit" presetSubtype="0" fill="hold" grpId="2" nodeType="withEffect">
                                  <p:stCondLst>
                                    <p:cond delay="0"/>
                                  </p:stCondLst>
                                  <p:childTnLst>
                                    <p:set>
                                      <p:cBhvr>
                                        <p:cTn id="5924" dur="1" fill="hold">
                                          <p:stCondLst>
                                            <p:cond delay="0"/>
                                          </p:stCondLst>
                                        </p:cTn>
                                        <p:tgtEl>
                                          <p:spTgt spid="868"/>
                                        </p:tgtEl>
                                        <p:attrNameLst>
                                          <p:attrName>style.visibility</p:attrName>
                                        </p:attrNameLst>
                                      </p:cBhvr>
                                      <p:to>
                                        <p:strVal val="hidden"/>
                                      </p:to>
                                    </p:set>
                                  </p:childTnLst>
                                </p:cTn>
                              </p:par>
                              <p:par>
                                <p:cTn id="5925" presetID="1" presetClass="entr" presetSubtype="0" fill="hold" grpId="0" nodeType="withEffect">
                                  <p:stCondLst>
                                    <p:cond delay="0"/>
                                  </p:stCondLst>
                                  <p:childTnLst>
                                    <p:set>
                                      <p:cBhvr>
                                        <p:cTn id="5926" dur="1" fill="hold">
                                          <p:stCondLst>
                                            <p:cond delay="0"/>
                                          </p:stCondLst>
                                        </p:cTn>
                                        <p:tgtEl>
                                          <p:spTgt spid="869"/>
                                        </p:tgtEl>
                                        <p:attrNameLst>
                                          <p:attrName>style.visibility</p:attrName>
                                        </p:attrNameLst>
                                      </p:cBhvr>
                                      <p:to>
                                        <p:strVal val="visible"/>
                                      </p:to>
                                    </p:set>
                                  </p:childTnLst>
                                </p:cTn>
                              </p:par>
                              <p:par>
                                <p:cTn id="5927" presetID="1" presetClass="entr" presetSubtype="0" fill="hold" grpId="0" nodeType="withEffect">
                                  <p:stCondLst>
                                    <p:cond delay="0"/>
                                  </p:stCondLst>
                                  <p:childTnLst>
                                    <p:set>
                                      <p:cBhvr>
                                        <p:cTn id="5928" dur="1" fill="hold">
                                          <p:stCondLst>
                                            <p:cond delay="0"/>
                                          </p:stCondLst>
                                        </p:cTn>
                                        <p:tgtEl>
                                          <p:spTgt spid="870"/>
                                        </p:tgtEl>
                                        <p:attrNameLst>
                                          <p:attrName>style.visibility</p:attrName>
                                        </p:attrNameLst>
                                      </p:cBhvr>
                                      <p:to>
                                        <p:strVal val="visible"/>
                                      </p:to>
                                    </p:set>
                                  </p:childTnLst>
                                </p:cTn>
                              </p:par>
                            </p:childTnLst>
                          </p:cTn>
                        </p:par>
                      </p:childTnLst>
                    </p:cTn>
                  </p:par>
                </p:childTnLst>
              </p:cTn>
              <p:nextCondLst>
                <p:cond evt="onClick" delay="0">
                  <p:tgtEl>
                    <p:spTgt spid="867"/>
                  </p:tgtEl>
                </p:cond>
              </p:nextCondLst>
            </p:seq>
            <p:seq concurrent="1" nextAc="seek">
              <p:cTn id="5929" restart="whenNotActive" fill="hold" evtFilter="cancelBubble" nodeType="interactiveSeq">
                <p:stCondLst>
                  <p:cond evt="onClick" delay="0">
                    <p:tgtEl>
                      <p:spTgt spid="870"/>
                    </p:tgtEl>
                  </p:cond>
                </p:stCondLst>
                <p:endSync evt="end" delay="0">
                  <p:rtn val="all"/>
                </p:endSync>
                <p:childTnLst>
                  <p:par>
                    <p:cTn id="5930" fill="hold">
                      <p:stCondLst>
                        <p:cond delay="0"/>
                      </p:stCondLst>
                      <p:childTnLst>
                        <p:par>
                          <p:cTn id="5931" fill="hold">
                            <p:stCondLst>
                              <p:cond delay="0"/>
                            </p:stCondLst>
                            <p:childTnLst>
                              <p:par>
                                <p:cTn id="5932" presetID="1" presetClass="exit" presetSubtype="0" fill="hold" grpId="1" nodeType="withEffect">
                                  <p:stCondLst>
                                    <p:cond delay="0"/>
                                  </p:stCondLst>
                                  <p:childTnLst>
                                    <p:set>
                                      <p:cBhvr>
                                        <p:cTn id="5933" dur="1" fill="hold">
                                          <p:stCondLst>
                                            <p:cond delay="0"/>
                                          </p:stCondLst>
                                        </p:cTn>
                                        <p:tgtEl>
                                          <p:spTgt spid="869"/>
                                        </p:tgtEl>
                                        <p:attrNameLst>
                                          <p:attrName>style.visibility</p:attrName>
                                        </p:attrNameLst>
                                      </p:cBhvr>
                                      <p:to>
                                        <p:strVal val="hidden"/>
                                      </p:to>
                                    </p:set>
                                  </p:childTnLst>
                                </p:cTn>
                              </p:par>
                              <p:par>
                                <p:cTn id="5934" presetID="1" presetClass="exit" presetSubtype="0" fill="hold" grpId="1" nodeType="withEffect">
                                  <p:stCondLst>
                                    <p:cond delay="0"/>
                                  </p:stCondLst>
                                  <p:childTnLst>
                                    <p:set>
                                      <p:cBhvr>
                                        <p:cTn id="5935" dur="1" fill="hold">
                                          <p:stCondLst>
                                            <p:cond delay="0"/>
                                          </p:stCondLst>
                                        </p:cTn>
                                        <p:tgtEl>
                                          <p:spTgt spid="870"/>
                                        </p:tgtEl>
                                        <p:attrNameLst>
                                          <p:attrName>style.visibility</p:attrName>
                                        </p:attrNameLst>
                                      </p:cBhvr>
                                      <p:to>
                                        <p:strVal val="hidden"/>
                                      </p:to>
                                    </p:set>
                                  </p:childTnLst>
                                </p:cTn>
                              </p:par>
                              <p:par>
                                <p:cTn id="5936" presetID="1" presetClass="entr" presetSubtype="0" fill="hold" grpId="0" nodeType="withEffect">
                                  <p:stCondLst>
                                    <p:cond delay="0"/>
                                  </p:stCondLst>
                                  <p:childTnLst>
                                    <p:set>
                                      <p:cBhvr>
                                        <p:cTn id="5937" dur="1" fill="hold">
                                          <p:stCondLst>
                                            <p:cond delay="0"/>
                                          </p:stCondLst>
                                        </p:cTn>
                                        <p:tgtEl>
                                          <p:spTgt spid="868"/>
                                        </p:tgtEl>
                                        <p:attrNameLst>
                                          <p:attrName>style.visibility</p:attrName>
                                        </p:attrNameLst>
                                      </p:cBhvr>
                                      <p:to>
                                        <p:strVal val="visible"/>
                                      </p:to>
                                    </p:set>
                                  </p:childTnLst>
                                </p:cTn>
                              </p:par>
                              <p:par>
                                <p:cTn id="5938" presetID="1" presetClass="entr" presetSubtype="0" fill="hold" grpId="0" nodeType="withEffect">
                                  <p:stCondLst>
                                    <p:cond delay="0"/>
                                  </p:stCondLst>
                                  <p:childTnLst>
                                    <p:set>
                                      <p:cBhvr>
                                        <p:cTn id="5939" dur="1" fill="hold">
                                          <p:stCondLst>
                                            <p:cond delay="0"/>
                                          </p:stCondLst>
                                        </p:cTn>
                                        <p:tgtEl>
                                          <p:spTgt spid="867"/>
                                        </p:tgtEl>
                                        <p:attrNameLst>
                                          <p:attrName>style.visibility</p:attrName>
                                        </p:attrNameLst>
                                      </p:cBhvr>
                                      <p:to>
                                        <p:strVal val="visible"/>
                                      </p:to>
                                    </p:set>
                                  </p:childTnLst>
                                </p:cTn>
                              </p:par>
                            </p:childTnLst>
                          </p:cTn>
                        </p:par>
                      </p:childTnLst>
                    </p:cTn>
                  </p:par>
                </p:childTnLst>
              </p:cTn>
              <p:nextCondLst>
                <p:cond evt="onClick" delay="0">
                  <p:tgtEl>
                    <p:spTgt spid="870"/>
                  </p:tgtEl>
                </p:cond>
              </p:nextCondLst>
            </p:seq>
            <p:seq concurrent="1" nextAc="seek">
              <p:cTn id="5940" restart="whenNotActive" fill="hold" evtFilter="cancelBubble" nodeType="interactiveSeq">
                <p:stCondLst>
                  <p:cond evt="onClick" delay="0">
                    <p:tgtEl>
                      <p:spTgt spid="869"/>
                    </p:tgtEl>
                  </p:cond>
                </p:stCondLst>
                <p:endSync evt="end" delay="0">
                  <p:rtn val="all"/>
                </p:endSync>
                <p:childTnLst>
                  <p:par>
                    <p:cTn id="5941" fill="hold">
                      <p:stCondLst>
                        <p:cond delay="0"/>
                      </p:stCondLst>
                      <p:childTnLst>
                        <p:par>
                          <p:cTn id="5942" fill="hold">
                            <p:stCondLst>
                              <p:cond delay="0"/>
                            </p:stCondLst>
                            <p:childTnLst>
                              <p:par>
                                <p:cTn id="5943" presetID="1" presetClass="exit" presetSubtype="0" fill="hold" grpId="2" nodeType="withEffect">
                                  <p:stCondLst>
                                    <p:cond delay="0"/>
                                  </p:stCondLst>
                                  <p:childTnLst>
                                    <p:set>
                                      <p:cBhvr>
                                        <p:cTn id="5944" dur="1" fill="hold">
                                          <p:stCondLst>
                                            <p:cond delay="0"/>
                                          </p:stCondLst>
                                        </p:cTn>
                                        <p:tgtEl>
                                          <p:spTgt spid="869"/>
                                        </p:tgtEl>
                                        <p:attrNameLst>
                                          <p:attrName>style.visibility</p:attrName>
                                        </p:attrNameLst>
                                      </p:cBhvr>
                                      <p:to>
                                        <p:strVal val="hidden"/>
                                      </p:to>
                                    </p:set>
                                  </p:childTnLst>
                                </p:cTn>
                              </p:par>
                              <p:par>
                                <p:cTn id="5945" presetID="1" presetClass="exit" presetSubtype="0" fill="hold" grpId="3" nodeType="withEffect">
                                  <p:stCondLst>
                                    <p:cond delay="0"/>
                                  </p:stCondLst>
                                  <p:childTnLst>
                                    <p:set>
                                      <p:cBhvr>
                                        <p:cTn id="5946" dur="1" fill="hold">
                                          <p:stCondLst>
                                            <p:cond delay="0"/>
                                          </p:stCondLst>
                                        </p:cTn>
                                        <p:tgtEl>
                                          <p:spTgt spid="870"/>
                                        </p:tgtEl>
                                        <p:attrNameLst>
                                          <p:attrName>style.visibility</p:attrName>
                                        </p:attrNameLst>
                                      </p:cBhvr>
                                      <p:to>
                                        <p:strVal val="hidden"/>
                                      </p:to>
                                    </p:set>
                                  </p:childTnLst>
                                </p:cTn>
                              </p:par>
                              <p:par>
                                <p:cTn id="5947" presetID="1" presetClass="entr" presetSubtype="0" fill="hold" grpId="0" nodeType="withEffect">
                                  <p:stCondLst>
                                    <p:cond delay="0"/>
                                  </p:stCondLst>
                                  <p:childTnLst>
                                    <p:set>
                                      <p:cBhvr>
                                        <p:cTn id="5948" dur="1" fill="hold">
                                          <p:stCondLst>
                                            <p:cond delay="0"/>
                                          </p:stCondLst>
                                        </p:cTn>
                                        <p:tgtEl>
                                          <p:spTgt spid="872"/>
                                        </p:tgtEl>
                                        <p:attrNameLst>
                                          <p:attrName>style.visibility</p:attrName>
                                        </p:attrNameLst>
                                      </p:cBhvr>
                                      <p:to>
                                        <p:strVal val="visible"/>
                                      </p:to>
                                    </p:set>
                                  </p:childTnLst>
                                </p:cTn>
                              </p:par>
                              <p:par>
                                <p:cTn id="5949" presetID="1" presetClass="entr" presetSubtype="0" fill="hold" grpId="0" nodeType="withEffect">
                                  <p:stCondLst>
                                    <p:cond delay="0"/>
                                  </p:stCondLst>
                                  <p:childTnLst>
                                    <p:set>
                                      <p:cBhvr>
                                        <p:cTn id="5950" dur="1" fill="hold">
                                          <p:stCondLst>
                                            <p:cond delay="0"/>
                                          </p:stCondLst>
                                        </p:cTn>
                                        <p:tgtEl>
                                          <p:spTgt spid="871"/>
                                        </p:tgtEl>
                                        <p:attrNameLst>
                                          <p:attrName>style.visibility</p:attrName>
                                        </p:attrNameLst>
                                      </p:cBhvr>
                                      <p:to>
                                        <p:strVal val="visible"/>
                                      </p:to>
                                    </p:set>
                                  </p:childTnLst>
                                </p:cTn>
                              </p:par>
                            </p:childTnLst>
                          </p:cTn>
                        </p:par>
                      </p:childTnLst>
                    </p:cTn>
                  </p:par>
                </p:childTnLst>
              </p:cTn>
              <p:nextCondLst>
                <p:cond evt="onClick" delay="0">
                  <p:tgtEl>
                    <p:spTgt spid="869"/>
                  </p:tgtEl>
                </p:cond>
              </p:nextCondLst>
            </p:seq>
            <p:seq concurrent="1" nextAc="seek">
              <p:cTn id="5951" restart="whenNotActive" fill="hold" evtFilter="cancelBubble" nodeType="interactiveSeq">
                <p:stCondLst>
                  <p:cond evt="onClick" delay="0">
                    <p:tgtEl>
                      <p:spTgt spid="872"/>
                    </p:tgtEl>
                  </p:cond>
                </p:stCondLst>
                <p:endSync evt="end" delay="0">
                  <p:rtn val="all"/>
                </p:endSync>
                <p:childTnLst>
                  <p:par>
                    <p:cTn id="5952" fill="hold">
                      <p:stCondLst>
                        <p:cond delay="0"/>
                      </p:stCondLst>
                      <p:childTnLst>
                        <p:par>
                          <p:cTn id="5953" fill="hold">
                            <p:stCondLst>
                              <p:cond delay="0"/>
                            </p:stCondLst>
                            <p:childTnLst>
                              <p:par>
                                <p:cTn id="5954" presetID="1" presetClass="exit" presetSubtype="0" fill="hold" grpId="1" nodeType="withEffect">
                                  <p:stCondLst>
                                    <p:cond delay="0"/>
                                  </p:stCondLst>
                                  <p:childTnLst>
                                    <p:set>
                                      <p:cBhvr>
                                        <p:cTn id="5955" dur="1" fill="hold">
                                          <p:stCondLst>
                                            <p:cond delay="0"/>
                                          </p:stCondLst>
                                        </p:cTn>
                                        <p:tgtEl>
                                          <p:spTgt spid="872"/>
                                        </p:tgtEl>
                                        <p:attrNameLst>
                                          <p:attrName>style.visibility</p:attrName>
                                        </p:attrNameLst>
                                      </p:cBhvr>
                                      <p:to>
                                        <p:strVal val="hidden"/>
                                      </p:to>
                                    </p:set>
                                  </p:childTnLst>
                                </p:cTn>
                              </p:par>
                              <p:par>
                                <p:cTn id="5956" presetID="1" presetClass="exit" presetSubtype="0" fill="hold" grpId="1" nodeType="withEffect">
                                  <p:stCondLst>
                                    <p:cond delay="0"/>
                                  </p:stCondLst>
                                  <p:childTnLst>
                                    <p:set>
                                      <p:cBhvr>
                                        <p:cTn id="5957" dur="1" fill="hold">
                                          <p:stCondLst>
                                            <p:cond delay="0"/>
                                          </p:stCondLst>
                                        </p:cTn>
                                        <p:tgtEl>
                                          <p:spTgt spid="871"/>
                                        </p:tgtEl>
                                        <p:attrNameLst>
                                          <p:attrName>style.visibility</p:attrName>
                                        </p:attrNameLst>
                                      </p:cBhvr>
                                      <p:to>
                                        <p:strVal val="hidden"/>
                                      </p:to>
                                    </p:set>
                                  </p:childTnLst>
                                </p:cTn>
                              </p:par>
                              <p:par>
                                <p:cTn id="5958" presetID="1" presetClass="entr" presetSubtype="0" fill="hold" grpId="3" nodeType="withEffect">
                                  <p:stCondLst>
                                    <p:cond delay="0"/>
                                  </p:stCondLst>
                                  <p:childTnLst>
                                    <p:set>
                                      <p:cBhvr>
                                        <p:cTn id="5959" dur="1" fill="hold">
                                          <p:stCondLst>
                                            <p:cond delay="0"/>
                                          </p:stCondLst>
                                        </p:cTn>
                                        <p:tgtEl>
                                          <p:spTgt spid="869"/>
                                        </p:tgtEl>
                                        <p:attrNameLst>
                                          <p:attrName>style.visibility</p:attrName>
                                        </p:attrNameLst>
                                      </p:cBhvr>
                                      <p:to>
                                        <p:strVal val="visible"/>
                                      </p:to>
                                    </p:set>
                                  </p:childTnLst>
                                </p:cTn>
                              </p:par>
                              <p:par>
                                <p:cTn id="5960" presetID="1" presetClass="entr" presetSubtype="0" fill="hold" grpId="2" nodeType="withEffect">
                                  <p:stCondLst>
                                    <p:cond delay="0"/>
                                  </p:stCondLst>
                                  <p:childTnLst>
                                    <p:set>
                                      <p:cBhvr>
                                        <p:cTn id="5961" dur="1" fill="hold">
                                          <p:stCondLst>
                                            <p:cond delay="0"/>
                                          </p:stCondLst>
                                        </p:cTn>
                                        <p:tgtEl>
                                          <p:spTgt spid="870"/>
                                        </p:tgtEl>
                                        <p:attrNameLst>
                                          <p:attrName>style.visibility</p:attrName>
                                        </p:attrNameLst>
                                      </p:cBhvr>
                                      <p:to>
                                        <p:strVal val="visible"/>
                                      </p:to>
                                    </p:set>
                                  </p:childTnLst>
                                </p:cTn>
                              </p:par>
                            </p:childTnLst>
                          </p:cTn>
                        </p:par>
                      </p:childTnLst>
                    </p:cTn>
                  </p:par>
                </p:childTnLst>
              </p:cTn>
              <p:nextCondLst>
                <p:cond evt="onClick" delay="0">
                  <p:tgtEl>
                    <p:spTgt spid="872"/>
                  </p:tgtEl>
                </p:cond>
              </p:nextCondLst>
            </p:seq>
            <p:seq concurrent="1" nextAc="seek">
              <p:cTn id="5962" restart="whenNotActive" fill="hold" evtFilter="cancelBubble" nodeType="interactiveSeq">
                <p:stCondLst>
                  <p:cond evt="onClick" delay="0">
                    <p:tgtEl>
                      <p:spTgt spid="871"/>
                    </p:tgtEl>
                  </p:cond>
                </p:stCondLst>
                <p:endSync evt="end" delay="0">
                  <p:rtn val="all"/>
                </p:endSync>
                <p:childTnLst>
                  <p:par>
                    <p:cTn id="5963" fill="hold">
                      <p:stCondLst>
                        <p:cond delay="0"/>
                      </p:stCondLst>
                      <p:childTnLst>
                        <p:par>
                          <p:cTn id="5964" fill="hold">
                            <p:stCondLst>
                              <p:cond delay="0"/>
                            </p:stCondLst>
                            <p:childTnLst>
                              <p:par>
                                <p:cTn id="5965" presetID="1" presetClass="exit" presetSubtype="0" fill="hold" grpId="2" nodeType="withEffect">
                                  <p:stCondLst>
                                    <p:cond delay="0"/>
                                  </p:stCondLst>
                                  <p:childTnLst>
                                    <p:set>
                                      <p:cBhvr>
                                        <p:cTn id="5966" dur="1" fill="hold">
                                          <p:stCondLst>
                                            <p:cond delay="0"/>
                                          </p:stCondLst>
                                        </p:cTn>
                                        <p:tgtEl>
                                          <p:spTgt spid="871"/>
                                        </p:tgtEl>
                                        <p:attrNameLst>
                                          <p:attrName>style.visibility</p:attrName>
                                        </p:attrNameLst>
                                      </p:cBhvr>
                                      <p:to>
                                        <p:strVal val="hidden"/>
                                      </p:to>
                                    </p:set>
                                  </p:childTnLst>
                                </p:cTn>
                              </p:par>
                              <p:par>
                                <p:cTn id="5967" presetID="1" presetClass="exit" presetSubtype="0" fill="hold" grpId="2" nodeType="withEffect">
                                  <p:stCondLst>
                                    <p:cond delay="0"/>
                                  </p:stCondLst>
                                  <p:childTnLst>
                                    <p:set>
                                      <p:cBhvr>
                                        <p:cTn id="5968" dur="1" fill="hold">
                                          <p:stCondLst>
                                            <p:cond delay="0"/>
                                          </p:stCondLst>
                                        </p:cTn>
                                        <p:tgtEl>
                                          <p:spTgt spid="872"/>
                                        </p:tgtEl>
                                        <p:attrNameLst>
                                          <p:attrName>style.visibility</p:attrName>
                                        </p:attrNameLst>
                                      </p:cBhvr>
                                      <p:to>
                                        <p:strVal val="hidden"/>
                                      </p:to>
                                    </p:set>
                                  </p:childTnLst>
                                </p:cTn>
                              </p:par>
                              <p:par>
                                <p:cTn id="5969" presetID="1" presetClass="entr" presetSubtype="0" fill="hold" grpId="3" nodeType="withEffect">
                                  <p:stCondLst>
                                    <p:cond delay="0"/>
                                  </p:stCondLst>
                                  <p:childTnLst>
                                    <p:set>
                                      <p:cBhvr>
                                        <p:cTn id="5970" dur="1" fill="hold">
                                          <p:stCondLst>
                                            <p:cond delay="0"/>
                                          </p:stCondLst>
                                        </p:cTn>
                                        <p:tgtEl>
                                          <p:spTgt spid="874"/>
                                        </p:tgtEl>
                                        <p:attrNameLst>
                                          <p:attrName>style.visibility</p:attrName>
                                        </p:attrNameLst>
                                      </p:cBhvr>
                                      <p:to>
                                        <p:strVal val="visible"/>
                                      </p:to>
                                    </p:set>
                                  </p:childTnLst>
                                </p:cTn>
                              </p:par>
                              <p:par>
                                <p:cTn id="5971" presetID="1" presetClass="entr" presetSubtype="0" fill="hold" grpId="3" nodeType="withEffect">
                                  <p:stCondLst>
                                    <p:cond delay="0"/>
                                  </p:stCondLst>
                                  <p:childTnLst>
                                    <p:set>
                                      <p:cBhvr>
                                        <p:cTn id="5972" dur="1" fill="hold">
                                          <p:stCondLst>
                                            <p:cond delay="0"/>
                                          </p:stCondLst>
                                        </p:cTn>
                                        <p:tgtEl>
                                          <p:spTgt spid="873"/>
                                        </p:tgtEl>
                                        <p:attrNameLst>
                                          <p:attrName>style.visibility</p:attrName>
                                        </p:attrNameLst>
                                      </p:cBhvr>
                                      <p:to>
                                        <p:strVal val="visible"/>
                                      </p:to>
                                    </p:set>
                                  </p:childTnLst>
                                </p:cTn>
                              </p:par>
                            </p:childTnLst>
                          </p:cTn>
                        </p:par>
                      </p:childTnLst>
                    </p:cTn>
                  </p:par>
                </p:childTnLst>
              </p:cTn>
              <p:nextCondLst>
                <p:cond evt="onClick" delay="0">
                  <p:tgtEl>
                    <p:spTgt spid="871"/>
                  </p:tgtEl>
                </p:cond>
              </p:nextCondLst>
            </p:seq>
            <p:seq concurrent="1" nextAc="seek">
              <p:cTn id="5973" restart="whenNotActive" fill="hold" evtFilter="cancelBubble" nodeType="interactiveSeq">
                <p:stCondLst>
                  <p:cond evt="onClick" delay="0">
                    <p:tgtEl>
                      <p:spTgt spid="874"/>
                    </p:tgtEl>
                  </p:cond>
                </p:stCondLst>
                <p:endSync evt="end" delay="0">
                  <p:rtn val="all"/>
                </p:endSync>
                <p:childTnLst>
                  <p:par>
                    <p:cTn id="5974" fill="hold">
                      <p:stCondLst>
                        <p:cond delay="0"/>
                      </p:stCondLst>
                      <p:childTnLst>
                        <p:par>
                          <p:cTn id="5975" fill="hold">
                            <p:stCondLst>
                              <p:cond delay="0"/>
                            </p:stCondLst>
                            <p:childTnLst>
                              <p:par>
                                <p:cTn id="5976" presetID="1" presetClass="exit" presetSubtype="0" fill="hold" grpId="1" nodeType="withEffect">
                                  <p:stCondLst>
                                    <p:cond delay="0"/>
                                  </p:stCondLst>
                                  <p:childTnLst>
                                    <p:set>
                                      <p:cBhvr>
                                        <p:cTn id="5977" dur="1" fill="hold">
                                          <p:stCondLst>
                                            <p:cond delay="0"/>
                                          </p:stCondLst>
                                        </p:cTn>
                                        <p:tgtEl>
                                          <p:spTgt spid="874"/>
                                        </p:tgtEl>
                                        <p:attrNameLst>
                                          <p:attrName>style.visibility</p:attrName>
                                        </p:attrNameLst>
                                      </p:cBhvr>
                                      <p:to>
                                        <p:strVal val="hidden"/>
                                      </p:to>
                                    </p:set>
                                  </p:childTnLst>
                                </p:cTn>
                              </p:par>
                              <p:par>
                                <p:cTn id="5978" presetID="1" presetClass="exit" presetSubtype="0" fill="hold" grpId="1" nodeType="withEffect">
                                  <p:stCondLst>
                                    <p:cond delay="0"/>
                                  </p:stCondLst>
                                  <p:childTnLst>
                                    <p:set>
                                      <p:cBhvr>
                                        <p:cTn id="5979" dur="1" fill="hold">
                                          <p:stCondLst>
                                            <p:cond delay="0"/>
                                          </p:stCondLst>
                                        </p:cTn>
                                        <p:tgtEl>
                                          <p:spTgt spid="873"/>
                                        </p:tgtEl>
                                        <p:attrNameLst>
                                          <p:attrName>style.visibility</p:attrName>
                                        </p:attrNameLst>
                                      </p:cBhvr>
                                      <p:to>
                                        <p:strVal val="hidden"/>
                                      </p:to>
                                    </p:set>
                                  </p:childTnLst>
                                </p:cTn>
                              </p:par>
                              <p:par>
                                <p:cTn id="5980" presetID="1" presetClass="entr" presetSubtype="0" fill="hold" grpId="3" nodeType="withEffect">
                                  <p:stCondLst>
                                    <p:cond delay="0"/>
                                  </p:stCondLst>
                                  <p:childTnLst>
                                    <p:set>
                                      <p:cBhvr>
                                        <p:cTn id="5981" dur="1" fill="hold">
                                          <p:stCondLst>
                                            <p:cond delay="0"/>
                                          </p:stCondLst>
                                        </p:cTn>
                                        <p:tgtEl>
                                          <p:spTgt spid="872"/>
                                        </p:tgtEl>
                                        <p:attrNameLst>
                                          <p:attrName>style.visibility</p:attrName>
                                        </p:attrNameLst>
                                      </p:cBhvr>
                                      <p:to>
                                        <p:strVal val="visible"/>
                                      </p:to>
                                    </p:set>
                                  </p:childTnLst>
                                </p:cTn>
                              </p:par>
                              <p:par>
                                <p:cTn id="5982" presetID="1" presetClass="entr" presetSubtype="0" fill="hold" grpId="3" nodeType="withEffect">
                                  <p:stCondLst>
                                    <p:cond delay="0"/>
                                  </p:stCondLst>
                                  <p:childTnLst>
                                    <p:set>
                                      <p:cBhvr>
                                        <p:cTn id="5983" dur="1" fill="hold">
                                          <p:stCondLst>
                                            <p:cond delay="0"/>
                                          </p:stCondLst>
                                        </p:cTn>
                                        <p:tgtEl>
                                          <p:spTgt spid="871"/>
                                        </p:tgtEl>
                                        <p:attrNameLst>
                                          <p:attrName>style.visibility</p:attrName>
                                        </p:attrNameLst>
                                      </p:cBhvr>
                                      <p:to>
                                        <p:strVal val="visible"/>
                                      </p:to>
                                    </p:set>
                                  </p:childTnLst>
                                </p:cTn>
                              </p:par>
                            </p:childTnLst>
                          </p:cTn>
                        </p:par>
                      </p:childTnLst>
                    </p:cTn>
                  </p:par>
                </p:childTnLst>
              </p:cTn>
              <p:nextCondLst>
                <p:cond evt="onClick" delay="0">
                  <p:tgtEl>
                    <p:spTgt spid="874"/>
                  </p:tgtEl>
                </p:cond>
              </p:nextCondLst>
            </p:seq>
            <p:seq concurrent="1" nextAc="seek">
              <p:cTn id="5984" restart="whenNotActive" fill="hold" evtFilter="cancelBubble" nodeType="interactiveSeq">
                <p:stCondLst>
                  <p:cond evt="onClick" delay="0">
                    <p:tgtEl>
                      <p:spTgt spid="873"/>
                    </p:tgtEl>
                  </p:cond>
                </p:stCondLst>
                <p:endSync evt="end" delay="0">
                  <p:rtn val="all"/>
                </p:endSync>
                <p:childTnLst>
                  <p:par>
                    <p:cTn id="5985" fill="hold">
                      <p:stCondLst>
                        <p:cond delay="0"/>
                      </p:stCondLst>
                      <p:childTnLst>
                        <p:par>
                          <p:cTn id="5986" fill="hold">
                            <p:stCondLst>
                              <p:cond delay="0"/>
                            </p:stCondLst>
                            <p:childTnLst>
                              <p:par>
                                <p:cTn id="5987" presetID="1" presetClass="exit" presetSubtype="0" fill="hold" grpId="2" nodeType="withEffect">
                                  <p:stCondLst>
                                    <p:cond delay="0"/>
                                  </p:stCondLst>
                                  <p:childTnLst>
                                    <p:set>
                                      <p:cBhvr>
                                        <p:cTn id="5988" dur="1" fill="hold">
                                          <p:stCondLst>
                                            <p:cond delay="0"/>
                                          </p:stCondLst>
                                        </p:cTn>
                                        <p:tgtEl>
                                          <p:spTgt spid="873"/>
                                        </p:tgtEl>
                                        <p:attrNameLst>
                                          <p:attrName>style.visibility</p:attrName>
                                        </p:attrNameLst>
                                      </p:cBhvr>
                                      <p:to>
                                        <p:strVal val="hidden"/>
                                      </p:to>
                                    </p:set>
                                  </p:childTnLst>
                                </p:cTn>
                              </p:par>
                              <p:par>
                                <p:cTn id="5989" presetID="1" presetClass="exit" presetSubtype="0" fill="hold" grpId="2" nodeType="withEffect">
                                  <p:stCondLst>
                                    <p:cond delay="0"/>
                                  </p:stCondLst>
                                  <p:childTnLst>
                                    <p:set>
                                      <p:cBhvr>
                                        <p:cTn id="5990" dur="1" fill="hold">
                                          <p:stCondLst>
                                            <p:cond delay="0"/>
                                          </p:stCondLst>
                                        </p:cTn>
                                        <p:tgtEl>
                                          <p:spTgt spid="874"/>
                                        </p:tgtEl>
                                        <p:attrNameLst>
                                          <p:attrName>style.visibility</p:attrName>
                                        </p:attrNameLst>
                                      </p:cBhvr>
                                      <p:to>
                                        <p:strVal val="hidden"/>
                                      </p:to>
                                    </p:set>
                                  </p:childTnLst>
                                </p:cTn>
                              </p:par>
                              <p:par>
                                <p:cTn id="5991" presetID="1" presetClass="entr" presetSubtype="0" fill="hold" grpId="3" nodeType="withEffect">
                                  <p:stCondLst>
                                    <p:cond delay="0"/>
                                  </p:stCondLst>
                                  <p:childTnLst>
                                    <p:set>
                                      <p:cBhvr>
                                        <p:cTn id="5992" dur="1" fill="hold">
                                          <p:stCondLst>
                                            <p:cond delay="0"/>
                                          </p:stCondLst>
                                        </p:cTn>
                                        <p:tgtEl>
                                          <p:spTgt spid="876"/>
                                        </p:tgtEl>
                                        <p:attrNameLst>
                                          <p:attrName>style.visibility</p:attrName>
                                        </p:attrNameLst>
                                      </p:cBhvr>
                                      <p:to>
                                        <p:strVal val="visible"/>
                                      </p:to>
                                    </p:set>
                                  </p:childTnLst>
                                </p:cTn>
                              </p:par>
                              <p:par>
                                <p:cTn id="5993" presetID="1" presetClass="entr" presetSubtype="0" fill="hold" grpId="3" nodeType="withEffect">
                                  <p:stCondLst>
                                    <p:cond delay="0"/>
                                  </p:stCondLst>
                                  <p:childTnLst>
                                    <p:set>
                                      <p:cBhvr>
                                        <p:cTn id="5994" dur="1" fill="hold">
                                          <p:stCondLst>
                                            <p:cond delay="0"/>
                                          </p:stCondLst>
                                        </p:cTn>
                                        <p:tgtEl>
                                          <p:spTgt spid="875"/>
                                        </p:tgtEl>
                                        <p:attrNameLst>
                                          <p:attrName>style.visibility</p:attrName>
                                        </p:attrNameLst>
                                      </p:cBhvr>
                                      <p:to>
                                        <p:strVal val="visible"/>
                                      </p:to>
                                    </p:set>
                                  </p:childTnLst>
                                </p:cTn>
                              </p:par>
                            </p:childTnLst>
                          </p:cTn>
                        </p:par>
                      </p:childTnLst>
                    </p:cTn>
                  </p:par>
                </p:childTnLst>
              </p:cTn>
              <p:nextCondLst>
                <p:cond evt="onClick" delay="0">
                  <p:tgtEl>
                    <p:spTgt spid="873"/>
                  </p:tgtEl>
                </p:cond>
              </p:nextCondLst>
            </p:seq>
            <p:seq concurrent="1" nextAc="seek">
              <p:cTn id="5995" restart="whenNotActive" fill="hold" evtFilter="cancelBubble" nodeType="interactiveSeq">
                <p:stCondLst>
                  <p:cond evt="onClick" delay="0">
                    <p:tgtEl>
                      <p:spTgt spid="876"/>
                    </p:tgtEl>
                  </p:cond>
                </p:stCondLst>
                <p:endSync evt="end" delay="0">
                  <p:rtn val="all"/>
                </p:endSync>
                <p:childTnLst>
                  <p:par>
                    <p:cTn id="5996" fill="hold">
                      <p:stCondLst>
                        <p:cond delay="0"/>
                      </p:stCondLst>
                      <p:childTnLst>
                        <p:par>
                          <p:cTn id="5997" fill="hold">
                            <p:stCondLst>
                              <p:cond delay="0"/>
                            </p:stCondLst>
                            <p:childTnLst>
                              <p:par>
                                <p:cTn id="5998" presetID="1" presetClass="exit" presetSubtype="0" fill="hold" grpId="1" nodeType="withEffect">
                                  <p:stCondLst>
                                    <p:cond delay="0"/>
                                  </p:stCondLst>
                                  <p:childTnLst>
                                    <p:set>
                                      <p:cBhvr>
                                        <p:cTn id="5999" dur="1" fill="hold">
                                          <p:stCondLst>
                                            <p:cond delay="0"/>
                                          </p:stCondLst>
                                        </p:cTn>
                                        <p:tgtEl>
                                          <p:spTgt spid="876"/>
                                        </p:tgtEl>
                                        <p:attrNameLst>
                                          <p:attrName>style.visibility</p:attrName>
                                        </p:attrNameLst>
                                      </p:cBhvr>
                                      <p:to>
                                        <p:strVal val="hidden"/>
                                      </p:to>
                                    </p:set>
                                  </p:childTnLst>
                                </p:cTn>
                              </p:par>
                              <p:par>
                                <p:cTn id="6000" presetID="1" presetClass="exit" presetSubtype="0" fill="hold" grpId="1" nodeType="withEffect">
                                  <p:stCondLst>
                                    <p:cond delay="0"/>
                                  </p:stCondLst>
                                  <p:childTnLst>
                                    <p:set>
                                      <p:cBhvr>
                                        <p:cTn id="6001" dur="1" fill="hold">
                                          <p:stCondLst>
                                            <p:cond delay="0"/>
                                          </p:stCondLst>
                                        </p:cTn>
                                        <p:tgtEl>
                                          <p:spTgt spid="875"/>
                                        </p:tgtEl>
                                        <p:attrNameLst>
                                          <p:attrName>style.visibility</p:attrName>
                                        </p:attrNameLst>
                                      </p:cBhvr>
                                      <p:to>
                                        <p:strVal val="hidden"/>
                                      </p:to>
                                    </p:set>
                                  </p:childTnLst>
                                </p:cTn>
                              </p:par>
                              <p:par>
                                <p:cTn id="6002" presetID="1" presetClass="entr" presetSubtype="0" fill="hold" grpId="0" nodeType="withEffect">
                                  <p:stCondLst>
                                    <p:cond delay="0"/>
                                  </p:stCondLst>
                                  <p:childTnLst>
                                    <p:set>
                                      <p:cBhvr>
                                        <p:cTn id="6003" dur="1" fill="hold">
                                          <p:stCondLst>
                                            <p:cond delay="0"/>
                                          </p:stCondLst>
                                        </p:cTn>
                                        <p:tgtEl>
                                          <p:spTgt spid="874"/>
                                        </p:tgtEl>
                                        <p:attrNameLst>
                                          <p:attrName>style.visibility</p:attrName>
                                        </p:attrNameLst>
                                      </p:cBhvr>
                                      <p:to>
                                        <p:strVal val="visible"/>
                                      </p:to>
                                    </p:set>
                                  </p:childTnLst>
                                </p:cTn>
                              </p:par>
                              <p:par>
                                <p:cTn id="6004" presetID="1" presetClass="entr" presetSubtype="0" fill="hold" grpId="0" nodeType="withEffect">
                                  <p:stCondLst>
                                    <p:cond delay="0"/>
                                  </p:stCondLst>
                                  <p:childTnLst>
                                    <p:set>
                                      <p:cBhvr>
                                        <p:cTn id="6005" dur="1" fill="hold">
                                          <p:stCondLst>
                                            <p:cond delay="0"/>
                                          </p:stCondLst>
                                        </p:cTn>
                                        <p:tgtEl>
                                          <p:spTgt spid="873"/>
                                        </p:tgtEl>
                                        <p:attrNameLst>
                                          <p:attrName>style.visibility</p:attrName>
                                        </p:attrNameLst>
                                      </p:cBhvr>
                                      <p:to>
                                        <p:strVal val="visible"/>
                                      </p:to>
                                    </p:set>
                                  </p:childTnLst>
                                </p:cTn>
                              </p:par>
                            </p:childTnLst>
                          </p:cTn>
                        </p:par>
                      </p:childTnLst>
                    </p:cTn>
                  </p:par>
                </p:childTnLst>
              </p:cTn>
              <p:nextCondLst>
                <p:cond evt="onClick" delay="0">
                  <p:tgtEl>
                    <p:spTgt spid="876"/>
                  </p:tgtEl>
                </p:cond>
              </p:nextCondLst>
            </p:seq>
            <p:seq concurrent="1" nextAc="seek">
              <p:cTn id="6006" restart="whenNotActive" fill="hold" evtFilter="cancelBubble" nodeType="interactiveSeq">
                <p:stCondLst>
                  <p:cond evt="onClick" delay="0">
                    <p:tgtEl>
                      <p:spTgt spid="875"/>
                    </p:tgtEl>
                  </p:cond>
                </p:stCondLst>
                <p:endSync evt="end" delay="0">
                  <p:rtn val="all"/>
                </p:endSync>
                <p:childTnLst>
                  <p:par>
                    <p:cTn id="6007" fill="hold">
                      <p:stCondLst>
                        <p:cond delay="0"/>
                      </p:stCondLst>
                      <p:childTnLst>
                        <p:par>
                          <p:cTn id="6008" fill="hold">
                            <p:stCondLst>
                              <p:cond delay="0"/>
                            </p:stCondLst>
                            <p:childTnLst>
                              <p:par>
                                <p:cTn id="6009" presetID="1" presetClass="exit" presetSubtype="0" fill="hold" grpId="2" nodeType="withEffect">
                                  <p:stCondLst>
                                    <p:cond delay="0"/>
                                  </p:stCondLst>
                                  <p:childTnLst>
                                    <p:set>
                                      <p:cBhvr>
                                        <p:cTn id="6010" dur="1" fill="hold">
                                          <p:stCondLst>
                                            <p:cond delay="0"/>
                                          </p:stCondLst>
                                        </p:cTn>
                                        <p:tgtEl>
                                          <p:spTgt spid="875"/>
                                        </p:tgtEl>
                                        <p:attrNameLst>
                                          <p:attrName>style.visibility</p:attrName>
                                        </p:attrNameLst>
                                      </p:cBhvr>
                                      <p:to>
                                        <p:strVal val="hidden"/>
                                      </p:to>
                                    </p:set>
                                  </p:childTnLst>
                                </p:cTn>
                              </p:par>
                              <p:par>
                                <p:cTn id="6011" presetID="1" presetClass="exit" presetSubtype="0" fill="hold" grpId="2" nodeType="withEffect">
                                  <p:stCondLst>
                                    <p:cond delay="0"/>
                                  </p:stCondLst>
                                  <p:childTnLst>
                                    <p:set>
                                      <p:cBhvr>
                                        <p:cTn id="6012" dur="1" fill="hold">
                                          <p:stCondLst>
                                            <p:cond delay="0"/>
                                          </p:stCondLst>
                                        </p:cTn>
                                        <p:tgtEl>
                                          <p:spTgt spid="876"/>
                                        </p:tgtEl>
                                        <p:attrNameLst>
                                          <p:attrName>style.visibility</p:attrName>
                                        </p:attrNameLst>
                                      </p:cBhvr>
                                      <p:to>
                                        <p:strVal val="hidden"/>
                                      </p:to>
                                    </p:set>
                                  </p:childTnLst>
                                </p:cTn>
                              </p:par>
                              <p:par>
                                <p:cTn id="6013" presetID="1" presetClass="entr" presetSubtype="0" fill="hold" grpId="0" nodeType="withEffect">
                                  <p:stCondLst>
                                    <p:cond delay="0"/>
                                  </p:stCondLst>
                                  <p:childTnLst>
                                    <p:set>
                                      <p:cBhvr>
                                        <p:cTn id="6014" dur="1" fill="hold">
                                          <p:stCondLst>
                                            <p:cond delay="0"/>
                                          </p:stCondLst>
                                        </p:cTn>
                                        <p:tgtEl>
                                          <p:spTgt spid="878"/>
                                        </p:tgtEl>
                                        <p:attrNameLst>
                                          <p:attrName>style.visibility</p:attrName>
                                        </p:attrNameLst>
                                      </p:cBhvr>
                                      <p:to>
                                        <p:strVal val="visible"/>
                                      </p:to>
                                    </p:set>
                                  </p:childTnLst>
                                </p:cTn>
                              </p:par>
                              <p:par>
                                <p:cTn id="6015" presetID="1" presetClass="entr" presetSubtype="0" fill="hold" grpId="0" nodeType="withEffect">
                                  <p:stCondLst>
                                    <p:cond delay="0"/>
                                  </p:stCondLst>
                                  <p:childTnLst>
                                    <p:set>
                                      <p:cBhvr>
                                        <p:cTn id="6016" dur="1" fill="hold">
                                          <p:stCondLst>
                                            <p:cond delay="0"/>
                                          </p:stCondLst>
                                        </p:cTn>
                                        <p:tgtEl>
                                          <p:spTgt spid="877"/>
                                        </p:tgtEl>
                                        <p:attrNameLst>
                                          <p:attrName>style.visibility</p:attrName>
                                        </p:attrNameLst>
                                      </p:cBhvr>
                                      <p:to>
                                        <p:strVal val="visible"/>
                                      </p:to>
                                    </p:set>
                                  </p:childTnLst>
                                </p:cTn>
                              </p:par>
                            </p:childTnLst>
                          </p:cTn>
                        </p:par>
                      </p:childTnLst>
                    </p:cTn>
                  </p:par>
                </p:childTnLst>
              </p:cTn>
              <p:nextCondLst>
                <p:cond evt="onClick" delay="0">
                  <p:tgtEl>
                    <p:spTgt spid="875"/>
                  </p:tgtEl>
                </p:cond>
              </p:nextCondLst>
            </p:seq>
            <p:seq concurrent="1" nextAc="seek">
              <p:cTn id="6017" restart="whenNotActive" fill="hold" evtFilter="cancelBubble" nodeType="interactiveSeq">
                <p:stCondLst>
                  <p:cond evt="onClick" delay="0">
                    <p:tgtEl>
                      <p:spTgt spid="878"/>
                    </p:tgtEl>
                  </p:cond>
                </p:stCondLst>
                <p:endSync evt="end" delay="0">
                  <p:rtn val="all"/>
                </p:endSync>
                <p:childTnLst>
                  <p:par>
                    <p:cTn id="6018" fill="hold">
                      <p:stCondLst>
                        <p:cond delay="0"/>
                      </p:stCondLst>
                      <p:childTnLst>
                        <p:par>
                          <p:cTn id="6019" fill="hold">
                            <p:stCondLst>
                              <p:cond delay="0"/>
                            </p:stCondLst>
                            <p:childTnLst>
                              <p:par>
                                <p:cTn id="6020" presetID="1" presetClass="exit" presetSubtype="0" fill="hold" grpId="1" nodeType="withEffect">
                                  <p:stCondLst>
                                    <p:cond delay="0"/>
                                  </p:stCondLst>
                                  <p:childTnLst>
                                    <p:set>
                                      <p:cBhvr>
                                        <p:cTn id="6021" dur="1" fill="hold">
                                          <p:stCondLst>
                                            <p:cond delay="0"/>
                                          </p:stCondLst>
                                        </p:cTn>
                                        <p:tgtEl>
                                          <p:spTgt spid="878"/>
                                        </p:tgtEl>
                                        <p:attrNameLst>
                                          <p:attrName>style.visibility</p:attrName>
                                        </p:attrNameLst>
                                      </p:cBhvr>
                                      <p:to>
                                        <p:strVal val="hidden"/>
                                      </p:to>
                                    </p:set>
                                  </p:childTnLst>
                                </p:cTn>
                              </p:par>
                              <p:par>
                                <p:cTn id="6022" presetID="1" presetClass="exit" presetSubtype="0" fill="hold" grpId="1" nodeType="withEffect">
                                  <p:stCondLst>
                                    <p:cond delay="0"/>
                                  </p:stCondLst>
                                  <p:childTnLst>
                                    <p:set>
                                      <p:cBhvr>
                                        <p:cTn id="6023" dur="1" fill="hold">
                                          <p:stCondLst>
                                            <p:cond delay="0"/>
                                          </p:stCondLst>
                                        </p:cTn>
                                        <p:tgtEl>
                                          <p:spTgt spid="877"/>
                                        </p:tgtEl>
                                        <p:attrNameLst>
                                          <p:attrName>style.visibility</p:attrName>
                                        </p:attrNameLst>
                                      </p:cBhvr>
                                      <p:to>
                                        <p:strVal val="hidden"/>
                                      </p:to>
                                    </p:set>
                                  </p:childTnLst>
                                </p:cTn>
                              </p:par>
                              <p:par>
                                <p:cTn id="6024" presetID="1" presetClass="entr" presetSubtype="0" fill="hold" grpId="0" nodeType="withEffect">
                                  <p:stCondLst>
                                    <p:cond delay="0"/>
                                  </p:stCondLst>
                                  <p:childTnLst>
                                    <p:set>
                                      <p:cBhvr>
                                        <p:cTn id="6025" dur="1" fill="hold">
                                          <p:stCondLst>
                                            <p:cond delay="0"/>
                                          </p:stCondLst>
                                        </p:cTn>
                                        <p:tgtEl>
                                          <p:spTgt spid="876"/>
                                        </p:tgtEl>
                                        <p:attrNameLst>
                                          <p:attrName>style.visibility</p:attrName>
                                        </p:attrNameLst>
                                      </p:cBhvr>
                                      <p:to>
                                        <p:strVal val="visible"/>
                                      </p:to>
                                    </p:set>
                                  </p:childTnLst>
                                </p:cTn>
                              </p:par>
                              <p:par>
                                <p:cTn id="6026" presetID="1" presetClass="entr" presetSubtype="0" fill="hold" grpId="0" nodeType="withEffect">
                                  <p:stCondLst>
                                    <p:cond delay="0"/>
                                  </p:stCondLst>
                                  <p:childTnLst>
                                    <p:set>
                                      <p:cBhvr>
                                        <p:cTn id="6027" dur="1" fill="hold">
                                          <p:stCondLst>
                                            <p:cond delay="0"/>
                                          </p:stCondLst>
                                        </p:cTn>
                                        <p:tgtEl>
                                          <p:spTgt spid="875"/>
                                        </p:tgtEl>
                                        <p:attrNameLst>
                                          <p:attrName>style.visibility</p:attrName>
                                        </p:attrNameLst>
                                      </p:cBhvr>
                                      <p:to>
                                        <p:strVal val="visible"/>
                                      </p:to>
                                    </p:set>
                                  </p:childTnLst>
                                </p:cTn>
                              </p:par>
                            </p:childTnLst>
                          </p:cTn>
                        </p:par>
                      </p:childTnLst>
                    </p:cTn>
                  </p:par>
                </p:childTnLst>
              </p:cTn>
              <p:nextCondLst>
                <p:cond evt="onClick" delay="0">
                  <p:tgtEl>
                    <p:spTgt spid="878"/>
                  </p:tgtEl>
                </p:cond>
              </p:nextCondLst>
            </p:seq>
            <p:seq concurrent="1" nextAc="seek">
              <p:cTn id="6028" restart="whenNotActive" fill="hold" evtFilter="cancelBubble" nodeType="interactiveSeq">
                <p:stCondLst>
                  <p:cond evt="onClick" delay="0">
                    <p:tgtEl>
                      <p:spTgt spid="877"/>
                    </p:tgtEl>
                  </p:cond>
                </p:stCondLst>
                <p:endSync evt="end" delay="0">
                  <p:rtn val="all"/>
                </p:endSync>
                <p:childTnLst>
                  <p:par>
                    <p:cTn id="6029" fill="hold">
                      <p:stCondLst>
                        <p:cond delay="0"/>
                      </p:stCondLst>
                      <p:childTnLst>
                        <p:par>
                          <p:cTn id="6030" fill="hold">
                            <p:stCondLst>
                              <p:cond delay="0"/>
                            </p:stCondLst>
                            <p:childTnLst>
                              <p:par>
                                <p:cTn id="6031" presetID="1" presetClass="exit" presetSubtype="0" fill="hold" grpId="2" nodeType="withEffect">
                                  <p:stCondLst>
                                    <p:cond delay="0"/>
                                  </p:stCondLst>
                                  <p:childTnLst>
                                    <p:set>
                                      <p:cBhvr>
                                        <p:cTn id="6032" dur="1" fill="hold">
                                          <p:stCondLst>
                                            <p:cond delay="0"/>
                                          </p:stCondLst>
                                        </p:cTn>
                                        <p:tgtEl>
                                          <p:spTgt spid="877"/>
                                        </p:tgtEl>
                                        <p:attrNameLst>
                                          <p:attrName>style.visibility</p:attrName>
                                        </p:attrNameLst>
                                      </p:cBhvr>
                                      <p:to>
                                        <p:strVal val="hidden"/>
                                      </p:to>
                                    </p:set>
                                  </p:childTnLst>
                                </p:cTn>
                              </p:par>
                              <p:par>
                                <p:cTn id="6033" presetID="1" presetClass="exit" presetSubtype="0" fill="hold" grpId="2" nodeType="withEffect">
                                  <p:stCondLst>
                                    <p:cond delay="0"/>
                                  </p:stCondLst>
                                  <p:childTnLst>
                                    <p:set>
                                      <p:cBhvr>
                                        <p:cTn id="6034" dur="1" fill="hold">
                                          <p:stCondLst>
                                            <p:cond delay="0"/>
                                          </p:stCondLst>
                                        </p:cTn>
                                        <p:tgtEl>
                                          <p:spTgt spid="878"/>
                                        </p:tgtEl>
                                        <p:attrNameLst>
                                          <p:attrName>style.visibility</p:attrName>
                                        </p:attrNameLst>
                                      </p:cBhvr>
                                      <p:to>
                                        <p:strVal val="hidden"/>
                                      </p:to>
                                    </p:set>
                                  </p:childTnLst>
                                </p:cTn>
                              </p:par>
                              <p:par>
                                <p:cTn id="6035" presetID="1" presetClass="entr" presetSubtype="0" fill="hold" grpId="3" nodeType="withEffect">
                                  <p:stCondLst>
                                    <p:cond delay="0"/>
                                  </p:stCondLst>
                                  <p:childTnLst>
                                    <p:set>
                                      <p:cBhvr>
                                        <p:cTn id="6036" dur="1" fill="hold">
                                          <p:stCondLst>
                                            <p:cond delay="0"/>
                                          </p:stCondLst>
                                        </p:cTn>
                                        <p:tgtEl>
                                          <p:spTgt spid="880"/>
                                        </p:tgtEl>
                                        <p:attrNameLst>
                                          <p:attrName>style.visibility</p:attrName>
                                        </p:attrNameLst>
                                      </p:cBhvr>
                                      <p:to>
                                        <p:strVal val="visible"/>
                                      </p:to>
                                    </p:set>
                                  </p:childTnLst>
                                </p:cTn>
                              </p:par>
                              <p:par>
                                <p:cTn id="6037" presetID="1" presetClass="entr" presetSubtype="0" fill="hold" grpId="3" nodeType="withEffect">
                                  <p:stCondLst>
                                    <p:cond delay="0"/>
                                  </p:stCondLst>
                                  <p:childTnLst>
                                    <p:set>
                                      <p:cBhvr>
                                        <p:cTn id="6038" dur="1" fill="hold">
                                          <p:stCondLst>
                                            <p:cond delay="0"/>
                                          </p:stCondLst>
                                        </p:cTn>
                                        <p:tgtEl>
                                          <p:spTgt spid="879"/>
                                        </p:tgtEl>
                                        <p:attrNameLst>
                                          <p:attrName>style.visibility</p:attrName>
                                        </p:attrNameLst>
                                      </p:cBhvr>
                                      <p:to>
                                        <p:strVal val="visible"/>
                                      </p:to>
                                    </p:set>
                                  </p:childTnLst>
                                </p:cTn>
                              </p:par>
                            </p:childTnLst>
                          </p:cTn>
                        </p:par>
                      </p:childTnLst>
                    </p:cTn>
                  </p:par>
                </p:childTnLst>
              </p:cTn>
              <p:nextCondLst>
                <p:cond evt="onClick" delay="0">
                  <p:tgtEl>
                    <p:spTgt spid="877"/>
                  </p:tgtEl>
                </p:cond>
              </p:nextCondLst>
            </p:seq>
            <p:seq concurrent="1" nextAc="seek">
              <p:cTn id="6039" restart="whenNotActive" fill="hold" evtFilter="cancelBubble" nodeType="interactiveSeq">
                <p:stCondLst>
                  <p:cond evt="onClick" delay="0">
                    <p:tgtEl>
                      <p:spTgt spid="880"/>
                    </p:tgtEl>
                  </p:cond>
                </p:stCondLst>
                <p:endSync evt="end" delay="0">
                  <p:rtn val="all"/>
                </p:endSync>
                <p:childTnLst>
                  <p:par>
                    <p:cTn id="6040" fill="hold">
                      <p:stCondLst>
                        <p:cond delay="0"/>
                      </p:stCondLst>
                      <p:childTnLst>
                        <p:par>
                          <p:cTn id="6041" fill="hold">
                            <p:stCondLst>
                              <p:cond delay="0"/>
                            </p:stCondLst>
                            <p:childTnLst>
                              <p:par>
                                <p:cTn id="6042" presetID="1" presetClass="exit" presetSubtype="0" fill="hold" grpId="1" nodeType="withEffect">
                                  <p:stCondLst>
                                    <p:cond delay="0"/>
                                  </p:stCondLst>
                                  <p:childTnLst>
                                    <p:set>
                                      <p:cBhvr>
                                        <p:cTn id="6043" dur="1" fill="hold">
                                          <p:stCondLst>
                                            <p:cond delay="0"/>
                                          </p:stCondLst>
                                        </p:cTn>
                                        <p:tgtEl>
                                          <p:spTgt spid="880"/>
                                        </p:tgtEl>
                                        <p:attrNameLst>
                                          <p:attrName>style.visibility</p:attrName>
                                        </p:attrNameLst>
                                      </p:cBhvr>
                                      <p:to>
                                        <p:strVal val="hidden"/>
                                      </p:to>
                                    </p:set>
                                  </p:childTnLst>
                                </p:cTn>
                              </p:par>
                              <p:par>
                                <p:cTn id="6044" presetID="1" presetClass="exit" presetSubtype="0" fill="hold" grpId="1" nodeType="withEffect">
                                  <p:stCondLst>
                                    <p:cond delay="0"/>
                                  </p:stCondLst>
                                  <p:childTnLst>
                                    <p:set>
                                      <p:cBhvr>
                                        <p:cTn id="6045" dur="1" fill="hold">
                                          <p:stCondLst>
                                            <p:cond delay="0"/>
                                          </p:stCondLst>
                                        </p:cTn>
                                        <p:tgtEl>
                                          <p:spTgt spid="879"/>
                                        </p:tgtEl>
                                        <p:attrNameLst>
                                          <p:attrName>style.visibility</p:attrName>
                                        </p:attrNameLst>
                                      </p:cBhvr>
                                      <p:to>
                                        <p:strVal val="hidden"/>
                                      </p:to>
                                    </p:set>
                                  </p:childTnLst>
                                </p:cTn>
                              </p:par>
                              <p:par>
                                <p:cTn id="6046" presetID="1" presetClass="entr" presetSubtype="0" fill="hold" grpId="3" nodeType="withEffect">
                                  <p:stCondLst>
                                    <p:cond delay="0"/>
                                  </p:stCondLst>
                                  <p:childTnLst>
                                    <p:set>
                                      <p:cBhvr>
                                        <p:cTn id="6047" dur="1" fill="hold">
                                          <p:stCondLst>
                                            <p:cond delay="0"/>
                                          </p:stCondLst>
                                        </p:cTn>
                                        <p:tgtEl>
                                          <p:spTgt spid="878"/>
                                        </p:tgtEl>
                                        <p:attrNameLst>
                                          <p:attrName>style.visibility</p:attrName>
                                        </p:attrNameLst>
                                      </p:cBhvr>
                                      <p:to>
                                        <p:strVal val="visible"/>
                                      </p:to>
                                    </p:set>
                                  </p:childTnLst>
                                </p:cTn>
                              </p:par>
                              <p:par>
                                <p:cTn id="6048" presetID="1" presetClass="entr" presetSubtype="0" fill="hold" grpId="3" nodeType="withEffect">
                                  <p:stCondLst>
                                    <p:cond delay="0"/>
                                  </p:stCondLst>
                                  <p:childTnLst>
                                    <p:set>
                                      <p:cBhvr>
                                        <p:cTn id="6049" dur="1" fill="hold">
                                          <p:stCondLst>
                                            <p:cond delay="0"/>
                                          </p:stCondLst>
                                        </p:cTn>
                                        <p:tgtEl>
                                          <p:spTgt spid="877"/>
                                        </p:tgtEl>
                                        <p:attrNameLst>
                                          <p:attrName>style.visibility</p:attrName>
                                        </p:attrNameLst>
                                      </p:cBhvr>
                                      <p:to>
                                        <p:strVal val="visible"/>
                                      </p:to>
                                    </p:set>
                                  </p:childTnLst>
                                </p:cTn>
                              </p:par>
                            </p:childTnLst>
                          </p:cTn>
                        </p:par>
                      </p:childTnLst>
                    </p:cTn>
                  </p:par>
                </p:childTnLst>
              </p:cTn>
              <p:nextCondLst>
                <p:cond evt="onClick" delay="0">
                  <p:tgtEl>
                    <p:spTgt spid="880"/>
                  </p:tgtEl>
                </p:cond>
              </p:nextCondLst>
            </p:seq>
            <p:seq concurrent="1" nextAc="seek">
              <p:cTn id="6050" restart="whenNotActive" fill="hold" evtFilter="cancelBubble" nodeType="interactiveSeq">
                <p:stCondLst>
                  <p:cond evt="onClick" delay="0">
                    <p:tgtEl>
                      <p:spTgt spid="879"/>
                    </p:tgtEl>
                  </p:cond>
                </p:stCondLst>
                <p:endSync evt="end" delay="0">
                  <p:rtn val="all"/>
                </p:endSync>
                <p:childTnLst>
                  <p:par>
                    <p:cTn id="6051" fill="hold">
                      <p:stCondLst>
                        <p:cond delay="0"/>
                      </p:stCondLst>
                      <p:childTnLst>
                        <p:par>
                          <p:cTn id="6052" fill="hold">
                            <p:stCondLst>
                              <p:cond delay="0"/>
                            </p:stCondLst>
                            <p:childTnLst>
                              <p:par>
                                <p:cTn id="6053" presetID="1" presetClass="exit" presetSubtype="0" fill="hold" grpId="2" nodeType="withEffect">
                                  <p:stCondLst>
                                    <p:cond delay="0"/>
                                  </p:stCondLst>
                                  <p:childTnLst>
                                    <p:set>
                                      <p:cBhvr>
                                        <p:cTn id="6054" dur="1" fill="hold">
                                          <p:stCondLst>
                                            <p:cond delay="0"/>
                                          </p:stCondLst>
                                        </p:cTn>
                                        <p:tgtEl>
                                          <p:spTgt spid="879"/>
                                        </p:tgtEl>
                                        <p:attrNameLst>
                                          <p:attrName>style.visibility</p:attrName>
                                        </p:attrNameLst>
                                      </p:cBhvr>
                                      <p:to>
                                        <p:strVal val="hidden"/>
                                      </p:to>
                                    </p:set>
                                  </p:childTnLst>
                                </p:cTn>
                              </p:par>
                              <p:par>
                                <p:cTn id="6055" presetID="1" presetClass="exit" presetSubtype="0" fill="hold" grpId="2" nodeType="withEffect">
                                  <p:stCondLst>
                                    <p:cond delay="0"/>
                                  </p:stCondLst>
                                  <p:childTnLst>
                                    <p:set>
                                      <p:cBhvr>
                                        <p:cTn id="6056" dur="1" fill="hold">
                                          <p:stCondLst>
                                            <p:cond delay="0"/>
                                          </p:stCondLst>
                                        </p:cTn>
                                        <p:tgtEl>
                                          <p:spTgt spid="880"/>
                                        </p:tgtEl>
                                        <p:attrNameLst>
                                          <p:attrName>style.visibility</p:attrName>
                                        </p:attrNameLst>
                                      </p:cBhvr>
                                      <p:to>
                                        <p:strVal val="hidden"/>
                                      </p:to>
                                    </p:set>
                                  </p:childTnLst>
                                </p:cTn>
                              </p:par>
                              <p:par>
                                <p:cTn id="6057" presetID="1" presetClass="entr" presetSubtype="0" fill="hold" grpId="0" nodeType="withEffect">
                                  <p:stCondLst>
                                    <p:cond delay="0"/>
                                  </p:stCondLst>
                                  <p:childTnLst>
                                    <p:set>
                                      <p:cBhvr>
                                        <p:cTn id="6058" dur="1" fill="hold">
                                          <p:stCondLst>
                                            <p:cond delay="0"/>
                                          </p:stCondLst>
                                        </p:cTn>
                                        <p:tgtEl>
                                          <p:spTgt spid="882"/>
                                        </p:tgtEl>
                                        <p:attrNameLst>
                                          <p:attrName>style.visibility</p:attrName>
                                        </p:attrNameLst>
                                      </p:cBhvr>
                                      <p:to>
                                        <p:strVal val="visible"/>
                                      </p:to>
                                    </p:set>
                                  </p:childTnLst>
                                </p:cTn>
                              </p:par>
                              <p:par>
                                <p:cTn id="6059" presetID="1" presetClass="entr" presetSubtype="0" fill="hold" grpId="0" nodeType="withEffect">
                                  <p:stCondLst>
                                    <p:cond delay="0"/>
                                  </p:stCondLst>
                                  <p:childTnLst>
                                    <p:set>
                                      <p:cBhvr>
                                        <p:cTn id="6060" dur="1" fill="hold">
                                          <p:stCondLst>
                                            <p:cond delay="0"/>
                                          </p:stCondLst>
                                        </p:cTn>
                                        <p:tgtEl>
                                          <p:spTgt spid="881"/>
                                        </p:tgtEl>
                                        <p:attrNameLst>
                                          <p:attrName>style.visibility</p:attrName>
                                        </p:attrNameLst>
                                      </p:cBhvr>
                                      <p:to>
                                        <p:strVal val="visible"/>
                                      </p:to>
                                    </p:set>
                                  </p:childTnLst>
                                </p:cTn>
                              </p:par>
                            </p:childTnLst>
                          </p:cTn>
                        </p:par>
                      </p:childTnLst>
                    </p:cTn>
                  </p:par>
                </p:childTnLst>
              </p:cTn>
              <p:nextCondLst>
                <p:cond evt="onClick" delay="0">
                  <p:tgtEl>
                    <p:spTgt spid="879"/>
                  </p:tgtEl>
                </p:cond>
              </p:nextCondLst>
            </p:seq>
            <p:seq concurrent="1" nextAc="seek">
              <p:cTn id="6061" restart="whenNotActive" fill="hold" evtFilter="cancelBubble" nodeType="interactiveSeq">
                <p:stCondLst>
                  <p:cond evt="onClick" delay="0">
                    <p:tgtEl>
                      <p:spTgt spid="882"/>
                    </p:tgtEl>
                  </p:cond>
                </p:stCondLst>
                <p:endSync evt="end" delay="0">
                  <p:rtn val="all"/>
                </p:endSync>
                <p:childTnLst>
                  <p:par>
                    <p:cTn id="6062" fill="hold">
                      <p:stCondLst>
                        <p:cond delay="0"/>
                      </p:stCondLst>
                      <p:childTnLst>
                        <p:par>
                          <p:cTn id="6063" fill="hold">
                            <p:stCondLst>
                              <p:cond delay="0"/>
                            </p:stCondLst>
                            <p:childTnLst>
                              <p:par>
                                <p:cTn id="6064" presetID="1" presetClass="exit" presetSubtype="0" fill="hold" grpId="1" nodeType="withEffect">
                                  <p:stCondLst>
                                    <p:cond delay="0"/>
                                  </p:stCondLst>
                                  <p:childTnLst>
                                    <p:set>
                                      <p:cBhvr>
                                        <p:cTn id="6065" dur="1" fill="hold">
                                          <p:stCondLst>
                                            <p:cond delay="0"/>
                                          </p:stCondLst>
                                        </p:cTn>
                                        <p:tgtEl>
                                          <p:spTgt spid="882"/>
                                        </p:tgtEl>
                                        <p:attrNameLst>
                                          <p:attrName>style.visibility</p:attrName>
                                        </p:attrNameLst>
                                      </p:cBhvr>
                                      <p:to>
                                        <p:strVal val="hidden"/>
                                      </p:to>
                                    </p:set>
                                  </p:childTnLst>
                                </p:cTn>
                              </p:par>
                              <p:par>
                                <p:cTn id="6066" presetID="1" presetClass="exit" presetSubtype="0" fill="hold" grpId="1" nodeType="withEffect">
                                  <p:stCondLst>
                                    <p:cond delay="0"/>
                                  </p:stCondLst>
                                  <p:childTnLst>
                                    <p:set>
                                      <p:cBhvr>
                                        <p:cTn id="6067" dur="1" fill="hold">
                                          <p:stCondLst>
                                            <p:cond delay="0"/>
                                          </p:stCondLst>
                                        </p:cTn>
                                        <p:tgtEl>
                                          <p:spTgt spid="881"/>
                                        </p:tgtEl>
                                        <p:attrNameLst>
                                          <p:attrName>style.visibility</p:attrName>
                                        </p:attrNameLst>
                                      </p:cBhvr>
                                      <p:to>
                                        <p:strVal val="hidden"/>
                                      </p:to>
                                    </p:set>
                                  </p:childTnLst>
                                </p:cTn>
                              </p:par>
                              <p:par>
                                <p:cTn id="6068" presetID="1" presetClass="entr" presetSubtype="0" fill="hold" grpId="0" nodeType="withEffect">
                                  <p:stCondLst>
                                    <p:cond delay="0"/>
                                  </p:stCondLst>
                                  <p:childTnLst>
                                    <p:set>
                                      <p:cBhvr>
                                        <p:cTn id="6069" dur="1" fill="hold">
                                          <p:stCondLst>
                                            <p:cond delay="0"/>
                                          </p:stCondLst>
                                        </p:cTn>
                                        <p:tgtEl>
                                          <p:spTgt spid="880"/>
                                        </p:tgtEl>
                                        <p:attrNameLst>
                                          <p:attrName>style.visibility</p:attrName>
                                        </p:attrNameLst>
                                      </p:cBhvr>
                                      <p:to>
                                        <p:strVal val="visible"/>
                                      </p:to>
                                    </p:set>
                                  </p:childTnLst>
                                </p:cTn>
                              </p:par>
                              <p:par>
                                <p:cTn id="6070" presetID="1" presetClass="entr" presetSubtype="0" fill="hold" grpId="0" nodeType="withEffect">
                                  <p:stCondLst>
                                    <p:cond delay="0"/>
                                  </p:stCondLst>
                                  <p:childTnLst>
                                    <p:set>
                                      <p:cBhvr>
                                        <p:cTn id="6071" dur="1" fill="hold">
                                          <p:stCondLst>
                                            <p:cond delay="0"/>
                                          </p:stCondLst>
                                        </p:cTn>
                                        <p:tgtEl>
                                          <p:spTgt spid="879"/>
                                        </p:tgtEl>
                                        <p:attrNameLst>
                                          <p:attrName>style.visibility</p:attrName>
                                        </p:attrNameLst>
                                      </p:cBhvr>
                                      <p:to>
                                        <p:strVal val="visible"/>
                                      </p:to>
                                    </p:set>
                                  </p:childTnLst>
                                </p:cTn>
                              </p:par>
                            </p:childTnLst>
                          </p:cTn>
                        </p:par>
                      </p:childTnLst>
                    </p:cTn>
                  </p:par>
                </p:childTnLst>
              </p:cTn>
              <p:nextCondLst>
                <p:cond evt="onClick" delay="0">
                  <p:tgtEl>
                    <p:spTgt spid="882"/>
                  </p:tgtEl>
                </p:cond>
              </p:nextCondLst>
            </p:seq>
            <p:seq concurrent="1" nextAc="seek">
              <p:cTn id="6072" restart="whenNotActive" fill="hold" evtFilter="cancelBubble" nodeType="interactiveSeq">
                <p:stCondLst>
                  <p:cond evt="onClick" delay="0">
                    <p:tgtEl>
                      <p:spTgt spid="881"/>
                    </p:tgtEl>
                  </p:cond>
                </p:stCondLst>
                <p:endSync evt="end" delay="0">
                  <p:rtn val="all"/>
                </p:endSync>
                <p:childTnLst>
                  <p:par>
                    <p:cTn id="6073" fill="hold">
                      <p:stCondLst>
                        <p:cond delay="0"/>
                      </p:stCondLst>
                      <p:childTnLst>
                        <p:par>
                          <p:cTn id="6074" fill="hold">
                            <p:stCondLst>
                              <p:cond delay="0"/>
                            </p:stCondLst>
                            <p:childTnLst>
                              <p:par>
                                <p:cTn id="6075" presetID="1" presetClass="exit" presetSubtype="0" fill="hold" grpId="2" nodeType="withEffect">
                                  <p:stCondLst>
                                    <p:cond delay="0"/>
                                  </p:stCondLst>
                                  <p:childTnLst>
                                    <p:set>
                                      <p:cBhvr>
                                        <p:cTn id="6076" dur="1" fill="hold">
                                          <p:stCondLst>
                                            <p:cond delay="0"/>
                                          </p:stCondLst>
                                        </p:cTn>
                                        <p:tgtEl>
                                          <p:spTgt spid="881"/>
                                        </p:tgtEl>
                                        <p:attrNameLst>
                                          <p:attrName>style.visibility</p:attrName>
                                        </p:attrNameLst>
                                      </p:cBhvr>
                                      <p:to>
                                        <p:strVal val="hidden"/>
                                      </p:to>
                                    </p:set>
                                  </p:childTnLst>
                                </p:cTn>
                              </p:par>
                              <p:par>
                                <p:cTn id="6077" presetID="1" presetClass="exit" presetSubtype="0" fill="hold" grpId="2" nodeType="withEffect">
                                  <p:stCondLst>
                                    <p:cond delay="0"/>
                                  </p:stCondLst>
                                  <p:childTnLst>
                                    <p:set>
                                      <p:cBhvr>
                                        <p:cTn id="6078" dur="1" fill="hold">
                                          <p:stCondLst>
                                            <p:cond delay="0"/>
                                          </p:stCondLst>
                                        </p:cTn>
                                        <p:tgtEl>
                                          <p:spTgt spid="882"/>
                                        </p:tgtEl>
                                        <p:attrNameLst>
                                          <p:attrName>style.visibility</p:attrName>
                                        </p:attrNameLst>
                                      </p:cBhvr>
                                      <p:to>
                                        <p:strVal val="hidden"/>
                                      </p:to>
                                    </p:set>
                                  </p:childTnLst>
                                </p:cTn>
                              </p:par>
                              <p:par>
                                <p:cTn id="6079" presetID="1" presetClass="entr" presetSubtype="0" fill="hold" grpId="3" nodeType="withEffect">
                                  <p:stCondLst>
                                    <p:cond delay="0"/>
                                  </p:stCondLst>
                                  <p:childTnLst>
                                    <p:set>
                                      <p:cBhvr>
                                        <p:cTn id="6080" dur="1" fill="hold">
                                          <p:stCondLst>
                                            <p:cond delay="0"/>
                                          </p:stCondLst>
                                        </p:cTn>
                                        <p:tgtEl>
                                          <p:spTgt spid="884"/>
                                        </p:tgtEl>
                                        <p:attrNameLst>
                                          <p:attrName>style.visibility</p:attrName>
                                        </p:attrNameLst>
                                      </p:cBhvr>
                                      <p:to>
                                        <p:strVal val="visible"/>
                                      </p:to>
                                    </p:set>
                                  </p:childTnLst>
                                </p:cTn>
                              </p:par>
                              <p:par>
                                <p:cTn id="6081" presetID="1" presetClass="entr" presetSubtype="0" fill="hold" grpId="3" nodeType="withEffect">
                                  <p:stCondLst>
                                    <p:cond delay="0"/>
                                  </p:stCondLst>
                                  <p:childTnLst>
                                    <p:set>
                                      <p:cBhvr>
                                        <p:cTn id="6082" dur="1" fill="hold">
                                          <p:stCondLst>
                                            <p:cond delay="0"/>
                                          </p:stCondLst>
                                        </p:cTn>
                                        <p:tgtEl>
                                          <p:spTgt spid="883"/>
                                        </p:tgtEl>
                                        <p:attrNameLst>
                                          <p:attrName>style.visibility</p:attrName>
                                        </p:attrNameLst>
                                      </p:cBhvr>
                                      <p:to>
                                        <p:strVal val="visible"/>
                                      </p:to>
                                    </p:set>
                                  </p:childTnLst>
                                </p:cTn>
                              </p:par>
                            </p:childTnLst>
                          </p:cTn>
                        </p:par>
                      </p:childTnLst>
                    </p:cTn>
                  </p:par>
                </p:childTnLst>
              </p:cTn>
              <p:nextCondLst>
                <p:cond evt="onClick" delay="0">
                  <p:tgtEl>
                    <p:spTgt spid="881"/>
                  </p:tgtEl>
                </p:cond>
              </p:nextCondLst>
            </p:seq>
            <p:seq concurrent="1" nextAc="seek">
              <p:cTn id="6083" restart="whenNotActive" fill="hold" evtFilter="cancelBubble" nodeType="interactiveSeq">
                <p:stCondLst>
                  <p:cond evt="onClick" delay="0">
                    <p:tgtEl>
                      <p:spTgt spid="884"/>
                    </p:tgtEl>
                  </p:cond>
                </p:stCondLst>
                <p:endSync evt="end" delay="0">
                  <p:rtn val="all"/>
                </p:endSync>
                <p:childTnLst>
                  <p:par>
                    <p:cTn id="6084" fill="hold">
                      <p:stCondLst>
                        <p:cond delay="0"/>
                      </p:stCondLst>
                      <p:childTnLst>
                        <p:par>
                          <p:cTn id="6085" fill="hold">
                            <p:stCondLst>
                              <p:cond delay="0"/>
                            </p:stCondLst>
                            <p:childTnLst>
                              <p:par>
                                <p:cTn id="6086" presetID="1" presetClass="exit" presetSubtype="0" fill="hold" grpId="1" nodeType="withEffect">
                                  <p:stCondLst>
                                    <p:cond delay="0"/>
                                  </p:stCondLst>
                                  <p:childTnLst>
                                    <p:set>
                                      <p:cBhvr>
                                        <p:cTn id="6087" dur="1" fill="hold">
                                          <p:stCondLst>
                                            <p:cond delay="0"/>
                                          </p:stCondLst>
                                        </p:cTn>
                                        <p:tgtEl>
                                          <p:spTgt spid="884"/>
                                        </p:tgtEl>
                                        <p:attrNameLst>
                                          <p:attrName>style.visibility</p:attrName>
                                        </p:attrNameLst>
                                      </p:cBhvr>
                                      <p:to>
                                        <p:strVal val="hidden"/>
                                      </p:to>
                                    </p:set>
                                  </p:childTnLst>
                                </p:cTn>
                              </p:par>
                              <p:par>
                                <p:cTn id="6088" presetID="1" presetClass="exit" presetSubtype="0" fill="hold" grpId="1" nodeType="withEffect">
                                  <p:stCondLst>
                                    <p:cond delay="0"/>
                                  </p:stCondLst>
                                  <p:childTnLst>
                                    <p:set>
                                      <p:cBhvr>
                                        <p:cTn id="6089" dur="1" fill="hold">
                                          <p:stCondLst>
                                            <p:cond delay="0"/>
                                          </p:stCondLst>
                                        </p:cTn>
                                        <p:tgtEl>
                                          <p:spTgt spid="883"/>
                                        </p:tgtEl>
                                        <p:attrNameLst>
                                          <p:attrName>style.visibility</p:attrName>
                                        </p:attrNameLst>
                                      </p:cBhvr>
                                      <p:to>
                                        <p:strVal val="hidden"/>
                                      </p:to>
                                    </p:set>
                                  </p:childTnLst>
                                </p:cTn>
                              </p:par>
                              <p:par>
                                <p:cTn id="6090" presetID="1" presetClass="entr" presetSubtype="0" fill="hold" grpId="3" nodeType="withEffect">
                                  <p:stCondLst>
                                    <p:cond delay="0"/>
                                  </p:stCondLst>
                                  <p:childTnLst>
                                    <p:set>
                                      <p:cBhvr>
                                        <p:cTn id="6091" dur="1" fill="hold">
                                          <p:stCondLst>
                                            <p:cond delay="0"/>
                                          </p:stCondLst>
                                        </p:cTn>
                                        <p:tgtEl>
                                          <p:spTgt spid="882"/>
                                        </p:tgtEl>
                                        <p:attrNameLst>
                                          <p:attrName>style.visibility</p:attrName>
                                        </p:attrNameLst>
                                      </p:cBhvr>
                                      <p:to>
                                        <p:strVal val="visible"/>
                                      </p:to>
                                    </p:set>
                                  </p:childTnLst>
                                </p:cTn>
                              </p:par>
                              <p:par>
                                <p:cTn id="6092" presetID="1" presetClass="entr" presetSubtype="0" fill="hold" grpId="3" nodeType="withEffect">
                                  <p:stCondLst>
                                    <p:cond delay="0"/>
                                  </p:stCondLst>
                                  <p:childTnLst>
                                    <p:set>
                                      <p:cBhvr>
                                        <p:cTn id="6093" dur="1" fill="hold">
                                          <p:stCondLst>
                                            <p:cond delay="0"/>
                                          </p:stCondLst>
                                        </p:cTn>
                                        <p:tgtEl>
                                          <p:spTgt spid="881"/>
                                        </p:tgtEl>
                                        <p:attrNameLst>
                                          <p:attrName>style.visibility</p:attrName>
                                        </p:attrNameLst>
                                      </p:cBhvr>
                                      <p:to>
                                        <p:strVal val="visible"/>
                                      </p:to>
                                    </p:set>
                                  </p:childTnLst>
                                </p:cTn>
                              </p:par>
                            </p:childTnLst>
                          </p:cTn>
                        </p:par>
                      </p:childTnLst>
                    </p:cTn>
                  </p:par>
                </p:childTnLst>
              </p:cTn>
              <p:nextCondLst>
                <p:cond evt="onClick" delay="0">
                  <p:tgtEl>
                    <p:spTgt spid="884"/>
                  </p:tgtEl>
                </p:cond>
              </p:nextCondLst>
            </p:seq>
            <p:seq concurrent="1" nextAc="seek">
              <p:cTn id="6094" restart="whenNotActive" fill="hold" evtFilter="cancelBubble" nodeType="interactiveSeq">
                <p:stCondLst>
                  <p:cond evt="onClick" delay="0">
                    <p:tgtEl>
                      <p:spTgt spid="883"/>
                    </p:tgtEl>
                  </p:cond>
                </p:stCondLst>
                <p:endSync evt="end" delay="0">
                  <p:rtn val="all"/>
                </p:endSync>
                <p:childTnLst>
                  <p:par>
                    <p:cTn id="6095" fill="hold">
                      <p:stCondLst>
                        <p:cond delay="0"/>
                      </p:stCondLst>
                      <p:childTnLst>
                        <p:par>
                          <p:cTn id="6096" fill="hold">
                            <p:stCondLst>
                              <p:cond delay="0"/>
                            </p:stCondLst>
                            <p:childTnLst>
                              <p:par>
                                <p:cTn id="6097" presetID="1" presetClass="exit" presetSubtype="0" fill="hold" grpId="2" nodeType="withEffect">
                                  <p:stCondLst>
                                    <p:cond delay="0"/>
                                  </p:stCondLst>
                                  <p:childTnLst>
                                    <p:set>
                                      <p:cBhvr>
                                        <p:cTn id="6098" dur="1" fill="hold">
                                          <p:stCondLst>
                                            <p:cond delay="0"/>
                                          </p:stCondLst>
                                        </p:cTn>
                                        <p:tgtEl>
                                          <p:spTgt spid="883"/>
                                        </p:tgtEl>
                                        <p:attrNameLst>
                                          <p:attrName>style.visibility</p:attrName>
                                        </p:attrNameLst>
                                      </p:cBhvr>
                                      <p:to>
                                        <p:strVal val="hidden"/>
                                      </p:to>
                                    </p:set>
                                  </p:childTnLst>
                                </p:cTn>
                              </p:par>
                              <p:par>
                                <p:cTn id="6099" presetID="1" presetClass="exit" presetSubtype="0" fill="hold" grpId="2" nodeType="withEffect">
                                  <p:stCondLst>
                                    <p:cond delay="0"/>
                                  </p:stCondLst>
                                  <p:childTnLst>
                                    <p:set>
                                      <p:cBhvr>
                                        <p:cTn id="6100" dur="1" fill="hold">
                                          <p:stCondLst>
                                            <p:cond delay="0"/>
                                          </p:stCondLst>
                                        </p:cTn>
                                        <p:tgtEl>
                                          <p:spTgt spid="884"/>
                                        </p:tgtEl>
                                        <p:attrNameLst>
                                          <p:attrName>style.visibility</p:attrName>
                                        </p:attrNameLst>
                                      </p:cBhvr>
                                      <p:to>
                                        <p:strVal val="hidden"/>
                                      </p:to>
                                    </p:set>
                                  </p:childTnLst>
                                </p:cTn>
                              </p:par>
                              <p:par>
                                <p:cTn id="6101" presetID="1" presetClass="entr" presetSubtype="0" fill="hold" grpId="0" nodeType="withEffect">
                                  <p:stCondLst>
                                    <p:cond delay="0"/>
                                  </p:stCondLst>
                                  <p:childTnLst>
                                    <p:set>
                                      <p:cBhvr>
                                        <p:cTn id="6102" dur="1" fill="hold">
                                          <p:stCondLst>
                                            <p:cond delay="0"/>
                                          </p:stCondLst>
                                        </p:cTn>
                                        <p:tgtEl>
                                          <p:spTgt spid="886"/>
                                        </p:tgtEl>
                                        <p:attrNameLst>
                                          <p:attrName>style.visibility</p:attrName>
                                        </p:attrNameLst>
                                      </p:cBhvr>
                                      <p:to>
                                        <p:strVal val="visible"/>
                                      </p:to>
                                    </p:set>
                                  </p:childTnLst>
                                </p:cTn>
                              </p:par>
                              <p:par>
                                <p:cTn id="6103" presetID="1" presetClass="entr" presetSubtype="0" fill="hold" grpId="0" nodeType="withEffect">
                                  <p:stCondLst>
                                    <p:cond delay="0"/>
                                  </p:stCondLst>
                                  <p:childTnLst>
                                    <p:set>
                                      <p:cBhvr>
                                        <p:cTn id="6104" dur="1" fill="hold">
                                          <p:stCondLst>
                                            <p:cond delay="0"/>
                                          </p:stCondLst>
                                        </p:cTn>
                                        <p:tgtEl>
                                          <p:spTgt spid="885"/>
                                        </p:tgtEl>
                                        <p:attrNameLst>
                                          <p:attrName>style.visibility</p:attrName>
                                        </p:attrNameLst>
                                      </p:cBhvr>
                                      <p:to>
                                        <p:strVal val="visible"/>
                                      </p:to>
                                    </p:set>
                                  </p:childTnLst>
                                </p:cTn>
                              </p:par>
                            </p:childTnLst>
                          </p:cTn>
                        </p:par>
                      </p:childTnLst>
                    </p:cTn>
                  </p:par>
                </p:childTnLst>
              </p:cTn>
              <p:nextCondLst>
                <p:cond evt="onClick" delay="0">
                  <p:tgtEl>
                    <p:spTgt spid="883"/>
                  </p:tgtEl>
                </p:cond>
              </p:nextCondLst>
            </p:seq>
            <p:seq concurrent="1" nextAc="seek">
              <p:cTn id="6105" restart="whenNotActive" fill="hold" evtFilter="cancelBubble" nodeType="interactiveSeq">
                <p:stCondLst>
                  <p:cond evt="onClick" delay="0">
                    <p:tgtEl>
                      <p:spTgt spid="886"/>
                    </p:tgtEl>
                  </p:cond>
                </p:stCondLst>
                <p:endSync evt="end" delay="0">
                  <p:rtn val="all"/>
                </p:endSync>
                <p:childTnLst>
                  <p:par>
                    <p:cTn id="6106" fill="hold">
                      <p:stCondLst>
                        <p:cond delay="0"/>
                      </p:stCondLst>
                      <p:childTnLst>
                        <p:par>
                          <p:cTn id="6107" fill="hold">
                            <p:stCondLst>
                              <p:cond delay="0"/>
                            </p:stCondLst>
                            <p:childTnLst>
                              <p:par>
                                <p:cTn id="6108" presetID="1" presetClass="exit" presetSubtype="0" fill="hold" grpId="1" nodeType="withEffect">
                                  <p:stCondLst>
                                    <p:cond delay="0"/>
                                  </p:stCondLst>
                                  <p:childTnLst>
                                    <p:set>
                                      <p:cBhvr>
                                        <p:cTn id="6109" dur="1" fill="hold">
                                          <p:stCondLst>
                                            <p:cond delay="0"/>
                                          </p:stCondLst>
                                        </p:cTn>
                                        <p:tgtEl>
                                          <p:spTgt spid="886"/>
                                        </p:tgtEl>
                                        <p:attrNameLst>
                                          <p:attrName>style.visibility</p:attrName>
                                        </p:attrNameLst>
                                      </p:cBhvr>
                                      <p:to>
                                        <p:strVal val="hidden"/>
                                      </p:to>
                                    </p:set>
                                  </p:childTnLst>
                                </p:cTn>
                              </p:par>
                              <p:par>
                                <p:cTn id="6110" presetID="1" presetClass="exit" presetSubtype="0" fill="hold" grpId="1" nodeType="withEffect">
                                  <p:stCondLst>
                                    <p:cond delay="0"/>
                                  </p:stCondLst>
                                  <p:childTnLst>
                                    <p:set>
                                      <p:cBhvr>
                                        <p:cTn id="6111" dur="1" fill="hold">
                                          <p:stCondLst>
                                            <p:cond delay="0"/>
                                          </p:stCondLst>
                                        </p:cTn>
                                        <p:tgtEl>
                                          <p:spTgt spid="885"/>
                                        </p:tgtEl>
                                        <p:attrNameLst>
                                          <p:attrName>style.visibility</p:attrName>
                                        </p:attrNameLst>
                                      </p:cBhvr>
                                      <p:to>
                                        <p:strVal val="hidden"/>
                                      </p:to>
                                    </p:set>
                                  </p:childTnLst>
                                </p:cTn>
                              </p:par>
                              <p:par>
                                <p:cTn id="6112" presetID="1" presetClass="entr" presetSubtype="0" fill="hold" grpId="0" nodeType="withEffect">
                                  <p:stCondLst>
                                    <p:cond delay="0"/>
                                  </p:stCondLst>
                                  <p:childTnLst>
                                    <p:set>
                                      <p:cBhvr>
                                        <p:cTn id="6113" dur="1" fill="hold">
                                          <p:stCondLst>
                                            <p:cond delay="0"/>
                                          </p:stCondLst>
                                        </p:cTn>
                                        <p:tgtEl>
                                          <p:spTgt spid="884"/>
                                        </p:tgtEl>
                                        <p:attrNameLst>
                                          <p:attrName>style.visibility</p:attrName>
                                        </p:attrNameLst>
                                      </p:cBhvr>
                                      <p:to>
                                        <p:strVal val="visible"/>
                                      </p:to>
                                    </p:set>
                                  </p:childTnLst>
                                </p:cTn>
                              </p:par>
                              <p:par>
                                <p:cTn id="6114" presetID="1" presetClass="entr" presetSubtype="0" fill="hold" grpId="0" nodeType="withEffect">
                                  <p:stCondLst>
                                    <p:cond delay="0"/>
                                  </p:stCondLst>
                                  <p:childTnLst>
                                    <p:set>
                                      <p:cBhvr>
                                        <p:cTn id="6115" dur="1" fill="hold">
                                          <p:stCondLst>
                                            <p:cond delay="0"/>
                                          </p:stCondLst>
                                        </p:cTn>
                                        <p:tgtEl>
                                          <p:spTgt spid="883"/>
                                        </p:tgtEl>
                                        <p:attrNameLst>
                                          <p:attrName>style.visibility</p:attrName>
                                        </p:attrNameLst>
                                      </p:cBhvr>
                                      <p:to>
                                        <p:strVal val="visible"/>
                                      </p:to>
                                    </p:set>
                                  </p:childTnLst>
                                </p:cTn>
                              </p:par>
                            </p:childTnLst>
                          </p:cTn>
                        </p:par>
                      </p:childTnLst>
                    </p:cTn>
                  </p:par>
                </p:childTnLst>
              </p:cTn>
              <p:nextCondLst>
                <p:cond evt="onClick" delay="0">
                  <p:tgtEl>
                    <p:spTgt spid="886"/>
                  </p:tgtEl>
                </p:cond>
              </p:nextCondLst>
            </p:seq>
            <p:seq concurrent="1" nextAc="seek">
              <p:cTn id="6116" restart="whenNotActive" fill="hold" evtFilter="cancelBubble" nodeType="interactiveSeq">
                <p:stCondLst>
                  <p:cond evt="onClick" delay="0">
                    <p:tgtEl>
                      <p:spTgt spid="885"/>
                    </p:tgtEl>
                  </p:cond>
                </p:stCondLst>
                <p:endSync evt="end" delay="0">
                  <p:rtn val="all"/>
                </p:endSync>
                <p:childTnLst>
                  <p:par>
                    <p:cTn id="6117" fill="hold">
                      <p:stCondLst>
                        <p:cond delay="0"/>
                      </p:stCondLst>
                      <p:childTnLst>
                        <p:par>
                          <p:cTn id="6118" fill="hold">
                            <p:stCondLst>
                              <p:cond delay="0"/>
                            </p:stCondLst>
                            <p:childTnLst>
                              <p:par>
                                <p:cTn id="6119" presetID="1" presetClass="exit" presetSubtype="0" fill="hold" grpId="2" nodeType="withEffect">
                                  <p:stCondLst>
                                    <p:cond delay="0"/>
                                  </p:stCondLst>
                                  <p:childTnLst>
                                    <p:set>
                                      <p:cBhvr>
                                        <p:cTn id="6120" dur="1" fill="hold">
                                          <p:stCondLst>
                                            <p:cond delay="0"/>
                                          </p:stCondLst>
                                        </p:cTn>
                                        <p:tgtEl>
                                          <p:spTgt spid="885"/>
                                        </p:tgtEl>
                                        <p:attrNameLst>
                                          <p:attrName>style.visibility</p:attrName>
                                        </p:attrNameLst>
                                      </p:cBhvr>
                                      <p:to>
                                        <p:strVal val="hidden"/>
                                      </p:to>
                                    </p:set>
                                  </p:childTnLst>
                                </p:cTn>
                              </p:par>
                              <p:par>
                                <p:cTn id="6121" presetID="1" presetClass="exit" presetSubtype="0" fill="hold" grpId="2" nodeType="withEffect">
                                  <p:stCondLst>
                                    <p:cond delay="0"/>
                                  </p:stCondLst>
                                  <p:childTnLst>
                                    <p:set>
                                      <p:cBhvr>
                                        <p:cTn id="6122" dur="1" fill="hold">
                                          <p:stCondLst>
                                            <p:cond delay="0"/>
                                          </p:stCondLst>
                                        </p:cTn>
                                        <p:tgtEl>
                                          <p:spTgt spid="886"/>
                                        </p:tgtEl>
                                        <p:attrNameLst>
                                          <p:attrName>style.visibility</p:attrName>
                                        </p:attrNameLst>
                                      </p:cBhvr>
                                      <p:to>
                                        <p:strVal val="hidden"/>
                                      </p:to>
                                    </p:set>
                                  </p:childTnLst>
                                </p:cTn>
                              </p:par>
                              <p:par>
                                <p:cTn id="6123" presetID="1" presetClass="entr" presetSubtype="0" fill="hold" grpId="3" nodeType="withEffect">
                                  <p:stCondLst>
                                    <p:cond delay="0"/>
                                  </p:stCondLst>
                                  <p:childTnLst>
                                    <p:set>
                                      <p:cBhvr>
                                        <p:cTn id="6124" dur="1" fill="hold">
                                          <p:stCondLst>
                                            <p:cond delay="0"/>
                                          </p:stCondLst>
                                        </p:cTn>
                                        <p:tgtEl>
                                          <p:spTgt spid="888"/>
                                        </p:tgtEl>
                                        <p:attrNameLst>
                                          <p:attrName>style.visibility</p:attrName>
                                        </p:attrNameLst>
                                      </p:cBhvr>
                                      <p:to>
                                        <p:strVal val="visible"/>
                                      </p:to>
                                    </p:set>
                                  </p:childTnLst>
                                </p:cTn>
                              </p:par>
                              <p:par>
                                <p:cTn id="6125" presetID="1" presetClass="entr" presetSubtype="0" fill="hold" grpId="3" nodeType="withEffect">
                                  <p:stCondLst>
                                    <p:cond delay="0"/>
                                  </p:stCondLst>
                                  <p:childTnLst>
                                    <p:set>
                                      <p:cBhvr>
                                        <p:cTn id="6126" dur="1" fill="hold">
                                          <p:stCondLst>
                                            <p:cond delay="0"/>
                                          </p:stCondLst>
                                        </p:cTn>
                                        <p:tgtEl>
                                          <p:spTgt spid="887"/>
                                        </p:tgtEl>
                                        <p:attrNameLst>
                                          <p:attrName>style.visibility</p:attrName>
                                        </p:attrNameLst>
                                      </p:cBhvr>
                                      <p:to>
                                        <p:strVal val="visible"/>
                                      </p:to>
                                    </p:set>
                                  </p:childTnLst>
                                </p:cTn>
                              </p:par>
                            </p:childTnLst>
                          </p:cTn>
                        </p:par>
                      </p:childTnLst>
                    </p:cTn>
                  </p:par>
                </p:childTnLst>
              </p:cTn>
              <p:nextCondLst>
                <p:cond evt="onClick" delay="0">
                  <p:tgtEl>
                    <p:spTgt spid="885"/>
                  </p:tgtEl>
                </p:cond>
              </p:nextCondLst>
            </p:seq>
            <p:seq concurrent="1" nextAc="seek">
              <p:cTn id="6127" restart="whenNotActive" fill="hold" evtFilter="cancelBubble" nodeType="interactiveSeq">
                <p:stCondLst>
                  <p:cond evt="onClick" delay="0">
                    <p:tgtEl>
                      <p:spTgt spid="888"/>
                    </p:tgtEl>
                  </p:cond>
                </p:stCondLst>
                <p:endSync evt="end" delay="0">
                  <p:rtn val="all"/>
                </p:endSync>
                <p:childTnLst>
                  <p:par>
                    <p:cTn id="6128" fill="hold">
                      <p:stCondLst>
                        <p:cond delay="0"/>
                      </p:stCondLst>
                      <p:childTnLst>
                        <p:par>
                          <p:cTn id="6129" fill="hold">
                            <p:stCondLst>
                              <p:cond delay="0"/>
                            </p:stCondLst>
                            <p:childTnLst>
                              <p:par>
                                <p:cTn id="6130" presetID="1" presetClass="exit" presetSubtype="0" fill="hold" grpId="1" nodeType="withEffect">
                                  <p:stCondLst>
                                    <p:cond delay="0"/>
                                  </p:stCondLst>
                                  <p:childTnLst>
                                    <p:set>
                                      <p:cBhvr>
                                        <p:cTn id="6131" dur="1" fill="hold">
                                          <p:stCondLst>
                                            <p:cond delay="0"/>
                                          </p:stCondLst>
                                        </p:cTn>
                                        <p:tgtEl>
                                          <p:spTgt spid="888"/>
                                        </p:tgtEl>
                                        <p:attrNameLst>
                                          <p:attrName>style.visibility</p:attrName>
                                        </p:attrNameLst>
                                      </p:cBhvr>
                                      <p:to>
                                        <p:strVal val="hidden"/>
                                      </p:to>
                                    </p:set>
                                  </p:childTnLst>
                                </p:cTn>
                              </p:par>
                              <p:par>
                                <p:cTn id="6132" presetID="1" presetClass="exit" presetSubtype="0" fill="hold" grpId="1" nodeType="withEffect">
                                  <p:stCondLst>
                                    <p:cond delay="0"/>
                                  </p:stCondLst>
                                  <p:childTnLst>
                                    <p:set>
                                      <p:cBhvr>
                                        <p:cTn id="6133" dur="1" fill="hold">
                                          <p:stCondLst>
                                            <p:cond delay="0"/>
                                          </p:stCondLst>
                                        </p:cTn>
                                        <p:tgtEl>
                                          <p:spTgt spid="887"/>
                                        </p:tgtEl>
                                        <p:attrNameLst>
                                          <p:attrName>style.visibility</p:attrName>
                                        </p:attrNameLst>
                                      </p:cBhvr>
                                      <p:to>
                                        <p:strVal val="hidden"/>
                                      </p:to>
                                    </p:set>
                                  </p:childTnLst>
                                </p:cTn>
                              </p:par>
                              <p:par>
                                <p:cTn id="6134" presetID="1" presetClass="entr" presetSubtype="0" fill="hold" grpId="3" nodeType="withEffect">
                                  <p:stCondLst>
                                    <p:cond delay="0"/>
                                  </p:stCondLst>
                                  <p:childTnLst>
                                    <p:set>
                                      <p:cBhvr>
                                        <p:cTn id="6135" dur="1" fill="hold">
                                          <p:stCondLst>
                                            <p:cond delay="0"/>
                                          </p:stCondLst>
                                        </p:cTn>
                                        <p:tgtEl>
                                          <p:spTgt spid="886"/>
                                        </p:tgtEl>
                                        <p:attrNameLst>
                                          <p:attrName>style.visibility</p:attrName>
                                        </p:attrNameLst>
                                      </p:cBhvr>
                                      <p:to>
                                        <p:strVal val="visible"/>
                                      </p:to>
                                    </p:set>
                                  </p:childTnLst>
                                </p:cTn>
                              </p:par>
                              <p:par>
                                <p:cTn id="6136" presetID="1" presetClass="entr" presetSubtype="0" fill="hold" grpId="3" nodeType="withEffect">
                                  <p:stCondLst>
                                    <p:cond delay="0"/>
                                  </p:stCondLst>
                                  <p:childTnLst>
                                    <p:set>
                                      <p:cBhvr>
                                        <p:cTn id="6137" dur="1" fill="hold">
                                          <p:stCondLst>
                                            <p:cond delay="0"/>
                                          </p:stCondLst>
                                        </p:cTn>
                                        <p:tgtEl>
                                          <p:spTgt spid="885"/>
                                        </p:tgtEl>
                                        <p:attrNameLst>
                                          <p:attrName>style.visibility</p:attrName>
                                        </p:attrNameLst>
                                      </p:cBhvr>
                                      <p:to>
                                        <p:strVal val="visible"/>
                                      </p:to>
                                    </p:set>
                                  </p:childTnLst>
                                </p:cTn>
                              </p:par>
                            </p:childTnLst>
                          </p:cTn>
                        </p:par>
                      </p:childTnLst>
                    </p:cTn>
                  </p:par>
                </p:childTnLst>
              </p:cTn>
              <p:nextCondLst>
                <p:cond evt="onClick" delay="0">
                  <p:tgtEl>
                    <p:spTgt spid="888"/>
                  </p:tgtEl>
                </p:cond>
              </p:nextCondLst>
            </p:seq>
            <p:seq concurrent="1" nextAc="seek">
              <p:cTn id="6138" restart="whenNotActive" fill="hold" evtFilter="cancelBubble" nodeType="interactiveSeq">
                <p:stCondLst>
                  <p:cond evt="onClick" delay="0">
                    <p:tgtEl>
                      <p:spTgt spid="887"/>
                    </p:tgtEl>
                  </p:cond>
                </p:stCondLst>
                <p:endSync evt="end" delay="0">
                  <p:rtn val="all"/>
                </p:endSync>
                <p:childTnLst>
                  <p:par>
                    <p:cTn id="6139" fill="hold">
                      <p:stCondLst>
                        <p:cond delay="0"/>
                      </p:stCondLst>
                      <p:childTnLst>
                        <p:par>
                          <p:cTn id="6140" fill="hold">
                            <p:stCondLst>
                              <p:cond delay="0"/>
                            </p:stCondLst>
                            <p:childTnLst>
                              <p:par>
                                <p:cTn id="6141" presetID="1" presetClass="exit" presetSubtype="0" fill="hold" grpId="2" nodeType="withEffect">
                                  <p:stCondLst>
                                    <p:cond delay="0"/>
                                  </p:stCondLst>
                                  <p:childTnLst>
                                    <p:set>
                                      <p:cBhvr>
                                        <p:cTn id="6142" dur="1" fill="hold">
                                          <p:stCondLst>
                                            <p:cond delay="0"/>
                                          </p:stCondLst>
                                        </p:cTn>
                                        <p:tgtEl>
                                          <p:spTgt spid="887"/>
                                        </p:tgtEl>
                                        <p:attrNameLst>
                                          <p:attrName>style.visibility</p:attrName>
                                        </p:attrNameLst>
                                      </p:cBhvr>
                                      <p:to>
                                        <p:strVal val="hidden"/>
                                      </p:to>
                                    </p:set>
                                  </p:childTnLst>
                                </p:cTn>
                              </p:par>
                              <p:par>
                                <p:cTn id="6143" presetID="1" presetClass="exit" presetSubtype="0" fill="hold" grpId="2" nodeType="withEffect">
                                  <p:stCondLst>
                                    <p:cond delay="0"/>
                                  </p:stCondLst>
                                  <p:childTnLst>
                                    <p:set>
                                      <p:cBhvr>
                                        <p:cTn id="6144" dur="1" fill="hold">
                                          <p:stCondLst>
                                            <p:cond delay="0"/>
                                          </p:stCondLst>
                                        </p:cTn>
                                        <p:tgtEl>
                                          <p:spTgt spid="888"/>
                                        </p:tgtEl>
                                        <p:attrNameLst>
                                          <p:attrName>style.visibility</p:attrName>
                                        </p:attrNameLst>
                                      </p:cBhvr>
                                      <p:to>
                                        <p:strVal val="hidden"/>
                                      </p:to>
                                    </p:set>
                                  </p:childTnLst>
                                </p:cTn>
                              </p:par>
                              <p:par>
                                <p:cTn id="6145" presetID="1" presetClass="entr" presetSubtype="0" fill="hold" grpId="0" nodeType="withEffect">
                                  <p:stCondLst>
                                    <p:cond delay="0"/>
                                  </p:stCondLst>
                                  <p:childTnLst>
                                    <p:set>
                                      <p:cBhvr>
                                        <p:cTn id="6146" dur="1" fill="hold">
                                          <p:stCondLst>
                                            <p:cond delay="0"/>
                                          </p:stCondLst>
                                        </p:cTn>
                                        <p:tgtEl>
                                          <p:spTgt spid="889"/>
                                        </p:tgtEl>
                                        <p:attrNameLst>
                                          <p:attrName>style.visibility</p:attrName>
                                        </p:attrNameLst>
                                      </p:cBhvr>
                                      <p:to>
                                        <p:strVal val="visible"/>
                                      </p:to>
                                    </p:set>
                                  </p:childTnLst>
                                </p:cTn>
                              </p:par>
                              <p:par>
                                <p:cTn id="6147" presetID="1" presetClass="entr" presetSubtype="0" fill="hold" grpId="0" nodeType="withEffect">
                                  <p:stCondLst>
                                    <p:cond delay="0"/>
                                  </p:stCondLst>
                                  <p:childTnLst>
                                    <p:set>
                                      <p:cBhvr>
                                        <p:cTn id="6148" dur="1" fill="hold">
                                          <p:stCondLst>
                                            <p:cond delay="0"/>
                                          </p:stCondLst>
                                        </p:cTn>
                                        <p:tgtEl>
                                          <p:spTgt spid="890"/>
                                        </p:tgtEl>
                                        <p:attrNameLst>
                                          <p:attrName>style.visibility</p:attrName>
                                        </p:attrNameLst>
                                      </p:cBhvr>
                                      <p:to>
                                        <p:strVal val="visible"/>
                                      </p:to>
                                    </p:set>
                                  </p:childTnLst>
                                </p:cTn>
                              </p:par>
                            </p:childTnLst>
                          </p:cTn>
                        </p:par>
                      </p:childTnLst>
                    </p:cTn>
                  </p:par>
                </p:childTnLst>
              </p:cTn>
              <p:nextCondLst>
                <p:cond evt="onClick" delay="0">
                  <p:tgtEl>
                    <p:spTgt spid="887"/>
                  </p:tgtEl>
                </p:cond>
              </p:nextCondLst>
            </p:seq>
            <p:seq concurrent="1" nextAc="seek">
              <p:cTn id="6149" restart="whenNotActive" fill="hold" evtFilter="cancelBubble" nodeType="interactiveSeq">
                <p:stCondLst>
                  <p:cond evt="onClick" delay="0">
                    <p:tgtEl>
                      <p:spTgt spid="890"/>
                    </p:tgtEl>
                  </p:cond>
                </p:stCondLst>
                <p:endSync evt="end" delay="0">
                  <p:rtn val="all"/>
                </p:endSync>
                <p:childTnLst>
                  <p:par>
                    <p:cTn id="6150" fill="hold">
                      <p:stCondLst>
                        <p:cond delay="0"/>
                      </p:stCondLst>
                      <p:childTnLst>
                        <p:par>
                          <p:cTn id="6151" fill="hold">
                            <p:stCondLst>
                              <p:cond delay="0"/>
                            </p:stCondLst>
                            <p:childTnLst>
                              <p:par>
                                <p:cTn id="6152" presetID="1" presetClass="exit" presetSubtype="0" fill="hold" grpId="1" nodeType="withEffect">
                                  <p:stCondLst>
                                    <p:cond delay="0"/>
                                  </p:stCondLst>
                                  <p:childTnLst>
                                    <p:set>
                                      <p:cBhvr>
                                        <p:cTn id="6153" dur="1" fill="hold">
                                          <p:stCondLst>
                                            <p:cond delay="0"/>
                                          </p:stCondLst>
                                        </p:cTn>
                                        <p:tgtEl>
                                          <p:spTgt spid="889"/>
                                        </p:tgtEl>
                                        <p:attrNameLst>
                                          <p:attrName>style.visibility</p:attrName>
                                        </p:attrNameLst>
                                      </p:cBhvr>
                                      <p:to>
                                        <p:strVal val="hidden"/>
                                      </p:to>
                                    </p:set>
                                  </p:childTnLst>
                                </p:cTn>
                              </p:par>
                              <p:par>
                                <p:cTn id="6154" presetID="1" presetClass="exit" presetSubtype="0" fill="hold" grpId="1" nodeType="withEffect">
                                  <p:stCondLst>
                                    <p:cond delay="0"/>
                                  </p:stCondLst>
                                  <p:childTnLst>
                                    <p:set>
                                      <p:cBhvr>
                                        <p:cTn id="6155" dur="1" fill="hold">
                                          <p:stCondLst>
                                            <p:cond delay="0"/>
                                          </p:stCondLst>
                                        </p:cTn>
                                        <p:tgtEl>
                                          <p:spTgt spid="890"/>
                                        </p:tgtEl>
                                        <p:attrNameLst>
                                          <p:attrName>style.visibility</p:attrName>
                                        </p:attrNameLst>
                                      </p:cBhvr>
                                      <p:to>
                                        <p:strVal val="hidden"/>
                                      </p:to>
                                    </p:set>
                                  </p:childTnLst>
                                </p:cTn>
                              </p:par>
                              <p:par>
                                <p:cTn id="6156" presetID="1" presetClass="entr" presetSubtype="0" fill="hold" grpId="0" nodeType="withEffect">
                                  <p:stCondLst>
                                    <p:cond delay="0"/>
                                  </p:stCondLst>
                                  <p:childTnLst>
                                    <p:set>
                                      <p:cBhvr>
                                        <p:cTn id="6157" dur="1" fill="hold">
                                          <p:stCondLst>
                                            <p:cond delay="0"/>
                                          </p:stCondLst>
                                        </p:cTn>
                                        <p:tgtEl>
                                          <p:spTgt spid="888"/>
                                        </p:tgtEl>
                                        <p:attrNameLst>
                                          <p:attrName>style.visibility</p:attrName>
                                        </p:attrNameLst>
                                      </p:cBhvr>
                                      <p:to>
                                        <p:strVal val="visible"/>
                                      </p:to>
                                    </p:set>
                                  </p:childTnLst>
                                </p:cTn>
                              </p:par>
                              <p:par>
                                <p:cTn id="6158" presetID="1" presetClass="entr" presetSubtype="0" fill="hold" grpId="0" nodeType="withEffect">
                                  <p:stCondLst>
                                    <p:cond delay="0"/>
                                  </p:stCondLst>
                                  <p:childTnLst>
                                    <p:set>
                                      <p:cBhvr>
                                        <p:cTn id="6159" dur="1" fill="hold">
                                          <p:stCondLst>
                                            <p:cond delay="0"/>
                                          </p:stCondLst>
                                        </p:cTn>
                                        <p:tgtEl>
                                          <p:spTgt spid="887"/>
                                        </p:tgtEl>
                                        <p:attrNameLst>
                                          <p:attrName>style.visibility</p:attrName>
                                        </p:attrNameLst>
                                      </p:cBhvr>
                                      <p:to>
                                        <p:strVal val="visible"/>
                                      </p:to>
                                    </p:set>
                                  </p:childTnLst>
                                </p:cTn>
                              </p:par>
                            </p:childTnLst>
                          </p:cTn>
                        </p:par>
                      </p:childTnLst>
                    </p:cTn>
                  </p:par>
                </p:childTnLst>
              </p:cTn>
              <p:nextCondLst>
                <p:cond evt="onClick" delay="0">
                  <p:tgtEl>
                    <p:spTgt spid="890"/>
                  </p:tgtEl>
                </p:cond>
              </p:nextCondLst>
            </p:seq>
            <p:seq concurrent="1" nextAc="seek">
              <p:cTn id="6160" restart="whenNotActive" fill="hold" evtFilter="cancelBubble" nodeType="interactiveSeq">
                <p:stCondLst>
                  <p:cond evt="onClick" delay="0">
                    <p:tgtEl>
                      <p:spTgt spid="889"/>
                    </p:tgtEl>
                  </p:cond>
                </p:stCondLst>
                <p:endSync evt="end" delay="0">
                  <p:rtn val="all"/>
                </p:endSync>
                <p:childTnLst>
                  <p:par>
                    <p:cTn id="6161" fill="hold">
                      <p:stCondLst>
                        <p:cond delay="0"/>
                      </p:stCondLst>
                      <p:childTnLst>
                        <p:par>
                          <p:cTn id="6162" fill="hold">
                            <p:stCondLst>
                              <p:cond delay="0"/>
                            </p:stCondLst>
                            <p:childTnLst>
                              <p:par>
                                <p:cTn id="6163" presetID="1" presetClass="exit" presetSubtype="0" fill="hold" grpId="2" nodeType="withEffect">
                                  <p:stCondLst>
                                    <p:cond delay="0"/>
                                  </p:stCondLst>
                                  <p:childTnLst>
                                    <p:set>
                                      <p:cBhvr>
                                        <p:cTn id="6164" dur="1" fill="hold">
                                          <p:stCondLst>
                                            <p:cond delay="0"/>
                                          </p:stCondLst>
                                        </p:cTn>
                                        <p:tgtEl>
                                          <p:spTgt spid="889"/>
                                        </p:tgtEl>
                                        <p:attrNameLst>
                                          <p:attrName>style.visibility</p:attrName>
                                        </p:attrNameLst>
                                      </p:cBhvr>
                                      <p:to>
                                        <p:strVal val="hidden"/>
                                      </p:to>
                                    </p:set>
                                  </p:childTnLst>
                                </p:cTn>
                              </p:par>
                              <p:par>
                                <p:cTn id="6165" presetID="1" presetClass="exit" presetSubtype="0" fill="hold" grpId="3" nodeType="withEffect">
                                  <p:stCondLst>
                                    <p:cond delay="0"/>
                                  </p:stCondLst>
                                  <p:childTnLst>
                                    <p:set>
                                      <p:cBhvr>
                                        <p:cTn id="6166" dur="1" fill="hold">
                                          <p:stCondLst>
                                            <p:cond delay="0"/>
                                          </p:stCondLst>
                                        </p:cTn>
                                        <p:tgtEl>
                                          <p:spTgt spid="890"/>
                                        </p:tgtEl>
                                        <p:attrNameLst>
                                          <p:attrName>style.visibility</p:attrName>
                                        </p:attrNameLst>
                                      </p:cBhvr>
                                      <p:to>
                                        <p:strVal val="hidden"/>
                                      </p:to>
                                    </p:set>
                                  </p:childTnLst>
                                </p:cTn>
                              </p:par>
                              <p:par>
                                <p:cTn id="6167" presetID="1" presetClass="entr" presetSubtype="0" fill="hold" grpId="0" nodeType="withEffect">
                                  <p:stCondLst>
                                    <p:cond delay="0"/>
                                  </p:stCondLst>
                                  <p:childTnLst>
                                    <p:set>
                                      <p:cBhvr>
                                        <p:cTn id="6168" dur="1" fill="hold">
                                          <p:stCondLst>
                                            <p:cond delay="0"/>
                                          </p:stCondLst>
                                        </p:cTn>
                                        <p:tgtEl>
                                          <p:spTgt spid="892"/>
                                        </p:tgtEl>
                                        <p:attrNameLst>
                                          <p:attrName>style.visibility</p:attrName>
                                        </p:attrNameLst>
                                      </p:cBhvr>
                                      <p:to>
                                        <p:strVal val="visible"/>
                                      </p:to>
                                    </p:set>
                                  </p:childTnLst>
                                </p:cTn>
                              </p:par>
                              <p:par>
                                <p:cTn id="6169" presetID="1" presetClass="entr" presetSubtype="0" fill="hold" grpId="0" nodeType="withEffect">
                                  <p:stCondLst>
                                    <p:cond delay="0"/>
                                  </p:stCondLst>
                                  <p:childTnLst>
                                    <p:set>
                                      <p:cBhvr>
                                        <p:cTn id="6170" dur="1" fill="hold">
                                          <p:stCondLst>
                                            <p:cond delay="0"/>
                                          </p:stCondLst>
                                        </p:cTn>
                                        <p:tgtEl>
                                          <p:spTgt spid="891"/>
                                        </p:tgtEl>
                                        <p:attrNameLst>
                                          <p:attrName>style.visibility</p:attrName>
                                        </p:attrNameLst>
                                      </p:cBhvr>
                                      <p:to>
                                        <p:strVal val="visible"/>
                                      </p:to>
                                    </p:set>
                                  </p:childTnLst>
                                </p:cTn>
                              </p:par>
                            </p:childTnLst>
                          </p:cTn>
                        </p:par>
                      </p:childTnLst>
                    </p:cTn>
                  </p:par>
                </p:childTnLst>
              </p:cTn>
              <p:nextCondLst>
                <p:cond evt="onClick" delay="0">
                  <p:tgtEl>
                    <p:spTgt spid="889"/>
                  </p:tgtEl>
                </p:cond>
              </p:nextCondLst>
            </p:seq>
            <p:seq concurrent="1" nextAc="seek">
              <p:cTn id="6171" restart="whenNotActive" fill="hold" evtFilter="cancelBubble" nodeType="interactiveSeq">
                <p:stCondLst>
                  <p:cond evt="onClick" delay="0">
                    <p:tgtEl>
                      <p:spTgt spid="892"/>
                    </p:tgtEl>
                  </p:cond>
                </p:stCondLst>
                <p:endSync evt="end" delay="0">
                  <p:rtn val="all"/>
                </p:endSync>
                <p:childTnLst>
                  <p:par>
                    <p:cTn id="6172" fill="hold">
                      <p:stCondLst>
                        <p:cond delay="0"/>
                      </p:stCondLst>
                      <p:childTnLst>
                        <p:par>
                          <p:cTn id="6173" fill="hold">
                            <p:stCondLst>
                              <p:cond delay="0"/>
                            </p:stCondLst>
                            <p:childTnLst>
                              <p:par>
                                <p:cTn id="6174" presetID="1" presetClass="exit" presetSubtype="0" fill="hold" grpId="1" nodeType="withEffect">
                                  <p:stCondLst>
                                    <p:cond delay="0"/>
                                  </p:stCondLst>
                                  <p:childTnLst>
                                    <p:set>
                                      <p:cBhvr>
                                        <p:cTn id="6175" dur="1" fill="hold">
                                          <p:stCondLst>
                                            <p:cond delay="0"/>
                                          </p:stCondLst>
                                        </p:cTn>
                                        <p:tgtEl>
                                          <p:spTgt spid="892"/>
                                        </p:tgtEl>
                                        <p:attrNameLst>
                                          <p:attrName>style.visibility</p:attrName>
                                        </p:attrNameLst>
                                      </p:cBhvr>
                                      <p:to>
                                        <p:strVal val="hidden"/>
                                      </p:to>
                                    </p:set>
                                  </p:childTnLst>
                                </p:cTn>
                              </p:par>
                              <p:par>
                                <p:cTn id="6176" presetID="1" presetClass="exit" presetSubtype="0" fill="hold" grpId="1" nodeType="withEffect">
                                  <p:stCondLst>
                                    <p:cond delay="0"/>
                                  </p:stCondLst>
                                  <p:childTnLst>
                                    <p:set>
                                      <p:cBhvr>
                                        <p:cTn id="6177" dur="1" fill="hold">
                                          <p:stCondLst>
                                            <p:cond delay="0"/>
                                          </p:stCondLst>
                                        </p:cTn>
                                        <p:tgtEl>
                                          <p:spTgt spid="891"/>
                                        </p:tgtEl>
                                        <p:attrNameLst>
                                          <p:attrName>style.visibility</p:attrName>
                                        </p:attrNameLst>
                                      </p:cBhvr>
                                      <p:to>
                                        <p:strVal val="hidden"/>
                                      </p:to>
                                    </p:set>
                                  </p:childTnLst>
                                </p:cTn>
                              </p:par>
                              <p:par>
                                <p:cTn id="6178" presetID="1" presetClass="entr" presetSubtype="0" fill="hold" grpId="3" nodeType="withEffect">
                                  <p:stCondLst>
                                    <p:cond delay="0"/>
                                  </p:stCondLst>
                                  <p:childTnLst>
                                    <p:set>
                                      <p:cBhvr>
                                        <p:cTn id="6179" dur="1" fill="hold">
                                          <p:stCondLst>
                                            <p:cond delay="0"/>
                                          </p:stCondLst>
                                        </p:cTn>
                                        <p:tgtEl>
                                          <p:spTgt spid="889"/>
                                        </p:tgtEl>
                                        <p:attrNameLst>
                                          <p:attrName>style.visibility</p:attrName>
                                        </p:attrNameLst>
                                      </p:cBhvr>
                                      <p:to>
                                        <p:strVal val="visible"/>
                                      </p:to>
                                    </p:set>
                                  </p:childTnLst>
                                </p:cTn>
                              </p:par>
                              <p:par>
                                <p:cTn id="6180" presetID="1" presetClass="entr" presetSubtype="0" fill="hold" grpId="2" nodeType="withEffect">
                                  <p:stCondLst>
                                    <p:cond delay="0"/>
                                  </p:stCondLst>
                                  <p:childTnLst>
                                    <p:set>
                                      <p:cBhvr>
                                        <p:cTn id="6181" dur="1" fill="hold">
                                          <p:stCondLst>
                                            <p:cond delay="0"/>
                                          </p:stCondLst>
                                        </p:cTn>
                                        <p:tgtEl>
                                          <p:spTgt spid="890"/>
                                        </p:tgtEl>
                                        <p:attrNameLst>
                                          <p:attrName>style.visibility</p:attrName>
                                        </p:attrNameLst>
                                      </p:cBhvr>
                                      <p:to>
                                        <p:strVal val="visible"/>
                                      </p:to>
                                    </p:set>
                                  </p:childTnLst>
                                </p:cTn>
                              </p:par>
                            </p:childTnLst>
                          </p:cTn>
                        </p:par>
                      </p:childTnLst>
                    </p:cTn>
                  </p:par>
                </p:childTnLst>
              </p:cTn>
              <p:nextCondLst>
                <p:cond evt="onClick" delay="0">
                  <p:tgtEl>
                    <p:spTgt spid="892"/>
                  </p:tgtEl>
                </p:cond>
              </p:nextCondLst>
            </p:seq>
            <p:seq concurrent="1" nextAc="seek">
              <p:cTn id="6182" restart="whenNotActive" fill="hold" evtFilter="cancelBubble" nodeType="interactiveSeq">
                <p:stCondLst>
                  <p:cond evt="onClick" delay="0">
                    <p:tgtEl>
                      <p:spTgt spid="891"/>
                    </p:tgtEl>
                  </p:cond>
                </p:stCondLst>
                <p:endSync evt="end" delay="0">
                  <p:rtn val="all"/>
                </p:endSync>
                <p:childTnLst>
                  <p:par>
                    <p:cTn id="6183" fill="hold">
                      <p:stCondLst>
                        <p:cond delay="0"/>
                      </p:stCondLst>
                      <p:childTnLst>
                        <p:par>
                          <p:cTn id="6184" fill="hold">
                            <p:stCondLst>
                              <p:cond delay="0"/>
                            </p:stCondLst>
                            <p:childTnLst>
                              <p:par>
                                <p:cTn id="6185" presetID="1" presetClass="exit" presetSubtype="0" fill="hold" grpId="2" nodeType="withEffect">
                                  <p:stCondLst>
                                    <p:cond delay="0"/>
                                  </p:stCondLst>
                                  <p:childTnLst>
                                    <p:set>
                                      <p:cBhvr>
                                        <p:cTn id="6186" dur="1" fill="hold">
                                          <p:stCondLst>
                                            <p:cond delay="0"/>
                                          </p:stCondLst>
                                        </p:cTn>
                                        <p:tgtEl>
                                          <p:spTgt spid="891"/>
                                        </p:tgtEl>
                                        <p:attrNameLst>
                                          <p:attrName>style.visibility</p:attrName>
                                        </p:attrNameLst>
                                      </p:cBhvr>
                                      <p:to>
                                        <p:strVal val="hidden"/>
                                      </p:to>
                                    </p:set>
                                  </p:childTnLst>
                                </p:cTn>
                              </p:par>
                              <p:par>
                                <p:cTn id="6187" presetID="1" presetClass="exit" presetSubtype="0" fill="hold" grpId="2" nodeType="withEffect">
                                  <p:stCondLst>
                                    <p:cond delay="0"/>
                                  </p:stCondLst>
                                  <p:childTnLst>
                                    <p:set>
                                      <p:cBhvr>
                                        <p:cTn id="6188" dur="1" fill="hold">
                                          <p:stCondLst>
                                            <p:cond delay="0"/>
                                          </p:stCondLst>
                                        </p:cTn>
                                        <p:tgtEl>
                                          <p:spTgt spid="892"/>
                                        </p:tgtEl>
                                        <p:attrNameLst>
                                          <p:attrName>style.visibility</p:attrName>
                                        </p:attrNameLst>
                                      </p:cBhvr>
                                      <p:to>
                                        <p:strVal val="hidden"/>
                                      </p:to>
                                    </p:set>
                                  </p:childTnLst>
                                </p:cTn>
                              </p:par>
                              <p:par>
                                <p:cTn id="6189" presetID="1" presetClass="entr" presetSubtype="0" fill="hold" grpId="3" nodeType="withEffect">
                                  <p:stCondLst>
                                    <p:cond delay="0"/>
                                  </p:stCondLst>
                                  <p:childTnLst>
                                    <p:set>
                                      <p:cBhvr>
                                        <p:cTn id="6190" dur="1" fill="hold">
                                          <p:stCondLst>
                                            <p:cond delay="0"/>
                                          </p:stCondLst>
                                        </p:cTn>
                                        <p:tgtEl>
                                          <p:spTgt spid="894"/>
                                        </p:tgtEl>
                                        <p:attrNameLst>
                                          <p:attrName>style.visibility</p:attrName>
                                        </p:attrNameLst>
                                      </p:cBhvr>
                                      <p:to>
                                        <p:strVal val="visible"/>
                                      </p:to>
                                    </p:set>
                                  </p:childTnLst>
                                </p:cTn>
                              </p:par>
                              <p:par>
                                <p:cTn id="6191" presetID="1" presetClass="entr" presetSubtype="0" fill="hold" grpId="3" nodeType="withEffect">
                                  <p:stCondLst>
                                    <p:cond delay="0"/>
                                  </p:stCondLst>
                                  <p:childTnLst>
                                    <p:set>
                                      <p:cBhvr>
                                        <p:cTn id="6192" dur="1" fill="hold">
                                          <p:stCondLst>
                                            <p:cond delay="0"/>
                                          </p:stCondLst>
                                        </p:cTn>
                                        <p:tgtEl>
                                          <p:spTgt spid="893"/>
                                        </p:tgtEl>
                                        <p:attrNameLst>
                                          <p:attrName>style.visibility</p:attrName>
                                        </p:attrNameLst>
                                      </p:cBhvr>
                                      <p:to>
                                        <p:strVal val="visible"/>
                                      </p:to>
                                    </p:set>
                                  </p:childTnLst>
                                </p:cTn>
                              </p:par>
                            </p:childTnLst>
                          </p:cTn>
                        </p:par>
                      </p:childTnLst>
                    </p:cTn>
                  </p:par>
                </p:childTnLst>
              </p:cTn>
              <p:nextCondLst>
                <p:cond evt="onClick" delay="0">
                  <p:tgtEl>
                    <p:spTgt spid="891"/>
                  </p:tgtEl>
                </p:cond>
              </p:nextCondLst>
            </p:seq>
            <p:seq concurrent="1" nextAc="seek">
              <p:cTn id="6193" restart="whenNotActive" fill="hold" evtFilter="cancelBubble" nodeType="interactiveSeq">
                <p:stCondLst>
                  <p:cond evt="onClick" delay="0">
                    <p:tgtEl>
                      <p:spTgt spid="894"/>
                    </p:tgtEl>
                  </p:cond>
                </p:stCondLst>
                <p:endSync evt="end" delay="0">
                  <p:rtn val="all"/>
                </p:endSync>
                <p:childTnLst>
                  <p:par>
                    <p:cTn id="6194" fill="hold">
                      <p:stCondLst>
                        <p:cond delay="0"/>
                      </p:stCondLst>
                      <p:childTnLst>
                        <p:par>
                          <p:cTn id="6195" fill="hold">
                            <p:stCondLst>
                              <p:cond delay="0"/>
                            </p:stCondLst>
                            <p:childTnLst>
                              <p:par>
                                <p:cTn id="6196" presetID="1" presetClass="exit" presetSubtype="0" fill="hold" grpId="1" nodeType="withEffect">
                                  <p:stCondLst>
                                    <p:cond delay="0"/>
                                  </p:stCondLst>
                                  <p:childTnLst>
                                    <p:set>
                                      <p:cBhvr>
                                        <p:cTn id="6197" dur="1" fill="hold">
                                          <p:stCondLst>
                                            <p:cond delay="0"/>
                                          </p:stCondLst>
                                        </p:cTn>
                                        <p:tgtEl>
                                          <p:spTgt spid="894"/>
                                        </p:tgtEl>
                                        <p:attrNameLst>
                                          <p:attrName>style.visibility</p:attrName>
                                        </p:attrNameLst>
                                      </p:cBhvr>
                                      <p:to>
                                        <p:strVal val="hidden"/>
                                      </p:to>
                                    </p:set>
                                  </p:childTnLst>
                                </p:cTn>
                              </p:par>
                              <p:par>
                                <p:cTn id="6198" presetID="1" presetClass="exit" presetSubtype="0" fill="hold" grpId="1" nodeType="withEffect">
                                  <p:stCondLst>
                                    <p:cond delay="0"/>
                                  </p:stCondLst>
                                  <p:childTnLst>
                                    <p:set>
                                      <p:cBhvr>
                                        <p:cTn id="6199" dur="1" fill="hold">
                                          <p:stCondLst>
                                            <p:cond delay="0"/>
                                          </p:stCondLst>
                                        </p:cTn>
                                        <p:tgtEl>
                                          <p:spTgt spid="893"/>
                                        </p:tgtEl>
                                        <p:attrNameLst>
                                          <p:attrName>style.visibility</p:attrName>
                                        </p:attrNameLst>
                                      </p:cBhvr>
                                      <p:to>
                                        <p:strVal val="hidden"/>
                                      </p:to>
                                    </p:set>
                                  </p:childTnLst>
                                </p:cTn>
                              </p:par>
                              <p:par>
                                <p:cTn id="6200" presetID="1" presetClass="entr" presetSubtype="0" fill="hold" grpId="3" nodeType="withEffect">
                                  <p:stCondLst>
                                    <p:cond delay="0"/>
                                  </p:stCondLst>
                                  <p:childTnLst>
                                    <p:set>
                                      <p:cBhvr>
                                        <p:cTn id="6201" dur="1" fill="hold">
                                          <p:stCondLst>
                                            <p:cond delay="0"/>
                                          </p:stCondLst>
                                        </p:cTn>
                                        <p:tgtEl>
                                          <p:spTgt spid="892"/>
                                        </p:tgtEl>
                                        <p:attrNameLst>
                                          <p:attrName>style.visibility</p:attrName>
                                        </p:attrNameLst>
                                      </p:cBhvr>
                                      <p:to>
                                        <p:strVal val="visible"/>
                                      </p:to>
                                    </p:set>
                                  </p:childTnLst>
                                </p:cTn>
                              </p:par>
                              <p:par>
                                <p:cTn id="6202" presetID="1" presetClass="entr" presetSubtype="0" fill="hold" grpId="3" nodeType="withEffect">
                                  <p:stCondLst>
                                    <p:cond delay="0"/>
                                  </p:stCondLst>
                                  <p:childTnLst>
                                    <p:set>
                                      <p:cBhvr>
                                        <p:cTn id="6203" dur="1" fill="hold">
                                          <p:stCondLst>
                                            <p:cond delay="0"/>
                                          </p:stCondLst>
                                        </p:cTn>
                                        <p:tgtEl>
                                          <p:spTgt spid="891"/>
                                        </p:tgtEl>
                                        <p:attrNameLst>
                                          <p:attrName>style.visibility</p:attrName>
                                        </p:attrNameLst>
                                      </p:cBhvr>
                                      <p:to>
                                        <p:strVal val="visible"/>
                                      </p:to>
                                    </p:set>
                                  </p:childTnLst>
                                </p:cTn>
                              </p:par>
                            </p:childTnLst>
                          </p:cTn>
                        </p:par>
                      </p:childTnLst>
                    </p:cTn>
                  </p:par>
                </p:childTnLst>
              </p:cTn>
              <p:nextCondLst>
                <p:cond evt="onClick" delay="0">
                  <p:tgtEl>
                    <p:spTgt spid="894"/>
                  </p:tgtEl>
                </p:cond>
              </p:nextCondLst>
            </p:seq>
            <p:seq concurrent="1" nextAc="seek">
              <p:cTn id="6204" restart="whenNotActive" fill="hold" evtFilter="cancelBubble" nodeType="interactiveSeq">
                <p:stCondLst>
                  <p:cond evt="onClick" delay="0">
                    <p:tgtEl>
                      <p:spTgt spid="893"/>
                    </p:tgtEl>
                  </p:cond>
                </p:stCondLst>
                <p:endSync evt="end" delay="0">
                  <p:rtn val="all"/>
                </p:endSync>
                <p:childTnLst>
                  <p:par>
                    <p:cTn id="6205" fill="hold">
                      <p:stCondLst>
                        <p:cond delay="0"/>
                      </p:stCondLst>
                      <p:childTnLst>
                        <p:par>
                          <p:cTn id="6206" fill="hold">
                            <p:stCondLst>
                              <p:cond delay="0"/>
                            </p:stCondLst>
                            <p:childTnLst>
                              <p:par>
                                <p:cTn id="6207" presetID="1" presetClass="exit" presetSubtype="0" fill="hold" grpId="2" nodeType="withEffect">
                                  <p:stCondLst>
                                    <p:cond delay="0"/>
                                  </p:stCondLst>
                                  <p:childTnLst>
                                    <p:set>
                                      <p:cBhvr>
                                        <p:cTn id="6208" dur="1" fill="hold">
                                          <p:stCondLst>
                                            <p:cond delay="0"/>
                                          </p:stCondLst>
                                        </p:cTn>
                                        <p:tgtEl>
                                          <p:spTgt spid="893"/>
                                        </p:tgtEl>
                                        <p:attrNameLst>
                                          <p:attrName>style.visibility</p:attrName>
                                        </p:attrNameLst>
                                      </p:cBhvr>
                                      <p:to>
                                        <p:strVal val="hidden"/>
                                      </p:to>
                                    </p:set>
                                  </p:childTnLst>
                                </p:cTn>
                              </p:par>
                              <p:par>
                                <p:cTn id="6209" presetID="1" presetClass="exit" presetSubtype="0" fill="hold" grpId="2" nodeType="withEffect">
                                  <p:stCondLst>
                                    <p:cond delay="0"/>
                                  </p:stCondLst>
                                  <p:childTnLst>
                                    <p:set>
                                      <p:cBhvr>
                                        <p:cTn id="6210" dur="1" fill="hold">
                                          <p:stCondLst>
                                            <p:cond delay="0"/>
                                          </p:stCondLst>
                                        </p:cTn>
                                        <p:tgtEl>
                                          <p:spTgt spid="894"/>
                                        </p:tgtEl>
                                        <p:attrNameLst>
                                          <p:attrName>style.visibility</p:attrName>
                                        </p:attrNameLst>
                                      </p:cBhvr>
                                      <p:to>
                                        <p:strVal val="hidden"/>
                                      </p:to>
                                    </p:set>
                                  </p:childTnLst>
                                </p:cTn>
                              </p:par>
                              <p:par>
                                <p:cTn id="6211" presetID="1" presetClass="entr" presetSubtype="0" fill="hold" grpId="3" nodeType="withEffect">
                                  <p:stCondLst>
                                    <p:cond delay="0"/>
                                  </p:stCondLst>
                                  <p:childTnLst>
                                    <p:set>
                                      <p:cBhvr>
                                        <p:cTn id="6212" dur="1" fill="hold">
                                          <p:stCondLst>
                                            <p:cond delay="0"/>
                                          </p:stCondLst>
                                        </p:cTn>
                                        <p:tgtEl>
                                          <p:spTgt spid="896"/>
                                        </p:tgtEl>
                                        <p:attrNameLst>
                                          <p:attrName>style.visibility</p:attrName>
                                        </p:attrNameLst>
                                      </p:cBhvr>
                                      <p:to>
                                        <p:strVal val="visible"/>
                                      </p:to>
                                    </p:set>
                                  </p:childTnLst>
                                </p:cTn>
                              </p:par>
                              <p:par>
                                <p:cTn id="6213" presetID="1" presetClass="entr" presetSubtype="0" fill="hold" grpId="3" nodeType="withEffect">
                                  <p:stCondLst>
                                    <p:cond delay="0"/>
                                  </p:stCondLst>
                                  <p:childTnLst>
                                    <p:set>
                                      <p:cBhvr>
                                        <p:cTn id="6214" dur="1" fill="hold">
                                          <p:stCondLst>
                                            <p:cond delay="0"/>
                                          </p:stCondLst>
                                        </p:cTn>
                                        <p:tgtEl>
                                          <p:spTgt spid="895"/>
                                        </p:tgtEl>
                                        <p:attrNameLst>
                                          <p:attrName>style.visibility</p:attrName>
                                        </p:attrNameLst>
                                      </p:cBhvr>
                                      <p:to>
                                        <p:strVal val="visible"/>
                                      </p:to>
                                    </p:set>
                                  </p:childTnLst>
                                </p:cTn>
                              </p:par>
                            </p:childTnLst>
                          </p:cTn>
                        </p:par>
                      </p:childTnLst>
                    </p:cTn>
                  </p:par>
                </p:childTnLst>
              </p:cTn>
              <p:nextCondLst>
                <p:cond evt="onClick" delay="0">
                  <p:tgtEl>
                    <p:spTgt spid="893"/>
                  </p:tgtEl>
                </p:cond>
              </p:nextCondLst>
            </p:seq>
            <p:seq concurrent="1" nextAc="seek">
              <p:cTn id="6215" restart="whenNotActive" fill="hold" evtFilter="cancelBubble" nodeType="interactiveSeq">
                <p:stCondLst>
                  <p:cond evt="onClick" delay="0">
                    <p:tgtEl>
                      <p:spTgt spid="896"/>
                    </p:tgtEl>
                  </p:cond>
                </p:stCondLst>
                <p:endSync evt="end" delay="0">
                  <p:rtn val="all"/>
                </p:endSync>
                <p:childTnLst>
                  <p:par>
                    <p:cTn id="6216" fill="hold">
                      <p:stCondLst>
                        <p:cond delay="0"/>
                      </p:stCondLst>
                      <p:childTnLst>
                        <p:par>
                          <p:cTn id="6217" fill="hold">
                            <p:stCondLst>
                              <p:cond delay="0"/>
                            </p:stCondLst>
                            <p:childTnLst>
                              <p:par>
                                <p:cTn id="6218" presetID="1" presetClass="exit" presetSubtype="0" fill="hold" grpId="1" nodeType="withEffect">
                                  <p:stCondLst>
                                    <p:cond delay="0"/>
                                  </p:stCondLst>
                                  <p:childTnLst>
                                    <p:set>
                                      <p:cBhvr>
                                        <p:cTn id="6219" dur="1" fill="hold">
                                          <p:stCondLst>
                                            <p:cond delay="0"/>
                                          </p:stCondLst>
                                        </p:cTn>
                                        <p:tgtEl>
                                          <p:spTgt spid="896"/>
                                        </p:tgtEl>
                                        <p:attrNameLst>
                                          <p:attrName>style.visibility</p:attrName>
                                        </p:attrNameLst>
                                      </p:cBhvr>
                                      <p:to>
                                        <p:strVal val="hidden"/>
                                      </p:to>
                                    </p:set>
                                  </p:childTnLst>
                                </p:cTn>
                              </p:par>
                              <p:par>
                                <p:cTn id="6220" presetID="1" presetClass="exit" presetSubtype="0" fill="hold" grpId="1" nodeType="withEffect">
                                  <p:stCondLst>
                                    <p:cond delay="0"/>
                                  </p:stCondLst>
                                  <p:childTnLst>
                                    <p:set>
                                      <p:cBhvr>
                                        <p:cTn id="6221" dur="1" fill="hold">
                                          <p:stCondLst>
                                            <p:cond delay="0"/>
                                          </p:stCondLst>
                                        </p:cTn>
                                        <p:tgtEl>
                                          <p:spTgt spid="895"/>
                                        </p:tgtEl>
                                        <p:attrNameLst>
                                          <p:attrName>style.visibility</p:attrName>
                                        </p:attrNameLst>
                                      </p:cBhvr>
                                      <p:to>
                                        <p:strVal val="hidden"/>
                                      </p:to>
                                    </p:set>
                                  </p:childTnLst>
                                </p:cTn>
                              </p:par>
                              <p:par>
                                <p:cTn id="6222" presetID="1" presetClass="entr" presetSubtype="0" fill="hold" grpId="0" nodeType="withEffect">
                                  <p:stCondLst>
                                    <p:cond delay="0"/>
                                  </p:stCondLst>
                                  <p:childTnLst>
                                    <p:set>
                                      <p:cBhvr>
                                        <p:cTn id="6223" dur="1" fill="hold">
                                          <p:stCondLst>
                                            <p:cond delay="0"/>
                                          </p:stCondLst>
                                        </p:cTn>
                                        <p:tgtEl>
                                          <p:spTgt spid="894"/>
                                        </p:tgtEl>
                                        <p:attrNameLst>
                                          <p:attrName>style.visibility</p:attrName>
                                        </p:attrNameLst>
                                      </p:cBhvr>
                                      <p:to>
                                        <p:strVal val="visible"/>
                                      </p:to>
                                    </p:set>
                                  </p:childTnLst>
                                </p:cTn>
                              </p:par>
                              <p:par>
                                <p:cTn id="6224" presetID="1" presetClass="entr" presetSubtype="0" fill="hold" grpId="0" nodeType="withEffect">
                                  <p:stCondLst>
                                    <p:cond delay="0"/>
                                  </p:stCondLst>
                                  <p:childTnLst>
                                    <p:set>
                                      <p:cBhvr>
                                        <p:cTn id="6225" dur="1" fill="hold">
                                          <p:stCondLst>
                                            <p:cond delay="0"/>
                                          </p:stCondLst>
                                        </p:cTn>
                                        <p:tgtEl>
                                          <p:spTgt spid="893"/>
                                        </p:tgtEl>
                                        <p:attrNameLst>
                                          <p:attrName>style.visibility</p:attrName>
                                        </p:attrNameLst>
                                      </p:cBhvr>
                                      <p:to>
                                        <p:strVal val="visible"/>
                                      </p:to>
                                    </p:set>
                                  </p:childTnLst>
                                </p:cTn>
                              </p:par>
                            </p:childTnLst>
                          </p:cTn>
                        </p:par>
                      </p:childTnLst>
                    </p:cTn>
                  </p:par>
                </p:childTnLst>
              </p:cTn>
              <p:nextCondLst>
                <p:cond evt="onClick" delay="0">
                  <p:tgtEl>
                    <p:spTgt spid="896"/>
                  </p:tgtEl>
                </p:cond>
              </p:nextCondLst>
            </p:seq>
            <p:seq concurrent="1" nextAc="seek">
              <p:cTn id="6226" restart="whenNotActive" fill="hold" evtFilter="cancelBubble" nodeType="interactiveSeq">
                <p:stCondLst>
                  <p:cond evt="onClick" delay="0">
                    <p:tgtEl>
                      <p:spTgt spid="895"/>
                    </p:tgtEl>
                  </p:cond>
                </p:stCondLst>
                <p:endSync evt="end" delay="0">
                  <p:rtn val="all"/>
                </p:endSync>
                <p:childTnLst>
                  <p:par>
                    <p:cTn id="6227" fill="hold">
                      <p:stCondLst>
                        <p:cond delay="0"/>
                      </p:stCondLst>
                      <p:childTnLst>
                        <p:par>
                          <p:cTn id="6228" fill="hold">
                            <p:stCondLst>
                              <p:cond delay="0"/>
                            </p:stCondLst>
                            <p:childTnLst>
                              <p:par>
                                <p:cTn id="6229" presetID="1" presetClass="exit" presetSubtype="0" fill="hold" grpId="2" nodeType="withEffect">
                                  <p:stCondLst>
                                    <p:cond delay="0"/>
                                  </p:stCondLst>
                                  <p:childTnLst>
                                    <p:set>
                                      <p:cBhvr>
                                        <p:cTn id="6230" dur="1" fill="hold">
                                          <p:stCondLst>
                                            <p:cond delay="0"/>
                                          </p:stCondLst>
                                        </p:cTn>
                                        <p:tgtEl>
                                          <p:spTgt spid="895"/>
                                        </p:tgtEl>
                                        <p:attrNameLst>
                                          <p:attrName>style.visibility</p:attrName>
                                        </p:attrNameLst>
                                      </p:cBhvr>
                                      <p:to>
                                        <p:strVal val="hidden"/>
                                      </p:to>
                                    </p:set>
                                  </p:childTnLst>
                                </p:cTn>
                              </p:par>
                              <p:par>
                                <p:cTn id="6231" presetID="1" presetClass="exit" presetSubtype="0" fill="hold" grpId="2" nodeType="withEffect">
                                  <p:stCondLst>
                                    <p:cond delay="0"/>
                                  </p:stCondLst>
                                  <p:childTnLst>
                                    <p:set>
                                      <p:cBhvr>
                                        <p:cTn id="6232" dur="1" fill="hold">
                                          <p:stCondLst>
                                            <p:cond delay="0"/>
                                          </p:stCondLst>
                                        </p:cTn>
                                        <p:tgtEl>
                                          <p:spTgt spid="896"/>
                                        </p:tgtEl>
                                        <p:attrNameLst>
                                          <p:attrName>style.visibility</p:attrName>
                                        </p:attrNameLst>
                                      </p:cBhvr>
                                      <p:to>
                                        <p:strVal val="hidden"/>
                                      </p:to>
                                    </p:set>
                                  </p:childTnLst>
                                </p:cTn>
                              </p:par>
                              <p:par>
                                <p:cTn id="6233" presetID="1" presetClass="entr" presetSubtype="0" fill="hold" grpId="0" nodeType="withEffect">
                                  <p:stCondLst>
                                    <p:cond delay="0"/>
                                  </p:stCondLst>
                                  <p:childTnLst>
                                    <p:set>
                                      <p:cBhvr>
                                        <p:cTn id="6234" dur="1" fill="hold">
                                          <p:stCondLst>
                                            <p:cond delay="0"/>
                                          </p:stCondLst>
                                        </p:cTn>
                                        <p:tgtEl>
                                          <p:spTgt spid="898"/>
                                        </p:tgtEl>
                                        <p:attrNameLst>
                                          <p:attrName>style.visibility</p:attrName>
                                        </p:attrNameLst>
                                      </p:cBhvr>
                                      <p:to>
                                        <p:strVal val="visible"/>
                                      </p:to>
                                    </p:set>
                                  </p:childTnLst>
                                </p:cTn>
                              </p:par>
                              <p:par>
                                <p:cTn id="6235" presetID="1" presetClass="entr" presetSubtype="0" fill="hold" grpId="0" nodeType="withEffect">
                                  <p:stCondLst>
                                    <p:cond delay="0"/>
                                  </p:stCondLst>
                                  <p:childTnLst>
                                    <p:set>
                                      <p:cBhvr>
                                        <p:cTn id="6236" dur="1" fill="hold">
                                          <p:stCondLst>
                                            <p:cond delay="0"/>
                                          </p:stCondLst>
                                        </p:cTn>
                                        <p:tgtEl>
                                          <p:spTgt spid="897"/>
                                        </p:tgtEl>
                                        <p:attrNameLst>
                                          <p:attrName>style.visibility</p:attrName>
                                        </p:attrNameLst>
                                      </p:cBhvr>
                                      <p:to>
                                        <p:strVal val="visible"/>
                                      </p:to>
                                    </p:set>
                                  </p:childTnLst>
                                </p:cTn>
                              </p:par>
                            </p:childTnLst>
                          </p:cTn>
                        </p:par>
                      </p:childTnLst>
                    </p:cTn>
                  </p:par>
                </p:childTnLst>
              </p:cTn>
              <p:nextCondLst>
                <p:cond evt="onClick" delay="0">
                  <p:tgtEl>
                    <p:spTgt spid="895"/>
                  </p:tgtEl>
                </p:cond>
              </p:nextCondLst>
            </p:seq>
            <p:seq concurrent="1" nextAc="seek">
              <p:cTn id="6237" restart="whenNotActive" fill="hold" evtFilter="cancelBubble" nodeType="interactiveSeq">
                <p:stCondLst>
                  <p:cond evt="onClick" delay="0">
                    <p:tgtEl>
                      <p:spTgt spid="898"/>
                    </p:tgtEl>
                  </p:cond>
                </p:stCondLst>
                <p:endSync evt="end" delay="0">
                  <p:rtn val="all"/>
                </p:endSync>
                <p:childTnLst>
                  <p:par>
                    <p:cTn id="6238" fill="hold">
                      <p:stCondLst>
                        <p:cond delay="0"/>
                      </p:stCondLst>
                      <p:childTnLst>
                        <p:par>
                          <p:cTn id="6239" fill="hold">
                            <p:stCondLst>
                              <p:cond delay="0"/>
                            </p:stCondLst>
                            <p:childTnLst>
                              <p:par>
                                <p:cTn id="6240" presetID="1" presetClass="exit" presetSubtype="0" fill="hold" grpId="1" nodeType="withEffect">
                                  <p:stCondLst>
                                    <p:cond delay="0"/>
                                  </p:stCondLst>
                                  <p:childTnLst>
                                    <p:set>
                                      <p:cBhvr>
                                        <p:cTn id="6241" dur="1" fill="hold">
                                          <p:stCondLst>
                                            <p:cond delay="0"/>
                                          </p:stCondLst>
                                        </p:cTn>
                                        <p:tgtEl>
                                          <p:spTgt spid="898"/>
                                        </p:tgtEl>
                                        <p:attrNameLst>
                                          <p:attrName>style.visibility</p:attrName>
                                        </p:attrNameLst>
                                      </p:cBhvr>
                                      <p:to>
                                        <p:strVal val="hidden"/>
                                      </p:to>
                                    </p:set>
                                  </p:childTnLst>
                                </p:cTn>
                              </p:par>
                              <p:par>
                                <p:cTn id="6242" presetID="1" presetClass="exit" presetSubtype="0" fill="hold" grpId="1" nodeType="withEffect">
                                  <p:stCondLst>
                                    <p:cond delay="0"/>
                                  </p:stCondLst>
                                  <p:childTnLst>
                                    <p:set>
                                      <p:cBhvr>
                                        <p:cTn id="6243" dur="1" fill="hold">
                                          <p:stCondLst>
                                            <p:cond delay="0"/>
                                          </p:stCondLst>
                                        </p:cTn>
                                        <p:tgtEl>
                                          <p:spTgt spid="897"/>
                                        </p:tgtEl>
                                        <p:attrNameLst>
                                          <p:attrName>style.visibility</p:attrName>
                                        </p:attrNameLst>
                                      </p:cBhvr>
                                      <p:to>
                                        <p:strVal val="hidden"/>
                                      </p:to>
                                    </p:set>
                                  </p:childTnLst>
                                </p:cTn>
                              </p:par>
                              <p:par>
                                <p:cTn id="6244" presetID="1" presetClass="entr" presetSubtype="0" fill="hold" grpId="0" nodeType="withEffect">
                                  <p:stCondLst>
                                    <p:cond delay="0"/>
                                  </p:stCondLst>
                                  <p:childTnLst>
                                    <p:set>
                                      <p:cBhvr>
                                        <p:cTn id="6245" dur="1" fill="hold">
                                          <p:stCondLst>
                                            <p:cond delay="0"/>
                                          </p:stCondLst>
                                        </p:cTn>
                                        <p:tgtEl>
                                          <p:spTgt spid="896"/>
                                        </p:tgtEl>
                                        <p:attrNameLst>
                                          <p:attrName>style.visibility</p:attrName>
                                        </p:attrNameLst>
                                      </p:cBhvr>
                                      <p:to>
                                        <p:strVal val="visible"/>
                                      </p:to>
                                    </p:set>
                                  </p:childTnLst>
                                </p:cTn>
                              </p:par>
                              <p:par>
                                <p:cTn id="6246" presetID="1" presetClass="entr" presetSubtype="0" fill="hold" grpId="0" nodeType="withEffect">
                                  <p:stCondLst>
                                    <p:cond delay="0"/>
                                  </p:stCondLst>
                                  <p:childTnLst>
                                    <p:set>
                                      <p:cBhvr>
                                        <p:cTn id="6247" dur="1" fill="hold">
                                          <p:stCondLst>
                                            <p:cond delay="0"/>
                                          </p:stCondLst>
                                        </p:cTn>
                                        <p:tgtEl>
                                          <p:spTgt spid="895"/>
                                        </p:tgtEl>
                                        <p:attrNameLst>
                                          <p:attrName>style.visibility</p:attrName>
                                        </p:attrNameLst>
                                      </p:cBhvr>
                                      <p:to>
                                        <p:strVal val="visible"/>
                                      </p:to>
                                    </p:set>
                                  </p:childTnLst>
                                </p:cTn>
                              </p:par>
                            </p:childTnLst>
                          </p:cTn>
                        </p:par>
                      </p:childTnLst>
                    </p:cTn>
                  </p:par>
                </p:childTnLst>
              </p:cTn>
              <p:nextCondLst>
                <p:cond evt="onClick" delay="0">
                  <p:tgtEl>
                    <p:spTgt spid="898"/>
                  </p:tgtEl>
                </p:cond>
              </p:nextCondLst>
            </p:seq>
            <p:seq concurrent="1" nextAc="seek">
              <p:cTn id="6248" restart="whenNotActive" fill="hold" evtFilter="cancelBubble" nodeType="interactiveSeq">
                <p:stCondLst>
                  <p:cond evt="onClick" delay="0">
                    <p:tgtEl>
                      <p:spTgt spid="897"/>
                    </p:tgtEl>
                  </p:cond>
                </p:stCondLst>
                <p:endSync evt="end" delay="0">
                  <p:rtn val="all"/>
                </p:endSync>
                <p:childTnLst>
                  <p:par>
                    <p:cTn id="6249" fill="hold">
                      <p:stCondLst>
                        <p:cond delay="0"/>
                      </p:stCondLst>
                      <p:childTnLst>
                        <p:par>
                          <p:cTn id="6250" fill="hold">
                            <p:stCondLst>
                              <p:cond delay="0"/>
                            </p:stCondLst>
                            <p:childTnLst>
                              <p:par>
                                <p:cTn id="6251" presetID="1" presetClass="exit" presetSubtype="0" fill="hold" grpId="2" nodeType="withEffect">
                                  <p:stCondLst>
                                    <p:cond delay="0"/>
                                  </p:stCondLst>
                                  <p:childTnLst>
                                    <p:set>
                                      <p:cBhvr>
                                        <p:cTn id="6252" dur="1" fill="hold">
                                          <p:stCondLst>
                                            <p:cond delay="0"/>
                                          </p:stCondLst>
                                        </p:cTn>
                                        <p:tgtEl>
                                          <p:spTgt spid="897"/>
                                        </p:tgtEl>
                                        <p:attrNameLst>
                                          <p:attrName>style.visibility</p:attrName>
                                        </p:attrNameLst>
                                      </p:cBhvr>
                                      <p:to>
                                        <p:strVal val="hidden"/>
                                      </p:to>
                                    </p:set>
                                  </p:childTnLst>
                                </p:cTn>
                              </p:par>
                              <p:par>
                                <p:cTn id="6253" presetID="1" presetClass="exit" presetSubtype="0" fill="hold" grpId="2" nodeType="withEffect">
                                  <p:stCondLst>
                                    <p:cond delay="0"/>
                                  </p:stCondLst>
                                  <p:childTnLst>
                                    <p:set>
                                      <p:cBhvr>
                                        <p:cTn id="6254" dur="1" fill="hold">
                                          <p:stCondLst>
                                            <p:cond delay="0"/>
                                          </p:stCondLst>
                                        </p:cTn>
                                        <p:tgtEl>
                                          <p:spTgt spid="898"/>
                                        </p:tgtEl>
                                        <p:attrNameLst>
                                          <p:attrName>style.visibility</p:attrName>
                                        </p:attrNameLst>
                                      </p:cBhvr>
                                      <p:to>
                                        <p:strVal val="hidden"/>
                                      </p:to>
                                    </p:set>
                                  </p:childTnLst>
                                </p:cTn>
                              </p:par>
                              <p:par>
                                <p:cTn id="6255" presetID="1" presetClass="entr" presetSubtype="0" fill="hold" grpId="3" nodeType="withEffect">
                                  <p:stCondLst>
                                    <p:cond delay="0"/>
                                  </p:stCondLst>
                                  <p:childTnLst>
                                    <p:set>
                                      <p:cBhvr>
                                        <p:cTn id="6256" dur="1" fill="hold">
                                          <p:stCondLst>
                                            <p:cond delay="0"/>
                                          </p:stCondLst>
                                        </p:cTn>
                                        <p:tgtEl>
                                          <p:spTgt spid="900"/>
                                        </p:tgtEl>
                                        <p:attrNameLst>
                                          <p:attrName>style.visibility</p:attrName>
                                        </p:attrNameLst>
                                      </p:cBhvr>
                                      <p:to>
                                        <p:strVal val="visible"/>
                                      </p:to>
                                    </p:set>
                                  </p:childTnLst>
                                </p:cTn>
                              </p:par>
                              <p:par>
                                <p:cTn id="6257" presetID="1" presetClass="entr" presetSubtype="0" fill="hold" grpId="3" nodeType="withEffect">
                                  <p:stCondLst>
                                    <p:cond delay="0"/>
                                  </p:stCondLst>
                                  <p:childTnLst>
                                    <p:set>
                                      <p:cBhvr>
                                        <p:cTn id="6258" dur="1" fill="hold">
                                          <p:stCondLst>
                                            <p:cond delay="0"/>
                                          </p:stCondLst>
                                        </p:cTn>
                                        <p:tgtEl>
                                          <p:spTgt spid="899"/>
                                        </p:tgtEl>
                                        <p:attrNameLst>
                                          <p:attrName>style.visibility</p:attrName>
                                        </p:attrNameLst>
                                      </p:cBhvr>
                                      <p:to>
                                        <p:strVal val="visible"/>
                                      </p:to>
                                    </p:set>
                                  </p:childTnLst>
                                </p:cTn>
                              </p:par>
                            </p:childTnLst>
                          </p:cTn>
                        </p:par>
                      </p:childTnLst>
                    </p:cTn>
                  </p:par>
                </p:childTnLst>
              </p:cTn>
              <p:nextCondLst>
                <p:cond evt="onClick" delay="0">
                  <p:tgtEl>
                    <p:spTgt spid="897"/>
                  </p:tgtEl>
                </p:cond>
              </p:nextCondLst>
            </p:seq>
            <p:seq concurrent="1" nextAc="seek">
              <p:cTn id="6259" restart="whenNotActive" fill="hold" evtFilter="cancelBubble" nodeType="interactiveSeq">
                <p:stCondLst>
                  <p:cond evt="onClick" delay="0">
                    <p:tgtEl>
                      <p:spTgt spid="900"/>
                    </p:tgtEl>
                  </p:cond>
                </p:stCondLst>
                <p:endSync evt="end" delay="0">
                  <p:rtn val="all"/>
                </p:endSync>
                <p:childTnLst>
                  <p:par>
                    <p:cTn id="6260" fill="hold">
                      <p:stCondLst>
                        <p:cond delay="0"/>
                      </p:stCondLst>
                      <p:childTnLst>
                        <p:par>
                          <p:cTn id="6261" fill="hold">
                            <p:stCondLst>
                              <p:cond delay="0"/>
                            </p:stCondLst>
                            <p:childTnLst>
                              <p:par>
                                <p:cTn id="6262" presetID="1" presetClass="exit" presetSubtype="0" fill="hold" grpId="1" nodeType="withEffect">
                                  <p:stCondLst>
                                    <p:cond delay="0"/>
                                  </p:stCondLst>
                                  <p:childTnLst>
                                    <p:set>
                                      <p:cBhvr>
                                        <p:cTn id="6263" dur="1" fill="hold">
                                          <p:stCondLst>
                                            <p:cond delay="0"/>
                                          </p:stCondLst>
                                        </p:cTn>
                                        <p:tgtEl>
                                          <p:spTgt spid="900"/>
                                        </p:tgtEl>
                                        <p:attrNameLst>
                                          <p:attrName>style.visibility</p:attrName>
                                        </p:attrNameLst>
                                      </p:cBhvr>
                                      <p:to>
                                        <p:strVal val="hidden"/>
                                      </p:to>
                                    </p:set>
                                  </p:childTnLst>
                                </p:cTn>
                              </p:par>
                              <p:par>
                                <p:cTn id="6264" presetID="1" presetClass="exit" presetSubtype="0" fill="hold" grpId="1" nodeType="withEffect">
                                  <p:stCondLst>
                                    <p:cond delay="0"/>
                                  </p:stCondLst>
                                  <p:childTnLst>
                                    <p:set>
                                      <p:cBhvr>
                                        <p:cTn id="6265" dur="1" fill="hold">
                                          <p:stCondLst>
                                            <p:cond delay="0"/>
                                          </p:stCondLst>
                                        </p:cTn>
                                        <p:tgtEl>
                                          <p:spTgt spid="899"/>
                                        </p:tgtEl>
                                        <p:attrNameLst>
                                          <p:attrName>style.visibility</p:attrName>
                                        </p:attrNameLst>
                                      </p:cBhvr>
                                      <p:to>
                                        <p:strVal val="hidden"/>
                                      </p:to>
                                    </p:set>
                                  </p:childTnLst>
                                </p:cTn>
                              </p:par>
                              <p:par>
                                <p:cTn id="6266" presetID="1" presetClass="entr" presetSubtype="0" fill="hold" grpId="3" nodeType="withEffect">
                                  <p:stCondLst>
                                    <p:cond delay="0"/>
                                  </p:stCondLst>
                                  <p:childTnLst>
                                    <p:set>
                                      <p:cBhvr>
                                        <p:cTn id="6267" dur="1" fill="hold">
                                          <p:stCondLst>
                                            <p:cond delay="0"/>
                                          </p:stCondLst>
                                        </p:cTn>
                                        <p:tgtEl>
                                          <p:spTgt spid="898"/>
                                        </p:tgtEl>
                                        <p:attrNameLst>
                                          <p:attrName>style.visibility</p:attrName>
                                        </p:attrNameLst>
                                      </p:cBhvr>
                                      <p:to>
                                        <p:strVal val="visible"/>
                                      </p:to>
                                    </p:set>
                                  </p:childTnLst>
                                </p:cTn>
                              </p:par>
                              <p:par>
                                <p:cTn id="6268" presetID="1" presetClass="entr" presetSubtype="0" fill="hold" grpId="3" nodeType="withEffect">
                                  <p:stCondLst>
                                    <p:cond delay="0"/>
                                  </p:stCondLst>
                                  <p:childTnLst>
                                    <p:set>
                                      <p:cBhvr>
                                        <p:cTn id="6269" dur="1" fill="hold">
                                          <p:stCondLst>
                                            <p:cond delay="0"/>
                                          </p:stCondLst>
                                        </p:cTn>
                                        <p:tgtEl>
                                          <p:spTgt spid="897"/>
                                        </p:tgtEl>
                                        <p:attrNameLst>
                                          <p:attrName>style.visibility</p:attrName>
                                        </p:attrNameLst>
                                      </p:cBhvr>
                                      <p:to>
                                        <p:strVal val="visible"/>
                                      </p:to>
                                    </p:set>
                                  </p:childTnLst>
                                </p:cTn>
                              </p:par>
                            </p:childTnLst>
                          </p:cTn>
                        </p:par>
                      </p:childTnLst>
                    </p:cTn>
                  </p:par>
                </p:childTnLst>
              </p:cTn>
              <p:nextCondLst>
                <p:cond evt="onClick" delay="0">
                  <p:tgtEl>
                    <p:spTgt spid="900"/>
                  </p:tgtEl>
                </p:cond>
              </p:nextCondLst>
            </p:seq>
            <p:seq concurrent="1" nextAc="seek">
              <p:cTn id="6270" restart="whenNotActive" fill="hold" evtFilter="cancelBubble" nodeType="interactiveSeq">
                <p:stCondLst>
                  <p:cond evt="onClick" delay="0">
                    <p:tgtEl>
                      <p:spTgt spid="899"/>
                    </p:tgtEl>
                  </p:cond>
                </p:stCondLst>
                <p:endSync evt="end" delay="0">
                  <p:rtn val="all"/>
                </p:endSync>
                <p:childTnLst>
                  <p:par>
                    <p:cTn id="6271" fill="hold">
                      <p:stCondLst>
                        <p:cond delay="0"/>
                      </p:stCondLst>
                      <p:childTnLst>
                        <p:par>
                          <p:cTn id="6272" fill="hold">
                            <p:stCondLst>
                              <p:cond delay="0"/>
                            </p:stCondLst>
                            <p:childTnLst>
                              <p:par>
                                <p:cTn id="6273" presetID="1" presetClass="exit" presetSubtype="0" fill="hold" grpId="2" nodeType="withEffect">
                                  <p:stCondLst>
                                    <p:cond delay="0"/>
                                  </p:stCondLst>
                                  <p:childTnLst>
                                    <p:set>
                                      <p:cBhvr>
                                        <p:cTn id="6274" dur="1" fill="hold">
                                          <p:stCondLst>
                                            <p:cond delay="0"/>
                                          </p:stCondLst>
                                        </p:cTn>
                                        <p:tgtEl>
                                          <p:spTgt spid="899"/>
                                        </p:tgtEl>
                                        <p:attrNameLst>
                                          <p:attrName>style.visibility</p:attrName>
                                        </p:attrNameLst>
                                      </p:cBhvr>
                                      <p:to>
                                        <p:strVal val="hidden"/>
                                      </p:to>
                                    </p:set>
                                  </p:childTnLst>
                                </p:cTn>
                              </p:par>
                              <p:par>
                                <p:cTn id="6275" presetID="1" presetClass="exit" presetSubtype="0" fill="hold" grpId="2" nodeType="withEffect">
                                  <p:stCondLst>
                                    <p:cond delay="0"/>
                                  </p:stCondLst>
                                  <p:childTnLst>
                                    <p:set>
                                      <p:cBhvr>
                                        <p:cTn id="6276" dur="1" fill="hold">
                                          <p:stCondLst>
                                            <p:cond delay="0"/>
                                          </p:stCondLst>
                                        </p:cTn>
                                        <p:tgtEl>
                                          <p:spTgt spid="900"/>
                                        </p:tgtEl>
                                        <p:attrNameLst>
                                          <p:attrName>style.visibility</p:attrName>
                                        </p:attrNameLst>
                                      </p:cBhvr>
                                      <p:to>
                                        <p:strVal val="hidden"/>
                                      </p:to>
                                    </p:set>
                                  </p:childTnLst>
                                </p:cTn>
                              </p:par>
                              <p:par>
                                <p:cTn id="6277" presetID="1" presetClass="entr" presetSubtype="0" fill="hold" grpId="0" nodeType="withEffect">
                                  <p:stCondLst>
                                    <p:cond delay="0"/>
                                  </p:stCondLst>
                                  <p:childTnLst>
                                    <p:set>
                                      <p:cBhvr>
                                        <p:cTn id="6278" dur="1" fill="hold">
                                          <p:stCondLst>
                                            <p:cond delay="0"/>
                                          </p:stCondLst>
                                        </p:cTn>
                                        <p:tgtEl>
                                          <p:spTgt spid="902"/>
                                        </p:tgtEl>
                                        <p:attrNameLst>
                                          <p:attrName>style.visibility</p:attrName>
                                        </p:attrNameLst>
                                      </p:cBhvr>
                                      <p:to>
                                        <p:strVal val="visible"/>
                                      </p:to>
                                    </p:set>
                                  </p:childTnLst>
                                </p:cTn>
                              </p:par>
                              <p:par>
                                <p:cTn id="6279" presetID="1" presetClass="entr" presetSubtype="0" fill="hold" grpId="0" nodeType="withEffect">
                                  <p:stCondLst>
                                    <p:cond delay="0"/>
                                  </p:stCondLst>
                                  <p:childTnLst>
                                    <p:set>
                                      <p:cBhvr>
                                        <p:cTn id="6280" dur="1" fill="hold">
                                          <p:stCondLst>
                                            <p:cond delay="0"/>
                                          </p:stCondLst>
                                        </p:cTn>
                                        <p:tgtEl>
                                          <p:spTgt spid="901"/>
                                        </p:tgtEl>
                                        <p:attrNameLst>
                                          <p:attrName>style.visibility</p:attrName>
                                        </p:attrNameLst>
                                      </p:cBhvr>
                                      <p:to>
                                        <p:strVal val="visible"/>
                                      </p:to>
                                    </p:set>
                                  </p:childTnLst>
                                </p:cTn>
                              </p:par>
                            </p:childTnLst>
                          </p:cTn>
                        </p:par>
                      </p:childTnLst>
                    </p:cTn>
                  </p:par>
                </p:childTnLst>
              </p:cTn>
              <p:nextCondLst>
                <p:cond evt="onClick" delay="0">
                  <p:tgtEl>
                    <p:spTgt spid="899"/>
                  </p:tgtEl>
                </p:cond>
              </p:nextCondLst>
            </p:seq>
            <p:seq concurrent="1" nextAc="seek">
              <p:cTn id="6281" restart="whenNotActive" fill="hold" evtFilter="cancelBubble" nodeType="interactiveSeq">
                <p:stCondLst>
                  <p:cond evt="onClick" delay="0">
                    <p:tgtEl>
                      <p:spTgt spid="902"/>
                    </p:tgtEl>
                  </p:cond>
                </p:stCondLst>
                <p:endSync evt="end" delay="0">
                  <p:rtn val="all"/>
                </p:endSync>
                <p:childTnLst>
                  <p:par>
                    <p:cTn id="6282" fill="hold">
                      <p:stCondLst>
                        <p:cond delay="0"/>
                      </p:stCondLst>
                      <p:childTnLst>
                        <p:par>
                          <p:cTn id="6283" fill="hold">
                            <p:stCondLst>
                              <p:cond delay="0"/>
                            </p:stCondLst>
                            <p:childTnLst>
                              <p:par>
                                <p:cTn id="6284" presetID="1" presetClass="exit" presetSubtype="0" fill="hold" grpId="1" nodeType="withEffect">
                                  <p:stCondLst>
                                    <p:cond delay="0"/>
                                  </p:stCondLst>
                                  <p:childTnLst>
                                    <p:set>
                                      <p:cBhvr>
                                        <p:cTn id="6285" dur="1" fill="hold">
                                          <p:stCondLst>
                                            <p:cond delay="0"/>
                                          </p:stCondLst>
                                        </p:cTn>
                                        <p:tgtEl>
                                          <p:spTgt spid="902"/>
                                        </p:tgtEl>
                                        <p:attrNameLst>
                                          <p:attrName>style.visibility</p:attrName>
                                        </p:attrNameLst>
                                      </p:cBhvr>
                                      <p:to>
                                        <p:strVal val="hidden"/>
                                      </p:to>
                                    </p:set>
                                  </p:childTnLst>
                                </p:cTn>
                              </p:par>
                              <p:par>
                                <p:cTn id="6286" presetID="1" presetClass="exit" presetSubtype="0" fill="hold" grpId="1" nodeType="withEffect">
                                  <p:stCondLst>
                                    <p:cond delay="0"/>
                                  </p:stCondLst>
                                  <p:childTnLst>
                                    <p:set>
                                      <p:cBhvr>
                                        <p:cTn id="6287" dur="1" fill="hold">
                                          <p:stCondLst>
                                            <p:cond delay="0"/>
                                          </p:stCondLst>
                                        </p:cTn>
                                        <p:tgtEl>
                                          <p:spTgt spid="901"/>
                                        </p:tgtEl>
                                        <p:attrNameLst>
                                          <p:attrName>style.visibility</p:attrName>
                                        </p:attrNameLst>
                                      </p:cBhvr>
                                      <p:to>
                                        <p:strVal val="hidden"/>
                                      </p:to>
                                    </p:set>
                                  </p:childTnLst>
                                </p:cTn>
                              </p:par>
                              <p:par>
                                <p:cTn id="6288" presetID="1" presetClass="entr" presetSubtype="0" fill="hold" grpId="0" nodeType="withEffect">
                                  <p:stCondLst>
                                    <p:cond delay="0"/>
                                  </p:stCondLst>
                                  <p:childTnLst>
                                    <p:set>
                                      <p:cBhvr>
                                        <p:cTn id="6289" dur="1" fill="hold">
                                          <p:stCondLst>
                                            <p:cond delay="0"/>
                                          </p:stCondLst>
                                        </p:cTn>
                                        <p:tgtEl>
                                          <p:spTgt spid="900"/>
                                        </p:tgtEl>
                                        <p:attrNameLst>
                                          <p:attrName>style.visibility</p:attrName>
                                        </p:attrNameLst>
                                      </p:cBhvr>
                                      <p:to>
                                        <p:strVal val="visible"/>
                                      </p:to>
                                    </p:set>
                                  </p:childTnLst>
                                </p:cTn>
                              </p:par>
                              <p:par>
                                <p:cTn id="6290" presetID="1" presetClass="entr" presetSubtype="0" fill="hold" grpId="0" nodeType="withEffect">
                                  <p:stCondLst>
                                    <p:cond delay="0"/>
                                  </p:stCondLst>
                                  <p:childTnLst>
                                    <p:set>
                                      <p:cBhvr>
                                        <p:cTn id="6291" dur="1" fill="hold">
                                          <p:stCondLst>
                                            <p:cond delay="0"/>
                                          </p:stCondLst>
                                        </p:cTn>
                                        <p:tgtEl>
                                          <p:spTgt spid="899"/>
                                        </p:tgtEl>
                                        <p:attrNameLst>
                                          <p:attrName>style.visibility</p:attrName>
                                        </p:attrNameLst>
                                      </p:cBhvr>
                                      <p:to>
                                        <p:strVal val="visible"/>
                                      </p:to>
                                    </p:set>
                                  </p:childTnLst>
                                </p:cTn>
                              </p:par>
                            </p:childTnLst>
                          </p:cTn>
                        </p:par>
                      </p:childTnLst>
                    </p:cTn>
                  </p:par>
                </p:childTnLst>
              </p:cTn>
              <p:nextCondLst>
                <p:cond evt="onClick" delay="0">
                  <p:tgtEl>
                    <p:spTgt spid="902"/>
                  </p:tgtEl>
                </p:cond>
              </p:nextCondLst>
            </p:seq>
            <p:seq concurrent="1" nextAc="seek">
              <p:cTn id="6292" restart="whenNotActive" fill="hold" evtFilter="cancelBubble" nodeType="interactiveSeq">
                <p:stCondLst>
                  <p:cond evt="onClick" delay="0">
                    <p:tgtEl>
                      <p:spTgt spid="901"/>
                    </p:tgtEl>
                  </p:cond>
                </p:stCondLst>
                <p:endSync evt="end" delay="0">
                  <p:rtn val="all"/>
                </p:endSync>
                <p:childTnLst>
                  <p:par>
                    <p:cTn id="6293" fill="hold">
                      <p:stCondLst>
                        <p:cond delay="0"/>
                      </p:stCondLst>
                      <p:childTnLst>
                        <p:par>
                          <p:cTn id="6294" fill="hold">
                            <p:stCondLst>
                              <p:cond delay="0"/>
                            </p:stCondLst>
                            <p:childTnLst>
                              <p:par>
                                <p:cTn id="6295" presetID="1" presetClass="exit" presetSubtype="0" fill="hold" grpId="2" nodeType="withEffect">
                                  <p:stCondLst>
                                    <p:cond delay="0"/>
                                  </p:stCondLst>
                                  <p:childTnLst>
                                    <p:set>
                                      <p:cBhvr>
                                        <p:cTn id="6296" dur="1" fill="hold">
                                          <p:stCondLst>
                                            <p:cond delay="0"/>
                                          </p:stCondLst>
                                        </p:cTn>
                                        <p:tgtEl>
                                          <p:spTgt spid="901"/>
                                        </p:tgtEl>
                                        <p:attrNameLst>
                                          <p:attrName>style.visibility</p:attrName>
                                        </p:attrNameLst>
                                      </p:cBhvr>
                                      <p:to>
                                        <p:strVal val="hidden"/>
                                      </p:to>
                                    </p:set>
                                  </p:childTnLst>
                                </p:cTn>
                              </p:par>
                              <p:par>
                                <p:cTn id="6297" presetID="1" presetClass="exit" presetSubtype="0" fill="hold" grpId="2" nodeType="withEffect">
                                  <p:stCondLst>
                                    <p:cond delay="0"/>
                                  </p:stCondLst>
                                  <p:childTnLst>
                                    <p:set>
                                      <p:cBhvr>
                                        <p:cTn id="6298" dur="1" fill="hold">
                                          <p:stCondLst>
                                            <p:cond delay="0"/>
                                          </p:stCondLst>
                                        </p:cTn>
                                        <p:tgtEl>
                                          <p:spTgt spid="902"/>
                                        </p:tgtEl>
                                        <p:attrNameLst>
                                          <p:attrName>style.visibility</p:attrName>
                                        </p:attrNameLst>
                                      </p:cBhvr>
                                      <p:to>
                                        <p:strVal val="hidden"/>
                                      </p:to>
                                    </p:set>
                                  </p:childTnLst>
                                </p:cTn>
                              </p:par>
                              <p:par>
                                <p:cTn id="6299" presetID="1" presetClass="entr" presetSubtype="0" fill="hold" grpId="3" nodeType="withEffect">
                                  <p:stCondLst>
                                    <p:cond delay="0"/>
                                  </p:stCondLst>
                                  <p:childTnLst>
                                    <p:set>
                                      <p:cBhvr>
                                        <p:cTn id="6300" dur="1" fill="hold">
                                          <p:stCondLst>
                                            <p:cond delay="0"/>
                                          </p:stCondLst>
                                        </p:cTn>
                                        <p:tgtEl>
                                          <p:spTgt spid="904"/>
                                        </p:tgtEl>
                                        <p:attrNameLst>
                                          <p:attrName>style.visibility</p:attrName>
                                        </p:attrNameLst>
                                      </p:cBhvr>
                                      <p:to>
                                        <p:strVal val="visible"/>
                                      </p:to>
                                    </p:set>
                                  </p:childTnLst>
                                </p:cTn>
                              </p:par>
                              <p:par>
                                <p:cTn id="6301" presetID="1" presetClass="entr" presetSubtype="0" fill="hold" grpId="3" nodeType="withEffect">
                                  <p:stCondLst>
                                    <p:cond delay="0"/>
                                  </p:stCondLst>
                                  <p:childTnLst>
                                    <p:set>
                                      <p:cBhvr>
                                        <p:cTn id="6302" dur="1" fill="hold">
                                          <p:stCondLst>
                                            <p:cond delay="0"/>
                                          </p:stCondLst>
                                        </p:cTn>
                                        <p:tgtEl>
                                          <p:spTgt spid="903"/>
                                        </p:tgtEl>
                                        <p:attrNameLst>
                                          <p:attrName>style.visibility</p:attrName>
                                        </p:attrNameLst>
                                      </p:cBhvr>
                                      <p:to>
                                        <p:strVal val="visible"/>
                                      </p:to>
                                    </p:set>
                                  </p:childTnLst>
                                </p:cTn>
                              </p:par>
                            </p:childTnLst>
                          </p:cTn>
                        </p:par>
                      </p:childTnLst>
                    </p:cTn>
                  </p:par>
                </p:childTnLst>
              </p:cTn>
              <p:nextCondLst>
                <p:cond evt="onClick" delay="0">
                  <p:tgtEl>
                    <p:spTgt spid="901"/>
                  </p:tgtEl>
                </p:cond>
              </p:nextCondLst>
            </p:seq>
            <p:seq concurrent="1" nextAc="seek">
              <p:cTn id="6303" restart="whenNotActive" fill="hold" evtFilter="cancelBubble" nodeType="interactiveSeq">
                <p:stCondLst>
                  <p:cond evt="onClick" delay="0">
                    <p:tgtEl>
                      <p:spTgt spid="904"/>
                    </p:tgtEl>
                  </p:cond>
                </p:stCondLst>
                <p:endSync evt="end" delay="0">
                  <p:rtn val="all"/>
                </p:endSync>
                <p:childTnLst>
                  <p:par>
                    <p:cTn id="6304" fill="hold">
                      <p:stCondLst>
                        <p:cond delay="0"/>
                      </p:stCondLst>
                      <p:childTnLst>
                        <p:par>
                          <p:cTn id="6305" fill="hold">
                            <p:stCondLst>
                              <p:cond delay="0"/>
                            </p:stCondLst>
                            <p:childTnLst>
                              <p:par>
                                <p:cTn id="6306" presetID="1" presetClass="exit" presetSubtype="0" fill="hold" grpId="1" nodeType="withEffect">
                                  <p:stCondLst>
                                    <p:cond delay="0"/>
                                  </p:stCondLst>
                                  <p:childTnLst>
                                    <p:set>
                                      <p:cBhvr>
                                        <p:cTn id="6307" dur="1" fill="hold">
                                          <p:stCondLst>
                                            <p:cond delay="0"/>
                                          </p:stCondLst>
                                        </p:cTn>
                                        <p:tgtEl>
                                          <p:spTgt spid="904"/>
                                        </p:tgtEl>
                                        <p:attrNameLst>
                                          <p:attrName>style.visibility</p:attrName>
                                        </p:attrNameLst>
                                      </p:cBhvr>
                                      <p:to>
                                        <p:strVal val="hidden"/>
                                      </p:to>
                                    </p:set>
                                  </p:childTnLst>
                                </p:cTn>
                              </p:par>
                              <p:par>
                                <p:cTn id="6308" presetID="1" presetClass="exit" presetSubtype="0" fill="hold" grpId="1" nodeType="withEffect">
                                  <p:stCondLst>
                                    <p:cond delay="0"/>
                                  </p:stCondLst>
                                  <p:childTnLst>
                                    <p:set>
                                      <p:cBhvr>
                                        <p:cTn id="6309" dur="1" fill="hold">
                                          <p:stCondLst>
                                            <p:cond delay="0"/>
                                          </p:stCondLst>
                                        </p:cTn>
                                        <p:tgtEl>
                                          <p:spTgt spid="903"/>
                                        </p:tgtEl>
                                        <p:attrNameLst>
                                          <p:attrName>style.visibility</p:attrName>
                                        </p:attrNameLst>
                                      </p:cBhvr>
                                      <p:to>
                                        <p:strVal val="hidden"/>
                                      </p:to>
                                    </p:set>
                                  </p:childTnLst>
                                </p:cTn>
                              </p:par>
                              <p:par>
                                <p:cTn id="6310" presetID="1" presetClass="entr" presetSubtype="0" fill="hold" grpId="3" nodeType="withEffect">
                                  <p:stCondLst>
                                    <p:cond delay="0"/>
                                  </p:stCondLst>
                                  <p:childTnLst>
                                    <p:set>
                                      <p:cBhvr>
                                        <p:cTn id="6311" dur="1" fill="hold">
                                          <p:stCondLst>
                                            <p:cond delay="0"/>
                                          </p:stCondLst>
                                        </p:cTn>
                                        <p:tgtEl>
                                          <p:spTgt spid="902"/>
                                        </p:tgtEl>
                                        <p:attrNameLst>
                                          <p:attrName>style.visibility</p:attrName>
                                        </p:attrNameLst>
                                      </p:cBhvr>
                                      <p:to>
                                        <p:strVal val="visible"/>
                                      </p:to>
                                    </p:set>
                                  </p:childTnLst>
                                </p:cTn>
                              </p:par>
                              <p:par>
                                <p:cTn id="6312" presetID="1" presetClass="entr" presetSubtype="0" fill="hold" grpId="3" nodeType="withEffect">
                                  <p:stCondLst>
                                    <p:cond delay="0"/>
                                  </p:stCondLst>
                                  <p:childTnLst>
                                    <p:set>
                                      <p:cBhvr>
                                        <p:cTn id="6313" dur="1" fill="hold">
                                          <p:stCondLst>
                                            <p:cond delay="0"/>
                                          </p:stCondLst>
                                        </p:cTn>
                                        <p:tgtEl>
                                          <p:spTgt spid="901"/>
                                        </p:tgtEl>
                                        <p:attrNameLst>
                                          <p:attrName>style.visibility</p:attrName>
                                        </p:attrNameLst>
                                      </p:cBhvr>
                                      <p:to>
                                        <p:strVal val="visible"/>
                                      </p:to>
                                    </p:set>
                                  </p:childTnLst>
                                </p:cTn>
                              </p:par>
                            </p:childTnLst>
                          </p:cTn>
                        </p:par>
                      </p:childTnLst>
                    </p:cTn>
                  </p:par>
                </p:childTnLst>
              </p:cTn>
              <p:nextCondLst>
                <p:cond evt="onClick" delay="0">
                  <p:tgtEl>
                    <p:spTgt spid="904"/>
                  </p:tgtEl>
                </p:cond>
              </p:nextCondLst>
            </p:seq>
            <p:seq concurrent="1" nextAc="seek">
              <p:cTn id="6314" restart="whenNotActive" fill="hold" evtFilter="cancelBubble" nodeType="interactiveSeq">
                <p:stCondLst>
                  <p:cond evt="onClick" delay="0">
                    <p:tgtEl>
                      <p:spTgt spid="903"/>
                    </p:tgtEl>
                  </p:cond>
                </p:stCondLst>
                <p:endSync evt="end" delay="0">
                  <p:rtn val="all"/>
                </p:endSync>
                <p:childTnLst>
                  <p:par>
                    <p:cTn id="6315" fill="hold">
                      <p:stCondLst>
                        <p:cond delay="0"/>
                      </p:stCondLst>
                      <p:childTnLst>
                        <p:par>
                          <p:cTn id="6316" fill="hold">
                            <p:stCondLst>
                              <p:cond delay="0"/>
                            </p:stCondLst>
                            <p:childTnLst>
                              <p:par>
                                <p:cTn id="6317" presetID="1" presetClass="exit" presetSubtype="0" fill="hold" grpId="2" nodeType="withEffect">
                                  <p:stCondLst>
                                    <p:cond delay="0"/>
                                  </p:stCondLst>
                                  <p:childTnLst>
                                    <p:set>
                                      <p:cBhvr>
                                        <p:cTn id="6318" dur="1" fill="hold">
                                          <p:stCondLst>
                                            <p:cond delay="0"/>
                                          </p:stCondLst>
                                        </p:cTn>
                                        <p:tgtEl>
                                          <p:spTgt spid="903"/>
                                        </p:tgtEl>
                                        <p:attrNameLst>
                                          <p:attrName>style.visibility</p:attrName>
                                        </p:attrNameLst>
                                      </p:cBhvr>
                                      <p:to>
                                        <p:strVal val="hidden"/>
                                      </p:to>
                                    </p:set>
                                  </p:childTnLst>
                                </p:cTn>
                              </p:par>
                              <p:par>
                                <p:cTn id="6319" presetID="1" presetClass="exit" presetSubtype="0" fill="hold" grpId="2" nodeType="withEffect">
                                  <p:stCondLst>
                                    <p:cond delay="0"/>
                                  </p:stCondLst>
                                  <p:childTnLst>
                                    <p:set>
                                      <p:cBhvr>
                                        <p:cTn id="6320" dur="1" fill="hold">
                                          <p:stCondLst>
                                            <p:cond delay="0"/>
                                          </p:stCondLst>
                                        </p:cTn>
                                        <p:tgtEl>
                                          <p:spTgt spid="904"/>
                                        </p:tgtEl>
                                        <p:attrNameLst>
                                          <p:attrName>style.visibility</p:attrName>
                                        </p:attrNameLst>
                                      </p:cBhvr>
                                      <p:to>
                                        <p:strVal val="hidden"/>
                                      </p:to>
                                    </p:set>
                                  </p:childTnLst>
                                </p:cTn>
                              </p:par>
                              <p:par>
                                <p:cTn id="6321" presetID="1" presetClass="entr" presetSubtype="0" fill="hold" grpId="0" nodeType="withEffect">
                                  <p:stCondLst>
                                    <p:cond delay="0"/>
                                  </p:stCondLst>
                                  <p:childTnLst>
                                    <p:set>
                                      <p:cBhvr>
                                        <p:cTn id="6322" dur="1" fill="hold">
                                          <p:stCondLst>
                                            <p:cond delay="0"/>
                                          </p:stCondLst>
                                        </p:cTn>
                                        <p:tgtEl>
                                          <p:spTgt spid="906"/>
                                        </p:tgtEl>
                                        <p:attrNameLst>
                                          <p:attrName>style.visibility</p:attrName>
                                        </p:attrNameLst>
                                      </p:cBhvr>
                                      <p:to>
                                        <p:strVal val="visible"/>
                                      </p:to>
                                    </p:set>
                                  </p:childTnLst>
                                </p:cTn>
                              </p:par>
                              <p:par>
                                <p:cTn id="6323" presetID="1" presetClass="entr" presetSubtype="0" fill="hold" grpId="0" nodeType="withEffect">
                                  <p:stCondLst>
                                    <p:cond delay="0"/>
                                  </p:stCondLst>
                                  <p:childTnLst>
                                    <p:set>
                                      <p:cBhvr>
                                        <p:cTn id="6324" dur="1" fill="hold">
                                          <p:stCondLst>
                                            <p:cond delay="0"/>
                                          </p:stCondLst>
                                        </p:cTn>
                                        <p:tgtEl>
                                          <p:spTgt spid="905"/>
                                        </p:tgtEl>
                                        <p:attrNameLst>
                                          <p:attrName>style.visibility</p:attrName>
                                        </p:attrNameLst>
                                      </p:cBhvr>
                                      <p:to>
                                        <p:strVal val="visible"/>
                                      </p:to>
                                    </p:set>
                                  </p:childTnLst>
                                </p:cTn>
                              </p:par>
                            </p:childTnLst>
                          </p:cTn>
                        </p:par>
                      </p:childTnLst>
                    </p:cTn>
                  </p:par>
                </p:childTnLst>
              </p:cTn>
              <p:nextCondLst>
                <p:cond evt="onClick" delay="0">
                  <p:tgtEl>
                    <p:spTgt spid="903"/>
                  </p:tgtEl>
                </p:cond>
              </p:nextCondLst>
            </p:seq>
            <p:seq concurrent="1" nextAc="seek">
              <p:cTn id="6325" restart="whenNotActive" fill="hold" evtFilter="cancelBubble" nodeType="interactiveSeq">
                <p:stCondLst>
                  <p:cond evt="onClick" delay="0">
                    <p:tgtEl>
                      <p:spTgt spid="906"/>
                    </p:tgtEl>
                  </p:cond>
                </p:stCondLst>
                <p:endSync evt="end" delay="0">
                  <p:rtn val="all"/>
                </p:endSync>
                <p:childTnLst>
                  <p:par>
                    <p:cTn id="6326" fill="hold">
                      <p:stCondLst>
                        <p:cond delay="0"/>
                      </p:stCondLst>
                      <p:childTnLst>
                        <p:par>
                          <p:cTn id="6327" fill="hold">
                            <p:stCondLst>
                              <p:cond delay="0"/>
                            </p:stCondLst>
                            <p:childTnLst>
                              <p:par>
                                <p:cTn id="6328" presetID="1" presetClass="exit" presetSubtype="0" fill="hold" grpId="1" nodeType="withEffect">
                                  <p:stCondLst>
                                    <p:cond delay="0"/>
                                  </p:stCondLst>
                                  <p:childTnLst>
                                    <p:set>
                                      <p:cBhvr>
                                        <p:cTn id="6329" dur="1" fill="hold">
                                          <p:stCondLst>
                                            <p:cond delay="0"/>
                                          </p:stCondLst>
                                        </p:cTn>
                                        <p:tgtEl>
                                          <p:spTgt spid="906"/>
                                        </p:tgtEl>
                                        <p:attrNameLst>
                                          <p:attrName>style.visibility</p:attrName>
                                        </p:attrNameLst>
                                      </p:cBhvr>
                                      <p:to>
                                        <p:strVal val="hidden"/>
                                      </p:to>
                                    </p:set>
                                  </p:childTnLst>
                                </p:cTn>
                              </p:par>
                              <p:par>
                                <p:cTn id="6330" presetID="1" presetClass="exit" presetSubtype="0" fill="hold" grpId="1" nodeType="withEffect">
                                  <p:stCondLst>
                                    <p:cond delay="0"/>
                                  </p:stCondLst>
                                  <p:childTnLst>
                                    <p:set>
                                      <p:cBhvr>
                                        <p:cTn id="6331" dur="1" fill="hold">
                                          <p:stCondLst>
                                            <p:cond delay="0"/>
                                          </p:stCondLst>
                                        </p:cTn>
                                        <p:tgtEl>
                                          <p:spTgt spid="905"/>
                                        </p:tgtEl>
                                        <p:attrNameLst>
                                          <p:attrName>style.visibility</p:attrName>
                                        </p:attrNameLst>
                                      </p:cBhvr>
                                      <p:to>
                                        <p:strVal val="hidden"/>
                                      </p:to>
                                    </p:set>
                                  </p:childTnLst>
                                </p:cTn>
                              </p:par>
                              <p:par>
                                <p:cTn id="6332" presetID="1" presetClass="entr" presetSubtype="0" fill="hold" grpId="0" nodeType="withEffect">
                                  <p:stCondLst>
                                    <p:cond delay="0"/>
                                  </p:stCondLst>
                                  <p:childTnLst>
                                    <p:set>
                                      <p:cBhvr>
                                        <p:cTn id="6333" dur="1" fill="hold">
                                          <p:stCondLst>
                                            <p:cond delay="0"/>
                                          </p:stCondLst>
                                        </p:cTn>
                                        <p:tgtEl>
                                          <p:spTgt spid="904"/>
                                        </p:tgtEl>
                                        <p:attrNameLst>
                                          <p:attrName>style.visibility</p:attrName>
                                        </p:attrNameLst>
                                      </p:cBhvr>
                                      <p:to>
                                        <p:strVal val="visible"/>
                                      </p:to>
                                    </p:set>
                                  </p:childTnLst>
                                </p:cTn>
                              </p:par>
                              <p:par>
                                <p:cTn id="6334" presetID="1" presetClass="entr" presetSubtype="0" fill="hold" grpId="0" nodeType="withEffect">
                                  <p:stCondLst>
                                    <p:cond delay="0"/>
                                  </p:stCondLst>
                                  <p:childTnLst>
                                    <p:set>
                                      <p:cBhvr>
                                        <p:cTn id="6335" dur="1" fill="hold">
                                          <p:stCondLst>
                                            <p:cond delay="0"/>
                                          </p:stCondLst>
                                        </p:cTn>
                                        <p:tgtEl>
                                          <p:spTgt spid="903"/>
                                        </p:tgtEl>
                                        <p:attrNameLst>
                                          <p:attrName>style.visibility</p:attrName>
                                        </p:attrNameLst>
                                      </p:cBhvr>
                                      <p:to>
                                        <p:strVal val="visible"/>
                                      </p:to>
                                    </p:set>
                                  </p:childTnLst>
                                </p:cTn>
                              </p:par>
                            </p:childTnLst>
                          </p:cTn>
                        </p:par>
                      </p:childTnLst>
                    </p:cTn>
                  </p:par>
                </p:childTnLst>
              </p:cTn>
              <p:nextCondLst>
                <p:cond evt="onClick" delay="0">
                  <p:tgtEl>
                    <p:spTgt spid="906"/>
                  </p:tgtEl>
                </p:cond>
              </p:nextCondLst>
            </p:seq>
            <p:seq concurrent="1" nextAc="seek">
              <p:cTn id="6336" restart="whenNotActive" fill="hold" evtFilter="cancelBubble" nodeType="interactiveSeq">
                <p:stCondLst>
                  <p:cond evt="onClick" delay="0">
                    <p:tgtEl>
                      <p:spTgt spid="905"/>
                    </p:tgtEl>
                  </p:cond>
                </p:stCondLst>
                <p:endSync evt="end" delay="0">
                  <p:rtn val="all"/>
                </p:endSync>
                <p:childTnLst>
                  <p:par>
                    <p:cTn id="6337" fill="hold">
                      <p:stCondLst>
                        <p:cond delay="0"/>
                      </p:stCondLst>
                      <p:childTnLst>
                        <p:par>
                          <p:cTn id="6338" fill="hold">
                            <p:stCondLst>
                              <p:cond delay="0"/>
                            </p:stCondLst>
                            <p:childTnLst>
                              <p:par>
                                <p:cTn id="6339" presetID="1" presetClass="exit" presetSubtype="0" fill="hold" grpId="2" nodeType="withEffect">
                                  <p:stCondLst>
                                    <p:cond delay="0"/>
                                  </p:stCondLst>
                                  <p:childTnLst>
                                    <p:set>
                                      <p:cBhvr>
                                        <p:cTn id="6340" dur="1" fill="hold">
                                          <p:stCondLst>
                                            <p:cond delay="0"/>
                                          </p:stCondLst>
                                        </p:cTn>
                                        <p:tgtEl>
                                          <p:spTgt spid="905"/>
                                        </p:tgtEl>
                                        <p:attrNameLst>
                                          <p:attrName>style.visibility</p:attrName>
                                        </p:attrNameLst>
                                      </p:cBhvr>
                                      <p:to>
                                        <p:strVal val="hidden"/>
                                      </p:to>
                                    </p:set>
                                  </p:childTnLst>
                                </p:cTn>
                              </p:par>
                              <p:par>
                                <p:cTn id="6341" presetID="1" presetClass="exit" presetSubtype="0" fill="hold" grpId="2" nodeType="withEffect">
                                  <p:stCondLst>
                                    <p:cond delay="0"/>
                                  </p:stCondLst>
                                  <p:childTnLst>
                                    <p:set>
                                      <p:cBhvr>
                                        <p:cTn id="6342" dur="1" fill="hold">
                                          <p:stCondLst>
                                            <p:cond delay="0"/>
                                          </p:stCondLst>
                                        </p:cTn>
                                        <p:tgtEl>
                                          <p:spTgt spid="906"/>
                                        </p:tgtEl>
                                        <p:attrNameLst>
                                          <p:attrName>style.visibility</p:attrName>
                                        </p:attrNameLst>
                                      </p:cBhvr>
                                      <p:to>
                                        <p:strVal val="hidden"/>
                                      </p:to>
                                    </p:set>
                                  </p:childTnLst>
                                </p:cTn>
                              </p:par>
                              <p:par>
                                <p:cTn id="6343" presetID="1" presetClass="entr" presetSubtype="0" fill="hold" grpId="3" nodeType="withEffect">
                                  <p:stCondLst>
                                    <p:cond delay="0"/>
                                  </p:stCondLst>
                                  <p:childTnLst>
                                    <p:set>
                                      <p:cBhvr>
                                        <p:cTn id="6344" dur="1" fill="hold">
                                          <p:stCondLst>
                                            <p:cond delay="0"/>
                                          </p:stCondLst>
                                        </p:cTn>
                                        <p:tgtEl>
                                          <p:spTgt spid="908"/>
                                        </p:tgtEl>
                                        <p:attrNameLst>
                                          <p:attrName>style.visibility</p:attrName>
                                        </p:attrNameLst>
                                      </p:cBhvr>
                                      <p:to>
                                        <p:strVal val="visible"/>
                                      </p:to>
                                    </p:set>
                                  </p:childTnLst>
                                </p:cTn>
                              </p:par>
                              <p:par>
                                <p:cTn id="6345" presetID="1" presetClass="entr" presetSubtype="0" fill="hold" grpId="3" nodeType="withEffect">
                                  <p:stCondLst>
                                    <p:cond delay="0"/>
                                  </p:stCondLst>
                                  <p:childTnLst>
                                    <p:set>
                                      <p:cBhvr>
                                        <p:cTn id="6346" dur="1" fill="hold">
                                          <p:stCondLst>
                                            <p:cond delay="0"/>
                                          </p:stCondLst>
                                        </p:cTn>
                                        <p:tgtEl>
                                          <p:spTgt spid="907"/>
                                        </p:tgtEl>
                                        <p:attrNameLst>
                                          <p:attrName>style.visibility</p:attrName>
                                        </p:attrNameLst>
                                      </p:cBhvr>
                                      <p:to>
                                        <p:strVal val="visible"/>
                                      </p:to>
                                    </p:set>
                                  </p:childTnLst>
                                </p:cTn>
                              </p:par>
                            </p:childTnLst>
                          </p:cTn>
                        </p:par>
                      </p:childTnLst>
                    </p:cTn>
                  </p:par>
                </p:childTnLst>
              </p:cTn>
              <p:nextCondLst>
                <p:cond evt="onClick" delay="0">
                  <p:tgtEl>
                    <p:spTgt spid="905"/>
                  </p:tgtEl>
                </p:cond>
              </p:nextCondLst>
            </p:seq>
            <p:seq concurrent="1" nextAc="seek">
              <p:cTn id="6347" restart="whenNotActive" fill="hold" evtFilter="cancelBubble" nodeType="interactiveSeq">
                <p:stCondLst>
                  <p:cond evt="onClick" delay="0">
                    <p:tgtEl>
                      <p:spTgt spid="908"/>
                    </p:tgtEl>
                  </p:cond>
                </p:stCondLst>
                <p:endSync evt="end" delay="0">
                  <p:rtn val="all"/>
                </p:endSync>
                <p:childTnLst>
                  <p:par>
                    <p:cTn id="6348" fill="hold">
                      <p:stCondLst>
                        <p:cond delay="0"/>
                      </p:stCondLst>
                      <p:childTnLst>
                        <p:par>
                          <p:cTn id="6349" fill="hold">
                            <p:stCondLst>
                              <p:cond delay="0"/>
                            </p:stCondLst>
                            <p:childTnLst>
                              <p:par>
                                <p:cTn id="6350" presetID="1" presetClass="exit" presetSubtype="0" fill="hold" grpId="1" nodeType="withEffect">
                                  <p:stCondLst>
                                    <p:cond delay="0"/>
                                  </p:stCondLst>
                                  <p:childTnLst>
                                    <p:set>
                                      <p:cBhvr>
                                        <p:cTn id="6351" dur="1" fill="hold">
                                          <p:stCondLst>
                                            <p:cond delay="0"/>
                                          </p:stCondLst>
                                        </p:cTn>
                                        <p:tgtEl>
                                          <p:spTgt spid="908"/>
                                        </p:tgtEl>
                                        <p:attrNameLst>
                                          <p:attrName>style.visibility</p:attrName>
                                        </p:attrNameLst>
                                      </p:cBhvr>
                                      <p:to>
                                        <p:strVal val="hidden"/>
                                      </p:to>
                                    </p:set>
                                  </p:childTnLst>
                                </p:cTn>
                              </p:par>
                              <p:par>
                                <p:cTn id="6352" presetID="1" presetClass="exit" presetSubtype="0" fill="hold" grpId="1" nodeType="withEffect">
                                  <p:stCondLst>
                                    <p:cond delay="0"/>
                                  </p:stCondLst>
                                  <p:childTnLst>
                                    <p:set>
                                      <p:cBhvr>
                                        <p:cTn id="6353" dur="1" fill="hold">
                                          <p:stCondLst>
                                            <p:cond delay="0"/>
                                          </p:stCondLst>
                                        </p:cTn>
                                        <p:tgtEl>
                                          <p:spTgt spid="907"/>
                                        </p:tgtEl>
                                        <p:attrNameLst>
                                          <p:attrName>style.visibility</p:attrName>
                                        </p:attrNameLst>
                                      </p:cBhvr>
                                      <p:to>
                                        <p:strVal val="hidden"/>
                                      </p:to>
                                    </p:set>
                                  </p:childTnLst>
                                </p:cTn>
                              </p:par>
                              <p:par>
                                <p:cTn id="6354" presetID="1" presetClass="entr" presetSubtype="0" fill="hold" grpId="3" nodeType="withEffect">
                                  <p:stCondLst>
                                    <p:cond delay="0"/>
                                  </p:stCondLst>
                                  <p:childTnLst>
                                    <p:set>
                                      <p:cBhvr>
                                        <p:cTn id="6355" dur="1" fill="hold">
                                          <p:stCondLst>
                                            <p:cond delay="0"/>
                                          </p:stCondLst>
                                        </p:cTn>
                                        <p:tgtEl>
                                          <p:spTgt spid="906"/>
                                        </p:tgtEl>
                                        <p:attrNameLst>
                                          <p:attrName>style.visibility</p:attrName>
                                        </p:attrNameLst>
                                      </p:cBhvr>
                                      <p:to>
                                        <p:strVal val="visible"/>
                                      </p:to>
                                    </p:set>
                                  </p:childTnLst>
                                </p:cTn>
                              </p:par>
                              <p:par>
                                <p:cTn id="6356" presetID="1" presetClass="entr" presetSubtype="0" fill="hold" grpId="3" nodeType="withEffect">
                                  <p:stCondLst>
                                    <p:cond delay="0"/>
                                  </p:stCondLst>
                                  <p:childTnLst>
                                    <p:set>
                                      <p:cBhvr>
                                        <p:cTn id="6357" dur="1" fill="hold">
                                          <p:stCondLst>
                                            <p:cond delay="0"/>
                                          </p:stCondLst>
                                        </p:cTn>
                                        <p:tgtEl>
                                          <p:spTgt spid="905"/>
                                        </p:tgtEl>
                                        <p:attrNameLst>
                                          <p:attrName>style.visibility</p:attrName>
                                        </p:attrNameLst>
                                      </p:cBhvr>
                                      <p:to>
                                        <p:strVal val="visible"/>
                                      </p:to>
                                    </p:set>
                                  </p:childTnLst>
                                </p:cTn>
                              </p:par>
                            </p:childTnLst>
                          </p:cTn>
                        </p:par>
                      </p:childTnLst>
                    </p:cTn>
                  </p:par>
                </p:childTnLst>
              </p:cTn>
              <p:nextCondLst>
                <p:cond evt="onClick" delay="0">
                  <p:tgtEl>
                    <p:spTgt spid="908"/>
                  </p:tgtEl>
                </p:cond>
              </p:nextCondLst>
            </p:seq>
            <p:seq concurrent="1" nextAc="seek">
              <p:cTn id="6358" restart="whenNotActive" fill="hold" evtFilter="cancelBubble" nodeType="interactiveSeq">
                <p:stCondLst>
                  <p:cond evt="onClick" delay="0">
                    <p:tgtEl>
                      <p:spTgt spid="907"/>
                    </p:tgtEl>
                  </p:cond>
                </p:stCondLst>
                <p:endSync evt="end" delay="0">
                  <p:rtn val="all"/>
                </p:endSync>
                <p:childTnLst>
                  <p:par>
                    <p:cTn id="6359" fill="hold">
                      <p:stCondLst>
                        <p:cond delay="0"/>
                      </p:stCondLst>
                      <p:childTnLst>
                        <p:par>
                          <p:cTn id="6360" fill="hold">
                            <p:stCondLst>
                              <p:cond delay="0"/>
                            </p:stCondLst>
                            <p:childTnLst>
                              <p:par>
                                <p:cTn id="6361" presetID="1" presetClass="exit" presetSubtype="0" fill="hold" grpId="2" nodeType="withEffect">
                                  <p:stCondLst>
                                    <p:cond delay="0"/>
                                  </p:stCondLst>
                                  <p:childTnLst>
                                    <p:set>
                                      <p:cBhvr>
                                        <p:cTn id="6362" dur="1" fill="hold">
                                          <p:stCondLst>
                                            <p:cond delay="0"/>
                                          </p:stCondLst>
                                        </p:cTn>
                                        <p:tgtEl>
                                          <p:spTgt spid="907"/>
                                        </p:tgtEl>
                                        <p:attrNameLst>
                                          <p:attrName>style.visibility</p:attrName>
                                        </p:attrNameLst>
                                      </p:cBhvr>
                                      <p:to>
                                        <p:strVal val="hidden"/>
                                      </p:to>
                                    </p:set>
                                  </p:childTnLst>
                                </p:cTn>
                              </p:par>
                              <p:par>
                                <p:cTn id="6363" presetID="1" presetClass="exit" presetSubtype="0" fill="hold" grpId="2" nodeType="withEffect">
                                  <p:stCondLst>
                                    <p:cond delay="0"/>
                                  </p:stCondLst>
                                  <p:childTnLst>
                                    <p:set>
                                      <p:cBhvr>
                                        <p:cTn id="6364" dur="1" fill="hold">
                                          <p:stCondLst>
                                            <p:cond delay="0"/>
                                          </p:stCondLst>
                                        </p:cTn>
                                        <p:tgtEl>
                                          <p:spTgt spid="908"/>
                                        </p:tgtEl>
                                        <p:attrNameLst>
                                          <p:attrName>style.visibility</p:attrName>
                                        </p:attrNameLst>
                                      </p:cBhvr>
                                      <p:to>
                                        <p:strVal val="hidden"/>
                                      </p:to>
                                    </p:set>
                                  </p:childTnLst>
                                </p:cTn>
                              </p:par>
                              <p:par>
                                <p:cTn id="6365" presetID="1" presetClass="entr" presetSubtype="0" fill="hold" grpId="0" nodeType="withEffect">
                                  <p:stCondLst>
                                    <p:cond delay="0"/>
                                  </p:stCondLst>
                                  <p:childTnLst>
                                    <p:set>
                                      <p:cBhvr>
                                        <p:cTn id="6366" dur="1" fill="hold">
                                          <p:stCondLst>
                                            <p:cond delay="0"/>
                                          </p:stCondLst>
                                        </p:cTn>
                                        <p:tgtEl>
                                          <p:spTgt spid="909"/>
                                        </p:tgtEl>
                                        <p:attrNameLst>
                                          <p:attrName>style.visibility</p:attrName>
                                        </p:attrNameLst>
                                      </p:cBhvr>
                                      <p:to>
                                        <p:strVal val="visible"/>
                                      </p:to>
                                    </p:set>
                                  </p:childTnLst>
                                </p:cTn>
                              </p:par>
                              <p:par>
                                <p:cTn id="6367" presetID="1" presetClass="entr" presetSubtype="0" fill="hold" grpId="0" nodeType="withEffect">
                                  <p:stCondLst>
                                    <p:cond delay="0"/>
                                  </p:stCondLst>
                                  <p:childTnLst>
                                    <p:set>
                                      <p:cBhvr>
                                        <p:cTn id="6368" dur="1" fill="hold">
                                          <p:stCondLst>
                                            <p:cond delay="0"/>
                                          </p:stCondLst>
                                        </p:cTn>
                                        <p:tgtEl>
                                          <p:spTgt spid="910"/>
                                        </p:tgtEl>
                                        <p:attrNameLst>
                                          <p:attrName>style.visibility</p:attrName>
                                        </p:attrNameLst>
                                      </p:cBhvr>
                                      <p:to>
                                        <p:strVal val="visible"/>
                                      </p:to>
                                    </p:set>
                                  </p:childTnLst>
                                </p:cTn>
                              </p:par>
                            </p:childTnLst>
                          </p:cTn>
                        </p:par>
                      </p:childTnLst>
                    </p:cTn>
                  </p:par>
                </p:childTnLst>
              </p:cTn>
              <p:nextCondLst>
                <p:cond evt="onClick" delay="0">
                  <p:tgtEl>
                    <p:spTgt spid="907"/>
                  </p:tgtEl>
                </p:cond>
              </p:nextCondLst>
            </p:seq>
            <p:seq concurrent="1" nextAc="seek">
              <p:cTn id="6369" restart="whenNotActive" fill="hold" evtFilter="cancelBubble" nodeType="interactiveSeq">
                <p:stCondLst>
                  <p:cond evt="onClick" delay="0">
                    <p:tgtEl>
                      <p:spTgt spid="910"/>
                    </p:tgtEl>
                  </p:cond>
                </p:stCondLst>
                <p:endSync evt="end" delay="0">
                  <p:rtn val="all"/>
                </p:endSync>
                <p:childTnLst>
                  <p:par>
                    <p:cTn id="6370" fill="hold">
                      <p:stCondLst>
                        <p:cond delay="0"/>
                      </p:stCondLst>
                      <p:childTnLst>
                        <p:par>
                          <p:cTn id="6371" fill="hold">
                            <p:stCondLst>
                              <p:cond delay="0"/>
                            </p:stCondLst>
                            <p:childTnLst>
                              <p:par>
                                <p:cTn id="6372" presetID="1" presetClass="exit" presetSubtype="0" fill="hold" grpId="1" nodeType="withEffect">
                                  <p:stCondLst>
                                    <p:cond delay="0"/>
                                  </p:stCondLst>
                                  <p:childTnLst>
                                    <p:set>
                                      <p:cBhvr>
                                        <p:cTn id="6373" dur="1" fill="hold">
                                          <p:stCondLst>
                                            <p:cond delay="0"/>
                                          </p:stCondLst>
                                        </p:cTn>
                                        <p:tgtEl>
                                          <p:spTgt spid="909"/>
                                        </p:tgtEl>
                                        <p:attrNameLst>
                                          <p:attrName>style.visibility</p:attrName>
                                        </p:attrNameLst>
                                      </p:cBhvr>
                                      <p:to>
                                        <p:strVal val="hidden"/>
                                      </p:to>
                                    </p:set>
                                  </p:childTnLst>
                                </p:cTn>
                              </p:par>
                              <p:par>
                                <p:cTn id="6374" presetID="1" presetClass="exit" presetSubtype="0" fill="hold" grpId="1" nodeType="withEffect">
                                  <p:stCondLst>
                                    <p:cond delay="0"/>
                                  </p:stCondLst>
                                  <p:childTnLst>
                                    <p:set>
                                      <p:cBhvr>
                                        <p:cTn id="6375" dur="1" fill="hold">
                                          <p:stCondLst>
                                            <p:cond delay="0"/>
                                          </p:stCondLst>
                                        </p:cTn>
                                        <p:tgtEl>
                                          <p:spTgt spid="910"/>
                                        </p:tgtEl>
                                        <p:attrNameLst>
                                          <p:attrName>style.visibility</p:attrName>
                                        </p:attrNameLst>
                                      </p:cBhvr>
                                      <p:to>
                                        <p:strVal val="hidden"/>
                                      </p:to>
                                    </p:set>
                                  </p:childTnLst>
                                </p:cTn>
                              </p:par>
                              <p:par>
                                <p:cTn id="6376" presetID="1" presetClass="entr" presetSubtype="0" fill="hold" grpId="0" nodeType="withEffect">
                                  <p:stCondLst>
                                    <p:cond delay="0"/>
                                  </p:stCondLst>
                                  <p:childTnLst>
                                    <p:set>
                                      <p:cBhvr>
                                        <p:cTn id="6377" dur="1" fill="hold">
                                          <p:stCondLst>
                                            <p:cond delay="0"/>
                                          </p:stCondLst>
                                        </p:cTn>
                                        <p:tgtEl>
                                          <p:spTgt spid="908"/>
                                        </p:tgtEl>
                                        <p:attrNameLst>
                                          <p:attrName>style.visibility</p:attrName>
                                        </p:attrNameLst>
                                      </p:cBhvr>
                                      <p:to>
                                        <p:strVal val="visible"/>
                                      </p:to>
                                    </p:set>
                                  </p:childTnLst>
                                </p:cTn>
                              </p:par>
                              <p:par>
                                <p:cTn id="6378" presetID="1" presetClass="entr" presetSubtype="0" fill="hold" grpId="0" nodeType="withEffect">
                                  <p:stCondLst>
                                    <p:cond delay="0"/>
                                  </p:stCondLst>
                                  <p:childTnLst>
                                    <p:set>
                                      <p:cBhvr>
                                        <p:cTn id="6379" dur="1" fill="hold">
                                          <p:stCondLst>
                                            <p:cond delay="0"/>
                                          </p:stCondLst>
                                        </p:cTn>
                                        <p:tgtEl>
                                          <p:spTgt spid="907"/>
                                        </p:tgtEl>
                                        <p:attrNameLst>
                                          <p:attrName>style.visibility</p:attrName>
                                        </p:attrNameLst>
                                      </p:cBhvr>
                                      <p:to>
                                        <p:strVal val="visible"/>
                                      </p:to>
                                    </p:set>
                                  </p:childTnLst>
                                </p:cTn>
                              </p:par>
                            </p:childTnLst>
                          </p:cTn>
                        </p:par>
                      </p:childTnLst>
                    </p:cTn>
                  </p:par>
                </p:childTnLst>
              </p:cTn>
              <p:nextCondLst>
                <p:cond evt="onClick" delay="0">
                  <p:tgtEl>
                    <p:spTgt spid="910"/>
                  </p:tgtEl>
                </p:cond>
              </p:nextCondLst>
            </p:seq>
            <p:seq concurrent="1" nextAc="seek">
              <p:cTn id="6380" restart="whenNotActive" fill="hold" evtFilter="cancelBubble" nodeType="interactiveSeq">
                <p:stCondLst>
                  <p:cond evt="onClick" delay="0">
                    <p:tgtEl>
                      <p:spTgt spid="909"/>
                    </p:tgtEl>
                  </p:cond>
                </p:stCondLst>
                <p:endSync evt="end" delay="0">
                  <p:rtn val="all"/>
                </p:endSync>
                <p:childTnLst>
                  <p:par>
                    <p:cTn id="6381" fill="hold">
                      <p:stCondLst>
                        <p:cond delay="0"/>
                      </p:stCondLst>
                      <p:childTnLst>
                        <p:par>
                          <p:cTn id="6382" fill="hold">
                            <p:stCondLst>
                              <p:cond delay="0"/>
                            </p:stCondLst>
                            <p:childTnLst>
                              <p:par>
                                <p:cTn id="6383" presetID="1" presetClass="exit" presetSubtype="0" fill="hold" grpId="2" nodeType="withEffect">
                                  <p:stCondLst>
                                    <p:cond delay="0"/>
                                  </p:stCondLst>
                                  <p:childTnLst>
                                    <p:set>
                                      <p:cBhvr>
                                        <p:cTn id="6384" dur="1" fill="hold">
                                          <p:stCondLst>
                                            <p:cond delay="0"/>
                                          </p:stCondLst>
                                        </p:cTn>
                                        <p:tgtEl>
                                          <p:spTgt spid="909"/>
                                        </p:tgtEl>
                                        <p:attrNameLst>
                                          <p:attrName>style.visibility</p:attrName>
                                        </p:attrNameLst>
                                      </p:cBhvr>
                                      <p:to>
                                        <p:strVal val="hidden"/>
                                      </p:to>
                                    </p:set>
                                  </p:childTnLst>
                                </p:cTn>
                              </p:par>
                              <p:par>
                                <p:cTn id="6385" presetID="1" presetClass="exit" presetSubtype="0" fill="hold" grpId="3" nodeType="withEffect">
                                  <p:stCondLst>
                                    <p:cond delay="0"/>
                                  </p:stCondLst>
                                  <p:childTnLst>
                                    <p:set>
                                      <p:cBhvr>
                                        <p:cTn id="6386" dur="1" fill="hold">
                                          <p:stCondLst>
                                            <p:cond delay="0"/>
                                          </p:stCondLst>
                                        </p:cTn>
                                        <p:tgtEl>
                                          <p:spTgt spid="910"/>
                                        </p:tgtEl>
                                        <p:attrNameLst>
                                          <p:attrName>style.visibility</p:attrName>
                                        </p:attrNameLst>
                                      </p:cBhvr>
                                      <p:to>
                                        <p:strVal val="hidden"/>
                                      </p:to>
                                    </p:set>
                                  </p:childTnLst>
                                </p:cTn>
                              </p:par>
                              <p:par>
                                <p:cTn id="6387" presetID="1" presetClass="entr" presetSubtype="0" fill="hold" grpId="0" nodeType="withEffect">
                                  <p:stCondLst>
                                    <p:cond delay="0"/>
                                  </p:stCondLst>
                                  <p:childTnLst>
                                    <p:set>
                                      <p:cBhvr>
                                        <p:cTn id="6388" dur="1" fill="hold">
                                          <p:stCondLst>
                                            <p:cond delay="0"/>
                                          </p:stCondLst>
                                        </p:cTn>
                                        <p:tgtEl>
                                          <p:spTgt spid="912"/>
                                        </p:tgtEl>
                                        <p:attrNameLst>
                                          <p:attrName>style.visibility</p:attrName>
                                        </p:attrNameLst>
                                      </p:cBhvr>
                                      <p:to>
                                        <p:strVal val="visible"/>
                                      </p:to>
                                    </p:set>
                                  </p:childTnLst>
                                </p:cTn>
                              </p:par>
                              <p:par>
                                <p:cTn id="6389" presetID="1" presetClass="entr" presetSubtype="0" fill="hold" grpId="0" nodeType="withEffect">
                                  <p:stCondLst>
                                    <p:cond delay="0"/>
                                  </p:stCondLst>
                                  <p:childTnLst>
                                    <p:set>
                                      <p:cBhvr>
                                        <p:cTn id="6390" dur="1" fill="hold">
                                          <p:stCondLst>
                                            <p:cond delay="0"/>
                                          </p:stCondLst>
                                        </p:cTn>
                                        <p:tgtEl>
                                          <p:spTgt spid="911"/>
                                        </p:tgtEl>
                                        <p:attrNameLst>
                                          <p:attrName>style.visibility</p:attrName>
                                        </p:attrNameLst>
                                      </p:cBhvr>
                                      <p:to>
                                        <p:strVal val="visible"/>
                                      </p:to>
                                    </p:set>
                                  </p:childTnLst>
                                </p:cTn>
                              </p:par>
                            </p:childTnLst>
                          </p:cTn>
                        </p:par>
                      </p:childTnLst>
                    </p:cTn>
                  </p:par>
                </p:childTnLst>
              </p:cTn>
              <p:nextCondLst>
                <p:cond evt="onClick" delay="0">
                  <p:tgtEl>
                    <p:spTgt spid="909"/>
                  </p:tgtEl>
                </p:cond>
              </p:nextCondLst>
            </p:seq>
            <p:seq concurrent="1" nextAc="seek">
              <p:cTn id="6391" restart="whenNotActive" fill="hold" evtFilter="cancelBubble" nodeType="interactiveSeq">
                <p:stCondLst>
                  <p:cond evt="onClick" delay="0">
                    <p:tgtEl>
                      <p:spTgt spid="912"/>
                    </p:tgtEl>
                  </p:cond>
                </p:stCondLst>
                <p:endSync evt="end" delay="0">
                  <p:rtn val="all"/>
                </p:endSync>
                <p:childTnLst>
                  <p:par>
                    <p:cTn id="6392" fill="hold">
                      <p:stCondLst>
                        <p:cond delay="0"/>
                      </p:stCondLst>
                      <p:childTnLst>
                        <p:par>
                          <p:cTn id="6393" fill="hold">
                            <p:stCondLst>
                              <p:cond delay="0"/>
                            </p:stCondLst>
                            <p:childTnLst>
                              <p:par>
                                <p:cTn id="6394" presetID="1" presetClass="exit" presetSubtype="0" fill="hold" grpId="1" nodeType="withEffect">
                                  <p:stCondLst>
                                    <p:cond delay="0"/>
                                  </p:stCondLst>
                                  <p:childTnLst>
                                    <p:set>
                                      <p:cBhvr>
                                        <p:cTn id="6395" dur="1" fill="hold">
                                          <p:stCondLst>
                                            <p:cond delay="0"/>
                                          </p:stCondLst>
                                        </p:cTn>
                                        <p:tgtEl>
                                          <p:spTgt spid="912"/>
                                        </p:tgtEl>
                                        <p:attrNameLst>
                                          <p:attrName>style.visibility</p:attrName>
                                        </p:attrNameLst>
                                      </p:cBhvr>
                                      <p:to>
                                        <p:strVal val="hidden"/>
                                      </p:to>
                                    </p:set>
                                  </p:childTnLst>
                                </p:cTn>
                              </p:par>
                              <p:par>
                                <p:cTn id="6396" presetID="1" presetClass="exit" presetSubtype="0" fill="hold" grpId="1" nodeType="withEffect">
                                  <p:stCondLst>
                                    <p:cond delay="0"/>
                                  </p:stCondLst>
                                  <p:childTnLst>
                                    <p:set>
                                      <p:cBhvr>
                                        <p:cTn id="6397" dur="1" fill="hold">
                                          <p:stCondLst>
                                            <p:cond delay="0"/>
                                          </p:stCondLst>
                                        </p:cTn>
                                        <p:tgtEl>
                                          <p:spTgt spid="911"/>
                                        </p:tgtEl>
                                        <p:attrNameLst>
                                          <p:attrName>style.visibility</p:attrName>
                                        </p:attrNameLst>
                                      </p:cBhvr>
                                      <p:to>
                                        <p:strVal val="hidden"/>
                                      </p:to>
                                    </p:set>
                                  </p:childTnLst>
                                </p:cTn>
                              </p:par>
                              <p:par>
                                <p:cTn id="6398" presetID="1" presetClass="entr" presetSubtype="0" fill="hold" grpId="3" nodeType="withEffect">
                                  <p:stCondLst>
                                    <p:cond delay="0"/>
                                  </p:stCondLst>
                                  <p:childTnLst>
                                    <p:set>
                                      <p:cBhvr>
                                        <p:cTn id="6399" dur="1" fill="hold">
                                          <p:stCondLst>
                                            <p:cond delay="0"/>
                                          </p:stCondLst>
                                        </p:cTn>
                                        <p:tgtEl>
                                          <p:spTgt spid="909"/>
                                        </p:tgtEl>
                                        <p:attrNameLst>
                                          <p:attrName>style.visibility</p:attrName>
                                        </p:attrNameLst>
                                      </p:cBhvr>
                                      <p:to>
                                        <p:strVal val="visible"/>
                                      </p:to>
                                    </p:set>
                                  </p:childTnLst>
                                </p:cTn>
                              </p:par>
                              <p:par>
                                <p:cTn id="6400" presetID="1" presetClass="entr" presetSubtype="0" fill="hold" grpId="2" nodeType="withEffect">
                                  <p:stCondLst>
                                    <p:cond delay="0"/>
                                  </p:stCondLst>
                                  <p:childTnLst>
                                    <p:set>
                                      <p:cBhvr>
                                        <p:cTn id="6401" dur="1" fill="hold">
                                          <p:stCondLst>
                                            <p:cond delay="0"/>
                                          </p:stCondLst>
                                        </p:cTn>
                                        <p:tgtEl>
                                          <p:spTgt spid="910"/>
                                        </p:tgtEl>
                                        <p:attrNameLst>
                                          <p:attrName>style.visibility</p:attrName>
                                        </p:attrNameLst>
                                      </p:cBhvr>
                                      <p:to>
                                        <p:strVal val="visible"/>
                                      </p:to>
                                    </p:set>
                                  </p:childTnLst>
                                </p:cTn>
                              </p:par>
                            </p:childTnLst>
                          </p:cTn>
                        </p:par>
                      </p:childTnLst>
                    </p:cTn>
                  </p:par>
                </p:childTnLst>
              </p:cTn>
              <p:nextCondLst>
                <p:cond evt="onClick" delay="0">
                  <p:tgtEl>
                    <p:spTgt spid="912"/>
                  </p:tgtEl>
                </p:cond>
              </p:nextCondLst>
            </p:seq>
            <p:seq concurrent="1" nextAc="seek">
              <p:cTn id="6402" restart="whenNotActive" fill="hold" evtFilter="cancelBubble" nodeType="interactiveSeq">
                <p:stCondLst>
                  <p:cond evt="onClick" delay="0">
                    <p:tgtEl>
                      <p:spTgt spid="911"/>
                    </p:tgtEl>
                  </p:cond>
                </p:stCondLst>
                <p:endSync evt="end" delay="0">
                  <p:rtn val="all"/>
                </p:endSync>
                <p:childTnLst>
                  <p:par>
                    <p:cTn id="6403" fill="hold">
                      <p:stCondLst>
                        <p:cond delay="0"/>
                      </p:stCondLst>
                      <p:childTnLst>
                        <p:par>
                          <p:cTn id="6404" fill="hold">
                            <p:stCondLst>
                              <p:cond delay="0"/>
                            </p:stCondLst>
                            <p:childTnLst>
                              <p:par>
                                <p:cTn id="6405" presetID="1" presetClass="exit" presetSubtype="0" fill="hold" grpId="2" nodeType="withEffect">
                                  <p:stCondLst>
                                    <p:cond delay="0"/>
                                  </p:stCondLst>
                                  <p:childTnLst>
                                    <p:set>
                                      <p:cBhvr>
                                        <p:cTn id="6406" dur="1" fill="hold">
                                          <p:stCondLst>
                                            <p:cond delay="0"/>
                                          </p:stCondLst>
                                        </p:cTn>
                                        <p:tgtEl>
                                          <p:spTgt spid="911"/>
                                        </p:tgtEl>
                                        <p:attrNameLst>
                                          <p:attrName>style.visibility</p:attrName>
                                        </p:attrNameLst>
                                      </p:cBhvr>
                                      <p:to>
                                        <p:strVal val="hidden"/>
                                      </p:to>
                                    </p:set>
                                  </p:childTnLst>
                                </p:cTn>
                              </p:par>
                              <p:par>
                                <p:cTn id="6407" presetID="1" presetClass="exit" presetSubtype="0" fill="hold" grpId="2" nodeType="withEffect">
                                  <p:stCondLst>
                                    <p:cond delay="0"/>
                                  </p:stCondLst>
                                  <p:childTnLst>
                                    <p:set>
                                      <p:cBhvr>
                                        <p:cTn id="6408" dur="1" fill="hold">
                                          <p:stCondLst>
                                            <p:cond delay="0"/>
                                          </p:stCondLst>
                                        </p:cTn>
                                        <p:tgtEl>
                                          <p:spTgt spid="912"/>
                                        </p:tgtEl>
                                        <p:attrNameLst>
                                          <p:attrName>style.visibility</p:attrName>
                                        </p:attrNameLst>
                                      </p:cBhvr>
                                      <p:to>
                                        <p:strVal val="hidden"/>
                                      </p:to>
                                    </p:set>
                                  </p:childTnLst>
                                </p:cTn>
                              </p:par>
                              <p:par>
                                <p:cTn id="6409" presetID="1" presetClass="entr" presetSubtype="0" fill="hold" grpId="3" nodeType="withEffect">
                                  <p:stCondLst>
                                    <p:cond delay="0"/>
                                  </p:stCondLst>
                                  <p:childTnLst>
                                    <p:set>
                                      <p:cBhvr>
                                        <p:cTn id="6410" dur="1" fill="hold">
                                          <p:stCondLst>
                                            <p:cond delay="0"/>
                                          </p:stCondLst>
                                        </p:cTn>
                                        <p:tgtEl>
                                          <p:spTgt spid="914"/>
                                        </p:tgtEl>
                                        <p:attrNameLst>
                                          <p:attrName>style.visibility</p:attrName>
                                        </p:attrNameLst>
                                      </p:cBhvr>
                                      <p:to>
                                        <p:strVal val="visible"/>
                                      </p:to>
                                    </p:set>
                                  </p:childTnLst>
                                </p:cTn>
                              </p:par>
                              <p:par>
                                <p:cTn id="6411" presetID="1" presetClass="entr" presetSubtype="0" fill="hold" grpId="3" nodeType="withEffect">
                                  <p:stCondLst>
                                    <p:cond delay="0"/>
                                  </p:stCondLst>
                                  <p:childTnLst>
                                    <p:set>
                                      <p:cBhvr>
                                        <p:cTn id="6412" dur="1" fill="hold">
                                          <p:stCondLst>
                                            <p:cond delay="0"/>
                                          </p:stCondLst>
                                        </p:cTn>
                                        <p:tgtEl>
                                          <p:spTgt spid="913"/>
                                        </p:tgtEl>
                                        <p:attrNameLst>
                                          <p:attrName>style.visibility</p:attrName>
                                        </p:attrNameLst>
                                      </p:cBhvr>
                                      <p:to>
                                        <p:strVal val="visible"/>
                                      </p:to>
                                    </p:set>
                                  </p:childTnLst>
                                </p:cTn>
                              </p:par>
                            </p:childTnLst>
                          </p:cTn>
                        </p:par>
                      </p:childTnLst>
                    </p:cTn>
                  </p:par>
                </p:childTnLst>
              </p:cTn>
              <p:nextCondLst>
                <p:cond evt="onClick" delay="0">
                  <p:tgtEl>
                    <p:spTgt spid="911"/>
                  </p:tgtEl>
                </p:cond>
              </p:nextCondLst>
            </p:seq>
            <p:seq concurrent="1" nextAc="seek">
              <p:cTn id="6413" restart="whenNotActive" fill="hold" evtFilter="cancelBubble" nodeType="interactiveSeq">
                <p:stCondLst>
                  <p:cond evt="onClick" delay="0">
                    <p:tgtEl>
                      <p:spTgt spid="914"/>
                    </p:tgtEl>
                  </p:cond>
                </p:stCondLst>
                <p:endSync evt="end" delay="0">
                  <p:rtn val="all"/>
                </p:endSync>
                <p:childTnLst>
                  <p:par>
                    <p:cTn id="6414" fill="hold">
                      <p:stCondLst>
                        <p:cond delay="0"/>
                      </p:stCondLst>
                      <p:childTnLst>
                        <p:par>
                          <p:cTn id="6415" fill="hold">
                            <p:stCondLst>
                              <p:cond delay="0"/>
                            </p:stCondLst>
                            <p:childTnLst>
                              <p:par>
                                <p:cTn id="6416" presetID="1" presetClass="exit" presetSubtype="0" fill="hold" grpId="1" nodeType="withEffect">
                                  <p:stCondLst>
                                    <p:cond delay="0"/>
                                  </p:stCondLst>
                                  <p:childTnLst>
                                    <p:set>
                                      <p:cBhvr>
                                        <p:cTn id="6417" dur="1" fill="hold">
                                          <p:stCondLst>
                                            <p:cond delay="0"/>
                                          </p:stCondLst>
                                        </p:cTn>
                                        <p:tgtEl>
                                          <p:spTgt spid="914"/>
                                        </p:tgtEl>
                                        <p:attrNameLst>
                                          <p:attrName>style.visibility</p:attrName>
                                        </p:attrNameLst>
                                      </p:cBhvr>
                                      <p:to>
                                        <p:strVal val="hidden"/>
                                      </p:to>
                                    </p:set>
                                  </p:childTnLst>
                                </p:cTn>
                              </p:par>
                              <p:par>
                                <p:cTn id="6418" presetID="1" presetClass="exit" presetSubtype="0" fill="hold" grpId="1" nodeType="withEffect">
                                  <p:stCondLst>
                                    <p:cond delay="0"/>
                                  </p:stCondLst>
                                  <p:childTnLst>
                                    <p:set>
                                      <p:cBhvr>
                                        <p:cTn id="6419" dur="1" fill="hold">
                                          <p:stCondLst>
                                            <p:cond delay="0"/>
                                          </p:stCondLst>
                                        </p:cTn>
                                        <p:tgtEl>
                                          <p:spTgt spid="913"/>
                                        </p:tgtEl>
                                        <p:attrNameLst>
                                          <p:attrName>style.visibility</p:attrName>
                                        </p:attrNameLst>
                                      </p:cBhvr>
                                      <p:to>
                                        <p:strVal val="hidden"/>
                                      </p:to>
                                    </p:set>
                                  </p:childTnLst>
                                </p:cTn>
                              </p:par>
                              <p:par>
                                <p:cTn id="6420" presetID="1" presetClass="entr" presetSubtype="0" fill="hold" grpId="3" nodeType="withEffect">
                                  <p:stCondLst>
                                    <p:cond delay="0"/>
                                  </p:stCondLst>
                                  <p:childTnLst>
                                    <p:set>
                                      <p:cBhvr>
                                        <p:cTn id="6421" dur="1" fill="hold">
                                          <p:stCondLst>
                                            <p:cond delay="0"/>
                                          </p:stCondLst>
                                        </p:cTn>
                                        <p:tgtEl>
                                          <p:spTgt spid="912"/>
                                        </p:tgtEl>
                                        <p:attrNameLst>
                                          <p:attrName>style.visibility</p:attrName>
                                        </p:attrNameLst>
                                      </p:cBhvr>
                                      <p:to>
                                        <p:strVal val="visible"/>
                                      </p:to>
                                    </p:set>
                                  </p:childTnLst>
                                </p:cTn>
                              </p:par>
                              <p:par>
                                <p:cTn id="6422" presetID="1" presetClass="entr" presetSubtype="0" fill="hold" grpId="3" nodeType="withEffect">
                                  <p:stCondLst>
                                    <p:cond delay="0"/>
                                  </p:stCondLst>
                                  <p:childTnLst>
                                    <p:set>
                                      <p:cBhvr>
                                        <p:cTn id="6423" dur="1" fill="hold">
                                          <p:stCondLst>
                                            <p:cond delay="0"/>
                                          </p:stCondLst>
                                        </p:cTn>
                                        <p:tgtEl>
                                          <p:spTgt spid="911"/>
                                        </p:tgtEl>
                                        <p:attrNameLst>
                                          <p:attrName>style.visibility</p:attrName>
                                        </p:attrNameLst>
                                      </p:cBhvr>
                                      <p:to>
                                        <p:strVal val="visible"/>
                                      </p:to>
                                    </p:set>
                                  </p:childTnLst>
                                </p:cTn>
                              </p:par>
                            </p:childTnLst>
                          </p:cTn>
                        </p:par>
                      </p:childTnLst>
                    </p:cTn>
                  </p:par>
                </p:childTnLst>
              </p:cTn>
              <p:nextCondLst>
                <p:cond evt="onClick" delay="0">
                  <p:tgtEl>
                    <p:spTgt spid="914"/>
                  </p:tgtEl>
                </p:cond>
              </p:nextCondLst>
            </p:seq>
            <p:seq concurrent="1" nextAc="seek">
              <p:cTn id="6424" restart="whenNotActive" fill="hold" evtFilter="cancelBubble" nodeType="interactiveSeq">
                <p:stCondLst>
                  <p:cond evt="onClick" delay="0">
                    <p:tgtEl>
                      <p:spTgt spid="913"/>
                    </p:tgtEl>
                  </p:cond>
                </p:stCondLst>
                <p:endSync evt="end" delay="0">
                  <p:rtn val="all"/>
                </p:endSync>
                <p:childTnLst>
                  <p:par>
                    <p:cTn id="6425" fill="hold">
                      <p:stCondLst>
                        <p:cond delay="0"/>
                      </p:stCondLst>
                      <p:childTnLst>
                        <p:par>
                          <p:cTn id="6426" fill="hold">
                            <p:stCondLst>
                              <p:cond delay="0"/>
                            </p:stCondLst>
                            <p:childTnLst>
                              <p:par>
                                <p:cTn id="6427" presetID="1" presetClass="exit" presetSubtype="0" fill="hold" grpId="2" nodeType="withEffect">
                                  <p:stCondLst>
                                    <p:cond delay="0"/>
                                  </p:stCondLst>
                                  <p:childTnLst>
                                    <p:set>
                                      <p:cBhvr>
                                        <p:cTn id="6428" dur="1" fill="hold">
                                          <p:stCondLst>
                                            <p:cond delay="0"/>
                                          </p:stCondLst>
                                        </p:cTn>
                                        <p:tgtEl>
                                          <p:spTgt spid="913"/>
                                        </p:tgtEl>
                                        <p:attrNameLst>
                                          <p:attrName>style.visibility</p:attrName>
                                        </p:attrNameLst>
                                      </p:cBhvr>
                                      <p:to>
                                        <p:strVal val="hidden"/>
                                      </p:to>
                                    </p:set>
                                  </p:childTnLst>
                                </p:cTn>
                              </p:par>
                              <p:par>
                                <p:cTn id="6429" presetID="1" presetClass="exit" presetSubtype="0" fill="hold" grpId="2" nodeType="withEffect">
                                  <p:stCondLst>
                                    <p:cond delay="0"/>
                                  </p:stCondLst>
                                  <p:childTnLst>
                                    <p:set>
                                      <p:cBhvr>
                                        <p:cTn id="6430" dur="1" fill="hold">
                                          <p:stCondLst>
                                            <p:cond delay="0"/>
                                          </p:stCondLst>
                                        </p:cTn>
                                        <p:tgtEl>
                                          <p:spTgt spid="914"/>
                                        </p:tgtEl>
                                        <p:attrNameLst>
                                          <p:attrName>style.visibility</p:attrName>
                                        </p:attrNameLst>
                                      </p:cBhvr>
                                      <p:to>
                                        <p:strVal val="hidden"/>
                                      </p:to>
                                    </p:set>
                                  </p:childTnLst>
                                </p:cTn>
                              </p:par>
                              <p:par>
                                <p:cTn id="6431" presetID="1" presetClass="entr" presetSubtype="0" fill="hold" grpId="3" nodeType="withEffect">
                                  <p:stCondLst>
                                    <p:cond delay="0"/>
                                  </p:stCondLst>
                                  <p:childTnLst>
                                    <p:set>
                                      <p:cBhvr>
                                        <p:cTn id="6432" dur="1" fill="hold">
                                          <p:stCondLst>
                                            <p:cond delay="0"/>
                                          </p:stCondLst>
                                        </p:cTn>
                                        <p:tgtEl>
                                          <p:spTgt spid="916"/>
                                        </p:tgtEl>
                                        <p:attrNameLst>
                                          <p:attrName>style.visibility</p:attrName>
                                        </p:attrNameLst>
                                      </p:cBhvr>
                                      <p:to>
                                        <p:strVal val="visible"/>
                                      </p:to>
                                    </p:set>
                                  </p:childTnLst>
                                </p:cTn>
                              </p:par>
                              <p:par>
                                <p:cTn id="6433" presetID="1" presetClass="entr" presetSubtype="0" fill="hold" grpId="3" nodeType="withEffect">
                                  <p:stCondLst>
                                    <p:cond delay="0"/>
                                  </p:stCondLst>
                                  <p:childTnLst>
                                    <p:set>
                                      <p:cBhvr>
                                        <p:cTn id="6434" dur="1" fill="hold">
                                          <p:stCondLst>
                                            <p:cond delay="0"/>
                                          </p:stCondLst>
                                        </p:cTn>
                                        <p:tgtEl>
                                          <p:spTgt spid="915"/>
                                        </p:tgtEl>
                                        <p:attrNameLst>
                                          <p:attrName>style.visibility</p:attrName>
                                        </p:attrNameLst>
                                      </p:cBhvr>
                                      <p:to>
                                        <p:strVal val="visible"/>
                                      </p:to>
                                    </p:set>
                                  </p:childTnLst>
                                </p:cTn>
                              </p:par>
                            </p:childTnLst>
                          </p:cTn>
                        </p:par>
                      </p:childTnLst>
                    </p:cTn>
                  </p:par>
                </p:childTnLst>
              </p:cTn>
              <p:nextCondLst>
                <p:cond evt="onClick" delay="0">
                  <p:tgtEl>
                    <p:spTgt spid="913"/>
                  </p:tgtEl>
                </p:cond>
              </p:nextCondLst>
            </p:seq>
            <p:seq concurrent="1" nextAc="seek">
              <p:cTn id="6435" restart="whenNotActive" fill="hold" evtFilter="cancelBubble" nodeType="interactiveSeq">
                <p:stCondLst>
                  <p:cond evt="onClick" delay="0">
                    <p:tgtEl>
                      <p:spTgt spid="916"/>
                    </p:tgtEl>
                  </p:cond>
                </p:stCondLst>
                <p:endSync evt="end" delay="0">
                  <p:rtn val="all"/>
                </p:endSync>
                <p:childTnLst>
                  <p:par>
                    <p:cTn id="6436" fill="hold">
                      <p:stCondLst>
                        <p:cond delay="0"/>
                      </p:stCondLst>
                      <p:childTnLst>
                        <p:par>
                          <p:cTn id="6437" fill="hold">
                            <p:stCondLst>
                              <p:cond delay="0"/>
                            </p:stCondLst>
                            <p:childTnLst>
                              <p:par>
                                <p:cTn id="6438" presetID="1" presetClass="exit" presetSubtype="0" fill="hold" grpId="1" nodeType="withEffect">
                                  <p:stCondLst>
                                    <p:cond delay="0"/>
                                  </p:stCondLst>
                                  <p:childTnLst>
                                    <p:set>
                                      <p:cBhvr>
                                        <p:cTn id="6439" dur="1" fill="hold">
                                          <p:stCondLst>
                                            <p:cond delay="0"/>
                                          </p:stCondLst>
                                        </p:cTn>
                                        <p:tgtEl>
                                          <p:spTgt spid="916"/>
                                        </p:tgtEl>
                                        <p:attrNameLst>
                                          <p:attrName>style.visibility</p:attrName>
                                        </p:attrNameLst>
                                      </p:cBhvr>
                                      <p:to>
                                        <p:strVal val="hidden"/>
                                      </p:to>
                                    </p:set>
                                  </p:childTnLst>
                                </p:cTn>
                              </p:par>
                              <p:par>
                                <p:cTn id="6440" presetID="1" presetClass="exit" presetSubtype="0" fill="hold" grpId="1" nodeType="withEffect">
                                  <p:stCondLst>
                                    <p:cond delay="0"/>
                                  </p:stCondLst>
                                  <p:childTnLst>
                                    <p:set>
                                      <p:cBhvr>
                                        <p:cTn id="6441" dur="1" fill="hold">
                                          <p:stCondLst>
                                            <p:cond delay="0"/>
                                          </p:stCondLst>
                                        </p:cTn>
                                        <p:tgtEl>
                                          <p:spTgt spid="915"/>
                                        </p:tgtEl>
                                        <p:attrNameLst>
                                          <p:attrName>style.visibility</p:attrName>
                                        </p:attrNameLst>
                                      </p:cBhvr>
                                      <p:to>
                                        <p:strVal val="hidden"/>
                                      </p:to>
                                    </p:set>
                                  </p:childTnLst>
                                </p:cTn>
                              </p:par>
                              <p:par>
                                <p:cTn id="6442" presetID="1" presetClass="entr" presetSubtype="0" fill="hold" grpId="0" nodeType="withEffect">
                                  <p:stCondLst>
                                    <p:cond delay="0"/>
                                  </p:stCondLst>
                                  <p:childTnLst>
                                    <p:set>
                                      <p:cBhvr>
                                        <p:cTn id="6443" dur="1" fill="hold">
                                          <p:stCondLst>
                                            <p:cond delay="0"/>
                                          </p:stCondLst>
                                        </p:cTn>
                                        <p:tgtEl>
                                          <p:spTgt spid="914"/>
                                        </p:tgtEl>
                                        <p:attrNameLst>
                                          <p:attrName>style.visibility</p:attrName>
                                        </p:attrNameLst>
                                      </p:cBhvr>
                                      <p:to>
                                        <p:strVal val="visible"/>
                                      </p:to>
                                    </p:set>
                                  </p:childTnLst>
                                </p:cTn>
                              </p:par>
                              <p:par>
                                <p:cTn id="6444" presetID="1" presetClass="entr" presetSubtype="0" fill="hold" grpId="0" nodeType="withEffect">
                                  <p:stCondLst>
                                    <p:cond delay="0"/>
                                  </p:stCondLst>
                                  <p:childTnLst>
                                    <p:set>
                                      <p:cBhvr>
                                        <p:cTn id="6445" dur="1" fill="hold">
                                          <p:stCondLst>
                                            <p:cond delay="0"/>
                                          </p:stCondLst>
                                        </p:cTn>
                                        <p:tgtEl>
                                          <p:spTgt spid="913"/>
                                        </p:tgtEl>
                                        <p:attrNameLst>
                                          <p:attrName>style.visibility</p:attrName>
                                        </p:attrNameLst>
                                      </p:cBhvr>
                                      <p:to>
                                        <p:strVal val="visible"/>
                                      </p:to>
                                    </p:set>
                                  </p:childTnLst>
                                </p:cTn>
                              </p:par>
                            </p:childTnLst>
                          </p:cTn>
                        </p:par>
                      </p:childTnLst>
                    </p:cTn>
                  </p:par>
                </p:childTnLst>
              </p:cTn>
              <p:nextCondLst>
                <p:cond evt="onClick" delay="0">
                  <p:tgtEl>
                    <p:spTgt spid="916"/>
                  </p:tgtEl>
                </p:cond>
              </p:nextCondLst>
            </p:seq>
            <p:seq concurrent="1" nextAc="seek">
              <p:cTn id="6446" restart="whenNotActive" fill="hold" evtFilter="cancelBubble" nodeType="interactiveSeq">
                <p:stCondLst>
                  <p:cond evt="onClick" delay="0">
                    <p:tgtEl>
                      <p:spTgt spid="915"/>
                    </p:tgtEl>
                  </p:cond>
                </p:stCondLst>
                <p:endSync evt="end" delay="0">
                  <p:rtn val="all"/>
                </p:endSync>
                <p:childTnLst>
                  <p:par>
                    <p:cTn id="6447" fill="hold">
                      <p:stCondLst>
                        <p:cond delay="0"/>
                      </p:stCondLst>
                      <p:childTnLst>
                        <p:par>
                          <p:cTn id="6448" fill="hold">
                            <p:stCondLst>
                              <p:cond delay="0"/>
                            </p:stCondLst>
                            <p:childTnLst>
                              <p:par>
                                <p:cTn id="6449" presetID="1" presetClass="exit" presetSubtype="0" fill="hold" grpId="2" nodeType="withEffect">
                                  <p:stCondLst>
                                    <p:cond delay="0"/>
                                  </p:stCondLst>
                                  <p:childTnLst>
                                    <p:set>
                                      <p:cBhvr>
                                        <p:cTn id="6450" dur="1" fill="hold">
                                          <p:stCondLst>
                                            <p:cond delay="0"/>
                                          </p:stCondLst>
                                        </p:cTn>
                                        <p:tgtEl>
                                          <p:spTgt spid="915"/>
                                        </p:tgtEl>
                                        <p:attrNameLst>
                                          <p:attrName>style.visibility</p:attrName>
                                        </p:attrNameLst>
                                      </p:cBhvr>
                                      <p:to>
                                        <p:strVal val="hidden"/>
                                      </p:to>
                                    </p:set>
                                  </p:childTnLst>
                                </p:cTn>
                              </p:par>
                              <p:par>
                                <p:cTn id="6451" presetID="1" presetClass="exit" presetSubtype="0" fill="hold" grpId="2" nodeType="withEffect">
                                  <p:stCondLst>
                                    <p:cond delay="0"/>
                                  </p:stCondLst>
                                  <p:childTnLst>
                                    <p:set>
                                      <p:cBhvr>
                                        <p:cTn id="6452" dur="1" fill="hold">
                                          <p:stCondLst>
                                            <p:cond delay="0"/>
                                          </p:stCondLst>
                                        </p:cTn>
                                        <p:tgtEl>
                                          <p:spTgt spid="916"/>
                                        </p:tgtEl>
                                        <p:attrNameLst>
                                          <p:attrName>style.visibility</p:attrName>
                                        </p:attrNameLst>
                                      </p:cBhvr>
                                      <p:to>
                                        <p:strVal val="hidden"/>
                                      </p:to>
                                    </p:set>
                                  </p:childTnLst>
                                </p:cTn>
                              </p:par>
                              <p:par>
                                <p:cTn id="6453" presetID="1" presetClass="entr" presetSubtype="0" fill="hold" grpId="0" nodeType="withEffect">
                                  <p:stCondLst>
                                    <p:cond delay="0"/>
                                  </p:stCondLst>
                                  <p:childTnLst>
                                    <p:set>
                                      <p:cBhvr>
                                        <p:cTn id="6454" dur="1" fill="hold">
                                          <p:stCondLst>
                                            <p:cond delay="0"/>
                                          </p:stCondLst>
                                        </p:cTn>
                                        <p:tgtEl>
                                          <p:spTgt spid="918"/>
                                        </p:tgtEl>
                                        <p:attrNameLst>
                                          <p:attrName>style.visibility</p:attrName>
                                        </p:attrNameLst>
                                      </p:cBhvr>
                                      <p:to>
                                        <p:strVal val="visible"/>
                                      </p:to>
                                    </p:set>
                                  </p:childTnLst>
                                </p:cTn>
                              </p:par>
                              <p:par>
                                <p:cTn id="6455" presetID="1" presetClass="entr" presetSubtype="0" fill="hold" grpId="0" nodeType="withEffect">
                                  <p:stCondLst>
                                    <p:cond delay="0"/>
                                  </p:stCondLst>
                                  <p:childTnLst>
                                    <p:set>
                                      <p:cBhvr>
                                        <p:cTn id="6456" dur="1" fill="hold">
                                          <p:stCondLst>
                                            <p:cond delay="0"/>
                                          </p:stCondLst>
                                        </p:cTn>
                                        <p:tgtEl>
                                          <p:spTgt spid="917"/>
                                        </p:tgtEl>
                                        <p:attrNameLst>
                                          <p:attrName>style.visibility</p:attrName>
                                        </p:attrNameLst>
                                      </p:cBhvr>
                                      <p:to>
                                        <p:strVal val="visible"/>
                                      </p:to>
                                    </p:set>
                                  </p:childTnLst>
                                </p:cTn>
                              </p:par>
                            </p:childTnLst>
                          </p:cTn>
                        </p:par>
                      </p:childTnLst>
                    </p:cTn>
                  </p:par>
                </p:childTnLst>
              </p:cTn>
              <p:nextCondLst>
                <p:cond evt="onClick" delay="0">
                  <p:tgtEl>
                    <p:spTgt spid="915"/>
                  </p:tgtEl>
                </p:cond>
              </p:nextCondLst>
            </p:seq>
            <p:seq concurrent="1" nextAc="seek">
              <p:cTn id="6457" restart="whenNotActive" fill="hold" evtFilter="cancelBubble" nodeType="interactiveSeq">
                <p:stCondLst>
                  <p:cond evt="onClick" delay="0">
                    <p:tgtEl>
                      <p:spTgt spid="918"/>
                    </p:tgtEl>
                  </p:cond>
                </p:stCondLst>
                <p:endSync evt="end" delay="0">
                  <p:rtn val="all"/>
                </p:endSync>
                <p:childTnLst>
                  <p:par>
                    <p:cTn id="6458" fill="hold">
                      <p:stCondLst>
                        <p:cond delay="0"/>
                      </p:stCondLst>
                      <p:childTnLst>
                        <p:par>
                          <p:cTn id="6459" fill="hold">
                            <p:stCondLst>
                              <p:cond delay="0"/>
                            </p:stCondLst>
                            <p:childTnLst>
                              <p:par>
                                <p:cTn id="6460" presetID="1" presetClass="exit" presetSubtype="0" fill="hold" grpId="1" nodeType="withEffect">
                                  <p:stCondLst>
                                    <p:cond delay="0"/>
                                  </p:stCondLst>
                                  <p:childTnLst>
                                    <p:set>
                                      <p:cBhvr>
                                        <p:cTn id="6461" dur="1" fill="hold">
                                          <p:stCondLst>
                                            <p:cond delay="0"/>
                                          </p:stCondLst>
                                        </p:cTn>
                                        <p:tgtEl>
                                          <p:spTgt spid="918"/>
                                        </p:tgtEl>
                                        <p:attrNameLst>
                                          <p:attrName>style.visibility</p:attrName>
                                        </p:attrNameLst>
                                      </p:cBhvr>
                                      <p:to>
                                        <p:strVal val="hidden"/>
                                      </p:to>
                                    </p:set>
                                  </p:childTnLst>
                                </p:cTn>
                              </p:par>
                              <p:par>
                                <p:cTn id="6462" presetID="1" presetClass="exit" presetSubtype="0" fill="hold" grpId="1" nodeType="withEffect">
                                  <p:stCondLst>
                                    <p:cond delay="0"/>
                                  </p:stCondLst>
                                  <p:childTnLst>
                                    <p:set>
                                      <p:cBhvr>
                                        <p:cTn id="6463" dur="1" fill="hold">
                                          <p:stCondLst>
                                            <p:cond delay="0"/>
                                          </p:stCondLst>
                                        </p:cTn>
                                        <p:tgtEl>
                                          <p:spTgt spid="917"/>
                                        </p:tgtEl>
                                        <p:attrNameLst>
                                          <p:attrName>style.visibility</p:attrName>
                                        </p:attrNameLst>
                                      </p:cBhvr>
                                      <p:to>
                                        <p:strVal val="hidden"/>
                                      </p:to>
                                    </p:set>
                                  </p:childTnLst>
                                </p:cTn>
                              </p:par>
                              <p:par>
                                <p:cTn id="6464" presetID="1" presetClass="entr" presetSubtype="0" fill="hold" grpId="0" nodeType="withEffect">
                                  <p:stCondLst>
                                    <p:cond delay="0"/>
                                  </p:stCondLst>
                                  <p:childTnLst>
                                    <p:set>
                                      <p:cBhvr>
                                        <p:cTn id="6465" dur="1" fill="hold">
                                          <p:stCondLst>
                                            <p:cond delay="0"/>
                                          </p:stCondLst>
                                        </p:cTn>
                                        <p:tgtEl>
                                          <p:spTgt spid="916"/>
                                        </p:tgtEl>
                                        <p:attrNameLst>
                                          <p:attrName>style.visibility</p:attrName>
                                        </p:attrNameLst>
                                      </p:cBhvr>
                                      <p:to>
                                        <p:strVal val="visible"/>
                                      </p:to>
                                    </p:set>
                                  </p:childTnLst>
                                </p:cTn>
                              </p:par>
                              <p:par>
                                <p:cTn id="6466" presetID="1" presetClass="entr" presetSubtype="0" fill="hold" grpId="0" nodeType="withEffect">
                                  <p:stCondLst>
                                    <p:cond delay="0"/>
                                  </p:stCondLst>
                                  <p:childTnLst>
                                    <p:set>
                                      <p:cBhvr>
                                        <p:cTn id="6467" dur="1" fill="hold">
                                          <p:stCondLst>
                                            <p:cond delay="0"/>
                                          </p:stCondLst>
                                        </p:cTn>
                                        <p:tgtEl>
                                          <p:spTgt spid="915"/>
                                        </p:tgtEl>
                                        <p:attrNameLst>
                                          <p:attrName>style.visibility</p:attrName>
                                        </p:attrNameLst>
                                      </p:cBhvr>
                                      <p:to>
                                        <p:strVal val="visible"/>
                                      </p:to>
                                    </p:set>
                                  </p:childTnLst>
                                </p:cTn>
                              </p:par>
                            </p:childTnLst>
                          </p:cTn>
                        </p:par>
                      </p:childTnLst>
                    </p:cTn>
                  </p:par>
                </p:childTnLst>
              </p:cTn>
              <p:nextCondLst>
                <p:cond evt="onClick" delay="0">
                  <p:tgtEl>
                    <p:spTgt spid="918"/>
                  </p:tgtEl>
                </p:cond>
              </p:nextCondLst>
            </p:seq>
            <p:seq concurrent="1" nextAc="seek">
              <p:cTn id="6468" restart="whenNotActive" fill="hold" evtFilter="cancelBubble" nodeType="interactiveSeq">
                <p:stCondLst>
                  <p:cond evt="onClick" delay="0">
                    <p:tgtEl>
                      <p:spTgt spid="917"/>
                    </p:tgtEl>
                  </p:cond>
                </p:stCondLst>
                <p:endSync evt="end" delay="0">
                  <p:rtn val="all"/>
                </p:endSync>
                <p:childTnLst>
                  <p:par>
                    <p:cTn id="6469" fill="hold">
                      <p:stCondLst>
                        <p:cond delay="0"/>
                      </p:stCondLst>
                      <p:childTnLst>
                        <p:par>
                          <p:cTn id="6470" fill="hold">
                            <p:stCondLst>
                              <p:cond delay="0"/>
                            </p:stCondLst>
                            <p:childTnLst>
                              <p:par>
                                <p:cTn id="6471" presetID="1" presetClass="exit" presetSubtype="0" fill="hold" grpId="2" nodeType="withEffect">
                                  <p:stCondLst>
                                    <p:cond delay="0"/>
                                  </p:stCondLst>
                                  <p:childTnLst>
                                    <p:set>
                                      <p:cBhvr>
                                        <p:cTn id="6472" dur="1" fill="hold">
                                          <p:stCondLst>
                                            <p:cond delay="0"/>
                                          </p:stCondLst>
                                        </p:cTn>
                                        <p:tgtEl>
                                          <p:spTgt spid="917"/>
                                        </p:tgtEl>
                                        <p:attrNameLst>
                                          <p:attrName>style.visibility</p:attrName>
                                        </p:attrNameLst>
                                      </p:cBhvr>
                                      <p:to>
                                        <p:strVal val="hidden"/>
                                      </p:to>
                                    </p:set>
                                  </p:childTnLst>
                                </p:cTn>
                              </p:par>
                              <p:par>
                                <p:cTn id="6473" presetID="1" presetClass="exit" presetSubtype="0" fill="hold" grpId="2" nodeType="withEffect">
                                  <p:stCondLst>
                                    <p:cond delay="0"/>
                                  </p:stCondLst>
                                  <p:childTnLst>
                                    <p:set>
                                      <p:cBhvr>
                                        <p:cTn id="6474" dur="1" fill="hold">
                                          <p:stCondLst>
                                            <p:cond delay="0"/>
                                          </p:stCondLst>
                                        </p:cTn>
                                        <p:tgtEl>
                                          <p:spTgt spid="918"/>
                                        </p:tgtEl>
                                        <p:attrNameLst>
                                          <p:attrName>style.visibility</p:attrName>
                                        </p:attrNameLst>
                                      </p:cBhvr>
                                      <p:to>
                                        <p:strVal val="hidden"/>
                                      </p:to>
                                    </p:set>
                                  </p:childTnLst>
                                </p:cTn>
                              </p:par>
                              <p:par>
                                <p:cTn id="6475" presetID="1" presetClass="entr" presetSubtype="0" fill="hold" grpId="3" nodeType="withEffect">
                                  <p:stCondLst>
                                    <p:cond delay="0"/>
                                  </p:stCondLst>
                                  <p:childTnLst>
                                    <p:set>
                                      <p:cBhvr>
                                        <p:cTn id="6476" dur="1" fill="hold">
                                          <p:stCondLst>
                                            <p:cond delay="0"/>
                                          </p:stCondLst>
                                        </p:cTn>
                                        <p:tgtEl>
                                          <p:spTgt spid="920"/>
                                        </p:tgtEl>
                                        <p:attrNameLst>
                                          <p:attrName>style.visibility</p:attrName>
                                        </p:attrNameLst>
                                      </p:cBhvr>
                                      <p:to>
                                        <p:strVal val="visible"/>
                                      </p:to>
                                    </p:set>
                                  </p:childTnLst>
                                </p:cTn>
                              </p:par>
                              <p:par>
                                <p:cTn id="6477" presetID="1" presetClass="entr" presetSubtype="0" fill="hold" grpId="3" nodeType="withEffect">
                                  <p:stCondLst>
                                    <p:cond delay="0"/>
                                  </p:stCondLst>
                                  <p:childTnLst>
                                    <p:set>
                                      <p:cBhvr>
                                        <p:cTn id="6478" dur="1" fill="hold">
                                          <p:stCondLst>
                                            <p:cond delay="0"/>
                                          </p:stCondLst>
                                        </p:cTn>
                                        <p:tgtEl>
                                          <p:spTgt spid="919"/>
                                        </p:tgtEl>
                                        <p:attrNameLst>
                                          <p:attrName>style.visibility</p:attrName>
                                        </p:attrNameLst>
                                      </p:cBhvr>
                                      <p:to>
                                        <p:strVal val="visible"/>
                                      </p:to>
                                    </p:set>
                                  </p:childTnLst>
                                </p:cTn>
                              </p:par>
                            </p:childTnLst>
                          </p:cTn>
                        </p:par>
                      </p:childTnLst>
                    </p:cTn>
                  </p:par>
                </p:childTnLst>
              </p:cTn>
              <p:nextCondLst>
                <p:cond evt="onClick" delay="0">
                  <p:tgtEl>
                    <p:spTgt spid="917"/>
                  </p:tgtEl>
                </p:cond>
              </p:nextCondLst>
            </p:seq>
            <p:seq concurrent="1" nextAc="seek">
              <p:cTn id="6479" restart="whenNotActive" fill="hold" evtFilter="cancelBubble" nodeType="interactiveSeq">
                <p:stCondLst>
                  <p:cond evt="onClick" delay="0">
                    <p:tgtEl>
                      <p:spTgt spid="920"/>
                    </p:tgtEl>
                  </p:cond>
                </p:stCondLst>
                <p:endSync evt="end" delay="0">
                  <p:rtn val="all"/>
                </p:endSync>
                <p:childTnLst>
                  <p:par>
                    <p:cTn id="6480" fill="hold">
                      <p:stCondLst>
                        <p:cond delay="0"/>
                      </p:stCondLst>
                      <p:childTnLst>
                        <p:par>
                          <p:cTn id="6481" fill="hold">
                            <p:stCondLst>
                              <p:cond delay="0"/>
                            </p:stCondLst>
                            <p:childTnLst>
                              <p:par>
                                <p:cTn id="6482" presetID="1" presetClass="exit" presetSubtype="0" fill="hold" grpId="1" nodeType="withEffect">
                                  <p:stCondLst>
                                    <p:cond delay="0"/>
                                  </p:stCondLst>
                                  <p:childTnLst>
                                    <p:set>
                                      <p:cBhvr>
                                        <p:cTn id="6483" dur="1" fill="hold">
                                          <p:stCondLst>
                                            <p:cond delay="0"/>
                                          </p:stCondLst>
                                        </p:cTn>
                                        <p:tgtEl>
                                          <p:spTgt spid="920"/>
                                        </p:tgtEl>
                                        <p:attrNameLst>
                                          <p:attrName>style.visibility</p:attrName>
                                        </p:attrNameLst>
                                      </p:cBhvr>
                                      <p:to>
                                        <p:strVal val="hidden"/>
                                      </p:to>
                                    </p:set>
                                  </p:childTnLst>
                                </p:cTn>
                              </p:par>
                              <p:par>
                                <p:cTn id="6484" presetID="1" presetClass="exit" presetSubtype="0" fill="hold" grpId="1" nodeType="withEffect">
                                  <p:stCondLst>
                                    <p:cond delay="0"/>
                                  </p:stCondLst>
                                  <p:childTnLst>
                                    <p:set>
                                      <p:cBhvr>
                                        <p:cTn id="6485" dur="1" fill="hold">
                                          <p:stCondLst>
                                            <p:cond delay="0"/>
                                          </p:stCondLst>
                                        </p:cTn>
                                        <p:tgtEl>
                                          <p:spTgt spid="919"/>
                                        </p:tgtEl>
                                        <p:attrNameLst>
                                          <p:attrName>style.visibility</p:attrName>
                                        </p:attrNameLst>
                                      </p:cBhvr>
                                      <p:to>
                                        <p:strVal val="hidden"/>
                                      </p:to>
                                    </p:set>
                                  </p:childTnLst>
                                </p:cTn>
                              </p:par>
                              <p:par>
                                <p:cTn id="6486" presetID="1" presetClass="entr" presetSubtype="0" fill="hold" grpId="3" nodeType="withEffect">
                                  <p:stCondLst>
                                    <p:cond delay="0"/>
                                  </p:stCondLst>
                                  <p:childTnLst>
                                    <p:set>
                                      <p:cBhvr>
                                        <p:cTn id="6487" dur="1" fill="hold">
                                          <p:stCondLst>
                                            <p:cond delay="0"/>
                                          </p:stCondLst>
                                        </p:cTn>
                                        <p:tgtEl>
                                          <p:spTgt spid="918"/>
                                        </p:tgtEl>
                                        <p:attrNameLst>
                                          <p:attrName>style.visibility</p:attrName>
                                        </p:attrNameLst>
                                      </p:cBhvr>
                                      <p:to>
                                        <p:strVal val="visible"/>
                                      </p:to>
                                    </p:set>
                                  </p:childTnLst>
                                </p:cTn>
                              </p:par>
                              <p:par>
                                <p:cTn id="6488" presetID="1" presetClass="entr" presetSubtype="0" fill="hold" grpId="3" nodeType="withEffect">
                                  <p:stCondLst>
                                    <p:cond delay="0"/>
                                  </p:stCondLst>
                                  <p:childTnLst>
                                    <p:set>
                                      <p:cBhvr>
                                        <p:cTn id="6489" dur="1" fill="hold">
                                          <p:stCondLst>
                                            <p:cond delay="0"/>
                                          </p:stCondLst>
                                        </p:cTn>
                                        <p:tgtEl>
                                          <p:spTgt spid="917"/>
                                        </p:tgtEl>
                                        <p:attrNameLst>
                                          <p:attrName>style.visibility</p:attrName>
                                        </p:attrNameLst>
                                      </p:cBhvr>
                                      <p:to>
                                        <p:strVal val="visible"/>
                                      </p:to>
                                    </p:set>
                                  </p:childTnLst>
                                </p:cTn>
                              </p:par>
                            </p:childTnLst>
                          </p:cTn>
                        </p:par>
                      </p:childTnLst>
                    </p:cTn>
                  </p:par>
                </p:childTnLst>
              </p:cTn>
              <p:nextCondLst>
                <p:cond evt="onClick" delay="0">
                  <p:tgtEl>
                    <p:spTgt spid="920"/>
                  </p:tgtEl>
                </p:cond>
              </p:nextCondLst>
            </p:seq>
            <p:seq concurrent="1" nextAc="seek">
              <p:cTn id="6490" restart="whenNotActive" fill="hold" evtFilter="cancelBubble" nodeType="interactiveSeq">
                <p:stCondLst>
                  <p:cond evt="onClick" delay="0">
                    <p:tgtEl>
                      <p:spTgt spid="919"/>
                    </p:tgtEl>
                  </p:cond>
                </p:stCondLst>
                <p:endSync evt="end" delay="0">
                  <p:rtn val="all"/>
                </p:endSync>
                <p:childTnLst>
                  <p:par>
                    <p:cTn id="6491" fill="hold">
                      <p:stCondLst>
                        <p:cond delay="0"/>
                      </p:stCondLst>
                      <p:childTnLst>
                        <p:par>
                          <p:cTn id="6492" fill="hold">
                            <p:stCondLst>
                              <p:cond delay="0"/>
                            </p:stCondLst>
                            <p:childTnLst>
                              <p:par>
                                <p:cTn id="6493" presetID="1" presetClass="exit" presetSubtype="0" fill="hold" grpId="2" nodeType="withEffect">
                                  <p:stCondLst>
                                    <p:cond delay="0"/>
                                  </p:stCondLst>
                                  <p:childTnLst>
                                    <p:set>
                                      <p:cBhvr>
                                        <p:cTn id="6494" dur="1" fill="hold">
                                          <p:stCondLst>
                                            <p:cond delay="0"/>
                                          </p:stCondLst>
                                        </p:cTn>
                                        <p:tgtEl>
                                          <p:spTgt spid="919"/>
                                        </p:tgtEl>
                                        <p:attrNameLst>
                                          <p:attrName>style.visibility</p:attrName>
                                        </p:attrNameLst>
                                      </p:cBhvr>
                                      <p:to>
                                        <p:strVal val="hidden"/>
                                      </p:to>
                                    </p:set>
                                  </p:childTnLst>
                                </p:cTn>
                              </p:par>
                              <p:par>
                                <p:cTn id="6495" presetID="1" presetClass="exit" presetSubtype="0" fill="hold" grpId="2" nodeType="withEffect">
                                  <p:stCondLst>
                                    <p:cond delay="0"/>
                                  </p:stCondLst>
                                  <p:childTnLst>
                                    <p:set>
                                      <p:cBhvr>
                                        <p:cTn id="6496" dur="1" fill="hold">
                                          <p:stCondLst>
                                            <p:cond delay="0"/>
                                          </p:stCondLst>
                                        </p:cTn>
                                        <p:tgtEl>
                                          <p:spTgt spid="920"/>
                                        </p:tgtEl>
                                        <p:attrNameLst>
                                          <p:attrName>style.visibility</p:attrName>
                                        </p:attrNameLst>
                                      </p:cBhvr>
                                      <p:to>
                                        <p:strVal val="hidden"/>
                                      </p:to>
                                    </p:set>
                                  </p:childTnLst>
                                </p:cTn>
                              </p:par>
                              <p:par>
                                <p:cTn id="6497" presetID="1" presetClass="entr" presetSubtype="0" fill="hold" grpId="0" nodeType="withEffect">
                                  <p:stCondLst>
                                    <p:cond delay="0"/>
                                  </p:stCondLst>
                                  <p:childTnLst>
                                    <p:set>
                                      <p:cBhvr>
                                        <p:cTn id="6498" dur="1" fill="hold">
                                          <p:stCondLst>
                                            <p:cond delay="0"/>
                                          </p:stCondLst>
                                        </p:cTn>
                                        <p:tgtEl>
                                          <p:spTgt spid="922"/>
                                        </p:tgtEl>
                                        <p:attrNameLst>
                                          <p:attrName>style.visibility</p:attrName>
                                        </p:attrNameLst>
                                      </p:cBhvr>
                                      <p:to>
                                        <p:strVal val="visible"/>
                                      </p:to>
                                    </p:set>
                                  </p:childTnLst>
                                </p:cTn>
                              </p:par>
                              <p:par>
                                <p:cTn id="6499" presetID="1" presetClass="entr" presetSubtype="0" fill="hold" grpId="0" nodeType="withEffect">
                                  <p:stCondLst>
                                    <p:cond delay="0"/>
                                  </p:stCondLst>
                                  <p:childTnLst>
                                    <p:set>
                                      <p:cBhvr>
                                        <p:cTn id="6500" dur="1" fill="hold">
                                          <p:stCondLst>
                                            <p:cond delay="0"/>
                                          </p:stCondLst>
                                        </p:cTn>
                                        <p:tgtEl>
                                          <p:spTgt spid="921"/>
                                        </p:tgtEl>
                                        <p:attrNameLst>
                                          <p:attrName>style.visibility</p:attrName>
                                        </p:attrNameLst>
                                      </p:cBhvr>
                                      <p:to>
                                        <p:strVal val="visible"/>
                                      </p:to>
                                    </p:set>
                                  </p:childTnLst>
                                </p:cTn>
                              </p:par>
                            </p:childTnLst>
                          </p:cTn>
                        </p:par>
                      </p:childTnLst>
                    </p:cTn>
                  </p:par>
                </p:childTnLst>
              </p:cTn>
              <p:nextCondLst>
                <p:cond evt="onClick" delay="0">
                  <p:tgtEl>
                    <p:spTgt spid="919"/>
                  </p:tgtEl>
                </p:cond>
              </p:nextCondLst>
            </p:seq>
            <p:seq concurrent="1" nextAc="seek">
              <p:cTn id="6501" restart="whenNotActive" fill="hold" evtFilter="cancelBubble" nodeType="interactiveSeq">
                <p:stCondLst>
                  <p:cond evt="onClick" delay="0">
                    <p:tgtEl>
                      <p:spTgt spid="922"/>
                    </p:tgtEl>
                  </p:cond>
                </p:stCondLst>
                <p:endSync evt="end" delay="0">
                  <p:rtn val="all"/>
                </p:endSync>
                <p:childTnLst>
                  <p:par>
                    <p:cTn id="6502" fill="hold">
                      <p:stCondLst>
                        <p:cond delay="0"/>
                      </p:stCondLst>
                      <p:childTnLst>
                        <p:par>
                          <p:cTn id="6503" fill="hold">
                            <p:stCondLst>
                              <p:cond delay="0"/>
                            </p:stCondLst>
                            <p:childTnLst>
                              <p:par>
                                <p:cTn id="6504" presetID="1" presetClass="exit" presetSubtype="0" fill="hold" grpId="1" nodeType="withEffect">
                                  <p:stCondLst>
                                    <p:cond delay="0"/>
                                  </p:stCondLst>
                                  <p:childTnLst>
                                    <p:set>
                                      <p:cBhvr>
                                        <p:cTn id="6505" dur="1" fill="hold">
                                          <p:stCondLst>
                                            <p:cond delay="0"/>
                                          </p:stCondLst>
                                        </p:cTn>
                                        <p:tgtEl>
                                          <p:spTgt spid="922"/>
                                        </p:tgtEl>
                                        <p:attrNameLst>
                                          <p:attrName>style.visibility</p:attrName>
                                        </p:attrNameLst>
                                      </p:cBhvr>
                                      <p:to>
                                        <p:strVal val="hidden"/>
                                      </p:to>
                                    </p:set>
                                  </p:childTnLst>
                                </p:cTn>
                              </p:par>
                              <p:par>
                                <p:cTn id="6506" presetID="1" presetClass="exit" presetSubtype="0" fill="hold" grpId="1" nodeType="withEffect">
                                  <p:stCondLst>
                                    <p:cond delay="0"/>
                                  </p:stCondLst>
                                  <p:childTnLst>
                                    <p:set>
                                      <p:cBhvr>
                                        <p:cTn id="6507" dur="1" fill="hold">
                                          <p:stCondLst>
                                            <p:cond delay="0"/>
                                          </p:stCondLst>
                                        </p:cTn>
                                        <p:tgtEl>
                                          <p:spTgt spid="921"/>
                                        </p:tgtEl>
                                        <p:attrNameLst>
                                          <p:attrName>style.visibility</p:attrName>
                                        </p:attrNameLst>
                                      </p:cBhvr>
                                      <p:to>
                                        <p:strVal val="hidden"/>
                                      </p:to>
                                    </p:set>
                                  </p:childTnLst>
                                </p:cTn>
                              </p:par>
                              <p:par>
                                <p:cTn id="6508" presetID="1" presetClass="entr" presetSubtype="0" fill="hold" grpId="0" nodeType="withEffect">
                                  <p:stCondLst>
                                    <p:cond delay="0"/>
                                  </p:stCondLst>
                                  <p:childTnLst>
                                    <p:set>
                                      <p:cBhvr>
                                        <p:cTn id="6509" dur="1" fill="hold">
                                          <p:stCondLst>
                                            <p:cond delay="0"/>
                                          </p:stCondLst>
                                        </p:cTn>
                                        <p:tgtEl>
                                          <p:spTgt spid="920"/>
                                        </p:tgtEl>
                                        <p:attrNameLst>
                                          <p:attrName>style.visibility</p:attrName>
                                        </p:attrNameLst>
                                      </p:cBhvr>
                                      <p:to>
                                        <p:strVal val="visible"/>
                                      </p:to>
                                    </p:set>
                                  </p:childTnLst>
                                </p:cTn>
                              </p:par>
                              <p:par>
                                <p:cTn id="6510" presetID="1" presetClass="entr" presetSubtype="0" fill="hold" grpId="0" nodeType="withEffect">
                                  <p:stCondLst>
                                    <p:cond delay="0"/>
                                  </p:stCondLst>
                                  <p:childTnLst>
                                    <p:set>
                                      <p:cBhvr>
                                        <p:cTn id="6511" dur="1" fill="hold">
                                          <p:stCondLst>
                                            <p:cond delay="0"/>
                                          </p:stCondLst>
                                        </p:cTn>
                                        <p:tgtEl>
                                          <p:spTgt spid="919"/>
                                        </p:tgtEl>
                                        <p:attrNameLst>
                                          <p:attrName>style.visibility</p:attrName>
                                        </p:attrNameLst>
                                      </p:cBhvr>
                                      <p:to>
                                        <p:strVal val="visible"/>
                                      </p:to>
                                    </p:set>
                                  </p:childTnLst>
                                </p:cTn>
                              </p:par>
                            </p:childTnLst>
                          </p:cTn>
                        </p:par>
                      </p:childTnLst>
                    </p:cTn>
                  </p:par>
                </p:childTnLst>
              </p:cTn>
              <p:nextCondLst>
                <p:cond evt="onClick" delay="0">
                  <p:tgtEl>
                    <p:spTgt spid="922"/>
                  </p:tgtEl>
                </p:cond>
              </p:nextCondLst>
            </p:seq>
            <p:seq concurrent="1" nextAc="seek">
              <p:cTn id="6512" restart="whenNotActive" fill="hold" evtFilter="cancelBubble" nodeType="interactiveSeq">
                <p:stCondLst>
                  <p:cond evt="onClick" delay="0">
                    <p:tgtEl>
                      <p:spTgt spid="921"/>
                    </p:tgtEl>
                  </p:cond>
                </p:stCondLst>
                <p:endSync evt="end" delay="0">
                  <p:rtn val="all"/>
                </p:endSync>
                <p:childTnLst>
                  <p:par>
                    <p:cTn id="6513" fill="hold">
                      <p:stCondLst>
                        <p:cond delay="0"/>
                      </p:stCondLst>
                      <p:childTnLst>
                        <p:par>
                          <p:cTn id="6514" fill="hold">
                            <p:stCondLst>
                              <p:cond delay="0"/>
                            </p:stCondLst>
                            <p:childTnLst>
                              <p:par>
                                <p:cTn id="6515" presetID="1" presetClass="exit" presetSubtype="0" fill="hold" grpId="2" nodeType="withEffect">
                                  <p:stCondLst>
                                    <p:cond delay="0"/>
                                  </p:stCondLst>
                                  <p:childTnLst>
                                    <p:set>
                                      <p:cBhvr>
                                        <p:cTn id="6516" dur="1" fill="hold">
                                          <p:stCondLst>
                                            <p:cond delay="0"/>
                                          </p:stCondLst>
                                        </p:cTn>
                                        <p:tgtEl>
                                          <p:spTgt spid="921"/>
                                        </p:tgtEl>
                                        <p:attrNameLst>
                                          <p:attrName>style.visibility</p:attrName>
                                        </p:attrNameLst>
                                      </p:cBhvr>
                                      <p:to>
                                        <p:strVal val="hidden"/>
                                      </p:to>
                                    </p:set>
                                  </p:childTnLst>
                                </p:cTn>
                              </p:par>
                              <p:par>
                                <p:cTn id="6517" presetID="1" presetClass="exit" presetSubtype="0" fill="hold" grpId="2" nodeType="withEffect">
                                  <p:stCondLst>
                                    <p:cond delay="0"/>
                                  </p:stCondLst>
                                  <p:childTnLst>
                                    <p:set>
                                      <p:cBhvr>
                                        <p:cTn id="6518" dur="1" fill="hold">
                                          <p:stCondLst>
                                            <p:cond delay="0"/>
                                          </p:stCondLst>
                                        </p:cTn>
                                        <p:tgtEl>
                                          <p:spTgt spid="922"/>
                                        </p:tgtEl>
                                        <p:attrNameLst>
                                          <p:attrName>style.visibility</p:attrName>
                                        </p:attrNameLst>
                                      </p:cBhvr>
                                      <p:to>
                                        <p:strVal val="hidden"/>
                                      </p:to>
                                    </p:set>
                                  </p:childTnLst>
                                </p:cTn>
                              </p:par>
                              <p:par>
                                <p:cTn id="6519" presetID="1" presetClass="entr" presetSubtype="0" fill="hold" grpId="3" nodeType="withEffect">
                                  <p:stCondLst>
                                    <p:cond delay="0"/>
                                  </p:stCondLst>
                                  <p:childTnLst>
                                    <p:set>
                                      <p:cBhvr>
                                        <p:cTn id="6520" dur="1" fill="hold">
                                          <p:stCondLst>
                                            <p:cond delay="0"/>
                                          </p:stCondLst>
                                        </p:cTn>
                                        <p:tgtEl>
                                          <p:spTgt spid="924"/>
                                        </p:tgtEl>
                                        <p:attrNameLst>
                                          <p:attrName>style.visibility</p:attrName>
                                        </p:attrNameLst>
                                      </p:cBhvr>
                                      <p:to>
                                        <p:strVal val="visible"/>
                                      </p:to>
                                    </p:set>
                                  </p:childTnLst>
                                </p:cTn>
                              </p:par>
                              <p:par>
                                <p:cTn id="6521" presetID="1" presetClass="entr" presetSubtype="0" fill="hold" grpId="3" nodeType="withEffect">
                                  <p:stCondLst>
                                    <p:cond delay="0"/>
                                  </p:stCondLst>
                                  <p:childTnLst>
                                    <p:set>
                                      <p:cBhvr>
                                        <p:cTn id="6522" dur="1" fill="hold">
                                          <p:stCondLst>
                                            <p:cond delay="0"/>
                                          </p:stCondLst>
                                        </p:cTn>
                                        <p:tgtEl>
                                          <p:spTgt spid="923"/>
                                        </p:tgtEl>
                                        <p:attrNameLst>
                                          <p:attrName>style.visibility</p:attrName>
                                        </p:attrNameLst>
                                      </p:cBhvr>
                                      <p:to>
                                        <p:strVal val="visible"/>
                                      </p:to>
                                    </p:set>
                                  </p:childTnLst>
                                </p:cTn>
                              </p:par>
                            </p:childTnLst>
                          </p:cTn>
                        </p:par>
                      </p:childTnLst>
                    </p:cTn>
                  </p:par>
                </p:childTnLst>
              </p:cTn>
              <p:nextCondLst>
                <p:cond evt="onClick" delay="0">
                  <p:tgtEl>
                    <p:spTgt spid="921"/>
                  </p:tgtEl>
                </p:cond>
              </p:nextCondLst>
            </p:seq>
            <p:seq concurrent="1" nextAc="seek">
              <p:cTn id="6523" restart="whenNotActive" fill="hold" evtFilter="cancelBubble" nodeType="interactiveSeq">
                <p:stCondLst>
                  <p:cond evt="onClick" delay="0">
                    <p:tgtEl>
                      <p:spTgt spid="924"/>
                    </p:tgtEl>
                  </p:cond>
                </p:stCondLst>
                <p:endSync evt="end" delay="0">
                  <p:rtn val="all"/>
                </p:endSync>
                <p:childTnLst>
                  <p:par>
                    <p:cTn id="6524" fill="hold">
                      <p:stCondLst>
                        <p:cond delay="0"/>
                      </p:stCondLst>
                      <p:childTnLst>
                        <p:par>
                          <p:cTn id="6525" fill="hold">
                            <p:stCondLst>
                              <p:cond delay="0"/>
                            </p:stCondLst>
                            <p:childTnLst>
                              <p:par>
                                <p:cTn id="6526" presetID="1" presetClass="exit" presetSubtype="0" fill="hold" grpId="1" nodeType="withEffect">
                                  <p:stCondLst>
                                    <p:cond delay="0"/>
                                  </p:stCondLst>
                                  <p:childTnLst>
                                    <p:set>
                                      <p:cBhvr>
                                        <p:cTn id="6527" dur="1" fill="hold">
                                          <p:stCondLst>
                                            <p:cond delay="0"/>
                                          </p:stCondLst>
                                        </p:cTn>
                                        <p:tgtEl>
                                          <p:spTgt spid="924"/>
                                        </p:tgtEl>
                                        <p:attrNameLst>
                                          <p:attrName>style.visibility</p:attrName>
                                        </p:attrNameLst>
                                      </p:cBhvr>
                                      <p:to>
                                        <p:strVal val="hidden"/>
                                      </p:to>
                                    </p:set>
                                  </p:childTnLst>
                                </p:cTn>
                              </p:par>
                              <p:par>
                                <p:cTn id="6528" presetID="1" presetClass="exit" presetSubtype="0" fill="hold" grpId="1" nodeType="withEffect">
                                  <p:stCondLst>
                                    <p:cond delay="0"/>
                                  </p:stCondLst>
                                  <p:childTnLst>
                                    <p:set>
                                      <p:cBhvr>
                                        <p:cTn id="6529" dur="1" fill="hold">
                                          <p:stCondLst>
                                            <p:cond delay="0"/>
                                          </p:stCondLst>
                                        </p:cTn>
                                        <p:tgtEl>
                                          <p:spTgt spid="923"/>
                                        </p:tgtEl>
                                        <p:attrNameLst>
                                          <p:attrName>style.visibility</p:attrName>
                                        </p:attrNameLst>
                                      </p:cBhvr>
                                      <p:to>
                                        <p:strVal val="hidden"/>
                                      </p:to>
                                    </p:set>
                                  </p:childTnLst>
                                </p:cTn>
                              </p:par>
                              <p:par>
                                <p:cTn id="6530" presetID="1" presetClass="entr" presetSubtype="0" fill="hold" grpId="3" nodeType="withEffect">
                                  <p:stCondLst>
                                    <p:cond delay="0"/>
                                  </p:stCondLst>
                                  <p:childTnLst>
                                    <p:set>
                                      <p:cBhvr>
                                        <p:cTn id="6531" dur="1" fill="hold">
                                          <p:stCondLst>
                                            <p:cond delay="0"/>
                                          </p:stCondLst>
                                        </p:cTn>
                                        <p:tgtEl>
                                          <p:spTgt spid="922"/>
                                        </p:tgtEl>
                                        <p:attrNameLst>
                                          <p:attrName>style.visibility</p:attrName>
                                        </p:attrNameLst>
                                      </p:cBhvr>
                                      <p:to>
                                        <p:strVal val="visible"/>
                                      </p:to>
                                    </p:set>
                                  </p:childTnLst>
                                </p:cTn>
                              </p:par>
                              <p:par>
                                <p:cTn id="6532" presetID="1" presetClass="entr" presetSubtype="0" fill="hold" grpId="3" nodeType="withEffect">
                                  <p:stCondLst>
                                    <p:cond delay="0"/>
                                  </p:stCondLst>
                                  <p:childTnLst>
                                    <p:set>
                                      <p:cBhvr>
                                        <p:cTn id="6533" dur="1" fill="hold">
                                          <p:stCondLst>
                                            <p:cond delay="0"/>
                                          </p:stCondLst>
                                        </p:cTn>
                                        <p:tgtEl>
                                          <p:spTgt spid="921"/>
                                        </p:tgtEl>
                                        <p:attrNameLst>
                                          <p:attrName>style.visibility</p:attrName>
                                        </p:attrNameLst>
                                      </p:cBhvr>
                                      <p:to>
                                        <p:strVal val="visible"/>
                                      </p:to>
                                    </p:set>
                                  </p:childTnLst>
                                </p:cTn>
                              </p:par>
                            </p:childTnLst>
                          </p:cTn>
                        </p:par>
                      </p:childTnLst>
                    </p:cTn>
                  </p:par>
                </p:childTnLst>
              </p:cTn>
              <p:nextCondLst>
                <p:cond evt="onClick" delay="0">
                  <p:tgtEl>
                    <p:spTgt spid="924"/>
                  </p:tgtEl>
                </p:cond>
              </p:nextCondLst>
            </p:seq>
            <p:seq concurrent="1" nextAc="seek">
              <p:cTn id="6534" restart="whenNotActive" fill="hold" evtFilter="cancelBubble" nodeType="interactiveSeq">
                <p:stCondLst>
                  <p:cond evt="onClick" delay="0">
                    <p:tgtEl>
                      <p:spTgt spid="923"/>
                    </p:tgtEl>
                  </p:cond>
                </p:stCondLst>
                <p:endSync evt="end" delay="0">
                  <p:rtn val="all"/>
                </p:endSync>
                <p:childTnLst>
                  <p:par>
                    <p:cTn id="6535" fill="hold">
                      <p:stCondLst>
                        <p:cond delay="0"/>
                      </p:stCondLst>
                      <p:childTnLst>
                        <p:par>
                          <p:cTn id="6536" fill="hold">
                            <p:stCondLst>
                              <p:cond delay="0"/>
                            </p:stCondLst>
                            <p:childTnLst>
                              <p:par>
                                <p:cTn id="6537" presetID="1" presetClass="exit" presetSubtype="0" fill="hold" grpId="2" nodeType="withEffect">
                                  <p:stCondLst>
                                    <p:cond delay="0"/>
                                  </p:stCondLst>
                                  <p:childTnLst>
                                    <p:set>
                                      <p:cBhvr>
                                        <p:cTn id="6538" dur="1" fill="hold">
                                          <p:stCondLst>
                                            <p:cond delay="0"/>
                                          </p:stCondLst>
                                        </p:cTn>
                                        <p:tgtEl>
                                          <p:spTgt spid="923"/>
                                        </p:tgtEl>
                                        <p:attrNameLst>
                                          <p:attrName>style.visibility</p:attrName>
                                        </p:attrNameLst>
                                      </p:cBhvr>
                                      <p:to>
                                        <p:strVal val="hidden"/>
                                      </p:to>
                                    </p:set>
                                  </p:childTnLst>
                                </p:cTn>
                              </p:par>
                              <p:par>
                                <p:cTn id="6539" presetID="1" presetClass="exit" presetSubtype="0" fill="hold" grpId="2" nodeType="withEffect">
                                  <p:stCondLst>
                                    <p:cond delay="0"/>
                                  </p:stCondLst>
                                  <p:childTnLst>
                                    <p:set>
                                      <p:cBhvr>
                                        <p:cTn id="6540" dur="1" fill="hold">
                                          <p:stCondLst>
                                            <p:cond delay="0"/>
                                          </p:stCondLst>
                                        </p:cTn>
                                        <p:tgtEl>
                                          <p:spTgt spid="924"/>
                                        </p:tgtEl>
                                        <p:attrNameLst>
                                          <p:attrName>style.visibility</p:attrName>
                                        </p:attrNameLst>
                                      </p:cBhvr>
                                      <p:to>
                                        <p:strVal val="hidden"/>
                                      </p:to>
                                    </p:set>
                                  </p:childTnLst>
                                </p:cTn>
                              </p:par>
                              <p:par>
                                <p:cTn id="6541" presetID="1" presetClass="entr" presetSubtype="0" fill="hold" grpId="0" nodeType="withEffect">
                                  <p:stCondLst>
                                    <p:cond delay="0"/>
                                  </p:stCondLst>
                                  <p:childTnLst>
                                    <p:set>
                                      <p:cBhvr>
                                        <p:cTn id="6542" dur="1" fill="hold">
                                          <p:stCondLst>
                                            <p:cond delay="0"/>
                                          </p:stCondLst>
                                        </p:cTn>
                                        <p:tgtEl>
                                          <p:spTgt spid="926"/>
                                        </p:tgtEl>
                                        <p:attrNameLst>
                                          <p:attrName>style.visibility</p:attrName>
                                        </p:attrNameLst>
                                      </p:cBhvr>
                                      <p:to>
                                        <p:strVal val="visible"/>
                                      </p:to>
                                    </p:set>
                                  </p:childTnLst>
                                </p:cTn>
                              </p:par>
                              <p:par>
                                <p:cTn id="6543" presetID="1" presetClass="entr" presetSubtype="0" fill="hold" grpId="0" nodeType="withEffect">
                                  <p:stCondLst>
                                    <p:cond delay="0"/>
                                  </p:stCondLst>
                                  <p:childTnLst>
                                    <p:set>
                                      <p:cBhvr>
                                        <p:cTn id="6544" dur="1" fill="hold">
                                          <p:stCondLst>
                                            <p:cond delay="0"/>
                                          </p:stCondLst>
                                        </p:cTn>
                                        <p:tgtEl>
                                          <p:spTgt spid="925"/>
                                        </p:tgtEl>
                                        <p:attrNameLst>
                                          <p:attrName>style.visibility</p:attrName>
                                        </p:attrNameLst>
                                      </p:cBhvr>
                                      <p:to>
                                        <p:strVal val="visible"/>
                                      </p:to>
                                    </p:set>
                                  </p:childTnLst>
                                </p:cTn>
                              </p:par>
                            </p:childTnLst>
                          </p:cTn>
                        </p:par>
                      </p:childTnLst>
                    </p:cTn>
                  </p:par>
                </p:childTnLst>
              </p:cTn>
              <p:nextCondLst>
                <p:cond evt="onClick" delay="0">
                  <p:tgtEl>
                    <p:spTgt spid="923"/>
                  </p:tgtEl>
                </p:cond>
              </p:nextCondLst>
            </p:seq>
            <p:seq concurrent="1" nextAc="seek">
              <p:cTn id="6545" restart="whenNotActive" fill="hold" evtFilter="cancelBubble" nodeType="interactiveSeq">
                <p:stCondLst>
                  <p:cond evt="onClick" delay="0">
                    <p:tgtEl>
                      <p:spTgt spid="926"/>
                    </p:tgtEl>
                  </p:cond>
                </p:stCondLst>
                <p:endSync evt="end" delay="0">
                  <p:rtn val="all"/>
                </p:endSync>
                <p:childTnLst>
                  <p:par>
                    <p:cTn id="6546" fill="hold">
                      <p:stCondLst>
                        <p:cond delay="0"/>
                      </p:stCondLst>
                      <p:childTnLst>
                        <p:par>
                          <p:cTn id="6547" fill="hold">
                            <p:stCondLst>
                              <p:cond delay="0"/>
                            </p:stCondLst>
                            <p:childTnLst>
                              <p:par>
                                <p:cTn id="6548" presetID="1" presetClass="exit" presetSubtype="0" fill="hold" grpId="1" nodeType="withEffect">
                                  <p:stCondLst>
                                    <p:cond delay="0"/>
                                  </p:stCondLst>
                                  <p:childTnLst>
                                    <p:set>
                                      <p:cBhvr>
                                        <p:cTn id="6549" dur="1" fill="hold">
                                          <p:stCondLst>
                                            <p:cond delay="0"/>
                                          </p:stCondLst>
                                        </p:cTn>
                                        <p:tgtEl>
                                          <p:spTgt spid="926"/>
                                        </p:tgtEl>
                                        <p:attrNameLst>
                                          <p:attrName>style.visibility</p:attrName>
                                        </p:attrNameLst>
                                      </p:cBhvr>
                                      <p:to>
                                        <p:strVal val="hidden"/>
                                      </p:to>
                                    </p:set>
                                  </p:childTnLst>
                                </p:cTn>
                              </p:par>
                              <p:par>
                                <p:cTn id="6550" presetID="1" presetClass="exit" presetSubtype="0" fill="hold" grpId="1" nodeType="withEffect">
                                  <p:stCondLst>
                                    <p:cond delay="0"/>
                                  </p:stCondLst>
                                  <p:childTnLst>
                                    <p:set>
                                      <p:cBhvr>
                                        <p:cTn id="6551" dur="1" fill="hold">
                                          <p:stCondLst>
                                            <p:cond delay="0"/>
                                          </p:stCondLst>
                                        </p:cTn>
                                        <p:tgtEl>
                                          <p:spTgt spid="925"/>
                                        </p:tgtEl>
                                        <p:attrNameLst>
                                          <p:attrName>style.visibility</p:attrName>
                                        </p:attrNameLst>
                                      </p:cBhvr>
                                      <p:to>
                                        <p:strVal val="hidden"/>
                                      </p:to>
                                    </p:set>
                                  </p:childTnLst>
                                </p:cTn>
                              </p:par>
                              <p:par>
                                <p:cTn id="6552" presetID="1" presetClass="entr" presetSubtype="0" fill="hold" grpId="0" nodeType="withEffect">
                                  <p:stCondLst>
                                    <p:cond delay="0"/>
                                  </p:stCondLst>
                                  <p:childTnLst>
                                    <p:set>
                                      <p:cBhvr>
                                        <p:cTn id="6553" dur="1" fill="hold">
                                          <p:stCondLst>
                                            <p:cond delay="0"/>
                                          </p:stCondLst>
                                        </p:cTn>
                                        <p:tgtEl>
                                          <p:spTgt spid="924"/>
                                        </p:tgtEl>
                                        <p:attrNameLst>
                                          <p:attrName>style.visibility</p:attrName>
                                        </p:attrNameLst>
                                      </p:cBhvr>
                                      <p:to>
                                        <p:strVal val="visible"/>
                                      </p:to>
                                    </p:set>
                                  </p:childTnLst>
                                </p:cTn>
                              </p:par>
                              <p:par>
                                <p:cTn id="6554" presetID="1" presetClass="entr" presetSubtype="0" fill="hold" grpId="0" nodeType="withEffect">
                                  <p:stCondLst>
                                    <p:cond delay="0"/>
                                  </p:stCondLst>
                                  <p:childTnLst>
                                    <p:set>
                                      <p:cBhvr>
                                        <p:cTn id="6555" dur="1" fill="hold">
                                          <p:stCondLst>
                                            <p:cond delay="0"/>
                                          </p:stCondLst>
                                        </p:cTn>
                                        <p:tgtEl>
                                          <p:spTgt spid="923"/>
                                        </p:tgtEl>
                                        <p:attrNameLst>
                                          <p:attrName>style.visibility</p:attrName>
                                        </p:attrNameLst>
                                      </p:cBhvr>
                                      <p:to>
                                        <p:strVal val="visible"/>
                                      </p:to>
                                    </p:set>
                                  </p:childTnLst>
                                </p:cTn>
                              </p:par>
                            </p:childTnLst>
                          </p:cTn>
                        </p:par>
                      </p:childTnLst>
                    </p:cTn>
                  </p:par>
                </p:childTnLst>
              </p:cTn>
              <p:nextCondLst>
                <p:cond evt="onClick" delay="0">
                  <p:tgtEl>
                    <p:spTgt spid="926"/>
                  </p:tgtEl>
                </p:cond>
              </p:nextCondLst>
            </p:seq>
            <p:seq concurrent="1" nextAc="seek">
              <p:cTn id="6556" restart="whenNotActive" fill="hold" evtFilter="cancelBubble" nodeType="interactiveSeq">
                <p:stCondLst>
                  <p:cond evt="onClick" delay="0">
                    <p:tgtEl>
                      <p:spTgt spid="925"/>
                    </p:tgtEl>
                  </p:cond>
                </p:stCondLst>
                <p:endSync evt="end" delay="0">
                  <p:rtn val="all"/>
                </p:endSync>
                <p:childTnLst>
                  <p:par>
                    <p:cTn id="6557" fill="hold">
                      <p:stCondLst>
                        <p:cond delay="0"/>
                      </p:stCondLst>
                      <p:childTnLst>
                        <p:par>
                          <p:cTn id="6558" fill="hold">
                            <p:stCondLst>
                              <p:cond delay="0"/>
                            </p:stCondLst>
                            <p:childTnLst>
                              <p:par>
                                <p:cTn id="6559" presetID="1" presetClass="exit" presetSubtype="0" fill="hold" grpId="2" nodeType="withEffect">
                                  <p:stCondLst>
                                    <p:cond delay="0"/>
                                  </p:stCondLst>
                                  <p:childTnLst>
                                    <p:set>
                                      <p:cBhvr>
                                        <p:cTn id="6560" dur="1" fill="hold">
                                          <p:stCondLst>
                                            <p:cond delay="0"/>
                                          </p:stCondLst>
                                        </p:cTn>
                                        <p:tgtEl>
                                          <p:spTgt spid="925"/>
                                        </p:tgtEl>
                                        <p:attrNameLst>
                                          <p:attrName>style.visibility</p:attrName>
                                        </p:attrNameLst>
                                      </p:cBhvr>
                                      <p:to>
                                        <p:strVal val="hidden"/>
                                      </p:to>
                                    </p:set>
                                  </p:childTnLst>
                                </p:cTn>
                              </p:par>
                              <p:par>
                                <p:cTn id="6561" presetID="1" presetClass="exit" presetSubtype="0" fill="hold" grpId="2" nodeType="withEffect">
                                  <p:stCondLst>
                                    <p:cond delay="0"/>
                                  </p:stCondLst>
                                  <p:childTnLst>
                                    <p:set>
                                      <p:cBhvr>
                                        <p:cTn id="6562" dur="1" fill="hold">
                                          <p:stCondLst>
                                            <p:cond delay="0"/>
                                          </p:stCondLst>
                                        </p:cTn>
                                        <p:tgtEl>
                                          <p:spTgt spid="926"/>
                                        </p:tgtEl>
                                        <p:attrNameLst>
                                          <p:attrName>style.visibility</p:attrName>
                                        </p:attrNameLst>
                                      </p:cBhvr>
                                      <p:to>
                                        <p:strVal val="hidden"/>
                                      </p:to>
                                    </p:set>
                                  </p:childTnLst>
                                </p:cTn>
                              </p:par>
                              <p:par>
                                <p:cTn id="6563" presetID="1" presetClass="entr" presetSubtype="0" fill="hold" grpId="1" nodeType="withEffect">
                                  <p:stCondLst>
                                    <p:cond delay="0"/>
                                  </p:stCondLst>
                                  <p:childTnLst>
                                    <p:set>
                                      <p:cBhvr>
                                        <p:cTn id="6564" dur="1" fill="hold">
                                          <p:stCondLst>
                                            <p:cond delay="0"/>
                                          </p:stCondLst>
                                        </p:cTn>
                                        <p:tgtEl>
                                          <p:spTgt spid="928"/>
                                        </p:tgtEl>
                                        <p:attrNameLst>
                                          <p:attrName>style.visibility</p:attrName>
                                        </p:attrNameLst>
                                      </p:cBhvr>
                                      <p:to>
                                        <p:strVal val="visible"/>
                                      </p:to>
                                    </p:set>
                                  </p:childTnLst>
                                </p:cTn>
                              </p:par>
                              <p:par>
                                <p:cTn id="6565" presetID="1" presetClass="entr" presetSubtype="0" fill="hold" grpId="1" nodeType="withEffect">
                                  <p:stCondLst>
                                    <p:cond delay="0"/>
                                  </p:stCondLst>
                                  <p:childTnLst>
                                    <p:set>
                                      <p:cBhvr>
                                        <p:cTn id="6566" dur="1" fill="hold">
                                          <p:stCondLst>
                                            <p:cond delay="0"/>
                                          </p:stCondLst>
                                        </p:cTn>
                                        <p:tgtEl>
                                          <p:spTgt spid="927"/>
                                        </p:tgtEl>
                                        <p:attrNameLst>
                                          <p:attrName>style.visibility</p:attrName>
                                        </p:attrNameLst>
                                      </p:cBhvr>
                                      <p:to>
                                        <p:strVal val="visible"/>
                                      </p:to>
                                    </p:set>
                                  </p:childTnLst>
                                </p:cTn>
                              </p:par>
                            </p:childTnLst>
                          </p:cTn>
                        </p:par>
                      </p:childTnLst>
                    </p:cTn>
                  </p:par>
                </p:childTnLst>
              </p:cTn>
              <p:nextCondLst>
                <p:cond evt="onClick" delay="0">
                  <p:tgtEl>
                    <p:spTgt spid="925"/>
                  </p:tgtEl>
                </p:cond>
              </p:nextCondLst>
            </p:seq>
            <p:seq concurrent="1" nextAc="seek">
              <p:cTn id="6567" restart="whenNotActive" fill="hold" evtFilter="cancelBubble" nodeType="interactiveSeq">
                <p:stCondLst>
                  <p:cond evt="onClick" delay="0">
                    <p:tgtEl>
                      <p:spTgt spid="928"/>
                    </p:tgtEl>
                  </p:cond>
                </p:stCondLst>
                <p:endSync evt="end" delay="0">
                  <p:rtn val="all"/>
                </p:endSync>
                <p:childTnLst>
                  <p:par>
                    <p:cTn id="6568" fill="hold">
                      <p:stCondLst>
                        <p:cond delay="0"/>
                      </p:stCondLst>
                      <p:childTnLst>
                        <p:par>
                          <p:cTn id="6569" fill="hold">
                            <p:stCondLst>
                              <p:cond delay="0"/>
                            </p:stCondLst>
                            <p:childTnLst>
                              <p:par>
                                <p:cTn id="6570" presetID="1" presetClass="exit" presetSubtype="0" fill="hold" grpId="0" nodeType="withEffect">
                                  <p:stCondLst>
                                    <p:cond delay="0"/>
                                  </p:stCondLst>
                                  <p:childTnLst>
                                    <p:set>
                                      <p:cBhvr>
                                        <p:cTn id="6571" dur="1" fill="hold">
                                          <p:stCondLst>
                                            <p:cond delay="0"/>
                                          </p:stCondLst>
                                        </p:cTn>
                                        <p:tgtEl>
                                          <p:spTgt spid="928"/>
                                        </p:tgtEl>
                                        <p:attrNameLst>
                                          <p:attrName>style.visibility</p:attrName>
                                        </p:attrNameLst>
                                      </p:cBhvr>
                                      <p:to>
                                        <p:strVal val="hidden"/>
                                      </p:to>
                                    </p:set>
                                  </p:childTnLst>
                                </p:cTn>
                              </p:par>
                              <p:par>
                                <p:cTn id="6572" presetID="1" presetClass="exit" presetSubtype="0" fill="hold" grpId="0" nodeType="withEffect">
                                  <p:stCondLst>
                                    <p:cond delay="0"/>
                                  </p:stCondLst>
                                  <p:childTnLst>
                                    <p:set>
                                      <p:cBhvr>
                                        <p:cTn id="6573" dur="1" fill="hold">
                                          <p:stCondLst>
                                            <p:cond delay="0"/>
                                          </p:stCondLst>
                                        </p:cTn>
                                        <p:tgtEl>
                                          <p:spTgt spid="927"/>
                                        </p:tgtEl>
                                        <p:attrNameLst>
                                          <p:attrName>style.visibility</p:attrName>
                                        </p:attrNameLst>
                                      </p:cBhvr>
                                      <p:to>
                                        <p:strVal val="hidden"/>
                                      </p:to>
                                    </p:set>
                                  </p:childTnLst>
                                </p:cTn>
                              </p:par>
                              <p:par>
                                <p:cTn id="6574" presetID="1" presetClass="entr" presetSubtype="0" fill="hold" grpId="3" nodeType="withEffect">
                                  <p:stCondLst>
                                    <p:cond delay="0"/>
                                  </p:stCondLst>
                                  <p:childTnLst>
                                    <p:set>
                                      <p:cBhvr>
                                        <p:cTn id="6575" dur="1" fill="hold">
                                          <p:stCondLst>
                                            <p:cond delay="0"/>
                                          </p:stCondLst>
                                        </p:cTn>
                                        <p:tgtEl>
                                          <p:spTgt spid="926"/>
                                        </p:tgtEl>
                                        <p:attrNameLst>
                                          <p:attrName>style.visibility</p:attrName>
                                        </p:attrNameLst>
                                      </p:cBhvr>
                                      <p:to>
                                        <p:strVal val="visible"/>
                                      </p:to>
                                    </p:set>
                                  </p:childTnLst>
                                </p:cTn>
                              </p:par>
                              <p:par>
                                <p:cTn id="6576" presetID="1" presetClass="entr" presetSubtype="0" fill="hold" grpId="3" nodeType="withEffect">
                                  <p:stCondLst>
                                    <p:cond delay="0"/>
                                  </p:stCondLst>
                                  <p:childTnLst>
                                    <p:set>
                                      <p:cBhvr>
                                        <p:cTn id="6577" dur="1" fill="hold">
                                          <p:stCondLst>
                                            <p:cond delay="0"/>
                                          </p:stCondLst>
                                        </p:cTn>
                                        <p:tgtEl>
                                          <p:spTgt spid="925"/>
                                        </p:tgtEl>
                                        <p:attrNameLst>
                                          <p:attrName>style.visibility</p:attrName>
                                        </p:attrNameLst>
                                      </p:cBhvr>
                                      <p:to>
                                        <p:strVal val="visible"/>
                                      </p:to>
                                    </p:set>
                                  </p:childTnLst>
                                </p:cTn>
                              </p:par>
                            </p:childTnLst>
                          </p:cTn>
                        </p:par>
                      </p:childTnLst>
                    </p:cTn>
                  </p:par>
                </p:childTnLst>
              </p:cTn>
              <p:nextCondLst>
                <p:cond evt="onClick" delay="0">
                  <p:tgtEl>
                    <p:spTgt spid="928"/>
                  </p:tgtEl>
                </p:cond>
              </p:nextCondLst>
            </p:seq>
            <p:seq concurrent="1" nextAc="seek">
              <p:cTn id="6578" restart="whenNotActive" fill="hold" evtFilter="cancelBubble" nodeType="interactiveSeq">
                <p:stCondLst>
                  <p:cond evt="onClick" delay="0">
                    <p:tgtEl>
                      <p:spTgt spid="4098"/>
                    </p:tgtEl>
                  </p:cond>
                </p:stCondLst>
                <p:endSync evt="end" delay="0">
                  <p:rtn val="all"/>
                </p:endSync>
                <p:childTnLst>
                  <p:par>
                    <p:cTn id="6579" fill="hold">
                      <p:stCondLst>
                        <p:cond delay="0"/>
                      </p:stCondLst>
                      <p:childTnLst>
                        <p:par>
                          <p:cTn id="6580" fill="hold">
                            <p:stCondLst>
                              <p:cond delay="0"/>
                            </p:stCondLst>
                            <p:childTnLst>
                              <p:par>
                                <p:cTn id="6581" presetID="1" presetClass="exit" presetSubtype="0" fill="hold" nodeType="withEffect">
                                  <p:stCondLst>
                                    <p:cond delay="0"/>
                                  </p:stCondLst>
                                  <p:childTnLst>
                                    <p:set>
                                      <p:cBhvr>
                                        <p:cTn id="6582" dur="1" fill="hold">
                                          <p:stCondLst>
                                            <p:cond delay="0"/>
                                          </p:stCondLst>
                                        </p:cTn>
                                        <p:tgtEl>
                                          <p:spTgt spid="829"/>
                                        </p:tgtEl>
                                        <p:attrNameLst>
                                          <p:attrName>style.visibility</p:attrName>
                                        </p:attrNameLst>
                                      </p:cBhvr>
                                      <p:to>
                                        <p:strVal val="hidden"/>
                                      </p:to>
                                    </p:set>
                                  </p:childTnLst>
                                </p:cTn>
                              </p:par>
                              <p:par>
                                <p:cTn id="6583" presetID="1" presetClass="exit" presetSubtype="0" fill="hold" nodeType="withEffect">
                                  <p:stCondLst>
                                    <p:cond delay="0"/>
                                  </p:stCondLst>
                                  <p:childTnLst>
                                    <p:set>
                                      <p:cBhvr>
                                        <p:cTn id="6584" dur="1" fill="hold">
                                          <p:stCondLst>
                                            <p:cond delay="0"/>
                                          </p:stCondLst>
                                        </p:cTn>
                                        <p:tgtEl>
                                          <p:spTgt spid="830"/>
                                        </p:tgtEl>
                                        <p:attrNameLst>
                                          <p:attrName>style.visibility</p:attrName>
                                        </p:attrNameLst>
                                      </p:cBhvr>
                                      <p:to>
                                        <p:strVal val="hidden"/>
                                      </p:to>
                                    </p:set>
                                  </p:childTnLst>
                                </p:cTn>
                              </p:par>
                              <p:par>
                                <p:cTn id="6585" presetID="1" presetClass="exit" presetSubtype="0" fill="hold" nodeType="withEffect">
                                  <p:stCondLst>
                                    <p:cond delay="0"/>
                                  </p:stCondLst>
                                  <p:childTnLst>
                                    <p:set>
                                      <p:cBhvr>
                                        <p:cTn id="6586" dur="1" fill="hold">
                                          <p:stCondLst>
                                            <p:cond delay="0"/>
                                          </p:stCondLst>
                                        </p:cTn>
                                        <p:tgtEl>
                                          <p:spTgt spid="832"/>
                                        </p:tgtEl>
                                        <p:attrNameLst>
                                          <p:attrName>style.visibility</p:attrName>
                                        </p:attrNameLst>
                                      </p:cBhvr>
                                      <p:to>
                                        <p:strVal val="hidden"/>
                                      </p:to>
                                    </p:set>
                                  </p:childTnLst>
                                </p:cTn>
                              </p:par>
                              <p:par>
                                <p:cTn id="6587" presetID="1" presetClass="exit" presetSubtype="0" fill="hold" nodeType="withEffect">
                                  <p:stCondLst>
                                    <p:cond delay="0"/>
                                  </p:stCondLst>
                                  <p:childTnLst>
                                    <p:set>
                                      <p:cBhvr>
                                        <p:cTn id="6588" dur="1" fill="hold">
                                          <p:stCondLst>
                                            <p:cond delay="0"/>
                                          </p:stCondLst>
                                        </p:cTn>
                                        <p:tgtEl>
                                          <p:spTgt spid="831"/>
                                        </p:tgtEl>
                                        <p:attrNameLst>
                                          <p:attrName>style.visibility</p:attrName>
                                        </p:attrNameLst>
                                      </p:cBhvr>
                                      <p:to>
                                        <p:strVal val="hidden"/>
                                      </p:to>
                                    </p:set>
                                  </p:childTnLst>
                                </p:cTn>
                              </p:par>
                              <p:par>
                                <p:cTn id="6589" presetID="1" presetClass="exit" presetSubtype="0" fill="hold" nodeType="withEffect">
                                  <p:stCondLst>
                                    <p:cond delay="0"/>
                                  </p:stCondLst>
                                  <p:childTnLst>
                                    <p:set>
                                      <p:cBhvr>
                                        <p:cTn id="6590" dur="1" fill="hold">
                                          <p:stCondLst>
                                            <p:cond delay="0"/>
                                          </p:stCondLst>
                                        </p:cTn>
                                        <p:tgtEl>
                                          <p:spTgt spid="834"/>
                                        </p:tgtEl>
                                        <p:attrNameLst>
                                          <p:attrName>style.visibility</p:attrName>
                                        </p:attrNameLst>
                                      </p:cBhvr>
                                      <p:to>
                                        <p:strVal val="hidden"/>
                                      </p:to>
                                    </p:set>
                                  </p:childTnLst>
                                </p:cTn>
                              </p:par>
                              <p:par>
                                <p:cTn id="6591" presetID="1" presetClass="exit" presetSubtype="0" fill="hold" nodeType="withEffect">
                                  <p:stCondLst>
                                    <p:cond delay="0"/>
                                  </p:stCondLst>
                                  <p:childTnLst>
                                    <p:set>
                                      <p:cBhvr>
                                        <p:cTn id="6592" dur="1" fill="hold">
                                          <p:stCondLst>
                                            <p:cond delay="0"/>
                                          </p:stCondLst>
                                        </p:cTn>
                                        <p:tgtEl>
                                          <p:spTgt spid="833"/>
                                        </p:tgtEl>
                                        <p:attrNameLst>
                                          <p:attrName>style.visibility</p:attrName>
                                        </p:attrNameLst>
                                      </p:cBhvr>
                                      <p:to>
                                        <p:strVal val="hidden"/>
                                      </p:to>
                                    </p:set>
                                  </p:childTnLst>
                                </p:cTn>
                              </p:par>
                              <p:par>
                                <p:cTn id="6593" presetID="1" presetClass="exit" presetSubtype="0" fill="hold" nodeType="withEffect">
                                  <p:stCondLst>
                                    <p:cond delay="0"/>
                                  </p:stCondLst>
                                  <p:childTnLst>
                                    <p:set>
                                      <p:cBhvr>
                                        <p:cTn id="6594" dur="1" fill="hold">
                                          <p:stCondLst>
                                            <p:cond delay="0"/>
                                          </p:stCondLst>
                                        </p:cTn>
                                        <p:tgtEl>
                                          <p:spTgt spid="836"/>
                                        </p:tgtEl>
                                        <p:attrNameLst>
                                          <p:attrName>style.visibility</p:attrName>
                                        </p:attrNameLst>
                                      </p:cBhvr>
                                      <p:to>
                                        <p:strVal val="hidden"/>
                                      </p:to>
                                    </p:set>
                                  </p:childTnLst>
                                </p:cTn>
                              </p:par>
                              <p:par>
                                <p:cTn id="6595" presetID="1" presetClass="exit" presetSubtype="0" fill="hold" nodeType="withEffect">
                                  <p:stCondLst>
                                    <p:cond delay="0"/>
                                  </p:stCondLst>
                                  <p:childTnLst>
                                    <p:set>
                                      <p:cBhvr>
                                        <p:cTn id="6596" dur="1" fill="hold">
                                          <p:stCondLst>
                                            <p:cond delay="0"/>
                                          </p:stCondLst>
                                        </p:cTn>
                                        <p:tgtEl>
                                          <p:spTgt spid="835"/>
                                        </p:tgtEl>
                                        <p:attrNameLst>
                                          <p:attrName>style.visibility</p:attrName>
                                        </p:attrNameLst>
                                      </p:cBhvr>
                                      <p:to>
                                        <p:strVal val="hidden"/>
                                      </p:to>
                                    </p:set>
                                  </p:childTnLst>
                                </p:cTn>
                              </p:par>
                              <p:par>
                                <p:cTn id="6597" presetID="1" presetClass="exit" presetSubtype="0" fill="hold" nodeType="withEffect">
                                  <p:stCondLst>
                                    <p:cond delay="0"/>
                                  </p:stCondLst>
                                  <p:childTnLst>
                                    <p:set>
                                      <p:cBhvr>
                                        <p:cTn id="6598" dur="1" fill="hold">
                                          <p:stCondLst>
                                            <p:cond delay="0"/>
                                          </p:stCondLst>
                                        </p:cTn>
                                        <p:tgtEl>
                                          <p:spTgt spid="838"/>
                                        </p:tgtEl>
                                        <p:attrNameLst>
                                          <p:attrName>style.visibility</p:attrName>
                                        </p:attrNameLst>
                                      </p:cBhvr>
                                      <p:to>
                                        <p:strVal val="hidden"/>
                                      </p:to>
                                    </p:set>
                                  </p:childTnLst>
                                </p:cTn>
                              </p:par>
                              <p:par>
                                <p:cTn id="6599" presetID="1" presetClass="exit" presetSubtype="0" fill="hold" nodeType="withEffect">
                                  <p:stCondLst>
                                    <p:cond delay="0"/>
                                  </p:stCondLst>
                                  <p:childTnLst>
                                    <p:set>
                                      <p:cBhvr>
                                        <p:cTn id="6600" dur="1" fill="hold">
                                          <p:stCondLst>
                                            <p:cond delay="0"/>
                                          </p:stCondLst>
                                        </p:cTn>
                                        <p:tgtEl>
                                          <p:spTgt spid="837"/>
                                        </p:tgtEl>
                                        <p:attrNameLst>
                                          <p:attrName>style.visibility</p:attrName>
                                        </p:attrNameLst>
                                      </p:cBhvr>
                                      <p:to>
                                        <p:strVal val="hidden"/>
                                      </p:to>
                                    </p:set>
                                  </p:childTnLst>
                                </p:cTn>
                              </p:par>
                              <p:par>
                                <p:cTn id="6601" presetID="1" presetClass="exit" presetSubtype="0" fill="hold" nodeType="withEffect">
                                  <p:stCondLst>
                                    <p:cond delay="0"/>
                                  </p:stCondLst>
                                  <p:childTnLst>
                                    <p:set>
                                      <p:cBhvr>
                                        <p:cTn id="6602" dur="1" fill="hold">
                                          <p:stCondLst>
                                            <p:cond delay="0"/>
                                          </p:stCondLst>
                                        </p:cTn>
                                        <p:tgtEl>
                                          <p:spTgt spid="840"/>
                                        </p:tgtEl>
                                        <p:attrNameLst>
                                          <p:attrName>style.visibility</p:attrName>
                                        </p:attrNameLst>
                                      </p:cBhvr>
                                      <p:to>
                                        <p:strVal val="hidden"/>
                                      </p:to>
                                    </p:set>
                                  </p:childTnLst>
                                </p:cTn>
                              </p:par>
                              <p:par>
                                <p:cTn id="6603" presetID="1" presetClass="exit" presetSubtype="0" fill="hold" nodeType="withEffect">
                                  <p:stCondLst>
                                    <p:cond delay="0"/>
                                  </p:stCondLst>
                                  <p:childTnLst>
                                    <p:set>
                                      <p:cBhvr>
                                        <p:cTn id="6604" dur="1" fill="hold">
                                          <p:stCondLst>
                                            <p:cond delay="0"/>
                                          </p:stCondLst>
                                        </p:cTn>
                                        <p:tgtEl>
                                          <p:spTgt spid="839"/>
                                        </p:tgtEl>
                                        <p:attrNameLst>
                                          <p:attrName>style.visibility</p:attrName>
                                        </p:attrNameLst>
                                      </p:cBhvr>
                                      <p:to>
                                        <p:strVal val="hidden"/>
                                      </p:to>
                                    </p:set>
                                  </p:childTnLst>
                                </p:cTn>
                              </p:par>
                              <p:par>
                                <p:cTn id="6605" presetID="1" presetClass="exit" presetSubtype="0" fill="hold" nodeType="withEffect">
                                  <p:stCondLst>
                                    <p:cond delay="0"/>
                                  </p:stCondLst>
                                  <p:childTnLst>
                                    <p:set>
                                      <p:cBhvr>
                                        <p:cTn id="6606" dur="1" fill="hold">
                                          <p:stCondLst>
                                            <p:cond delay="0"/>
                                          </p:stCondLst>
                                        </p:cTn>
                                        <p:tgtEl>
                                          <p:spTgt spid="842"/>
                                        </p:tgtEl>
                                        <p:attrNameLst>
                                          <p:attrName>style.visibility</p:attrName>
                                        </p:attrNameLst>
                                      </p:cBhvr>
                                      <p:to>
                                        <p:strVal val="hidden"/>
                                      </p:to>
                                    </p:set>
                                  </p:childTnLst>
                                </p:cTn>
                              </p:par>
                              <p:par>
                                <p:cTn id="6607" presetID="1" presetClass="exit" presetSubtype="0" fill="hold" nodeType="withEffect">
                                  <p:stCondLst>
                                    <p:cond delay="0"/>
                                  </p:stCondLst>
                                  <p:childTnLst>
                                    <p:set>
                                      <p:cBhvr>
                                        <p:cTn id="6608" dur="1" fill="hold">
                                          <p:stCondLst>
                                            <p:cond delay="0"/>
                                          </p:stCondLst>
                                        </p:cTn>
                                        <p:tgtEl>
                                          <p:spTgt spid="841"/>
                                        </p:tgtEl>
                                        <p:attrNameLst>
                                          <p:attrName>style.visibility</p:attrName>
                                        </p:attrNameLst>
                                      </p:cBhvr>
                                      <p:to>
                                        <p:strVal val="hidden"/>
                                      </p:to>
                                    </p:set>
                                  </p:childTnLst>
                                </p:cTn>
                              </p:par>
                              <p:par>
                                <p:cTn id="6609" presetID="1" presetClass="exit" presetSubtype="0" fill="hold" nodeType="withEffect">
                                  <p:stCondLst>
                                    <p:cond delay="0"/>
                                  </p:stCondLst>
                                  <p:childTnLst>
                                    <p:set>
                                      <p:cBhvr>
                                        <p:cTn id="6610" dur="1" fill="hold">
                                          <p:stCondLst>
                                            <p:cond delay="0"/>
                                          </p:stCondLst>
                                        </p:cTn>
                                        <p:tgtEl>
                                          <p:spTgt spid="844"/>
                                        </p:tgtEl>
                                        <p:attrNameLst>
                                          <p:attrName>style.visibility</p:attrName>
                                        </p:attrNameLst>
                                      </p:cBhvr>
                                      <p:to>
                                        <p:strVal val="hidden"/>
                                      </p:to>
                                    </p:set>
                                  </p:childTnLst>
                                </p:cTn>
                              </p:par>
                              <p:par>
                                <p:cTn id="6611" presetID="1" presetClass="exit" presetSubtype="0" fill="hold" nodeType="withEffect">
                                  <p:stCondLst>
                                    <p:cond delay="0"/>
                                  </p:stCondLst>
                                  <p:childTnLst>
                                    <p:set>
                                      <p:cBhvr>
                                        <p:cTn id="6612" dur="1" fill="hold">
                                          <p:stCondLst>
                                            <p:cond delay="0"/>
                                          </p:stCondLst>
                                        </p:cTn>
                                        <p:tgtEl>
                                          <p:spTgt spid="843"/>
                                        </p:tgtEl>
                                        <p:attrNameLst>
                                          <p:attrName>style.visibility</p:attrName>
                                        </p:attrNameLst>
                                      </p:cBhvr>
                                      <p:to>
                                        <p:strVal val="hidden"/>
                                      </p:to>
                                    </p:set>
                                  </p:childTnLst>
                                </p:cTn>
                              </p:par>
                              <p:par>
                                <p:cTn id="6613" presetID="1" presetClass="exit" presetSubtype="0" fill="hold" nodeType="withEffect">
                                  <p:stCondLst>
                                    <p:cond delay="0"/>
                                  </p:stCondLst>
                                  <p:childTnLst>
                                    <p:set>
                                      <p:cBhvr>
                                        <p:cTn id="6614" dur="1" fill="hold">
                                          <p:stCondLst>
                                            <p:cond delay="0"/>
                                          </p:stCondLst>
                                        </p:cTn>
                                        <p:tgtEl>
                                          <p:spTgt spid="846"/>
                                        </p:tgtEl>
                                        <p:attrNameLst>
                                          <p:attrName>style.visibility</p:attrName>
                                        </p:attrNameLst>
                                      </p:cBhvr>
                                      <p:to>
                                        <p:strVal val="hidden"/>
                                      </p:to>
                                    </p:set>
                                  </p:childTnLst>
                                </p:cTn>
                              </p:par>
                              <p:par>
                                <p:cTn id="6615" presetID="1" presetClass="exit" presetSubtype="0" fill="hold" nodeType="withEffect">
                                  <p:stCondLst>
                                    <p:cond delay="0"/>
                                  </p:stCondLst>
                                  <p:childTnLst>
                                    <p:set>
                                      <p:cBhvr>
                                        <p:cTn id="6616" dur="1" fill="hold">
                                          <p:stCondLst>
                                            <p:cond delay="0"/>
                                          </p:stCondLst>
                                        </p:cTn>
                                        <p:tgtEl>
                                          <p:spTgt spid="845"/>
                                        </p:tgtEl>
                                        <p:attrNameLst>
                                          <p:attrName>style.visibility</p:attrName>
                                        </p:attrNameLst>
                                      </p:cBhvr>
                                      <p:to>
                                        <p:strVal val="hidden"/>
                                      </p:to>
                                    </p:set>
                                  </p:childTnLst>
                                </p:cTn>
                              </p:par>
                              <p:par>
                                <p:cTn id="6617" presetID="1" presetClass="exit" presetSubtype="0" fill="hold" nodeType="withEffect">
                                  <p:stCondLst>
                                    <p:cond delay="0"/>
                                  </p:stCondLst>
                                  <p:childTnLst>
                                    <p:set>
                                      <p:cBhvr>
                                        <p:cTn id="6618" dur="1" fill="hold">
                                          <p:stCondLst>
                                            <p:cond delay="0"/>
                                          </p:stCondLst>
                                        </p:cTn>
                                        <p:tgtEl>
                                          <p:spTgt spid="848"/>
                                        </p:tgtEl>
                                        <p:attrNameLst>
                                          <p:attrName>style.visibility</p:attrName>
                                        </p:attrNameLst>
                                      </p:cBhvr>
                                      <p:to>
                                        <p:strVal val="hidden"/>
                                      </p:to>
                                    </p:set>
                                  </p:childTnLst>
                                </p:cTn>
                              </p:par>
                              <p:par>
                                <p:cTn id="6619" presetID="1" presetClass="exit" presetSubtype="0" fill="hold" nodeType="withEffect">
                                  <p:stCondLst>
                                    <p:cond delay="0"/>
                                  </p:stCondLst>
                                  <p:childTnLst>
                                    <p:set>
                                      <p:cBhvr>
                                        <p:cTn id="6620" dur="1" fill="hold">
                                          <p:stCondLst>
                                            <p:cond delay="0"/>
                                          </p:stCondLst>
                                        </p:cTn>
                                        <p:tgtEl>
                                          <p:spTgt spid="847"/>
                                        </p:tgtEl>
                                        <p:attrNameLst>
                                          <p:attrName>style.visibility</p:attrName>
                                        </p:attrNameLst>
                                      </p:cBhvr>
                                      <p:to>
                                        <p:strVal val="hidden"/>
                                      </p:to>
                                    </p:set>
                                  </p:childTnLst>
                                </p:cTn>
                              </p:par>
                              <p:par>
                                <p:cTn id="6621" presetID="1" presetClass="exit" presetSubtype="0" fill="hold" nodeType="withEffect">
                                  <p:stCondLst>
                                    <p:cond delay="0"/>
                                  </p:stCondLst>
                                  <p:childTnLst>
                                    <p:set>
                                      <p:cBhvr>
                                        <p:cTn id="6622" dur="1" fill="hold">
                                          <p:stCondLst>
                                            <p:cond delay="0"/>
                                          </p:stCondLst>
                                        </p:cTn>
                                        <p:tgtEl>
                                          <p:spTgt spid="849"/>
                                        </p:tgtEl>
                                        <p:attrNameLst>
                                          <p:attrName>style.visibility</p:attrName>
                                        </p:attrNameLst>
                                      </p:cBhvr>
                                      <p:to>
                                        <p:strVal val="hidden"/>
                                      </p:to>
                                    </p:set>
                                  </p:childTnLst>
                                </p:cTn>
                              </p:par>
                              <p:par>
                                <p:cTn id="6623" presetID="1" presetClass="exit" presetSubtype="0" fill="hold" nodeType="withEffect">
                                  <p:stCondLst>
                                    <p:cond delay="0"/>
                                  </p:stCondLst>
                                  <p:childTnLst>
                                    <p:set>
                                      <p:cBhvr>
                                        <p:cTn id="6624" dur="1" fill="hold">
                                          <p:stCondLst>
                                            <p:cond delay="0"/>
                                          </p:stCondLst>
                                        </p:cTn>
                                        <p:tgtEl>
                                          <p:spTgt spid="850"/>
                                        </p:tgtEl>
                                        <p:attrNameLst>
                                          <p:attrName>style.visibility</p:attrName>
                                        </p:attrNameLst>
                                      </p:cBhvr>
                                      <p:to>
                                        <p:strVal val="hidden"/>
                                      </p:to>
                                    </p:set>
                                  </p:childTnLst>
                                </p:cTn>
                              </p:par>
                              <p:par>
                                <p:cTn id="6625" presetID="1" presetClass="exit" presetSubtype="0" fill="hold" nodeType="withEffect">
                                  <p:stCondLst>
                                    <p:cond delay="0"/>
                                  </p:stCondLst>
                                  <p:childTnLst>
                                    <p:set>
                                      <p:cBhvr>
                                        <p:cTn id="6626" dur="1" fill="hold">
                                          <p:stCondLst>
                                            <p:cond delay="0"/>
                                          </p:stCondLst>
                                        </p:cTn>
                                        <p:tgtEl>
                                          <p:spTgt spid="852"/>
                                        </p:tgtEl>
                                        <p:attrNameLst>
                                          <p:attrName>style.visibility</p:attrName>
                                        </p:attrNameLst>
                                      </p:cBhvr>
                                      <p:to>
                                        <p:strVal val="hidden"/>
                                      </p:to>
                                    </p:set>
                                  </p:childTnLst>
                                </p:cTn>
                              </p:par>
                              <p:par>
                                <p:cTn id="6627" presetID="1" presetClass="exit" presetSubtype="0" fill="hold" nodeType="withEffect">
                                  <p:stCondLst>
                                    <p:cond delay="0"/>
                                  </p:stCondLst>
                                  <p:childTnLst>
                                    <p:set>
                                      <p:cBhvr>
                                        <p:cTn id="6628" dur="1" fill="hold">
                                          <p:stCondLst>
                                            <p:cond delay="0"/>
                                          </p:stCondLst>
                                        </p:cTn>
                                        <p:tgtEl>
                                          <p:spTgt spid="851"/>
                                        </p:tgtEl>
                                        <p:attrNameLst>
                                          <p:attrName>style.visibility</p:attrName>
                                        </p:attrNameLst>
                                      </p:cBhvr>
                                      <p:to>
                                        <p:strVal val="hidden"/>
                                      </p:to>
                                    </p:set>
                                  </p:childTnLst>
                                </p:cTn>
                              </p:par>
                              <p:par>
                                <p:cTn id="6629" presetID="1" presetClass="exit" presetSubtype="0" fill="hold" nodeType="withEffect">
                                  <p:stCondLst>
                                    <p:cond delay="0"/>
                                  </p:stCondLst>
                                  <p:childTnLst>
                                    <p:set>
                                      <p:cBhvr>
                                        <p:cTn id="6630" dur="1" fill="hold">
                                          <p:stCondLst>
                                            <p:cond delay="0"/>
                                          </p:stCondLst>
                                        </p:cTn>
                                        <p:tgtEl>
                                          <p:spTgt spid="854"/>
                                        </p:tgtEl>
                                        <p:attrNameLst>
                                          <p:attrName>style.visibility</p:attrName>
                                        </p:attrNameLst>
                                      </p:cBhvr>
                                      <p:to>
                                        <p:strVal val="hidden"/>
                                      </p:to>
                                    </p:set>
                                  </p:childTnLst>
                                </p:cTn>
                              </p:par>
                              <p:par>
                                <p:cTn id="6631" presetID="1" presetClass="exit" presetSubtype="0" fill="hold" nodeType="withEffect">
                                  <p:stCondLst>
                                    <p:cond delay="0"/>
                                  </p:stCondLst>
                                  <p:childTnLst>
                                    <p:set>
                                      <p:cBhvr>
                                        <p:cTn id="6632" dur="1" fill="hold">
                                          <p:stCondLst>
                                            <p:cond delay="0"/>
                                          </p:stCondLst>
                                        </p:cTn>
                                        <p:tgtEl>
                                          <p:spTgt spid="853"/>
                                        </p:tgtEl>
                                        <p:attrNameLst>
                                          <p:attrName>style.visibility</p:attrName>
                                        </p:attrNameLst>
                                      </p:cBhvr>
                                      <p:to>
                                        <p:strVal val="hidden"/>
                                      </p:to>
                                    </p:set>
                                  </p:childTnLst>
                                </p:cTn>
                              </p:par>
                              <p:par>
                                <p:cTn id="6633" presetID="1" presetClass="exit" presetSubtype="0" fill="hold" nodeType="withEffect">
                                  <p:stCondLst>
                                    <p:cond delay="0"/>
                                  </p:stCondLst>
                                  <p:childTnLst>
                                    <p:set>
                                      <p:cBhvr>
                                        <p:cTn id="6634" dur="1" fill="hold">
                                          <p:stCondLst>
                                            <p:cond delay="0"/>
                                          </p:stCondLst>
                                        </p:cTn>
                                        <p:tgtEl>
                                          <p:spTgt spid="856"/>
                                        </p:tgtEl>
                                        <p:attrNameLst>
                                          <p:attrName>style.visibility</p:attrName>
                                        </p:attrNameLst>
                                      </p:cBhvr>
                                      <p:to>
                                        <p:strVal val="hidden"/>
                                      </p:to>
                                    </p:set>
                                  </p:childTnLst>
                                </p:cTn>
                              </p:par>
                              <p:par>
                                <p:cTn id="6635" presetID="1" presetClass="exit" presetSubtype="0" fill="hold" nodeType="withEffect">
                                  <p:stCondLst>
                                    <p:cond delay="0"/>
                                  </p:stCondLst>
                                  <p:childTnLst>
                                    <p:set>
                                      <p:cBhvr>
                                        <p:cTn id="6636" dur="1" fill="hold">
                                          <p:stCondLst>
                                            <p:cond delay="0"/>
                                          </p:stCondLst>
                                        </p:cTn>
                                        <p:tgtEl>
                                          <p:spTgt spid="855"/>
                                        </p:tgtEl>
                                        <p:attrNameLst>
                                          <p:attrName>style.visibility</p:attrName>
                                        </p:attrNameLst>
                                      </p:cBhvr>
                                      <p:to>
                                        <p:strVal val="hidden"/>
                                      </p:to>
                                    </p:set>
                                  </p:childTnLst>
                                </p:cTn>
                              </p:par>
                              <p:par>
                                <p:cTn id="6637" presetID="1" presetClass="exit" presetSubtype="0" fill="hold" nodeType="withEffect">
                                  <p:stCondLst>
                                    <p:cond delay="0"/>
                                  </p:stCondLst>
                                  <p:childTnLst>
                                    <p:set>
                                      <p:cBhvr>
                                        <p:cTn id="6638" dur="1" fill="hold">
                                          <p:stCondLst>
                                            <p:cond delay="0"/>
                                          </p:stCondLst>
                                        </p:cTn>
                                        <p:tgtEl>
                                          <p:spTgt spid="858"/>
                                        </p:tgtEl>
                                        <p:attrNameLst>
                                          <p:attrName>style.visibility</p:attrName>
                                        </p:attrNameLst>
                                      </p:cBhvr>
                                      <p:to>
                                        <p:strVal val="hidden"/>
                                      </p:to>
                                    </p:set>
                                  </p:childTnLst>
                                </p:cTn>
                              </p:par>
                              <p:par>
                                <p:cTn id="6639" presetID="1" presetClass="exit" presetSubtype="0" fill="hold" nodeType="withEffect">
                                  <p:stCondLst>
                                    <p:cond delay="0"/>
                                  </p:stCondLst>
                                  <p:childTnLst>
                                    <p:set>
                                      <p:cBhvr>
                                        <p:cTn id="6640" dur="1" fill="hold">
                                          <p:stCondLst>
                                            <p:cond delay="0"/>
                                          </p:stCondLst>
                                        </p:cTn>
                                        <p:tgtEl>
                                          <p:spTgt spid="857"/>
                                        </p:tgtEl>
                                        <p:attrNameLst>
                                          <p:attrName>style.visibility</p:attrName>
                                        </p:attrNameLst>
                                      </p:cBhvr>
                                      <p:to>
                                        <p:strVal val="hidden"/>
                                      </p:to>
                                    </p:set>
                                  </p:childTnLst>
                                </p:cTn>
                              </p:par>
                              <p:par>
                                <p:cTn id="6641" presetID="1" presetClass="exit" presetSubtype="0" fill="hold" nodeType="withEffect">
                                  <p:stCondLst>
                                    <p:cond delay="0"/>
                                  </p:stCondLst>
                                  <p:childTnLst>
                                    <p:set>
                                      <p:cBhvr>
                                        <p:cTn id="6642" dur="1" fill="hold">
                                          <p:stCondLst>
                                            <p:cond delay="0"/>
                                          </p:stCondLst>
                                        </p:cTn>
                                        <p:tgtEl>
                                          <p:spTgt spid="860"/>
                                        </p:tgtEl>
                                        <p:attrNameLst>
                                          <p:attrName>style.visibility</p:attrName>
                                        </p:attrNameLst>
                                      </p:cBhvr>
                                      <p:to>
                                        <p:strVal val="hidden"/>
                                      </p:to>
                                    </p:set>
                                  </p:childTnLst>
                                </p:cTn>
                              </p:par>
                              <p:par>
                                <p:cTn id="6643" presetID="1" presetClass="exit" presetSubtype="0" fill="hold" nodeType="withEffect">
                                  <p:stCondLst>
                                    <p:cond delay="0"/>
                                  </p:stCondLst>
                                  <p:childTnLst>
                                    <p:set>
                                      <p:cBhvr>
                                        <p:cTn id="6644" dur="1" fill="hold">
                                          <p:stCondLst>
                                            <p:cond delay="0"/>
                                          </p:stCondLst>
                                        </p:cTn>
                                        <p:tgtEl>
                                          <p:spTgt spid="859"/>
                                        </p:tgtEl>
                                        <p:attrNameLst>
                                          <p:attrName>style.visibility</p:attrName>
                                        </p:attrNameLst>
                                      </p:cBhvr>
                                      <p:to>
                                        <p:strVal val="hidden"/>
                                      </p:to>
                                    </p:set>
                                  </p:childTnLst>
                                </p:cTn>
                              </p:par>
                              <p:par>
                                <p:cTn id="6645" presetID="1" presetClass="exit" presetSubtype="0" fill="hold" nodeType="withEffect">
                                  <p:stCondLst>
                                    <p:cond delay="0"/>
                                  </p:stCondLst>
                                  <p:childTnLst>
                                    <p:set>
                                      <p:cBhvr>
                                        <p:cTn id="6646" dur="1" fill="hold">
                                          <p:stCondLst>
                                            <p:cond delay="0"/>
                                          </p:stCondLst>
                                        </p:cTn>
                                        <p:tgtEl>
                                          <p:spTgt spid="862"/>
                                        </p:tgtEl>
                                        <p:attrNameLst>
                                          <p:attrName>style.visibility</p:attrName>
                                        </p:attrNameLst>
                                      </p:cBhvr>
                                      <p:to>
                                        <p:strVal val="hidden"/>
                                      </p:to>
                                    </p:set>
                                  </p:childTnLst>
                                </p:cTn>
                              </p:par>
                              <p:par>
                                <p:cTn id="6647" presetID="1" presetClass="exit" presetSubtype="0" fill="hold" nodeType="withEffect">
                                  <p:stCondLst>
                                    <p:cond delay="0"/>
                                  </p:stCondLst>
                                  <p:childTnLst>
                                    <p:set>
                                      <p:cBhvr>
                                        <p:cTn id="6648" dur="1" fill="hold">
                                          <p:stCondLst>
                                            <p:cond delay="0"/>
                                          </p:stCondLst>
                                        </p:cTn>
                                        <p:tgtEl>
                                          <p:spTgt spid="861"/>
                                        </p:tgtEl>
                                        <p:attrNameLst>
                                          <p:attrName>style.visibility</p:attrName>
                                        </p:attrNameLst>
                                      </p:cBhvr>
                                      <p:to>
                                        <p:strVal val="hidden"/>
                                      </p:to>
                                    </p:set>
                                  </p:childTnLst>
                                </p:cTn>
                              </p:par>
                              <p:par>
                                <p:cTn id="6649" presetID="1" presetClass="exit" presetSubtype="0" fill="hold" nodeType="withEffect">
                                  <p:stCondLst>
                                    <p:cond delay="0"/>
                                  </p:stCondLst>
                                  <p:childTnLst>
                                    <p:set>
                                      <p:cBhvr>
                                        <p:cTn id="6650" dur="1" fill="hold">
                                          <p:stCondLst>
                                            <p:cond delay="0"/>
                                          </p:stCondLst>
                                        </p:cTn>
                                        <p:tgtEl>
                                          <p:spTgt spid="864"/>
                                        </p:tgtEl>
                                        <p:attrNameLst>
                                          <p:attrName>style.visibility</p:attrName>
                                        </p:attrNameLst>
                                      </p:cBhvr>
                                      <p:to>
                                        <p:strVal val="hidden"/>
                                      </p:to>
                                    </p:set>
                                  </p:childTnLst>
                                </p:cTn>
                              </p:par>
                              <p:par>
                                <p:cTn id="6651" presetID="1" presetClass="exit" presetSubtype="0" fill="hold" nodeType="withEffect">
                                  <p:stCondLst>
                                    <p:cond delay="0"/>
                                  </p:stCondLst>
                                  <p:childTnLst>
                                    <p:set>
                                      <p:cBhvr>
                                        <p:cTn id="6652" dur="1" fill="hold">
                                          <p:stCondLst>
                                            <p:cond delay="0"/>
                                          </p:stCondLst>
                                        </p:cTn>
                                        <p:tgtEl>
                                          <p:spTgt spid="863"/>
                                        </p:tgtEl>
                                        <p:attrNameLst>
                                          <p:attrName>style.visibility</p:attrName>
                                        </p:attrNameLst>
                                      </p:cBhvr>
                                      <p:to>
                                        <p:strVal val="hidden"/>
                                      </p:to>
                                    </p:set>
                                  </p:childTnLst>
                                </p:cTn>
                              </p:par>
                              <p:par>
                                <p:cTn id="6653" presetID="1" presetClass="exit" presetSubtype="0" fill="hold" nodeType="withEffect">
                                  <p:stCondLst>
                                    <p:cond delay="0"/>
                                  </p:stCondLst>
                                  <p:childTnLst>
                                    <p:set>
                                      <p:cBhvr>
                                        <p:cTn id="6654" dur="1" fill="hold">
                                          <p:stCondLst>
                                            <p:cond delay="0"/>
                                          </p:stCondLst>
                                        </p:cTn>
                                        <p:tgtEl>
                                          <p:spTgt spid="866"/>
                                        </p:tgtEl>
                                        <p:attrNameLst>
                                          <p:attrName>style.visibility</p:attrName>
                                        </p:attrNameLst>
                                      </p:cBhvr>
                                      <p:to>
                                        <p:strVal val="hidden"/>
                                      </p:to>
                                    </p:set>
                                  </p:childTnLst>
                                </p:cTn>
                              </p:par>
                              <p:par>
                                <p:cTn id="6655" presetID="1" presetClass="exit" presetSubtype="0" fill="hold" nodeType="withEffect">
                                  <p:stCondLst>
                                    <p:cond delay="0"/>
                                  </p:stCondLst>
                                  <p:childTnLst>
                                    <p:set>
                                      <p:cBhvr>
                                        <p:cTn id="6656" dur="1" fill="hold">
                                          <p:stCondLst>
                                            <p:cond delay="0"/>
                                          </p:stCondLst>
                                        </p:cTn>
                                        <p:tgtEl>
                                          <p:spTgt spid="865"/>
                                        </p:tgtEl>
                                        <p:attrNameLst>
                                          <p:attrName>style.visibility</p:attrName>
                                        </p:attrNameLst>
                                      </p:cBhvr>
                                      <p:to>
                                        <p:strVal val="hidden"/>
                                      </p:to>
                                    </p:set>
                                  </p:childTnLst>
                                </p:cTn>
                              </p:par>
                              <p:par>
                                <p:cTn id="6657" presetID="1" presetClass="exit" presetSubtype="0" fill="hold" nodeType="withEffect">
                                  <p:stCondLst>
                                    <p:cond delay="0"/>
                                  </p:stCondLst>
                                  <p:childTnLst>
                                    <p:set>
                                      <p:cBhvr>
                                        <p:cTn id="6658" dur="1" fill="hold">
                                          <p:stCondLst>
                                            <p:cond delay="0"/>
                                          </p:stCondLst>
                                        </p:cTn>
                                        <p:tgtEl>
                                          <p:spTgt spid="868"/>
                                        </p:tgtEl>
                                        <p:attrNameLst>
                                          <p:attrName>style.visibility</p:attrName>
                                        </p:attrNameLst>
                                      </p:cBhvr>
                                      <p:to>
                                        <p:strVal val="hidden"/>
                                      </p:to>
                                    </p:set>
                                  </p:childTnLst>
                                </p:cTn>
                              </p:par>
                              <p:par>
                                <p:cTn id="6659" presetID="1" presetClass="exit" presetSubtype="0" fill="hold" nodeType="withEffect">
                                  <p:stCondLst>
                                    <p:cond delay="0"/>
                                  </p:stCondLst>
                                  <p:childTnLst>
                                    <p:set>
                                      <p:cBhvr>
                                        <p:cTn id="6660" dur="1" fill="hold">
                                          <p:stCondLst>
                                            <p:cond delay="0"/>
                                          </p:stCondLst>
                                        </p:cTn>
                                        <p:tgtEl>
                                          <p:spTgt spid="867"/>
                                        </p:tgtEl>
                                        <p:attrNameLst>
                                          <p:attrName>style.visibility</p:attrName>
                                        </p:attrNameLst>
                                      </p:cBhvr>
                                      <p:to>
                                        <p:strVal val="hidden"/>
                                      </p:to>
                                    </p:set>
                                  </p:childTnLst>
                                </p:cTn>
                              </p:par>
                              <p:par>
                                <p:cTn id="6661" presetID="1" presetClass="exit" presetSubtype="0" fill="hold" nodeType="withEffect">
                                  <p:stCondLst>
                                    <p:cond delay="0"/>
                                  </p:stCondLst>
                                  <p:childTnLst>
                                    <p:set>
                                      <p:cBhvr>
                                        <p:cTn id="6662" dur="1" fill="hold">
                                          <p:stCondLst>
                                            <p:cond delay="0"/>
                                          </p:stCondLst>
                                        </p:cTn>
                                        <p:tgtEl>
                                          <p:spTgt spid="869"/>
                                        </p:tgtEl>
                                        <p:attrNameLst>
                                          <p:attrName>style.visibility</p:attrName>
                                        </p:attrNameLst>
                                      </p:cBhvr>
                                      <p:to>
                                        <p:strVal val="hidden"/>
                                      </p:to>
                                    </p:set>
                                  </p:childTnLst>
                                </p:cTn>
                              </p:par>
                              <p:par>
                                <p:cTn id="6663" presetID="1" presetClass="exit" presetSubtype="0" fill="hold" nodeType="withEffect">
                                  <p:stCondLst>
                                    <p:cond delay="0"/>
                                  </p:stCondLst>
                                  <p:childTnLst>
                                    <p:set>
                                      <p:cBhvr>
                                        <p:cTn id="6664" dur="1" fill="hold">
                                          <p:stCondLst>
                                            <p:cond delay="0"/>
                                          </p:stCondLst>
                                        </p:cTn>
                                        <p:tgtEl>
                                          <p:spTgt spid="870"/>
                                        </p:tgtEl>
                                        <p:attrNameLst>
                                          <p:attrName>style.visibility</p:attrName>
                                        </p:attrNameLst>
                                      </p:cBhvr>
                                      <p:to>
                                        <p:strVal val="hidden"/>
                                      </p:to>
                                    </p:set>
                                  </p:childTnLst>
                                </p:cTn>
                              </p:par>
                              <p:par>
                                <p:cTn id="6665" presetID="1" presetClass="exit" presetSubtype="0" fill="hold" nodeType="withEffect">
                                  <p:stCondLst>
                                    <p:cond delay="0"/>
                                  </p:stCondLst>
                                  <p:childTnLst>
                                    <p:set>
                                      <p:cBhvr>
                                        <p:cTn id="6666" dur="1" fill="hold">
                                          <p:stCondLst>
                                            <p:cond delay="0"/>
                                          </p:stCondLst>
                                        </p:cTn>
                                        <p:tgtEl>
                                          <p:spTgt spid="872"/>
                                        </p:tgtEl>
                                        <p:attrNameLst>
                                          <p:attrName>style.visibility</p:attrName>
                                        </p:attrNameLst>
                                      </p:cBhvr>
                                      <p:to>
                                        <p:strVal val="hidden"/>
                                      </p:to>
                                    </p:set>
                                  </p:childTnLst>
                                </p:cTn>
                              </p:par>
                              <p:par>
                                <p:cTn id="6667" presetID="1" presetClass="exit" presetSubtype="0" fill="hold" nodeType="withEffect">
                                  <p:stCondLst>
                                    <p:cond delay="0"/>
                                  </p:stCondLst>
                                  <p:childTnLst>
                                    <p:set>
                                      <p:cBhvr>
                                        <p:cTn id="6668" dur="1" fill="hold">
                                          <p:stCondLst>
                                            <p:cond delay="0"/>
                                          </p:stCondLst>
                                        </p:cTn>
                                        <p:tgtEl>
                                          <p:spTgt spid="871"/>
                                        </p:tgtEl>
                                        <p:attrNameLst>
                                          <p:attrName>style.visibility</p:attrName>
                                        </p:attrNameLst>
                                      </p:cBhvr>
                                      <p:to>
                                        <p:strVal val="hidden"/>
                                      </p:to>
                                    </p:set>
                                  </p:childTnLst>
                                </p:cTn>
                              </p:par>
                              <p:par>
                                <p:cTn id="6669" presetID="1" presetClass="exit" presetSubtype="0" fill="hold" nodeType="withEffect">
                                  <p:stCondLst>
                                    <p:cond delay="0"/>
                                  </p:stCondLst>
                                  <p:childTnLst>
                                    <p:set>
                                      <p:cBhvr>
                                        <p:cTn id="6670" dur="1" fill="hold">
                                          <p:stCondLst>
                                            <p:cond delay="0"/>
                                          </p:stCondLst>
                                        </p:cTn>
                                        <p:tgtEl>
                                          <p:spTgt spid="874"/>
                                        </p:tgtEl>
                                        <p:attrNameLst>
                                          <p:attrName>style.visibility</p:attrName>
                                        </p:attrNameLst>
                                      </p:cBhvr>
                                      <p:to>
                                        <p:strVal val="hidden"/>
                                      </p:to>
                                    </p:set>
                                  </p:childTnLst>
                                </p:cTn>
                              </p:par>
                              <p:par>
                                <p:cTn id="6671" presetID="1" presetClass="exit" presetSubtype="0" fill="hold" nodeType="withEffect">
                                  <p:stCondLst>
                                    <p:cond delay="0"/>
                                  </p:stCondLst>
                                  <p:childTnLst>
                                    <p:set>
                                      <p:cBhvr>
                                        <p:cTn id="6672" dur="1" fill="hold">
                                          <p:stCondLst>
                                            <p:cond delay="0"/>
                                          </p:stCondLst>
                                        </p:cTn>
                                        <p:tgtEl>
                                          <p:spTgt spid="873"/>
                                        </p:tgtEl>
                                        <p:attrNameLst>
                                          <p:attrName>style.visibility</p:attrName>
                                        </p:attrNameLst>
                                      </p:cBhvr>
                                      <p:to>
                                        <p:strVal val="hidden"/>
                                      </p:to>
                                    </p:set>
                                  </p:childTnLst>
                                </p:cTn>
                              </p:par>
                              <p:par>
                                <p:cTn id="6673" presetID="1" presetClass="exit" presetSubtype="0" fill="hold" nodeType="withEffect">
                                  <p:stCondLst>
                                    <p:cond delay="0"/>
                                  </p:stCondLst>
                                  <p:childTnLst>
                                    <p:set>
                                      <p:cBhvr>
                                        <p:cTn id="6674" dur="1" fill="hold">
                                          <p:stCondLst>
                                            <p:cond delay="0"/>
                                          </p:stCondLst>
                                        </p:cTn>
                                        <p:tgtEl>
                                          <p:spTgt spid="876"/>
                                        </p:tgtEl>
                                        <p:attrNameLst>
                                          <p:attrName>style.visibility</p:attrName>
                                        </p:attrNameLst>
                                      </p:cBhvr>
                                      <p:to>
                                        <p:strVal val="hidden"/>
                                      </p:to>
                                    </p:set>
                                  </p:childTnLst>
                                </p:cTn>
                              </p:par>
                              <p:par>
                                <p:cTn id="6675" presetID="1" presetClass="exit" presetSubtype="0" fill="hold" nodeType="withEffect">
                                  <p:stCondLst>
                                    <p:cond delay="0"/>
                                  </p:stCondLst>
                                  <p:childTnLst>
                                    <p:set>
                                      <p:cBhvr>
                                        <p:cTn id="6676" dur="1" fill="hold">
                                          <p:stCondLst>
                                            <p:cond delay="0"/>
                                          </p:stCondLst>
                                        </p:cTn>
                                        <p:tgtEl>
                                          <p:spTgt spid="875"/>
                                        </p:tgtEl>
                                        <p:attrNameLst>
                                          <p:attrName>style.visibility</p:attrName>
                                        </p:attrNameLst>
                                      </p:cBhvr>
                                      <p:to>
                                        <p:strVal val="hidden"/>
                                      </p:to>
                                    </p:set>
                                  </p:childTnLst>
                                </p:cTn>
                              </p:par>
                              <p:par>
                                <p:cTn id="6677" presetID="1" presetClass="exit" presetSubtype="0" fill="hold" nodeType="withEffect">
                                  <p:stCondLst>
                                    <p:cond delay="0"/>
                                  </p:stCondLst>
                                  <p:childTnLst>
                                    <p:set>
                                      <p:cBhvr>
                                        <p:cTn id="6678" dur="1" fill="hold">
                                          <p:stCondLst>
                                            <p:cond delay="0"/>
                                          </p:stCondLst>
                                        </p:cTn>
                                        <p:tgtEl>
                                          <p:spTgt spid="878"/>
                                        </p:tgtEl>
                                        <p:attrNameLst>
                                          <p:attrName>style.visibility</p:attrName>
                                        </p:attrNameLst>
                                      </p:cBhvr>
                                      <p:to>
                                        <p:strVal val="hidden"/>
                                      </p:to>
                                    </p:set>
                                  </p:childTnLst>
                                </p:cTn>
                              </p:par>
                              <p:par>
                                <p:cTn id="6679" presetID="1" presetClass="exit" presetSubtype="0" fill="hold" nodeType="withEffect">
                                  <p:stCondLst>
                                    <p:cond delay="0"/>
                                  </p:stCondLst>
                                  <p:childTnLst>
                                    <p:set>
                                      <p:cBhvr>
                                        <p:cTn id="6680" dur="1" fill="hold">
                                          <p:stCondLst>
                                            <p:cond delay="0"/>
                                          </p:stCondLst>
                                        </p:cTn>
                                        <p:tgtEl>
                                          <p:spTgt spid="877"/>
                                        </p:tgtEl>
                                        <p:attrNameLst>
                                          <p:attrName>style.visibility</p:attrName>
                                        </p:attrNameLst>
                                      </p:cBhvr>
                                      <p:to>
                                        <p:strVal val="hidden"/>
                                      </p:to>
                                    </p:set>
                                  </p:childTnLst>
                                </p:cTn>
                              </p:par>
                              <p:par>
                                <p:cTn id="6681" presetID="1" presetClass="exit" presetSubtype="0" fill="hold" nodeType="withEffect">
                                  <p:stCondLst>
                                    <p:cond delay="0"/>
                                  </p:stCondLst>
                                  <p:childTnLst>
                                    <p:set>
                                      <p:cBhvr>
                                        <p:cTn id="6682" dur="1" fill="hold">
                                          <p:stCondLst>
                                            <p:cond delay="0"/>
                                          </p:stCondLst>
                                        </p:cTn>
                                        <p:tgtEl>
                                          <p:spTgt spid="880"/>
                                        </p:tgtEl>
                                        <p:attrNameLst>
                                          <p:attrName>style.visibility</p:attrName>
                                        </p:attrNameLst>
                                      </p:cBhvr>
                                      <p:to>
                                        <p:strVal val="hidden"/>
                                      </p:to>
                                    </p:set>
                                  </p:childTnLst>
                                </p:cTn>
                              </p:par>
                              <p:par>
                                <p:cTn id="6683" presetID="1" presetClass="exit" presetSubtype="0" fill="hold" nodeType="withEffect">
                                  <p:stCondLst>
                                    <p:cond delay="0"/>
                                  </p:stCondLst>
                                  <p:childTnLst>
                                    <p:set>
                                      <p:cBhvr>
                                        <p:cTn id="6684" dur="1" fill="hold">
                                          <p:stCondLst>
                                            <p:cond delay="0"/>
                                          </p:stCondLst>
                                        </p:cTn>
                                        <p:tgtEl>
                                          <p:spTgt spid="879"/>
                                        </p:tgtEl>
                                        <p:attrNameLst>
                                          <p:attrName>style.visibility</p:attrName>
                                        </p:attrNameLst>
                                      </p:cBhvr>
                                      <p:to>
                                        <p:strVal val="hidden"/>
                                      </p:to>
                                    </p:set>
                                  </p:childTnLst>
                                </p:cTn>
                              </p:par>
                              <p:par>
                                <p:cTn id="6685" presetID="1" presetClass="exit" presetSubtype="0" fill="hold" nodeType="withEffect">
                                  <p:stCondLst>
                                    <p:cond delay="0"/>
                                  </p:stCondLst>
                                  <p:childTnLst>
                                    <p:set>
                                      <p:cBhvr>
                                        <p:cTn id="6686" dur="1" fill="hold">
                                          <p:stCondLst>
                                            <p:cond delay="0"/>
                                          </p:stCondLst>
                                        </p:cTn>
                                        <p:tgtEl>
                                          <p:spTgt spid="882"/>
                                        </p:tgtEl>
                                        <p:attrNameLst>
                                          <p:attrName>style.visibility</p:attrName>
                                        </p:attrNameLst>
                                      </p:cBhvr>
                                      <p:to>
                                        <p:strVal val="hidden"/>
                                      </p:to>
                                    </p:set>
                                  </p:childTnLst>
                                </p:cTn>
                              </p:par>
                              <p:par>
                                <p:cTn id="6687" presetID="1" presetClass="exit" presetSubtype="0" fill="hold" nodeType="withEffect">
                                  <p:stCondLst>
                                    <p:cond delay="0"/>
                                  </p:stCondLst>
                                  <p:childTnLst>
                                    <p:set>
                                      <p:cBhvr>
                                        <p:cTn id="6688" dur="1" fill="hold">
                                          <p:stCondLst>
                                            <p:cond delay="0"/>
                                          </p:stCondLst>
                                        </p:cTn>
                                        <p:tgtEl>
                                          <p:spTgt spid="881"/>
                                        </p:tgtEl>
                                        <p:attrNameLst>
                                          <p:attrName>style.visibility</p:attrName>
                                        </p:attrNameLst>
                                      </p:cBhvr>
                                      <p:to>
                                        <p:strVal val="hidden"/>
                                      </p:to>
                                    </p:set>
                                  </p:childTnLst>
                                </p:cTn>
                              </p:par>
                              <p:par>
                                <p:cTn id="6689" presetID="1" presetClass="exit" presetSubtype="0" fill="hold" nodeType="withEffect">
                                  <p:stCondLst>
                                    <p:cond delay="0"/>
                                  </p:stCondLst>
                                  <p:childTnLst>
                                    <p:set>
                                      <p:cBhvr>
                                        <p:cTn id="6690" dur="1" fill="hold">
                                          <p:stCondLst>
                                            <p:cond delay="0"/>
                                          </p:stCondLst>
                                        </p:cTn>
                                        <p:tgtEl>
                                          <p:spTgt spid="884"/>
                                        </p:tgtEl>
                                        <p:attrNameLst>
                                          <p:attrName>style.visibility</p:attrName>
                                        </p:attrNameLst>
                                      </p:cBhvr>
                                      <p:to>
                                        <p:strVal val="hidden"/>
                                      </p:to>
                                    </p:set>
                                  </p:childTnLst>
                                </p:cTn>
                              </p:par>
                              <p:par>
                                <p:cTn id="6691" presetID="1" presetClass="exit" presetSubtype="0" fill="hold" nodeType="withEffect">
                                  <p:stCondLst>
                                    <p:cond delay="0"/>
                                  </p:stCondLst>
                                  <p:childTnLst>
                                    <p:set>
                                      <p:cBhvr>
                                        <p:cTn id="6692" dur="1" fill="hold">
                                          <p:stCondLst>
                                            <p:cond delay="0"/>
                                          </p:stCondLst>
                                        </p:cTn>
                                        <p:tgtEl>
                                          <p:spTgt spid="883"/>
                                        </p:tgtEl>
                                        <p:attrNameLst>
                                          <p:attrName>style.visibility</p:attrName>
                                        </p:attrNameLst>
                                      </p:cBhvr>
                                      <p:to>
                                        <p:strVal val="hidden"/>
                                      </p:to>
                                    </p:set>
                                  </p:childTnLst>
                                </p:cTn>
                              </p:par>
                              <p:par>
                                <p:cTn id="6693" presetID="1" presetClass="exit" presetSubtype="0" fill="hold" nodeType="withEffect">
                                  <p:stCondLst>
                                    <p:cond delay="0"/>
                                  </p:stCondLst>
                                  <p:childTnLst>
                                    <p:set>
                                      <p:cBhvr>
                                        <p:cTn id="6694" dur="1" fill="hold">
                                          <p:stCondLst>
                                            <p:cond delay="0"/>
                                          </p:stCondLst>
                                        </p:cTn>
                                        <p:tgtEl>
                                          <p:spTgt spid="886"/>
                                        </p:tgtEl>
                                        <p:attrNameLst>
                                          <p:attrName>style.visibility</p:attrName>
                                        </p:attrNameLst>
                                      </p:cBhvr>
                                      <p:to>
                                        <p:strVal val="hidden"/>
                                      </p:to>
                                    </p:set>
                                  </p:childTnLst>
                                </p:cTn>
                              </p:par>
                              <p:par>
                                <p:cTn id="6695" presetID="1" presetClass="exit" presetSubtype="0" fill="hold" nodeType="withEffect">
                                  <p:stCondLst>
                                    <p:cond delay="0"/>
                                  </p:stCondLst>
                                  <p:childTnLst>
                                    <p:set>
                                      <p:cBhvr>
                                        <p:cTn id="6696" dur="1" fill="hold">
                                          <p:stCondLst>
                                            <p:cond delay="0"/>
                                          </p:stCondLst>
                                        </p:cTn>
                                        <p:tgtEl>
                                          <p:spTgt spid="885"/>
                                        </p:tgtEl>
                                        <p:attrNameLst>
                                          <p:attrName>style.visibility</p:attrName>
                                        </p:attrNameLst>
                                      </p:cBhvr>
                                      <p:to>
                                        <p:strVal val="hidden"/>
                                      </p:to>
                                    </p:set>
                                  </p:childTnLst>
                                </p:cTn>
                              </p:par>
                              <p:par>
                                <p:cTn id="6697" presetID="1" presetClass="exit" presetSubtype="0" fill="hold" nodeType="withEffect">
                                  <p:stCondLst>
                                    <p:cond delay="0"/>
                                  </p:stCondLst>
                                  <p:childTnLst>
                                    <p:set>
                                      <p:cBhvr>
                                        <p:cTn id="6698" dur="1" fill="hold">
                                          <p:stCondLst>
                                            <p:cond delay="0"/>
                                          </p:stCondLst>
                                        </p:cTn>
                                        <p:tgtEl>
                                          <p:spTgt spid="888"/>
                                        </p:tgtEl>
                                        <p:attrNameLst>
                                          <p:attrName>style.visibility</p:attrName>
                                        </p:attrNameLst>
                                      </p:cBhvr>
                                      <p:to>
                                        <p:strVal val="hidden"/>
                                      </p:to>
                                    </p:set>
                                  </p:childTnLst>
                                </p:cTn>
                              </p:par>
                              <p:par>
                                <p:cTn id="6699" presetID="1" presetClass="exit" presetSubtype="0" fill="hold" nodeType="withEffect">
                                  <p:stCondLst>
                                    <p:cond delay="0"/>
                                  </p:stCondLst>
                                  <p:childTnLst>
                                    <p:set>
                                      <p:cBhvr>
                                        <p:cTn id="6700" dur="1" fill="hold">
                                          <p:stCondLst>
                                            <p:cond delay="0"/>
                                          </p:stCondLst>
                                        </p:cTn>
                                        <p:tgtEl>
                                          <p:spTgt spid="887"/>
                                        </p:tgtEl>
                                        <p:attrNameLst>
                                          <p:attrName>style.visibility</p:attrName>
                                        </p:attrNameLst>
                                      </p:cBhvr>
                                      <p:to>
                                        <p:strVal val="hidden"/>
                                      </p:to>
                                    </p:set>
                                  </p:childTnLst>
                                </p:cTn>
                              </p:par>
                              <p:par>
                                <p:cTn id="6701" presetID="1" presetClass="exit" presetSubtype="0" fill="hold" nodeType="withEffect">
                                  <p:stCondLst>
                                    <p:cond delay="0"/>
                                  </p:stCondLst>
                                  <p:childTnLst>
                                    <p:set>
                                      <p:cBhvr>
                                        <p:cTn id="6702" dur="1" fill="hold">
                                          <p:stCondLst>
                                            <p:cond delay="0"/>
                                          </p:stCondLst>
                                        </p:cTn>
                                        <p:tgtEl>
                                          <p:spTgt spid="889"/>
                                        </p:tgtEl>
                                        <p:attrNameLst>
                                          <p:attrName>style.visibility</p:attrName>
                                        </p:attrNameLst>
                                      </p:cBhvr>
                                      <p:to>
                                        <p:strVal val="hidden"/>
                                      </p:to>
                                    </p:set>
                                  </p:childTnLst>
                                </p:cTn>
                              </p:par>
                              <p:par>
                                <p:cTn id="6703" presetID="1" presetClass="exit" presetSubtype="0" fill="hold" nodeType="withEffect">
                                  <p:stCondLst>
                                    <p:cond delay="0"/>
                                  </p:stCondLst>
                                  <p:childTnLst>
                                    <p:set>
                                      <p:cBhvr>
                                        <p:cTn id="6704" dur="1" fill="hold">
                                          <p:stCondLst>
                                            <p:cond delay="0"/>
                                          </p:stCondLst>
                                        </p:cTn>
                                        <p:tgtEl>
                                          <p:spTgt spid="890"/>
                                        </p:tgtEl>
                                        <p:attrNameLst>
                                          <p:attrName>style.visibility</p:attrName>
                                        </p:attrNameLst>
                                      </p:cBhvr>
                                      <p:to>
                                        <p:strVal val="hidden"/>
                                      </p:to>
                                    </p:set>
                                  </p:childTnLst>
                                </p:cTn>
                              </p:par>
                              <p:par>
                                <p:cTn id="6705" presetID="1" presetClass="exit" presetSubtype="0" fill="hold" nodeType="withEffect">
                                  <p:stCondLst>
                                    <p:cond delay="0"/>
                                  </p:stCondLst>
                                  <p:childTnLst>
                                    <p:set>
                                      <p:cBhvr>
                                        <p:cTn id="6706" dur="1" fill="hold">
                                          <p:stCondLst>
                                            <p:cond delay="0"/>
                                          </p:stCondLst>
                                        </p:cTn>
                                        <p:tgtEl>
                                          <p:spTgt spid="892"/>
                                        </p:tgtEl>
                                        <p:attrNameLst>
                                          <p:attrName>style.visibility</p:attrName>
                                        </p:attrNameLst>
                                      </p:cBhvr>
                                      <p:to>
                                        <p:strVal val="hidden"/>
                                      </p:to>
                                    </p:set>
                                  </p:childTnLst>
                                </p:cTn>
                              </p:par>
                              <p:par>
                                <p:cTn id="6707" presetID="1" presetClass="exit" presetSubtype="0" fill="hold" nodeType="withEffect">
                                  <p:stCondLst>
                                    <p:cond delay="0"/>
                                  </p:stCondLst>
                                  <p:childTnLst>
                                    <p:set>
                                      <p:cBhvr>
                                        <p:cTn id="6708" dur="1" fill="hold">
                                          <p:stCondLst>
                                            <p:cond delay="0"/>
                                          </p:stCondLst>
                                        </p:cTn>
                                        <p:tgtEl>
                                          <p:spTgt spid="891"/>
                                        </p:tgtEl>
                                        <p:attrNameLst>
                                          <p:attrName>style.visibility</p:attrName>
                                        </p:attrNameLst>
                                      </p:cBhvr>
                                      <p:to>
                                        <p:strVal val="hidden"/>
                                      </p:to>
                                    </p:set>
                                  </p:childTnLst>
                                </p:cTn>
                              </p:par>
                              <p:par>
                                <p:cTn id="6709" presetID="1" presetClass="exit" presetSubtype="0" fill="hold" nodeType="withEffect">
                                  <p:stCondLst>
                                    <p:cond delay="0"/>
                                  </p:stCondLst>
                                  <p:childTnLst>
                                    <p:set>
                                      <p:cBhvr>
                                        <p:cTn id="6710" dur="1" fill="hold">
                                          <p:stCondLst>
                                            <p:cond delay="0"/>
                                          </p:stCondLst>
                                        </p:cTn>
                                        <p:tgtEl>
                                          <p:spTgt spid="894"/>
                                        </p:tgtEl>
                                        <p:attrNameLst>
                                          <p:attrName>style.visibility</p:attrName>
                                        </p:attrNameLst>
                                      </p:cBhvr>
                                      <p:to>
                                        <p:strVal val="hidden"/>
                                      </p:to>
                                    </p:set>
                                  </p:childTnLst>
                                </p:cTn>
                              </p:par>
                              <p:par>
                                <p:cTn id="6711" presetID="1" presetClass="exit" presetSubtype="0" fill="hold" nodeType="withEffect">
                                  <p:stCondLst>
                                    <p:cond delay="0"/>
                                  </p:stCondLst>
                                  <p:childTnLst>
                                    <p:set>
                                      <p:cBhvr>
                                        <p:cTn id="6712" dur="1" fill="hold">
                                          <p:stCondLst>
                                            <p:cond delay="0"/>
                                          </p:stCondLst>
                                        </p:cTn>
                                        <p:tgtEl>
                                          <p:spTgt spid="893"/>
                                        </p:tgtEl>
                                        <p:attrNameLst>
                                          <p:attrName>style.visibility</p:attrName>
                                        </p:attrNameLst>
                                      </p:cBhvr>
                                      <p:to>
                                        <p:strVal val="hidden"/>
                                      </p:to>
                                    </p:set>
                                  </p:childTnLst>
                                </p:cTn>
                              </p:par>
                              <p:par>
                                <p:cTn id="6713" presetID="1" presetClass="exit" presetSubtype="0" fill="hold" nodeType="withEffect">
                                  <p:stCondLst>
                                    <p:cond delay="0"/>
                                  </p:stCondLst>
                                  <p:childTnLst>
                                    <p:set>
                                      <p:cBhvr>
                                        <p:cTn id="6714" dur="1" fill="hold">
                                          <p:stCondLst>
                                            <p:cond delay="0"/>
                                          </p:stCondLst>
                                        </p:cTn>
                                        <p:tgtEl>
                                          <p:spTgt spid="896"/>
                                        </p:tgtEl>
                                        <p:attrNameLst>
                                          <p:attrName>style.visibility</p:attrName>
                                        </p:attrNameLst>
                                      </p:cBhvr>
                                      <p:to>
                                        <p:strVal val="hidden"/>
                                      </p:to>
                                    </p:set>
                                  </p:childTnLst>
                                </p:cTn>
                              </p:par>
                              <p:par>
                                <p:cTn id="6715" presetID="1" presetClass="exit" presetSubtype="0" fill="hold" nodeType="withEffect">
                                  <p:stCondLst>
                                    <p:cond delay="0"/>
                                  </p:stCondLst>
                                  <p:childTnLst>
                                    <p:set>
                                      <p:cBhvr>
                                        <p:cTn id="6716" dur="1" fill="hold">
                                          <p:stCondLst>
                                            <p:cond delay="0"/>
                                          </p:stCondLst>
                                        </p:cTn>
                                        <p:tgtEl>
                                          <p:spTgt spid="895"/>
                                        </p:tgtEl>
                                        <p:attrNameLst>
                                          <p:attrName>style.visibility</p:attrName>
                                        </p:attrNameLst>
                                      </p:cBhvr>
                                      <p:to>
                                        <p:strVal val="hidden"/>
                                      </p:to>
                                    </p:set>
                                  </p:childTnLst>
                                </p:cTn>
                              </p:par>
                              <p:par>
                                <p:cTn id="6717" presetID="1" presetClass="exit" presetSubtype="0" fill="hold" nodeType="withEffect">
                                  <p:stCondLst>
                                    <p:cond delay="0"/>
                                  </p:stCondLst>
                                  <p:childTnLst>
                                    <p:set>
                                      <p:cBhvr>
                                        <p:cTn id="6718" dur="1" fill="hold">
                                          <p:stCondLst>
                                            <p:cond delay="0"/>
                                          </p:stCondLst>
                                        </p:cTn>
                                        <p:tgtEl>
                                          <p:spTgt spid="898"/>
                                        </p:tgtEl>
                                        <p:attrNameLst>
                                          <p:attrName>style.visibility</p:attrName>
                                        </p:attrNameLst>
                                      </p:cBhvr>
                                      <p:to>
                                        <p:strVal val="hidden"/>
                                      </p:to>
                                    </p:set>
                                  </p:childTnLst>
                                </p:cTn>
                              </p:par>
                              <p:par>
                                <p:cTn id="6719" presetID="1" presetClass="exit" presetSubtype="0" fill="hold" nodeType="withEffect">
                                  <p:stCondLst>
                                    <p:cond delay="0"/>
                                  </p:stCondLst>
                                  <p:childTnLst>
                                    <p:set>
                                      <p:cBhvr>
                                        <p:cTn id="6720" dur="1" fill="hold">
                                          <p:stCondLst>
                                            <p:cond delay="0"/>
                                          </p:stCondLst>
                                        </p:cTn>
                                        <p:tgtEl>
                                          <p:spTgt spid="897"/>
                                        </p:tgtEl>
                                        <p:attrNameLst>
                                          <p:attrName>style.visibility</p:attrName>
                                        </p:attrNameLst>
                                      </p:cBhvr>
                                      <p:to>
                                        <p:strVal val="hidden"/>
                                      </p:to>
                                    </p:set>
                                  </p:childTnLst>
                                </p:cTn>
                              </p:par>
                              <p:par>
                                <p:cTn id="6721" presetID="1" presetClass="exit" presetSubtype="0" fill="hold" nodeType="withEffect">
                                  <p:stCondLst>
                                    <p:cond delay="0"/>
                                  </p:stCondLst>
                                  <p:childTnLst>
                                    <p:set>
                                      <p:cBhvr>
                                        <p:cTn id="6722" dur="1" fill="hold">
                                          <p:stCondLst>
                                            <p:cond delay="0"/>
                                          </p:stCondLst>
                                        </p:cTn>
                                        <p:tgtEl>
                                          <p:spTgt spid="900"/>
                                        </p:tgtEl>
                                        <p:attrNameLst>
                                          <p:attrName>style.visibility</p:attrName>
                                        </p:attrNameLst>
                                      </p:cBhvr>
                                      <p:to>
                                        <p:strVal val="hidden"/>
                                      </p:to>
                                    </p:set>
                                  </p:childTnLst>
                                </p:cTn>
                              </p:par>
                              <p:par>
                                <p:cTn id="6723" presetID="1" presetClass="exit" presetSubtype="0" fill="hold" nodeType="withEffect">
                                  <p:stCondLst>
                                    <p:cond delay="0"/>
                                  </p:stCondLst>
                                  <p:childTnLst>
                                    <p:set>
                                      <p:cBhvr>
                                        <p:cTn id="6724" dur="1" fill="hold">
                                          <p:stCondLst>
                                            <p:cond delay="0"/>
                                          </p:stCondLst>
                                        </p:cTn>
                                        <p:tgtEl>
                                          <p:spTgt spid="899"/>
                                        </p:tgtEl>
                                        <p:attrNameLst>
                                          <p:attrName>style.visibility</p:attrName>
                                        </p:attrNameLst>
                                      </p:cBhvr>
                                      <p:to>
                                        <p:strVal val="hidden"/>
                                      </p:to>
                                    </p:set>
                                  </p:childTnLst>
                                </p:cTn>
                              </p:par>
                              <p:par>
                                <p:cTn id="6725" presetID="1" presetClass="exit" presetSubtype="0" fill="hold" nodeType="withEffect">
                                  <p:stCondLst>
                                    <p:cond delay="0"/>
                                  </p:stCondLst>
                                  <p:childTnLst>
                                    <p:set>
                                      <p:cBhvr>
                                        <p:cTn id="6726" dur="1" fill="hold">
                                          <p:stCondLst>
                                            <p:cond delay="0"/>
                                          </p:stCondLst>
                                        </p:cTn>
                                        <p:tgtEl>
                                          <p:spTgt spid="902"/>
                                        </p:tgtEl>
                                        <p:attrNameLst>
                                          <p:attrName>style.visibility</p:attrName>
                                        </p:attrNameLst>
                                      </p:cBhvr>
                                      <p:to>
                                        <p:strVal val="hidden"/>
                                      </p:to>
                                    </p:set>
                                  </p:childTnLst>
                                </p:cTn>
                              </p:par>
                              <p:par>
                                <p:cTn id="6727" presetID="1" presetClass="exit" presetSubtype="0" fill="hold" nodeType="withEffect">
                                  <p:stCondLst>
                                    <p:cond delay="0"/>
                                  </p:stCondLst>
                                  <p:childTnLst>
                                    <p:set>
                                      <p:cBhvr>
                                        <p:cTn id="6728" dur="1" fill="hold">
                                          <p:stCondLst>
                                            <p:cond delay="0"/>
                                          </p:stCondLst>
                                        </p:cTn>
                                        <p:tgtEl>
                                          <p:spTgt spid="901"/>
                                        </p:tgtEl>
                                        <p:attrNameLst>
                                          <p:attrName>style.visibility</p:attrName>
                                        </p:attrNameLst>
                                      </p:cBhvr>
                                      <p:to>
                                        <p:strVal val="hidden"/>
                                      </p:to>
                                    </p:set>
                                  </p:childTnLst>
                                </p:cTn>
                              </p:par>
                              <p:par>
                                <p:cTn id="6729" presetID="1" presetClass="exit" presetSubtype="0" fill="hold" nodeType="withEffect">
                                  <p:stCondLst>
                                    <p:cond delay="0"/>
                                  </p:stCondLst>
                                  <p:childTnLst>
                                    <p:set>
                                      <p:cBhvr>
                                        <p:cTn id="6730" dur="1" fill="hold">
                                          <p:stCondLst>
                                            <p:cond delay="0"/>
                                          </p:stCondLst>
                                        </p:cTn>
                                        <p:tgtEl>
                                          <p:spTgt spid="904"/>
                                        </p:tgtEl>
                                        <p:attrNameLst>
                                          <p:attrName>style.visibility</p:attrName>
                                        </p:attrNameLst>
                                      </p:cBhvr>
                                      <p:to>
                                        <p:strVal val="hidden"/>
                                      </p:to>
                                    </p:set>
                                  </p:childTnLst>
                                </p:cTn>
                              </p:par>
                              <p:par>
                                <p:cTn id="6731" presetID="1" presetClass="exit" presetSubtype="0" fill="hold" nodeType="withEffect">
                                  <p:stCondLst>
                                    <p:cond delay="0"/>
                                  </p:stCondLst>
                                  <p:childTnLst>
                                    <p:set>
                                      <p:cBhvr>
                                        <p:cTn id="6732" dur="1" fill="hold">
                                          <p:stCondLst>
                                            <p:cond delay="0"/>
                                          </p:stCondLst>
                                        </p:cTn>
                                        <p:tgtEl>
                                          <p:spTgt spid="903"/>
                                        </p:tgtEl>
                                        <p:attrNameLst>
                                          <p:attrName>style.visibility</p:attrName>
                                        </p:attrNameLst>
                                      </p:cBhvr>
                                      <p:to>
                                        <p:strVal val="hidden"/>
                                      </p:to>
                                    </p:set>
                                  </p:childTnLst>
                                </p:cTn>
                              </p:par>
                              <p:par>
                                <p:cTn id="6733" presetID="1" presetClass="exit" presetSubtype="0" fill="hold" nodeType="withEffect">
                                  <p:stCondLst>
                                    <p:cond delay="0"/>
                                  </p:stCondLst>
                                  <p:childTnLst>
                                    <p:set>
                                      <p:cBhvr>
                                        <p:cTn id="6734" dur="1" fill="hold">
                                          <p:stCondLst>
                                            <p:cond delay="0"/>
                                          </p:stCondLst>
                                        </p:cTn>
                                        <p:tgtEl>
                                          <p:spTgt spid="906"/>
                                        </p:tgtEl>
                                        <p:attrNameLst>
                                          <p:attrName>style.visibility</p:attrName>
                                        </p:attrNameLst>
                                      </p:cBhvr>
                                      <p:to>
                                        <p:strVal val="hidden"/>
                                      </p:to>
                                    </p:set>
                                  </p:childTnLst>
                                </p:cTn>
                              </p:par>
                              <p:par>
                                <p:cTn id="6735" presetID="1" presetClass="exit" presetSubtype="0" fill="hold" nodeType="withEffect">
                                  <p:stCondLst>
                                    <p:cond delay="0"/>
                                  </p:stCondLst>
                                  <p:childTnLst>
                                    <p:set>
                                      <p:cBhvr>
                                        <p:cTn id="6736" dur="1" fill="hold">
                                          <p:stCondLst>
                                            <p:cond delay="0"/>
                                          </p:stCondLst>
                                        </p:cTn>
                                        <p:tgtEl>
                                          <p:spTgt spid="905"/>
                                        </p:tgtEl>
                                        <p:attrNameLst>
                                          <p:attrName>style.visibility</p:attrName>
                                        </p:attrNameLst>
                                      </p:cBhvr>
                                      <p:to>
                                        <p:strVal val="hidden"/>
                                      </p:to>
                                    </p:set>
                                  </p:childTnLst>
                                </p:cTn>
                              </p:par>
                              <p:par>
                                <p:cTn id="6737" presetID="1" presetClass="exit" presetSubtype="0" fill="hold" nodeType="withEffect">
                                  <p:stCondLst>
                                    <p:cond delay="0"/>
                                  </p:stCondLst>
                                  <p:childTnLst>
                                    <p:set>
                                      <p:cBhvr>
                                        <p:cTn id="6738" dur="1" fill="hold">
                                          <p:stCondLst>
                                            <p:cond delay="0"/>
                                          </p:stCondLst>
                                        </p:cTn>
                                        <p:tgtEl>
                                          <p:spTgt spid="908"/>
                                        </p:tgtEl>
                                        <p:attrNameLst>
                                          <p:attrName>style.visibility</p:attrName>
                                        </p:attrNameLst>
                                      </p:cBhvr>
                                      <p:to>
                                        <p:strVal val="hidden"/>
                                      </p:to>
                                    </p:set>
                                  </p:childTnLst>
                                </p:cTn>
                              </p:par>
                              <p:par>
                                <p:cTn id="6739" presetID="1" presetClass="exit" presetSubtype="0" fill="hold" nodeType="withEffect">
                                  <p:stCondLst>
                                    <p:cond delay="0"/>
                                  </p:stCondLst>
                                  <p:childTnLst>
                                    <p:set>
                                      <p:cBhvr>
                                        <p:cTn id="6740" dur="1" fill="hold">
                                          <p:stCondLst>
                                            <p:cond delay="0"/>
                                          </p:stCondLst>
                                        </p:cTn>
                                        <p:tgtEl>
                                          <p:spTgt spid="907"/>
                                        </p:tgtEl>
                                        <p:attrNameLst>
                                          <p:attrName>style.visibility</p:attrName>
                                        </p:attrNameLst>
                                      </p:cBhvr>
                                      <p:to>
                                        <p:strVal val="hidden"/>
                                      </p:to>
                                    </p:set>
                                  </p:childTnLst>
                                </p:cTn>
                              </p:par>
                              <p:par>
                                <p:cTn id="6741" presetID="1" presetClass="exit" presetSubtype="0" fill="hold" nodeType="withEffect">
                                  <p:stCondLst>
                                    <p:cond delay="0"/>
                                  </p:stCondLst>
                                  <p:childTnLst>
                                    <p:set>
                                      <p:cBhvr>
                                        <p:cTn id="6742" dur="1" fill="hold">
                                          <p:stCondLst>
                                            <p:cond delay="0"/>
                                          </p:stCondLst>
                                        </p:cTn>
                                        <p:tgtEl>
                                          <p:spTgt spid="909"/>
                                        </p:tgtEl>
                                        <p:attrNameLst>
                                          <p:attrName>style.visibility</p:attrName>
                                        </p:attrNameLst>
                                      </p:cBhvr>
                                      <p:to>
                                        <p:strVal val="hidden"/>
                                      </p:to>
                                    </p:set>
                                  </p:childTnLst>
                                </p:cTn>
                              </p:par>
                              <p:par>
                                <p:cTn id="6743" presetID="1" presetClass="exit" presetSubtype="0" fill="hold" nodeType="withEffect">
                                  <p:stCondLst>
                                    <p:cond delay="0"/>
                                  </p:stCondLst>
                                  <p:childTnLst>
                                    <p:set>
                                      <p:cBhvr>
                                        <p:cTn id="6744" dur="1" fill="hold">
                                          <p:stCondLst>
                                            <p:cond delay="0"/>
                                          </p:stCondLst>
                                        </p:cTn>
                                        <p:tgtEl>
                                          <p:spTgt spid="910"/>
                                        </p:tgtEl>
                                        <p:attrNameLst>
                                          <p:attrName>style.visibility</p:attrName>
                                        </p:attrNameLst>
                                      </p:cBhvr>
                                      <p:to>
                                        <p:strVal val="hidden"/>
                                      </p:to>
                                    </p:set>
                                  </p:childTnLst>
                                </p:cTn>
                              </p:par>
                              <p:par>
                                <p:cTn id="6745" presetID="1" presetClass="exit" presetSubtype="0" fill="hold" nodeType="withEffect">
                                  <p:stCondLst>
                                    <p:cond delay="0"/>
                                  </p:stCondLst>
                                  <p:childTnLst>
                                    <p:set>
                                      <p:cBhvr>
                                        <p:cTn id="6746" dur="1" fill="hold">
                                          <p:stCondLst>
                                            <p:cond delay="0"/>
                                          </p:stCondLst>
                                        </p:cTn>
                                        <p:tgtEl>
                                          <p:spTgt spid="912"/>
                                        </p:tgtEl>
                                        <p:attrNameLst>
                                          <p:attrName>style.visibility</p:attrName>
                                        </p:attrNameLst>
                                      </p:cBhvr>
                                      <p:to>
                                        <p:strVal val="hidden"/>
                                      </p:to>
                                    </p:set>
                                  </p:childTnLst>
                                </p:cTn>
                              </p:par>
                              <p:par>
                                <p:cTn id="6747" presetID="1" presetClass="exit" presetSubtype="0" fill="hold" nodeType="withEffect">
                                  <p:stCondLst>
                                    <p:cond delay="0"/>
                                  </p:stCondLst>
                                  <p:childTnLst>
                                    <p:set>
                                      <p:cBhvr>
                                        <p:cTn id="6748" dur="1" fill="hold">
                                          <p:stCondLst>
                                            <p:cond delay="0"/>
                                          </p:stCondLst>
                                        </p:cTn>
                                        <p:tgtEl>
                                          <p:spTgt spid="911"/>
                                        </p:tgtEl>
                                        <p:attrNameLst>
                                          <p:attrName>style.visibility</p:attrName>
                                        </p:attrNameLst>
                                      </p:cBhvr>
                                      <p:to>
                                        <p:strVal val="hidden"/>
                                      </p:to>
                                    </p:set>
                                  </p:childTnLst>
                                </p:cTn>
                              </p:par>
                              <p:par>
                                <p:cTn id="6749" presetID="1" presetClass="exit" presetSubtype="0" fill="hold" nodeType="withEffect">
                                  <p:stCondLst>
                                    <p:cond delay="0"/>
                                  </p:stCondLst>
                                  <p:childTnLst>
                                    <p:set>
                                      <p:cBhvr>
                                        <p:cTn id="6750" dur="1" fill="hold">
                                          <p:stCondLst>
                                            <p:cond delay="0"/>
                                          </p:stCondLst>
                                        </p:cTn>
                                        <p:tgtEl>
                                          <p:spTgt spid="914"/>
                                        </p:tgtEl>
                                        <p:attrNameLst>
                                          <p:attrName>style.visibility</p:attrName>
                                        </p:attrNameLst>
                                      </p:cBhvr>
                                      <p:to>
                                        <p:strVal val="hidden"/>
                                      </p:to>
                                    </p:set>
                                  </p:childTnLst>
                                </p:cTn>
                              </p:par>
                              <p:par>
                                <p:cTn id="6751" presetID="1" presetClass="exit" presetSubtype="0" fill="hold" nodeType="withEffect">
                                  <p:stCondLst>
                                    <p:cond delay="0"/>
                                  </p:stCondLst>
                                  <p:childTnLst>
                                    <p:set>
                                      <p:cBhvr>
                                        <p:cTn id="6752" dur="1" fill="hold">
                                          <p:stCondLst>
                                            <p:cond delay="0"/>
                                          </p:stCondLst>
                                        </p:cTn>
                                        <p:tgtEl>
                                          <p:spTgt spid="913"/>
                                        </p:tgtEl>
                                        <p:attrNameLst>
                                          <p:attrName>style.visibility</p:attrName>
                                        </p:attrNameLst>
                                      </p:cBhvr>
                                      <p:to>
                                        <p:strVal val="hidden"/>
                                      </p:to>
                                    </p:set>
                                  </p:childTnLst>
                                </p:cTn>
                              </p:par>
                              <p:par>
                                <p:cTn id="6753" presetID="1" presetClass="exit" presetSubtype="0" fill="hold" nodeType="withEffect">
                                  <p:stCondLst>
                                    <p:cond delay="0"/>
                                  </p:stCondLst>
                                  <p:childTnLst>
                                    <p:set>
                                      <p:cBhvr>
                                        <p:cTn id="6754" dur="1" fill="hold">
                                          <p:stCondLst>
                                            <p:cond delay="0"/>
                                          </p:stCondLst>
                                        </p:cTn>
                                        <p:tgtEl>
                                          <p:spTgt spid="916"/>
                                        </p:tgtEl>
                                        <p:attrNameLst>
                                          <p:attrName>style.visibility</p:attrName>
                                        </p:attrNameLst>
                                      </p:cBhvr>
                                      <p:to>
                                        <p:strVal val="hidden"/>
                                      </p:to>
                                    </p:set>
                                  </p:childTnLst>
                                </p:cTn>
                              </p:par>
                              <p:par>
                                <p:cTn id="6755" presetID="1" presetClass="exit" presetSubtype="0" fill="hold" nodeType="withEffect">
                                  <p:stCondLst>
                                    <p:cond delay="0"/>
                                  </p:stCondLst>
                                  <p:childTnLst>
                                    <p:set>
                                      <p:cBhvr>
                                        <p:cTn id="6756" dur="1" fill="hold">
                                          <p:stCondLst>
                                            <p:cond delay="0"/>
                                          </p:stCondLst>
                                        </p:cTn>
                                        <p:tgtEl>
                                          <p:spTgt spid="915"/>
                                        </p:tgtEl>
                                        <p:attrNameLst>
                                          <p:attrName>style.visibility</p:attrName>
                                        </p:attrNameLst>
                                      </p:cBhvr>
                                      <p:to>
                                        <p:strVal val="hidden"/>
                                      </p:to>
                                    </p:set>
                                  </p:childTnLst>
                                </p:cTn>
                              </p:par>
                              <p:par>
                                <p:cTn id="6757" presetID="1" presetClass="exit" presetSubtype="0" fill="hold" nodeType="withEffect">
                                  <p:stCondLst>
                                    <p:cond delay="0"/>
                                  </p:stCondLst>
                                  <p:childTnLst>
                                    <p:set>
                                      <p:cBhvr>
                                        <p:cTn id="6758" dur="1" fill="hold">
                                          <p:stCondLst>
                                            <p:cond delay="0"/>
                                          </p:stCondLst>
                                        </p:cTn>
                                        <p:tgtEl>
                                          <p:spTgt spid="918"/>
                                        </p:tgtEl>
                                        <p:attrNameLst>
                                          <p:attrName>style.visibility</p:attrName>
                                        </p:attrNameLst>
                                      </p:cBhvr>
                                      <p:to>
                                        <p:strVal val="hidden"/>
                                      </p:to>
                                    </p:set>
                                  </p:childTnLst>
                                </p:cTn>
                              </p:par>
                              <p:par>
                                <p:cTn id="6759" presetID="1" presetClass="exit" presetSubtype="0" fill="hold" nodeType="withEffect">
                                  <p:stCondLst>
                                    <p:cond delay="0"/>
                                  </p:stCondLst>
                                  <p:childTnLst>
                                    <p:set>
                                      <p:cBhvr>
                                        <p:cTn id="6760" dur="1" fill="hold">
                                          <p:stCondLst>
                                            <p:cond delay="0"/>
                                          </p:stCondLst>
                                        </p:cTn>
                                        <p:tgtEl>
                                          <p:spTgt spid="917"/>
                                        </p:tgtEl>
                                        <p:attrNameLst>
                                          <p:attrName>style.visibility</p:attrName>
                                        </p:attrNameLst>
                                      </p:cBhvr>
                                      <p:to>
                                        <p:strVal val="hidden"/>
                                      </p:to>
                                    </p:set>
                                  </p:childTnLst>
                                </p:cTn>
                              </p:par>
                              <p:par>
                                <p:cTn id="6761" presetID="1" presetClass="exit" presetSubtype="0" fill="hold" nodeType="withEffect">
                                  <p:stCondLst>
                                    <p:cond delay="0"/>
                                  </p:stCondLst>
                                  <p:childTnLst>
                                    <p:set>
                                      <p:cBhvr>
                                        <p:cTn id="6762" dur="1" fill="hold">
                                          <p:stCondLst>
                                            <p:cond delay="0"/>
                                          </p:stCondLst>
                                        </p:cTn>
                                        <p:tgtEl>
                                          <p:spTgt spid="920"/>
                                        </p:tgtEl>
                                        <p:attrNameLst>
                                          <p:attrName>style.visibility</p:attrName>
                                        </p:attrNameLst>
                                      </p:cBhvr>
                                      <p:to>
                                        <p:strVal val="hidden"/>
                                      </p:to>
                                    </p:set>
                                  </p:childTnLst>
                                </p:cTn>
                              </p:par>
                              <p:par>
                                <p:cTn id="6763" presetID="1" presetClass="exit" presetSubtype="0" fill="hold" nodeType="withEffect">
                                  <p:stCondLst>
                                    <p:cond delay="0"/>
                                  </p:stCondLst>
                                  <p:childTnLst>
                                    <p:set>
                                      <p:cBhvr>
                                        <p:cTn id="6764" dur="1" fill="hold">
                                          <p:stCondLst>
                                            <p:cond delay="0"/>
                                          </p:stCondLst>
                                        </p:cTn>
                                        <p:tgtEl>
                                          <p:spTgt spid="919"/>
                                        </p:tgtEl>
                                        <p:attrNameLst>
                                          <p:attrName>style.visibility</p:attrName>
                                        </p:attrNameLst>
                                      </p:cBhvr>
                                      <p:to>
                                        <p:strVal val="hidden"/>
                                      </p:to>
                                    </p:set>
                                  </p:childTnLst>
                                </p:cTn>
                              </p:par>
                              <p:par>
                                <p:cTn id="6765" presetID="1" presetClass="exit" presetSubtype="0" fill="hold" nodeType="withEffect">
                                  <p:stCondLst>
                                    <p:cond delay="0"/>
                                  </p:stCondLst>
                                  <p:childTnLst>
                                    <p:set>
                                      <p:cBhvr>
                                        <p:cTn id="6766" dur="1" fill="hold">
                                          <p:stCondLst>
                                            <p:cond delay="0"/>
                                          </p:stCondLst>
                                        </p:cTn>
                                        <p:tgtEl>
                                          <p:spTgt spid="922"/>
                                        </p:tgtEl>
                                        <p:attrNameLst>
                                          <p:attrName>style.visibility</p:attrName>
                                        </p:attrNameLst>
                                      </p:cBhvr>
                                      <p:to>
                                        <p:strVal val="hidden"/>
                                      </p:to>
                                    </p:set>
                                  </p:childTnLst>
                                </p:cTn>
                              </p:par>
                              <p:par>
                                <p:cTn id="6767" presetID="1" presetClass="exit" presetSubtype="0" fill="hold" nodeType="withEffect">
                                  <p:stCondLst>
                                    <p:cond delay="0"/>
                                  </p:stCondLst>
                                  <p:childTnLst>
                                    <p:set>
                                      <p:cBhvr>
                                        <p:cTn id="6768" dur="1" fill="hold">
                                          <p:stCondLst>
                                            <p:cond delay="0"/>
                                          </p:stCondLst>
                                        </p:cTn>
                                        <p:tgtEl>
                                          <p:spTgt spid="921"/>
                                        </p:tgtEl>
                                        <p:attrNameLst>
                                          <p:attrName>style.visibility</p:attrName>
                                        </p:attrNameLst>
                                      </p:cBhvr>
                                      <p:to>
                                        <p:strVal val="hidden"/>
                                      </p:to>
                                    </p:set>
                                  </p:childTnLst>
                                </p:cTn>
                              </p:par>
                              <p:par>
                                <p:cTn id="6769" presetID="1" presetClass="exit" presetSubtype="0" fill="hold" nodeType="withEffect">
                                  <p:stCondLst>
                                    <p:cond delay="0"/>
                                  </p:stCondLst>
                                  <p:childTnLst>
                                    <p:set>
                                      <p:cBhvr>
                                        <p:cTn id="6770" dur="1" fill="hold">
                                          <p:stCondLst>
                                            <p:cond delay="0"/>
                                          </p:stCondLst>
                                        </p:cTn>
                                        <p:tgtEl>
                                          <p:spTgt spid="924"/>
                                        </p:tgtEl>
                                        <p:attrNameLst>
                                          <p:attrName>style.visibility</p:attrName>
                                        </p:attrNameLst>
                                      </p:cBhvr>
                                      <p:to>
                                        <p:strVal val="hidden"/>
                                      </p:to>
                                    </p:set>
                                  </p:childTnLst>
                                </p:cTn>
                              </p:par>
                              <p:par>
                                <p:cTn id="6771" presetID="1" presetClass="exit" presetSubtype="0" fill="hold" nodeType="withEffect">
                                  <p:stCondLst>
                                    <p:cond delay="0"/>
                                  </p:stCondLst>
                                  <p:childTnLst>
                                    <p:set>
                                      <p:cBhvr>
                                        <p:cTn id="6772" dur="1" fill="hold">
                                          <p:stCondLst>
                                            <p:cond delay="0"/>
                                          </p:stCondLst>
                                        </p:cTn>
                                        <p:tgtEl>
                                          <p:spTgt spid="923"/>
                                        </p:tgtEl>
                                        <p:attrNameLst>
                                          <p:attrName>style.visibility</p:attrName>
                                        </p:attrNameLst>
                                      </p:cBhvr>
                                      <p:to>
                                        <p:strVal val="hidden"/>
                                      </p:to>
                                    </p:set>
                                  </p:childTnLst>
                                </p:cTn>
                              </p:par>
                              <p:par>
                                <p:cTn id="6773" presetID="1" presetClass="exit" presetSubtype="0" fill="hold" nodeType="withEffect">
                                  <p:stCondLst>
                                    <p:cond delay="0"/>
                                  </p:stCondLst>
                                  <p:childTnLst>
                                    <p:set>
                                      <p:cBhvr>
                                        <p:cTn id="6774" dur="1" fill="hold">
                                          <p:stCondLst>
                                            <p:cond delay="0"/>
                                          </p:stCondLst>
                                        </p:cTn>
                                        <p:tgtEl>
                                          <p:spTgt spid="926"/>
                                        </p:tgtEl>
                                        <p:attrNameLst>
                                          <p:attrName>style.visibility</p:attrName>
                                        </p:attrNameLst>
                                      </p:cBhvr>
                                      <p:to>
                                        <p:strVal val="hidden"/>
                                      </p:to>
                                    </p:set>
                                  </p:childTnLst>
                                </p:cTn>
                              </p:par>
                              <p:par>
                                <p:cTn id="6775" presetID="1" presetClass="exit" presetSubtype="0" fill="hold" nodeType="withEffect">
                                  <p:stCondLst>
                                    <p:cond delay="0"/>
                                  </p:stCondLst>
                                  <p:childTnLst>
                                    <p:set>
                                      <p:cBhvr>
                                        <p:cTn id="6776" dur="1" fill="hold">
                                          <p:stCondLst>
                                            <p:cond delay="0"/>
                                          </p:stCondLst>
                                        </p:cTn>
                                        <p:tgtEl>
                                          <p:spTgt spid="925"/>
                                        </p:tgtEl>
                                        <p:attrNameLst>
                                          <p:attrName>style.visibility</p:attrName>
                                        </p:attrNameLst>
                                      </p:cBhvr>
                                      <p:to>
                                        <p:strVal val="hidden"/>
                                      </p:to>
                                    </p:set>
                                  </p:childTnLst>
                                </p:cTn>
                              </p:par>
                              <p:par>
                                <p:cTn id="6777" presetID="1" presetClass="exit" presetSubtype="0" fill="hold" nodeType="withEffect">
                                  <p:stCondLst>
                                    <p:cond delay="0"/>
                                  </p:stCondLst>
                                  <p:childTnLst>
                                    <p:set>
                                      <p:cBhvr>
                                        <p:cTn id="6778" dur="1" fill="hold">
                                          <p:stCondLst>
                                            <p:cond delay="0"/>
                                          </p:stCondLst>
                                        </p:cTn>
                                        <p:tgtEl>
                                          <p:spTgt spid="928"/>
                                        </p:tgtEl>
                                        <p:attrNameLst>
                                          <p:attrName>style.visibility</p:attrName>
                                        </p:attrNameLst>
                                      </p:cBhvr>
                                      <p:to>
                                        <p:strVal val="hidden"/>
                                      </p:to>
                                    </p:set>
                                  </p:childTnLst>
                                </p:cTn>
                              </p:par>
                              <p:par>
                                <p:cTn id="6779" presetID="1" presetClass="exit" presetSubtype="0" fill="hold" nodeType="withEffect">
                                  <p:stCondLst>
                                    <p:cond delay="0"/>
                                  </p:stCondLst>
                                  <p:childTnLst>
                                    <p:set>
                                      <p:cBhvr>
                                        <p:cTn id="6780" dur="1" fill="hold">
                                          <p:stCondLst>
                                            <p:cond delay="0"/>
                                          </p:stCondLst>
                                        </p:cTn>
                                        <p:tgtEl>
                                          <p:spTgt spid="927"/>
                                        </p:tgtEl>
                                        <p:attrNameLst>
                                          <p:attrName>style.visibility</p:attrName>
                                        </p:attrNameLst>
                                      </p:cBhvr>
                                      <p:to>
                                        <p:strVal val="hidden"/>
                                      </p:to>
                                    </p:set>
                                  </p:childTnLst>
                                </p:cTn>
                              </p:par>
                              <p:par>
                                <p:cTn id="6781" presetID="1" presetClass="entr" presetSubtype="0" fill="hold" nodeType="withEffect">
                                  <p:stCondLst>
                                    <p:cond delay="0"/>
                                  </p:stCondLst>
                                  <p:childTnLst>
                                    <p:set>
                                      <p:cBhvr>
                                        <p:cTn id="6782" dur="1" fill="hold">
                                          <p:stCondLst>
                                            <p:cond delay="0"/>
                                          </p:stCondLst>
                                        </p:cTn>
                                        <p:tgtEl>
                                          <p:spTgt spid="828"/>
                                        </p:tgtEl>
                                        <p:attrNameLst>
                                          <p:attrName>style.visibility</p:attrName>
                                        </p:attrNameLst>
                                      </p:cBhvr>
                                      <p:to>
                                        <p:strVal val="visible"/>
                                      </p:to>
                                    </p:set>
                                  </p:childTnLst>
                                </p:cTn>
                              </p:par>
                              <p:par>
                                <p:cTn id="6783" presetID="1" presetClass="exit" presetSubtype="0" fill="hold" grpId="5" nodeType="withEffect">
                                  <p:stCondLst>
                                    <p:cond delay="0"/>
                                  </p:stCondLst>
                                  <p:childTnLst>
                                    <p:set>
                                      <p:cBhvr>
                                        <p:cTn id="6784" dur="1" fill="hold">
                                          <p:stCondLst>
                                            <p:cond delay="0"/>
                                          </p:stCondLst>
                                        </p:cTn>
                                        <p:tgtEl>
                                          <p:spTgt spid="829"/>
                                        </p:tgtEl>
                                        <p:attrNameLst>
                                          <p:attrName>style.visibility</p:attrName>
                                        </p:attrNameLst>
                                      </p:cBhvr>
                                      <p:to>
                                        <p:strVal val="hidden"/>
                                      </p:to>
                                    </p:set>
                                  </p:childTnLst>
                                </p:cTn>
                              </p:par>
                              <p:par>
                                <p:cTn id="6785" presetID="1" presetClass="exit" presetSubtype="0" fill="hold" grpId="5" nodeType="withEffect">
                                  <p:stCondLst>
                                    <p:cond delay="0"/>
                                  </p:stCondLst>
                                  <p:childTnLst>
                                    <p:set>
                                      <p:cBhvr>
                                        <p:cTn id="6786" dur="1" fill="hold">
                                          <p:stCondLst>
                                            <p:cond delay="0"/>
                                          </p:stCondLst>
                                        </p:cTn>
                                        <p:tgtEl>
                                          <p:spTgt spid="830"/>
                                        </p:tgtEl>
                                        <p:attrNameLst>
                                          <p:attrName>style.visibility</p:attrName>
                                        </p:attrNameLst>
                                      </p:cBhvr>
                                      <p:to>
                                        <p:strVal val="hidden"/>
                                      </p:to>
                                    </p:set>
                                  </p:childTnLst>
                                </p:cTn>
                              </p:par>
                              <p:par>
                                <p:cTn id="6787" presetID="1" presetClass="exit" presetSubtype="0" fill="hold" grpId="5" nodeType="withEffect">
                                  <p:stCondLst>
                                    <p:cond delay="0"/>
                                  </p:stCondLst>
                                  <p:childTnLst>
                                    <p:set>
                                      <p:cBhvr>
                                        <p:cTn id="6788" dur="1" fill="hold">
                                          <p:stCondLst>
                                            <p:cond delay="0"/>
                                          </p:stCondLst>
                                        </p:cTn>
                                        <p:tgtEl>
                                          <p:spTgt spid="832"/>
                                        </p:tgtEl>
                                        <p:attrNameLst>
                                          <p:attrName>style.visibility</p:attrName>
                                        </p:attrNameLst>
                                      </p:cBhvr>
                                      <p:to>
                                        <p:strVal val="hidden"/>
                                      </p:to>
                                    </p:set>
                                  </p:childTnLst>
                                </p:cTn>
                              </p:par>
                              <p:par>
                                <p:cTn id="6789" presetID="1" presetClass="exit" presetSubtype="0" fill="hold" grpId="5" nodeType="withEffect">
                                  <p:stCondLst>
                                    <p:cond delay="0"/>
                                  </p:stCondLst>
                                  <p:childTnLst>
                                    <p:set>
                                      <p:cBhvr>
                                        <p:cTn id="6790" dur="1" fill="hold">
                                          <p:stCondLst>
                                            <p:cond delay="0"/>
                                          </p:stCondLst>
                                        </p:cTn>
                                        <p:tgtEl>
                                          <p:spTgt spid="831"/>
                                        </p:tgtEl>
                                        <p:attrNameLst>
                                          <p:attrName>style.visibility</p:attrName>
                                        </p:attrNameLst>
                                      </p:cBhvr>
                                      <p:to>
                                        <p:strVal val="hidden"/>
                                      </p:to>
                                    </p:set>
                                  </p:childTnLst>
                                </p:cTn>
                              </p:par>
                              <p:par>
                                <p:cTn id="6791" presetID="1" presetClass="exit" presetSubtype="0" fill="hold" grpId="5" nodeType="withEffect">
                                  <p:stCondLst>
                                    <p:cond delay="0"/>
                                  </p:stCondLst>
                                  <p:childTnLst>
                                    <p:set>
                                      <p:cBhvr>
                                        <p:cTn id="6792" dur="1" fill="hold">
                                          <p:stCondLst>
                                            <p:cond delay="0"/>
                                          </p:stCondLst>
                                        </p:cTn>
                                        <p:tgtEl>
                                          <p:spTgt spid="834"/>
                                        </p:tgtEl>
                                        <p:attrNameLst>
                                          <p:attrName>style.visibility</p:attrName>
                                        </p:attrNameLst>
                                      </p:cBhvr>
                                      <p:to>
                                        <p:strVal val="hidden"/>
                                      </p:to>
                                    </p:set>
                                  </p:childTnLst>
                                </p:cTn>
                              </p:par>
                              <p:par>
                                <p:cTn id="6793" presetID="1" presetClass="exit" presetSubtype="0" fill="hold" grpId="5" nodeType="withEffect">
                                  <p:stCondLst>
                                    <p:cond delay="0"/>
                                  </p:stCondLst>
                                  <p:childTnLst>
                                    <p:set>
                                      <p:cBhvr>
                                        <p:cTn id="6794" dur="1" fill="hold">
                                          <p:stCondLst>
                                            <p:cond delay="0"/>
                                          </p:stCondLst>
                                        </p:cTn>
                                        <p:tgtEl>
                                          <p:spTgt spid="833"/>
                                        </p:tgtEl>
                                        <p:attrNameLst>
                                          <p:attrName>style.visibility</p:attrName>
                                        </p:attrNameLst>
                                      </p:cBhvr>
                                      <p:to>
                                        <p:strVal val="hidden"/>
                                      </p:to>
                                    </p:set>
                                  </p:childTnLst>
                                </p:cTn>
                              </p:par>
                              <p:par>
                                <p:cTn id="6795" presetID="1" presetClass="exit" presetSubtype="0" fill="hold" grpId="5" nodeType="withEffect">
                                  <p:stCondLst>
                                    <p:cond delay="0"/>
                                  </p:stCondLst>
                                  <p:childTnLst>
                                    <p:set>
                                      <p:cBhvr>
                                        <p:cTn id="6796" dur="1" fill="hold">
                                          <p:stCondLst>
                                            <p:cond delay="0"/>
                                          </p:stCondLst>
                                        </p:cTn>
                                        <p:tgtEl>
                                          <p:spTgt spid="836"/>
                                        </p:tgtEl>
                                        <p:attrNameLst>
                                          <p:attrName>style.visibility</p:attrName>
                                        </p:attrNameLst>
                                      </p:cBhvr>
                                      <p:to>
                                        <p:strVal val="hidden"/>
                                      </p:to>
                                    </p:set>
                                  </p:childTnLst>
                                </p:cTn>
                              </p:par>
                              <p:par>
                                <p:cTn id="6797" presetID="1" presetClass="exit" presetSubtype="0" fill="hold" grpId="5" nodeType="withEffect">
                                  <p:stCondLst>
                                    <p:cond delay="0"/>
                                  </p:stCondLst>
                                  <p:childTnLst>
                                    <p:set>
                                      <p:cBhvr>
                                        <p:cTn id="6798" dur="1" fill="hold">
                                          <p:stCondLst>
                                            <p:cond delay="0"/>
                                          </p:stCondLst>
                                        </p:cTn>
                                        <p:tgtEl>
                                          <p:spTgt spid="835"/>
                                        </p:tgtEl>
                                        <p:attrNameLst>
                                          <p:attrName>style.visibility</p:attrName>
                                        </p:attrNameLst>
                                      </p:cBhvr>
                                      <p:to>
                                        <p:strVal val="hidden"/>
                                      </p:to>
                                    </p:set>
                                  </p:childTnLst>
                                </p:cTn>
                              </p:par>
                              <p:par>
                                <p:cTn id="6799" presetID="1" presetClass="exit" presetSubtype="0" fill="hold" grpId="5" nodeType="withEffect">
                                  <p:stCondLst>
                                    <p:cond delay="0"/>
                                  </p:stCondLst>
                                  <p:childTnLst>
                                    <p:set>
                                      <p:cBhvr>
                                        <p:cTn id="6800" dur="1" fill="hold">
                                          <p:stCondLst>
                                            <p:cond delay="0"/>
                                          </p:stCondLst>
                                        </p:cTn>
                                        <p:tgtEl>
                                          <p:spTgt spid="838"/>
                                        </p:tgtEl>
                                        <p:attrNameLst>
                                          <p:attrName>style.visibility</p:attrName>
                                        </p:attrNameLst>
                                      </p:cBhvr>
                                      <p:to>
                                        <p:strVal val="hidden"/>
                                      </p:to>
                                    </p:set>
                                  </p:childTnLst>
                                </p:cTn>
                              </p:par>
                              <p:par>
                                <p:cTn id="6801" presetID="1" presetClass="exit" presetSubtype="0" fill="hold" grpId="5" nodeType="withEffect">
                                  <p:stCondLst>
                                    <p:cond delay="0"/>
                                  </p:stCondLst>
                                  <p:childTnLst>
                                    <p:set>
                                      <p:cBhvr>
                                        <p:cTn id="6802" dur="1" fill="hold">
                                          <p:stCondLst>
                                            <p:cond delay="0"/>
                                          </p:stCondLst>
                                        </p:cTn>
                                        <p:tgtEl>
                                          <p:spTgt spid="837"/>
                                        </p:tgtEl>
                                        <p:attrNameLst>
                                          <p:attrName>style.visibility</p:attrName>
                                        </p:attrNameLst>
                                      </p:cBhvr>
                                      <p:to>
                                        <p:strVal val="hidden"/>
                                      </p:to>
                                    </p:set>
                                  </p:childTnLst>
                                </p:cTn>
                              </p:par>
                              <p:par>
                                <p:cTn id="6803" presetID="1" presetClass="exit" presetSubtype="0" fill="hold" grpId="5" nodeType="withEffect">
                                  <p:stCondLst>
                                    <p:cond delay="0"/>
                                  </p:stCondLst>
                                  <p:childTnLst>
                                    <p:set>
                                      <p:cBhvr>
                                        <p:cTn id="6804" dur="1" fill="hold">
                                          <p:stCondLst>
                                            <p:cond delay="0"/>
                                          </p:stCondLst>
                                        </p:cTn>
                                        <p:tgtEl>
                                          <p:spTgt spid="840"/>
                                        </p:tgtEl>
                                        <p:attrNameLst>
                                          <p:attrName>style.visibility</p:attrName>
                                        </p:attrNameLst>
                                      </p:cBhvr>
                                      <p:to>
                                        <p:strVal val="hidden"/>
                                      </p:to>
                                    </p:set>
                                  </p:childTnLst>
                                </p:cTn>
                              </p:par>
                              <p:par>
                                <p:cTn id="6805" presetID="1" presetClass="exit" presetSubtype="0" fill="hold" grpId="5" nodeType="withEffect">
                                  <p:stCondLst>
                                    <p:cond delay="0"/>
                                  </p:stCondLst>
                                  <p:childTnLst>
                                    <p:set>
                                      <p:cBhvr>
                                        <p:cTn id="6806" dur="1" fill="hold">
                                          <p:stCondLst>
                                            <p:cond delay="0"/>
                                          </p:stCondLst>
                                        </p:cTn>
                                        <p:tgtEl>
                                          <p:spTgt spid="839"/>
                                        </p:tgtEl>
                                        <p:attrNameLst>
                                          <p:attrName>style.visibility</p:attrName>
                                        </p:attrNameLst>
                                      </p:cBhvr>
                                      <p:to>
                                        <p:strVal val="hidden"/>
                                      </p:to>
                                    </p:set>
                                  </p:childTnLst>
                                </p:cTn>
                              </p:par>
                              <p:par>
                                <p:cTn id="6807" presetID="1" presetClass="exit" presetSubtype="0" fill="hold" grpId="5" nodeType="withEffect">
                                  <p:stCondLst>
                                    <p:cond delay="0"/>
                                  </p:stCondLst>
                                  <p:childTnLst>
                                    <p:set>
                                      <p:cBhvr>
                                        <p:cTn id="6808" dur="1" fill="hold">
                                          <p:stCondLst>
                                            <p:cond delay="0"/>
                                          </p:stCondLst>
                                        </p:cTn>
                                        <p:tgtEl>
                                          <p:spTgt spid="842"/>
                                        </p:tgtEl>
                                        <p:attrNameLst>
                                          <p:attrName>style.visibility</p:attrName>
                                        </p:attrNameLst>
                                      </p:cBhvr>
                                      <p:to>
                                        <p:strVal val="hidden"/>
                                      </p:to>
                                    </p:set>
                                  </p:childTnLst>
                                </p:cTn>
                              </p:par>
                              <p:par>
                                <p:cTn id="6809" presetID="1" presetClass="exit" presetSubtype="0" fill="hold" grpId="5" nodeType="withEffect">
                                  <p:stCondLst>
                                    <p:cond delay="0"/>
                                  </p:stCondLst>
                                  <p:childTnLst>
                                    <p:set>
                                      <p:cBhvr>
                                        <p:cTn id="6810" dur="1" fill="hold">
                                          <p:stCondLst>
                                            <p:cond delay="0"/>
                                          </p:stCondLst>
                                        </p:cTn>
                                        <p:tgtEl>
                                          <p:spTgt spid="841"/>
                                        </p:tgtEl>
                                        <p:attrNameLst>
                                          <p:attrName>style.visibility</p:attrName>
                                        </p:attrNameLst>
                                      </p:cBhvr>
                                      <p:to>
                                        <p:strVal val="hidden"/>
                                      </p:to>
                                    </p:set>
                                  </p:childTnLst>
                                </p:cTn>
                              </p:par>
                              <p:par>
                                <p:cTn id="6811" presetID="1" presetClass="exit" presetSubtype="0" fill="hold" grpId="5" nodeType="withEffect">
                                  <p:stCondLst>
                                    <p:cond delay="0"/>
                                  </p:stCondLst>
                                  <p:childTnLst>
                                    <p:set>
                                      <p:cBhvr>
                                        <p:cTn id="6812" dur="1" fill="hold">
                                          <p:stCondLst>
                                            <p:cond delay="0"/>
                                          </p:stCondLst>
                                        </p:cTn>
                                        <p:tgtEl>
                                          <p:spTgt spid="844"/>
                                        </p:tgtEl>
                                        <p:attrNameLst>
                                          <p:attrName>style.visibility</p:attrName>
                                        </p:attrNameLst>
                                      </p:cBhvr>
                                      <p:to>
                                        <p:strVal val="hidden"/>
                                      </p:to>
                                    </p:set>
                                  </p:childTnLst>
                                </p:cTn>
                              </p:par>
                              <p:par>
                                <p:cTn id="6813" presetID="1" presetClass="exit" presetSubtype="0" fill="hold" grpId="5" nodeType="withEffect">
                                  <p:stCondLst>
                                    <p:cond delay="0"/>
                                  </p:stCondLst>
                                  <p:childTnLst>
                                    <p:set>
                                      <p:cBhvr>
                                        <p:cTn id="6814" dur="1" fill="hold">
                                          <p:stCondLst>
                                            <p:cond delay="0"/>
                                          </p:stCondLst>
                                        </p:cTn>
                                        <p:tgtEl>
                                          <p:spTgt spid="843"/>
                                        </p:tgtEl>
                                        <p:attrNameLst>
                                          <p:attrName>style.visibility</p:attrName>
                                        </p:attrNameLst>
                                      </p:cBhvr>
                                      <p:to>
                                        <p:strVal val="hidden"/>
                                      </p:to>
                                    </p:set>
                                  </p:childTnLst>
                                </p:cTn>
                              </p:par>
                              <p:par>
                                <p:cTn id="6815" presetID="1" presetClass="exit" presetSubtype="0" fill="hold" grpId="5" nodeType="withEffect">
                                  <p:stCondLst>
                                    <p:cond delay="0"/>
                                  </p:stCondLst>
                                  <p:childTnLst>
                                    <p:set>
                                      <p:cBhvr>
                                        <p:cTn id="6816" dur="1" fill="hold">
                                          <p:stCondLst>
                                            <p:cond delay="0"/>
                                          </p:stCondLst>
                                        </p:cTn>
                                        <p:tgtEl>
                                          <p:spTgt spid="846"/>
                                        </p:tgtEl>
                                        <p:attrNameLst>
                                          <p:attrName>style.visibility</p:attrName>
                                        </p:attrNameLst>
                                      </p:cBhvr>
                                      <p:to>
                                        <p:strVal val="hidden"/>
                                      </p:to>
                                    </p:set>
                                  </p:childTnLst>
                                </p:cTn>
                              </p:par>
                              <p:par>
                                <p:cTn id="6817" presetID="1" presetClass="exit" presetSubtype="0" fill="hold" grpId="5" nodeType="withEffect">
                                  <p:stCondLst>
                                    <p:cond delay="0"/>
                                  </p:stCondLst>
                                  <p:childTnLst>
                                    <p:set>
                                      <p:cBhvr>
                                        <p:cTn id="6818" dur="1" fill="hold">
                                          <p:stCondLst>
                                            <p:cond delay="0"/>
                                          </p:stCondLst>
                                        </p:cTn>
                                        <p:tgtEl>
                                          <p:spTgt spid="845"/>
                                        </p:tgtEl>
                                        <p:attrNameLst>
                                          <p:attrName>style.visibility</p:attrName>
                                        </p:attrNameLst>
                                      </p:cBhvr>
                                      <p:to>
                                        <p:strVal val="hidden"/>
                                      </p:to>
                                    </p:set>
                                  </p:childTnLst>
                                </p:cTn>
                              </p:par>
                              <p:par>
                                <p:cTn id="6819" presetID="1" presetClass="exit" presetSubtype="0" fill="hold" grpId="5" nodeType="withEffect">
                                  <p:stCondLst>
                                    <p:cond delay="0"/>
                                  </p:stCondLst>
                                  <p:childTnLst>
                                    <p:set>
                                      <p:cBhvr>
                                        <p:cTn id="6820" dur="1" fill="hold">
                                          <p:stCondLst>
                                            <p:cond delay="0"/>
                                          </p:stCondLst>
                                        </p:cTn>
                                        <p:tgtEl>
                                          <p:spTgt spid="848"/>
                                        </p:tgtEl>
                                        <p:attrNameLst>
                                          <p:attrName>style.visibility</p:attrName>
                                        </p:attrNameLst>
                                      </p:cBhvr>
                                      <p:to>
                                        <p:strVal val="hidden"/>
                                      </p:to>
                                    </p:set>
                                  </p:childTnLst>
                                </p:cTn>
                              </p:par>
                              <p:par>
                                <p:cTn id="6821" presetID="1" presetClass="exit" presetSubtype="0" fill="hold" grpId="5" nodeType="withEffect">
                                  <p:stCondLst>
                                    <p:cond delay="0"/>
                                  </p:stCondLst>
                                  <p:childTnLst>
                                    <p:set>
                                      <p:cBhvr>
                                        <p:cTn id="6822" dur="1" fill="hold">
                                          <p:stCondLst>
                                            <p:cond delay="0"/>
                                          </p:stCondLst>
                                        </p:cTn>
                                        <p:tgtEl>
                                          <p:spTgt spid="847"/>
                                        </p:tgtEl>
                                        <p:attrNameLst>
                                          <p:attrName>style.visibility</p:attrName>
                                        </p:attrNameLst>
                                      </p:cBhvr>
                                      <p:to>
                                        <p:strVal val="hidden"/>
                                      </p:to>
                                    </p:set>
                                  </p:childTnLst>
                                </p:cTn>
                              </p:par>
                              <p:par>
                                <p:cTn id="6823" presetID="1" presetClass="exit" presetSubtype="0" fill="hold" grpId="5" nodeType="withEffect">
                                  <p:stCondLst>
                                    <p:cond delay="0"/>
                                  </p:stCondLst>
                                  <p:childTnLst>
                                    <p:set>
                                      <p:cBhvr>
                                        <p:cTn id="6824" dur="1" fill="hold">
                                          <p:stCondLst>
                                            <p:cond delay="0"/>
                                          </p:stCondLst>
                                        </p:cTn>
                                        <p:tgtEl>
                                          <p:spTgt spid="849"/>
                                        </p:tgtEl>
                                        <p:attrNameLst>
                                          <p:attrName>style.visibility</p:attrName>
                                        </p:attrNameLst>
                                      </p:cBhvr>
                                      <p:to>
                                        <p:strVal val="hidden"/>
                                      </p:to>
                                    </p:set>
                                  </p:childTnLst>
                                </p:cTn>
                              </p:par>
                              <p:par>
                                <p:cTn id="6825" presetID="1" presetClass="exit" presetSubtype="0" fill="hold" grpId="5" nodeType="withEffect">
                                  <p:stCondLst>
                                    <p:cond delay="0"/>
                                  </p:stCondLst>
                                  <p:childTnLst>
                                    <p:set>
                                      <p:cBhvr>
                                        <p:cTn id="6826" dur="1" fill="hold">
                                          <p:stCondLst>
                                            <p:cond delay="0"/>
                                          </p:stCondLst>
                                        </p:cTn>
                                        <p:tgtEl>
                                          <p:spTgt spid="850"/>
                                        </p:tgtEl>
                                        <p:attrNameLst>
                                          <p:attrName>style.visibility</p:attrName>
                                        </p:attrNameLst>
                                      </p:cBhvr>
                                      <p:to>
                                        <p:strVal val="hidden"/>
                                      </p:to>
                                    </p:set>
                                  </p:childTnLst>
                                </p:cTn>
                              </p:par>
                              <p:par>
                                <p:cTn id="6827" presetID="1" presetClass="exit" presetSubtype="0" fill="hold" grpId="5" nodeType="withEffect">
                                  <p:stCondLst>
                                    <p:cond delay="0"/>
                                  </p:stCondLst>
                                  <p:childTnLst>
                                    <p:set>
                                      <p:cBhvr>
                                        <p:cTn id="6828" dur="1" fill="hold">
                                          <p:stCondLst>
                                            <p:cond delay="0"/>
                                          </p:stCondLst>
                                        </p:cTn>
                                        <p:tgtEl>
                                          <p:spTgt spid="852"/>
                                        </p:tgtEl>
                                        <p:attrNameLst>
                                          <p:attrName>style.visibility</p:attrName>
                                        </p:attrNameLst>
                                      </p:cBhvr>
                                      <p:to>
                                        <p:strVal val="hidden"/>
                                      </p:to>
                                    </p:set>
                                  </p:childTnLst>
                                </p:cTn>
                              </p:par>
                              <p:par>
                                <p:cTn id="6829" presetID="1" presetClass="exit" presetSubtype="0" fill="hold" grpId="5" nodeType="withEffect">
                                  <p:stCondLst>
                                    <p:cond delay="0"/>
                                  </p:stCondLst>
                                  <p:childTnLst>
                                    <p:set>
                                      <p:cBhvr>
                                        <p:cTn id="6830" dur="1" fill="hold">
                                          <p:stCondLst>
                                            <p:cond delay="0"/>
                                          </p:stCondLst>
                                        </p:cTn>
                                        <p:tgtEl>
                                          <p:spTgt spid="851"/>
                                        </p:tgtEl>
                                        <p:attrNameLst>
                                          <p:attrName>style.visibility</p:attrName>
                                        </p:attrNameLst>
                                      </p:cBhvr>
                                      <p:to>
                                        <p:strVal val="hidden"/>
                                      </p:to>
                                    </p:set>
                                  </p:childTnLst>
                                </p:cTn>
                              </p:par>
                              <p:par>
                                <p:cTn id="6831" presetID="1" presetClass="exit" presetSubtype="0" fill="hold" grpId="5" nodeType="withEffect">
                                  <p:stCondLst>
                                    <p:cond delay="0"/>
                                  </p:stCondLst>
                                  <p:childTnLst>
                                    <p:set>
                                      <p:cBhvr>
                                        <p:cTn id="6832" dur="1" fill="hold">
                                          <p:stCondLst>
                                            <p:cond delay="0"/>
                                          </p:stCondLst>
                                        </p:cTn>
                                        <p:tgtEl>
                                          <p:spTgt spid="854"/>
                                        </p:tgtEl>
                                        <p:attrNameLst>
                                          <p:attrName>style.visibility</p:attrName>
                                        </p:attrNameLst>
                                      </p:cBhvr>
                                      <p:to>
                                        <p:strVal val="hidden"/>
                                      </p:to>
                                    </p:set>
                                  </p:childTnLst>
                                </p:cTn>
                              </p:par>
                              <p:par>
                                <p:cTn id="6833" presetID="1" presetClass="exit" presetSubtype="0" fill="hold" grpId="5" nodeType="withEffect">
                                  <p:stCondLst>
                                    <p:cond delay="0"/>
                                  </p:stCondLst>
                                  <p:childTnLst>
                                    <p:set>
                                      <p:cBhvr>
                                        <p:cTn id="6834" dur="1" fill="hold">
                                          <p:stCondLst>
                                            <p:cond delay="0"/>
                                          </p:stCondLst>
                                        </p:cTn>
                                        <p:tgtEl>
                                          <p:spTgt spid="853"/>
                                        </p:tgtEl>
                                        <p:attrNameLst>
                                          <p:attrName>style.visibility</p:attrName>
                                        </p:attrNameLst>
                                      </p:cBhvr>
                                      <p:to>
                                        <p:strVal val="hidden"/>
                                      </p:to>
                                    </p:set>
                                  </p:childTnLst>
                                </p:cTn>
                              </p:par>
                              <p:par>
                                <p:cTn id="6835" presetID="1" presetClass="exit" presetSubtype="0" fill="hold" grpId="5" nodeType="withEffect">
                                  <p:stCondLst>
                                    <p:cond delay="0"/>
                                  </p:stCondLst>
                                  <p:childTnLst>
                                    <p:set>
                                      <p:cBhvr>
                                        <p:cTn id="6836" dur="1" fill="hold">
                                          <p:stCondLst>
                                            <p:cond delay="0"/>
                                          </p:stCondLst>
                                        </p:cTn>
                                        <p:tgtEl>
                                          <p:spTgt spid="856"/>
                                        </p:tgtEl>
                                        <p:attrNameLst>
                                          <p:attrName>style.visibility</p:attrName>
                                        </p:attrNameLst>
                                      </p:cBhvr>
                                      <p:to>
                                        <p:strVal val="hidden"/>
                                      </p:to>
                                    </p:set>
                                  </p:childTnLst>
                                </p:cTn>
                              </p:par>
                              <p:par>
                                <p:cTn id="6837" presetID="1" presetClass="exit" presetSubtype="0" fill="hold" grpId="5" nodeType="withEffect">
                                  <p:stCondLst>
                                    <p:cond delay="0"/>
                                  </p:stCondLst>
                                  <p:childTnLst>
                                    <p:set>
                                      <p:cBhvr>
                                        <p:cTn id="6838" dur="1" fill="hold">
                                          <p:stCondLst>
                                            <p:cond delay="0"/>
                                          </p:stCondLst>
                                        </p:cTn>
                                        <p:tgtEl>
                                          <p:spTgt spid="855"/>
                                        </p:tgtEl>
                                        <p:attrNameLst>
                                          <p:attrName>style.visibility</p:attrName>
                                        </p:attrNameLst>
                                      </p:cBhvr>
                                      <p:to>
                                        <p:strVal val="hidden"/>
                                      </p:to>
                                    </p:set>
                                  </p:childTnLst>
                                </p:cTn>
                              </p:par>
                              <p:par>
                                <p:cTn id="6839" presetID="1" presetClass="exit" presetSubtype="0" fill="hold" grpId="5" nodeType="withEffect">
                                  <p:stCondLst>
                                    <p:cond delay="0"/>
                                  </p:stCondLst>
                                  <p:childTnLst>
                                    <p:set>
                                      <p:cBhvr>
                                        <p:cTn id="6840" dur="1" fill="hold">
                                          <p:stCondLst>
                                            <p:cond delay="0"/>
                                          </p:stCondLst>
                                        </p:cTn>
                                        <p:tgtEl>
                                          <p:spTgt spid="858"/>
                                        </p:tgtEl>
                                        <p:attrNameLst>
                                          <p:attrName>style.visibility</p:attrName>
                                        </p:attrNameLst>
                                      </p:cBhvr>
                                      <p:to>
                                        <p:strVal val="hidden"/>
                                      </p:to>
                                    </p:set>
                                  </p:childTnLst>
                                </p:cTn>
                              </p:par>
                              <p:par>
                                <p:cTn id="6841" presetID="1" presetClass="exit" presetSubtype="0" fill="hold" grpId="5" nodeType="withEffect">
                                  <p:stCondLst>
                                    <p:cond delay="0"/>
                                  </p:stCondLst>
                                  <p:childTnLst>
                                    <p:set>
                                      <p:cBhvr>
                                        <p:cTn id="6842" dur="1" fill="hold">
                                          <p:stCondLst>
                                            <p:cond delay="0"/>
                                          </p:stCondLst>
                                        </p:cTn>
                                        <p:tgtEl>
                                          <p:spTgt spid="857"/>
                                        </p:tgtEl>
                                        <p:attrNameLst>
                                          <p:attrName>style.visibility</p:attrName>
                                        </p:attrNameLst>
                                      </p:cBhvr>
                                      <p:to>
                                        <p:strVal val="hidden"/>
                                      </p:to>
                                    </p:set>
                                  </p:childTnLst>
                                </p:cTn>
                              </p:par>
                              <p:par>
                                <p:cTn id="6843" presetID="1" presetClass="exit" presetSubtype="0" fill="hold" grpId="5" nodeType="withEffect">
                                  <p:stCondLst>
                                    <p:cond delay="0"/>
                                  </p:stCondLst>
                                  <p:childTnLst>
                                    <p:set>
                                      <p:cBhvr>
                                        <p:cTn id="6844" dur="1" fill="hold">
                                          <p:stCondLst>
                                            <p:cond delay="0"/>
                                          </p:stCondLst>
                                        </p:cTn>
                                        <p:tgtEl>
                                          <p:spTgt spid="860"/>
                                        </p:tgtEl>
                                        <p:attrNameLst>
                                          <p:attrName>style.visibility</p:attrName>
                                        </p:attrNameLst>
                                      </p:cBhvr>
                                      <p:to>
                                        <p:strVal val="hidden"/>
                                      </p:to>
                                    </p:set>
                                  </p:childTnLst>
                                </p:cTn>
                              </p:par>
                              <p:par>
                                <p:cTn id="6845" presetID="1" presetClass="exit" presetSubtype="0" fill="hold" grpId="5" nodeType="withEffect">
                                  <p:stCondLst>
                                    <p:cond delay="0"/>
                                  </p:stCondLst>
                                  <p:childTnLst>
                                    <p:set>
                                      <p:cBhvr>
                                        <p:cTn id="6846" dur="1" fill="hold">
                                          <p:stCondLst>
                                            <p:cond delay="0"/>
                                          </p:stCondLst>
                                        </p:cTn>
                                        <p:tgtEl>
                                          <p:spTgt spid="859"/>
                                        </p:tgtEl>
                                        <p:attrNameLst>
                                          <p:attrName>style.visibility</p:attrName>
                                        </p:attrNameLst>
                                      </p:cBhvr>
                                      <p:to>
                                        <p:strVal val="hidden"/>
                                      </p:to>
                                    </p:set>
                                  </p:childTnLst>
                                </p:cTn>
                              </p:par>
                              <p:par>
                                <p:cTn id="6847" presetID="1" presetClass="exit" presetSubtype="0" fill="hold" grpId="5" nodeType="withEffect">
                                  <p:stCondLst>
                                    <p:cond delay="0"/>
                                  </p:stCondLst>
                                  <p:childTnLst>
                                    <p:set>
                                      <p:cBhvr>
                                        <p:cTn id="6848" dur="1" fill="hold">
                                          <p:stCondLst>
                                            <p:cond delay="0"/>
                                          </p:stCondLst>
                                        </p:cTn>
                                        <p:tgtEl>
                                          <p:spTgt spid="862"/>
                                        </p:tgtEl>
                                        <p:attrNameLst>
                                          <p:attrName>style.visibility</p:attrName>
                                        </p:attrNameLst>
                                      </p:cBhvr>
                                      <p:to>
                                        <p:strVal val="hidden"/>
                                      </p:to>
                                    </p:set>
                                  </p:childTnLst>
                                </p:cTn>
                              </p:par>
                              <p:par>
                                <p:cTn id="6849" presetID="1" presetClass="exit" presetSubtype="0" fill="hold" grpId="5" nodeType="withEffect">
                                  <p:stCondLst>
                                    <p:cond delay="0"/>
                                  </p:stCondLst>
                                  <p:childTnLst>
                                    <p:set>
                                      <p:cBhvr>
                                        <p:cTn id="6850" dur="1" fill="hold">
                                          <p:stCondLst>
                                            <p:cond delay="0"/>
                                          </p:stCondLst>
                                        </p:cTn>
                                        <p:tgtEl>
                                          <p:spTgt spid="861"/>
                                        </p:tgtEl>
                                        <p:attrNameLst>
                                          <p:attrName>style.visibility</p:attrName>
                                        </p:attrNameLst>
                                      </p:cBhvr>
                                      <p:to>
                                        <p:strVal val="hidden"/>
                                      </p:to>
                                    </p:set>
                                  </p:childTnLst>
                                </p:cTn>
                              </p:par>
                              <p:par>
                                <p:cTn id="6851" presetID="1" presetClass="exit" presetSubtype="0" fill="hold" grpId="5" nodeType="withEffect">
                                  <p:stCondLst>
                                    <p:cond delay="0"/>
                                  </p:stCondLst>
                                  <p:childTnLst>
                                    <p:set>
                                      <p:cBhvr>
                                        <p:cTn id="6852" dur="1" fill="hold">
                                          <p:stCondLst>
                                            <p:cond delay="0"/>
                                          </p:stCondLst>
                                        </p:cTn>
                                        <p:tgtEl>
                                          <p:spTgt spid="864"/>
                                        </p:tgtEl>
                                        <p:attrNameLst>
                                          <p:attrName>style.visibility</p:attrName>
                                        </p:attrNameLst>
                                      </p:cBhvr>
                                      <p:to>
                                        <p:strVal val="hidden"/>
                                      </p:to>
                                    </p:set>
                                  </p:childTnLst>
                                </p:cTn>
                              </p:par>
                              <p:par>
                                <p:cTn id="6853" presetID="1" presetClass="exit" presetSubtype="0" fill="hold" grpId="5" nodeType="withEffect">
                                  <p:stCondLst>
                                    <p:cond delay="0"/>
                                  </p:stCondLst>
                                  <p:childTnLst>
                                    <p:set>
                                      <p:cBhvr>
                                        <p:cTn id="6854" dur="1" fill="hold">
                                          <p:stCondLst>
                                            <p:cond delay="0"/>
                                          </p:stCondLst>
                                        </p:cTn>
                                        <p:tgtEl>
                                          <p:spTgt spid="863"/>
                                        </p:tgtEl>
                                        <p:attrNameLst>
                                          <p:attrName>style.visibility</p:attrName>
                                        </p:attrNameLst>
                                      </p:cBhvr>
                                      <p:to>
                                        <p:strVal val="hidden"/>
                                      </p:to>
                                    </p:set>
                                  </p:childTnLst>
                                </p:cTn>
                              </p:par>
                              <p:par>
                                <p:cTn id="6855" presetID="1" presetClass="exit" presetSubtype="0" fill="hold" grpId="5" nodeType="withEffect">
                                  <p:stCondLst>
                                    <p:cond delay="0"/>
                                  </p:stCondLst>
                                  <p:childTnLst>
                                    <p:set>
                                      <p:cBhvr>
                                        <p:cTn id="6856" dur="1" fill="hold">
                                          <p:stCondLst>
                                            <p:cond delay="0"/>
                                          </p:stCondLst>
                                        </p:cTn>
                                        <p:tgtEl>
                                          <p:spTgt spid="866"/>
                                        </p:tgtEl>
                                        <p:attrNameLst>
                                          <p:attrName>style.visibility</p:attrName>
                                        </p:attrNameLst>
                                      </p:cBhvr>
                                      <p:to>
                                        <p:strVal val="hidden"/>
                                      </p:to>
                                    </p:set>
                                  </p:childTnLst>
                                </p:cTn>
                              </p:par>
                              <p:par>
                                <p:cTn id="6857" presetID="1" presetClass="exit" presetSubtype="0" fill="hold" grpId="5" nodeType="withEffect">
                                  <p:stCondLst>
                                    <p:cond delay="0"/>
                                  </p:stCondLst>
                                  <p:childTnLst>
                                    <p:set>
                                      <p:cBhvr>
                                        <p:cTn id="6858" dur="1" fill="hold">
                                          <p:stCondLst>
                                            <p:cond delay="0"/>
                                          </p:stCondLst>
                                        </p:cTn>
                                        <p:tgtEl>
                                          <p:spTgt spid="865"/>
                                        </p:tgtEl>
                                        <p:attrNameLst>
                                          <p:attrName>style.visibility</p:attrName>
                                        </p:attrNameLst>
                                      </p:cBhvr>
                                      <p:to>
                                        <p:strVal val="hidden"/>
                                      </p:to>
                                    </p:set>
                                  </p:childTnLst>
                                </p:cTn>
                              </p:par>
                              <p:par>
                                <p:cTn id="6859" presetID="1" presetClass="exit" presetSubtype="0" fill="hold" grpId="5" nodeType="withEffect">
                                  <p:stCondLst>
                                    <p:cond delay="0"/>
                                  </p:stCondLst>
                                  <p:childTnLst>
                                    <p:set>
                                      <p:cBhvr>
                                        <p:cTn id="6860" dur="1" fill="hold">
                                          <p:stCondLst>
                                            <p:cond delay="0"/>
                                          </p:stCondLst>
                                        </p:cTn>
                                        <p:tgtEl>
                                          <p:spTgt spid="868"/>
                                        </p:tgtEl>
                                        <p:attrNameLst>
                                          <p:attrName>style.visibility</p:attrName>
                                        </p:attrNameLst>
                                      </p:cBhvr>
                                      <p:to>
                                        <p:strVal val="hidden"/>
                                      </p:to>
                                    </p:set>
                                  </p:childTnLst>
                                </p:cTn>
                              </p:par>
                              <p:par>
                                <p:cTn id="6861" presetID="1" presetClass="exit" presetSubtype="0" fill="hold" grpId="5" nodeType="withEffect">
                                  <p:stCondLst>
                                    <p:cond delay="0"/>
                                  </p:stCondLst>
                                  <p:childTnLst>
                                    <p:set>
                                      <p:cBhvr>
                                        <p:cTn id="6862" dur="1" fill="hold">
                                          <p:stCondLst>
                                            <p:cond delay="0"/>
                                          </p:stCondLst>
                                        </p:cTn>
                                        <p:tgtEl>
                                          <p:spTgt spid="867"/>
                                        </p:tgtEl>
                                        <p:attrNameLst>
                                          <p:attrName>style.visibility</p:attrName>
                                        </p:attrNameLst>
                                      </p:cBhvr>
                                      <p:to>
                                        <p:strVal val="hidden"/>
                                      </p:to>
                                    </p:set>
                                  </p:childTnLst>
                                </p:cTn>
                              </p:par>
                              <p:par>
                                <p:cTn id="6863" presetID="1" presetClass="exit" presetSubtype="0" fill="hold" grpId="5" nodeType="withEffect">
                                  <p:stCondLst>
                                    <p:cond delay="0"/>
                                  </p:stCondLst>
                                  <p:childTnLst>
                                    <p:set>
                                      <p:cBhvr>
                                        <p:cTn id="6864" dur="1" fill="hold">
                                          <p:stCondLst>
                                            <p:cond delay="0"/>
                                          </p:stCondLst>
                                        </p:cTn>
                                        <p:tgtEl>
                                          <p:spTgt spid="869"/>
                                        </p:tgtEl>
                                        <p:attrNameLst>
                                          <p:attrName>style.visibility</p:attrName>
                                        </p:attrNameLst>
                                      </p:cBhvr>
                                      <p:to>
                                        <p:strVal val="hidden"/>
                                      </p:to>
                                    </p:set>
                                  </p:childTnLst>
                                </p:cTn>
                              </p:par>
                              <p:par>
                                <p:cTn id="6865" presetID="1" presetClass="exit" presetSubtype="0" fill="hold" grpId="5" nodeType="withEffect">
                                  <p:stCondLst>
                                    <p:cond delay="0"/>
                                  </p:stCondLst>
                                  <p:childTnLst>
                                    <p:set>
                                      <p:cBhvr>
                                        <p:cTn id="6866" dur="1" fill="hold">
                                          <p:stCondLst>
                                            <p:cond delay="0"/>
                                          </p:stCondLst>
                                        </p:cTn>
                                        <p:tgtEl>
                                          <p:spTgt spid="870"/>
                                        </p:tgtEl>
                                        <p:attrNameLst>
                                          <p:attrName>style.visibility</p:attrName>
                                        </p:attrNameLst>
                                      </p:cBhvr>
                                      <p:to>
                                        <p:strVal val="hidden"/>
                                      </p:to>
                                    </p:set>
                                  </p:childTnLst>
                                </p:cTn>
                              </p:par>
                              <p:par>
                                <p:cTn id="6867" presetID="1" presetClass="exit" presetSubtype="0" fill="hold" grpId="5" nodeType="withEffect">
                                  <p:stCondLst>
                                    <p:cond delay="0"/>
                                  </p:stCondLst>
                                  <p:childTnLst>
                                    <p:set>
                                      <p:cBhvr>
                                        <p:cTn id="6868" dur="1" fill="hold">
                                          <p:stCondLst>
                                            <p:cond delay="0"/>
                                          </p:stCondLst>
                                        </p:cTn>
                                        <p:tgtEl>
                                          <p:spTgt spid="872"/>
                                        </p:tgtEl>
                                        <p:attrNameLst>
                                          <p:attrName>style.visibility</p:attrName>
                                        </p:attrNameLst>
                                      </p:cBhvr>
                                      <p:to>
                                        <p:strVal val="hidden"/>
                                      </p:to>
                                    </p:set>
                                  </p:childTnLst>
                                </p:cTn>
                              </p:par>
                              <p:par>
                                <p:cTn id="6869" presetID="1" presetClass="exit" presetSubtype="0" fill="hold" grpId="5" nodeType="withEffect">
                                  <p:stCondLst>
                                    <p:cond delay="0"/>
                                  </p:stCondLst>
                                  <p:childTnLst>
                                    <p:set>
                                      <p:cBhvr>
                                        <p:cTn id="6870" dur="1" fill="hold">
                                          <p:stCondLst>
                                            <p:cond delay="0"/>
                                          </p:stCondLst>
                                        </p:cTn>
                                        <p:tgtEl>
                                          <p:spTgt spid="871"/>
                                        </p:tgtEl>
                                        <p:attrNameLst>
                                          <p:attrName>style.visibility</p:attrName>
                                        </p:attrNameLst>
                                      </p:cBhvr>
                                      <p:to>
                                        <p:strVal val="hidden"/>
                                      </p:to>
                                    </p:set>
                                  </p:childTnLst>
                                </p:cTn>
                              </p:par>
                              <p:par>
                                <p:cTn id="6871" presetID="1" presetClass="exit" presetSubtype="0" fill="hold" grpId="5" nodeType="withEffect">
                                  <p:stCondLst>
                                    <p:cond delay="0"/>
                                  </p:stCondLst>
                                  <p:childTnLst>
                                    <p:set>
                                      <p:cBhvr>
                                        <p:cTn id="6872" dur="1" fill="hold">
                                          <p:stCondLst>
                                            <p:cond delay="0"/>
                                          </p:stCondLst>
                                        </p:cTn>
                                        <p:tgtEl>
                                          <p:spTgt spid="874"/>
                                        </p:tgtEl>
                                        <p:attrNameLst>
                                          <p:attrName>style.visibility</p:attrName>
                                        </p:attrNameLst>
                                      </p:cBhvr>
                                      <p:to>
                                        <p:strVal val="hidden"/>
                                      </p:to>
                                    </p:set>
                                  </p:childTnLst>
                                </p:cTn>
                              </p:par>
                              <p:par>
                                <p:cTn id="6873" presetID="1" presetClass="exit" presetSubtype="0" fill="hold" grpId="5" nodeType="withEffect">
                                  <p:stCondLst>
                                    <p:cond delay="0"/>
                                  </p:stCondLst>
                                  <p:childTnLst>
                                    <p:set>
                                      <p:cBhvr>
                                        <p:cTn id="6874" dur="1" fill="hold">
                                          <p:stCondLst>
                                            <p:cond delay="0"/>
                                          </p:stCondLst>
                                        </p:cTn>
                                        <p:tgtEl>
                                          <p:spTgt spid="873"/>
                                        </p:tgtEl>
                                        <p:attrNameLst>
                                          <p:attrName>style.visibility</p:attrName>
                                        </p:attrNameLst>
                                      </p:cBhvr>
                                      <p:to>
                                        <p:strVal val="hidden"/>
                                      </p:to>
                                    </p:set>
                                  </p:childTnLst>
                                </p:cTn>
                              </p:par>
                              <p:par>
                                <p:cTn id="6875" presetID="1" presetClass="exit" presetSubtype="0" fill="hold" grpId="5" nodeType="withEffect">
                                  <p:stCondLst>
                                    <p:cond delay="0"/>
                                  </p:stCondLst>
                                  <p:childTnLst>
                                    <p:set>
                                      <p:cBhvr>
                                        <p:cTn id="6876" dur="1" fill="hold">
                                          <p:stCondLst>
                                            <p:cond delay="0"/>
                                          </p:stCondLst>
                                        </p:cTn>
                                        <p:tgtEl>
                                          <p:spTgt spid="876"/>
                                        </p:tgtEl>
                                        <p:attrNameLst>
                                          <p:attrName>style.visibility</p:attrName>
                                        </p:attrNameLst>
                                      </p:cBhvr>
                                      <p:to>
                                        <p:strVal val="hidden"/>
                                      </p:to>
                                    </p:set>
                                  </p:childTnLst>
                                </p:cTn>
                              </p:par>
                              <p:par>
                                <p:cTn id="6877" presetID="1" presetClass="exit" presetSubtype="0" fill="hold" grpId="5" nodeType="withEffect">
                                  <p:stCondLst>
                                    <p:cond delay="0"/>
                                  </p:stCondLst>
                                  <p:childTnLst>
                                    <p:set>
                                      <p:cBhvr>
                                        <p:cTn id="6878" dur="1" fill="hold">
                                          <p:stCondLst>
                                            <p:cond delay="0"/>
                                          </p:stCondLst>
                                        </p:cTn>
                                        <p:tgtEl>
                                          <p:spTgt spid="875"/>
                                        </p:tgtEl>
                                        <p:attrNameLst>
                                          <p:attrName>style.visibility</p:attrName>
                                        </p:attrNameLst>
                                      </p:cBhvr>
                                      <p:to>
                                        <p:strVal val="hidden"/>
                                      </p:to>
                                    </p:set>
                                  </p:childTnLst>
                                </p:cTn>
                              </p:par>
                              <p:par>
                                <p:cTn id="6879" presetID="1" presetClass="exit" presetSubtype="0" fill="hold" grpId="5" nodeType="withEffect">
                                  <p:stCondLst>
                                    <p:cond delay="0"/>
                                  </p:stCondLst>
                                  <p:childTnLst>
                                    <p:set>
                                      <p:cBhvr>
                                        <p:cTn id="6880" dur="1" fill="hold">
                                          <p:stCondLst>
                                            <p:cond delay="0"/>
                                          </p:stCondLst>
                                        </p:cTn>
                                        <p:tgtEl>
                                          <p:spTgt spid="878"/>
                                        </p:tgtEl>
                                        <p:attrNameLst>
                                          <p:attrName>style.visibility</p:attrName>
                                        </p:attrNameLst>
                                      </p:cBhvr>
                                      <p:to>
                                        <p:strVal val="hidden"/>
                                      </p:to>
                                    </p:set>
                                  </p:childTnLst>
                                </p:cTn>
                              </p:par>
                              <p:par>
                                <p:cTn id="6881" presetID="1" presetClass="exit" presetSubtype="0" fill="hold" grpId="5" nodeType="withEffect">
                                  <p:stCondLst>
                                    <p:cond delay="0"/>
                                  </p:stCondLst>
                                  <p:childTnLst>
                                    <p:set>
                                      <p:cBhvr>
                                        <p:cTn id="6882" dur="1" fill="hold">
                                          <p:stCondLst>
                                            <p:cond delay="0"/>
                                          </p:stCondLst>
                                        </p:cTn>
                                        <p:tgtEl>
                                          <p:spTgt spid="877"/>
                                        </p:tgtEl>
                                        <p:attrNameLst>
                                          <p:attrName>style.visibility</p:attrName>
                                        </p:attrNameLst>
                                      </p:cBhvr>
                                      <p:to>
                                        <p:strVal val="hidden"/>
                                      </p:to>
                                    </p:set>
                                  </p:childTnLst>
                                </p:cTn>
                              </p:par>
                              <p:par>
                                <p:cTn id="6883" presetID="1" presetClass="exit" presetSubtype="0" fill="hold" grpId="5" nodeType="withEffect">
                                  <p:stCondLst>
                                    <p:cond delay="0"/>
                                  </p:stCondLst>
                                  <p:childTnLst>
                                    <p:set>
                                      <p:cBhvr>
                                        <p:cTn id="6884" dur="1" fill="hold">
                                          <p:stCondLst>
                                            <p:cond delay="0"/>
                                          </p:stCondLst>
                                        </p:cTn>
                                        <p:tgtEl>
                                          <p:spTgt spid="880"/>
                                        </p:tgtEl>
                                        <p:attrNameLst>
                                          <p:attrName>style.visibility</p:attrName>
                                        </p:attrNameLst>
                                      </p:cBhvr>
                                      <p:to>
                                        <p:strVal val="hidden"/>
                                      </p:to>
                                    </p:set>
                                  </p:childTnLst>
                                </p:cTn>
                              </p:par>
                              <p:par>
                                <p:cTn id="6885" presetID="1" presetClass="exit" presetSubtype="0" fill="hold" grpId="5" nodeType="withEffect">
                                  <p:stCondLst>
                                    <p:cond delay="0"/>
                                  </p:stCondLst>
                                  <p:childTnLst>
                                    <p:set>
                                      <p:cBhvr>
                                        <p:cTn id="6886" dur="1" fill="hold">
                                          <p:stCondLst>
                                            <p:cond delay="0"/>
                                          </p:stCondLst>
                                        </p:cTn>
                                        <p:tgtEl>
                                          <p:spTgt spid="879"/>
                                        </p:tgtEl>
                                        <p:attrNameLst>
                                          <p:attrName>style.visibility</p:attrName>
                                        </p:attrNameLst>
                                      </p:cBhvr>
                                      <p:to>
                                        <p:strVal val="hidden"/>
                                      </p:to>
                                    </p:set>
                                  </p:childTnLst>
                                </p:cTn>
                              </p:par>
                              <p:par>
                                <p:cTn id="6887" presetID="1" presetClass="exit" presetSubtype="0" fill="hold" grpId="5" nodeType="withEffect">
                                  <p:stCondLst>
                                    <p:cond delay="0"/>
                                  </p:stCondLst>
                                  <p:childTnLst>
                                    <p:set>
                                      <p:cBhvr>
                                        <p:cTn id="6888" dur="1" fill="hold">
                                          <p:stCondLst>
                                            <p:cond delay="0"/>
                                          </p:stCondLst>
                                        </p:cTn>
                                        <p:tgtEl>
                                          <p:spTgt spid="882"/>
                                        </p:tgtEl>
                                        <p:attrNameLst>
                                          <p:attrName>style.visibility</p:attrName>
                                        </p:attrNameLst>
                                      </p:cBhvr>
                                      <p:to>
                                        <p:strVal val="hidden"/>
                                      </p:to>
                                    </p:set>
                                  </p:childTnLst>
                                </p:cTn>
                              </p:par>
                              <p:par>
                                <p:cTn id="6889" presetID="1" presetClass="exit" presetSubtype="0" fill="hold" grpId="5" nodeType="withEffect">
                                  <p:stCondLst>
                                    <p:cond delay="0"/>
                                  </p:stCondLst>
                                  <p:childTnLst>
                                    <p:set>
                                      <p:cBhvr>
                                        <p:cTn id="6890" dur="1" fill="hold">
                                          <p:stCondLst>
                                            <p:cond delay="0"/>
                                          </p:stCondLst>
                                        </p:cTn>
                                        <p:tgtEl>
                                          <p:spTgt spid="881"/>
                                        </p:tgtEl>
                                        <p:attrNameLst>
                                          <p:attrName>style.visibility</p:attrName>
                                        </p:attrNameLst>
                                      </p:cBhvr>
                                      <p:to>
                                        <p:strVal val="hidden"/>
                                      </p:to>
                                    </p:set>
                                  </p:childTnLst>
                                </p:cTn>
                              </p:par>
                              <p:par>
                                <p:cTn id="6891" presetID="1" presetClass="exit" presetSubtype="0" fill="hold" grpId="5" nodeType="withEffect">
                                  <p:stCondLst>
                                    <p:cond delay="0"/>
                                  </p:stCondLst>
                                  <p:childTnLst>
                                    <p:set>
                                      <p:cBhvr>
                                        <p:cTn id="6892" dur="1" fill="hold">
                                          <p:stCondLst>
                                            <p:cond delay="0"/>
                                          </p:stCondLst>
                                        </p:cTn>
                                        <p:tgtEl>
                                          <p:spTgt spid="884"/>
                                        </p:tgtEl>
                                        <p:attrNameLst>
                                          <p:attrName>style.visibility</p:attrName>
                                        </p:attrNameLst>
                                      </p:cBhvr>
                                      <p:to>
                                        <p:strVal val="hidden"/>
                                      </p:to>
                                    </p:set>
                                  </p:childTnLst>
                                </p:cTn>
                              </p:par>
                              <p:par>
                                <p:cTn id="6893" presetID="1" presetClass="exit" presetSubtype="0" fill="hold" grpId="5" nodeType="withEffect">
                                  <p:stCondLst>
                                    <p:cond delay="0"/>
                                  </p:stCondLst>
                                  <p:childTnLst>
                                    <p:set>
                                      <p:cBhvr>
                                        <p:cTn id="6894" dur="1" fill="hold">
                                          <p:stCondLst>
                                            <p:cond delay="0"/>
                                          </p:stCondLst>
                                        </p:cTn>
                                        <p:tgtEl>
                                          <p:spTgt spid="883"/>
                                        </p:tgtEl>
                                        <p:attrNameLst>
                                          <p:attrName>style.visibility</p:attrName>
                                        </p:attrNameLst>
                                      </p:cBhvr>
                                      <p:to>
                                        <p:strVal val="hidden"/>
                                      </p:to>
                                    </p:set>
                                  </p:childTnLst>
                                </p:cTn>
                              </p:par>
                              <p:par>
                                <p:cTn id="6895" presetID="1" presetClass="exit" presetSubtype="0" fill="hold" grpId="5" nodeType="withEffect">
                                  <p:stCondLst>
                                    <p:cond delay="0"/>
                                  </p:stCondLst>
                                  <p:childTnLst>
                                    <p:set>
                                      <p:cBhvr>
                                        <p:cTn id="6896" dur="1" fill="hold">
                                          <p:stCondLst>
                                            <p:cond delay="0"/>
                                          </p:stCondLst>
                                        </p:cTn>
                                        <p:tgtEl>
                                          <p:spTgt spid="886"/>
                                        </p:tgtEl>
                                        <p:attrNameLst>
                                          <p:attrName>style.visibility</p:attrName>
                                        </p:attrNameLst>
                                      </p:cBhvr>
                                      <p:to>
                                        <p:strVal val="hidden"/>
                                      </p:to>
                                    </p:set>
                                  </p:childTnLst>
                                </p:cTn>
                              </p:par>
                              <p:par>
                                <p:cTn id="6897" presetID="1" presetClass="exit" presetSubtype="0" fill="hold" grpId="5" nodeType="withEffect">
                                  <p:stCondLst>
                                    <p:cond delay="0"/>
                                  </p:stCondLst>
                                  <p:childTnLst>
                                    <p:set>
                                      <p:cBhvr>
                                        <p:cTn id="6898" dur="1" fill="hold">
                                          <p:stCondLst>
                                            <p:cond delay="0"/>
                                          </p:stCondLst>
                                        </p:cTn>
                                        <p:tgtEl>
                                          <p:spTgt spid="885"/>
                                        </p:tgtEl>
                                        <p:attrNameLst>
                                          <p:attrName>style.visibility</p:attrName>
                                        </p:attrNameLst>
                                      </p:cBhvr>
                                      <p:to>
                                        <p:strVal val="hidden"/>
                                      </p:to>
                                    </p:set>
                                  </p:childTnLst>
                                </p:cTn>
                              </p:par>
                              <p:par>
                                <p:cTn id="6899" presetID="1" presetClass="exit" presetSubtype="0" fill="hold" grpId="5" nodeType="withEffect">
                                  <p:stCondLst>
                                    <p:cond delay="0"/>
                                  </p:stCondLst>
                                  <p:childTnLst>
                                    <p:set>
                                      <p:cBhvr>
                                        <p:cTn id="6900" dur="1" fill="hold">
                                          <p:stCondLst>
                                            <p:cond delay="0"/>
                                          </p:stCondLst>
                                        </p:cTn>
                                        <p:tgtEl>
                                          <p:spTgt spid="888"/>
                                        </p:tgtEl>
                                        <p:attrNameLst>
                                          <p:attrName>style.visibility</p:attrName>
                                        </p:attrNameLst>
                                      </p:cBhvr>
                                      <p:to>
                                        <p:strVal val="hidden"/>
                                      </p:to>
                                    </p:set>
                                  </p:childTnLst>
                                </p:cTn>
                              </p:par>
                              <p:par>
                                <p:cTn id="6901" presetID="1" presetClass="exit" presetSubtype="0" fill="hold" grpId="5" nodeType="withEffect">
                                  <p:stCondLst>
                                    <p:cond delay="0"/>
                                  </p:stCondLst>
                                  <p:childTnLst>
                                    <p:set>
                                      <p:cBhvr>
                                        <p:cTn id="6902" dur="1" fill="hold">
                                          <p:stCondLst>
                                            <p:cond delay="0"/>
                                          </p:stCondLst>
                                        </p:cTn>
                                        <p:tgtEl>
                                          <p:spTgt spid="887"/>
                                        </p:tgtEl>
                                        <p:attrNameLst>
                                          <p:attrName>style.visibility</p:attrName>
                                        </p:attrNameLst>
                                      </p:cBhvr>
                                      <p:to>
                                        <p:strVal val="hidden"/>
                                      </p:to>
                                    </p:set>
                                  </p:childTnLst>
                                </p:cTn>
                              </p:par>
                              <p:par>
                                <p:cTn id="6903" presetID="1" presetClass="exit" presetSubtype="0" fill="hold" grpId="5" nodeType="withEffect">
                                  <p:stCondLst>
                                    <p:cond delay="0"/>
                                  </p:stCondLst>
                                  <p:childTnLst>
                                    <p:set>
                                      <p:cBhvr>
                                        <p:cTn id="6904" dur="1" fill="hold">
                                          <p:stCondLst>
                                            <p:cond delay="0"/>
                                          </p:stCondLst>
                                        </p:cTn>
                                        <p:tgtEl>
                                          <p:spTgt spid="889"/>
                                        </p:tgtEl>
                                        <p:attrNameLst>
                                          <p:attrName>style.visibility</p:attrName>
                                        </p:attrNameLst>
                                      </p:cBhvr>
                                      <p:to>
                                        <p:strVal val="hidden"/>
                                      </p:to>
                                    </p:set>
                                  </p:childTnLst>
                                </p:cTn>
                              </p:par>
                              <p:par>
                                <p:cTn id="6905" presetID="1" presetClass="exit" presetSubtype="0" fill="hold" grpId="5" nodeType="withEffect">
                                  <p:stCondLst>
                                    <p:cond delay="0"/>
                                  </p:stCondLst>
                                  <p:childTnLst>
                                    <p:set>
                                      <p:cBhvr>
                                        <p:cTn id="6906" dur="1" fill="hold">
                                          <p:stCondLst>
                                            <p:cond delay="0"/>
                                          </p:stCondLst>
                                        </p:cTn>
                                        <p:tgtEl>
                                          <p:spTgt spid="890"/>
                                        </p:tgtEl>
                                        <p:attrNameLst>
                                          <p:attrName>style.visibility</p:attrName>
                                        </p:attrNameLst>
                                      </p:cBhvr>
                                      <p:to>
                                        <p:strVal val="hidden"/>
                                      </p:to>
                                    </p:set>
                                  </p:childTnLst>
                                </p:cTn>
                              </p:par>
                              <p:par>
                                <p:cTn id="6907" presetID="1" presetClass="exit" presetSubtype="0" fill="hold" grpId="5" nodeType="withEffect">
                                  <p:stCondLst>
                                    <p:cond delay="0"/>
                                  </p:stCondLst>
                                  <p:childTnLst>
                                    <p:set>
                                      <p:cBhvr>
                                        <p:cTn id="6908" dur="1" fill="hold">
                                          <p:stCondLst>
                                            <p:cond delay="0"/>
                                          </p:stCondLst>
                                        </p:cTn>
                                        <p:tgtEl>
                                          <p:spTgt spid="892"/>
                                        </p:tgtEl>
                                        <p:attrNameLst>
                                          <p:attrName>style.visibility</p:attrName>
                                        </p:attrNameLst>
                                      </p:cBhvr>
                                      <p:to>
                                        <p:strVal val="hidden"/>
                                      </p:to>
                                    </p:set>
                                  </p:childTnLst>
                                </p:cTn>
                              </p:par>
                              <p:par>
                                <p:cTn id="6909" presetID="1" presetClass="exit" presetSubtype="0" fill="hold" grpId="5" nodeType="withEffect">
                                  <p:stCondLst>
                                    <p:cond delay="0"/>
                                  </p:stCondLst>
                                  <p:childTnLst>
                                    <p:set>
                                      <p:cBhvr>
                                        <p:cTn id="6910" dur="1" fill="hold">
                                          <p:stCondLst>
                                            <p:cond delay="0"/>
                                          </p:stCondLst>
                                        </p:cTn>
                                        <p:tgtEl>
                                          <p:spTgt spid="891"/>
                                        </p:tgtEl>
                                        <p:attrNameLst>
                                          <p:attrName>style.visibility</p:attrName>
                                        </p:attrNameLst>
                                      </p:cBhvr>
                                      <p:to>
                                        <p:strVal val="hidden"/>
                                      </p:to>
                                    </p:set>
                                  </p:childTnLst>
                                </p:cTn>
                              </p:par>
                              <p:par>
                                <p:cTn id="6911" presetID="1" presetClass="exit" presetSubtype="0" fill="hold" grpId="5" nodeType="withEffect">
                                  <p:stCondLst>
                                    <p:cond delay="0"/>
                                  </p:stCondLst>
                                  <p:childTnLst>
                                    <p:set>
                                      <p:cBhvr>
                                        <p:cTn id="6912" dur="1" fill="hold">
                                          <p:stCondLst>
                                            <p:cond delay="0"/>
                                          </p:stCondLst>
                                        </p:cTn>
                                        <p:tgtEl>
                                          <p:spTgt spid="894"/>
                                        </p:tgtEl>
                                        <p:attrNameLst>
                                          <p:attrName>style.visibility</p:attrName>
                                        </p:attrNameLst>
                                      </p:cBhvr>
                                      <p:to>
                                        <p:strVal val="hidden"/>
                                      </p:to>
                                    </p:set>
                                  </p:childTnLst>
                                </p:cTn>
                              </p:par>
                              <p:par>
                                <p:cTn id="6913" presetID="1" presetClass="exit" presetSubtype="0" fill="hold" grpId="5" nodeType="withEffect">
                                  <p:stCondLst>
                                    <p:cond delay="0"/>
                                  </p:stCondLst>
                                  <p:childTnLst>
                                    <p:set>
                                      <p:cBhvr>
                                        <p:cTn id="6914" dur="1" fill="hold">
                                          <p:stCondLst>
                                            <p:cond delay="0"/>
                                          </p:stCondLst>
                                        </p:cTn>
                                        <p:tgtEl>
                                          <p:spTgt spid="893"/>
                                        </p:tgtEl>
                                        <p:attrNameLst>
                                          <p:attrName>style.visibility</p:attrName>
                                        </p:attrNameLst>
                                      </p:cBhvr>
                                      <p:to>
                                        <p:strVal val="hidden"/>
                                      </p:to>
                                    </p:set>
                                  </p:childTnLst>
                                </p:cTn>
                              </p:par>
                              <p:par>
                                <p:cTn id="6915" presetID="1" presetClass="exit" presetSubtype="0" fill="hold" grpId="5" nodeType="withEffect">
                                  <p:stCondLst>
                                    <p:cond delay="0"/>
                                  </p:stCondLst>
                                  <p:childTnLst>
                                    <p:set>
                                      <p:cBhvr>
                                        <p:cTn id="6916" dur="1" fill="hold">
                                          <p:stCondLst>
                                            <p:cond delay="0"/>
                                          </p:stCondLst>
                                        </p:cTn>
                                        <p:tgtEl>
                                          <p:spTgt spid="896"/>
                                        </p:tgtEl>
                                        <p:attrNameLst>
                                          <p:attrName>style.visibility</p:attrName>
                                        </p:attrNameLst>
                                      </p:cBhvr>
                                      <p:to>
                                        <p:strVal val="hidden"/>
                                      </p:to>
                                    </p:set>
                                  </p:childTnLst>
                                </p:cTn>
                              </p:par>
                              <p:par>
                                <p:cTn id="6917" presetID="1" presetClass="exit" presetSubtype="0" fill="hold" grpId="5" nodeType="withEffect">
                                  <p:stCondLst>
                                    <p:cond delay="0"/>
                                  </p:stCondLst>
                                  <p:childTnLst>
                                    <p:set>
                                      <p:cBhvr>
                                        <p:cTn id="6918" dur="1" fill="hold">
                                          <p:stCondLst>
                                            <p:cond delay="0"/>
                                          </p:stCondLst>
                                        </p:cTn>
                                        <p:tgtEl>
                                          <p:spTgt spid="895"/>
                                        </p:tgtEl>
                                        <p:attrNameLst>
                                          <p:attrName>style.visibility</p:attrName>
                                        </p:attrNameLst>
                                      </p:cBhvr>
                                      <p:to>
                                        <p:strVal val="hidden"/>
                                      </p:to>
                                    </p:set>
                                  </p:childTnLst>
                                </p:cTn>
                              </p:par>
                              <p:par>
                                <p:cTn id="6919" presetID="1" presetClass="exit" presetSubtype="0" fill="hold" grpId="5" nodeType="withEffect">
                                  <p:stCondLst>
                                    <p:cond delay="0"/>
                                  </p:stCondLst>
                                  <p:childTnLst>
                                    <p:set>
                                      <p:cBhvr>
                                        <p:cTn id="6920" dur="1" fill="hold">
                                          <p:stCondLst>
                                            <p:cond delay="0"/>
                                          </p:stCondLst>
                                        </p:cTn>
                                        <p:tgtEl>
                                          <p:spTgt spid="898"/>
                                        </p:tgtEl>
                                        <p:attrNameLst>
                                          <p:attrName>style.visibility</p:attrName>
                                        </p:attrNameLst>
                                      </p:cBhvr>
                                      <p:to>
                                        <p:strVal val="hidden"/>
                                      </p:to>
                                    </p:set>
                                  </p:childTnLst>
                                </p:cTn>
                              </p:par>
                              <p:par>
                                <p:cTn id="6921" presetID="1" presetClass="exit" presetSubtype="0" fill="hold" grpId="5" nodeType="withEffect">
                                  <p:stCondLst>
                                    <p:cond delay="0"/>
                                  </p:stCondLst>
                                  <p:childTnLst>
                                    <p:set>
                                      <p:cBhvr>
                                        <p:cTn id="6922" dur="1" fill="hold">
                                          <p:stCondLst>
                                            <p:cond delay="0"/>
                                          </p:stCondLst>
                                        </p:cTn>
                                        <p:tgtEl>
                                          <p:spTgt spid="897"/>
                                        </p:tgtEl>
                                        <p:attrNameLst>
                                          <p:attrName>style.visibility</p:attrName>
                                        </p:attrNameLst>
                                      </p:cBhvr>
                                      <p:to>
                                        <p:strVal val="hidden"/>
                                      </p:to>
                                    </p:set>
                                  </p:childTnLst>
                                </p:cTn>
                              </p:par>
                              <p:par>
                                <p:cTn id="6923" presetID="1" presetClass="exit" presetSubtype="0" fill="hold" grpId="5" nodeType="withEffect">
                                  <p:stCondLst>
                                    <p:cond delay="0"/>
                                  </p:stCondLst>
                                  <p:childTnLst>
                                    <p:set>
                                      <p:cBhvr>
                                        <p:cTn id="6924" dur="1" fill="hold">
                                          <p:stCondLst>
                                            <p:cond delay="0"/>
                                          </p:stCondLst>
                                        </p:cTn>
                                        <p:tgtEl>
                                          <p:spTgt spid="900"/>
                                        </p:tgtEl>
                                        <p:attrNameLst>
                                          <p:attrName>style.visibility</p:attrName>
                                        </p:attrNameLst>
                                      </p:cBhvr>
                                      <p:to>
                                        <p:strVal val="hidden"/>
                                      </p:to>
                                    </p:set>
                                  </p:childTnLst>
                                </p:cTn>
                              </p:par>
                              <p:par>
                                <p:cTn id="6925" presetID="1" presetClass="exit" presetSubtype="0" fill="hold" grpId="5" nodeType="withEffect">
                                  <p:stCondLst>
                                    <p:cond delay="0"/>
                                  </p:stCondLst>
                                  <p:childTnLst>
                                    <p:set>
                                      <p:cBhvr>
                                        <p:cTn id="6926" dur="1" fill="hold">
                                          <p:stCondLst>
                                            <p:cond delay="0"/>
                                          </p:stCondLst>
                                        </p:cTn>
                                        <p:tgtEl>
                                          <p:spTgt spid="899"/>
                                        </p:tgtEl>
                                        <p:attrNameLst>
                                          <p:attrName>style.visibility</p:attrName>
                                        </p:attrNameLst>
                                      </p:cBhvr>
                                      <p:to>
                                        <p:strVal val="hidden"/>
                                      </p:to>
                                    </p:set>
                                  </p:childTnLst>
                                </p:cTn>
                              </p:par>
                              <p:par>
                                <p:cTn id="6927" presetID="1" presetClass="exit" presetSubtype="0" fill="hold" grpId="5" nodeType="withEffect">
                                  <p:stCondLst>
                                    <p:cond delay="0"/>
                                  </p:stCondLst>
                                  <p:childTnLst>
                                    <p:set>
                                      <p:cBhvr>
                                        <p:cTn id="6928" dur="1" fill="hold">
                                          <p:stCondLst>
                                            <p:cond delay="0"/>
                                          </p:stCondLst>
                                        </p:cTn>
                                        <p:tgtEl>
                                          <p:spTgt spid="902"/>
                                        </p:tgtEl>
                                        <p:attrNameLst>
                                          <p:attrName>style.visibility</p:attrName>
                                        </p:attrNameLst>
                                      </p:cBhvr>
                                      <p:to>
                                        <p:strVal val="hidden"/>
                                      </p:to>
                                    </p:set>
                                  </p:childTnLst>
                                </p:cTn>
                              </p:par>
                              <p:par>
                                <p:cTn id="6929" presetID="1" presetClass="exit" presetSubtype="0" fill="hold" grpId="5" nodeType="withEffect">
                                  <p:stCondLst>
                                    <p:cond delay="0"/>
                                  </p:stCondLst>
                                  <p:childTnLst>
                                    <p:set>
                                      <p:cBhvr>
                                        <p:cTn id="6930" dur="1" fill="hold">
                                          <p:stCondLst>
                                            <p:cond delay="0"/>
                                          </p:stCondLst>
                                        </p:cTn>
                                        <p:tgtEl>
                                          <p:spTgt spid="901"/>
                                        </p:tgtEl>
                                        <p:attrNameLst>
                                          <p:attrName>style.visibility</p:attrName>
                                        </p:attrNameLst>
                                      </p:cBhvr>
                                      <p:to>
                                        <p:strVal val="hidden"/>
                                      </p:to>
                                    </p:set>
                                  </p:childTnLst>
                                </p:cTn>
                              </p:par>
                              <p:par>
                                <p:cTn id="6931" presetID="1" presetClass="exit" presetSubtype="0" fill="hold" grpId="5" nodeType="withEffect">
                                  <p:stCondLst>
                                    <p:cond delay="0"/>
                                  </p:stCondLst>
                                  <p:childTnLst>
                                    <p:set>
                                      <p:cBhvr>
                                        <p:cTn id="6932" dur="1" fill="hold">
                                          <p:stCondLst>
                                            <p:cond delay="0"/>
                                          </p:stCondLst>
                                        </p:cTn>
                                        <p:tgtEl>
                                          <p:spTgt spid="904"/>
                                        </p:tgtEl>
                                        <p:attrNameLst>
                                          <p:attrName>style.visibility</p:attrName>
                                        </p:attrNameLst>
                                      </p:cBhvr>
                                      <p:to>
                                        <p:strVal val="hidden"/>
                                      </p:to>
                                    </p:set>
                                  </p:childTnLst>
                                </p:cTn>
                              </p:par>
                              <p:par>
                                <p:cTn id="6933" presetID="1" presetClass="exit" presetSubtype="0" fill="hold" grpId="5" nodeType="withEffect">
                                  <p:stCondLst>
                                    <p:cond delay="0"/>
                                  </p:stCondLst>
                                  <p:childTnLst>
                                    <p:set>
                                      <p:cBhvr>
                                        <p:cTn id="6934" dur="1" fill="hold">
                                          <p:stCondLst>
                                            <p:cond delay="0"/>
                                          </p:stCondLst>
                                        </p:cTn>
                                        <p:tgtEl>
                                          <p:spTgt spid="903"/>
                                        </p:tgtEl>
                                        <p:attrNameLst>
                                          <p:attrName>style.visibility</p:attrName>
                                        </p:attrNameLst>
                                      </p:cBhvr>
                                      <p:to>
                                        <p:strVal val="hidden"/>
                                      </p:to>
                                    </p:set>
                                  </p:childTnLst>
                                </p:cTn>
                              </p:par>
                              <p:par>
                                <p:cTn id="6935" presetID="1" presetClass="exit" presetSubtype="0" fill="hold" grpId="5" nodeType="withEffect">
                                  <p:stCondLst>
                                    <p:cond delay="0"/>
                                  </p:stCondLst>
                                  <p:childTnLst>
                                    <p:set>
                                      <p:cBhvr>
                                        <p:cTn id="6936" dur="1" fill="hold">
                                          <p:stCondLst>
                                            <p:cond delay="0"/>
                                          </p:stCondLst>
                                        </p:cTn>
                                        <p:tgtEl>
                                          <p:spTgt spid="906"/>
                                        </p:tgtEl>
                                        <p:attrNameLst>
                                          <p:attrName>style.visibility</p:attrName>
                                        </p:attrNameLst>
                                      </p:cBhvr>
                                      <p:to>
                                        <p:strVal val="hidden"/>
                                      </p:to>
                                    </p:set>
                                  </p:childTnLst>
                                </p:cTn>
                              </p:par>
                              <p:par>
                                <p:cTn id="6937" presetID="1" presetClass="exit" presetSubtype="0" fill="hold" grpId="5" nodeType="withEffect">
                                  <p:stCondLst>
                                    <p:cond delay="0"/>
                                  </p:stCondLst>
                                  <p:childTnLst>
                                    <p:set>
                                      <p:cBhvr>
                                        <p:cTn id="6938" dur="1" fill="hold">
                                          <p:stCondLst>
                                            <p:cond delay="0"/>
                                          </p:stCondLst>
                                        </p:cTn>
                                        <p:tgtEl>
                                          <p:spTgt spid="905"/>
                                        </p:tgtEl>
                                        <p:attrNameLst>
                                          <p:attrName>style.visibility</p:attrName>
                                        </p:attrNameLst>
                                      </p:cBhvr>
                                      <p:to>
                                        <p:strVal val="hidden"/>
                                      </p:to>
                                    </p:set>
                                  </p:childTnLst>
                                </p:cTn>
                              </p:par>
                              <p:par>
                                <p:cTn id="6939" presetID="1" presetClass="exit" presetSubtype="0" fill="hold" grpId="5" nodeType="withEffect">
                                  <p:stCondLst>
                                    <p:cond delay="0"/>
                                  </p:stCondLst>
                                  <p:childTnLst>
                                    <p:set>
                                      <p:cBhvr>
                                        <p:cTn id="6940" dur="1" fill="hold">
                                          <p:stCondLst>
                                            <p:cond delay="0"/>
                                          </p:stCondLst>
                                        </p:cTn>
                                        <p:tgtEl>
                                          <p:spTgt spid="908"/>
                                        </p:tgtEl>
                                        <p:attrNameLst>
                                          <p:attrName>style.visibility</p:attrName>
                                        </p:attrNameLst>
                                      </p:cBhvr>
                                      <p:to>
                                        <p:strVal val="hidden"/>
                                      </p:to>
                                    </p:set>
                                  </p:childTnLst>
                                </p:cTn>
                              </p:par>
                              <p:par>
                                <p:cTn id="6941" presetID="1" presetClass="exit" presetSubtype="0" fill="hold" grpId="5" nodeType="withEffect">
                                  <p:stCondLst>
                                    <p:cond delay="0"/>
                                  </p:stCondLst>
                                  <p:childTnLst>
                                    <p:set>
                                      <p:cBhvr>
                                        <p:cTn id="6942" dur="1" fill="hold">
                                          <p:stCondLst>
                                            <p:cond delay="0"/>
                                          </p:stCondLst>
                                        </p:cTn>
                                        <p:tgtEl>
                                          <p:spTgt spid="907"/>
                                        </p:tgtEl>
                                        <p:attrNameLst>
                                          <p:attrName>style.visibility</p:attrName>
                                        </p:attrNameLst>
                                      </p:cBhvr>
                                      <p:to>
                                        <p:strVal val="hidden"/>
                                      </p:to>
                                    </p:set>
                                  </p:childTnLst>
                                </p:cTn>
                              </p:par>
                              <p:par>
                                <p:cTn id="6943" presetID="1" presetClass="exit" presetSubtype="0" fill="hold" grpId="5" nodeType="withEffect">
                                  <p:stCondLst>
                                    <p:cond delay="0"/>
                                  </p:stCondLst>
                                  <p:childTnLst>
                                    <p:set>
                                      <p:cBhvr>
                                        <p:cTn id="6944" dur="1" fill="hold">
                                          <p:stCondLst>
                                            <p:cond delay="0"/>
                                          </p:stCondLst>
                                        </p:cTn>
                                        <p:tgtEl>
                                          <p:spTgt spid="909"/>
                                        </p:tgtEl>
                                        <p:attrNameLst>
                                          <p:attrName>style.visibility</p:attrName>
                                        </p:attrNameLst>
                                      </p:cBhvr>
                                      <p:to>
                                        <p:strVal val="hidden"/>
                                      </p:to>
                                    </p:set>
                                  </p:childTnLst>
                                </p:cTn>
                              </p:par>
                              <p:par>
                                <p:cTn id="6945" presetID="1" presetClass="exit" presetSubtype="0" fill="hold" grpId="5" nodeType="withEffect">
                                  <p:stCondLst>
                                    <p:cond delay="0"/>
                                  </p:stCondLst>
                                  <p:childTnLst>
                                    <p:set>
                                      <p:cBhvr>
                                        <p:cTn id="6946" dur="1" fill="hold">
                                          <p:stCondLst>
                                            <p:cond delay="0"/>
                                          </p:stCondLst>
                                        </p:cTn>
                                        <p:tgtEl>
                                          <p:spTgt spid="910"/>
                                        </p:tgtEl>
                                        <p:attrNameLst>
                                          <p:attrName>style.visibility</p:attrName>
                                        </p:attrNameLst>
                                      </p:cBhvr>
                                      <p:to>
                                        <p:strVal val="hidden"/>
                                      </p:to>
                                    </p:set>
                                  </p:childTnLst>
                                </p:cTn>
                              </p:par>
                              <p:par>
                                <p:cTn id="6947" presetID="1" presetClass="exit" presetSubtype="0" fill="hold" grpId="5" nodeType="withEffect">
                                  <p:stCondLst>
                                    <p:cond delay="0"/>
                                  </p:stCondLst>
                                  <p:childTnLst>
                                    <p:set>
                                      <p:cBhvr>
                                        <p:cTn id="6948" dur="1" fill="hold">
                                          <p:stCondLst>
                                            <p:cond delay="0"/>
                                          </p:stCondLst>
                                        </p:cTn>
                                        <p:tgtEl>
                                          <p:spTgt spid="912"/>
                                        </p:tgtEl>
                                        <p:attrNameLst>
                                          <p:attrName>style.visibility</p:attrName>
                                        </p:attrNameLst>
                                      </p:cBhvr>
                                      <p:to>
                                        <p:strVal val="hidden"/>
                                      </p:to>
                                    </p:set>
                                  </p:childTnLst>
                                </p:cTn>
                              </p:par>
                              <p:par>
                                <p:cTn id="6949" presetID="1" presetClass="exit" presetSubtype="0" fill="hold" grpId="5" nodeType="withEffect">
                                  <p:stCondLst>
                                    <p:cond delay="0"/>
                                  </p:stCondLst>
                                  <p:childTnLst>
                                    <p:set>
                                      <p:cBhvr>
                                        <p:cTn id="6950" dur="1" fill="hold">
                                          <p:stCondLst>
                                            <p:cond delay="0"/>
                                          </p:stCondLst>
                                        </p:cTn>
                                        <p:tgtEl>
                                          <p:spTgt spid="911"/>
                                        </p:tgtEl>
                                        <p:attrNameLst>
                                          <p:attrName>style.visibility</p:attrName>
                                        </p:attrNameLst>
                                      </p:cBhvr>
                                      <p:to>
                                        <p:strVal val="hidden"/>
                                      </p:to>
                                    </p:set>
                                  </p:childTnLst>
                                </p:cTn>
                              </p:par>
                              <p:par>
                                <p:cTn id="6951" presetID="1" presetClass="exit" presetSubtype="0" fill="hold" grpId="5" nodeType="withEffect">
                                  <p:stCondLst>
                                    <p:cond delay="0"/>
                                  </p:stCondLst>
                                  <p:childTnLst>
                                    <p:set>
                                      <p:cBhvr>
                                        <p:cTn id="6952" dur="1" fill="hold">
                                          <p:stCondLst>
                                            <p:cond delay="0"/>
                                          </p:stCondLst>
                                        </p:cTn>
                                        <p:tgtEl>
                                          <p:spTgt spid="914"/>
                                        </p:tgtEl>
                                        <p:attrNameLst>
                                          <p:attrName>style.visibility</p:attrName>
                                        </p:attrNameLst>
                                      </p:cBhvr>
                                      <p:to>
                                        <p:strVal val="hidden"/>
                                      </p:to>
                                    </p:set>
                                  </p:childTnLst>
                                </p:cTn>
                              </p:par>
                              <p:par>
                                <p:cTn id="6953" presetID="1" presetClass="exit" presetSubtype="0" fill="hold" grpId="5" nodeType="withEffect">
                                  <p:stCondLst>
                                    <p:cond delay="0"/>
                                  </p:stCondLst>
                                  <p:childTnLst>
                                    <p:set>
                                      <p:cBhvr>
                                        <p:cTn id="6954" dur="1" fill="hold">
                                          <p:stCondLst>
                                            <p:cond delay="0"/>
                                          </p:stCondLst>
                                        </p:cTn>
                                        <p:tgtEl>
                                          <p:spTgt spid="913"/>
                                        </p:tgtEl>
                                        <p:attrNameLst>
                                          <p:attrName>style.visibility</p:attrName>
                                        </p:attrNameLst>
                                      </p:cBhvr>
                                      <p:to>
                                        <p:strVal val="hidden"/>
                                      </p:to>
                                    </p:set>
                                  </p:childTnLst>
                                </p:cTn>
                              </p:par>
                              <p:par>
                                <p:cTn id="6955" presetID="1" presetClass="exit" presetSubtype="0" fill="hold" grpId="5" nodeType="withEffect">
                                  <p:stCondLst>
                                    <p:cond delay="0"/>
                                  </p:stCondLst>
                                  <p:childTnLst>
                                    <p:set>
                                      <p:cBhvr>
                                        <p:cTn id="6956" dur="1" fill="hold">
                                          <p:stCondLst>
                                            <p:cond delay="0"/>
                                          </p:stCondLst>
                                        </p:cTn>
                                        <p:tgtEl>
                                          <p:spTgt spid="916"/>
                                        </p:tgtEl>
                                        <p:attrNameLst>
                                          <p:attrName>style.visibility</p:attrName>
                                        </p:attrNameLst>
                                      </p:cBhvr>
                                      <p:to>
                                        <p:strVal val="hidden"/>
                                      </p:to>
                                    </p:set>
                                  </p:childTnLst>
                                </p:cTn>
                              </p:par>
                              <p:par>
                                <p:cTn id="6957" presetID="1" presetClass="exit" presetSubtype="0" fill="hold" grpId="5" nodeType="withEffect">
                                  <p:stCondLst>
                                    <p:cond delay="0"/>
                                  </p:stCondLst>
                                  <p:childTnLst>
                                    <p:set>
                                      <p:cBhvr>
                                        <p:cTn id="6958" dur="1" fill="hold">
                                          <p:stCondLst>
                                            <p:cond delay="0"/>
                                          </p:stCondLst>
                                        </p:cTn>
                                        <p:tgtEl>
                                          <p:spTgt spid="915"/>
                                        </p:tgtEl>
                                        <p:attrNameLst>
                                          <p:attrName>style.visibility</p:attrName>
                                        </p:attrNameLst>
                                      </p:cBhvr>
                                      <p:to>
                                        <p:strVal val="hidden"/>
                                      </p:to>
                                    </p:set>
                                  </p:childTnLst>
                                </p:cTn>
                              </p:par>
                              <p:par>
                                <p:cTn id="6959" presetID="1" presetClass="exit" presetSubtype="0" fill="hold" grpId="5" nodeType="withEffect">
                                  <p:stCondLst>
                                    <p:cond delay="0"/>
                                  </p:stCondLst>
                                  <p:childTnLst>
                                    <p:set>
                                      <p:cBhvr>
                                        <p:cTn id="6960" dur="1" fill="hold">
                                          <p:stCondLst>
                                            <p:cond delay="0"/>
                                          </p:stCondLst>
                                        </p:cTn>
                                        <p:tgtEl>
                                          <p:spTgt spid="918"/>
                                        </p:tgtEl>
                                        <p:attrNameLst>
                                          <p:attrName>style.visibility</p:attrName>
                                        </p:attrNameLst>
                                      </p:cBhvr>
                                      <p:to>
                                        <p:strVal val="hidden"/>
                                      </p:to>
                                    </p:set>
                                  </p:childTnLst>
                                </p:cTn>
                              </p:par>
                              <p:par>
                                <p:cTn id="6961" presetID="1" presetClass="exit" presetSubtype="0" fill="hold" grpId="5" nodeType="withEffect">
                                  <p:stCondLst>
                                    <p:cond delay="0"/>
                                  </p:stCondLst>
                                  <p:childTnLst>
                                    <p:set>
                                      <p:cBhvr>
                                        <p:cTn id="6962" dur="1" fill="hold">
                                          <p:stCondLst>
                                            <p:cond delay="0"/>
                                          </p:stCondLst>
                                        </p:cTn>
                                        <p:tgtEl>
                                          <p:spTgt spid="917"/>
                                        </p:tgtEl>
                                        <p:attrNameLst>
                                          <p:attrName>style.visibility</p:attrName>
                                        </p:attrNameLst>
                                      </p:cBhvr>
                                      <p:to>
                                        <p:strVal val="hidden"/>
                                      </p:to>
                                    </p:set>
                                  </p:childTnLst>
                                </p:cTn>
                              </p:par>
                              <p:par>
                                <p:cTn id="6963" presetID="1" presetClass="exit" presetSubtype="0" fill="hold" grpId="5" nodeType="withEffect">
                                  <p:stCondLst>
                                    <p:cond delay="0"/>
                                  </p:stCondLst>
                                  <p:childTnLst>
                                    <p:set>
                                      <p:cBhvr>
                                        <p:cTn id="6964" dur="1" fill="hold">
                                          <p:stCondLst>
                                            <p:cond delay="0"/>
                                          </p:stCondLst>
                                        </p:cTn>
                                        <p:tgtEl>
                                          <p:spTgt spid="920"/>
                                        </p:tgtEl>
                                        <p:attrNameLst>
                                          <p:attrName>style.visibility</p:attrName>
                                        </p:attrNameLst>
                                      </p:cBhvr>
                                      <p:to>
                                        <p:strVal val="hidden"/>
                                      </p:to>
                                    </p:set>
                                  </p:childTnLst>
                                </p:cTn>
                              </p:par>
                              <p:par>
                                <p:cTn id="6965" presetID="1" presetClass="exit" presetSubtype="0" fill="hold" grpId="5" nodeType="withEffect">
                                  <p:stCondLst>
                                    <p:cond delay="0"/>
                                  </p:stCondLst>
                                  <p:childTnLst>
                                    <p:set>
                                      <p:cBhvr>
                                        <p:cTn id="6966" dur="1" fill="hold">
                                          <p:stCondLst>
                                            <p:cond delay="0"/>
                                          </p:stCondLst>
                                        </p:cTn>
                                        <p:tgtEl>
                                          <p:spTgt spid="919"/>
                                        </p:tgtEl>
                                        <p:attrNameLst>
                                          <p:attrName>style.visibility</p:attrName>
                                        </p:attrNameLst>
                                      </p:cBhvr>
                                      <p:to>
                                        <p:strVal val="hidden"/>
                                      </p:to>
                                    </p:set>
                                  </p:childTnLst>
                                </p:cTn>
                              </p:par>
                              <p:par>
                                <p:cTn id="6967" presetID="1" presetClass="exit" presetSubtype="0" fill="hold" grpId="5" nodeType="withEffect">
                                  <p:stCondLst>
                                    <p:cond delay="0"/>
                                  </p:stCondLst>
                                  <p:childTnLst>
                                    <p:set>
                                      <p:cBhvr>
                                        <p:cTn id="6968" dur="1" fill="hold">
                                          <p:stCondLst>
                                            <p:cond delay="0"/>
                                          </p:stCondLst>
                                        </p:cTn>
                                        <p:tgtEl>
                                          <p:spTgt spid="922"/>
                                        </p:tgtEl>
                                        <p:attrNameLst>
                                          <p:attrName>style.visibility</p:attrName>
                                        </p:attrNameLst>
                                      </p:cBhvr>
                                      <p:to>
                                        <p:strVal val="hidden"/>
                                      </p:to>
                                    </p:set>
                                  </p:childTnLst>
                                </p:cTn>
                              </p:par>
                              <p:par>
                                <p:cTn id="6969" presetID="1" presetClass="exit" presetSubtype="0" fill="hold" grpId="5" nodeType="withEffect">
                                  <p:stCondLst>
                                    <p:cond delay="0"/>
                                  </p:stCondLst>
                                  <p:childTnLst>
                                    <p:set>
                                      <p:cBhvr>
                                        <p:cTn id="6970" dur="1" fill="hold">
                                          <p:stCondLst>
                                            <p:cond delay="0"/>
                                          </p:stCondLst>
                                        </p:cTn>
                                        <p:tgtEl>
                                          <p:spTgt spid="921"/>
                                        </p:tgtEl>
                                        <p:attrNameLst>
                                          <p:attrName>style.visibility</p:attrName>
                                        </p:attrNameLst>
                                      </p:cBhvr>
                                      <p:to>
                                        <p:strVal val="hidden"/>
                                      </p:to>
                                    </p:set>
                                  </p:childTnLst>
                                </p:cTn>
                              </p:par>
                              <p:par>
                                <p:cTn id="6971" presetID="1" presetClass="exit" presetSubtype="0" fill="hold" grpId="5" nodeType="withEffect">
                                  <p:stCondLst>
                                    <p:cond delay="0"/>
                                  </p:stCondLst>
                                  <p:childTnLst>
                                    <p:set>
                                      <p:cBhvr>
                                        <p:cTn id="6972" dur="1" fill="hold">
                                          <p:stCondLst>
                                            <p:cond delay="0"/>
                                          </p:stCondLst>
                                        </p:cTn>
                                        <p:tgtEl>
                                          <p:spTgt spid="924"/>
                                        </p:tgtEl>
                                        <p:attrNameLst>
                                          <p:attrName>style.visibility</p:attrName>
                                        </p:attrNameLst>
                                      </p:cBhvr>
                                      <p:to>
                                        <p:strVal val="hidden"/>
                                      </p:to>
                                    </p:set>
                                  </p:childTnLst>
                                </p:cTn>
                              </p:par>
                              <p:par>
                                <p:cTn id="6973" presetID="1" presetClass="exit" presetSubtype="0" fill="hold" grpId="5" nodeType="withEffect">
                                  <p:stCondLst>
                                    <p:cond delay="0"/>
                                  </p:stCondLst>
                                  <p:childTnLst>
                                    <p:set>
                                      <p:cBhvr>
                                        <p:cTn id="6974" dur="1" fill="hold">
                                          <p:stCondLst>
                                            <p:cond delay="0"/>
                                          </p:stCondLst>
                                        </p:cTn>
                                        <p:tgtEl>
                                          <p:spTgt spid="923"/>
                                        </p:tgtEl>
                                        <p:attrNameLst>
                                          <p:attrName>style.visibility</p:attrName>
                                        </p:attrNameLst>
                                      </p:cBhvr>
                                      <p:to>
                                        <p:strVal val="hidden"/>
                                      </p:to>
                                    </p:set>
                                  </p:childTnLst>
                                </p:cTn>
                              </p:par>
                              <p:par>
                                <p:cTn id="6975" presetID="1" presetClass="exit" presetSubtype="0" fill="hold" grpId="5" nodeType="withEffect">
                                  <p:stCondLst>
                                    <p:cond delay="0"/>
                                  </p:stCondLst>
                                  <p:childTnLst>
                                    <p:set>
                                      <p:cBhvr>
                                        <p:cTn id="6976" dur="1" fill="hold">
                                          <p:stCondLst>
                                            <p:cond delay="0"/>
                                          </p:stCondLst>
                                        </p:cTn>
                                        <p:tgtEl>
                                          <p:spTgt spid="926"/>
                                        </p:tgtEl>
                                        <p:attrNameLst>
                                          <p:attrName>style.visibility</p:attrName>
                                        </p:attrNameLst>
                                      </p:cBhvr>
                                      <p:to>
                                        <p:strVal val="hidden"/>
                                      </p:to>
                                    </p:set>
                                  </p:childTnLst>
                                </p:cTn>
                              </p:par>
                              <p:par>
                                <p:cTn id="6977" presetID="1" presetClass="exit" presetSubtype="0" fill="hold" grpId="5" nodeType="withEffect">
                                  <p:stCondLst>
                                    <p:cond delay="0"/>
                                  </p:stCondLst>
                                  <p:childTnLst>
                                    <p:set>
                                      <p:cBhvr>
                                        <p:cTn id="6978" dur="1" fill="hold">
                                          <p:stCondLst>
                                            <p:cond delay="0"/>
                                          </p:stCondLst>
                                        </p:cTn>
                                        <p:tgtEl>
                                          <p:spTgt spid="925"/>
                                        </p:tgtEl>
                                        <p:attrNameLst>
                                          <p:attrName>style.visibility</p:attrName>
                                        </p:attrNameLst>
                                      </p:cBhvr>
                                      <p:to>
                                        <p:strVal val="hidden"/>
                                      </p:to>
                                    </p:set>
                                  </p:childTnLst>
                                </p:cTn>
                              </p:par>
                              <p:par>
                                <p:cTn id="6979" presetID="1" presetClass="exit" presetSubtype="0" fill="hold" grpId="3" nodeType="withEffect">
                                  <p:stCondLst>
                                    <p:cond delay="0"/>
                                  </p:stCondLst>
                                  <p:childTnLst>
                                    <p:set>
                                      <p:cBhvr>
                                        <p:cTn id="6980" dur="1" fill="hold">
                                          <p:stCondLst>
                                            <p:cond delay="0"/>
                                          </p:stCondLst>
                                        </p:cTn>
                                        <p:tgtEl>
                                          <p:spTgt spid="928"/>
                                        </p:tgtEl>
                                        <p:attrNameLst>
                                          <p:attrName>style.visibility</p:attrName>
                                        </p:attrNameLst>
                                      </p:cBhvr>
                                      <p:to>
                                        <p:strVal val="hidden"/>
                                      </p:to>
                                    </p:set>
                                  </p:childTnLst>
                                </p:cTn>
                              </p:par>
                              <p:par>
                                <p:cTn id="6981" presetID="1" presetClass="exit" presetSubtype="0" fill="hold" grpId="3" nodeType="withEffect">
                                  <p:stCondLst>
                                    <p:cond delay="0"/>
                                  </p:stCondLst>
                                  <p:childTnLst>
                                    <p:set>
                                      <p:cBhvr>
                                        <p:cTn id="6982" dur="1" fill="hold">
                                          <p:stCondLst>
                                            <p:cond delay="0"/>
                                          </p:stCondLst>
                                        </p:cTn>
                                        <p:tgtEl>
                                          <p:spTgt spid="927"/>
                                        </p:tgtEl>
                                        <p:attrNameLst>
                                          <p:attrName>style.visibility</p:attrName>
                                        </p:attrNameLst>
                                      </p:cBhvr>
                                      <p:to>
                                        <p:strVal val="hidden"/>
                                      </p:to>
                                    </p:set>
                                  </p:childTnLst>
                                </p:cTn>
                              </p:par>
                              <p:par>
                                <p:cTn id="6983" presetID="1" presetClass="entr" presetSubtype="0" fill="hold" grpId="3" nodeType="withEffect">
                                  <p:stCondLst>
                                    <p:cond delay="0"/>
                                  </p:stCondLst>
                                  <p:childTnLst>
                                    <p:set>
                                      <p:cBhvr>
                                        <p:cTn id="6984" dur="1" fill="hold">
                                          <p:stCondLst>
                                            <p:cond delay="0"/>
                                          </p:stCondLst>
                                        </p:cTn>
                                        <p:tgtEl>
                                          <p:spTgt spid="828"/>
                                        </p:tgtEl>
                                        <p:attrNameLst>
                                          <p:attrName>style.visibility</p:attrName>
                                        </p:attrNameLst>
                                      </p:cBhvr>
                                      <p:to>
                                        <p:strVal val="visible"/>
                                      </p:to>
                                    </p:set>
                                  </p:childTnLst>
                                </p:cTn>
                              </p:par>
                              <p:par>
                                <p:cTn id="6985" presetID="1" presetClass="exit" presetSubtype="0" fill="hold" grpId="5" nodeType="withEffect">
                                  <p:stCondLst>
                                    <p:cond delay="0"/>
                                  </p:stCondLst>
                                  <p:childTnLst>
                                    <p:set>
                                      <p:cBhvr>
                                        <p:cTn id="6986" dur="1" fill="hold">
                                          <p:stCondLst>
                                            <p:cond delay="0"/>
                                          </p:stCondLst>
                                        </p:cTn>
                                        <p:tgtEl>
                                          <p:spTgt spid="217"/>
                                        </p:tgtEl>
                                        <p:attrNameLst>
                                          <p:attrName>style.visibility</p:attrName>
                                        </p:attrNameLst>
                                      </p:cBhvr>
                                      <p:to>
                                        <p:strVal val="hidden"/>
                                      </p:to>
                                    </p:set>
                                  </p:childTnLst>
                                </p:cTn>
                              </p:par>
                              <p:par>
                                <p:cTn id="6987" presetID="1" presetClass="exit" presetSubtype="0" fill="hold" grpId="5" nodeType="withEffect">
                                  <p:stCondLst>
                                    <p:cond delay="0"/>
                                  </p:stCondLst>
                                  <p:childTnLst>
                                    <p:set>
                                      <p:cBhvr>
                                        <p:cTn id="6988" dur="1" fill="hold">
                                          <p:stCondLst>
                                            <p:cond delay="0"/>
                                          </p:stCondLst>
                                        </p:cTn>
                                        <p:tgtEl>
                                          <p:spTgt spid="218"/>
                                        </p:tgtEl>
                                        <p:attrNameLst>
                                          <p:attrName>style.visibility</p:attrName>
                                        </p:attrNameLst>
                                      </p:cBhvr>
                                      <p:to>
                                        <p:strVal val="hidden"/>
                                      </p:to>
                                    </p:set>
                                  </p:childTnLst>
                                </p:cTn>
                              </p:par>
                              <p:par>
                                <p:cTn id="6989" presetID="1" presetClass="exit" presetSubtype="0" fill="hold" grpId="5" nodeType="withEffect">
                                  <p:stCondLst>
                                    <p:cond delay="0"/>
                                  </p:stCondLst>
                                  <p:childTnLst>
                                    <p:set>
                                      <p:cBhvr>
                                        <p:cTn id="6990" dur="1" fill="hold">
                                          <p:stCondLst>
                                            <p:cond delay="0"/>
                                          </p:stCondLst>
                                        </p:cTn>
                                        <p:tgtEl>
                                          <p:spTgt spid="220"/>
                                        </p:tgtEl>
                                        <p:attrNameLst>
                                          <p:attrName>style.visibility</p:attrName>
                                        </p:attrNameLst>
                                      </p:cBhvr>
                                      <p:to>
                                        <p:strVal val="hidden"/>
                                      </p:to>
                                    </p:set>
                                  </p:childTnLst>
                                </p:cTn>
                              </p:par>
                              <p:par>
                                <p:cTn id="6991" presetID="1" presetClass="exit" presetSubtype="0" fill="hold" grpId="5" nodeType="withEffect">
                                  <p:stCondLst>
                                    <p:cond delay="0"/>
                                  </p:stCondLst>
                                  <p:childTnLst>
                                    <p:set>
                                      <p:cBhvr>
                                        <p:cTn id="6992" dur="1" fill="hold">
                                          <p:stCondLst>
                                            <p:cond delay="0"/>
                                          </p:stCondLst>
                                        </p:cTn>
                                        <p:tgtEl>
                                          <p:spTgt spid="219"/>
                                        </p:tgtEl>
                                        <p:attrNameLst>
                                          <p:attrName>style.visibility</p:attrName>
                                        </p:attrNameLst>
                                      </p:cBhvr>
                                      <p:to>
                                        <p:strVal val="hidden"/>
                                      </p:to>
                                    </p:set>
                                  </p:childTnLst>
                                </p:cTn>
                              </p:par>
                              <p:par>
                                <p:cTn id="6993" presetID="1" presetClass="exit" presetSubtype="0" fill="hold" grpId="5" nodeType="withEffect">
                                  <p:stCondLst>
                                    <p:cond delay="0"/>
                                  </p:stCondLst>
                                  <p:childTnLst>
                                    <p:set>
                                      <p:cBhvr>
                                        <p:cTn id="6994" dur="1" fill="hold">
                                          <p:stCondLst>
                                            <p:cond delay="0"/>
                                          </p:stCondLst>
                                        </p:cTn>
                                        <p:tgtEl>
                                          <p:spTgt spid="222"/>
                                        </p:tgtEl>
                                        <p:attrNameLst>
                                          <p:attrName>style.visibility</p:attrName>
                                        </p:attrNameLst>
                                      </p:cBhvr>
                                      <p:to>
                                        <p:strVal val="hidden"/>
                                      </p:to>
                                    </p:set>
                                  </p:childTnLst>
                                </p:cTn>
                              </p:par>
                              <p:par>
                                <p:cTn id="6995" presetID="1" presetClass="exit" presetSubtype="0" fill="hold" grpId="5" nodeType="withEffect">
                                  <p:stCondLst>
                                    <p:cond delay="0"/>
                                  </p:stCondLst>
                                  <p:childTnLst>
                                    <p:set>
                                      <p:cBhvr>
                                        <p:cTn id="6996" dur="1" fill="hold">
                                          <p:stCondLst>
                                            <p:cond delay="0"/>
                                          </p:stCondLst>
                                        </p:cTn>
                                        <p:tgtEl>
                                          <p:spTgt spid="221"/>
                                        </p:tgtEl>
                                        <p:attrNameLst>
                                          <p:attrName>style.visibility</p:attrName>
                                        </p:attrNameLst>
                                      </p:cBhvr>
                                      <p:to>
                                        <p:strVal val="hidden"/>
                                      </p:to>
                                    </p:set>
                                  </p:childTnLst>
                                </p:cTn>
                              </p:par>
                              <p:par>
                                <p:cTn id="6997" presetID="1" presetClass="exit" presetSubtype="0" fill="hold" grpId="5" nodeType="withEffect">
                                  <p:stCondLst>
                                    <p:cond delay="0"/>
                                  </p:stCondLst>
                                  <p:childTnLst>
                                    <p:set>
                                      <p:cBhvr>
                                        <p:cTn id="6998" dur="1" fill="hold">
                                          <p:stCondLst>
                                            <p:cond delay="0"/>
                                          </p:stCondLst>
                                        </p:cTn>
                                        <p:tgtEl>
                                          <p:spTgt spid="224"/>
                                        </p:tgtEl>
                                        <p:attrNameLst>
                                          <p:attrName>style.visibility</p:attrName>
                                        </p:attrNameLst>
                                      </p:cBhvr>
                                      <p:to>
                                        <p:strVal val="hidden"/>
                                      </p:to>
                                    </p:set>
                                  </p:childTnLst>
                                </p:cTn>
                              </p:par>
                              <p:par>
                                <p:cTn id="6999" presetID="1" presetClass="exit" presetSubtype="0" fill="hold" grpId="5" nodeType="withEffect">
                                  <p:stCondLst>
                                    <p:cond delay="0"/>
                                  </p:stCondLst>
                                  <p:childTnLst>
                                    <p:set>
                                      <p:cBhvr>
                                        <p:cTn id="7000" dur="1" fill="hold">
                                          <p:stCondLst>
                                            <p:cond delay="0"/>
                                          </p:stCondLst>
                                        </p:cTn>
                                        <p:tgtEl>
                                          <p:spTgt spid="223"/>
                                        </p:tgtEl>
                                        <p:attrNameLst>
                                          <p:attrName>style.visibility</p:attrName>
                                        </p:attrNameLst>
                                      </p:cBhvr>
                                      <p:to>
                                        <p:strVal val="hidden"/>
                                      </p:to>
                                    </p:set>
                                  </p:childTnLst>
                                </p:cTn>
                              </p:par>
                              <p:par>
                                <p:cTn id="7001" presetID="1" presetClass="exit" presetSubtype="0" fill="hold" grpId="5" nodeType="withEffect">
                                  <p:stCondLst>
                                    <p:cond delay="0"/>
                                  </p:stCondLst>
                                  <p:childTnLst>
                                    <p:set>
                                      <p:cBhvr>
                                        <p:cTn id="7002" dur="1" fill="hold">
                                          <p:stCondLst>
                                            <p:cond delay="0"/>
                                          </p:stCondLst>
                                        </p:cTn>
                                        <p:tgtEl>
                                          <p:spTgt spid="226"/>
                                        </p:tgtEl>
                                        <p:attrNameLst>
                                          <p:attrName>style.visibility</p:attrName>
                                        </p:attrNameLst>
                                      </p:cBhvr>
                                      <p:to>
                                        <p:strVal val="hidden"/>
                                      </p:to>
                                    </p:set>
                                  </p:childTnLst>
                                </p:cTn>
                              </p:par>
                              <p:par>
                                <p:cTn id="7003" presetID="1" presetClass="exit" presetSubtype="0" fill="hold" grpId="5" nodeType="withEffect">
                                  <p:stCondLst>
                                    <p:cond delay="0"/>
                                  </p:stCondLst>
                                  <p:childTnLst>
                                    <p:set>
                                      <p:cBhvr>
                                        <p:cTn id="7004" dur="1" fill="hold">
                                          <p:stCondLst>
                                            <p:cond delay="0"/>
                                          </p:stCondLst>
                                        </p:cTn>
                                        <p:tgtEl>
                                          <p:spTgt spid="225"/>
                                        </p:tgtEl>
                                        <p:attrNameLst>
                                          <p:attrName>style.visibility</p:attrName>
                                        </p:attrNameLst>
                                      </p:cBhvr>
                                      <p:to>
                                        <p:strVal val="hidden"/>
                                      </p:to>
                                    </p:set>
                                  </p:childTnLst>
                                </p:cTn>
                              </p:par>
                              <p:par>
                                <p:cTn id="7005" presetID="1" presetClass="exit" presetSubtype="0" fill="hold" grpId="5" nodeType="withEffect">
                                  <p:stCondLst>
                                    <p:cond delay="0"/>
                                  </p:stCondLst>
                                  <p:childTnLst>
                                    <p:set>
                                      <p:cBhvr>
                                        <p:cTn id="7006" dur="1" fill="hold">
                                          <p:stCondLst>
                                            <p:cond delay="0"/>
                                          </p:stCondLst>
                                        </p:cTn>
                                        <p:tgtEl>
                                          <p:spTgt spid="228"/>
                                        </p:tgtEl>
                                        <p:attrNameLst>
                                          <p:attrName>style.visibility</p:attrName>
                                        </p:attrNameLst>
                                      </p:cBhvr>
                                      <p:to>
                                        <p:strVal val="hidden"/>
                                      </p:to>
                                    </p:set>
                                  </p:childTnLst>
                                </p:cTn>
                              </p:par>
                              <p:par>
                                <p:cTn id="7007" presetID="1" presetClass="exit" presetSubtype="0" fill="hold" grpId="5" nodeType="withEffect">
                                  <p:stCondLst>
                                    <p:cond delay="0"/>
                                  </p:stCondLst>
                                  <p:childTnLst>
                                    <p:set>
                                      <p:cBhvr>
                                        <p:cTn id="7008" dur="1" fill="hold">
                                          <p:stCondLst>
                                            <p:cond delay="0"/>
                                          </p:stCondLst>
                                        </p:cTn>
                                        <p:tgtEl>
                                          <p:spTgt spid="227"/>
                                        </p:tgtEl>
                                        <p:attrNameLst>
                                          <p:attrName>style.visibility</p:attrName>
                                        </p:attrNameLst>
                                      </p:cBhvr>
                                      <p:to>
                                        <p:strVal val="hidden"/>
                                      </p:to>
                                    </p:set>
                                  </p:childTnLst>
                                </p:cTn>
                              </p:par>
                              <p:par>
                                <p:cTn id="7009" presetID="1" presetClass="exit" presetSubtype="0" fill="hold" grpId="5" nodeType="withEffect">
                                  <p:stCondLst>
                                    <p:cond delay="0"/>
                                  </p:stCondLst>
                                  <p:childTnLst>
                                    <p:set>
                                      <p:cBhvr>
                                        <p:cTn id="7010" dur="1" fill="hold">
                                          <p:stCondLst>
                                            <p:cond delay="0"/>
                                          </p:stCondLst>
                                        </p:cTn>
                                        <p:tgtEl>
                                          <p:spTgt spid="230"/>
                                        </p:tgtEl>
                                        <p:attrNameLst>
                                          <p:attrName>style.visibility</p:attrName>
                                        </p:attrNameLst>
                                      </p:cBhvr>
                                      <p:to>
                                        <p:strVal val="hidden"/>
                                      </p:to>
                                    </p:set>
                                  </p:childTnLst>
                                </p:cTn>
                              </p:par>
                              <p:par>
                                <p:cTn id="7011" presetID="1" presetClass="exit" presetSubtype="0" fill="hold" grpId="5" nodeType="withEffect">
                                  <p:stCondLst>
                                    <p:cond delay="0"/>
                                  </p:stCondLst>
                                  <p:childTnLst>
                                    <p:set>
                                      <p:cBhvr>
                                        <p:cTn id="7012" dur="1" fill="hold">
                                          <p:stCondLst>
                                            <p:cond delay="0"/>
                                          </p:stCondLst>
                                        </p:cTn>
                                        <p:tgtEl>
                                          <p:spTgt spid="229"/>
                                        </p:tgtEl>
                                        <p:attrNameLst>
                                          <p:attrName>style.visibility</p:attrName>
                                        </p:attrNameLst>
                                      </p:cBhvr>
                                      <p:to>
                                        <p:strVal val="hidden"/>
                                      </p:to>
                                    </p:set>
                                  </p:childTnLst>
                                </p:cTn>
                              </p:par>
                              <p:par>
                                <p:cTn id="7013" presetID="1" presetClass="exit" presetSubtype="0" fill="hold" grpId="5" nodeType="withEffect">
                                  <p:stCondLst>
                                    <p:cond delay="0"/>
                                  </p:stCondLst>
                                  <p:childTnLst>
                                    <p:set>
                                      <p:cBhvr>
                                        <p:cTn id="7014" dur="1" fill="hold">
                                          <p:stCondLst>
                                            <p:cond delay="0"/>
                                          </p:stCondLst>
                                        </p:cTn>
                                        <p:tgtEl>
                                          <p:spTgt spid="232"/>
                                        </p:tgtEl>
                                        <p:attrNameLst>
                                          <p:attrName>style.visibility</p:attrName>
                                        </p:attrNameLst>
                                      </p:cBhvr>
                                      <p:to>
                                        <p:strVal val="hidden"/>
                                      </p:to>
                                    </p:set>
                                  </p:childTnLst>
                                </p:cTn>
                              </p:par>
                              <p:par>
                                <p:cTn id="7015" presetID="1" presetClass="exit" presetSubtype="0" fill="hold" grpId="5" nodeType="withEffect">
                                  <p:stCondLst>
                                    <p:cond delay="0"/>
                                  </p:stCondLst>
                                  <p:childTnLst>
                                    <p:set>
                                      <p:cBhvr>
                                        <p:cTn id="7016" dur="1" fill="hold">
                                          <p:stCondLst>
                                            <p:cond delay="0"/>
                                          </p:stCondLst>
                                        </p:cTn>
                                        <p:tgtEl>
                                          <p:spTgt spid="231"/>
                                        </p:tgtEl>
                                        <p:attrNameLst>
                                          <p:attrName>style.visibility</p:attrName>
                                        </p:attrNameLst>
                                      </p:cBhvr>
                                      <p:to>
                                        <p:strVal val="hidden"/>
                                      </p:to>
                                    </p:set>
                                  </p:childTnLst>
                                </p:cTn>
                              </p:par>
                              <p:par>
                                <p:cTn id="7017" presetID="1" presetClass="exit" presetSubtype="0" fill="hold" grpId="5" nodeType="withEffect">
                                  <p:stCondLst>
                                    <p:cond delay="0"/>
                                  </p:stCondLst>
                                  <p:childTnLst>
                                    <p:set>
                                      <p:cBhvr>
                                        <p:cTn id="7018" dur="1" fill="hold">
                                          <p:stCondLst>
                                            <p:cond delay="0"/>
                                          </p:stCondLst>
                                        </p:cTn>
                                        <p:tgtEl>
                                          <p:spTgt spid="234"/>
                                        </p:tgtEl>
                                        <p:attrNameLst>
                                          <p:attrName>style.visibility</p:attrName>
                                        </p:attrNameLst>
                                      </p:cBhvr>
                                      <p:to>
                                        <p:strVal val="hidden"/>
                                      </p:to>
                                    </p:set>
                                  </p:childTnLst>
                                </p:cTn>
                              </p:par>
                              <p:par>
                                <p:cTn id="7019" presetID="1" presetClass="exit" presetSubtype="0" fill="hold" grpId="5" nodeType="withEffect">
                                  <p:stCondLst>
                                    <p:cond delay="0"/>
                                  </p:stCondLst>
                                  <p:childTnLst>
                                    <p:set>
                                      <p:cBhvr>
                                        <p:cTn id="7020" dur="1" fill="hold">
                                          <p:stCondLst>
                                            <p:cond delay="0"/>
                                          </p:stCondLst>
                                        </p:cTn>
                                        <p:tgtEl>
                                          <p:spTgt spid="233"/>
                                        </p:tgtEl>
                                        <p:attrNameLst>
                                          <p:attrName>style.visibility</p:attrName>
                                        </p:attrNameLst>
                                      </p:cBhvr>
                                      <p:to>
                                        <p:strVal val="hidden"/>
                                      </p:to>
                                    </p:set>
                                  </p:childTnLst>
                                </p:cTn>
                              </p:par>
                              <p:par>
                                <p:cTn id="7021" presetID="1" presetClass="exit" presetSubtype="0" fill="hold" grpId="5" nodeType="withEffect">
                                  <p:stCondLst>
                                    <p:cond delay="0"/>
                                  </p:stCondLst>
                                  <p:childTnLst>
                                    <p:set>
                                      <p:cBhvr>
                                        <p:cTn id="7022" dur="1" fill="hold">
                                          <p:stCondLst>
                                            <p:cond delay="0"/>
                                          </p:stCondLst>
                                        </p:cTn>
                                        <p:tgtEl>
                                          <p:spTgt spid="236"/>
                                        </p:tgtEl>
                                        <p:attrNameLst>
                                          <p:attrName>style.visibility</p:attrName>
                                        </p:attrNameLst>
                                      </p:cBhvr>
                                      <p:to>
                                        <p:strVal val="hidden"/>
                                      </p:to>
                                    </p:set>
                                  </p:childTnLst>
                                </p:cTn>
                              </p:par>
                              <p:par>
                                <p:cTn id="7023" presetID="1" presetClass="exit" presetSubtype="0" fill="hold" grpId="5" nodeType="withEffect">
                                  <p:stCondLst>
                                    <p:cond delay="0"/>
                                  </p:stCondLst>
                                  <p:childTnLst>
                                    <p:set>
                                      <p:cBhvr>
                                        <p:cTn id="7024" dur="1" fill="hold">
                                          <p:stCondLst>
                                            <p:cond delay="0"/>
                                          </p:stCondLst>
                                        </p:cTn>
                                        <p:tgtEl>
                                          <p:spTgt spid="235"/>
                                        </p:tgtEl>
                                        <p:attrNameLst>
                                          <p:attrName>style.visibility</p:attrName>
                                        </p:attrNameLst>
                                      </p:cBhvr>
                                      <p:to>
                                        <p:strVal val="hidden"/>
                                      </p:to>
                                    </p:set>
                                  </p:childTnLst>
                                </p:cTn>
                              </p:par>
                              <p:par>
                                <p:cTn id="7025" presetID="1" presetClass="exit" presetSubtype="0" fill="hold" grpId="5" nodeType="withEffect">
                                  <p:stCondLst>
                                    <p:cond delay="0"/>
                                  </p:stCondLst>
                                  <p:childTnLst>
                                    <p:set>
                                      <p:cBhvr>
                                        <p:cTn id="7026" dur="1" fill="hold">
                                          <p:stCondLst>
                                            <p:cond delay="0"/>
                                          </p:stCondLst>
                                        </p:cTn>
                                        <p:tgtEl>
                                          <p:spTgt spid="237"/>
                                        </p:tgtEl>
                                        <p:attrNameLst>
                                          <p:attrName>style.visibility</p:attrName>
                                        </p:attrNameLst>
                                      </p:cBhvr>
                                      <p:to>
                                        <p:strVal val="hidden"/>
                                      </p:to>
                                    </p:set>
                                  </p:childTnLst>
                                </p:cTn>
                              </p:par>
                              <p:par>
                                <p:cTn id="7027" presetID="1" presetClass="exit" presetSubtype="0" fill="hold" grpId="5" nodeType="withEffect">
                                  <p:stCondLst>
                                    <p:cond delay="0"/>
                                  </p:stCondLst>
                                  <p:childTnLst>
                                    <p:set>
                                      <p:cBhvr>
                                        <p:cTn id="7028" dur="1" fill="hold">
                                          <p:stCondLst>
                                            <p:cond delay="0"/>
                                          </p:stCondLst>
                                        </p:cTn>
                                        <p:tgtEl>
                                          <p:spTgt spid="238"/>
                                        </p:tgtEl>
                                        <p:attrNameLst>
                                          <p:attrName>style.visibility</p:attrName>
                                        </p:attrNameLst>
                                      </p:cBhvr>
                                      <p:to>
                                        <p:strVal val="hidden"/>
                                      </p:to>
                                    </p:set>
                                  </p:childTnLst>
                                </p:cTn>
                              </p:par>
                              <p:par>
                                <p:cTn id="7029" presetID="1" presetClass="exit" presetSubtype="0" fill="hold" grpId="5" nodeType="withEffect">
                                  <p:stCondLst>
                                    <p:cond delay="0"/>
                                  </p:stCondLst>
                                  <p:childTnLst>
                                    <p:set>
                                      <p:cBhvr>
                                        <p:cTn id="7030" dur="1" fill="hold">
                                          <p:stCondLst>
                                            <p:cond delay="0"/>
                                          </p:stCondLst>
                                        </p:cTn>
                                        <p:tgtEl>
                                          <p:spTgt spid="240"/>
                                        </p:tgtEl>
                                        <p:attrNameLst>
                                          <p:attrName>style.visibility</p:attrName>
                                        </p:attrNameLst>
                                      </p:cBhvr>
                                      <p:to>
                                        <p:strVal val="hidden"/>
                                      </p:to>
                                    </p:set>
                                  </p:childTnLst>
                                </p:cTn>
                              </p:par>
                              <p:par>
                                <p:cTn id="7031" presetID="1" presetClass="exit" presetSubtype="0" fill="hold" grpId="5" nodeType="withEffect">
                                  <p:stCondLst>
                                    <p:cond delay="0"/>
                                  </p:stCondLst>
                                  <p:childTnLst>
                                    <p:set>
                                      <p:cBhvr>
                                        <p:cTn id="7032" dur="1" fill="hold">
                                          <p:stCondLst>
                                            <p:cond delay="0"/>
                                          </p:stCondLst>
                                        </p:cTn>
                                        <p:tgtEl>
                                          <p:spTgt spid="239"/>
                                        </p:tgtEl>
                                        <p:attrNameLst>
                                          <p:attrName>style.visibility</p:attrName>
                                        </p:attrNameLst>
                                      </p:cBhvr>
                                      <p:to>
                                        <p:strVal val="hidden"/>
                                      </p:to>
                                    </p:set>
                                  </p:childTnLst>
                                </p:cTn>
                              </p:par>
                              <p:par>
                                <p:cTn id="7033" presetID="1" presetClass="exit" presetSubtype="0" fill="hold" grpId="5" nodeType="withEffect">
                                  <p:stCondLst>
                                    <p:cond delay="0"/>
                                  </p:stCondLst>
                                  <p:childTnLst>
                                    <p:set>
                                      <p:cBhvr>
                                        <p:cTn id="7034" dur="1" fill="hold">
                                          <p:stCondLst>
                                            <p:cond delay="0"/>
                                          </p:stCondLst>
                                        </p:cTn>
                                        <p:tgtEl>
                                          <p:spTgt spid="242"/>
                                        </p:tgtEl>
                                        <p:attrNameLst>
                                          <p:attrName>style.visibility</p:attrName>
                                        </p:attrNameLst>
                                      </p:cBhvr>
                                      <p:to>
                                        <p:strVal val="hidden"/>
                                      </p:to>
                                    </p:set>
                                  </p:childTnLst>
                                </p:cTn>
                              </p:par>
                              <p:par>
                                <p:cTn id="7035" presetID="1" presetClass="exit" presetSubtype="0" fill="hold" grpId="5" nodeType="withEffect">
                                  <p:stCondLst>
                                    <p:cond delay="0"/>
                                  </p:stCondLst>
                                  <p:childTnLst>
                                    <p:set>
                                      <p:cBhvr>
                                        <p:cTn id="7036" dur="1" fill="hold">
                                          <p:stCondLst>
                                            <p:cond delay="0"/>
                                          </p:stCondLst>
                                        </p:cTn>
                                        <p:tgtEl>
                                          <p:spTgt spid="241"/>
                                        </p:tgtEl>
                                        <p:attrNameLst>
                                          <p:attrName>style.visibility</p:attrName>
                                        </p:attrNameLst>
                                      </p:cBhvr>
                                      <p:to>
                                        <p:strVal val="hidden"/>
                                      </p:to>
                                    </p:set>
                                  </p:childTnLst>
                                </p:cTn>
                              </p:par>
                              <p:par>
                                <p:cTn id="7037" presetID="1" presetClass="exit" presetSubtype="0" fill="hold" grpId="5" nodeType="withEffect">
                                  <p:stCondLst>
                                    <p:cond delay="0"/>
                                  </p:stCondLst>
                                  <p:childTnLst>
                                    <p:set>
                                      <p:cBhvr>
                                        <p:cTn id="7038" dur="1" fill="hold">
                                          <p:stCondLst>
                                            <p:cond delay="0"/>
                                          </p:stCondLst>
                                        </p:cTn>
                                        <p:tgtEl>
                                          <p:spTgt spid="244"/>
                                        </p:tgtEl>
                                        <p:attrNameLst>
                                          <p:attrName>style.visibility</p:attrName>
                                        </p:attrNameLst>
                                      </p:cBhvr>
                                      <p:to>
                                        <p:strVal val="hidden"/>
                                      </p:to>
                                    </p:set>
                                  </p:childTnLst>
                                </p:cTn>
                              </p:par>
                              <p:par>
                                <p:cTn id="7039" presetID="1" presetClass="exit" presetSubtype="0" fill="hold" grpId="5" nodeType="withEffect">
                                  <p:stCondLst>
                                    <p:cond delay="0"/>
                                  </p:stCondLst>
                                  <p:childTnLst>
                                    <p:set>
                                      <p:cBhvr>
                                        <p:cTn id="7040" dur="1" fill="hold">
                                          <p:stCondLst>
                                            <p:cond delay="0"/>
                                          </p:stCondLst>
                                        </p:cTn>
                                        <p:tgtEl>
                                          <p:spTgt spid="243"/>
                                        </p:tgtEl>
                                        <p:attrNameLst>
                                          <p:attrName>style.visibility</p:attrName>
                                        </p:attrNameLst>
                                      </p:cBhvr>
                                      <p:to>
                                        <p:strVal val="hidden"/>
                                      </p:to>
                                    </p:set>
                                  </p:childTnLst>
                                </p:cTn>
                              </p:par>
                              <p:par>
                                <p:cTn id="7041" presetID="1" presetClass="exit" presetSubtype="0" fill="hold" grpId="5" nodeType="withEffect">
                                  <p:stCondLst>
                                    <p:cond delay="0"/>
                                  </p:stCondLst>
                                  <p:childTnLst>
                                    <p:set>
                                      <p:cBhvr>
                                        <p:cTn id="7042" dur="1" fill="hold">
                                          <p:stCondLst>
                                            <p:cond delay="0"/>
                                          </p:stCondLst>
                                        </p:cTn>
                                        <p:tgtEl>
                                          <p:spTgt spid="246"/>
                                        </p:tgtEl>
                                        <p:attrNameLst>
                                          <p:attrName>style.visibility</p:attrName>
                                        </p:attrNameLst>
                                      </p:cBhvr>
                                      <p:to>
                                        <p:strVal val="hidden"/>
                                      </p:to>
                                    </p:set>
                                  </p:childTnLst>
                                </p:cTn>
                              </p:par>
                              <p:par>
                                <p:cTn id="7043" presetID="1" presetClass="exit" presetSubtype="0" fill="hold" grpId="5" nodeType="withEffect">
                                  <p:stCondLst>
                                    <p:cond delay="0"/>
                                  </p:stCondLst>
                                  <p:childTnLst>
                                    <p:set>
                                      <p:cBhvr>
                                        <p:cTn id="7044" dur="1" fill="hold">
                                          <p:stCondLst>
                                            <p:cond delay="0"/>
                                          </p:stCondLst>
                                        </p:cTn>
                                        <p:tgtEl>
                                          <p:spTgt spid="245"/>
                                        </p:tgtEl>
                                        <p:attrNameLst>
                                          <p:attrName>style.visibility</p:attrName>
                                        </p:attrNameLst>
                                      </p:cBhvr>
                                      <p:to>
                                        <p:strVal val="hidden"/>
                                      </p:to>
                                    </p:set>
                                  </p:childTnLst>
                                </p:cTn>
                              </p:par>
                              <p:par>
                                <p:cTn id="7045" presetID="1" presetClass="exit" presetSubtype="0" fill="hold" grpId="5" nodeType="withEffect">
                                  <p:stCondLst>
                                    <p:cond delay="0"/>
                                  </p:stCondLst>
                                  <p:childTnLst>
                                    <p:set>
                                      <p:cBhvr>
                                        <p:cTn id="7046" dur="1" fill="hold">
                                          <p:stCondLst>
                                            <p:cond delay="0"/>
                                          </p:stCondLst>
                                        </p:cTn>
                                        <p:tgtEl>
                                          <p:spTgt spid="248"/>
                                        </p:tgtEl>
                                        <p:attrNameLst>
                                          <p:attrName>style.visibility</p:attrName>
                                        </p:attrNameLst>
                                      </p:cBhvr>
                                      <p:to>
                                        <p:strVal val="hidden"/>
                                      </p:to>
                                    </p:set>
                                  </p:childTnLst>
                                </p:cTn>
                              </p:par>
                              <p:par>
                                <p:cTn id="7047" presetID="1" presetClass="exit" presetSubtype="0" fill="hold" grpId="5" nodeType="withEffect">
                                  <p:stCondLst>
                                    <p:cond delay="0"/>
                                  </p:stCondLst>
                                  <p:childTnLst>
                                    <p:set>
                                      <p:cBhvr>
                                        <p:cTn id="7048" dur="1" fill="hold">
                                          <p:stCondLst>
                                            <p:cond delay="0"/>
                                          </p:stCondLst>
                                        </p:cTn>
                                        <p:tgtEl>
                                          <p:spTgt spid="247"/>
                                        </p:tgtEl>
                                        <p:attrNameLst>
                                          <p:attrName>style.visibility</p:attrName>
                                        </p:attrNameLst>
                                      </p:cBhvr>
                                      <p:to>
                                        <p:strVal val="hidden"/>
                                      </p:to>
                                    </p:set>
                                  </p:childTnLst>
                                </p:cTn>
                              </p:par>
                              <p:par>
                                <p:cTn id="7049" presetID="1" presetClass="exit" presetSubtype="0" fill="hold" grpId="5" nodeType="withEffect">
                                  <p:stCondLst>
                                    <p:cond delay="0"/>
                                  </p:stCondLst>
                                  <p:childTnLst>
                                    <p:set>
                                      <p:cBhvr>
                                        <p:cTn id="7050" dur="1" fill="hold">
                                          <p:stCondLst>
                                            <p:cond delay="0"/>
                                          </p:stCondLst>
                                        </p:cTn>
                                        <p:tgtEl>
                                          <p:spTgt spid="250"/>
                                        </p:tgtEl>
                                        <p:attrNameLst>
                                          <p:attrName>style.visibility</p:attrName>
                                        </p:attrNameLst>
                                      </p:cBhvr>
                                      <p:to>
                                        <p:strVal val="hidden"/>
                                      </p:to>
                                    </p:set>
                                  </p:childTnLst>
                                </p:cTn>
                              </p:par>
                              <p:par>
                                <p:cTn id="7051" presetID="1" presetClass="exit" presetSubtype="0" fill="hold" grpId="5" nodeType="withEffect">
                                  <p:stCondLst>
                                    <p:cond delay="0"/>
                                  </p:stCondLst>
                                  <p:childTnLst>
                                    <p:set>
                                      <p:cBhvr>
                                        <p:cTn id="7052" dur="1" fill="hold">
                                          <p:stCondLst>
                                            <p:cond delay="0"/>
                                          </p:stCondLst>
                                        </p:cTn>
                                        <p:tgtEl>
                                          <p:spTgt spid="249"/>
                                        </p:tgtEl>
                                        <p:attrNameLst>
                                          <p:attrName>style.visibility</p:attrName>
                                        </p:attrNameLst>
                                      </p:cBhvr>
                                      <p:to>
                                        <p:strVal val="hidden"/>
                                      </p:to>
                                    </p:set>
                                  </p:childTnLst>
                                </p:cTn>
                              </p:par>
                              <p:par>
                                <p:cTn id="7053" presetID="1" presetClass="exit" presetSubtype="0" fill="hold" grpId="5" nodeType="withEffect">
                                  <p:stCondLst>
                                    <p:cond delay="0"/>
                                  </p:stCondLst>
                                  <p:childTnLst>
                                    <p:set>
                                      <p:cBhvr>
                                        <p:cTn id="7054" dur="1" fill="hold">
                                          <p:stCondLst>
                                            <p:cond delay="0"/>
                                          </p:stCondLst>
                                        </p:cTn>
                                        <p:tgtEl>
                                          <p:spTgt spid="252"/>
                                        </p:tgtEl>
                                        <p:attrNameLst>
                                          <p:attrName>style.visibility</p:attrName>
                                        </p:attrNameLst>
                                      </p:cBhvr>
                                      <p:to>
                                        <p:strVal val="hidden"/>
                                      </p:to>
                                    </p:set>
                                  </p:childTnLst>
                                </p:cTn>
                              </p:par>
                              <p:par>
                                <p:cTn id="7055" presetID="1" presetClass="exit" presetSubtype="0" fill="hold" grpId="5" nodeType="withEffect">
                                  <p:stCondLst>
                                    <p:cond delay="0"/>
                                  </p:stCondLst>
                                  <p:childTnLst>
                                    <p:set>
                                      <p:cBhvr>
                                        <p:cTn id="7056" dur="1" fill="hold">
                                          <p:stCondLst>
                                            <p:cond delay="0"/>
                                          </p:stCondLst>
                                        </p:cTn>
                                        <p:tgtEl>
                                          <p:spTgt spid="251"/>
                                        </p:tgtEl>
                                        <p:attrNameLst>
                                          <p:attrName>style.visibility</p:attrName>
                                        </p:attrNameLst>
                                      </p:cBhvr>
                                      <p:to>
                                        <p:strVal val="hidden"/>
                                      </p:to>
                                    </p:set>
                                  </p:childTnLst>
                                </p:cTn>
                              </p:par>
                              <p:par>
                                <p:cTn id="7057" presetID="1" presetClass="exit" presetSubtype="0" fill="hold" grpId="5" nodeType="withEffect">
                                  <p:stCondLst>
                                    <p:cond delay="0"/>
                                  </p:stCondLst>
                                  <p:childTnLst>
                                    <p:set>
                                      <p:cBhvr>
                                        <p:cTn id="7058" dur="1" fill="hold">
                                          <p:stCondLst>
                                            <p:cond delay="0"/>
                                          </p:stCondLst>
                                        </p:cTn>
                                        <p:tgtEl>
                                          <p:spTgt spid="254"/>
                                        </p:tgtEl>
                                        <p:attrNameLst>
                                          <p:attrName>style.visibility</p:attrName>
                                        </p:attrNameLst>
                                      </p:cBhvr>
                                      <p:to>
                                        <p:strVal val="hidden"/>
                                      </p:to>
                                    </p:set>
                                  </p:childTnLst>
                                </p:cTn>
                              </p:par>
                              <p:par>
                                <p:cTn id="7059" presetID="1" presetClass="exit" presetSubtype="0" fill="hold" grpId="5" nodeType="withEffect">
                                  <p:stCondLst>
                                    <p:cond delay="0"/>
                                  </p:stCondLst>
                                  <p:childTnLst>
                                    <p:set>
                                      <p:cBhvr>
                                        <p:cTn id="7060" dur="1" fill="hold">
                                          <p:stCondLst>
                                            <p:cond delay="0"/>
                                          </p:stCondLst>
                                        </p:cTn>
                                        <p:tgtEl>
                                          <p:spTgt spid="253"/>
                                        </p:tgtEl>
                                        <p:attrNameLst>
                                          <p:attrName>style.visibility</p:attrName>
                                        </p:attrNameLst>
                                      </p:cBhvr>
                                      <p:to>
                                        <p:strVal val="hidden"/>
                                      </p:to>
                                    </p:set>
                                  </p:childTnLst>
                                </p:cTn>
                              </p:par>
                              <p:par>
                                <p:cTn id="7061" presetID="1" presetClass="exit" presetSubtype="0" fill="hold" grpId="5" nodeType="withEffect">
                                  <p:stCondLst>
                                    <p:cond delay="0"/>
                                  </p:stCondLst>
                                  <p:childTnLst>
                                    <p:set>
                                      <p:cBhvr>
                                        <p:cTn id="7062" dur="1" fill="hold">
                                          <p:stCondLst>
                                            <p:cond delay="0"/>
                                          </p:stCondLst>
                                        </p:cTn>
                                        <p:tgtEl>
                                          <p:spTgt spid="256"/>
                                        </p:tgtEl>
                                        <p:attrNameLst>
                                          <p:attrName>style.visibility</p:attrName>
                                        </p:attrNameLst>
                                      </p:cBhvr>
                                      <p:to>
                                        <p:strVal val="hidden"/>
                                      </p:to>
                                    </p:set>
                                  </p:childTnLst>
                                </p:cTn>
                              </p:par>
                              <p:par>
                                <p:cTn id="7063" presetID="1" presetClass="exit" presetSubtype="0" fill="hold" grpId="5" nodeType="withEffect">
                                  <p:stCondLst>
                                    <p:cond delay="0"/>
                                  </p:stCondLst>
                                  <p:childTnLst>
                                    <p:set>
                                      <p:cBhvr>
                                        <p:cTn id="7064" dur="1" fill="hold">
                                          <p:stCondLst>
                                            <p:cond delay="0"/>
                                          </p:stCondLst>
                                        </p:cTn>
                                        <p:tgtEl>
                                          <p:spTgt spid="255"/>
                                        </p:tgtEl>
                                        <p:attrNameLst>
                                          <p:attrName>style.visibility</p:attrName>
                                        </p:attrNameLst>
                                      </p:cBhvr>
                                      <p:to>
                                        <p:strVal val="hidden"/>
                                      </p:to>
                                    </p:set>
                                  </p:childTnLst>
                                </p:cTn>
                              </p:par>
                              <p:par>
                                <p:cTn id="7065" presetID="1" presetClass="exit" presetSubtype="0" fill="hold" grpId="5" nodeType="withEffect">
                                  <p:stCondLst>
                                    <p:cond delay="0"/>
                                  </p:stCondLst>
                                  <p:childTnLst>
                                    <p:set>
                                      <p:cBhvr>
                                        <p:cTn id="7066" dur="1" fill="hold">
                                          <p:stCondLst>
                                            <p:cond delay="0"/>
                                          </p:stCondLst>
                                        </p:cTn>
                                        <p:tgtEl>
                                          <p:spTgt spid="257"/>
                                        </p:tgtEl>
                                        <p:attrNameLst>
                                          <p:attrName>style.visibility</p:attrName>
                                        </p:attrNameLst>
                                      </p:cBhvr>
                                      <p:to>
                                        <p:strVal val="hidden"/>
                                      </p:to>
                                    </p:set>
                                  </p:childTnLst>
                                </p:cTn>
                              </p:par>
                              <p:par>
                                <p:cTn id="7067" presetID="1" presetClass="exit" presetSubtype="0" fill="hold" grpId="5" nodeType="withEffect">
                                  <p:stCondLst>
                                    <p:cond delay="0"/>
                                  </p:stCondLst>
                                  <p:childTnLst>
                                    <p:set>
                                      <p:cBhvr>
                                        <p:cTn id="7068" dur="1" fill="hold">
                                          <p:stCondLst>
                                            <p:cond delay="0"/>
                                          </p:stCondLst>
                                        </p:cTn>
                                        <p:tgtEl>
                                          <p:spTgt spid="258"/>
                                        </p:tgtEl>
                                        <p:attrNameLst>
                                          <p:attrName>style.visibility</p:attrName>
                                        </p:attrNameLst>
                                      </p:cBhvr>
                                      <p:to>
                                        <p:strVal val="hidden"/>
                                      </p:to>
                                    </p:set>
                                  </p:childTnLst>
                                </p:cTn>
                              </p:par>
                              <p:par>
                                <p:cTn id="7069" presetID="1" presetClass="exit" presetSubtype="0" fill="hold" grpId="5" nodeType="withEffect">
                                  <p:stCondLst>
                                    <p:cond delay="0"/>
                                  </p:stCondLst>
                                  <p:childTnLst>
                                    <p:set>
                                      <p:cBhvr>
                                        <p:cTn id="7070" dur="1" fill="hold">
                                          <p:stCondLst>
                                            <p:cond delay="0"/>
                                          </p:stCondLst>
                                        </p:cTn>
                                        <p:tgtEl>
                                          <p:spTgt spid="260"/>
                                        </p:tgtEl>
                                        <p:attrNameLst>
                                          <p:attrName>style.visibility</p:attrName>
                                        </p:attrNameLst>
                                      </p:cBhvr>
                                      <p:to>
                                        <p:strVal val="hidden"/>
                                      </p:to>
                                    </p:set>
                                  </p:childTnLst>
                                </p:cTn>
                              </p:par>
                              <p:par>
                                <p:cTn id="7071" presetID="1" presetClass="exit" presetSubtype="0" fill="hold" grpId="5" nodeType="withEffect">
                                  <p:stCondLst>
                                    <p:cond delay="0"/>
                                  </p:stCondLst>
                                  <p:childTnLst>
                                    <p:set>
                                      <p:cBhvr>
                                        <p:cTn id="7072" dur="1" fill="hold">
                                          <p:stCondLst>
                                            <p:cond delay="0"/>
                                          </p:stCondLst>
                                        </p:cTn>
                                        <p:tgtEl>
                                          <p:spTgt spid="259"/>
                                        </p:tgtEl>
                                        <p:attrNameLst>
                                          <p:attrName>style.visibility</p:attrName>
                                        </p:attrNameLst>
                                      </p:cBhvr>
                                      <p:to>
                                        <p:strVal val="hidden"/>
                                      </p:to>
                                    </p:set>
                                  </p:childTnLst>
                                </p:cTn>
                              </p:par>
                              <p:par>
                                <p:cTn id="7073" presetID="1" presetClass="exit" presetSubtype="0" fill="hold" grpId="5" nodeType="withEffect">
                                  <p:stCondLst>
                                    <p:cond delay="0"/>
                                  </p:stCondLst>
                                  <p:childTnLst>
                                    <p:set>
                                      <p:cBhvr>
                                        <p:cTn id="7074" dur="1" fill="hold">
                                          <p:stCondLst>
                                            <p:cond delay="0"/>
                                          </p:stCondLst>
                                        </p:cTn>
                                        <p:tgtEl>
                                          <p:spTgt spid="262"/>
                                        </p:tgtEl>
                                        <p:attrNameLst>
                                          <p:attrName>style.visibility</p:attrName>
                                        </p:attrNameLst>
                                      </p:cBhvr>
                                      <p:to>
                                        <p:strVal val="hidden"/>
                                      </p:to>
                                    </p:set>
                                  </p:childTnLst>
                                </p:cTn>
                              </p:par>
                              <p:par>
                                <p:cTn id="7075" presetID="1" presetClass="exit" presetSubtype="0" fill="hold" grpId="5" nodeType="withEffect">
                                  <p:stCondLst>
                                    <p:cond delay="0"/>
                                  </p:stCondLst>
                                  <p:childTnLst>
                                    <p:set>
                                      <p:cBhvr>
                                        <p:cTn id="7076" dur="1" fill="hold">
                                          <p:stCondLst>
                                            <p:cond delay="0"/>
                                          </p:stCondLst>
                                        </p:cTn>
                                        <p:tgtEl>
                                          <p:spTgt spid="261"/>
                                        </p:tgtEl>
                                        <p:attrNameLst>
                                          <p:attrName>style.visibility</p:attrName>
                                        </p:attrNameLst>
                                      </p:cBhvr>
                                      <p:to>
                                        <p:strVal val="hidden"/>
                                      </p:to>
                                    </p:set>
                                  </p:childTnLst>
                                </p:cTn>
                              </p:par>
                              <p:par>
                                <p:cTn id="7077" presetID="1" presetClass="exit" presetSubtype="0" fill="hold" grpId="5" nodeType="withEffect">
                                  <p:stCondLst>
                                    <p:cond delay="0"/>
                                  </p:stCondLst>
                                  <p:childTnLst>
                                    <p:set>
                                      <p:cBhvr>
                                        <p:cTn id="7078" dur="1" fill="hold">
                                          <p:stCondLst>
                                            <p:cond delay="0"/>
                                          </p:stCondLst>
                                        </p:cTn>
                                        <p:tgtEl>
                                          <p:spTgt spid="264"/>
                                        </p:tgtEl>
                                        <p:attrNameLst>
                                          <p:attrName>style.visibility</p:attrName>
                                        </p:attrNameLst>
                                      </p:cBhvr>
                                      <p:to>
                                        <p:strVal val="hidden"/>
                                      </p:to>
                                    </p:set>
                                  </p:childTnLst>
                                </p:cTn>
                              </p:par>
                              <p:par>
                                <p:cTn id="7079" presetID="1" presetClass="exit" presetSubtype="0" fill="hold" grpId="5" nodeType="withEffect">
                                  <p:stCondLst>
                                    <p:cond delay="0"/>
                                  </p:stCondLst>
                                  <p:childTnLst>
                                    <p:set>
                                      <p:cBhvr>
                                        <p:cTn id="7080" dur="1" fill="hold">
                                          <p:stCondLst>
                                            <p:cond delay="0"/>
                                          </p:stCondLst>
                                        </p:cTn>
                                        <p:tgtEl>
                                          <p:spTgt spid="263"/>
                                        </p:tgtEl>
                                        <p:attrNameLst>
                                          <p:attrName>style.visibility</p:attrName>
                                        </p:attrNameLst>
                                      </p:cBhvr>
                                      <p:to>
                                        <p:strVal val="hidden"/>
                                      </p:to>
                                    </p:set>
                                  </p:childTnLst>
                                </p:cTn>
                              </p:par>
                              <p:par>
                                <p:cTn id="7081" presetID="1" presetClass="exit" presetSubtype="0" fill="hold" grpId="5" nodeType="withEffect">
                                  <p:stCondLst>
                                    <p:cond delay="0"/>
                                  </p:stCondLst>
                                  <p:childTnLst>
                                    <p:set>
                                      <p:cBhvr>
                                        <p:cTn id="7082" dur="1" fill="hold">
                                          <p:stCondLst>
                                            <p:cond delay="0"/>
                                          </p:stCondLst>
                                        </p:cTn>
                                        <p:tgtEl>
                                          <p:spTgt spid="266"/>
                                        </p:tgtEl>
                                        <p:attrNameLst>
                                          <p:attrName>style.visibility</p:attrName>
                                        </p:attrNameLst>
                                      </p:cBhvr>
                                      <p:to>
                                        <p:strVal val="hidden"/>
                                      </p:to>
                                    </p:set>
                                  </p:childTnLst>
                                </p:cTn>
                              </p:par>
                              <p:par>
                                <p:cTn id="7083" presetID="1" presetClass="exit" presetSubtype="0" fill="hold" grpId="5" nodeType="withEffect">
                                  <p:stCondLst>
                                    <p:cond delay="0"/>
                                  </p:stCondLst>
                                  <p:childTnLst>
                                    <p:set>
                                      <p:cBhvr>
                                        <p:cTn id="7084" dur="1" fill="hold">
                                          <p:stCondLst>
                                            <p:cond delay="0"/>
                                          </p:stCondLst>
                                        </p:cTn>
                                        <p:tgtEl>
                                          <p:spTgt spid="265"/>
                                        </p:tgtEl>
                                        <p:attrNameLst>
                                          <p:attrName>style.visibility</p:attrName>
                                        </p:attrNameLst>
                                      </p:cBhvr>
                                      <p:to>
                                        <p:strVal val="hidden"/>
                                      </p:to>
                                    </p:set>
                                  </p:childTnLst>
                                </p:cTn>
                              </p:par>
                              <p:par>
                                <p:cTn id="7085" presetID="1" presetClass="exit" presetSubtype="0" fill="hold" grpId="5" nodeType="withEffect">
                                  <p:stCondLst>
                                    <p:cond delay="0"/>
                                  </p:stCondLst>
                                  <p:childTnLst>
                                    <p:set>
                                      <p:cBhvr>
                                        <p:cTn id="7086" dur="1" fill="hold">
                                          <p:stCondLst>
                                            <p:cond delay="0"/>
                                          </p:stCondLst>
                                        </p:cTn>
                                        <p:tgtEl>
                                          <p:spTgt spid="268"/>
                                        </p:tgtEl>
                                        <p:attrNameLst>
                                          <p:attrName>style.visibility</p:attrName>
                                        </p:attrNameLst>
                                      </p:cBhvr>
                                      <p:to>
                                        <p:strVal val="hidden"/>
                                      </p:to>
                                    </p:set>
                                  </p:childTnLst>
                                </p:cTn>
                              </p:par>
                              <p:par>
                                <p:cTn id="7087" presetID="1" presetClass="exit" presetSubtype="0" fill="hold" grpId="5" nodeType="withEffect">
                                  <p:stCondLst>
                                    <p:cond delay="0"/>
                                  </p:stCondLst>
                                  <p:childTnLst>
                                    <p:set>
                                      <p:cBhvr>
                                        <p:cTn id="7088" dur="1" fill="hold">
                                          <p:stCondLst>
                                            <p:cond delay="0"/>
                                          </p:stCondLst>
                                        </p:cTn>
                                        <p:tgtEl>
                                          <p:spTgt spid="267"/>
                                        </p:tgtEl>
                                        <p:attrNameLst>
                                          <p:attrName>style.visibility</p:attrName>
                                        </p:attrNameLst>
                                      </p:cBhvr>
                                      <p:to>
                                        <p:strVal val="hidden"/>
                                      </p:to>
                                    </p:set>
                                  </p:childTnLst>
                                </p:cTn>
                              </p:par>
                              <p:par>
                                <p:cTn id="7089" presetID="1" presetClass="exit" presetSubtype="0" fill="hold" grpId="5" nodeType="withEffect">
                                  <p:stCondLst>
                                    <p:cond delay="0"/>
                                  </p:stCondLst>
                                  <p:childTnLst>
                                    <p:set>
                                      <p:cBhvr>
                                        <p:cTn id="7090" dur="1" fill="hold">
                                          <p:stCondLst>
                                            <p:cond delay="0"/>
                                          </p:stCondLst>
                                        </p:cTn>
                                        <p:tgtEl>
                                          <p:spTgt spid="270"/>
                                        </p:tgtEl>
                                        <p:attrNameLst>
                                          <p:attrName>style.visibility</p:attrName>
                                        </p:attrNameLst>
                                      </p:cBhvr>
                                      <p:to>
                                        <p:strVal val="hidden"/>
                                      </p:to>
                                    </p:set>
                                  </p:childTnLst>
                                </p:cTn>
                              </p:par>
                              <p:par>
                                <p:cTn id="7091" presetID="1" presetClass="exit" presetSubtype="0" fill="hold" grpId="5" nodeType="withEffect">
                                  <p:stCondLst>
                                    <p:cond delay="0"/>
                                  </p:stCondLst>
                                  <p:childTnLst>
                                    <p:set>
                                      <p:cBhvr>
                                        <p:cTn id="7092" dur="1" fill="hold">
                                          <p:stCondLst>
                                            <p:cond delay="0"/>
                                          </p:stCondLst>
                                        </p:cTn>
                                        <p:tgtEl>
                                          <p:spTgt spid="269"/>
                                        </p:tgtEl>
                                        <p:attrNameLst>
                                          <p:attrName>style.visibility</p:attrName>
                                        </p:attrNameLst>
                                      </p:cBhvr>
                                      <p:to>
                                        <p:strVal val="hidden"/>
                                      </p:to>
                                    </p:set>
                                  </p:childTnLst>
                                </p:cTn>
                              </p:par>
                              <p:par>
                                <p:cTn id="7093" presetID="1" presetClass="exit" presetSubtype="0" fill="hold" grpId="5" nodeType="withEffect">
                                  <p:stCondLst>
                                    <p:cond delay="0"/>
                                  </p:stCondLst>
                                  <p:childTnLst>
                                    <p:set>
                                      <p:cBhvr>
                                        <p:cTn id="7094" dur="1" fill="hold">
                                          <p:stCondLst>
                                            <p:cond delay="0"/>
                                          </p:stCondLst>
                                        </p:cTn>
                                        <p:tgtEl>
                                          <p:spTgt spid="272"/>
                                        </p:tgtEl>
                                        <p:attrNameLst>
                                          <p:attrName>style.visibility</p:attrName>
                                        </p:attrNameLst>
                                      </p:cBhvr>
                                      <p:to>
                                        <p:strVal val="hidden"/>
                                      </p:to>
                                    </p:set>
                                  </p:childTnLst>
                                </p:cTn>
                              </p:par>
                              <p:par>
                                <p:cTn id="7095" presetID="1" presetClass="exit" presetSubtype="0" fill="hold" grpId="5" nodeType="withEffect">
                                  <p:stCondLst>
                                    <p:cond delay="0"/>
                                  </p:stCondLst>
                                  <p:childTnLst>
                                    <p:set>
                                      <p:cBhvr>
                                        <p:cTn id="7096" dur="1" fill="hold">
                                          <p:stCondLst>
                                            <p:cond delay="0"/>
                                          </p:stCondLst>
                                        </p:cTn>
                                        <p:tgtEl>
                                          <p:spTgt spid="271"/>
                                        </p:tgtEl>
                                        <p:attrNameLst>
                                          <p:attrName>style.visibility</p:attrName>
                                        </p:attrNameLst>
                                      </p:cBhvr>
                                      <p:to>
                                        <p:strVal val="hidden"/>
                                      </p:to>
                                    </p:set>
                                  </p:childTnLst>
                                </p:cTn>
                              </p:par>
                              <p:par>
                                <p:cTn id="7097" presetID="1" presetClass="exit" presetSubtype="0" fill="hold" grpId="5" nodeType="withEffect">
                                  <p:stCondLst>
                                    <p:cond delay="0"/>
                                  </p:stCondLst>
                                  <p:childTnLst>
                                    <p:set>
                                      <p:cBhvr>
                                        <p:cTn id="7098" dur="1" fill="hold">
                                          <p:stCondLst>
                                            <p:cond delay="0"/>
                                          </p:stCondLst>
                                        </p:cTn>
                                        <p:tgtEl>
                                          <p:spTgt spid="274"/>
                                        </p:tgtEl>
                                        <p:attrNameLst>
                                          <p:attrName>style.visibility</p:attrName>
                                        </p:attrNameLst>
                                      </p:cBhvr>
                                      <p:to>
                                        <p:strVal val="hidden"/>
                                      </p:to>
                                    </p:set>
                                  </p:childTnLst>
                                </p:cTn>
                              </p:par>
                              <p:par>
                                <p:cTn id="7099" presetID="1" presetClass="exit" presetSubtype="0" fill="hold" grpId="5" nodeType="withEffect">
                                  <p:stCondLst>
                                    <p:cond delay="0"/>
                                  </p:stCondLst>
                                  <p:childTnLst>
                                    <p:set>
                                      <p:cBhvr>
                                        <p:cTn id="7100" dur="1" fill="hold">
                                          <p:stCondLst>
                                            <p:cond delay="0"/>
                                          </p:stCondLst>
                                        </p:cTn>
                                        <p:tgtEl>
                                          <p:spTgt spid="273"/>
                                        </p:tgtEl>
                                        <p:attrNameLst>
                                          <p:attrName>style.visibility</p:attrName>
                                        </p:attrNameLst>
                                      </p:cBhvr>
                                      <p:to>
                                        <p:strVal val="hidden"/>
                                      </p:to>
                                    </p:set>
                                  </p:childTnLst>
                                </p:cTn>
                              </p:par>
                              <p:par>
                                <p:cTn id="7101" presetID="1" presetClass="exit" presetSubtype="0" fill="hold" grpId="5" nodeType="withEffect">
                                  <p:stCondLst>
                                    <p:cond delay="0"/>
                                  </p:stCondLst>
                                  <p:childTnLst>
                                    <p:set>
                                      <p:cBhvr>
                                        <p:cTn id="7102" dur="1" fill="hold">
                                          <p:stCondLst>
                                            <p:cond delay="0"/>
                                          </p:stCondLst>
                                        </p:cTn>
                                        <p:tgtEl>
                                          <p:spTgt spid="276"/>
                                        </p:tgtEl>
                                        <p:attrNameLst>
                                          <p:attrName>style.visibility</p:attrName>
                                        </p:attrNameLst>
                                      </p:cBhvr>
                                      <p:to>
                                        <p:strVal val="hidden"/>
                                      </p:to>
                                    </p:set>
                                  </p:childTnLst>
                                </p:cTn>
                              </p:par>
                              <p:par>
                                <p:cTn id="7103" presetID="1" presetClass="exit" presetSubtype="0" fill="hold" grpId="5" nodeType="withEffect">
                                  <p:stCondLst>
                                    <p:cond delay="0"/>
                                  </p:stCondLst>
                                  <p:childTnLst>
                                    <p:set>
                                      <p:cBhvr>
                                        <p:cTn id="7104" dur="1" fill="hold">
                                          <p:stCondLst>
                                            <p:cond delay="0"/>
                                          </p:stCondLst>
                                        </p:cTn>
                                        <p:tgtEl>
                                          <p:spTgt spid="275"/>
                                        </p:tgtEl>
                                        <p:attrNameLst>
                                          <p:attrName>style.visibility</p:attrName>
                                        </p:attrNameLst>
                                      </p:cBhvr>
                                      <p:to>
                                        <p:strVal val="hidden"/>
                                      </p:to>
                                    </p:set>
                                  </p:childTnLst>
                                </p:cTn>
                              </p:par>
                              <p:par>
                                <p:cTn id="7105" presetID="1" presetClass="exit" presetSubtype="0" fill="hold" grpId="5" nodeType="withEffect">
                                  <p:stCondLst>
                                    <p:cond delay="0"/>
                                  </p:stCondLst>
                                  <p:childTnLst>
                                    <p:set>
                                      <p:cBhvr>
                                        <p:cTn id="7106" dur="1" fill="hold">
                                          <p:stCondLst>
                                            <p:cond delay="0"/>
                                          </p:stCondLst>
                                        </p:cTn>
                                        <p:tgtEl>
                                          <p:spTgt spid="277"/>
                                        </p:tgtEl>
                                        <p:attrNameLst>
                                          <p:attrName>style.visibility</p:attrName>
                                        </p:attrNameLst>
                                      </p:cBhvr>
                                      <p:to>
                                        <p:strVal val="hidden"/>
                                      </p:to>
                                    </p:set>
                                  </p:childTnLst>
                                </p:cTn>
                              </p:par>
                              <p:par>
                                <p:cTn id="7107" presetID="1" presetClass="exit" presetSubtype="0" fill="hold" grpId="5" nodeType="withEffect">
                                  <p:stCondLst>
                                    <p:cond delay="0"/>
                                  </p:stCondLst>
                                  <p:childTnLst>
                                    <p:set>
                                      <p:cBhvr>
                                        <p:cTn id="7108" dur="1" fill="hold">
                                          <p:stCondLst>
                                            <p:cond delay="0"/>
                                          </p:stCondLst>
                                        </p:cTn>
                                        <p:tgtEl>
                                          <p:spTgt spid="278"/>
                                        </p:tgtEl>
                                        <p:attrNameLst>
                                          <p:attrName>style.visibility</p:attrName>
                                        </p:attrNameLst>
                                      </p:cBhvr>
                                      <p:to>
                                        <p:strVal val="hidden"/>
                                      </p:to>
                                    </p:set>
                                  </p:childTnLst>
                                </p:cTn>
                              </p:par>
                              <p:par>
                                <p:cTn id="7109" presetID="1" presetClass="exit" presetSubtype="0" fill="hold" grpId="5" nodeType="withEffect">
                                  <p:stCondLst>
                                    <p:cond delay="0"/>
                                  </p:stCondLst>
                                  <p:childTnLst>
                                    <p:set>
                                      <p:cBhvr>
                                        <p:cTn id="7110" dur="1" fill="hold">
                                          <p:stCondLst>
                                            <p:cond delay="0"/>
                                          </p:stCondLst>
                                        </p:cTn>
                                        <p:tgtEl>
                                          <p:spTgt spid="280"/>
                                        </p:tgtEl>
                                        <p:attrNameLst>
                                          <p:attrName>style.visibility</p:attrName>
                                        </p:attrNameLst>
                                      </p:cBhvr>
                                      <p:to>
                                        <p:strVal val="hidden"/>
                                      </p:to>
                                    </p:set>
                                  </p:childTnLst>
                                </p:cTn>
                              </p:par>
                              <p:par>
                                <p:cTn id="7111" presetID="1" presetClass="exit" presetSubtype="0" fill="hold" grpId="5" nodeType="withEffect">
                                  <p:stCondLst>
                                    <p:cond delay="0"/>
                                  </p:stCondLst>
                                  <p:childTnLst>
                                    <p:set>
                                      <p:cBhvr>
                                        <p:cTn id="7112" dur="1" fill="hold">
                                          <p:stCondLst>
                                            <p:cond delay="0"/>
                                          </p:stCondLst>
                                        </p:cTn>
                                        <p:tgtEl>
                                          <p:spTgt spid="279"/>
                                        </p:tgtEl>
                                        <p:attrNameLst>
                                          <p:attrName>style.visibility</p:attrName>
                                        </p:attrNameLst>
                                      </p:cBhvr>
                                      <p:to>
                                        <p:strVal val="hidden"/>
                                      </p:to>
                                    </p:set>
                                  </p:childTnLst>
                                </p:cTn>
                              </p:par>
                              <p:par>
                                <p:cTn id="7113" presetID="1" presetClass="exit" presetSubtype="0" fill="hold" grpId="5" nodeType="withEffect">
                                  <p:stCondLst>
                                    <p:cond delay="0"/>
                                  </p:stCondLst>
                                  <p:childTnLst>
                                    <p:set>
                                      <p:cBhvr>
                                        <p:cTn id="7114" dur="1" fill="hold">
                                          <p:stCondLst>
                                            <p:cond delay="0"/>
                                          </p:stCondLst>
                                        </p:cTn>
                                        <p:tgtEl>
                                          <p:spTgt spid="282"/>
                                        </p:tgtEl>
                                        <p:attrNameLst>
                                          <p:attrName>style.visibility</p:attrName>
                                        </p:attrNameLst>
                                      </p:cBhvr>
                                      <p:to>
                                        <p:strVal val="hidden"/>
                                      </p:to>
                                    </p:set>
                                  </p:childTnLst>
                                </p:cTn>
                              </p:par>
                              <p:par>
                                <p:cTn id="7115" presetID="1" presetClass="exit" presetSubtype="0" fill="hold" grpId="5" nodeType="withEffect">
                                  <p:stCondLst>
                                    <p:cond delay="0"/>
                                  </p:stCondLst>
                                  <p:childTnLst>
                                    <p:set>
                                      <p:cBhvr>
                                        <p:cTn id="7116" dur="1" fill="hold">
                                          <p:stCondLst>
                                            <p:cond delay="0"/>
                                          </p:stCondLst>
                                        </p:cTn>
                                        <p:tgtEl>
                                          <p:spTgt spid="281"/>
                                        </p:tgtEl>
                                        <p:attrNameLst>
                                          <p:attrName>style.visibility</p:attrName>
                                        </p:attrNameLst>
                                      </p:cBhvr>
                                      <p:to>
                                        <p:strVal val="hidden"/>
                                      </p:to>
                                    </p:set>
                                  </p:childTnLst>
                                </p:cTn>
                              </p:par>
                              <p:par>
                                <p:cTn id="7117" presetID="1" presetClass="exit" presetSubtype="0" fill="hold" grpId="5" nodeType="withEffect">
                                  <p:stCondLst>
                                    <p:cond delay="0"/>
                                  </p:stCondLst>
                                  <p:childTnLst>
                                    <p:set>
                                      <p:cBhvr>
                                        <p:cTn id="7118" dur="1" fill="hold">
                                          <p:stCondLst>
                                            <p:cond delay="0"/>
                                          </p:stCondLst>
                                        </p:cTn>
                                        <p:tgtEl>
                                          <p:spTgt spid="284"/>
                                        </p:tgtEl>
                                        <p:attrNameLst>
                                          <p:attrName>style.visibility</p:attrName>
                                        </p:attrNameLst>
                                      </p:cBhvr>
                                      <p:to>
                                        <p:strVal val="hidden"/>
                                      </p:to>
                                    </p:set>
                                  </p:childTnLst>
                                </p:cTn>
                              </p:par>
                              <p:par>
                                <p:cTn id="7119" presetID="1" presetClass="exit" presetSubtype="0" fill="hold" grpId="5" nodeType="withEffect">
                                  <p:stCondLst>
                                    <p:cond delay="0"/>
                                  </p:stCondLst>
                                  <p:childTnLst>
                                    <p:set>
                                      <p:cBhvr>
                                        <p:cTn id="7120" dur="1" fill="hold">
                                          <p:stCondLst>
                                            <p:cond delay="0"/>
                                          </p:stCondLst>
                                        </p:cTn>
                                        <p:tgtEl>
                                          <p:spTgt spid="283"/>
                                        </p:tgtEl>
                                        <p:attrNameLst>
                                          <p:attrName>style.visibility</p:attrName>
                                        </p:attrNameLst>
                                      </p:cBhvr>
                                      <p:to>
                                        <p:strVal val="hidden"/>
                                      </p:to>
                                    </p:set>
                                  </p:childTnLst>
                                </p:cTn>
                              </p:par>
                              <p:par>
                                <p:cTn id="7121" presetID="1" presetClass="exit" presetSubtype="0" fill="hold" grpId="5" nodeType="withEffect">
                                  <p:stCondLst>
                                    <p:cond delay="0"/>
                                  </p:stCondLst>
                                  <p:childTnLst>
                                    <p:set>
                                      <p:cBhvr>
                                        <p:cTn id="7122" dur="1" fill="hold">
                                          <p:stCondLst>
                                            <p:cond delay="0"/>
                                          </p:stCondLst>
                                        </p:cTn>
                                        <p:tgtEl>
                                          <p:spTgt spid="286"/>
                                        </p:tgtEl>
                                        <p:attrNameLst>
                                          <p:attrName>style.visibility</p:attrName>
                                        </p:attrNameLst>
                                      </p:cBhvr>
                                      <p:to>
                                        <p:strVal val="hidden"/>
                                      </p:to>
                                    </p:set>
                                  </p:childTnLst>
                                </p:cTn>
                              </p:par>
                              <p:par>
                                <p:cTn id="7123" presetID="1" presetClass="exit" presetSubtype="0" fill="hold" grpId="5" nodeType="withEffect">
                                  <p:stCondLst>
                                    <p:cond delay="0"/>
                                  </p:stCondLst>
                                  <p:childTnLst>
                                    <p:set>
                                      <p:cBhvr>
                                        <p:cTn id="7124" dur="1" fill="hold">
                                          <p:stCondLst>
                                            <p:cond delay="0"/>
                                          </p:stCondLst>
                                        </p:cTn>
                                        <p:tgtEl>
                                          <p:spTgt spid="285"/>
                                        </p:tgtEl>
                                        <p:attrNameLst>
                                          <p:attrName>style.visibility</p:attrName>
                                        </p:attrNameLst>
                                      </p:cBhvr>
                                      <p:to>
                                        <p:strVal val="hidden"/>
                                      </p:to>
                                    </p:set>
                                  </p:childTnLst>
                                </p:cTn>
                              </p:par>
                              <p:par>
                                <p:cTn id="7125" presetID="1" presetClass="exit" presetSubtype="0" fill="hold" grpId="5" nodeType="withEffect">
                                  <p:stCondLst>
                                    <p:cond delay="0"/>
                                  </p:stCondLst>
                                  <p:childTnLst>
                                    <p:set>
                                      <p:cBhvr>
                                        <p:cTn id="7126" dur="1" fill="hold">
                                          <p:stCondLst>
                                            <p:cond delay="0"/>
                                          </p:stCondLst>
                                        </p:cTn>
                                        <p:tgtEl>
                                          <p:spTgt spid="288"/>
                                        </p:tgtEl>
                                        <p:attrNameLst>
                                          <p:attrName>style.visibility</p:attrName>
                                        </p:attrNameLst>
                                      </p:cBhvr>
                                      <p:to>
                                        <p:strVal val="hidden"/>
                                      </p:to>
                                    </p:set>
                                  </p:childTnLst>
                                </p:cTn>
                              </p:par>
                              <p:par>
                                <p:cTn id="7127" presetID="1" presetClass="exit" presetSubtype="0" fill="hold" grpId="5" nodeType="withEffect">
                                  <p:stCondLst>
                                    <p:cond delay="0"/>
                                  </p:stCondLst>
                                  <p:childTnLst>
                                    <p:set>
                                      <p:cBhvr>
                                        <p:cTn id="7128" dur="1" fill="hold">
                                          <p:stCondLst>
                                            <p:cond delay="0"/>
                                          </p:stCondLst>
                                        </p:cTn>
                                        <p:tgtEl>
                                          <p:spTgt spid="287"/>
                                        </p:tgtEl>
                                        <p:attrNameLst>
                                          <p:attrName>style.visibility</p:attrName>
                                        </p:attrNameLst>
                                      </p:cBhvr>
                                      <p:to>
                                        <p:strVal val="hidden"/>
                                      </p:to>
                                    </p:set>
                                  </p:childTnLst>
                                </p:cTn>
                              </p:par>
                              <p:par>
                                <p:cTn id="7129" presetID="1" presetClass="exit" presetSubtype="0" fill="hold" grpId="5" nodeType="withEffect">
                                  <p:stCondLst>
                                    <p:cond delay="0"/>
                                  </p:stCondLst>
                                  <p:childTnLst>
                                    <p:set>
                                      <p:cBhvr>
                                        <p:cTn id="7130" dur="1" fill="hold">
                                          <p:stCondLst>
                                            <p:cond delay="0"/>
                                          </p:stCondLst>
                                        </p:cTn>
                                        <p:tgtEl>
                                          <p:spTgt spid="290"/>
                                        </p:tgtEl>
                                        <p:attrNameLst>
                                          <p:attrName>style.visibility</p:attrName>
                                        </p:attrNameLst>
                                      </p:cBhvr>
                                      <p:to>
                                        <p:strVal val="hidden"/>
                                      </p:to>
                                    </p:set>
                                  </p:childTnLst>
                                </p:cTn>
                              </p:par>
                              <p:par>
                                <p:cTn id="7131" presetID="1" presetClass="exit" presetSubtype="0" fill="hold" grpId="5" nodeType="withEffect">
                                  <p:stCondLst>
                                    <p:cond delay="0"/>
                                  </p:stCondLst>
                                  <p:childTnLst>
                                    <p:set>
                                      <p:cBhvr>
                                        <p:cTn id="7132" dur="1" fill="hold">
                                          <p:stCondLst>
                                            <p:cond delay="0"/>
                                          </p:stCondLst>
                                        </p:cTn>
                                        <p:tgtEl>
                                          <p:spTgt spid="289"/>
                                        </p:tgtEl>
                                        <p:attrNameLst>
                                          <p:attrName>style.visibility</p:attrName>
                                        </p:attrNameLst>
                                      </p:cBhvr>
                                      <p:to>
                                        <p:strVal val="hidden"/>
                                      </p:to>
                                    </p:set>
                                  </p:childTnLst>
                                </p:cTn>
                              </p:par>
                              <p:par>
                                <p:cTn id="7133" presetID="1" presetClass="exit" presetSubtype="0" fill="hold" grpId="5" nodeType="withEffect">
                                  <p:stCondLst>
                                    <p:cond delay="0"/>
                                  </p:stCondLst>
                                  <p:childTnLst>
                                    <p:set>
                                      <p:cBhvr>
                                        <p:cTn id="7134" dur="1" fill="hold">
                                          <p:stCondLst>
                                            <p:cond delay="0"/>
                                          </p:stCondLst>
                                        </p:cTn>
                                        <p:tgtEl>
                                          <p:spTgt spid="292"/>
                                        </p:tgtEl>
                                        <p:attrNameLst>
                                          <p:attrName>style.visibility</p:attrName>
                                        </p:attrNameLst>
                                      </p:cBhvr>
                                      <p:to>
                                        <p:strVal val="hidden"/>
                                      </p:to>
                                    </p:set>
                                  </p:childTnLst>
                                </p:cTn>
                              </p:par>
                              <p:par>
                                <p:cTn id="7135" presetID="1" presetClass="exit" presetSubtype="0" fill="hold" grpId="5" nodeType="withEffect">
                                  <p:stCondLst>
                                    <p:cond delay="0"/>
                                  </p:stCondLst>
                                  <p:childTnLst>
                                    <p:set>
                                      <p:cBhvr>
                                        <p:cTn id="7136" dur="1" fill="hold">
                                          <p:stCondLst>
                                            <p:cond delay="0"/>
                                          </p:stCondLst>
                                        </p:cTn>
                                        <p:tgtEl>
                                          <p:spTgt spid="291"/>
                                        </p:tgtEl>
                                        <p:attrNameLst>
                                          <p:attrName>style.visibility</p:attrName>
                                        </p:attrNameLst>
                                      </p:cBhvr>
                                      <p:to>
                                        <p:strVal val="hidden"/>
                                      </p:to>
                                    </p:set>
                                  </p:childTnLst>
                                </p:cTn>
                              </p:par>
                              <p:par>
                                <p:cTn id="7137" presetID="1" presetClass="exit" presetSubtype="0" fill="hold" grpId="5" nodeType="withEffect">
                                  <p:stCondLst>
                                    <p:cond delay="0"/>
                                  </p:stCondLst>
                                  <p:childTnLst>
                                    <p:set>
                                      <p:cBhvr>
                                        <p:cTn id="7138" dur="1" fill="hold">
                                          <p:stCondLst>
                                            <p:cond delay="0"/>
                                          </p:stCondLst>
                                        </p:cTn>
                                        <p:tgtEl>
                                          <p:spTgt spid="294"/>
                                        </p:tgtEl>
                                        <p:attrNameLst>
                                          <p:attrName>style.visibility</p:attrName>
                                        </p:attrNameLst>
                                      </p:cBhvr>
                                      <p:to>
                                        <p:strVal val="hidden"/>
                                      </p:to>
                                    </p:set>
                                  </p:childTnLst>
                                </p:cTn>
                              </p:par>
                              <p:par>
                                <p:cTn id="7139" presetID="1" presetClass="exit" presetSubtype="0" fill="hold" grpId="5" nodeType="withEffect">
                                  <p:stCondLst>
                                    <p:cond delay="0"/>
                                  </p:stCondLst>
                                  <p:childTnLst>
                                    <p:set>
                                      <p:cBhvr>
                                        <p:cTn id="7140" dur="1" fill="hold">
                                          <p:stCondLst>
                                            <p:cond delay="0"/>
                                          </p:stCondLst>
                                        </p:cTn>
                                        <p:tgtEl>
                                          <p:spTgt spid="293"/>
                                        </p:tgtEl>
                                        <p:attrNameLst>
                                          <p:attrName>style.visibility</p:attrName>
                                        </p:attrNameLst>
                                      </p:cBhvr>
                                      <p:to>
                                        <p:strVal val="hidden"/>
                                      </p:to>
                                    </p:set>
                                  </p:childTnLst>
                                </p:cTn>
                              </p:par>
                              <p:par>
                                <p:cTn id="7141" presetID="1" presetClass="exit" presetSubtype="0" fill="hold" grpId="5" nodeType="withEffect">
                                  <p:stCondLst>
                                    <p:cond delay="0"/>
                                  </p:stCondLst>
                                  <p:childTnLst>
                                    <p:set>
                                      <p:cBhvr>
                                        <p:cTn id="7142" dur="1" fill="hold">
                                          <p:stCondLst>
                                            <p:cond delay="0"/>
                                          </p:stCondLst>
                                        </p:cTn>
                                        <p:tgtEl>
                                          <p:spTgt spid="296"/>
                                        </p:tgtEl>
                                        <p:attrNameLst>
                                          <p:attrName>style.visibility</p:attrName>
                                        </p:attrNameLst>
                                      </p:cBhvr>
                                      <p:to>
                                        <p:strVal val="hidden"/>
                                      </p:to>
                                    </p:set>
                                  </p:childTnLst>
                                </p:cTn>
                              </p:par>
                              <p:par>
                                <p:cTn id="7143" presetID="1" presetClass="exit" presetSubtype="0" fill="hold" grpId="5" nodeType="withEffect">
                                  <p:stCondLst>
                                    <p:cond delay="0"/>
                                  </p:stCondLst>
                                  <p:childTnLst>
                                    <p:set>
                                      <p:cBhvr>
                                        <p:cTn id="7144" dur="1" fill="hold">
                                          <p:stCondLst>
                                            <p:cond delay="0"/>
                                          </p:stCondLst>
                                        </p:cTn>
                                        <p:tgtEl>
                                          <p:spTgt spid="295"/>
                                        </p:tgtEl>
                                        <p:attrNameLst>
                                          <p:attrName>style.visibility</p:attrName>
                                        </p:attrNameLst>
                                      </p:cBhvr>
                                      <p:to>
                                        <p:strVal val="hidden"/>
                                      </p:to>
                                    </p:set>
                                  </p:childTnLst>
                                </p:cTn>
                              </p:par>
                              <p:par>
                                <p:cTn id="7145" presetID="1" presetClass="exit" presetSubtype="0" fill="hold" grpId="5" nodeType="withEffect">
                                  <p:stCondLst>
                                    <p:cond delay="0"/>
                                  </p:stCondLst>
                                  <p:childTnLst>
                                    <p:set>
                                      <p:cBhvr>
                                        <p:cTn id="7146" dur="1" fill="hold">
                                          <p:stCondLst>
                                            <p:cond delay="0"/>
                                          </p:stCondLst>
                                        </p:cTn>
                                        <p:tgtEl>
                                          <p:spTgt spid="297"/>
                                        </p:tgtEl>
                                        <p:attrNameLst>
                                          <p:attrName>style.visibility</p:attrName>
                                        </p:attrNameLst>
                                      </p:cBhvr>
                                      <p:to>
                                        <p:strVal val="hidden"/>
                                      </p:to>
                                    </p:set>
                                  </p:childTnLst>
                                </p:cTn>
                              </p:par>
                              <p:par>
                                <p:cTn id="7147" presetID="1" presetClass="exit" presetSubtype="0" fill="hold" grpId="5" nodeType="withEffect">
                                  <p:stCondLst>
                                    <p:cond delay="0"/>
                                  </p:stCondLst>
                                  <p:childTnLst>
                                    <p:set>
                                      <p:cBhvr>
                                        <p:cTn id="7148" dur="1" fill="hold">
                                          <p:stCondLst>
                                            <p:cond delay="0"/>
                                          </p:stCondLst>
                                        </p:cTn>
                                        <p:tgtEl>
                                          <p:spTgt spid="298"/>
                                        </p:tgtEl>
                                        <p:attrNameLst>
                                          <p:attrName>style.visibility</p:attrName>
                                        </p:attrNameLst>
                                      </p:cBhvr>
                                      <p:to>
                                        <p:strVal val="hidden"/>
                                      </p:to>
                                    </p:set>
                                  </p:childTnLst>
                                </p:cTn>
                              </p:par>
                              <p:par>
                                <p:cTn id="7149" presetID="1" presetClass="exit" presetSubtype="0" fill="hold" grpId="5" nodeType="withEffect">
                                  <p:stCondLst>
                                    <p:cond delay="0"/>
                                  </p:stCondLst>
                                  <p:childTnLst>
                                    <p:set>
                                      <p:cBhvr>
                                        <p:cTn id="7150" dur="1" fill="hold">
                                          <p:stCondLst>
                                            <p:cond delay="0"/>
                                          </p:stCondLst>
                                        </p:cTn>
                                        <p:tgtEl>
                                          <p:spTgt spid="300"/>
                                        </p:tgtEl>
                                        <p:attrNameLst>
                                          <p:attrName>style.visibility</p:attrName>
                                        </p:attrNameLst>
                                      </p:cBhvr>
                                      <p:to>
                                        <p:strVal val="hidden"/>
                                      </p:to>
                                    </p:set>
                                  </p:childTnLst>
                                </p:cTn>
                              </p:par>
                              <p:par>
                                <p:cTn id="7151" presetID="1" presetClass="exit" presetSubtype="0" fill="hold" grpId="5" nodeType="withEffect">
                                  <p:stCondLst>
                                    <p:cond delay="0"/>
                                  </p:stCondLst>
                                  <p:childTnLst>
                                    <p:set>
                                      <p:cBhvr>
                                        <p:cTn id="7152" dur="1" fill="hold">
                                          <p:stCondLst>
                                            <p:cond delay="0"/>
                                          </p:stCondLst>
                                        </p:cTn>
                                        <p:tgtEl>
                                          <p:spTgt spid="299"/>
                                        </p:tgtEl>
                                        <p:attrNameLst>
                                          <p:attrName>style.visibility</p:attrName>
                                        </p:attrNameLst>
                                      </p:cBhvr>
                                      <p:to>
                                        <p:strVal val="hidden"/>
                                      </p:to>
                                    </p:set>
                                  </p:childTnLst>
                                </p:cTn>
                              </p:par>
                              <p:par>
                                <p:cTn id="7153" presetID="1" presetClass="exit" presetSubtype="0" fill="hold" grpId="5" nodeType="withEffect">
                                  <p:stCondLst>
                                    <p:cond delay="0"/>
                                  </p:stCondLst>
                                  <p:childTnLst>
                                    <p:set>
                                      <p:cBhvr>
                                        <p:cTn id="7154" dur="1" fill="hold">
                                          <p:stCondLst>
                                            <p:cond delay="0"/>
                                          </p:stCondLst>
                                        </p:cTn>
                                        <p:tgtEl>
                                          <p:spTgt spid="302"/>
                                        </p:tgtEl>
                                        <p:attrNameLst>
                                          <p:attrName>style.visibility</p:attrName>
                                        </p:attrNameLst>
                                      </p:cBhvr>
                                      <p:to>
                                        <p:strVal val="hidden"/>
                                      </p:to>
                                    </p:set>
                                  </p:childTnLst>
                                </p:cTn>
                              </p:par>
                              <p:par>
                                <p:cTn id="7155" presetID="1" presetClass="exit" presetSubtype="0" fill="hold" grpId="5" nodeType="withEffect">
                                  <p:stCondLst>
                                    <p:cond delay="0"/>
                                  </p:stCondLst>
                                  <p:childTnLst>
                                    <p:set>
                                      <p:cBhvr>
                                        <p:cTn id="7156" dur="1" fill="hold">
                                          <p:stCondLst>
                                            <p:cond delay="0"/>
                                          </p:stCondLst>
                                        </p:cTn>
                                        <p:tgtEl>
                                          <p:spTgt spid="301"/>
                                        </p:tgtEl>
                                        <p:attrNameLst>
                                          <p:attrName>style.visibility</p:attrName>
                                        </p:attrNameLst>
                                      </p:cBhvr>
                                      <p:to>
                                        <p:strVal val="hidden"/>
                                      </p:to>
                                    </p:set>
                                  </p:childTnLst>
                                </p:cTn>
                              </p:par>
                              <p:par>
                                <p:cTn id="7157" presetID="1" presetClass="exit" presetSubtype="0" fill="hold" grpId="5" nodeType="withEffect">
                                  <p:stCondLst>
                                    <p:cond delay="0"/>
                                  </p:stCondLst>
                                  <p:childTnLst>
                                    <p:set>
                                      <p:cBhvr>
                                        <p:cTn id="7158" dur="1" fill="hold">
                                          <p:stCondLst>
                                            <p:cond delay="0"/>
                                          </p:stCondLst>
                                        </p:cTn>
                                        <p:tgtEl>
                                          <p:spTgt spid="304"/>
                                        </p:tgtEl>
                                        <p:attrNameLst>
                                          <p:attrName>style.visibility</p:attrName>
                                        </p:attrNameLst>
                                      </p:cBhvr>
                                      <p:to>
                                        <p:strVal val="hidden"/>
                                      </p:to>
                                    </p:set>
                                  </p:childTnLst>
                                </p:cTn>
                              </p:par>
                              <p:par>
                                <p:cTn id="7159" presetID="1" presetClass="exit" presetSubtype="0" fill="hold" grpId="5" nodeType="withEffect">
                                  <p:stCondLst>
                                    <p:cond delay="0"/>
                                  </p:stCondLst>
                                  <p:childTnLst>
                                    <p:set>
                                      <p:cBhvr>
                                        <p:cTn id="7160" dur="1" fill="hold">
                                          <p:stCondLst>
                                            <p:cond delay="0"/>
                                          </p:stCondLst>
                                        </p:cTn>
                                        <p:tgtEl>
                                          <p:spTgt spid="303"/>
                                        </p:tgtEl>
                                        <p:attrNameLst>
                                          <p:attrName>style.visibility</p:attrName>
                                        </p:attrNameLst>
                                      </p:cBhvr>
                                      <p:to>
                                        <p:strVal val="hidden"/>
                                      </p:to>
                                    </p:set>
                                  </p:childTnLst>
                                </p:cTn>
                              </p:par>
                              <p:par>
                                <p:cTn id="7161" presetID="1" presetClass="exit" presetSubtype="0" fill="hold" grpId="5" nodeType="withEffect">
                                  <p:stCondLst>
                                    <p:cond delay="0"/>
                                  </p:stCondLst>
                                  <p:childTnLst>
                                    <p:set>
                                      <p:cBhvr>
                                        <p:cTn id="7162" dur="1" fill="hold">
                                          <p:stCondLst>
                                            <p:cond delay="0"/>
                                          </p:stCondLst>
                                        </p:cTn>
                                        <p:tgtEl>
                                          <p:spTgt spid="306"/>
                                        </p:tgtEl>
                                        <p:attrNameLst>
                                          <p:attrName>style.visibility</p:attrName>
                                        </p:attrNameLst>
                                      </p:cBhvr>
                                      <p:to>
                                        <p:strVal val="hidden"/>
                                      </p:to>
                                    </p:set>
                                  </p:childTnLst>
                                </p:cTn>
                              </p:par>
                              <p:par>
                                <p:cTn id="7163" presetID="1" presetClass="exit" presetSubtype="0" fill="hold" grpId="5" nodeType="withEffect">
                                  <p:stCondLst>
                                    <p:cond delay="0"/>
                                  </p:stCondLst>
                                  <p:childTnLst>
                                    <p:set>
                                      <p:cBhvr>
                                        <p:cTn id="7164" dur="1" fill="hold">
                                          <p:stCondLst>
                                            <p:cond delay="0"/>
                                          </p:stCondLst>
                                        </p:cTn>
                                        <p:tgtEl>
                                          <p:spTgt spid="305"/>
                                        </p:tgtEl>
                                        <p:attrNameLst>
                                          <p:attrName>style.visibility</p:attrName>
                                        </p:attrNameLst>
                                      </p:cBhvr>
                                      <p:to>
                                        <p:strVal val="hidden"/>
                                      </p:to>
                                    </p:set>
                                  </p:childTnLst>
                                </p:cTn>
                              </p:par>
                              <p:par>
                                <p:cTn id="7165" presetID="1" presetClass="exit" presetSubtype="0" fill="hold" grpId="5" nodeType="withEffect">
                                  <p:stCondLst>
                                    <p:cond delay="0"/>
                                  </p:stCondLst>
                                  <p:childTnLst>
                                    <p:set>
                                      <p:cBhvr>
                                        <p:cTn id="7166" dur="1" fill="hold">
                                          <p:stCondLst>
                                            <p:cond delay="0"/>
                                          </p:stCondLst>
                                        </p:cTn>
                                        <p:tgtEl>
                                          <p:spTgt spid="308"/>
                                        </p:tgtEl>
                                        <p:attrNameLst>
                                          <p:attrName>style.visibility</p:attrName>
                                        </p:attrNameLst>
                                      </p:cBhvr>
                                      <p:to>
                                        <p:strVal val="hidden"/>
                                      </p:to>
                                    </p:set>
                                  </p:childTnLst>
                                </p:cTn>
                              </p:par>
                              <p:par>
                                <p:cTn id="7167" presetID="1" presetClass="exit" presetSubtype="0" fill="hold" grpId="5" nodeType="withEffect">
                                  <p:stCondLst>
                                    <p:cond delay="0"/>
                                  </p:stCondLst>
                                  <p:childTnLst>
                                    <p:set>
                                      <p:cBhvr>
                                        <p:cTn id="7168" dur="1" fill="hold">
                                          <p:stCondLst>
                                            <p:cond delay="0"/>
                                          </p:stCondLst>
                                        </p:cTn>
                                        <p:tgtEl>
                                          <p:spTgt spid="307"/>
                                        </p:tgtEl>
                                        <p:attrNameLst>
                                          <p:attrName>style.visibility</p:attrName>
                                        </p:attrNameLst>
                                      </p:cBhvr>
                                      <p:to>
                                        <p:strVal val="hidden"/>
                                      </p:to>
                                    </p:set>
                                  </p:childTnLst>
                                </p:cTn>
                              </p:par>
                              <p:par>
                                <p:cTn id="7169" presetID="1" presetClass="exit" presetSubtype="0" fill="hold" grpId="5" nodeType="withEffect">
                                  <p:stCondLst>
                                    <p:cond delay="0"/>
                                  </p:stCondLst>
                                  <p:childTnLst>
                                    <p:set>
                                      <p:cBhvr>
                                        <p:cTn id="7170" dur="1" fill="hold">
                                          <p:stCondLst>
                                            <p:cond delay="0"/>
                                          </p:stCondLst>
                                        </p:cTn>
                                        <p:tgtEl>
                                          <p:spTgt spid="310"/>
                                        </p:tgtEl>
                                        <p:attrNameLst>
                                          <p:attrName>style.visibility</p:attrName>
                                        </p:attrNameLst>
                                      </p:cBhvr>
                                      <p:to>
                                        <p:strVal val="hidden"/>
                                      </p:to>
                                    </p:set>
                                  </p:childTnLst>
                                </p:cTn>
                              </p:par>
                              <p:par>
                                <p:cTn id="7171" presetID="1" presetClass="exit" presetSubtype="0" fill="hold" grpId="5" nodeType="withEffect">
                                  <p:stCondLst>
                                    <p:cond delay="0"/>
                                  </p:stCondLst>
                                  <p:childTnLst>
                                    <p:set>
                                      <p:cBhvr>
                                        <p:cTn id="7172" dur="1" fill="hold">
                                          <p:stCondLst>
                                            <p:cond delay="0"/>
                                          </p:stCondLst>
                                        </p:cTn>
                                        <p:tgtEl>
                                          <p:spTgt spid="309"/>
                                        </p:tgtEl>
                                        <p:attrNameLst>
                                          <p:attrName>style.visibility</p:attrName>
                                        </p:attrNameLst>
                                      </p:cBhvr>
                                      <p:to>
                                        <p:strVal val="hidden"/>
                                      </p:to>
                                    </p:set>
                                  </p:childTnLst>
                                </p:cTn>
                              </p:par>
                              <p:par>
                                <p:cTn id="7173" presetID="1" presetClass="exit" presetSubtype="0" fill="hold" grpId="5" nodeType="withEffect">
                                  <p:stCondLst>
                                    <p:cond delay="0"/>
                                  </p:stCondLst>
                                  <p:childTnLst>
                                    <p:set>
                                      <p:cBhvr>
                                        <p:cTn id="7174" dur="1" fill="hold">
                                          <p:stCondLst>
                                            <p:cond delay="0"/>
                                          </p:stCondLst>
                                        </p:cTn>
                                        <p:tgtEl>
                                          <p:spTgt spid="312"/>
                                        </p:tgtEl>
                                        <p:attrNameLst>
                                          <p:attrName>style.visibility</p:attrName>
                                        </p:attrNameLst>
                                      </p:cBhvr>
                                      <p:to>
                                        <p:strVal val="hidden"/>
                                      </p:to>
                                    </p:set>
                                  </p:childTnLst>
                                </p:cTn>
                              </p:par>
                              <p:par>
                                <p:cTn id="7175" presetID="1" presetClass="exit" presetSubtype="0" fill="hold" grpId="5" nodeType="withEffect">
                                  <p:stCondLst>
                                    <p:cond delay="0"/>
                                  </p:stCondLst>
                                  <p:childTnLst>
                                    <p:set>
                                      <p:cBhvr>
                                        <p:cTn id="7176" dur="1" fill="hold">
                                          <p:stCondLst>
                                            <p:cond delay="0"/>
                                          </p:stCondLst>
                                        </p:cTn>
                                        <p:tgtEl>
                                          <p:spTgt spid="311"/>
                                        </p:tgtEl>
                                        <p:attrNameLst>
                                          <p:attrName>style.visibility</p:attrName>
                                        </p:attrNameLst>
                                      </p:cBhvr>
                                      <p:to>
                                        <p:strVal val="hidden"/>
                                      </p:to>
                                    </p:set>
                                  </p:childTnLst>
                                </p:cTn>
                              </p:par>
                              <p:par>
                                <p:cTn id="7177" presetID="1" presetClass="exit" presetSubtype="0" fill="hold" grpId="5" nodeType="withEffect">
                                  <p:stCondLst>
                                    <p:cond delay="0"/>
                                  </p:stCondLst>
                                  <p:childTnLst>
                                    <p:set>
                                      <p:cBhvr>
                                        <p:cTn id="7178" dur="1" fill="hold">
                                          <p:stCondLst>
                                            <p:cond delay="0"/>
                                          </p:stCondLst>
                                        </p:cTn>
                                        <p:tgtEl>
                                          <p:spTgt spid="314"/>
                                        </p:tgtEl>
                                        <p:attrNameLst>
                                          <p:attrName>style.visibility</p:attrName>
                                        </p:attrNameLst>
                                      </p:cBhvr>
                                      <p:to>
                                        <p:strVal val="hidden"/>
                                      </p:to>
                                    </p:set>
                                  </p:childTnLst>
                                </p:cTn>
                              </p:par>
                              <p:par>
                                <p:cTn id="7179" presetID="1" presetClass="exit" presetSubtype="0" fill="hold" grpId="5" nodeType="withEffect">
                                  <p:stCondLst>
                                    <p:cond delay="0"/>
                                  </p:stCondLst>
                                  <p:childTnLst>
                                    <p:set>
                                      <p:cBhvr>
                                        <p:cTn id="7180" dur="1" fill="hold">
                                          <p:stCondLst>
                                            <p:cond delay="0"/>
                                          </p:stCondLst>
                                        </p:cTn>
                                        <p:tgtEl>
                                          <p:spTgt spid="313"/>
                                        </p:tgtEl>
                                        <p:attrNameLst>
                                          <p:attrName>style.visibility</p:attrName>
                                        </p:attrNameLst>
                                      </p:cBhvr>
                                      <p:to>
                                        <p:strVal val="hidden"/>
                                      </p:to>
                                    </p:set>
                                  </p:childTnLst>
                                </p:cTn>
                              </p:par>
                              <p:par>
                                <p:cTn id="7181" presetID="1" presetClass="exit" presetSubtype="0" fill="hold" grpId="3" nodeType="withEffect">
                                  <p:stCondLst>
                                    <p:cond delay="0"/>
                                  </p:stCondLst>
                                  <p:childTnLst>
                                    <p:set>
                                      <p:cBhvr>
                                        <p:cTn id="7182" dur="1" fill="hold">
                                          <p:stCondLst>
                                            <p:cond delay="0"/>
                                          </p:stCondLst>
                                        </p:cTn>
                                        <p:tgtEl>
                                          <p:spTgt spid="316"/>
                                        </p:tgtEl>
                                        <p:attrNameLst>
                                          <p:attrName>style.visibility</p:attrName>
                                        </p:attrNameLst>
                                      </p:cBhvr>
                                      <p:to>
                                        <p:strVal val="hidden"/>
                                      </p:to>
                                    </p:set>
                                  </p:childTnLst>
                                </p:cTn>
                              </p:par>
                              <p:par>
                                <p:cTn id="7183" presetID="1" presetClass="exit" presetSubtype="0" fill="hold" grpId="3" nodeType="withEffect">
                                  <p:stCondLst>
                                    <p:cond delay="0"/>
                                  </p:stCondLst>
                                  <p:childTnLst>
                                    <p:set>
                                      <p:cBhvr>
                                        <p:cTn id="7184" dur="1" fill="hold">
                                          <p:stCondLst>
                                            <p:cond delay="0"/>
                                          </p:stCondLst>
                                        </p:cTn>
                                        <p:tgtEl>
                                          <p:spTgt spid="315"/>
                                        </p:tgtEl>
                                        <p:attrNameLst>
                                          <p:attrName>style.visibility</p:attrName>
                                        </p:attrNameLst>
                                      </p:cBhvr>
                                      <p:to>
                                        <p:strVal val="hidden"/>
                                      </p:to>
                                    </p:set>
                                  </p:childTnLst>
                                </p:cTn>
                              </p:par>
                              <p:par>
                                <p:cTn id="7185" presetID="1" presetClass="entr" presetSubtype="0" fill="hold" grpId="3" nodeType="withEffect">
                                  <p:stCondLst>
                                    <p:cond delay="0"/>
                                  </p:stCondLst>
                                  <p:childTnLst>
                                    <p:set>
                                      <p:cBhvr>
                                        <p:cTn id="7186" dur="1" fill="hold">
                                          <p:stCondLst>
                                            <p:cond delay="0"/>
                                          </p:stCondLst>
                                        </p:cTn>
                                        <p:tgtEl>
                                          <p:spTgt spid="216"/>
                                        </p:tgtEl>
                                        <p:attrNameLst>
                                          <p:attrName>style.visibility</p:attrName>
                                        </p:attrNameLst>
                                      </p:cBhvr>
                                      <p:to>
                                        <p:strVal val="visible"/>
                                      </p:to>
                                    </p:set>
                                  </p:childTnLst>
                                </p:cTn>
                              </p:par>
                              <p:par>
                                <p:cTn id="7187" presetID="1" presetClass="exit" presetSubtype="0" fill="hold" grpId="5" nodeType="withEffect">
                                  <p:stCondLst>
                                    <p:cond delay="0"/>
                                  </p:stCondLst>
                                  <p:childTnLst>
                                    <p:set>
                                      <p:cBhvr>
                                        <p:cTn id="7188" dur="1" fill="hold">
                                          <p:stCondLst>
                                            <p:cond delay="0"/>
                                          </p:stCondLst>
                                        </p:cTn>
                                        <p:tgtEl>
                                          <p:spTgt spid="421"/>
                                        </p:tgtEl>
                                        <p:attrNameLst>
                                          <p:attrName>style.visibility</p:attrName>
                                        </p:attrNameLst>
                                      </p:cBhvr>
                                      <p:to>
                                        <p:strVal val="hidden"/>
                                      </p:to>
                                    </p:set>
                                  </p:childTnLst>
                                </p:cTn>
                              </p:par>
                              <p:par>
                                <p:cTn id="7189" presetID="1" presetClass="exit" presetSubtype="0" fill="hold" grpId="5" nodeType="withEffect">
                                  <p:stCondLst>
                                    <p:cond delay="0"/>
                                  </p:stCondLst>
                                  <p:childTnLst>
                                    <p:set>
                                      <p:cBhvr>
                                        <p:cTn id="7190" dur="1" fill="hold">
                                          <p:stCondLst>
                                            <p:cond delay="0"/>
                                          </p:stCondLst>
                                        </p:cTn>
                                        <p:tgtEl>
                                          <p:spTgt spid="422"/>
                                        </p:tgtEl>
                                        <p:attrNameLst>
                                          <p:attrName>style.visibility</p:attrName>
                                        </p:attrNameLst>
                                      </p:cBhvr>
                                      <p:to>
                                        <p:strVal val="hidden"/>
                                      </p:to>
                                    </p:set>
                                  </p:childTnLst>
                                </p:cTn>
                              </p:par>
                              <p:par>
                                <p:cTn id="7191" presetID="1" presetClass="exit" presetSubtype="0" fill="hold" grpId="5" nodeType="withEffect">
                                  <p:stCondLst>
                                    <p:cond delay="0"/>
                                  </p:stCondLst>
                                  <p:childTnLst>
                                    <p:set>
                                      <p:cBhvr>
                                        <p:cTn id="7192" dur="1" fill="hold">
                                          <p:stCondLst>
                                            <p:cond delay="0"/>
                                          </p:stCondLst>
                                        </p:cTn>
                                        <p:tgtEl>
                                          <p:spTgt spid="424"/>
                                        </p:tgtEl>
                                        <p:attrNameLst>
                                          <p:attrName>style.visibility</p:attrName>
                                        </p:attrNameLst>
                                      </p:cBhvr>
                                      <p:to>
                                        <p:strVal val="hidden"/>
                                      </p:to>
                                    </p:set>
                                  </p:childTnLst>
                                </p:cTn>
                              </p:par>
                              <p:par>
                                <p:cTn id="7193" presetID="1" presetClass="exit" presetSubtype="0" fill="hold" grpId="5" nodeType="withEffect">
                                  <p:stCondLst>
                                    <p:cond delay="0"/>
                                  </p:stCondLst>
                                  <p:childTnLst>
                                    <p:set>
                                      <p:cBhvr>
                                        <p:cTn id="7194" dur="1" fill="hold">
                                          <p:stCondLst>
                                            <p:cond delay="0"/>
                                          </p:stCondLst>
                                        </p:cTn>
                                        <p:tgtEl>
                                          <p:spTgt spid="423"/>
                                        </p:tgtEl>
                                        <p:attrNameLst>
                                          <p:attrName>style.visibility</p:attrName>
                                        </p:attrNameLst>
                                      </p:cBhvr>
                                      <p:to>
                                        <p:strVal val="hidden"/>
                                      </p:to>
                                    </p:set>
                                  </p:childTnLst>
                                </p:cTn>
                              </p:par>
                              <p:par>
                                <p:cTn id="7195" presetID="1" presetClass="exit" presetSubtype="0" fill="hold" grpId="5" nodeType="withEffect">
                                  <p:stCondLst>
                                    <p:cond delay="0"/>
                                  </p:stCondLst>
                                  <p:childTnLst>
                                    <p:set>
                                      <p:cBhvr>
                                        <p:cTn id="7196" dur="1" fill="hold">
                                          <p:stCondLst>
                                            <p:cond delay="0"/>
                                          </p:stCondLst>
                                        </p:cTn>
                                        <p:tgtEl>
                                          <p:spTgt spid="426"/>
                                        </p:tgtEl>
                                        <p:attrNameLst>
                                          <p:attrName>style.visibility</p:attrName>
                                        </p:attrNameLst>
                                      </p:cBhvr>
                                      <p:to>
                                        <p:strVal val="hidden"/>
                                      </p:to>
                                    </p:set>
                                  </p:childTnLst>
                                </p:cTn>
                              </p:par>
                              <p:par>
                                <p:cTn id="7197" presetID="1" presetClass="exit" presetSubtype="0" fill="hold" grpId="5" nodeType="withEffect">
                                  <p:stCondLst>
                                    <p:cond delay="0"/>
                                  </p:stCondLst>
                                  <p:childTnLst>
                                    <p:set>
                                      <p:cBhvr>
                                        <p:cTn id="7198" dur="1" fill="hold">
                                          <p:stCondLst>
                                            <p:cond delay="0"/>
                                          </p:stCondLst>
                                        </p:cTn>
                                        <p:tgtEl>
                                          <p:spTgt spid="425"/>
                                        </p:tgtEl>
                                        <p:attrNameLst>
                                          <p:attrName>style.visibility</p:attrName>
                                        </p:attrNameLst>
                                      </p:cBhvr>
                                      <p:to>
                                        <p:strVal val="hidden"/>
                                      </p:to>
                                    </p:set>
                                  </p:childTnLst>
                                </p:cTn>
                              </p:par>
                              <p:par>
                                <p:cTn id="7199" presetID="1" presetClass="exit" presetSubtype="0" fill="hold" grpId="5" nodeType="withEffect">
                                  <p:stCondLst>
                                    <p:cond delay="0"/>
                                  </p:stCondLst>
                                  <p:childTnLst>
                                    <p:set>
                                      <p:cBhvr>
                                        <p:cTn id="7200" dur="1" fill="hold">
                                          <p:stCondLst>
                                            <p:cond delay="0"/>
                                          </p:stCondLst>
                                        </p:cTn>
                                        <p:tgtEl>
                                          <p:spTgt spid="428"/>
                                        </p:tgtEl>
                                        <p:attrNameLst>
                                          <p:attrName>style.visibility</p:attrName>
                                        </p:attrNameLst>
                                      </p:cBhvr>
                                      <p:to>
                                        <p:strVal val="hidden"/>
                                      </p:to>
                                    </p:set>
                                  </p:childTnLst>
                                </p:cTn>
                              </p:par>
                              <p:par>
                                <p:cTn id="7201" presetID="1" presetClass="exit" presetSubtype="0" fill="hold" grpId="5" nodeType="withEffect">
                                  <p:stCondLst>
                                    <p:cond delay="0"/>
                                  </p:stCondLst>
                                  <p:childTnLst>
                                    <p:set>
                                      <p:cBhvr>
                                        <p:cTn id="7202" dur="1" fill="hold">
                                          <p:stCondLst>
                                            <p:cond delay="0"/>
                                          </p:stCondLst>
                                        </p:cTn>
                                        <p:tgtEl>
                                          <p:spTgt spid="427"/>
                                        </p:tgtEl>
                                        <p:attrNameLst>
                                          <p:attrName>style.visibility</p:attrName>
                                        </p:attrNameLst>
                                      </p:cBhvr>
                                      <p:to>
                                        <p:strVal val="hidden"/>
                                      </p:to>
                                    </p:set>
                                  </p:childTnLst>
                                </p:cTn>
                              </p:par>
                              <p:par>
                                <p:cTn id="7203" presetID="1" presetClass="exit" presetSubtype="0" fill="hold" grpId="5" nodeType="withEffect">
                                  <p:stCondLst>
                                    <p:cond delay="0"/>
                                  </p:stCondLst>
                                  <p:childTnLst>
                                    <p:set>
                                      <p:cBhvr>
                                        <p:cTn id="7204" dur="1" fill="hold">
                                          <p:stCondLst>
                                            <p:cond delay="0"/>
                                          </p:stCondLst>
                                        </p:cTn>
                                        <p:tgtEl>
                                          <p:spTgt spid="430"/>
                                        </p:tgtEl>
                                        <p:attrNameLst>
                                          <p:attrName>style.visibility</p:attrName>
                                        </p:attrNameLst>
                                      </p:cBhvr>
                                      <p:to>
                                        <p:strVal val="hidden"/>
                                      </p:to>
                                    </p:set>
                                  </p:childTnLst>
                                </p:cTn>
                              </p:par>
                              <p:par>
                                <p:cTn id="7205" presetID="1" presetClass="exit" presetSubtype="0" fill="hold" grpId="5" nodeType="withEffect">
                                  <p:stCondLst>
                                    <p:cond delay="0"/>
                                  </p:stCondLst>
                                  <p:childTnLst>
                                    <p:set>
                                      <p:cBhvr>
                                        <p:cTn id="7206" dur="1" fill="hold">
                                          <p:stCondLst>
                                            <p:cond delay="0"/>
                                          </p:stCondLst>
                                        </p:cTn>
                                        <p:tgtEl>
                                          <p:spTgt spid="429"/>
                                        </p:tgtEl>
                                        <p:attrNameLst>
                                          <p:attrName>style.visibility</p:attrName>
                                        </p:attrNameLst>
                                      </p:cBhvr>
                                      <p:to>
                                        <p:strVal val="hidden"/>
                                      </p:to>
                                    </p:set>
                                  </p:childTnLst>
                                </p:cTn>
                              </p:par>
                              <p:par>
                                <p:cTn id="7207" presetID="1" presetClass="exit" presetSubtype="0" fill="hold" grpId="5" nodeType="withEffect">
                                  <p:stCondLst>
                                    <p:cond delay="0"/>
                                  </p:stCondLst>
                                  <p:childTnLst>
                                    <p:set>
                                      <p:cBhvr>
                                        <p:cTn id="7208" dur="1" fill="hold">
                                          <p:stCondLst>
                                            <p:cond delay="0"/>
                                          </p:stCondLst>
                                        </p:cTn>
                                        <p:tgtEl>
                                          <p:spTgt spid="432"/>
                                        </p:tgtEl>
                                        <p:attrNameLst>
                                          <p:attrName>style.visibility</p:attrName>
                                        </p:attrNameLst>
                                      </p:cBhvr>
                                      <p:to>
                                        <p:strVal val="hidden"/>
                                      </p:to>
                                    </p:set>
                                  </p:childTnLst>
                                </p:cTn>
                              </p:par>
                              <p:par>
                                <p:cTn id="7209" presetID="1" presetClass="exit" presetSubtype="0" fill="hold" grpId="5" nodeType="withEffect">
                                  <p:stCondLst>
                                    <p:cond delay="0"/>
                                  </p:stCondLst>
                                  <p:childTnLst>
                                    <p:set>
                                      <p:cBhvr>
                                        <p:cTn id="7210" dur="1" fill="hold">
                                          <p:stCondLst>
                                            <p:cond delay="0"/>
                                          </p:stCondLst>
                                        </p:cTn>
                                        <p:tgtEl>
                                          <p:spTgt spid="431"/>
                                        </p:tgtEl>
                                        <p:attrNameLst>
                                          <p:attrName>style.visibility</p:attrName>
                                        </p:attrNameLst>
                                      </p:cBhvr>
                                      <p:to>
                                        <p:strVal val="hidden"/>
                                      </p:to>
                                    </p:set>
                                  </p:childTnLst>
                                </p:cTn>
                              </p:par>
                              <p:par>
                                <p:cTn id="7211" presetID="1" presetClass="exit" presetSubtype="0" fill="hold" grpId="5" nodeType="withEffect">
                                  <p:stCondLst>
                                    <p:cond delay="0"/>
                                  </p:stCondLst>
                                  <p:childTnLst>
                                    <p:set>
                                      <p:cBhvr>
                                        <p:cTn id="7212" dur="1" fill="hold">
                                          <p:stCondLst>
                                            <p:cond delay="0"/>
                                          </p:stCondLst>
                                        </p:cTn>
                                        <p:tgtEl>
                                          <p:spTgt spid="434"/>
                                        </p:tgtEl>
                                        <p:attrNameLst>
                                          <p:attrName>style.visibility</p:attrName>
                                        </p:attrNameLst>
                                      </p:cBhvr>
                                      <p:to>
                                        <p:strVal val="hidden"/>
                                      </p:to>
                                    </p:set>
                                  </p:childTnLst>
                                </p:cTn>
                              </p:par>
                              <p:par>
                                <p:cTn id="7213" presetID="1" presetClass="exit" presetSubtype="0" fill="hold" grpId="5" nodeType="withEffect">
                                  <p:stCondLst>
                                    <p:cond delay="0"/>
                                  </p:stCondLst>
                                  <p:childTnLst>
                                    <p:set>
                                      <p:cBhvr>
                                        <p:cTn id="7214" dur="1" fill="hold">
                                          <p:stCondLst>
                                            <p:cond delay="0"/>
                                          </p:stCondLst>
                                        </p:cTn>
                                        <p:tgtEl>
                                          <p:spTgt spid="433"/>
                                        </p:tgtEl>
                                        <p:attrNameLst>
                                          <p:attrName>style.visibility</p:attrName>
                                        </p:attrNameLst>
                                      </p:cBhvr>
                                      <p:to>
                                        <p:strVal val="hidden"/>
                                      </p:to>
                                    </p:set>
                                  </p:childTnLst>
                                </p:cTn>
                              </p:par>
                              <p:par>
                                <p:cTn id="7215" presetID="1" presetClass="exit" presetSubtype="0" fill="hold" grpId="5" nodeType="withEffect">
                                  <p:stCondLst>
                                    <p:cond delay="0"/>
                                  </p:stCondLst>
                                  <p:childTnLst>
                                    <p:set>
                                      <p:cBhvr>
                                        <p:cTn id="7216" dur="1" fill="hold">
                                          <p:stCondLst>
                                            <p:cond delay="0"/>
                                          </p:stCondLst>
                                        </p:cTn>
                                        <p:tgtEl>
                                          <p:spTgt spid="436"/>
                                        </p:tgtEl>
                                        <p:attrNameLst>
                                          <p:attrName>style.visibility</p:attrName>
                                        </p:attrNameLst>
                                      </p:cBhvr>
                                      <p:to>
                                        <p:strVal val="hidden"/>
                                      </p:to>
                                    </p:set>
                                  </p:childTnLst>
                                </p:cTn>
                              </p:par>
                              <p:par>
                                <p:cTn id="7217" presetID="1" presetClass="exit" presetSubtype="0" fill="hold" grpId="5" nodeType="withEffect">
                                  <p:stCondLst>
                                    <p:cond delay="0"/>
                                  </p:stCondLst>
                                  <p:childTnLst>
                                    <p:set>
                                      <p:cBhvr>
                                        <p:cTn id="7218" dur="1" fill="hold">
                                          <p:stCondLst>
                                            <p:cond delay="0"/>
                                          </p:stCondLst>
                                        </p:cTn>
                                        <p:tgtEl>
                                          <p:spTgt spid="435"/>
                                        </p:tgtEl>
                                        <p:attrNameLst>
                                          <p:attrName>style.visibility</p:attrName>
                                        </p:attrNameLst>
                                      </p:cBhvr>
                                      <p:to>
                                        <p:strVal val="hidden"/>
                                      </p:to>
                                    </p:set>
                                  </p:childTnLst>
                                </p:cTn>
                              </p:par>
                              <p:par>
                                <p:cTn id="7219" presetID="1" presetClass="exit" presetSubtype="0" fill="hold" grpId="5" nodeType="withEffect">
                                  <p:stCondLst>
                                    <p:cond delay="0"/>
                                  </p:stCondLst>
                                  <p:childTnLst>
                                    <p:set>
                                      <p:cBhvr>
                                        <p:cTn id="7220" dur="1" fill="hold">
                                          <p:stCondLst>
                                            <p:cond delay="0"/>
                                          </p:stCondLst>
                                        </p:cTn>
                                        <p:tgtEl>
                                          <p:spTgt spid="438"/>
                                        </p:tgtEl>
                                        <p:attrNameLst>
                                          <p:attrName>style.visibility</p:attrName>
                                        </p:attrNameLst>
                                      </p:cBhvr>
                                      <p:to>
                                        <p:strVal val="hidden"/>
                                      </p:to>
                                    </p:set>
                                  </p:childTnLst>
                                </p:cTn>
                              </p:par>
                              <p:par>
                                <p:cTn id="7221" presetID="1" presetClass="exit" presetSubtype="0" fill="hold" grpId="5" nodeType="withEffect">
                                  <p:stCondLst>
                                    <p:cond delay="0"/>
                                  </p:stCondLst>
                                  <p:childTnLst>
                                    <p:set>
                                      <p:cBhvr>
                                        <p:cTn id="7222" dur="1" fill="hold">
                                          <p:stCondLst>
                                            <p:cond delay="0"/>
                                          </p:stCondLst>
                                        </p:cTn>
                                        <p:tgtEl>
                                          <p:spTgt spid="437"/>
                                        </p:tgtEl>
                                        <p:attrNameLst>
                                          <p:attrName>style.visibility</p:attrName>
                                        </p:attrNameLst>
                                      </p:cBhvr>
                                      <p:to>
                                        <p:strVal val="hidden"/>
                                      </p:to>
                                    </p:set>
                                  </p:childTnLst>
                                </p:cTn>
                              </p:par>
                              <p:par>
                                <p:cTn id="7223" presetID="1" presetClass="exit" presetSubtype="0" fill="hold" grpId="5" nodeType="withEffect">
                                  <p:stCondLst>
                                    <p:cond delay="0"/>
                                  </p:stCondLst>
                                  <p:childTnLst>
                                    <p:set>
                                      <p:cBhvr>
                                        <p:cTn id="7224" dur="1" fill="hold">
                                          <p:stCondLst>
                                            <p:cond delay="0"/>
                                          </p:stCondLst>
                                        </p:cTn>
                                        <p:tgtEl>
                                          <p:spTgt spid="440"/>
                                        </p:tgtEl>
                                        <p:attrNameLst>
                                          <p:attrName>style.visibility</p:attrName>
                                        </p:attrNameLst>
                                      </p:cBhvr>
                                      <p:to>
                                        <p:strVal val="hidden"/>
                                      </p:to>
                                    </p:set>
                                  </p:childTnLst>
                                </p:cTn>
                              </p:par>
                              <p:par>
                                <p:cTn id="7225" presetID="1" presetClass="exit" presetSubtype="0" fill="hold" grpId="5" nodeType="withEffect">
                                  <p:stCondLst>
                                    <p:cond delay="0"/>
                                  </p:stCondLst>
                                  <p:childTnLst>
                                    <p:set>
                                      <p:cBhvr>
                                        <p:cTn id="7226" dur="1" fill="hold">
                                          <p:stCondLst>
                                            <p:cond delay="0"/>
                                          </p:stCondLst>
                                        </p:cTn>
                                        <p:tgtEl>
                                          <p:spTgt spid="439"/>
                                        </p:tgtEl>
                                        <p:attrNameLst>
                                          <p:attrName>style.visibility</p:attrName>
                                        </p:attrNameLst>
                                      </p:cBhvr>
                                      <p:to>
                                        <p:strVal val="hidden"/>
                                      </p:to>
                                    </p:set>
                                  </p:childTnLst>
                                </p:cTn>
                              </p:par>
                              <p:par>
                                <p:cTn id="7227" presetID="1" presetClass="exit" presetSubtype="0" fill="hold" grpId="5" nodeType="withEffect">
                                  <p:stCondLst>
                                    <p:cond delay="0"/>
                                  </p:stCondLst>
                                  <p:childTnLst>
                                    <p:set>
                                      <p:cBhvr>
                                        <p:cTn id="7228" dur="1" fill="hold">
                                          <p:stCondLst>
                                            <p:cond delay="0"/>
                                          </p:stCondLst>
                                        </p:cTn>
                                        <p:tgtEl>
                                          <p:spTgt spid="441"/>
                                        </p:tgtEl>
                                        <p:attrNameLst>
                                          <p:attrName>style.visibility</p:attrName>
                                        </p:attrNameLst>
                                      </p:cBhvr>
                                      <p:to>
                                        <p:strVal val="hidden"/>
                                      </p:to>
                                    </p:set>
                                  </p:childTnLst>
                                </p:cTn>
                              </p:par>
                              <p:par>
                                <p:cTn id="7229" presetID="1" presetClass="exit" presetSubtype="0" fill="hold" grpId="5" nodeType="withEffect">
                                  <p:stCondLst>
                                    <p:cond delay="0"/>
                                  </p:stCondLst>
                                  <p:childTnLst>
                                    <p:set>
                                      <p:cBhvr>
                                        <p:cTn id="7230" dur="1" fill="hold">
                                          <p:stCondLst>
                                            <p:cond delay="0"/>
                                          </p:stCondLst>
                                        </p:cTn>
                                        <p:tgtEl>
                                          <p:spTgt spid="442"/>
                                        </p:tgtEl>
                                        <p:attrNameLst>
                                          <p:attrName>style.visibility</p:attrName>
                                        </p:attrNameLst>
                                      </p:cBhvr>
                                      <p:to>
                                        <p:strVal val="hidden"/>
                                      </p:to>
                                    </p:set>
                                  </p:childTnLst>
                                </p:cTn>
                              </p:par>
                              <p:par>
                                <p:cTn id="7231" presetID="1" presetClass="exit" presetSubtype="0" fill="hold" grpId="5" nodeType="withEffect">
                                  <p:stCondLst>
                                    <p:cond delay="0"/>
                                  </p:stCondLst>
                                  <p:childTnLst>
                                    <p:set>
                                      <p:cBhvr>
                                        <p:cTn id="7232" dur="1" fill="hold">
                                          <p:stCondLst>
                                            <p:cond delay="0"/>
                                          </p:stCondLst>
                                        </p:cTn>
                                        <p:tgtEl>
                                          <p:spTgt spid="444"/>
                                        </p:tgtEl>
                                        <p:attrNameLst>
                                          <p:attrName>style.visibility</p:attrName>
                                        </p:attrNameLst>
                                      </p:cBhvr>
                                      <p:to>
                                        <p:strVal val="hidden"/>
                                      </p:to>
                                    </p:set>
                                  </p:childTnLst>
                                </p:cTn>
                              </p:par>
                              <p:par>
                                <p:cTn id="7233" presetID="1" presetClass="exit" presetSubtype="0" fill="hold" grpId="5" nodeType="withEffect">
                                  <p:stCondLst>
                                    <p:cond delay="0"/>
                                  </p:stCondLst>
                                  <p:childTnLst>
                                    <p:set>
                                      <p:cBhvr>
                                        <p:cTn id="7234" dur="1" fill="hold">
                                          <p:stCondLst>
                                            <p:cond delay="0"/>
                                          </p:stCondLst>
                                        </p:cTn>
                                        <p:tgtEl>
                                          <p:spTgt spid="443"/>
                                        </p:tgtEl>
                                        <p:attrNameLst>
                                          <p:attrName>style.visibility</p:attrName>
                                        </p:attrNameLst>
                                      </p:cBhvr>
                                      <p:to>
                                        <p:strVal val="hidden"/>
                                      </p:to>
                                    </p:set>
                                  </p:childTnLst>
                                </p:cTn>
                              </p:par>
                              <p:par>
                                <p:cTn id="7235" presetID="1" presetClass="exit" presetSubtype="0" fill="hold" grpId="5" nodeType="withEffect">
                                  <p:stCondLst>
                                    <p:cond delay="0"/>
                                  </p:stCondLst>
                                  <p:childTnLst>
                                    <p:set>
                                      <p:cBhvr>
                                        <p:cTn id="7236" dur="1" fill="hold">
                                          <p:stCondLst>
                                            <p:cond delay="0"/>
                                          </p:stCondLst>
                                        </p:cTn>
                                        <p:tgtEl>
                                          <p:spTgt spid="446"/>
                                        </p:tgtEl>
                                        <p:attrNameLst>
                                          <p:attrName>style.visibility</p:attrName>
                                        </p:attrNameLst>
                                      </p:cBhvr>
                                      <p:to>
                                        <p:strVal val="hidden"/>
                                      </p:to>
                                    </p:set>
                                  </p:childTnLst>
                                </p:cTn>
                              </p:par>
                              <p:par>
                                <p:cTn id="7237" presetID="1" presetClass="exit" presetSubtype="0" fill="hold" grpId="5" nodeType="withEffect">
                                  <p:stCondLst>
                                    <p:cond delay="0"/>
                                  </p:stCondLst>
                                  <p:childTnLst>
                                    <p:set>
                                      <p:cBhvr>
                                        <p:cTn id="7238" dur="1" fill="hold">
                                          <p:stCondLst>
                                            <p:cond delay="0"/>
                                          </p:stCondLst>
                                        </p:cTn>
                                        <p:tgtEl>
                                          <p:spTgt spid="445"/>
                                        </p:tgtEl>
                                        <p:attrNameLst>
                                          <p:attrName>style.visibility</p:attrName>
                                        </p:attrNameLst>
                                      </p:cBhvr>
                                      <p:to>
                                        <p:strVal val="hidden"/>
                                      </p:to>
                                    </p:set>
                                  </p:childTnLst>
                                </p:cTn>
                              </p:par>
                              <p:par>
                                <p:cTn id="7239" presetID="1" presetClass="exit" presetSubtype="0" fill="hold" grpId="5" nodeType="withEffect">
                                  <p:stCondLst>
                                    <p:cond delay="0"/>
                                  </p:stCondLst>
                                  <p:childTnLst>
                                    <p:set>
                                      <p:cBhvr>
                                        <p:cTn id="7240" dur="1" fill="hold">
                                          <p:stCondLst>
                                            <p:cond delay="0"/>
                                          </p:stCondLst>
                                        </p:cTn>
                                        <p:tgtEl>
                                          <p:spTgt spid="448"/>
                                        </p:tgtEl>
                                        <p:attrNameLst>
                                          <p:attrName>style.visibility</p:attrName>
                                        </p:attrNameLst>
                                      </p:cBhvr>
                                      <p:to>
                                        <p:strVal val="hidden"/>
                                      </p:to>
                                    </p:set>
                                  </p:childTnLst>
                                </p:cTn>
                              </p:par>
                              <p:par>
                                <p:cTn id="7241" presetID="1" presetClass="exit" presetSubtype="0" fill="hold" grpId="5" nodeType="withEffect">
                                  <p:stCondLst>
                                    <p:cond delay="0"/>
                                  </p:stCondLst>
                                  <p:childTnLst>
                                    <p:set>
                                      <p:cBhvr>
                                        <p:cTn id="7242" dur="1" fill="hold">
                                          <p:stCondLst>
                                            <p:cond delay="0"/>
                                          </p:stCondLst>
                                        </p:cTn>
                                        <p:tgtEl>
                                          <p:spTgt spid="447"/>
                                        </p:tgtEl>
                                        <p:attrNameLst>
                                          <p:attrName>style.visibility</p:attrName>
                                        </p:attrNameLst>
                                      </p:cBhvr>
                                      <p:to>
                                        <p:strVal val="hidden"/>
                                      </p:to>
                                    </p:set>
                                  </p:childTnLst>
                                </p:cTn>
                              </p:par>
                              <p:par>
                                <p:cTn id="7243" presetID="1" presetClass="exit" presetSubtype="0" fill="hold" grpId="5" nodeType="withEffect">
                                  <p:stCondLst>
                                    <p:cond delay="0"/>
                                  </p:stCondLst>
                                  <p:childTnLst>
                                    <p:set>
                                      <p:cBhvr>
                                        <p:cTn id="7244" dur="1" fill="hold">
                                          <p:stCondLst>
                                            <p:cond delay="0"/>
                                          </p:stCondLst>
                                        </p:cTn>
                                        <p:tgtEl>
                                          <p:spTgt spid="450"/>
                                        </p:tgtEl>
                                        <p:attrNameLst>
                                          <p:attrName>style.visibility</p:attrName>
                                        </p:attrNameLst>
                                      </p:cBhvr>
                                      <p:to>
                                        <p:strVal val="hidden"/>
                                      </p:to>
                                    </p:set>
                                  </p:childTnLst>
                                </p:cTn>
                              </p:par>
                              <p:par>
                                <p:cTn id="7245" presetID="1" presetClass="exit" presetSubtype="0" fill="hold" grpId="5" nodeType="withEffect">
                                  <p:stCondLst>
                                    <p:cond delay="0"/>
                                  </p:stCondLst>
                                  <p:childTnLst>
                                    <p:set>
                                      <p:cBhvr>
                                        <p:cTn id="7246" dur="1" fill="hold">
                                          <p:stCondLst>
                                            <p:cond delay="0"/>
                                          </p:stCondLst>
                                        </p:cTn>
                                        <p:tgtEl>
                                          <p:spTgt spid="449"/>
                                        </p:tgtEl>
                                        <p:attrNameLst>
                                          <p:attrName>style.visibility</p:attrName>
                                        </p:attrNameLst>
                                      </p:cBhvr>
                                      <p:to>
                                        <p:strVal val="hidden"/>
                                      </p:to>
                                    </p:set>
                                  </p:childTnLst>
                                </p:cTn>
                              </p:par>
                              <p:par>
                                <p:cTn id="7247" presetID="1" presetClass="exit" presetSubtype="0" fill="hold" grpId="5" nodeType="withEffect">
                                  <p:stCondLst>
                                    <p:cond delay="0"/>
                                  </p:stCondLst>
                                  <p:childTnLst>
                                    <p:set>
                                      <p:cBhvr>
                                        <p:cTn id="7248" dur="1" fill="hold">
                                          <p:stCondLst>
                                            <p:cond delay="0"/>
                                          </p:stCondLst>
                                        </p:cTn>
                                        <p:tgtEl>
                                          <p:spTgt spid="452"/>
                                        </p:tgtEl>
                                        <p:attrNameLst>
                                          <p:attrName>style.visibility</p:attrName>
                                        </p:attrNameLst>
                                      </p:cBhvr>
                                      <p:to>
                                        <p:strVal val="hidden"/>
                                      </p:to>
                                    </p:set>
                                  </p:childTnLst>
                                </p:cTn>
                              </p:par>
                              <p:par>
                                <p:cTn id="7249" presetID="1" presetClass="exit" presetSubtype="0" fill="hold" grpId="5" nodeType="withEffect">
                                  <p:stCondLst>
                                    <p:cond delay="0"/>
                                  </p:stCondLst>
                                  <p:childTnLst>
                                    <p:set>
                                      <p:cBhvr>
                                        <p:cTn id="7250" dur="1" fill="hold">
                                          <p:stCondLst>
                                            <p:cond delay="0"/>
                                          </p:stCondLst>
                                        </p:cTn>
                                        <p:tgtEl>
                                          <p:spTgt spid="451"/>
                                        </p:tgtEl>
                                        <p:attrNameLst>
                                          <p:attrName>style.visibility</p:attrName>
                                        </p:attrNameLst>
                                      </p:cBhvr>
                                      <p:to>
                                        <p:strVal val="hidden"/>
                                      </p:to>
                                    </p:set>
                                  </p:childTnLst>
                                </p:cTn>
                              </p:par>
                              <p:par>
                                <p:cTn id="7251" presetID="1" presetClass="exit" presetSubtype="0" fill="hold" grpId="5" nodeType="withEffect">
                                  <p:stCondLst>
                                    <p:cond delay="0"/>
                                  </p:stCondLst>
                                  <p:childTnLst>
                                    <p:set>
                                      <p:cBhvr>
                                        <p:cTn id="7252" dur="1" fill="hold">
                                          <p:stCondLst>
                                            <p:cond delay="0"/>
                                          </p:stCondLst>
                                        </p:cTn>
                                        <p:tgtEl>
                                          <p:spTgt spid="454"/>
                                        </p:tgtEl>
                                        <p:attrNameLst>
                                          <p:attrName>style.visibility</p:attrName>
                                        </p:attrNameLst>
                                      </p:cBhvr>
                                      <p:to>
                                        <p:strVal val="hidden"/>
                                      </p:to>
                                    </p:set>
                                  </p:childTnLst>
                                </p:cTn>
                              </p:par>
                              <p:par>
                                <p:cTn id="7253" presetID="1" presetClass="exit" presetSubtype="0" fill="hold" grpId="5" nodeType="withEffect">
                                  <p:stCondLst>
                                    <p:cond delay="0"/>
                                  </p:stCondLst>
                                  <p:childTnLst>
                                    <p:set>
                                      <p:cBhvr>
                                        <p:cTn id="7254" dur="1" fill="hold">
                                          <p:stCondLst>
                                            <p:cond delay="0"/>
                                          </p:stCondLst>
                                        </p:cTn>
                                        <p:tgtEl>
                                          <p:spTgt spid="453"/>
                                        </p:tgtEl>
                                        <p:attrNameLst>
                                          <p:attrName>style.visibility</p:attrName>
                                        </p:attrNameLst>
                                      </p:cBhvr>
                                      <p:to>
                                        <p:strVal val="hidden"/>
                                      </p:to>
                                    </p:set>
                                  </p:childTnLst>
                                </p:cTn>
                              </p:par>
                              <p:par>
                                <p:cTn id="7255" presetID="1" presetClass="exit" presetSubtype="0" fill="hold" grpId="5" nodeType="withEffect">
                                  <p:stCondLst>
                                    <p:cond delay="0"/>
                                  </p:stCondLst>
                                  <p:childTnLst>
                                    <p:set>
                                      <p:cBhvr>
                                        <p:cTn id="7256" dur="1" fill="hold">
                                          <p:stCondLst>
                                            <p:cond delay="0"/>
                                          </p:stCondLst>
                                        </p:cTn>
                                        <p:tgtEl>
                                          <p:spTgt spid="456"/>
                                        </p:tgtEl>
                                        <p:attrNameLst>
                                          <p:attrName>style.visibility</p:attrName>
                                        </p:attrNameLst>
                                      </p:cBhvr>
                                      <p:to>
                                        <p:strVal val="hidden"/>
                                      </p:to>
                                    </p:set>
                                  </p:childTnLst>
                                </p:cTn>
                              </p:par>
                              <p:par>
                                <p:cTn id="7257" presetID="1" presetClass="exit" presetSubtype="0" fill="hold" grpId="5" nodeType="withEffect">
                                  <p:stCondLst>
                                    <p:cond delay="0"/>
                                  </p:stCondLst>
                                  <p:childTnLst>
                                    <p:set>
                                      <p:cBhvr>
                                        <p:cTn id="7258" dur="1" fill="hold">
                                          <p:stCondLst>
                                            <p:cond delay="0"/>
                                          </p:stCondLst>
                                        </p:cTn>
                                        <p:tgtEl>
                                          <p:spTgt spid="455"/>
                                        </p:tgtEl>
                                        <p:attrNameLst>
                                          <p:attrName>style.visibility</p:attrName>
                                        </p:attrNameLst>
                                      </p:cBhvr>
                                      <p:to>
                                        <p:strVal val="hidden"/>
                                      </p:to>
                                    </p:set>
                                  </p:childTnLst>
                                </p:cTn>
                              </p:par>
                              <p:par>
                                <p:cTn id="7259" presetID="1" presetClass="exit" presetSubtype="0" fill="hold" grpId="5" nodeType="withEffect">
                                  <p:stCondLst>
                                    <p:cond delay="0"/>
                                  </p:stCondLst>
                                  <p:childTnLst>
                                    <p:set>
                                      <p:cBhvr>
                                        <p:cTn id="7260" dur="1" fill="hold">
                                          <p:stCondLst>
                                            <p:cond delay="0"/>
                                          </p:stCondLst>
                                        </p:cTn>
                                        <p:tgtEl>
                                          <p:spTgt spid="458"/>
                                        </p:tgtEl>
                                        <p:attrNameLst>
                                          <p:attrName>style.visibility</p:attrName>
                                        </p:attrNameLst>
                                      </p:cBhvr>
                                      <p:to>
                                        <p:strVal val="hidden"/>
                                      </p:to>
                                    </p:set>
                                  </p:childTnLst>
                                </p:cTn>
                              </p:par>
                              <p:par>
                                <p:cTn id="7261" presetID="1" presetClass="exit" presetSubtype="0" fill="hold" grpId="5" nodeType="withEffect">
                                  <p:stCondLst>
                                    <p:cond delay="0"/>
                                  </p:stCondLst>
                                  <p:childTnLst>
                                    <p:set>
                                      <p:cBhvr>
                                        <p:cTn id="7262" dur="1" fill="hold">
                                          <p:stCondLst>
                                            <p:cond delay="0"/>
                                          </p:stCondLst>
                                        </p:cTn>
                                        <p:tgtEl>
                                          <p:spTgt spid="457"/>
                                        </p:tgtEl>
                                        <p:attrNameLst>
                                          <p:attrName>style.visibility</p:attrName>
                                        </p:attrNameLst>
                                      </p:cBhvr>
                                      <p:to>
                                        <p:strVal val="hidden"/>
                                      </p:to>
                                    </p:set>
                                  </p:childTnLst>
                                </p:cTn>
                              </p:par>
                              <p:par>
                                <p:cTn id="7263" presetID="1" presetClass="exit" presetSubtype="0" fill="hold" grpId="5" nodeType="withEffect">
                                  <p:stCondLst>
                                    <p:cond delay="0"/>
                                  </p:stCondLst>
                                  <p:childTnLst>
                                    <p:set>
                                      <p:cBhvr>
                                        <p:cTn id="7264" dur="1" fill="hold">
                                          <p:stCondLst>
                                            <p:cond delay="0"/>
                                          </p:stCondLst>
                                        </p:cTn>
                                        <p:tgtEl>
                                          <p:spTgt spid="460"/>
                                        </p:tgtEl>
                                        <p:attrNameLst>
                                          <p:attrName>style.visibility</p:attrName>
                                        </p:attrNameLst>
                                      </p:cBhvr>
                                      <p:to>
                                        <p:strVal val="hidden"/>
                                      </p:to>
                                    </p:set>
                                  </p:childTnLst>
                                </p:cTn>
                              </p:par>
                              <p:par>
                                <p:cTn id="7265" presetID="1" presetClass="exit" presetSubtype="0" fill="hold" grpId="5" nodeType="withEffect">
                                  <p:stCondLst>
                                    <p:cond delay="0"/>
                                  </p:stCondLst>
                                  <p:childTnLst>
                                    <p:set>
                                      <p:cBhvr>
                                        <p:cTn id="7266" dur="1" fill="hold">
                                          <p:stCondLst>
                                            <p:cond delay="0"/>
                                          </p:stCondLst>
                                        </p:cTn>
                                        <p:tgtEl>
                                          <p:spTgt spid="459"/>
                                        </p:tgtEl>
                                        <p:attrNameLst>
                                          <p:attrName>style.visibility</p:attrName>
                                        </p:attrNameLst>
                                      </p:cBhvr>
                                      <p:to>
                                        <p:strVal val="hidden"/>
                                      </p:to>
                                    </p:set>
                                  </p:childTnLst>
                                </p:cTn>
                              </p:par>
                              <p:par>
                                <p:cTn id="7267" presetID="1" presetClass="exit" presetSubtype="0" fill="hold" grpId="5" nodeType="withEffect">
                                  <p:stCondLst>
                                    <p:cond delay="0"/>
                                  </p:stCondLst>
                                  <p:childTnLst>
                                    <p:set>
                                      <p:cBhvr>
                                        <p:cTn id="7268" dur="1" fill="hold">
                                          <p:stCondLst>
                                            <p:cond delay="0"/>
                                          </p:stCondLst>
                                        </p:cTn>
                                        <p:tgtEl>
                                          <p:spTgt spid="461"/>
                                        </p:tgtEl>
                                        <p:attrNameLst>
                                          <p:attrName>style.visibility</p:attrName>
                                        </p:attrNameLst>
                                      </p:cBhvr>
                                      <p:to>
                                        <p:strVal val="hidden"/>
                                      </p:to>
                                    </p:set>
                                  </p:childTnLst>
                                </p:cTn>
                              </p:par>
                              <p:par>
                                <p:cTn id="7269" presetID="1" presetClass="exit" presetSubtype="0" fill="hold" grpId="5" nodeType="withEffect">
                                  <p:stCondLst>
                                    <p:cond delay="0"/>
                                  </p:stCondLst>
                                  <p:childTnLst>
                                    <p:set>
                                      <p:cBhvr>
                                        <p:cTn id="7270" dur="1" fill="hold">
                                          <p:stCondLst>
                                            <p:cond delay="0"/>
                                          </p:stCondLst>
                                        </p:cTn>
                                        <p:tgtEl>
                                          <p:spTgt spid="462"/>
                                        </p:tgtEl>
                                        <p:attrNameLst>
                                          <p:attrName>style.visibility</p:attrName>
                                        </p:attrNameLst>
                                      </p:cBhvr>
                                      <p:to>
                                        <p:strVal val="hidden"/>
                                      </p:to>
                                    </p:set>
                                  </p:childTnLst>
                                </p:cTn>
                              </p:par>
                              <p:par>
                                <p:cTn id="7271" presetID="1" presetClass="exit" presetSubtype="0" fill="hold" grpId="5" nodeType="withEffect">
                                  <p:stCondLst>
                                    <p:cond delay="0"/>
                                  </p:stCondLst>
                                  <p:childTnLst>
                                    <p:set>
                                      <p:cBhvr>
                                        <p:cTn id="7272" dur="1" fill="hold">
                                          <p:stCondLst>
                                            <p:cond delay="0"/>
                                          </p:stCondLst>
                                        </p:cTn>
                                        <p:tgtEl>
                                          <p:spTgt spid="464"/>
                                        </p:tgtEl>
                                        <p:attrNameLst>
                                          <p:attrName>style.visibility</p:attrName>
                                        </p:attrNameLst>
                                      </p:cBhvr>
                                      <p:to>
                                        <p:strVal val="hidden"/>
                                      </p:to>
                                    </p:set>
                                  </p:childTnLst>
                                </p:cTn>
                              </p:par>
                              <p:par>
                                <p:cTn id="7273" presetID="1" presetClass="exit" presetSubtype="0" fill="hold" grpId="5" nodeType="withEffect">
                                  <p:stCondLst>
                                    <p:cond delay="0"/>
                                  </p:stCondLst>
                                  <p:childTnLst>
                                    <p:set>
                                      <p:cBhvr>
                                        <p:cTn id="7274" dur="1" fill="hold">
                                          <p:stCondLst>
                                            <p:cond delay="0"/>
                                          </p:stCondLst>
                                        </p:cTn>
                                        <p:tgtEl>
                                          <p:spTgt spid="463"/>
                                        </p:tgtEl>
                                        <p:attrNameLst>
                                          <p:attrName>style.visibility</p:attrName>
                                        </p:attrNameLst>
                                      </p:cBhvr>
                                      <p:to>
                                        <p:strVal val="hidden"/>
                                      </p:to>
                                    </p:set>
                                  </p:childTnLst>
                                </p:cTn>
                              </p:par>
                              <p:par>
                                <p:cTn id="7275" presetID="1" presetClass="exit" presetSubtype="0" fill="hold" grpId="5" nodeType="withEffect">
                                  <p:stCondLst>
                                    <p:cond delay="0"/>
                                  </p:stCondLst>
                                  <p:childTnLst>
                                    <p:set>
                                      <p:cBhvr>
                                        <p:cTn id="7276" dur="1" fill="hold">
                                          <p:stCondLst>
                                            <p:cond delay="0"/>
                                          </p:stCondLst>
                                        </p:cTn>
                                        <p:tgtEl>
                                          <p:spTgt spid="466"/>
                                        </p:tgtEl>
                                        <p:attrNameLst>
                                          <p:attrName>style.visibility</p:attrName>
                                        </p:attrNameLst>
                                      </p:cBhvr>
                                      <p:to>
                                        <p:strVal val="hidden"/>
                                      </p:to>
                                    </p:set>
                                  </p:childTnLst>
                                </p:cTn>
                              </p:par>
                              <p:par>
                                <p:cTn id="7277" presetID="1" presetClass="exit" presetSubtype="0" fill="hold" grpId="5" nodeType="withEffect">
                                  <p:stCondLst>
                                    <p:cond delay="0"/>
                                  </p:stCondLst>
                                  <p:childTnLst>
                                    <p:set>
                                      <p:cBhvr>
                                        <p:cTn id="7278" dur="1" fill="hold">
                                          <p:stCondLst>
                                            <p:cond delay="0"/>
                                          </p:stCondLst>
                                        </p:cTn>
                                        <p:tgtEl>
                                          <p:spTgt spid="465"/>
                                        </p:tgtEl>
                                        <p:attrNameLst>
                                          <p:attrName>style.visibility</p:attrName>
                                        </p:attrNameLst>
                                      </p:cBhvr>
                                      <p:to>
                                        <p:strVal val="hidden"/>
                                      </p:to>
                                    </p:set>
                                  </p:childTnLst>
                                </p:cTn>
                              </p:par>
                              <p:par>
                                <p:cTn id="7279" presetID="1" presetClass="exit" presetSubtype="0" fill="hold" grpId="5" nodeType="withEffect">
                                  <p:stCondLst>
                                    <p:cond delay="0"/>
                                  </p:stCondLst>
                                  <p:childTnLst>
                                    <p:set>
                                      <p:cBhvr>
                                        <p:cTn id="7280" dur="1" fill="hold">
                                          <p:stCondLst>
                                            <p:cond delay="0"/>
                                          </p:stCondLst>
                                        </p:cTn>
                                        <p:tgtEl>
                                          <p:spTgt spid="468"/>
                                        </p:tgtEl>
                                        <p:attrNameLst>
                                          <p:attrName>style.visibility</p:attrName>
                                        </p:attrNameLst>
                                      </p:cBhvr>
                                      <p:to>
                                        <p:strVal val="hidden"/>
                                      </p:to>
                                    </p:set>
                                  </p:childTnLst>
                                </p:cTn>
                              </p:par>
                              <p:par>
                                <p:cTn id="7281" presetID="1" presetClass="exit" presetSubtype="0" fill="hold" grpId="5" nodeType="withEffect">
                                  <p:stCondLst>
                                    <p:cond delay="0"/>
                                  </p:stCondLst>
                                  <p:childTnLst>
                                    <p:set>
                                      <p:cBhvr>
                                        <p:cTn id="7282" dur="1" fill="hold">
                                          <p:stCondLst>
                                            <p:cond delay="0"/>
                                          </p:stCondLst>
                                        </p:cTn>
                                        <p:tgtEl>
                                          <p:spTgt spid="467"/>
                                        </p:tgtEl>
                                        <p:attrNameLst>
                                          <p:attrName>style.visibility</p:attrName>
                                        </p:attrNameLst>
                                      </p:cBhvr>
                                      <p:to>
                                        <p:strVal val="hidden"/>
                                      </p:to>
                                    </p:set>
                                  </p:childTnLst>
                                </p:cTn>
                              </p:par>
                              <p:par>
                                <p:cTn id="7283" presetID="1" presetClass="exit" presetSubtype="0" fill="hold" grpId="5" nodeType="withEffect">
                                  <p:stCondLst>
                                    <p:cond delay="0"/>
                                  </p:stCondLst>
                                  <p:childTnLst>
                                    <p:set>
                                      <p:cBhvr>
                                        <p:cTn id="7284" dur="1" fill="hold">
                                          <p:stCondLst>
                                            <p:cond delay="0"/>
                                          </p:stCondLst>
                                        </p:cTn>
                                        <p:tgtEl>
                                          <p:spTgt spid="470"/>
                                        </p:tgtEl>
                                        <p:attrNameLst>
                                          <p:attrName>style.visibility</p:attrName>
                                        </p:attrNameLst>
                                      </p:cBhvr>
                                      <p:to>
                                        <p:strVal val="hidden"/>
                                      </p:to>
                                    </p:set>
                                  </p:childTnLst>
                                </p:cTn>
                              </p:par>
                              <p:par>
                                <p:cTn id="7285" presetID="1" presetClass="exit" presetSubtype="0" fill="hold" grpId="5" nodeType="withEffect">
                                  <p:stCondLst>
                                    <p:cond delay="0"/>
                                  </p:stCondLst>
                                  <p:childTnLst>
                                    <p:set>
                                      <p:cBhvr>
                                        <p:cTn id="7286" dur="1" fill="hold">
                                          <p:stCondLst>
                                            <p:cond delay="0"/>
                                          </p:stCondLst>
                                        </p:cTn>
                                        <p:tgtEl>
                                          <p:spTgt spid="469"/>
                                        </p:tgtEl>
                                        <p:attrNameLst>
                                          <p:attrName>style.visibility</p:attrName>
                                        </p:attrNameLst>
                                      </p:cBhvr>
                                      <p:to>
                                        <p:strVal val="hidden"/>
                                      </p:to>
                                    </p:set>
                                  </p:childTnLst>
                                </p:cTn>
                              </p:par>
                              <p:par>
                                <p:cTn id="7287" presetID="1" presetClass="exit" presetSubtype="0" fill="hold" grpId="5" nodeType="withEffect">
                                  <p:stCondLst>
                                    <p:cond delay="0"/>
                                  </p:stCondLst>
                                  <p:childTnLst>
                                    <p:set>
                                      <p:cBhvr>
                                        <p:cTn id="7288" dur="1" fill="hold">
                                          <p:stCondLst>
                                            <p:cond delay="0"/>
                                          </p:stCondLst>
                                        </p:cTn>
                                        <p:tgtEl>
                                          <p:spTgt spid="472"/>
                                        </p:tgtEl>
                                        <p:attrNameLst>
                                          <p:attrName>style.visibility</p:attrName>
                                        </p:attrNameLst>
                                      </p:cBhvr>
                                      <p:to>
                                        <p:strVal val="hidden"/>
                                      </p:to>
                                    </p:set>
                                  </p:childTnLst>
                                </p:cTn>
                              </p:par>
                              <p:par>
                                <p:cTn id="7289" presetID="1" presetClass="exit" presetSubtype="0" fill="hold" grpId="5" nodeType="withEffect">
                                  <p:stCondLst>
                                    <p:cond delay="0"/>
                                  </p:stCondLst>
                                  <p:childTnLst>
                                    <p:set>
                                      <p:cBhvr>
                                        <p:cTn id="7290" dur="1" fill="hold">
                                          <p:stCondLst>
                                            <p:cond delay="0"/>
                                          </p:stCondLst>
                                        </p:cTn>
                                        <p:tgtEl>
                                          <p:spTgt spid="471"/>
                                        </p:tgtEl>
                                        <p:attrNameLst>
                                          <p:attrName>style.visibility</p:attrName>
                                        </p:attrNameLst>
                                      </p:cBhvr>
                                      <p:to>
                                        <p:strVal val="hidden"/>
                                      </p:to>
                                    </p:set>
                                  </p:childTnLst>
                                </p:cTn>
                              </p:par>
                              <p:par>
                                <p:cTn id="7291" presetID="1" presetClass="exit" presetSubtype="0" fill="hold" grpId="5" nodeType="withEffect">
                                  <p:stCondLst>
                                    <p:cond delay="0"/>
                                  </p:stCondLst>
                                  <p:childTnLst>
                                    <p:set>
                                      <p:cBhvr>
                                        <p:cTn id="7292" dur="1" fill="hold">
                                          <p:stCondLst>
                                            <p:cond delay="0"/>
                                          </p:stCondLst>
                                        </p:cTn>
                                        <p:tgtEl>
                                          <p:spTgt spid="474"/>
                                        </p:tgtEl>
                                        <p:attrNameLst>
                                          <p:attrName>style.visibility</p:attrName>
                                        </p:attrNameLst>
                                      </p:cBhvr>
                                      <p:to>
                                        <p:strVal val="hidden"/>
                                      </p:to>
                                    </p:set>
                                  </p:childTnLst>
                                </p:cTn>
                              </p:par>
                              <p:par>
                                <p:cTn id="7293" presetID="1" presetClass="exit" presetSubtype="0" fill="hold" grpId="5" nodeType="withEffect">
                                  <p:stCondLst>
                                    <p:cond delay="0"/>
                                  </p:stCondLst>
                                  <p:childTnLst>
                                    <p:set>
                                      <p:cBhvr>
                                        <p:cTn id="7294" dur="1" fill="hold">
                                          <p:stCondLst>
                                            <p:cond delay="0"/>
                                          </p:stCondLst>
                                        </p:cTn>
                                        <p:tgtEl>
                                          <p:spTgt spid="473"/>
                                        </p:tgtEl>
                                        <p:attrNameLst>
                                          <p:attrName>style.visibility</p:attrName>
                                        </p:attrNameLst>
                                      </p:cBhvr>
                                      <p:to>
                                        <p:strVal val="hidden"/>
                                      </p:to>
                                    </p:set>
                                  </p:childTnLst>
                                </p:cTn>
                              </p:par>
                              <p:par>
                                <p:cTn id="7295" presetID="1" presetClass="exit" presetSubtype="0" fill="hold" grpId="5" nodeType="withEffect">
                                  <p:stCondLst>
                                    <p:cond delay="0"/>
                                  </p:stCondLst>
                                  <p:childTnLst>
                                    <p:set>
                                      <p:cBhvr>
                                        <p:cTn id="7296" dur="1" fill="hold">
                                          <p:stCondLst>
                                            <p:cond delay="0"/>
                                          </p:stCondLst>
                                        </p:cTn>
                                        <p:tgtEl>
                                          <p:spTgt spid="476"/>
                                        </p:tgtEl>
                                        <p:attrNameLst>
                                          <p:attrName>style.visibility</p:attrName>
                                        </p:attrNameLst>
                                      </p:cBhvr>
                                      <p:to>
                                        <p:strVal val="hidden"/>
                                      </p:to>
                                    </p:set>
                                  </p:childTnLst>
                                </p:cTn>
                              </p:par>
                              <p:par>
                                <p:cTn id="7297" presetID="1" presetClass="exit" presetSubtype="0" fill="hold" grpId="5" nodeType="withEffect">
                                  <p:stCondLst>
                                    <p:cond delay="0"/>
                                  </p:stCondLst>
                                  <p:childTnLst>
                                    <p:set>
                                      <p:cBhvr>
                                        <p:cTn id="7298" dur="1" fill="hold">
                                          <p:stCondLst>
                                            <p:cond delay="0"/>
                                          </p:stCondLst>
                                        </p:cTn>
                                        <p:tgtEl>
                                          <p:spTgt spid="475"/>
                                        </p:tgtEl>
                                        <p:attrNameLst>
                                          <p:attrName>style.visibility</p:attrName>
                                        </p:attrNameLst>
                                      </p:cBhvr>
                                      <p:to>
                                        <p:strVal val="hidden"/>
                                      </p:to>
                                    </p:set>
                                  </p:childTnLst>
                                </p:cTn>
                              </p:par>
                              <p:par>
                                <p:cTn id="7299" presetID="1" presetClass="exit" presetSubtype="0" fill="hold" grpId="5" nodeType="withEffect">
                                  <p:stCondLst>
                                    <p:cond delay="0"/>
                                  </p:stCondLst>
                                  <p:childTnLst>
                                    <p:set>
                                      <p:cBhvr>
                                        <p:cTn id="7300" dur="1" fill="hold">
                                          <p:stCondLst>
                                            <p:cond delay="0"/>
                                          </p:stCondLst>
                                        </p:cTn>
                                        <p:tgtEl>
                                          <p:spTgt spid="478"/>
                                        </p:tgtEl>
                                        <p:attrNameLst>
                                          <p:attrName>style.visibility</p:attrName>
                                        </p:attrNameLst>
                                      </p:cBhvr>
                                      <p:to>
                                        <p:strVal val="hidden"/>
                                      </p:to>
                                    </p:set>
                                  </p:childTnLst>
                                </p:cTn>
                              </p:par>
                              <p:par>
                                <p:cTn id="7301" presetID="1" presetClass="exit" presetSubtype="0" fill="hold" grpId="5" nodeType="withEffect">
                                  <p:stCondLst>
                                    <p:cond delay="0"/>
                                  </p:stCondLst>
                                  <p:childTnLst>
                                    <p:set>
                                      <p:cBhvr>
                                        <p:cTn id="7302" dur="1" fill="hold">
                                          <p:stCondLst>
                                            <p:cond delay="0"/>
                                          </p:stCondLst>
                                        </p:cTn>
                                        <p:tgtEl>
                                          <p:spTgt spid="477"/>
                                        </p:tgtEl>
                                        <p:attrNameLst>
                                          <p:attrName>style.visibility</p:attrName>
                                        </p:attrNameLst>
                                      </p:cBhvr>
                                      <p:to>
                                        <p:strVal val="hidden"/>
                                      </p:to>
                                    </p:set>
                                  </p:childTnLst>
                                </p:cTn>
                              </p:par>
                              <p:par>
                                <p:cTn id="7303" presetID="1" presetClass="exit" presetSubtype="0" fill="hold" grpId="5" nodeType="withEffect">
                                  <p:stCondLst>
                                    <p:cond delay="0"/>
                                  </p:stCondLst>
                                  <p:childTnLst>
                                    <p:set>
                                      <p:cBhvr>
                                        <p:cTn id="7304" dur="1" fill="hold">
                                          <p:stCondLst>
                                            <p:cond delay="0"/>
                                          </p:stCondLst>
                                        </p:cTn>
                                        <p:tgtEl>
                                          <p:spTgt spid="480"/>
                                        </p:tgtEl>
                                        <p:attrNameLst>
                                          <p:attrName>style.visibility</p:attrName>
                                        </p:attrNameLst>
                                      </p:cBhvr>
                                      <p:to>
                                        <p:strVal val="hidden"/>
                                      </p:to>
                                    </p:set>
                                  </p:childTnLst>
                                </p:cTn>
                              </p:par>
                              <p:par>
                                <p:cTn id="7305" presetID="1" presetClass="exit" presetSubtype="0" fill="hold" grpId="5" nodeType="withEffect">
                                  <p:stCondLst>
                                    <p:cond delay="0"/>
                                  </p:stCondLst>
                                  <p:childTnLst>
                                    <p:set>
                                      <p:cBhvr>
                                        <p:cTn id="7306" dur="1" fill="hold">
                                          <p:stCondLst>
                                            <p:cond delay="0"/>
                                          </p:stCondLst>
                                        </p:cTn>
                                        <p:tgtEl>
                                          <p:spTgt spid="479"/>
                                        </p:tgtEl>
                                        <p:attrNameLst>
                                          <p:attrName>style.visibility</p:attrName>
                                        </p:attrNameLst>
                                      </p:cBhvr>
                                      <p:to>
                                        <p:strVal val="hidden"/>
                                      </p:to>
                                    </p:set>
                                  </p:childTnLst>
                                </p:cTn>
                              </p:par>
                              <p:par>
                                <p:cTn id="7307" presetID="1" presetClass="exit" presetSubtype="0" fill="hold" grpId="5" nodeType="withEffect">
                                  <p:stCondLst>
                                    <p:cond delay="0"/>
                                  </p:stCondLst>
                                  <p:childTnLst>
                                    <p:set>
                                      <p:cBhvr>
                                        <p:cTn id="7308" dur="1" fill="hold">
                                          <p:stCondLst>
                                            <p:cond delay="0"/>
                                          </p:stCondLst>
                                        </p:cTn>
                                        <p:tgtEl>
                                          <p:spTgt spid="481"/>
                                        </p:tgtEl>
                                        <p:attrNameLst>
                                          <p:attrName>style.visibility</p:attrName>
                                        </p:attrNameLst>
                                      </p:cBhvr>
                                      <p:to>
                                        <p:strVal val="hidden"/>
                                      </p:to>
                                    </p:set>
                                  </p:childTnLst>
                                </p:cTn>
                              </p:par>
                              <p:par>
                                <p:cTn id="7309" presetID="1" presetClass="exit" presetSubtype="0" fill="hold" grpId="5" nodeType="withEffect">
                                  <p:stCondLst>
                                    <p:cond delay="0"/>
                                  </p:stCondLst>
                                  <p:childTnLst>
                                    <p:set>
                                      <p:cBhvr>
                                        <p:cTn id="7310" dur="1" fill="hold">
                                          <p:stCondLst>
                                            <p:cond delay="0"/>
                                          </p:stCondLst>
                                        </p:cTn>
                                        <p:tgtEl>
                                          <p:spTgt spid="482"/>
                                        </p:tgtEl>
                                        <p:attrNameLst>
                                          <p:attrName>style.visibility</p:attrName>
                                        </p:attrNameLst>
                                      </p:cBhvr>
                                      <p:to>
                                        <p:strVal val="hidden"/>
                                      </p:to>
                                    </p:set>
                                  </p:childTnLst>
                                </p:cTn>
                              </p:par>
                              <p:par>
                                <p:cTn id="7311" presetID="1" presetClass="exit" presetSubtype="0" fill="hold" grpId="5" nodeType="withEffect">
                                  <p:stCondLst>
                                    <p:cond delay="0"/>
                                  </p:stCondLst>
                                  <p:childTnLst>
                                    <p:set>
                                      <p:cBhvr>
                                        <p:cTn id="7312" dur="1" fill="hold">
                                          <p:stCondLst>
                                            <p:cond delay="0"/>
                                          </p:stCondLst>
                                        </p:cTn>
                                        <p:tgtEl>
                                          <p:spTgt spid="484"/>
                                        </p:tgtEl>
                                        <p:attrNameLst>
                                          <p:attrName>style.visibility</p:attrName>
                                        </p:attrNameLst>
                                      </p:cBhvr>
                                      <p:to>
                                        <p:strVal val="hidden"/>
                                      </p:to>
                                    </p:set>
                                  </p:childTnLst>
                                </p:cTn>
                              </p:par>
                              <p:par>
                                <p:cTn id="7313" presetID="1" presetClass="exit" presetSubtype="0" fill="hold" grpId="5" nodeType="withEffect">
                                  <p:stCondLst>
                                    <p:cond delay="0"/>
                                  </p:stCondLst>
                                  <p:childTnLst>
                                    <p:set>
                                      <p:cBhvr>
                                        <p:cTn id="7314" dur="1" fill="hold">
                                          <p:stCondLst>
                                            <p:cond delay="0"/>
                                          </p:stCondLst>
                                        </p:cTn>
                                        <p:tgtEl>
                                          <p:spTgt spid="483"/>
                                        </p:tgtEl>
                                        <p:attrNameLst>
                                          <p:attrName>style.visibility</p:attrName>
                                        </p:attrNameLst>
                                      </p:cBhvr>
                                      <p:to>
                                        <p:strVal val="hidden"/>
                                      </p:to>
                                    </p:set>
                                  </p:childTnLst>
                                </p:cTn>
                              </p:par>
                              <p:par>
                                <p:cTn id="7315" presetID="1" presetClass="exit" presetSubtype="0" fill="hold" grpId="5" nodeType="withEffect">
                                  <p:stCondLst>
                                    <p:cond delay="0"/>
                                  </p:stCondLst>
                                  <p:childTnLst>
                                    <p:set>
                                      <p:cBhvr>
                                        <p:cTn id="7316" dur="1" fill="hold">
                                          <p:stCondLst>
                                            <p:cond delay="0"/>
                                          </p:stCondLst>
                                        </p:cTn>
                                        <p:tgtEl>
                                          <p:spTgt spid="486"/>
                                        </p:tgtEl>
                                        <p:attrNameLst>
                                          <p:attrName>style.visibility</p:attrName>
                                        </p:attrNameLst>
                                      </p:cBhvr>
                                      <p:to>
                                        <p:strVal val="hidden"/>
                                      </p:to>
                                    </p:set>
                                  </p:childTnLst>
                                </p:cTn>
                              </p:par>
                              <p:par>
                                <p:cTn id="7317" presetID="1" presetClass="exit" presetSubtype="0" fill="hold" grpId="5" nodeType="withEffect">
                                  <p:stCondLst>
                                    <p:cond delay="0"/>
                                  </p:stCondLst>
                                  <p:childTnLst>
                                    <p:set>
                                      <p:cBhvr>
                                        <p:cTn id="7318" dur="1" fill="hold">
                                          <p:stCondLst>
                                            <p:cond delay="0"/>
                                          </p:stCondLst>
                                        </p:cTn>
                                        <p:tgtEl>
                                          <p:spTgt spid="485"/>
                                        </p:tgtEl>
                                        <p:attrNameLst>
                                          <p:attrName>style.visibility</p:attrName>
                                        </p:attrNameLst>
                                      </p:cBhvr>
                                      <p:to>
                                        <p:strVal val="hidden"/>
                                      </p:to>
                                    </p:set>
                                  </p:childTnLst>
                                </p:cTn>
                              </p:par>
                              <p:par>
                                <p:cTn id="7319" presetID="1" presetClass="exit" presetSubtype="0" fill="hold" grpId="5" nodeType="withEffect">
                                  <p:stCondLst>
                                    <p:cond delay="0"/>
                                  </p:stCondLst>
                                  <p:childTnLst>
                                    <p:set>
                                      <p:cBhvr>
                                        <p:cTn id="7320" dur="1" fill="hold">
                                          <p:stCondLst>
                                            <p:cond delay="0"/>
                                          </p:stCondLst>
                                        </p:cTn>
                                        <p:tgtEl>
                                          <p:spTgt spid="488"/>
                                        </p:tgtEl>
                                        <p:attrNameLst>
                                          <p:attrName>style.visibility</p:attrName>
                                        </p:attrNameLst>
                                      </p:cBhvr>
                                      <p:to>
                                        <p:strVal val="hidden"/>
                                      </p:to>
                                    </p:set>
                                  </p:childTnLst>
                                </p:cTn>
                              </p:par>
                              <p:par>
                                <p:cTn id="7321" presetID="1" presetClass="exit" presetSubtype="0" fill="hold" grpId="5" nodeType="withEffect">
                                  <p:stCondLst>
                                    <p:cond delay="0"/>
                                  </p:stCondLst>
                                  <p:childTnLst>
                                    <p:set>
                                      <p:cBhvr>
                                        <p:cTn id="7322" dur="1" fill="hold">
                                          <p:stCondLst>
                                            <p:cond delay="0"/>
                                          </p:stCondLst>
                                        </p:cTn>
                                        <p:tgtEl>
                                          <p:spTgt spid="487"/>
                                        </p:tgtEl>
                                        <p:attrNameLst>
                                          <p:attrName>style.visibility</p:attrName>
                                        </p:attrNameLst>
                                      </p:cBhvr>
                                      <p:to>
                                        <p:strVal val="hidden"/>
                                      </p:to>
                                    </p:set>
                                  </p:childTnLst>
                                </p:cTn>
                              </p:par>
                              <p:par>
                                <p:cTn id="7323" presetID="1" presetClass="exit" presetSubtype="0" fill="hold" grpId="5" nodeType="withEffect">
                                  <p:stCondLst>
                                    <p:cond delay="0"/>
                                  </p:stCondLst>
                                  <p:childTnLst>
                                    <p:set>
                                      <p:cBhvr>
                                        <p:cTn id="7324" dur="1" fill="hold">
                                          <p:stCondLst>
                                            <p:cond delay="0"/>
                                          </p:stCondLst>
                                        </p:cTn>
                                        <p:tgtEl>
                                          <p:spTgt spid="490"/>
                                        </p:tgtEl>
                                        <p:attrNameLst>
                                          <p:attrName>style.visibility</p:attrName>
                                        </p:attrNameLst>
                                      </p:cBhvr>
                                      <p:to>
                                        <p:strVal val="hidden"/>
                                      </p:to>
                                    </p:set>
                                  </p:childTnLst>
                                </p:cTn>
                              </p:par>
                              <p:par>
                                <p:cTn id="7325" presetID="1" presetClass="exit" presetSubtype="0" fill="hold" grpId="5" nodeType="withEffect">
                                  <p:stCondLst>
                                    <p:cond delay="0"/>
                                  </p:stCondLst>
                                  <p:childTnLst>
                                    <p:set>
                                      <p:cBhvr>
                                        <p:cTn id="7326" dur="1" fill="hold">
                                          <p:stCondLst>
                                            <p:cond delay="0"/>
                                          </p:stCondLst>
                                        </p:cTn>
                                        <p:tgtEl>
                                          <p:spTgt spid="489"/>
                                        </p:tgtEl>
                                        <p:attrNameLst>
                                          <p:attrName>style.visibility</p:attrName>
                                        </p:attrNameLst>
                                      </p:cBhvr>
                                      <p:to>
                                        <p:strVal val="hidden"/>
                                      </p:to>
                                    </p:set>
                                  </p:childTnLst>
                                </p:cTn>
                              </p:par>
                              <p:par>
                                <p:cTn id="7327" presetID="1" presetClass="exit" presetSubtype="0" fill="hold" grpId="5" nodeType="withEffect">
                                  <p:stCondLst>
                                    <p:cond delay="0"/>
                                  </p:stCondLst>
                                  <p:childTnLst>
                                    <p:set>
                                      <p:cBhvr>
                                        <p:cTn id="7328" dur="1" fill="hold">
                                          <p:stCondLst>
                                            <p:cond delay="0"/>
                                          </p:stCondLst>
                                        </p:cTn>
                                        <p:tgtEl>
                                          <p:spTgt spid="492"/>
                                        </p:tgtEl>
                                        <p:attrNameLst>
                                          <p:attrName>style.visibility</p:attrName>
                                        </p:attrNameLst>
                                      </p:cBhvr>
                                      <p:to>
                                        <p:strVal val="hidden"/>
                                      </p:to>
                                    </p:set>
                                  </p:childTnLst>
                                </p:cTn>
                              </p:par>
                              <p:par>
                                <p:cTn id="7329" presetID="1" presetClass="exit" presetSubtype="0" fill="hold" grpId="5" nodeType="withEffect">
                                  <p:stCondLst>
                                    <p:cond delay="0"/>
                                  </p:stCondLst>
                                  <p:childTnLst>
                                    <p:set>
                                      <p:cBhvr>
                                        <p:cTn id="7330" dur="1" fill="hold">
                                          <p:stCondLst>
                                            <p:cond delay="0"/>
                                          </p:stCondLst>
                                        </p:cTn>
                                        <p:tgtEl>
                                          <p:spTgt spid="491"/>
                                        </p:tgtEl>
                                        <p:attrNameLst>
                                          <p:attrName>style.visibility</p:attrName>
                                        </p:attrNameLst>
                                      </p:cBhvr>
                                      <p:to>
                                        <p:strVal val="hidden"/>
                                      </p:to>
                                    </p:set>
                                  </p:childTnLst>
                                </p:cTn>
                              </p:par>
                              <p:par>
                                <p:cTn id="7331" presetID="1" presetClass="exit" presetSubtype="0" fill="hold" grpId="5" nodeType="withEffect">
                                  <p:stCondLst>
                                    <p:cond delay="0"/>
                                  </p:stCondLst>
                                  <p:childTnLst>
                                    <p:set>
                                      <p:cBhvr>
                                        <p:cTn id="7332" dur="1" fill="hold">
                                          <p:stCondLst>
                                            <p:cond delay="0"/>
                                          </p:stCondLst>
                                        </p:cTn>
                                        <p:tgtEl>
                                          <p:spTgt spid="494"/>
                                        </p:tgtEl>
                                        <p:attrNameLst>
                                          <p:attrName>style.visibility</p:attrName>
                                        </p:attrNameLst>
                                      </p:cBhvr>
                                      <p:to>
                                        <p:strVal val="hidden"/>
                                      </p:to>
                                    </p:set>
                                  </p:childTnLst>
                                </p:cTn>
                              </p:par>
                              <p:par>
                                <p:cTn id="7333" presetID="1" presetClass="exit" presetSubtype="0" fill="hold" grpId="5" nodeType="withEffect">
                                  <p:stCondLst>
                                    <p:cond delay="0"/>
                                  </p:stCondLst>
                                  <p:childTnLst>
                                    <p:set>
                                      <p:cBhvr>
                                        <p:cTn id="7334" dur="1" fill="hold">
                                          <p:stCondLst>
                                            <p:cond delay="0"/>
                                          </p:stCondLst>
                                        </p:cTn>
                                        <p:tgtEl>
                                          <p:spTgt spid="493"/>
                                        </p:tgtEl>
                                        <p:attrNameLst>
                                          <p:attrName>style.visibility</p:attrName>
                                        </p:attrNameLst>
                                      </p:cBhvr>
                                      <p:to>
                                        <p:strVal val="hidden"/>
                                      </p:to>
                                    </p:set>
                                  </p:childTnLst>
                                </p:cTn>
                              </p:par>
                              <p:par>
                                <p:cTn id="7335" presetID="1" presetClass="exit" presetSubtype="0" fill="hold" grpId="5" nodeType="withEffect">
                                  <p:stCondLst>
                                    <p:cond delay="0"/>
                                  </p:stCondLst>
                                  <p:childTnLst>
                                    <p:set>
                                      <p:cBhvr>
                                        <p:cTn id="7336" dur="1" fill="hold">
                                          <p:stCondLst>
                                            <p:cond delay="0"/>
                                          </p:stCondLst>
                                        </p:cTn>
                                        <p:tgtEl>
                                          <p:spTgt spid="496"/>
                                        </p:tgtEl>
                                        <p:attrNameLst>
                                          <p:attrName>style.visibility</p:attrName>
                                        </p:attrNameLst>
                                      </p:cBhvr>
                                      <p:to>
                                        <p:strVal val="hidden"/>
                                      </p:to>
                                    </p:set>
                                  </p:childTnLst>
                                </p:cTn>
                              </p:par>
                              <p:par>
                                <p:cTn id="7337" presetID="1" presetClass="exit" presetSubtype="0" fill="hold" grpId="5" nodeType="withEffect">
                                  <p:stCondLst>
                                    <p:cond delay="0"/>
                                  </p:stCondLst>
                                  <p:childTnLst>
                                    <p:set>
                                      <p:cBhvr>
                                        <p:cTn id="7338" dur="1" fill="hold">
                                          <p:stCondLst>
                                            <p:cond delay="0"/>
                                          </p:stCondLst>
                                        </p:cTn>
                                        <p:tgtEl>
                                          <p:spTgt spid="495"/>
                                        </p:tgtEl>
                                        <p:attrNameLst>
                                          <p:attrName>style.visibility</p:attrName>
                                        </p:attrNameLst>
                                      </p:cBhvr>
                                      <p:to>
                                        <p:strVal val="hidden"/>
                                      </p:to>
                                    </p:set>
                                  </p:childTnLst>
                                </p:cTn>
                              </p:par>
                              <p:par>
                                <p:cTn id="7339" presetID="1" presetClass="exit" presetSubtype="0" fill="hold" grpId="5" nodeType="withEffect">
                                  <p:stCondLst>
                                    <p:cond delay="0"/>
                                  </p:stCondLst>
                                  <p:childTnLst>
                                    <p:set>
                                      <p:cBhvr>
                                        <p:cTn id="7340" dur="1" fill="hold">
                                          <p:stCondLst>
                                            <p:cond delay="0"/>
                                          </p:stCondLst>
                                        </p:cTn>
                                        <p:tgtEl>
                                          <p:spTgt spid="498"/>
                                        </p:tgtEl>
                                        <p:attrNameLst>
                                          <p:attrName>style.visibility</p:attrName>
                                        </p:attrNameLst>
                                      </p:cBhvr>
                                      <p:to>
                                        <p:strVal val="hidden"/>
                                      </p:to>
                                    </p:set>
                                  </p:childTnLst>
                                </p:cTn>
                              </p:par>
                              <p:par>
                                <p:cTn id="7341" presetID="1" presetClass="exit" presetSubtype="0" fill="hold" grpId="5" nodeType="withEffect">
                                  <p:stCondLst>
                                    <p:cond delay="0"/>
                                  </p:stCondLst>
                                  <p:childTnLst>
                                    <p:set>
                                      <p:cBhvr>
                                        <p:cTn id="7342" dur="1" fill="hold">
                                          <p:stCondLst>
                                            <p:cond delay="0"/>
                                          </p:stCondLst>
                                        </p:cTn>
                                        <p:tgtEl>
                                          <p:spTgt spid="497"/>
                                        </p:tgtEl>
                                        <p:attrNameLst>
                                          <p:attrName>style.visibility</p:attrName>
                                        </p:attrNameLst>
                                      </p:cBhvr>
                                      <p:to>
                                        <p:strVal val="hidden"/>
                                      </p:to>
                                    </p:set>
                                  </p:childTnLst>
                                </p:cTn>
                              </p:par>
                              <p:par>
                                <p:cTn id="7343" presetID="1" presetClass="exit" presetSubtype="0" fill="hold" grpId="5" nodeType="withEffect">
                                  <p:stCondLst>
                                    <p:cond delay="0"/>
                                  </p:stCondLst>
                                  <p:childTnLst>
                                    <p:set>
                                      <p:cBhvr>
                                        <p:cTn id="7344" dur="1" fill="hold">
                                          <p:stCondLst>
                                            <p:cond delay="0"/>
                                          </p:stCondLst>
                                        </p:cTn>
                                        <p:tgtEl>
                                          <p:spTgt spid="500"/>
                                        </p:tgtEl>
                                        <p:attrNameLst>
                                          <p:attrName>style.visibility</p:attrName>
                                        </p:attrNameLst>
                                      </p:cBhvr>
                                      <p:to>
                                        <p:strVal val="hidden"/>
                                      </p:to>
                                    </p:set>
                                  </p:childTnLst>
                                </p:cTn>
                              </p:par>
                              <p:par>
                                <p:cTn id="7345" presetID="1" presetClass="exit" presetSubtype="0" fill="hold" grpId="5" nodeType="withEffect">
                                  <p:stCondLst>
                                    <p:cond delay="0"/>
                                  </p:stCondLst>
                                  <p:childTnLst>
                                    <p:set>
                                      <p:cBhvr>
                                        <p:cTn id="7346" dur="1" fill="hold">
                                          <p:stCondLst>
                                            <p:cond delay="0"/>
                                          </p:stCondLst>
                                        </p:cTn>
                                        <p:tgtEl>
                                          <p:spTgt spid="499"/>
                                        </p:tgtEl>
                                        <p:attrNameLst>
                                          <p:attrName>style.visibility</p:attrName>
                                        </p:attrNameLst>
                                      </p:cBhvr>
                                      <p:to>
                                        <p:strVal val="hidden"/>
                                      </p:to>
                                    </p:set>
                                  </p:childTnLst>
                                </p:cTn>
                              </p:par>
                              <p:par>
                                <p:cTn id="7347" presetID="1" presetClass="exit" presetSubtype="0" fill="hold" grpId="5" nodeType="withEffect">
                                  <p:stCondLst>
                                    <p:cond delay="0"/>
                                  </p:stCondLst>
                                  <p:childTnLst>
                                    <p:set>
                                      <p:cBhvr>
                                        <p:cTn id="7348" dur="1" fill="hold">
                                          <p:stCondLst>
                                            <p:cond delay="0"/>
                                          </p:stCondLst>
                                        </p:cTn>
                                        <p:tgtEl>
                                          <p:spTgt spid="501"/>
                                        </p:tgtEl>
                                        <p:attrNameLst>
                                          <p:attrName>style.visibility</p:attrName>
                                        </p:attrNameLst>
                                      </p:cBhvr>
                                      <p:to>
                                        <p:strVal val="hidden"/>
                                      </p:to>
                                    </p:set>
                                  </p:childTnLst>
                                </p:cTn>
                              </p:par>
                              <p:par>
                                <p:cTn id="7349" presetID="1" presetClass="exit" presetSubtype="0" fill="hold" grpId="5" nodeType="withEffect">
                                  <p:stCondLst>
                                    <p:cond delay="0"/>
                                  </p:stCondLst>
                                  <p:childTnLst>
                                    <p:set>
                                      <p:cBhvr>
                                        <p:cTn id="7350" dur="1" fill="hold">
                                          <p:stCondLst>
                                            <p:cond delay="0"/>
                                          </p:stCondLst>
                                        </p:cTn>
                                        <p:tgtEl>
                                          <p:spTgt spid="502"/>
                                        </p:tgtEl>
                                        <p:attrNameLst>
                                          <p:attrName>style.visibility</p:attrName>
                                        </p:attrNameLst>
                                      </p:cBhvr>
                                      <p:to>
                                        <p:strVal val="hidden"/>
                                      </p:to>
                                    </p:set>
                                  </p:childTnLst>
                                </p:cTn>
                              </p:par>
                              <p:par>
                                <p:cTn id="7351" presetID="1" presetClass="exit" presetSubtype="0" fill="hold" grpId="5" nodeType="withEffect">
                                  <p:stCondLst>
                                    <p:cond delay="0"/>
                                  </p:stCondLst>
                                  <p:childTnLst>
                                    <p:set>
                                      <p:cBhvr>
                                        <p:cTn id="7352" dur="1" fill="hold">
                                          <p:stCondLst>
                                            <p:cond delay="0"/>
                                          </p:stCondLst>
                                        </p:cTn>
                                        <p:tgtEl>
                                          <p:spTgt spid="504"/>
                                        </p:tgtEl>
                                        <p:attrNameLst>
                                          <p:attrName>style.visibility</p:attrName>
                                        </p:attrNameLst>
                                      </p:cBhvr>
                                      <p:to>
                                        <p:strVal val="hidden"/>
                                      </p:to>
                                    </p:set>
                                  </p:childTnLst>
                                </p:cTn>
                              </p:par>
                              <p:par>
                                <p:cTn id="7353" presetID="1" presetClass="exit" presetSubtype="0" fill="hold" grpId="5" nodeType="withEffect">
                                  <p:stCondLst>
                                    <p:cond delay="0"/>
                                  </p:stCondLst>
                                  <p:childTnLst>
                                    <p:set>
                                      <p:cBhvr>
                                        <p:cTn id="7354" dur="1" fill="hold">
                                          <p:stCondLst>
                                            <p:cond delay="0"/>
                                          </p:stCondLst>
                                        </p:cTn>
                                        <p:tgtEl>
                                          <p:spTgt spid="503"/>
                                        </p:tgtEl>
                                        <p:attrNameLst>
                                          <p:attrName>style.visibility</p:attrName>
                                        </p:attrNameLst>
                                      </p:cBhvr>
                                      <p:to>
                                        <p:strVal val="hidden"/>
                                      </p:to>
                                    </p:set>
                                  </p:childTnLst>
                                </p:cTn>
                              </p:par>
                              <p:par>
                                <p:cTn id="7355" presetID="1" presetClass="exit" presetSubtype="0" fill="hold" grpId="5" nodeType="withEffect">
                                  <p:stCondLst>
                                    <p:cond delay="0"/>
                                  </p:stCondLst>
                                  <p:childTnLst>
                                    <p:set>
                                      <p:cBhvr>
                                        <p:cTn id="7356" dur="1" fill="hold">
                                          <p:stCondLst>
                                            <p:cond delay="0"/>
                                          </p:stCondLst>
                                        </p:cTn>
                                        <p:tgtEl>
                                          <p:spTgt spid="506"/>
                                        </p:tgtEl>
                                        <p:attrNameLst>
                                          <p:attrName>style.visibility</p:attrName>
                                        </p:attrNameLst>
                                      </p:cBhvr>
                                      <p:to>
                                        <p:strVal val="hidden"/>
                                      </p:to>
                                    </p:set>
                                  </p:childTnLst>
                                </p:cTn>
                              </p:par>
                              <p:par>
                                <p:cTn id="7357" presetID="1" presetClass="exit" presetSubtype="0" fill="hold" grpId="5" nodeType="withEffect">
                                  <p:stCondLst>
                                    <p:cond delay="0"/>
                                  </p:stCondLst>
                                  <p:childTnLst>
                                    <p:set>
                                      <p:cBhvr>
                                        <p:cTn id="7358" dur="1" fill="hold">
                                          <p:stCondLst>
                                            <p:cond delay="0"/>
                                          </p:stCondLst>
                                        </p:cTn>
                                        <p:tgtEl>
                                          <p:spTgt spid="505"/>
                                        </p:tgtEl>
                                        <p:attrNameLst>
                                          <p:attrName>style.visibility</p:attrName>
                                        </p:attrNameLst>
                                      </p:cBhvr>
                                      <p:to>
                                        <p:strVal val="hidden"/>
                                      </p:to>
                                    </p:set>
                                  </p:childTnLst>
                                </p:cTn>
                              </p:par>
                              <p:par>
                                <p:cTn id="7359" presetID="1" presetClass="exit" presetSubtype="0" fill="hold" grpId="5" nodeType="withEffect">
                                  <p:stCondLst>
                                    <p:cond delay="0"/>
                                  </p:stCondLst>
                                  <p:childTnLst>
                                    <p:set>
                                      <p:cBhvr>
                                        <p:cTn id="7360" dur="1" fill="hold">
                                          <p:stCondLst>
                                            <p:cond delay="0"/>
                                          </p:stCondLst>
                                        </p:cTn>
                                        <p:tgtEl>
                                          <p:spTgt spid="508"/>
                                        </p:tgtEl>
                                        <p:attrNameLst>
                                          <p:attrName>style.visibility</p:attrName>
                                        </p:attrNameLst>
                                      </p:cBhvr>
                                      <p:to>
                                        <p:strVal val="hidden"/>
                                      </p:to>
                                    </p:set>
                                  </p:childTnLst>
                                </p:cTn>
                              </p:par>
                              <p:par>
                                <p:cTn id="7361" presetID="1" presetClass="exit" presetSubtype="0" fill="hold" grpId="5" nodeType="withEffect">
                                  <p:stCondLst>
                                    <p:cond delay="0"/>
                                  </p:stCondLst>
                                  <p:childTnLst>
                                    <p:set>
                                      <p:cBhvr>
                                        <p:cTn id="7362" dur="1" fill="hold">
                                          <p:stCondLst>
                                            <p:cond delay="0"/>
                                          </p:stCondLst>
                                        </p:cTn>
                                        <p:tgtEl>
                                          <p:spTgt spid="507"/>
                                        </p:tgtEl>
                                        <p:attrNameLst>
                                          <p:attrName>style.visibility</p:attrName>
                                        </p:attrNameLst>
                                      </p:cBhvr>
                                      <p:to>
                                        <p:strVal val="hidden"/>
                                      </p:to>
                                    </p:set>
                                  </p:childTnLst>
                                </p:cTn>
                              </p:par>
                              <p:par>
                                <p:cTn id="7363" presetID="1" presetClass="exit" presetSubtype="0" fill="hold" grpId="5" nodeType="withEffect">
                                  <p:stCondLst>
                                    <p:cond delay="0"/>
                                  </p:stCondLst>
                                  <p:childTnLst>
                                    <p:set>
                                      <p:cBhvr>
                                        <p:cTn id="7364" dur="1" fill="hold">
                                          <p:stCondLst>
                                            <p:cond delay="0"/>
                                          </p:stCondLst>
                                        </p:cTn>
                                        <p:tgtEl>
                                          <p:spTgt spid="510"/>
                                        </p:tgtEl>
                                        <p:attrNameLst>
                                          <p:attrName>style.visibility</p:attrName>
                                        </p:attrNameLst>
                                      </p:cBhvr>
                                      <p:to>
                                        <p:strVal val="hidden"/>
                                      </p:to>
                                    </p:set>
                                  </p:childTnLst>
                                </p:cTn>
                              </p:par>
                              <p:par>
                                <p:cTn id="7365" presetID="1" presetClass="exit" presetSubtype="0" fill="hold" grpId="5" nodeType="withEffect">
                                  <p:stCondLst>
                                    <p:cond delay="0"/>
                                  </p:stCondLst>
                                  <p:childTnLst>
                                    <p:set>
                                      <p:cBhvr>
                                        <p:cTn id="7366" dur="1" fill="hold">
                                          <p:stCondLst>
                                            <p:cond delay="0"/>
                                          </p:stCondLst>
                                        </p:cTn>
                                        <p:tgtEl>
                                          <p:spTgt spid="509"/>
                                        </p:tgtEl>
                                        <p:attrNameLst>
                                          <p:attrName>style.visibility</p:attrName>
                                        </p:attrNameLst>
                                      </p:cBhvr>
                                      <p:to>
                                        <p:strVal val="hidden"/>
                                      </p:to>
                                    </p:set>
                                  </p:childTnLst>
                                </p:cTn>
                              </p:par>
                              <p:par>
                                <p:cTn id="7367" presetID="1" presetClass="exit" presetSubtype="0" fill="hold" grpId="5" nodeType="withEffect">
                                  <p:stCondLst>
                                    <p:cond delay="0"/>
                                  </p:stCondLst>
                                  <p:childTnLst>
                                    <p:set>
                                      <p:cBhvr>
                                        <p:cTn id="7368" dur="1" fill="hold">
                                          <p:stCondLst>
                                            <p:cond delay="0"/>
                                          </p:stCondLst>
                                        </p:cTn>
                                        <p:tgtEl>
                                          <p:spTgt spid="512"/>
                                        </p:tgtEl>
                                        <p:attrNameLst>
                                          <p:attrName>style.visibility</p:attrName>
                                        </p:attrNameLst>
                                      </p:cBhvr>
                                      <p:to>
                                        <p:strVal val="hidden"/>
                                      </p:to>
                                    </p:set>
                                  </p:childTnLst>
                                </p:cTn>
                              </p:par>
                              <p:par>
                                <p:cTn id="7369" presetID="1" presetClass="exit" presetSubtype="0" fill="hold" grpId="5" nodeType="withEffect">
                                  <p:stCondLst>
                                    <p:cond delay="0"/>
                                  </p:stCondLst>
                                  <p:childTnLst>
                                    <p:set>
                                      <p:cBhvr>
                                        <p:cTn id="7370" dur="1" fill="hold">
                                          <p:stCondLst>
                                            <p:cond delay="0"/>
                                          </p:stCondLst>
                                        </p:cTn>
                                        <p:tgtEl>
                                          <p:spTgt spid="511"/>
                                        </p:tgtEl>
                                        <p:attrNameLst>
                                          <p:attrName>style.visibility</p:attrName>
                                        </p:attrNameLst>
                                      </p:cBhvr>
                                      <p:to>
                                        <p:strVal val="hidden"/>
                                      </p:to>
                                    </p:set>
                                  </p:childTnLst>
                                </p:cTn>
                              </p:par>
                              <p:par>
                                <p:cTn id="7371" presetID="1" presetClass="exit" presetSubtype="0" fill="hold" grpId="5" nodeType="withEffect">
                                  <p:stCondLst>
                                    <p:cond delay="0"/>
                                  </p:stCondLst>
                                  <p:childTnLst>
                                    <p:set>
                                      <p:cBhvr>
                                        <p:cTn id="7372" dur="1" fill="hold">
                                          <p:stCondLst>
                                            <p:cond delay="0"/>
                                          </p:stCondLst>
                                        </p:cTn>
                                        <p:tgtEl>
                                          <p:spTgt spid="514"/>
                                        </p:tgtEl>
                                        <p:attrNameLst>
                                          <p:attrName>style.visibility</p:attrName>
                                        </p:attrNameLst>
                                      </p:cBhvr>
                                      <p:to>
                                        <p:strVal val="hidden"/>
                                      </p:to>
                                    </p:set>
                                  </p:childTnLst>
                                </p:cTn>
                              </p:par>
                              <p:par>
                                <p:cTn id="7373" presetID="1" presetClass="exit" presetSubtype="0" fill="hold" grpId="5" nodeType="withEffect">
                                  <p:stCondLst>
                                    <p:cond delay="0"/>
                                  </p:stCondLst>
                                  <p:childTnLst>
                                    <p:set>
                                      <p:cBhvr>
                                        <p:cTn id="7374" dur="1" fill="hold">
                                          <p:stCondLst>
                                            <p:cond delay="0"/>
                                          </p:stCondLst>
                                        </p:cTn>
                                        <p:tgtEl>
                                          <p:spTgt spid="513"/>
                                        </p:tgtEl>
                                        <p:attrNameLst>
                                          <p:attrName>style.visibility</p:attrName>
                                        </p:attrNameLst>
                                      </p:cBhvr>
                                      <p:to>
                                        <p:strVal val="hidden"/>
                                      </p:to>
                                    </p:set>
                                  </p:childTnLst>
                                </p:cTn>
                              </p:par>
                              <p:par>
                                <p:cTn id="7375" presetID="1" presetClass="exit" presetSubtype="0" fill="hold" grpId="5" nodeType="withEffect">
                                  <p:stCondLst>
                                    <p:cond delay="0"/>
                                  </p:stCondLst>
                                  <p:childTnLst>
                                    <p:set>
                                      <p:cBhvr>
                                        <p:cTn id="7376" dur="1" fill="hold">
                                          <p:stCondLst>
                                            <p:cond delay="0"/>
                                          </p:stCondLst>
                                        </p:cTn>
                                        <p:tgtEl>
                                          <p:spTgt spid="516"/>
                                        </p:tgtEl>
                                        <p:attrNameLst>
                                          <p:attrName>style.visibility</p:attrName>
                                        </p:attrNameLst>
                                      </p:cBhvr>
                                      <p:to>
                                        <p:strVal val="hidden"/>
                                      </p:to>
                                    </p:set>
                                  </p:childTnLst>
                                </p:cTn>
                              </p:par>
                              <p:par>
                                <p:cTn id="7377" presetID="1" presetClass="exit" presetSubtype="0" fill="hold" grpId="5" nodeType="withEffect">
                                  <p:stCondLst>
                                    <p:cond delay="0"/>
                                  </p:stCondLst>
                                  <p:childTnLst>
                                    <p:set>
                                      <p:cBhvr>
                                        <p:cTn id="7378" dur="1" fill="hold">
                                          <p:stCondLst>
                                            <p:cond delay="0"/>
                                          </p:stCondLst>
                                        </p:cTn>
                                        <p:tgtEl>
                                          <p:spTgt spid="515"/>
                                        </p:tgtEl>
                                        <p:attrNameLst>
                                          <p:attrName>style.visibility</p:attrName>
                                        </p:attrNameLst>
                                      </p:cBhvr>
                                      <p:to>
                                        <p:strVal val="hidden"/>
                                      </p:to>
                                    </p:set>
                                  </p:childTnLst>
                                </p:cTn>
                              </p:par>
                              <p:par>
                                <p:cTn id="7379" presetID="1" presetClass="exit" presetSubtype="0" fill="hold" grpId="5" nodeType="withEffect">
                                  <p:stCondLst>
                                    <p:cond delay="0"/>
                                  </p:stCondLst>
                                  <p:childTnLst>
                                    <p:set>
                                      <p:cBhvr>
                                        <p:cTn id="7380" dur="1" fill="hold">
                                          <p:stCondLst>
                                            <p:cond delay="0"/>
                                          </p:stCondLst>
                                        </p:cTn>
                                        <p:tgtEl>
                                          <p:spTgt spid="518"/>
                                        </p:tgtEl>
                                        <p:attrNameLst>
                                          <p:attrName>style.visibility</p:attrName>
                                        </p:attrNameLst>
                                      </p:cBhvr>
                                      <p:to>
                                        <p:strVal val="hidden"/>
                                      </p:to>
                                    </p:set>
                                  </p:childTnLst>
                                </p:cTn>
                              </p:par>
                              <p:par>
                                <p:cTn id="7381" presetID="1" presetClass="exit" presetSubtype="0" fill="hold" grpId="5" nodeType="withEffect">
                                  <p:stCondLst>
                                    <p:cond delay="0"/>
                                  </p:stCondLst>
                                  <p:childTnLst>
                                    <p:set>
                                      <p:cBhvr>
                                        <p:cTn id="7382" dur="1" fill="hold">
                                          <p:stCondLst>
                                            <p:cond delay="0"/>
                                          </p:stCondLst>
                                        </p:cTn>
                                        <p:tgtEl>
                                          <p:spTgt spid="517"/>
                                        </p:tgtEl>
                                        <p:attrNameLst>
                                          <p:attrName>style.visibility</p:attrName>
                                        </p:attrNameLst>
                                      </p:cBhvr>
                                      <p:to>
                                        <p:strVal val="hidden"/>
                                      </p:to>
                                    </p:set>
                                  </p:childTnLst>
                                </p:cTn>
                              </p:par>
                              <p:par>
                                <p:cTn id="7383" presetID="1" presetClass="exit" presetSubtype="0" fill="hold" grpId="3" nodeType="withEffect">
                                  <p:stCondLst>
                                    <p:cond delay="0"/>
                                  </p:stCondLst>
                                  <p:childTnLst>
                                    <p:set>
                                      <p:cBhvr>
                                        <p:cTn id="7384" dur="1" fill="hold">
                                          <p:stCondLst>
                                            <p:cond delay="0"/>
                                          </p:stCondLst>
                                        </p:cTn>
                                        <p:tgtEl>
                                          <p:spTgt spid="520"/>
                                        </p:tgtEl>
                                        <p:attrNameLst>
                                          <p:attrName>style.visibility</p:attrName>
                                        </p:attrNameLst>
                                      </p:cBhvr>
                                      <p:to>
                                        <p:strVal val="hidden"/>
                                      </p:to>
                                    </p:set>
                                  </p:childTnLst>
                                </p:cTn>
                              </p:par>
                              <p:par>
                                <p:cTn id="7385" presetID="1" presetClass="exit" presetSubtype="0" fill="hold" grpId="3" nodeType="withEffect">
                                  <p:stCondLst>
                                    <p:cond delay="0"/>
                                  </p:stCondLst>
                                  <p:childTnLst>
                                    <p:set>
                                      <p:cBhvr>
                                        <p:cTn id="7386" dur="1" fill="hold">
                                          <p:stCondLst>
                                            <p:cond delay="0"/>
                                          </p:stCondLst>
                                        </p:cTn>
                                        <p:tgtEl>
                                          <p:spTgt spid="519"/>
                                        </p:tgtEl>
                                        <p:attrNameLst>
                                          <p:attrName>style.visibility</p:attrName>
                                        </p:attrNameLst>
                                      </p:cBhvr>
                                      <p:to>
                                        <p:strVal val="hidden"/>
                                      </p:to>
                                    </p:set>
                                  </p:childTnLst>
                                </p:cTn>
                              </p:par>
                              <p:par>
                                <p:cTn id="7387" presetID="1" presetClass="entr" presetSubtype="0" fill="hold" grpId="3" nodeType="withEffect">
                                  <p:stCondLst>
                                    <p:cond delay="0"/>
                                  </p:stCondLst>
                                  <p:childTnLst>
                                    <p:set>
                                      <p:cBhvr>
                                        <p:cTn id="7388" dur="1" fill="hold">
                                          <p:stCondLst>
                                            <p:cond delay="0"/>
                                          </p:stCondLst>
                                        </p:cTn>
                                        <p:tgtEl>
                                          <p:spTgt spid="420"/>
                                        </p:tgtEl>
                                        <p:attrNameLst>
                                          <p:attrName>style.visibility</p:attrName>
                                        </p:attrNameLst>
                                      </p:cBhvr>
                                      <p:to>
                                        <p:strVal val="visible"/>
                                      </p:to>
                                    </p:set>
                                  </p:childTnLst>
                                </p:cTn>
                              </p:par>
                              <p:par>
                                <p:cTn id="7389" presetID="1" presetClass="exit" presetSubtype="0" fill="hold" grpId="5" nodeType="withEffect">
                                  <p:stCondLst>
                                    <p:cond delay="0"/>
                                  </p:stCondLst>
                                  <p:childTnLst>
                                    <p:set>
                                      <p:cBhvr>
                                        <p:cTn id="7390" dur="1" fill="hold">
                                          <p:stCondLst>
                                            <p:cond delay="0"/>
                                          </p:stCondLst>
                                        </p:cTn>
                                        <p:tgtEl>
                                          <p:spTgt spid="625"/>
                                        </p:tgtEl>
                                        <p:attrNameLst>
                                          <p:attrName>style.visibility</p:attrName>
                                        </p:attrNameLst>
                                      </p:cBhvr>
                                      <p:to>
                                        <p:strVal val="hidden"/>
                                      </p:to>
                                    </p:set>
                                  </p:childTnLst>
                                </p:cTn>
                              </p:par>
                              <p:par>
                                <p:cTn id="7391" presetID="1" presetClass="exit" presetSubtype="0" fill="hold" grpId="5" nodeType="withEffect">
                                  <p:stCondLst>
                                    <p:cond delay="0"/>
                                  </p:stCondLst>
                                  <p:childTnLst>
                                    <p:set>
                                      <p:cBhvr>
                                        <p:cTn id="7392" dur="1" fill="hold">
                                          <p:stCondLst>
                                            <p:cond delay="0"/>
                                          </p:stCondLst>
                                        </p:cTn>
                                        <p:tgtEl>
                                          <p:spTgt spid="626"/>
                                        </p:tgtEl>
                                        <p:attrNameLst>
                                          <p:attrName>style.visibility</p:attrName>
                                        </p:attrNameLst>
                                      </p:cBhvr>
                                      <p:to>
                                        <p:strVal val="hidden"/>
                                      </p:to>
                                    </p:set>
                                  </p:childTnLst>
                                </p:cTn>
                              </p:par>
                              <p:par>
                                <p:cTn id="7393" presetID="1" presetClass="exit" presetSubtype="0" fill="hold" grpId="5" nodeType="withEffect">
                                  <p:stCondLst>
                                    <p:cond delay="0"/>
                                  </p:stCondLst>
                                  <p:childTnLst>
                                    <p:set>
                                      <p:cBhvr>
                                        <p:cTn id="7394" dur="1" fill="hold">
                                          <p:stCondLst>
                                            <p:cond delay="0"/>
                                          </p:stCondLst>
                                        </p:cTn>
                                        <p:tgtEl>
                                          <p:spTgt spid="628"/>
                                        </p:tgtEl>
                                        <p:attrNameLst>
                                          <p:attrName>style.visibility</p:attrName>
                                        </p:attrNameLst>
                                      </p:cBhvr>
                                      <p:to>
                                        <p:strVal val="hidden"/>
                                      </p:to>
                                    </p:set>
                                  </p:childTnLst>
                                </p:cTn>
                              </p:par>
                              <p:par>
                                <p:cTn id="7395" presetID="1" presetClass="exit" presetSubtype="0" fill="hold" grpId="5" nodeType="withEffect">
                                  <p:stCondLst>
                                    <p:cond delay="0"/>
                                  </p:stCondLst>
                                  <p:childTnLst>
                                    <p:set>
                                      <p:cBhvr>
                                        <p:cTn id="7396" dur="1" fill="hold">
                                          <p:stCondLst>
                                            <p:cond delay="0"/>
                                          </p:stCondLst>
                                        </p:cTn>
                                        <p:tgtEl>
                                          <p:spTgt spid="627"/>
                                        </p:tgtEl>
                                        <p:attrNameLst>
                                          <p:attrName>style.visibility</p:attrName>
                                        </p:attrNameLst>
                                      </p:cBhvr>
                                      <p:to>
                                        <p:strVal val="hidden"/>
                                      </p:to>
                                    </p:set>
                                  </p:childTnLst>
                                </p:cTn>
                              </p:par>
                              <p:par>
                                <p:cTn id="7397" presetID="1" presetClass="exit" presetSubtype="0" fill="hold" grpId="5" nodeType="withEffect">
                                  <p:stCondLst>
                                    <p:cond delay="0"/>
                                  </p:stCondLst>
                                  <p:childTnLst>
                                    <p:set>
                                      <p:cBhvr>
                                        <p:cTn id="7398" dur="1" fill="hold">
                                          <p:stCondLst>
                                            <p:cond delay="0"/>
                                          </p:stCondLst>
                                        </p:cTn>
                                        <p:tgtEl>
                                          <p:spTgt spid="630"/>
                                        </p:tgtEl>
                                        <p:attrNameLst>
                                          <p:attrName>style.visibility</p:attrName>
                                        </p:attrNameLst>
                                      </p:cBhvr>
                                      <p:to>
                                        <p:strVal val="hidden"/>
                                      </p:to>
                                    </p:set>
                                  </p:childTnLst>
                                </p:cTn>
                              </p:par>
                              <p:par>
                                <p:cTn id="7399" presetID="1" presetClass="exit" presetSubtype="0" fill="hold" grpId="5" nodeType="withEffect">
                                  <p:stCondLst>
                                    <p:cond delay="0"/>
                                  </p:stCondLst>
                                  <p:childTnLst>
                                    <p:set>
                                      <p:cBhvr>
                                        <p:cTn id="7400" dur="1" fill="hold">
                                          <p:stCondLst>
                                            <p:cond delay="0"/>
                                          </p:stCondLst>
                                        </p:cTn>
                                        <p:tgtEl>
                                          <p:spTgt spid="629"/>
                                        </p:tgtEl>
                                        <p:attrNameLst>
                                          <p:attrName>style.visibility</p:attrName>
                                        </p:attrNameLst>
                                      </p:cBhvr>
                                      <p:to>
                                        <p:strVal val="hidden"/>
                                      </p:to>
                                    </p:set>
                                  </p:childTnLst>
                                </p:cTn>
                              </p:par>
                              <p:par>
                                <p:cTn id="7401" presetID="1" presetClass="exit" presetSubtype="0" fill="hold" grpId="5" nodeType="withEffect">
                                  <p:stCondLst>
                                    <p:cond delay="0"/>
                                  </p:stCondLst>
                                  <p:childTnLst>
                                    <p:set>
                                      <p:cBhvr>
                                        <p:cTn id="7402" dur="1" fill="hold">
                                          <p:stCondLst>
                                            <p:cond delay="0"/>
                                          </p:stCondLst>
                                        </p:cTn>
                                        <p:tgtEl>
                                          <p:spTgt spid="632"/>
                                        </p:tgtEl>
                                        <p:attrNameLst>
                                          <p:attrName>style.visibility</p:attrName>
                                        </p:attrNameLst>
                                      </p:cBhvr>
                                      <p:to>
                                        <p:strVal val="hidden"/>
                                      </p:to>
                                    </p:set>
                                  </p:childTnLst>
                                </p:cTn>
                              </p:par>
                              <p:par>
                                <p:cTn id="7403" presetID="1" presetClass="exit" presetSubtype="0" fill="hold" grpId="5" nodeType="withEffect">
                                  <p:stCondLst>
                                    <p:cond delay="0"/>
                                  </p:stCondLst>
                                  <p:childTnLst>
                                    <p:set>
                                      <p:cBhvr>
                                        <p:cTn id="7404" dur="1" fill="hold">
                                          <p:stCondLst>
                                            <p:cond delay="0"/>
                                          </p:stCondLst>
                                        </p:cTn>
                                        <p:tgtEl>
                                          <p:spTgt spid="631"/>
                                        </p:tgtEl>
                                        <p:attrNameLst>
                                          <p:attrName>style.visibility</p:attrName>
                                        </p:attrNameLst>
                                      </p:cBhvr>
                                      <p:to>
                                        <p:strVal val="hidden"/>
                                      </p:to>
                                    </p:set>
                                  </p:childTnLst>
                                </p:cTn>
                              </p:par>
                              <p:par>
                                <p:cTn id="7405" presetID="1" presetClass="exit" presetSubtype="0" fill="hold" grpId="5" nodeType="withEffect">
                                  <p:stCondLst>
                                    <p:cond delay="0"/>
                                  </p:stCondLst>
                                  <p:childTnLst>
                                    <p:set>
                                      <p:cBhvr>
                                        <p:cTn id="7406" dur="1" fill="hold">
                                          <p:stCondLst>
                                            <p:cond delay="0"/>
                                          </p:stCondLst>
                                        </p:cTn>
                                        <p:tgtEl>
                                          <p:spTgt spid="634"/>
                                        </p:tgtEl>
                                        <p:attrNameLst>
                                          <p:attrName>style.visibility</p:attrName>
                                        </p:attrNameLst>
                                      </p:cBhvr>
                                      <p:to>
                                        <p:strVal val="hidden"/>
                                      </p:to>
                                    </p:set>
                                  </p:childTnLst>
                                </p:cTn>
                              </p:par>
                              <p:par>
                                <p:cTn id="7407" presetID="1" presetClass="exit" presetSubtype="0" fill="hold" grpId="5" nodeType="withEffect">
                                  <p:stCondLst>
                                    <p:cond delay="0"/>
                                  </p:stCondLst>
                                  <p:childTnLst>
                                    <p:set>
                                      <p:cBhvr>
                                        <p:cTn id="7408" dur="1" fill="hold">
                                          <p:stCondLst>
                                            <p:cond delay="0"/>
                                          </p:stCondLst>
                                        </p:cTn>
                                        <p:tgtEl>
                                          <p:spTgt spid="633"/>
                                        </p:tgtEl>
                                        <p:attrNameLst>
                                          <p:attrName>style.visibility</p:attrName>
                                        </p:attrNameLst>
                                      </p:cBhvr>
                                      <p:to>
                                        <p:strVal val="hidden"/>
                                      </p:to>
                                    </p:set>
                                  </p:childTnLst>
                                </p:cTn>
                              </p:par>
                              <p:par>
                                <p:cTn id="7409" presetID="1" presetClass="exit" presetSubtype="0" fill="hold" grpId="5" nodeType="withEffect">
                                  <p:stCondLst>
                                    <p:cond delay="0"/>
                                  </p:stCondLst>
                                  <p:childTnLst>
                                    <p:set>
                                      <p:cBhvr>
                                        <p:cTn id="7410" dur="1" fill="hold">
                                          <p:stCondLst>
                                            <p:cond delay="0"/>
                                          </p:stCondLst>
                                        </p:cTn>
                                        <p:tgtEl>
                                          <p:spTgt spid="636"/>
                                        </p:tgtEl>
                                        <p:attrNameLst>
                                          <p:attrName>style.visibility</p:attrName>
                                        </p:attrNameLst>
                                      </p:cBhvr>
                                      <p:to>
                                        <p:strVal val="hidden"/>
                                      </p:to>
                                    </p:set>
                                  </p:childTnLst>
                                </p:cTn>
                              </p:par>
                              <p:par>
                                <p:cTn id="7411" presetID="1" presetClass="exit" presetSubtype="0" fill="hold" grpId="5" nodeType="withEffect">
                                  <p:stCondLst>
                                    <p:cond delay="0"/>
                                  </p:stCondLst>
                                  <p:childTnLst>
                                    <p:set>
                                      <p:cBhvr>
                                        <p:cTn id="7412" dur="1" fill="hold">
                                          <p:stCondLst>
                                            <p:cond delay="0"/>
                                          </p:stCondLst>
                                        </p:cTn>
                                        <p:tgtEl>
                                          <p:spTgt spid="635"/>
                                        </p:tgtEl>
                                        <p:attrNameLst>
                                          <p:attrName>style.visibility</p:attrName>
                                        </p:attrNameLst>
                                      </p:cBhvr>
                                      <p:to>
                                        <p:strVal val="hidden"/>
                                      </p:to>
                                    </p:set>
                                  </p:childTnLst>
                                </p:cTn>
                              </p:par>
                              <p:par>
                                <p:cTn id="7413" presetID="1" presetClass="exit" presetSubtype="0" fill="hold" grpId="5" nodeType="withEffect">
                                  <p:stCondLst>
                                    <p:cond delay="0"/>
                                  </p:stCondLst>
                                  <p:childTnLst>
                                    <p:set>
                                      <p:cBhvr>
                                        <p:cTn id="7414" dur="1" fill="hold">
                                          <p:stCondLst>
                                            <p:cond delay="0"/>
                                          </p:stCondLst>
                                        </p:cTn>
                                        <p:tgtEl>
                                          <p:spTgt spid="638"/>
                                        </p:tgtEl>
                                        <p:attrNameLst>
                                          <p:attrName>style.visibility</p:attrName>
                                        </p:attrNameLst>
                                      </p:cBhvr>
                                      <p:to>
                                        <p:strVal val="hidden"/>
                                      </p:to>
                                    </p:set>
                                  </p:childTnLst>
                                </p:cTn>
                              </p:par>
                              <p:par>
                                <p:cTn id="7415" presetID="1" presetClass="exit" presetSubtype="0" fill="hold" grpId="5" nodeType="withEffect">
                                  <p:stCondLst>
                                    <p:cond delay="0"/>
                                  </p:stCondLst>
                                  <p:childTnLst>
                                    <p:set>
                                      <p:cBhvr>
                                        <p:cTn id="7416" dur="1" fill="hold">
                                          <p:stCondLst>
                                            <p:cond delay="0"/>
                                          </p:stCondLst>
                                        </p:cTn>
                                        <p:tgtEl>
                                          <p:spTgt spid="637"/>
                                        </p:tgtEl>
                                        <p:attrNameLst>
                                          <p:attrName>style.visibility</p:attrName>
                                        </p:attrNameLst>
                                      </p:cBhvr>
                                      <p:to>
                                        <p:strVal val="hidden"/>
                                      </p:to>
                                    </p:set>
                                  </p:childTnLst>
                                </p:cTn>
                              </p:par>
                              <p:par>
                                <p:cTn id="7417" presetID="1" presetClass="exit" presetSubtype="0" fill="hold" grpId="5" nodeType="withEffect">
                                  <p:stCondLst>
                                    <p:cond delay="0"/>
                                  </p:stCondLst>
                                  <p:childTnLst>
                                    <p:set>
                                      <p:cBhvr>
                                        <p:cTn id="7418" dur="1" fill="hold">
                                          <p:stCondLst>
                                            <p:cond delay="0"/>
                                          </p:stCondLst>
                                        </p:cTn>
                                        <p:tgtEl>
                                          <p:spTgt spid="640"/>
                                        </p:tgtEl>
                                        <p:attrNameLst>
                                          <p:attrName>style.visibility</p:attrName>
                                        </p:attrNameLst>
                                      </p:cBhvr>
                                      <p:to>
                                        <p:strVal val="hidden"/>
                                      </p:to>
                                    </p:set>
                                  </p:childTnLst>
                                </p:cTn>
                              </p:par>
                              <p:par>
                                <p:cTn id="7419" presetID="1" presetClass="exit" presetSubtype="0" fill="hold" grpId="5" nodeType="withEffect">
                                  <p:stCondLst>
                                    <p:cond delay="0"/>
                                  </p:stCondLst>
                                  <p:childTnLst>
                                    <p:set>
                                      <p:cBhvr>
                                        <p:cTn id="7420" dur="1" fill="hold">
                                          <p:stCondLst>
                                            <p:cond delay="0"/>
                                          </p:stCondLst>
                                        </p:cTn>
                                        <p:tgtEl>
                                          <p:spTgt spid="639"/>
                                        </p:tgtEl>
                                        <p:attrNameLst>
                                          <p:attrName>style.visibility</p:attrName>
                                        </p:attrNameLst>
                                      </p:cBhvr>
                                      <p:to>
                                        <p:strVal val="hidden"/>
                                      </p:to>
                                    </p:set>
                                  </p:childTnLst>
                                </p:cTn>
                              </p:par>
                              <p:par>
                                <p:cTn id="7421" presetID="1" presetClass="exit" presetSubtype="0" fill="hold" grpId="5" nodeType="withEffect">
                                  <p:stCondLst>
                                    <p:cond delay="0"/>
                                  </p:stCondLst>
                                  <p:childTnLst>
                                    <p:set>
                                      <p:cBhvr>
                                        <p:cTn id="7422" dur="1" fill="hold">
                                          <p:stCondLst>
                                            <p:cond delay="0"/>
                                          </p:stCondLst>
                                        </p:cTn>
                                        <p:tgtEl>
                                          <p:spTgt spid="642"/>
                                        </p:tgtEl>
                                        <p:attrNameLst>
                                          <p:attrName>style.visibility</p:attrName>
                                        </p:attrNameLst>
                                      </p:cBhvr>
                                      <p:to>
                                        <p:strVal val="hidden"/>
                                      </p:to>
                                    </p:set>
                                  </p:childTnLst>
                                </p:cTn>
                              </p:par>
                              <p:par>
                                <p:cTn id="7423" presetID="1" presetClass="exit" presetSubtype="0" fill="hold" grpId="5" nodeType="withEffect">
                                  <p:stCondLst>
                                    <p:cond delay="0"/>
                                  </p:stCondLst>
                                  <p:childTnLst>
                                    <p:set>
                                      <p:cBhvr>
                                        <p:cTn id="7424" dur="1" fill="hold">
                                          <p:stCondLst>
                                            <p:cond delay="0"/>
                                          </p:stCondLst>
                                        </p:cTn>
                                        <p:tgtEl>
                                          <p:spTgt spid="641"/>
                                        </p:tgtEl>
                                        <p:attrNameLst>
                                          <p:attrName>style.visibility</p:attrName>
                                        </p:attrNameLst>
                                      </p:cBhvr>
                                      <p:to>
                                        <p:strVal val="hidden"/>
                                      </p:to>
                                    </p:set>
                                  </p:childTnLst>
                                </p:cTn>
                              </p:par>
                              <p:par>
                                <p:cTn id="7425" presetID="1" presetClass="exit" presetSubtype="0" fill="hold" grpId="5" nodeType="withEffect">
                                  <p:stCondLst>
                                    <p:cond delay="0"/>
                                  </p:stCondLst>
                                  <p:childTnLst>
                                    <p:set>
                                      <p:cBhvr>
                                        <p:cTn id="7426" dur="1" fill="hold">
                                          <p:stCondLst>
                                            <p:cond delay="0"/>
                                          </p:stCondLst>
                                        </p:cTn>
                                        <p:tgtEl>
                                          <p:spTgt spid="644"/>
                                        </p:tgtEl>
                                        <p:attrNameLst>
                                          <p:attrName>style.visibility</p:attrName>
                                        </p:attrNameLst>
                                      </p:cBhvr>
                                      <p:to>
                                        <p:strVal val="hidden"/>
                                      </p:to>
                                    </p:set>
                                  </p:childTnLst>
                                </p:cTn>
                              </p:par>
                              <p:par>
                                <p:cTn id="7427" presetID="1" presetClass="exit" presetSubtype="0" fill="hold" grpId="5" nodeType="withEffect">
                                  <p:stCondLst>
                                    <p:cond delay="0"/>
                                  </p:stCondLst>
                                  <p:childTnLst>
                                    <p:set>
                                      <p:cBhvr>
                                        <p:cTn id="7428" dur="1" fill="hold">
                                          <p:stCondLst>
                                            <p:cond delay="0"/>
                                          </p:stCondLst>
                                        </p:cTn>
                                        <p:tgtEl>
                                          <p:spTgt spid="643"/>
                                        </p:tgtEl>
                                        <p:attrNameLst>
                                          <p:attrName>style.visibility</p:attrName>
                                        </p:attrNameLst>
                                      </p:cBhvr>
                                      <p:to>
                                        <p:strVal val="hidden"/>
                                      </p:to>
                                    </p:set>
                                  </p:childTnLst>
                                </p:cTn>
                              </p:par>
                              <p:par>
                                <p:cTn id="7429" presetID="1" presetClass="exit" presetSubtype="0" fill="hold" grpId="5" nodeType="withEffect">
                                  <p:stCondLst>
                                    <p:cond delay="0"/>
                                  </p:stCondLst>
                                  <p:childTnLst>
                                    <p:set>
                                      <p:cBhvr>
                                        <p:cTn id="7430" dur="1" fill="hold">
                                          <p:stCondLst>
                                            <p:cond delay="0"/>
                                          </p:stCondLst>
                                        </p:cTn>
                                        <p:tgtEl>
                                          <p:spTgt spid="645"/>
                                        </p:tgtEl>
                                        <p:attrNameLst>
                                          <p:attrName>style.visibility</p:attrName>
                                        </p:attrNameLst>
                                      </p:cBhvr>
                                      <p:to>
                                        <p:strVal val="hidden"/>
                                      </p:to>
                                    </p:set>
                                  </p:childTnLst>
                                </p:cTn>
                              </p:par>
                              <p:par>
                                <p:cTn id="7431" presetID="1" presetClass="exit" presetSubtype="0" fill="hold" grpId="5" nodeType="withEffect">
                                  <p:stCondLst>
                                    <p:cond delay="0"/>
                                  </p:stCondLst>
                                  <p:childTnLst>
                                    <p:set>
                                      <p:cBhvr>
                                        <p:cTn id="7432" dur="1" fill="hold">
                                          <p:stCondLst>
                                            <p:cond delay="0"/>
                                          </p:stCondLst>
                                        </p:cTn>
                                        <p:tgtEl>
                                          <p:spTgt spid="646"/>
                                        </p:tgtEl>
                                        <p:attrNameLst>
                                          <p:attrName>style.visibility</p:attrName>
                                        </p:attrNameLst>
                                      </p:cBhvr>
                                      <p:to>
                                        <p:strVal val="hidden"/>
                                      </p:to>
                                    </p:set>
                                  </p:childTnLst>
                                </p:cTn>
                              </p:par>
                              <p:par>
                                <p:cTn id="7433" presetID="1" presetClass="exit" presetSubtype="0" fill="hold" grpId="5" nodeType="withEffect">
                                  <p:stCondLst>
                                    <p:cond delay="0"/>
                                  </p:stCondLst>
                                  <p:childTnLst>
                                    <p:set>
                                      <p:cBhvr>
                                        <p:cTn id="7434" dur="1" fill="hold">
                                          <p:stCondLst>
                                            <p:cond delay="0"/>
                                          </p:stCondLst>
                                        </p:cTn>
                                        <p:tgtEl>
                                          <p:spTgt spid="648"/>
                                        </p:tgtEl>
                                        <p:attrNameLst>
                                          <p:attrName>style.visibility</p:attrName>
                                        </p:attrNameLst>
                                      </p:cBhvr>
                                      <p:to>
                                        <p:strVal val="hidden"/>
                                      </p:to>
                                    </p:set>
                                  </p:childTnLst>
                                </p:cTn>
                              </p:par>
                              <p:par>
                                <p:cTn id="7435" presetID="1" presetClass="exit" presetSubtype="0" fill="hold" grpId="5" nodeType="withEffect">
                                  <p:stCondLst>
                                    <p:cond delay="0"/>
                                  </p:stCondLst>
                                  <p:childTnLst>
                                    <p:set>
                                      <p:cBhvr>
                                        <p:cTn id="7436" dur="1" fill="hold">
                                          <p:stCondLst>
                                            <p:cond delay="0"/>
                                          </p:stCondLst>
                                        </p:cTn>
                                        <p:tgtEl>
                                          <p:spTgt spid="647"/>
                                        </p:tgtEl>
                                        <p:attrNameLst>
                                          <p:attrName>style.visibility</p:attrName>
                                        </p:attrNameLst>
                                      </p:cBhvr>
                                      <p:to>
                                        <p:strVal val="hidden"/>
                                      </p:to>
                                    </p:set>
                                  </p:childTnLst>
                                </p:cTn>
                              </p:par>
                              <p:par>
                                <p:cTn id="7437" presetID="1" presetClass="exit" presetSubtype="0" fill="hold" grpId="5" nodeType="withEffect">
                                  <p:stCondLst>
                                    <p:cond delay="0"/>
                                  </p:stCondLst>
                                  <p:childTnLst>
                                    <p:set>
                                      <p:cBhvr>
                                        <p:cTn id="7438" dur="1" fill="hold">
                                          <p:stCondLst>
                                            <p:cond delay="0"/>
                                          </p:stCondLst>
                                        </p:cTn>
                                        <p:tgtEl>
                                          <p:spTgt spid="650"/>
                                        </p:tgtEl>
                                        <p:attrNameLst>
                                          <p:attrName>style.visibility</p:attrName>
                                        </p:attrNameLst>
                                      </p:cBhvr>
                                      <p:to>
                                        <p:strVal val="hidden"/>
                                      </p:to>
                                    </p:set>
                                  </p:childTnLst>
                                </p:cTn>
                              </p:par>
                              <p:par>
                                <p:cTn id="7439" presetID="1" presetClass="exit" presetSubtype="0" fill="hold" grpId="5" nodeType="withEffect">
                                  <p:stCondLst>
                                    <p:cond delay="0"/>
                                  </p:stCondLst>
                                  <p:childTnLst>
                                    <p:set>
                                      <p:cBhvr>
                                        <p:cTn id="7440" dur="1" fill="hold">
                                          <p:stCondLst>
                                            <p:cond delay="0"/>
                                          </p:stCondLst>
                                        </p:cTn>
                                        <p:tgtEl>
                                          <p:spTgt spid="649"/>
                                        </p:tgtEl>
                                        <p:attrNameLst>
                                          <p:attrName>style.visibility</p:attrName>
                                        </p:attrNameLst>
                                      </p:cBhvr>
                                      <p:to>
                                        <p:strVal val="hidden"/>
                                      </p:to>
                                    </p:set>
                                  </p:childTnLst>
                                </p:cTn>
                              </p:par>
                              <p:par>
                                <p:cTn id="7441" presetID="1" presetClass="exit" presetSubtype="0" fill="hold" grpId="5" nodeType="withEffect">
                                  <p:stCondLst>
                                    <p:cond delay="0"/>
                                  </p:stCondLst>
                                  <p:childTnLst>
                                    <p:set>
                                      <p:cBhvr>
                                        <p:cTn id="7442" dur="1" fill="hold">
                                          <p:stCondLst>
                                            <p:cond delay="0"/>
                                          </p:stCondLst>
                                        </p:cTn>
                                        <p:tgtEl>
                                          <p:spTgt spid="652"/>
                                        </p:tgtEl>
                                        <p:attrNameLst>
                                          <p:attrName>style.visibility</p:attrName>
                                        </p:attrNameLst>
                                      </p:cBhvr>
                                      <p:to>
                                        <p:strVal val="hidden"/>
                                      </p:to>
                                    </p:set>
                                  </p:childTnLst>
                                </p:cTn>
                              </p:par>
                              <p:par>
                                <p:cTn id="7443" presetID="1" presetClass="exit" presetSubtype="0" fill="hold" grpId="5" nodeType="withEffect">
                                  <p:stCondLst>
                                    <p:cond delay="0"/>
                                  </p:stCondLst>
                                  <p:childTnLst>
                                    <p:set>
                                      <p:cBhvr>
                                        <p:cTn id="7444" dur="1" fill="hold">
                                          <p:stCondLst>
                                            <p:cond delay="0"/>
                                          </p:stCondLst>
                                        </p:cTn>
                                        <p:tgtEl>
                                          <p:spTgt spid="651"/>
                                        </p:tgtEl>
                                        <p:attrNameLst>
                                          <p:attrName>style.visibility</p:attrName>
                                        </p:attrNameLst>
                                      </p:cBhvr>
                                      <p:to>
                                        <p:strVal val="hidden"/>
                                      </p:to>
                                    </p:set>
                                  </p:childTnLst>
                                </p:cTn>
                              </p:par>
                              <p:par>
                                <p:cTn id="7445" presetID="1" presetClass="exit" presetSubtype="0" fill="hold" grpId="5" nodeType="withEffect">
                                  <p:stCondLst>
                                    <p:cond delay="0"/>
                                  </p:stCondLst>
                                  <p:childTnLst>
                                    <p:set>
                                      <p:cBhvr>
                                        <p:cTn id="7446" dur="1" fill="hold">
                                          <p:stCondLst>
                                            <p:cond delay="0"/>
                                          </p:stCondLst>
                                        </p:cTn>
                                        <p:tgtEl>
                                          <p:spTgt spid="654"/>
                                        </p:tgtEl>
                                        <p:attrNameLst>
                                          <p:attrName>style.visibility</p:attrName>
                                        </p:attrNameLst>
                                      </p:cBhvr>
                                      <p:to>
                                        <p:strVal val="hidden"/>
                                      </p:to>
                                    </p:set>
                                  </p:childTnLst>
                                </p:cTn>
                              </p:par>
                              <p:par>
                                <p:cTn id="7447" presetID="1" presetClass="exit" presetSubtype="0" fill="hold" grpId="5" nodeType="withEffect">
                                  <p:stCondLst>
                                    <p:cond delay="0"/>
                                  </p:stCondLst>
                                  <p:childTnLst>
                                    <p:set>
                                      <p:cBhvr>
                                        <p:cTn id="7448" dur="1" fill="hold">
                                          <p:stCondLst>
                                            <p:cond delay="0"/>
                                          </p:stCondLst>
                                        </p:cTn>
                                        <p:tgtEl>
                                          <p:spTgt spid="653"/>
                                        </p:tgtEl>
                                        <p:attrNameLst>
                                          <p:attrName>style.visibility</p:attrName>
                                        </p:attrNameLst>
                                      </p:cBhvr>
                                      <p:to>
                                        <p:strVal val="hidden"/>
                                      </p:to>
                                    </p:set>
                                  </p:childTnLst>
                                </p:cTn>
                              </p:par>
                              <p:par>
                                <p:cTn id="7449" presetID="1" presetClass="exit" presetSubtype="0" fill="hold" grpId="5" nodeType="withEffect">
                                  <p:stCondLst>
                                    <p:cond delay="0"/>
                                  </p:stCondLst>
                                  <p:childTnLst>
                                    <p:set>
                                      <p:cBhvr>
                                        <p:cTn id="7450" dur="1" fill="hold">
                                          <p:stCondLst>
                                            <p:cond delay="0"/>
                                          </p:stCondLst>
                                        </p:cTn>
                                        <p:tgtEl>
                                          <p:spTgt spid="656"/>
                                        </p:tgtEl>
                                        <p:attrNameLst>
                                          <p:attrName>style.visibility</p:attrName>
                                        </p:attrNameLst>
                                      </p:cBhvr>
                                      <p:to>
                                        <p:strVal val="hidden"/>
                                      </p:to>
                                    </p:set>
                                  </p:childTnLst>
                                </p:cTn>
                              </p:par>
                              <p:par>
                                <p:cTn id="7451" presetID="1" presetClass="exit" presetSubtype="0" fill="hold" grpId="5" nodeType="withEffect">
                                  <p:stCondLst>
                                    <p:cond delay="0"/>
                                  </p:stCondLst>
                                  <p:childTnLst>
                                    <p:set>
                                      <p:cBhvr>
                                        <p:cTn id="7452" dur="1" fill="hold">
                                          <p:stCondLst>
                                            <p:cond delay="0"/>
                                          </p:stCondLst>
                                        </p:cTn>
                                        <p:tgtEl>
                                          <p:spTgt spid="655"/>
                                        </p:tgtEl>
                                        <p:attrNameLst>
                                          <p:attrName>style.visibility</p:attrName>
                                        </p:attrNameLst>
                                      </p:cBhvr>
                                      <p:to>
                                        <p:strVal val="hidden"/>
                                      </p:to>
                                    </p:set>
                                  </p:childTnLst>
                                </p:cTn>
                              </p:par>
                              <p:par>
                                <p:cTn id="7453" presetID="1" presetClass="exit" presetSubtype="0" fill="hold" grpId="5" nodeType="withEffect">
                                  <p:stCondLst>
                                    <p:cond delay="0"/>
                                  </p:stCondLst>
                                  <p:childTnLst>
                                    <p:set>
                                      <p:cBhvr>
                                        <p:cTn id="7454" dur="1" fill="hold">
                                          <p:stCondLst>
                                            <p:cond delay="0"/>
                                          </p:stCondLst>
                                        </p:cTn>
                                        <p:tgtEl>
                                          <p:spTgt spid="658"/>
                                        </p:tgtEl>
                                        <p:attrNameLst>
                                          <p:attrName>style.visibility</p:attrName>
                                        </p:attrNameLst>
                                      </p:cBhvr>
                                      <p:to>
                                        <p:strVal val="hidden"/>
                                      </p:to>
                                    </p:set>
                                  </p:childTnLst>
                                </p:cTn>
                              </p:par>
                              <p:par>
                                <p:cTn id="7455" presetID="1" presetClass="exit" presetSubtype="0" fill="hold" grpId="5" nodeType="withEffect">
                                  <p:stCondLst>
                                    <p:cond delay="0"/>
                                  </p:stCondLst>
                                  <p:childTnLst>
                                    <p:set>
                                      <p:cBhvr>
                                        <p:cTn id="7456" dur="1" fill="hold">
                                          <p:stCondLst>
                                            <p:cond delay="0"/>
                                          </p:stCondLst>
                                        </p:cTn>
                                        <p:tgtEl>
                                          <p:spTgt spid="657"/>
                                        </p:tgtEl>
                                        <p:attrNameLst>
                                          <p:attrName>style.visibility</p:attrName>
                                        </p:attrNameLst>
                                      </p:cBhvr>
                                      <p:to>
                                        <p:strVal val="hidden"/>
                                      </p:to>
                                    </p:set>
                                  </p:childTnLst>
                                </p:cTn>
                              </p:par>
                              <p:par>
                                <p:cTn id="7457" presetID="1" presetClass="exit" presetSubtype="0" fill="hold" grpId="5" nodeType="withEffect">
                                  <p:stCondLst>
                                    <p:cond delay="0"/>
                                  </p:stCondLst>
                                  <p:childTnLst>
                                    <p:set>
                                      <p:cBhvr>
                                        <p:cTn id="7458" dur="1" fill="hold">
                                          <p:stCondLst>
                                            <p:cond delay="0"/>
                                          </p:stCondLst>
                                        </p:cTn>
                                        <p:tgtEl>
                                          <p:spTgt spid="660"/>
                                        </p:tgtEl>
                                        <p:attrNameLst>
                                          <p:attrName>style.visibility</p:attrName>
                                        </p:attrNameLst>
                                      </p:cBhvr>
                                      <p:to>
                                        <p:strVal val="hidden"/>
                                      </p:to>
                                    </p:set>
                                  </p:childTnLst>
                                </p:cTn>
                              </p:par>
                              <p:par>
                                <p:cTn id="7459" presetID="1" presetClass="exit" presetSubtype="0" fill="hold" grpId="5" nodeType="withEffect">
                                  <p:stCondLst>
                                    <p:cond delay="0"/>
                                  </p:stCondLst>
                                  <p:childTnLst>
                                    <p:set>
                                      <p:cBhvr>
                                        <p:cTn id="7460" dur="1" fill="hold">
                                          <p:stCondLst>
                                            <p:cond delay="0"/>
                                          </p:stCondLst>
                                        </p:cTn>
                                        <p:tgtEl>
                                          <p:spTgt spid="659"/>
                                        </p:tgtEl>
                                        <p:attrNameLst>
                                          <p:attrName>style.visibility</p:attrName>
                                        </p:attrNameLst>
                                      </p:cBhvr>
                                      <p:to>
                                        <p:strVal val="hidden"/>
                                      </p:to>
                                    </p:set>
                                  </p:childTnLst>
                                </p:cTn>
                              </p:par>
                              <p:par>
                                <p:cTn id="7461" presetID="1" presetClass="exit" presetSubtype="0" fill="hold" grpId="5" nodeType="withEffect">
                                  <p:stCondLst>
                                    <p:cond delay="0"/>
                                  </p:stCondLst>
                                  <p:childTnLst>
                                    <p:set>
                                      <p:cBhvr>
                                        <p:cTn id="7462" dur="1" fill="hold">
                                          <p:stCondLst>
                                            <p:cond delay="0"/>
                                          </p:stCondLst>
                                        </p:cTn>
                                        <p:tgtEl>
                                          <p:spTgt spid="662"/>
                                        </p:tgtEl>
                                        <p:attrNameLst>
                                          <p:attrName>style.visibility</p:attrName>
                                        </p:attrNameLst>
                                      </p:cBhvr>
                                      <p:to>
                                        <p:strVal val="hidden"/>
                                      </p:to>
                                    </p:set>
                                  </p:childTnLst>
                                </p:cTn>
                              </p:par>
                              <p:par>
                                <p:cTn id="7463" presetID="1" presetClass="exit" presetSubtype="0" fill="hold" grpId="5" nodeType="withEffect">
                                  <p:stCondLst>
                                    <p:cond delay="0"/>
                                  </p:stCondLst>
                                  <p:childTnLst>
                                    <p:set>
                                      <p:cBhvr>
                                        <p:cTn id="7464" dur="1" fill="hold">
                                          <p:stCondLst>
                                            <p:cond delay="0"/>
                                          </p:stCondLst>
                                        </p:cTn>
                                        <p:tgtEl>
                                          <p:spTgt spid="661"/>
                                        </p:tgtEl>
                                        <p:attrNameLst>
                                          <p:attrName>style.visibility</p:attrName>
                                        </p:attrNameLst>
                                      </p:cBhvr>
                                      <p:to>
                                        <p:strVal val="hidden"/>
                                      </p:to>
                                    </p:set>
                                  </p:childTnLst>
                                </p:cTn>
                              </p:par>
                              <p:par>
                                <p:cTn id="7465" presetID="1" presetClass="exit" presetSubtype="0" fill="hold" grpId="5" nodeType="withEffect">
                                  <p:stCondLst>
                                    <p:cond delay="0"/>
                                  </p:stCondLst>
                                  <p:childTnLst>
                                    <p:set>
                                      <p:cBhvr>
                                        <p:cTn id="7466" dur="1" fill="hold">
                                          <p:stCondLst>
                                            <p:cond delay="0"/>
                                          </p:stCondLst>
                                        </p:cTn>
                                        <p:tgtEl>
                                          <p:spTgt spid="664"/>
                                        </p:tgtEl>
                                        <p:attrNameLst>
                                          <p:attrName>style.visibility</p:attrName>
                                        </p:attrNameLst>
                                      </p:cBhvr>
                                      <p:to>
                                        <p:strVal val="hidden"/>
                                      </p:to>
                                    </p:set>
                                  </p:childTnLst>
                                </p:cTn>
                              </p:par>
                              <p:par>
                                <p:cTn id="7467" presetID="1" presetClass="exit" presetSubtype="0" fill="hold" grpId="5" nodeType="withEffect">
                                  <p:stCondLst>
                                    <p:cond delay="0"/>
                                  </p:stCondLst>
                                  <p:childTnLst>
                                    <p:set>
                                      <p:cBhvr>
                                        <p:cTn id="7468" dur="1" fill="hold">
                                          <p:stCondLst>
                                            <p:cond delay="0"/>
                                          </p:stCondLst>
                                        </p:cTn>
                                        <p:tgtEl>
                                          <p:spTgt spid="663"/>
                                        </p:tgtEl>
                                        <p:attrNameLst>
                                          <p:attrName>style.visibility</p:attrName>
                                        </p:attrNameLst>
                                      </p:cBhvr>
                                      <p:to>
                                        <p:strVal val="hidden"/>
                                      </p:to>
                                    </p:set>
                                  </p:childTnLst>
                                </p:cTn>
                              </p:par>
                              <p:par>
                                <p:cTn id="7469" presetID="1" presetClass="exit" presetSubtype="0" fill="hold" grpId="5" nodeType="withEffect">
                                  <p:stCondLst>
                                    <p:cond delay="0"/>
                                  </p:stCondLst>
                                  <p:childTnLst>
                                    <p:set>
                                      <p:cBhvr>
                                        <p:cTn id="7470" dur="1" fill="hold">
                                          <p:stCondLst>
                                            <p:cond delay="0"/>
                                          </p:stCondLst>
                                        </p:cTn>
                                        <p:tgtEl>
                                          <p:spTgt spid="665"/>
                                        </p:tgtEl>
                                        <p:attrNameLst>
                                          <p:attrName>style.visibility</p:attrName>
                                        </p:attrNameLst>
                                      </p:cBhvr>
                                      <p:to>
                                        <p:strVal val="hidden"/>
                                      </p:to>
                                    </p:set>
                                  </p:childTnLst>
                                </p:cTn>
                              </p:par>
                              <p:par>
                                <p:cTn id="7471" presetID="1" presetClass="exit" presetSubtype="0" fill="hold" grpId="5" nodeType="withEffect">
                                  <p:stCondLst>
                                    <p:cond delay="0"/>
                                  </p:stCondLst>
                                  <p:childTnLst>
                                    <p:set>
                                      <p:cBhvr>
                                        <p:cTn id="7472" dur="1" fill="hold">
                                          <p:stCondLst>
                                            <p:cond delay="0"/>
                                          </p:stCondLst>
                                        </p:cTn>
                                        <p:tgtEl>
                                          <p:spTgt spid="666"/>
                                        </p:tgtEl>
                                        <p:attrNameLst>
                                          <p:attrName>style.visibility</p:attrName>
                                        </p:attrNameLst>
                                      </p:cBhvr>
                                      <p:to>
                                        <p:strVal val="hidden"/>
                                      </p:to>
                                    </p:set>
                                  </p:childTnLst>
                                </p:cTn>
                              </p:par>
                              <p:par>
                                <p:cTn id="7473" presetID="1" presetClass="exit" presetSubtype="0" fill="hold" grpId="5" nodeType="withEffect">
                                  <p:stCondLst>
                                    <p:cond delay="0"/>
                                  </p:stCondLst>
                                  <p:childTnLst>
                                    <p:set>
                                      <p:cBhvr>
                                        <p:cTn id="7474" dur="1" fill="hold">
                                          <p:stCondLst>
                                            <p:cond delay="0"/>
                                          </p:stCondLst>
                                        </p:cTn>
                                        <p:tgtEl>
                                          <p:spTgt spid="668"/>
                                        </p:tgtEl>
                                        <p:attrNameLst>
                                          <p:attrName>style.visibility</p:attrName>
                                        </p:attrNameLst>
                                      </p:cBhvr>
                                      <p:to>
                                        <p:strVal val="hidden"/>
                                      </p:to>
                                    </p:set>
                                  </p:childTnLst>
                                </p:cTn>
                              </p:par>
                              <p:par>
                                <p:cTn id="7475" presetID="1" presetClass="exit" presetSubtype="0" fill="hold" grpId="5" nodeType="withEffect">
                                  <p:stCondLst>
                                    <p:cond delay="0"/>
                                  </p:stCondLst>
                                  <p:childTnLst>
                                    <p:set>
                                      <p:cBhvr>
                                        <p:cTn id="7476" dur="1" fill="hold">
                                          <p:stCondLst>
                                            <p:cond delay="0"/>
                                          </p:stCondLst>
                                        </p:cTn>
                                        <p:tgtEl>
                                          <p:spTgt spid="667"/>
                                        </p:tgtEl>
                                        <p:attrNameLst>
                                          <p:attrName>style.visibility</p:attrName>
                                        </p:attrNameLst>
                                      </p:cBhvr>
                                      <p:to>
                                        <p:strVal val="hidden"/>
                                      </p:to>
                                    </p:set>
                                  </p:childTnLst>
                                </p:cTn>
                              </p:par>
                              <p:par>
                                <p:cTn id="7477" presetID="1" presetClass="exit" presetSubtype="0" fill="hold" grpId="5" nodeType="withEffect">
                                  <p:stCondLst>
                                    <p:cond delay="0"/>
                                  </p:stCondLst>
                                  <p:childTnLst>
                                    <p:set>
                                      <p:cBhvr>
                                        <p:cTn id="7478" dur="1" fill="hold">
                                          <p:stCondLst>
                                            <p:cond delay="0"/>
                                          </p:stCondLst>
                                        </p:cTn>
                                        <p:tgtEl>
                                          <p:spTgt spid="670"/>
                                        </p:tgtEl>
                                        <p:attrNameLst>
                                          <p:attrName>style.visibility</p:attrName>
                                        </p:attrNameLst>
                                      </p:cBhvr>
                                      <p:to>
                                        <p:strVal val="hidden"/>
                                      </p:to>
                                    </p:set>
                                  </p:childTnLst>
                                </p:cTn>
                              </p:par>
                              <p:par>
                                <p:cTn id="7479" presetID="1" presetClass="exit" presetSubtype="0" fill="hold" grpId="5" nodeType="withEffect">
                                  <p:stCondLst>
                                    <p:cond delay="0"/>
                                  </p:stCondLst>
                                  <p:childTnLst>
                                    <p:set>
                                      <p:cBhvr>
                                        <p:cTn id="7480" dur="1" fill="hold">
                                          <p:stCondLst>
                                            <p:cond delay="0"/>
                                          </p:stCondLst>
                                        </p:cTn>
                                        <p:tgtEl>
                                          <p:spTgt spid="669"/>
                                        </p:tgtEl>
                                        <p:attrNameLst>
                                          <p:attrName>style.visibility</p:attrName>
                                        </p:attrNameLst>
                                      </p:cBhvr>
                                      <p:to>
                                        <p:strVal val="hidden"/>
                                      </p:to>
                                    </p:set>
                                  </p:childTnLst>
                                </p:cTn>
                              </p:par>
                              <p:par>
                                <p:cTn id="7481" presetID="1" presetClass="exit" presetSubtype="0" fill="hold" grpId="5" nodeType="withEffect">
                                  <p:stCondLst>
                                    <p:cond delay="0"/>
                                  </p:stCondLst>
                                  <p:childTnLst>
                                    <p:set>
                                      <p:cBhvr>
                                        <p:cTn id="7482" dur="1" fill="hold">
                                          <p:stCondLst>
                                            <p:cond delay="0"/>
                                          </p:stCondLst>
                                        </p:cTn>
                                        <p:tgtEl>
                                          <p:spTgt spid="672"/>
                                        </p:tgtEl>
                                        <p:attrNameLst>
                                          <p:attrName>style.visibility</p:attrName>
                                        </p:attrNameLst>
                                      </p:cBhvr>
                                      <p:to>
                                        <p:strVal val="hidden"/>
                                      </p:to>
                                    </p:set>
                                  </p:childTnLst>
                                </p:cTn>
                              </p:par>
                              <p:par>
                                <p:cTn id="7483" presetID="1" presetClass="exit" presetSubtype="0" fill="hold" grpId="5" nodeType="withEffect">
                                  <p:stCondLst>
                                    <p:cond delay="0"/>
                                  </p:stCondLst>
                                  <p:childTnLst>
                                    <p:set>
                                      <p:cBhvr>
                                        <p:cTn id="7484" dur="1" fill="hold">
                                          <p:stCondLst>
                                            <p:cond delay="0"/>
                                          </p:stCondLst>
                                        </p:cTn>
                                        <p:tgtEl>
                                          <p:spTgt spid="671"/>
                                        </p:tgtEl>
                                        <p:attrNameLst>
                                          <p:attrName>style.visibility</p:attrName>
                                        </p:attrNameLst>
                                      </p:cBhvr>
                                      <p:to>
                                        <p:strVal val="hidden"/>
                                      </p:to>
                                    </p:set>
                                  </p:childTnLst>
                                </p:cTn>
                              </p:par>
                              <p:par>
                                <p:cTn id="7485" presetID="1" presetClass="exit" presetSubtype="0" fill="hold" grpId="5" nodeType="withEffect">
                                  <p:stCondLst>
                                    <p:cond delay="0"/>
                                  </p:stCondLst>
                                  <p:childTnLst>
                                    <p:set>
                                      <p:cBhvr>
                                        <p:cTn id="7486" dur="1" fill="hold">
                                          <p:stCondLst>
                                            <p:cond delay="0"/>
                                          </p:stCondLst>
                                        </p:cTn>
                                        <p:tgtEl>
                                          <p:spTgt spid="674"/>
                                        </p:tgtEl>
                                        <p:attrNameLst>
                                          <p:attrName>style.visibility</p:attrName>
                                        </p:attrNameLst>
                                      </p:cBhvr>
                                      <p:to>
                                        <p:strVal val="hidden"/>
                                      </p:to>
                                    </p:set>
                                  </p:childTnLst>
                                </p:cTn>
                              </p:par>
                              <p:par>
                                <p:cTn id="7487" presetID="1" presetClass="exit" presetSubtype="0" fill="hold" grpId="5" nodeType="withEffect">
                                  <p:stCondLst>
                                    <p:cond delay="0"/>
                                  </p:stCondLst>
                                  <p:childTnLst>
                                    <p:set>
                                      <p:cBhvr>
                                        <p:cTn id="7488" dur="1" fill="hold">
                                          <p:stCondLst>
                                            <p:cond delay="0"/>
                                          </p:stCondLst>
                                        </p:cTn>
                                        <p:tgtEl>
                                          <p:spTgt spid="673"/>
                                        </p:tgtEl>
                                        <p:attrNameLst>
                                          <p:attrName>style.visibility</p:attrName>
                                        </p:attrNameLst>
                                      </p:cBhvr>
                                      <p:to>
                                        <p:strVal val="hidden"/>
                                      </p:to>
                                    </p:set>
                                  </p:childTnLst>
                                </p:cTn>
                              </p:par>
                              <p:par>
                                <p:cTn id="7489" presetID="1" presetClass="exit" presetSubtype="0" fill="hold" grpId="5" nodeType="withEffect">
                                  <p:stCondLst>
                                    <p:cond delay="0"/>
                                  </p:stCondLst>
                                  <p:childTnLst>
                                    <p:set>
                                      <p:cBhvr>
                                        <p:cTn id="7490" dur="1" fill="hold">
                                          <p:stCondLst>
                                            <p:cond delay="0"/>
                                          </p:stCondLst>
                                        </p:cTn>
                                        <p:tgtEl>
                                          <p:spTgt spid="676"/>
                                        </p:tgtEl>
                                        <p:attrNameLst>
                                          <p:attrName>style.visibility</p:attrName>
                                        </p:attrNameLst>
                                      </p:cBhvr>
                                      <p:to>
                                        <p:strVal val="hidden"/>
                                      </p:to>
                                    </p:set>
                                  </p:childTnLst>
                                </p:cTn>
                              </p:par>
                              <p:par>
                                <p:cTn id="7491" presetID="1" presetClass="exit" presetSubtype="0" fill="hold" grpId="5" nodeType="withEffect">
                                  <p:stCondLst>
                                    <p:cond delay="0"/>
                                  </p:stCondLst>
                                  <p:childTnLst>
                                    <p:set>
                                      <p:cBhvr>
                                        <p:cTn id="7492" dur="1" fill="hold">
                                          <p:stCondLst>
                                            <p:cond delay="0"/>
                                          </p:stCondLst>
                                        </p:cTn>
                                        <p:tgtEl>
                                          <p:spTgt spid="675"/>
                                        </p:tgtEl>
                                        <p:attrNameLst>
                                          <p:attrName>style.visibility</p:attrName>
                                        </p:attrNameLst>
                                      </p:cBhvr>
                                      <p:to>
                                        <p:strVal val="hidden"/>
                                      </p:to>
                                    </p:set>
                                  </p:childTnLst>
                                </p:cTn>
                              </p:par>
                              <p:par>
                                <p:cTn id="7493" presetID="1" presetClass="exit" presetSubtype="0" fill="hold" grpId="5" nodeType="withEffect">
                                  <p:stCondLst>
                                    <p:cond delay="0"/>
                                  </p:stCondLst>
                                  <p:childTnLst>
                                    <p:set>
                                      <p:cBhvr>
                                        <p:cTn id="7494" dur="1" fill="hold">
                                          <p:stCondLst>
                                            <p:cond delay="0"/>
                                          </p:stCondLst>
                                        </p:cTn>
                                        <p:tgtEl>
                                          <p:spTgt spid="678"/>
                                        </p:tgtEl>
                                        <p:attrNameLst>
                                          <p:attrName>style.visibility</p:attrName>
                                        </p:attrNameLst>
                                      </p:cBhvr>
                                      <p:to>
                                        <p:strVal val="hidden"/>
                                      </p:to>
                                    </p:set>
                                  </p:childTnLst>
                                </p:cTn>
                              </p:par>
                              <p:par>
                                <p:cTn id="7495" presetID="1" presetClass="exit" presetSubtype="0" fill="hold" grpId="5" nodeType="withEffect">
                                  <p:stCondLst>
                                    <p:cond delay="0"/>
                                  </p:stCondLst>
                                  <p:childTnLst>
                                    <p:set>
                                      <p:cBhvr>
                                        <p:cTn id="7496" dur="1" fill="hold">
                                          <p:stCondLst>
                                            <p:cond delay="0"/>
                                          </p:stCondLst>
                                        </p:cTn>
                                        <p:tgtEl>
                                          <p:spTgt spid="677"/>
                                        </p:tgtEl>
                                        <p:attrNameLst>
                                          <p:attrName>style.visibility</p:attrName>
                                        </p:attrNameLst>
                                      </p:cBhvr>
                                      <p:to>
                                        <p:strVal val="hidden"/>
                                      </p:to>
                                    </p:set>
                                  </p:childTnLst>
                                </p:cTn>
                              </p:par>
                              <p:par>
                                <p:cTn id="7497" presetID="1" presetClass="exit" presetSubtype="0" fill="hold" grpId="5" nodeType="withEffect">
                                  <p:stCondLst>
                                    <p:cond delay="0"/>
                                  </p:stCondLst>
                                  <p:childTnLst>
                                    <p:set>
                                      <p:cBhvr>
                                        <p:cTn id="7498" dur="1" fill="hold">
                                          <p:stCondLst>
                                            <p:cond delay="0"/>
                                          </p:stCondLst>
                                        </p:cTn>
                                        <p:tgtEl>
                                          <p:spTgt spid="680"/>
                                        </p:tgtEl>
                                        <p:attrNameLst>
                                          <p:attrName>style.visibility</p:attrName>
                                        </p:attrNameLst>
                                      </p:cBhvr>
                                      <p:to>
                                        <p:strVal val="hidden"/>
                                      </p:to>
                                    </p:set>
                                  </p:childTnLst>
                                </p:cTn>
                              </p:par>
                              <p:par>
                                <p:cTn id="7499" presetID="1" presetClass="exit" presetSubtype="0" fill="hold" grpId="5" nodeType="withEffect">
                                  <p:stCondLst>
                                    <p:cond delay="0"/>
                                  </p:stCondLst>
                                  <p:childTnLst>
                                    <p:set>
                                      <p:cBhvr>
                                        <p:cTn id="7500" dur="1" fill="hold">
                                          <p:stCondLst>
                                            <p:cond delay="0"/>
                                          </p:stCondLst>
                                        </p:cTn>
                                        <p:tgtEl>
                                          <p:spTgt spid="679"/>
                                        </p:tgtEl>
                                        <p:attrNameLst>
                                          <p:attrName>style.visibility</p:attrName>
                                        </p:attrNameLst>
                                      </p:cBhvr>
                                      <p:to>
                                        <p:strVal val="hidden"/>
                                      </p:to>
                                    </p:set>
                                  </p:childTnLst>
                                </p:cTn>
                              </p:par>
                              <p:par>
                                <p:cTn id="7501" presetID="1" presetClass="exit" presetSubtype="0" fill="hold" grpId="5" nodeType="withEffect">
                                  <p:stCondLst>
                                    <p:cond delay="0"/>
                                  </p:stCondLst>
                                  <p:childTnLst>
                                    <p:set>
                                      <p:cBhvr>
                                        <p:cTn id="7502" dur="1" fill="hold">
                                          <p:stCondLst>
                                            <p:cond delay="0"/>
                                          </p:stCondLst>
                                        </p:cTn>
                                        <p:tgtEl>
                                          <p:spTgt spid="682"/>
                                        </p:tgtEl>
                                        <p:attrNameLst>
                                          <p:attrName>style.visibility</p:attrName>
                                        </p:attrNameLst>
                                      </p:cBhvr>
                                      <p:to>
                                        <p:strVal val="hidden"/>
                                      </p:to>
                                    </p:set>
                                  </p:childTnLst>
                                </p:cTn>
                              </p:par>
                              <p:par>
                                <p:cTn id="7503" presetID="1" presetClass="exit" presetSubtype="0" fill="hold" grpId="5" nodeType="withEffect">
                                  <p:stCondLst>
                                    <p:cond delay="0"/>
                                  </p:stCondLst>
                                  <p:childTnLst>
                                    <p:set>
                                      <p:cBhvr>
                                        <p:cTn id="7504" dur="1" fill="hold">
                                          <p:stCondLst>
                                            <p:cond delay="0"/>
                                          </p:stCondLst>
                                        </p:cTn>
                                        <p:tgtEl>
                                          <p:spTgt spid="681"/>
                                        </p:tgtEl>
                                        <p:attrNameLst>
                                          <p:attrName>style.visibility</p:attrName>
                                        </p:attrNameLst>
                                      </p:cBhvr>
                                      <p:to>
                                        <p:strVal val="hidden"/>
                                      </p:to>
                                    </p:set>
                                  </p:childTnLst>
                                </p:cTn>
                              </p:par>
                              <p:par>
                                <p:cTn id="7505" presetID="1" presetClass="exit" presetSubtype="0" fill="hold" grpId="5" nodeType="withEffect">
                                  <p:stCondLst>
                                    <p:cond delay="0"/>
                                  </p:stCondLst>
                                  <p:childTnLst>
                                    <p:set>
                                      <p:cBhvr>
                                        <p:cTn id="7506" dur="1" fill="hold">
                                          <p:stCondLst>
                                            <p:cond delay="0"/>
                                          </p:stCondLst>
                                        </p:cTn>
                                        <p:tgtEl>
                                          <p:spTgt spid="684"/>
                                        </p:tgtEl>
                                        <p:attrNameLst>
                                          <p:attrName>style.visibility</p:attrName>
                                        </p:attrNameLst>
                                      </p:cBhvr>
                                      <p:to>
                                        <p:strVal val="hidden"/>
                                      </p:to>
                                    </p:set>
                                  </p:childTnLst>
                                </p:cTn>
                              </p:par>
                              <p:par>
                                <p:cTn id="7507" presetID="1" presetClass="exit" presetSubtype="0" fill="hold" grpId="5" nodeType="withEffect">
                                  <p:stCondLst>
                                    <p:cond delay="0"/>
                                  </p:stCondLst>
                                  <p:childTnLst>
                                    <p:set>
                                      <p:cBhvr>
                                        <p:cTn id="7508" dur="1" fill="hold">
                                          <p:stCondLst>
                                            <p:cond delay="0"/>
                                          </p:stCondLst>
                                        </p:cTn>
                                        <p:tgtEl>
                                          <p:spTgt spid="683"/>
                                        </p:tgtEl>
                                        <p:attrNameLst>
                                          <p:attrName>style.visibility</p:attrName>
                                        </p:attrNameLst>
                                      </p:cBhvr>
                                      <p:to>
                                        <p:strVal val="hidden"/>
                                      </p:to>
                                    </p:set>
                                  </p:childTnLst>
                                </p:cTn>
                              </p:par>
                              <p:par>
                                <p:cTn id="7509" presetID="1" presetClass="exit" presetSubtype="0" fill="hold" grpId="5" nodeType="withEffect">
                                  <p:stCondLst>
                                    <p:cond delay="0"/>
                                  </p:stCondLst>
                                  <p:childTnLst>
                                    <p:set>
                                      <p:cBhvr>
                                        <p:cTn id="7510" dur="1" fill="hold">
                                          <p:stCondLst>
                                            <p:cond delay="0"/>
                                          </p:stCondLst>
                                        </p:cTn>
                                        <p:tgtEl>
                                          <p:spTgt spid="685"/>
                                        </p:tgtEl>
                                        <p:attrNameLst>
                                          <p:attrName>style.visibility</p:attrName>
                                        </p:attrNameLst>
                                      </p:cBhvr>
                                      <p:to>
                                        <p:strVal val="hidden"/>
                                      </p:to>
                                    </p:set>
                                  </p:childTnLst>
                                </p:cTn>
                              </p:par>
                              <p:par>
                                <p:cTn id="7511" presetID="1" presetClass="exit" presetSubtype="0" fill="hold" grpId="5" nodeType="withEffect">
                                  <p:stCondLst>
                                    <p:cond delay="0"/>
                                  </p:stCondLst>
                                  <p:childTnLst>
                                    <p:set>
                                      <p:cBhvr>
                                        <p:cTn id="7512" dur="1" fill="hold">
                                          <p:stCondLst>
                                            <p:cond delay="0"/>
                                          </p:stCondLst>
                                        </p:cTn>
                                        <p:tgtEl>
                                          <p:spTgt spid="686"/>
                                        </p:tgtEl>
                                        <p:attrNameLst>
                                          <p:attrName>style.visibility</p:attrName>
                                        </p:attrNameLst>
                                      </p:cBhvr>
                                      <p:to>
                                        <p:strVal val="hidden"/>
                                      </p:to>
                                    </p:set>
                                  </p:childTnLst>
                                </p:cTn>
                              </p:par>
                              <p:par>
                                <p:cTn id="7513" presetID="1" presetClass="exit" presetSubtype="0" fill="hold" grpId="5" nodeType="withEffect">
                                  <p:stCondLst>
                                    <p:cond delay="0"/>
                                  </p:stCondLst>
                                  <p:childTnLst>
                                    <p:set>
                                      <p:cBhvr>
                                        <p:cTn id="7514" dur="1" fill="hold">
                                          <p:stCondLst>
                                            <p:cond delay="0"/>
                                          </p:stCondLst>
                                        </p:cTn>
                                        <p:tgtEl>
                                          <p:spTgt spid="688"/>
                                        </p:tgtEl>
                                        <p:attrNameLst>
                                          <p:attrName>style.visibility</p:attrName>
                                        </p:attrNameLst>
                                      </p:cBhvr>
                                      <p:to>
                                        <p:strVal val="hidden"/>
                                      </p:to>
                                    </p:set>
                                  </p:childTnLst>
                                </p:cTn>
                              </p:par>
                              <p:par>
                                <p:cTn id="7515" presetID="1" presetClass="exit" presetSubtype="0" fill="hold" grpId="5" nodeType="withEffect">
                                  <p:stCondLst>
                                    <p:cond delay="0"/>
                                  </p:stCondLst>
                                  <p:childTnLst>
                                    <p:set>
                                      <p:cBhvr>
                                        <p:cTn id="7516" dur="1" fill="hold">
                                          <p:stCondLst>
                                            <p:cond delay="0"/>
                                          </p:stCondLst>
                                        </p:cTn>
                                        <p:tgtEl>
                                          <p:spTgt spid="687"/>
                                        </p:tgtEl>
                                        <p:attrNameLst>
                                          <p:attrName>style.visibility</p:attrName>
                                        </p:attrNameLst>
                                      </p:cBhvr>
                                      <p:to>
                                        <p:strVal val="hidden"/>
                                      </p:to>
                                    </p:set>
                                  </p:childTnLst>
                                </p:cTn>
                              </p:par>
                              <p:par>
                                <p:cTn id="7517" presetID="1" presetClass="exit" presetSubtype="0" fill="hold" grpId="5" nodeType="withEffect">
                                  <p:stCondLst>
                                    <p:cond delay="0"/>
                                  </p:stCondLst>
                                  <p:childTnLst>
                                    <p:set>
                                      <p:cBhvr>
                                        <p:cTn id="7518" dur="1" fill="hold">
                                          <p:stCondLst>
                                            <p:cond delay="0"/>
                                          </p:stCondLst>
                                        </p:cTn>
                                        <p:tgtEl>
                                          <p:spTgt spid="690"/>
                                        </p:tgtEl>
                                        <p:attrNameLst>
                                          <p:attrName>style.visibility</p:attrName>
                                        </p:attrNameLst>
                                      </p:cBhvr>
                                      <p:to>
                                        <p:strVal val="hidden"/>
                                      </p:to>
                                    </p:set>
                                  </p:childTnLst>
                                </p:cTn>
                              </p:par>
                              <p:par>
                                <p:cTn id="7519" presetID="1" presetClass="exit" presetSubtype="0" fill="hold" grpId="5" nodeType="withEffect">
                                  <p:stCondLst>
                                    <p:cond delay="0"/>
                                  </p:stCondLst>
                                  <p:childTnLst>
                                    <p:set>
                                      <p:cBhvr>
                                        <p:cTn id="7520" dur="1" fill="hold">
                                          <p:stCondLst>
                                            <p:cond delay="0"/>
                                          </p:stCondLst>
                                        </p:cTn>
                                        <p:tgtEl>
                                          <p:spTgt spid="689"/>
                                        </p:tgtEl>
                                        <p:attrNameLst>
                                          <p:attrName>style.visibility</p:attrName>
                                        </p:attrNameLst>
                                      </p:cBhvr>
                                      <p:to>
                                        <p:strVal val="hidden"/>
                                      </p:to>
                                    </p:set>
                                  </p:childTnLst>
                                </p:cTn>
                              </p:par>
                              <p:par>
                                <p:cTn id="7521" presetID="1" presetClass="exit" presetSubtype="0" fill="hold" grpId="5" nodeType="withEffect">
                                  <p:stCondLst>
                                    <p:cond delay="0"/>
                                  </p:stCondLst>
                                  <p:childTnLst>
                                    <p:set>
                                      <p:cBhvr>
                                        <p:cTn id="7522" dur="1" fill="hold">
                                          <p:stCondLst>
                                            <p:cond delay="0"/>
                                          </p:stCondLst>
                                        </p:cTn>
                                        <p:tgtEl>
                                          <p:spTgt spid="692"/>
                                        </p:tgtEl>
                                        <p:attrNameLst>
                                          <p:attrName>style.visibility</p:attrName>
                                        </p:attrNameLst>
                                      </p:cBhvr>
                                      <p:to>
                                        <p:strVal val="hidden"/>
                                      </p:to>
                                    </p:set>
                                  </p:childTnLst>
                                </p:cTn>
                              </p:par>
                              <p:par>
                                <p:cTn id="7523" presetID="1" presetClass="exit" presetSubtype="0" fill="hold" grpId="5" nodeType="withEffect">
                                  <p:stCondLst>
                                    <p:cond delay="0"/>
                                  </p:stCondLst>
                                  <p:childTnLst>
                                    <p:set>
                                      <p:cBhvr>
                                        <p:cTn id="7524" dur="1" fill="hold">
                                          <p:stCondLst>
                                            <p:cond delay="0"/>
                                          </p:stCondLst>
                                        </p:cTn>
                                        <p:tgtEl>
                                          <p:spTgt spid="691"/>
                                        </p:tgtEl>
                                        <p:attrNameLst>
                                          <p:attrName>style.visibility</p:attrName>
                                        </p:attrNameLst>
                                      </p:cBhvr>
                                      <p:to>
                                        <p:strVal val="hidden"/>
                                      </p:to>
                                    </p:set>
                                  </p:childTnLst>
                                </p:cTn>
                              </p:par>
                              <p:par>
                                <p:cTn id="7525" presetID="1" presetClass="exit" presetSubtype="0" fill="hold" grpId="5" nodeType="withEffect">
                                  <p:stCondLst>
                                    <p:cond delay="0"/>
                                  </p:stCondLst>
                                  <p:childTnLst>
                                    <p:set>
                                      <p:cBhvr>
                                        <p:cTn id="7526" dur="1" fill="hold">
                                          <p:stCondLst>
                                            <p:cond delay="0"/>
                                          </p:stCondLst>
                                        </p:cTn>
                                        <p:tgtEl>
                                          <p:spTgt spid="694"/>
                                        </p:tgtEl>
                                        <p:attrNameLst>
                                          <p:attrName>style.visibility</p:attrName>
                                        </p:attrNameLst>
                                      </p:cBhvr>
                                      <p:to>
                                        <p:strVal val="hidden"/>
                                      </p:to>
                                    </p:set>
                                  </p:childTnLst>
                                </p:cTn>
                              </p:par>
                              <p:par>
                                <p:cTn id="7527" presetID="1" presetClass="exit" presetSubtype="0" fill="hold" grpId="5" nodeType="withEffect">
                                  <p:stCondLst>
                                    <p:cond delay="0"/>
                                  </p:stCondLst>
                                  <p:childTnLst>
                                    <p:set>
                                      <p:cBhvr>
                                        <p:cTn id="7528" dur="1" fill="hold">
                                          <p:stCondLst>
                                            <p:cond delay="0"/>
                                          </p:stCondLst>
                                        </p:cTn>
                                        <p:tgtEl>
                                          <p:spTgt spid="693"/>
                                        </p:tgtEl>
                                        <p:attrNameLst>
                                          <p:attrName>style.visibility</p:attrName>
                                        </p:attrNameLst>
                                      </p:cBhvr>
                                      <p:to>
                                        <p:strVal val="hidden"/>
                                      </p:to>
                                    </p:set>
                                  </p:childTnLst>
                                </p:cTn>
                              </p:par>
                              <p:par>
                                <p:cTn id="7529" presetID="1" presetClass="exit" presetSubtype="0" fill="hold" grpId="5" nodeType="withEffect">
                                  <p:stCondLst>
                                    <p:cond delay="0"/>
                                  </p:stCondLst>
                                  <p:childTnLst>
                                    <p:set>
                                      <p:cBhvr>
                                        <p:cTn id="7530" dur="1" fill="hold">
                                          <p:stCondLst>
                                            <p:cond delay="0"/>
                                          </p:stCondLst>
                                        </p:cTn>
                                        <p:tgtEl>
                                          <p:spTgt spid="696"/>
                                        </p:tgtEl>
                                        <p:attrNameLst>
                                          <p:attrName>style.visibility</p:attrName>
                                        </p:attrNameLst>
                                      </p:cBhvr>
                                      <p:to>
                                        <p:strVal val="hidden"/>
                                      </p:to>
                                    </p:set>
                                  </p:childTnLst>
                                </p:cTn>
                              </p:par>
                              <p:par>
                                <p:cTn id="7531" presetID="1" presetClass="exit" presetSubtype="0" fill="hold" grpId="5" nodeType="withEffect">
                                  <p:stCondLst>
                                    <p:cond delay="0"/>
                                  </p:stCondLst>
                                  <p:childTnLst>
                                    <p:set>
                                      <p:cBhvr>
                                        <p:cTn id="7532" dur="1" fill="hold">
                                          <p:stCondLst>
                                            <p:cond delay="0"/>
                                          </p:stCondLst>
                                        </p:cTn>
                                        <p:tgtEl>
                                          <p:spTgt spid="695"/>
                                        </p:tgtEl>
                                        <p:attrNameLst>
                                          <p:attrName>style.visibility</p:attrName>
                                        </p:attrNameLst>
                                      </p:cBhvr>
                                      <p:to>
                                        <p:strVal val="hidden"/>
                                      </p:to>
                                    </p:set>
                                  </p:childTnLst>
                                </p:cTn>
                              </p:par>
                              <p:par>
                                <p:cTn id="7533" presetID="1" presetClass="exit" presetSubtype="0" fill="hold" grpId="5" nodeType="withEffect">
                                  <p:stCondLst>
                                    <p:cond delay="0"/>
                                  </p:stCondLst>
                                  <p:childTnLst>
                                    <p:set>
                                      <p:cBhvr>
                                        <p:cTn id="7534" dur="1" fill="hold">
                                          <p:stCondLst>
                                            <p:cond delay="0"/>
                                          </p:stCondLst>
                                        </p:cTn>
                                        <p:tgtEl>
                                          <p:spTgt spid="698"/>
                                        </p:tgtEl>
                                        <p:attrNameLst>
                                          <p:attrName>style.visibility</p:attrName>
                                        </p:attrNameLst>
                                      </p:cBhvr>
                                      <p:to>
                                        <p:strVal val="hidden"/>
                                      </p:to>
                                    </p:set>
                                  </p:childTnLst>
                                </p:cTn>
                              </p:par>
                              <p:par>
                                <p:cTn id="7535" presetID="1" presetClass="exit" presetSubtype="0" fill="hold" grpId="5" nodeType="withEffect">
                                  <p:stCondLst>
                                    <p:cond delay="0"/>
                                  </p:stCondLst>
                                  <p:childTnLst>
                                    <p:set>
                                      <p:cBhvr>
                                        <p:cTn id="7536" dur="1" fill="hold">
                                          <p:stCondLst>
                                            <p:cond delay="0"/>
                                          </p:stCondLst>
                                        </p:cTn>
                                        <p:tgtEl>
                                          <p:spTgt spid="697"/>
                                        </p:tgtEl>
                                        <p:attrNameLst>
                                          <p:attrName>style.visibility</p:attrName>
                                        </p:attrNameLst>
                                      </p:cBhvr>
                                      <p:to>
                                        <p:strVal val="hidden"/>
                                      </p:to>
                                    </p:set>
                                  </p:childTnLst>
                                </p:cTn>
                              </p:par>
                              <p:par>
                                <p:cTn id="7537" presetID="1" presetClass="exit" presetSubtype="0" fill="hold" grpId="5" nodeType="withEffect">
                                  <p:stCondLst>
                                    <p:cond delay="0"/>
                                  </p:stCondLst>
                                  <p:childTnLst>
                                    <p:set>
                                      <p:cBhvr>
                                        <p:cTn id="7538" dur="1" fill="hold">
                                          <p:stCondLst>
                                            <p:cond delay="0"/>
                                          </p:stCondLst>
                                        </p:cTn>
                                        <p:tgtEl>
                                          <p:spTgt spid="700"/>
                                        </p:tgtEl>
                                        <p:attrNameLst>
                                          <p:attrName>style.visibility</p:attrName>
                                        </p:attrNameLst>
                                      </p:cBhvr>
                                      <p:to>
                                        <p:strVal val="hidden"/>
                                      </p:to>
                                    </p:set>
                                  </p:childTnLst>
                                </p:cTn>
                              </p:par>
                              <p:par>
                                <p:cTn id="7539" presetID="1" presetClass="exit" presetSubtype="0" fill="hold" grpId="5" nodeType="withEffect">
                                  <p:stCondLst>
                                    <p:cond delay="0"/>
                                  </p:stCondLst>
                                  <p:childTnLst>
                                    <p:set>
                                      <p:cBhvr>
                                        <p:cTn id="7540" dur="1" fill="hold">
                                          <p:stCondLst>
                                            <p:cond delay="0"/>
                                          </p:stCondLst>
                                        </p:cTn>
                                        <p:tgtEl>
                                          <p:spTgt spid="699"/>
                                        </p:tgtEl>
                                        <p:attrNameLst>
                                          <p:attrName>style.visibility</p:attrName>
                                        </p:attrNameLst>
                                      </p:cBhvr>
                                      <p:to>
                                        <p:strVal val="hidden"/>
                                      </p:to>
                                    </p:set>
                                  </p:childTnLst>
                                </p:cTn>
                              </p:par>
                              <p:par>
                                <p:cTn id="7541" presetID="1" presetClass="exit" presetSubtype="0" fill="hold" grpId="5" nodeType="withEffect">
                                  <p:stCondLst>
                                    <p:cond delay="0"/>
                                  </p:stCondLst>
                                  <p:childTnLst>
                                    <p:set>
                                      <p:cBhvr>
                                        <p:cTn id="7542" dur="1" fill="hold">
                                          <p:stCondLst>
                                            <p:cond delay="0"/>
                                          </p:stCondLst>
                                        </p:cTn>
                                        <p:tgtEl>
                                          <p:spTgt spid="702"/>
                                        </p:tgtEl>
                                        <p:attrNameLst>
                                          <p:attrName>style.visibility</p:attrName>
                                        </p:attrNameLst>
                                      </p:cBhvr>
                                      <p:to>
                                        <p:strVal val="hidden"/>
                                      </p:to>
                                    </p:set>
                                  </p:childTnLst>
                                </p:cTn>
                              </p:par>
                              <p:par>
                                <p:cTn id="7543" presetID="1" presetClass="exit" presetSubtype="0" fill="hold" grpId="5" nodeType="withEffect">
                                  <p:stCondLst>
                                    <p:cond delay="0"/>
                                  </p:stCondLst>
                                  <p:childTnLst>
                                    <p:set>
                                      <p:cBhvr>
                                        <p:cTn id="7544" dur="1" fill="hold">
                                          <p:stCondLst>
                                            <p:cond delay="0"/>
                                          </p:stCondLst>
                                        </p:cTn>
                                        <p:tgtEl>
                                          <p:spTgt spid="701"/>
                                        </p:tgtEl>
                                        <p:attrNameLst>
                                          <p:attrName>style.visibility</p:attrName>
                                        </p:attrNameLst>
                                      </p:cBhvr>
                                      <p:to>
                                        <p:strVal val="hidden"/>
                                      </p:to>
                                    </p:set>
                                  </p:childTnLst>
                                </p:cTn>
                              </p:par>
                              <p:par>
                                <p:cTn id="7545" presetID="1" presetClass="exit" presetSubtype="0" fill="hold" grpId="5" nodeType="withEffect">
                                  <p:stCondLst>
                                    <p:cond delay="0"/>
                                  </p:stCondLst>
                                  <p:childTnLst>
                                    <p:set>
                                      <p:cBhvr>
                                        <p:cTn id="7546" dur="1" fill="hold">
                                          <p:stCondLst>
                                            <p:cond delay="0"/>
                                          </p:stCondLst>
                                        </p:cTn>
                                        <p:tgtEl>
                                          <p:spTgt spid="704"/>
                                        </p:tgtEl>
                                        <p:attrNameLst>
                                          <p:attrName>style.visibility</p:attrName>
                                        </p:attrNameLst>
                                      </p:cBhvr>
                                      <p:to>
                                        <p:strVal val="hidden"/>
                                      </p:to>
                                    </p:set>
                                  </p:childTnLst>
                                </p:cTn>
                              </p:par>
                              <p:par>
                                <p:cTn id="7547" presetID="1" presetClass="exit" presetSubtype="0" fill="hold" grpId="5" nodeType="withEffect">
                                  <p:stCondLst>
                                    <p:cond delay="0"/>
                                  </p:stCondLst>
                                  <p:childTnLst>
                                    <p:set>
                                      <p:cBhvr>
                                        <p:cTn id="7548" dur="1" fill="hold">
                                          <p:stCondLst>
                                            <p:cond delay="0"/>
                                          </p:stCondLst>
                                        </p:cTn>
                                        <p:tgtEl>
                                          <p:spTgt spid="703"/>
                                        </p:tgtEl>
                                        <p:attrNameLst>
                                          <p:attrName>style.visibility</p:attrName>
                                        </p:attrNameLst>
                                      </p:cBhvr>
                                      <p:to>
                                        <p:strVal val="hidden"/>
                                      </p:to>
                                    </p:set>
                                  </p:childTnLst>
                                </p:cTn>
                              </p:par>
                              <p:par>
                                <p:cTn id="7549" presetID="1" presetClass="exit" presetSubtype="0" fill="hold" grpId="5" nodeType="withEffect">
                                  <p:stCondLst>
                                    <p:cond delay="0"/>
                                  </p:stCondLst>
                                  <p:childTnLst>
                                    <p:set>
                                      <p:cBhvr>
                                        <p:cTn id="7550" dur="1" fill="hold">
                                          <p:stCondLst>
                                            <p:cond delay="0"/>
                                          </p:stCondLst>
                                        </p:cTn>
                                        <p:tgtEl>
                                          <p:spTgt spid="705"/>
                                        </p:tgtEl>
                                        <p:attrNameLst>
                                          <p:attrName>style.visibility</p:attrName>
                                        </p:attrNameLst>
                                      </p:cBhvr>
                                      <p:to>
                                        <p:strVal val="hidden"/>
                                      </p:to>
                                    </p:set>
                                  </p:childTnLst>
                                </p:cTn>
                              </p:par>
                              <p:par>
                                <p:cTn id="7551" presetID="1" presetClass="exit" presetSubtype="0" fill="hold" grpId="5" nodeType="withEffect">
                                  <p:stCondLst>
                                    <p:cond delay="0"/>
                                  </p:stCondLst>
                                  <p:childTnLst>
                                    <p:set>
                                      <p:cBhvr>
                                        <p:cTn id="7552" dur="1" fill="hold">
                                          <p:stCondLst>
                                            <p:cond delay="0"/>
                                          </p:stCondLst>
                                        </p:cTn>
                                        <p:tgtEl>
                                          <p:spTgt spid="706"/>
                                        </p:tgtEl>
                                        <p:attrNameLst>
                                          <p:attrName>style.visibility</p:attrName>
                                        </p:attrNameLst>
                                      </p:cBhvr>
                                      <p:to>
                                        <p:strVal val="hidden"/>
                                      </p:to>
                                    </p:set>
                                  </p:childTnLst>
                                </p:cTn>
                              </p:par>
                              <p:par>
                                <p:cTn id="7553" presetID="1" presetClass="exit" presetSubtype="0" fill="hold" grpId="5" nodeType="withEffect">
                                  <p:stCondLst>
                                    <p:cond delay="0"/>
                                  </p:stCondLst>
                                  <p:childTnLst>
                                    <p:set>
                                      <p:cBhvr>
                                        <p:cTn id="7554" dur="1" fill="hold">
                                          <p:stCondLst>
                                            <p:cond delay="0"/>
                                          </p:stCondLst>
                                        </p:cTn>
                                        <p:tgtEl>
                                          <p:spTgt spid="708"/>
                                        </p:tgtEl>
                                        <p:attrNameLst>
                                          <p:attrName>style.visibility</p:attrName>
                                        </p:attrNameLst>
                                      </p:cBhvr>
                                      <p:to>
                                        <p:strVal val="hidden"/>
                                      </p:to>
                                    </p:set>
                                  </p:childTnLst>
                                </p:cTn>
                              </p:par>
                              <p:par>
                                <p:cTn id="7555" presetID="1" presetClass="exit" presetSubtype="0" fill="hold" grpId="5" nodeType="withEffect">
                                  <p:stCondLst>
                                    <p:cond delay="0"/>
                                  </p:stCondLst>
                                  <p:childTnLst>
                                    <p:set>
                                      <p:cBhvr>
                                        <p:cTn id="7556" dur="1" fill="hold">
                                          <p:stCondLst>
                                            <p:cond delay="0"/>
                                          </p:stCondLst>
                                        </p:cTn>
                                        <p:tgtEl>
                                          <p:spTgt spid="707"/>
                                        </p:tgtEl>
                                        <p:attrNameLst>
                                          <p:attrName>style.visibility</p:attrName>
                                        </p:attrNameLst>
                                      </p:cBhvr>
                                      <p:to>
                                        <p:strVal val="hidden"/>
                                      </p:to>
                                    </p:set>
                                  </p:childTnLst>
                                </p:cTn>
                              </p:par>
                              <p:par>
                                <p:cTn id="7557" presetID="1" presetClass="exit" presetSubtype="0" fill="hold" grpId="5" nodeType="withEffect">
                                  <p:stCondLst>
                                    <p:cond delay="0"/>
                                  </p:stCondLst>
                                  <p:childTnLst>
                                    <p:set>
                                      <p:cBhvr>
                                        <p:cTn id="7558" dur="1" fill="hold">
                                          <p:stCondLst>
                                            <p:cond delay="0"/>
                                          </p:stCondLst>
                                        </p:cTn>
                                        <p:tgtEl>
                                          <p:spTgt spid="710"/>
                                        </p:tgtEl>
                                        <p:attrNameLst>
                                          <p:attrName>style.visibility</p:attrName>
                                        </p:attrNameLst>
                                      </p:cBhvr>
                                      <p:to>
                                        <p:strVal val="hidden"/>
                                      </p:to>
                                    </p:set>
                                  </p:childTnLst>
                                </p:cTn>
                              </p:par>
                              <p:par>
                                <p:cTn id="7559" presetID="1" presetClass="exit" presetSubtype="0" fill="hold" grpId="5" nodeType="withEffect">
                                  <p:stCondLst>
                                    <p:cond delay="0"/>
                                  </p:stCondLst>
                                  <p:childTnLst>
                                    <p:set>
                                      <p:cBhvr>
                                        <p:cTn id="7560" dur="1" fill="hold">
                                          <p:stCondLst>
                                            <p:cond delay="0"/>
                                          </p:stCondLst>
                                        </p:cTn>
                                        <p:tgtEl>
                                          <p:spTgt spid="709"/>
                                        </p:tgtEl>
                                        <p:attrNameLst>
                                          <p:attrName>style.visibility</p:attrName>
                                        </p:attrNameLst>
                                      </p:cBhvr>
                                      <p:to>
                                        <p:strVal val="hidden"/>
                                      </p:to>
                                    </p:set>
                                  </p:childTnLst>
                                </p:cTn>
                              </p:par>
                              <p:par>
                                <p:cTn id="7561" presetID="1" presetClass="exit" presetSubtype="0" fill="hold" grpId="5" nodeType="withEffect">
                                  <p:stCondLst>
                                    <p:cond delay="0"/>
                                  </p:stCondLst>
                                  <p:childTnLst>
                                    <p:set>
                                      <p:cBhvr>
                                        <p:cTn id="7562" dur="1" fill="hold">
                                          <p:stCondLst>
                                            <p:cond delay="0"/>
                                          </p:stCondLst>
                                        </p:cTn>
                                        <p:tgtEl>
                                          <p:spTgt spid="712"/>
                                        </p:tgtEl>
                                        <p:attrNameLst>
                                          <p:attrName>style.visibility</p:attrName>
                                        </p:attrNameLst>
                                      </p:cBhvr>
                                      <p:to>
                                        <p:strVal val="hidden"/>
                                      </p:to>
                                    </p:set>
                                  </p:childTnLst>
                                </p:cTn>
                              </p:par>
                              <p:par>
                                <p:cTn id="7563" presetID="1" presetClass="exit" presetSubtype="0" fill="hold" grpId="5" nodeType="withEffect">
                                  <p:stCondLst>
                                    <p:cond delay="0"/>
                                  </p:stCondLst>
                                  <p:childTnLst>
                                    <p:set>
                                      <p:cBhvr>
                                        <p:cTn id="7564" dur="1" fill="hold">
                                          <p:stCondLst>
                                            <p:cond delay="0"/>
                                          </p:stCondLst>
                                        </p:cTn>
                                        <p:tgtEl>
                                          <p:spTgt spid="711"/>
                                        </p:tgtEl>
                                        <p:attrNameLst>
                                          <p:attrName>style.visibility</p:attrName>
                                        </p:attrNameLst>
                                      </p:cBhvr>
                                      <p:to>
                                        <p:strVal val="hidden"/>
                                      </p:to>
                                    </p:set>
                                  </p:childTnLst>
                                </p:cTn>
                              </p:par>
                              <p:par>
                                <p:cTn id="7565" presetID="1" presetClass="exit" presetSubtype="0" fill="hold" grpId="5" nodeType="withEffect">
                                  <p:stCondLst>
                                    <p:cond delay="0"/>
                                  </p:stCondLst>
                                  <p:childTnLst>
                                    <p:set>
                                      <p:cBhvr>
                                        <p:cTn id="7566" dur="1" fill="hold">
                                          <p:stCondLst>
                                            <p:cond delay="0"/>
                                          </p:stCondLst>
                                        </p:cTn>
                                        <p:tgtEl>
                                          <p:spTgt spid="714"/>
                                        </p:tgtEl>
                                        <p:attrNameLst>
                                          <p:attrName>style.visibility</p:attrName>
                                        </p:attrNameLst>
                                      </p:cBhvr>
                                      <p:to>
                                        <p:strVal val="hidden"/>
                                      </p:to>
                                    </p:set>
                                  </p:childTnLst>
                                </p:cTn>
                              </p:par>
                              <p:par>
                                <p:cTn id="7567" presetID="1" presetClass="exit" presetSubtype="0" fill="hold" grpId="5" nodeType="withEffect">
                                  <p:stCondLst>
                                    <p:cond delay="0"/>
                                  </p:stCondLst>
                                  <p:childTnLst>
                                    <p:set>
                                      <p:cBhvr>
                                        <p:cTn id="7568" dur="1" fill="hold">
                                          <p:stCondLst>
                                            <p:cond delay="0"/>
                                          </p:stCondLst>
                                        </p:cTn>
                                        <p:tgtEl>
                                          <p:spTgt spid="713"/>
                                        </p:tgtEl>
                                        <p:attrNameLst>
                                          <p:attrName>style.visibility</p:attrName>
                                        </p:attrNameLst>
                                      </p:cBhvr>
                                      <p:to>
                                        <p:strVal val="hidden"/>
                                      </p:to>
                                    </p:set>
                                  </p:childTnLst>
                                </p:cTn>
                              </p:par>
                              <p:par>
                                <p:cTn id="7569" presetID="1" presetClass="exit" presetSubtype="0" fill="hold" grpId="5" nodeType="withEffect">
                                  <p:stCondLst>
                                    <p:cond delay="0"/>
                                  </p:stCondLst>
                                  <p:childTnLst>
                                    <p:set>
                                      <p:cBhvr>
                                        <p:cTn id="7570" dur="1" fill="hold">
                                          <p:stCondLst>
                                            <p:cond delay="0"/>
                                          </p:stCondLst>
                                        </p:cTn>
                                        <p:tgtEl>
                                          <p:spTgt spid="716"/>
                                        </p:tgtEl>
                                        <p:attrNameLst>
                                          <p:attrName>style.visibility</p:attrName>
                                        </p:attrNameLst>
                                      </p:cBhvr>
                                      <p:to>
                                        <p:strVal val="hidden"/>
                                      </p:to>
                                    </p:set>
                                  </p:childTnLst>
                                </p:cTn>
                              </p:par>
                              <p:par>
                                <p:cTn id="7571" presetID="1" presetClass="exit" presetSubtype="0" fill="hold" grpId="5" nodeType="withEffect">
                                  <p:stCondLst>
                                    <p:cond delay="0"/>
                                  </p:stCondLst>
                                  <p:childTnLst>
                                    <p:set>
                                      <p:cBhvr>
                                        <p:cTn id="7572" dur="1" fill="hold">
                                          <p:stCondLst>
                                            <p:cond delay="0"/>
                                          </p:stCondLst>
                                        </p:cTn>
                                        <p:tgtEl>
                                          <p:spTgt spid="715"/>
                                        </p:tgtEl>
                                        <p:attrNameLst>
                                          <p:attrName>style.visibility</p:attrName>
                                        </p:attrNameLst>
                                      </p:cBhvr>
                                      <p:to>
                                        <p:strVal val="hidden"/>
                                      </p:to>
                                    </p:set>
                                  </p:childTnLst>
                                </p:cTn>
                              </p:par>
                              <p:par>
                                <p:cTn id="7573" presetID="1" presetClass="exit" presetSubtype="0" fill="hold" grpId="5" nodeType="withEffect">
                                  <p:stCondLst>
                                    <p:cond delay="0"/>
                                  </p:stCondLst>
                                  <p:childTnLst>
                                    <p:set>
                                      <p:cBhvr>
                                        <p:cTn id="7574" dur="1" fill="hold">
                                          <p:stCondLst>
                                            <p:cond delay="0"/>
                                          </p:stCondLst>
                                        </p:cTn>
                                        <p:tgtEl>
                                          <p:spTgt spid="718"/>
                                        </p:tgtEl>
                                        <p:attrNameLst>
                                          <p:attrName>style.visibility</p:attrName>
                                        </p:attrNameLst>
                                      </p:cBhvr>
                                      <p:to>
                                        <p:strVal val="hidden"/>
                                      </p:to>
                                    </p:set>
                                  </p:childTnLst>
                                </p:cTn>
                              </p:par>
                              <p:par>
                                <p:cTn id="7575" presetID="1" presetClass="exit" presetSubtype="0" fill="hold" grpId="5" nodeType="withEffect">
                                  <p:stCondLst>
                                    <p:cond delay="0"/>
                                  </p:stCondLst>
                                  <p:childTnLst>
                                    <p:set>
                                      <p:cBhvr>
                                        <p:cTn id="7576" dur="1" fill="hold">
                                          <p:stCondLst>
                                            <p:cond delay="0"/>
                                          </p:stCondLst>
                                        </p:cTn>
                                        <p:tgtEl>
                                          <p:spTgt spid="717"/>
                                        </p:tgtEl>
                                        <p:attrNameLst>
                                          <p:attrName>style.visibility</p:attrName>
                                        </p:attrNameLst>
                                      </p:cBhvr>
                                      <p:to>
                                        <p:strVal val="hidden"/>
                                      </p:to>
                                    </p:set>
                                  </p:childTnLst>
                                </p:cTn>
                              </p:par>
                              <p:par>
                                <p:cTn id="7577" presetID="1" presetClass="exit" presetSubtype="0" fill="hold" grpId="5" nodeType="withEffect">
                                  <p:stCondLst>
                                    <p:cond delay="0"/>
                                  </p:stCondLst>
                                  <p:childTnLst>
                                    <p:set>
                                      <p:cBhvr>
                                        <p:cTn id="7578" dur="1" fill="hold">
                                          <p:stCondLst>
                                            <p:cond delay="0"/>
                                          </p:stCondLst>
                                        </p:cTn>
                                        <p:tgtEl>
                                          <p:spTgt spid="720"/>
                                        </p:tgtEl>
                                        <p:attrNameLst>
                                          <p:attrName>style.visibility</p:attrName>
                                        </p:attrNameLst>
                                      </p:cBhvr>
                                      <p:to>
                                        <p:strVal val="hidden"/>
                                      </p:to>
                                    </p:set>
                                  </p:childTnLst>
                                </p:cTn>
                              </p:par>
                              <p:par>
                                <p:cTn id="7579" presetID="1" presetClass="exit" presetSubtype="0" fill="hold" grpId="5" nodeType="withEffect">
                                  <p:stCondLst>
                                    <p:cond delay="0"/>
                                  </p:stCondLst>
                                  <p:childTnLst>
                                    <p:set>
                                      <p:cBhvr>
                                        <p:cTn id="7580" dur="1" fill="hold">
                                          <p:stCondLst>
                                            <p:cond delay="0"/>
                                          </p:stCondLst>
                                        </p:cTn>
                                        <p:tgtEl>
                                          <p:spTgt spid="719"/>
                                        </p:tgtEl>
                                        <p:attrNameLst>
                                          <p:attrName>style.visibility</p:attrName>
                                        </p:attrNameLst>
                                      </p:cBhvr>
                                      <p:to>
                                        <p:strVal val="hidden"/>
                                      </p:to>
                                    </p:set>
                                  </p:childTnLst>
                                </p:cTn>
                              </p:par>
                              <p:par>
                                <p:cTn id="7581" presetID="1" presetClass="exit" presetSubtype="0" fill="hold" grpId="5" nodeType="withEffect">
                                  <p:stCondLst>
                                    <p:cond delay="0"/>
                                  </p:stCondLst>
                                  <p:childTnLst>
                                    <p:set>
                                      <p:cBhvr>
                                        <p:cTn id="7582" dur="1" fill="hold">
                                          <p:stCondLst>
                                            <p:cond delay="0"/>
                                          </p:stCondLst>
                                        </p:cTn>
                                        <p:tgtEl>
                                          <p:spTgt spid="722"/>
                                        </p:tgtEl>
                                        <p:attrNameLst>
                                          <p:attrName>style.visibility</p:attrName>
                                        </p:attrNameLst>
                                      </p:cBhvr>
                                      <p:to>
                                        <p:strVal val="hidden"/>
                                      </p:to>
                                    </p:set>
                                  </p:childTnLst>
                                </p:cTn>
                              </p:par>
                              <p:par>
                                <p:cTn id="7583" presetID="1" presetClass="exit" presetSubtype="0" fill="hold" grpId="5" nodeType="withEffect">
                                  <p:stCondLst>
                                    <p:cond delay="0"/>
                                  </p:stCondLst>
                                  <p:childTnLst>
                                    <p:set>
                                      <p:cBhvr>
                                        <p:cTn id="7584" dur="1" fill="hold">
                                          <p:stCondLst>
                                            <p:cond delay="0"/>
                                          </p:stCondLst>
                                        </p:cTn>
                                        <p:tgtEl>
                                          <p:spTgt spid="721"/>
                                        </p:tgtEl>
                                        <p:attrNameLst>
                                          <p:attrName>style.visibility</p:attrName>
                                        </p:attrNameLst>
                                      </p:cBhvr>
                                      <p:to>
                                        <p:strVal val="hidden"/>
                                      </p:to>
                                    </p:set>
                                  </p:childTnLst>
                                </p:cTn>
                              </p:par>
                              <p:par>
                                <p:cTn id="7585" presetID="1" presetClass="exit" presetSubtype="0" fill="hold" grpId="3" nodeType="withEffect">
                                  <p:stCondLst>
                                    <p:cond delay="0"/>
                                  </p:stCondLst>
                                  <p:childTnLst>
                                    <p:set>
                                      <p:cBhvr>
                                        <p:cTn id="7586" dur="1" fill="hold">
                                          <p:stCondLst>
                                            <p:cond delay="0"/>
                                          </p:stCondLst>
                                        </p:cTn>
                                        <p:tgtEl>
                                          <p:spTgt spid="724"/>
                                        </p:tgtEl>
                                        <p:attrNameLst>
                                          <p:attrName>style.visibility</p:attrName>
                                        </p:attrNameLst>
                                      </p:cBhvr>
                                      <p:to>
                                        <p:strVal val="hidden"/>
                                      </p:to>
                                    </p:set>
                                  </p:childTnLst>
                                </p:cTn>
                              </p:par>
                              <p:par>
                                <p:cTn id="7587" presetID="1" presetClass="exit" presetSubtype="0" fill="hold" grpId="3" nodeType="withEffect">
                                  <p:stCondLst>
                                    <p:cond delay="0"/>
                                  </p:stCondLst>
                                  <p:childTnLst>
                                    <p:set>
                                      <p:cBhvr>
                                        <p:cTn id="7588" dur="1" fill="hold">
                                          <p:stCondLst>
                                            <p:cond delay="0"/>
                                          </p:stCondLst>
                                        </p:cTn>
                                        <p:tgtEl>
                                          <p:spTgt spid="723"/>
                                        </p:tgtEl>
                                        <p:attrNameLst>
                                          <p:attrName>style.visibility</p:attrName>
                                        </p:attrNameLst>
                                      </p:cBhvr>
                                      <p:to>
                                        <p:strVal val="hidden"/>
                                      </p:to>
                                    </p:set>
                                  </p:childTnLst>
                                </p:cTn>
                              </p:par>
                              <p:par>
                                <p:cTn id="7589" presetID="1" presetClass="entr" presetSubtype="0" fill="hold" grpId="3" nodeType="withEffect">
                                  <p:stCondLst>
                                    <p:cond delay="0"/>
                                  </p:stCondLst>
                                  <p:childTnLst>
                                    <p:set>
                                      <p:cBhvr>
                                        <p:cTn id="7590" dur="1" fill="hold">
                                          <p:stCondLst>
                                            <p:cond delay="0"/>
                                          </p:stCondLst>
                                        </p:cTn>
                                        <p:tgtEl>
                                          <p:spTgt spid="624"/>
                                        </p:tgtEl>
                                        <p:attrNameLst>
                                          <p:attrName>style.visibility</p:attrName>
                                        </p:attrNameLst>
                                      </p:cBhvr>
                                      <p:to>
                                        <p:strVal val="visible"/>
                                      </p:to>
                                    </p:set>
                                  </p:childTnLst>
                                </p:cTn>
                              </p:par>
                              <p:par>
                                <p:cTn id="7591" presetID="1" presetClass="exit" presetSubtype="0" fill="hold" grpId="5" nodeType="withEffect">
                                  <p:stCondLst>
                                    <p:cond delay="0"/>
                                  </p:stCondLst>
                                  <p:childTnLst>
                                    <p:set>
                                      <p:cBhvr>
                                        <p:cTn id="7592" dur="1" fill="hold">
                                          <p:stCondLst>
                                            <p:cond delay="0"/>
                                          </p:stCondLst>
                                        </p:cTn>
                                        <p:tgtEl>
                                          <p:spTgt spid="727"/>
                                        </p:tgtEl>
                                        <p:attrNameLst>
                                          <p:attrName>style.visibility</p:attrName>
                                        </p:attrNameLst>
                                      </p:cBhvr>
                                      <p:to>
                                        <p:strVal val="hidden"/>
                                      </p:to>
                                    </p:set>
                                  </p:childTnLst>
                                </p:cTn>
                              </p:par>
                              <p:par>
                                <p:cTn id="7593" presetID="1" presetClass="exit" presetSubtype="0" fill="hold" grpId="5" nodeType="withEffect">
                                  <p:stCondLst>
                                    <p:cond delay="0"/>
                                  </p:stCondLst>
                                  <p:childTnLst>
                                    <p:set>
                                      <p:cBhvr>
                                        <p:cTn id="7594" dur="1" fill="hold">
                                          <p:stCondLst>
                                            <p:cond delay="0"/>
                                          </p:stCondLst>
                                        </p:cTn>
                                        <p:tgtEl>
                                          <p:spTgt spid="728"/>
                                        </p:tgtEl>
                                        <p:attrNameLst>
                                          <p:attrName>style.visibility</p:attrName>
                                        </p:attrNameLst>
                                      </p:cBhvr>
                                      <p:to>
                                        <p:strVal val="hidden"/>
                                      </p:to>
                                    </p:set>
                                  </p:childTnLst>
                                </p:cTn>
                              </p:par>
                              <p:par>
                                <p:cTn id="7595" presetID="1" presetClass="exit" presetSubtype="0" fill="hold" grpId="5" nodeType="withEffect">
                                  <p:stCondLst>
                                    <p:cond delay="0"/>
                                  </p:stCondLst>
                                  <p:childTnLst>
                                    <p:set>
                                      <p:cBhvr>
                                        <p:cTn id="7596" dur="1" fill="hold">
                                          <p:stCondLst>
                                            <p:cond delay="0"/>
                                          </p:stCondLst>
                                        </p:cTn>
                                        <p:tgtEl>
                                          <p:spTgt spid="730"/>
                                        </p:tgtEl>
                                        <p:attrNameLst>
                                          <p:attrName>style.visibility</p:attrName>
                                        </p:attrNameLst>
                                      </p:cBhvr>
                                      <p:to>
                                        <p:strVal val="hidden"/>
                                      </p:to>
                                    </p:set>
                                  </p:childTnLst>
                                </p:cTn>
                              </p:par>
                              <p:par>
                                <p:cTn id="7597" presetID="1" presetClass="exit" presetSubtype="0" fill="hold" grpId="5" nodeType="withEffect">
                                  <p:stCondLst>
                                    <p:cond delay="0"/>
                                  </p:stCondLst>
                                  <p:childTnLst>
                                    <p:set>
                                      <p:cBhvr>
                                        <p:cTn id="7598" dur="1" fill="hold">
                                          <p:stCondLst>
                                            <p:cond delay="0"/>
                                          </p:stCondLst>
                                        </p:cTn>
                                        <p:tgtEl>
                                          <p:spTgt spid="729"/>
                                        </p:tgtEl>
                                        <p:attrNameLst>
                                          <p:attrName>style.visibility</p:attrName>
                                        </p:attrNameLst>
                                      </p:cBhvr>
                                      <p:to>
                                        <p:strVal val="hidden"/>
                                      </p:to>
                                    </p:set>
                                  </p:childTnLst>
                                </p:cTn>
                              </p:par>
                              <p:par>
                                <p:cTn id="7599" presetID="1" presetClass="exit" presetSubtype="0" fill="hold" grpId="5" nodeType="withEffect">
                                  <p:stCondLst>
                                    <p:cond delay="0"/>
                                  </p:stCondLst>
                                  <p:childTnLst>
                                    <p:set>
                                      <p:cBhvr>
                                        <p:cTn id="7600" dur="1" fill="hold">
                                          <p:stCondLst>
                                            <p:cond delay="0"/>
                                          </p:stCondLst>
                                        </p:cTn>
                                        <p:tgtEl>
                                          <p:spTgt spid="732"/>
                                        </p:tgtEl>
                                        <p:attrNameLst>
                                          <p:attrName>style.visibility</p:attrName>
                                        </p:attrNameLst>
                                      </p:cBhvr>
                                      <p:to>
                                        <p:strVal val="hidden"/>
                                      </p:to>
                                    </p:set>
                                  </p:childTnLst>
                                </p:cTn>
                              </p:par>
                              <p:par>
                                <p:cTn id="7601" presetID="1" presetClass="exit" presetSubtype="0" fill="hold" grpId="5" nodeType="withEffect">
                                  <p:stCondLst>
                                    <p:cond delay="0"/>
                                  </p:stCondLst>
                                  <p:childTnLst>
                                    <p:set>
                                      <p:cBhvr>
                                        <p:cTn id="7602" dur="1" fill="hold">
                                          <p:stCondLst>
                                            <p:cond delay="0"/>
                                          </p:stCondLst>
                                        </p:cTn>
                                        <p:tgtEl>
                                          <p:spTgt spid="731"/>
                                        </p:tgtEl>
                                        <p:attrNameLst>
                                          <p:attrName>style.visibility</p:attrName>
                                        </p:attrNameLst>
                                      </p:cBhvr>
                                      <p:to>
                                        <p:strVal val="hidden"/>
                                      </p:to>
                                    </p:set>
                                  </p:childTnLst>
                                </p:cTn>
                              </p:par>
                              <p:par>
                                <p:cTn id="7603" presetID="1" presetClass="exit" presetSubtype="0" fill="hold" grpId="5" nodeType="withEffect">
                                  <p:stCondLst>
                                    <p:cond delay="0"/>
                                  </p:stCondLst>
                                  <p:childTnLst>
                                    <p:set>
                                      <p:cBhvr>
                                        <p:cTn id="7604" dur="1" fill="hold">
                                          <p:stCondLst>
                                            <p:cond delay="0"/>
                                          </p:stCondLst>
                                        </p:cTn>
                                        <p:tgtEl>
                                          <p:spTgt spid="734"/>
                                        </p:tgtEl>
                                        <p:attrNameLst>
                                          <p:attrName>style.visibility</p:attrName>
                                        </p:attrNameLst>
                                      </p:cBhvr>
                                      <p:to>
                                        <p:strVal val="hidden"/>
                                      </p:to>
                                    </p:set>
                                  </p:childTnLst>
                                </p:cTn>
                              </p:par>
                              <p:par>
                                <p:cTn id="7605" presetID="1" presetClass="exit" presetSubtype="0" fill="hold" grpId="5" nodeType="withEffect">
                                  <p:stCondLst>
                                    <p:cond delay="0"/>
                                  </p:stCondLst>
                                  <p:childTnLst>
                                    <p:set>
                                      <p:cBhvr>
                                        <p:cTn id="7606" dur="1" fill="hold">
                                          <p:stCondLst>
                                            <p:cond delay="0"/>
                                          </p:stCondLst>
                                        </p:cTn>
                                        <p:tgtEl>
                                          <p:spTgt spid="733"/>
                                        </p:tgtEl>
                                        <p:attrNameLst>
                                          <p:attrName>style.visibility</p:attrName>
                                        </p:attrNameLst>
                                      </p:cBhvr>
                                      <p:to>
                                        <p:strVal val="hidden"/>
                                      </p:to>
                                    </p:set>
                                  </p:childTnLst>
                                </p:cTn>
                              </p:par>
                              <p:par>
                                <p:cTn id="7607" presetID="1" presetClass="exit" presetSubtype="0" fill="hold" grpId="5" nodeType="withEffect">
                                  <p:stCondLst>
                                    <p:cond delay="0"/>
                                  </p:stCondLst>
                                  <p:childTnLst>
                                    <p:set>
                                      <p:cBhvr>
                                        <p:cTn id="7608" dur="1" fill="hold">
                                          <p:stCondLst>
                                            <p:cond delay="0"/>
                                          </p:stCondLst>
                                        </p:cTn>
                                        <p:tgtEl>
                                          <p:spTgt spid="736"/>
                                        </p:tgtEl>
                                        <p:attrNameLst>
                                          <p:attrName>style.visibility</p:attrName>
                                        </p:attrNameLst>
                                      </p:cBhvr>
                                      <p:to>
                                        <p:strVal val="hidden"/>
                                      </p:to>
                                    </p:set>
                                  </p:childTnLst>
                                </p:cTn>
                              </p:par>
                              <p:par>
                                <p:cTn id="7609" presetID="1" presetClass="exit" presetSubtype="0" fill="hold" grpId="5" nodeType="withEffect">
                                  <p:stCondLst>
                                    <p:cond delay="0"/>
                                  </p:stCondLst>
                                  <p:childTnLst>
                                    <p:set>
                                      <p:cBhvr>
                                        <p:cTn id="7610" dur="1" fill="hold">
                                          <p:stCondLst>
                                            <p:cond delay="0"/>
                                          </p:stCondLst>
                                        </p:cTn>
                                        <p:tgtEl>
                                          <p:spTgt spid="735"/>
                                        </p:tgtEl>
                                        <p:attrNameLst>
                                          <p:attrName>style.visibility</p:attrName>
                                        </p:attrNameLst>
                                      </p:cBhvr>
                                      <p:to>
                                        <p:strVal val="hidden"/>
                                      </p:to>
                                    </p:set>
                                  </p:childTnLst>
                                </p:cTn>
                              </p:par>
                              <p:par>
                                <p:cTn id="7611" presetID="1" presetClass="exit" presetSubtype="0" fill="hold" grpId="5" nodeType="withEffect">
                                  <p:stCondLst>
                                    <p:cond delay="0"/>
                                  </p:stCondLst>
                                  <p:childTnLst>
                                    <p:set>
                                      <p:cBhvr>
                                        <p:cTn id="7612" dur="1" fill="hold">
                                          <p:stCondLst>
                                            <p:cond delay="0"/>
                                          </p:stCondLst>
                                        </p:cTn>
                                        <p:tgtEl>
                                          <p:spTgt spid="738"/>
                                        </p:tgtEl>
                                        <p:attrNameLst>
                                          <p:attrName>style.visibility</p:attrName>
                                        </p:attrNameLst>
                                      </p:cBhvr>
                                      <p:to>
                                        <p:strVal val="hidden"/>
                                      </p:to>
                                    </p:set>
                                  </p:childTnLst>
                                </p:cTn>
                              </p:par>
                              <p:par>
                                <p:cTn id="7613" presetID="1" presetClass="exit" presetSubtype="0" fill="hold" grpId="5" nodeType="withEffect">
                                  <p:stCondLst>
                                    <p:cond delay="0"/>
                                  </p:stCondLst>
                                  <p:childTnLst>
                                    <p:set>
                                      <p:cBhvr>
                                        <p:cTn id="7614" dur="1" fill="hold">
                                          <p:stCondLst>
                                            <p:cond delay="0"/>
                                          </p:stCondLst>
                                        </p:cTn>
                                        <p:tgtEl>
                                          <p:spTgt spid="737"/>
                                        </p:tgtEl>
                                        <p:attrNameLst>
                                          <p:attrName>style.visibility</p:attrName>
                                        </p:attrNameLst>
                                      </p:cBhvr>
                                      <p:to>
                                        <p:strVal val="hidden"/>
                                      </p:to>
                                    </p:set>
                                  </p:childTnLst>
                                </p:cTn>
                              </p:par>
                              <p:par>
                                <p:cTn id="7615" presetID="1" presetClass="exit" presetSubtype="0" fill="hold" grpId="5" nodeType="withEffect">
                                  <p:stCondLst>
                                    <p:cond delay="0"/>
                                  </p:stCondLst>
                                  <p:childTnLst>
                                    <p:set>
                                      <p:cBhvr>
                                        <p:cTn id="7616" dur="1" fill="hold">
                                          <p:stCondLst>
                                            <p:cond delay="0"/>
                                          </p:stCondLst>
                                        </p:cTn>
                                        <p:tgtEl>
                                          <p:spTgt spid="740"/>
                                        </p:tgtEl>
                                        <p:attrNameLst>
                                          <p:attrName>style.visibility</p:attrName>
                                        </p:attrNameLst>
                                      </p:cBhvr>
                                      <p:to>
                                        <p:strVal val="hidden"/>
                                      </p:to>
                                    </p:set>
                                  </p:childTnLst>
                                </p:cTn>
                              </p:par>
                              <p:par>
                                <p:cTn id="7617" presetID="1" presetClass="exit" presetSubtype="0" fill="hold" grpId="5" nodeType="withEffect">
                                  <p:stCondLst>
                                    <p:cond delay="0"/>
                                  </p:stCondLst>
                                  <p:childTnLst>
                                    <p:set>
                                      <p:cBhvr>
                                        <p:cTn id="7618" dur="1" fill="hold">
                                          <p:stCondLst>
                                            <p:cond delay="0"/>
                                          </p:stCondLst>
                                        </p:cTn>
                                        <p:tgtEl>
                                          <p:spTgt spid="739"/>
                                        </p:tgtEl>
                                        <p:attrNameLst>
                                          <p:attrName>style.visibility</p:attrName>
                                        </p:attrNameLst>
                                      </p:cBhvr>
                                      <p:to>
                                        <p:strVal val="hidden"/>
                                      </p:to>
                                    </p:set>
                                  </p:childTnLst>
                                </p:cTn>
                              </p:par>
                              <p:par>
                                <p:cTn id="7619" presetID="1" presetClass="exit" presetSubtype="0" fill="hold" grpId="5" nodeType="withEffect">
                                  <p:stCondLst>
                                    <p:cond delay="0"/>
                                  </p:stCondLst>
                                  <p:childTnLst>
                                    <p:set>
                                      <p:cBhvr>
                                        <p:cTn id="7620" dur="1" fill="hold">
                                          <p:stCondLst>
                                            <p:cond delay="0"/>
                                          </p:stCondLst>
                                        </p:cTn>
                                        <p:tgtEl>
                                          <p:spTgt spid="742"/>
                                        </p:tgtEl>
                                        <p:attrNameLst>
                                          <p:attrName>style.visibility</p:attrName>
                                        </p:attrNameLst>
                                      </p:cBhvr>
                                      <p:to>
                                        <p:strVal val="hidden"/>
                                      </p:to>
                                    </p:set>
                                  </p:childTnLst>
                                </p:cTn>
                              </p:par>
                              <p:par>
                                <p:cTn id="7621" presetID="1" presetClass="exit" presetSubtype="0" fill="hold" grpId="5" nodeType="withEffect">
                                  <p:stCondLst>
                                    <p:cond delay="0"/>
                                  </p:stCondLst>
                                  <p:childTnLst>
                                    <p:set>
                                      <p:cBhvr>
                                        <p:cTn id="7622" dur="1" fill="hold">
                                          <p:stCondLst>
                                            <p:cond delay="0"/>
                                          </p:stCondLst>
                                        </p:cTn>
                                        <p:tgtEl>
                                          <p:spTgt spid="741"/>
                                        </p:tgtEl>
                                        <p:attrNameLst>
                                          <p:attrName>style.visibility</p:attrName>
                                        </p:attrNameLst>
                                      </p:cBhvr>
                                      <p:to>
                                        <p:strVal val="hidden"/>
                                      </p:to>
                                    </p:set>
                                  </p:childTnLst>
                                </p:cTn>
                              </p:par>
                              <p:par>
                                <p:cTn id="7623" presetID="1" presetClass="exit" presetSubtype="0" fill="hold" grpId="5" nodeType="withEffect">
                                  <p:stCondLst>
                                    <p:cond delay="0"/>
                                  </p:stCondLst>
                                  <p:childTnLst>
                                    <p:set>
                                      <p:cBhvr>
                                        <p:cTn id="7624" dur="1" fill="hold">
                                          <p:stCondLst>
                                            <p:cond delay="0"/>
                                          </p:stCondLst>
                                        </p:cTn>
                                        <p:tgtEl>
                                          <p:spTgt spid="744"/>
                                        </p:tgtEl>
                                        <p:attrNameLst>
                                          <p:attrName>style.visibility</p:attrName>
                                        </p:attrNameLst>
                                      </p:cBhvr>
                                      <p:to>
                                        <p:strVal val="hidden"/>
                                      </p:to>
                                    </p:set>
                                  </p:childTnLst>
                                </p:cTn>
                              </p:par>
                              <p:par>
                                <p:cTn id="7625" presetID="1" presetClass="exit" presetSubtype="0" fill="hold" grpId="5" nodeType="withEffect">
                                  <p:stCondLst>
                                    <p:cond delay="0"/>
                                  </p:stCondLst>
                                  <p:childTnLst>
                                    <p:set>
                                      <p:cBhvr>
                                        <p:cTn id="7626" dur="1" fill="hold">
                                          <p:stCondLst>
                                            <p:cond delay="0"/>
                                          </p:stCondLst>
                                        </p:cTn>
                                        <p:tgtEl>
                                          <p:spTgt spid="743"/>
                                        </p:tgtEl>
                                        <p:attrNameLst>
                                          <p:attrName>style.visibility</p:attrName>
                                        </p:attrNameLst>
                                      </p:cBhvr>
                                      <p:to>
                                        <p:strVal val="hidden"/>
                                      </p:to>
                                    </p:set>
                                  </p:childTnLst>
                                </p:cTn>
                              </p:par>
                              <p:par>
                                <p:cTn id="7627" presetID="1" presetClass="exit" presetSubtype="0" fill="hold" grpId="5" nodeType="withEffect">
                                  <p:stCondLst>
                                    <p:cond delay="0"/>
                                  </p:stCondLst>
                                  <p:childTnLst>
                                    <p:set>
                                      <p:cBhvr>
                                        <p:cTn id="7628" dur="1" fill="hold">
                                          <p:stCondLst>
                                            <p:cond delay="0"/>
                                          </p:stCondLst>
                                        </p:cTn>
                                        <p:tgtEl>
                                          <p:spTgt spid="746"/>
                                        </p:tgtEl>
                                        <p:attrNameLst>
                                          <p:attrName>style.visibility</p:attrName>
                                        </p:attrNameLst>
                                      </p:cBhvr>
                                      <p:to>
                                        <p:strVal val="hidden"/>
                                      </p:to>
                                    </p:set>
                                  </p:childTnLst>
                                </p:cTn>
                              </p:par>
                              <p:par>
                                <p:cTn id="7629" presetID="1" presetClass="exit" presetSubtype="0" fill="hold" grpId="5" nodeType="withEffect">
                                  <p:stCondLst>
                                    <p:cond delay="0"/>
                                  </p:stCondLst>
                                  <p:childTnLst>
                                    <p:set>
                                      <p:cBhvr>
                                        <p:cTn id="7630" dur="1" fill="hold">
                                          <p:stCondLst>
                                            <p:cond delay="0"/>
                                          </p:stCondLst>
                                        </p:cTn>
                                        <p:tgtEl>
                                          <p:spTgt spid="745"/>
                                        </p:tgtEl>
                                        <p:attrNameLst>
                                          <p:attrName>style.visibility</p:attrName>
                                        </p:attrNameLst>
                                      </p:cBhvr>
                                      <p:to>
                                        <p:strVal val="hidden"/>
                                      </p:to>
                                    </p:set>
                                  </p:childTnLst>
                                </p:cTn>
                              </p:par>
                              <p:par>
                                <p:cTn id="7631" presetID="1" presetClass="exit" presetSubtype="0" fill="hold" grpId="5" nodeType="withEffect">
                                  <p:stCondLst>
                                    <p:cond delay="0"/>
                                  </p:stCondLst>
                                  <p:childTnLst>
                                    <p:set>
                                      <p:cBhvr>
                                        <p:cTn id="7632" dur="1" fill="hold">
                                          <p:stCondLst>
                                            <p:cond delay="0"/>
                                          </p:stCondLst>
                                        </p:cTn>
                                        <p:tgtEl>
                                          <p:spTgt spid="747"/>
                                        </p:tgtEl>
                                        <p:attrNameLst>
                                          <p:attrName>style.visibility</p:attrName>
                                        </p:attrNameLst>
                                      </p:cBhvr>
                                      <p:to>
                                        <p:strVal val="hidden"/>
                                      </p:to>
                                    </p:set>
                                  </p:childTnLst>
                                </p:cTn>
                              </p:par>
                              <p:par>
                                <p:cTn id="7633" presetID="1" presetClass="exit" presetSubtype="0" fill="hold" grpId="5" nodeType="withEffect">
                                  <p:stCondLst>
                                    <p:cond delay="0"/>
                                  </p:stCondLst>
                                  <p:childTnLst>
                                    <p:set>
                                      <p:cBhvr>
                                        <p:cTn id="7634" dur="1" fill="hold">
                                          <p:stCondLst>
                                            <p:cond delay="0"/>
                                          </p:stCondLst>
                                        </p:cTn>
                                        <p:tgtEl>
                                          <p:spTgt spid="748"/>
                                        </p:tgtEl>
                                        <p:attrNameLst>
                                          <p:attrName>style.visibility</p:attrName>
                                        </p:attrNameLst>
                                      </p:cBhvr>
                                      <p:to>
                                        <p:strVal val="hidden"/>
                                      </p:to>
                                    </p:set>
                                  </p:childTnLst>
                                </p:cTn>
                              </p:par>
                              <p:par>
                                <p:cTn id="7635" presetID="1" presetClass="exit" presetSubtype="0" fill="hold" grpId="5" nodeType="withEffect">
                                  <p:stCondLst>
                                    <p:cond delay="0"/>
                                  </p:stCondLst>
                                  <p:childTnLst>
                                    <p:set>
                                      <p:cBhvr>
                                        <p:cTn id="7636" dur="1" fill="hold">
                                          <p:stCondLst>
                                            <p:cond delay="0"/>
                                          </p:stCondLst>
                                        </p:cTn>
                                        <p:tgtEl>
                                          <p:spTgt spid="750"/>
                                        </p:tgtEl>
                                        <p:attrNameLst>
                                          <p:attrName>style.visibility</p:attrName>
                                        </p:attrNameLst>
                                      </p:cBhvr>
                                      <p:to>
                                        <p:strVal val="hidden"/>
                                      </p:to>
                                    </p:set>
                                  </p:childTnLst>
                                </p:cTn>
                              </p:par>
                              <p:par>
                                <p:cTn id="7637" presetID="1" presetClass="exit" presetSubtype="0" fill="hold" grpId="5" nodeType="withEffect">
                                  <p:stCondLst>
                                    <p:cond delay="0"/>
                                  </p:stCondLst>
                                  <p:childTnLst>
                                    <p:set>
                                      <p:cBhvr>
                                        <p:cTn id="7638" dur="1" fill="hold">
                                          <p:stCondLst>
                                            <p:cond delay="0"/>
                                          </p:stCondLst>
                                        </p:cTn>
                                        <p:tgtEl>
                                          <p:spTgt spid="749"/>
                                        </p:tgtEl>
                                        <p:attrNameLst>
                                          <p:attrName>style.visibility</p:attrName>
                                        </p:attrNameLst>
                                      </p:cBhvr>
                                      <p:to>
                                        <p:strVal val="hidden"/>
                                      </p:to>
                                    </p:set>
                                  </p:childTnLst>
                                </p:cTn>
                              </p:par>
                              <p:par>
                                <p:cTn id="7639" presetID="1" presetClass="exit" presetSubtype="0" fill="hold" grpId="5" nodeType="withEffect">
                                  <p:stCondLst>
                                    <p:cond delay="0"/>
                                  </p:stCondLst>
                                  <p:childTnLst>
                                    <p:set>
                                      <p:cBhvr>
                                        <p:cTn id="7640" dur="1" fill="hold">
                                          <p:stCondLst>
                                            <p:cond delay="0"/>
                                          </p:stCondLst>
                                        </p:cTn>
                                        <p:tgtEl>
                                          <p:spTgt spid="752"/>
                                        </p:tgtEl>
                                        <p:attrNameLst>
                                          <p:attrName>style.visibility</p:attrName>
                                        </p:attrNameLst>
                                      </p:cBhvr>
                                      <p:to>
                                        <p:strVal val="hidden"/>
                                      </p:to>
                                    </p:set>
                                  </p:childTnLst>
                                </p:cTn>
                              </p:par>
                              <p:par>
                                <p:cTn id="7641" presetID="1" presetClass="exit" presetSubtype="0" fill="hold" grpId="5" nodeType="withEffect">
                                  <p:stCondLst>
                                    <p:cond delay="0"/>
                                  </p:stCondLst>
                                  <p:childTnLst>
                                    <p:set>
                                      <p:cBhvr>
                                        <p:cTn id="7642" dur="1" fill="hold">
                                          <p:stCondLst>
                                            <p:cond delay="0"/>
                                          </p:stCondLst>
                                        </p:cTn>
                                        <p:tgtEl>
                                          <p:spTgt spid="751"/>
                                        </p:tgtEl>
                                        <p:attrNameLst>
                                          <p:attrName>style.visibility</p:attrName>
                                        </p:attrNameLst>
                                      </p:cBhvr>
                                      <p:to>
                                        <p:strVal val="hidden"/>
                                      </p:to>
                                    </p:set>
                                  </p:childTnLst>
                                </p:cTn>
                              </p:par>
                              <p:par>
                                <p:cTn id="7643" presetID="1" presetClass="exit" presetSubtype="0" fill="hold" grpId="5" nodeType="withEffect">
                                  <p:stCondLst>
                                    <p:cond delay="0"/>
                                  </p:stCondLst>
                                  <p:childTnLst>
                                    <p:set>
                                      <p:cBhvr>
                                        <p:cTn id="7644" dur="1" fill="hold">
                                          <p:stCondLst>
                                            <p:cond delay="0"/>
                                          </p:stCondLst>
                                        </p:cTn>
                                        <p:tgtEl>
                                          <p:spTgt spid="754"/>
                                        </p:tgtEl>
                                        <p:attrNameLst>
                                          <p:attrName>style.visibility</p:attrName>
                                        </p:attrNameLst>
                                      </p:cBhvr>
                                      <p:to>
                                        <p:strVal val="hidden"/>
                                      </p:to>
                                    </p:set>
                                  </p:childTnLst>
                                </p:cTn>
                              </p:par>
                              <p:par>
                                <p:cTn id="7645" presetID="1" presetClass="exit" presetSubtype="0" fill="hold" grpId="5" nodeType="withEffect">
                                  <p:stCondLst>
                                    <p:cond delay="0"/>
                                  </p:stCondLst>
                                  <p:childTnLst>
                                    <p:set>
                                      <p:cBhvr>
                                        <p:cTn id="7646" dur="1" fill="hold">
                                          <p:stCondLst>
                                            <p:cond delay="0"/>
                                          </p:stCondLst>
                                        </p:cTn>
                                        <p:tgtEl>
                                          <p:spTgt spid="753"/>
                                        </p:tgtEl>
                                        <p:attrNameLst>
                                          <p:attrName>style.visibility</p:attrName>
                                        </p:attrNameLst>
                                      </p:cBhvr>
                                      <p:to>
                                        <p:strVal val="hidden"/>
                                      </p:to>
                                    </p:set>
                                  </p:childTnLst>
                                </p:cTn>
                              </p:par>
                              <p:par>
                                <p:cTn id="7647" presetID="1" presetClass="exit" presetSubtype="0" fill="hold" grpId="5" nodeType="withEffect">
                                  <p:stCondLst>
                                    <p:cond delay="0"/>
                                  </p:stCondLst>
                                  <p:childTnLst>
                                    <p:set>
                                      <p:cBhvr>
                                        <p:cTn id="7648" dur="1" fill="hold">
                                          <p:stCondLst>
                                            <p:cond delay="0"/>
                                          </p:stCondLst>
                                        </p:cTn>
                                        <p:tgtEl>
                                          <p:spTgt spid="756"/>
                                        </p:tgtEl>
                                        <p:attrNameLst>
                                          <p:attrName>style.visibility</p:attrName>
                                        </p:attrNameLst>
                                      </p:cBhvr>
                                      <p:to>
                                        <p:strVal val="hidden"/>
                                      </p:to>
                                    </p:set>
                                  </p:childTnLst>
                                </p:cTn>
                              </p:par>
                              <p:par>
                                <p:cTn id="7649" presetID="1" presetClass="exit" presetSubtype="0" fill="hold" grpId="5" nodeType="withEffect">
                                  <p:stCondLst>
                                    <p:cond delay="0"/>
                                  </p:stCondLst>
                                  <p:childTnLst>
                                    <p:set>
                                      <p:cBhvr>
                                        <p:cTn id="7650" dur="1" fill="hold">
                                          <p:stCondLst>
                                            <p:cond delay="0"/>
                                          </p:stCondLst>
                                        </p:cTn>
                                        <p:tgtEl>
                                          <p:spTgt spid="755"/>
                                        </p:tgtEl>
                                        <p:attrNameLst>
                                          <p:attrName>style.visibility</p:attrName>
                                        </p:attrNameLst>
                                      </p:cBhvr>
                                      <p:to>
                                        <p:strVal val="hidden"/>
                                      </p:to>
                                    </p:set>
                                  </p:childTnLst>
                                </p:cTn>
                              </p:par>
                              <p:par>
                                <p:cTn id="7651" presetID="1" presetClass="exit" presetSubtype="0" fill="hold" grpId="5" nodeType="withEffect">
                                  <p:stCondLst>
                                    <p:cond delay="0"/>
                                  </p:stCondLst>
                                  <p:childTnLst>
                                    <p:set>
                                      <p:cBhvr>
                                        <p:cTn id="7652" dur="1" fill="hold">
                                          <p:stCondLst>
                                            <p:cond delay="0"/>
                                          </p:stCondLst>
                                        </p:cTn>
                                        <p:tgtEl>
                                          <p:spTgt spid="758"/>
                                        </p:tgtEl>
                                        <p:attrNameLst>
                                          <p:attrName>style.visibility</p:attrName>
                                        </p:attrNameLst>
                                      </p:cBhvr>
                                      <p:to>
                                        <p:strVal val="hidden"/>
                                      </p:to>
                                    </p:set>
                                  </p:childTnLst>
                                </p:cTn>
                              </p:par>
                              <p:par>
                                <p:cTn id="7653" presetID="1" presetClass="exit" presetSubtype="0" fill="hold" grpId="5" nodeType="withEffect">
                                  <p:stCondLst>
                                    <p:cond delay="0"/>
                                  </p:stCondLst>
                                  <p:childTnLst>
                                    <p:set>
                                      <p:cBhvr>
                                        <p:cTn id="7654" dur="1" fill="hold">
                                          <p:stCondLst>
                                            <p:cond delay="0"/>
                                          </p:stCondLst>
                                        </p:cTn>
                                        <p:tgtEl>
                                          <p:spTgt spid="757"/>
                                        </p:tgtEl>
                                        <p:attrNameLst>
                                          <p:attrName>style.visibility</p:attrName>
                                        </p:attrNameLst>
                                      </p:cBhvr>
                                      <p:to>
                                        <p:strVal val="hidden"/>
                                      </p:to>
                                    </p:set>
                                  </p:childTnLst>
                                </p:cTn>
                              </p:par>
                              <p:par>
                                <p:cTn id="7655" presetID="1" presetClass="exit" presetSubtype="0" fill="hold" grpId="5" nodeType="withEffect">
                                  <p:stCondLst>
                                    <p:cond delay="0"/>
                                  </p:stCondLst>
                                  <p:childTnLst>
                                    <p:set>
                                      <p:cBhvr>
                                        <p:cTn id="7656" dur="1" fill="hold">
                                          <p:stCondLst>
                                            <p:cond delay="0"/>
                                          </p:stCondLst>
                                        </p:cTn>
                                        <p:tgtEl>
                                          <p:spTgt spid="760"/>
                                        </p:tgtEl>
                                        <p:attrNameLst>
                                          <p:attrName>style.visibility</p:attrName>
                                        </p:attrNameLst>
                                      </p:cBhvr>
                                      <p:to>
                                        <p:strVal val="hidden"/>
                                      </p:to>
                                    </p:set>
                                  </p:childTnLst>
                                </p:cTn>
                              </p:par>
                              <p:par>
                                <p:cTn id="7657" presetID="1" presetClass="exit" presetSubtype="0" fill="hold" grpId="5" nodeType="withEffect">
                                  <p:stCondLst>
                                    <p:cond delay="0"/>
                                  </p:stCondLst>
                                  <p:childTnLst>
                                    <p:set>
                                      <p:cBhvr>
                                        <p:cTn id="7658" dur="1" fill="hold">
                                          <p:stCondLst>
                                            <p:cond delay="0"/>
                                          </p:stCondLst>
                                        </p:cTn>
                                        <p:tgtEl>
                                          <p:spTgt spid="759"/>
                                        </p:tgtEl>
                                        <p:attrNameLst>
                                          <p:attrName>style.visibility</p:attrName>
                                        </p:attrNameLst>
                                      </p:cBhvr>
                                      <p:to>
                                        <p:strVal val="hidden"/>
                                      </p:to>
                                    </p:set>
                                  </p:childTnLst>
                                </p:cTn>
                              </p:par>
                              <p:par>
                                <p:cTn id="7659" presetID="1" presetClass="exit" presetSubtype="0" fill="hold" grpId="5" nodeType="withEffect">
                                  <p:stCondLst>
                                    <p:cond delay="0"/>
                                  </p:stCondLst>
                                  <p:childTnLst>
                                    <p:set>
                                      <p:cBhvr>
                                        <p:cTn id="7660" dur="1" fill="hold">
                                          <p:stCondLst>
                                            <p:cond delay="0"/>
                                          </p:stCondLst>
                                        </p:cTn>
                                        <p:tgtEl>
                                          <p:spTgt spid="762"/>
                                        </p:tgtEl>
                                        <p:attrNameLst>
                                          <p:attrName>style.visibility</p:attrName>
                                        </p:attrNameLst>
                                      </p:cBhvr>
                                      <p:to>
                                        <p:strVal val="hidden"/>
                                      </p:to>
                                    </p:set>
                                  </p:childTnLst>
                                </p:cTn>
                              </p:par>
                              <p:par>
                                <p:cTn id="7661" presetID="1" presetClass="exit" presetSubtype="0" fill="hold" grpId="5" nodeType="withEffect">
                                  <p:stCondLst>
                                    <p:cond delay="0"/>
                                  </p:stCondLst>
                                  <p:childTnLst>
                                    <p:set>
                                      <p:cBhvr>
                                        <p:cTn id="7662" dur="1" fill="hold">
                                          <p:stCondLst>
                                            <p:cond delay="0"/>
                                          </p:stCondLst>
                                        </p:cTn>
                                        <p:tgtEl>
                                          <p:spTgt spid="761"/>
                                        </p:tgtEl>
                                        <p:attrNameLst>
                                          <p:attrName>style.visibility</p:attrName>
                                        </p:attrNameLst>
                                      </p:cBhvr>
                                      <p:to>
                                        <p:strVal val="hidden"/>
                                      </p:to>
                                    </p:set>
                                  </p:childTnLst>
                                </p:cTn>
                              </p:par>
                              <p:par>
                                <p:cTn id="7663" presetID="1" presetClass="exit" presetSubtype="0" fill="hold" grpId="5" nodeType="withEffect">
                                  <p:stCondLst>
                                    <p:cond delay="0"/>
                                  </p:stCondLst>
                                  <p:childTnLst>
                                    <p:set>
                                      <p:cBhvr>
                                        <p:cTn id="7664" dur="1" fill="hold">
                                          <p:stCondLst>
                                            <p:cond delay="0"/>
                                          </p:stCondLst>
                                        </p:cTn>
                                        <p:tgtEl>
                                          <p:spTgt spid="764"/>
                                        </p:tgtEl>
                                        <p:attrNameLst>
                                          <p:attrName>style.visibility</p:attrName>
                                        </p:attrNameLst>
                                      </p:cBhvr>
                                      <p:to>
                                        <p:strVal val="hidden"/>
                                      </p:to>
                                    </p:set>
                                  </p:childTnLst>
                                </p:cTn>
                              </p:par>
                              <p:par>
                                <p:cTn id="7665" presetID="1" presetClass="exit" presetSubtype="0" fill="hold" grpId="5" nodeType="withEffect">
                                  <p:stCondLst>
                                    <p:cond delay="0"/>
                                  </p:stCondLst>
                                  <p:childTnLst>
                                    <p:set>
                                      <p:cBhvr>
                                        <p:cTn id="7666" dur="1" fill="hold">
                                          <p:stCondLst>
                                            <p:cond delay="0"/>
                                          </p:stCondLst>
                                        </p:cTn>
                                        <p:tgtEl>
                                          <p:spTgt spid="763"/>
                                        </p:tgtEl>
                                        <p:attrNameLst>
                                          <p:attrName>style.visibility</p:attrName>
                                        </p:attrNameLst>
                                      </p:cBhvr>
                                      <p:to>
                                        <p:strVal val="hidden"/>
                                      </p:to>
                                    </p:set>
                                  </p:childTnLst>
                                </p:cTn>
                              </p:par>
                              <p:par>
                                <p:cTn id="7667" presetID="1" presetClass="exit" presetSubtype="0" fill="hold" grpId="5" nodeType="withEffect">
                                  <p:stCondLst>
                                    <p:cond delay="0"/>
                                  </p:stCondLst>
                                  <p:childTnLst>
                                    <p:set>
                                      <p:cBhvr>
                                        <p:cTn id="7668" dur="1" fill="hold">
                                          <p:stCondLst>
                                            <p:cond delay="0"/>
                                          </p:stCondLst>
                                        </p:cTn>
                                        <p:tgtEl>
                                          <p:spTgt spid="766"/>
                                        </p:tgtEl>
                                        <p:attrNameLst>
                                          <p:attrName>style.visibility</p:attrName>
                                        </p:attrNameLst>
                                      </p:cBhvr>
                                      <p:to>
                                        <p:strVal val="hidden"/>
                                      </p:to>
                                    </p:set>
                                  </p:childTnLst>
                                </p:cTn>
                              </p:par>
                              <p:par>
                                <p:cTn id="7669" presetID="1" presetClass="exit" presetSubtype="0" fill="hold" grpId="5" nodeType="withEffect">
                                  <p:stCondLst>
                                    <p:cond delay="0"/>
                                  </p:stCondLst>
                                  <p:childTnLst>
                                    <p:set>
                                      <p:cBhvr>
                                        <p:cTn id="7670" dur="1" fill="hold">
                                          <p:stCondLst>
                                            <p:cond delay="0"/>
                                          </p:stCondLst>
                                        </p:cTn>
                                        <p:tgtEl>
                                          <p:spTgt spid="765"/>
                                        </p:tgtEl>
                                        <p:attrNameLst>
                                          <p:attrName>style.visibility</p:attrName>
                                        </p:attrNameLst>
                                      </p:cBhvr>
                                      <p:to>
                                        <p:strVal val="hidden"/>
                                      </p:to>
                                    </p:set>
                                  </p:childTnLst>
                                </p:cTn>
                              </p:par>
                              <p:par>
                                <p:cTn id="7671" presetID="1" presetClass="exit" presetSubtype="0" fill="hold" grpId="5" nodeType="withEffect">
                                  <p:stCondLst>
                                    <p:cond delay="0"/>
                                  </p:stCondLst>
                                  <p:childTnLst>
                                    <p:set>
                                      <p:cBhvr>
                                        <p:cTn id="7672" dur="1" fill="hold">
                                          <p:stCondLst>
                                            <p:cond delay="0"/>
                                          </p:stCondLst>
                                        </p:cTn>
                                        <p:tgtEl>
                                          <p:spTgt spid="767"/>
                                        </p:tgtEl>
                                        <p:attrNameLst>
                                          <p:attrName>style.visibility</p:attrName>
                                        </p:attrNameLst>
                                      </p:cBhvr>
                                      <p:to>
                                        <p:strVal val="hidden"/>
                                      </p:to>
                                    </p:set>
                                  </p:childTnLst>
                                </p:cTn>
                              </p:par>
                              <p:par>
                                <p:cTn id="7673" presetID="1" presetClass="exit" presetSubtype="0" fill="hold" grpId="5" nodeType="withEffect">
                                  <p:stCondLst>
                                    <p:cond delay="0"/>
                                  </p:stCondLst>
                                  <p:childTnLst>
                                    <p:set>
                                      <p:cBhvr>
                                        <p:cTn id="7674" dur="1" fill="hold">
                                          <p:stCondLst>
                                            <p:cond delay="0"/>
                                          </p:stCondLst>
                                        </p:cTn>
                                        <p:tgtEl>
                                          <p:spTgt spid="768"/>
                                        </p:tgtEl>
                                        <p:attrNameLst>
                                          <p:attrName>style.visibility</p:attrName>
                                        </p:attrNameLst>
                                      </p:cBhvr>
                                      <p:to>
                                        <p:strVal val="hidden"/>
                                      </p:to>
                                    </p:set>
                                  </p:childTnLst>
                                </p:cTn>
                              </p:par>
                              <p:par>
                                <p:cTn id="7675" presetID="1" presetClass="exit" presetSubtype="0" fill="hold" grpId="5" nodeType="withEffect">
                                  <p:stCondLst>
                                    <p:cond delay="0"/>
                                  </p:stCondLst>
                                  <p:childTnLst>
                                    <p:set>
                                      <p:cBhvr>
                                        <p:cTn id="7676" dur="1" fill="hold">
                                          <p:stCondLst>
                                            <p:cond delay="0"/>
                                          </p:stCondLst>
                                        </p:cTn>
                                        <p:tgtEl>
                                          <p:spTgt spid="770"/>
                                        </p:tgtEl>
                                        <p:attrNameLst>
                                          <p:attrName>style.visibility</p:attrName>
                                        </p:attrNameLst>
                                      </p:cBhvr>
                                      <p:to>
                                        <p:strVal val="hidden"/>
                                      </p:to>
                                    </p:set>
                                  </p:childTnLst>
                                </p:cTn>
                              </p:par>
                              <p:par>
                                <p:cTn id="7677" presetID="1" presetClass="exit" presetSubtype="0" fill="hold" grpId="5" nodeType="withEffect">
                                  <p:stCondLst>
                                    <p:cond delay="0"/>
                                  </p:stCondLst>
                                  <p:childTnLst>
                                    <p:set>
                                      <p:cBhvr>
                                        <p:cTn id="7678" dur="1" fill="hold">
                                          <p:stCondLst>
                                            <p:cond delay="0"/>
                                          </p:stCondLst>
                                        </p:cTn>
                                        <p:tgtEl>
                                          <p:spTgt spid="769"/>
                                        </p:tgtEl>
                                        <p:attrNameLst>
                                          <p:attrName>style.visibility</p:attrName>
                                        </p:attrNameLst>
                                      </p:cBhvr>
                                      <p:to>
                                        <p:strVal val="hidden"/>
                                      </p:to>
                                    </p:set>
                                  </p:childTnLst>
                                </p:cTn>
                              </p:par>
                              <p:par>
                                <p:cTn id="7679" presetID="1" presetClass="exit" presetSubtype="0" fill="hold" grpId="5" nodeType="withEffect">
                                  <p:stCondLst>
                                    <p:cond delay="0"/>
                                  </p:stCondLst>
                                  <p:childTnLst>
                                    <p:set>
                                      <p:cBhvr>
                                        <p:cTn id="7680" dur="1" fill="hold">
                                          <p:stCondLst>
                                            <p:cond delay="0"/>
                                          </p:stCondLst>
                                        </p:cTn>
                                        <p:tgtEl>
                                          <p:spTgt spid="772"/>
                                        </p:tgtEl>
                                        <p:attrNameLst>
                                          <p:attrName>style.visibility</p:attrName>
                                        </p:attrNameLst>
                                      </p:cBhvr>
                                      <p:to>
                                        <p:strVal val="hidden"/>
                                      </p:to>
                                    </p:set>
                                  </p:childTnLst>
                                </p:cTn>
                              </p:par>
                              <p:par>
                                <p:cTn id="7681" presetID="1" presetClass="exit" presetSubtype="0" fill="hold" grpId="5" nodeType="withEffect">
                                  <p:stCondLst>
                                    <p:cond delay="0"/>
                                  </p:stCondLst>
                                  <p:childTnLst>
                                    <p:set>
                                      <p:cBhvr>
                                        <p:cTn id="7682" dur="1" fill="hold">
                                          <p:stCondLst>
                                            <p:cond delay="0"/>
                                          </p:stCondLst>
                                        </p:cTn>
                                        <p:tgtEl>
                                          <p:spTgt spid="771"/>
                                        </p:tgtEl>
                                        <p:attrNameLst>
                                          <p:attrName>style.visibility</p:attrName>
                                        </p:attrNameLst>
                                      </p:cBhvr>
                                      <p:to>
                                        <p:strVal val="hidden"/>
                                      </p:to>
                                    </p:set>
                                  </p:childTnLst>
                                </p:cTn>
                              </p:par>
                              <p:par>
                                <p:cTn id="7683" presetID="1" presetClass="exit" presetSubtype="0" fill="hold" grpId="5" nodeType="withEffect">
                                  <p:stCondLst>
                                    <p:cond delay="0"/>
                                  </p:stCondLst>
                                  <p:childTnLst>
                                    <p:set>
                                      <p:cBhvr>
                                        <p:cTn id="7684" dur="1" fill="hold">
                                          <p:stCondLst>
                                            <p:cond delay="0"/>
                                          </p:stCondLst>
                                        </p:cTn>
                                        <p:tgtEl>
                                          <p:spTgt spid="774"/>
                                        </p:tgtEl>
                                        <p:attrNameLst>
                                          <p:attrName>style.visibility</p:attrName>
                                        </p:attrNameLst>
                                      </p:cBhvr>
                                      <p:to>
                                        <p:strVal val="hidden"/>
                                      </p:to>
                                    </p:set>
                                  </p:childTnLst>
                                </p:cTn>
                              </p:par>
                              <p:par>
                                <p:cTn id="7685" presetID="1" presetClass="exit" presetSubtype="0" fill="hold" grpId="5" nodeType="withEffect">
                                  <p:stCondLst>
                                    <p:cond delay="0"/>
                                  </p:stCondLst>
                                  <p:childTnLst>
                                    <p:set>
                                      <p:cBhvr>
                                        <p:cTn id="7686" dur="1" fill="hold">
                                          <p:stCondLst>
                                            <p:cond delay="0"/>
                                          </p:stCondLst>
                                        </p:cTn>
                                        <p:tgtEl>
                                          <p:spTgt spid="773"/>
                                        </p:tgtEl>
                                        <p:attrNameLst>
                                          <p:attrName>style.visibility</p:attrName>
                                        </p:attrNameLst>
                                      </p:cBhvr>
                                      <p:to>
                                        <p:strVal val="hidden"/>
                                      </p:to>
                                    </p:set>
                                  </p:childTnLst>
                                </p:cTn>
                              </p:par>
                              <p:par>
                                <p:cTn id="7687" presetID="1" presetClass="exit" presetSubtype="0" fill="hold" grpId="5" nodeType="withEffect">
                                  <p:stCondLst>
                                    <p:cond delay="0"/>
                                  </p:stCondLst>
                                  <p:childTnLst>
                                    <p:set>
                                      <p:cBhvr>
                                        <p:cTn id="7688" dur="1" fill="hold">
                                          <p:stCondLst>
                                            <p:cond delay="0"/>
                                          </p:stCondLst>
                                        </p:cTn>
                                        <p:tgtEl>
                                          <p:spTgt spid="776"/>
                                        </p:tgtEl>
                                        <p:attrNameLst>
                                          <p:attrName>style.visibility</p:attrName>
                                        </p:attrNameLst>
                                      </p:cBhvr>
                                      <p:to>
                                        <p:strVal val="hidden"/>
                                      </p:to>
                                    </p:set>
                                  </p:childTnLst>
                                </p:cTn>
                              </p:par>
                              <p:par>
                                <p:cTn id="7689" presetID="1" presetClass="exit" presetSubtype="0" fill="hold" grpId="5" nodeType="withEffect">
                                  <p:stCondLst>
                                    <p:cond delay="0"/>
                                  </p:stCondLst>
                                  <p:childTnLst>
                                    <p:set>
                                      <p:cBhvr>
                                        <p:cTn id="7690" dur="1" fill="hold">
                                          <p:stCondLst>
                                            <p:cond delay="0"/>
                                          </p:stCondLst>
                                        </p:cTn>
                                        <p:tgtEl>
                                          <p:spTgt spid="775"/>
                                        </p:tgtEl>
                                        <p:attrNameLst>
                                          <p:attrName>style.visibility</p:attrName>
                                        </p:attrNameLst>
                                      </p:cBhvr>
                                      <p:to>
                                        <p:strVal val="hidden"/>
                                      </p:to>
                                    </p:set>
                                  </p:childTnLst>
                                </p:cTn>
                              </p:par>
                              <p:par>
                                <p:cTn id="7691" presetID="1" presetClass="exit" presetSubtype="0" fill="hold" grpId="5" nodeType="withEffect">
                                  <p:stCondLst>
                                    <p:cond delay="0"/>
                                  </p:stCondLst>
                                  <p:childTnLst>
                                    <p:set>
                                      <p:cBhvr>
                                        <p:cTn id="7692" dur="1" fill="hold">
                                          <p:stCondLst>
                                            <p:cond delay="0"/>
                                          </p:stCondLst>
                                        </p:cTn>
                                        <p:tgtEl>
                                          <p:spTgt spid="778"/>
                                        </p:tgtEl>
                                        <p:attrNameLst>
                                          <p:attrName>style.visibility</p:attrName>
                                        </p:attrNameLst>
                                      </p:cBhvr>
                                      <p:to>
                                        <p:strVal val="hidden"/>
                                      </p:to>
                                    </p:set>
                                  </p:childTnLst>
                                </p:cTn>
                              </p:par>
                              <p:par>
                                <p:cTn id="7693" presetID="1" presetClass="exit" presetSubtype="0" fill="hold" grpId="5" nodeType="withEffect">
                                  <p:stCondLst>
                                    <p:cond delay="0"/>
                                  </p:stCondLst>
                                  <p:childTnLst>
                                    <p:set>
                                      <p:cBhvr>
                                        <p:cTn id="7694" dur="1" fill="hold">
                                          <p:stCondLst>
                                            <p:cond delay="0"/>
                                          </p:stCondLst>
                                        </p:cTn>
                                        <p:tgtEl>
                                          <p:spTgt spid="777"/>
                                        </p:tgtEl>
                                        <p:attrNameLst>
                                          <p:attrName>style.visibility</p:attrName>
                                        </p:attrNameLst>
                                      </p:cBhvr>
                                      <p:to>
                                        <p:strVal val="hidden"/>
                                      </p:to>
                                    </p:set>
                                  </p:childTnLst>
                                </p:cTn>
                              </p:par>
                              <p:par>
                                <p:cTn id="7695" presetID="1" presetClass="exit" presetSubtype="0" fill="hold" grpId="5" nodeType="withEffect">
                                  <p:stCondLst>
                                    <p:cond delay="0"/>
                                  </p:stCondLst>
                                  <p:childTnLst>
                                    <p:set>
                                      <p:cBhvr>
                                        <p:cTn id="7696" dur="1" fill="hold">
                                          <p:stCondLst>
                                            <p:cond delay="0"/>
                                          </p:stCondLst>
                                        </p:cTn>
                                        <p:tgtEl>
                                          <p:spTgt spid="780"/>
                                        </p:tgtEl>
                                        <p:attrNameLst>
                                          <p:attrName>style.visibility</p:attrName>
                                        </p:attrNameLst>
                                      </p:cBhvr>
                                      <p:to>
                                        <p:strVal val="hidden"/>
                                      </p:to>
                                    </p:set>
                                  </p:childTnLst>
                                </p:cTn>
                              </p:par>
                              <p:par>
                                <p:cTn id="7697" presetID="1" presetClass="exit" presetSubtype="0" fill="hold" grpId="5" nodeType="withEffect">
                                  <p:stCondLst>
                                    <p:cond delay="0"/>
                                  </p:stCondLst>
                                  <p:childTnLst>
                                    <p:set>
                                      <p:cBhvr>
                                        <p:cTn id="7698" dur="1" fill="hold">
                                          <p:stCondLst>
                                            <p:cond delay="0"/>
                                          </p:stCondLst>
                                        </p:cTn>
                                        <p:tgtEl>
                                          <p:spTgt spid="779"/>
                                        </p:tgtEl>
                                        <p:attrNameLst>
                                          <p:attrName>style.visibility</p:attrName>
                                        </p:attrNameLst>
                                      </p:cBhvr>
                                      <p:to>
                                        <p:strVal val="hidden"/>
                                      </p:to>
                                    </p:set>
                                  </p:childTnLst>
                                </p:cTn>
                              </p:par>
                              <p:par>
                                <p:cTn id="7699" presetID="1" presetClass="exit" presetSubtype="0" fill="hold" grpId="5" nodeType="withEffect">
                                  <p:stCondLst>
                                    <p:cond delay="0"/>
                                  </p:stCondLst>
                                  <p:childTnLst>
                                    <p:set>
                                      <p:cBhvr>
                                        <p:cTn id="7700" dur="1" fill="hold">
                                          <p:stCondLst>
                                            <p:cond delay="0"/>
                                          </p:stCondLst>
                                        </p:cTn>
                                        <p:tgtEl>
                                          <p:spTgt spid="782"/>
                                        </p:tgtEl>
                                        <p:attrNameLst>
                                          <p:attrName>style.visibility</p:attrName>
                                        </p:attrNameLst>
                                      </p:cBhvr>
                                      <p:to>
                                        <p:strVal val="hidden"/>
                                      </p:to>
                                    </p:set>
                                  </p:childTnLst>
                                </p:cTn>
                              </p:par>
                              <p:par>
                                <p:cTn id="7701" presetID="1" presetClass="exit" presetSubtype="0" fill="hold" grpId="5" nodeType="withEffect">
                                  <p:stCondLst>
                                    <p:cond delay="0"/>
                                  </p:stCondLst>
                                  <p:childTnLst>
                                    <p:set>
                                      <p:cBhvr>
                                        <p:cTn id="7702" dur="1" fill="hold">
                                          <p:stCondLst>
                                            <p:cond delay="0"/>
                                          </p:stCondLst>
                                        </p:cTn>
                                        <p:tgtEl>
                                          <p:spTgt spid="781"/>
                                        </p:tgtEl>
                                        <p:attrNameLst>
                                          <p:attrName>style.visibility</p:attrName>
                                        </p:attrNameLst>
                                      </p:cBhvr>
                                      <p:to>
                                        <p:strVal val="hidden"/>
                                      </p:to>
                                    </p:set>
                                  </p:childTnLst>
                                </p:cTn>
                              </p:par>
                              <p:par>
                                <p:cTn id="7703" presetID="1" presetClass="exit" presetSubtype="0" fill="hold" grpId="5" nodeType="withEffect">
                                  <p:stCondLst>
                                    <p:cond delay="0"/>
                                  </p:stCondLst>
                                  <p:childTnLst>
                                    <p:set>
                                      <p:cBhvr>
                                        <p:cTn id="7704" dur="1" fill="hold">
                                          <p:stCondLst>
                                            <p:cond delay="0"/>
                                          </p:stCondLst>
                                        </p:cTn>
                                        <p:tgtEl>
                                          <p:spTgt spid="784"/>
                                        </p:tgtEl>
                                        <p:attrNameLst>
                                          <p:attrName>style.visibility</p:attrName>
                                        </p:attrNameLst>
                                      </p:cBhvr>
                                      <p:to>
                                        <p:strVal val="hidden"/>
                                      </p:to>
                                    </p:set>
                                  </p:childTnLst>
                                </p:cTn>
                              </p:par>
                              <p:par>
                                <p:cTn id="7705" presetID="1" presetClass="exit" presetSubtype="0" fill="hold" grpId="5" nodeType="withEffect">
                                  <p:stCondLst>
                                    <p:cond delay="0"/>
                                  </p:stCondLst>
                                  <p:childTnLst>
                                    <p:set>
                                      <p:cBhvr>
                                        <p:cTn id="7706" dur="1" fill="hold">
                                          <p:stCondLst>
                                            <p:cond delay="0"/>
                                          </p:stCondLst>
                                        </p:cTn>
                                        <p:tgtEl>
                                          <p:spTgt spid="783"/>
                                        </p:tgtEl>
                                        <p:attrNameLst>
                                          <p:attrName>style.visibility</p:attrName>
                                        </p:attrNameLst>
                                      </p:cBhvr>
                                      <p:to>
                                        <p:strVal val="hidden"/>
                                      </p:to>
                                    </p:set>
                                  </p:childTnLst>
                                </p:cTn>
                              </p:par>
                              <p:par>
                                <p:cTn id="7707" presetID="1" presetClass="exit" presetSubtype="0" fill="hold" grpId="5" nodeType="withEffect">
                                  <p:stCondLst>
                                    <p:cond delay="0"/>
                                  </p:stCondLst>
                                  <p:childTnLst>
                                    <p:set>
                                      <p:cBhvr>
                                        <p:cTn id="7708" dur="1" fill="hold">
                                          <p:stCondLst>
                                            <p:cond delay="0"/>
                                          </p:stCondLst>
                                        </p:cTn>
                                        <p:tgtEl>
                                          <p:spTgt spid="786"/>
                                        </p:tgtEl>
                                        <p:attrNameLst>
                                          <p:attrName>style.visibility</p:attrName>
                                        </p:attrNameLst>
                                      </p:cBhvr>
                                      <p:to>
                                        <p:strVal val="hidden"/>
                                      </p:to>
                                    </p:set>
                                  </p:childTnLst>
                                </p:cTn>
                              </p:par>
                              <p:par>
                                <p:cTn id="7709" presetID="1" presetClass="exit" presetSubtype="0" fill="hold" grpId="5" nodeType="withEffect">
                                  <p:stCondLst>
                                    <p:cond delay="0"/>
                                  </p:stCondLst>
                                  <p:childTnLst>
                                    <p:set>
                                      <p:cBhvr>
                                        <p:cTn id="7710" dur="1" fill="hold">
                                          <p:stCondLst>
                                            <p:cond delay="0"/>
                                          </p:stCondLst>
                                        </p:cTn>
                                        <p:tgtEl>
                                          <p:spTgt spid="785"/>
                                        </p:tgtEl>
                                        <p:attrNameLst>
                                          <p:attrName>style.visibility</p:attrName>
                                        </p:attrNameLst>
                                      </p:cBhvr>
                                      <p:to>
                                        <p:strVal val="hidden"/>
                                      </p:to>
                                    </p:set>
                                  </p:childTnLst>
                                </p:cTn>
                              </p:par>
                              <p:par>
                                <p:cTn id="7711" presetID="1" presetClass="exit" presetSubtype="0" fill="hold" grpId="5" nodeType="withEffect">
                                  <p:stCondLst>
                                    <p:cond delay="0"/>
                                  </p:stCondLst>
                                  <p:childTnLst>
                                    <p:set>
                                      <p:cBhvr>
                                        <p:cTn id="7712" dur="1" fill="hold">
                                          <p:stCondLst>
                                            <p:cond delay="0"/>
                                          </p:stCondLst>
                                        </p:cTn>
                                        <p:tgtEl>
                                          <p:spTgt spid="787"/>
                                        </p:tgtEl>
                                        <p:attrNameLst>
                                          <p:attrName>style.visibility</p:attrName>
                                        </p:attrNameLst>
                                      </p:cBhvr>
                                      <p:to>
                                        <p:strVal val="hidden"/>
                                      </p:to>
                                    </p:set>
                                  </p:childTnLst>
                                </p:cTn>
                              </p:par>
                              <p:par>
                                <p:cTn id="7713" presetID="1" presetClass="exit" presetSubtype="0" fill="hold" grpId="5" nodeType="withEffect">
                                  <p:stCondLst>
                                    <p:cond delay="0"/>
                                  </p:stCondLst>
                                  <p:childTnLst>
                                    <p:set>
                                      <p:cBhvr>
                                        <p:cTn id="7714" dur="1" fill="hold">
                                          <p:stCondLst>
                                            <p:cond delay="0"/>
                                          </p:stCondLst>
                                        </p:cTn>
                                        <p:tgtEl>
                                          <p:spTgt spid="788"/>
                                        </p:tgtEl>
                                        <p:attrNameLst>
                                          <p:attrName>style.visibility</p:attrName>
                                        </p:attrNameLst>
                                      </p:cBhvr>
                                      <p:to>
                                        <p:strVal val="hidden"/>
                                      </p:to>
                                    </p:set>
                                  </p:childTnLst>
                                </p:cTn>
                              </p:par>
                              <p:par>
                                <p:cTn id="7715" presetID="1" presetClass="exit" presetSubtype="0" fill="hold" grpId="5" nodeType="withEffect">
                                  <p:stCondLst>
                                    <p:cond delay="0"/>
                                  </p:stCondLst>
                                  <p:childTnLst>
                                    <p:set>
                                      <p:cBhvr>
                                        <p:cTn id="7716" dur="1" fill="hold">
                                          <p:stCondLst>
                                            <p:cond delay="0"/>
                                          </p:stCondLst>
                                        </p:cTn>
                                        <p:tgtEl>
                                          <p:spTgt spid="790"/>
                                        </p:tgtEl>
                                        <p:attrNameLst>
                                          <p:attrName>style.visibility</p:attrName>
                                        </p:attrNameLst>
                                      </p:cBhvr>
                                      <p:to>
                                        <p:strVal val="hidden"/>
                                      </p:to>
                                    </p:set>
                                  </p:childTnLst>
                                </p:cTn>
                              </p:par>
                              <p:par>
                                <p:cTn id="7717" presetID="1" presetClass="exit" presetSubtype="0" fill="hold" grpId="5" nodeType="withEffect">
                                  <p:stCondLst>
                                    <p:cond delay="0"/>
                                  </p:stCondLst>
                                  <p:childTnLst>
                                    <p:set>
                                      <p:cBhvr>
                                        <p:cTn id="7718" dur="1" fill="hold">
                                          <p:stCondLst>
                                            <p:cond delay="0"/>
                                          </p:stCondLst>
                                        </p:cTn>
                                        <p:tgtEl>
                                          <p:spTgt spid="789"/>
                                        </p:tgtEl>
                                        <p:attrNameLst>
                                          <p:attrName>style.visibility</p:attrName>
                                        </p:attrNameLst>
                                      </p:cBhvr>
                                      <p:to>
                                        <p:strVal val="hidden"/>
                                      </p:to>
                                    </p:set>
                                  </p:childTnLst>
                                </p:cTn>
                              </p:par>
                              <p:par>
                                <p:cTn id="7719" presetID="1" presetClass="exit" presetSubtype="0" fill="hold" grpId="5" nodeType="withEffect">
                                  <p:stCondLst>
                                    <p:cond delay="0"/>
                                  </p:stCondLst>
                                  <p:childTnLst>
                                    <p:set>
                                      <p:cBhvr>
                                        <p:cTn id="7720" dur="1" fill="hold">
                                          <p:stCondLst>
                                            <p:cond delay="0"/>
                                          </p:stCondLst>
                                        </p:cTn>
                                        <p:tgtEl>
                                          <p:spTgt spid="792"/>
                                        </p:tgtEl>
                                        <p:attrNameLst>
                                          <p:attrName>style.visibility</p:attrName>
                                        </p:attrNameLst>
                                      </p:cBhvr>
                                      <p:to>
                                        <p:strVal val="hidden"/>
                                      </p:to>
                                    </p:set>
                                  </p:childTnLst>
                                </p:cTn>
                              </p:par>
                              <p:par>
                                <p:cTn id="7721" presetID="1" presetClass="exit" presetSubtype="0" fill="hold" grpId="5" nodeType="withEffect">
                                  <p:stCondLst>
                                    <p:cond delay="0"/>
                                  </p:stCondLst>
                                  <p:childTnLst>
                                    <p:set>
                                      <p:cBhvr>
                                        <p:cTn id="7722" dur="1" fill="hold">
                                          <p:stCondLst>
                                            <p:cond delay="0"/>
                                          </p:stCondLst>
                                        </p:cTn>
                                        <p:tgtEl>
                                          <p:spTgt spid="791"/>
                                        </p:tgtEl>
                                        <p:attrNameLst>
                                          <p:attrName>style.visibility</p:attrName>
                                        </p:attrNameLst>
                                      </p:cBhvr>
                                      <p:to>
                                        <p:strVal val="hidden"/>
                                      </p:to>
                                    </p:set>
                                  </p:childTnLst>
                                </p:cTn>
                              </p:par>
                              <p:par>
                                <p:cTn id="7723" presetID="1" presetClass="exit" presetSubtype="0" fill="hold" grpId="5" nodeType="withEffect">
                                  <p:stCondLst>
                                    <p:cond delay="0"/>
                                  </p:stCondLst>
                                  <p:childTnLst>
                                    <p:set>
                                      <p:cBhvr>
                                        <p:cTn id="7724" dur="1" fill="hold">
                                          <p:stCondLst>
                                            <p:cond delay="0"/>
                                          </p:stCondLst>
                                        </p:cTn>
                                        <p:tgtEl>
                                          <p:spTgt spid="794"/>
                                        </p:tgtEl>
                                        <p:attrNameLst>
                                          <p:attrName>style.visibility</p:attrName>
                                        </p:attrNameLst>
                                      </p:cBhvr>
                                      <p:to>
                                        <p:strVal val="hidden"/>
                                      </p:to>
                                    </p:set>
                                  </p:childTnLst>
                                </p:cTn>
                              </p:par>
                              <p:par>
                                <p:cTn id="7725" presetID="1" presetClass="exit" presetSubtype="0" fill="hold" grpId="5" nodeType="withEffect">
                                  <p:stCondLst>
                                    <p:cond delay="0"/>
                                  </p:stCondLst>
                                  <p:childTnLst>
                                    <p:set>
                                      <p:cBhvr>
                                        <p:cTn id="7726" dur="1" fill="hold">
                                          <p:stCondLst>
                                            <p:cond delay="0"/>
                                          </p:stCondLst>
                                        </p:cTn>
                                        <p:tgtEl>
                                          <p:spTgt spid="793"/>
                                        </p:tgtEl>
                                        <p:attrNameLst>
                                          <p:attrName>style.visibility</p:attrName>
                                        </p:attrNameLst>
                                      </p:cBhvr>
                                      <p:to>
                                        <p:strVal val="hidden"/>
                                      </p:to>
                                    </p:set>
                                  </p:childTnLst>
                                </p:cTn>
                              </p:par>
                              <p:par>
                                <p:cTn id="7727" presetID="1" presetClass="exit" presetSubtype="0" fill="hold" grpId="5" nodeType="withEffect">
                                  <p:stCondLst>
                                    <p:cond delay="0"/>
                                  </p:stCondLst>
                                  <p:childTnLst>
                                    <p:set>
                                      <p:cBhvr>
                                        <p:cTn id="7728" dur="1" fill="hold">
                                          <p:stCondLst>
                                            <p:cond delay="0"/>
                                          </p:stCondLst>
                                        </p:cTn>
                                        <p:tgtEl>
                                          <p:spTgt spid="796"/>
                                        </p:tgtEl>
                                        <p:attrNameLst>
                                          <p:attrName>style.visibility</p:attrName>
                                        </p:attrNameLst>
                                      </p:cBhvr>
                                      <p:to>
                                        <p:strVal val="hidden"/>
                                      </p:to>
                                    </p:set>
                                  </p:childTnLst>
                                </p:cTn>
                              </p:par>
                              <p:par>
                                <p:cTn id="7729" presetID="1" presetClass="exit" presetSubtype="0" fill="hold" grpId="5" nodeType="withEffect">
                                  <p:stCondLst>
                                    <p:cond delay="0"/>
                                  </p:stCondLst>
                                  <p:childTnLst>
                                    <p:set>
                                      <p:cBhvr>
                                        <p:cTn id="7730" dur="1" fill="hold">
                                          <p:stCondLst>
                                            <p:cond delay="0"/>
                                          </p:stCondLst>
                                        </p:cTn>
                                        <p:tgtEl>
                                          <p:spTgt spid="795"/>
                                        </p:tgtEl>
                                        <p:attrNameLst>
                                          <p:attrName>style.visibility</p:attrName>
                                        </p:attrNameLst>
                                      </p:cBhvr>
                                      <p:to>
                                        <p:strVal val="hidden"/>
                                      </p:to>
                                    </p:set>
                                  </p:childTnLst>
                                </p:cTn>
                              </p:par>
                              <p:par>
                                <p:cTn id="7731" presetID="1" presetClass="exit" presetSubtype="0" fill="hold" grpId="5" nodeType="withEffect">
                                  <p:stCondLst>
                                    <p:cond delay="0"/>
                                  </p:stCondLst>
                                  <p:childTnLst>
                                    <p:set>
                                      <p:cBhvr>
                                        <p:cTn id="7732" dur="1" fill="hold">
                                          <p:stCondLst>
                                            <p:cond delay="0"/>
                                          </p:stCondLst>
                                        </p:cTn>
                                        <p:tgtEl>
                                          <p:spTgt spid="798"/>
                                        </p:tgtEl>
                                        <p:attrNameLst>
                                          <p:attrName>style.visibility</p:attrName>
                                        </p:attrNameLst>
                                      </p:cBhvr>
                                      <p:to>
                                        <p:strVal val="hidden"/>
                                      </p:to>
                                    </p:set>
                                  </p:childTnLst>
                                </p:cTn>
                              </p:par>
                              <p:par>
                                <p:cTn id="7733" presetID="1" presetClass="exit" presetSubtype="0" fill="hold" grpId="5" nodeType="withEffect">
                                  <p:stCondLst>
                                    <p:cond delay="0"/>
                                  </p:stCondLst>
                                  <p:childTnLst>
                                    <p:set>
                                      <p:cBhvr>
                                        <p:cTn id="7734" dur="1" fill="hold">
                                          <p:stCondLst>
                                            <p:cond delay="0"/>
                                          </p:stCondLst>
                                        </p:cTn>
                                        <p:tgtEl>
                                          <p:spTgt spid="797"/>
                                        </p:tgtEl>
                                        <p:attrNameLst>
                                          <p:attrName>style.visibility</p:attrName>
                                        </p:attrNameLst>
                                      </p:cBhvr>
                                      <p:to>
                                        <p:strVal val="hidden"/>
                                      </p:to>
                                    </p:set>
                                  </p:childTnLst>
                                </p:cTn>
                              </p:par>
                              <p:par>
                                <p:cTn id="7735" presetID="1" presetClass="exit" presetSubtype="0" fill="hold" grpId="5" nodeType="withEffect">
                                  <p:stCondLst>
                                    <p:cond delay="0"/>
                                  </p:stCondLst>
                                  <p:childTnLst>
                                    <p:set>
                                      <p:cBhvr>
                                        <p:cTn id="7736" dur="1" fill="hold">
                                          <p:stCondLst>
                                            <p:cond delay="0"/>
                                          </p:stCondLst>
                                        </p:cTn>
                                        <p:tgtEl>
                                          <p:spTgt spid="800"/>
                                        </p:tgtEl>
                                        <p:attrNameLst>
                                          <p:attrName>style.visibility</p:attrName>
                                        </p:attrNameLst>
                                      </p:cBhvr>
                                      <p:to>
                                        <p:strVal val="hidden"/>
                                      </p:to>
                                    </p:set>
                                  </p:childTnLst>
                                </p:cTn>
                              </p:par>
                              <p:par>
                                <p:cTn id="7737" presetID="1" presetClass="exit" presetSubtype="0" fill="hold" grpId="5" nodeType="withEffect">
                                  <p:stCondLst>
                                    <p:cond delay="0"/>
                                  </p:stCondLst>
                                  <p:childTnLst>
                                    <p:set>
                                      <p:cBhvr>
                                        <p:cTn id="7738" dur="1" fill="hold">
                                          <p:stCondLst>
                                            <p:cond delay="0"/>
                                          </p:stCondLst>
                                        </p:cTn>
                                        <p:tgtEl>
                                          <p:spTgt spid="799"/>
                                        </p:tgtEl>
                                        <p:attrNameLst>
                                          <p:attrName>style.visibility</p:attrName>
                                        </p:attrNameLst>
                                      </p:cBhvr>
                                      <p:to>
                                        <p:strVal val="hidden"/>
                                      </p:to>
                                    </p:set>
                                  </p:childTnLst>
                                </p:cTn>
                              </p:par>
                              <p:par>
                                <p:cTn id="7739" presetID="1" presetClass="exit" presetSubtype="0" fill="hold" grpId="5" nodeType="withEffect">
                                  <p:stCondLst>
                                    <p:cond delay="0"/>
                                  </p:stCondLst>
                                  <p:childTnLst>
                                    <p:set>
                                      <p:cBhvr>
                                        <p:cTn id="7740" dur="1" fill="hold">
                                          <p:stCondLst>
                                            <p:cond delay="0"/>
                                          </p:stCondLst>
                                        </p:cTn>
                                        <p:tgtEl>
                                          <p:spTgt spid="802"/>
                                        </p:tgtEl>
                                        <p:attrNameLst>
                                          <p:attrName>style.visibility</p:attrName>
                                        </p:attrNameLst>
                                      </p:cBhvr>
                                      <p:to>
                                        <p:strVal val="hidden"/>
                                      </p:to>
                                    </p:set>
                                  </p:childTnLst>
                                </p:cTn>
                              </p:par>
                              <p:par>
                                <p:cTn id="7741" presetID="1" presetClass="exit" presetSubtype="0" fill="hold" grpId="5" nodeType="withEffect">
                                  <p:stCondLst>
                                    <p:cond delay="0"/>
                                  </p:stCondLst>
                                  <p:childTnLst>
                                    <p:set>
                                      <p:cBhvr>
                                        <p:cTn id="7742" dur="1" fill="hold">
                                          <p:stCondLst>
                                            <p:cond delay="0"/>
                                          </p:stCondLst>
                                        </p:cTn>
                                        <p:tgtEl>
                                          <p:spTgt spid="801"/>
                                        </p:tgtEl>
                                        <p:attrNameLst>
                                          <p:attrName>style.visibility</p:attrName>
                                        </p:attrNameLst>
                                      </p:cBhvr>
                                      <p:to>
                                        <p:strVal val="hidden"/>
                                      </p:to>
                                    </p:set>
                                  </p:childTnLst>
                                </p:cTn>
                              </p:par>
                              <p:par>
                                <p:cTn id="7743" presetID="1" presetClass="exit" presetSubtype="0" fill="hold" grpId="5" nodeType="withEffect">
                                  <p:stCondLst>
                                    <p:cond delay="0"/>
                                  </p:stCondLst>
                                  <p:childTnLst>
                                    <p:set>
                                      <p:cBhvr>
                                        <p:cTn id="7744" dur="1" fill="hold">
                                          <p:stCondLst>
                                            <p:cond delay="0"/>
                                          </p:stCondLst>
                                        </p:cTn>
                                        <p:tgtEl>
                                          <p:spTgt spid="804"/>
                                        </p:tgtEl>
                                        <p:attrNameLst>
                                          <p:attrName>style.visibility</p:attrName>
                                        </p:attrNameLst>
                                      </p:cBhvr>
                                      <p:to>
                                        <p:strVal val="hidden"/>
                                      </p:to>
                                    </p:set>
                                  </p:childTnLst>
                                </p:cTn>
                              </p:par>
                              <p:par>
                                <p:cTn id="7745" presetID="1" presetClass="exit" presetSubtype="0" fill="hold" grpId="5" nodeType="withEffect">
                                  <p:stCondLst>
                                    <p:cond delay="0"/>
                                  </p:stCondLst>
                                  <p:childTnLst>
                                    <p:set>
                                      <p:cBhvr>
                                        <p:cTn id="7746" dur="1" fill="hold">
                                          <p:stCondLst>
                                            <p:cond delay="0"/>
                                          </p:stCondLst>
                                        </p:cTn>
                                        <p:tgtEl>
                                          <p:spTgt spid="803"/>
                                        </p:tgtEl>
                                        <p:attrNameLst>
                                          <p:attrName>style.visibility</p:attrName>
                                        </p:attrNameLst>
                                      </p:cBhvr>
                                      <p:to>
                                        <p:strVal val="hidden"/>
                                      </p:to>
                                    </p:set>
                                  </p:childTnLst>
                                </p:cTn>
                              </p:par>
                              <p:par>
                                <p:cTn id="7747" presetID="1" presetClass="exit" presetSubtype="0" fill="hold" grpId="5" nodeType="withEffect">
                                  <p:stCondLst>
                                    <p:cond delay="0"/>
                                  </p:stCondLst>
                                  <p:childTnLst>
                                    <p:set>
                                      <p:cBhvr>
                                        <p:cTn id="7748" dur="1" fill="hold">
                                          <p:stCondLst>
                                            <p:cond delay="0"/>
                                          </p:stCondLst>
                                        </p:cTn>
                                        <p:tgtEl>
                                          <p:spTgt spid="806"/>
                                        </p:tgtEl>
                                        <p:attrNameLst>
                                          <p:attrName>style.visibility</p:attrName>
                                        </p:attrNameLst>
                                      </p:cBhvr>
                                      <p:to>
                                        <p:strVal val="hidden"/>
                                      </p:to>
                                    </p:set>
                                  </p:childTnLst>
                                </p:cTn>
                              </p:par>
                              <p:par>
                                <p:cTn id="7749" presetID="1" presetClass="exit" presetSubtype="0" fill="hold" grpId="5" nodeType="withEffect">
                                  <p:stCondLst>
                                    <p:cond delay="0"/>
                                  </p:stCondLst>
                                  <p:childTnLst>
                                    <p:set>
                                      <p:cBhvr>
                                        <p:cTn id="7750" dur="1" fill="hold">
                                          <p:stCondLst>
                                            <p:cond delay="0"/>
                                          </p:stCondLst>
                                        </p:cTn>
                                        <p:tgtEl>
                                          <p:spTgt spid="805"/>
                                        </p:tgtEl>
                                        <p:attrNameLst>
                                          <p:attrName>style.visibility</p:attrName>
                                        </p:attrNameLst>
                                      </p:cBhvr>
                                      <p:to>
                                        <p:strVal val="hidden"/>
                                      </p:to>
                                    </p:set>
                                  </p:childTnLst>
                                </p:cTn>
                              </p:par>
                              <p:par>
                                <p:cTn id="7751" presetID="1" presetClass="exit" presetSubtype="0" fill="hold" grpId="5" nodeType="withEffect">
                                  <p:stCondLst>
                                    <p:cond delay="0"/>
                                  </p:stCondLst>
                                  <p:childTnLst>
                                    <p:set>
                                      <p:cBhvr>
                                        <p:cTn id="7752" dur="1" fill="hold">
                                          <p:stCondLst>
                                            <p:cond delay="0"/>
                                          </p:stCondLst>
                                        </p:cTn>
                                        <p:tgtEl>
                                          <p:spTgt spid="807"/>
                                        </p:tgtEl>
                                        <p:attrNameLst>
                                          <p:attrName>style.visibility</p:attrName>
                                        </p:attrNameLst>
                                      </p:cBhvr>
                                      <p:to>
                                        <p:strVal val="hidden"/>
                                      </p:to>
                                    </p:set>
                                  </p:childTnLst>
                                </p:cTn>
                              </p:par>
                              <p:par>
                                <p:cTn id="7753" presetID="1" presetClass="exit" presetSubtype="0" fill="hold" grpId="5" nodeType="withEffect">
                                  <p:stCondLst>
                                    <p:cond delay="0"/>
                                  </p:stCondLst>
                                  <p:childTnLst>
                                    <p:set>
                                      <p:cBhvr>
                                        <p:cTn id="7754" dur="1" fill="hold">
                                          <p:stCondLst>
                                            <p:cond delay="0"/>
                                          </p:stCondLst>
                                        </p:cTn>
                                        <p:tgtEl>
                                          <p:spTgt spid="808"/>
                                        </p:tgtEl>
                                        <p:attrNameLst>
                                          <p:attrName>style.visibility</p:attrName>
                                        </p:attrNameLst>
                                      </p:cBhvr>
                                      <p:to>
                                        <p:strVal val="hidden"/>
                                      </p:to>
                                    </p:set>
                                  </p:childTnLst>
                                </p:cTn>
                              </p:par>
                              <p:par>
                                <p:cTn id="7755" presetID="1" presetClass="exit" presetSubtype="0" fill="hold" grpId="5" nodeType="withEffect">
                                  <p:stCondLst>
                                    <p:cond delay="0"/>
                                  </p:stCondLst>
                                  <p:childTnLst>
                                    <p:set>
                                      <p:cBhvr>
                                        <p:cTn id="7756" dur="1" fill="hold">
                                          <p:stCondLst>
                                            <p:cond delay="0"/>
                                          </p:stCondLst>
                                        </p:cTn>
                                        <p:tgtEl>
                                          <p:spTgt spid="810"/>
                                        </p:tgtEl>
                                        <p:attrNameLst>
                                          <p:attrName>style.visibility</p:attrName>
                                        </p:attrNameLst>
                                      </p:cBhvr>
                                      <p:to>
                                        <p:strVal val="hidden"/>
                                      </p:to>
                                    </p:set>
                                  </p:childTnLst>
                                </p:cTn>
                              </p:par>
                              <p:par>
                                <p:cTn id="7757" presetID="1" presetClass="exit" presetSubtype="0" fill="hold" grpId="5" nodeType="withEffect">
                                  <p:stCondLst>
                                    <p:cond delay="0"/>
                                  </p:stCondLst>
                                  <p:childTnLst>
                                    <p:set>
                                      <p:cBhvr>
                                        <p:cTn id="7758" dur="1" fill="hold">
                                          <p:stCondLst>
                                            <p:cond delay="0"/>
                                          </p:stCondLst>
                                        </p:cTn>
                                        <p:tgtEl>
                                          <p:spTgt spid="809"/>
                                        </p:tgtEl>
                                        <p:attrNameLst>
                                          <p:attrName>style.visibility</p:attrName>
                                        </p:attrNameLst>
                                      </p:cBhvr>
                                      <p:to>
                                        <p:strVal val="hidden"/>
                                      </p:to>
                                    </p:set>
                                  </p:childTnLst>
                                </p:cTn>
                              </p:par>
                              <p:par>
                                <p:cTn id="7759" presetID="1" presetClass="exit" presetSubtype="0" fill="hold" grpId="5" nodeType="withEffect">
                                  <p:stCondLst>
                                    <p:cond delay="0"/>
                                  </p:stCondLst>
                                  <p:childTnLst>
                                    <p:set>
                                      <p:cBhvr>
                                        <p:cTn id="7760" dur="1" fill="hold">
                                          <p:stCondLst>
                                            <p:cond delay="0"/>
                                          </p:stCondLst>
                                        </p:cTn>
                                        <p:tgtEl>
                                          <p:spTgt spid="812"/>
                                        </p:tgtEl>
                                        <p:attrNameLst>
                                          <p:attrName>style.visibility</p:attrName>
                                        </p:attrNameLst>
                                      </p:cBhvr>
                                      <p:to>
                                        <p:strVal val="hidden"/>
                                      </p:to>
                                    </p:set>
                                  </p:childTnLst>
                                </p:cTn>
                              </p:par>
                              <p:par>
                                <p:cTn id="7761" presetID="1" presetClass="exit" presetSubtype="0" fill="hold" grpId="5" nodeType="withEffect">
                                  <p:stCondLst>
                                    <p:cond delay="0"/>
                                  </p:stCondLst>
                                  <p:childTnLst>
                                    <p:set>
                                      <p:cBhvr>
                                        <p:cTn id="7762" dur="1" fill="hold">
                                          <p:stCondLst>
                                            <p:cond delay="0"/>
                                          </p:stCondLst>
                                        </p:cTn>
                                        <p:tgtEl>
                                          <p:spTgt spid="811"/>
                                        </p:tgtEl>
                                        <p:attrNameLst>
                                          <p:attrName>style.visibility</p:attrName>
                                        </p:attrNameLst>
                                      </p:cBhvr>
                                      <p:to>
                                        <p:strVal val="hidden"/>
                                      </p:to>
                                    </p:set>
                                  </p:childTnLst>
                                </p:cTn>
                              </p:par>
                              <p:par>
                                <p:cTn id="7763" presetID="1" presetClass="exit" presetSubtype="0" fill="hold" grpId="5" nodeType="withEffect">
                                  <p:stCondLst>
                                    <p:cond delay="0"/>
                                  </p:stCondLst>
                                  <p:childTnLst>
                                    <p:set>
                                      <p:cBhvr>
                                        <p:cTn id="7764" dur="1" fill="hold">
                                          <p:stCondLst>
                                            <p:cond delay="0"/>
                                          </p:stCondLst>
                                        </p:cTn>
                                        <p:tgtEl>
                                          <p:spTgt spid="814"/>
                                        </p:tgtEl>
                                        <p:attrNameLst>
                                          <p:attrName>style.visibility</p:attrName>
                                        </p:attrNameLst>
                                      </p:cBhvr>
                                      <p:to>
                                        <p:strVal val="hidden"/>
                                      </p:to>
                                    </p:set>
                                  </p:childTnLst>
                                </p:cTn>
                              </p:par>
                              <p:par>
                                <p:cTn id="7765" presetID="1" presetClass="exit" presetSubtype="0" fill="hold" grpId="5" nodeType="withEffect">
                                  <p:stCondLst>
                                    <p:cond delay="0"/>
                                  </p:stCondLst>
                                  <p:childTnLst>
                                    <p:set>
                                      <p:cBhvr>
                                        <p:cTn id="7766" dur="1" fill="hold">
                                          <p:stCondLst>
                                            <p:cond delay="0"/>
                                          </p:stCondLst>
                                        </p:cTn>
                                        <p:tgtEl>
                                          <p:spTgt spid="813"/>
                                        </p:tgtEl>
                                        <p:attrNameLst>
                                          <p:attrName>style.visibility</p:attrName>
                                        </p:attrNameLst>
                                      </p:cBhvr>
                                      <p:to>
                                        <p:strVal val="hidden"/>
                                      </p:to>
                                    </p:set>
                                  </p:childTnLst>
                                </p:cTn>
                              </p:par>
                              <p:par>
                                <p:cTn id="7767" presetID="1" presetClass="exit" presetSubtype="0" fill="hold" grpId="5" nodeType="withEffect">
                                  <p:stCondLst>
                                    <p:cond delay="0"/>
                                  </p:stCondLst>
                                  <p:childTnLst>
                                    <p:set>
                                      <p:cBhvr>
                                        <p:cTn id="7768" dur="1" fill="hold">
                                          <p:stCondLst>
                                            <p:cond delay="0"/>
                                          </p:stCondLst>
                                        </p:cTn>
                                        <p:tgtEl>
                                          <p:spTgt spid="816"/>
                                        </p:tgtEl>
                                        <p:attrNameLst>
                                          <p:attrName>style.visibility</p:attrName>
                                        </p:attrNameLst>
                                      </p:cBhvr>
                                      <p:to>
                                        <p:strVal val="hidden"/>
                                      </p:to>
                                    </p:set>
                                  </p:childTnLst>
                                </p:cTn>
                              </p:par>
                              <p:par>
                                <p:cTn id="7769" presetID="1" presetClass="exit" presetSubtype="0" fill="hold" grpId="5" nodeType="withEffect">
                                  <p:stCondLst>
                                    <p:cond delay="0"/>
                                  </p:stCondLst>
                                  <p:childTnLst>
                                    <p:set>
                                      <p:cBhvr>
                                        <p:cTn id="7770" dur="1" fill="hold">
                                          <p:stCondLst>
                                            <p:cond delay="0"/>
                                          </p:stCondLst>
                                        </p:cTn>
                                        <p:tgtEl>
                                          <p:spTgt spid="815"/>
                                        </p:tgtEl>
                                        <p:attrNameLst>
                                          <p:attrName>style.visibility</p:attrName>
                                        </p:attrNameLst>
                                      </p:cBhvr>
                                      <p:to>
                                        <p:strVal val="hidden"/>
                                      </p:to>
                                    </p:set>
                                  </p:childTnLst>
                                </p:cTn>
                              </p:par>
                              <p:par>
                                <p:cTn id="7771" presetID="1" presetClass="exit" presetSubtype="0" fill="hold" grpId="5" nodeType="withEffect">
                                  <p:stCondLst>
                                    <p:cond delay="0"/>
                                  </p:stCondLst>
                                  <p:childTnLst>
                                    <p:set>
                                      <p:cBhvr>
                                        <p:cTn id="7772" dur="1" fill="hold">
                                          <p:stCondLst>
                                            <p:cond delay="0"/>
                                          </p:stCondLst>
                                        </p:cTn>
                                        <p:tgtEl>
                                          <p:spTgt spid="818"/>
                                        </p:tgtEl>
                                        <p:attrNameLst>
                                          <p:attrName>style.visibility</p:attrName>
                                        </p:attrNameLst>
                                      </p:cBhvr>
                                      <p:to>
                                        <p:strVal val="hidden"/>
                                      </p:to>
                                    </p:set>
                                  </p:childTnLst>
                                </p:cTn>
                              </p:par>
                              <p:par>
                                <p:cTn id="7773" presetID="1" presetClass="exit" presetSubtype="0" fill="hold" grpId="5" nodeType="withEffect">
                                  <p:stCondLst>
                                    <p:cond delay="0"/>
                                  </p:stCondLst>
                                  <p:childTnLst>
                                    <p:set>
                                      <p:cBhvr>
                                        <p:cTn id="7774" dur="1" fill="hold">
                                          <p:stCondLst>
                                            <p:cond delay="0"/>
                                          </p:stCondLst>
                                        </p:cTn>
                                        <p:tgtEl>
                                          <p:spTgt spid="817"/>
                                        </p:tgtEl>
                                        <p:attrNameLst>
                                          <p:attrName>style.visibility</p:attrName>
                                        </p:attrNameLst>
                                      </p:cBhvr>
                                      <p:to>
                                        <p:strVal val="hidden"/>
                                      </p:to>
                                    </p:set>
                                  </p:childTnLst>
                                </p:cTn>
                              </p:par>
                              <p:par>
                                <p:cTn id="7775" presetID="1" presetClass="exit" presetSubtype="0" fill="hold" grpId="5" nodeType="withEffect">
                                  <p:stCondLst>
                                    <p:cond delay="0"/>
                                  </p:stCondLst>
                                  <p:childTnLst>
                                    <p:set>
                                      <p:cBhvr>
                                        <p:cTn id="7776" dur="1" fill="hold">
                                          <p:stCondLst>
                                            <p:cond delay="0"/>
                                          </p:stCondLst>
                                        </p:cTn>
                                        <p:tgtEl>
                                          <p:spTgt spid="820"/>
                                        </p:tgtEl>
                                        <p:attrNameLst>
                                          <p:attrName>style.visibility</p:attrName>
                                        </p:attrNameLst>
                                      </p:cBhvr>
                                      <p:to>
                                        <p:strVal val="hidden"/>
                                      </p:to>
                                    </p:set>
                                  </p:childTnLst>
                                </p:cTn>
                              </p:par>
                              <p:par>
                                <p:cTn id="7777" presetID="1" presetClass="exit" presetSubtype="0" fill="hold" grpId="5" nodeType="withEffect">
                                  <p:stCondLst>
                                    <p:cond delay="0"/>
                                  </p:stCondLst>
                                  <p:childTnLst>
                                    <p:set>
                                      <p:cBhvr>
                                        <p:cTn id="7778" dur="1" fill="hold">
                                          <p:stCondLst>
                                            <p:cond delay="0"/>
                                          </p:stCondLst>
                                        </p:cTn>
                                        <p:tgtEl>
                                          <p:spTgt spid="819"/>
                                        </p:tgtEl>
                                        <p:attrNameLst>
                                          <p:attrName>style.visibility</p:attrName>
                                        </p:attrNameLst>
                                      </p:cBhvr>
                                      <p:to>
                                        <p:strVal val="hidden"/>
                                      </p:to>
                                    </p:set>
                                  </p:childTnLst>
                                </p:cTn>
                              </p:par>
                              <p:par>
                                <p:cTn id="7779" presetID="1" presetClass="exit" presetSubtype="0" fill="hold" grpId="5" nodeType="withEffect">
                                  <p:stCondLst>
                                    <p:cond delay="0"/>
                                  </p:stCondLst>
                                  <p:childTnLst>
                                    <p:set>
                                      <p:cBhvr>
                                        <p:cTn id="7780" dur="1" fill="hold">
                                          <p:stCondLst>
                                            <p:cond delay="0"/>
                                          </p:stCondLst>
                                        </p:cTn>
                                        <p:tgtEl>
                                          <p:spTgt spid="822"/>
                                        </p:tgtEl>
                                        <p:attrNameLst>
                                          <p:attrName>style.visibility</p:attrName>
                                        </p:attrNameLst>
                                      </p:cBhvr>
                                      <p:to>
                                        <p:strVal val="hidden"/>
                                      </p:to>
                                    </p:set>
                                  </p:childTnLst>
                                </p:cTn>
                              </p:par>
                              <p:par>
                                <p:cTn id="7781" presetID="1" presetClass="exit" presetSubtype="0" fill="hold" grpId="5" nodeType="withEffect">
                                  <p:stCondLst>
                                    <p:cond delay="0"/>
                                  </p:stCondLst>
                                  <p:childTnLst>
                                    <p:set>
                                      <p:cBhvr>
                                        <p:cTn id="7782" dur="1" fill="hold">
                                          <p:stCondLst>
                                            <p:cond delay="0"/>
                                          </p:stCondLst>
                                        </p:cTn>
                                        <p:tgtEl>
                                          <p:spTgt spid="821"/>
                                        </p:tgtEl>
                                        <p:attrNameLst>
                                          <p:attrName>style.visibility</p:attrName>
                                        </p:attrNameLst>
                                      </p:cBhvr>
                                      <p:to>
                                        <p:strVal val="hidden"/>
                                      </p:to>
                                    </p:set>
                                  </p:childTnLst>
                                </p:cTn>
                              </p:par>
                              <p:par>
                                <p:cTn id="7783" presetID="1" presetClass="exit" presetSubtype="0" fill="hold" grpId="5" nodeType="withEffect">
                                  <p:stCondLst>
                                    <p:cond delay="0"/>
                                  </p:stCondLst>
                                  <p:childTnLst>
                                    <p:set>
                                      <p:cBhvr>
                                        <p:cTn id="7784" dur="1" fill="hold">
                                          <p:stCondLst>
                                            <p:cond delay="0"/>
                                          </p:stCondLst>
                                        </p:cTn>
                                        <p:tgtEl>
                                          <p:spTgt spid="824"/>
                                        </p:tgtEl>
                                        <p:attrNameLst>
                                          <p:attrName>style.visibility</p:attrName>
                                        </p:attrNameLst>
                                      </p:cBhvr>
                                      <p:to>
                                        <p:strVal val="hidden"/>
                                      </p:to>
                                    </p:set>
                                  </p:childTnLst>
                                </p:cTn>
                              </p:par>
                              <p:par>
                                <p:cTn id="7785" presetID="1" presetClass="exit" presetSubtype="0" fill="hold" grpId="5" nodeType="withEffect">
                                  <p:stCondLst>
                                    <p:cond delay="0"/>
                                  </p:stCondLst>
                                  <p:childTnLst>
                                    <p:set>
                                      <p:cBhvr>
                                        <p:cTn id="7786" dur="1" fill="hold">
                                          <p:stCondLst>
                                            <p:cond delay="0"/>
                                          </p:stCondLst>
                                        </p:cTn>
                                        <p:tgtEl>
                                          <p:spTgt spid="823"/>
                                        </p:tgtEl>
                                        <p:attrNameLst>
                                          <p:attrName>style.visibility</p:attrName>
                                        </p:attrNameLst>
                                      </p:cBhvr>
                                      <p:to>
                                        <p:strVal val="hidden"/>
                                      </p:to>
                                    </p:set>
                                  </p:childTnLst>
                                </p:cTn>
                              </p:par>
                              <p:par>
                                <p:cTn id="7787" presetID="1" presetClass="exit" presetSubtype="0" fill="hold" grpId="3" nodeType="withEffect">
                                  <p:stCondLst>
                                    <p:cond delay="0"/>
                                  </p:stCondLst>
                                  <p:childTnLst>
                                    <p:set>
                                      <p:cBhvr>
                                        <p:cTn id="7788" dur="1" fill="hold">
                                          <p:stCondLst>
                                            <p:cond delay="0"/>
                                          </p:stCondLst>
                                        </p:cTn>
                                        <p:tgtEl>
                                          <p:spTgt spid="826"/>
                                        </p:tgtEl>
                                        <p:attrNameLst>
                                          <p:attrName>style.visibility</p:attrName>
                                        </p:attrNameLst>
                                      </p:cBhvr>
                                      <p:to>
                                        <p:strVal val="hidden"/>
                                      </p:to>
                                    </p:set>
                                  </p:childTnLst>
                                </p:cTn>
                              </p:par>
                              <p:par>
                                <p:cTn id="7789" presetID="1" presetClass="exit" presetSubtype="0" fill="hold" grpId="3" nodeType="withEffect">
                                  <p:stCondLst>
                                    <p:cond delay="0"/>
                                  </p:stCondLst>
                                  <p:childTnLst>
                                    <p:set>
                                      <p:cBhvr>
                                        <p:cTn id="7790" dur="1" fill="hold">
                                          <p:stCondLst>
                                            <p:cond delay="0"/>
                                          </p:stCondLst>
                                        </p:cTn>
                                        <p:tgtEl>
                                          <p:spTgt spid="825"/>
                                        </p:tgtEl>
                                        <p:attrNameLst>
                                          <p:attrName>style.visibility</p:attrName>
                                        </p:attrNameLst>
                                      </p:cBhvr>
                                      <p:to>
                                        <p:strVal val="hidden"/>
                                      </p:to>
                                    </p:set>
                                  </p:childTnLst>
                                </p:cTn>
                              </p:par>
                              <p:par>
                                <p:cTn id="7791" presetID="1" presetClass="entr" presetSubtype="0" fill="hold" grpId="3" nodeType="withEffect">
                                  <p:stCondLst>
                                    <p:cond delay="0"/>
                                  </p:stCondLst>
                                  <p:childTnLst>
                                    <p:set>
                                      <p:cBhvr>
                                        <p:cTn id="7792" dur="1" fill="hold">
                                          <p:stCondLst>
                                            <p:cond delay="0"/>
                                          </p:stCondLst>
                                        </p:cTn>
                                        <p:tgtEl>
                                          <p:spTgt spid="726"/>
                                        </p:tgtEl>
                                        <p:attrNameLst>
                                          <p:attrName>style.visibility</p:attrName>
                                        </p:attrNameLst>
                                      </p:cBhvr>
                                      <p:to>
                                        <p:strVal val="visible"/>
                                      </p:to>
                                    </p:set>
                                  </p:childTnLst>
                                </p:cTn>
                              </p:par>
                              <p:par>
                                <p:cTn id="7793" presetID="1" presetClass="exit" presetSubtype="0" fill="hold" grpId="5" nodeType="withEffect">
                                  <p:stCondLst>
                                    <p:cond delay="0"/>
                                  </p:stCondLst>
                                  <p:childTnLst>
                                    <p:set>
                                      <p:cBhvr>
                                        <p:cTn id="7794" dur="1" fill="hold">
                                          <p:stCondLst>
                                            <p:cond delay="0"/>
                                          </p:stCondLst>
                                        </p:cTn>
                                        <p:tgtEl>
                                          <p:spTgt spid="523"/>
                                        </p:tgtEl>
                                        <p:attrNameLst>
                                          <p:attrName>style.visibility</p:attrName>
                                        </p:attrNameLst>
                                      </p:cBhvr>
                                      <p:to>
                                        <p:strVal val="hidden"/>
                                      </p:to>
                                    </p:set>
                                  </p:childTnLst>
                                </p:cTn>
                              </p:par>
                              <p:par>
                                <p:cTn id="7795" presetID="1" presetClass="exit" presetSubtype="0" fill="hold" grpId="5" nodeType="withEffect">
                                  <p:stCondLst>
                                    <p:cond delay="0"/>
                                  </p:stCondLst>
                                  <p:childTnLst>
                                    <p:set>
                                      <p:cBhvr>
                                        <p:cTn id="7796" dur="1" fill="hold">
                                          <p:stCondLst>
                                            <p:cond delay="0"/>
                                          </p:stCondLst>
                                        </p:cTn>
                                        <p:tgtEl>
                                          <p:spTgt spid="524"/>
                                        </p:tgtEl>
                                        <p:attrNameLst>
                                          <p:attrName>style.visibility</p:attrName>
                                        </p:attrNameLst>
                                      </p:cBhvr>
                                      <p:to>
                                        <p:strVal val="hidden"/>
                                      </p:to>
                                    </p:set>
                                  </p:childTnLst>
                                </p:cTn>
                              </p:par>
                              <p:par>
                                <p:cTn id="7797" presetID="1" presetClass="exit" presetSubtype="0" fill="hold" grpId="5" nodeType="withEffect">
                                  <p:stCondLst>
                                    <p:cond delay="0"/>
                                  </p:stCondLst>
                                  <p:childTnLst>
                                    <p:set>
                                      <p:cBhvr>
                                        <p:cTn id="7798" dur="1" fill="hold">
                                          <p:stCondLst>
                                            <p:cond delay="0"/>
                                          </p:stCondLst>
                                        </p:cTn>
                                        <p:tgtEl>
                                          <p:spTgt spid="526"/>
                                        </p:tgtEl>
                                        <p:attrNameLst>
                                          <p:attrName>style.visibility</p:attrName>
                                        </p:attrNameLst>
                                      </p:cBhvr>
                                      <p:to>
                                        <p:strVal val="hidden"/>
                                      </p:to>
                                    </p:set>
                                  </p:childTnLst>
                                </p:cTn>
                              </p:par>
                              <p:par>
                                <p:cTn id="7799" presetID="1" presetClass="exit" presetSubtype="0" fill="hold" grpId="5" nodeType="withEffect">
                                  <p:stCondLst>
                                    <p:cond delay="0"/>
                                  </p:stCondLst>
                                  <p:childTnLst>
                                    <p:set>
                                      <p:cBhvr>
                                        <p:cTn id="7800" dur="1" fill="hold">
                                          <p:stCondLst>
                                            <p:cond delay="0"/>
                                          </p:stCondLst>
                                        </p:cTn>
                                        <p:tgtEl>
                                          <p:spTgt spid="525"/>
                                        </p:tgtEl>
                                        <p:attrNameLst>
                                          <p:attrName>style.visibility</p:attrName>
                                        </p:attrNameLst>
                                      </p:cBhvr>
                                      <p:to>
                                        <p:strVal val="hidden"/>
                                      </p:to>
                                    </p:set>
                                  </p:childTnLst>
                                </p:cTn>
                              </p:par>
                              <p:par>
                                <p:cTn id="7801" presetID="1" presetClass="exit" presetSubtype="0" fill="hold" grpId="5" nodeType="withEffect">
                                  <p:stCondLst>
                                    <p:cond delay="0"/>
                                  </p:stCondLst>
                                  <p:childTnLst>
                                    <p:set>
                                      <p:cBhvr>
                                        <p:cTn id="7802" dur="1" fill="hold">
                                          <p:stCondLst>
                                            <p:cond delay="0"/>
                                          </p:stCondLst>
                                        </p:cTn>
                                        <p:tgtEl>
                                          <p:spTgt spid="528"/>
                                        </p:tgtEl>
                                        <p:attrNameLst>
                                          <p:attrName>style.visibility</p:attrName>
                                        </p:attrNameLst>
                                      </p:cBhvr>
                                      <p:to>
                                        <p:strVal val="hidden"/>
                                      </p:to>
                                    </p:set>
                                  </p:childTnLst>
                                </p:cTn>
                              </p:par>
                              <p:par>
                                <p:cTn id="7803" presetID="1" presetClass="exit" presetSubtype="0" fill="hold" grpId="5" nodeType="withEffect">
                                  <p:stCondLst>
                                    <p:cond delay="0"/>
                                  </p:stCondLst>
                                  <p:childTnLst>
                                    <p:set>
                                      <p:cBhvr>
                                        <p:cTn id="7804" dur="1" fill="hold">
                                          <p:stCondLst>
                                            <p:cond delay="0"/>
                                          </p:stCondLst>
                                        </p:cTn>
                                        <p:tgtEl>
                                          <p:spTgt spid="527"/>
                                        </p:tgtEl>
                                        <p:attrNameLst>
                                          <p:attrName>style.visibility</p:attrName>
                                        </p:attrNameLst>
                                      </p:cBhvr>
                                      <p:to>
                                        <p:strVal val="hidden"/>
                                      </p:to>
                                    </p:set>
                                  </p:childTnLst>
                                </p:cTn>
                              </p:par>
                              <p:par>
                                <p:cTn id="7805" presetID="1" presetClass="exit" presetSubtype="0" fill="hold" grpId="5" nodeType="withEffect">
                                  <p:stCondLst>
                                    <p:cond delay="0"/>
                                  </p:stCondLst>
                                  <p:childTnLst>
                                    <p:set>
                                      <p:cBhvr>
                                        <p:cTn id="7806" dur="1" fill="hold">
                                          <p:stCondLst>
                                            <p:cond delay="0"/>
                                          </p:stCondLst>
                                        </p:cTn>
                                        <p:tgtEl>
                                          <p:spTgt spid="530"/>
                                        </p:tgtEl>
                                        <p:attrNameLst>
                                          <p:attrName>style.visibility</p:attrName>
                                        </p:attrNameLst>
                                      </p:cBhvr>
                                      <p:to>
                                        <p:strVal val="hidden"/>
                                      </p:to>
                                    </p:set>
                                  </p:childTnLst>
                                </p:cTn>
                              </p:par>
                              <p:par>
                                <p:cTn id="7807" presetID="1" presetClass="exit" presetSubtype="0" fill="hold" grpId="5" nodeType="withEffect">
                                  <p:stCondLst>
                                    <p:cond delay="0"/>
                                  </p:stCondLst>
                                  <p:childTnLst>
                                    <p:set>
                                      <p:cBhvr>
                                        <p:cTn id="7808" dur="1" fill="hold">
                                          <p:stCondLst>
                                            <p:cond delay="0"/>
                                          </p:stCondLst>
                                        </p:cTn>
                                        <p:tgtEl>
                                          <p:spTgt spid="529"/>
                                        </p:tgtEl>
                                        <p:attrNameLst>
                                          <p:attrName>style.visibility</p:attrName>
                                        </p:attrNameLst>
                                      </p:cBhvr>
                                      <p:to>
                                        <p:strVal val="hidden"/>
                                      </p:to>
                                    </p:set>
                                  </p:childTnLst>
                                </p:cTn>
                              </p:par>
                              <p:par>
                                <p:cTn id="7809" presetID="1" presetClass="exit" presetSubtype="0" fill="hold" grpId="5" nodeType="withEffect">
                                  <p:stCondLst>
                                    <p:cond delay="0"/>
                                  </p:stCondLst>
                                  <p:childTnLst>
                                    <p:set>
                                      <p:cBhvr>
                                        <p:cTn id="7810" dur="1" fill="hold">
                                          <p:stCondLst>
                                            <p:cond delay="0"/>
                                          </p:stCondLst>
                                        </p:cTn>
                                        <p:tgtEl>
                                          <p:spTgt spid="532"/>
                                        </p:tgtEl>
                                        <p:attrNameLst>
                                          <p:attrName>style.visibility</p:attrName>
                                        </p:attrNameLst>
                                      </p:cBhvr>
                                      <p:to>
                                        <p:strVal val="hidden"/>
                                      </p:to>
                                    </p:set>
                                  </p:childTnLst>
                                </p:cTn>
                              </p:par>
                              <p:par>
                                <p:cTn id="7811" presetID="1" presetClass="exit" presetSubtype="0" fill="hold" grpId="5" nodeType="withEffect">
                                  <p:stCondLst>
                                    <p:cond delay="0"/>
                                  </p:stCondLst>
                                  <p:childTnLst>
                                    <p:set>
                                      <p:cBhvr>
                                        <p:cTn id="7812" dur="1" fill="hold">
                                          <p:stCondLst>
                                            <p:cond delay="0"/>
                                          </p:stCondLst>
                                        </p:cTn>
                                        <p:tgtEl>
                                          <p:spTgt spid="531"/>
                                        </p:tgtEl>
                                        <p:attrNameLst>
                                          <p:attrName>style.visibility</p:attrName>
                                        </p:attrNameLst>
                                      </p:cBhvr>
                                      <p:to>
                                        <p:strVal val="hidden"/>
                                      </p:to>
                                    </p:set>
                                  </p:childTnLst>
                                </p:cTn>
                              </p:par>
                              <p:par>
                                <p:cTn id="7813" presetID="1" presetClass="exit" presetSubtype="0" fill="hold" grpId="5" nodeType="withEffect">
                                  <p:stCondLst>
                                    <p:cond delay="0"/>
                                  </p:stCondLst>
                                  <p:childTnLst>
                                    <p:set>
                                      <p:cBhvr>
                                        <p:cTn id="7814" dur="1" fill="hold">
                                          <p:stCondLst>
                                            <p:cond delay="0"/>
                                          </p:stCondLst>
                                        </p:cTn>
                                        <p:tgtEl>
                                          <p:spTgt spid="534"/>
                                        </p:tgtEl>
                                        <p:attrNameLst>
                                          <p:attrName>style.visibility</p:attrName>
                                        </p:attrNameLst>
                                      </p:cBhvr>
                                      <p:to>
                                        <p:strVal val="hidden"/>
                                      </p:to>
                                    </p:set>
                                  </p:childTnLst>
                                </p:cTn>
                              </p:par>
                              <p:par>
                                <p:cTn id="7815" presetID="1" presetClass="exit" presetSubtype="0" fill="hold" grpId="5" nodeType="withEffect">
                                  <p:stCondLst>
                                    <p:cond delay="0"/>
                                  </p:stCondLst>
                                  <p:childTnLst>
                                    <p:set>
                                      <p:cBhvr>
                                        <p:cTn id="7816" dur="1" fill="hold">
                                          <p:stCondLst>
                                            <p:cond delay="0"/>
                                          </p:stCondLst>
                                        </p:cTn>
                                        <p:tgtEl>
                                          <p:spTgt spid="533"/>
                                        </p:tgtEl>
                                        <p:attrNameLst>
                                          <p:attrName>style.visibility</p:attrName>
                                        </p:attrNameLst>
                                      </p:cBhvr>
                                      <p:to>
                                        <p:strVal val="hidden"/>
                                      </p:to>
                                    </p:set>
                                  </p:childTnLst>
                                </p:cTn>
                              </p:par>
                              <p:par>
                                <p:cTn id="7817" presetID="1" presetClass="exit" presetSubtype="0" fill="hold" grpId="5" nodeType="withEffect">
                                  <p:stCondLst>
                                    <p:cond delay="0"/>
                                  </p:stCondLst>
                                  <p:childTnLst>
                                    <p:set>
                                      <p:cBhvr>
                                        <p:cTn id="7818" dur="1" fill="hold">
                                          <p:stCondLst>
                                            <p:cond delay="0"/>
                                          </p:stCondLst>
                                        </p:cTn>
                                        <p:tgtEl>
                                          <p:spTgt spid="536"/>
                                        </p:tgtEl>
                                        <p:attrNameLst>
                                          <p:attrName>style.visibility</p:attrName>
                                        </p:attrNameLst>
                                      </p:cBhvr>
                                      <p:to>
                                        <p:strVal val="hidden"/>
                                      </p:to>
                                    </p:set>
                                  </p:childTnLst>
                                </p:cTn>
                              </p:par>
                              <p:par>
                                <p:cTn id="7819" presetID="1" presetClass="exit" presetSubtype="0" fill="hold" grpId="5" nodeType="withEffect">
                                  <p:stCondLst>
                                    <p:cond delay="0"/>
                                  </p:stCondLst>
                                  <p:childTnLst>
                                    <p:set>
                                      <p:cBhvr>
                                        <p:cTn id="7820" dur="1" fill="hold">
                                          <p:stCondLst>
                                            <p:cond delay="0"/>
                                          </p:stCondLst>
                                        </p:cTn>
                                        <p:tgtEl>
                                          <p:spTgt spid="535"/>
                                        </p:tgtEl>
                                        <p:attrNameLst>
                                          <p:attrName>style.visibility</p:attrName>
                                        </p:attrNameLst>
                                      </p:cBhvr>
                                      <p:to>
                                        <p:strVal val="hidden"/>
                                      </p:to>
                                    </p:set>
                                  </p:childTnLst>
                                </p:cTn>
                              </p:par>
                              <p:par>
                                <p:cTn id="7821" presetID="1" presetClass="exit" presetSubtype="0" fill="hold" grpId="5" nodeType="withEffect">
                                  <p:stCondLst>
                                    <p:cond delay="0"/>
                                  </p:stCondLst>
                                  <p:childTnLst>
                                    <p:set>
                                      <p:cBhvr>
                                        <p:cTn id="7822" dur="1" fill="hold">
                                          <p:stCondLst>
                                            <p:cond delay="0"/>
                                          </p:stCondLst>
                                        </p:cTn>
                                        <p:tgtEl>
                                          <p:spTgt spid="538"/>
                                        </p:tgtEl>
                                        <p:attrNameLst>
                                          <p:attrName>style.visibility</p:attrName>
                                        </p:attrNameLst>
                                      </p:cBhvr>
                                      <p:to>
                                        <p:strVal val="hidden"/>
                                      </p:to>
                                    </p:set>
                                  </p:childTnLst>
                                </p:cTn>
                              </p:par>
                              <p:par>
                                <p:cTn id="7823" presetID="1" presetClass="exit" presetSubtype="0" fill="hold" grpId="5" nodeType="withEffect">
                                  <p:stCondLst>
                                    <p:cond delay="0"/>
                                  </p:stCondLst>
                                  <p:childTnLst>
                                    <p:set>
                                      <p:cBhvr>
                                        <p:cTn id="7824" dur="1" fill="hold">
                                          <p:stCondLst>
                                            <p:cond delay="0"/>
                                          </p:stCondLst>
                                        </p:cTn>
                                        <p:tgtEl>
                                          <p:spTgt spid="537"/>
                                        </p:tgtEl>
                                        <p:attrNameLst>
                                          <p:attrName>style.visibility</p:attrName>
                                        </p:attrNameLst>
                                      </p:cBhvr>
                                      <p:to>
                                        <p:strVal val="hidden"/>
                                      </p:to>
                                    </p:set>
                                  </p:childTnLst>
                                </p:cTn>
                              </p:par>
                              <p:par>
                                <p:cTn id="7825" presetID="1" presetClass="exit" presetSubtype="0" fill="hold" grpId="5" nodeType="withEffect">
                                  <p:stCondLst>
                                    <p:cond delay="0"/>
                                  </p:stCondLst>
                                  <p:childTnLst>
                                    <p:set>
                                      <p:cBhvr>
                                        <p:cTn id="7826" dur="1" fill="hold">
                                          <p:stCondLst>
                                            <p:cond delay="0"/>
                                          </p:stCondLst>
                                        </p:cTn>
                                        <p:tgtEl>
                                          <p:spTgt spid="540"/>
                                        </p:tgtEl>
                                        <p:attrNameLst>
                                          <p:attrName>style.visibility</p:attrName>
                                        </p:attrNameLst>
                                      </p:cBhvr>
                                      <p:to>
                                        <p:strVal val="hidden"/>
                                      </p:to>
                                    </p:set>
                                  </p:childTnLst>
                                </p:cTn>
                              </p:par>
                              <p:par>
                                <p:cTn id="7827" presetID="1" presetClass="exit" presetSubtype="0" fill="hold" grpId="5" nodeType="withEffect">
                                  <p:stCondLst>
                                    <p:cond delay="0"/>
                                  </p:stCondLst>
                                  <p:childTnLst>
                                    <p:set>
                                      <p:cBhvr>
                                        <p:cTn id="7828" dur="1" fill="hold">
                                          <p:stCondLst>
                                            <p:cond delay="0"/>
                                          </p:stCondLst>
                                        </p:cTn>
                                        <p:tgtEl>
                                          <p:spTgt spid="539"/>
                                        </p:tgtEl>
                                        <p:attrNameLst>
                                          <p:attrName>style.visibility</p:attrName>
                                        </p:attrNameLst>
                                      </p:cBhvr>
                                      <p:to>
                                        <p:strVal val="hidden"/>
                                      </p:to>
                                    </p:set>
                                  </p:childTnLst>
                                </p:cTn>
                              </p:par>
                              <p:par>
                                <p:cTn id="7829" presetID="1" presetClass="exit" presetSubtype="0" fill="hold" grpId="5" nodeType="withEffect">
                                  <p:stCondLst>
                                    <p:cond delay="0"/>
                                  </p:stCondLst>
                                  <p:childTnLst>
                                    <p:set>
                                      <p:cBhvr>
                                        <p:cTn id="7830" dur="1" fill="hold">
                                          <p:stCondLst>
                                            <p:cond delay="0"/>
                                          </p:stCondLst>
                                        </p:cTn>
                                        <p:tgtEl>
                                          <p:spTgt spid="542"/>
                                        </p:tgtEl>
                                        <p:attrNameLst>
                                          <p:attrName>style.visibility</p:attrName>
                                        </p:attrNameLst>
                                      </p:cBhvr>
                                      <p:to>
                                        <p:strVal val="hidden"/>
                                      </p:to>
                                    </p:set>
                                  </p:childTnLst>
                                </p:cTn>
                              </p:par>
                              <p:par>
                                <p:cTn id="7831" presetID="1" presetClass="exit" presetSubtype="0" fill="hold" grpId="5" nodeType="withEffect">
                                  <p:stCondLst>
                                    <p:cond delay="0"/>
                                  </p:stCondLst>
                                  <p:childTnLst>
                                    <p:set>
                                      <p:cBhvr>
                                        <p:cTn id="7832" dur="1" fill="hold">
                                          <p:stCondLst>
                                            <p:cond delay="0"/>
                                          </p:stCondLst>
                                        </p:cTn>
                                        <p:tgtEl>
                                          <p:spTgt spid="541"/>
                                        </p:tgtEl>
                                        <p:attrNameLst>
                                          <p:attrName>style.visibility</p:attrName>
                                        </p:attrNameLst>
                                      </p:cBhvr>
                                      <p:to>
                                        <p:strVal val="hidden"/>
                                      </p:to>
                                    </p:set>
                                  </p:childTnLst>
                                </p:cTn>
                              </p:par>
                              <p:par>
                                <p:cTn id="7833" presetID="1" presetClass="exit" presetSubtype="0" fill="hold" grpId="5" nodeType="withEffect">
                                  <p:stCondLst>
                                    <p:cond delay="0"/>
                                  </p:stCondLst>
                                  <p:childTnLst>
                                    <p:set>
                                      <p:cBhvr>
                                        <p:cTn id="7834" dur="1" fill="hold">
                                          <p:stCondLst>
                                            <p:cond delay="0"/>
                                          </p:stCondLst>
                                        </p:cTn>
                                        <p:tgtEl>
                                          <p:spTgt spid="543"/>
                                        </p:tgtEl>
                                        <p:attrNameLst>
                                          <p:attrName>style.visibility</p:attrName>
                                        </p:attrNameLst>
                                      </p:cBhvr>
                                      <p:to>
                                        <p:strVal val="hidden"/>
                                      </p:to>
                                    </p:set>
                                  </p:childTnLst>
                                </p:cTn>
                              </p:par>
                              <p:par>
                                <p:cTn id="7835" presetID="1" presetClass="exit" presetSubtype="0" fill="hold" grpId="5" nodeType="withEffect">
                                  <p:stCondLst>
                                    <p:cond delay="0"/>
                                  </p:stCondLst>
                                  <p:childTnLst>
                                    <p:set>
                                      <p:cBhvr>
                                        <p:cTn id="7836" dur="1" fill="hold">
                                          <p:stCondLst>
                                            <p:cond delay="0"/>
                                          </p:stCondLst>
                                        </p:cTn>
                                        <p:tgtEl>
                                          <p:spTgt spid="544"/>
                                        </p:tgtEl>
                                        <p:attrNameLst>
                                          <p:attrName>style.visibility</p:attrName>
                                        </p:attrNameLst>
                                      </p:cBhvr>
                                      <p:to>
                                        <p:strVal val="hidden"/>
                                      </p:to>
                                    </p:set>
                                  </p:childTnLst>
                                </p:cTn>
                              </p:par>
                              <p:par>
                                <p:cTn id="7837" presetID="1" presetClass="exit" presetSubtype="0" fill="hold" grpId="5" nodeType="withEffect">
                                  <p:stCondLst>
                                    <p:cond delay="0"/>
                                  </p:stCondLst>
                                  <p:childTnLst>
                                    <p:set>
                                      <p:cBhvr>
                                        <p:cTn id="7838" dur="1" fill="hold">
                                          <p:stCondLst>
                                            <p:cond delay="0"/>
                                          </p:stCondLst>
                                        </p:cTn>
                                        <p:tgtEl>
                                          <p:spTgt spid="546"/>
                                        </p:tgtEl>
                                        <p:attrNameLst>
                                          <p:attrName>style.visibility</p:attrName>
                                        </p:attrNameLst>
                                      </p:cBhvr>
                                      <p:to>
                                        <p:strVal val="hidden"/>
                                      </p:to>
                                    </p:set>
                                  </p:childTnLst>
                                </p:cTn>
                              </p:par>
                              <p:par>
                                <p:cTn id="7839" presetID="1" presetClass="exit" presetSubtype="0" fill="hold" grpId="5" nodeType="withEffect">
                                  <p:stCondLst>
                                    <p:cond delay="0"/>
                                  </p:stCondLst>
                                  <p:childTnLst>
                                    <p:set>
                                      <p:cBhvr>
                                        <p:cTn id="7840" dur="1" fill="hold">
                                          <p:stCondLst>
                                            <p:cond delay="0"/>
                                          </p:stCondLst>
                                        </p:cTn>
                                        <p:tgtEl>
                                          <p:spTgt spid="545"/>
                                        </p:tgtEl>
                                        <p:attrNameLst>
                                          <p:attrName>style.visibility</p:attrName>
                                        </p:attrNameLst>
                                      </p:cBhvr>
                                      <p:to>
                                        <p:strVal val="hidden"/>
                                      </p:to>
                                    </p:set>
                                  </p:childTnLst>
                                </p:cTn>
                              </p:par>
                              <p:par>
                                <p:cTn id="7841" presetID="1" presetClass="exit" presetSubtype="0" fill="hold" grpId="5" nodeType="withEffect">
                                  <p:stCondLst>
                                    <p:cond delay="0"/>
                                  </p:stCondLst>
                                  <p:childTnLst>
                                    <p:set>
                                      <p:cBhvr>
                                        <p:cTn id="7842" dur="1" fill="hold">
                                          <p:stCondLst>
                                            <p:cond delay="0"/>
                                          </p:stCondLst>
                                        </p:cTn>
                                        <p:tgtEl>
                                          <p:spTgt spid="548"/>
                                        </p:tgtEl>
                                        <p:attrNameLst>
                                          <p:attrName>style.visibility</p:attrName>
                                        </p:attrNameLst>
                                      </p:cBhvr>
                                      <p:to>
                                        <p:strVal val="hidden"/>
                                      </p:to>
                                    </p:set>
                                  </p:childTnLst>
                                </p:cTn>
                              </p:par>
                              <p:par>
                                <p:cTn id="7843" presetID="1" presetClass="exit" presetSubtype="0" fill="hold" grpId="5" nodeType="withEffect">
                                  <p:stCondLst>
                                    <p:cond delay="0"/>
                                  </p:stCondLst>
                                  <p:childTnLst>
                                    <p:set>
                                      <p:cBhvr>
                                        <p:cTn id="7844" dur="1" fill="hold">
                                          <p:stCondLst>
                                            <p:cond delay="0"/>
                                          </p:stCondLst>
                                        </p:cTn>
                                        <p:tgtEl>
                                          <p:spTgt spid="547"/>
                                        </p:tgtEl>
                                        <p:attrNameLst>
                                          <p:attrName>style.visibility</p:attrName>
                                        </p:attrNameLst>
                                      </p:cBhvr>
                                      <p:to>
                                        <p:strVal val="hidden"/>
                                      </p:to>
                                    </p:set>
                                  </p:childTnLst>
                                </p:cTn>
                              </p:par>
                              <p:par>
                                <p:cTn id="7845" presetID="1" presetClass="exit" presetSubtype="0" fill="hold" grpId="5" nodeType="withEffect">
                                  <p:stCondLst>
                                    <p:cond delay="0"/>
                                  </p:stCondLst>
                                  <p:childTnLst>
                                    <p:set>
                                      <p:cBhvr>
                                        <p:cTn id="7846" dur="1" fill="hold">
                                          <p:stCondLst>
                                            <p:cond delay="0"/>
                                          </p:stCondLst>
                                        </p:cTn>
                                        <p:tgtEl>
                                          <p:spTgt spid="550"/>
                                        </p:tgtEl>
                                        <p:attrNameLst>
                                          <p:attrName>style.visibility</p:attrName>
                                        </p:attrNameLst>
                                      </p:cBhvr>
                                      <p:to>
                                        <p:strVal val="hidden"/>
                                      </p:to>
                                    </p:set>
                                  </p:childTnLst>
                                </p:cTn>
                              </p:par>
                              <p:par>
                                <p:cTn id="7847" presetID="1" presetClass="exit" presetSubtype="0" fill="hold" grpId="5" nodeType="withEffect">
                                  <p:stCondLst>
                                    <p:cond delay="0"/>
                                  </p:stCondLst>
                                  <p:childTnLst>
                                    <p:set>
                                      <p:cBhvr>
                                        <p:cTn id="7848" dur="1" fill="hold">
                                          <p:stCondLst>
                                            <p:cond delay="0"/>
                                          </p:stCondLst>
                                        </p:cTn>
                                        <p:tgtEl>
                                          <p:spTgt spid="549"/>
                                        </p:tgtEl>
                                        <p:attrNameLst>
                                          <p:attrName>style.visibility</p:attrName>
                                        </p:attrNameLst>
                                      </p:cBhvr>
                                      <p:to>
                                        <p:strVal val="hidden"/>
                                      </p:to>
                                    </p:set>
                                  </p:childTnLst>
                                </p:cTn>
                              </p:par>
                              <p:par>
                                <p:cTn id="7849" presetID="1" presetClass="exit" presetSubtype="0" fill="hold" grpId="5" nodeType="withEffect">
                                  <p:stCondLst>
                                    <p:cond delay="0"/>
                                  </p:stCondLst>
                                  <p:childTnLst>
                                    <p:set>
                                      <p:cBhvr>
                                        <p:cTn id="7850" dur="1" fill="hold">
                                          <p:stCondLst>
                                            <p:cond delay="0"/>
                                          </p:stCondLst>
                                        </p:cTn>
                                        <p:tgtEl>
                                          <p:spTgt spid="552"/>
                                        </p:tgtEl>
                                        <p:attrNameLst>
                                          <p:attrName>style.visibility</p:attrName>
                                        </p:attrNameLst>
                                      </p:cBhvr>
                                      <p:to>
                                        <p:strVal val="hidden"/>
                                      </p:to>
                                    </p:set>
                                  </p:childTnLst>
                                </p:cTn>
                              </p:par>
                              <p:par>
                                <p:cTn id="7851" presetID="1" presetClass="exit" presetSubtype="0" fill="hold" grpId="5" nodeType="withEffect">
                                  <p:stCondLst>
                                    <p:cond delay="0"/>
                                  </p:stCondLst>
                                  <p:childTnLst>
                                    <p:set>
                                      <p:cBhvr>
                                        <p:cTn id="7852" dur="1" fill="hold">
                                          <p:stCondLst>
                                            <p:cond delay="0"/>
                                          </p:stCondLst>
                                        </p:cTn>
                                        <p:tgtEl>
                                          <p:spTgt spid="551"/>
                                        </p:tgtEl>
                                        <p:attrNameLst>
                                          <p:attrName>style.visibility</p:attrName>
                                        </p:attrNameLst>
                                      </p:cBhvr>
                                      <p:to>
                                        <p:strVal val="hidden"/>
                                      </p:to>
                                    </p:set>
                                  </p:childTnLst>
                                </p:cTn>
                              </p:par>
                              <p:par>
                                <p:cTn id="7853" presetID="1" presetClass="exit" presetSubtype="0" fill="hold" grpId="5" nodeType="withEffect">
                                  <p:stCondLst>
                                    <p:cond delay="0"/>
                                  </p:stCondLst>
                                  <p:childTnLst>
                                    <p:set>
                                      <p:cBhvr>
                                        <p:cTn id="7854" dur="1" fill="hold">
                                          <p:stCondLst>
                                            <p:cond delay="0"/>
                                          </p:stCondLst>
                                        </p:cTn>
                                        <p:tgtEl>
                                          <p:spTgt spid="554"/>
                                        </p:tgtEl>
                                        <p:attrNameLst>
                                          <p:attrName>style.visibility</p:attrName>
                                        </p:attrNameLst>
                                      </p:cBhvr>
                                      <p:to>
                                        <p:strVal val="hidden"/>
                                      </p:to>
                                    </p:set>
                                  </p:childTnLst>
                                </p:cTn>
                              </p:par>
                              <p:par>
                                <p:cTn id="7855" presetID="1" presetClass="exit" presetSubtype="0" fill="hold" grpId="5" nodeType="withEffect">
                                  <p:stCondLst>
                                    <p:cond delay="0"/>
                                  </p:stCondLst>
                                  <p:childTnLst>
                                    <p:set>
                                      <p:cBhvr>
                                        <p:cTn id="7856" dur="1" fill="hold">
                                          <p:stCondLst>
                                            <p:cond delay="0"/>
                                          </p:stCondLst>
                                        </p:cTn>
                                        <p:tgtEl>
                                          <p:spTgt spid="553"/>
                                        </p:tgtEl>
                                        <p:attrNameLst>
                                          <p:attrName>style.visibility</p:attrName>
                                        </p:attrNameLst>
                                      </p:cBhvr>
                                      <p:to>
                                        <p:strVal val="hidden"/>
                                      </p:to>
                                    </p:set>
                                  </p:childTnLst>
                                </p:cTn>
                              </p:par>
                              <p:par>
                                <p:cTn id="7857" presetID="1" presetClass="exit" presetSubtype="0" fill="hold" grpId="5" nodeType="withEffect">
                                  <p:stCondLst>
                                    <p:cond delay="0"/>
                                  </p:stCondLst>
                                  <p:childTnLst>
                                    <p:set>
                                      <p:cBhvr>
                                        <p:cTn id="7858" dur="1" fill="hold">
                                          <p:stCondLst>
                                            <p:cond delay="0"/>
                                          </p:stCondLst>
                                        </p:cTn>
                                        <p:tgtEl>
                                          <p:spTgt spid="556"/>
                                        </p:tgtEl>
                                        <p:attrNameLst>
                                          <p:attrName>style.visibility</p:attrName>
                                        </p:attrNameLst>
                                      </p:cBhvr>
                                      <p:to>
                                        <p:strVal val="hidden"/>
                                      </p:to>
                                    </p:set>
                                  </p:childTnLst>
                                </p:cTn>
                              </p:par>
                              <p:par>
                                <p:cTn id="7859" presetID="1" presetClass="exit" presetSubtype="0" fill="hold" grpId="5" nodeType="withEffect">
                                  <p:stCondLst>
                                    <p:cond delay="0"/>
                                  </p:stCondLst>
                                  <p:childTnLst>
                                    <p:set>
                                      <p:cBhvr>
                                        <p:cTn id="7860" dur="1" fill="hold">
                                          <p:stCondLst>
                                            <p:cond delay="0"/>
                                          </p:stCondLst>
                                        </p:cTn>
                                        <p:tgtEl>
                                          <p:spTgt spid="555"/>
                                        </p:tgtEl>
                                        <p:attrNameLst>
                                          <p:attrName>style.visibility</p:attrName>
                                        </p:attrNameLst>
                                      </p:cBhvr>
                                      <p:to>
                                        <p:strVal val="hidden"/>
                                      </p:to>
                                    </p:set>
                                  </p:childTnLst>
                                </p:cTn>
                              </p:par>
                              <p:par>
                                <p:cTn id="7861" presetID="1" presetClass="exit" presetSubtype="0" fill="hold" grpId="5" nodeType="withEffect">
                                  <p:stCondLst>
                                    <p:cond delay="0"/>
                                  </p:stCondLst>
                                  <p:childTnLst>
                                    <p:set>
                                      <p:cBhvr>
                                        <p:cTn id="7862" dur="1" fill="hold">
                                          <p:stCondLst>
                                            <p:cond delay="0"/>
                                          </p:stCondLst>
                                        </p:cTn>
                                        <p:tgtEl>
                                          <p:spTgt spid="558"/>
                                        </p:tgtEl>
                                        <p:attrNameLst>
                                          <p:attrName>style.visibility</p:attrName>
                                        </p:attrNameLst>
                                      </p:cBhvr>
                                      <p:to>
                                        <p:strVal val="hidden"/>
                                      </p:to>
                                    </p:set>
                                  </p:childTnLst>
                                </p:cTn>
                              </p:par>
                              <p:par>
                                <p:cTn id="7863" presetID="1" presetClass="exit" presetSubtype="0" fill="hold" grpId="5" nodeType="withEffect">
                                  <p:stCondLst>
                                    <p:cond delay="0"/>
                                  </p:stCondLst>
                                  <p:childTnLst>
                                    <p:set>
                                      <p:cBhvr>
                                        <p:cTn id="7864" dur="1" fill="hold">
                                          <p:stCondLst>
                                            <p:cond delay="0"/>
                                          </p:stCondLst>
                                        </p:cTn>
                                        <p:tgtEl>
                                          <p:spTgt spid="557"/>
                                        </p:tgtEl>
                                        <p:attrNameLst>
                                          <p:attrName>style.visibility</p:attrName>
                                        </p:attrNameLst>
                                      </p:cBhvr>
                                      <p:to>
                                        <p:strVal val="hidden"/>
                                      </p:to>
                                    </p:set>
                                  </p:childTnLst>
                                </p:cTn>
                              </p:par>
                              <p:par>
                                <p:cTn id="7865" presetID="1" presetClass="exit" presetSubtype="0" fill="hold" grpId="5" nodeType="withEffect">
                                  <p:stCondLst>
                                    <p:cond delay="0"/>
                                  </p:stCondLst>
                                  <p:childTnLst>
                                    <p:set>
                                      <p:cBhvr>
                                        <p:cTn id="7866" dur="1" fill="hold">
                                          <p:stCondLst>
                                            <p:cond delay="0"/>
                                          </p:stCondLst>
                                        </p:cTn>
                                        <p:tgtEl>
                                          <p:spTgt spid="560"/>
                                        </p:tgtEl>
                                        <p:attrNameLst>
                                          <p:attrName>style.visibility</p:attrName>
                                        </p:attrNameLst>
                                      </p:cBhvr>
                                      <p:to>
                                        <p:strVal val="hidden"/>
                                      </p:to>
                                    </p:set>
                                  </p:childTnLst>
                                </p:cTn>
                              </p:par>
                              <p:par>
                                <p:cTn id="7867" presetID="1" presetClass="exit" presetSubtype="0" fill="hold" grpId="5" nodeType="withEffect">
                                  <p:stCondLst>
                                    <p:cond delay="0"/>
                                  </p:stCondLst>
                                  <p:childTnLst>
                                    <p:set>
                                      <p:cBhvr>
                                        <p:cTn id="7868" dur="1" fill="hold">
                                          <p:stCondLst>
                                            <p:cond delay="0"/>
                                          </p:stCondLst>
                                        </p:cTn>
                                        <p:tgtEl>
                                          <p:spTgt spid="559"/>
                                        </p:tgtEl>
                                        <p:attrNameLst>
                                          <p:attrName>style.visibility</p:attrName>
                                        </p:attrNameLst>
                                      </p:cBhvr>
                                      <p:to>
                                        <p:strVal val="hidden"/>
                                      </p:to>
                                    </p:set>
                                  </p:childTnLst>
                                </p:cTn>
                              </p:par>
                              <p:par>
                                <p:cTn id="7869" presetID="1" presetClass="exit" presetSubtype="0" fill="hold" grpId="5" nodeType="withEffect">
                                  <p:stCondLst>
                                    <p:cond delay="0"/>
                                  </p:stCondLst>
                                  <p:childTnLst>
                                    <p:set>
                                      <p:cBhvr>
                                        <p:cTn id="7870" dur="1" fill="hold">
                                          <p:stCondLst>
                                            <p:cond delay="0"/>
                                          </p:stCondLst>
                                        </p:cTn>
                                        <p:tgtEl>
                                          <p:spTgt spid="562"/>
                                        </p:tgtEl>
                                        <p:attrNameLst>
                                          <p:attrName>style.visibility</p:attrName>
                                        </p:attrNameLst>
                                      </p:cBhvr>
                                      <p:to>
                                        <p:strVal val="hidden"/>
                                      </p:to>
                                    </p:set>
                                  </p:childTnLst>
                                </p:cTn>
                              </p:par>
                              <p:par>
                                <p:cTn id="7871" presetID="1" presetClass="exit" presetSubtype="0" fill="hold" grpId="5" nodeType="withEffect">
                                  <p:stCondLst>
                                    <p:cond delay="0"/>
                                  </p:stCondLst>
                                  <p:childTnLst>
                                    <p:set>
                                      <p:cBhvr>
                                        <p:cTn id="7872" dur="1" fill="hold">
                                          <p:stCondLst>
                                            <p:cond delay="0"/>
                                          </p:stCondLst>
                                        </p:cTn>
                                        <p:tgtEl>
                                          <p:spTgt spid="561"/>
                                        </p:tgtEl>
                                        <p:attrNameLst>
                                          <p:attrName>style.visibility</p:attrName>
                                        </p:attrNameLst>
                                      </p:cBhvr>
                                      <p:to>
                                        <p:strVal val="hidden"/>
                                      </p:to>
                                    </p:set>
                                  </p:childTnLst>
                                </p:cTn>
                              </p:par>
                              <p:par>
                                <p:cTn id="7873" presetID="1" presetClass="exit" presetSubtype="0" fill="hold" grpId="5" nodeType="withEffect">
                                  <p:stCondLst>
                                    <p:cond delay="0"/>
                                  </p:stCondLst>
                                  <p:childTnLst>
                                    <p:set>
                                      <p:cBhvr>
                                        <p:cTn id="7874" dur="1" fill="hold">
                                          <p:stCondLst>
                                            <p:cond delay="0"/>
                                          </p:stCondLst>
                                        </p:cTn>
                                        <p:tgtEl>
                                          <p:spTgt spid="563"/>
                                        </p:tgtEl>
                                        <p:attrNameLst>
                                          <p:attrName>style.visibility</p:attrName>
                                        </p:attrNameLst>
                                      </p:cBhvr>
                                      <p:to>
                                        <p:strVal val="hidden"/>
                                      </p:to>
                                    </p:set>
                                  </p:childTnLst>
                                </p:cTn>
                              </p:par>
                              <p:par>
                                <p:cTn id="7875" presetID="1" presetClass="exit" presetSubtype="0" fill="hold" grpId="5" nodeType="withEffect">
                                  <p:stCondLst>
                                    <p:cond delay="0"/>
                                  </p:stCondLst>
                                  <p:childTnLst>
                                    <p:set>
                                      <p:cBhvr>
                                        <p:cTn id="7876" dur="1" fill="hold">
                                          <p:stCondLst>
                                            <p:cond delay="0"/>
                                          </p:stCondLst>
                                        </p:cTn>
                                        <p:tgtEl>
                                          <p:spTgt spid="564"/>
                                        </p:tgtEl>
                                        <p:attrNameLst>
                                          <p:attrName>style.visibility</p:attrName>
                                        </p:attrNameLst>
                                      </p:cBhvr>
                                      <p:to>
                                        <p:strVal val="hidden"/>
                                      </p:to>
                                    </p:set>
                                  </p:childTnLst>
                                </p:cTn>
                              </p:par>
                              <p:par>
                                <p:cTn id="7877" presetID="1" presetClass="exit" presetSubtype="0" fill="hold" grpId="5" nodeType="withEffect">
                                  <p:stCondLst>
                                    <p:cond delay="0"/>
                                  </p:stCondLst>
                                  <p:childTnLst>
                                    <p:set>
                                      <p:cBhvr>
                                        <p:cTn id="7878" dur="1" fill="hold">
                                          <p:stCondLst>
                                            <p:cond delay="0"/>
                                          </p:stCondLst>
                                        </p:cTn>
                                        <p:tgtEl>
                                          <p:spTgt spid="566"/>
                                        </p:tgtEl>
                                        <p:attrNameLst>
                                          <p:attrName>style.visibility</p:attrName>
                                        </p:attrNameLst>
                                      </p:cBhvr>
                                      <p:to>
                                        <p:strVal val="hidden"/>
                                      </p:to>
                                    </p:set>
                                  </p:childTnLst>
                                </p:cTn>
                              </p:par>
                              <p:par>
                                <p:cTn id="7879" presetID="1" presetClass="exit" presetSubtype="0" fill="hold" grpId="5" nodeType="withEffect">
                                  <p:stCondLst>
                                    <p:cond delay="0"/>
                                  </p:stCondLst>
                                  <p:childTnLst>
                                    <p:set>
                                      <p:cBhvr>
                                        <p:cTn id="7880" dur="1" fill="hold">
                                          <p:stCondLst>
                                            <p:cond delay="0"/>
                                          </p:stCondLst>
                                        </p:cTn>
                                        <p:tgtEl>
                                          <p:spTgt spid="565"/>
                                        </p:tgtEl>
                                        <p:attrNameLst>
                                          <p:attrName>style.visibility</p:attrName>
                                        </p:attrNameLst>
                                      </p:cBhvr>
                                      <p:to>
                                        <p:strVal val="hidden"/>
                                      </p:to>
                                    </p:set>
                                  </p:childTnLst>
                                </p:cTn>
                              </p:par>
                              <p:par>
                                <p:cTn id="7881" presetID="1" presetClass="exit" presetSubtype="0" fill="hold" grpId="5" nodeType="withEffect">
                                  <p:stCondLst>
                                    <p:cond delay="0"/>
                                  </p:stCondLst>
                                  <p:childTnLst>
                                    <p:set>
                                      <p:cBhvr>
                                        <p:cTn id="7882" dur="1" fill="hold">
                                          <p:stCondLst>
                                            <p:cond delay="0"/>
                                          </p:stCondLst>
                                        </p:cTn>
                                        <p:tgtEl>
                                          <p:spTgt spid="568"/>
                                        </p:tgtEl>
                                        <p:attrNameLst>
                                          <p:attrName>style.visibility</p:attrName>
                                        </p:attrNameLst>
                                      </p:cBhvr>
                                      <p:to>
                                        <p:strVal val="hidden"/>
                                      </p:to>
                                    </p:set>
                                  </p:childTnLst>
                                </p:cTn>
                              </p:par>
                              <p:par>
                                <p:cTn id="7883" presetID="1" presetClass="exit" presetSubtype="0" fill="hold" grpId="5" nodeType="withEffect">
                                  <p:stCondLst>
                                    <p:cond delay="0"/>
                                  </p:stCondLst>
                                  <p:childTnLst>
                                    <p:set>
                                      <p:cBhvr>
                                        <p:cTn id="7884" dur="1" fill="hold">
                                          <p:stCondLst>
                                            <p:cond delay="0"/>
                                          </p:stCondLst>
                                        </p:cTn>
                                        <p:tgtEl>
                                          <p:spTgt spid="567"/>
                                        </p:tgtEl>
                                        <p:attrNameLst>
                                          <p:attrName>style.visibility</p:attrName>
                                        </p:attrNameLst>
                                      </p:cBhvr>
                                      <p:to>
                                        <p:strVal val="hidden"/>
                                      </p:to>
                                    </p:set>
                                  </p:childTnLst>
                                </p:cTn>
                              </p:par>
                              <p:par>
                                <p:cTn id="7885" presetID="1" presetClass="exit" presetSubtype="0" fill="hold" grpId="5" nodeType="withEffect">
                                  <p:stCondLst>
                                    <p:cond delay="0"/>
                                  </p:stCondLst>
                                  <p:childTnLst>
                                    <p:set>
                                      <p:cBhvr>
                                        <p:cTn id="7886" dur="1" fill="hold">
                                          <p:stCondLst>
                                            <p:cond delay="0"/>
                                          </p:stCondLst>
                                        </p:cTn>
                                        <p:tgtEl>
                                          <p:spTgt spid="570"/>
                                        </p:tgtEl>
                                        <p:attrNameLst>
                                          <p:attrName>style.visibility</p:attrName>
                                        </p:attrNameLst>
                                      </p:cBhvr>
                                      <p:to>
                                        <p:strVal val="hidden"/>
                                      </p:to>
                                    </p:set>
                                  </p:childTnLst>
                                </p:cTn>
                              </p:par>
                              <p:par>
                                <p:cTn id="7887" presetID="1" presetClass="exit" presetSubtype="0" fill="hold" grpId="5" nodeType="withEffect">
                                  <p:stCondLst>
                                    <p:cond delay="0"/>
                                  </p:stCondLst>
                                  <p:childTnLst>
                                    <p:set>
                                      <p:cBhvr>
                                        <p:cTn id="7888" dur="1" fill="hold">
                                          <p:stCondLst>
                                            <p:cond delay="0"/>
                                          </p:stCondLst>
                                        </p:cTn>
                                        <p:tgtEl>
                                          <p:spTgt spid="569"/>
                                        </p:tgtEl>
                                        <p:attrNameLst>
                                          <p:attrName>style.visibility</p:attrName>
                                        </p:attrNameLst>
                                      </p:cBhvr>
                                      <p:to>
                                        <p:strVal val="hidden"/>
                                      </p:to>
                                    </p:set>
                                  </p:childTnLst>
                                </p:cTn>
                              </p:par>
                              <p:par>
                                <p:cTn id="7889" presetID="1" presetClass="exit" presetSubtype="0" fill="hold" grpId="5" nodeType="withEffect">
                                  <p:stCondLst>
                                    <p:cond delay="0"/>
                                  </p:stCondLst>
                                  <p:childTnLst>
                                    <p:set>
                                      <p:cBhvr>
                                        <p:cTn id="7890" dur="1" fill="hold">
                                          <p:stCondLst>
                                            <p:cond delay="0"/>
                                          </p:stCondLst>
                                        </p:cTn>
                                        <p:tgtEl>
                                          <p:spTgt spid="572"/>
                                        </p:tgtEl>
                                        <p:attrNameLst>
                                          <p:attrName>style.visibility</p:attrName>
                                        </p:attrNameLst>
                                      </p:cBhvr>
                                      <p:to>
                                        <p:strVal val="hidden"/>
                                      </p:to>
                                    </p:set>
                                  </p:childTnLst>
                                </p:cTn>
                              </p:par>
                              <p:par>
                                <p:cTn id="7891" presetID="1" presetClass="exit" presetSubtype="0" fill="hold" grpId="5" nodeType="withEffect">
                                  <p:stCondLst>
                                    <p:cond delay="0"/>
                                  </p:stCondLst>
                                  <p:childTnLst>
                                    <p:set>
                                      <p:cBhvr>
                                        <p:cTn id="7892" dur="1" fill="hold">
                                          <p:stCondLst>
                                            <p:cond delay="0"/>
                                          </p:stCondLst>
                                        </p:cTn>
                                        <p:tgtEl>
                                          <p:spTgt spid="571"/>
                                        </p:tgtEl>
                                        <p:attrNameLst>
                                          <p:attrName>style.visibility</p:attrName>
                                        </p:attrNameLst>
                                      </p:cBhvr>
                                      <p:to>
                                        <p:strVal val="hidden"/>
                                      </p:to>
                                    </p:set>
                                  </p:childTnLst>
                                </p:cTn>
                              </p:par>
                              <p:par>
                                <p:cTn id="7893" presetID="1" presetClass="exit" presetSubtype="0" fill="hold" grpId="5" nodeType="withEffect">
                                  <p:stCondLst>
                                    <p:cond delay="0"/>
                                  </p:stCondLst>
                                  <p:childTnLst>
                                    <p:set>
                                      <p:cBhvr>
                                        <p:cTn id="7894" dur="1" fill="hold">
                                          <p:stCondLst>
                                            <p:cond delay="0"/>
                                          </p:stCondLst>
                                        </p:cTn>
                                        <p:tgtEl>
                                          <p:spTgt spid="574"/>
                                        </p:tgtEl>
                                        <p:attrNameLst>
                                          <p:attrName>style.visibility</p:attrName>
                                        </p:attrNameLst>
                                      </p:cBhvr>
                                      <p:to>
                                        <p:strVal val="hidden"/>
                                      </p:to>
                                    </p:set>
                                  </p:childTnLst>
                                </p:cTn>
                              </p:par>
                              <p:par>
                                <p:cTn id="7895" presetID="1" presetClass="exit" presetSubtype="0" fill="hold" grpId="5" nodeType="withEffect">
                                  <p:stCondLst>
                                    <p:cond delay="0"/>
                                  </p:stCondLst>
                                  <p:childTnLst>
                                    <p:set>
                                      <p:cBhvr>
                                        <p:cTn id="7896" dur="1" fill="hold">
                                          <p:stCondLst>
                                            <p:cond delay="0"/>
                                          </p:stCondLst>
                                        </p:cTn>
                                        <p:tgtEl>
                                          <p:spTgt spid="573"/>
                                        </p:tgtEl>
                                        <p:attrNameLst>
                                          <p:attrName>style.visibility</p:attrName>
                                        </p:attrNameLst>
                                      </p:cBhvr>
                                      <p:to>
                                        <p:strVal val="hidden"/>
                                      </p:to>
                                    </p:set>
                                  </p:childTnLst>
                                </p:cTn>
                              </p:par>
                              <p:par>
                                <p:cTn id="7897" presetID="1" presetClass="exit" presetSubtype="0" fill="hold" grpId="5" nodeType="withEffect">
                                  <p:stCondLst>
                                    <p:cond delay="0"/>
                                  </p:stCondLst>
                                  <p:childTnLst>
                                    <p:set>
                                      <p:cBhvr>
                                        <p:cTn id="7898" dur="1" fill="hold">
                                          <p:stCondLst>
                                            <p:cond delay="0"/>
                                          </p:stCondLst>
                                        </p:cTn>
                                        <p:tgtEl>
                                          <p:spTgt spid="576"/>
                                        </p:tgtEl>
                                        <p:attrNameLst>
                                          <p:attrName>style.visibility</p:attrName>
                                        </p:attrNameLst>
                                      </p:cBhvr>
                                      <p:to>
                                        <p:strVal val="hidden"/>
                                      </p:to>
                                    </p:set>
                                  </p:childTnLst>
                                </p:cTn>
                              </p:par>
                              <p:par>
                                <p:cTn id="7899" presetID="1" presetClass="exit" presetSubtype="0" fill="hold" grpId="5" nodeType="withEffect">
                                  <p:stCondLst>
                                    <p:cond delay="0"/>
                                  </p:stCondLst>
                                  <p:childTnLst>
                                    <p:set>
                                      <p:cBhvr>
                                        <p:cTn id="7900" dur="1" fill="hold">
                                          <p:stCondLst>
                                            <p:cond delay="0"/>
                                          </p:stCondLst>
                                        </p:cTn>
                                        <p:tgtEl>
                                          <p:spTgt spid="575"/>
                                        </p:tgtEl>
                                        <p:attrNameLst>
                                          <p:attrName>style.visibility</p:attrName>
                                        </p:attrNameLst>
                                      </p:cBhvr>
                                      <p:to>
                                        <p:strVal val="hidden"/>
                                      </p:to>
                                    </p:set>
                                  </p:childTnLst>
                                </p:cTn>
                              </p:par>
                              <p:par>
                                <p:cTn id="7901" presetID="1" presetClass="exit" presetSubtype="0" fill="hold" grpId="5" nodeType="withEffect">
                                  <p:stCondLst>
                                    <p:cond delay="0"/>
                                  </p:stCondLst>
                                  <p:childTnLst>
                                    <p:set>
                                      <p:cBhvr>
                                        <p:cTn id="7902" dur="1" fill="hold">
                                          <p:stCondLst>
                                            <p:cond delay="0"/>
                                          </p:stCondLst>
                                        </p:cTn>
                                        <p:tgtEl>
                                          <p:spTgt spid="578"/>
                                        </p:tgtEl>
                                        <p:attrNameLst>
                                          <p:attrName>style.visibility</p:attrName>
                                        </p:attrNameLst>
                                      </p:cBhvr>
                                      <p:to>
                                        <p:strVal val="hidden"/>
                                      </p:to>
                                    </p:set>
                                  </p:childTnLst>
                                </p:cTn>
                              </p:par>
                              <p:par>
                                <p:cTn id="7903" presetID="1" presetClass="exit" presetSubtype="0" fill="hold" grpId="5" nodeType="withEffect">
                                  <p:stCondLst>
                                    <p:cond delay="0"/>
                                  </p:stCondLst>
                                  <p:childTnLst>
                                    <p:set>
                                      <p:cBhvr>
                                        <p:cTn id="7904" dur="1" fill="hold">
                                          <p:stCondLst>
                                            <p:cond delay="0"/>
                                          </p:stCondLst>
                                        </p:cTn>
                                        <p:tgtEl>
                                          <p:spTgt spid="577"/>
                                        </p:tgtEl>
                                        <p:attrNameLst>
                                          <p:attrName>style.visibility</p:attrName>
                                        </p:attrNameLst>
                                      </p:cBhvr>
                                      <p:to>
                                        <p:strVal val="hidden"/>
                                      </p:to>
                                    </p:set>
                                  </p:childTnLst>
                                </p:cTn>
                              </p:par>
                              <p:par>
                                <p:cTn id="7905" presetID="1" presetClass="exit" presetSubtype="0" fill="hold" grpId="5" nodeType="withEffect">
                                  <p:stCondLst>
                                    <p:cond delay="0"/>
                                  </p:stCondLst>
                                  <p:childTnLst>
                                    <p:set>
                                      <p:cBhvr>
                                        <p:cTn id="7906" dur="1" fill="hold">
                                          <p:stCondLst>
                                            <p:cond delay="0"/>
                                          </p:stCondLst>
                                        </p:cTn>
                                        <p:tgtEl>
                                          <p:spTgt spid="580"/>
                                        </p:tgtEl>
                                        <p:attrNameLst>
                                          <p:attrName>style.visibility</p:attrName>
                                        </p:attrNameLst>
                                      </p:cBhvr>
                                      <p:to>
                                        <p:strVal val="hidden"/>
                                      </p:to>
                                    </p:set>
                                  </p:childTnLst>
                                </p:cTn>
                              </p:par>
                              <p:par>
                                <p:cTn id="7907" presetID="1" presetClass="exit" presetSubtype="0" fill="hold" grpId="5" nodeType="withEffect">
                                  <p:stCondLst>
                                    <p:cond delay="0"/>
                                  </p:stCondLst>
                                  <p:childTnLst>
                                    <p:set>
                                      <p:cBhvr>
                                        <p:cTn id="7908" dur="1" fill="hold">
                                          <p:stCondLst>
                                            <p:cond delay="0"/>
                                          </p:stCondLst>
                                        </p:cTn>
                                        <p:tgtEl>
                                          <p:spTgt spid="579"/>
                                        </p:tgtEl>
                                        <p:attrNameLst>
                                          <p:attrName>style.visibility</p:attrName>
                                        </p:attrNameLst>
                                      </p:cBhvr>
                                      <p:to>
                                        <p:strVal val="hidden"/>
                                      </p:to>
                                    </p:set>
                                  </p:childTnLst>
                                </p:cTn>
                              </p:par>
                              <p:par>
                                <p:cTn id="7909" presetID="1" presetClass="exit" presetSubtype="0" fill="hold" grpId="5" nodeType="withEffect">
                                  <p:stCondLst>
                                    <p:cond delay="0"/>
                                  </p:stCondLst>
                                  <p:childTnLst>
                                    <p:set>
                                      <p:cBhvr>
                                        <p:cTn id="7910" dur="1" fill="hold">
                                          <p:stCondLst>
                                            <p:cond delay="0"/>
                                          </p:stCondLst>
                                        </p:cTn>
                                        <p:tgtEl>
                                          <p:spTgt spid="582"/>
                                        </p:tgtEl>
                                        <p:attrNameLst>
                                          <p:attrName>style.visibility</p:attrName>
                                        </p:attrNameLst>
                                      </p:cBhvr>
                                      <p:to>
                                        <p:strVal val="hidden"/>
                                      </p:to>
                                    </p:set>
                                  </p:childTnLst>
                                </p:cTn>
                              </p:par>
                              <p:par>
                                <p:cTn id="7911" presetID="1" presetClass="exit" presetSubtype="0" fill="hold" grpId="5" nodeType="withEffect">
                                  <p:stCondLst>
                                    <p:cond delay="0"/>
                                  </p:stCondLst>
                                  <p:childTnLst>
                                    <p:set>
                                      <p:cBhvr>
                                        <p:cTn id="7912" dur="1" fill="hold">
                                          <p:stCondLst>
                                            <p:cond delay="0"/>
                                          </p:stCondLst>
                                        </p:cTn>
                                        <p:tgtEl>
                                          <p:spTgt spid="581"/>
                                        </p:tgtEl>
                                        <p:attrNameLst>
                                          <p:attrName>style.visibility</p:attrName>
                                        </p:attrNameLst>
                                      </p:cBhvr>
                                      <p:to>
                                        <p:strVal val="hidden"/>
                                      </p:to>
                                    </p:set>
                                  </p:childTnLst>
                                </p:cTn>
                              </p:par>
                              <p:par>
                                <p:cTn id="7913" presetID="1" presetClass="exit" presetSubtype="0" fill="hold" grpId="5" nodeType="withEffect">
                                  <p:stCondLst>
                                    <p:cond delay="0"/>
                                  </p:stCondLst>
                                  <p:childTnLst>
                                    <p:set>
                                      <p:cBhvr>
                                        <p:cTn id="7914" dur="1" fill="hold">
                                          <p:stCondLst>
                                            <p:cond delay="0"/>
                                          </p:stCondLst>
                                        </p:cTn>
                                        <p:tgtEl>
                                          <p:spTgt spid="583"/>
                                        </p:tgtEl>
                                        <p:attrNameLst>
                                          <p:attrName>style.visibility</p:attrName>
                                        </p:attrNameLst>
                                      </p:cBhvr>
                                      <p:to>
                                        <p:strVal val="hidden"/>
                                      </p:to>
                                    </p:set>
                                  </p:childTnLst>
                                </p:cTn>
                              </p:par>
                              <p:par>
                                <p:cTn id="7915" presetID="1" presetClass="exit" presetSubtype="0" fill="hold" grpId="5" nodeType="withEffect">
                                  <p:stCondLst>
                                    <p:cond delay="0"/>
                                  </p:stCondLst>
                                  <p:childTnLst>
                                    <p:set>
                                      <p:cBhvr>
                                        <p:cTn id="7916" dur="1" fill="hold">
                                          <p:stCondLst>
                                            <p:cond delay="0"/>
                                          </p:stCondLst>
                                        </p:cTn>
                                        <p:tgtEl>
                                          <p:spTgt spid="584"/>
                                        </p:tgtEl>
                                        <p:attrNameLst>
                                          <p:attrName>style.visibility</p:attrName>
                                        </p:attrNameLst>
                                      </p:cBhvr>
                                      <p:to>
                                        <p:strVal val="hidden"/>
                                      </p:to>
                                    </p:set>
                                  </p:childTnLst>
                                </p:cTn>
                              </p:par>
                              <p:par>
                                <p:cTn id="7917" presetID="1" presetClass="exit" presetSubtype="0" fill="hold" grpId="5" nodeType="withEffect">
                                  <p:stCondLst>
                                    <p:cond delay="0"/>
                                  </p:stCondLst>
                                  <p:childTnLst>
                                    <p:set>
                                      <p:cBhvr>
                                        <p:cTn id="7918" dur="1" fill="hold">
                                          <p:stCondLst>
                                            <p:cond delay="0"/>
                                          </p:stCondLst>
                                        </p:cTn>
                                        <p:tgtEl>
                                          <p:spTgt spid="586"/>
                                        </p:tgtEl>
                                        <p:attrNameLst>
                                          <p:attrName>style.visibility</p:attrName>
                                        </p:attrNameLst>
                                      </p:cBhvr>
                                      <p:to>
                                        <p:strVal val="hidden"/>
                                      </p:to>
                                    </p:set>
                                  </p:childTnLst>
                                </p:cTn>
                              </p:par>
                              <p:par>
                                <p:cTn id="7919" presetID="1" presetClass="exit" presetSubtype="0" fill="hold" grpId="5" nodeType="withEffect">
                                  <p:stCondLst>
                                    <p:cond delay="0"/>
                                  </p:stCondLst>
                                  <p:childTnLst>
                                    <p:set>
                                      <p:cBhvr>
                                        <p:cTn id="7920" dur="1" fill="hold">
                                          <p:stCondLst>
                                            <p:cond delay="0"/>
                                          </p:stCondLst>
                                        </p:cTn>
                                        <p:tgtEl>
                                          <p:spTgt spid="585"/>
                                        </p:tgtEl>
                                        <p:attrNameLst>
                                          <p:attrName>style.visibility</p:attrName>
                                        </p:attrNameLst>
                                      </p:cBhvr>
                                      <p:to>
                                        <p:strVal val="hidden"/>
                                      </p:to>
                                    </p:set>
                                  </p:childTnLst>
                                </p:cTn>
                              </p:par>
                              <p:par>
                                <p:cTn id="7921" presetID="1" presetClass="exit" presetSubtype="0" fill="hold" grpId="5" nodeType="withEffect">
                                  <p:stCondLst>
                                    <p:cond delay="0"/>
                                  </p:stCondLst>
                                  <p:childTnLst>
                                    <p:set>
                                      <p:cBhvr>
                                        <p:cTn id="7922" dur="1" fill="hold">
                                          <p:stCondLst>
                                            <p:cond delay="0"/>
                                          </p:stCondLst>
                                        </p:cTn>
                                        <p:tgtEl>
                                          <p:spTgt spid="588"/>
                                        </p:tgtEl>
                                        <p:attrNameLst>
                                          <p:attrName>style.visibility</p:attrName>
                                        </p:attrNameLst>
                                      </p:cBhvr>
                                      <p:to>
                                        <p:strVal val="hidden"/>
                                      </p:to>
                                    </p:set>
                                  </p:childTnLst>
                                </p:cTn>
                              </p:par>
                              <p:par>
                                <p:cTn id="7923" presetID="1" presetClass="exit" presetSubtype="0" fill="hold" grpId="5" nodeType="withEffect">
                                  <p:stCondLst>
                                    <p:cond delay="0"/>
                                  </p:stCondLst>
                                  <p:childTnLst>
                                    <p:set>
                                      <p:cBhvr>
                                        <p:cTn id="7924" dur="1" fill="hold">
                                          <p:stCondLst>
                                            <p:cond delay="0"/>
                                          </p:stCondLst>
                                        </p:cTn>
                                        <p:tgtEl>
                                          <p:spTgt spid="587"/>
                                        </p:tgtEl>
                                        <p:attrNameLst>
                                          <p:attrName>style.visibility</p:attrName>
                                        </p:attrNameLst>
                                      </p:cBhvr>
                                      <p:to>
                                        <p:strVal val="hidden"/>
                                      </p:to>
                                    </p:set>
                                  </p:childTnLst>
                                </p:cTn>
                              </p:par>
                              <p:par>
                                <p:cTn id="7925" presetID="1" presetClass="exit" presetSubtype="0" fill="hold" grpId="5" nodeType="withEffect">
                                  <p:stCondLst>
                                    <p:cond delay="0"/>
                                  </p:stCondLst>
                                  <p:childTnLst>
                                    <p:set>
                                      <p:cBhvr>
                                        <p:cTn id="7926" dur="1" fill="hold">
                                          <p:stCondLst>
                                            <p:cond delay="0"/>
                                          </p:stCondLst>
                                        </p:cTn>
                                        <p:tgtEl>
                                          <p:spTgt spid="590"/>
                                        </p:tgtEl>
                                        <p:attrNameLst>
                                          <p:attrName>style.visibility</p:attrName>
                                        </p:attrNameLst>
                                      </p:cBhvr>
                                      <p:to>
                                        <p:strVal val="hidden"/>
                                      </p:to>
                                    </p:set>
                                  </p:childTnLst>
                                </p:cTn>
                              </p:par>
                              <p:par>
                                <p:cTn id="7927" presetID="1" presetClass="exit" presetSubtype="0" fill="hold" grpId="5" nodeType="withEffect">
                                  <p:stCondLst>
                                    <p:cond delay="0"/>
                                  </p:stCondLst>
                                  <p:childTnLst>
                                    <p:set>
                                      <p:cBhvr>
                                        <p:cTn id="7928" dur="1" fill="hold">
                                          <p:stCondLst>
                                            <p:cond delay="0"/>
                                          </p:stCondLst>
                                        </p:cTn>
                                        <p:tgtEl>
                                          <p:spTgt spid="589"/>
                                        </p:tgtEl>
                                        <p:attrNameLst>
                                          <p:attrName>style.visibility</p:attrName>
                                        </p:attrNameLst>
                                      </p:cBhvr>
                                      <p:to>
                                        <p:strVal val="hidden"/>
                                      </p:to>
                                    </p:set>
                                  </p:childTnLst>
                                </p:cTn>
                              </p:par>
                              <p:par>
                                <p:cTn id="7929" presetID="1" presetClass="exit" presetSubtype="0" fill="hold" grpId="5" nodeType="withEffect">
                                  <p:stCondLst>
                                    <p:cond delay="0"/>
                                  </p:stCondLst>
                                  <p:childTnLst>
                                    <p:set>
                                      <p:cBhvr>
                                        <p:cTn id="7930" dur="1" fill="hold">
                                          <p:stCondLst>
                                            <p:cond delay="0"/>
                                          </p:stCondLst>
                                        </p:cTn>
                                        <p:tgtEl>
                                          <p:spTgt spid="592"/>
                                        </p:tgtEl>
                                        <p:attrNameLst>
                                          <p:attrName>style.visibility</p:attrName>
                                        </p:attrNameLst>
                                      </p:cBhvr>
                                      <p:to>
                                        <p:strVal val="hidden"/>
                                      </p:to>
                                    </p:set>
                                  </p:childTnLst>
                                </p:cTn>
                              </p:par>
                              <p:par>
                                <p:cTn id="7931" presetID="1" presetClass="exit" presetSubtype="0" fill="hold" grpId="5" nodeType="withEffect">
                                  <p:stCondLst>
                                    <p:cond delay="0"/>
                                  </p:stCondLst>
                                  <p:childTnLst>
                                    <p:set>
                                      <p:cBhvr>
                                        <p:cTn id="7932" dur="1" fill="hold">
                                          <p:stCondLst>
                                            <p:cond delay="0"/>
                                          </p:stCondLst>
                                        </p:cTn>
                                        <p:tgtEl>
                                          <p:spTgt spid="591"/>
                                        </p:tgtEl>
                                        <p:attrNameLst>
                                          <p:attrName>style.visibility</p:attrName>
                                        </p:attrNameLst>
                                      </p:cBhvr>
                                      <p:to>
                                        <p:strVal val="hidden"/>
                                      </p:to>
                                    </p:set>
                                  </p:childTnLst>
                                </p:cTn>
                              </p:par>
                              <p:par>
                                <p:cTn id="7933" presetID="1" presetClass="exit" presetSubtype="0" fill="hold" grpId="5" nodeType="withEffect">
                                  <p:stCondLst>
                                    <p:cond delay="0"/>
                                  </p:stCondLst>
                                  <p:childTnLst>
                                    <p:set>
                                      <p:cBhvr>
                                        <p:cTn id="7934" dur="1" fill="hold">
                                          <p:stCondLst>
                                            <p:cond delay="0"/>
                                          </p:stCondLst>
                                        </p:cTn>
                                        <p:tgtEl>
                                          <p:spTgt spid="594"/>
                                        </p:tgtEl>
                                        <p:attrNameLst>
                                          <p:attrName>style.visibility</p:attrName>
                                        </p:attrNameLst>
                                      </p:cBhvr>
                                      <p:to>
                                        <p:strVal val="hidden"/>
                                      </p:to>
                                    </p:set>
                                  </p:childTnLst>
                                </p:cTn>
                              </p:par>
                              <p:par>
                                <p:cTn id="7935" presetID="1" presetClass="exit" presetSubtype="0" fill="hold" grpId="5" nodeType="withEffect">
                                  <p:stCondLst>
                                    <p:cond delay="0"/>
                                  </p:stCondLst>
                                  <p:childTnLst>
                                    <p:set>
                                      <p:cBhvr>
                                        <p:cTn id="7936" dur="1" fill="hold">
                                          <p:stCondLst>
                                            <p:cond delay="0"/>
                                          </p:stCondLst>
                                        </p:cTn>
                                        <p:tgtEl>
                                          <p:spTgt spid="593"/>
                                        </p:tgtEl>
                                        <p:attrNameLst>
                                          <p:attrName>style.visibility</p:attrName>
                                        </p:attrNameLst>
                                      </p:cBhvr>
                                      <p:to>
                                        <p:strVal val="hidden"/>
                                      </p:to>
                                    </p:set>
                                  </p:childTnLst>
                                </p:cTn>
                              </p:par>
                              <p:par>
                                <p:cTn id="7937" presetID="1" presetClass="exit" presetSubtype="0" fill="hold" grpId="5" nodeType="withEffect">
                                  <p:stCondLst>
                                    <p:cond delay="0"/>
                                  </p:stCondLst>
                                  <p:childTnLst>
                                    <p:set>
                                      <p:cBhvr>
                                        <p:cTn id="7938" dur="1" fill="hold">
                                          <p:stCondLst>
                                            <p:cond delay="0"/>
                                          </p:stCondLst>
                                        </p:cTn>
                                        <p:tgtEl>
                                          <p:spTgt spid="596"/>
                                        </p:tgtEl>
                                        <p:attrNameLst>
                                          <p:attrName>style.visibility</p:attrName>
                                        </p:attrNameLst>
                                      </p:cBhvr>
                                      <p:to>
                                        <p:strVal val="hidden"/>
                                      </p:to>
                                    </p:set>
                                  </p:childTnLst>
                                </p:cTn>
                              </p:par>
                              <p:par>
                                <p:cTn id="7939" presetID="1" presetClass="exit" presetSubtype="0" fill="hold" grpId="5" nodeType="withEffect">
                                  <p:stCondLst>
                                    <p:cond delay="0"/>
                                  </p:stCondLst>
                                  <p:childTnLst>
                                    <p:set>
                                      <p:cBhvr>
                                        <p:cTn id="7940" dur="1" fill="hold">
                                          <p:stCondLst>
                                            <p:cond delay="0"/>
                                          </p:stCondLst>
                                        </p:cTn>
                                        <p:tgtEl>
                                          <p:spTgt spid="595"/>
                                        </p:tgtEl>
                                        <p:attrNameLst>
                                          <p:attrName>style.visibility</p:attrName>
                                        </p:attrNameLst>
                                      </p:cBhvr>
                                      <p:to>
                                        <p:strVal val="hidden"/>
                                      </p:to>
                                    </p:set>
                                  </p:childTnLst>
                                </p:cTn>
                              </p:par>
                              <p:par>
                                <p:cTn id="7941" presetID="1" presetClass="exit" presetSubtype="0" fill="hold" grpId="5" nodeType="withEffect">
                                  <p:stCondLst>
                                    <p:cond delay="0"/>
                                  </p:stCondLst>
                                  <p:childTnLst>
                                    <p:set>
                                      <p:cBhvr>
                                        <p:cTn id="7942" dur="1" fill="hold">
                                          <p:stCondLst>
                                            <p:cond delay="0"/>
                                          </p:stCondLst>
                                        </p:cTn>
                                        <p:tgtEl>
                                          <p:spTgt spid="598"/>
                                        </p:tgtEl>
                                        <p:attrNameLst>
                                          <p:attrName>style.visibility</p:attrName>
                                        </p:attrNameLst>
                                      </p:cBhvr>
                                      <p:to>
                                        <p:strVal val="hidden"/>
                                      </p:to>
                                    </p:set>
                                  </p:childTnLst>
                                </p:cTn>
                              </p:par>
                              <p:par>
                                <p:cTn id="7943" presetID="1" presetClass="exit" presetSubtype="0" fill="hold" grpId="5" nodeType="withEffect">
                                  <p:stCondLst>
                                    <p:cond delay="0"/>
                                  </p:stCondLst>
                                  <p:childTnLst>
                                    <p:set>
                                      <p:cBhvr>
                                        <p:cTn id="7944" dur="1" fill="hold">
                                          <p:stCondLst>
                                            <p:cond delay="0"/>
                                          </p:stCondLst>
                                        </p:cTn>
                                        <p:tgtEl>
                                          <p:spTgt spid="597"/>
                                        </p:tgtEl>
                                        <p:attrNameLst>
                                          <p:attrName>style.visibility</p:attrName>
                                        </p:attrNameLst>
                                      </p:cBhvr>
                                      <p:to>
                                        <p:strVal val="hidden"/>
                                      </p:to>
                                    </p:set>
                                  </p:childTnLst>
                                </p:cTn>
                              </p:par>
                              <p:par>
                                <p:cTn id="7945" presetID="1" presetClass="exit" presetSubtype="0" fill="hold" grpId="5" nodeType="withEffect">
                                  <p:stCondLst>
                                    <p:cond delay="0"/>
                                  </p:stCondLst>
                                  <p:childTnLst>
                                    <p:set>
                                      <p:cBhvr>
                                        <p:cTn id="7946" dur="1" fill="hold">
                                          <p:stCondLst>
                                            <p:cond delay="0"/>
                                          </p:stCondLst>
                                        </p:cTn>
                                        <p:tgtEl>
                                          <p:spTgt spid="600"/>
                                        </p:tgtEl>
                                        <p:attrNameLst>
                                          <p:attrName>style.visibility</p:attrName>
                                        </p:attrNameLst>
                                      </p:cBhvr>
                                      <p:to>
                                        <p:strVal val="hidden"/>
                                      </p:to>
                                    </p:set>
                                  </p:childTnLst>
                                </p:cTn>
                              </p:par>
                              <p:par>
                                <p:cTn id="7947" presetID="1" presetClass="exit" presetSubtype="0" fill="hold" grpId="5" nodeType="withEffect">
                                  <p:stCondLst>
                                    <p:cond delay="0"/>
                                  </p:stCondLst>
                                  <p:childTnLst>
                                    <p:set>
                                      <p:cBhvr>
                                        <p:cTn id="7948" dur="1" fill="hold">
                                          <p:stCondLst>
                                            <p:cond delay="0"/>
                                          </p:stCondLst>
                                        </p:cTn>
                                        <p:tgtEl>
                                          <p:spTgt spid="599"/>
                                        </p:tgtEl>
                                        <p:attrNameLst>
                                          <p:attrName>style.visibility</p:attrName>
                                        </p:attrNameLst>
                                      </p:cBhvr>
                                      <p:to>
                                        <p:strVal val="hidden"/>
                                      </p:to>
                                    </p:set>
                                  </p:childTnLst>
                                </p:cTn>
                              </p:par>
                              <p:par>
                                <p:cTn id="7949" presetID="1" presetClass="exit" presetSubtype="0" fill="hold" grpId="5" nodeType="withEffect">
                                  <p:stCondLst>
                                    <p:cond delay="0"/>
                                  </p:stCondLst>
                                  <p:childTnLst>
                                    <p:set>
                                      <p:cBhvr>
                                        <p:cTn id="7950" dur="1" fill="hold">
                                          <p:stCondLst>
                                            <p:cond delay="0"/>
                                          </p:stCondLst>
                                        </p:cTn>
                                        <p:tgtEl>
                                          <p:spTgt spid="602"/>
                                        </p:tgtEl>
                                        <p:attrNameLst>
                                          <p:attrName>style.visibility</p:attrName>
                                        </p:attrNameLst>
                                      </p:cBhvr>
                                      <p:to>
                                        <p:strVal val="hidden"/>
                                      </p:to>
                                    </p:set>
                                  </p:childTnLst>
                                </p:cTn>
                              </p:par>
                              <p:par>
                                <p:cTn id="7951" presetID="1" presetClass="exit" presetSubtype="0" fill="hold" grpId="5" nodeType="withEffect">
                                  <p:stCondLst>
                                    <p:cond delay="0"/>
                                  </p:stCondLst>
                                  <p:childTnLst>
                                    <p:set>
                                      <p:cBhvr>
                                        <p:cTn id="7952" dur="1" fill="hold">
                                          <p:stCondLst>
                                            <p:cond delay="0"/>
                                          </p:stCondLst>
                                        </p:cTn>
                                        <p:tgtEl>
                                          <p:spTgt spid="601"/>
                                        </p:tgtEl>
                                        <p:attrNameLst>
                                          <p:attrName>style.visibility</p:attrName>
                                        </p:attrNameLst>
                                      </p:cBhvr>
                                      <p:to>
                                        <p:strVal val="hidden"/>
                                      </p:to>
                                    </p:set>
                                  </p:childTnLst>
                                </p:cTn>
                              </p:par>
                              <p:par>
                                <p:cTn id="7953" presetID="1" presetClass="exit" presetSubtype="0" fill="hold" grpId="5" nodeType="withEffect">
                                  <p:stCondLst>
                                    <p:cond delay="0"/>
                                  </p:stCondLst>
                                  <p:childTnLst>
                                    <p:set>
                                      <p:cBhvr>
                                        <p:cTn id="7954" dur="1" fill="hold">
                                          <p:stCondLst>
                                            <p:cond delay="0"/>
                                          </p:stCondLst>
                                        </p:cTn>
                                        <p:tgtEl>
                                          <p:spTgt spid="603"/>
                                        </p:tgtEl>
                                        <p:attrNameLst>
                                          <p:attrName>style.visibility</p:attrName>
                                        </p:attrNameLst>
                                      </p:cBhvr>
                                      <p:to>
                                        <p:strVal val="hidden"/>
                                      </p:to>
                                    </p:set>
                                  </p:childTnLst>
                                </p:cTn>
                              </p:par>
                              <p:par>
                                <p:cTn id="7955" presetID="1" presetClass="exit" presetSubtype="0" fill="hold" grpId="5" nodeType="withEffect">
                                  <p:stCondLst>
                                    <p:cond delay="0"/>
                                  </p:stCondLst>
                                  <p:childTnLst>
                                    <p:set>
                                      <p:cBhvr>
                                        <p:cTn id="7956" dur="1" fill="hold">
                                          <p:stCondLst>
                                            <p:cond delay="0"/>
                                          </p:stCondLst>
                                        </p:cTn>
                                        <p:tgtEl>
                                          <p:spTgt spid="604"/>
                                        </p:tgtEl>
                                        <p:attrNameLst>
                                          <p:attrName>style.visibility</p:attrName>
                                        </p:attrNameLst>
                                      </p:cBhvr>
                                      <p:to>
                                        <p:strVal val="hidden"/>
                                      </p:to>
                                    </p:set>
                                  </p:childTnLst>
                                </p:cTn>
                              </p:par>
                              <p:par>
                                <p:cTn id="7957" presetID="1" presetClass="exit" presetSubtype="0" fill="hold" grpId="5" nodeType="withEffect">
                                  <p:stCondLst>
                                    <p:cond delay="0"/>
                                  </p:stCondLst>
                                  <p:childTnLst>
                                    <p:set>
                                      <p:cBhvr>
                                        <p:cTn id="7958" dur="1" fill="hold">
                                          <p:stCondLst>
                                            <p:cond delay="0"/>
                                          </p:stCondLst>
                                        </p:cTn>
                                        <p:tgtEl>
                                          <p:spTgt spid="606"/>
                                        </p:tgtEl>
                                        <p:attrNameLst>
                                          <p:attrName>style.visibility</p:attrName>
                                        </p:attrNameLst>
                                      </p:cBhvr>
                                      <p:to>
                                        <p:strVal val="hidden"/>
                                      </p:to>
                                    </p:set>
                                  </p:childTnLst>
                                </p:cTn>
                              </p:par>
                              <p:par>
                                <p:cTn id="7959" presetID="1" presetClass="exit" presetSubtype="0" fill="hold" grpId="5" nodeType="withEffect">
                                  <p:stCondLst>
                                    <p:cond delay="0"/>
                                  </p:stCondLst>
                                  <p:childTnLst>
                                    <p:set>
                                      <p:cBhvr>
                                        <p:cTn id="7960" dur="1" fill="hold">
                                          <p:stCondLst>
                                            <p:cond delay="0"/>
                                          </p:stCondLst>
                                        </p:cTn>
                                        <p:tgtEl>
                                          <p:spTgt spid="605"/>
                                        </p:tgtEl>
                                        <p:attrNameLst>
                                          <p:attrName>style.visibility</p:attrName>
                                        </p:attrNameLst>
                                      </p:cBhvr>
                                      <p:to>
                                        <p:strVal val="hidden"/>
                                      </p:to>
                                    </p:set>
                                  </p:childTnLst>
                                </p:cTn>
                              </p:par>
                              <p:par>
                                <p:cTn id="7961" presetID="1" presetClass="exit" presetSubtype="0" fill="hold" grpId="5" nodeType="withEffect">
                                  <p:stCondLst>
                                    <p:cond delay="0"/>
                                  </p:stCondLst>
                                  <p:childTnLst>
                                    <p:set>
                                      <p:cBhvr>
                                        <p:cTn id="7962" dur="1" fill="hold">
                                          <p:stCondLst>
                                            <p:cond delay="0"/>
                                          </p:stCondLst>
                                        </p:cTn>
                                        <p:tgtEl>
                                          <p:spTgt spid="608"/>
                                        </p:tgtEl>
                                        <p:attrNameLst>
                                          <p:attrName>style.visibility</p:attrName>
                                        </p:attrNameLst>
                                      </p:cBhvr>
                                      <p:to>
                                        <p:strVal val="hidden"/>
                                      </p:to>
                                    </p:set>
                                  </p:childTnLst>
                                </p:cTn>
                              </p:par>
                              <p:par>
                                <p:cTn id="7963" presetID="1" presetClass="exit" presetSubtype="0" fill="hold" grpId="5" nodeType="withEffect">
                                  <p:stCondLst>
                                    <p:cond delay="0"/>
                                  </p:stCondLst>
                                  <p:childTnLst>
                                    <p:set>
                                      <p:cBhvr>
                                        <p:cTn id="7964" dur="1" fill="hold">
                                          <p:stCondLst>
                                            <p:cond delay="0"/>
                                          </p:stCondLst>
                                        </p:cTn>
                                        <p:tgtEl>
                                          <p:spTgt spid="607"/>
                                        </p:tgtEl>
                                        <p:attrNameLst>
                                          <p:attrName>style.visibility</p:attrName>
                                        </p:attrNameLst>
                                      </p:cBhvr>
                                      <p:to>
                                        <p:strVal val="hidden"/>
                                      </p:to>
                                    </p:set>
                                  </p:childTnLst>
                                </p:cTn>
                              </p:par>
                              <p:par>
                                <p:cTn id="7965" presetID="1" presetClass="exit" presetSubtype="0" fill="hold" grpId="5" nodeType="withEffect">
                                  <p:stCondLst>
                                    <p:cond delay="0"/>
                                  </p:stCondLst>
                                  <p:childTnLst>
                                    <p:set>
                                      <p:cBhvr>
                                        <p:cTn id="7966" dur="1" fill="hold">
                                          <p:stCondLst>
                                            <p:cond delay="0"/>
                                          </p:stCondLst>
                                        </p:cTn>
                                        <p:tgtEl>
                                          <p:spTgt spid="610"/>
                                        </p:tgtEl>
                                        <p:attrNameLst>
                                          <p:attrName>style.visibility</p:attrName>
                                        </p:attrNameLst>
                                      </p:cBhvr>
                                      <p:to>
                                        <p:strVal val="hidden"/>
                                      </p:to>
                                    </p:set>
                                  </p:childTnLst>
                                </p:cTn>
                              </p:par>
                              <p:par>
                                <p:cTn id="7967" presetID="1" presetClass="exit" presetSubtype="0" fill="hold" grpId="5" nodeType="withEffect">
                                  <p:stCondLst>
                                    <p:cond delay="0"/>
                                  </p:stCondLst>
                                  <p:childTnLst>
                                    <p:set>
                                      <p:cBhvr>
                                        <p:cTn id="7968" dur="1" fill="hold">
                                          <p:stCondLst>
                                            <p:cond delay="0"/>
                                          </p:stCondLst>
                                        </p:cTn>
                                        <p:tgtEl>
                                          <p:spTgt spid="609"/>
                                        </p:tgtEl>
                                        <p:attrNameLst>
                                          <p:attrName>style.visibility</p:attrName>
                                        </p:attrNameLst>
                                      </p:cBhvr>
                                      <p:to>
                                        <p:strVal val="hidden"/>
                                      </p:to>
                                    </p:set>
                                  </p:childTnLst>
                                </p:cTn>
                              </p:par>
                              <p:par>
                                <p:cTn id="7969" presetID="1" presetClass="exit" presetSubtype="0" fill="hold" grpId="5" nodeType="withEffect">
                                  <p:stCondLst>
                                    <p:cond delay="0"/>
                                  </p:stCondLst>
                                  <p:childTnLst>
                                    <p:set>
                                      <p:cBhvr>
                                        <p:cTn id="7970" dur="1" fill="hold">
                                          <p:stCondLst>
                                            <p:cond delay="0"/>
                                          </p:stCondLst>
                                        </p:cTn>
                                        <p:tgtEl>
                                          <p:spTgt spid="612"/>
                                        </p:tgtEl>
                                        <p:attrNameLst>
                                          <p:attrName>style.visibility</p:attrName>
                                        </p:attrNameLst>
                                      </p:cBhvr>
                                      <p:to>
                                        <p:strVal val="hidden"/>
                                      </p:to>
                                    </p:set>
                                  </p:childTnLst>
                                </p:cTn>
                              </p:par>
                              <p:par>
                                <p:cTn id="7971" presetID="1" presetClass="exit" presetSubtype="0" fill="hold" grpId="5" nodeType="withEffect">
                                  <p:stCondLst>
                                    <p:cond delay="0"/>
                                  </p:stCondLst>
                                  <p:childTnLst>
                                    <p:set>
                                      <p:cBhvr>
                                        <p:cTn id="7972" dur="1" fill="hold">
                                          <p:stCondLst>
                                            <p:cond delay="0"/>
                                          </p:stCondLst>
                                        </p:cTn>
                                        <p:tgtEl>
                                          <p:spTgt spid="611"/>
                                        </p:tgtEl>
                                        <p:attrNameLst>
                                          <p:attrName>style.visibility</p:attrName>
                                        </p:attrNameLst>
                                      </p:cBhvr>
                                      <p:to>
                                        <p:strVal val="hidden"/>
                                      </p:to>
                                    </p:set>
                                  </p:childTnLst>
                                </p:cTn>
                              </p:par>
                              <p:par>
                                <p:cTn id="7973" presetID="1" presetClass="exit" presetSubtype="0" fill="hold" grpId="5" nodeType="withEffect">
                                  <p:stCondLst>
                                    <p:cond delay="0"/>
                                  </p:stCondLst>
                                  <p:childTnLst>
                                    <p:set>
                                      <p:cBhvr>
                                        <p:cTn id="7974" dur="1" fill="hold">
                                          <p:stCondLst>
                                            <p:cond delay="0"/>
                                          </p:stCondLst>
                                        </p:cTn>
                                        <p:tgtEl>
                                          <p:spTgt spid="614"/>
                                        </p:tgtEl>
                                        <p:attrNameLst>
                                          <p:attrName>style.visibility</p:attrName>
                                        </p:attrNameLst>
                                      </p:cBhvr>
                                      <p:to>
                                        <p:strVal val="hidden"/>
                                      </p:to>
                                    </p:set>
                                  </p:childTnLst>
                                </p:cTn>
                              </p:par>
                              <p:par>
                                <p:cTn id="7975" presetID="1" presetClass="exit" presetSubtype="0" fill="hold" grpId="5" nodeType="withEffect">
                                  <p:stCondLst>
                                    <p:cond delay="0"/>
                                  </p:stCondLst>
                                  <p:childTnLst>
                                    <p:set>
                                      <p:cBhvr>
                                        <p:cTn id="7976" dur="1" fill="hold">
                                          <p:stCondLst>
                                            <p:cond delay="0"/>
                                          </p:stCondLst>
                                        </p:cTn>
                                        <p:tgtEl>
                                          <p:spTgt spid="613"/>
                                        </p:tgtEl>
                                        <p:attrNameLst>
                                          <p:attrName>style.visibility</p:attrName>
                                        </p:attrNameLst>
                                      </p:cBhvr>
                                      <p:to>
                                        <p:strVal val="hidden"/>
                                      </p:to>
                                    </p:set>
                                  </p:childTnLst>
                                </p:cTn>
                              </p:par>
                              <p:par>
                                <p:cTn id="7977" presetID="1" presetClass="exit" presetSubtype="0" fill="hold" grpId="5" nodeType="withEffect">
                                  <p:stCondLst>
                                    <p:cond delay="0"/>
                                  </p:stCondLst>
                                  <p:childTnLst>
                                    <p:set>
                                      <p:cBhvr>
                                        <p:cTn id="7978" dur="1" fill="hold">
                                          <p:stCondLst>
                                            <p:cond delay="0"/>
                                          </p:stCondLst>
                                        </p:cTn>
                                        <p:tgtEl>
                                          <p:spTgt spid="616"/>
                                        </p:tgtEl>
                                        <p:attrNameLst>
                                          <p:attrName>style.visibility</p:attrName>
                                        </p:attrNameLst>
                                      </p:cBhvr>
                                      <p:to>
                                        <p:strVal val="hidden"/>
                                      </p:to>
                                    </p:set>
                                  </p:childTnLst>
                                </p:cTn>
                              </p:par>
                              <p:par>
                                <p:cTn id="7979" presetID="1" presetClass="exit" presetSubtype="0" fill="hold" grpId="5" nodeType="withEffect">
                                  <p:stCondLst>
                                    <p:cond delay="0"/>
                                  </p:stCondLst>
                                  <p:childTnLst>
                                    <p:set>
                                      <p:cBhvr>
                                        <p:cTn id="7980" dur="1" fill="hold">
                                          <p:stCondLst>
                                            <p:cond delay="0"/>
                                          </p:stCondLst>
                                        </p:cTn>
                                        <p:tgtEl>
                                          <p:spTgt spid="615"/>
                                        </p:tgtEl>
                                        <p:attrNameLst>
                                          <p:attrName>style.visibility</p:attrName>
                                        </p:attrNameLst>
                                      </p:cBhvr>
                                      <p:to>
                                        <p:strVal val="hidden"/>
                                      </p:to>
                                    </p:set>
                                  </p:childTnLst>
                                </p:cTn>
                              </p:par>
                              <p:par>
                                <p:cTn id="7981" presetID="1" presetClass="exit" presetSubtype="0" fill="hold" grpId="5" nodeType="withEffect">
                                  <p:stCondLst>
                                    <p:cond delay="0"/>
                                  </p:stCondLst>
                                  <p:childTnLst>
                                    <p:set>
                                      <p:cBhvr>
                                        <p:cTn id="7982" dur="1" fill="hold">
                                          <p:stCondLst>
                                            <p:cond delay="0"/>
                                          </p:stCondLst>
                                        </p:cTn>
                                        <p:tgtEl>
                                          <p:spTgt spid="618"/>
                                        </p:tgtEl>
                                        <p:attrNameLst>
                                          <p:attrName>style.visibility</p:attrName>
                                        </p:attrNameLst>
                                      </p:cBhvr>
                                      <p:to>
                                        <p:strVal val="hidden"/>
                                      </p:to>
                                    </p:set>
                                  </p:childTnLst>
                                </p:cTn>
                              </p:par>
                              <p:par>
                                <p:cTn id="7983" presetID="1" presetClass="exit" presetSubtype="0" fill="hold" grpId="5" nodeType="withEffect">
                                  <p:stCondLst>
                                    <p:cond delay="0"/>
                                  </p:stCondLst>
                                  <p:childTnLst>
                                    <p:set>
                                      <p:cBhvr>
                                        <p:cTn id="7984" dur="1" fill="hold">
                                          <p:stCondLst>
                                            <p:cond delay="0"/>
                                          </p:stCondLst>
                                        </p:cTn>
                                        <p:tgtEl>
                                          <p:spTgt spid="617"/>
                                        </p:tgtEl>
                                        <p:attrNameLst>
                                          <p:attrName>style.visibility</p:attrName>
                                        </p:attrNameLst>
                                      </p:cBhvr>
                                      <p:to>
                                        <p:strVal val="hidden"/>
                                      </p:to>
                                    </p:set>
                                  </p:childTnLst>
                                </p:cTn>
                              </p:par>
                              <p:par>
                                <p:cTn id="7985" presetID="1" presetClass="exit" presetSubtype="0" fill="hold" grpId="5" nodeType="withEffect">
                                  <p:stCondLst>
                                    <p:cond delay="0"/>
                                  </p:stCondLst>
                                  <p:childTnLst>
                                    <p:set>
                                      <p:cBhvr>
                                        <p:cTn id="7986" dur="1" fill="hold">
                                          <p:stCondLst>
                                            <p:cond delay="0"/>
                                          </p:stCondLst>
                                        </p:cTn>
                                        <p:tgtEl>
                                          <p:spTgt spid="620"/>
                                        </p:tgtEl>
                                        <p:attrNameLst>
                                          <p:attrName>style.visibility</p:attrName>
                                        </p:attrNameLst>
                                      </p:cBhvr>
                                      <p:to>
                                        <p:strVal val="hidden"/>
                                      </p:to>
                                    </p:set>
                                  </p:childTnLst>
                                </p:cTn>
                              </p:par>
                              <p:par>
                                <p:cTn id="7987" presetID="1" presetClass="exit" presetSubtype="0" fill="hold" grpId="5" nodeType="withEffect">
                                  <p:stCondLst>
                                    <p:cond delay="0"/>
                                  </p:stCondLst>
                                  <p:childTnLst>
                                    <p:set>
                                      <p:cBhvr>
                                        <p:cTn id="7988" dur="1" fill="hold">
                                          <p:stCondLst>
                                            <p:cond delay="0"/>
                                          </p:stCondLst>
                                        </p:cTn>
                                        <p:tgtEl>
                                          <p:spTgt spid="619"/>
                                        </p:tgtEl>
                                        <p:attrNameLst>
                                          <p:attrName>style.visibility</p:attrName>
                                        </p:attrNameLst>
                                      </p:cBhvr>
                                      <p:to>
                                        <p:strVal val="hidden"/>
                                      </p:to>
                                    </p:set>
                                  </p:childTnLst>
                                </p:cTn>
                              </p:par>
                              <p:par>
                                <p:cTn id="7989" presetID="1" presetClass="exit" presetSubtype="0" fill="hold" grpId="3" nodeType="withEffect">
                                  <p:stCondLst>
                                    <p:cond delay="0"/>
                                  </p:stCondLst>
                                  <p:childTnLst>
                                    <p:set>
                                      <p:cBhvr>
                                        <p:cTn id="7990" dur="1" fill="hold">
                                          <p:stCondLst>
                                            <p:cond delay="0"/>
                                          </p:stCondLst>
                                        </p:cTn>
                                        <p:tgtEl>
                                          <p:spTgt spid="622"/>
                                        </p:tgtEl>
                                        <p:attrNameLst>
                                          <p:attrName>style.visibility</p:attrName>
                                        </p:attrNameLst>
                                      </p:cBhvr>
                                      <p:to>
                                        <p:strVal val="hidden"/>
                                      </p:to>
                                    </p:set>
                                  </p:childTnLst>
                                </p:cTn>
                              </p:par>
                              <p:par>
                                <p:cTn id="7991" presetID="1" presetClass="exit" presetSubtype="0" fill="hold" grpId="3" nodeType="withEffect">
                                  <p:stCondLst>
                                    <p:cond delay="0"/>
                                  </p:stCondLst>
                                  <p:childTnLst>
                                    <p:set>
                                      <p:cBhvr>
                                        <p:cTn id="7992" dur="1" fill="hold">
                                          <p:stCondLst>
                                            <p:cond delay="0"/>
                                          </p:stCondLst>
                                        </p:cTn>
                                        <p:tgtEl>
                                          <p:spTgt spid="621"/>
                                        </p:tgtEl>
                                        <p:attrNameLst>
                                          <p:attrName>style.visibility</p:attrName>
                                        </p:attrNameLst>
                                      </p:cBhvr>
                                      <p:to>
                                        <p:strVal val="hidden"/>
                                      </p:to>
                                    </p:set>
                                  </p:childTnLst>
                                </p:cTn>
                              </p:par>
                              <p:par>
                                <p:cTn id="7993" presetID="1" presetClass="entr" presetSubtype="0" fill="hold" grpId="3" nodeType="withEffect">
                                  <p:stCondLst>
                                    <p:cond delay="0"/>
                                  </p:stCondLst>
                                  <p:childTnLst>
                                    <p:set>
                                      <p:cBhvr>
                                        <p:cTn id="7994" dur="1" fill="hold">
                                          <p:stCondLst>
                                            <p:cond delay="0"/>
                                          </p:stCondLst>
                                        </p:cTn>
                                        <p:tgtEl>
                                          <p:spTgt spid="522"/>
                                        </p:tgtEl>
                                        <p:attrNameLst>
                                          <p:attrName>style.visibility</p:attrName>
                                        </p:attrNameLst>
                                      </p:cBhvr>
                                      <p:to>
                                        <p:strVal val="visible"/>
                                      </p:to>
                                    </p:set>
                                  </p:childTnLst>
                                </p:cTn>
                              </p:par>
                            </p:childTnLst>
                          </p:cTn>
                        </p:par>
                      </p:childTnLst>
                    </p:cTn>
                  </p:par>
                </p:childTnLst>
              </p:cTn>
              <p:nextCondLst>
                <p:cond evt="onClick" delay="0">
                  <p:tgtEl>
                    <p:spTgt spid="4098"/>
                  </p:tgtEl>
                </p:cond>
              </p:nextCondLst>
            </p:seq>
            <p:seq concurrent="1" nextAc="seek">
              <p:cTn id="7995" restart="whenNotActive" fill="hold" evtFilter="cancelBubble" nodeType="interactiveSeq">
                <p:stCondLst>
                  <p:cond evt="onClick" delay="0">
                    <p:tgtEl>
                      <p:spTgt spid="4099"/>
                    </p:tgtEl>
                  </p:cond>
                </p:stCondLst>
                <p:endSync evt="end" delay="0">
                  <p:rtn val="all"/>
                </p:endSync>
                <p:childTnLst>
                  <p:par>
                    <p:cTn id="7996" fill="hold">
                      <p:stCondLst>
                        <p:cond delay="0"/>
                      </p:stCondLst>
                      <p:childTnLst>
                        <p:par>
                          <p:cTn id="7997" fill="hold">
                            <p:stCondLst>
                              <p:cond delay="0"/>
                            </p:stCondLst>
                            <p:childTnLst>
                              <p:par>
                                <p:cTn id="7998" presetID="1" presetClass="exit" presetSubtype="0" fill="hold" grpId="4" nodeType="clickEffect">
                                  <p:stCondLst>
                                    <p:cond delay="0"/>
                                  </p:stCondLst>
                                  <p:childTnLst>
                                    <p:set>
                                      <p:cBhvr>
                                        <p:cTn id="7999" dur="1" fill="hold">
                                          <p:stCondLst>
                                            <p:cond delay="0"/>
                                          </p:stCondLst>
                                        </p:cTn>
                                        <p:tgtEl>
                                          <p:spTgt spid="829"/>
                                        </p:tgtEl>
                                        <p:attrNameLst>
                                          <p:attrName>style.visibility</p:attrName>
                                        </p:attrNameLst>
                                      </p:cBhvr>
                                      <p:to>
                                        <p:strVal val="hidden"/>
                                      </p:to>
                                    </p:set>
                                  </p:childTnLst>
                                </p:cTn>
                              </p:par>
                              <p:par>
                                <p:cTn id="8000" presetID="1" presetClass="exit" presetSubtype="0" fill="hold" grpId="4" nodeType="withEffect">
                                  <p:stCondLst>
                                    <p:cond delay="0"/>
                                  </p:stCondLst>
                                  <p:childTnLst>
                                    <p:set>
                                      <p:cBhvr>
                                        <p:cTn id="8001" dur="1" fill="hold">
                                          <p:stCondLst>
                                            <p:cond delay="0"/>
                                          </p:stCondLst>
                                        </p:cTn>
                                        <p:tgtEl>
                                          <p:spTgt spid="830"/>
                                        </p:tgtEl>
                                        <p:attrNameLst>
                                          <p:attrName>style.visibility</p:attrName>
                                        </p:attrNameLst>
                                      </p:cBhvr>
                                      <p:to>
                                        <p:strVal val="hidden"/>
                                      </p:to>
                                    </p:set>
                                  </p:childTnLst>
                                </p:cTn>
                              </p:par>
                              <p:par>
                                <p:cTn id="8002" presetID="1" presetClass="exit" presetSubtype="0" fill="hold" grpId="4" nodeType="withEffect">
                                  <p:stCondLst>
                                    <p:cond delay="0"/>
                                  </p:stCondLst>
                                  <p:childTnLst>
                                    <p:set>
                                      <p:cBhvr>
                                        <p:cTn id="8003" dur="1" fill="hold">
                                          <p:stCondLst>
                                            <p:cond delay="0"/>
                                          </p:stCondLst>
                                        </p:cTn>
                                        <p:tgtEl>
                                          <p:spTgt spid="832"/>
                                        </p:tgtEl>
                                        <p:attrNameLst>
                                          <p:attrName>style.visibility</p:attrName>
                                        </p:attrNameLst>
                                      </p:cBhvr>
                                      <p:to>
                                        <p:strVal val="hidden"/>
                                      </p:to>
                                    </p:set>
                                  </p:childTnLst>
                                </p:cTn>
                              </p:par>
                              <p:par>
                                <p:cTn id="8004" presetID="1" presetClass="exit" presetSubtype="0" fill="hold" grpId="4" nodeType="withEffect">
                                  <p:stCondLst>
                                    <p:cond delay="0"/>
                                  </p:stCondLst>
                                  <p:childTnLst>
                                    <p:set>
                                      <p:cBhvr>
                                        <p:cTn id="8005" dur="1" fill="hold">
                                          <p:stCondLst>
                                            <p:cond delay="0"/>
                                          </p:stCondLst>
                                        </p:cTn>
                                        <p:tgtEl>
                                          <p:spTgt spid="831"/>
                                        </p:tgtEl>
                                        <p:attrNameLst>
                                          <p:attrName>style.visibility</p:attrName>
                                        </p:attrNameLst>
                                      </p:cBhvr>
                                      <p:to>
                                        <p:strVal val="hidden"/>
                                      </p:to>
                                    </p:set>
                                  </p:childTnLst>
                                </p:cTn>
                              </p:par>
                              <p:par>
                                <p:cTn id="8006" presetID="1" presetClass="exit" presetSubtype="0" fill="hold" grpId="4" nodeType="withEffect">
                                  <p:stCondLst>
                                    <p:cond delay="0"/>
                                  </p:stCondLst>
                                  <p:childTnLst>
                                    <p:set>
                                      <p:cBhvr>
                                        <p:cTn id="8007" dur="1" fill="hold">
                                          <p:stCondLst>
                                            <p:cond delay="0"/>
                                          </p:stCondLst>
                                        </p:cTn>
                                        <p:tgtEl>
                                          <p:spTgt spid="834"/>
                                        </p:tgtEl>
                                        <p:attrNameLst>
                                          <p:attrName>style.visibility</p:attrName>
                                        </p:attrNameLst>
                                      </p:cBhvr>
                                      <p:to>
                                        <p:strVal val="hidden"/>
                                      </p:to>
                                    </p:set>
                                  </p:childTnLst>
                                </p:cTn>
                              </p:par>
                              <p:par>
                                <p:cTn id="8008" presetID="1" presetClass="exit" presetSubtype="0" fill="hold" grpId="4" nodeType="withEffect">
                                  <p:stCondLst>
                                    <p:cond delay="0"/>
                                  </p:stCondLst>
                                  <p:childTnLst>
                                    <p:set>
                                      <p:cBhvr>
                                        <p:cTn id="8009" dur="1" fill="hold">
                                          <p:stCondLst>
                                            <p:cond delay="0"/>
                                          </p:stCondLst>
                                        </p:cTn>
                                        <p:tgtEl>
                                          <p:spTgt spid="833"/>
                                        </p:tgtEl>
                                        <p:attrNameLst>
                                          <p:attrName>style.visibility</p:attrName>
                                        </p:attrNameLst>
                                      </p:cBhvr>
                                      <p:to>
                                        <p:strVal val="hidden"/>
                                      </p:to>
                                    </p:set>
                                  </p:childTnLst>
                                </p:cTn>
                              </p:par>
                              <p:par>
                                <p:cTn id="8010" presetID="1" presetClass="exit" presetSubtype="0" fill="hold" grpId="4" nodeType="withEffect">
                                  <p:stCondLst>
                                    <p:cond delay="0"/>
                                  </p:stCondLst>
                                  <p:childTnLst>
                                    <p:set>
                                      <p:cBhvr>
                                        <p:cTn id="8011" dur="1" fill="hold">
                                          <p:stCondLst>
                                            <p:cond delay="0"/>
                                          </p:stCondLst>
                                        </p:cTn>
                                        <p:tgtEl>
                                          <p:spTgt spid="836"/>
                                        </p:tgtEl>
                                        <p:attrNameLst>
                                          <p:attrName>style.visibility</p:attrName>
                                        </p:attrNameLst>
                                      </p:cBhvr>
                                      <p:to>
                                        <p:strVal val="hidden"/>
                                      </p:to>
                                    </p:set>
                                  </p:childTnLst>
                                </p:cTn>
                              </p:par>
                              <p:par>
                                <p:cTn id="8012" presetID="1" presetClass="exit" presetSubtype="0" fill="hold" grpId="4" nodeType="withEffect">
                                  <p:stCondLst>
                                    <p:cond delay="0"/>
                                  </p:stCondLst>
                                  <p:childTnLst>
                                    <p:set>
                                      <p:cBhvr>
                                        <p:cTn id="8013" dur="1" fill="hold">
                                          <p:stCondLst>
                                            <p:cond delay="0"/>
                                          </p:stCondLst>
                                        </p:cTn>
                                        <p:tgtEl>
                                          <p:spTgt spid="835"/>
                                        </p:tgtEl>
                                        <p:attrNameLst>
                                          <p:attrName>style.visibility</p:attrName>
                                        </p:attrNameLst>
                                      </p:cBhvr>
                                      <p:to>
                                        <p:strVal val="hidden"/>
                                      </p:to>
                                    </p:set>
                                  </p:childTnLst>
                                </p:cTn>
                              </p:par>
                              <p:par>
                                <p:cTn id="8014" presetID="1" presetClass="exit" presetSubtype="0" fill="hold" grpId="4" nodeType="withEffect">
                                  <p:stCondLst>
                                    <p:cond delay="0"/>
                                  </p:stCondLst>
                                  <p:childTnLst>
                                    <p:set>
                                      <p:cBhvr>
                                        <p:cTn id="8015" dur="1" fill="hold">
                                          <p:stCondLst>
                                            <p:cond delay="0"/>
                                          </p:stCondLst>
                                        </p:cTn>
                                        <p:tgtEl>
                                          <p:spTgt spid="838"/>
                                        </p:tgtEl>
                                        <p:attrNameLst>
                                          <p:attrName>style.visibility</p:attrName>
                                        </p:attrNameLst>
                                      </p:cBhvr>
                                      <p:to>
                                        <p:strVal val="hidden"/>
                                      </p:to>
                                    </p:set>
                                  </p:childTnLst>
                                </p:cTn>
                              </p:par>
                              <p:par>
                                <p:cTn id="8016" presetID="1" presetClass="exit" presetSubtype="0" fill="hold" grpId="4" nodeType="withEffect">
                                  <p:stCondLst>
                                    <p:cond delay="0"/>
                                  </p:stCondLst>
                                  <p:childTnLst>
                                    <p:set>
                                      <p:cBhvr>
                                        <p:cTn id="8017" dur="1" fill="hold">
                                          <p:stCondLst>
                                            <p:cond delay="0"/>
                                          </p:stCondLst>
                                        </p:cTn>
                                        <p:tgtEl>
                                          <p:spTgt spid="837"/>
                                        </p:tgtEl>
                                        <p:attrNameLst>
                                          <p:attrName>style.visibility</p:attrName>
                                        </p:attrNameLst>
                                      </p:cBhvr>
                                      <p:to>
                                        <p:strVal val="hidden"/>
                                      </p:to>
                                    </p:set>
                                  </p:childTnLst>
                                </p:cTn>
                              </p:par>
                              <p:par>
                                <p:cTn id="8018" presetID="1" presetClass="exit" presetSubtype="0" fill="hold" grpId="4" nodeType="withEffect">
                                  <p:stCondLst>
                                    <p:cond delay="0"/>
                                  </p:stCondLst>
                                  <p:childTnLst>
                                    <p:set>
                                      <p:cBhvr>
                                        <p:cTn id="8019" dur="1" fill="hold">
                                          <p:stCondLst>
                                            <p:cond delay="0"/>
                                          </p:stCondLst>
                                        </p:cTn>
                                        <p:tgtEl>
                                          <p:spTgt spid="840"/>
                                        </p:tgtEl>
                                        <p:attrNameLst>
                                          <p:attrName>style.visibility</p:attrName>
                                        </p:attrNameLst>
                                      </p:cBhvr>
                                      <p:to>
                                        <p:strVal val="hidden"/>
                                      </p:to>
                                    </p:set>
                                  </p:childTnLst>
                                </p:cTn>
                              </p:par>
                              <p:par>
                                <p:cTn id="8020" presetID="1" presetClass="exit" presetSubtype="0" fill="hold" grpId="4" nodeType="withEffect">
                                  <p:stCondLst>
                                    <p:cond delay="0"/>
                                  </p:stCondLst>
                                  <p:childTnLst>
                                    <p:set>
                                      <p:cBhvr>
                                        <p:cTn id="8021" dur="1" fill="hold">
                                          <p:stCondLst>
                                            <p:cond delay="0"/>
                                          </p:stCondLst>
                                        </p:cTn>
                                        <p:tgtEl>
                                          <p:spTgt spid="839"/>
                                        </p:tgtEl>
                                        <p:attrNameLst>
                                          <p:attrName>style.visibility</p:attrName>
                                        </p:attrNameLst>
                                      </p:cBhvr>
                                      <p:to>
                                        <p:strVal val="hidden"/>
                                      </p:to>
                                    </p:set>
                                  </p:childTnLst>
                                </p:cTn>
                              </p:par>
                              <p:par>
                                <p:cTn id="8022" presetID="1" presetClass="exit" presetSubtype="0" fill="hold" grpId="4" nodeType="withEffect">
                                  <p:stCondLst>
                                    <p:cond delay="0"/>
                                  </p:stCondLst>
                                  <p:childTnLst>
                                    <p:set>
                                      <p:cBhvr>
                                        <p:cTn id="8023" dur="1" fill="hold">
                                          <p:stCondLst>
                                            <p:cond delay="0"/>
                                          </p:stCondLst>
                                        </p:cTn>
                                        <p:tgtEl>
                                          <p:spTgt spid="842"/>
                                        </p:tgtEl>
                                        <p:attrNameLst>
                                          <p:attrName>style.visibility</p:attrName>
                                        </p:attrNameLst>
                                      </p:cBhvr>
                                      <p:to>
                                        <p:strVal val="hidden"/>
                                      </p:to>
                                    </p:set>
                                  </p:childTnLst>
                                </p:cTn>
                              </p:par>
                              <p:par>
                                <p:cTn id="8024" presetID="1" presetClass="exit" presetSubtype="0" fill="hold" grpId="4" nodeType="withEffect">
                                  <p:stCondLst>
                                    <p:cond delay="0"/>
                                  </p:stCondLst>
                                  <p:childTnLst>
                                    <p:set>
                                      <p:cBhvr>
                                        <p:cTn id="8025" dur="1" fill="hold">
                                          <p:stCondLst>
                                            <p:cond delay="0"/>
                                          </p:stCondLst>
                                        </p:cTn>
                                        <p:tgtEl>
                                          <p:spTgt spid="841"/>
                                        </p:tgtEl>
                                        <p:attrNameLst>
                                          <p:attrName>style.visibility</p:attrName>
                                        </p:attrNameLst>
                                      </p:cBhvr>
                                      <p:to>
                                        <p:strVal val="hidden"/>
                                      </p:to>
                                    </p:set>
                                  </p:childTnLst>
                                </p:cTn>
                              </p:par>
                              <p:par>
                                <p:cTn id="8026" presetID="1" presetClass="exit" presetSubtype="0" fill="hold" grpId="4" nodeType="withEffect">
                                  <p:stCondLst>
                                    <p:cond delay="0"/>
                                  </p:stCondLst>
                                  <p:childTnLst>
                                    <p:set>
                                      <p:cBhvr>
                                        <p:cTn id="8027" dur="1" fill="hold">
                                          <p:stCondLst>
                                            <p:cond delay="0"/>
                                          </p:stCondLst>
                                        </p:cTn>
                                        <p:tgtEl>
                                          <p:spTgt spid="844"/>
                                        </p:tgtEl>
                                        <p:attrNameLst>
                                          <p:attrName>style.visibility</p:attrName>
                                        </p:attrNameLst>
                                      </p:cBhvr>
                                      <p:to>
                                        <p:strVal val="hidden"/>
                                      </p:to>
                                    </p:set>
                                  </p:childTnLst>
                                </p:cTn>
                              </p:par>
                              <p:par>
                                <p:cTn id="8028" presetID="1" presetClass="exit" presetSubtype="0" fill="hold" grpId="4" nodeType="withEffect">
                                  <p:stCondLst>
                                    <p:cond delay="0"/>
                                  </p:stCondLst>
                                  <p:childTnLst>
                                    <p:set>
                                      <p:cBhvr>
                                        <p:cTn id="8029" dur="1" fill="hold">
                                          <p:stCondLst>
                                            <p:cond delay="0"/>
                                          </p:stCondLst>
                                        </p:cTn>
                                        <p:tgtEl>
                                          <p:spTgt spid="843"/>
                                        </p:tgtEl>
                                        <p:attrNameLst>
                                          <p:attrName>style.visibility</p:attrName>
                                        </p:attrNameLst>
                                      </p:cBhvr>
                                      <p:to>
                                        <p:strVal val="hidden"/>
                                      </p:to>
                                    </p:set>
                                  </p:childTnLst>
                                </p:cTn>
                              </p:par>
                              <p:par>
                                <p:cTn id="8030" presetID="1" presetClass="exit" presetSubtype="0" fill="hold" grpId="4" nodeType="withEffect">
                                  <p:stCondLst>
                                    <p:cond delay="0"/>
                                  </p:stCondLst>
                                  <p:childTnLst>
                                    <p:set>
                                      <p:cBhvr>
                                        <p:cTn id="8031" dur="1" fill="hold">
                                          <p:stCondLst>
                                            <p:cond delay="0"/>
                                          </p:stCondLst>
                                        </p:cTn>
                                        <p:tgtEl>
                                          <p:spTgt spid="846"/>
                                        </p:tgtEl>
                                        <p:attrNameLst>
                                          <p:attrName>style.visibility</p:attrName>
                                        </p:attrNameLst>
                                      </p:cBhvr>
                                      <p:to>
                                        <p:strVal val="hidden"/>
                                      </p:to>
                                    </p:set>
                                  </p:childTnLst>
                                </p:cTn>
                              </p:par>
                              <p:par>
                                <p:cTn id="8032" presetID="1" presetClass="exit" presetSubtype="0" fill="hold" grpId="4" nodeType="withEffect">
                                  <p:stCondLst>
                                    <p:cond delay="0"/>
                                  </p:stCondLst>
                                  <p:childTnLst>
                                    <p:set>
                                      <p:cBhvr>
                                        <p:cTn id="8033" dur="1" fill="hold">
                                          <p:stCondLst>
                                            <p:cond delay="0"/>
                                          </p:stCondLst>
                                        </p:cTn>
                                        <p:tgtEl>
                                          <p:spTgt spid="845"/>
                                        </p:tgtEl>
                                        <p:attrNameLst>
                                          <p:attrName>style.visibility</p:attrName>
                                        </p:attrNameLst>
                                      </p:cBhvr>
                                      <p:to>
                                        <p:strVal val="hidden"/>
                                      </p:to>
                                    </p:set>
                                  </p:childTnLst>
                                </p:cTn>
                              </p:par>
                              <p:par>
                                <p:cTn id="8034" presetID="1" presetClass="exit" presetSubtype="0" fill="hold" grpId="4" nodeType="withEffect">
                                  <p:stCondLst>
                                    <p:cond delay="0"/>
                                  </p:stCondLst>
                                  <p:childTnLst>
                                    <p:set>
                                      <p:cBhvr>
                                        <p:cTn id="8035" dur="1" fill="hold">
                                          <p:stCondLst>
                                            <p:cond delay="0"/>
                                          </p:stCondLst>
                                        </p:cTn>
                                        <p:tgtEl>
                                          <p:spTgt spid="848"/>
                                        </p:tgtEl>
                                        <p:attrNameLst>
                                          <p:attrName>style.visibility</p:attrName>
                                        </p:attrNameLst>
                                      </p:cBhvr>
                                      <p:to>
                                        <p:strVal val="hidden"/>
                                      </p:to>
                                    </p:set>
                                  </p:childTnLst>
                                </p:cTn>
                              </p:par>
                              <p:par>
                                <p:cTn id="8036" presetID="1" presetClass="exit" presetSubtype="0" fill="hold" grpId="4" nodeType="withEffect">
                                  <p:stCondLst>
                                    <p:cond delay="0"/>
                                  </p:stCondLst>
                                  <p:childTnLst>
                                    <p:set>
                                      <p:cBhvr>
                                        <p:cTn id="8037" dur="1" fill="hold">
                                          <p:stCondLst>
                                            <p:cond delay="0"/>
                                          </p:stCondLst>
                                        </p:cTn>
                                        <p:tgtEl>
                                          <p:spTgt spid="847"/>
                                        </p:tgtEl>
                                        <p:attrNameLst>
                                          <p:attrName>style.visibility</p:attrName>
                                        </p:attrNameLst>
                                      </p:cBhvr>
                                      <p:to>
                                        <p:strVal val="hidden"/>
                                      </p:to>
                                    </p:set>
                                  </p:childTnLst>
                                </p:cTn>
                              </p:par>
                              <p:par>
                                <p:cTn id="8038" presetID="1" presetClass="exit" presetSubtype="0" fill="hold" grpId="4" nodeType="withEffect">
                                  <p:stCondLst>
                                    <p:cond delay="0"/>
                                  </p:stCondLst>
                                  <p:childTnLst>
                                    <p:set>
                                      <p:cBhvr>
                                        <p:cTn id="8039" dur="1" fill="hold">
                                          <p:stCondLst>
                                            <p:cond delay="0"/>
                                          </p:stCondLst>
                                        </p:cTn>
                                        <p:tgtEl>
                                          <p:spTgt spid="849"/>
                                        </p:tgtEl>
                                        <p:attrNameLst>
                                          <p:attrName>style.visibility</p:attrName>
                                        </p:attrNameLst>
                                      </p:cBhvr>
                                      <p:to>
                                        <p:strVal val="hidden"/>
                                      </p:to>
                                    </p:set>
                                  </p:childTnLst>
                                </p:cTn>
                              </p:par>
                              <p:par>
                                <p:cTn id="8040" presetID="1" presetClass="exit" presetSubtype="0" fill="hold" grpId="4" nodeType="withEffect">
                                  <p:stCondLst>
                                    <p:cond delay="0"/>
                                  </p:stCondLst>
                                  <p:childTnLst>
                                    <p:set>
                                      <p:cBhvr>
                                        <p:cTn id="8041" dur="1" fill="hold">
                                          <p:stCondLst>
                                            <p:cond delay="0"/>
                                          </p:stCondLst>
                                        </p:cTn>
                                        <p:tgtEl>
                                          <p:spTgt spid="850"/>
                                        </p:tgtEl>
                                        <p:attrNameLst>
                                          <p:attrName>style.visibility</p:attrName>
                                        </p:attrNameLst>
                                      </p:cBhvr>
                                      <p:to>
                                        <p:strVal val="hidden"/>
                                      </p:to>
                                    </p:set>
                                  </p:childTnLst>
                                </p:cTn>
                              </p:par>
                              <p:par>
                                <p:cTn id="8042" presetID="1" presetClass="exit" presetSubtype="0" fill="hold" grpId="4" nodeType="withEffect">
                                  <p:stCondLst>
                                    <p:cond delay="0"/>
                                  </p:stCondLst>
                                  <p:childTnLst>
                                    <p:set>
                                      <p:cBhvr>
                                        <p:cTn id="8043" dur="1" fill="hold">
                                          <p:stCondLst>
                                            <p:cond delay="0"/>
                                          </p:stCondLst>
                                        </p:cTn>
                                        <p:tgtEl>
                                          <p:spTgt spid="852"/>
                                        </p:tgtEl>
                                        <p:attrNameLst>
                                          <p:attrName>style.visibility</p:attrName>
                                        </p:attrNameLst>
                                      </p:cBhvr>
                                      <p:to>
                                        <p:strVal val="hidden"/>
                                      </p:to>
                                    </p:set>
                                  </p:childTnLst>
                                </p:cTn>
                              </p:par>
                              <p:par>
                                <p:cTn id="8044" presetID="1" presetClass="exit" presetSubtype="0" fill="hold" grpId="4" nodeType="withEffect">
                                  <p:stCondLst>
                                    <p:cond delay="0"/>
                                  </p:stCondLst>
                                  <p:childTnLst>
                                    <p:set>
                                      <p:cBhvr>
                                        <p:cTn id="8045" dur="1" fill="hold">
                                          <p:stCondLst>
                                            <p:cond delay="0"/>
                                          </p:stCondLst>
                                        </p:cTn>
                                        <p:tgtEl>
                                          <p:spTgt spid="851"/>
                                        </p:tgtEl>
                                        <p:attrNameLst>
                                          <p:attrName>style.visibility</p:attrName>
                                        </p:attrNameLst>
                                      </p:cBhvr>
                                      <p:to>
                                        <p:strVal val="hidden"/>
                                      </p:to>
                                    </p:set>
                                  </p:childTnLst>
                                </p:cTn>
                              </p:par>
                              <p:par>
                                <p:cTn id="8046" presetID="1" presetClass="exit" presetSubtype="0" fill="hold" grpId="4" nodeType="withEffect">
                                  <p:stCondLst>
                                    <p:cond delay="0"/>
                                  </p:stCondLst>
                                  <p:childTnLst>
                                    <p:set>
                                      <p:cBhvr>
                                        <p:cTn id="8047" dur="1" fill="hold">
                                          <p:stCondLst>
                                            <p:cond delay="0"/>
                                          </p:stCondLst>
                                        </p:cTn>
                                        <p:tgtEl>
                                          <p:spTgt spid="854"/>
                                        </p:tgtEl>
                                        <p:attrNameLst>
                                          <p:attrName>style.visibility</p:attrName>
                                        </p:attrNameLst>
                                      </p:cBhvr>
                                      <p:to>
                                        <p:strVal val="hidden"/>
                                      </p:to>
                                    </p:set>
                                  </p:childTnLst>
                                </p:cTn>
                              </p:par>
                              <p:par>
                                <p:cTn id="8048" presetID="1" presetClass="exit" presetSubtype="0" fill="hold" grpId="4" nodeType="withEffect">
                                  <p:stCondLst>
                                    <p:cond delay="0"/>
                                  </p:stCondLst>
                                  <p:childTnLst>
                                    <p:set>
                                      <p:cBhvr>
                                        <p:cTn id="8049" dur="1" fill="hold">
                                          <p:stCondLst>
                                            <p:cond delay="0"/>
                                          </p:stCondLst>
                                        </p:cTn>
                                        <p:tgtEl>
                                          <p:spTgt spid="853"/>
                                        </p:tgtEl>
                                        <p:attrNameLst>
                                          <p:attrName>style.visibility</p:attrName>
                                        </p:attrNameLst>
                                      </p:cBhvr>
                                      <p:to>
                                        <p:strVal val="hidden"/>
                                      </p:to>
                                    </p:set>
                                  </p:childTnLst>
                                </p:cTn>
                              </p:par>
                              <p:par>
                                <p:cTn id="8050" presetID="1" presetClass="exit" presetSubtype="0" fill="hold" grpId="4" nodeType="withEffect">
                                  <p:stCondLst>
                                    <p:cond delay="0"/>
                                  </p:stCondLst>
                                  <p:childTnLst>
                                    <p:set>
                                      <p:cBhvr>
                                        <p:cTn id="8051" dur="1" fill="hold">
                                          <p:stCondLst>
                                            <p:cond delay="0"/>
                                          </p:stCondLst>
                                        </p:cTn>
                                        <p:tgtEl>
                                          <p:spTgt spid="856"/>
                                        </p:tgtEl>
                                        <p:attrNameLst>
                                          <p:attrName>style.visibility</p:attrName>
                                        </p:attrNameLst>
                                      </p:cBhvr>
                                      <p:to>
                                        <p:strVal val="hidden"/>
                                      </p:to>
                                    </p:set>
                                  </p:childTnLst>
                                </p:cTn>
                              </p:par>
                              <p:par>
                                <p:cTn id="8052" presetID="1" presetClass="exit" presetSubtype="0" fill="hold" grpId="4" nodeType="withEffect">
                                  <p:stCondLst>
                                    <p:cond delay="0"/>
                                  </p:stCondLst>
                                  <p:childTnLst>
                                    <p:set>
                                      <p:cBhvr>
                                        <p:cTn id="8053" dur="1" fill="hold">
                                          <p:stCondLst>
                                            <p:cond delay="0"/>
                                          </p:stCondLst>
                                        </p:cTn>
                                        <p:tgtEl>
                                          <p:spTgt spid="855"/>
                                        </p:tgtEl>
                                        <p:attrNameLst>
                                          <p:attrName>style.visibility</p:attrName>
                                        </p:attrNameLst>
                                      </p:cBhvr>
                                      <p:to>
                                        <p:strVal val="hidden"/>
                                      </p:to>
                                    </p:set>
                                  </p:childTnLst>
                                </p:cTn>
                              </p:par>
                              <p:par>
                                <p:cTn id="8054" presetID="1" presetClass="exit" presetSubtype="0" fill="hold" grpId="4" nodeType="withEffect">
                                  <p:stCondLst>
                                    <p:cond delay="0"/>
                                  </p:stCondLst>
                                  <p:childTnLst>
                                    <p:set>
                                      <p:cBhvr>
                                        <p:cTn id="8055" dur="1" fill="hold">
                                          <p:stCondLst>
                                            <p:cond delay="0"/>
                                          </p:stCondLst>
                                        </p:cTn>
                                        <p:tgtEl>
                                          <p:spTgt spid="858"/>
                                        </p:tgtEl>
                                        <p:attrNameLst>
                                          <p:attrName>style.visibility</p:attrName>
                                        </p:attrNameLst>
                                      </p:cBhvr>
                                      <p:to>
                                        <p:strVal val="hidden"/>
                                      </p:to>
                                    </p:set>
                                  </p:childTnLst>
                                </p:cTn>
                              </p:par>
                              <p:par>
                                <p:cTn id="8056" presetID="1" presetClass="exit" presetSubtype="0" fill="hold" grpId="4" nodeType="withEffect">
                                  <p:stCondLst>
                                    <p:cond delay="0"/>
                                  </p:stCondLst>
                                  <p:childTnLst>
                                    <p:set>
                                      <p:cBhvr>
                                        <p:cTn id="8057" dur="1" fill="hold">
                                          <p:stCondLst>
                                            <p:cond delay="0"/>
                                          </p:stCondLst>
                                        </p:cTn>
                                        <p:tgtEl>
                                          <p:spTgt spid="857"/>
                                        </p:tgtEl>
                                        <p:attrNameLst>
                                          <p:attrName>style.visibility</p:attrName>
                                        </p:attrNameLst>
                                      </p:cBhvr>
                                      <p:to>
                                        <p:strVal val="hidden"/>
                                      </p:to>
                                    </p:set>
                                  </p:childTnLst>
                                </p:cTn>
                              </p:par>
                              <p:par>
                                <p:cTn id="8058" presetID="1" presetClass="exit" presetSubtype="0" fill="hold" grpId="4" nodeType="withEffect">
                                  <p:stCondLst>
                                    <p:cond delay="0"/>
                                  </p:stCondLst>
                                  <p:childTnLst>
                                    <p:set>
                                      <p:cBhvr>
                                        <p:cTn id="8059" dur="1" fill="hold">
                                          <p:stCondLst>
                                            <p:cond delay="0"/>
                                          </p:stCondLst>
                                        </p:cTn>
                                        <p:tgtEl>
                                          <p:spTgt spid="860"/>
                                        </p:tgtEl>
                                        <p:attrNameLst>
                                          <p:attrName>style.visibility</p:attrName>
                                        </p:attrNameLst>
                                      </p:cBhvr>
                                      <p:to>
                                        <p:strVal val="hidden"/>
                                      </p:to>
                                    </p:set>
                                  </p:childTnLst>
                                </p:cTn>
                              </p:par>
                              <p:par>
                                <p:cTn id="8060" presetID="1" presetClass="exit" presetSubtype="0" fill="hold" grpId="4" nodeType="withEffect">
                                  <p:stCondLst>
                                    <p:cond delay="0"/>
                                  </p:stCondLst>
                                  <p:childTnLst>
                                    <p:set>
                                      <p:cBhvr>
                                        <p:cTn id="8061" dur="1" fill="hold">
                                          <p:stCondLst>
                                            <p:cond delay="0"/>
                                          </p:stCondLst>
                                        </p:cTn>
                                        <p:tgtEl>
                                          <p:spTgt spid="859"/>
                                        </p:tgtEl>
                                        <p:attrNameLst>
                                          <p:attrName>style.visibility</p:attrName>
                                        </p:attrNameLst>
                                      </p:cBhvr>
                                      <p:to>
                                        <p:strVal val="hidden"/>
                                      </p:to>
                                    </p:set>
                                  </p:childTnLst>
                                </p:cTn>
                              </p:par>
                              <p:par>
                                <p:cTn id="8062" presetID="1" presetClass="exit" presetSubtype="0" fill="hold" grpId="4" nodeType="withEffect">
                                  <p:stCondLst>
                                    <p:cond delay="0"/>
                                  </p:stCondLst>
                                  <p:childTnLst>
                                    <p:set>
                                      <p:cBhvr>
                                        <p:cTn id="8063" dur="1" fill="hold">
                                          <p:stCondLst>
                                            <p:cond delay="0"/>
                                          </p:stCondLst>
                                        </p:cTn>
                                        <p:tgtEl>
                                          <p:spTgt spid="862"/>
                                        </p:tgtEl>
                                        <p:attrNameLst>
                                          <p:attrName>style.visibility</p:attrName>
                                        </p:attrNameLst>
                                      </p:cBhvr>
                                      <p:to>
                                        <p:strVal val="hidden"/>
                                      </p:to>
                                    </p:set>
                                  </p:childTnLst>
                                </p:cTn>
                              </p:par>
                              <p:par>
                                <p:cTn id="8064" presetID="1" presetClass="exit" presetSubtype="0" fill="hold" grpId="4" nodeType="withEffect">
                                  <p:stCondLst>
                                    <p:cond delay="0"/>
                                  </p:stCondLst>
                                  <p:childTnLst>
                                    <p:set>
                                      <p:cBhvr>
                                        <p:cTn id="8065" dur="1" fill="hold">
                                          <p:stCondLst>
                                            <p:cond delay="0"/>
                                          </p:stCondLst>
                                        </p:cTn>
                                        <p:tgtEl>
                                          <p:spTgt spid="861"/>
                                        </p:tgtEl>
                                        <p:attrNameLst>
                                          <p:attrName>style.visibility</p:attrName>
                                        </p:attrNameLst>
                                      </p:cBhvr>
                                      <p:to>
                                        <p:strVal val="hidden"/>
                                      </p:to>
                                    </p:set>
                                  </p:childTnLst>
                                </p:cTn>
                              </p:par>
                              <p:par>
                                <p:cTn id="8066" presetID="1" presetClass="exit" presetSubtype="0" fill="hold" grpId="4" nodeType="withEffect">
                                  <p:stCondLst>
                                    <p:cond delay="0"/>
                                  </p:stCondLst>
                                  <p:childTnLst>
                                    <p:set>
                                      <p:cBhvr>
                                        <p:cTn id="8067" dur="1" fill="hold">
                                          <p:stCondLst>
                                            <p:cond delay="0"/>
                                          </p:stCondLst>
                                        </p:cTn>
                                        <p:tgtEl>
                                          <p:spTgt spid="864"/>
                                        </p:tgtEl>
                                        <p:attrNameLst>
                                          <p:attrName>style.visibility</p:attrName>
                                        </p:attrNameLst>
                                      </p:cBhvr>
                                      <p:to>
                                        <p:strVal val="hidden"/>
                                      </p:to>
                                    </p:set>
                                  </p:childTnLst>
                                </p:cTn>
                              </p:par>
                              <p:par>
                                <p:cTn id="8068" presetID="1" presetClass="exit" presetSubtype="0" fill="hold" grpId="4" nodeType="withEffect">
                                  <p:stCondLst>
                                    <p:cond delay="0"/>
                                  </p:stCondLst>
                                  <p:childTnLst>
                                    <p:set>
                                      <p:cBhvr>
                                        <p:cTn id="8069" dur="1" fill="hold">
                                          <p:stCondLst>
                                            <p:cond delay="0"/>
                                          </p:stCondLst>
                                        </p:cTn>
                                        <p:tgtEl>
                                          <p:spTgt spid="863"/>
                                        </p:tgtEl>
                                        <p:attrNameLst>
                                          <p:attrName>style.visibility</p:attrName>
                                        </p:attrNameLst>
                                      </p:cBhvr>
                                      <p:to>
                                        <p:strVal val="hidden"/>
                                      </p:to>
                                    </p:set>
                                  </p:childTnLst>
                                </p:cTn>
                              </p:par>
                              <p:par>
                                <p:cTn id="8070" presetID="1" presetClass="exit" presetSubtype="0" fill="hold" grpId="4" nodeType="withEffect">
                                  <p:stCondLst>
                                    <p:cond delay="0"/>
                                  </p:stCondLst>
                                  <p:childTnLst>
                                    <p:set>
                                      <p:cBhvr>
                                        <p:cTn id="8071" dur="1" fill="hold">
                                          <p:stCondLst>
                                            <p:cond delay="0"/>
                                          </p:stCondLst>
                                        </p:cTn>
                                        <p:tgtEl>
                                          <p:spTgt spid="866"/>
                                        </p:tgtEl>
                                        <p:attrNameLst>
                                          <p:attrName>style.visibility</p:attrName>
                                        </p:attrNameLst>
                                      </p:cBhvr>
                                      <p:to>
                                        <p:strVal val="hidden"/>
                                      </p:to>
                                    </p:set>
                                  </p:childTnLst>
                                </p:cTn>
                              </p:par>
                              <p:par>
                                <p:cTn id="8072" presetID="1" presetClass="exit" presetSubtype="0" fill="hold" grpId="4" nodeType="withEffect">
                                  <p:stCondLst>
                                    <p:cond delay="0"/>
                                  </p:stCondLst>
                                  <p:childTnLst>
                                    <p:set>
                                      <p:cBhvr>
                                        <p:cTn id="8073" dur="1" fill="hold">
                                          <p:stCondLst>
                                            <p:cond delay="0"/>
                                          </p:stCondLst>
                                        </p:cTn>
                                        <p:tgtEl>
                                          <p:spTgt spid="865"/>
                                        </p:tgtEl>
                                        <p:attrNameLst>
                                          <p:attrName>style.visibility</p:attrName>
                                        </p:attrNameLst>
                                      </p:cBhvr>
                                      <p:to>
                                        <p:strVal val="hidden"/>
                                      </p:to>
                                    </p:set>
                                  </p:childTnLst>
                                </p:cTn>
                              </p:par>
                              <p:par>
                                <p:cTn id="8074" presetID="1" presetClass="exit" presetSubtype="0" fill="hold" grpId="4" nodeType="withEffect">
                                  <p:stCondLst>
                                    <p:cond delay="0"/>
                                  </p:stCondLst>
                                  <p:childTnLst>
                                    <p:set>
                                      <p:cBhvr>
                                        <p:cTn id="8075" dur="1" fill="hold">
                                          <p:stCondLst>
                                            <p:cond delay="0"/>
                                          </p:stCondLst>
                                        </p:cTn>
                                        <p:tgtEl>
                                          <p:spTgt spid="868"/>
                                        </p:tgtEl>
                                        <p:attrNameLst>
                                          <p:attrName>style.visibility</p:attrName>
                                        </p:attrNameLst>
                                      </p:cBhvr>
                                      <p:to>
                                        <p:strVal val="hidden"/>
                                      </p:to>
                                    </p:set>
                                  </p:childTnLst>
                                </p:cTn>
                              </p:par>
                              <p:par>
                                <p:cTn id="8076" presetID="1" presetClass="exit" presetSubtype="0" fill="hold" grpId="4" nodeType="withEffect">
                                  <p:stCondLst>
                                    <p:cond delay="0"/>
                                  </p:stCondLst>
                                  <p:childTnLst>
                                    <p:set>
                                      <p:cBhvr>
                                        <p:cTn id="8077" dur="1" fill="hold">
                                          <p:stCondLst>
                                            <p:cond delay="0"/>
                                          </p:stCondLst>
                                        </p:cTn>
                                        <p:tgtEl>
                                          <p:spTgt spid="867"/>
                                        </p:tgtEl>
                                        <p:attrNameLst>
                                          <p:attrName>style.visibility</p:attrName>
                                        </p:attrNameLst>
                                      </p:cBhvr>
                                      <p:to>
                                        <p:strVal val="hidden"/>
                                      </p:to>
                                    </p:set>
                                  </p:childTnLst>
                                </p:cTn>
                              </p:par>
                              <p:par>
                                <p:cTn id="8078" presetID="1" presetClass="exit" presetSubtype="0" fill="hold" grpId="4" nodeType="withEffect">
                                  <p:stCondLst>
                                    <p:cond delay="0"/>
                                  </p:stCondLst>
                                  <p:childTnLst>
                                    <p:set>
                                      <p:cBhvr>
                                        <p:cTn id="8079" dur="1" fill="hold">
                                          <p:stCondLst>
                                            <p:cond delay="0"/>
                                          </p:stCondLst>
                                        </p:cTn>
                                        <p:tgtEl>
                                          <p:spTgt spid="869"/>
                                        </p:tgtEl>
                                        <p:attrNameLst>
                                          <p:attrName>style.visibility</p:attrName>
                                        </p:attrNameLst>
                                      </p:cBhvr>
                                      <p:to>
                                        <p:strVal val="hidden"/>
                                      </p:to>
                                    </p:set>
                                  </p:childTnLst>
                                </p:cTn>
                              </p:par>
                              <p:par>
                                <p:cTn id="8080" presetID="1" presetClass="exit" presetSubtype="0" fill="hold" grpId="4" nodeType="withEffect">
                                  <p:stCondLst>
                                    <p:cond delay="0"/>
                                  </p:stCondLst>
                                  <p:childTnLst>
                                    <p:set>
                                      <p:cBhvr>
                                        <p:cTn id="8081" dur="1" fill="hold">
                                          <p:stCondLst>
                                            <p:cond delay="0"/>
                                          </p:stCondLst>
                                        </p:cTn>
                                        <p:tgtEl>
                                          <p:spTgt spid="870"/>
                                        </p:tgtEl>
                                        <p:attrNameLst>
                                          <p:attrName>style.visibility</p:attrName>
                                        </p:attrNameLst>
                                      </p:cBhvr>
                                      <p:to>
                                        <p:strVal val="hidden"/>
                                      </p:to>
                                    </p:set>
                                  </p:childTnLst>
                                </p:cTn>
                              </p:par>
                              <p:par>
                                <p:cTn id="8082" presetID="1" presetClass="exit" presetSubtype="0" fill="hold" grpId="4" nodeType="withEffect">
                                  <p:stCondLst>
                                    <p:cond delay="0"/>
                                  </p:stCondLst>
                                  <p:childTnLst>
                                    <p:set>
                                      <p:cBhvr>
                                        <p:cTn id="8083" dur="1" fill="hold">
                                          <p:stCondLst>
                                            <p:cond delay="0"/>
                                          </p:stCondLst>
                                        </p:cTn>
                                        <p:tgtEl>
                                          <p:spTgt spid="872"/>
                                        </p:tgtEl>
                                        <p:attrNameLst>
                                          <p:attrName>style.visibility</p:attrName>
                                        </p:attrNameLst>
                                      </p:cBhvr>
                                      <p:to>
                                        <p:strVal val="hidden"/>
                                      </p:to>
                                    </p:set>
                                  </p:childTnLst>
                                </p:cTn>
                              </p:par>
                              <p:par>
                                <p:cTn id="8084" presetID="1" presetClass="exit" presetSubtype="0" fill="hold" grpId="4" nodeType="withEffect">
                                  <p:stCondLst>
                                    <p:cond delay="0"/>
                                  </p:stCondLst>
                                  <p:childTnLst>
                                    <p:set>
                                      <p:cBhvr>
                                        <p:cTn id="8085" dur="1" fill="hold">
                                          <p:stCondLst>
                                            <p:cond delay="0"/>
                                          </p:stCondLst>
                                        </p:cTn>
                                        <p:tgtEl>
                                          <p:spTgt spid="871"/>
                                        </p:tgtEl>
                                        <p:attrNameLst>
                                          <p:attrName>style.visibility</p:attrName>
                                        </p:attrNameLst>
                                      </p:cBhvr>
                                      <p:to>
                                        <p:strVal val="hidden"/>
                                      </p:to>
                                    </p:set>
                                  </p:childTnLst>
                                </p:cTn>
                              </p:par>
                              <p:par>
                                <p:cTn id="8086" presetID="1" presetClass="exit" presetSubtype="0" fill="hold" grpId="4" nodeType="withEffect">
                                  <p:stCondLst>
                                    <p:cond delay="0"/>
                                  </p:stCondLst>
                                  <p:childTnLst>
                                    <p:set>
                                      <p:cBhvr>
                                        <p:cTn id="8087" dur="1" fill="hold">
                                          <p:stCondLst>
                                            <p:cond delay="0"/>
                                          </p:stCondLst>
                                        </p:cTn>
                                        <p:tgtEl>
                                          <p:spTgt spid="874"/>
                                        </p:tgtEl>
                                        <p:attrNameLst>
                                          <p:attrName>style.visibility</p:attrName>
                                        </p:attrNameLst>
                                      </p:cBhvr>
                                      <p:to>
                                        <p:strVal val="hidden"/>
                                      </p:to>
                                    </p:set>
                                  </p:childTnLst>
                                </p:cTn>
                              </p:par>
                              <p:par>
                                <p:cTn id="8088" presetID="1" presetClass="exit" presetSubtype="0" fill="hold" grpId="4" nodeType="withEffect">
                                  <p:stCondLst>
                                    <p:cond delay="0"/>
                                  </p:stCondLst>
                                  <p:childTnLst>
                                    <p:set>
                                      <p:cBhvr>
                                        <p:cTn id="8089" dur="1" fill="hold">
                                          <p:stCondLst>
                                            <p:cond delay="0"/>
                                          </p:stCondLst>
                                        </p:cTn>
                                        <p:tgtEl>
                                          <p:spTgt spid="873"/>
                                        </p:tgtEl>
                                        <p:attrNameLst>
                                          <p:attrName>style.visibility</p:attrName>
                                        </p:attrNameLst>
                                      </p:cBhvr>
                                      <p:to>
                                        <p:strVal val="hidden"/>
                                      </p:to>
                                    </p:set>
                                  </p:childTnLst>
                                </p:cTn>
                              </p:par>
                              <p:par>
                                <p:cTn id="8090" presetID="1" presetClass="exit" presetSubtype="0" fill="hold" grpId="4" nodeType="withEffect">
                                  <p:stCondLst>
                                    <p:cond delay="0"/>
                                  </p:stCondLst>
                                  <p:childTnLst>
                                    <p:set>
                                      <p:cBhvr>
                                        <p:cTn id="8091" dur="1" fill="hold">
                                          <p:stCondLst>
                                            <p:cond delay="0"/>
                                          </p:stCondLst>
                                        </p:cTn>
                                        <p:tgtEl>
                                          <p:spTgt spid="876"/>
                                        </p:tgtEl>
                                        <p:attrNameLst>
                                          <p:attrName>style.visibility</p:attrName>
                                        </p:attrNameLst>
                                      </p:cBhvr>
                                      <p:to>
                                        <p:strVal val="hidden"/>
                                      </p:to>
                                    </p:set>
                                  </p:childTnLst>
                                </p:cTn>
                              </p:par>
                              <p:par>
                                <p:cTn id="8092" presetID="1" presetClass="exit" presetSubtype="0" fill="hold" grpId="4" nodeType="withEffect">
                                  <p:stCondLst>
                                    <p:cond delay="0"/>
                                  </p:stCondLst>
                                  <p:childTnLst>
                                    <p:set>
                                      <p:cBhvr>
                                        <p:cTn id="8093" dur="1" fill="hold">
                                          <p:stCondLst>
                                            <p:cond delay="0"/>
                                          </p:stCondLst>
                                        </p:cTn>
                                        <p:tgtEl>
                                          <p:spTgt spid="875"/>
                                        </p:tgtEl>
                                        <p:attrNameLst>
                                          <p:attrName>style.visibility</p:attrName>
                                        </p:attrNameLst>
                                      </p:cBhvr>
                                      <p:to>
                                        <p:strVal val="hidden"/>
                                      </p:to>
                                    </p:set>
                                  </p:childTnLst>
                                </p:cTn>
                              </p:par>
                              <p:par>
                                <p:cTn id="8094" presetID="1" presetClass="exit" presetSubtype="0" fill="hold" grpId="4" nodeType="withEffect">
                                  <p:stCondLst>
                                    <p:cond delay="0"/>
                                  </p:stCondLst>
                                  <p:childTnLst>
                                    <p:set>
                                      <p:cBhvr>
                                        <p:cTn id="8095" dur="1" fill="hold">
                                          <p:stCondLst>
                                            <p:cond delay="0"/>
                                          </p:stCondLst>
                                        </p:cTn>
                                        <p:tgtEl>
                                          <p:spTgt spid="878"/>
                                        </p:tgtEl>
                                        <p:attrNameLst>
                                          <p:attrName>style.visibility</p:attrName>
                                        </p:attrNameLst>
                                      </p:cBhvr>
                                      <p:to>
                                        <p:strVal val="hidden"/>
                                      </p:to>
                                    </p:set>
                                  </p:childTnLst>
                                </p:cTn>
                              </p:par>
                              <p:par>
                                <p:cTn id="8096" presetID="1" presetClass="exit" presetSubtype="0" fill="hold" grpId="4" nodeType="withEffect">
                                  <p:stCondLst>
                                    <p:cond delay="0"/>
                                  </p:stCondLst>
                                  <p:childTnLst>
                                    <p:set>
                                      <p:cBhvr>
                                        <p:cTn id="8097" dur="1" fill="hold">
                                          <p:stCondLst>
                                            <p:cond delay="0"/>
                                          </p:stCondLst>
                                        </p:cTn>
                                        <p:tgtEl>
                                          <p:spTgt spid="877"/>
                                        </p:tgtEl>
                                        <p:attrNameLst>
                                          <p:attrName>style.visibility</p:attrName>
                                        </p:attrNameLst>
                                      </p:cBhvr>
                                      <p:to>
                                        <p:strVal val="hidden"/>
                                      </p:to>
                                    </p:set>
                                  </p:childTnLst>
                                </p:cTn>
                              </p:par>
                              <p:par>
                                <p:cTn id="8098" presetID="1" presetClass="exit" presetSubtype="0" fill="hold" grpId="4" nodeType="withEffect">
                                  <p:stCondLst>
                                    <p:cond delay="0"/>
                                  </p:stCondLst>
                                  <p:childTnLst>
                                    <p:set>
                                      <p:cBhvr>
                                        <p:cTn id="8099" dur="1" fill="hold">
                                          <p:stCondLst>
                                            <p:cond delay="0"/>
                                          </p:stCondLst>
                                        </p:cTn>
                                        <p:tgtEl>
                                          <p:spTgt spid="880"/>
                                        </p:tgtEl>
                                        <p:attrNameLst>
                                          <p:attrName>style.visibility</p:attrName>
                                        </p:attrNameLst>
                                      </p:cBhvr>
                                      <p:to>
                                        <p:strVal val="hidden"/>
                                      </p:to>
                                    </p:set>
                                  </p:childTnLst>
                                </p:cTn>
                              </p:par>
                              <p:par>
                                <p:cTn id="8100" presetID="1" presetClass="exit" presetSubtype="0" fill="hold" grpId="4" nodeType="withEffect">
                                  <p:stCondLst>
                                    <p:cond delay="0"/>
                                  </p:stCondLst>
                                  <p:childTnLst>
                                    <p:set>
                                      <p:cBhvr>
                                        <p:cTn id="8101" dur="1" fill="hold">
                                          <p:stCondLst>
                                            <p:cond delay="0"/>
                                          </p:stCondLst>
                                        </p:cTn>
                                        <p:tgtEl>
                                          <p:spTgt spid="879"/>
                                        </p:tgtEl>
                                        <p:attrNameLst>
                                          <p:attrName>style.visibility</p:attrName>
                                        </p:attrNameLst>
                                      </p:cBhvr>
                                      <p:to>
                                        <p:strVal val="hidden"/>
                                      </p:to>
                                    </p:set>
                                  </p:childTnLst>
                                </p:cTn>
                              </p:par>
                              <p:par>
                                <p:cTn id="8102" presetID="1" presetClass="exit" presetSubtype="0" fill="hold" grpId="4" nodeType="withEffect">
                                  <p:stCondLst>
                                    <p:cond delay="0"/>
                                  </p:stCondLst>
                                  <p:childTnLst>
                                    <p:set>
                                      <p:cBhvr>
                                        <p:cTn id="8103" dur="1" fill="hold">
                                          <p:stCondLst>
                                            <p:cond delay="0"/>
                                          </p:stCondLst>
                                        </p:cTn>
                                        <p:tgtEl>
                                          <p:spTgt spid="882"/>
                                        </p:tgtEl>
                                        <p:attrNameLst>
                                          <p:attrName>style.visibility</p:attrName>
                                        </p:attrNameLst>
                                      </p:cBhvr>
                                      <p:to>
                                        <p:strVal val="hidden"/>
                                      </p:to>
                                    </p:set>
                                  </p:childTnLst>
                                </p:cTn>
                              </p:par>
                              <p:par>
                                <p:cTn id="8104" presetID="1" presetClass="exit" presetSubtype="0" fill="hold" grpId="4" nodeType="withEffect">
                                  <p:stCondLst>
                                    <p:cond delay="0"/>
                                  </p:stCondLst>
                                  <p:childTnLst>
                                    <p:set>
                                      <p:cBhvr>
                                        <p:cTn id="8105" dur="1" fill="hold">
                                          <p:stCondLst>
                                            <p:cond delay="0"/>
                                          </p:stCondLst>
                                        </p:cTn>
                                        <p:tgtEl>
                                          <p:spTgt spid="881"/>
                                        </p:tgtEl>
                                        <p:attrNameLst>
                                          <p:attrName>style.visibility</p:attrName>
                                        </p:attrNameLst>
                                      </p:cBhvr>
                                      <p:to>
                                        <p:strVal val="hidden"/>
                                      </p:to>
                                    </p:set>
                                  </p:childTnLst>
                                </p:cTn>
                              </p:par>
                              <p:par>
                                <p:cTn id="8106" presetID="1" presetClass="exit" presetSubtype="0" fill="hold" grpId="4" nodeType="withEffect">
                                  <p:stCondLst>
                                    <p:cond delay="0"/>
                                  </p:stCondLst>
                                  <p:childTnLst>
                                    <p:set>
                                      <p:cBhvr>
                                        <p:cTn id="8107" dur="1" fill="hold">
                                          <p:stCondLst>
                                            <p:cond delay="0"/>
                                          </p:stCondLst>
                                        </p:cTn>
                                        <p:tgtEl>
                                          <p:spTgt spid="884"/>
                                        </p:tgtEl>
                                        <p:attrNameLst>
                                          <p:attrName>style.visibility</p:attrName>
                                        </p:attrNameLst>
                                      </p:cBhvr>
                                      <p:to>
                                        <p:strVal val="hidden"/>
                                      </p:to>
                                    </p:set>
                                  </p:childTnLst>
                                </p:cTn>
                              </p:par>
                              <p:par>
                                <p:cTn id="8108" presetID="1" presetClass="exit" presetSubtype="0" fill="hold" grpId="4" nodeType="withEffect">
                                  <p:stCondLst>
                                    <p:cond delay="0"/>
                                  </p:stCondLst>
                                  <p:childTnLst>
                                    <p:set>
                                      <p:cBhvr>
                                        <p:cTn id="8109" dur="1" fill="hold">
                                          <p:stCondLst>
                                            <p:cond delay="0"/>
                                          </p:stCondLst>
                                        </p:cTn>
                                        <p:tgtEl>
                                          <p:spTgt spid="883"/>
                                        </p:tgtEl>
                                        <p:attrNameLst>
                                          <p:attrName>style.visibility</p:attrName>
                                        </p:attrNameLst>
                                      </p:cBhvr>
                                      <p:to>
                                        <p:strVal val="hidden"/>
                                      </p:to>
                                    </p:set>
                                  </p:childTnLst>
                                </p:cTn>
                              </p:par>
                              <p:par>
                                <p:cTn id="8110" presetID="1" presetClass="exit" presetSubtype="0" fill="hold" grpId="4" nodeType="withEffect">
                                  <p:stCondLst>
                                    <p:cond delay="0"/>
                                  </p:stCondLst>
                                  <p:childTnLst>
                                    <p:set>
                                      <p:cBhvr>
                                        <p:cTn id="8111" dur="1" fill="hold">
                                          <p:stCondLst>
                                            <p:cond delay="0"/>
                                          </p:stCondLst>
                                        </p:cTn>
                                        <p:tgtEl>
                                          <p:spTgt spid="886"/>
                                        </p:tgtEl>
                                        <p:attrNameLst>
                                          <p:attrName>style.visibility</p:attrName>
                                        </p:attrNameLst>
                                      </p:cBhvr>
                                      <p:to>
                                        <p:strVal val="hidden"/>
                                      </p:to>
                                    </p:set>
                                  </p:childTnLst>
                                </p:cTn>
                              </p:par>
                              <p:par>
                                <p:cTn id="8112" presetID="1" presetClass="exit" presetSubtype="0" fill="hold" grpId="4" nodeType="withEffect">
                                  <p:stCondLst>
                                    <p:cond delay="0"/>
                                  </p:stCondLst>
                                  <p:childTnLst>
                                    <p:set>
                                      <p:cBhvr>
                                        <p:cTn id="8113" dur="1" fill="hold">
                                          <p:stCondLst>
                                            <p:cond delay="0"/>
                                          </p:stCondLst>
                                        </p:cTn>
                                        <p:tgtEl>
                                          <p:spTgt spid="885"/>
                                        </p:tgtEl>
                                        <p:attrNameLst>
                                          <p:attrName>style.visibility</p:attrName>
                                        </p:attrNameLst>
                                      </p:cBhvr>
                                      <p:to>
                                        <p:strVal val="hidden"/>
                                      </p:to>
                                    </p:set>
                                  </p:childTnLst>
                                </p:cTn>
                              </p:par>
                              <p:par>
                                <p:cTn id="8114" presetID="1" presetClass="exit" presetSubtype="0" fill="hold" grpId="4" nodeType="withEffect">
                                  <p:stCondLst>
                                    <p:cond delay="0"/>
                                  </p:stCondLst>
                                  <p:childTnLst>
                                    <p:set>
                                      <p:cBhvr>
                                        <p:cTn id="8115" dur="1" fill="hold">
                                          <p:stCondLst>
                                            <p:cond delay="0"/>
                                          </p:stCondLst>
                                        </p:cTn>
                                        <p:tgtEl>
                                          <p:spTgt spid="888"/>
                                        </p:tgtEl>
                                        <p:attrNameLst>
                                          <p:attrName>style.visibility</p:attrName>
                                        </p:attrNameLst>
                                      </p:cBhvr>
                                      <p:to>
                                        <p:strVal val="hidden"/>
                                      </p:to>
                                    </p:set>
                                  </p:childTnLst>
                                </p:cTn>
                              </p:par>
                              <p:par>
                                <p:cTn id="8116" presetID="1" presetClass="exit" presetSubtype="0" fill="hold" grpId="4" nodeType="withEffect">
                                  <p:stCondLst>
                                    <p:cond delay="0"/>
                                  </p:stCondLst>
                                  <p:childTnLst>
                                    <p:set>
                                      <p:cBhvr>
                                        <p:cTn id="8117" dur="1" fill="hold">
                                          <p:stCondLst>
                                            <p:cond delay="0"/>
                                          </p:stCondLst>
                                        </p:cTn>
                                        <p:tgtEl>
                                          <p:spTgt spid="887"/>
                                        </p:tgtEl>
                                        <p:attrNameLst>
                                          <p:attrName>style.visibility</p:attrName>
                                        </p:attrNameLst>
                                      </p:cBhvr>
                                      <p:to>
                                        <p:strVal val="hidden"/>
                                      </p:to>
                                    </p:set>
                                  </p:childTnLst>
                                </p:cTn>
                              </p:par>
                              <p:par>
                                <p:cTn id="8118" presetID="1" presetClass="exit" presetSubtype="0" fill="hold" grpId="4" nodeType="withEffect">
                                  <p:stCondLst>
                                    <p:cond delay="0"/>
                                  </p:stCondLst>
                                  <p:childTnLst>
                                    <p:set>
                                      <p:cBhvr>
                                        <p:cTn id="8119" dur="1" fill="hold">
                                          <p:stCondLst>
                                            <p:cond delay="0"/>
                                          </p:stCondLst>
                                        </p:cTn>
                                        <p:tgtEl>
                                          <p:spTgt spid="889"/>
                                        </p:tgtEl>
                                        <p:attrNameLst>
                                          <p:attrName>style.visibility</p:attrName>
                                        </p:attrNameLst>
                                      </p:cBhvr>
                                      <p:to>
                                        <p:strVal val="hidden"/>
                                      </p:to>
                                    </p:set>
                                  </p:childTnLst>
                                </p:cTn>
                              </p:par>
                              <p:par>
                                <p:cTn id="8120" presetID="1" presetClass="exit" presetSubtype="0" fill="hold" grpId="4" nodeType="withEffect">
                                  <p:stCondLst>
                                    <p:cond delay="0"/>
                                  </p:stCondLst>
                                  <p:childTnLst>
                                    <p:set>
                                      <p:cBhvr>
                                        <p:cTn id="8121" dur="1" fill="hold">
                                          <p:stCondLst>
                                            <p:cond delay="0"/>
                                          </p:stCondLst>
                                        </p:cTn>
                                        <p:tgtEl>
                                          <p:spTgt spid="890"/>
                                        </p:tgtEl>
                                        <p:attrNameLst>
                                          <p:attrName>style.visibility</p:attrName>
                                        </p:attrNameLst>
                                      </p:cBhvr>
                                      <p:to>
                                        <p:strVal val="hidden"/>
                                      </p:to>
                                    </p:set>
                                  </p:childTnLst>
                                </p:cTn>
                              </p:par>
                              <p:par>
                                <p:cTn id="8122" presetID="1" presetClass="exit" presetSubtype="0" fill="hold" grpId="4" nodeType="withEffect">
                                  <p:stCondLst>
                                    <p:cond delay="0"/>
                                  </p:stCondLst>
                                  <p:childTnLst>
                                    <p:set>
                                      <p:cBhvr>
                                        <p:cTn id="8123" dur="1" fill="hold">
                                          <p:stCondLst>
                                            <p:cond delay="0"/>
                                          </p:stCondLst>
                                        </p:cTn>
                                        <p:tgtEl>
                                          <p:spTgt spid="892"/>
                                        </p:tgtEl>
                                        <p:attrNameLst>
                                          <p:attrName>style.visibility</p:attrName>
                                        </p:attrNameLst>
                                      </p:cBhvr>
                                      <p:to>
                                        <p:strVal val="hidden"/>
                                      </p:to>
                                    </p:set>
                                  </p:childTnLst>
                                </p:cTn>
                              </p:par>
                              <p:par>
                                <p:cTn id="8124" presetID="1" presetClass="exit" presetSubtype="0" fill="hold" grpId="4" nodeType="withEffect">
                                  <p:stCondLst>
                                    <p:cond delay="0"/>
                                  </p:stCondLst>
                                  <p:childTnLst>
                                    <p:set>
                                      <p:cBhvr>
                                        <p:cTn id="8125" dur="1" fill="hold">
                                          <p:stCondLst>
                                            <p:cond delay="0"/>
                                          </p:stCondLst>
                                        </p:cTn>
                                        <p:tgtEl>
                                          <p:spTgt spid="891"/>
                                        </p:tgtEl>
                                        <p:attrNameLst>
                                          <p:attrName>style.visibility</p:attrName>
                                        </p:attrNameLst>
                                      </p:cBhvr>
                                      <p:to>
                                        <p:strVal val="hidden"/>
                                      </p:to>
                                    </p:set>
                                  </p:childTnLst>
                                </p:cTn>
                              </p:par>
                              <p:par>
                                <p:cTn id="8126" presetID="1" presetClass="exit" presetSubtype="0" fill="hold" grpId="4" nodeType="withEffect">
                                  <p:stCondLst>
                                    <p:cond delay="0"/>
                                  </p:stCondLst>
                                  <p:childTnLst>
                                    <p:set>
                                      <p:cBhvr>
                                        <p:cTn id="8127" dur="1" fill="hold">
                                          <p:stCondLst>
                                            <p:cond delay="0"/>
                                          </p:stCondLst>
                                        </p:cTn>
                                        <p:tgtEl>
                                          <p:spTgt spid="894"/>
                                        </p:tgtEl>
                                        <p:attrNameLst>
                                          <p:attrName>style.visibility</p:attrName>
                                        </p:attrNameLst>
                                      </p:cBhvr>
                                      <p:to>
                                        <p:strVal val="hidden"/>
                                      </p:to>
                                    </p:set>
                                  </p:childTnLst>
                                </p:cTn>
                              </p:par>
                              <p:par>
                                <p:cTn id="8128" presetID="1" presetClass="exit" presetSubtype="0" fill="hold" grpId="4" nodeType="withEffect">
                                  <p:stCondLst>
                                    <p:cond delay="0"/>
                                  </p:stCondLst>
                                  <p:childTnLst>
                                    <p:set>
                                      <p:cBhvr>
                                        <p:cTn id="8129" dur="1" fill="hold">
                                          <p:stCondLst>
                                            <p:cond delay="0"/>
                                          </p:stCondLst>
                                        </p:cTn>
                                        <p:tgtEl>
                                          <p:spTgt spid="893"/>
                                        </p:tgtEl>
                                        <p:attrNameLst>
                                          <p:attrName>style.visibility</p:attrName>
                                        </p:attrNameLst>
                                      </p:cBhvr>
                                      <p:to>
                                        <p:strVal val="hidden"/>
                                      </p:to>
                                    </p:set>
                                  </p:childTnLst>
                                </p:cTn>
                              </p:par>
                              <p:par>
                                <p:cTn id="8130" presetID="1" presetClass="exit" presetSubtype="0" fill="hold" grpId="4" nodeType="withEffect">
                                  <p:stCondLst>
                                    <p:cond delay="0"/>
                                  </p:stCondLst>
                                  <p:childTnLst>
                                    <p:set>
                                      <p:cBhvr>
                                        <p:cTn id="8131" dur="1" fill="hold">
                                          <p:stCondLst>
                                            <p:cond delay="0"/>
                                          </p:stCondLst>
                                        </p:cTn>
                                        <p:tgtEl>
                                          <p:spTgt spid="896"/>
                                        </p:tgtEl>
                                        <p:attrNameLst>
                                          <p:attrName>style.visibility</p:attrName>
                                        </p:attrNameLst>
                                      </p:cBhvr>
                                      <p:to>
                                        <p:strVal val="hidden"/>
                                      </p:to>
                                    </p:set>
                                  </p:childTnLst>
                                </p:cTn>
                              </p:par>
                              <p:par>
                                <p:cTn id="8132" presetID="1" presetClass="exit" presetSubtype="0" fill="hold" grpId="4" nodeType="withEffect">
                                  <p:stCondLst>
                                    <p:cond delay="0"/>
                                  </p:stCondLst>
                                  <p:childTnLst>
                                    <p:set>
                                      <p:cBhvr>
                                        <p:cTn id="8133" dur="1" fill="hold">
                                          <p:stCondLst>
                                            <p:cond delay="0"/>
                                          </p:stCondLst>
                                        </p:cTn>
                                        <p:tgtEl>
                                          <p:spTgt spid="895"/>
                                        </p:tgtEl>
                                        <p:attrNameLst>
                                          <p:attrName>style.visibility</p:attrName>
                                        </p:attrNameLst>
                                      </p:cBhvr>
                                      <p:to>
                                        <p:strVal val="hidden"/>
                                      </p:to>
                                    </p:set>
                                  </p:childTnLst>
                                </p:cTn>
                              </p:par>
                              <p:par>
                                <p:cTn id="8134" presetID="1" presetClass="exit" presetSubtype="0" fill="hold" grpId="4" nodeType="withEffect">
                                  <p:stCondLst>
                                    <p:cond delay="0"/>
                                  </p:stCondLst>
                                  <p:childTnLst>
                                    <p:set>
                                      <p:cBhvr>
                                        <p:cTn id="8135" dur="1" fill="hold">
                                          <p:stCondLst>
                                            <p:cond delay="0"/>
                                          </p:stCondLst>
                                        </p:cTn>
                                        <p:tgtEl>
                                          <p:spTgt spid="898"/>
                                        </p:tgtEl>
                                        <p:attrNameLst>
                                          <p:attrName>style.visibility</p:attrName>
                                        </p:attrNameLst>
                                      </p:cBhvr>
                                      <p:to>
                                        <p:strVal val="hidden"/>
                                      </p:to>
                                    </p:set>
                                  </p:childTnLst>
                                </p:cTn>
                              </p:par>
                              <p:par>
                                <p:cTn id="8136" presetID="1" presetClass="exit" presetSubtype="0" fill="hold" grpId="4" nodeType="withEffect">
                                  <p:stCondLst>
                                    <p:cond delay="0"/>
                                  </p:stCondLst>
                                  <p:childTnLst>
                                    <p:set>
                                      <p:cBhvr>
                                        <p:cTn id="8137" dur="1" fill="hold">
                                          <p:stCondLst>
                                            <p:cond delay="0"/>
                                          </p:stCondLst>
                                        </p:cTn>
                                        <p:tgtEl>
                                          <p:spTgt spid="897"/>
                                        </p:tgtEl>
                                        <p:attrNameLst>
                                          <p:attrName>style.visibility</p:attrName>
                                        </p:attrNameLst>
                                      </p:cBhvr>
                                      <p:to>
                                        <p:strVal val="hidden"/>
                                      </p:to>
                                    </p:set>
                                  </p:childTnLst>
                                </p:cTn>
                              </p:par>
                              <p:par>
                                <p:cTn id="8138" presetID="1" presetClass="exit" presetSubtype="0" fill="hold" grpId="4" nodeType="withEffect">
                                  <p:stCondLst>
                                    <p:cond delay="0"/>
                                  </p:stCondLst>
                                  <p:childTnLst>
                                    <p:set>
                                      <p:cBhvr>
                                        <p:cTn id="8139" dur="1" fill="hold">
                                          <p:stCondLst>
                                            <p:cond delay="0"/>
                                          </p:stCondLst>
                                        </p:cTn>
                                        <p:tgtEl>
                                          <p:spTgt spid="900"/>
                                        </p:tgtEl>
                                        <p:attrNameLst>
                                          <p:attrName>style.visibility</p:attrName>
                                        </p:attrNameLst>
                                      </p:cBhvr>
                                      <p:to>
                                        <p:strVal val="hidden"/>
                                      </p:to>
                                    </p:set>
                                  </p:childTnLst>
                                </p:cTn>
                              </p:par>
                              <p:par>
                                <p:cTn id="8140" presetID="1" presetClass="exit" presetSubtype="0" fill="hold" grpId="4" nodeType="withEffect">
                                  <p:stCondLst>
                                    <p:cond delay="0"/>
                                  </p:stCondLst>
                                  <p:childTnLst>
                                    <p:set>
                                      <p:cBhvr>
                                        <p:cTn id="8141" dur="1" fill="hold">
                                          <p:stCondLst>
                                            <p:cond delay="0"/>
                                          </p:stCondLst>
                                        </p:cTn>
                                        <p:tgtEl>
                                          <p:spTgt spid="899"/>
                                        </p:tgtEl>
                                        <p:attrNameLst>
                                          <p:attrName>style.visibility</p:attrName>
                                        </p:attrNameLst>
                                      </p:cBhvr>
                                      <p:to>
                                        <p:strVal val="hidden"/>
                                      </p:to>
                                    </p:set>
                                  </p:childTnLst>
                                </p:cTn>
                              </p:par>
                              <p:par>
                                <p:cTn id="8142" presetID="1" presetClass="exit" presetSubtype="0" fill="hold" grpId="4" nodeType="withEffect">
                                  <p:stCondLst>
                                    <p:cond delay="0"/>
                                  </p:stCondLst>
                                  <p:childTnLst>
                                    <p:set>
                                      <p:cBhvr>
                                        <p:cTn id="8143" dur="1" fill="hold">
                                          <p:stCondLst>
                                            <p:cond delay="0"/>
                                          </p:stCondLst>
                                        </p:cTn>
                                        <p:tgtEl>
                                          <p:spTgt spid="902"/>
                                        </p:tgtEl>
                                        <p:attrNameLst>
                                          <p:attrName>style.visibility</p:attrName>
                                        </p:attrNameLst>
                                      </p:cBhvr>
                                      <p:to>
                                        <p:strVal val="hidden"/>
                                      </p:to>
                                    </p:set>
                                  </p:childTnLst>
                                </p:cTn>
                              </p:par>
                              <p:par>
                                <p:cTn id="8144" presetID="1" presetClass="exit" presetSubtype="0" fill="hold" grpId="4" nodeType="withEffect">
                                  <p:stCondLst>
                                    <p:cond delay="0"/>
                                  </p:stCondLst>
                                  <p:childTnLst>
                                    <p:set>
                                      <p:cBhvr>
                                        <p:cTn id="8145" dur="1" fill="hold">
                                          <p:stCondLst>
                                            <p:cond delay="0"/>
                                          </p:stCondLst>
                                        </p:cTn>
                                        <p:tgtEl>
                                          <p:spTgt spid="901"/>
                                        </p:tgtEl>
                                        <p:attrNameLst>
                                          <p:attrName>style.visibility</p:attrName>
                                        </p:attrNameLst>
                                      </p:cBhvr>
                                      <p:to>
                                        <p:strVal val="hidden"/>
                                      </p:to>
                                    </p:set>
                                  </p:childTnLst>
                                </p:cTn>
                              </p:par>
                              <p:par>
                                <p:cTn id="8146" presetID="1" presetClass="exit" presetSubtype="0" fill="hold" grpId="4" nodeType="withEffect">
                                  <p:stCondLst>
                                    <p:cond delay="0"/>
                                  </p:stCondLst>
                                  <p:childTnLst>
                                    <p:set>
                                      <p:cBhvr>
                                        <p:cTn id="8147" dur="1" fill="hold">
                                          <p:stCondLst>
                                            <p:cond delay="0"/>
                                          </p:stCondLst>
                                        </p:cTn>
                                        <p:tgtEl>
                                          <p:spTgt spid="904"/>
                                        </p:tgtEl>
                                        <p:attrNameLst>
                                          <p:attrName>style.visibility</p:attrName>
                                        </p:attrNameLst>
                                      </p:cBhvr>
                                      <p:to>
                                        <p:strVal val="hidden"/>
                                      </p:to>
                                    </p:set>
                                  </p:childTnLst>
                                </p:cTn>
                              </p:par>
                              <p:par>
                                <p:cTn id="8148" presetID="1" presetClass="exit" presetSubtype="0" fill="hold" grpId="4" nodeType="withEffect">
                                  <p:stCondLst>
                                    <p:cond delay="0"/>
                                  </p:stCondLst>
                                  <p:childTnLst>
                                    <p:set>
                                      <p:cBhvr>
                                        <p:cTn id="8149" dur="1" fill="hold">
                                          <p:stCondLst>
                                            <p:cond delay="0"/>
                                          </p:stCondLst>
                                        </p:cTn>
                                        <p:tgtEl>
                                          <p:spTgt spid="903"/>
                                        </p:tgtEl>
                                        <p:attrNameLst>
                                          <p:attrName>style.visibility</p:attrName>
                                        </p:attrNameLst>
                                      </p:cBhvr>
                                      <p:to>
                                        <p:strVal val="hidden"/>
                                      </p:to>
                                    </p:set>
                                  </p:childTnLst>
                                </p:cTn>
                              </p:par>
                              <p:par>
                                <p:cTn id="8150" presetID="1" presetClass="exit" presetSubtype="0" fill="hold" grpId="4" nodeType="withEffect">
                                  <p:stCondLst>
                                    <p:cond delay="0"/>
                                  </p:stCondLst>
                                  <p:childTnLst>
                                    <p:set>
                                      <p:cBhvr>
                                        <p:cTn id="8151" dur="1" fill="hold">
                                          <p:stCondLst>
                                            <p:cond delay="0"/>
                                          </p:stCondLst>
                                        </p:cTn>
                                        <p:tgtEl>
                                          <p:spTgt spid="906"/>
                                        </p:tgtEl>
                                        <p:attrNameLst>
                                          <p:attrName>style.visibility</p:attrName>
                                        </p:attrNameLst>
                                      </p:cBhvr>
                                      <p:to>
                                        <p:strVal val="hidden"/>
                                      </p:to>
                                    </p:set>
                                  </p:childTnLst>
                                </p:cTn>
                              </p:par>
                              <p:par>
                                <p:cTn id="8152" presetID="1" presetClass="exit" presetSubtype="0" fill="hold" grpId="4" nodeType="withEffect">
                                  <p:stCondLst>
                                    <p:cond delay="0"/>
                                  </p:stCondLst>
                                  <p:childTnLst>
                                    <p:set>
                                      <p:cBhvr>
                                        <p:cTn id="8153" dur="1" fill="hold">
                                          <p:stCondLst>
                                            <p:cond delay="0"/>
                                          </p:stCondLst>
                                        </p:cTn>
                                        <p:tgtEl>
                                          <p:spTgt spid="905"/>
                                        </p:tgtEl>
                                        <p:attrNameLst>
                                          <p:attrName>style.visibility</p:attrName>
                                        </p:attrNameLst>
                                      </p:cBhvr>
                                      <p:to>
                                        <p:strVal val="hidden"/>
                                      </p:to>
                                    </p:set>
                                  </p:childTnLst>
                                </p:cTn>
                              </p:par>
                              <p:par>
                                <p:cTn id="8154" presetID="1" presetClass="exit" presetSubtype="0" fill="hold" grpId="4" nodeType="withEffect">
                                  <p:stCondLst>
                                    <p:cond delay="0"/>
                                  </p:stCondLst>
                                  <p:childTnLst>
                                    <p:set>
                                      <p:cBhvr>
                                        <p:cTn id="8155" dur="1" fill="hold">
                                          <p:stCondLst>
                                            <p:cond delay="0"/>
                                          </p:stCondLst>
                                        </p:cTn>
                                        <p:tgtEl>
                                          <p:spTgt spid="908"/>
                                        </p:tgtEl>
                                        <p:attrNameLst>
                                          <p:attrName>style.visibility</p:attrName>
                                        </p:attrNameLst>
                                      </p:cBhvr>
                                      <p:to>
                                        <p:strVal val="hidden"/>
                                      </p:to>
                                    </p:set>
                                  </p:childTnLst>
                                </p:cTn>
                              </p:par>
                              <p:par>
                                <p:cTn id="8156" presetID="1" presetClass="exit" presetSubtype="0" fill="hold" grpId="4" nodeType="withEffect">
                                  <p:stCondLst>
                                    <p:cond delay="0"/>
                                  </p:stCondLst>
                                  <p:childTnLst>
                                    <p:set>
                                      <p:cBhvr>
                                        <p:cTn id="8157" dur="1" fill="hold">
                                          <p:stCondLst>
                                            <p:cond delay="0"/>
                                          </p:stCondLst>
                                        </p:cTn>
                                        <p:tgtEl>
                                          <p:spTgt spid="907"/>
                                        </p:tgtEl>
                                        <p:attrNameLst>
                                          <p:attrName>style.visibility</p:attrName>
                                        </p:attrNameLst>
                                      </p:cBhvr>
                                      <p:to>
                                        <p:strVal val="hidden"/>
                                      </p:to>
                                    </p:set>
                                  </p:childTnLst>
                                </p:cTn>
                              </p:par>
                              <p:par>
                                <p:cTn id="8158" presetID="1" presetClass="exit" presetSubtype="0" fill="hold" grpId="4" nodeType="withEffect">
                                  <p:stCondLst>
                                    <p:cond delay="0"/>
                                  </p:stCondLst>
                                  <p:childTnLst>
                                    <p:set>
                                      <p:cBhvr>
                                        <p:cTn id="8159" dur="1" fill="hold">
                                          <p:stCondLst>
                                            <p:cond delay="0"/>
                                          </p:stCondLst>
                                        </p:cTn>
                                        <p:tgtEl>
                                          <p:spTgt spid="909"/>
                                        </p:tgtEl>
                                        <p:attrNameLst>
                                          <p:attrName>style.visibility</p:attrName>
                                        </p:attrNameLst>
                                      </p:cBhvr>
                                      <p:to>
                                        <p:strVal val="hidden"/>
                                      </p:to>
                                    </p:set>
                                  </p:childTnLst>
                                </p:cTn>
                              </p:par>
                              <p:par>
                                <p:cTn id="8160" presetID="1" presetClass="exit" presetSubtype="0" fill="hold" grpId="4" nodeType="withEffect">
                                  <p:stCondLst>
                                    <p:cond delay="0"/>
                                  </p:stCondLst>
                                  <p:childTnLst>
                                    <p:set>
                                      <p:cBhvr>
                                        <p:cTn id="8161" dur="1" fill="hold">
                                          <p:stCondLst>
                                            <p:cond delay="0"/>
                                          </p:stCondLst>
                                        </p:cTn>
                                        <p:tgtEl>
                                          <p:spTgt spid="910"/>
                                        </p:tgtEl>
                                        <p:attrNameLst>
                                          <p:attrName>style.visibility</p:attrName>
                                        </p:attrNameLst>
                                      </p:cBhvr>
                                      <p:to>
                                        <p:strVal val="hidden"/>
                                      </p:to>
                                    </p:set>
                                  </p:childTnLst>
                                </p:cTn>
                              </p:par>
                              <p:par>
                                <p:cTn id="8162" presetID="1" presetClass="exit" presetSubtype="0" fill="hold" grpId="4" nodeType="withEffect">
                                  <p:stCondLst>
                                    <p:cond delay="0"/>
                                  </p:stCondLst>
                                  <p:childTnLst>
                                    <p:set>
                                      <p:cBhvr>
                                        <p:cTn id="8163" dur="1" fill="hold">
                                          <p:stCondLst>
                                            <p:cond delay="0"/>
                                          </p:stCondLst>
                                        </p:cTn>
                                        <p:tgtEl>
                                          <p:spTgt spid="912"/>
                                        </p:tgtEl>
                                        <p:attrNameLst>
                                          <p:attrName>style.visibility</p:attrName>
                                        </p:attrNameLst>
                                      </p:cBhvr>
                                      <p:to>
                                        <p:strVal val="hidden"/>
                                      </p:to>
                                    </p:set>
                                  </p:childTnLst>
                                </p:cTn>
                              </p:par>
                              <p:par>
                                <p:cTn id="8164" presetID="1" presetClass="exit" presetSubtype="0" fill="hold" grpId="4" nodeType="withEffect">
                                  <p:stCondLst>
                                    <p:cond delay="0"/>
                                  </p:stCondLst>
                                  <p:childTnLst>
                                    <p:set>
                                      <p:cBhvr>
                                        <p:cTn id="8165" dur="1" fill="hold">
                                          <p:stCondLst>
                                            <p:cond delay="0"/>
                                          </p:stCondLst>
                                        </p:cTn>
                                        <p:tgtEl>
                                          <p:spTgt spid="911"/>
                                        </p:tgtEl>
                                        <p:attrNameLst>
                                          <p:attrName>style.visibility</p:attrName>
                                        </p:attrNameLst>
                                      </p:cBhvr>
                                      <p:to>
                                        <p:strVal val="hidden"/>
                                      </p:to>
                                    </p:set>
                                  </p:childTnLst>
                                </p:cTn>
                              </p:par>
                              <p:par>
                                <p:cTn id="8166" presetID="1" presetClass="exit" presetSubtype="0" fill="hold" grpId="4" nodeType="withEffect">
                                  <p:stCondLst>
                                    <p:cond delay="0"/>
                                  </p:stCondLst>
                                  <p:childTnLst>
                                    <p:set>
                                      <p:cBhvr>
                                        <p:cTn id="8167" dur="1" fill="hold">
                                          <p:stCondLst>
                                            <p:cond delay="0"/>
                                          </p:stCondLst>
                                        </p:cTn>
                                        <p:tgtEl>
                                          <p:spTgt spid="914"/>
                                        </p:tgtEl>
                                        <p:attrNameLst>
                                          <p:attrName>style.visibility</p:attrName>
                                        </p:attrNameLst>
                                      </p:cBhvr>
                                      <p:to>
                                        <p:strVal val="hidden"/>
                                      </p:to>
                                    </p:set>
                                  </p:childTnLst>
                                </p:cTn>
                              </p:par>
                              <p:par>
                                <p:cTn id="8168" presetID="1" presetClass="exit" presetSubtype="0" fill="hold" grpId="4" nodeType="withEffect">
                                  <p:stCondLst>
                                    <p:cond delay="0"/>
                                  </p:stCondLst>
                                  <p:childTnLst>
                                    <p:set>
                                      <p:cBhvr>
                                        <p:cTn id="8169" dur="1" fill="hold">
                                          <p:stCondLst>
                                            <p:cond delay="0"/>
                                          </p:stCondLst>
                                        </p:cTn>
                                        <p:tgtEl>
                                          <p:spTgt spid="913"/>
                                        </p:tgtEl>
                                        <p:attrNameLst>
                                          <p:attrName>style.visibility</p:attrName>
                                        </p:attrNameLst>
                                      </p:cBhvr>
                                      <p:to>
                                        <p:strVal val="hidden"/>
                                      </p:to>
                                    </p:set>
                                  </p:childTnLst>
                                </p:cTn>
                              </p:par>
                              <p:par>
                                <p:cTn id="8170" presetID="1" presetClass="exit" presetSubtype="0" fill="hold" grpId="4" nodeType="withEffect">
                                  <p:stCondLst>
                                    <p:cond delay="0"/>
                                  </p:stCondLst>
                                  <p:childTnLst>
                                    <p:set>
                                      <p:cBhvr>
                                        <p:cTn id="8171" dur="1" fill="hold">
                                          <p:stCondLst>
                                            <p:cond delay="0"/>
                                          </p:stCondLst>
                                        </p:cTn>
                                        <p:tgtEl>
                                          <p:spTgt spid="916"/>
                                        </p:tgtEl>
                                        <p:attrNameLst>
                                          <p:attrName>style.visibility</p:attrName>
                                        </p:attrNameLst>
                                      </p:cBhvr>
                                      <p:to>
                                        <p:strVal val="hidden"/>
                                      </p:to>
                                    </p:set>
                                  </p:childTnLst>
                                </p:cTn>
                              </p:par>
                              <p:par>
                                <p:cTn id="8172" presetID="1" presetClass="exit" presetSubtype="0" fill="hold" grpId="4" nodeType="withEffect">
                                  <p:stCondLst>
                                    <p:cond delay="0"/>
                                  </p:stCondLst>
                                  <p:childTnLst>
                                    <p:set>
                                      <p:cBhvr>
                                        <p:cTn id="8173" dur="1" fill="hold">
                                          <p:stCondLst>
                                            <p:cond delay="0"/>
                                          </p:stCondLst>
                                        </p:cTn>
                                        <p:tgtEl>
                                          <p:spTgt spid="915"/>
                                        </p:tgtEl>
                                        <p:attrNameLst>
                                          <p:attrName>style.visibility</p:attrName>
                                        </p:attrNameLst>
                                      </p:cBhvr>
                                      <p:to>
                                        <p:strVal val="hidden"/>
                                      </p:to>
                                    </p:set>
                                  </p:childTnLst>
                                </p:cTn>
                              </p:par>
                              <p:par>
                                <p:cTn id="8174" presetID="1" presetClass="exit" presetSubtype="0" fill="hold" grpId="4" nodeType="withEffect">
                                  <p:stCondLst>
                                    <p:cond delay="0"/>
                                  </p:stCondLst>
                                  <p:childTnLst>
                                    <p:set>
                                      <p:cBhvr>
                                        <p:cTn id="8175" dur="1" fill="hold">
                                          <p:stCondLst>
                                            <p:cond delay="0"/>
                                          </p:stCondLst>
                                        </p:cTn>
                                        <p:tgtEl>
                                          <p:spTgt spid="918"/>
                                        </p:tgtEl>
                                        <p:attrNameLst>
                                          <p:attrName>style.visibility</p:attrName>
                                        </p:attrNameLst>
                                      </p:cBhvr>
                                      <p:to>
                                        <p:strVal val="hidden"/>
                                      </p:to>
                                    </p:set>
                                  </p:childTnLst>
                                </p:cTn>
                              </p:par>
                              <p:par>
                                <p:cTn id="8176" presetID="1" presetClass="exit" presetSubtype="0" fill="hold" grpId="4" nodeType="withEffect">
                                  <p:stCondLst>
                                    <p:cond delay="0"/>
                                  </p:stCondLst>
                                  <p:childTnLst>
                                    <p:set>
                                      <p:cBhvr>
                                        <p:cTn id="8177" dur="1" fill="hold">
                                          <p:stCondLst>
                                            <p:cond delay="0"/>
                                          </p:stCondLst>
                                        </p:cTn>
                                        <p:tgtEl>
                                          <p:spTgt spid="917"/>
                                        </p:tgtEl>
                                        <p:attrNameLst>
                                          <p:attrName>style.visibility</p:attrName>
                                        </p:attrNameLst>
                                      </p:cBhvr>
                                      <p:to>
                                        <p:strVal val="hidden"/>
                                      </p:to>
                                    </p:set>
                                  </p:childTnLst>
                                </p:cTn>
                              </p:par>
                              <p:par>
                                <p:cTn id="8178" presetID="1" presetClass="exit" presetSubtype="0" fill="hold" grpId="4" nodeType="withEffect">
                                  <p:stCondLst>
                                    <p:cond delay="0"/>
                                  </p:stCondLst>
                                  <p:childTnLst>
                                    <p:set>
                                      <p:cBhvr>
                                        <p:cTn id="8179" dur="1" fill="hold">
                                          <p:stCondLst>
                                            <p:cond delay="0"/>
                                          </p:stCondLst>
                                        </p:cTn>
                                        <p:tgtEl>
                                          <p:spTgt spid="920"/>
                                        </p:tgtEl>
                                        <p:attrNameLst>
                                          <p:attrName>style.visibility</p:attrName>
                                        </p:attrNameLst>
                                      </p:cBhvr>
                                      <p:to>
                                        <p:strVal val="hidden"/>
                                      </p:to>
                                    </p:set>
                                  </p:childTnLst>
                                </p:cTn>
                              </p:par>
                              <p:par>
                                <p:cTn id="8180" presetID="1" presetClass="exit" presetSubtype="0" fill="hold" grpId="4" nodeType="withEffect">
                                  <p:stCondLst>
                                    <p:cond delay="0"/>
                                  </p:stCondLst>
                                  <p:childTnLst>
                                    <p:set>
                                      <p:cBhvr>
                                        <p:cTn id="8181" dur="1" fill="hold">
                                          <p:stCondLst>
                                            <p:cond delay="0"/>
                                          </p:stCondLst>
                                        </p:cTn>
                                        <p:tgtEl>
                                          <p:spTgt spid="919"/>
                                        </p:tgtEl>
                                        <p:attrNameLst>
                                          <p:attrName>style.visibility</p:attrName>
                                        </p:attrNameLst>
                                      </p:cBhvr>
                                      <p:to>
                                        <p:strVal val="hidden"/>
                                      </p:to>
                                    </p:set>
                                  </p:childTnLst>
                                </p:cTn>
                              </p:par>
                              <p:par>
                                <p:cTn id="8182" presetID="1" presetClass="exit" presetSubtype="0" fill="hold" grpId="4" nodeType="withEffect">
                                  <p:stCondLst>
                                    <p:cond delay="0"/>
                                  </p:stCondLst>
                                  <p:childTnLst>
                                    <p:set>
                                      <p:cBhvr>
                                        <p:cTn id="8183" dur="1" fill="hold">
                                          <p:stCondLst>
                                            <p:cond delay="0"/>
                                          </p:stCondLst>
                                        </p:cTn>
                                        <p:tgtEl>
                                          <p:spTgt spid="922"/>
                                        </p:tgtEl>
                                        <p:attrNameLst>
                                          <p:attrName>style.visibility</p:attrName>
                                        </p:attrNameLst>
                                      </p:cBhvr>
                                      <p:to>
                                        <p:strVal val="hidden"/>
                                      </p:to>
                                    </p:set>
                                  </p:childTnLst>
                                </p:cTn>
                              </p:par>
                              <p:par>
                                <p:cTn id="8184" presetID="1" presetClass="exit" presetSubtype="0" fill="hold" grpId="4" nodeType="withEffect">
                                  <p:stCondLst>
                                    <p:cond delay="0"/>
                                  </p:stCondLst>
                                  <p:childTnLst>
                                    <p:set>
                                      <p:cBhvr>
                                        <p:cTn id="8185" dur="1" fill="hold">
                                          <p:stCondLst>
                                            <p:cond delay="0"/>
                                          </p:stCondLst>
                                        </p:cTn>
                                        <p:tgtEl>
                                          <p:spTgt spid="921"/>
                                        </p:tgtEl>
                                        <p:attrNameLst>
                                          <p:attrName>style.visibility</p:attrName>
                                        </p:attrNameLst>
                                      </p:cBhvr>
                                      <p:to>
                                        <p:strVal val="hidden"/>
                                      </p:to>
                                    </p:set>
                                  </p:childTnLst>
                                </p:cTn>
                              </p:par>
                              <p:par>
                                <p:cTn id="8186" presetID="1" presetClass="exit" presetSubtype="0" fill="hold" grpId="4" nodeType="withEffect">
                                  <p:stCondLst>
                                    <p:cond delay="0"/>
                                  </p:stCondLst>
                                  <p:childTnLst>
                                    <p:set>
                                      <p:cBhvr>
                                        <p:cTn id="8187" dur="1" fill="hold">
                                          <p:stCondLst>
                                            <p:cond delay="0"/>
                                          </p:stCondLst>
                                        </p:cTn>
                                        <p:tgtEl>
                                          <p:spTgt spid="924"/>
                                        </p:tgtEl>
                                        <p:attrNameLst>
                                          <p:attrName>style.visibility</p:attrName>
                                        </p:attrNameLst>
                                      </p:cBhvr>
                                      <p:to>
                                        <p:strVal val="hidden"/>
                                      </p:to>
                                    </p:set>
                                  </p:childTnLst>
                                </p:cTn>
                              </p:par>
                              <p:par>
                                <p:cTn id="8188" presetID="1" presetClass="exit" presetSubtype="0" fill="hold" grpId="4" nodeType="withEffect">
                                  <p:stCondLst>
                                    <p:cond delay="0"/>
                                  </p:stCondLst>
                                  <p:childTnLst>
                                    <p:set>
                                      <p:cBhvr>
                                        <p:cTn id="8189" dur="1" fill="hold">
                                          <p:stCondLst>
                                            <p:cond delay="0"/>
                                          </p:stCondLst>
                                        </p:cTn>
                                        <p:tgtEl>
                                          <p:spTgt spid="923"/>
                                        </p:tgtEl>
                                        <p:attrNameLst>
                                          <p:attrName>style.visibility</p:attrName>
                                        </p:attrNameLst>
                                      </p:cBhvr>
                                      <p:to>
                                        <p:strVal val="hidden"/>
                                      </p:to>
                                    </p:set>
                                  </p:childTnLst>
                                </p:cTn>
                              </p:par>
                              <p:par>
                                <p:cTn id="8190" presetID="1" presetClass="exit" presetSubtype="0" fill="hold" grpId="4" nodeType="withEffect">
                                  <p:stCondLst>
                                    <p:cond delay="0"/>
                                  </p:stCondLst>
                                  <p:childTnLst>
                                    <p:set>
                                      <p:cBhvr>
                                        <p:cTn id="8191" dur="1" fill="hold">
                                          <p:stCondLst>
                                            <p:cond delay="0"/>
                                          </p:stCondLst>
                                        </p:cTn>
                                        <p:tgtEl>
                                          <p:spTgt spid="926"/>
                                        </p:tgtEl>
                                        <p:attrNameLst>
                                          <p:attrName>style.visibility</p:attrName>
                                        </p:attrNameLst>
                                      </p:cBhvr>
                                      <p:to>
                                        <p:strVal val="hidden"/>
                                      </p:to>
                                    </p:set>
                                  </p:childTnLst>
                                </p:cTn>
                              </p:par>
                              <p:par>
                                <p:cTn id="8192" presetID="1" presetClass="exit" presetSubtype="0" fill="hold" grpId="4" nodeType="withEffect">
                                  <p:stCondLst>
                                    <p:cond delay="0"/>
                                  </p:stCondLst>
                                  <p:childTnLst>
                                    <p:set>
                                      <p:cBhvr>
                                        <p:cTn id="8193" dur="1" fill="hold">
                                          <p:stCondLst>
                                            <p:cond delay="0"/>
                                          </p:stCondLst>
                                        </p:cTn>
                                        <p:tgtEl>
                                          <p:spTgt spid="925"/>
                                        </p:tgtEl>
                                        <p:attrNameLst>
                                          <p:attrName>style.visibility</p:attrName>
                                        </p:attrNameLst>
                                      </p:cBhvr>
                                      <p:to>
                                        <p:strVal val="hidden"/>
                                      </p:to>
                                    </p:set>
                                  </p:childTnLst>
                                </p:cTn>
                              </p:par>
                              <p:par>
                                <p:cTn id="8194" presetID="1" presetClass="exit" presetSubtype="0" fill="hold" grpId="2" nodeType="withEffect">
                                  <p:stCondLst>
                                    <p:cond delay="0"/>
                                  </p:stCondLst>
                                  <p:childTnLst>
                                    <p:set>
                                      <p:cBhvr>
                                        <p:cTn id="8195" dur="1" fill="hold">
                                          <p:stCondLst>
                                            <p:cond delay="0"/>
                                          </p:stCondLst>
                                        </p:cTn>
                                        <p:tgtEl>
                                          <p:spTgt spid="928"/>
                                        </p:tgtEl>
                                        <p:attrNameLst>
                                          <p:attrName>style.visibility</p:attrName>
                                        </p:attrNameLst>
                                      </p:cBhvr>
                                      <p:to>
                                        <p:strVal val="hidden"/>
                                      </p:to>
                                    </p:set>
                                  </p:childTnLst>
                                </p:cTn>
                              </p:par>
                              <p:par>
                                <p:cTn id="8196" presetID="1" presetClass="exit" presetSubtype="0" fill="hold" grpId="2" nodeType="withEffect">
                                  <p:stCondLst>
                                    <p:cond delay="0"/>
                                  </p:stCondLst>
                                  <p:childTnLst>
                                    <p:set>
                                      <p:cBhvr>
                                        <p:cTn id="8197" dur="1" fill="hold">
                                          <p:stCondLst>
                                            <p:cond delay="0"/>
                                          </p:stCondLst>
                                        </p:cTn>
                                        <p:tgtEl>
                                          <p:spTgt spid="927"/>
                                        </p:tgtEl>
                                        <p:attrNameLst>
                                          <p:attrName>style.visibility</p:attrName>
                                        </p:attrNameLst>
                                      </p:cBhvr>
                                      <p:to>
                                        <p:strVal val="hidden"/>
                                      </p:to>
                                    </p:set>
                                  </p:childTnLst>
                                </p:cTn>
                              </p:par>
                              <p:par>
                                <p:cTn id="8198" presetID="1" presetClass="entr" presetSubtype="0" fill="hold" grpId="2" nodeType="withEffect">
                                  <p:stCondLst>
                                    <p:cond delay="0"/>
                                  </p:stCondLst>
                                  <p:childTnLst>
                                    <p:set>
                                      <p:cBhvr>
                                        <p:cTn id="8199" dur="1" fill="hold">
                                          <p:stCondLst>
                                            <p:cond delay="0"/>
                                          </p:stCondLst>
                                        </p:cTn>
                                        <p:tgtEl>
                                          <p:spTgt spid="828"/>
                                        </p:tgtEl>
                                        <p:attrNameLst>
                                          <p:attrName>style.visibility</p:attrName>
                                        </p:attrNameLst>
                                      </p:cBhvr>
                                      <p:to>
                                        <p:strVal val="visible"/>
                                      </p:to>
                                    </p:set>
                                  </p:childTnLst>
                                </p:cTn>
                              </p:par>
                            </p:childTnLst>
                          </p:cTn>
                        </p:par>
                      </p:childTnLst>
                    </p:cTn>
                  </p:par>
                </p:childTnLst>
              </p:cTn>
              <p:nextCondLst>
                <p:cond evt="onClick" delay="0">
                  <p:tgtEl>
                    <p:spTgt spid="4099"/>
                  </p:tgtEl>
                </p:cond>
              </p:nextCondLst>
            </p:seq>
            <p:seq concurrent="1" nextAc="seek">
              <p:cTn id="8200" restart="whenNotActive" fill="hold" evtFilter="cancelBubble" nodeType="interactiveSeq">
                <p:stCondLst>
                  <p:cond evt="onClick" delay="0">
                    <p:tgtEl>
                      <p:spTgt spid="4100"/>
                    </p:tgtEl>
                  </p:cond>
                </p:stCondLst>
                <p:endSync evt="end" delay="0">
                  <p:rtn val="all"/>
                </p:endSync>
                <p:childTnLst>
                  <p:par>
                    <p:cTn id="8201" fill="hold">
                      <p:stCondLst>
                        <p:cond delay="0"/>
                      </p:stCondLst>
                      <p:childTnLst>
                        <p:par>
                          <p:cTn id="8202" fill="hold">
                            <p:stCondLst>
                              <p:cond delay="0"/>
                            </p:stCondLst>
                            <p:childTnLst>
                              <p:par>
                                <p:cTn id="8203" presetID="1" presetClass="exit" presetSubtype="0" fill="hold" grpId="4" nodeType="clickEffect">
                                  <p:stCondLst>
                                    <p:cond delay="0"/>
                                  </p:stCondLst>
                                  <p:childTnLst>
                                    <p:set>
                                      <p:cBhvr>
                                        <p:cTn id="8204" dur="1" fill="hold">
                                          <p:stCondLst>
                                            <p:cond delay="0"/>
                                          </p:stCondLst>
                                        </p:cTn>
                                        <p:tgtEl>
                                          <p:spTgt spid="217"/>
                                        </p:tgtEl>
                                        <p:attrNameLst>
                                          <p:attrName>style.visibility</p:attrName>
                                        </p:attrNameLst>
                                      </p:cBhvr>
                                      <p:to>
                                        <p:strVal val="hidden"/>
                                      </p:to>
                                    </p:set>
                                  </p:childTnLst>
                                </p:cTn>
                              </p:par>
                              <p:par>
                                <p:cTn id="8205" presetID="1" presetClass="exit" presetSubtype="0" fill="hold" grpId="4" nodeType="withEffect">
                                  <p:stCondLst>
                                    <p:cond delay="0"/>
                                  </p:stCondLst>
                                  <p:childTnLst>
                                    <p:set>
                                      <p:cBhvr>
                                        <p:cTn id="8206" dur="1" fill="hold">
                                          <p:stCondLst>
                                            <p:cond delay="0"/>
                                          </p:stCondLst>
                                        </p:cTn>
                                        <p:tgtEl>
                                          <p:spTgt spid="218"/>
                                        </p:tgtEl>
                                        <p:attrNameLst>
                                          <p:attrName>style.visibility</p:attrName>
                                        </p:attrNameLst>
                                      </p:cBhvr>
                                      <p:to>
                                        <p:strVal val="hidden"/>
                                      </p:to>
                                    </p:set>
                                  </p:childTnLst>
                                </p:cTn>
                              </p:par>
                              <p:par>
                                <p:cTn id="8207" presetID="1" presetClass="exit" presetSubtype="0" fill="hold" grpId="4" nodeType="withEffect">
                                  <p:stCondLst>
                                    <p:cond delay="0"/>
                                  </p:stCondLst>
                                  <p:childTnLst>
                                    <p:set>
                                      <p:cBhvr>
                                        <p:cTn id="8208" dur="1" fill="hold">
                                          <p:stCondLst>
                                            <p:cond delay="0"/>
                                          </p:stCondLst>
                                        </p:cTn>
                                        <p:tgtEl>
                                          <p:spTgt spid="220"/>
                                        </p:tgtEl>
                                        <p:attrNameLst>
                                          <p:attrName>style.visibility</p:attrName>
                                        </p:attrNameLst>
                                      </p:cBhvr>
                                      <p:to>
                                        <p:strVal val="hidden"/>
                                      </p:to>
                                    </p:set>
                                  </p:childTnLst>
                                </p:cTn>
                              </p:par>
                              <p:par>
                                <p:cTn id="8209" presetID="1" presetClass="exit" presetSubtype="0" fill="hold" grpId="4" nodeType="withEffect">
                                  <p:stCondLst>
                                    <p:cond delay="0"/>
                                  </p:stCondLst>
                                  <p:childTnLst>
                                    <p:set>
                                      <p:cBhvr>
                                        <p:cTn id="8210" dur="1" fill="hold">
                                          <p:stCondLst>
                                            <p:cond delay="0"/>
                                          </p:stCondLst>
                                        </p:cTn>
                                        <p:tgtEl>
                                          <p:spTgt spid="219"/>
                                        </p:tgtEl>
                                        <p:attrNameLst>
                                          <p:attrName>style.visibility</p:attrName>
                                        </p:attrNameLst>
                                      </p:cBhvr>
                                      <p:to>
                                        <p:strVal val="hidden"/>
                                      </p:to>
                                    </p:set>
                                  </p:childTnLst>
                                </p:cTn>
                              </p:par>
                              <p:par>
                                <p:cTn id="8211" presetID="1" presetClass="exit" presetSubtype="0" fill="hold" grpId="4" nodeType="withEffect">
                                  <p:stCondLst>
                                    <p:cond delay="0"/>
                                  </p:stCondLst>
                                  <p:childTnLst>
                                    <p:set>
                                      <p:cBhvr>
                                        <p:cTn id="8212" dur="1" fill="hold">
                                          <p:stCondLst>
                                            <p:cond delay="0"/>
                                          </p:stCondLst>
                                        </p:cTn>
                                        <p:tgtEl>
                                          <p:spTgt spid="222"/>
                                        </p:tgtEl>
                                        <p:attrNameLst>
                                          <p:attrName>style.visibility</p:attrName>
                                        </p:attrNameLst>
                                      </p:cBhvr>
                                      <p:to>
                                        <p:strVal val="hidden"/>
                                      </p:to>
                                    </p:set>
                                  </p:childTnLst>
                                </p:cTn>
                              </p:par>
                              <p:par>
                                <p:cTn id="8213" presetID="1" presetClass="exit" presetSubtype="0" fill="hold" grpId="4" nodeType="withEffect">
                                  <p:stCondLst>
                                    <p:cond delay="0"/>
                                  </p:stCondLst>
                                  <p:childTnLst>
                                    <p:set>
                                      <p:cBhvr>
                                        <p:cTn id="8214" dur="1" fill="hold">
                                          <p:stCondLst>
                                            <p:cond delay="0"/>
                                          </p:stCondLst>
                                        </p:cTn>
                                        <p:tgtEl>
                                          <p:spTgt spid="221"/>
                                        </p:tgtEl>
                                        <p:attrNameLst>
                                          <p:attrName>style.visibility</p:attrName>
                                        </p:attrNameLst>
                                      </p:cBhvr>
                                      <p:to>
                                        <p:strVal val="hidden"/>
                                      </p:to>
                                    </p:set>
                                  </p:childTnLst>
                                </p:cTn>
                              </p:par>
                              <p:par>
                                <p:cTn id="8215" presetID="1" presetClass="exit" presetSubtype="0" fill="hold" grpId="4" nodeType="withEffect">
                                  <p:stCondLst>
                                    <p:cond delay="0"/>
                                  </p:stCondLst>
                                  <p:childTnLst>
                                    <p:set>
                                      <p:cBhvr>
                                        <p:cTn id="8216" dur="1" fill="hold">
                                          <p:stCondLst>
                                            <p:cond delay="0"/>
                                          </p:stCondLst>
                                        </p:cTn>
                                        <p:tgtEl>
                                          <p:spTgt spid="224"/>
                                        </p:tgtEl>
                                        <p:attrNameLst>
                                          <p:attrName>style.visibility</p:attrName>
                                        </p:attrNameLst>
                                      </p:cBhvr>
                                      <p:to>
                                        <p:strVal val="hidden"/>
                                      </p:to>
                                    </p:set>
                                  </p:childTnLst>
                                </p:cTn>
                              </p:par>
                              <p:par>
                                <p:cTn id="8217" presetID="1" presetClass="exit" presetSubtype="0" fill="hold" grpId="4" nodeType="withEffect">
                                  <p:stCondLst>
                                    <p:cond delay="0"/>
                                  </p:stCondLst>
                                  <p:childTnLst>
                                    <p:set>
                                      <p:cBhvr>
                                        <p:cTn id="8218" dur="1" fill="hold">
                                          <p:stCondLst>
                                            <p:cond delay="0"/>
                                          </p:stCondLst>
                                        </p:cTn>
                                        <p:tgtEl>
                                          <p:spTgt spid="223"/>
                                        </p:tgtEl>
                                        <p:attrNameLst>
                                          <p:attrName>style.visibility</p:attrName>
                                        </p:attrNameLst>
                                      </p:cBhvr>
                                      <p:to>
                                        <p:strVal val="hidden"/>
                                      </p:to>
                                    </p:set>
                                  </p:childTnLst>
                                </p:cTn>
                              </p:par>
                              <p:par>
                                <p:cTn id="8219" presetID="1" presetClass="exit" presetSubtype="0" fill="hold" grpId="4" nodeType="withEffect">
                                  <p:stCondLst>
                                    <p:cond delay="0"/>
                                  </p:stCondLst>
                                  <p:childTnLst>
                                    <p:set>
                                      <p:cBhvr>
                                        <p:cTn id="8220" dur="1" fill="hold">
                                          <p:stCondLst>
                                            <p:cond delay="0"/>
                                          </p:stCondLst>
                                        </p:cTn>
                                        <p:tgtEl>
                                          <p:spTgt spid="226"/>
                                        </p:tgtEl>
                                        <p:attrNameLst>
                                          <p:attrName>style.visibility</p:attrName>
                                        </p:attrNameLst>
                                      </p:cBhvr>
                                      <p:to>
                                        <p:strVal val="hidden"/>
                                      </p:to>
                                    </p:set>
                                  </p:childTnLst>
                                </p:cTn>
                              </p:par>
                              <p:par>
                                <p:cTn id="8221" presetID="1" presetClass="exit" presetSubtype="0" fill="hold" grpId="4" nodeType="withEffect">
                                  <p:stCondLst>
                                    <p:cond delay="0"/>
                                  </p:stCondLst>
                                  <p:childTnLst>
                                    <p:set>
                                      <p:cBhvr>
                                        <p:cTn id="8222" dur="1" fill="hold">
                                          <p:stCondLst>
                                            <p:cond delay="0"/>
                                          </p:stCondLst>
                                        </p:cTn>
                                        <p:tgtEl>
                                          <p:spTgt spid="225"/>
                                        </p:tgtEl>
                                        <p:attrNameLst>
                                          <p:attrName>style.visibility</p:attrName>
                                        </p:attrNameLst>
                                      </p:cBhvr>
                                      <p:to>
                                        <p:strVal val="hidden"/>
                                      </p:to>
                                    </p:set>
                                  </p:childTnLst>
                                </p:cTn>
                              </p:par>
                              <p:par>
                                <p:cTn id="8223" presetID="1" presetClass="exit" presetSubtype="0" fill="hold" grpId="4" nodeType="withEffect">
                                  <p:stCondLst>
                                    <p:cond delay="0"/>
                                  </p:stCondLst>
                                  <p:childTnLst>
                                    <p:set>
                                      <p:cBhvr>
                                        <p:cTn id="8224" dur="1" fill="hold">
                                          <p:stCondLst>
                                            <p:cond delay="0"/>
                                          </p:stCondLst>
                                        </p:cTn>
                                        <p:tgtEl>
                                          <p:spTgt spid="228"/>
                                        </p:tgtEl>
                                        <p:attrNameLst>
                                          <p:attrName>style.visibility</p:attrName>
                                        </p:attrNameLst>
                                      </p:cBhvr>
                                      <p:to>
                                        <p:strVal val="hidden"/>
                                      </p:to>
                                    </p:set>
                                  </p:childTnLst>
                                </p:cTn>
                              </p:par>
                              <p:par>
                                <p:cTn id="8225" presetID="1" presetClass="exit" presetSubtype="0" fill="hold" grpId="4" nodeType="withEffect">
                                  <p:stCondLst>
                                    <p:cond delay="0"/>
                                  </p:stCondLst>
                                  <p:childTnLst>
                                    <p:set>
                                      <p:cBhvr>
                                        <p:cTn id="8226" dur="1" fill="hold">
                                          <p:stCondLst>
                                            <p:cond delay="0"/>
                                          </p:stCondLst>
                                        </p:cTn>
                                        <p:tgtEl>
                                          <p:spTgt spid="227"/>
                                        </p:tgtEl>
                                        <p:attrNameLst>
                                          <p:attrName>style.visibility</p:attrName>
                                        </p:attrNameLst>
                                      </p:cBhvr>
                                      <p:to>
                                        <p:strVal val="hidden"/>
                                      </p:to>
                                    </p:set>
                                  </p:childTnLst>
                                </p:cTn>
                              </p:par>
                              <p:par>
                                <p:cTn id="8227" presetID="1" presetClass="exit" presetSubtype="0" fill="hold" grpId="4" nodeType="withEffect">
                                  <p:stCondLst>
                                    <p:cond delay="0"/>
                                  </p:stCondLst>
                                  <p:childTnLst>
                                    <p:set>
                                      <p:cBhvr>
                                        <p:cTn id="8228" dur="1" fill="hold">
                                          <p:stCondLst>
                                            <p:cond delay="0"/>
                                          </p:stCondLst>
                                        </p:cTn>
                                        <p:tgtEl>
                                          <p:spTgt spid="230"/>
                                        </p:tgtEl>
                                        <p:attrNameLst>
                                          <p:attrName>style.visibility</p:attrName>
                                        </p:attrNameLst>
                                      </p:cBhvr>
                                      <p:to>
                                        <p:strVal val="hidden"/>
                                      </p:to>
                                    </p:set>
                                  </p:childTnLst>
                                </p:cTn>
                              </p:par>
                              <p:par>
                                <p:cTn id="8229" presetID="1" presetClass="exit" presetSubtype="0" fill="hold" grpId="4" nodeType="withEffect">
                                  <p:stCondLst>
                                    <p:cond delay="0"/>
                                  </p:stCondLst>
                                  <p:childTnLst>
                                    <p:set>
                                      <p:cBhvr>
                                        <p:cTn id="8230" dur="1" fill="hold">
                                          <p:stCondLst>
                                            <p:cond delay="0"/>
                                          </p:stCondLst>
                                        </p:cTn>
                                        <p:tgtEl>
                                          <p:spTgt spid="229"/>
                                        </p:tgtEl>
                                        <p:attrNameLst>
                                          <p:attrName>style.visibility</p:attrName>
                                        </p:attrNameLst>
                                      </p:cBhvr>
                                      <p:to>
                                        <p:strVal val="hidden"/>
                                      </p:to>
                                    </p:set>
                                  </p:childTnLst>
                                </p:cTn>
                              </p:par>
                              <p:par>
                                <p:cTn id="8231" presetID="1" presetClass="exit" presetSubtype="0" fill="hold" grpId="4" nodeType="withEffect">
                                  <p:stCondLst>
                                    <p:cond delay="0"/>
                                  </p:stCondLst>
                                  <p:childTnLst>
                                    <p:set>
                                      <p:cBhvr>
                                        <p:cTn id="8232" dur="1" fill="hold">
                                          <p:stCondLst>
                                            <p:cond delay="0"/>
                                          </p:stCondLst>
                                        </p:cTn>
                                        <p:tgtEl>
                                          <p:spTgt spid="232"/>
                                        </p:tgtEl>
                                        <p:attrNameLst>
                                          <p:attrName>style.visibility</p:attrName>
                                        </p:attrNameLst>
                                      </p:cBhvr>
                                      <p:to>
                                        <p:strVal val="hidden"/>
                                      </p:to>
                                    </p:set>
                                  </p:childTnLst>
                                </p:cTn>
                              </p:par>
                              <p:par>
                                <p:cTn id="8233" presetID="1" presetClass="exit" presetSubtype="0" fill="hold" grpId="4" nodeType="withEffect">
                                  <p:stCondLst>
                                    <p:cond delay="0"/>
                                  </p:stCondLst>
                                  <p:childTnLst>
                                    <p:set>
                                      <p:cBhvr>
                                        <p:cTn id="8234" dur="1" fill="hold">
                                          <p:stCondLst>
                                            <p:cond delay="0"/>
                                          </p:stCondLst>
                                        </p:cTn>
                                        <p:tgtEl>
                                          <p:spTgt spid="231"/>
                                        </p:tgtEl>
                                        <p:attrNameLst>
                                          <p:attrName>style.visibility</p:attrName>
                                        </p:attrNameLst>
                                      </p:cBhvr>
                                      <p:to>
                                        <p:strVal val="hidden"/>
                                      </p:to>
                                    </p:set>
                                  </p:childTnLst>
                                </p:cTn>
                              </p:par>
                              <p:par>
                                <p:cTn id="8235" presetID="1" presetClass="exit" presetSubtype="0" fill="hold" grpId="4" nodeType="withEffect">
                                  <p:stCondLst>
                                    <p:cond delay="0"/>
                                  </p:stCondLst>
                                  <p:childTnLst>
                                    <p:set>
                                      <p:cBhvr>
                                        <p:cTn id="8236" dur="1" fill="hold">
                                          <p:stCondLst>
                                            <p:cond delay="0"/>
                                          </p:stCondLst>
                                        </p:cTn>
                                        <p:tgtEl>
                                          <p:spTgt spid="234"/>
                                        </p:tgtEl>
                                        <p:attrNameLst>
                                          <p:attrName>style.visibility</p:attrName>
                                        </p:attrNameLst>
                                      </p:cBhvr>
                                      <p:to>
                                        <p:strVal val="hidden"/>
                                      </p:to>
                                    </p:set>
                                  </p:childTnLst>
                                </p:cTn>
                              </p:par>
                              <p:par>
                                <p:cTn id="8237" presetID="1" presetClass="exit" presetSubtype="0" fill="hold" grpId="4" nodeType="withEffect">
                                  <p:stCondLst>
                                    <p:cond delay="0"/>
                                  </p:stCondLst>
                                  <p:childTnLst>
                                    <p:set>
                                      <p:cBhvr>
                                        <p:cTn id="8238" dur="1" fill="hold">
                                          <p:stCondLst>
                                            <p:cond delay="0"/>
                                          </p:stCondLst>
                                        </p:cTn>
                                        <p:tgtEl>
                                          <p:spTgt spid="233"/>
                                        </p:tgtEl>
                                        <p:attrNameLst>
                                          <p:attrName>style.visibility</p:attrName>
                                        </p:attrNameLst>
                                      </p:cBhvr>
                                      <p:to>
                                        <p:strVal val="hidden"/>
                                      </p:to>
                                    </p:set>
                                  </p:childTnLst>
                                </p:cTn>
                              </p:par>
                              <p:par>
                                <p:cTn id="8239" presetID="1" presetClass="exit" presetSubtype="0" fill="hold" grpId="4" nodeType="withEffect">
                                  <p:stCondLst>
                                    <p:cond delay="0"/>
                                  </p:stCondLst>
                                  <p:childTnLst>
                                    <p:set>
                                      <p:cBhvr>
                                        <p:cTn id="8240" dur="1" fill="hold">
                                          <p:stCondLst>
                                            <p:cond delay="0"/>
                                          </p:stCondLst>
                                        </p:cTn>
                                        <p:tgtEl>
                                          <p:spTgt spid="236"/>
                                        </p:tgtEl>
                                        <p:attrNameLst>
                                          <p:attrName>style.visibility</p:attrName>
                                        </p:attrNameLst>
                                      </p:cBhvr>
                                      <p:to>
                                        <p:strVal val="hidden"/>
                                      </p:to>
                                    </p:set>
                                  </p:childTnLst>
                                </p:cTn>
                              </p:par>
                              <p:par>
                                <p:cTn id="8241" presetID="1" presetClass="exit" presetSubtype="0" fill="hold" grpId="4" nodeType="withEffect">
                                  <p:stCondLst>
                                    <p:cond delay="0"/>
                                  </p:stCondLst>
                                  <p:childTnLst>
                                    <p:set>
                                      <p:cBhvr>
                                        <p:cTn id="8242" dur="1" fill="hold">
                                          <p:stCondLst>
                                            <p:cond delay="0"/>
                                          </p:stCondLst>
                                        </p:cTn>
                                        <p:tgtEl>
                                          <p:spTgt spid="235"/>
                                        </p:tgtEl>
                                        <p:attrNameLst>
                                          <p:attrName>style.visibility</p:attrName>
                                        </p:attrNameLst>
                                      </p:cBhvr>
                                      <p:to>
                                        <p:strVal val="hidden"/>
                                      </p:to>
                                    </p:set>
                                  </p:childTnLst>
                                </p:cTn>
                              </p:par>
                              <p:par>
                                <p:cTn id="8243" presetID="1" presetClass="exit" presetSubtype="0" fill="hold" grpId="4" nodeType="withEffect">
                                  <p:stCondLst>
                                    <p:cond delay="0"/>
                                  </p:stCondLst>
                                  <p:childTnLst>
                                    <p:set>
                                      <p:cBhvr>
                                        <p:cTn id="8244" dur="1" fill="hold">
                                          <p:stCondLst>
                                            <p:cond delay="0"/>
                                          </p:stCondLst>
                                        </p:cTn>
                                        <p:tgtEl>
                                          <p:spTgt spid="237"/>
                                        </p:tgtEl>
                                        <p:attrNameLst>
                                          <p:attrName>style.visibility</p:attrName>
                                        </p:attrNameLst>
                                      </p:cBhvr>
                                      <p:to>
                                        <p:strVal val="hidden"/>
                                      </p:to>
                                    </p:set>
                                  </p:childTnLst>
                                </p:cTn>
                              </p:par>
                              <p:par>
                                <p:cTn id="8245" presetID="1" presetClass="exit" presetSubtype="0" fill="hold" grpId="4" nodeType="withEffect">
                                  <p:stCondLst>
                                    <p:cond delay="0"/>
                                  </p:stCondLst>
                                  <p:childTnLst>
                                    <p:set>
                                      <p:cBhvr>
                                        <p:cTn id="8246" dur="1" fill="hold">
                                          <p:stCondLst>
                                            <p:cond delay="0"/>
                                          </p:stCondLst>
                                        </p:cTn>
                                        <p:tgtEl>
                                          <p:spTgt spid="238"/>
                                        </p:tgtEl>
                                        <p:attrNameLst>
                                          <p:attrName>style.visibility</p:attrName>
                                        </p:attrNameLst>
                                      </p:cBhvr>
                                      <p:to>
                                        <p:strVal val="hidden"/>
                                      </p:to>
                                    </p:set>
                                  </p:childTnLst>
                                </p:cTn>
                              </p:par>
                              <p:par>
                                <p:cTn id="8247" presetID="1" presetClass="exit" presetSubtype="0" fill="hold" grpId="4" nodeType="withEffect">
                                  <p:stCondLst>
                                    <p:cond delay="0"/>
                                  </p:stCondLst>
                                  <p:childTnLst>
                                    <p:set>
                                      <p:cBhvr>
                                        <p:cTn id="8248" dur="1" fill="hold">
                                          <p:stCondLst>
                                            <p:cond delay="0"/>
                                          </p:stCondLst>
                                        </p:cTn>
                                        <p:tgtEl>
                                          <p:spTgt spid="240"/>
                                        </p:tgtEl>
                                        <p:attrNameLst>
                                          <p:attrName>style.visibility</p:attrName>
                                        </p:attrNameLst>
                                      </p:cBhvr>
                                      <p:to>
                                        <p:strVal val="hidden"/>
                                      </p:to>
                                    </p:set>
                                  </p:childTnLst>
                                </p:cTn>
                              </p:par>
                              <p:par>
                                <p:cTn id="8249" presetID="1" presetClass="exit" presetSubtype="0" fill="hold" grpId="4" nodeType="withEffect">
                                  <p:stCondLst>
                                    <p:cond delay="0"/>
                                  </p:stCondLst>
                                  <p:childTnLst>
                                    <p:set>
                                      <p:cBhvr>
                                        <p:cTn id="8250" dur="1" fill="hold">
                                          <p:stCondLst>
                                            <p:cond delay="0"/>
                                          </p:stCondLst>
                                        </p:cTn>
                                        <p:tgtEl>
                                          <p:spTgt spid="239"/>
                                        </p:tgtEl>
                                        <p:attrNameLst>
                                          <p:attrName>style.visibility</p:attrName>
                                        </p:attrNameLst>
                                      </p:cBhvr>
                                      <p:to>
                                        <p:strVal val="hidden"/>
                                      </p:to>
                                    </p:set>
                                  </p:childTnLst>
                                </p:cTn>
                              </p:par>
                              <p:par>
                                <p:cTn id="8251" presetID="1" presetClass="exit" presetSubtype="0" fill="hold" grpId="4" nodeType="withEffect">
                                  <p:stCondLst>
                                    <p:cond delay="0"/>
                                  </p:stCondLst>
                                  <p:childTnLst>
                                    <p:set>
                                      <p:cBhvr>
                                        <p:cTn id="8252" dur="1" fill="hold">
                                          <p:stCondLst>
                                            <p:cond delay="0"/>
                                          </p:stCondLst>
                                        </p:cTn>
                                        <p:tgtEl>
                                          <p:spTgt spid="242"/>
                                        </p:tgtEl>
                                        <p:attrNameLst>
                                          <p:attrName>style.visibility</p:attrName>
                                        </p:attrNameLst>
                                      </p:cBhvr>
                                      <p:to>
                                        <p:strVal val="hidden"/>
                                      </p:to>
                                    </p:set>
                                  </p:childTnLst>
                                </p:cTn>
                              </p:par>
                              <p:par>
                                <p:cTn id="8253" presetID="1" presetClass="exit" presetSubtype="0" fill="hold" grpId="4" nodeType="withEffect">
                                  <p:stCondLst>
                                    <p:cond delay="0"/>
                                  </p:stCondLst>
                                  <p:childTnLst>
                                    <p:set>
                                      <p:cBhvr>
                                        <p:cTn id="8254" dur="1" fill="hold">
                                          <p:stCondLst>
                                            <p:cond delay="0"/>
                                          </p:stCondLst>
                                        </p:cTn>
                                        <p:tgtEl>
                                          <p:spTgt spid="241"/>
                                        </p:tgtEl>
                                        <p:attrNameLst>
                                          <p:attrName>style.visibility</p:attrName>
                                        </p:attrNameLst>
                                      </p:cBhvr>
                                      <p:to>
                                        <p:strVal val="hidden"/>
                                      </p:to>
                                    </p:set>
                                  </p:childTnLst>
                                </p:cTn>
                              </p:par>
                              <p:par>
                                <p:cTn id="8255" presetID="1" presetClass="exit" presetSubtype="0" fill="hold" grpId="4" nodeType="withEffect">
                                  <p:stCondLst>
                                    <p:cond delay="0"/>
                                  </p:stCondLst>
                                  <p:childTnLst>
                                    <p:set>
                                      <p:cBhvr>
                                        <p:cTn id="8256" dur="1" fill="hold">
                                          <p:stCondLst>
                                            <p:cond delay="0"/>
                                          </p:stCondLst>
                                        </p:cTn>
                                        <p:tgtEl>
                                          <p:spTgt spid="244"/>
                                        </p:tgtEl>
                                        <p:attrNameLst>
                                          <p:attrName>style.visibility</p:attrName>
                                        </p:attrNameLst>
                                      </p:cBhvr>
                                      <p:to>
                                        <p:strVal val="hidden"/>
                                      </p:to>
                                    </p:set>
                                  </p:childTnLst>
                                </p:cTn>
                              </p:par>
                              <p:par>
                                <p:cTn id="8257" presetID="1" presetClass="exit" presetSubtype="0" fill="hold" grpId="4" nodeType="withEffect">
                                  <p:stCondLst>
                                    <p:cond delay="0"/>
                                  </p:stCondLst>
                                  <p:childTnLst>
                                    <p:set>
                                      <p:cBhvr>
                                        <p:cTn id="8258" dur="1" fill="hold">
                                          <p:stCondLst>
                                            <p:cond delay="0"/>
                                          </p:stCondLst>
                                        </p:cTn>
                                        <p:tgtEl>
                                          <p:spTgt spid="243"/>
                                        </p:tgtEl>
                                        <p:attrNameLst>
                                          <p:attrName>style.visibility</p:attrName>
                                        </p:attrNameLst>
                                      </p:cBhvr>
                                      <p:to>
                                        <p:strVal val="hidden"/>
                                      </p:to>
                                    </p:set>
                                  </p:childTnLst>
                                </p:cTn>
                              </p:par>
                              <p:par>
                                <p:cTn id="8259" presetID="1" presetClass="exit" presetSubtype="0" fill="hold" grpId="4" nodeType="withEffect">
                                  <p:stCondLst>
                                    <p:cond delay="0"/>
                                  </p:stCondLst>
                                  <p:childTnLst>
                                    <p:set>
                                      <p:cBhvr>
                                        <p:cTn id="8260" dur="1" fill="hold">
                                          <p:stCondLst>
                                            <p:cond delay="0"/>
                                          </p:stCondLst>
                                        </p:cTn>
                                        <p:tgtEl>
                                          <p:spTgt spid="246"/>
                                        </p:tgtEl>
                                        <p:attrNameLst>
                                          <p:attrName>style.visibility</p:attrName>
                                        </p:attrNameLst>
                                      </p:cBhvr>
                                      <p:to>
                                        <p:strVal val="hidden"/>
                                      </p:to>
                                    </p:set>
                                  </p:childTnLst>
                                </p:cTn>
                              </p:par>
                              <p:par>
                                <p:cTn id="8261" presetID="1" presetClass="exit" presetSubtype="0" fill="hold" grpId="4" nodeType="withEffect">
                                  <p:stCondLst>
                                    <p:cond delay="0"/>
                                  </p:stCondLst>
                                  <p:childTnLst>
                                    <p:set>
                                      <p:cBhvr>
                                        <p:cTn id="8262" dur="1" fill="hold">
                                          <p:stCondLst>
                                            <p:cond delay="0"/>
                                          </p:stCondLst>
                                        </p:cTn>
                                        <p:tgtEl>
                                          <p:spTgt spid="245"/>
                                        </p:tgtEl>
                                        <p:attrNameLst>
                                          <p:attrName>style.visibility</p:attrName>
                                        </p:attrNameLst>
                                      </p:cBhvr>
                                      <p:to>
                                        <p:strVal val="hidden"/>
                                      </p:to>
                                    </p:set>
                                  </p:childTnLst>
                                </p:cTn>
                              </p:par>
                              <p:par>
                                <p:cTn id="8263" presetID="1" presetClass="exit" presetSubtype="0" fill="hold" grpId="4" nodeType="withEffect">
                                  <p:stCondLst>
                                    <p:cond delay="0"/>
                                  </p:stCondLst>
                                  <p:childTnLst>
                                    <p:set>
                                      <p:cBhvr>
                                        <p:cTn id="8264" dur="1" fill="hold">
                                          <p:stCondLst>
                                            <p:cond delay="0"/>
                                          </p:stCondLst>
                                        </p:cTn>
                                        <p:tgtEl>
                                          <p:spTgt spid="248"/>
                                        </p:tgtEl>
                                        <p:attrNameLst>
                                          <p:attrName>style.visibility</p:attrName>
                                        </p:attrNameLst>
                                      </p:cBhvr>
                                      <p:to>
                                        <p:strVal val="hidden"/>
                                      </p:to>
                                    </p:set>
                                  </p:childTnLst>
                                </p:cTn>
                              </p:par>
                              <p:par>
                                <p:cTn id="8265" presetID="1" presetClass="exit" presetSubtype="0" fill="hold" grpId="4" nodeType="withEffect">
                                  <p:stCondLst>
                                    <p:cond delay="0"/>
                                  </p:stCondLst>
                                  <p:childTnLst>
                                    <p:set>
                                      <p:cBhvr>
                                        <p:cTn id="8266" dur="1" fill="hold">
                                          <p:stCondLst>
                                            <p:cond delay="0"/>
                                          </p:stCondLst>
                                        </p:cTn>
                                        <p:tgtEl>
                                          <p:spTgt spid="247"/>
                                        </p:tgtEl>
                                        <p:attrNameLst>
                                          <p:attrName>style.visibility</p:attrName>
                                        </p:attrNameLst>
                                      </p:cBhvr>
                                      <p:to>
                                        <p:strVal val="hidden"/>
                                      </p:to>
                                    </p:set>
                                  </p:childTnLst>
                                </p:cTn>
                              </p:par>
                              <p:par>
                                <p:cTn id="8267" presetID="1" presetClass="exit" presetSubtype="0" fill="hold" grpId="4" nodeType="withEffect">
                                  <p:stCondLst>
                                    <p:cond delay="0"/>
                                  </p:stCondLst>
                                  <p:childTnLst>
                                    <p:set>
                                      <p:cBhvr>
                                        <p:cTn id="8268" dur="1" fill="hold">
                                          <p:stCondLst>
                                            <p:cond delay="0"/>
                                          </p:stCondLst>
                                        </p:cTn>
                                        <p:tgtEl>
                                          <p:spTgt spid="250"/>
                                        </p:tgtEl>
                                        <p:attrNameLst>
                                          <p:attrName>style.visibility</p:attrName>
                                        </p:attrNameLst>
                                      </p:cBhvr>
                                      <p:to>
                                        <p:strVal val="hidden"/>
                                      </p:to>
                                    </p:set>
                                  </p:childTnLst>
                                </p:cTn>
                              </p:par>
                              <p:par>
                                <p:cTn id="8269" presetID="1" presetClass="exit" presetSubtype="0" fill="hold" grpId="4" nodeType="withEffect">
                                  <p:stCondLst>
                                    <p:cond delay="0"/>
                                  </p:stCondLst>
                                  <p:childTnLst>
                                    <p:set>
                                      <p:cBhvr>
                                        <p:cTn id="8270" dur="1" fill="hold">
                                          <p:stCondLst>
                                            <p:cond delay="0"/>
                                          </p:stCondLst>
                                        </p:cTn>
                                        <p:tgtEl>
                                          <p:spTgt spid="249"/>
                                        </p:tgtEl>
                                        <p:attrNameLst>
                                          <p:attrName>style.visibility</p:attrName>
                                        </p:attrNameLst>
                                      </p:cBhvr>
                                      <p:to>
                                        <p:strVal val="hidden"/>
                                      </p:to>
                                    </p:set>
                                  </p:childTnLst>
                                </p:cTn>
                              </p:par>
                              <p:par>
                                <p:cTn id="8271" presetID="1" presetClass="exit" presetSubtype="0" fill="hold" grpId="4" nodeType="withEffect">
                                  <p:stCondLst>
                                    <p:cond delay="0"/>
                                  </p:stCondLst>
                                  <p:childTnLst>
                                    <p:set>
                                      <p:cBhvr>
                                        <p:cTn id="8272" dur="1" fill="hold">
                                          <p:stCondLst>
                                            <p:cond delay="0"/>
                                          </p:stCondLst>
                                        </p:cTn>
                                        <p:tgtEl>
                                          <p:spTgt spid="252"/>
                                        </p:tgtEl>
                                        <p:attrNameLst>
                                          <p:attrName>style.visibility</p:attrName>
                                        </p:attrNameLst>
                                      </p:cBhvr>
                                      <p:to>
                                        <p:strVal val="hidden"/>
                                      </p:to>
                                    </p:set>
                                  </p:childTnLst>
                                </p:cTn>
                              </p:par>
                              <p:par>
                                <p:cTn id="8273" presetID="1" presetClass="exit" presetSubtype="0" fill="hold" grpId="4" nodeType="withEffect">
                                  <p:stCondLst>
                                    <p:cond delay="0"/>
                                  </p:stCondLst>
                                  <p:childTnLst>
                                    <p:set>
                                      <p:cBhvr>
                                        <p:cTn id="8274" dur="1" fill="hold">
                                          <p:stCondLst>
                                            <p:cond delay="0"/>
                                          </p:stCondLst>
                                        </p:cTn>
                                        <p:tgtEl>
                                          <p:spTgt spid="251"/>
                                        </p:tgtEl>
                                        <p:attrNameLst>
                                          <p:attrName>style.visibility</p:attrName>
                                        </p:attrNameLst>
                                      </p:cBhvr>
                                      <p:to>
                                        <p:strVal val="hidden"/>
                                      </p:to>
                                    </p:set>
                                  </p:childTnLst>
                                </p:cTn>
                              </p:par>
                              <p:par>
                                <p:cTn id="8275" presetID="1" presetClass="exit" presetSubtype="0" fill="hold" grpId="4" nodeType="withEffect">
                                  <p:stCondLst>
                                    <p:cond delay="0"/>
                                  </p:stCondLst>
                                  <p:childTnLst>
                                    <p:set>
                                      <p:cBhvr>
                                        <p:cTn id="8276" dur="1" fill="hold">
                                          <p:stCondLst>
                                            <p:cond delay="0"/>
                                          </p:stCondLst>
                                        </p:cTn>
                                        <p:tgtEl>
                                          <p:spTgt spid="254"/>
                                        </p:tgtEl>
                                        <p:attrNameLst>
                                          <p:attrName>style.visibility</p:attrName>
                                        </p:attrNameLst>
                                      </p:cBhvr>
                                      <p:to>
                                        <p:strVal val="hidden"/>
                                      </p:to>
                                    </p:set>
                                  </p:childTnLst>
                                </p:cTn>
                              </p:par>
                              <p:par>
                                <p:cTn id="8277" presetID="1" presetClass="exit" presetSubtype="0" fill="hold" grpId="4" nodeType="withEffect">
                                  <p:stCondLst>
                                    <p:cond delay="0"/>
                                  </p:stCondLst>
                                  <p:childTnLst>
                                    <p:set>
                                      <p:cBhvr>
                                        <p:cTn id="8278" dur="1" fill="hold">
                                          <p:stCondLst>
                                            <p:cond delay="0"/>
                                          </p:stCondLst>
                                        </p:cTn>
                                        <p:tgtEl>
                                          <p:spTgt spid="253"/>
                                        </p:tgtEl>
                                        <p:attrNameLst>
                                          <p:attrName>style.visibility</p:attrName>
                                        </p:attrNameLst>
                                      </p:cBhvr>
                                      <p:to>
                                        <p:strVal val="hidden"/>
                                      </p:to>
                                    </p:set>
                                  </p:childTnLst>
                                </p:cTn>
                              </p:par>
                              <p:par>
                                <p:cTn id="8279" presetID="1" presetClass="exit" presetSubtype="0" fill="hold" grpId="4" nodeType="withEffect">
                                  <p:stCondLst>
                                    <p:cond delay="0"/>
                                  </p:stCondLst>
                                  <p:childTnLst>
                                    <p:set>
                                      <p:cBhvr>
                                        <p:cTn id="8280" dur="1" fill="hold">
                                          <p:stCondLst>
                                            <p:cond delay="0"/>
                                          </p:stCondLst>
                                        </p:cTn>
                                        <p:tgtEl>
                                          <p:spTgt spid="256"/>
                                        </p:tgtEl>
                                        <p:attrNameLst>
                                          <p:attrName>style.visibility</p:attrName>
                                        </p:attrNameLst>
                                      </p:cBhvr>
                                      <p:to>
                                        <p:strVal val="hidden"/>
                                      </p:to>
                                    </p:set>
                                  </p:childTnLst>
                                </p:cTn>
                              </p:par>
                              <p:par>
                                <p:cTn id="8281" presetID="1" presetClass="exit" presetSubtype="0" fill="hold" grpId="4" nodeType="withEffect">
                                  <p:stCondLst>
                                    <p:cond delay="0"/>
                                  </p:stCondLst>
                                  <p:childTnLst>
                                    <p:set>
                                      <p:cBhvr>
                                        <p:cTn id="8282" dur="1" fill="hold">
                                          <p:stCondLst>
                                            <p:cond delay="0"/>
                                          </p:stCondLst>
                                        </p:cTn>
                                        <p:tgtEl>
                                          <p:spTgt spid="255"/>
                                        </p:tgtEl>
                                        <p:attrNameLst>
                                          <p:attrName>style.visibility</p:attrName>
                                        </p:attrNameLst>
                                      </p:cBhvr>
                                      <p:to>
                                        <p:strVal val="hidden"/>
                                      </p:to>
                                    </p:set>
                                  </p:childTnLst>
                                </p:cTn>
                              </p:par>
                              <p:par>
                                <p:cTn id="8283" presetID="1" presetClass="exit" presetSubtype="0" fill="hold" grpId="4" nodeType="withEffect">
                                  <p:stCondLst>
                                    <p:cond delay="0"/>
                                  </p:stCondLst>
                                  <p:childTnLst>
                                    <p:set>
                                      <p:cBhvr>
                                        <p:cTn id="8284" dur="1" fill="hold">
                                          <p:stCondLst>
                                            <p:cond delay="0"/>
                                          </p:stCondLst>
                                        </p:cTn>
                                        <p:tgtEl>
                                          <p:spTgt spid="257"/>
                                        </p:tgtEl>
                                        <p:attrNameLst>
                                          <p:attrName>style.visibility</p:attrName>
                                        </p:attrNameLst>
                                      </p:cBhvr>
                                      <p:to>
                                        <p:strVal val="hidden"/>
                                      </p:to>
                                    </p:set>
                                  </p:childTnLst>
                                </p:cTn>
                              </p:par>
                              <p:par>
                                <p:cTn id="8285" presetID="1" presetClass="exit" presetSubtype="0" fill="hold" grpId="4" nodeType="withEffect">
                                  <p:stCondLst>
                                    <p:cond delay="0"/>
                                  </p:stCondLst>
                                  <p:childTnLst>
                                    <p:set>
                                      <p:cBhvr>
                                        <p:cTn id="8286" dur="1" fill="hold">
                                          <p:stCondLst>
                                            <p:cond delay="0"/>
                                          </p:stCondLst>
                                        </p:cTn>
                                        <p:tgtEl>
                                          <p:spTgt spid="258"/>
                                        </p:tgtEl>
                                        <p:attrNameLst>
                                          <p:attrName>style.visibility</p:attrName>
                                        </p:attrNameLst>
                                      </p:cBhvr>
                                      <p:to>
                                        <p:strVal val="hidden"/>
                                      </p:to>
                                    </p:set>
                                  </p:childTnLst>
                                </p:cTn>
                              </p:par>
                              <p:par>
                                <p:cTn id="8287" presetID="1" presetClass="exit" presetSubtype="0" fill="hold" grpId="4" nodeType="withEffect">
                                  <p:stCondLst>
                                    <p:cond delay="0"/>
                                  </p:stCondLst>
                                  <p:childTnLst>
                                    <p:set>
                                      <p:cBhvr>
                                        <p:cTn id="8288" dur="1" fill="hold">
                                          <p:stCondLst>
                                            <p:cond delay="0"/>
                                          </p:stCondLst>
                                        </p:cTn>
                                        <p:tgtEl>
                                          <p:spTgt spid="260"/>
                                        </p:tgtEl>
                                        <p:attrNameLst>
                                          <p:attrName>style.visibility</p:attrName>
                                        </p:attrNameLst>
                                      </p:cBhvr>
                                      <p:to>
                                        <p:strVal val="hidden"/>
                                      </p:to>
                                    </p:set>
                                  </p:childTnLst>
                                </p:cTn>
                              </p:par>
                              <p:par>
                                <p:cTn id="8289" presetID="1" presetClass="exit" presetSubtype="0" fill="hold" grpId="4" nodeType="withEffect">
                                  <p:stCondLst>
                                    <p:cond delay="0"/>
                                  </p:stCondLst>
                                  <p:childTnLst>
                                    <p:set>
                                      <p:cBhvr>
                                        <p:cTn id="8290" dur="1" fill="hold">
                                          <p:stCondLst>
                                            <p:cond delay="0"/>
                                          </p:stCondLst>
                                        </p:cTn>
                                        <p:tgtEl>
                                          <p:spTgt spid="259"/>
                                        </p:tgtEl>
                                        <p:attrNameLst>
                                          <p:attrName>style.visibility</p:attrName>
                                        </p:attrNameLst>
                                      </p:cBhvr>
                                      <p:to>
                                        <p:strVal val="hidden"/>
                                      </p:to>
                                    </p:set>
                                  </p:childTnLst>
                                </p:cTn>
                              </p:par>
                              <p:par>
                                <p:cTn id="8291" presetID="1" presetClass="exit" presetSubtype="0" fill="hold" grpId="4" nodeType="withEffect">
                                  <p:stCondLst>
                                    <p:cond delay="0"/>
                                  </p:stCondLst>
                                  <p:childTnLst>
                                    <p:set>
                                      <p:cBhvr>
                                        <p:cTn id="8292" dur="1" fill="hold">
                                          <p:stCondLst>
                                            <p:cond delay="0"/>
                                          </p:stCondLst>
                                        </p:cTn>
                                        <p:tgtEl>
                                          <p:spTgt spid="262"/>
                                        </p:tgtEl>
                                        <p:attrNameLst>
                                          <p:attrName>style.visibility</p:attrName>
                                        </p:attrNameLst>
                                      </p:cBhvr>
                                      <p:to>
                                        <p:strVal val="hidden"/>
                                      </p:to>
                                    </p:set>
                                  </p:childTnLst>
                                </p:cTn>
                              </p:par>
                              <p:par>
                                <p:cTn id="8293" presetID="1" presetClass="exit" presetSubtype="0" fill="hold" grpId="4" nodeType="withEffect">
                                  <p:stCondLst>
                                    <p:cond delay="0"/>
                                  </p:stCondLst>
                                  <p:childTnLst>
                                    <p:set>
                                      <p:cBhvr>
                                        <p:cTn id="8294" dur="1" fill="hold">
                                          <p:stCondLst>
                                            <p:cond delay="0"/>
                                          </p:stCondLst>
                                        </p:cTn>
                                        <p:tgtEl>
                                          <p:spTgt spid="261"/>
                                        </p:tgtEl>
                                        <p:attrNameLst>
                                          <p:attrName>style.visibility</p:attrName>
                                        </p:attrNameLst>
                                      </p:cBhvr>
                                      <p:to>
                                        <p:strVal val="hidden"/>
                                      </p:to>
                                    </p:set>
                                  </p:childTnLst>
                                </p:cTn>
                              </p:par>
                              <p:par>
                                <p:cTn id="8295" presetID="1" presetClass="exit" presetSubtype="0" fill="hold" grpId="4" nodeType="withEffect">
                                  <p:stCondLst>
                                    <p:cond delay="0"/>
                                  </p:stCondLst>
                                  <p:childTnLst>
                                    <p:set>
                                      <p:cBhvr>
                                        <p:cTn id="8296" dur="1" fill="hold">
                                          <p:stCondLst>
                                            <p:cond delay="0"/>
                                          </p:stCondLst>
                                        </p:cTn>
                                        <p:tgtEl>
                                          <p:spTgt spid="264"/>
                                        </p:tgtEl>
                                        <p:attrNameLst>
                                          <p:attrName>style.visibility</p:attrName>
                                        </p:attrNameLst>
                                      </p:cBhvr>
                                      <p:to>
                                        <p:strVal val="hidden"/>
                                      </p:to>
                                    </p:set>
                                  </p:childTnLst>
                                </p:cTn>
                              </p:par>
                              <p:par>
                                <p:cTn id="8297" presetID="1" presetClass="exit" presetSubtype="0" fill="hold" grpId="4" nodeType="withEffect">
                                  <p:stCondLst>
                                    <p:cond delay="0"/>
                                  </p:stCondLst>
                                  <p:childTnLst>
                                    <p:set>
                                      <p:cBhvr>
                                        <p:cTn id="8298" dur="1" fill="hold">
                                          <p:stCondLst>
                                            <p:cond delay="0"/>
                                          </p:stCondLst>
                                        </p:cTn>
                                        <p:tgtEl>
                                          <p:spTgt spid="263"/>
                                        </p:tgtEl>
                                        <p:attrNameLst>
                                          <p:attrName>style.visibility</p:attrName>
                                        </p:attrNameLst>
                                      </p:cBhvr>
                                      <p:to>
                                        <p:strVal val="hidden"/>
                                      </p:to>
                                    </p:set>
                                  </p:childTnLst>
                                </p:cTn>
                              </p:par>
                              <p:par>
                                <p:cTn id="8299" presetID="1" presetClass="exit" presetSubtype="0" fill="hold" grpId="4" nodeType="withEffect">
                                  <p:stCondLst>
                                    <p:cond delay="0"/>
                                  </p:stCondLst>
                                  <p:childTnLst>
                                    <p:set>
                                      <p:cBhvr>
                                        <p:cTn id="8300" dur="1" fill="hold">
                                          <p:stCondLst>
                                            <p:cond delay="0"/>
                                          </p:stCondLst>
                                        </p:cTn>
                                        <p:tgtEl>
                                          <p:spTgt spid="266"/>
                                        </p:tgtEl>
                                        <p:attrNameLst>
                                          <p:attrName>style.visibility</p:attrName>
                                        </p:attrNameLst>
                                      </p:cBhvr>
                                      <p:to>
                                        <p:strVal val="hidden"/>
                                      </p:to>
                                    </p:set>
                                  </p:childTnLst>
                                </p:cTn>
                              </p:par>
                              <p:par>
                                <p:cTn id="8301" presetID="1" presetClass="exit" presetSubtype="0" fill="hold" grpId="4" nodeType="withEffect">
                                  <p:stCondLst>
                                    <p:cond delay="0"/>
                                  </p:stCondLst>
                                  <p:childTnLst>
                                    <p:set>
                                      <p:cBhvr>
                                        <p:cTn id="8302" dur="1" fill="hold">
                                          <p:stCondLst>
                                            <p:cond delay="0"/>
                                          </p:stCondLst>
                                        </p:cTn>
                                        <p:tgtEl>
                                          <p:spTgt spid="265"/>
                                        </p:tgtEl>
                                        <p:attrNameLst>
                                          <p:attrName>style.visibility</p:attrName>
                                        </p:attrNameLst>
                                      </p:cBhvr>
                                      <p:to>
                                        <p:strVal val="hidden"/>
                                      </p:to>
                                    </p:set>
                                  </p:childTnLst>
                                </p:cTn>
                              </p:par>
                              <p:par>
                                <p:cTn id="8303" presetID="1" presetClass="exit" presetSubtype="0" fill="hold" grpId="4" nodeType="withEffect">
                                  <p:stCondLst>
                                    <p:cond delay="0"/>
                                  </p:stCondLst>
                                  <p:childTnLst>
                                    <p:set>
                                      <p:cBhvr>
                                        <p:cTn id="8304" dur="1" fill="hold">
                                          <p:stCondLst>
                                            <p:cond delay="0"/>
                                          </p:stCondLst>
                                        </p:cTn>
                                        <p:tgtEl>
                                          <p:spTgt spid="268"/>
                                        </p:tgtEl>
                                        <p:attrNameLst>
                                          <p:attrName>style.visibility</p:attrName>
                                        </p:attrNameLst>
                                      </p:cBhvr>
                                      <p:to>
                                        <p:strVal val="hidden"/>
                                      </p:to>
                                    </p:set>
                                  </p:childTnLst>
                                </p:cTn>
                              </p:par>
                              <p:par>
                                <p:cTn id="8305" presetID="1" presetClass="exit" presetSubtype="0" fill="hold" grpId="4" nodeType="withEffect">
                                  <p:stCondLst>
                                    <p:cond delay="0"/>
                                  </p:stCondLst>
                                  <p:childTnLst>
                                    <p:set>
                                      <p:cBhvr>
                                        <p:cTn id="8306" dur="1" fill="hold">
                                          <p:stCondLst>
                                            <p:cond delay="0"/>
                                          </p:stCondLst>
                                        </p:cTn>
                                        <p:tgtEl>
                                          <p:spTgt spid="267"/>
                                        </p:tgtEl>
                                        <p:attrNameLst>
                                          <p:attrName>style.visibility</p:attrName>
                                        </p:attrNameLst>
                                      </p:cBhvr>
                                      <p:to>
                                        <p:strVal val="hidden"/>
                                      </p:to>
                                    </p:set>
                                  </p:childTnLst>
                                </p:cTn>
                              </p:par>
                              <p:par>
                                <p:cTn id="8307" presetID="1" presetClass="exit" presetSubtype="0" fill="hold" grpId="4" nodeType="withEffect">
                                  <p:stCondLst>
                                    <p:cond delay="0"/>
                                  </p:stCondLst>
                                  <p:childTnLst>
                                    <p:set>
                                      <p:cBhvr>
                                        <p:cTn id="8308" dur="1" fill="hold">
                                          <p:stCondLst>
                                            <p:cond delay="0"/>
                                          </p:stCondLst>
                                        </p:cTn>
                                        <p:tgtEl>
                                          <p:spTgt spid="270"/>
                                        </p:tgtEl>
                                        <p:attrNameLst>
                                          <p:attrName>style.visibility</p:attrName>
                                        </p:attrNameLst>
                                      </p:cBhvr>
                                      <p:to>
                                        <p:strVal val="hidden"/>
                                      </p:to>
                                    </p:set>
                                  </p:childTnLst>
                                </p:cTn>
                              </p:par>
                              <p:par>
                                <p:cTn id="8309" presetID="1" presetClass="exit" presetSubtype="0" fill="hold" grpId="4" nodeType="withEffect">
                                  <p:stCondLst>
                                    <p:cond delay="0"/>
                                  </p:stCondLst>
                                  <p:childTnLst>
                                    <p:set>
                                      <p:cBhvr>
                                        <p:cTn id="8310" dur="1" fill="hold">
                                          <p:stCondLst>
                                            <p:cond delay="0"/>
                                          </p:stCondLst>
                                        </p:cTn>
                                        <p:tgtEl>
                                          <p:spTgt spid="269"/>
                                        </p:tgtEl>
                                        <p:attrNameLst>
                                          <p:attrName>style.visibility</p:attrName>
                                        </p:attrNameLst>
                                      </p:cBhvr>
                                      <p:to>
                                        <p:strVal val="hidden"/>
                                      </p:to>
                                    </p:set>
                                  </p:childTnLst>
                                </p:cTn>
                              </p:par>
                              <p:par>
                                <p:cTn id="8311" presetID="1" presetClass="exit" presetSubtype="0" fill="hold" grpId="4" nodeType="withEffect">
                                  <p:stCondLst>
                                    <p:cond delay="0"/>
                                  </p:stCondLst>
                                  <p:childTnLst>
                                    <p:set>
                                      <p:cBhvr>
                                        <p:cTn id="8312" dur="1" fill="hold">
                                          <p:stCondLst>
                                            <p:cond delay="0"/>
                                          </p:stCondLst>
                                        </p:cTn>
                                        <p:tgtEl>
                                          <p:spTgt spid="272"/>
                                        </p:tgtEl>
                                        <p:attrNameLst>
                                          <p:attrName>style.visibility</p:attrName>
                                        </p:attrNameLst>
                                      </p:cBhvr>
                                      <p:to>
                                        <p:strVal val="hidden"/>
                                      </p:to>
                                    </p:set>
                                  </p:childTnLst>
                                </p:cTn>
                              </p:par>
                              <p:par>
                                <p:cTn id="8313" presetID="1" presetClass="exit" presetSubtype="0" fill="hold" grpId="4" nodeType="withEffect">
                                  <p:stCondLst>
                                    <p:cond delay="0"/>
                                  </p:stCondLst>
                                  <p:childTnLst>
                                    <p:set>
                                      <p:cBhvr>
                                        <p:cTn id="8314" dur="1" fill="hold">
                                          <p:stCondLst>
                                            <p:cond delay="0"/>
                                          </p:stCondLst>
                                        </p:cTn>
                                        <p:tgtEl>
                                          <p:spTgt spid="271"/>
                                        </p:tgtEl>
                                        <p:attrNameLst>
                                          <p:attrName>style.visibility</p:attrName>
                                        </p:attrNameLst>
                                      </p:cBhvr>
                                      <p:to>
                                        <p:strVal val="hidden"/>
                                      </p:to>
                                    </p:set>
                                  </p:childTnLst>
                                </p:cTn>
                              </p:par>
                              <p:par>
                                <p:cTn id="8315" presetID="1" presetClass="exit" presetSubtype="0" fill="hold" grpId="4" nodeType="withEffect">
                                  <p:stCondLst>
                                    <p:cond delay="0"/>
                                  </p:stCondLst>
                                  <p:childTnLst>
                                    <p:set>
                                      <p:cBhvr>
                                        <p:cTn id="8316" dur="1" fill="hold">
                                          <p:stCondLst>
                                            <p:cond delay="0"/>
                                          </p:stCondLst>
                                        </p:cTn>
                                        <p:tgtEl>
                                          <p:spTgt spid="274"/>
                                        </p:tgtEl>
                                        <p:attrNameLst>
                                          <p:attrName>style.visibility</p:attrName>
                                        </p:attrNameLst>
                                      </p:cBhvr>
                                      <p:to>
                                        <p:strVal val="hidden"/>
                                      </p:to>
                                    </p:set>
                                  </p:childTnLst>
                                </p:cTn>
                              </p:par>
                              <p:par>
                                <p:cTn id="8317" presetID="1" presetClass="exit" presetSubtype="0" fill="hold" grpId="4" nodeType="withEffect">
                                  <p:stCondLst>
                                    <p:cond delay="0"/>
                                  </p:stCondLst>
                                  <p:childTnLst>
                                    <p:set>
                                      <p:cBhvr>
                                        <p:cTn id="8318" dur="1" fill="hold">
                                          <p:stCondLst>
                                            <p:cond delay="0"/>
                                          </p:stCondLst>
                                        </p:cTn>
                                        <p:tgtEl>
                                          <p:spTgt spid="273"/>
                                        </p:tgtEl>
                                        <p:attrNameLst>
                                          <p:attrName>style.visibility</p:attrName>
                                        </p:attrNameLst>
                                      </p:cBhvr>
                                      <p:to>
                                        <p:strVal val="hidden"/>
                                      </p:to>
                                    </p:set>
                                  </p:childTnLst>
                                </p:cTn>
                              </p:par>
                              <p:par>
                                <p:cTn id="8319" presetID="1" presetClass="exit" presetSubtype="0" fill="hold" grpId="4" nodeType="withEffect">
                                  <p:stCondLst>
                                    <p:cond delay="0"/>
                                  </p:stCondLst>
                                  <p:childTnLst>
                                    <p:set>
                                      <p:cBhvr>
                                        <p:cTn id="8320" dur="1" fill="hold">
                                          <p:stCondLst>
                                            <p:cond delay="0"/>
                                          </p:stCondLst>
                                        </p:cTn>
                                        <p:tgtEl>
                                          <p:spTgt spid="276"/>
                                        </p:tgtEl>
                                        <p:attrNameLst>
                                          <p:attrName>style.visibility</p:attrName>
                                        </p:attrNameLst>
                                      </p:cBhvr>
                                      <p:to>
                                        <p:strVal val="hidden"/>
                                      </p:to>
                                    </p:set>
                                  </p:childTnLst>
                                </p:cTn>
                              </p:par>
                              <p:par>
                                <p:cTn id="8321" presetID="1" presetClass="exit" presetSubtype="0" fill="hold" grpId="4" nodeType="withEffect">
                                  <p:stCondLst>
                                    <p:cond delay="0"/>
                                  </p:stCondLst>
                                  <p:childTnLst>
                                    <p:set>
                                      <p:cBhvr>
                                        <p:cTn id="8322" dur="1" fill="hold">
                                          <p:stCondLst>
                                            <p:cond delay="0"/>
                                          </p:stCondLst>
                                        </p:cTn>
                                        <p:tgtEl>
                                          <p:spTgt spid="275"/>
                                        </p:tgtEl>
                                        <p:attrNameLst>
                                          <p:attrName>style.visibility</p:attrName>
                                        </p:attrNameLst>
                                      </p:cBhvr>
                                      <p:to>
                                        <p:strVal val="hidden"/>
                                      </p:to>
                                    </p:set>
                                  </p:childTnLst>
                                </p:cTn>
                              </p:par>
                              <p:par>
                                <p:cTn id="8323" presetID="1" presetClass="exit" presetSubtype="0" fill="hold" grpId="4" nodeType="withEffect">
                                  <p:stCondLst>
                                    <p:cond delay="0"/>
                                  </p:stCondLst>
                                  <p:childTnLst>
                                    <p:set>
                                      <p:cBhvr>
                                        <p:cTn id="8324" dur="1" fill="hold">
                                          <p:stCondLst>
                                            <p:cond delay="0"/>
                                          </p:stCondLst>
                                        </p:cTn>
                                        <p:tgtEl>
                                          <p:spTgt spid="277"/>
                                        </p:tgtEl>
                                        <p:attrNameLst>
                                          <p:attrName>style.visibility</p:attrName>
                                        </p:attrNameLst>
                                      </p:cBhvr>
                                      <p:to>
                                        <p:strVal val="hidden"/>
                                      </p:to>
                                    </p:set>
                                  </p:childTnLst>
                                </p:cTn>
                              </p:par>
                              <p:par>
                                <p:cTn id="8325" presetID="1" presetClass="exit" presetSubtype="0" fill="hold" grpId="4" nodeType="withEffect">
                                  <p:stCondLst>
                                    <p:cond delay="0"/>
                                  </p:stCondLst>
                                  <p:childTnLst>
                                    <p:set>
                                      <p:cBhvr>
                                        <p:cTn id="8326" dur="1" fill="hold">
                                          <p:stCondLst>
                                            <p:cond delay="0"/>
                                          </p:stCondLst>
                                        </p:cTn>
                                        <p:tgtEl>
                                          <p:spTgt spid="278"/>
                                        </p:tgtEl>
                                        <p:attrNameLst>
                                          <p:attrName>style.visibility</p:attrName>
                                        </p:attrNameLst>
                                      </p:cBhvr>
                                      <p:to>
                                        <p:strVal val="hidden"/>
                                      </p:to>
                                    </p:set>
                                  </p:childTnLst>
                                </p:cTn>
                              </p:par>
                              <p:par>
                                <p:cTn id="8327" presetID="1" presetClass="exit" presetSubtype="0" fill="hold" grpId="4" nodeType="withEffect">
                                  <p:stCondLst>
                                    <p:cond delay="0"/>
                                  </p:stCondLst>
                                  <p:childTnLst>
                                    <p:set>
                                      <p:cBhvr>
                                        <p:cTn id="8328" dur="1" fill="hold">
                                          <p:stCondLst>
                                            <p:cond delay="0"/>
                                          </p:stCondLst>
                                        </p:cTn>
                                        <p:tgtEl>
                                          <p:spTgt spid="280"/>
                                        </p:tgtEl>
                                        <p:attrNameLst>
                                          <p:attrName>style.visibility</p:attrName>
                                        </p:attrNameLst>
                                      </p:cBhvr>
                                      <p:to>
                                        <p:strVal val="hidden"/>
                                      </p:to>
                                    </p:set>
                                  </p:childTnLst>
                                </p:cTn>
                              </p:par>
                              <p:par>
                                <p:cTn id="8329" presetID="1" presetClass="exit" presetSubtype="0" fill="hold" grpId="4" nodeType="withEffect">
                                  <p:stCondLst>
                                    <p:cond delay="0"/>
                                  </p:stCondLst>
                                  <p:childTnLst>
                                    <p:set>
                                      <p:cBhvr>
                                        <p:cTn id="8330" dur="1" fill="hold">
                                          <p:stCondLst>
                                            <p:cond delay="0"/>
                                          </p:stCondLst>
                                        </p:cTn>
                                        <p:tgtEl>
                                          <p:spTgt spid="279"/>
                                        </p:tgtEl>
                                        <p:attrNameLst>
                                          <p:attrName>style.visibility</p:attrName>
                                        </p:attrNameLst>
                                      </p:cBhvr>
                                      <p:to>
                                        <p:strVal val="hidden"/>
                                      </p:to>
                                    </p:set>
                                  </p:childTnLst>
                                </p:cTn>
                              </p:par>
                              <p:par>
                                <p:cTn id="8331" presetID="1" presetClass="exit" presetSubtype="0" fill="hold" grpId="4" nodeType="withEffect">
                                  <p:stCondLst>
                                    <p:cond delay="0"/>
                                  </p:stCondLst>
                                  <p:childTnLst>
                                    <p:set>
                                      <p:cBhvr>
                                        <p:cTn id="8332" dur="1" fill="hold">
                                          <p:stCondLst>
                                            <p:cond delay="0"/>
                                          </p:stCondLst>
                                        </p:cTn>
                                        <p:tgtEl>
                                          <p:spTgt spid="282"/>
                                        </p:tgtEl>
                                        <p:attrNameLst>
                                          <p:attrName>style.visibility</p:attrName>
                                        </p:attrNameLst>
                                      </p:cBhvr>
                                      <p:to>
                                        <p:strVal val="hidden"/>
                                      </p:to>
                                    </p:set>
                                  </p:childTnLst>
                                </p:cTn>
                              </p:par>
                              <p:par>
                                <p:cTn id="8333" presetID="1" presetClass="exit" presetSubtype="0" fill="hold" grpId="4" nodeType="withEffect">
                                  <p:stCondLst>
                                    <p:cond delay="0"/>
                                  </p:stCondLst>
                                  <p:childTnLst>
                                    <p:set>
                                      <p:cBhvr>
                                        <p:cTn id="8334" dur="1" fill="hold">
                                          <p:stCondLst>
                                            <p:cond delay="0"/>
                                          </p:stCondLst>
                                        </p:cTn>
                                        <p:tgtEl>
                                          <p:spTgt spid="281"/>
                                        </p:tgtEl>
                                        <p:attrNameLst>
                                          <p:attrName>style.visibility</p:attrName>
                                        </p:attrNameLst>
                                      </p:cBhvr>
                                      <p:to>
                                        <p:strVal val="hidden"/>
                                      </p:to>
                                    </p:set>
                                  </p:childTnLst>
                                </p:cTn>
                              </p:par>
                              <p:par>
                                <p:cTn id="8335" presetID="1" presetClass="exit" presetSubtype="0" fill="hold" grpId="4" nodeType="withEffect">
                                  <p:stCondLst>
                                    <p:cond delay="0"/>
                                  </p:stCondLst>
                                  <p:childTnLst>
                                    <p:set>
                                      <p:cBhvr>
                                        <p:cTn id="8336" dur="1" fill="hold">
                                          <p:stCondLst>
                                            <p:cond delay="0"/>
                                          </p:stCondLst>
                                        </p:cTn>
                                        <p:tgtEl>
                                          <p:spTgt spid="284"/>
                                        </p:tgtEl>
                                        <p:attrNameLst>
                                          <p:attrName>style.visibility</p:attrName>
                                        </p:attrNameLst>
                                      </p:cBhvr>
                                      <p:to>
                                        <p:strVal val="hidden"/>
                                      </p:to>
                                    </p:set>
                                  </p:childTnLst>
                                </p:cTn>
                              </p:par>
                              <p:par>
                                <p:cTn id="8337" presetID="1" presetClass="exit" presetSubtype="0" fill="hold" grpId="4" nodeType="withEffect">
                                  <p:stCondLst>
                                    <p:cond delay="0"/>
                                  </p:stCondLst>
                                  <p:childTnLst>
                                    <p:set>
                                      <p:cBhvr>
                                        <p:cTn id="8338" dur="1" fill="hold">
                                          <p:stCondLst>
                                            <p:cond delay="0"/>
                                          </p:stCondLst>
                                        </p:cTn>
                                        <p:tgtEl>
                                          <p:spTgt spid="283"/>
                                        </p:tgtEl>
                                        <p:attrNameLst>
                                          <p:attrName>style.visibility</p:attrName>
                                        </p:attrNameLst>
                                      </p:cBhvr>
                                      <p:to>
                                        <p:strVal val="hidden"/>
                                      </p:to>
                                    </p:set>
                                  </p:childTnLst>
                                </p:cTn>
                              </p:par>
                              <p:par>
                                <p:cTn id="8339" presetID="1" presetClass="exit" presetSubtype="0" fill="hold" grpId="4" nodeType="withEffect">
                                  <p:stCondLst>
                                    <p:cond delay="0"/>
                                  </p:stCondLst>
                                  <p:childTnLst>
                                    <p:set>
                                      <p:cBhvr>
                                        <p:cTn id="8340" dur="1" fill="hold">
                                          <p:stCondLst>
                                            <p:cond delay="0"/>
                                          </p:stCondLst>
                                        </p:cTn>
                                        <p:tgtEl>
                                          <p:spTgt spid="286"/>
                                        </p:tgtEl>
                                        <p:attrNameLst>
                                          <p:attrName>style.visibility</p:attrName>
                                        </p:attrNameLst>
                                      </p:cBhvr>
                                      <p:to>
                                        <p:strVal val="hidden"/>
                                      </p:to>
                                    </p:set>
                                  </p:childTnLst>
                                </p:cTn>
                              </p:par>
                              <p:par>
                                <p:cTn id="8341" presetID="1" presetClass="exit" presetSubtype="0" fill="hold" grpId="4" nodeType="withEffect">
                                  <p:stCondLst>
                                    <p:cond delay="0"/>
                                  </p:stCondLst>
                                  <p:childTnLst>
                                    <p:set>
                                      <p:cBhvr>
                                        <p:cTn id="8342" dur="1" fill="hold">
                                          <p:stCondLst>
                                            <p:cond delay="0"/>
                                          </p:stCondLst>
                                        </p:cTn>
                                        <p:tgtEl>
                                          <p:spTgt spid="285"/>
                                        </p:tgtEl>
                                        <p:attrNameLst>
                                          <p:attrName>style.visibility</p:attrName>
                                        </p:attrNameLst>
                                      </p:cBhvr>
                                      <p:to>
                                        <p:strVal val="hidden"/>
                                      </p:to>
                                    </p:set>
                                  </p:childTnLst>
                                </p:cTn>
                              </p:par>
                              <p:par>
                                <p:cTn id="8343" presetID="1" presetClass="exit" presetSubtype="0" fill="hold" grpId="4" nodeType="withEffect">
                                  <p:stCondLst>
                                    <p:cond delay="0"/>
                                  </p:stCondLst>
                                  <p:childTnLst>
                                    <p:set>
                                      <p:cBhvr>
                                        <p:cTn id="8344" dur="1" fill="hold">
                                          <p:stCondLst>
                                            <p:cond delay="0"/>
                                          </p:stCondLst>
                                        </p:cTn>
                                        <p:tgtEl>
                                          <p:spTgt spid="288"/>
                                        </p:tgtEl>
                                        <p:attrNameLst>
                                          <p:attrName>style.visibility</p:attrName>
                                        </p:attrNameLst>
                                      </p:cBhvr>
                                      <p:to>
                                        <p:strVal val="hidden"/>
                                      </p:to>
                                    </p:set>
                                  </p:childTnLst>
                                </p:cTn>
                              </p:par>
                              <p:par>
                                <p:cTn id="8345" presetID="1" presetClass="exit" presetSubtype="0" fill="hold" grpId="4" nodeType="withEffect">
                                  <p:stCondLst>
                                    <p:cond delay="0"/>
                                  </p:stCondLst>
                                  <p:childTnLst>
                                    <p:set>
                                      <p:cBhvr>
                                        <p:cTn id="8346" dur="1" fill="hold">
                                          <p:stCondLst>
                                            <p:cond delay="0"/>
                                          </p:stCondLst>
                                        </p:cTn>
                                        <p:tgtEl>
                                          <p:spTgt spid="287"/>
                                        </p:tgtEl>
                                        <p:attrNameLst>
                                          <p:attrName>style.visibility</p:attrName>
                                        </p:attrNameLst>
                                      </p:cBhvr>
                                      <p:to>
                                        <p:strVal val="hidden"/>
                                      </p:to>
                                    </p:set>
                                  </p:childTnLst>
                                </p:cTn>
                              </p:par>
                              <p:par>
                                <p:cTn id="8347" presetID="1" presetClass="exit" presetSubtype="0" fill="hold" grpId="4" nodeType="withEffect">
                                  <p:stCondLst>
                                    <p:cond delay="0"/>
                                  </p:stCondLst>
                                  <p:childTnLst>
                                    <p:set>
                                      <p:cBhvr>
                                        <p:cTn id="8348" dur="1" fill="hold">
                                          <p:stCondLst>
                                            <p:cond delay="0"/>
                                          </p:stCondLst>
                                        </p:cTn>
                                        <p:tgtEl>
                                          <p:spTgt spid="290"/>
                                        </p:tgtEl>
                                        <p:attrNameLst>
                                          <p:attrName>style.visibility</p:attrName>
                                        </p:attrNameLst>
                                      </p:cBhvr>
                                      <p:to>
                                        <p:strVal val="hidden"/>
                                      </p:to>
                                    </p:set>
                                  </p:childTnLst>
                                </p:cTn>
                              </p:par>
                              <p:par>
                                <p:cTn id="8349" presetID="1" presetClass="exit" presetSubtype="0" fill="hold" grpId="4" nodeType="withEffect">
                                  <p:stCondLst>
                                    <p:cond delay="0"/>
                                  </p:stCondLst>
                                  <p:childTnLst>
                                    <p:set>
                                      <p:cBhvr>
                                        <p:cTn id="8350" dur="1" fill="hold">
                                          <p:stCondLst>
                                            <p:cond delay="0"/>
                                          </p:stCondLst>
                                        </p:cTn>
                                        <p:tgtEl>
                                          <p:spTgt spid="289"/>
                                        </p:tgtEl>
                                        <p:attrNameLst>
                                          <p:attrName>style.visibility</p:attrName>
                                        </p:attrNameLst>
                                      </p:cBhvr>
                                      <p:to>
                                        <p:strVal val="hidden"/>
                                      </p:to>
                                    </p:set>
                                  </p:childTnLst>
                                </p:cTn>
                              </p:par>
                              <p:par>
                                <p:cTn id="8351" presetID="1" presetClass="exit" presetSubtype="0" fill="hold" grpId="4" nodeType="withEffect">
                                  <p:stCondLst>
                                    <p:cond delay="0"/>
                                  </p:stCondLst>
                                  <p:childTnLst>
                                    <p:set>
                                      <p:cBhvr>
                                        <p:cTn id="8352" dur="1" fill="hold">
                                          <p:stCondLst>
                                            <p:cond delay="0"/>
                                          </p:stCondLst>
                                        </p:cTn>
                                        <p:tgtEl>
                                          <p:spTgt spid="292"/>
                                        </p:tgtEl>
                                        <p:attrNameLst>
                                          <p:attrName>style.visibility</p:attrName>
                                        </p:attrNameLst>
                                      </p:cBhvr>
                                      <p:to>
                                        <p:strVal val="hidden"/>
                                      </p:to>
                                    </p:set>
                                  </p:childTnLst>
                                </p:cTn>
                              </p:par>
                              <p:par>
                                <p:cTn id="8353" presetID="1" presetClass="exit" presetSubtype="0" fill="hold" grpId="4" nodeType="withEffect">
                                  <p:stCondLst>
                                    <p:cond delay="0"/>
                                  </p:stCondLst>
                                  <p:childTnLst>
                                    <p:set>
                                      <p:cBhvr>
                                        <p:cTn id="8354" dur="1" fill="hold">
                                          <p:stCondLst>
                                            <p:cond delay="0"/>
                                          </p:stCondLst>
                                        </p:cTn>
                                        <p:tgtEl>
                                          <p:spTgt spid="291"/>
                                        </p:tgtEl>
                                        <p:attrNameLst>
                                          <p:attrName>style.visibility</p:attrName>
                                        </p:attrNameLst>
                                      </p:cBhvr>
                                      <p:to>
                                        <p:strVal val="hidden"/>
                                      </p:to>
                                    </p:set>
                                  </p:childTnLst>
                                </p:cTn>
                              </p:par>
                              <p:par>
                                <p:cTn id="8355" presetID="1" presetClass="exit" presetSubtype="0" fill="hold" grpId="4" nodeType="withEffect">
                                  <p:stCondLst>
                                    <p:cond delay="0"/>
                                  </p:stCondLst>
                                  <p:childTnLst>
                                    <p:set>
                                      <p:cBhvr>
                                        <p:cTn id="8356" dur="1" fill="hold">
                                          <p:stCondLst>
                                            <p:cond delay="0"/>
                                          </p:stCondLst>
                                        </p:cTn>
                                        <p:tgtEl>
                                          <p:spTgt spid="294"/>
                                        </p:tgtEl>
                                        <p:attrNameLst>
                                          <p:attrName>style.visibility</p:attrName>
                                        </p:attrNameLst>
                                      </p:cBhvr>
                                      <p:to>
                                        <p:strVal val="hidden"/>
                                      </p:to>
                                    </p:set>
                                  </p:childTnLst>
                                </p:cTn>
                              </p:par>
                              <p:par>
                                <p:cTn id="8357" presetID="1" presetClass="exit" presetSubtype="0" fill="hold" grpId="4" nodeType="withEffect">
                                  <p:stCondLst>
                                    <p:cond delay="0"/>
                                  </p:stCondLst>
                                  <p:childTnLst>
                                    <p:set>
                                      <p:cBhvr>
                                        <p:cTn id="8358" dur="1" fill="hold">
                                          <p:stCondLst>
                                            <p:cond delay="0"/>
                                          </p:stCondLst>
                                        </p:cTn>
                                        <p:tgtEl>
                                          <p:spTgt spid="293"/>
                                        </p:tgtEl>
                                        <p:attrNameLst>
                                          <p:attrName>style.visibility</p:attrName>
                                        </p:attrNameLst>
                                      </p:cBhvr>
                                      <p:to>
                                        <p:strVal val="hidden"/>
                                      </p:to>
                                    </p:set>
                                  </p:childTnLst>
                                </p:cTn>
                              </p:par>
                              <p:par>
                                <p:cTn id="8359" presetID="1" presetClass="exit" presetSubtype="0" fill="hold" grpId="4" nodeType="withEffect">
                                  <p:stCondLst>
                                    <p:cond delay="0"/>
                                  </p:stCondLst>
                                  <p:childTnLst>
                                    <p:set>
                                      <p:cBhvr>
                                        <p:cTn id="8360" dur="1" fill="hold">
                                          <p:stCondLst>
                                            <p:cond delay="0"/>
                                          </p:stCondLst>
                                        </p:cTn>
                                        <p:tgtEl>
                                          <p:spTgt spid="296"/>
                                        </p:tgtEl>
                                        <p:attrNameLst>
                                          <p:attrName>style.visibility</p:attrName>
                                        </p:attrNameLst>
                                      </p:cBhvr>
                                      <p:to>
                                        <p:strVal val="hidden"/>
                                      </p:to>
                                    </p:set>
                                  </p:childTnLst>
                                </p:cTn>
                              </p:par>
                              <p:par>
                                <p:cTn id="8361" presetID="1" presetClass="exit" presetSubtype="0" fill="hold" grpId="4" nodeType="withEffect">
                                  <p:stCondLst>
                                    <p:cond delay="0"/>
                                  </p:stCondLst>
                                  <p:childTnLst>
                                    <p:set>
                                      <p:cBhvr>
                                        <p:cTn id="8362" dur="1" fill="hold">
                                          <p:stCondLst>
                                            <p:cond delay="0"/>
                                          </p:stCondLst>
                                        </p:cTn>
                                        <p:tgtEl>
                                          <p:spTgt spid="295"/>
                                        </p:tgtEl>
                                        <p:attrNameLst>
                                          <p:attrName>style.visibility</p:attrName>
                                        </p:attrNameLst>
                                      </p:cBhvr>
                                      <p:to>
                                        <p:strVal val="hidden"/>
                                      </p:to>
                                    </p:set>
                                  </p:childTnLst>
                                </p:cTn>
                              </p:par>
                              <p:par>
                                <p:cTn id="8363" presetID="1" presetClass="exit" presetSubtype="0" fill="hold" grpId="4" nodeType="withEffect">
                                  <p:stCondLst>
                                    <p:cond delay="0"/>
                                  </p:stCondLst>
                                  <p:childTnLst>
                                    <p:set>
                                      <p:cBhvr>
                                        <p:cTn id="8364" dur="1" fill="hold">
                                          <p:stCondLst>
                                            <p:cond delay="0"/>
                                          </p:stCondLst>
                                        </p:cTn>
                                        <p:tgtEl>
                                          <p:spTgt spid="297"/>
                                        </p:tgtEl>
                                        <p:attrNameLst>
                                          <p:attrName>style.visibility</p:attrName>
                                        </p:attrNameLst>
                                      </p:cBhvr>
                                      <p:to>
                                        <p:strVal val="hidden"/>
                                      </p:to>
                                    </p:set>
                                  </p:childTnLst>
                                </p:cTn>
                              </p:par>
                              <p:par>
                                <p:cTn id="8365" presetID="1" presetClass="exit" presetSubtype="0" fill="hold" grpId="4" nodeType="withEffect">
                                  <p:stCondLst>
                                    <p:cond delay="0"/>
                                  </p:stCondLst>
                                  <p:childTnLst>
                                    <p:set>
                                      <p:cBhvr>
                                        <p:cTn id="8366" dur="1" fill="hold">
                                          <p:stCondLst>
                                            <p:cond delay="0"/>
                                          </p:stCondLst>
                                        </p:cTn>
                                        <p:tgtEl>
                                          <p:spTgt spid="298"/>
                                        </p:tgtEl>
                                        <p:attrNameLst>
                                          <p:attrName>style.visibility</p:attrName>
                                        </p:attrNameLst>
                                      </p:cBhvr>
                                      <p:to>
                                        <p:strVal val="hidden"/>
                                      </p:to>
                                    </p:set>
                                  </p:childTnLst>
                                </p:cTn>
                              </p:par>
                              <p:par>
                                <p:cTn id="8367" presetID="1" presetClass="exit" presetSubtype="0" fill="hold" grpId="4" nodeType="withEffect">
                                  <p:stCondLst>
                                    <p:cond delay="0"/>
                                  </p:stCondLst>
                                  <p:childTnLst>
                                    <p:set>
                                      <p:cBhvr>
                                        <p:cTn id="8368" dur="1" fill="hold">
                                          <p:stCondLst>
                                            <p:cond delay="0"/>
                                          </p:stCondLst>
                                        </p:cTn>
                                        <p:tgtEl>
                                          <p:spTgt spid="300"/>
                                        </p:tgtEl>
                                        <p:attrNameLst>
                                          <p:attrName>style.visibility</p:attrName>
                                        </p:attrNameLst>
                                      </p:cBhvr>
                                      <p:to>
                                        <p:strVal val="hidden"/>
                                      </p:to>
                                    </p:set>
                                  </p:childTnLst>
                                </p:cTn>
                              </p:par>
                              <p:par>
                                <p:cTn id="8369" presetID="1" presetClass="exit" presetSubtype="0" fill="hold" grpId="4" nodeType="withEffect">
                                  <p:stCondLst>
                                    <p:cond delay="0"/>
                                  </p:stCondLst>
                                  <p:childTnLst>
                                    <p:set>
                                      <p:cBhvr>
                                        <p:cTn id="8370" dur="1" fill="hold">
                                          <p:stCondLst>
                                            <p:cond delay="0"/>
                                          </p:stCondLst>
                                        </p:cTn>
                                        <p:tgtEl>
                                          <p:spTgt spid="299"/>
                                        </p:tgtEl>
                                        <p:attrNameLst>
                                          <p:attrName>style.visibility</p:attrName>
                                        </p:attrNameLst>
                                      </p:cBhvr>
                                      <p:to>
                                        <p:strVal val="hidden"/>
                                      </p:to>
                                    </p:set>
                                  </p:childTnLst>
                                </p:cTn>
                              </p:par>
                              <p:par>
                                <p:cTn id="8371" presetID="1" presetClass="exit" presetSubtype="0" fill="hold" grpId="4" nodeType="withEffect">
                                  <p:stCondLst>
                                    <p:cond delay="0"/>
                                  </p:stCondLst>
                                  <p:childTnLst>
                                    <p:set>
                                      <p:cBhvr>
                                        <p:cTn id="8372" dur="1" fill="hold">
                                          <p:stCondLst>
                                            <p:cond delay="0"/>
                                          </p:stCondLst>
                                        </p:cTn>
                                        <p:tgtEl>
                                          <p:spTgt spid="302"/>
                                        </p:tgtEl>
                                        <p:attrNameLst>
                                          <p:attrName>style.visibility</p:attrName>
                                        </p:attrNameLst>
                                      </p:cBhvr>
                                      <p:to>
                                        <p:strVal val="hidden"/>
                                      </p:to>
                                    </p:set>
                                  </p:childTnLst>
                                </p:cTn>
                              </p:par>
                              <p:par>
                                <p:cTn id="8373" presetID="1" presetClass="exit" presetSubtype="0" fill="hold" grpId="4" nodeType="withEffect">
                                  <p:stCondLst>
                                    <p:cond delay="0"/>
                                  </p:stCondLst>
                                  <p:childTnLst>
                                    <p:set>
                                      <p:cBhvr>
                                        <p:cTn id="8374" dur="1" fill="hold">
                                          <p:stCondLst>
                                            <p:cond delay="0"/>
                                          </p:stCondLst>
                                        </p:cTn>
                                        <p:tgtEl>
                                          <p:spTgt spid="301"/>
                                        </p:tgtEl>
                                        <p:attrNameLst>
                                          <p:attrName>style.visibility</p:attrName>
                                        </p:attrNameLst>
                                      </p:cBhvr>
                                      <p:to>
                                        <p:strVal val="hidden"/>
                                      </p:to>
                                    </p:set>
                                  </p:childTnLst>
                                </p:cTn>
                              </p:par>
                              <p:par>
                                <p:cTn id="8375" presetID="1" presetClass="exit" presetSubtype="0" fill="hold" grpId="4" nodeType="withEffect">
                                  <p:stCondLst>
                                    <p:cond delay="0"/>
                                  </p:stCondLst>
                                  <p:childTnLst>
                                    <p:set>
                                      <p:cBhvr>
                                        <p:cTn id="8376" dur="1" fill="hold">
                                          <p:stCondLst>
                                            <p:cond delay="0"/>
                                          </p:stCondLst>
                                        </p:cTn>
                                        <p:tgtEl>
                                          <p:spTgt spid="304"/>
                                        </p:tgtEl>
                                        <p:attrNameLst>
                                          <p:attrName>style.visibility</p:attrName>
                                        </p:attrNameLst>
                                      </p:cBhvr>
                                      <p:to>
                                        <p:strVal val="hidden"/>
                                      </p:to>
                                    </p:set>
                                  </p:childTnLst>
                                </p:cTn>
                              </p:par>
                              <p:par>
                                <p:cTn id="8377" presetID="1" presetClass="exit" presetSubtype="0" fill="hold" grpId="4" nodeType="withEffect">
                                  <p:stCondLst>
                                    <p:cond delay="0"/>
                                  </p:stCondLst>
                                  <p:childTnLst>
                                    <p:set>
                                      <p:cBhvr>
                                        <p:cTn id="8378" dur="1" fill="hold">
                                          <p:stCondLst>
                                            <p:cond delay="0"/>
                                          </p:stCondLst>
                                        </p:cTn>
                                        <p:tgtEl>
                                          <p:spTgt spid="303"/>
                                        </p:tgtEl>
                                        <p:attrNameLst>
                                          <p:attrName>style.visibility</p:attrName>
                                        </p:attrNameLst>
                                      </p:cBhvr>
                                      <p:to>
                                        <p:strVal val="hidden"/>
                                      </p:to>
                                    </p:set>
                                  </p:childTnLst>
                                </p:cTn>
                              </p:par>
                              <p:par>
                                <p:cTn id="8379" presetID="1" presetClass="exit" presetSubtype="0" fill="hold" grpId="4" nodeType="withEffect">
                                  <p:stCondLst>
                                    <p:cond delay="0"/>
                                  </p:stCondLst>
                                  <p:childTnLst>
                                    <p:set>
                                      <p:cBhvr>
                                        <p:cTn id="8380" dur="1" fill="hold">
                                          <p:stCondLst>
                                            <p:cond delay="0"/>
                                          </p:stCondLst>
                                        </p:cTn>
                                        <p:tgtEl>
                                          <p:spTgt spid="306"/>
                                        </p:tgtEl>
                                        <p:attrNameLst>
                                          <p:attrName>style.visibility</p:attrName>
                                        </p:attrNameLst>
                                      </p:cBhvr>
                                      <p:to>
                                        <p:strVal val="hidden"/>
                                      </p:to>
                                    </p:set>
                                  </p:childTnLst>
                                </p:cTn>
                              </p:par>
                              <p:par>
                                <p:cTn id="8381" presetID="1" presetClass="exit" presetSubtype="0" fill="hold" grpId="4" nodeType="withEffect">
                                  <p:stCondLst>
                                    <p:cond delay="0"/>
                                  </p:stCondLst>
                                  <p:childTnLst>
                                    <p:set>
                                      <p:cBhvr>
                                        <p:cTn id="8382" dur="1" fill="hold">
                                          <p:stCondLst>
                                            <p:cond delay="0"/>
                                          </p:stCondLst>
                                        </p:cTn>
                                        <p:tgtEl>
                                          <p:spTgt spid="305"/>
                                        </p:tgtEl>
                                        <p:attrNameLst>
                                          <p:attrName>style.visibility</p:attrName>
                                        </p:attrNameLst>
                                      </p:cBhvr>
                                      <p:to>
                                        <p:strVal val="hidden"/>
                                      </p:to>
                                    </p:set>
                                  </p:childTnLst>
                                </p:cTn>
                              </p:par>
                              <p:par>
                                <p:cTn id="8383" presetID="1" presetClass="exit" presetSubtype="0" fill="hold" grpId="4" nodeType="withEffect">
                                  <p:stCondLst>
                                    <p:cond delay="0"/>
                                  </p:stCondLst>
                                  <p:childTnLst>
                                    <p:set>
                                      <p:cBhvr>
                                        <p:cTn id="8384" dur="1" fill="hold">
                                          <p:stCondLst>
                                            <p:cond delay="0"/>
                                          </p:stCondLst>
                                        </p:cTn>
                                        <p:tgtEl>
                                          <p:spTgt spid="308"/>
                                        </p:tgtEl>
                                        <p:attrNameLst>
                                          <p:attrName>style.visibility</p:attrName>
                                        </p:attrNameLst>
                                      </p:cBhvr>
                                      <p:to>
                                        <p:strVal val="hidden"/>
                                      </p:to>
                                    </p:set>
                                  </p:childTnLst>
                                </p:cTn>
                              </p:par>
                              <p:par>
                                <p:cTn id="8385" presetID="1" presetClass="exit" presetSubtype="0" fill="hold" grpId="4" nodeType="withEffect">
                                  <p:stCondLst>
                                    <p:cond delay="0"/>
                                  </p:stCondLst>
                                  <p:childTnLst>
                                    <p:set>
                                      <p:cBhvr>
                                        <p:cTn id="8386" dur="1" fill="hold">
                                          <p:stCondLst>
                                            <p:cond delay="0"/>
                                          </p:stCondLst>
                                        </p:cTn>
                                        <p:tgtEl>
                                          <p:spTgt spid="307"/>
                                        </p:tgtEl>
                                        <p:attrNameLst>
                                          <p:attrName>style.visibility</p:attrName>
                                        </p:attrNameLst>
                                      </p:cBhvr>
                                      <p:to>
                                        <p:strVal val="hidden"/>
                                      </p:to>
                                    </p:set>
                                  </p:childTnLst>
                                </p:cTn>
                              </p:par>
                              <p:par>
                                <p:cTn id="8387" presetID="1" presetClass="exit" presetSubtype="0" fill="hold" grpId="4" nodeType="withEffect">
                                  <p:stCondLst>
                                    <p:cond delay="0"/>
                                  </p:stCondLst>
                                  <p:childTnLst>
                                    <p:set>
                                      <p:cBhvr>
                                        <p:cTn id="8388" dur="1" fill="hold">
                                          <p:stCondLst>
                                            <p:cond delay="0"/>
                                          </p:stCondLst>
                                        </p:cTn>
                                        <p:tgtEl>
                                          <p:spTgt spid="310"/>
                                        </p:tgtEl>
                                        <p:attrNameLst>
                                          <p:attrName>style.visibility</p:attrName>
                                        </p:attrNameLst>
                                      </p:cBhvr>
                                      <p:to>
                                        <p:strVal val="hidden"/>
                                      </p:to>
                                    </p:set>
                                  </p:childTnLst>
                                </p:cTn>
                              </p:par>
                              <p:par>
                                <p:cTn id="8389" presetID="1" presetClass="exit" presetSubtype="0" fill="hold" grpId="4" nodeType="withEffect">
                                  <p:stCondLst>
                                    <p:cond delay="0"/>
                                  </p:stCondLst>
                                  <p:childTnLst>
                                    <p:set>
                                      <p:cBhvr>
                                        <p:cTn id="8390" dur="1" fill="hold">
                                          <p:stCondLst>
                                            <p:cond delay="0"/>
                                          </p:stCondLst>
                                        </p:cTn>
                                        <p:tgtEl>
                                          <p:spTgt spid="309"/>
                                        </p:tgtEl>
                                        <p:attrNameLst>
                                          <p:attrName>style.visibility</p:attrName>
                                        </p:attrNameLst>
                                      </p:cBhvr>
                                      <p:to>
                                        <p:strVal val="hidden"/>
                                      </p:to>
                                    </p:set>
                                  </p:childTnLst>
                                </p:cTn>
                              </p:par>
                              <p:par>
                                <p:cTn id="8391" presetID="1" presetClass="exit" presetSubtype="0" fill="hold" grpId="4" nodeType="withEffect">
                                  <p:stCondLst>
                                    <p:cond delay="0"/>
                                  </p:stCondLst>
                                  <p:childTnLst>
                                    <p:set>
                                      <p:cBhvr>
                                        <p:cTn id="8392" dur="1" fill="hold">
                                          <p:stCondLst>
                                            <p:cond delay="0"/>
                                          </p:stCondLst>
                                        </p:cTn>
                                        <p:tgtEl>
                                          <p:spTgt spid="312"/>
                                        </p:tgtEl>
                                        <p:attrNameLst>
                                          <p:attrName>style.visibility</p:attrName>
                                        </p:attrNameLst>
                                      </p:cBhvr>
                                      <p:to>
                                        <p:strVal val="hidden"/>
                                      </p:to>
                                    </p:set>
                                  </p:childTnLst>
                                </p:cTn>
                              </p:par>
                              <p:par>
                                <p:cTn id="8393" presetID="1" presetClass="exit" presetSubtype="0" fill="hold" grpId="4" nodeType="withEffect">
                                  <p:stCondLst>
                                    <p:cond delay="0"/>
                                  </p:stCondLst>
                                  <p:childTnLst>
                                    <p:set>
                                      <p:cBhvr>
                                        <p:cTn id="8394" dur="1" fill="hold">
                                          <p:stCondLst>
                                            <p:cond delay="0"/>
                                          </p:stCondLst>
                                        </p:cTn>
                                        <p:tgtEl>
                                          <p:spTgt spid="311"/>
                                        </p:tgtEl>
                                        <p:attrNameLst>
                                          <p:attrName>style.visibility</p:attrName>
                                        </p:attrNameLst>
                                      </p:cBhvr>
                                      <p:to>
                                        <p:strVal val="hidden"/>
                                      </p:to>
                                    </p:set>
                                  </p:childTnLst>
                                </p:cTn>
                              </p:par>
                              <p:par>
                                <p:cTn id="8395" presetID="1" presetClass="exit" presetSubtype="0" fill="hold" grpId="4" nodeType="withEffect">
                                  <p:stCondLst>
                                    <p:cond delay="0"/>
                                  </p:stCondLst>
                                  <p:childTnLst>
                                    <p:set>
                                      <p:cBhvr>
                                        <p:cTn id="8396" dur="1" fill="hold">
                                          <p:stCondLst>
                                            <p:cond delay="0"/>
                                          </p:stCondLst>
                                        </p:cTn>
                                        <p:tgtEl>
                                          <p:spTgt spid="314"/>
                                        </p:tgtEl>
                                        <p:attrNameLst>
                                          <p:attrName>style.visibility</p:attrName>
                                        </p:attrNameLst>
                                      </p:cBhvr>
                                      <p:to>
                                        <p:strVal val="hidden"/>
                                      </p:to>
                                    </p:set>
                                  </p:childTnLst>
                                </p:cTn>
                              </p:par>
                              <p:par>
                                <p:cTn id="8397" presetID="1" presetClass="exit" presetSubtype="0" fill="hold" grpId="4" nodeType="withEffect">
                                  <p:stCondLst>
                                    <p:cond delay="0"/>
                                  </p:stCondLst>
                                  <p:childTnLst>
                                    <p:set>
                                      <p:cBhvr>
                                        <p:cTn id="8398" dur="1" fill="hold">
                                          <p:stCondLst>
                                            <p:cond delay="0"/>
                                          </p:stCondLst>
                                        </p:cTn>
                                        <p:tgtEl>
                                          <p:spTgt spid="313"/>
                                        </p:tgtEl>
                                        <p:attrNameLst>
                                          <p:attrName>style.visibility</p:attrName>
                                        </p:attrNameLst>
                                      </p:cBhvr>
                                      <p:to>
                                        <p:strVal val="hidden"/>
                                      </p:to>
                                    </p:set>
                                  </p:childTnLst>
                                </p:cTn>
                              </p:par>
                              <p:par>
                                <p:cTn id="8399" presetID="1" presetClass="exit" presetSubtype="0" fill="hold" grpId="2" nodeType="withEffect">
                                  <p:stCondLst>
                                    <p:cond delay="0"/>
                                  </p:stCondLst>
                                  <p:childTnLst>
                                    <p:set>
                                      <p:cBhvr>
                                        <p:cTn id="8400" dur="1" fill="hold">
                                          <p:stCondLst>
                                            <p:cond delay="0"/>
                                          </p:stCondLst>
                                        </p:cTn>
                                        <p:tgtEl>
                                          <p:spTgt spid="316"/>
                                        </p:tgtEl>
                                        <p:attrNameLst>
                                          <p:attrName>style.visibility</p:attrName>
                                        </p:attrNameLst>
                                      </p:cBhvr>
                                      <p:to>
                                        <p:strVal val="hidden"/>
                                      </p:to>
                                    </p:set>
                                  </p:childTnLst>
                                </p:cTn>
                              </p:par>
                              <p:par>
                                <p:cTn id="8401" presetID="1" presetClass="exit" presetSubtype="0" fill="hold" grpId="2" nodeType="withEffect">
                                  <p:stCondLst>
                                    <p:cond delay="0"/>
                                  </p:stCondLst>
                                  <p:childTnLst>
                                    <p:set>
                                      <p:cBhvr>
                                        <p:cTn id="8402" dur="1" fill="hold">
                                          <p:stCondLst>
                                            <p:cond delay="0"/>
                                          </p:stCondLst>
                                        </p:cTn>
                                        <p:tgtEl>
                                          <p:spTgt spid="315"/>
                                        </p:tgtEl>
                                        <p:attrNameLst>
                                          <p:attrName>style.visibility</p:attrName>
                                        </p:attrNameLst>
                                      </p:cBhvr>
                                      <p:to>
                                        <p:strVal val="hidden"/>
                                      </p:to>
                                    </p:set>
                                  </p:childTnLst>
                                </p:cTn>
                              </p:par>
                              <p:par>
                                <p:cTn id="8403" presetID="1" presetClass="entr" presetSubtype="0" fill="hold" grpId="2" nodeType="withEffect">
                                  <p:stCondLst>
                                    <p:cond delay="0"/>
                                  </p:stCondLst>
                                  <p:childTnLst>
                                    <p:set>
                                      <p:cBhvr>
                                        <p:cTn id="8404" dur="1" fill="hold">
                                          <p:stCondLst>
                                            <p:cond delay="0"/>
                                          </p:stCondLst>
                                        </p:cTn>
                                        <p:tgtEl>
                                          <p:spTgt spid="216"/>
                                        </p:tgtEl>
                                        <p:attrNameLst>
                                          <p:attrName>style.visibility</p:attrName>
                                        </p:attrNameLst>
                                      </p:cBhvr>
                                      <p:to>
                                        <p:strVal val="visible"/>
                                      </p:to>
                                    </p:set>
                                  </p:childTnLst>
                                </p:cTn>
                              </p:par>
                            </p:childTnLst>
                          </p:cTn>
                        </p:par>
                      </p:childTnLst>
                    </p:cTn>
                  </p:par>
                </p:childTnLst>
              </p:cTn>
              <p:nextCondLst>
                <p:cond evt="onClick" delay="0">
                  <p:tgtEl>
                    <p:spTgt spid="4100"/>
                  </p:tgtEl>
                </p:cond>
              </p:nextCondLst>
            </p:seq>
            <p:seq concurrent="1" nextAc="seek">
              <p:cTn id="8405" restart="whenNotActive" fill="hold" evtFilter="cancelBubble" nodeType="interactiveSeq">
                <p:stCondLst>
                  <p:cond evt="onClick" delay="0">
                    <p:tgtEl>
                      <p:spTgt spid="4101"/>
                    </p:tgtEl>
                  </p:cond>
                </p:stCondLst>
                <p:endSync evt="end" delay="0">
                  <p:rtn val="all"/>
                </p:endSync>
                <p:childTnLst>
                  <p:par>
                    <p:cTn id="8406" fill="hold">
                      <p:stCondLst>
                        <p:cond delay="0"/>
                      </p:stCondLst>
                      <p:childTnLst>
                        <p:par>
                          <p:cTn id="8407" fill="hold">
                            <p:stCondLst>
                              <p:cond delay="0"/>
                            </p:stCondLst>
                            <p:childTnLst>
                              <p:par>
                                <p:cTn id="8408" presetID="1" presetClass="exit" presetSubtype="0" fill="hold" grpId="4" nodeType="clickEffect">
                                  <p:stCondLst>
                                    <p:cond delay="0"/>
                                  </p:stCondLst>
                                  <p:childTnLst>
                                    <p:set>
                                      <p:cBhvr>
                                        <p:cTn id="8409" dur="1" fill="hold">
                                          <p:stCondLst>
                                            <p:cond delay="0"/>
                                          </p:stCondLst>
                                        </p:cTn>
                                        <p:tgtEl>
                                          <p:spTgt spid="421"/>
                                        </p:tgtEl>
                                        <p:attrNameLst>
                                          <p:attrName>style.visibility</p:attrName>
                                        </p:attrNameLst>
                                      </p:cBhvr>
                                      <p:to>
                                        <p:strVal val="hidden"/>
                                      </p:to>
                                    </p:set>
                                  </p:childTnLst>
                                </p:cTn>
                              </p:par>
                              <p:par>
                                <p:cTn id="8410" presetID="1" presetClass="exit" presetSubtype="0" fill="hold" grpId="4" nodeType="withEffect">
                                  <p:stCondLst>
                                    <p:cond delay="0"/>
                                  </p:stCondLst>
                                  <p:childTnLst>
                                    <p:set>
                                      <p:cBhvr>
                                        <p:cTn id="8411" dur="1" fill="hold">
                                          <p:stCondLst>
                                            <p:cond delay="0"/>
                                          </p:stCondLst>
                                        </p:cTn>
                                        <p:tgtEl>
                                          <p:spTgt spid="422"/>
                                        </p:tgtEl>
                                        <p:attrNameLst>
                                          <p:attrName>style.visibility</p:attrName>
                                        </p:attrNameLst>
                                      </p:cBhvr>
                                      <p:to>
                                        <p:strVal val="hidden"/>
                                      </p:to>
                                    </p:set>
                                  </p:childTnLst>
                                </p:cTn>
                              </p:par>
                              <p:par>
                                <p:cTn id="8412" presetID="1" presetClass="exit" presetSubtype="0" fill="hold" grpId="4" nodeType="withEffect">
                                  <p:stCondLst>
                                    <p:cond delay="0"/>
                                  </p:stCondLst>
                                  <p:childTnLst>
                                    <p:set>
                                      <p:cBhvr>
                                        <p:cTn id="8413" dur="1" fill="hold">
                                          <p:stCondLst>
                                            <p:cond delay="0"/>
                                          </p:stCondLst>
                                        </p:cTn>
                                        <p:tgtEl>
                                          <p:spTgt spid="424"/>
                                        </p:tgtEl>
                                        <p:attrNameLst>
                                          <p:attrName>style.visibility</p:attrName>
                                        </p:attrNameLst>
                                      </p:cBhvr>
                                      <p:to>
                                        <p:strVal val="hidden"/>
                                      </p:to>
                                    </p:set>
                                  </p:childTnLst>
                                </p:cTn>
                              </p:par>
                              <p:par>
                                <p:cTn id="8414" presetID="1" presetClass="exit" presetSubtype="0" fill="hold" grpId="4" nodeType="withEffect">
                                  <p:stCondLst>
                                    <p:cond delay="0"/>
                                  </p:stCondLst>
                                  <p:childTnLst>
                                    <p:set>
                                      <p:cBhvr>
                                        <p:cTn id="8415" dur="1" fill="hold">
                                          <p:stCondLst>
                                            <p:cond delay="0"/>
                                          </p:stCondLst>
                                        </p:cTn>
                                        <p:tgtEl>
                                          <p:spTgt spid="423"/>
                                        </p:tgtEl>
                                        <p:attrNameLst>
                                          <p:attrName>style.visibility</p:attrName>
                                        </p:attrNameLst>
                                      </p:cBhvr>
                                      <p:to>
                                        <p:strVal val="hidden"/>
                                      </p:to>
                                    </p:set>
                                  </p:childTnLst>
                                </p:cTn>
                              </p:par>
                              <p:par>
                                <p:cTn id="8416" presetID="1" presetClass="exit" presetSubtype="0" fill="hold" grpId="4" nodeType="withEffect">
                                  <p:stCondLst>
                                    <p:cond delay="0"/>
                                  </p:stCondLst>
                                  <p:childTnLst>
                                    <p:set>
                                      <p:cBhvr>
                                        <p:cTn id="8417" dur="1" fill="hold">
                                          <p:stCondLst>
                                            <p:cond delay="0"/>
                                          </p:stCondLst>
                                        </p:cTn>
                                        <p:tgtEl>
                                          <p:spTgt spid="426"/>
                                        </p:tgtEl>
                                        <p:attrNameLst>
                                          <p:attrName>style.visibility</p:attrName>
                                        </p:attrNameLst>
                                      </p:cBhvr>
                                      <p:to>
                                        <p:strVal val="hidden"/>
                                      </p:to>
                                    </p:set>
                                  </p:childTnLst>
                                </p:cTn>
                              </p:par>
                              <p:par>
                                <p:cTn id="8418" presetID="1" presetClass="exit" presetSubtype="0" fill="hold" grpId="4" nodeType="withEffect">
                                  <p:stCondLst>
                                    <p:cond delay="0"/>
                                  </p:stCondLst>
                                  <p:childTnLst>
                                    <p:set>
                                      <p:cBhvr>
                                        <p:cTn id="8419" dur="1" fill="hold">
                                          <p:stCondLst>
                                            <p:cond delay="0"/>
                                          </p:stCondLst>
                                        </p:cTn>
                                        <p:tgtEl>
                                          <p:spTgt spid="425"/>
                                        </p:tgtEl>
                                        <p:attrNameLst>
                                          <p:attrName>style.visibility</p:attrName>
                                        </p:attrNameLst>
                                      </p:cBhvr>
                                      <p:to>
                                        <p:strVal val="hidden"/>
                                      </p:to>
                                    </p:set>
                                  </p:childTnLst>
                                </p:cTn>
                              </p:par>
                              <p:par>
                                <p:cTn id="8420" presetID="1" presetClass="exit" presetSubtype="0" fill="hold" grpId="4" nodeType="withEffect">
                                  <p:stCondLst>
                                    <p:cond delay="0"/>
                                  </p:stCondLst>
                                  <p:childTnLst>
                                    <p:set>
                                      <p:cBhvr>
                                        <p:cTn id="8421" dur="1" fill="hold">
                                          <p:stCondLst>
                                            <p:cond delay="0"/>
                                          </p:stCondLst>
                                        </p:cTn>
                                        <p:tgtEl>
                                          <p:spTgt spid="428"/>
                                        </p:tgtEl>
                                        <p:attrNameLst>
                                          <p:attrName>style.visibility</p:attrName>
                                        </p:attrNameLst>
                                      </p:cBhvr>
                                      <p:to>
                                        <p:strVal val="hidden"/>
                                      </p:to>
                                    </p:set>
                                  </p:childTnLst>
                                </p:cTn>
                              </p:par>
                              <p:par>
                                <p:cTn id="8422" presetID="1" presetClass="exit" presetSubtype="0" fill="hold" grpId="4" nodeType="withEffect">
                                  <p:stCondLst>
                                    <p:cond delay="0"/>
                                  </p:stCondLst>
                                  <p:childTnLst>
                                    <p:set>
                                      <p:cBhvr>
                                        <p:cTn id="8423" dur="1" fill="hold">
                                          <p:stCondLst>
                                            <p:cond delay="0"/>
                                          </p:stCondLst>
                                        </p:cTn>
                                        <p:tgtEl>
                                          <p:spTgt spid="427"/>
                                        </p:tgtEl>
                                        <p:attrNameLst>
                                          <p:attrName>style.visibility</p:attrName>
                                        </p:attrNameLst>
                                      </p:cBhvr>
                                      <p:to>
                                        <p:strVal val="hidden"/>
                                      </p:to>
                                    </p:set>
                                  </p:childTnLst>
                                </p:cTn>
                              </p:par>
                              <p:par>
                                <p:cTn id="8424" presetID="1" presetClass="exit" presetSubtype="0" fill="hold" grpId="4" nodeType="withEffect">
                                  <p:stCondLst>
                                    <p:cond delay="0"/>
                                  </p:stCondLst>
                                  <p:childTnLst>
                                    <p:set>
                                      <p:cBhvr>
                                        <p:cTn id="8425" dur="1" fill="hold">
                                          <p:stCondLst>
                                            <p:cond delay="0"/>
                                          </p:stCondLst>
                                        </p:cTn>
                                        <p:tgtEl>
                                          <p:spTgt spid="430"/>
                                        </p:tgtEl>
                                        <p:attrNameLst>
                                          <p:attrName>style.visibility</p:attrName>
                                        </p:attrNameLst>
                                      </p:cBhvr>
                                      <p:to>
                                        <p:strVal val="hidden"/>
                                      </p:to>
                                    </p:set>
                                  </p:childTnLst>
                                </p:cTn>
                              </p:par>
                              <p:par>
                                <p:cTn id="8426" presetID="1" presetClass="exit" presetSubtype="0" fill="hold" grpId="4" nodeType="withEffect">
                                  <p:stCondLst>
                                    <p:cond delay="0"/>
                                  </p:stCondLst>
                                  <p:childTnLst>
                                    <p:set>
                                      <p:cBhvr>
                                        <p:cTn id="8427" dur="1" fill="hold">
                                          <p:stCondLst>
                                            <p:cond delay="0"/>
                                          </p:stCondLst>
                                        </p:cTn>
                                        <p:tgtEl>
                                          <p:spTgt spid="429"/>
                                        </p:tgtEl>
                                        <p:attrNameLst>
                                          <p:attrName>style.visibility</p:attrName>
                                        </p:attrNameLst>
                                      </p:cBhvr>
                                      <p:to>
                                        <p:strVal val="hidden"/>
                                      </p:to>
                                    </p:set>
                                  </p:childTnLst>
                                </p:cTn>
                              </p:par>
                              <p:par>
                                <p:cTn id="8428" presetID="1" presetClass="exit" presetSubtype="0" fill="hold" grpId="4" nodeType="withEffect">
                                  <p:stCondLst>
                                    <p:cond delay="0"/>
                                  </p:stCondLst>
                                  <p:childTnLst>
                                    <p:set>
                                      <p:cBhvr>
                                        <p:cTn id="8429" dur="1" fill="hold">
                                          <p:stCondLst>
                                            <p:cond delay="0"/>
                                          </p:stCondLst>
                                        </p:cTn>
                                        <p:tgtEl>
                                          <p:spTgt spid="432"/>
                                        </p:tgtEl>
                                        <p:attrNameLst>
                                          <p:attrName>style.visibility</p:attrName>
                                        </p:attrNameLst>
                                      </p:cBhvr>
                                      <p:to>
                                        <p:strVal val="hidden"/>
                                      </p:to>
                                    </p:set>
                                  </p:childTnLst>
                                </p:cTn>
                              </p:par>
                              <p:par>
                                <p:cTn id="8430" presetID="1" presetClass="exit" presetSubtype="0" fill="hold" grpId="4" nodeType="withEffect">
                                  <p:stCondLst>
                                    <p:cond delay="0"/>
                                  </p:stCondLst>
                                  <p:childTnLst>
                                    <p:set>
                                      <p:cBhvr>
                                        <p:cTn id="8431" dur="1" fill="hold">
                                          <p:stCondLst>
                                            <p:cond delay="0"/>
                                          </p:stCondLst>
                                        </p:cTn>
                                        <p:tgtEl>
                                          <p:spTgt spid="431"/>
                                        </p:tgtEl>
                                        <p:attrNameLst>
                                          <p:attrName>style.visibility</p:attrName>
                                        </p:attrNameLst>
                                      </p:cBhvr>
                                      <p:to>
                                        <p:strVal val="hidden"/>
                                      </p:to>
                                    </p:set>
                                  </p:childTnLst>
                                </p:cTn>
                              </p:par>
                              <p:par>
                                <p:cTn id="8432" presetID="1" presetClass="exit" presetSubtype="0" fill="hold" grpId="4" nodeType="withEffect">
                                  <p:stCondLst>
                                    <p:cond delay="0"/>
                                  </p:stCondLst>
                                  <p:childTnLst>
                                    <p:set>
                                      <p:cBhvr>
                                        <p:cTn id="8433" dur="1" fill="hold">
                                          <p:stCondLst>
                                            <p:cond delay="0"/>
                                          </p:stCondLst>
                                        </p:cTn>
                                        <p:tgtEl>
                                          <p:spTgt spid="434"/>
                                        </p:tgtEl>
                                        <p:attrNameLst>
                                          <p:attrName>style.visibility</p:attrName>
                                        </p:attrNameLst>
                                      </p:cBhvr>
                                      <p:to>
                                        <p:strVal val="hidden"/>
                                      </p:to>
                                    </p:set>
                                  </p:childTnLst>
                                </p:cTn>
                              </p:par>
                              <p:par>
                                <p:cTn id="8434" presetID="1" presetClass="exit" presetSubtype="0" fill="hold" grpId="4" nodeType="withEffect">
                                  <p:stCondLst>
                                    <p:cond delay="0"/>
                                  </p:stCondLst>
                                  <p:childTnLst>
                                    <p:set>
                                      <p:cBhvr>
                                        <p:cTn id="8435" dur="1" fill="hold">
                                          <p:stCondLst>
                                            <p:cond delay="0"/>
                                          </p:stCondLst>
                                        </p:cTn>
                                        <p:tgtEl>
                                          <p:spTgt spid="433"/>
                                        </p:tgtEl>
                                        <p:attrNameLst>
                                          <p:attrName>style.visibility</p:attrName>
                                        </p:attrNameLst>
                                      </p:cBhvr>
                                      <p:to>
                                        <p:strVal val="hidden"/>
                                      </p:to>
                                    </p:set>
                                  </p:childTnLst>
                                </p:cTn>
                              </p:par>
                              <p:par>
                                <p:cTn id="8436" presetID="1" presetClass="exit" presetSubtype="0" fill="hold" grpId="4" nodeType="withEffect">
                                  <p:stCondLst>
                                    <p:cond delay="0"/>
                                  </p:stCondLst>
                                  <p:childTnLst>
                                    <p:set>
                                      <p:cBhvr>
                                        <p:cTn id="8437" dur="1" fill="hold">
                                          <p:stCondLst>
                                            <p:cond delay="0"/>
                                          </p:stCondLst>
                                        </p:cTn>
                                        <p:tgtEl>
                                          <p:spTgt spid="436"/>
                                        </p:tgtEl>
                                        <p:attrNameLst>
                                          <p:attrName>style.visibility</p:attrName>
                                        </p:attrNameLst>
                                      </p:cBhvr>
                                      <p:to>
                                        <p:strVal val="hidden"/>
                                      </p:to>
                                    </p:set>
                                  </p:childTnLst>
                                </p:cTn>
                              </p:par>
                              <p:par>
                                <p:cTn id="8438" presetID="1" presetClass="exit" presetSubtype="0" fill="hold" grpId="4" nodeType="withEffect">
                                  <p:stCondLst>
                                    <p:cond delay="0"/>
                                  </p:stCondLst>
                                  <p:childTnLst>
                                    <p:set>
                                      <p:cBhvr>
                                        <p:cTn id="8439" dur="1" fill="hold">
                                          <p:stCondLst>
                                            <p:cond delay="0"/>
                                          </p:stCondLst>
                                        </p:cTn>
                                        <p:tgtEl>
                                          <p:spTgt spid="435"/>
                                        </p:tgtEl>
                                        <p:attrNameLst>
                                          <p:attrName>style.visibility</p:attrName>
                                        </p:attrNameLst>
                                      </p:cBhvr>
                                      <p:to>
                                        <p:strVal val="hidden"/>
                                      </p:to>
                                    </p:set>
                                  </p:childTnLst>
                                </p:cTn>
                              </p:par>
                              <p:par>
                                <p:cTn id="8440" presetID="1" presetClass="exit" presetSubtype="0" fill="hold" grpId="4" nodeType="withEffect">
                                  <p:stCondLst>
                                    <p:cond delay="0"/>
                                  </p:stCondLst>
                                  <p:childTnLst>
                                    <p:set>
                                      <p:cBhvr>
                                        <p:cTn id="8441" dur="1" fill="hold">
                                          <p:stCondLst>
                                            <p:cond delay="0"/>
                                          </p:stCondLst>
                                        </p:cTn>
                                        <p:tgtEl>
                                          <p:spTgt spid="438"/>
                                        </p:tgtEl>
                                        <p:attrNameLst>
                                          <p:attrName>style.visibility</p:attrName>
                                        </p:attrNameLst>
                                      </p:cBhvr>
                                      <p:to>
                                        <p:strVal val="hidden"/>
                                      </p:to>
                                    </p:set>
                                  </p:childTnLst>
                                </p:cTn>
                              </p:par>
                              <p:par>
                                <p:cTn id="8442" presetID="1" presetClass="exit" presetSubtype="0" fill="hold" grpId="4" nodeType="withEffect">
                                  <p:stCondLst>
                                    <p:cond delay="0"/>
                                  </p:stCondLst>
                                  <p:childTnLst>
                                    <p:set>
                                      <p:cBhvr>
                                        <p:cTn id="8443" dur="1" fill="hold">
                                          <p:stCondLst>
                                            <p:cond delay="0"/>
                                          </p:stCondLst>
                                        </p:cTn>
                                        <p:tgtEl>
                                          <p:spTgt spid="437"/>
                                        </p:tgtEl>
                                        <p:attrNameLst>
                                          <p:attrName>style.visibility</p:attrName>
                                        </p:attrNameLst>
                                      </p:cBhvr>
                                      <p:to>
                                        <p:strVal val="hidden"/>
                                      </p:to>
                                    </p:set>
                                  </p:childTnLst>
                                </p:cTn>
                              </p:par>
                              <p:par>
                                <p:cTn id="8444" presetID="1" presetClass="exit" presetSubtype="0" fill="hold" grpId="4" nodeType="withEffect">
                                  <p:stCondLst>
                                    <p:cond delay="0"/>
                                  </p:stCondLst>
                                  <p:childTnLst>
                                    <p:set>
                                      <p:cBhvr>
                                        <p:cTn id="8445" dur="1" fill="hold">
                                          <p:stCondLst>
                                            <p:cond delay="0"/>
                                          </p:stCondLst>
                                        </p:cTn>
                                        <p:tgtEl>
                                          <p:spTgt spid="440"/>
                                        </p:tgtEl>
                                        <p:attrNameLst>
                                          <p:attrName>style.visibility</p:attrName>
                                        </p:attrNameLst>
                                      </p:cBhvr>
                                      <p:to>
                                        <p:strVal val="hidden"/>
                                      </p:to>
                                    </p:set>
                                  </p:childTnLst>
                                </p:cTn>
                              </p:par>
                              <p:par>
                                <p:cTn id="8446" presetID="1" presetClass="exit" presetSubtype="0" fill="hold" grpId="4" nodeType="withEffect">
                                  <p:stCondLst>
                                    <p:cond delay="0"/>
                                  </p:stCondLst>
                                  <p:childTnLst>
                                    <p:set>
                                      <p:cBhvr>
                                        <p:cTn id="8447" dur="1" fill="hold">
                                          <p:stCondLst>
                                            <p:cond delay="0"/>
                                          </p:stCondLst>
                                        </p:cTn>
                                        <p:tgtEl>
                                          <p:spTgt spid="439"/>
                                        </p:tgtEl>
                                        <p:attrNameLst>
                                          <p:attrName>style.visibility</p:attrName>
                                        </p:attrNameLst>
                                      </p:cBhvr>
                                      <p:to>
                                        <p:strVal val="hidden"/>
                                      </p:to>
                                    </p:set>
                                  </p:childTnLst>
                                </p:cTn>
                              </p:par>
                              <p:par>
                                <p:cTn id="8448" presetID="1" presetClass="exit" presetSubtype="0" fill="hold" grpId="4" nodeType="withEffect">
                                  <p:stCondLst>
                                    <p:cond delay="0"/>
                                  </p:stCondLst>
                                  <p:childTnLst>
                                    <p:set>
                                      <p:cBhvr>
                                        <p:cTn id="8449" dur="1" fill="hold">
                                          <p:stCondLst>
                                            <p:cond delay="0"/>
                                          </p:stCondLst>
                                        </p:cTn>
                                        <p:tgtEl>
                                          <p:spTgt spid="441"/>
                                        </p:tgtEl>
                                        <p:attrNameLst>
                                          <p:attrName>style.visibility</p:attrName>
                                        </p:attrNameLst>
                                      </p:cBhvr>
                                      <p:to>
                                        <p:strVal val="hidden"/>
                                      </p:to>
                                    </p:set>
                                  </p:childTnLst>
                                </p:cTn>
                              </p:par>
                              <p:par>
                                <p:cTn id="8450" presetID="1" presetClass="exit" presetSubtype="0" fill="hold" grpId="4" nodeType="withEffect">
                                  <p:stCondLst>
                                    <p:cond delay="0"/>
                                  </p:stCondLst>
                                  <p:childTnLst>
                                    <p:set>
                                      <p:cBhvr>
                                        <p:cTn id="8451" dur="1" fill="hold">
                                          <p:stCondLst>
                                            <p:cond delay="0"/>
                                          </p:stCondLst>
                                        </p:cTn>
                                        <p:tgtEl>
                                          <p:spTgt spid="442"/>
                                        </p:tgtEl>
                                        <p:attrNameLst>
                                          <p:attrName>style.visibility</p:attrName>
                                        </p:attrNameLst>
                                      </p:cBhvr>
                                      <p:to>
                                        <p:strVal val="hidden"/>
                                      </p:to>
                                    </p:set>
                                  </p:childTnLst>
                                </p:cTn>
                              </p:par>
                              <p:par>
                                <p:cTn id="8452" presetID="1" presetClass="exit" presetSubtype="0" fill="hold" grpId="4" nodeType="withEffect">
                                  <p:stCondLst>
                                    <p:cond delay="0"/>
                                  </p:stCondLst>
                                  <p:childTnLst>
                                    <p:set>
                                      <p:cBhvr>
                                        <p:cTn id="8453" dur="1" fill="hold">
                                          <p:stCondLst>
                                            <p:cond delay="0"/>
                                          </p:stCondLst>
                                        </p:cTn>
                                        <p:tgtEl>
                                          <p:spTgt spid="444"/>
                                        </p:tgtEl>
                                        <p:attrNameLst>
                                          <p:attrName>style.visibility</p:attrName>
                                        </p:attrNameLst>
                                      </p:cBhvr>
                                      <p:to>
                                        <p:strVal val="hidden"/>
                                      </p:to>
                                    </p:set>
                                  </p:childTnLst>
                                </p:cTn>
                              </p:par>
                              <p:par>
                                <p:cTn id="8454" presetID="1" presetClass="exit" presetSubtype="0" fill="hold" grpId="4" nodeType="withEffect">
                                  <p:stCondLst>
                                    <p:cond delay="0"/>
                                  </p:stCondLst>
                                  <p:childTnLst>
                                    <p:set>
                                      <p:cBhvr>
                                        <p:cTn id="8455" dur="1" fill="hold">
                                          <p:stCondLst>
                                            <p:cond delay="0"/>
                                          </p:stCondLst>
                                        </p:cTn>
                                        <p:tgtEl>
                                          <p:spTgt spid="443"/>
                                        </p:tgtEl>
                                        <p:attrNameLst>
                                          <p:attrName>style.visibility</p:attrName>
                                        </p:attrNameLst>
                                      </p:cBhvr>
                                      <p:to>
                                        <p:strVal val="hidden"/>
                                      </p:to>
                                    </p:set>
                                  </p:childTnLst>
                                </p:cTn>
                              </p:par>
                              <p:par>
                                <p:cTn id="8456" presetID="1" presetClass="exit" presetSubtype="0" fill="hold" grpId="4" nodeType="withEffect">
                                  <p:stCondLst>
                                    <p:cond delay="0"/>
                                  </p:stCondLst>
                                  <p:childTnLst>
                                    <p:set>
                                      <p:cBhvr>
                                        <p:cTn id="8457" dur="1" fill="hold">
                                          <p:stCondLst>
                                            <p:cond delay="0"/>
                                          </p:stCondLst>
                                        </p:cTn>
                                        <p:tgtEl>
                                          <p:spTgt spid="446"/>
                                        </p:tgtEl>
                                        <p:attrNameLst>
                                          <p:attrName>style.visibility</p:attrName>
                                        </p:attrNameLst>
                                      </p:cBhvr>
                                      <p:to>
                                        <p:strVal val="hidden"/>
                                      </p:to>
                                    </p:set>
                                  </p:childTnLst>
                                </p:cTn>
                              </p:par>
                              <p:par>
                                <p:cTn id="8458" presetID="1" presetClass="exit" presetSubtype="0" fill="hold" grpId="4" nodeType="withEffect">
                                  <p:stCondLst>
                                    <p:cond delay="0"/>
                                  </p:stCondLst>
                                  <p:childTnLst>
                                    <p:set>
                                      <p:cBhvr>
                                        <p:cTn id="8459" dur="1" fill="hold">
                                          <p:stCondLst>
                                            <p:cond delay="0"/>
                                          </p:stCondLst>
                                        </p:cTn>
                                        <p:tgtEl>
                                          <p:spTgt spid="445"/>
                                        </p:tgtEl>
                                        <p:attrNameLst>
                                          <p:attrName>style.visibility</p:attrName>
                                        </p:attrNameLst>
                                      </p:cBhvr>
                                      <p:to>
                                        <p:strVal val="hidden"/>
                                      </p:to>
                                    </p:set>
                                  </p:childTnLst>
                                </p:cTn>
                              </p:par>
                              <p:par>
                                <p:cTn id="8460" presetID="1" presetClass="exit" presetSubtype="0" fill="hold" grpId="4" nodeType="withEffect">
                                  <p:stCondLst>
                                    <p:cond delay="0"/>
                                  </p:stCondLst>
                                  <p:childTnLst>
                                    <p:set>
                                      <p:cBhvr>
                                        <p:cTn id="8461" dur="1" fill="hold">
                                          <p:stCondLst>
                                            <p:cond delay="0"/>
                                          </p:stCondLst>
                                        </p:cTn>
                                        <p:tgtEl>
                                          <p:spTgt spid="448"/>
                                        </p:tgtEl>
                                        <p:attrNameLst>
                                          <p:attrName>style.visibility</p:attrName>
                                        </p:attrNameLst>
                                      </p:cBhvr>
                                      <p:to>
                                        <p:strVal val="hidden"/>
                                      </p:to>
                                    </p:set>
                                  </p:childTnLst>
                                </p:cTn>
                              </p:par>
                              <p:par>
                                <p:cTn id="8462" presetID="1" presetClass="exit" presetSubtype="0" fill="hold" grpId="4" nodeType="withEffect">
                                  <p:stCondLst>
                                    <p:cond delay="0"/>
                                  </p:stCondLst>
                                  <p:childTnLst>
                                    <p:set>
                                      <p:cBhvr>
                                        <p:cTn id="8463" dur="1" fill="hold">
                                          <p:stCondLst>
                                            <p:cond delay="0"/>
                                          </p:stCondLst>
                                        </p:cTn>
                                        <p:tgtEl>
                                          <p:spTgt spid="447"/>
                                        </p:tgtEl>
                                        <p:attrNameLst>
                                          <p:attrName>style.visibility</p:attrName>
                                        </p:attrNameLst>
                                      </p:cBhvr>
                                      <p:to>
                                        <p:strVal val="hidden"/>
                                      </p:to>
                                    </p:set>
                                  </p:childTnLst>
                                </p:cTn>
                              </p:par>
                              <p:par>
                                <p:cTn id="8464" presetID="1" presetClass="exit" presetSubtype="0" fill="hold" grpId="4" nodeType="withEffect">
                                  <p:stCondLst>
                                    <p:cond delay="0"/>
                                  </p:stCondLst>
                                  <p:childTnLst>
                                    <p:set>
                                      <p:cBhvr>
                                        <p:cTn id="8465" dur="1" fill="hold">
                                          <p:stCondLst>
                                            <p:cond delay="0"/>
                                          </p:stCondLst>
                                        </p:cTn>
                                        <p:tgtEl>
                                          <p:spTgt spid="450"/>
                                        </p:tgtEl>
                                        <p:attrNameLst>
                                          <p:attrName>style.visibility</p:attrName>
                                        </p:attrNameLst>
                                      </p:cBhvr>
                                      <p:to>
                                        <p:strVal val="hidden"/>
                                      </p:to>
                                    </p:set>
                                  </p:childTnLst>
                                </p:cTn>
                              </p:par>
                              <p:par>
                                <p:cTn id="8466" presetID="1" presetClass="exit" presetSubtype="0" fill="hold" grpId="4" nodeType="withEffect">
                                  <p:stCondLst>
                                    <p:cond delay="0"/>
                                  </p:stCondLst>
                                  <p:childTnLst>
                                    <p:set>
                                      <p:cBhvr>
                                        <p:cTn id="8467" dur="1" fill="hold">
                                          <p:stCondLst>
                                            <p:cond delay="0"/>
                                          </p:stCondLst>
                                        </p:cTn>
                                        <p:tgtEl>
                                          <p:spTgt spid="449"/>
                                        </p:tgtEl>
                                        <p:attrNameLst>
                                          <p:attrName>style.visibility</p:attrName>
                                        </p:attrNameLst>
                                      </p:cBhvr>
                                      <p:to>
                                        <p:strVal val="hidden"/>
                                      </p:to>
                                    </p:set>
                                  </p:childTnLst>
                                </p:cTn>
                              </p:par>
                              <p:par>
                                <p:cTn id="8468" presetID="1" presetClass="exit" presetSubtype="0" fill="hold" grpId="4" nodeType="withEffect">
                                  <p:stCondLst>
                                    <p:cond delay="0"/>
                                  </p:stCondLst>
                                  <p:childTnLst>
                                    <p:set>
                                      <p:cBhvr>
                                        <p:cTn id="8469" dur="1" fill="hold">
                                          <p:stCondLst>
                                            <p:cond delay="0"/>
                                          </p:stCondLst>
                                        </p:cTn>
                                        <p:tgtEl>
                                          <p:spTgt spid="452"/>
                                        </p:tgtEl>
                                        <p:attrNameLst>
                                          <p:attrName>style.visibility</p:attrName>
                                        </p:attrNameLst>
                                      </p:cBhvr>
                                      <p:to>
                                        <p:strVal val="hidden"/>
                                      </p:to>
                                    </p:set>
                                  </p:childTnLst>
                                </p:cTn>
                              </p:par>
                              <p:par>
                                <p:cTn id="8470" presetID="1" presetClass="exit" presetSubtype="0" fill="hold" grpId="4" nodeType="withEffect">
                                  <p:stCondLst>
                                    <p:cond delay="0"/>
                                  </p:stCondLst>
                                  <p:childTnLst>
                                    <p:set>
                                      <p:cBhvr>
                                        <p:cTn id="8471" dur="1" fill="hold">
                                          <p:stCondLst>
                                            <p:cond delay="0"/>
                                          </p:stCondLst>
                                        </p:cTn>
                                        <p:tgtEl>
                                          <p:spTgt spid="451"/>
                                        </p:tgtEl>
                                        <p:attrNameLst>
                                          <p:attrName>style.visibility</p:attrName>
                                        </p:attrNameLst>
                                      </p:cBhvr>
                                      <p:to>
                                        <p:strVal val="hidden"/>
                                      </p:to>
                                    </p:set>
                                  </p:childTnLst>
                                </p:cTn>
                              </p:par>
                              <p:par>
                                <p:cTn id="8472" presetID="1" presetClass="exit" presetSubtype="0" fill="hold" grpId="4" nodeType="withEffect">
                                  <p:stCondLst>
                                    <p:cond delay="0"/>
                                  </p:stCondLst>
                                  <p:childTnLst>
                                    <p:set>
                                      <p:cBhvr>
                                        <p:cTn id="8473" dur="1" fill="hold">
                                          <p:stCondLst>
                                            <p:cond delay="0"/>
                                          </p:stCondLst>
                                        </p:cTn>
                                        <p:tgtEl>
                                          <p:spTgt spid="454"/>
                                        </p:tgtEl>
                                        <p:attrNameLst>
                                          <p:attrName>style.visibility</p:attrName>
                                        </p:attrNameLst>
                                      </p:cBhvr>
                                      <p:to>
                                        <p:strVal val="hidden"/>
                                      </p:to>
                                    </p:set>
                                  </p:childTnLst>
                                </p:cTn>
                              </p:par>
                              <p:par>
                                <p:cTn id="8474" presetID="1" presetClass="exit" presetSubtype="0" fill="hold" grpId="4" nodeType="withEffect">
                                  <p:stCondLst>
                                    <p:cond delay="0"/>
                                  </p:stCondLst>
                                  <p:childTnLst>
                                    <p:set>
                                      <p:cBhvr>
                                        <p:cTn id="8475" dur="1" fill="hold">
                                          <p:stCondLst>
                                            <p:cond delay="0"/>
                                          </p:stCondLst>
                                        </p:cTn>
                                        <p:tgtEl>
                                          <p:spTgt spid="453"/>
                                        </p:tgtEl>
                                        <p:attrNameLst>
                                          <p:attrName>style.visibility</p:attrName>
                                        </p:attrNameLst>
                                      </p:cBhvr>
                                      <p:to>
                                        <p:strVal val="hidden"/>
                                      </p:to>
                                    </p:set>
                                  </p:childTnLst>
                                </p:cTn>
                              </p:par>
                              <p:par>
                                <p:cTn id="8476" presetID="1" presetClass="exit" presetSubtype="0" fill="hold" grpId="4" nodeType="withEffect">
                                  <p:stCondLst>
                                    <p:cond delay="0"/>
                                  </p:stCondLst>
                                  <p:childTnLst>
                                    <p:set>
                                      <p:cBhvr>
                                        <p:cTn id="8477" dur="1" fill="hold">
                                          <p:stCondLst>
                                            <p:cond delay="0"/>
                                          </p:stCondLst>
                                        </p:cTn>
                                        <p:tgtEl>
                                          <p:spTgt spid="456"/>
                                        </p:tgtEl>
                                        <p:attrNameLst>
                                          <p:attrName>style.visibility</p:attrName>
                                        </p:attrNameLst>
                                      </p:cBhvr>
                                      <p:to>
                                        <p:strVal val="hidden"/>
                                      </p:to>
                                    </p:set>
                                  </p:childTnLst>
                                </p:cTn>
                              </p:par>
                              <p:par>
                                <p:cTn id="8478" presetID="1" presetClass="exit" presetSubtype="0" fill="hold" grpId="4" nodeType="withEffect">
                                  <p:stCondLst>
                                    <p:cond delay="0"/>
                                  </p:stCondLst>
                                  <p:childTnLst>
                                    <p:set>
                                      <p:cBhvr>
                                        <p:cTn id="8479" dur="1" fill="hold">
                                          <p:stCondLst>
                                            <p:cond delay="0"/>
                                          </p:stCondLst>
                                        </p:cTn>
                                        <p:tgtEl>
                                          <p:spTgt spid="455"/>
                                        </p:tgtEl>
                                        <p:attrNameLst>
                                          <p:attrName>style.visibility</p:attrName>
                                        </p:attrNameLst>
                                      </p:cBhvr>
                                      <p:to>
                                        <p:strVal val="hidden"/>
                                      </p:to>
                                    </p:set>
                                  </p:childTnLst>
                                </p:cTn>
                              </p:par>
                              <p:par>
                                <p:cTn id="8480" presetID="1" presetClass="exit" presetSubtype="0" fill="hold" grpId="4" nodeType="withEffect">
                                  <p:stCondLst>
                                    <p:cond delay="0"/>
                                  </p:stCondLst>
                                  <p:childTnLst>
                                    <p:set>
                                      <p:cBhvr>
                                        <p:cTn id="8481" dur="1" fill="hold">
                                          <p:stCondLst>
                                            <p:cond delay="0"/>
                                          </p:stCondLst>
                                        </p:cTn>
                                        <p:tgtEl>
                                          <p:spTgt spid="458"/>
                                        </p:tgtEl>
                                        <p:attrNameLst>
                                          <p:attrName>style.visibility</p:attrName>
                                        </p:attrNameLst>
                                      </p:cBhvr>
                                      <p:to>
                                        <p:strVal val="hidden"/>
                                      </p:to>
                                    </p:set>
                                  </p:childTnLst>
                                </p:cTn>
                              </p:par>
                              <p:par>
                                <p:cTn id="8482" presetID="1" presetClass="exit" presetSubtype="0" fill="hold" grpId="4" nodeType="withEffect">
                                  <p:stCondLst>
                                    <p:cond delay="0"/>
                                  </p:stCondLst>
                                  <p:childTnLst>
                                    <p:set>
                                      <p:cBhvr>
                                        <p:cTn id="8483" dur="1" fill="hold">
                                          <p:stCondLst>
                                            <p:cond delay="0"/>
                                          </p:stCondLst>
                                        </p:cTn>
                                        <p:tgtEl>
                                          <p:spTgt spid="457"/>
                                        </p:tgtEl>
                                        <p:attrNameLst>
                                          <p:attrName>style.visibility</p:attrName>
                                        </p:attrNameLst>
                                      </p:cBhvr>
                                      <p:to>
                                        <p:strVal val="hidden"/>
                                      </p:to>
                                    </p:set>
                                  </p:childTnLst>
                                </p:cTn>
                              </p:par>
                              <p:par>
                                <p:cTn id="8484" presetID="1" presetClass="exit" presetSubtype="0" fill="hold" grpId="4" nodeType="withEffect">
                                  <p:stCondLst>
                                    <p:cond delay="0"/>
                                  </p:stCondLst>
                                  <p:childTnLst>
                                    <p:set>
                                      <p:cBhvr>
                                        <p:cTn id="8485" dur="1" fill="hold">
                                          <p:stCondLst>
                                            <p:cond delay="0"/>
                                          </p:stCondLst>
                                        </p:cTn>
                                        <p:tgtEl>
                                          <p:spTgt spid="460"/>
                                        </p:tgtEl>
                                        <p:attrNameLst>
                                          <p:attrName>style.visibility</p:attrName>
                                        </p:attrNameLst>
                                      </p:cBhvr>
                                      <p:to>
                                        <p:strVal val="hidden"/>
                                      </p:to>
                                    </p:set>
                                  </p:childTnLst>
                                </p:cTn>
                              </p:par>
                              <p:par>
                                <p:cTn id="8486" presetID="1" presetClass="exit" presetSubtype="0" fill="hold" grpId="4" nodeType="withEffect">
                                  <p:stCondLst>
                                    <p:cond delay="0"/>
                                  </p:stCondLst>
                                  <p:childTnLst>
                                    <p:set>
                                      <p:cBhvr>
                                        <p:cTn id="8487" dur="1" fill="hold">
                                          <p:stCondLst>
                                            <p:cond delay="0"/>
                                          </p:stCondLst>
                                        </p:cTn>
                                        <p:tgtEl>
                                          <p:spTgt spid="459"/>
                                        </p:tgtEl>
                                        <p:attrNameLst>
                                          <p:attrName>style.visibility</p:attrName>
                                        </p:attrNameLst>
                                      </p:cBhvr>
                                      <p:to>
                                        <p:strVal val="hidden"/>
                                      </p:to>
                                    </p:set>
                                  </p:childTnLst>
                                </p:cTn>
                              </p:par>
                              <p:par>
                                <p:cTn id="8488" presetID="1" presetClass="exit" presetSubtype="0" fill="hold" grpId="4" nodeType="withEffect">
                                  <p:stCondLst>
                                    <p:cond delay="0"/>
                                  </p:stCondLst>
                                  <p:childTnLst>
                                    <p:set>
                                      <p:cBhvr>
                                        <p:cTn id="8489" dur="1" fill="hold">
                                          <p:stCondLst>
                                            <p:cond delay="0"/>
                                          </p:stCondLst>
                                        </p:cTn>
                                        <p:tgtEl>
                                          <p:spTgt spid="461"/>
                                        </p:tgtEl>
                                        <p:attrNameLst>
                                          <p:attrName>style.visibility</p:attrName>
                                        </p:attrNameLst>
                                      </p:cBhvr>
                                      <p:to>
                                        <p:strVal val="hidden"/>
                                      </p:to>
                                    </p:set>
                                  </p:childTnLst>
                                </p:cTn>
                              </p:par>
                              <p:par>
                                <p:cTn id="8490" presetID="1" presetClass="exit" presetSubtype="0" fill="hold" grpId="4" nodeType="withEffect">
                                  <p:stCondLst>
                                    <p:cond delay="0"/>
                                  </p:stCondLst>
                                  <p:childTnLst>
                                    <p:set>
                                      <p:cBhvr>
                                        <p:cTn id="8491" dur="1" fill="hold">
                                          <p:stCondLst>
                                            <p:cond delay="0"/>
                                          </p:stCondLst>
                                        </p:cTn>
                                        <p:tgtEl>
                                          <p:spTgt spid="462"/>
                                        </p:tgtEl>
                                        <p:attrNameLst>
                                          <p:attrName>style.visibility</p:attrName>
                                        </p:attrNameLst>
                                      </p:cBhvr>
                                      <p:to>
                                        <p:strVal val="hidden"/>
                                      </p:to>
                                    </p:set>
                                  </p:childTnLst>
                                </p:cTn>
                              </p:par>
                              <p:par>
                                <p:cTn id="8492" presetID="1" presetClass="exit" presetSubtype="0" fill="hold" grpId="4" nodeType="withEffect">
                                  <p:stCondLst>
                                    <p:cond delay="0"/>
                                  </p:stCondLst>
                                  <p:childTnLst>
                                    <p:set>
                                      <p:cBhvr>
                                        <p:cTn id="8493" dur="1" fill="hold">
                                          <p:stCondLst>
                                            <p:cond delay="0"/>
                                          </p:stCondLst>
                                        </p:cTn>
                                        <p:tgtEl>
                                          <p:spTgt spid="464"/>
                                        </p:tgtEl>
                                        <p:attrNameLst>
                                          <p:attrName>style.visibility</p:attrName>
                                        </p:attrNameLst>
                                      </p:cBhvr>
                                      <p:to>
                                        <p:strVal val="hidden"/>
                                      </p:to>
                                    </p:set>
                                  </p:childTnLst>
                                </p:cTn>
                              </p:par>
                              <p:par>
                                <p:cTn id="8494" presetID="1" presetClass="exit" presetSubtype="0" fill="hold" grpId="4" nodeType="withEffect">
                                  <p:stCondLst>
                                    <p:cond delay="0"/>
                                  </p:stCondLst>
                                  <p:childTnLst>
                                    <p:set>
                                      <p:cBhvr>
                                        <p:cTn id="8495" dur="1" fill="hold">
                                          <p:stCondLst>
                                            <p:cond delay="0"/>
                                          </p:stCondLst>
                                        </p:cTn>
                                        <p:tgtEl>
                                          <p:spTgt spid="463"/>
                                        </p:tgtEl>
                                        <p:attrNameLst>
                                          <p:attrName>style.visibility</p:attrName>
                                        </p:attrNameLst>
                                      </p:cBhvr>
                                      <p:to>
                                        <p:strVal val="hidden"/>
                                      </p:to>
                                    </p:set>
                                  </p:childTnLst>
                                </p:cTn>
                              </p:par>
                              <p:par>
                                <p:cTn id="8496" presetID="1" presetClass="exit" presetSubtype="0" fill="hold" grpId="4" nodeType="withEffect">
                                  <p:stCondLst>
                                    <p:cond delay="0"/>
                                  </p:stCondLst>
                                  <p:childTnLst>
                                    <p:set>
                                      <p:cBhvr>
                                        <p:cTn id="8497" dur="1" fill="hold">
                                          <p:stCondLst>
                                            <p:cond delay="0"/>
                                          </p:stCondLst>
                                        </p:cTn>
                                        <p:tgtEl>
                                          <p:spTgt spid="466"/>
                                        </p:tgtEl>
                                        <p:attrNameLst>
                                          <p:attrName>style.visibility</p:attrName>
                                        </p:attrNameLst>
                                      </p:cBhvr>
                                      <p:to>
                                        <p:strVal val="hidden"/>
                                      </p:to>
                                    </p:set>
                                  </p:childTnLst>
                                </p:cTn>
                              </p:par>
                              <p:par>
                                <p:cTn id="8498" presetID="1" presetClass="exit" presetSubtype="0" fill="hold" grpId="4" nodeType="withEffect">
                                  <p:stCondLst>
                                    <p:cond delay="0"/>
                                  </p:stCondLst>
                                  <p:childTnLst>
                                    <p:set>
                                      <p:cBhvr>
                                        <p:cTn id="8499" dur="1" fill="hold">
                                          <p:stCondLst>
                                            <p:cond delay="0"/>
                                          </p:stCondLst>
                                        </p:cTn>
                                        <p:tgtEl>
                                          <p:spTgt spid="465"/>
                                        </p:tgtEl>
                                        <p:attrNameLst>
                                          <p:attrName>style.visibility</p:attrName>
                                        </p:attrNameLst>
                                      </p:cBhvr>
                                      <p:to>
                                        <p:strVal val="hidden"/>
                                      </p:to>
                                    </p:set>
                                  </p:childTnLst>
                                </p:cTn>
                              </p:par>
                              <p:par>
                                <p:cTn id="8500" presetID="1" presetClass="exit" presetSubtype="0" fill="hold" grpId="4" nodeType="withEffect">
                                  <p:stCondLst>
                                    <p:cond delay="0"/>
                                  </p:stCondLst>
                                  <p:childTnLst>
                                    <p:set>
                                      <p:cBhvr>
                                        <p:cTn id="8501" dur="1" fill="hold">
                                          <p:stCondLst>
                                            <p:cond delay="0"/>
                                          </p:stCondLst>
                                        </p:cTn>
                                        <p:tgtEl>
                                          <p:spTgt spid="468"/>
                                        </p:tgtEl>
                                        <p:attrNameLst>
                                          <p:attrName>style.visibility</p:attrName>
                                        </p:attrNameLst>
                                      </p:cBhvr>
                                      <p:to>
                                        <p:strVal val="hidden"/>
                                      </p:to>
                                    </p:set>
                                  </p:childTnLst>
                                </p:cTn>
                              </p:par>
                              <p:par>
                                <p:cTn id="8502" presetID="1" presetClass="exit" presetSubtype="0" fill="hold" grpId="4" nodeType="withEffect">
                                  <p:stCondLst>
                                    <p:cond delay="0"/>
                                  </p:stCondLst>
                                  <p:childTnLst>
                                    <p:set>
                                      <p:cBhvr>
                                        <p:cTn id="8503" dur="1" fill="hold">
                                          <p:stCondLst>
                                            <p:cond delay="0"/>
                                          </p:stCondLst>
                                        </p:cTn>
                                        <p:tgtEl>
                                          <p:spTgt spid="467"/>
                                        </p:tgtEl>
                                        <p:attrNameLst>
                                          <p:attrName>style.visibility</p:attrName>
                                        </p:attrNameLst>
                                      </p:cBhvr>
                                      <p:to>
                                        <p:strVal val="hidden"/>
                                      </p:to>
                                    </p:set>
                                  </p:childTnLst>
                                </p:cTn>
                              </p:par>
                              <p:par>
                                <p:cTn id="8504" presetID="1" presetClass="exit" presetSubtype="0" fill="hold" grpId="4" nodeType="withEffect">
                                  <p:stCondLst>
                                    <p:cond delay="0"/>
                                  </p:stCondLst>
                                  <p:childTnLst>
                                    <p:set>
                                      <p:cBhvr>
                                        <p:cTn id="8505" dur="1" fill="hold">
                                          <p:stCondLst>
                                            <p:cond delay="0"/>
                                          </p:stCondLst>
                                        </p:cTn>
                                        <p:tgtEl>
                                          <p:spTgt spid="470"/>
                                        </p:tgtEl>
                                        <p:attrNameLst>
                                          <p:attrName>style.visibility</p:attrName>
                                        </p:attrNameLst>
                                      </p:cBhvr>
                                      <p:to>
                                        <p:strVal val="hidden"/>
                                      </p:to>
                                    </p:set>
                                  </p:childTnLst>
                                </p:cTn>
                              </p:par>
                              <p:par>
                                <p:cTn id="8506" presetID="1" presetClass="exit" presetSubtype="0" fill="hold" grpId="4" nodeType="withEffect">
                                  <p:stCondLst>
                                    <p:cond delay="0"/>
                                  </p:stCondLst>
                                  <p:childTnLst>
                                    <p:set>
                                      <p:cBhvr>
                                        <p:cTn id="8507" dur="1" fill="hold">
                                          <p:stCondLst>
                                            <p:cond delay="0"/>
                                          </p:stCondLst>
                                        </p:cTn>
                                        <p:tgtEl>
                                          <p:spTgt spid="469"/>
                                        </p:tgtEl>
                                        <p:attrNameLst>
                                          <p:attrName>style.visibility</p:attrName>
                                        </p:attrNameLst>
                                      </p:cBhvr>
                                      <p:to>
                                        <p:strVal val="hidden"/>
                                      </p:to>
                                    </p:set>
                                  </p:childTnLst>
                                </p:cTn>
                              </p:par>
                              <p:par>
                                <p:cTn id="8508" presetID="1" presetClass="exit" presetSubtype="0" fill="hold" grpId="4" nodeType="withEffect">
                                  <p:stCondLst>
                                    <p:cond delay="0"/>
                                  </p:stCondLst>
                                  <p:childTnLst>
                                    <p:set>
                                      <p:cBhvr>
                                        <p:cTn id="8509" dur="1" fill="hold">
                                          <p:stCondLst>
                                            <p:cond delay="0"/>
                                          </p:stCondLst>
                                        </p:cTn>
                                        <p:tgtEl>
                                          <p:spTgt spid="472"/>
                                        </p:tgtEl>
                                        <p:attrNameLst>
                                          <p:attrName>style.visibility</p:attrName>
                                        </p:attrNameLst>
                                      </p:cBhvr>
                                      <p:to>
                                        <p:strVal val="hidden"/>
                                      </p:to>
                                    </p:set>
                                  </p:childTnLst>
                                </p:cTn>
                              </p:par>
                              <p:par>
                                <p:cTn id="8510" presetID="1" presetClass="exit" presetSubtype="0" fill="hold" grpId="4" nodeType="withEffect">
                                  <p:stCondLst>
                                    <p:cond delay="0"/>
                                  </p:stCondLst>
                                  <p:childTnLst>
                                    <p:set>
                                      <p:cBhvr>
                                        <p:cTn id="8511" dur="1" fill="hold">
                                          <p:stCondLst>
                                            <p:cond delay="0"/>
                                          </p:stCondLst>
                                        </p:cTn>
                                        <p:tgtEl>
                                          <p:spTgt spid="471"/>
                                        </p:tgtEl>
                                        <p:attrNameLst>
                                          <p:attrName>style.visibility</p:attrName>
                                        </p:attrNameLst>
                                      </p:cBhvr>
                                      <p:to>
                                        <p:strVal val="hidden"/>
                                      </p:to>
                                    </p:set>
                                  </p:childTnLst>
                                </p:cTn>
                              </p:par>
                              <p:par>
                                <p:cTn id="8512" presetID="1" presetClass="exit" presetSubtype="0" fill="hold" grpId="4" nodeType="withEffect">
                                  <p:stCondLst>
                                    <p:cond delay="0"/>
                                  </p:stCondLst>
                                  <p:childTnLst>
                                    <p:set>
                                      <p:cBhvr>
                                        <p:cTn id="8513" dur="1" fill="hold">
                                          <p:stCondLst>
                                            <p:cond delay="0"/>
                                          </p:stCondLst>
                                        </p:cTn>
                                        <p:tgtEl>
                                          <p:spTgt spid="474"/>
                                        </p:tgtEl>
                                        <p:attrNameLst>
                                          <p:attrName>style.visibility</p:attrName>
                                        </p:attrNameLst>
                                      </p:cBhvr>
                                      <p:to>
                                        <p:strVal val="hidden"/>
                                      </p:to>
                                    </p:set>
                                  </p:childTnLst>
                                </p:cTn>
                              </p:par>
                              <p:par>
                                <p:cTn id="8514" presetID="1" presetClass="exit" presetSubtype="0" fill="hold" grpId="4" nodeType="withEffect">
                                  <p:stCondLst>
                                    <p:cond delay="0"/>
                                  </p:stCondLst>
                                  <p:childTnLst>
                                    <p:set>
                                      <p:cBhvr>
                                        <p:cTn id="8515" dur="1" fill="hold">
                                          <p:stCondLst>
                                            <p:cond delay="0"/>
                                          </p:stCondLst>
                                        </p:cTn>
                                        <p:tgtEl>
                                          <p:spTgt spid="473"/>
                                        </p:tgtEl>
                                        <p:attrNameLst>
                                          <p:attrName>style.visibility</p:attrName>
                                        </p:attrNameLst>
                                      </p:cBhvr>
                                      <p:to>
                                        <p:strVal val="hidden"/>
                                      </p:to>
                                    </p:set>
                                  </p:childTnLst>
                                </p:cTn>
                              </p:par>
                              <p:par>
                                <p:cTn id="8516" presetID="1" presetClass="exit" presetSubtype="0" fill="hold" grpId="4" nodeType="withEffect">
                                  <p:stCondLst>
                                    <p:cond delay="0"/>
                                  </p:stCondLst>
                                  <p:childTnLst>
                                    <p:set>
                                      <p:cBhvr>
                                        <p:cTn id="8517" dur="1" fill="hold">
                                          <p:stCondLst>
                                            <p:cond delay="0"/>
                                          </p:stCondLst>
                                        </p:cTn>
                                        <p:tgtEl>
                                          <p:spTgt spid="476"/>
                                        </p:tgtEl>
                                        <p:attrNameLst>
                                          <p:attrName>style.visibility</p:attrName>
                                        </p:attrNameLst>
                                      </p:cBhvr>
                                      <p:to>
                                        <p:strVal val="hidden"/>
                                      </p:to>
                                    </p:set>
                                  </p:childTnLst>
                                </p:cTn>
                              </p:par>
                              <p:par>
                                <p:cTn id="8518" presetID="1" presetClass="exit" presetSubtype="0" fill="hold" grpId="4" nodeType="withEffect">
                                  <p:stCondLst>
                                    <p:cond delay="0"/>
                                  </p:stCondLst>
                                  <p:childTnLst>
                                    <p:set>
                                      <p:cBhvr>
                                        <p:cTn id="8519" dur="1" fill="hold">
                                          <p:stCondLst>
                                            <p:cond delay="0"/>
                                          </p:stCondLst>
                                        </p:cTn>
                                        <p:tgtEl>
                                          <p:spTgt spid="475"/>
                                        </p:tgtEl>
                                        <p:attrNameLst>
                                          <p:attrName>style.visibility</p:attrName>
                                        </p:attrNameLst>
                                      </p:cBhvr>
                                      <p:to>
                                        <p:strVal val="hidden"/>
                                      </p:to>
                                    </p:set>
                                  </p:childTnLst>
                                </p:cTn>
                              </p:par>
                              <p:par>
                                <p:cTn id="8520" presetID="1" presetClass="exit" presetSubtype="0" fill="hold" grpId="4" nodeType="withEffect">
                                  <p:stCondLst>
                                    <p:cond delay="0"/>
                                  </p:stCondLst>
                                  <p:childTnLst>
                                    <p:set>
                                      <p:cBhvr>
                                        <p:cTn id="8521" dur="1" fill="hold">
                                          <p:stCondLst>
                                            <p:cond delay="0"/>
                                          </p:stCondLst>
                                        </p:cTn>
                                        <p:tgtEl>
                                          <p:spTgt spid="478"/>
                                        </p:tgtEl>
                                        <p:attrNameLst>
                                          <p:attrName>style.visibility</p:attrName>
                                        </p:attrNameLst>
                                      </p:cBhvr>
                                      <p:to>
                                        <p:strVal val="hidden"/>
                                      </p:to>
                                    </p:set>
                                  </p:childTnLst>
                                </p:cTn>
                              </p:par>
                              <p:par>
                                <p:cTn id="8522" presetID="1" presetClass="exit" presetSubtype="0" fill="hold" grpId="4" nodeType="withEffect">
                                  <p:stCondLst>
                                    <p:cond delay="0"/>
                                  </p:stCondLst>
                                  <p:childTnLst>
                                    <p:set>
                                      <p:cBhvr>
                                        <p:cTn id="8523" dur="1" fill="hold">
                                          <p:stCondLst>
                                            <p:cond delay="0"/>
                                          </p:stCondLst>
                                        </p:cTn>
                                        <p:tgtEl>
                                          <p:spTgt spid="477"/>
                                        </p:tgtEl>
                                        <p:attrNameLst>
                                          <p:attrName>style.visibility</p:attrName>
                                        </p:attrNameLst>
                                      </p:cBhvr>
                                      <p:to>
                                        <p:strVal val="hidden"/>
                                      </p:to>
                                    </p:set>
                                  </p:childTnLst>
                                </p:cTn>
                              </p:par>
                              <p:par>
                                <p:cTn id="8524" presetID="1" presetClass="exit" presetSubtype="0" fill="hold" grpId="4" nodeType="withEffect">
                                  <p:stCondLst>
                                    <p:cond delay="0"/>
                                  </p:stCondLst>
                                  <p:childTnLst>
                                    <p:set>
                                      <p:cBhvr>
                                        <p:cTn id="8525" dur="1" fill="hold">
                                          <p:stCondLst>
                                            <p:cond delay="0"/>
                                          </p:stCondLst>
                                        </p:cTn>
                                        <p:tgtEl>
                                          <p:spTgt spid="480"/>
                                        </p:tgtEl>
                                        <p:attrNameLst>
                                          <p:attrName>style.visibility</p:attrName>
                                        </p:attrNameLst>
                                      </p:cBhvr>
                                      <p:to>
                                        <p:strVal val="hidden"/>
                                      </p:to>
                                    </p:set>
                                  </p:childTnLst>
                                </p:cTn>
                              </p:par>
                              <p:par>
                                <p:cTn id="8526" presetID="1" presetClass="exit" presetSubtype="0" fill="hold" grpId="4" nodeType="withEffect">
                                  <p:stCondLst>
                                    <p:cond delay="0"/>
                                  </p:stCondLst>
                                  <p:childTnLst>
                                    <p:set>
                                      <p:cBhvr>
                                        <p:cTn id="8527" dur="1" fill="hold">
                                          <p:stCondLst>
                                            <p:cond delay="0"/>
                                          </p:stCondLst>
                                        </p:cTn>
                                        <p:tgtEl>
                                          <p:spTgt spid="479"/>
                                        </p:tgtEl>
                                        <p:attrNameLst>
                                          <p:attrName>style.visibility</p:attrName>
                                        </p:attrNameLst>
                                      </p:cBhvr>
                                      <p:to>
                                        <p:strVal val="hidden"/>
                                      </p:to>
                                    </p:set>
                                  </p:childTnLst>
                                </p:cTn>
                              </p:par>
                              <p:par>
                                <p:cTn id="8528" presetID="1" presetClass="exit" presetSubtype="0" fill="hold" grpId="4" nodeType="withEffect">
                                  <p:stCondLst>
                                    <p:cond delay="0"/>
                                  </p:stCondLst>
                                  <p:childTnLst>
                                    <p:set>
                                      <p:cBhvr>
                                        <p:cTn id="8529" dur="1" fill="hold">
                                          <p:stCondLst>
                                            <p:cond delay="0"/>
                                          </p:stCondLst>
                                        </p:cTn>
                                        <p:tgtEl>
                                          <p:spTgt spid="481"/>
                                        </p:tgtEl>
                                        <p:attrNameLst>
                                          <p:attrName>style.visibility</p:attrName>
                                        </p:attrNameLst>
                                      </p:cBhvr>
                                      <p:to>
                                        <p:strVal val="hidden"/>
                                      </p:to>
                                    </p:set>
                                  </p:childTnLst>
                                </p:cTn>
                              </p:par>
                              <p:par>
                                <p:cTn id="8530" presetID="1" presetClass="exit" presetSubtype="0" fill="hold" grpId="4" nodeType="withEffect">
                                  <p:stCondLst>
                                    <p:cond delay="0"/>
                                  </p:stCondLst>
                                  <p:childTnLst>
                                    <p:set>
                                      <p:cBhvr>
                                        <p:cTn id="8531" dur="1" fill="hold">
                                          <p:stCondLst>
                                            <p:cond delay="0"/>
                                          </p:stCondLst>
                                        </p:cTn>
                                        <p:tgtEl>
                                          <p:spTgt spid="482"/>
                                        </p:tgtEl>
                                        <p:attrNameLst>
                                          <p:attrName>style.visibility</p:attrName>
                                        </p:attrNameLst>
                                      </p:cBhvr>
                                      <p:to>
                                        <p:strVal val="hidden"/>
                                      </p:to>
                                    </p:set>
                                  </p:childTnLst>
                                </p:cTn>
                              </p:par>
                              <p:par>
                                <p:cTn id="8532" presetID="1" presetClass="exit" presetSubtype="0" fill="hold" grpId="4" nodeType="withEffect">
                                  <p:stCondLst>
                                    <p:cond delay="0"/>
                                  </p:stCondLst>
                                  <p:childTnLst>
                                    <p:set>
                                      <p:cBhvr>
                                        <p:cTn id="8533" dur="1" fill="hold">
                                          <p:stCondLst>
                                            <p:cond delay="0"/>
                                          </p:stCondLst>
                                        </p:cTn>
                                        <p:tgtEl>
                                          <p:spTgt spid="484"/>
                                        </p:tgtEl>
                                        <p:attrNameLst>
                                          <p:attrName>style.visibility</p:attrName>
                                        </p:attrNameLst>
                                      </p:cBhvr>
                                      <p:to>
                                        <p:strVal val="hidden"/>
                                      </p:to>
                                    </p:set>
                                  </p:childTnLst>
                                </p:cTn>
                              </p:par>
                              <p:par>
                                <p:cTn id="8534" presetID="1" presetClass="exit" presetSubtype="0" fill="hold" grpId="4" nodeType="withEffect">
                                  <p:stCondLst>
                                    <p:cond delay="0"/>
                                  </p:stCondLst>
                                  <p:childTnLst>
                                    <p:set>
                                      <p:cBhvr>
                                        <p:cTn id="8535" dur="1" fill="hold">
                                          <p:stCondLst>
                                            <p:cond delay="0"/>
                                          </p:stCondLst>
                                        </p:cTn>
                                        <p:tgtEl>
                                          <p:spTgt spid="483"/>
                                        </p:tgtEl>
                                        <p:attrNameLst>
                                          <p:attrName>style.visibility</p:attrName>
                                        </p:attrNameLst>
                                      </p:cBhvr>
                                      <p:to>
                                        <p:strVal val="hidden"/>
                                      </p:to>
                                    </p:set>
                                  </p:childTnLst>
                                </p:cTn>
                              </p:par>
                              <p:par>
                                <p:cTn id="8536" presetID="1" presetClass="exit" presetSubtype="0" fill="hold" grpId="4" nodeType="withEffect">
                                  <p:stCondLst>
                                    <p:cond delay="0"/>
                                  </p:stCondLst>
                                  <p:childTnLst>
                                    <p:set>
                                      <p:cBhvr>
                                        <p:cTn id="8537" dur="1" fill="hold">
                                          <p:stCondLst>
                                            <p:cond delay="0"/>
                                          </p:stCondLst>
                                        </p:cTn>
                                        <p:tgtEl>
                                          <p:spTgt spid="486"/>
                                        </p:tgtEl>
                                        <p:attrNameLst>
                                          <p:attrName>style.visibility</p:attrName>
                                        </p:attrNameLst>
                                      </p:cBhvr>
                                      <p:to>
                                        <p:strVal val="hidden"/>
                                      </p:to>
                                    </p:set>
                                  </p:childTnLst>
                                </p:cTn>
                              </p:par>
                              <p:par>
                                <p:cTn id="8538" presetID="1" presetClass="exit" presetSubtype="0" fill="hold" grpId="4" nodeType="withEffect">
                                  <p:stCondLst>
                                    <p:cond delay="0"/>
                                  </p:stCondLst>
                                  <p:childTnLst>
                                    <p:set>
                                      <p:cBhvr>
                                        <p:cTn id="8539" dur="1" fill="hold">
                                          <p:stCondLst>
                                            <p:cond delay="0"/>
                                          </p:stCondLst>
                                        </p:cTn>
                                        <p:tgtEl>
                                          <p:spTgt spid="485"/>
                                        </p:tgtEl>
                                        <p:attrNameLst>
                                          <p:attrName>style.visibility</p:attrName>
                                        </p:attrNameLst>
                                      </p:cBhvr>
                                      <p:to>
                                        <p:strVal val="hidden"/>
                                      </p:to>
                                    </p:set>
                                  </p:childTnLst>
                                </p:cTn>
                              </p:par>
                              <p:par>
                                <p:cTn id="8540" presetID="1" presetClass="exit" presetSubtype="0" fill="hold" grpId="4" nodeType="withEffect">
                                  <p:stCondLst>
                                    <p:cond delay="0"/>
                                  </p:stCondLst>
                                  <p:childTnLst>
                                    <p:set>
                                      <p:cBhvr>
                                        <p:cTn id="8541" dur="1" fill="hold">
                                          <p:stCondLst>
                                            <p:cond delay="0"/>
                                          </p:stCondLst>
                                        </p:cTn>
                                        <p:tgtEl>
                                          <p:spTgt spid="488"/>
                                        </p:tgtEl>
                                        <p:attrNameLst>
                                          <p:attrName>style.visibility</p:attrName>
                                        </p:attrNameLst>
                                      </p:cBhvr>
                                      <p:to>
                                        <p:strVal val="hidden"/>
                                      </p:to>
                                    </p:set>
                                  </p:childTnLst>
                                </p:cTn>
                              </p:par>
                              <p:par>
                                <p:cTn id="8542" presetID="1" presetClass="exit" presetSubtype="0" fill="hold" grpId="4" nodeType="withEffect">
                                  <p:stCondLst>
                                    <p:cond delay="0"/>
                                  </p:stCondLst>
                                  <p:childTnLst>
                                    <p:set>
                                      <p:cBhvr>
                                        <p:cTn id="8543" dur="1" fill="hold">
                                          <p:stCondLst>
                                            <p:cond delay="0"/>
                                          </p:stCondLst>
                                        </p:cTn>
                                        <p:tgtEl>
                                          <p:spTgt spid="487"/>
                                        </p:tgtEl>
                                        <p:attrNameLst>
                                          <p:attrName>style.visibility</p:attrName>
                                        </p:attrNameLst>
                                      </p:cBhvr>
                                      <p:to>
                                        <p:strVal val="hidden"/>
                                      </p:to>
                                    </p:set>
                                  </p:childTnLst>
                                </p:cTn>
                              </p:par>
                              <p:par>
                                <p:cTn id="8544" presetID="1" presetClass="exit" presetSubtype="0" fill="hold" grpId="4" nodeType="withEffect">
                                  <p:stCondLst>
                                    <p:cond delay="0"/>
                                  </p:stCondLst>
                                  <p:childTnLst>
                                    <p:set>
                                      <p:cBhvr>
                                        <p:cTn id="8545" dur="1" fill="hold">
                                          <p:stCondLst>
                                            <p:cond delay="0"/>
                                          </p:stCondLst>
                                        </p:cTn>
                                        <p:tgtEl>
                                          <p:spTgt spid="490"/>
                                        </p:tgtEl>
                                        <p:attrNameLst>
                                          <p:attrName>style.visibility</p:attrName>
                                        </p:attrNameLst>
                                      </p:cBhvr>
                                      <p:to>
                                        <p:strVal val="hidden"/>
                                      </p:to>
                                    </p:set>
                                  </p:childTnLst>
                                </p:cTn>
                              </p:par>
                              <p:par>
                                <p:cTn id="8546" presetID="1" presetClass="exit" presetSubtype="0" fill="hold" grpId="4" nodeType="withEffect">
                                  <p:stCondLst>
                                    <p:cond delay="0"/>
                                  </p:stCondLst>
                                  <p:childTnLst>
                                    <p:set>
                                      <p:cBhvr>
                                        <p:cTn id="8547" dur="1" fill="hold">
                                          <p:stCondLst>
                                            <p:cond delay="0"/>
                                          </p:stCondLst>
                                        </p:cTn>
                                        <p:tgtEl>
                                          <p:spTgt spid="489"/>
                                        </p:tgtEl>
                                        <p:attrNameLst>
                                          <p:attrName>style.visibility</p:attrName>
                                        </p:attrNameLst>
                                      </p:cBhvr>
                                      <p:to>
                                        <p:strVal val="hidden"/>
                                      </p:to>
                                    </p:set>
                                  </p:childTnLst>
                                </p:cTn>
                              </p:par>
                              <p:par>
                                <p:cTn id="8548" presetID="1" presetClass="exit" presetSubtype="0" fill="hold" grpId="4" nodeType="withEffect">
                                  <p:stCondLst>
                                    <p:cond delay="0"/>
                                  </p:stCondLst>
                                  <p:childTnLst>
                                    <p:set>
                                      <p:cBhvr>
                                        <p:cTn id="8549" dur="1" fill="hold">
                                          <p:stCondLst>
                                            <p:cond delay="0"/>
                                          </p:stCondLst>
                                        </p:cTn>
                                        <p:tgtEl>
                                          <p:spTgt spid="492"/>
                                        </p:tgtEl>
                                        <p:attrNameLst>
                                          <p:attrName>style.visibility</p:attrName>
                                        </p:attrNameLst>
                                      </p:cBhvr>
                                      <p:to>
                                        <p:strVal val="hidden"/>
                                      </p:to>
                                    </p:set>
                                  </p:childTnLst>
                                </p:cTn>
                              </p:par>
                              <p:par>
                                <p:cTn id="8550" presetID="1" presetClass="exit" presetSubtype="0" fill="hold" grpId="4" nodeType="withEffect">
                                  <p:stCondLst>
                                    <p:cond delay="0"/>
                                  </p:stCondLst>
                                  <p:childTnLst>
                                    <p:set>
                                      <p:cBhvr>
                                        <p:cTn id="8551" dur="1" fill="hold">
                                          <p:stCondLst>
                                            <p:cond delay="0"/>
                                          </p:stCondLst>
                                        </p:cTn>
                                        <p:tgtEl>
                                          <p:spTgt spid="491"/>
                                        </p:tgtEl>
                                        <p:attrNameLst>
                                          <p:attrName>style.visibility</p:attrName>
                                        </p:attrNameLst>
                                      </p:cBhvr>
                                      <p:to>
                                        <p:strVal val="hidden"/>
                                      </p:to>
                                    </p:set>
                                  </p:childTnLst>
                                </p:cTn>
                              </p:par>
                              <p:par>
                                <p:cTn id="8552" presetID="1" presetClass="exit" presetSubtype="0" fill="hold" grpId="4" nodeType="withEffect">
                                  <p:stCondLst>
                                    <p:cond delay="0"/>
                                  </p:stCondLst>
                                  <p:childTnLst>
                                    <p:set>
                                      <p:cBhvr>
                                        <p:cTn id="8553" dur="1" fill="hold">
                                          <p:stCondLst>
                                            <p:cond delay="0"/>
                                          </p:stCondLst>
                                        </p:cTn>
                                        <p:tgtEl>
                                          <p:spTgt spid="494"/>
                                        </p:tgtEl>
                                        <p:attrNameLst>
                                          <p:attrName>style.visibility</p:attrName>
                                        </p:attrNameLst>
                                      </p:cBhvr>
                                      <p:to>
                                        <p:strVal val="hidden"/>
                                      </p:to>
                                    </p:set>
                                  </p:childTnLst>
                                </p:cTn>
                              </p:par>
                              <p:par>
                                <p:cTn id="8554" presetID="1" presetClass="exit" presetSubtype="0" fill="hold" grpId="4" nodeType="withEffect">
                                  <p:stCondLst>
                                    <p:cond delay="0"/>
                                  </p:stCondLst>
                                  <p:childTnLst>
                                    <p:set>
                                      <p:cBhvr>
                                        <p:cTn id="8555" dur="1" fill="hold">
                                          <p:stCondLst>
                                            <p:cond delay="0"/>
                                          </p:stCondLst>
                                        </p:cTn>
                                        <p:tgtEl>
                                          <p:spTgt spid="493"/>
                                        </p:tgtEl>
                                        <p:attrNameLst>
                                          <p:attrName>style.visibility</p:attrName>
                                        </p:attrNameLst>
                                      </p:cBhvr>
                                      <p:to>
                                        <p:strVal val="hidden"/>
                                      </p:to>
                                    </p:set>
                                  </p:childTnLst>
                                </p:cTn>
                              </p:par>
                              <p:par>
                                <p:cTn id="8556" presetID="1" presetClass="exit" presetSubtype="0" fill="hold" grpId="4" nodeType="withEffect">
                                  <p:stCondLst>
                                    <p:cond delay="0"/>
                                  </p:stCondLst>
                                  <p:childTnLst>
                                    <p:set>
                                      <p:cBhvr>
                                        <p:cTn id="8557" dur="1" fill="hold">
                                          <p:stCondLst>
                                            <p:cond delay="0"/>
                                          </p:stCondLst>
                                        </p:cTn>
                                        <p:tgtEl>
                                          <p:spTgt spid="496"/>
                                        </p:tgtEl>
                                        <p:attrNameLst>
                                          <p:attrName>style.visibility</p:attrName>
                                        </p:attrNameLst>
                                      </p:cBhvr>
                                      <p:to>
                                        <p:strVal val="hidden"/>
                                      </p:to>
                                    </p:set>
                                  </p:childTnLst>
                                </p:cTn>
                              </p:par>
                              <p:par>
                                <p:cTn id="8558" presetID="1" presetClass="exit" presetSubtype="0" fill="hold" grpId="4" nodeType="withEffect">
                                  <p:stCondLst>
                                    <p:cond delay="0"/>
                                  </p:stCondLst>
                                  <p:childTnLst>
                                    <p:set>
                                      <p:cBhvr>
                                        <p:cTn id="8559" dur="1" fill="hold">
                                          <p:stCondLst>
                                            <p:cond delay="0"/>
                                          </p:stCondLst>
                                        </p:cTn>
                                        <p:tgtEl>
                                          <p:spTgt spid="495"/>
                                        </p:tgtEl>
                                        <p:attrNameLst>
                                          <p:attrName>style.visibility</p:attrName>
                                        </p:attrNameLst>
                                      </p:cBhvr>
                                      <p:to>
                                        <p:strVal val="hidden"/>
                                      </p:to>
                                    </p:set>
                                  </p:childTnLst>
                                </p:cTn>
                              </p:par>
                              <p:par>
                                <p:cTn id="8560" presetID="1" presetClass="exit" presetSubtype="0" fill="hold" grpId="4" nodeType="withEffect">
                                  <p:stCondLst>
                                    <p:cond delay="0"/>
                                  </p:stCondLst>
                                  <p:childTnLst>
                                    <p:set>
                                      <p:cBhvr>
                                        <p:cTn id="8561" dur="1" fill="hold">
                                          <p:stCondLst>
                                            <p:cond delay="0"/>
                                          </p:stCondLst>
                                        </p:cTn>
                                        <p:tgtEl>
                                          <p:spTgt spid="498"/>
                                        </p:tgtEl>
                                        <p:attrNameLst>
                                          <p:attrName>style.visibility</p:attrName>
                                        </p:attrNameLst>
                                      </p:cBhvr>
                                      <p:to>
                                        <p:strVal val="hidden"/>
                                      </p:to>
                                    </p:set>
                                  </p:childTnLst>
                                </p:cTn>
                              </p:par>
                              <p:par>
                                <p:cTn id="8562" presetID="1" presetClass="exit" presetSubtype="0" fill="hold" grpId="4" nodeType="withEffect">
                                  <p:stCondLst>
                                    <p:cond delay="0"/>
                                  </p:stCondLst>
                                  <p:childTnLst>
                                    <p:set>
                                      <p:cBhvr>
                                        <p:cTn id="8563" dur="1" fill="hold">
                                          <p:stCondLst>
                                            <p:cond delay="0"/>
                                          </p:stCondLst>
                                        </p:cTn>
                                        <p:tgtEl>
                                          <p:spTgt spid="497"/>
                                        </p:tgtEl>
                                        <p:attrNameLst>
                                          <p:attrName>style.visibility</p:attrName>
                                        </p:attrNameLst>
                                      </p:cBhvr>
                                      <p:to>
                                        <p:strVal val="hidden"/>
                                      </p:to>
                                    </p:set>
                                  </p:childTnLst>
                                </p:cTn>
                              </p:par>
                              <p:par>
                                <p:cTn id="8564" presetID="1" presetClass="exit" presetSubtype="0" fill="hold" grpId="4" nodeType="withEffect">
                                  <p:stCondLst>
                                    <p:cond delay="0"/>
                                  </p:stCondLst>
                                  <p:childTnLst>
                                    <p:set>
                                      <p:cBhvr>
                                        <p:cTn id="8565" dur="1" fill="hold">
                                          <p:stCondLst>
                                            <p:cond delay="0"/>
                                          </p:stCondLst>
                                        </p:cTn>
                                        <p:tgtEl>
                                          <p:spTgt spid="500"/>
                                        </p:tgtEl>
                                        <p:attrNameLst>
                                          <p:attrName>style.visibility</p:attrName>
                                        </p:attrNameLst>
                                      </p:cBhvr>
                                      <p:to>
                                        <p:strVal val="hidden"/>
                                      </p:to>
                                    </p:set>
                                  </p:childTnLst>
                                </p:cTn>
                              </p:par>
                              <p:par>
                                <p:cTn id="8566" presetID="1" presetClass="exit" presetSubtype="0" fill="hold" grpId="4" nodeType="withEffect">
                                  <p:stCondLst>
                                    <p:cond delay="0"/>
                                  </p:stCondLst>
                                  <p:childTnLst>
                                    <p:set>
                                      <p:cBhvr>
                                        <p:cTn id="8567" dur="1" fill="hold">
                                          <p:stCondLst>
                                            <p:cond delay="0"/>
                                          </p:stCondLst>
                                        </p:cTn>
                                        <p:tgtEl>
                                          <p:spTgt spid="499"/>
                                        </p:tgtEl>
                                        <p:attrNameLst>
                                          <p:attrName>style.visibility</p:attrName>
                                        </p:attrNameLst>
                                      </p:cBhvr>
                                      <p:to>
                                        <p:strVal val="hidden"/>
                                      </p:to>
                                    </p:set>
                                  </p:childTnLst>
                                </p:cTn>
                              </p:par>
                              <p:par>
                                <p:cTn id="8568" presetID="1" presetClass="exit" presetSubtype="0" fill="hold" grpId="4" nodeType="withEffect">
                                  <p:stCondLst>
                                    <p:cond delay="0"/>
                                  </p:stCondLst>
                                  <p:childTnLst>
                                    <p:set>
                                      <p:cBhvr>
                                        <p:cTn id="8569" dur="1" fill="hold">
                                          <p:stCondLst>
                                            <p:cond delay="0"/>
                                          </p:stCondLst>
                                        </p:cTn>
                                        <p:tgtEl>
                                          <p:spTgt spid="501"/>
                                        </p:tgtEl>
                                        <p:attrNameLst>
                                          <p:attrName>style.visibility</p:attrName>
                                        </p:attrNameLst>
                                      </p:cBhvr>
                                      <p:to>
                                        <p:strVal val="hidden"/>
                                      </p:to>
                                    </p:set>
                                  </p:childTnLst>
                                </p:cTn>
                              </p:par>
                              <p:par>
                                <p:cTn id="8570" presetID="1" presetClass="exit" presetSubtype="0" fill="hold" grpId="4" nodeType="withEffect">
                                  <p:stCondLst>
                                    <p:cond delay="0"/>
                                  </p:stCondLst>
                                  <p:childTnLst>
                                    <p:set>
                                      <p:cBhvr>
                                        <p:cTn id="8571" dur="1" fill="hold">
                                          <p:stCondLst>
                                            <p:cond delay="0"/>
                                          </p:stCondLst>
                                        </p:cTn>
                                        <p:tgtEl>
                                          <p:spTgt spid="502"/>
                                        </p:tgtEl>
                                        <p:attrNameLst>
                                          <p:attrName>style.visibility</p:attrName>
                                        </p:attrNameLst>
                                      </p:cBhvr>
                                      <p:to>
                                        <p:strVal val="hidden"/>
                                      </p:to>
                                    </p:set>
                                  </p:childTnLst>
                                </p:cTn>
                              </p:par>
                              <p:par>
                                <p:cTn id="8572" presetID="1" presetClass="exit" presetSubtype="0" fill="hold" grpId="4" nodeType="withEffect">
                                  <p:stCondLst>
                                    <p:cond delay="0"/>
                                  </p:stCondLst>
                                  <p:childTnLst>
                                    <p:set>
                                      <p:cBhvr>
                                        <p:cTn id="8573" dur="1" fill="hold">
                                          <p:stCondLst>
                                            <p:cond delay="0"/>
                                          </p:stCondLst>
                                        </p:cTn>
                                        <p:tgtEl>
                                          <p:spTgt spid="504"/>
                                        </p:tgtEl>
                                        <p:attrNameLst>
                                          <p:attrName>style.visibility</p:attrName>
                                        </p:attrNameLst>
                                      </p:cBhvr>
                                      <p:to>
                                        <p:strVal val="hidden"/>
                                      </p:to>
                                    </p:set>
                                  </p:childTnLst>
                                </p:cTn>
                              </p:par>
                              <p:par>
                                <p:cTn id="8574" presetID="1" presetClass="exit" presetSubtype="0" fill="hold" grpId="4" nodeType="withEffect">
                                  <p:stCondLst>
                                    <p:cond delay="0"/>
                                  </p:stCondLst>
                                  <p:childTnLst>
                                    <p:set>
                                      <p:cBhvr>
                                        <p:cTn id="8575" dur="1" fill="hold">
                                          <p:stCondLst>
                                            <p:cond delay="0"/>
                                          </p:stCondLst>
                                        </p:cTn>
                                        <p:tgtEl>
                                          <p:spTgt spid="503"/>
                                        </p:tgtEl>
                                        <p:attrNameLst>
                                          <p:attrName>style.visibility</p:attrName>
                                        </p:attrNameLst>
                                      </p:cBhvr>
                                      <p:to>
                                        <p:strVal val="hidden"/>
                                      </p:to>
                                    </p:set>
                                  </p:childTnLst>
                                </p:cTn>
                              </p:par>
                              <p:par>
                                <p:cTn id="8576" presetID="1" presetClass="exit" presetSubtype="0" fill="hold" grpId="4" nodeType="withEffect">
                                  <p:stCondLst>
                                    <p:cond delay="0"/>
                                  </p:stCondLst>
                                  <p:childTnLst>
                                    <p:set>
                                      <p:cBhvr>
                                        <p:cTn id="8577" dur="1" fill="hold">
                                          <p:stCondLst>
                                            <p:cond delay="0"/>
                                          </p:stCondLst>
                                        </p:cTn>
                                        <p:tgtEl>
                                          <p:spTgt spid="506"/>
                                        </p:tgtEl>
                                        <p:attrNameLst>
                                          <p:attrName>style.visibility</p:attrName>
                                        </p:attrNameLst>
                                      </p:cBhvr>
                                      <p:to>
                                        <p:strVal val="hidden"/>
                                      </p:to>
                                    </p:set>
                                  </p:childTnLst>
                                </p:cTn>
                              </p:par>
                              <p:par>
                                <p:cTn id="8578" presetID="1" presetClass="exit" presetSubtype="0" fill="hold" grpId="4" nodeType="withEffect">
                                  <p:stCondLst>
                                    <p:cond delay="0"/>
                                  </p:stCondLst>
                                  <p:childTnLst>
                                    <p:set>
                                      <p:cBhvr>
                                        <p:cTn id="8579" dur="1" fill="hold">
                                          <p:stCondLst>
                                            <p:cond delay="0"/>
                                          </p:stCondLst>
                                        </p:cTn>
                                        <p:tgtEl>
                                          <p:spTgt spid="505"/>
                                        </p:tgtEl>
                                        <p:attrNameLst>
                                          <p:attrName>style.visibility</p:attrName>
                                        </p:attrNameLst>
                                      </p:cBhvr>
                                      <p:to>
                                        <p:strVal val="hidden"/>
                                      </p:to>
                                    </p:set>
                                  </p:childTnLst>
                                </p:cTn>
                              </p:par>
                              <p:par>
                                <p:cTn id="8580" presetID="1" presetClass="exit" presetSubtype="0" fill="hold" grpId="4" nodeType="withEffect">
                                  <p:stCondLst>
                                    <p:cond delay="0"/>
                                  </p:stCondLst>
                                  <p:childTnLst>
                                    <p:set>
                                      <p:cBhvr>
                                        <p:cTn id="8581" dur="1" fill="hold">
                                          <p:stCondLst>
                                            <p:cond delay="0"/>
                                          </p:stCondLst>
                                        </p:cTn>
                                        <p:tgtEl>
                                          <p:spTgt spid="508"/>
                                        </p:tgtEl>
                                        <p:attrNameLst>
                                          <p:attrName>style.visibility</p:attrName>
                                        </p:attrNameLst>
                                      </p:cBhvr>
                                      <p:to>
                                        <p:strVal val="hidden"/>
                                      </p:to>
                                    </p:set>
                                  </p:childTnLst>
                                </p:cTn>
                              </p:par>
                              <p:par>
                                <p:cTn id="8582" presetID="1" presetClass="exit" presetSubtype="0" fill="hold" grpId="4" nodeType="withEffect">
                                  <p:stCondLst>
                                    <p:cond delay="0"/>
                                  </p:stCondLst>
                                  <p:childTnLst>
                                    <p:set>
                                      <p:cBhvr>
                                        <p:cTn id="8583" dur="1" fill="hold">
                                          <p:stCondLst>
                                            <p:cond delay="0"/>
                                          </p:stCondLst>
                                        </p:cTn>
                                        <p:tgtEl>
                                          <p:spTgt spid="507"/>
                                        </p:tgtEl>
                                        <p:attrNameLst>
                                          <p:attrName>style.visibility</p:attrName>
                                        </p:attrNameLst>
                                      </p:cBhvr>
                                      <p:to>
                                        <p:strVal val="hidden"/>
                                      </p:to>
                                    </p:set>
                                  </p:childTnLst>
                                </p:cTn>
                              </p:par>
                              <p:par>
                                <p:cTn id="8584" presetID="1" presetClass="exit" presetSubtype="0" fill="hold" grpId="4" nodeType="withEffect">
                                  <p:stCondLst>
                                    <p:cond delay="0"/>
                                  </p:stCondLst>
                                  <p:childTnLst>
                                    <p:set>
                                      <p:cBhvr>
                                        <p:cTn id="8585" dur="1" fill="hold">
                                          <p:stCondLst>
                                            <p:cond delay="0"/>
                                          </p:stCondLst>
                                        </p:cTn>
                                        <p:tgtEl>
                                          <p:spTgt spid="510"/>
                                        </p:tgtEl>
                                        <p:attrNameLst>
                                          <p:attrName>style.visibility</p:attrName>
                                        </p:attrNameLst>
                                      </p:cBhvr>
                                      <p:to>
                                        <p:strVal val="hidden"/>
                                      </p:to>
                                    </p:set>
                                  </p:childTnLst>
                                </p:cTn>
                              </p:par>
                              <p:par>
                                <p:cTn id="8586" presetID="1" presetClass="exit" presetSubtype="0" fill="hold" grpId="4" nodeType="withEffect">
                                  <p:stCondLst>
                                    <p:cond delay="0"/>
                                  </p:stCondLst>
                                  <p:childTnLst>
                                    <p:set>
                                      <p:cBhvr>
                                        <p:cTn id="8587" dur="1" fill="hold">
                                          <p:stCondLst>
                                            <p:cond delay="0"/>
                                          </p:stCondLst>
                                        </p:cTn>
                                        <p:tgtEl>
                                          <p:spTgt spid="509"/>
                                        </p:tgtEl>
                                        <p:attrNameLst>
                                          <p:attrName>style.visibility</p:attrName>
                                        </p:attrNameLst>
                                      </p:cBhvr>
                                      <p:to>
                                        <p:strVal val="hidden"/>
                                      </p:to>
                                    </p:set>
                                  </p:childTnLst>
                                </p:cTn>
                              </p:par>
                              <p:par>
                                <p:cTn id="8588" presetID="1" presetClass="exit" presetSubtype="0" fill="hold" grpId="4" nodeType="withEffect">
                                  <p:stCondLst>
                                    <p:cond delay="0"/>
                                  </p:stCondLst>
                                  <p:childTnLst>
                                    <p:set>
                                      <p:cBhvr>
                                        <p:cTn id="8589" dur="1" fill="hold">
                                          <p:stCondLst>
                                            <p:cond delay="0"/>
                                          </p:stCondLst>
                                        </p:cTn>
                                        <p:tgtEl>
                                          <p:spTgt spid="512"/>
                                        </p:tgtEl>
                                        <p:attrNameLst>
                                          <p:attrName>style.visibility</p:attrName>
                                        </p:attrNameLst>
                                      </p:cBhvr>
                                      <p:to>
                                        <p:strVal val="hidden"/>
                                      </p:to>
                                    </p:set>
                                  </p:childTnLst>
                                </p:cTn>
                              </p:par>
                              <p:par>
                                <p:cTn id="8590" presetID="1" presetClass="exit" presetSubtype="0" fill="hold" grpId="4" nodeType="withEffect">
                                  <p:stCondLst>
                                    <p:cond delay="0"/>
                                  </p:stCondLst>
                                  <p:childTnLst>
                                    <p:set>
                                      <p:cBhvr>
                                        <p:cTn id="8591" dur="1" fill="hold">
                                          <p:stCondLst>
                                            <p:cond delay="0"/>
                                          </p:stCondLst>
                                        </p:cTn>
                                        <p:tgtEl>
                                          <p:spTgt spid="511"/>
                                        </p:tgtEl>
                                        <p:attrNameLst>
                                          <p:attrName>style.visibility</p:attrName>
                                        </p:attrNameLst>
                                      </p:cBhvr>
                                      <p:to>
                                        <p:strVal val="hidden"/>
                                      </p:to>
                                    </p:set>
                                  </p:childTnLst>
                                </p:cTn>
                              </p:par>
                              <p:par>
                                <p:cTn id="8592" presetID="1" presetClass="exit" presetSubtype="0" fill="hold" grpId="4" nodeType="withEffect">
                                  <p:stCondLst>
                                    <p:cond delay="0"/>
                                  </p:stCondLst>
                                  <p:childTnLst>
                                    <p:set>
                                      <p:cBhvr>
                                        <p:cTn id="8593" dur="1" fill="hold">
                                          <p:stCondLst>
                                            <p:cond delay="0"/>
                                          </p:stCondLst>
                                        </p:cTn>
                                        <p:tgtEl>
                                          <p:spTgt spid="514"/>
                                        </p:tgtEl>
                                        <p:attrNameLst>
                                          <p:attrName>style.visibility</p:attrName>
                                        </p:attrNameLst>
                                      </p:cBhvr>
                                      <p:to>
                                        <p:strVal val="hidden"/>
                                      </p:to>
                                    </p:set>
                                  </p:childTnLst>
                                </p:cTn>
                              </p:par>
                              <p:par>
                                <p:cTn id="8594" presetID="1" presetClass="exit" presetSubtype="0" fill="hold" grpId="4" nodeType="withEffect">
                                  <p:stCondLst>
                                    <p:cond delay="0"/>
                                  </p:stCondLst>
                                  <p:childTnLst>
                                    <p:set>
                                      <p:cBhvr>
                                        <p:cTn id="8595" dur="1" fill="hold">
                                          <p:stCondLst>
                                            <p:cond delay="0"/>
                                          </p:stCondLst>
                                        </p:cTn>
                                        <p:tgtEl>
                                          <p:spTgt spid="513"/>
                                        </p:tgtEl>
                                        <p:attrNameLst>
                                          <p:attrName>style.visibility</p:attrName>
                                        </p:attrNameLst>
                                      </p:cBhvr>
                                      <p:to>
                                        <p:strVal val="hidden"/>
                                      </p:to>
                                    </p:set>
                                  </p:childTnLst>
                                </p:cTn>
                              </p:par>
                              <p:par>
                                <p:cTn id="8596" presetID="1" presetClass="exit" presetSubtype="0" fill="hold" grpId="4" nodeType="withEffect">
                                  <p:stCondLst>
                                    <p:cond delay="0"/>
                                  </p:stCondLst>
                                  <p:childTnLst>
                                    <p:set>
                                      <p:cBhvr>
                                        <p:cTn id="8597" dur="1" fill="hold">
                                          <p:stCondLst>
                                            <p:cond delay="0"/>
                                          </p:stCondLst>
                                        </p:cTn>
                                        <p:tgtEl>
                                          <p:spTgt spid="516"/>
                                        </p:tgtEl>
                                        <p:attrNameLst>
                                          <p:attrName>style.visibility</p:attrName>
                                        </p:attrNameLst>
                                      </p:cBhvr>
                                      <p:to>
                                        <p:strVal val="hidden"/>
                                      </p:to>
                                    </p:set>
                                  </p:childTnLst>
                                </p:cTn>
                              </p:par>
                              <p:par>
                                <p:cTn id="8598" presetID="1" presetClass="exit" presetSubtype="0" fill="hold" grpId="4" nodeType="withEffect">
                                  <p:stCondLst>
                                    <p:cond delay="0"/>
                                  </p:stCondLst>
                                  <p:childTnLst>
                                    <p:set>
                                      <p:cBhvr>
                                        <p:cTn id="8599" dur="1" fill="hold">
                                          <p:stCondLst>
                                            <p:cond delay="0"/>
                                          </p:stCondLst>
                                        </p:cTn>
                                        <p:tgtEl>
                                          <p:spTgt spid="515"/>
                                        </p:tgtEl>
                                        <p:attrNameLst>
                                          <p:attrName>style.visibility</p:attrName>
                                        </p:attrNameLst>
                                      </p:cBhvr>
                                      <p:to>
                                        <p:strVal val="hidden"/>
                                      </p:to>
                                    </p:set>
                                  </p:childTnLst>
                                </p:cTn>
                              </p:par>
                              <p:par>
                                <p:cTn id="8600" presetID="1" presetClass="exit" presetSubtype="0" fill="hold" grpId="4" nodeType="withEffect">
                                  <p:stCondLst>
                                    <p:cond delay="0"/>
                                  </p:stCondLst>
                                  <p:childTnLst>
                                    <p:set>
                                      <p:cBhvr>
                                        <p:cTn id="8601" dur="1" fill="hold">
                                          <p:stCondLst>
                                            <p:cond delay="0"/>
                                          </p:stCondLst>
                                        </p:cTn>
                                        <p:tgtEl>
                                          <p:spTgt spid="518"/>
                                        </p:tgtEl>
                                        <p:attrNameLst>
                                          <p:attrName>style.visibility</p:attrName>
                                        </p:attrNameLst>
                                      </p:cBhvr>
                                      <p:to>
                                        <p:strVal val="hidden"/>
                                      </p:to>
                                    </p:set>
                                  </p:childTnLst>
                                </p:cTn>
                              </p:par>
                              <p:par>
                                <p:cTn id="8602" presetID="1" presetClass="exit" presetSubtype="0" fill="hold" grpId="4" nodeType="withEffect">
                                  <p:stCondLst>
                                    <p:cond delay="0"/>
                                  </p:stCondLst>
                                  <p:childTnLst>
                                    <p:set>
                                      <p:cBhvr>
                                        <p:cTn id="8603" dur="1" fill="hold">
                                          <p:stCondLst>
                                            <p:cond delay="0"/>
                                          </p:stCondLst>
                                        </p:cTn>
                                        <p:tgtEl>
                                          <p:spTgt spid="517"/>
                                        </p:tgtEl>
                                        <p:attrNameLst>
                                          <p:attrName>style.visibility</p:attrName>
                                        </p:attrNameLst>
                                      </p:cBhvr>
                                      <p:to>
                                        <p:strVal val="hidden"/>
                                      </p:to>
                                    </p:set>
                                  </p:childTnLst>
                                </p:cTn>
                              </p:par>
                              <p:par>
                                <p:cTn id="8604" presetID="1" presetClass="exit" presetSubtype="0" fill="hold" grpId="2" nodeType="withEffect">
                                  <p:stCondLst>
                                    <p:cond delay="0"/>
                                  </p:stCondLst>
                                  <p:childTnLst>
                                    <p:set>
                                      <p:cBhvr>
                                        <p:cTn id="8605" dur="1" fill="hold">
                                          <p:stCondLst>
                                            <p:cond delay="0"/>
                                          </p:stCondLst>
                                        </p:cTn>
                                        <p:tgtEl>
                                          <p:spTgt spid="520"/>
                                        </p:tgtEl>
                                        <p:attrNameLst>
                                          <p:attrName>style.visibility</p:attrName>
                                        </p:attrNameLst>
                                      </p:cBhvr>
                                      <p:to>
                                        <p:strVal val="hidden"/>
                                      </p:to>
                                    </p:set>
                                  </p:childTnLst>
                                </p:cTn>
                              </p:par>
                              <p:par>
                                <p:cTn id="8606" presetID="1" presetClass="exit" presetSubtype="0" fill="hold" grpId="2" nodeType="withEffect">
                                  <p:stCondLst>
                                    <p:cond delay="0"/>
                                  </p:stCondLst>
                                  <p:childTnLst>
                                    <p:set>
                                      <p:cBhvr>
                                        <p:cTn id="8607" dur="1" fill="hold">
                                          <p:stCondLst>
                                            <p:cond delay="0"/>
                                          </p:stCondLst>
                                        </p:cTn>
                                        <p:tgtEl>
                                          <p:spTgt spid="519"/>
                                        </p:tgtEl>
                                        <p:attrNameLst>
                                          <p:attrName>style.visibility</p:attrName>
                                        </p:attrNameLst>
                                      </p:cBhvr>
                                      <p:to>
                                        <p:strVal val="hidden"/>
                                      </p:to>
                                    </p:set>
                                  </p:childTnLst>
                                </p:cTn>
                              </p:par>
                              <p:par>
                                <p:cTn id="8608" presetID="1" presetClass="entr" presetSubtype="0" fill="hold" grpId="2" nodeType="withEffect">
                                  <p:stCondLst>
                                    <p:cond delay="0"/>
                                  </p:stCondLst>
                                  <p:childTnLst>
                                    <p:set>
                                      <p:cBhvr>
                                        <p:cTn id="8609" dur="1" fill="hold">
                                          <p:stCondLst>
                                            <p:cond delay="0"/>
                                          </p:stCondLst>
                                        </p:cTn>
                                        <p:tgtEl>
                                          <p:spTgt spid="420"/>
                                        </p:tgtEl>
                                        <p:attrNameLst>
                                          <p:attrName>style.visibility</p:attrName>
                                        </p:attrNameLst>
                                      </p:cBhvr>
                                      <p:to>
                                        <p:strVal val="visible"/>
                                      </p:to>
                                    </p:set>
                                  </p:childTnLst>
                                </p:cTn>
                              </p:par>
                            </p:childTnLst>
                          </p:cTn>
                        </p:par>
                      </p:childTnLst>
                    </p:cTn>
                  </p:par>
                </p:childTnLst>
              </p:cTn>
              <p:nextCondLst>
                <p:cond evt="onClick" delay="0">
                  <p:tgtEl>
                    <p:spTgt spid="4101"/>
                  </p:tgtEl>
                </p:cond>
              </p:nextCondLst>
            </p:seq>
            <p:seq concurrent="1" nextAc="seek">
              <p:cTn id="8610" restart="whenNotActive" fill="hold" evtFilter="cancelBubble" nodeType="interactiveSeq">
                <p:stCondLst>
                  <p:cond evt="onClick" delay="0">
                    <p:tgtEl>
                      <p:spTgt spid="4102"/>
                    </p:tgtEl>
                  </p:cond>
                </p:stCondLst>
                <p:endSync evt="end" delay="0">
                  <p:rtn val="all"/>
                </p:endSync>
                <p:childTnLst>
                  <p:par>
                    <p:cTn id="8611" fill="hold">
                      <p:stCondLst>
                        <p:cond delay="0"/>
                      </p:stCondLst>
                      <p:childTnLst>
                        <p:par>
                          <p:cTn id="8612" fill="hold">
                            <p:stCondLst>
                              <p:cond delay="0"/>
                            </p:stCondLst>
                            <p:childTnLst>
                              <p:par>
                                <p:cTn id="8613" presetID="1" presetClass="exit" presetSubtype="0" fill="hold" grpId="4" nodeType="clickEffect">
                                  <p:stCondLst>
                                    <p:cond delay="0"/>
                                  </p:stCondLst>
                                  <p:childTnLst>
                                    <p:set>
                                      <p:cBhvr>
                                        <p:cTn id="8614" dur="1" fill="hold">
                                          <p:stCondLst>
                                            <p:cond delay="0"/>
                                          </p:stCondLst>
                                        </p:cTn>
                                        <p:tgtEl>
                                          <p:spTgt spid="523"/>
                                        </p:tgtEl>
                                        <p:attrNameLst>
                                          <p:attrName>style.visibility</p:attrName>
                                        </p:attrNameLst>
                                      </p:cBhvr>
                                      <p:to>
                                        <p:strVal val="hidden"/>
                                      </p:to>
                                    </p:set>
                                  </p:childTnLst>
                                </p:cTn>
                              </p:par>
                              <p:par>
                                <p:cTn id="8615" presetID="1" presetClass="exit" presetSubtype="0" fill="hold" grpId="4" nodeType="withEffect">
                                  <p:stCondLst>
                                    <p:cond delay="0"/>
                                  </p:stCondLst>
                                  <p:childTnLst>
                                    <p:set>
                                      <p:cBhvr>
                                        <p:cTn id="8616" dur="1" fill="hold">
                                          <p:stCondLst>
                                            <p:cond delay="0"/>
                                          </p:stCondLst>
                                        </p:cTn>
                                        <p:tgtEl>
                                          <p:spTgt spid="524"/>
                                        </p:tgtEl>
                                        <p:attrNameLst>
                                          <p:attrName>style.visibility</p:attrName>
                                        </p:attrNameLst>
                                      </p:cBhvr>
                                      <p:to>
                                        <p:strVal val="hidden"/>
                                      </p:to>
                                    </p:set>
                                  </p:childTnLst>
                                </p:cTn>
                              </p:par>
                              <p:par>
                                <p:cTn id="8617" presetID="1" presetClass="exit" presetSubtype="0" fill="hold" grpId="4" nodeType="withEffect">
                                  <p:stCondLst>
                                    <p:cond delay="0"/>
                                  </p:stCondLst>
                                  <p:childTnLst>
                                    <p:set>
                                      <p:cBhvr>
                                        <p:cTn id="8618" dur="1" fill="hold">
                                          <p:stCondLst>
                                            <p:cond delay="0"/>
                                          </p:stCondLst>
                                        </p:cTn>
                                        <p:tgtEl>
                                          <p:spTgt spid="526"/>
                                        </p:tgtEl>
                                        <p:attrNameLst>
                                          <p:attrName>style.visibility</p:attrName>
                                        </p:attrNameLst>
                                      </p:cBhvr>
                                      <p:to>
                                        <p:strVal val="hidden"/>
                                      </p:to>
                                    </p:set>
                                  </p:childTnLst>
                                </p:cTn>
                              </p:par>
                              <p:par>
                                <p:cTn id="8619" presetID="1" presetClass="exit" presetSubtype="0" fill="hold" grpId="4" nodeType="withEffect">
                                  <p:stCondLst>
                                    <p:cond delay="0"/>
                                  </p:stCondLst>
                                  <p:childTnLst>
                                    <p:set>
                                      <p:cBhvr>
                                        <p:cTn id="8620" dur="1" fill="hold">
                                          <p:stCondLst>
                                            <p:cond delay="0"/>
                                          </p:stCondLst>
                                        </p:cTn>
                                        <p:tgtEl>
                                          <p:spTgt spid="525"/>
                                        </p:tgtEl>
                                        <p:attrNameLst>
                                          <p:attrName>style.visibility</p:attrName>
                                        </p:attrNameLst>
                                      </p:cBhvr>
                                      <p:to>
                                        <p:strVal val="hidden"/>
                                      </p:to>
                                    </p:set>
                                  </p:childTnLst>
                                </p:cTn>
                              </p:par>
                              <p:par>
                                <p:cTn id="8621" presetID="1" presetClass="exit" presetSubtype="0" fill="hold" grpId="4" nodeType="withEffect">
                                  <p:stCondLst>
                                    <p:cond delay="0"/>
                                  </p:stCondLst>
                                  <p:childTnLst>
                                    <p:set>
                                      <p:cBhvr>
                                        <p:cTn id="8622" dur="1" fill="hold">
                                          <p:stCondLst>
                                            <p:cond delay="0"/>
                                          </p:stCondLst>
                                        </p:cTn>
                                        <p:tgtEl>
                                          <p:spTgt spid="528"/>
                                        </p:tgtEl>
                                        <p:attrNameLst>
                                          <p:attrName>style.visibility</p:attrName>
                                        </p:attrNameLst>
                                      </p:cBhvr>
                                      <p:to>
                                        <p:strVal val="hidden"/>
                                      </p:to>
                                    </p:set>
                                  </p:childTnLst>
                                </p:cTn>
                              </p:par>
                              <p:par>
                                <p:cTn id="8623" presetID="1" presetClass="exit" presetSubtype="0" fill="hold" grpId="4" nodeType="withEffect">
                                  <p:stCondLst>
                                    <p:cond delay="0"/>
                                  </p:stCondLst>
                                  <p:childTnLst>
                                    <p:set>
                                      <p:cBhvr>
                                        <p:cTn id="8624" dur="1" fill="hold">
                                          <p:stCondLst>
                                            <p:cond delay="0"/>
                                          </p:stCondLst>
                                        </p:cTn>
                                        <p:tgtEl>
                                          <p:spTgt spid="527"/>
                                        </p:tgtEl>
                                        <p:attrNameLst>
                                          <p:attrName>style.visibility</p:attrName>
                                        </p:attrNameLst>
                                      </p:cBhvr>
                                      <p:to>
                                        <p:strVal val="hidden"/>
                                      </p:to>
                                    </p:set>
                                  </p:childTnLst>
                                </p:cTn>
                              </p:par>
                              <p:par>
                                <p:cTn id="8625" presetID="1" presetClass="exit" presetSubtype="0" fill="hold" grpId="4" nodeType="withEffect">
                                  <p:stCondLst>
                                    <p:cond delay="0"/>
                                  </p:stCondLst>
                                  <p:childTnLst>
                                    <p:set>
                                      <p:cBhvr>
                                        <p:cTn id="8626" dur="1" fill="hold">
                                          <p:stCondLst>
                                            <p:cond delay="0"/>
                                          </p:stCondLst>
                                        </p:cTn>
                                        <p:tgtEl>
                                          <p:spTgt spid="530"/>
                                        </p:tgtEl>
                                        <p:attrNameLst>
                                          <p:attrName>style.visibility</p:attrName>
                                        </p:attrNameLst>
                                      </p:cBhvr>
                                      <p:to>
                                        <p:strVal val="hidden"/>
                                      </p:to>
                                    </p:set>
                                  </p:childTnLst>
                                </p:cTn>
                              </p:par>
                              <p:par>
                                <p:cTn id="8627" presetID="1" presetClass="exit" presetSubtype="0" fill="hold" grpId="4" nodeType="withEffect">
                                  <p:stCondLst>
                                    <p:cond delay="0"/>
                                  </p:stCondLst>
                                  <p:childTnLst>
                                    <p:set>
                                      <p:cBhvr>
                                        <p:cTn id="8628" dur="1" fill="hold">
                                          <p:stCondLst>
                                            <p:cond delay="0"/>
                                          </p:stCondLst>
                                        </p:cTn>
                                        <p:tgtEl>
                                          <p:spTgt spid="529"/>
                                        </p:tgtEl>
                                        <p:attrNameLst>
                                          <p:attrName>style.visibility</p:attrName>
                                        </p:attrNameLst>
                                      </p:cBhvr>
                                      <p:to>
                                        <p:strVal val="hidden"/>
                                      </p:to>
                                    </p:set>
                                  </p:childTnLst>
                                </p:cTn>
                              </p:par>
                              <p:par>
                                <p:cTn id="8629" presetID="1" presetClass="exit" presetSubtype="0" fill="hold" grpId="4" nodeType="withEffect">
                                  <p:stCondLst>
                                    <p:cond delay="0"/>
                                  </p:stCondLst>
                                  <p:childTnLst>
                                    <p:set>
                                      <p:cBhvr>
                                        <p:cTn id="8630" dur="1" fill="hold">
                                          <p:stCondLst>
                                            <p:cond delay="0"/>
                                          </p:stCondLst>
                                        </p:cTn>
                                        <p:tgtEl>
                                          <p:spTgt spid="532"/>
                                        </p:tgtEl>
                                        <p:attrNameLst>
                                          <p:attrName>style.visibility</p:attrName>
                                        </p:attrNameLst>
                                      </p:cBhvr>
                                      <p:to>
                                        <p:strVal val="hidden"/>
                                      </p:to>
                                    </p:set>
                                  </p:childTnLst>
                                </p:cTn>
                              </p:par>
                              <p:par>
                                <p:cTn id="8631" presetID="1" presetClass="exit" presetSubtype="0" fill="hold" grpId="4" nodeType="withEffect">
                                  <p:stCondLst>
                                    <p:cond delay="0"/>
                                  </p:stCondLst>
                                  <p:childTnLst>
                                    <p:set>
                                      <p:cBhvr>
                                        <p:cTn id="8632" dur="1" fill="hold">
                                          <p:stCondLst>
                                            <p:cond delay="0"/>
                                          </p:stCondLst>
                                        </p:cTn>
                                        <p:tgtEl>
                                          <p:spTgt spid="531"/>
                                        </p:tgtEl>
                                        <p:attrNameLst>
                                          <p:attrName>style.visibility</p:attrName>
                                        </p:attrNameLst>
                                      </p:cBhvr>
                                      <p:to>
                                        <p:strVal val="hidden"/>
                                      </p:to>
                                    </p:set>
                                  </p:childTnLst>
                                </p:cTn>
                              </p:par>
                              <p:par>
                                <p:cTn id="8633" presetID="1" presetClass="exit" presetSubtype="0" fill="hold" grpId="4" nodeType="withEffect">
                                  <p:stCondLst>
                                    <p:cond delay="0"/>
                                  </p:stCondLst>
                                  <p:childTnLst>
                                    <p:set>
                                      <p:cBhvr>
                                        <p:cTn id="8634" dur="1" fill="hold">
                                          <p:stCondLst>
                                            <p:cond delay="0"/>
                                          </p:stCondLst>
                                        </p:cTn>
                                        <p:tgtEl>
                                          <p:spTgt spid="534"/>
                                        </p:tgtEl>
                                        <p:attrNameLst>
                                          <p:attrName>style.visibility</p:attrName>
                                        </p:attrNameLst>
                                      </p:cBhvr>
                                      <p:to>
                                        <p:strVal val="hidden"/>
                                      </p:to>
                                    </p:set>
                                  </p:childTnLst>
                                </p:cTn>
                              </p:par>
                              <p:par>
                                <p:cTn id="8635" presetID="1" presetClass="exit" presetSubtype="0" fill="hold" grpId="4" nodeType="withEffect">
                                  <p:stCondLst>
                                    <p:cond delay="0"/>
                                  </p:stCondLst>
                                  <p:childTnLst>
                                    <p:set>
                                      <p:cBhvr>
                                        <p:cTn id="8636" dur="1" fill="hold">
                                          <p:stCondLst>
                                            <p:cond delay="0"/>
                                          </p:stCondLst>
                                        </p:cTn>
                                        <p:tgtEl>
                                          <p:spTgt spid="533"/>
                                        </p:tgtEl>
                                        <p:attrNameLst>
                                          <p:attrName>style.visibility</p:attrName>
                                        </p:attrNameLst>
                                      </p:cBhvr>
                                      <p:to>
                                        <p:strVal val="hidden"/>
                                      </p:to>
                                    </p:set>
                                  </p:childTnLst>
                                </p:cTn>
                              </p:par>
                              <p:par>
                                <p:cTn id="8637" presetID="1" presetClass="exit" presetSubtype="0" fill="hold" grpId="4" nodeType="withEffect">
                                  <p:stCondLst>
                                    <p:cond delay="0"/>
                                  </p:stCondLst>
                                  <p:childTnLst>
                                    <p:set>
                                      <p:cBhvr>
                                        <p:cTn id="8638" dur="1" fill="hold">
                                          <p:stCondLst>
                                            <p:cond delay="0"/>
                                          </p:stCondLst>
                                        </p:cTn>
                                        <p:tgtEl>
                                          <p:spTgt spid="536"/>
                                        </p:tgtEl>
                                        <p:attrNameLst>
                                          <p:attrName>style.visibility</p:attrName>
                                        </p:attrNameLst>
                                      </p:cBhvr>
                                      <p:to>
                                        <p:strVal val="hidden"/>
                                      </p:to>
                                    </p:set>
                                  </p:childTnLst>
                                </p:cTn>
                              </p:par>
                              <p:par>
                                <p:cTn id="8639" presetID="1" presetClass="exit" presetSubtype="0" fill="hold" grpId="4" nodeType="withEffect">
                                  <p:stCondLst>
                                    <p:cond delay="0"/>
                                  </p:stCondLst>
                                  <p:childTnLst>
                                    <p:set>
                                      <p:cBhvr>
                                        <p:cTn id="8640" dur="1" fill="hold">
                                          <p:stCondLst>
                                            <p:cond delay="0"/>
                                          </p:stCondLst>
                                        </p:cTn>
                                        <p:tgtEl>
                                          <p:spTgt spid="535"/>
                                        </p:tgtEl>
                                        <p:attrNameLst>
                                          <p:attrName>style.visibility</p:attrName>
                                        </p:attrNameLst>
                                      </p:cBhvr>
                                      <p:to>
                                        <p:strVal val="hidden"/>
                                      </p:to>
                                    </p:set>
                                  </p:childTnLst>
                                </p:cTn>
                              </p:par>
                              <p:par>
                                <p:cTn id="8641" presetID="1" presetClass="exit" presetSubtype="0" fill="hold" grpId="4" nodeType="withEffect">
                                  <p:stCondLst>
                                    <p:cond delay="0"/>
                                  </p:stCondLst>
                                  <p:childTnLst>
                                    <p:set>
                                      <p:cBhvr>
                                        <p:cTn id="8642" dur="1" fill="hold">
                                          <p:stCondLst>
                                            <p:cond delay="0"/>
                                          </p:stCondLst>
                                        </p:cTn>
                                        <p:tgtEl>
                                          <p:spTgt spid="538"/>
                                        </p:tgtEl>
                                        <p:attrNameLst>
                                          <p:attrName>style.visibility</p:attrName>
                                        </p:attrNameLst>
                                      </p:cBhvr>
                                      <p:to>
                                        <p:strVal val="hidden"/>
                                      </p:to>
                                    </p:set>
                                  </p:childTnLst>
                                </p:cTn>
                              </p:par>
                              <p:par>
                                <p:cTn id="8643" presetID="1" presetClass="exit" presetSubtype="0" fill="hold" grpId="4" nodeType="withEffect">
                                  <p:stCondLst>
                                    <p:cond delay="0"/>
                                  </p:stCondLst>
                                  <p:childTnLst>
                                    <p:set>
                                      <p:cBhvr>
                                        <p:cTn id="8644" dur="1" fill="hold">
                                          <p:stCondLst>
                                            <p:cond delay="0"/>
                                          </p:stCondLst>
                                        </p:cTn>
                                        <p:tgtEl>
                                          <p:spTgt spid="537"/>
                                        </p:tgtEl>
                                        <p:attrNameLst>
                                          <p:attrName>style.visibility</p:attrName>
                                        </p:attrNameLst>
                                      </p:cBhvr>
                                      <p:to>
                                        <p:strVal val="hidden"/>
                                      </p:to>
                                    </p:set>
                                  </p:childTnLst>
                                </p:cTn>
                              </p:par>
                              <p:par>
                                <p:cTn id="8645" presetID="1" presetClass="exit" presetSubtype="0" fill="hold" grpId="4" nodeType="withEffect">
                                  <p:stCondLst>
                                    <p:cond delay="0"/>
                                  </p:stCondLst>
                                  <p:childTnLst>
                                    <p:set>
                                      <p:cBhvr>
                                        <p:cTn id="8646" dur="1" fill="hold">
                                          <p:stCondLst>
                                            <p:cond delay="0"/>
                                          </p:stCondLst>
                                        </p:cTn>
                                        <p:tgtEl>
                                          <p:spTgt spid="540"/>
                                        </p:tgtEl>
                                        <p:attrNameLst>
                                          <p:attrName>style.visibility</p:attrName>
                                        </p:attrNameLst>
                                      </p:cBhvr>
                                      <p:to>
                                        <p:strVal val="hidden"/>
                                      </p:to>
                                    </p:set>
                                  </p:childTnLst>
                                </p:cTn>
                              </p:par>
                              <p:par>
                                <p:cTn id="8647" presetID="1" presetClass="exit" presetSubtype="0" fill="hold" grpId="4" nodeType="withEffect">
                                  <p:stCondLst>
                                    <p:cond delay="0"/>
                                  </p:stCondLst>
                                  <p:childTnLst>
                                    <p:set>
                                      <p:cBhvr>
                                        <p:cTn id="8648" dur="1" fill="hold">
                                          <p:stCondLst>
                                            <p:cond delay="0"/>
                                          </p:stCondLst>
                                        </p:cTn>
                                        <p:tgtEl>
                                          <p:spTgt spid="539"/>
                                        </p:tgtEl>
                                        <p:attrNameLst>
                                          <p:attrName>style.visibility</p:attrName>
                                        </p:attrNameLst>
                                      </p:cBhvr>
                                      <p:to>
                                        <p:strVal val="hidden"/>
                                      </p:to>
                                    </p:set>
                                  </p:childTnLst>
                                </p:cTn>
                              </p:par>
                              <p:par>
                                <p:cTn id="8649" presetID="1" presetClass="exit" presetSubtype="0" fill="hold" grpId="4" nodeType="withEffect">
                                  <p:stCondLst>
                                    <p:cond delay="0"/>
                                  </p:stCondLst>
                                  <p:childTnLst>
                                    <p:set>
                                      <p:cBhvr>
                                        <p:cTn id="8650" dur="1" fill="hold">
                                          <p:stCondLst>
                                            <p:cond delay="0"/>
                                          </p:stCondLst>
                                        </p:cTn>
                                        <p:tgtEl>
                                          <p:spTgt spid="542"/>
                                        </p:tgtEl>
                                        <p:attrNameLst>
                                          <p:attrName>style.visibility</p:attrName>
                                        </p:attrNameLst>
                                      </p:cBhvr>
                                      <p:to>
                                        <p:strVal val="hidden"/>
                                      </p:to>
                                    </p:set>
                                  </p:childTnLst>
                                </p:cTn>
                              </p:par>
                              <p:par>
                                <p:cTn id="8651" presetID="1" presetClass="exit" presetSubtype="0" fill="hold" grpId="4" nodeType="withEffect">
                                  <p:stCondLst>
                                    <p:cond delay="0"/>
                                  </p:stCondLst>
                                  <p:childTnLst>
                                    <p:set>
                                      <p:cBhvr>
                                        <p:cTn id="8652" dur="1" fill="hold">
                                          <p:stCondLst>
                                            <p:cond delay="0"/>
                                          </p:stCondLst>
                                        </p:cTn>
                                        <p:tgtEl>
                                          <p:spTgt spid="541"/>
                                        </p:tgtEl>
                                        <p:attrNameLst>
                                          <p:attrName>style.visibility</p:attrName>
                                        </p:attrNameLst>
                                      </p:cBhvr>
                                      <p:to>
                                        <p:strVal val="hidden"/>
                                      </p:to>
                                    </p:set>
                                  </p:childTnLst>
                                </p:cTn>
                              </p:par>
                              <p:par>
                                <p:cTn id="8653" presetID="1" presetClass="exit" presetSubtype="0" fill="hold" grpId="4" nodeType="withEffect">
                                  <p:stCondLst>
                                    <p:cond delay="0"/>
                                  </p:stCondLst>
                                  <p:childTnLst>
                                    <p:set>
                                      <p:cBhvr>
                                        <p:cTn id="8654" dur="1" fill="hold">
                                          <p:stCondLst>
                                            <p:cond delay="0"/>
                                          </p:stCondLst>
                                        </p:cTn>
                                        <p:tgtEl>
                                          <p:spTgt spid="543"/>
                                        </p:tgtEl>
                                        <p:attrNameLst>
                                          <p:attrName>style.visibility</p:attrName>
                                        </p:attrNameLst>
                                      </p:cBhvr>
                                      <p:to>
                                        <p:strVal val="hidden"/>
                                      </p:to>
                                    </p:set>
                                  </p:childTnLst>
                                </p:cTn>
                              </p:par>
                              <p:par>
                                <p:cTn id="8655" presetID="1" presetClass="exit" presetSubtype="0" fill="hold" grpId="4" nodeType="withEffect">
                                  <p:stCondLst>
                                    <p:cond delay="0"/>
                                  </p:stCondLst>
                                  <p:childTnLst>
                                    <p:set>
                                      <p:cBhvr>
                                        <p:cTn id="8656" dur="1" fill="hold">
                                          <p:stCondLst>
                                            <p:cond delay="0"/>
                                          </p:stCondLst>
                                        </p:cTn>
                                        <p:tgtEl>
                                          <p:spTgt spid="544"/>
                                        </p:tgtEl>
                                        <p:attrNameLst>
                                          <p:attrName>style.visibility</p:attrName>
                                        </p:attrNameLst>
                                      </p:cBhvr>
                                      <p:to>
                                        <p:strVal val="hidden"/>
                                      </p:to>
                                    </p:set>
                                  </p:childTnLst>
                                </p:cTn>
                              </p:par>
                              <p:par>
                                <p:cTn id="8657" presetID="1" presetClass="exit" presetSubtype="0" fill="hold" grpId="4" nodeType="withEffect">
                                  <p:stCondLst>
                                    <p:cond delay="0"/>
                                  </p:stCondLst>
                                  <p:childTnLst>
                                    <p:set>
                                      <p:cBhvr>
                                        <p:cTn id="8658" dur="1" fill="hold">
                                          <p:stCondLst>
                                            <p:cond delay="0"/>
                                          </p:stCondLst>
                                        </p:cTn>
                                        <p:tgtEl>
                                          <p:spTgt spid="546"/>
                                        </p:tgtEl>
                                        <p:attrNameLst>
                                          <p:attrName>style.visibility</p:attrName>
                                        </p:attrNameLst>
                                      </p:cBhvr>
                                      <p:to>
                                        <p:strVal val="hidden"/>
                                      </p:to>
                                    </p:set>
                                  </p:childTnLst>
                                </p:cTn>
                              </p:par>
                              <p:par>
                                <p:cTn id="8659" presetID="1" presetClass="exit" presetSubtype="0" fill="hold" grpId="4" nodeType="withEffect">
                                  <p:stCondLst>
                                    <p:cond delay="0"/>
                                  </p:stCondLst>
                                  <p:childTnLst>
                                    <p:set>
                                      <p:cBhvr>
                                        <p:cTn id="8660" dur="1" fill="hold">
                                          <p:stCondLst>
                                            <p:cond delay="0"/>
                                          </p:stCondLst>
                                        </p:cTn>
                                        <p:tgtEl>
                                          <p:spTgt spid="545"/>
                                        </p:tgtEl>
                                        <p:attrNameLst>
                                          <p:attrName>style.visibility</p:attrName>
                                        </p:attrNameLst>
                                      </p:cBhvr>
                                      <p:to>
                                        <p:strVal val="hidden"/>
                                      </p:to>
                                    </p:set>
                                  </p:childTnLst>
                                </p:cTn>
                              </p:par>
                              <p:par>
                                <p:cTn id="8661" presetID="1" presetClass="exit" presetSubtype="0" fill="hold" grpId="4" nodeType="withEffect">
                                  <p:stCondLst>
                                    <p:cond delay="0"/>
                                  </p:stCondLst>
                                  <p:childTnLst>
                                    <p:set>
                                      <p:cBhvr>
                                        <p:cTn id="8662" dur="1" fill="hold">
                                          <p:stCondLst>
                                            <p:cond delay="0"/>
                                          </p:stCondLst>
                                        </p:cTn>
                                        <p:tgtEl>
                                          <p:spTgt spid="548"/>
                                        </p:tgtEl>
                                        <p:attrNameLst>
                                          <p:attrName>style.visibility</p:attrName>
                                        </p:attrNameLst>
                                      </p:cBhvr>
                                      <p:to>
                                        <p:strVal val="hidden"/>
                                      </p:to>
                                    </p:set>
                                  </p:childTnLst>
                                </p:cTn>
                              </p:par>
                              <p:par>
                                <p:cTn id="8663" presetID="1" presetClass="exit" presetSubtype="0" fill="hold" grpId="4" nodeType="withEffect">
                                  <p:stCondLst>
                                    <p:cond delay="0"/>
                                  </p:stCondLst>
                                  <p:childTnLst>
                                    <p:set>
                                      <p:cBhvr>
                                        <p:cTn id="8664" dur="1" fill="hold">
                                          <p:stCondLst>
                                            <p:cond delay="0"/>
                                          </p:stCondLst>
                                        </p:cTn>
                                        <p:tgtEl>
                                          <p:spTgt spid="547"/>
                                        </p:tgtEl>
                                        <p:attrNameLst>
                                          <p:attrName>style.visibility</p:attrName>
                                        </p:attrNameLst>
                                      </p:cBhvr>
                                      <p:to>
                                        <p:strVal val="hidden"/>
                                      </p:to>
                                    </p:set>
                                  </p:childTnLst>
                                </p:cTn>
                              </p:par>
                              <p:par>
                                <p:cTn id="8665" presetID="1" presetClass="exit" presetSubtype="0" fill="hold" grpId="4" nodeType="withEffect">
                                  <p:stCondLst>
                                    <p:cond delay="0"/>
                                  </p:stCondLst>
                                  <p:childTnLst>
                                    <p:set>
                                      <p:cBhvr>
                                        <p:cTn id="8666" dur="1" fill="hold">
                                          <p:stCondLst>
                                            <p:cond delay="0"/>
                                          </p:stCondLst>
                                        </p:cTn>
                                        <p:tgtEl>
                                          <p:spTgt spid="550"/>
                                        </p:tgtEl>
                                        <p:attrNameLst>
                                          <p:attrName>style.visibility</p:attrName>
                                        </p:attrNameLst>
                                      </p:cBhvr>
                                      <p:to>
                                        <p:strVal val="hidden"/>
                                      </p:to>
                                    </p:set>
                                  </p:childTnLst>
                                </p:cTn>
                              </p:par>
                              <p:par>
                                <p:cTn id="8667" presetID="1" presetClass="exit" presetSubtype="0" fill="hold" grpId="4" nodeType="withEffect">
                                  <p:stCondLst>
                                    <p:cond delay="0"/>
                                  </p:stCondLst>
                                  <p:childTnLst>
                                    <p:set>
                                      <p:cBhvr>
                                        <p:cTn id="8668" dur="1" fill="hold">
                                          <p:stCondLst>
                                            <p:cond delay="0"/>
                                          </p:stCondLst>
                                        </p:cTn>
                                        <p:tgtEl>
                                          <p:spTgt spid="549"/>
                                        </p:tgtEl>
                                        <p:attrNameLst>
                                          <p:attrName>style.visibility</p:attrName>
                                        </p:attrNameLst>
                                      </p:cBhvr>
                                      <p:to>
                                        <p:strVal val="hidden"/>
                                      </p:to>
                                    </p:set>
                                  </p:childTnLst>
                                </p:cTn>
                              </p:par>
                              <p:par>
                                <p:cTn id="8669" presetID="1" presetClass="exit" presetSubtype="0" fill="hold" grpId="4" nodeType="withEffect">
                                  <p:stCondLst>
                                    <p:cond delay="0"/>
                                  </p:stCondLst>
                                  <p:childTnLst>
                                    <p:set>
                                      <p:cBhvr>
                                        <p:cTn id="8670" dur="1" fill="hold">
                                          <p:stCondLst>
                                            <p:cond delay="0"/>
                                          </p:stCondLst>
                                        </p:cTn>
                                        <p:tgtEl>
                                          <p:spTgt spid="552"/>
                                        </p:tgtEl>
                                        <p:attrNameLst>
                                          <p:attrName>style.visibility</p:attrName>
                                        </p:attrNameLst>
                                      </p:cBhvr>
                                      <p:to>
                                        <p:strVal val="hidden"/>
                                      </p:to>
                                    </p:set>
                                  </p:childTnLst>
                                </p:cTn>
                              </p:par>
                              <p:par>
                                <p:cTn id="8671" presetID="1" presetClass="exit" presetSubtype="0" fill="hold" grpId="4" nodeType="withEffect">
                                  <p:stCondLst>
                                    <p:cond delay="0"/>
                                  </p:stCondLst>
                                  <p:childTnLst>
                                    <p:set>
                                      <p:cBhvr>
                                        <p:cTn id="8672" dur="1" fill="hold">
                                          <p:stCondLst>
                                            <p:cond delay="0"/>
                                          </p:stCondLst>
                                        </p:cTn>
                                        <p:tgtEl>
                                          <p:spTgt spid="551"/>
                                        </p:tgtEl>
                                        <p:attrNameLst>
                                          <p:attrName>style.visibility</p:attrName>
                                        </p:attrNameLst>
                                      </p:cBhvr>
                                      <p:to>
                                        <p:strVal val="hidden"/>
                                      </p:to>
                                    </p:set>
                                  </p:childTnLst>
                                </p:cTn>
                              </p:par>
                              <p:par>
                                <p:cTn id="8673" presetID="1" presetClass="exit" presetSubtype="0" fill="hold" grpId="4" nodeType="withEffect">
                                  <p:stCondLst>
                                    <p:cond delay="0"/>
                                  </p:stCondLst>
                                  <p:childTnLst>
                                    <p:set>
                                      <p:cBhvr>
                                        <p:cTn id="8674" dur="1" fill="hold">
                                          <p:stCondLst>
                                            <p:cond delay="0"/>
                                          </p:stCondLst>
                                        </p:cTn>
                                        <p:tgtEl>
                                          <p:spTgt spid="554"/>
                                        </p:tgtEl>
                                        <p:attrNameLst>
                                          <p:attrName>style.visibility</p:attrName>
                                        </p:attrNameLst>
                                      </p:cBhvr>
                                      <p:to>
                                        <p:strVal val="hidden"/>
                                      </p:to>
                                    </p:set>
                                  </p:childTnLst>
                                </p:cTn>
                              </p:par>
                              <p:par>
                                <p:cTn id="8675" presetID="1" presetClass="exit" presetSubtype="0" fill="hold" grpId="4" nodeType="withEffect">
                                  <p:stCondLst>
                                    <p:cond delay="0"/>
                                  </p:stCondLst>
                                  <p:childTnLst>
                                    <p:set>
                                      <p:cBhvr>
                                        <p:cTn id="8676" dur="1" fill="hold">
                                          <p:stCondLst>
                                            <p:cond delay="0"/>
                                          </p:stCondLst>
                                        </p:cTn>
                                        <p:tgtEl>
                                          <p:spTgt spid="553"/>
                                        </p:tgtEl>
                                        <p:attrNameLst>
                                          <p:attrName>style.visibility</p:attrName>
                                        </p:attrNameLst>
                                      </p:cBhvr>
                                      <p:to>
                                        <p:strVal val="hidden"/>
                                      </p:to>
                                    </p:set>
                                  </p:childTnLst>
                                </p:cTn>
                              </p:par>
                              <p:par>
                                <p:cTn id="8677" presetID="1" presetClass="exit" presetSubtype="0" fill="hold" grpId="4" nodeType="withEffect">
                                  <p:stCondLst>
                                    <p:cond delay="0"/>
                                  </p:stCondLst>
                                  <p:childTnLst>
                                    <p:set>
                                      <p:cBhvr>
                                        <p:cTn id="8678" dur="1" fill="hold">
                                          <p:stCondLst>
                                            <p:cond delay="0"/>
                                          </p:stCondLst>
                                        </p:cTn>
                                        <p:tgtEl>
                                          <p:spTgt spid="556"/>
                                        </p:tgtEl>
                                        <p:attrNameLst>
                                          <p:attrName>style.visibility</p:attrName>
                                        </p:attrNameLst>
                                      </p:cBhvr>
                                      <p:to>
                                        <p:strVal val="hidden"/>
                                      </p:to>
                                    </p:set>
                                  </p:childTnLst>
                                </p:cTn>
                              </p:par>
                              <p:par>
                                <p:cTn id="8679" presetID="1" presetClass="exit" presetSubtype="0" fill="hold" grpId="4" nodeType="withEffect">
                                  <p:stCondLst>
                                    <p:cond delay="0"/>
                                  </p:stCondLst>
                                  <p:childTnLst>
                                    <p:set>
                                      <p:cBhvr>
                                        <p:cTn id="8680" dur="1" fill="hold">
                                          <p:stCondLst>
                                            <p:cond delay="0"/>
                                          </p:stCondLst>
                                        </p:cTn>
                                        <p:tgtEl>
                                          <p:spTgt spid="555"/>
                                        </p:tgtEl>
                                        <p:attrNameLst>
                                          <p:attrName>style.visibility</p:attrName>
                                        </p:attrNameLst>
                                      </p:cBhvr>
                                      <p:to>
                                        <p:strVal val="hidden"/>
                                      </p:to>
                                    </p:set>
                                  </p:childTnLst>
                                </p:cTn>
                              </p:par>
                              <p:par>
                                <p:cTn id="8681" presetID="1" presetClass="exit" presetSubtype="0" fill="hold" grpId="4" nodeType="withEffect">
                                  <p:stCondLst>
                                    <p:cond delay="0"/>
                                  </p:stCondLst>
                                  <p:childTnLst>
                                    <p:set>
                                      <p:cBhvr>
                                        <p:cTn id="8682" dur="1" fill="hold">
                                          <p:stCondLst>
                                            <p:cond delay="0"/>
                                          </p:stCondLst>
                                        </p:cTn>
                                        <p:tgtEl>
                                          <p:spTgt spid="558"/>
                                        </p:tgtEl>
                                        <p:attrNameLst>
                                          <p:attrName>style.visibility</p:attrName>
                                        </p:attrNameLst>
                                      </p:cBhvr>
                                      <p:to>
                                        <p:strVal val="hidden"/>
                                      </p:to>
                                    </p:set>
                                  </p:childTnLst>
                                </p:cTn>
                              </p:par>
                              <p:par>
                                <p:cTn id="8683" presetID="1" presetClass="exit" presetSubtype="0" fill="hold" grpId="4" nodeType="withEffect">
                                  <p:stCondLst>
                                    <p:cond delay="0"/>
                                  </p:stCondLst>
                                  <p:childTnLst>
                                    <p:set>
                                      <p:cBhvr>
                                        <p:cTn id="8684" dur="1" fill="hold">
                                          <p:stCondLst>
                                            <p:cond delay="0"/>
                                          </p:stCondLst>
                                        </p:cTn>
                                        <p:tgtEl>
                                          <p:spTgt spid="557"/>
                                        </p:tgtEl>
                                        <p:attrNameLst>
                                          <p:attrName>style.visibility</p:attrName>
                                        </p:attrNameLst>
                                      </p:cBhvr>
                                      <p:to>
                                        <p:strVal val="hidden"/>
                                      </p:to>
                                    </p:set>
                                  </p:childTnLst>
                                </p:cTn>
                              </p:par>
                              <p:par>
                                <p:cTn id="8685" presetID="1" presetClass="exit" presetSubtype="0" fill="hold" grpId="4" nodeType="withEffect">
                                  <p:stCondLst>
                                    <p:cond delay="0"/>
                                  </p:stCondLst>
                                  <p:childTnLst>
                                    <p:set>
                                      <p:cBhvr>
                                        <p:cTn id="8686" dur="1" fill="hold">
                                          <p:stCondLst>
                                            <p:cond delay="0"/>
                                          </p:stCondLst>
                                        </p:cTn>
                                        <p:tgtEl>
                                          <p:spTgt spid="560"/>
                                        </p:tgtEl>
                                        <p:attrNameLst>
                                          <p:attrName>style.visibility</p:attrName>
                                        </p:attrNameLst>
                                      </p:cBhvr>
                                      <p:to>
                                        <p:strVal val="hidden"/>
                                      </p:to>
                                    </p:set>
                                  </p:childTnLst>
                                </p:cTn>
                              </p:par>
                              <p:par>
                                <p:cTn id="8687" presetID="1" presetClass="exit" presetSubtype="0" fill="hold" grpId="4" nodeType="withEffect">
                                  <p:stCondLst>
                                    <p:cond delay="0"/>
                                  </p:stCondLst>
                                  <p:childTnLst>
                                    <p:set>
                                      <p:cBhvr>
                                        <p:cTn id="8688" dur="1" fill="hold">
                                          <p:stCondLst>
                                            <p:cond delay="0"/>
                                          </p:stCondLst>
                                        </p:cTn>
                                        <p:tgtEl>
                                          <p:spTgt spid="559"/>
                                        </p:tgtEl>
                                        <p:attrNameLst>
                                          <p:attrName>style.visibility</p:attrName>
                                        </p:attrNameLst>
                                      </p:cBhvr>
                                      <p:to>
                                        <p:strVal val="hidden"/>
                                      </p:to>
                                    </p:set>
                                  </p:childTnLst>
                                </p:cTn>
                              </p:par>
                              <p:par>
                                <p:cTn id="8689" presetID="1" presetClass="exit" presetSubtype="0" fill="hold" grpId="4" nodeType="withEffect">
                                  <p:stCondLst>
                                    <p:cond delay="0"/>
                                  </p:stCondLst>
                                  <p:childTnLst>
                                    <p:set>
                                      <p:cBhvr>
                                        <p:cTn id="8690" dur="1" fill="hold">
                                          <p:stCondLst>
                                            <p:cond delay="0"/>
                                          </p:stCondLst>
                                        </p:cTn>
                                        <p:tgtEl>
                                          <p:spTgt spid="562"/>
                                        </p:tgtEl>
                                        <p:attrNameLst>
                                          <p:attrName>style.visibility</p:attrName>
                                        </p:attrNameLst>
                                      </p:cBhvr>
                                      <p:to>
                                        <p:strVal val="hidden"/>
                                      </p:to>
                                    </p:set>
                                  </p:childTnLst>
                                </p:cTn>
                              </p:par>
                              <p:par>
                                <p:cTn id="8691" presetID="1" presetClass="exit" presetSubtype="0" fill="hold" grpId="4" nodeType="withEffect">
                                  <p:stCondLst>
                                    <p:cond delay="0"/>
                                  </p:stCondLst>
                                  <p:childTnLst>
                                    <p:set>
                                      <p:cBhvr>
                                        <p:cTn id="8692" dur="1" fill="hold">
                                          <p:stCondLst>
                                            <p:cond delay="0"/>
                                          </p:stCondLst>
                                        </p:cTn>
                                        <p:tgtEl>
                                          <p:spTgt spid="561"/>
                                        </p:tgtEl>
                                        <p:attrNameLst>
                                          <p:attrName>style.visibility</p:attrName>
                                        </p:attrNameLst>
                                      </p:cBhvr>
                                      <p:to>
                                        <p:strVal val="hidden"/>
                                      </p:to>
                                    </p:set>
                                  </p:childTnLst>
                                </p:cTn>
                              </p:par>
                              <p:par>
                                <p:cTn id="8693" presetID="1" presetClass="exit" presetSubtype="0" fill="hold" grpId="4" nodeType="withEffect">
                                  <p:stCondLst>
                                    <p:cond delay="0"/>
                                  </p:stCondLst>
                                  <p:childTnLst>
                                    <p:set>
                                      <p:cBhvr>
                                        <p:cTn id="8694" dur="1" fill="hold">
                                          <p:stCondLst>
                                            <p:cond delay="0"/>
                                          </p:stCondLst>
                                        </p:cTn>
                                        <p:tgtEl>
                                          <p:spTgt spid="563"/>
                                        </p:tgtEl>
                                        <p:attrNameLst>
                                          <p:attrName>style.visibility</p:attrName>
                                        </p:attrNameLst>
                                      </p:cBhvr>
                                      <p:to>
                                        <p:strVal val="hidden"/>
                                      </p:to>
                                    </p:set>
                                  </p:childTnLst>
                                </p:cTn>
                              </p:par>
                              <p:par>
                                <p:cTn id="8695" presetID="1" presetClass="exit" presetSubtype="0" fill="hold" grpId="4" nodeType="withEffect">
                                  <p:stCondLst>
                                    <p:cond delay="0"/>
                                  </p:stCondLst>
                                  <p:childTnLst>
                                    <p:set>
                                      <p:cBhvr>
                                        <p:cTn id="8696" dur="1" fill="hold">
                                          <p:stCondLst>
                                            <p:cond delay="0"/>
                                          </p:stCondLst>
                                        </p:cTn>
                                        <p:tgtEl>
                                          <p:spTgt spid="564"/>
                                        </p:tgtEl>
                                        <p:attrNameLst>
                                          <p:attrName>style.visibility</p:attrName>
                                        </p:attrNameLst>
                                      </p:cBhvr>
                                      <p:to>
                                        <p:strVal val="hidden"/>
                                      </p:to>
                                    </p:set>
                                  </p:childTnLst>
                                </p:cTn>
                              </p:par>
                              <p:par>
                                <p:cTn id="8697" presetID="1" presetClass="exit" presetSubtype="0" fill="hold" grpId="4" nodeType="withEffect">
                                  <p:stCondLst>
                                    <p:cond delay="0"/>
                                  </p:stCondLst>
                                  <p:childTnLst>
                                    <p:set>
                                      <p:cBhvr>
                                        <p:cTn id="8698" dur="1" fill="hold">
                                          <p:stCondLst>
                                            <p:cond delay="0"/>
                                          </p:stCondLst>
                                        </p:cTn>
                                        <p:tgtEl>
                                          <p:spTgt spid="566"/>
                                        </p:tgtEl>
                                        <p:attrNameLst>
                                          <p:attrName>style.visibility</p:attrName>
                                        </p:attrNameLst>
                                      </p:cBhvr>
                                      <p:to>
                                        <p:strVal val="hidden"/>
                                      </p:to>
                                    </p:set>
                                  </p:childTnLst>
                                </p:cTn>
                              </p:par>
                              <p:par>
                                <p:cTn id="8699" presetID="1" presetClass="exit" presetSubtype="0" fill="hold" grpId="4" nodeType="withEffect">
                                  <p:stCondLst>
                                    <p:cond delay="0"/>
                                  </p:stCondLst>
                                  <p:childTnLst>
                                    <p:set>
                                      <p:cBhvr>
                                        <p:cTn id="8700" dur="1" fill="hold">
                                          <p:stCondLst>
                                            <p:cond delay="0"/>
                                          </p:stCondLst>
                                        </p:cTn>
                                        <p:tgtEl>
                                          <p:spTgt spid="565"/>
                                        </p:tgtEl>
                                        <p:attrNameLst>
                                          <p:attrName>style.visibility</p:attrName>
                                        </p:attrNameLst>
                                      </p:cBhvr>
                                      <p:to>
                                        <p:strVal val="hidden"/>
                                      </p:to>
                                    </p:set>
                                  </p:childTnLst>
                                </p:cTn>
                              </p:par>
                              <p:par>
                                <p:cTn id="8701" presetID="1" presetClass="exit" presetSubtype="0" fill="hold" grpId="4" nodeType="withEffect">
                                  <p:stCondLst>
                                    <p:cond delay="0"/>
                                  </p:stCondLst>
                                  <p:childTnLst>
                                    <p:set>
                                      <p:cBhvr>
                                        <p:cTn id="8702" dur="1" fill="hold">
                                          <p:stCondLst>
                                            <p:cond delay="0"/>
                                          </p:stCondLst>
                                        </p:cTn>
                                        <p:tgtEl>
                                          <p:spTgt spid="568"/>
                                        </p:tgtEl>
                                        <p:attrNameLst>
                                          <p:attrName>style.visibility</p:attrName>
                                        </p:attrNameLst>
                                      </p:cBhvr>
                                      <p:to>
                                        <p:strVal val="hidden"/>
                                      </p:to>
                                    </p:set>
                                  </p:childTnLst>
                                </p:cTn>
                              </p:par>
                              <p:par>
                                <p:cTn id="8703" presetID="1" presetClass="exit" presetSubtype="0" fill="hold" grpId="4" nodeType="withEffect">
                                  <p:stCondLst>
                                    <p:cond delay="0"/>
                                  </p:stCondLst>
                                  <p:childTnLst>
                                    <p:set>
                                      <p:cBhvr>
                                        <p:cTn id="8704" dur="1" fill="hold">
                                          <p:stCondLst>
                                            <p:cond delay="0"/>
                                          </p:stCondLst>
                                        </p:cTn>
                                        <p:tgtEl>
                                          <p:spTgt spid="567"/>
                                        </p:tgtEl>
                                        <p:attrNameLst>
                                          <p:attrName>style.visibility</p:attrName>
                                        </p:attrNameLst>
                                      </p:cBhvr>
                                      <p:to>
                                        <p:strVal val="hidden"/>
                                      </p:to>
                                    </p:set>
                                  </p:childTnLst>
                                </p:cTn>
                              </p:par>
                              <p:par>
                                <p:cTn id="8705" presetID="1" presetClass="exit" presetSubtype="0" fill="hold" grpId="4" nodeType="withEffect">
                                  <p:stCondLst>
                                    <p:cond delay="0"/>
                                  </p:stCondLst>
                                  <p:childTnLst>
                                    <p:set>
                                      <p:cBhvr>
                                        <p:cTn id="8706" dur="1" fill="hold">
                                          <p:stCondLst>
                                            <p:cond delay="0"/>
                                          </p:stCondLst>
                                        </p:cTn>
                                        <p:tgtEl>
                                          <p:spTgt spid="570"/>
                                        </p:tgtEl>
                                        <p:attrNameLst>
                                          <p:attrName>style.visibility</p:attrName>
                                        </p:attrNameLst>
                                      </p:cBhvr>
                                      <p:to>
                                        <p:strVal val="hidden"/>
                                      </p:to>
                                    </p:set>
                                  </p:childTnLst>
                                </p:cTn>
                              </p:par>
                              <p:par>
                                <p:cTn id="8707" presetID="1" presetClass="exit" presetSubtype="0" fill="hold" grpId="4" nodeType="withEffect">
                                  <p:stCondLst>
                                    <p:cond delay="0"/>
                                  </p:stCondLst>
                                  <p:childTnLst>
                                    <p:set>
                                      <p:cBhvr>
                                        <p:cTn id="8708" dur="1" fill="hold">
                                          <p:stCondLst>
                                            <p:cond delay="0"/>
                                          </p:stCondLst>
                                        </p:cTn>
                                        <p:tgtEl>
                                          <p:spTgt spid="569"/>
                                        </p:tgtEl>
                                        <p:attrNameLst>
                                          <p:attrName>style.visibility</p:attrName>
                                        </p:attrNameLst>
                                      </p:cBhvr>
                                      <p:to>
                                        <p:strVal val="hidden"/>
                                      </p:to>
                                    </p:set>
                                  </p:childTnLst>
                                </p:cTn>
                              </p:par>
                              <p:par>
                                <p:cTn id="8709" presetID="1" presetClass="exit" presetSubtype="0" fill="hold" grpId="4" nodeType="withEffect">
                                  <p:stCondLst>
                                    <p:cond delay="0"/>
                                  </p:stCondLst>
                                  <p:childTnLst>
                                    <p:set>
                                      <p:cBhvr>
                                        <p:cTn id="8710" dur="1" fill="hold">
                                          <p:stCondLst>
                                            <p:cond delay="0"/>
                                          </p:stCondLst>
                                        </p:cTn>
                                        <p:tgtEl>
                                          <p:spTgt spid="572"/>
                                        </p:tgtEl>
                                        <p:attrNameLst>
                                          <p:attrName>style.visibility</p:attrName>
                                        </p:attrNameLst>
                                      </p:cBhvr>
                                      <p:to>
                                        <p:strVal val="hidden"/>
                                      </p:to>
                                    </p:set>
                                  </p:childTnLst>
                                </p:cTn>
                              </p:par>
                              <p:par>
                                <p:cTn id="8711" presetID="1" presetClass="exit" presetSubtype="0" fill="hold" grpId="4" nodeType="withEffect">
                                  <p:stCondLst>
                                    <p:cond delay="0"/>
                                  </p:stCondLst>
                                  <p:childTnLst>
                                    <p:set>
                                      <p:cBhvr>
                                        <p:cTn id="8712" dur="1" fill="hold">
                                          <p:stCondLst>
                                            <p:cond delay="0"/>
                                          </p:stCondLst>
                                        </p:cTn>
                                        <p:tgtEl>
                                          <p:spTgt spid="571"/>
                                        </p:tgtEl>
                                        <p:attrNameLst>
                                          <p:attrName>style.visibility</p:attrName>
                                        </p:attrNameLst>
                                      </p:cBhvr>
                                      <p:to>
                                        <p:strVal val="hidden"/>
                                      </p:to>
                                    </p:set>
                                  </p:childTnLst>
                                </p:cTn>
                              </p:par>
                              <p:par>
                                <p:cTn id="8713" presetID="1" presetClass="exit" presetSubtype="0" fill="hold" grpId="4" nodeType="withEffect">
                                  <p:stCondLst>
                                    <p:cond delay="0"/>
                                  </p:stCondLst>
                                  <p:childTnLst>
                                    <p:set>
                                      <p:cBhvr>
                                        <p:cTn id="8714" dur="1" fill="hold">
                                          <p:stCondLst>
                                            <p:cond delay="0"/>
                                          </p:stCondLst>
                                        </p:cTn>
                                        <p:tgtEl>
                                          <p:spTgt spid="574"/>
                                        </p:tgtEl>
                                        <p:attrNameLst>
                                          <p:attrName>style.visibility</p:attrName>
                                        </p:attrNameLst>
                                      </p:cBhvr>
                                      <p:to>
                                        <p:strVal val="hidden"/>
                                      </p:to>
                                    </p:set>
                                  </p:childTnLst>
                                </p:cTn>
                              </p:par>
                              <p:par>
                                <p:cTn id="8715" presetID="1" presetClass="exit" presetSubtype="0" fill="hold" grpId="4" nodeType="withEffect">
                                  <p:stCondLst>
                                    <p:cond delay="0"/>
                                  </p:stCondLst>
                                  <p:childTnLst>
                                    <p:set>
                                      <p:cBhvr>
                                        <p:cTn id="8716" dur="1" fill="hold">
                                          <p:stCondLst>
                                            <p:cond delay="0"/>
                                          </p:stCondLst>
                                        </p:cTn>
                                        <p:tgtEl>
                                          <p:spTgt spid="573"/>
                                        </p:tgtEl>
                                        <p:attrNameLst>
                                          <p:attrName>style.visibility</p:attrName>
                                        </p:attrNameLst>
                                      </p:cBhvr>
                                      <p:to>
                                        <p:strVal val="hidden"/>
                                      </p:to>
                                    </p:set>
                                  </p:childTnLst>
                                </p:cTn>
                              </p:par>
                              <p:par>
                                <p:cTn id="8717" presetID="1" presetClass="exit" presetSubtype="0" fill="hold" grpId="4" nodeType="withEffect">
                                  <p:stCondLst>
                                    <p:cond delay="0"/>
                                  </p:stCondLst>
                                  <p:childTnLst>
                                    <p:set>
                                      <p:cBhvr>
                                        <p:cTn id="8718" dur="1" fill="hold">
                                          <p:stCondLst>
                                            <p:cond delay="0"/>
                                          </p:stCondLst>
                                        </p:cTn>
                                        <p:tgtEl>
                                          <p:spTgt spid="576"/>
                                        </p:tgtEl>
                                        <p:attrNameLst>
                                          <p:attrName>style.visibility</p:attrName>
                                        </p:attrNameLst>
                                      </p:cBhvr>
                                      <p:to>
                                        <p:strVal val="hidden"/>
                                      </p:to>
                                    </p:set>
                                  </p:childTnLst>
                                </p:cTn>
                              </p:par>
                              <p:par>
                                <p:cTn id="8719" presetID="1" presetClass="exit" presetSubtype="0" fill="hold" grpId="4" nodeType="withEffect">
                                  <p:stCondLst>
                                    <p:cond delay="0"/>
                                  </p:stCondLst>
                                  <p:childTnLst>
                                    <p:set>
                                      <p:cBhvr>
                                        <p:cTn id="8720" dur="1" fill="hold">
                                          <p:stCondLst>
                                            <p:cond delay="0"/>
                                          </p:stCondLst>
                                        </p:cTn>
                                        <p:tgtEl>
                                          <p:spTgt spid="575"/>
                                        </p:tgtEl>
                                        <p:attrNameLst>
                                          <p:attrName>style.visibility</p:attrName>
                                        </p:attrNameLst>
                                      </p:cBhvr>
                                      <p:to>
                                        <p:strVal val="hidden"/>
                                      </p:to>
                                    </p:set>
                                  </p:childTnLst>
                                </p:cTn>
                              </p:par>
                              <p:par>
                                <p:cTn id="8721" presetID="1" presetClass="exit" presetSubtype="0" fill="hold" grpId="4" nodeType="withEffect">
                                  <p:stCondLst>
                                    <p:cond delay="0"/>
                                  </p:stCondLst>
                                  <p:childTnLst>
                                    <p:set>
                                      <p:cBhvr>
                                        <p:cTn id="8722" dur="1" fill="hold">
                                          <p:stCondLst>
                                            <p:cond delay="0"/>
                                          </p:stCondLst>
                                        </p:cTn>
                                        <p:tgtEl>
                                          <p:spTgt spid="578"/>
                                        </p:tgtEl>
                                        <p:attrNameLst>
                                          <p:attrName>style.visibility</p:attrName>
                                        </p:attrNameLst>
                                      </p:cBhvr>
                                      <p:to>
                                        <p:strVal val="hidden"/>
                                      </p:to>
                                    </p:set>
                                  </p:childTnLst>
                                </p:cTn>
                              </p:par>
                              <p:par>
                                <p:cTn id="8723" presetID="1" presetClass="exit" presetSubtype="0" fill="hold" grpId="4" nodeType="withEffect">
                                  <p:stCondLst>
                                    <p:cond delay="0"/>
                                  </p:stCondLst>
                                  <p:childTnLst>
                                    <p:set>
                                      <p:cBhvr>
                                        <p:cTn id="8724" dur="1" fill="hold">
                                          <p:stCondLst>
                                            <p:cond delay="0"/>
                                          </p:stCondLst>
                                        </p:cTn>
                                        <p:tgtEl>
                                          <p:spTgt spid="577"/>
                                        </p:tgtEl>
                                        <p:attrNameLst>
                                          <p:attrName>style.visibility</p:attrName>
                                        </p:attrNameLst>
                                      </p:cBhvr>
                                      <p:to>
                                        <p:strVal val="hidden"/>
                                      </p:to>
                                    </p:set>
                                  </p:childTnLst>
                                </p:cTn>
                              </p:par>
                              <p:par>
                                <p:cTn id="8725" presetID="1" presetClass="exit" presetSubtype="0" fill="hold" grpId="4" nodeType="withEffect">
                                  <p:stCondLst>
                                    <p:cond delay="0"/>
                                  </p:stCondLst>
                                  <p:childTnLst>
                                    <p:set>
                                      <p:cBhvr>
                                        <p:cTn id="8726" dur="1" fill="hold">
                                          <p:stCondLst>
                                            <p:cond delay="0"/>
                                          </p:stCondLst>
                                        </p:cTn>
                                        <p:tgtEl>
                                          <p:spTgt spid="580"/>
                                        </p:tgtEl>
                                        <p:attrNameLst>
                                          <p:attrName>style.visibility</p:attrName>
                                        </p:attrNameLst>
                                      </p:cBhvr>
                                      <p:to>
                                        <p:strVal val="hidden"/>
                                      </p:to>
                                    </p:set>
                                  </p:childTnLst>
                                </p:cTn>
                              </p:par>
                              <p:par>
                                <p:cTn id="8727" presetID="1" presetClass="exit" presetSubtype="0" fill="hold" grpId="4" nodeType="withEffect">
                                  <p:stCondLst>
                                    <p:cond delay="0"/>
                                  </p:stCondLst>
                                  <p:childTnLst>
                                    <p:set>
                                      <p:cBhvr>
                                        <p:cTn id="8728" dur="1" fill="hold">
                                          <p:stCondLst>
                                            <p:cond delay="0"/>
                                          </p:stCondLst>
                                        </p:cTn>
                                        <p:tgtEl>
                                          <p:spTgt spid="579"/>
                                        </p:tgtEl>
                                        <p:attrNameLst>
                                          <p:attrName>style.visibility</p:attrName>
                                        </p:attrNameLst>
                                      </p:cBhvr>
                                      <p:to>
                                        <p:strVal val="hidden"/>
                                      </p:to>
                                    </p:set>
                                  </p:childTnLst>
                                </p:cTn>
                              </p:par>
                              <p:par>
                                <p:cTn id="8729" presetID="1" presetClass="exit" presetSubtype="0" fill="hold" grpId="4" nodeType="withEffect">
                                  <p:stCondLst>
                                    <p:cond delay="0"/>
                                  </p:stCondLst>
                                  <p:childTnLst>
                                    <p:set>
                                      <p:cBhvr>
                                        <p:cTn id="8730" dur="1" fill="hold">
                                          <p:stCondLst>
                                            <p:cond delay="0"/>
                                          </p:stCondLst>
                                        </p:cTn>
                                        <p:tgtEl>
                                          <p:spTgt spid="582"/>
                                        </p:tgtEl>
                                        <p:attrNameLst>
                                          <p:attrName>style.visibility</p:attrName>
                                        </p:attrNameLst>
                                      </p:cBhvr>
                                      <p:to>
                                        <p:strVal val="hidden"/>
                                      </p:to>
                                    </p:set>
                                  </p:childTnLst>
                                </p:cTn>
                              </p:par>
                              <p:par>
                                <p:cTn id="8731" presetID="1" presetClass="exit" presetSubtype="0" fill="hold" grpId="4" nodeType="withEffect">
                                  <p:stCondLst>
                                    <p:cond delay="0"/>
                                  </p:stCondLst>
                                  <p:childTnLst>
                                    <p:set>
                                      <p:cBhvr>
                                        <p:cTn id="8732" dur="1" fill="hold">
                                          <p:stCondLst>
                                            <p:cond delay="0"/>
                                          </p:stCondLst>
                                        </p:cTn>
                                        <p:tgtEl>
                                          <p:spTgt spid="581"/>
                                        </p:tgtEl>
                                        <p:attrNameLst>
                                          <p:attrName>style.visibility</p:attrName>
                                        </p:attrNameLst>
                                      </p:cBhvr>
                                      <p:to>
                                        <p:strVal val="hidden"/>
                                      </p:to>
                                    </p:set>
                                  </p:childTnLst>
                                </p:cTn>
                              </p:par>
                              <p:par>
                                <p:cTn id="8733" presetID="1" presetClass="exit" presetSubtype="0" fill="hold" grpId="4" nodeType="withEffect">
                                  <p:stCondLst>
                                    <p:cond delay="0"/>
                                  </p:stCondLst>
                                  <p:childTnLst>
                                    <p:set>
                                      <p:cBhvr>
                                        <p:cTn id="8734" dur="1" fill="hold">
                                          <p:stCondLst>
                                            <p:cond delay="0"/>
                                          </p:stCondLst>
                                        </p:cTn>
                                        <p:tgtEl>
                                          <p:spTgt spid="583"/>
                                        </p:tgtEl>
                                        <p:attrNameLst>
                                          <p:attrName>style.visibility</p:attrName>
                                        </p:attrNameLst>
                                      </p:cBhvr>
                                      <p:to>
                                        <p:strVal val="hidden"/>
                                      </p:to>
                                    </p:set>
                                  </p:childTnLst>
                                </p:cTn>
                              </p:par>
                              <p:par>
                                <p:cTn id="8735" presetID="1" presetClass="exit" presetSubtype="0" fill="hold" grpId="4" nodeType="withEffect">
                                  <p:stCondLst>
                                    <p:cond delay="0"/>
                                  </p:stCondLst>
                                  <p:childTnLst>
                                    <p:set>
                                      <p:cBhvr>
                                        <p:cTn id="8736" dur="1" fill="hold">
                                          <p:stCondLst>
                                            <p:cond delay="0"/>
                                          </p:stCondLst>
                                        </p:cTn>
                                        <p:tgtEl>
                                          <p:spTgt spid="584"/>
                                        </p:tgtEl>
                                        <p:attrNameLst>
                                          <p:attrName>style.visibility</p:attrName>
                                        </p:attrNameLst>
                                      </p:cBhvr>
                                      <p:to>
                                        <p:strVal val="hidden"/>
                                      </p:to>
                                    </p:set>
                                  </p:childTnLst>
                                </p:cTn>
                              </p:par>
                              <p:par>
                                <p:cTn id="8737" presetID="1" presetClass="exit" presetSubtype="0" fill="hold" grpId="4" nodeType="withEffect">
                                  <p:stCondLst>
                                    <p:cond delay="0"/>
                                  </p:stCondLst>
                                  <p:childTnLst>
                                    <p:set>
                                      <p:cBhvr>
                                        <p:cTn id="8738" dur="1" fill="hold">
                                          <p:stCondLst>
                                            <p:cond delay="0"/>
                                          </p:stCondLst>
                                        </p:cTn>
                                        <p:tgtEl>
                                          <p:spTgt spid="586"/>
                                        </p:tgtEl>
                                        <p:attrNameLst>
                                          <p:attrName>style.visibility</p:attrName>
                                        </p:attrNameLst>
                                      </p:cBhvr>
                                      <p:to>
                                        <p:strVal val="hidden"/>
                                      </p:to>
                                    </p:set>
                                  </p:childTnLst>
                                </p:cTn>
                              </p:par>
                              <p:par>
                                <p:cTn id="8739" presetID="1" presetClass="exit" presetSubtype="0" fill="hold" grpId="4" nodeType="withEffect">
                                  <p:stCondLst>
                                    <p:cond delay="0"/>
                                  </p:stCondLst>
                                  <p:childTnLst>
                                    <p:set>
                                      <p:cBhvr>
                                        <p:cTn id="8740" dur="1" fill="hold">
                                          <p:stCondLst>
                                            <p:cond delay="0"/>
                                          </p:stCondLst>
                                        </p:cTn>
                                        <p:tgtEl>
                                          <p:spTgt spid="585"/>
                                        </p:tgtEl>
                                        <p:attrNameLst>
                                          <p:attrName>style.visibility</p:attrName>
                                        </p:attrNameLst>
                                      </p:cBhvr>
                                      <p:to>
                                        <p:strVal val="hidden"/>
                                      </p:to>
                                    </p:set>
                                  </p:childTnLst>
                                </p:cTn>
                              </p:par>
                              <p:par>
                                <p:cTn id="8741" presetID="1" presetClass="exit" presetSubtype="0" fill="hold" grpId="4" nodeType="withEffect">
                                  <p:stCondLst>
                                    <p:cond delay="0"/>
                                  </p:stCondLst>
                                  <p:childTnLst>
                                    <p:set>
                                      <p:cBhvr>
                                        <p:cTn id="8742" dur="1" fill="hold">
                                          <p:stCondLst>
                                            <p:cond delay="0"/>
                                          </p:stCondLst>
                                        </p:cTn>
                                        <p:tgtEl>
                                          <p:spTgt spid="588"/>
                                        </p:tgtEl>
                                        <p:attrNameLst>
                                          <p:attrName>style.visibility</p:attrName>
                                        </p:attrNameLst>
                                      </p:cBhvr>
                                      <p:to>
                                        <p:strVal val="hidden"/>
                                      </p:to>
                                    </p:set>
                                  </p:childTnLst>
                                </p:cTn>
                              </p:par>
                              <p:par>
                                <p:cTn id="8743" presetID="1" presetClass="exit" presetSubtype="0" fill="hold" grpId="4" nodeType="withEffect">
                                  <p:stCondLst>
                                    <p:cond delay="0"/>
                                  </p:stCondLst>
                                  <p:childTnLst>
                                    <p:set>
                                      <p:cBhvr>
                                        <p:cTn id="8744" dur="1" fill="hold">
                                          <p:stCondLst>
                                            <p:cond delay="0"/>
                                          </p:stCondLst>
                                        </p:cTn>
                                        <p:tgtEl>
                                          <p:spTgt spid="587"/>
                                        </p:tgtEl>
                                        <p:attrNameLst>
                                          <p:attrName>style.visibility</p:attrName>
                                        </p:attrNameLst>
                                      </p:cBhvr>
                                      <p:to>
                                        <p:strVal val="hidden"/>
                                      </p:to>
                                    </p:set>
                                  </p:childTnLst>
                                </p:cTn>
                              </p:par>
                              <p:par>
                                <p:cTn id="8745" presetID="1" presetClass="exit" presetSubtype="0" fill="hold" grpId="4" nodeType="withEffect">
                                  <p:stCondLst>
                                    <p:cond delay="0"/>
                                  </p:stCondLst>
                                  <p:childTnLst>
                                    <p:set>
                                      <p:cBhvr>
                                        <p:cTn id="8746" dur="1" fill="hold">
                                          <p:stCondLst>
                                            <p:cond delay="0"/>
                                          </p:stCondLst>
                                        </p:cTn>
                                        <p:tgtEl>
                                          <p:spTgt spid="590"/>
                                        </p:tgtEl>
                                        <p:attrNameLst>
                                          <p:attrName>style.visibility</p:attrName>
                                        </p:attrNameLst>
                                      </p:cBhvr>
                                      <p:to>
                                        <p:strVal val="hidden"/>
                                      </p:to>
                                    </p:set>
                                  </p:childTnLst>
                                </p:cTn>
                              </p:par>
                              <p:par>
                                <p:cTn id="8747" presetID="1" presetClass="exit" presetSubtype="0" fill="hold" grpId="4" nodeType="withEffect">
                                  <p:stCondLst>
                                    <p:cond delay="0"/>
                                  </p:stCondLst>
                                  <p:childTnLst>
                                    <p:set>
                                      <p:cBhvr>
                                        <p:cTn id="8748" dur="1" fill="hold">
                                          <p:stCondLst>
                                            <p:cond delay="0"/>
                                          </p:stCondLst>
                                        </p:cTn>
                                        <p:tgtEl>
                                          <p:spTgt spid="589"/>
                                        </p:tgtEl>
                                        <p:attrNameLst>
                                          <p:attrName>style.visibility</p:attrName>
                                        </p:attrNameLst>
                                      </p:cBhvr>
                                      <p:to>
                                        <p:strVal val="hidden"/>
                                      </p:to>
                                    </p:set>
                                  </p:childTnLst>
                                </p:cTn>
                              </p:par>
                              <p:par>
                                <p:cTn id="8749" presetID="1" presetClass="exit" presetSubtype="0" fill="hold" grpId="4" nodeType="withEffect">
                                  <p:stCondLst>
                                    <p:cond delay="0"/>
                                  </p:stCondLst>
                                  <p:childTnLst>
                                    <p:set>
                                      <p:cBhvr>
                                        <p:cTn id="8750" dur="1" fill="hold">
                                          <p:stCondLst>
                                            <p:cond delay="0"/>
                                          </p:stCondLst>
                                        </p:cTn>
                                        <p:tgtEl>
                                          <p:spTgt spid="592"/>
                                        </p:tgtEl>
                                        <p:attrNameLst>
                                          <p:attrName>style.visibility</p:attrName>
                                        </p:attrNameLst>
                                      </p:cBhvr>
                                      <p:to>
                                        <p:strVal val="hidden"/>
                                      </p:to>
                                    </p:set>
                                  </p:childTnLst>
                                </p:cTn>
                              </p:par>
                              <p:par>
                                <p:cTn id="8751" presetID="1" presetClass="exit" presetSubtype="0" fill="hold" grpId="4" nodeType="withEffect">
                                  <p:stCondLst>
                                    <p:cond delay="0"/>
                                  </p:stCondLst>
                                  <p:childTnLst>
                                    <p:set>
                                      <p:cBhvr>
                                        <p:cTn id="8752" dur="1" fill="hold">
                                          <p:stCondLst>
                                            <p:cond delay="0"/>
                                          </p:stCondLst>
                                        </p:cTn>
                                        <p:tgtEl>
                                          <p:spTgt spid="591"/>
                                        </p:tgtEl>
                                        <p:attrNameLst>
                                          <p:attrName>style.visibility</p:attrName>
                                        </p:attrNameLst>
                                      </p:cBhvr>
                                      <p:to>
                                        <p:strVal val="hidden"/>
                                      </p:to>
                                    </p:set>
                                  </p:childTnLst>
                                </p:cTn>
                              </p:par>
                              <p:par>
                                <p:cTn id="8753" presetID="1" presetClass="exit" presetSubtype="0" fill="hold" grpId="4" nodeType="withEffect">
                                  <p:stCondLst>
                                    <p:cond delay="0"/>
                                  </p:stCondLst>
                                  <p:childTnLst>
                                    <p:set>
                                      <p:cBhvr>
                                        <p:cTn id="8754" dur="1" fill="hold">
                                          <p:stCondLst>
                                            <p:cond delay="0"/>
                                          </p:stCondLst>
                                        </p:cTn>
                                        <p:tgtEl>
                                          <p:spTgt spid="594"/>
                                        </p:tgtEl>
                                        <p:attrNameLst>
                                          <p:attrName>style.visibility</p:attrName>
                                        </p:attrNameLst>
                                      </p:cBhvr>
                                      <p:to>
                                        <p:strVal val="hidden"/>
                                      </p:to>
                                    </p:set>
                                  </p:childTnLst>
                                </p:cTn>
                              </p:par>
                              <p:par>
                                <p:cTn id="8755" presetID="1" presetClass="exit" presetSubtype="0" fill="hold" grpId="4" nodeType="withEffect">
                                  <p:stCondLst>
                                    <p:cond delay="0"/>
                                  </p:stCondLst>
                                  <p:childTnLst>
                                    <p:set>
                                      <p:cBhvr>
                                        <p:cTn id="8756" dur="1" fill="hold">
                                          <p:stCondLst>
                                            <p:cond delay="0"/>
                                          </p:stCondLst>
                                        </p:cTn>
                                        <p:tgtEl>
                                          <p:spTgt spid="593"/>
                                        </p:tgtEl>
                                        <p:attrNameLst>
                                          <p:attrName>style.visibility</p:attrName>
                                        </p:attrNameLst>
                                      </p:cBhvr>
                                      <p:to>
                                        <p:strVal val="hidden"/>
                                      </p:to>
                                    </p:set>
                                  </p:childTnLst>
                                </p:cTn>
                              </p:par>
                              <p:par>
                                <p:cTn id="8757" presetID="1" presetClass="exit" presetSubtype="0" fill="hold" grpId="4" nodeType="withEffect">
                                  <p:stCondLst>
                                    <p:cond delay="0"/>
                                  </p:stCondLst>
                                  <p:childTnLst>
                                    <p:set>
                                      <p:cBhvr>
                                        <p:cTn id="8758" dur="1" fill="hold">
                                          <p:stCondLst>
                                            <p:cond delay="0"/>
                                          </p:stCondLst>
                                        </p:cTn>
                                        <p:tgtEl>
                                          <p:spTgt spid="596"/>
                                        </p:tgtEl>
                                        <p:attrNameLst>
                                          <p:attrName>style.visibility</p:attrName>
                                        </p:attrNameLst>
                                      </p:cBhvr>
                                      <p:to>
                                        <p:strVal val="hidden"/>
                                      </p:to>
                                    </p:set>
                                  </p:childTnLst>
                                </p:cTn>
                              </p:par>
                              <p:par>
                                <p:cTn id="8759" presetID="1" presetClass="exit" presetSubtype="0" fill="hold" grpId="4" nodeType="withEffect">
                                  <p:stCondLst>
                                    <p:cond delay="0"/>
                                  </p:stCondLst>
                                  <p:childTnLst>
                                    <p:set>
                                      <p:cBhvr>
                                        <p:cTn id="8760" dur="1" fill="hold">
                                          <p:stCondLst>
                                            <p:cond delay="0"/>
                                          </p:stCondLst>
                                        </p:cTn>
                                        <p:tgtEl>
                                          <p:spTgt spid="595"/>
                                        </p:tgtEl>
                                        <p:attrNameLst>
                                          <p:attrName>style.visibility</p:attrName>
                                        </p:attrNameLst>
                                      </p:cBhvr>
                                      <p:to>
                                        <p:strVal val="hidden"/>
                                      </p:to>
                                    </p:set>
                                  </p:childTnLst>
                                </p:cTn>
                              </p:par>
                              <p:par>
                                <p:cTn id="8761" presetID="1" presetClass="exit" presetSubtype="0" fill="hold" grpId="4" nodeType="withEffect">
                                  <p:stCondLst>
                                    <p:cond delay="0"/>
                                  </p:stCondLst>
                                  <p:childTnLst>
                                    <p:set>
                                      <p:cBhvr>
                                        <p:cTn id="8762" dur="1" fill="hold">
                                          <p:stCondLst>
                                            <p:cond delay="0"/>
                                          </p:stCondLst>
                                        </p:cTn>
                                        <p:tgtEl>
                                          <p:spTgt spid="598"/>
                                        </p:tgtEl>
                                        <p:attrNameLst>
                                          <p:attrName>style.visibility</p:attrName>
                                        </p:attrNameLst>
                                      </p:cBhvr>
                                      <p:to>
                                        <p:strVal val="hidden"/>
                                      </p:to>
                                    </p:set>
                                  </p:childTnLst>
                                </p:cTn>
                              </p:par>
                              <p:par>
                                <p:cTn id="8763" presetID="1" presetClass="exit" presetSubtype="0" fill="hold" grpId="4" nodeType="withEffect">
                                  <p:stCondLst>
                                    <p:cond delay="0"/>
                                  </p:stCondLst>
                                  <p:childTnLst>
                                    <p:set>
                                      <p:cBhvr>
                                        <p:cTn id="8764" dur="1" fill="hold">
                                          <p:stCondLst>
                                            <p:cond delay="0"/>
                                          </p:stCondLst>
                                        </p:cTn>
                                        <p:tgtEl>
                                          <p:spTgt spid="597"/>
                                        </p:tgtEl>
                                        <p:attrNameLst>
                                          <p:attrName>style.visibility</p:attrName>
                                        </p:attrNameLst>
                                      </p:cBhvr>
                                      <p:to>
                                        <p:strVal val="hidden"/>
                                      </p:to>
                                    </p:set>
                                  </p:childTnLst>
                                </p:cTn>
                              </p:par>
                              <p:par>
                                <p:cTn id="8765" presetID="1" presetClass="exit" presetSubtype="0" fill="hold" grpId="4" nodeType="withEffect">
                                  <p:stCondLst>
                                    <p:cond delay="0"/>
                                  </p:stCondLst>
                                  <p:childTnLst>
                                    <p:set>
                                      <p:cBhvr>
                                        <p:cTn id="8766" dur="1" fill="hold">
                                          <p:stCondLst>
                                            <p:cond delay="0"/>
                                          </p:stCondLst>
                                        </p:cTn>
                                        <p:tgtEl>
                                          <p:spTgt spid="600"/>
                                        </p:tgtEl>
                                        <p:attrNameLst>
                                          <p:attrName>style.visibility</p:attrName>
                                        </p:attrNameLst>
                                      </p:cBhvr>
                                      <p:to>
                                        <p:strVal val="hidden"/>
                                      </p:to>
                                    </p:set>
                                  </p:childTnLst>
                                </p:cTn>
                              </p:par>
                              <p:par>
                                <p:cTn id="8767" presetID="1" presetClass="exit" presetSubtype="0" fill="hold" grpId="4" nodeType="withEffect">
                                  <p:stCondLst>
                                    <p:cond delay="0"/>
                                  </p:stCondLst>
                                  <p:childTnLst>
                                    <p:set>
                                      <p:cBhvr>
                                        <p:cTn id="8768" dur="1" fill="hold">
                                          <p:stCondLst>
                                            <p:cond delay="0"/>
                                          </p:stCondLst>
                                        </p:cTn>
                                        <p:tgtEl>
                                          <p:spTgt spid="599"/>
                                        </p:tgtEl>
                                        <p:attrNameLst>
                                          <p:attrName>style.visibility</p:attrName>
                                        </p:attrNameLst>
                                      </p:cBhvr>
                                      <p:to>
                                        <p:strVal val="hidden"/>
                                      </p:to>
                                    </p:set>
                                  </p:childTnLst>
                                </p:cTn>
                              </p:par>
                              <p:par>
                                <p:cTn id="8769" presetID="1" presetClass="exit" presetSubtype="0" fill="hold" grpId="4" nodeType="withEffect">
                                  <p:stCondLst>
                                    <p:cond delay="0"/>
                                  </p:stCondLst>
                                  <p:childTnLst>
                                    <p:set>
                                      <p:cBhvr>
                                        <p:cTn id="8770" dur="1" fill="hold">
                                          <p:stCondLst>
                                            <p:cond delay="0"/>
                                          </p:stCondLst>
                                        </p:cTn>
                                        <p:tgtEl>
                                          <p:spTgt spid="602"/>
                                        </p:tgtEl>
                                        <p:attrNameLst>
                                          <p:attrName>style.visibility</p:attrName>
                                        </p:attrNameLst>
                                      </p:cBhvr>
                                      <p:to>
                                        <p:strVal val="hidden"/>
                                      </p:to>
                                    </p:set>
                                  </p:childTnLst>
                                </p:cTn>
                              </p:par>
                              <p:par>
                                <p:cTn id="8771" presetID="1" presetClass="exit" presetSubtype="0" fill="hold" grpId="4" nodeType="withEffect">
                                  <p:stCondLst>
                                    <p:cond delay="0"/>
                                  </p:stCondLst>
                                  <p:childTnLst>
                                    <p:set>
                                      <p:cBhvr>
                                        <p:cTn id="8772" dur="1" fill="hold">
                                          <p:stCondLst>
                                            <p:cond delay="0"/>
                                          </p:stCondLst>
                                        </p:cTn>
                                        <p:tgtEl>
                                          <p:spTgt spid="601"/>
                                        </p:tgtEl>
                                        <p:attrNameLst>
                                          <p:attrName>style.visibility</p:attrName>
                                        </p:attrNameLst>
                                      </p:cBhvr>
                                      <p:to>
                                        <p:strVal val="hidden"/>
                                      </p:to>
                                    </p:set>
                                  </p:childTnLst>
                                </p:cTn>
                              </p:par>
                              <p:par>
                                <p:cTn id="8773" presetID="1" presetClass="exit" presetSubtype="0" fill="hold" grpId="4" nodeType="withEffect">
                                  <p:stCondLst>
                                    <p:cond delay="0"/>
                                  </p:stCondLst>
                                  <p:childTnLst>
                                    <p:set>
                                      <p:cBhvr>
                                        <p:cTn id="8774" dur="1" fill="hold">
                                          <p:stCondLst>
                                            <p:cond delay="0"/>
                                          </p:stCondLst>
                                        </p:cTn>
                                        <p:tgtEl>
                                          <p:spTgt spid="603"/>
                                        </p:tgtEl>
                                        <p:attrNameLst>
                                          <p:attrName>style.visibility</p:attrName>
                                        </p:attrNameLst>
                                      </p:cBhvr>
                                      <p:to>
                                        <p:strVal val="hidden"/>
                                      </p:to>
                                    </p:set>
                                  </p:childTnLst>
                                </p:cTn>
                              </p:par>
                              <p:par>
                                <p:cTn id="8775" presetID="1" presetClass="exit" presetSubtype="0" fill="hold" grpId="4" nodeType="withEffect">
                                  <p:stCondLst>
                                    <p:cond delay="0"/>
                                  </p:stCondLst>
                                  <p:childTnLst>
                                    <p:set>
                                      <p:cBhvr>
                                        <p:cTn id="8776" dur="1" fill="hold">
                                          <p:stCondLst>
                                            <p:cond delay="0"/>
                                          </p:stCondLst>
                                        </p:cTn>
                                        <p:tgtEl>
                                          <p:spTgt spid="604"/>
                                        </p:tgtEl>
                                        <p:attrNameLst>
                                          <p:attrName>style.visibility</p:attrName>
                                        </p:attrNameLst>
                                      </p:cBhvr>
                                      <p:to>
                                        <p:strVal val="hidden"/>
                                      </p:to>
                                    </p:set>
                                  </p:childTnLst>
                                </p:cTn>
                              </p:par>
                              <p:par>
                                <p:cTn id="8777" presetID="1" presetClass="exit" presetSubtype="0" fill="hold" grpId="4" nodeType="withEffect">
                                  <p:stCondLst>
                                    <p:cond delay="0"/>
                                  </p:stCondLst>
                                  <p:childTnLst>
                                    <p:set>
                                      <p:cBhvr>
                                        <p:cTn id="8778" dur="1" fill="hold">
                                          <p:stCondLst>
                                            <p:cond delay="0"/>
                                          </p:stCondLst>
                                        </p:cTn>
                                        <p:tgtEl>
                                          <p:spTgt spid="606"/>
                                        </p:tgtEl>
                                        <p:attrNameLst>
                                          <p:attrName>style.visibility</p:attrName>
                                        </p:attrNameLst>
                                      </p:cBhvr>
                                      <p:to>
                                        <p:strVal val="hidden"/>
                                      </p:to>
                                    </p:set>
                                  </p:childTnLst>
                                </p:cTn>
                              </p:par>
                              <p:par>
                                <p:cTn id="8779" presetID="1" presetClass="exit" presetSubtype="0" fill="hold" grpId="4" nodeType="withEffect">
                                  <p:stCondLst>
                                    <p:cond delay="0"/>
                                  </p:stCondLst>
                                  <p:childTnLst>
                                    <p:set>
                                      <p:cBhvr>
                                        <p:cTn id="8780" dur="1" fill="hold">
                                          <p:stCondLst>
                                            <p:cond delay="0"/>
                                          </p:stCondLst>
                                        </p:cTn>
                                        <p:tgtEl>
                                          <p:spTgt spid="605"/>
                                        </p:tgtEl>
                                        <p:attrNameLst>
                                          <p:attrName>style.visibility</p:attrName>
                                        </p:attrNameLst>
                                      </p:cBhvr>
                                      <p:to>
                                        <p:strVal val="hidden"/>
                                      </p:to>
                                    </p:set>
                                  </p:childTnLst>
                                </p:cTn>
                              </p:par>
                              <p:par>
                                <p:cTn id="8781" presetID="1" presetClass="exit" presetSubtype="0" fill="hold" grpId="4" nodeType="withEffect">
                                  <p:stCondLst>
                                    <p:cond delay="0"/>
                                  </p:stCondLst>
                                  <p:childTnLst>
                                    <p:set>
                                      <p:cBhvr>
                                        <p:cTn id="8782" dur="1" fill="hold">
                                          <p:stCondLst>
                                            <p:cond delay="0"/>
                                          </p:stCondLst>
                                        </p:cTn>
                                        <p:tgtEl>
                                          <p:spTgt spid="608"/>
                                        </p:tgtEl>
                                        <p:attrNameLst>
                                          <p:attrName>style.visibility</p:attrName>
                                        </p:attrNameLst>
                                      </p:cBhvr>
                                      <p:to>
                                        <p:strVal val="hidden"/>
                                      </p:to>
                                    </p:set>
                                  </p:childTnLst>
                                </p:cTn>
                              </p:par>
                              <p:par>
                                <p:cTn id="8783" presetID="1" presetClass="exit" presetSubtype="0" fill="hold" grpId="4" nodeType="withEffect">
                                  <p:stCondLst>
                                    <p:cond delay="0"/>
                                  </p:stCondLst>
                                  <p:childTnLst>
                                    <p:set>
                                      <p:cBhvr>
                                        <p:cTn id="8784" dur="1" fill="hold">
                                          <p:stCondLst>
                                            <p:cond delay="0"/>
                                          </p:stCondLst>
                                        </p:cTn>
                                        <p:tgtEl>
                                          <p:spTgt spid="607"/>
                                        </p:tgtEl>
                                        <p:attrNameLst>
                                          <p:attrName>style.visibility</p:attrName>
                                        </p:attrNameLst>
                                      </p:cBhvr>
                                      <p:to>
                                        <p:strVal val="hidden"/>
                                      </p:to>
                                    </p:set>
                                  </p:childTnLst>
                                </p:cTn>
                              </p:par>
                              <p:par>
                                <p:cTn id="8785" presetID="1" presetClass="exit" presetSubtype="0" fill="hold" grpId="4" nodeType="withEffect">
                                  <p:stCondLst>
                                    <p:cond delay="0"/>
                                  </p:stCondLst>
                                  <p:childTnLst>
                                    <p:set>
                                      <p:cBhvr>
                                        <p:cTn id="8786" dur="1" fill="hold">
                                          <p:stCondLst>
                                            <p:cond delay="0"/>
                                          </p:stCondLst>
                                        </p:cTn>
                                        <p:tgtEl>
                                          <p:spTgt spid="610"/>
                                        </p:tgtEl>
                                        <p:attrNameLst>
                                          <p:attrName>style.visibility</p:attrName>
                                        </p:attrNameLst>
                                      </p:cBhvr>
                                      <p:to>
                                        <p:strVal val="hidden"/>
                                      </p:to>
                                    </p:set>
                                  </p:childTnLst>
                                </p:cTn>
                              </p:par>
                              <p:par>
                                <p:cTn id="8787" presetID="1" presetClass="exit" presetSubtype="0" fill="hold" grpId="4" nodeType="withEffect">
                                  <p:stCondLst>
                                    <p:cond delay="0"/>
                                  </p:stCondLst>
                                  <p:childTnLst>
                                    <p:set>
                                      <p:cBhvr>
                                        <p:cTn id="8788" dur="1" fill="hold">
                                          <p:stCondLst>
                                            <p:cond delay="0"/>
                                          </p:stCondLst>
                                        </p:cTn>
                                        <p:tgtEl>
                                          <p:spTgt spid="609"/>
                                        </p:tgtEl>
                                        <p:attrNameLst>
                                          <p:attrName>style.visibility</p:attrName>
                                        </p:attrNameLst>
                                      </p:cBhvr>
                                      <p:to>
                                        <p:strVal val="hidden"/>
                                      </p:to>
                                    </p:set>
                                  </p:childTnLst>
                                </p:cTn>
                              </p:par>
                              <p:par>
                                <p:cTn id="8789" presetID="1" presetClass="exit" presetSubtype="0" fill="hold" grpId="4" nodeType="withEffect">
                                  <p:stCondLst>
                                    <p:cond delay="0"/>
                                  </p:stCondLst>
                                  <p:childTnLst>
                                    <p:set>
                                      <p:cBhvr>
                                        <p:cTn id="8790" dur="1" fill="hold">
                                          <p:stCondLst>
                                            <p:cond delay="0"/>
                                          </p:stCondLst>
                                        </p:cTn>
                                        <p:tgtEl>
                                          <p:spTgt spid="612"/>
                                        </p:tgtEl>
                                        <p:attrNameLst>
                                          <p:attrName>style.visibility</p:attrName>
                                        </p:attrNameLst>
                                      </p:cBhvr>
                                      <p:to>
                                        <p:strVal val="hidden"/>
                                      </p:to>
                                    </p:set>
                                  </p:childTnLst>
                                </p:cTn>
                              </p:par>
                              <p:par>
                                <p:cTn id="8791" presetID="1" presetClass="exit" presetSubtype="0" fill="hold" grpId="4" nodeType="withEffect">
                                  <p:stCondLst>
                                    <p:cond delay="0"/>
                                  </p:stCondLst>
                                  <p:childTnLst>
                                    <p:set>
                                      <p:cBhvr>
                                        <p:cTn id="8792" dur="1" fill="hold">
                                          <p:stCondLst>
                                            <p:cond delay="0"/>
                                          </p:stCondLst>
                                        </p:cTn>
                                        <p:tgtEl>
                                          <p:spTgt spid="611"/>
                                        </p:tgtEl>
                                        <p:attrNameLst>
                                          <p:attrName>style.visibility</p:attrName>
                                        </p:attrNameLst>
                                      </p:cBhvr>
                                      <p:to>
                                        <p:strVal val="hidden"/>
                                      </p:to>
                                    </p:set>
                                  </p:childTnLst>
                                </p:cTn>
                              </p:par>
                              <p:par>
                                <p:cTn id="8793" presetID="1" presetClass="exit" presetSubtype="0" fill="hold" grpId="4" nodeType="withEffect">
                                  <p:stCondLst>
                                    <p:cond delay="0"/>
                                  </p:stCondLst>
                                  <p:childTnLst>
                                    <p:set>
                                      <p:cBhvr>
                                        <p:cTn id="8794" dur="1" fill="hold">
                                          <p:stCondLst>
                                            <p:cond delay="0"/>
                                          </p:stCondLst>
                                        </p:cTn>
                                        <p:tgtEl>
                                          <p:spTgt spid="614"/>
                                        </p:tgtEl>
                                        <p:attrNameLst>
                                          <p:attrName>style.visibility</p:attrName>
                                        </p:attrNameLst>
                                      </p:cBhvr>
                                      <p:to>
                                        <p:strVal val="hidden"/>
                                      </p:to>
                                    </p:set>
                                  </p:childTnLst>
                                </p:cTn>
                              </p:par>
                              <p:par>
                                <p:cTn id="8795" presetID="1" presetClass="exit" presetSubtype="0" fill="hold" grpId="4" nodeType="withEffect">
                                  <p:stCondLst>
                                    <p:cond delay="0"/>
                                  </p:stCondLst>
                                  <p:childTnLst>
                                    <p:set>
                                      <p:cBhvr>
                                        <p:cTn id="8796" dur="1" fill="hold">
                                          <p:stCondLst>
                                            <p:cond delay="0"/>
                                          </p:stCondLst>
                                        </p:cTn>
                                        <p:tgtEl>
                                          <p:spTgt spid="613"/>
                                        </p:tgtEl>
                                        <p:attrNameLst>
                                          <p:attrName>style.visibility</p:attrName>
                                        </p:attrNameLst>
                                      </p:cBhvr>
                                      <p:to>
                                        <p:strVal val="hidden"/>
                                      </p:to>
                                    </p:set>
                                  </p:childTnLst>
                                </p:cTn>
                              </p:par>
                              <p:par>
                                <p:cTn id="8797" presetID="1" presetClass="exit" presetSubtype="0" fill="hold" grpId="4" nodeType="withEffect">
                                  <p:stCondLst>
                                    <p:cond delay="0"/>
                                  </p:stCondLst>
                                  <p:childTnLst>
                                    <p:set>
                                      <p:cBhvr>
                                        <p:cTn id="8798" dur="1" fill="hold">
                                          <p:stCondLst>
                                            <p:cond delay="0"/>
                                          </p:stCondLst>
                                        </p:cTn>
                                        <p:tgtEl>
                                          <p:spTgt spid="616"/>
                                        </p:tgtEl>
                                        <p:attrNameLst>
                                          <p:attrName>style.visibility</p:attrName>
                                        </p:attrNameLst>
                                      </p:cBhvr>
                                      <p:to>
                                        <p:strVal val="hidden"/>
                                      </p:to>
                                    </p:set>
                                  </p:childTnLst>
                                </p:cTn>
                              </p:par>
                              <p:par>
                                <p:cTn id="8799" presetID="1" presetClass="exit" presetSubtype="0" fill="hold" grpId="4" nodeType="withEffect">
                                  <p:stCondLst>
                                    <p:cond delay="0"/>
                                  </p:stCondLst>
                                  <p:childTnLst>
                                    <p:set>
                                      <p:cBhvr>
                                        <p:cTn id="8800" dur="1" fill="hold">
                                          <p:stCondLst>
                                            <p:cond delay="0"/>
                                          </p:stCondLst>
                                        </p:cTn>
                                        <p:tgtEl>
                                          <p:spTgt spid="615"/>
                                        </p:tgtEl>
                                        <p:attrNameLst>
                                          <p:attrName>style.visibility</p:attrName>
                                        </p:attrNameLst>
                                      </p:cBhvr>
                                      <p:to>
                                        <p:strVal val="hidden"/>
                                      </p:to>
                                    </p:set>
                                  </p:childTnLst>
                                </p:cTn>
                              </p:par>
                              <p:par>
                                <p:cTn id="8801" presetID="1" presetClass="exit" presetSubtype="0" fill="hold" grpId="4" nodeType="withEffect">
                                  <p:stCondLst>
                                    <p:cond delay="0"/>
                                  </p:stCondLst>
                                  <p:childTnLst>
                                    <p:set>
                                      <p:cBhvr>
                                        <p:cTn id="8802" dur="1" fill="hold">
                                          <p:stCondLst>
                                            <p:cond delay="0"/>
                                          </p:stCondLst>
                                        </p:cTn>
                                        <p:tgtEl>
                                          <p:spTgt spid="618"/>
                                        </p:tgtEl>
                                        <p:attrNameLst>
                                          <p:attrName>style.visibility</p:attrName>
                                        </p:attrNameLst>
                                      </p:cBhvr>
                                      <p:to>
                                        <p:strVal val="hidden"/>
                                      </p:to>
                                    </p:set>
                                  </p:childTnLst>
                                </p:cTn>
                              </p:par>
                              <p:par>
                                <p:cTn id="8803" presetID="1" presetClass="exit" presetSubtype="0" fill="hold" grpId="4" nodeType="withEffect">
                                  <p:stCondLst>
                                    <p:cond delay="0"/>
                                  </p:stCondLst>
                                  <p:childTnLst>
                                    <p:set>
                                      <p:cBhvr>
                                        <p:cTn id="8804" dur="1" fill="hold">
                                          <p:stCondLst>
                                            <p:cond delay="0"/>
                                          </p:stCondLst>
                                        </p:cTn>
                                        <p:tgtEl>
                                          <p:spTgt spid="617"/>
                                        </p:tgtEl>
                                        <p:attrNameLst>
                                          <p:attrName>style.visibility</p:attrName>
                                        </p:attrNameLst>
                                      </p:cBhvr>
                                      <p:to>
                                        <p:strVal val="hidden"/>
                                      </p:to>
                                    </p:set>
                                  </p:childTnLst>
                                </p:cTn>
                              </p:par>
                              <p:par>
                                <p:cTn id="8805" presetID="1" presetClass="exit" presetSubtype="0" fill="hold" grpId="4" nodeType="withEffect">
                                  <p:stCondLst>
                                    <p:cond delay="0"/>
                                  </p:stCondLst>
                                  <p:childTnLst>
                                    <p:set>
                                      <p:cBhvr>
                                        <p:cTn id="8806" dur="1" fill="hold">
                                          <p:stCondLst>
                                            <p:cond delay="0"/>
                                          </p:stCondLst>
                                        </p:cTn>
                                        <p:tgtEl>
                                          <p:spTgt spid="620"/>
                                        </p:tgtEl>
                                        <p:attrNameLst>
                                          <p:attrName>style.visibility</p:attrName>
                                        </p:attrNameLst>
                                      </p:cBhvr>
                                      <p:to>
                                        <p:strVal val="hidden"/>
                                      </p:to>
                                    </p:set>
                                  </p:childTnLst>
                                </p:cTn>
                              </p:par>
                              <p:par>
                                <p:cTn id="8807" presetID="1" presetClass="exit" presetSubtype="0" fill="hold" grpId="4" nodeType="withEffect">
                                  <p:stCondLst>
                                    <p:cond delay="0"/>
                                  </p:stCondLst>
                                  <p:childTnLst>
                                    <p:set>
                                      <p:cBhvr>
                                        <p:cTn id="8808" dur="1" fill="hold">
                                          <p:stCondLst>
                                            <p:cond delay="0"/>
                                          </p:stCondLst>
                                        </p:cTn>
                                        <p:tgtEl>
                                          <p:spTgt spid="619"/>
                                        </p:tgtEl>
                                        <p:attrNameLst>
                                          <p:attrName>style.visibility</p:attrName>
                                        </p:attrNameLst>
                                      </p:cBhvr>
                                      <p:to>
                                        <p:strVal val="hidden"/>
                                      </p:to>
                                    </p:set>
                                  </p:childTnLst>
                                </p:cTn>
                              </p:par>
                              <p:par>
                                <p:cTn id="8809" presetID="1" presetClass="exit" presetSubtype="0" fill="hold" grpId="2" nodeType="withEffect">
                                  <p:stCondLst>
                                    <p:cond delay="0"/>
                                  </p:stCondLst>
                                  <p:childTnLst>
                                    <p:set>
                                      <p:cBhvr>
                                        <p:cTn id="8810" dur="1" fill="hold">
                                          <p:stCondLst>
                                            <p:cond delay="0"/>
                                          </p:stCondLst>
                                        </p:cTn>
                                        <p:tgtEl>
                                          <p:spTgt spid="622"/>
                                        </p:tgtEl>
                                        <p:attrNameLst>
                                          <p:attrName>style.visibility</p:attrName>
                                        </p:attrNameLst>
                                      </p:cBhvr>
                                      <p:to>
                                        <p:strVal val="hidden"/>
                                      </p:to>
                                    </p:set>
                                  </p:childTnLst>
                                </p:cTn>
                              </p:par>
                              <p:par>
                                <p:cTn id="8811" presetID="1" presetClass="exit" presetSubtype="0" fill="hold" grpId="2" nodeType="withEffect">
                                  <p:stCondLst>
                                    <p:cond delay="0"/>
                                  </p:stCondLst>
                                  <p:childTnLst>
                                    <p:set>
                                      <p:cBhvr>
                                        <p:cTn id="8812" dur="1" fill="hold">
                                          <p:stCondLst>
                                            <p:cond delay="0"/>
                                          </p:stCondLst>
                                        </p:cTn>
                                        <p:tgtEl>
                                          <p:spTgt spid="621"/>
                                        </p:tgtEl>
                                        <p:attrNameLst>
                                          <p:attrName>style.visibility</p:attrName>
                                        </p:attrNameLst>
                                      </p:cBhvr>
                                      <p:to>
                                        <p:strVal val="hidden"/>
                                      </p:to>
                                    </p:set>
                                  </p:childTnLst>
                                </p:cTn>
                              </p:par>
                              <p:par>
                                <p:cTn id="8813" presetID="1" presetClass="entr" presetSubtype="0" fill="hold" grpId="2" nodeType="withEffect">
                                  <p:stCondLst>
                                    <p:cond delay="0"/>
                                  </p:stCondLst>
                                  <p:childTnLst>
                                    <p:set>
                                      <p:cBhvr>
                                        <p:cTn id="8814" dur="1" fill="hold">
                                          <p:stCondLst>
                                            <p:cond delay="0"/>
                                          </p:stCondLst>
                                        </p:cTn>
                                        <p:tgtEl>
                                          <p:spTgt spid="522"/>
                                        </p:tgtEl>
                                        <p:attrNameLst>
                                          <p:attrName>style.visibility</p:attrName>
                                        </p:attrNameLst>
                                      </p:cBhvr>
                                      <p:to>
                                        <p:strVal val="visible"/>
                                      </p:to>
                                    </p:set>
                                  </p:childTnLst>
                                </p:cTn>
                              </p:par>
                            </p:childTnLst>
                          </p:cTn>
                        </p:par>
                      </p:childTnLst>
                    </p:cTn>
                  </p:par>
                </p:childTnLst>
              </p:cTn>
              <p:nextCondLst>
                <p:cond evt="onClick" delay="0">
                  <p:tgtEl>
                    <p:spTgt spid="4102"/>
                  </p:tgtEl>
                </p:cond>
              </p:nextCondLst>
            </p:seq>
            <p:seq concurrent="1" nextAc="seek">
              <p:cTn id="8815" restart="whenNotActive" fill="hold" evtFilter="cancelBubble" nodeType="interactiveSeq">
                <p:stCondLst>
                  <p:cond evt="onClick" delay="0">
                    <p:tgtEl>
                      <p:spTgt spid="4103"/>
                    </p:tgtEl>
                  </p:cond>
                </p:stCondLst>
                <p:endSync evt="end" delay="0">
                  <p:rtn val="all"/>
                </p:endSync>
                <p:childTnLst>
                  <p:par>
                    <p:cTn id="8816" fill="hold">
                      <p:stCondLst>
                        <p:cond delay="0"/>
                      </p:stCondLst>
                      <p:childTnLst>
                        <p:par>
                          <p:cTn id="8817" fill="hold">
                            <p:stCondLst>
                              <p:cond delay="0"/>
                            </p:stCondLst>
                            <p:childTnLst>
                              <p:par>
                                <p:cTn id="8818" presetID="1" presetClass="exit" presetSubtype="0" fill="hold" grpId="4" nodeType="clickEffect">
                                  <p:stCondLst>
                                    <p:cond delay="0"/>
                                  </p:stCondLst>
                                  <p:childTnLst>
                                    <p:set>
                                      <p:cBhvr>
                                        <p:cTn id="8819" dur="1" fill="hold">
                                          <p:stCondLst>
                                            <p:cond delay="0"/>
                                          </p:stCondLst>
                                        </p:cTn>
                                        <p:tgtEl>
                                          <p:spTgt spid="625"/>
                                        </p:tgtEl>
                                        <p:attrNameLst>
                                          <p:attrName>style.visibility</p:attrName>
                                        </p:attrNameLst>
                                      </p:cBhvr>
                                      <p:to>
                                        <p:strVal val="hidden"/>
                                      </p:to>
                                    </p:set>
                                  </p:childTnLst>
                                </p:cTn>
                              </p:par>
                              <p:par>
                                <p:cTn id="8820" presetID="1" presetClass="exit" presetSubtype="0" fill="hold" grpId="4" nodeType="withEffect">
                                  <p:stCondLst>
                                    <p:cond delay="0"/>
                                  </p:stCondLst>
                                  <p:childTnLst>
                                    <p:set>
                                      <p:cBhvr>
                                        <p:cTn id="8821" dur="1" fill="hold">
                                          <p:stCondLst>
                                            <p:cond delay="0"/>
                                          </p:stCondLst>
                                        </p:cTn>
                                        <p:tgtEl>
                                          <p:spTgt spid="626"/>
                                        </p:tgtEl>
                                        <p:attrNameLst>
                                          <p:attrName>style.visibility</p:attrName>
                                        </p:attrNameLst>
                                      </p:cBhvr>
                                      <p:to>
                                        <p:strVal val="hidden"/>
                                      </p:to>
                                    </p:set>
                                  </p:childTnLst>
                                </p:cTn>
                              </p:par>
                              <p:par>
                                <p:cTn id="8822" presetID="1" presetClass="exit" presetSubtype="0" fill="hold" grpId="4" nodeType="withEffect">
                                  <p:stCondLst>
                                    <p:cond delay="0"/>
                                  </p:stCondLst>
                                  <p:childTnLst>
                                    <p:set>
                                      <p:cBhvr>
                                        <p:cTn id="8823" dur="1" fill="hold">
                                          <p:stCondLst>
                                            <p:cond delay="0"/>
                                          </p:stCondLst>
                                        </p:cTn>
                                        <p:tgtEl>
                                          <p:spTgt spid="628"/>
                                        </p:tgtEl>
                                        <p:attrNameLst>
                                          <p:attrName>style.visibility</p:attrName>
                                        </p:attrNameLst>
                                      </p:cBhvr>
                                      <p:to>
                                        <p:strVal val="hidden"/>
                                      </p:to>
                                    </p:set>
                                  </p:childTnLst>
                                </p:cTn>
                              </p:par>
                              <p:par>
                                <p:cTn id="8824" presetID="1" presetClass="exit" presetSubtype="0" fill="hold" grpId="4" nodeType="withEffect">
                                  <p:stCondLst>
                                    <p:cond delay="0"/>
                                  </p:stCondLst>
                                  <p:childTnLst>
                                    <p:set>
                                      <p:cBhvr>
                                        <p:cTn id="8825" dur="1" fill="hold">
                                          <p:stCondLst>
                                            <p:cond delay="0"/>
                                          </p:stCondLst>
                                        </p:cTn>
                                        <p:tgtEl>
                                          <p:spTgt spid="627"/>
                                        </p:tgtEl>
                                        <p:attrNameLst>
                                          <p:attrName>style.visibility</p:attrName>
                                        </p:attrNameLst>
                                      </p:cBhvr>
                                      <p:to>
                                        <p:strVal val="hidden"/>
                                      </p:to>
                                    </p:set>
                                  </p:childTnLst>
                                </p:cTn>
                              </p:par>
                              <p:par>
                                <p:cTn id="8826" presetID="1" presetClass="exit" presetSubtype="0" fill="hold" grpId="4" nodeType="withEffect">
                                  <p:stCondLst>
                                    <p:cond delay="0"/>
                                  </p:stCondLst>
                                  <p:childTnLst>
                                    <p:set>
                                      <p:cBhvr>
                                        <p:cTn id="8827" dur="1" fill="hold">
                                          <p:stCondLst>
                                            <p:cond delay="0"/>
                                          </p:stCondLst>
                                        </p:cTn>
                                        <p:tgtEl>
                                          <p:spTgt spid="630"/>
                                        </p:tgtEl>
                                        <p:attrNameLst>
                                          <p:attrName>style.visibility</p:attrName>
                                        </p:attrNameLst>
                                      </p:cBhvr>
                                      <p:to>
                                        <p:strVal val="hidden"/>
                                      </p:to>
                                    </p:set>
                                  </p:childTnLst>
                                </p:cTn>
                              </p:par>
                              <p:par>
                                <p:cTn id="8828" presetID="1" presetClass="exit" presetSubtype="0" fill="hold" grpId="4" nodeType="withEffect">
                                  <p:stCondLst>
                                    <p:cond delay="0"/>
                                  </p:stCondLst>
                                  <p:childTnLst>
                                    <p:set>
                                      <p:cBhvr>
                                        <p:cTn id="8829" dur="1" fill="hold">
                                          <p:stCondLst>
                                            <p:cond delay="0"/>
                                          </p:stCondLst>
                                        </p:cTn>
                                        <p:tgtEl>
                                          <p:spTgt spid="629"/>
                                        </p:tgtEl>
                                        <p:attrNameLst>
                                          <p:attrName>style.visibility</p:attrName>
                                        </p:attrNameLst>
                                      </p:cBhvr>
                                      <p:to>
                                        <p:strVal val="hidden"/>
                                      </p:to>
                                    </p:set>
                                  </p:childTnLst>
                                </p:cTn>
                              </p:par>
                              <p:par>
                                <p:cTn id="8830" presetID="1" presetClass="exit" presetSubtype="0" fill="hold" grpId="4" nodeType="withEffect">
                                  <p:stCondLst>
                                    <p:cond delay="0"/>
                                  </p:stCondLst>
                                  <p:childTnLst>
                                    <p:set>
                                      <p:cBhvr>
                                        <p:cTn id="8831" dur="1" fill="hold">
                                          <p:stCondLst>
                                            <p:cond delay="0"/>
                                          </p:stCondLst>
                                        </p:cTn>
                                        <p:tgtEl>
                                          <p:spTgt spid="632"/>
                                        </p:tgtEl>
                                        <p:attrNameLst>
                                          <p:attrName>style.visibility</p:attrName>
                                        </p:attrNameLst>
                                      </p:cBhvr>
                                      <p:to>
                                        <p:strVal val="hidden"/>
                                      </p:to>
                                    </p:set>
                                  </p:childTnLst>
                                </p:cTn>
                              </p:par>
                              <p:par>
                                <p:cTn id="8832" presetID="1" presetClass="exit" presetSubtype="0" fill="hold" grpId="4" nodeType="withEffect">
                                  <p:stCondLst>
                                    <p:cond delay="0"/>
                                  </p:stCondLst>
                                  <p:childTnLst>
                                    <p:set>
                                      <p:cBhvr>
                                        <p:cTn id="8833" dur="1" fill="hold">
                                          <p:stCondLst>
                                            <p:cond delay="0"/>
                                          </p:stCondLst>
                                        </p:cTn>
                                        <p:tgtEl>
                                          <p:spTgt spid="631"/>
                                        </p:tgtEl>
                                        <p:attrNameLst>
                                          <p:attrName>style.visibility</p:attrName>
                                        </p:attrNameLst>
                                      </p:cBhvr>
                                      <p:to>
                                        <p:strVal val="hidden"/>
                                      </p:to>
                                    </p:set>
                                  </p:childTnLst>
                                </p:cTn>
                              </p:par>
                              <p:par>
                                <p:cTn id="8834" presetID="1" presetClass="exit" presetSubtype="0" fill="hold" grpId="4" nodeType="withEffect">
                                  <p:stCondLst>
                                    <p:cond delay="0"/>
                                  </p:stCondLst>
                                  <p:childTnLst>
                                    <p:set>
                                      <p:cBhvr>
                                        <p:cTn id="8835" dur="1" fill="hold">
                                          <p:stCondLst>
                                            <p:cond delay="0"/>
                                          </p:stCondLst>
                                        </p:cTn>
                                        <p:tgtEl>
                                          <p:spTgt spid="634"/>
                                        </p:tgtEl>
                                        <p:attrNameLst>
                                          <p:attrName>style.visibility</p:attrName>
                                        </p:attrNameLst>
                                      </p:cBhvr>
                                      <p:to>
                                        <p:strVal val="hidden"/>
                                      </p:to>
                                    </p:set>
                                  </p:childTnLst>
                                </p:cTn>
                              </p:par>
                              <p:par>
                                <p:cTn id="8836" presetID="1" presetClass="exit" presetSubtype="0" fill="hold" grpId="4" nodeType="withEffect">
                                  <p:stCondLst>
                                    <p:cond delay="0"/>
                                  </p:stCondLst>
                                  <p:childTnLst>
                                    <p:set>
                                      <p:cBhvr>
                                        <p:cTn id="8837" dur="1" fill="hold">
                                          <p:stCondLst>
                                            <p:cond delay="0"/>
                                          </p:stCondLst>
                                        </p:cTn>
                                        <p:tgtEl>
                                          <p:spTgt spid="633"/>
                                        </p:tgtEl>
                                        <p:attrNameLst>
                                          <p:attrName>style.visibility</p:attrName>
                                        </p:attrNameLst>
                                      </p:cBhvr>
                                      <p:to>
                                        <p:strVal val="hidden"/>
                                      </p:to>
                                    </p:set>
                                  </p:childTnLst>
                                </p:cTn>
                              </p:par>
                              <p:par>
                                <p:cTn id="8838" presetID="1" presetClass="exit" presetSubtype="0" fill="hold" grpId="4" nodeType="withEffect">
                                  <p:stCondLst>
                                    <p:cond delay="0"/>
                                  </p:stCondLst>
                                  <p:childTnLst>
                                    <p:set>
                                      <p:cBhvr>
                                        <p:cTn id="8839" dur="1" fill="hold">
                                          <p:stCondLst>
                                            <p:cond delay="0"/>
                                          </p:stCondLst>
                                        </p:cTn>
                                        <p:tgtEl>
                                          <p:spTgt spid="636"/>
                                        </p:tgtEl>
                                        <p:attrNameLst>
                                          <p:attrName>style.visibility</p:attrName>
                                        </p:attrNameLst>
                                      </p:cBhvr>
                                      <p:to>
                                        <p:strVal val="hidden"/>
                                      </p:to>
                                    </p:set>
                                  </p:childTnLst>
                                </p:cTn>
                              </p:par>
                              <p:par>
                                <p:cTn id="8840" presetID="1" presetClass="exit" presetSubtype="0" fill="hold" grpId="4" nodeType="withEffect">
                                  <p:stCondLst>
                                    <p:cond delay="0"/>
                                  </p:stCondLst>
                                  <p:childTnLst>
                                    <p:set>
                                      <p:cBhvr>
                                        <p:cTn id="8841" dur="1" fill="hold">
                                          <p:stCondLst>
                                            <p:cond delay="0"/>
                                          </p:stCondLst>
                                        </p:cTn>
                                        <p:tgtEl>
                                          <p:spTgt spid="635"/>
                                        </p:tgtEl>
                                        <p:attrNameLst>
                                          <p:attrName>style.visibility</p:attrName>
                                        </p:attrNameLst>
                                      </p:cBhvr>
                                      <p:to>
                                        <p:strVal val="hidden"/>
                                      </p:to>
                                    </p:set>
                                  </p:childTnLst>
                                </p:cTn>
                              </p:par>
                              <p:par>
                                <p:cTn id="8842" presetID="1" presetClass="exit" presetSubtype="0" fill="hold" grpId="4" nodeType="withEffect">
                                  <p:stCondLst>
                                    <p:cond delay="0"/>
                                  </p:stCondLst>
                                  <p:childTnLst>
                                    <p:set>
                                      <p:cBhvr>
                                        <p:cTn id="8843" dur="1" fill="hold">
                                          <p:stCondLst>
                                            <p:cond delay="0"/>
                                          </p:stCondLst>
                                        </p:cTn>
                                        <p:tgtEl>
                                          <p:spTgt spid="638"/>
                                        </p:tgtEl>
                                        <p:attrNameLst>
                                          <p:attrName>style.visibility</p:attrName>
                                        </p:attrNameLst>
                                      </p:cBhvr>
                                      <p:to>
                                        <p:strVal val="hidden"/>
                                      </p:to>
                                    </p:set>
                                  </p:childTnLst>
                                </p:cTn>
                              </p:par>
                              <p:par>
                                <p:cTn id="8844" presetID="1" presetClass="exit" presetSubtype="0" fill="hold" grpId="4" nodeType="withEffect">
                                  <p:stCondLst>
                                    <p:cond delay="0"/>
                                  </p:stCondLst>
                                  <p:childTnLst>
                                    <p:set>
                                      <p:cBhvr>
                                        <p:cTn id="8845" dur="1" fill="hold">
                                          <p:stCondLst>
                                            <p:cond delay="0"/>
                                          </p:stCondLst>
                                        </p:cTn>
                                        <p:tgtEl>
                                          <p:spTgt spid="637"/>
                                        </p:tgtEl>
                                        <p:attrNameLst>
                                          <p:attrName>style.visibility</p:attrName>
                                        </p:attrNameLst>
                                      </p:cBhvr>
                                      <p:to>
                                        <p:strVal val="hidden"/>
                                      </p:to>
                                    </p:set>
                                  </p:childTnLst>
                                </p:cTn>
                              </p:par>
                              <p:par>
                                <p:cTn id="8846" presetID="1" presetClass="exit" presetSubtype="0" fill="hold" grpId="4" nodeType="withEffect">
                                  <p:stCondLst>
                                    <p:cond delay="0"/>
                                  </p:stCondLst>
                                  <p:childTnLst>
                                    <p:set>
                                      <p:cBhvr>
                                        <p:cTn id="8847" dur="1" fill="hold">
                                          <p:stCondLst>
                                            <p:cond delay="0"/>
                                          </p:stCondLst>
                                        </p:cTn>
                                        <p:tgtEl>
                                          <p:spTgt spid="640"/>
                                        </p:tgtEl>
                                        <p:attrNameLst>
                                          <p:attrName>style.visibility</p:attrName>
                                        </p:attrNameLst>
                                      </p:cBhvr>
                                      <p:to>
                                        <p:strVal val="hidden"/>
                                      </p:to>
                                    </p:set>
                                  </p:childTnLst>
                                </p:cTn>
                              </p:par>
                              <p:par>
                                <p:cTn id="8848" presetID="1" presetClass="exit" presetSubtype="0" fill="hold" grpId="4" nodeType="withEffect">
                                  <p:stCondLst>
                                    <p:cond delay="0"/>
                                  </p:stCondLst>
                                  <p:childTnLst>
                                    <p:set>
                                      <p:cBhvr>
                                        <p:cTn id="8849" dur="1" fill="hold">
                                          <p:stCondLst>
                                            <p:cond delay="0"/>
                                          </p:stCondLst>
                                        </p:cTn>
                                        <p:tgtEl>
                                          <p:spTgt spid="639"/>
                                        </p:tgtEl>
                                        <p:attrNameLst>
                                          <p:attrName>style.visibility</p:attrName>
                                        </p:attrNameLst>
                                      </p:cBhvr>
                                      <p:to>
                                        <p:strVal val="hidden"/>
                                      </p:to>
                                    </p:set>
                                  </p:childTnLst>
                                </p:cTn>
                              </p:par>
                              <p:par>
                                <p:cTn id="8850" presetID="1" presetClass="exit" presetSubtype="0" fill="hold" grpId="4" nodeType="withEffect">
                                  <p:stCondLst>
                                    <p:cond delay="0"/>
                                  </p:stCondLst>
                                  <p:childTnLst>
                                    <p:set>
                                      <p:cBhvr>
                                        <p:cTn id="8851" dur="1" fill="hold">
                                          <p:stCondLst>
                                            <p:cond delay="0"/>
                                          </p:stCondLst>
                                        </p:cTn>
                                        <p:tgtEl>
                                          <p:spTgt spid="642"/>
                                        </p:tgtEl>
                                        <p:attrNameLst>
                                          <p:attrName>style.visibility</p:attrName>
                                        </p:attrNameLst>
                                      </p:cBhvr>
                                      <p:to>
                                        <p:strVal val="hidden"/>
                                      </p:to>
                                    </p:set>
                                  </p:childTnLst>
                                </p:cTn>
                              </p:par>
                              <p:par>
                                <p:cTn id="8852" presetID="1" presetClass="exit" presetSubtype="0" fill="hold" grpId="4" nodeType="withEffect">
                                  <p:stCondLst>
                                    <p:cond delay="0"/>
                                  </p:stCondLst>
                                  <p:childTnLst>
                                    <p:set>
                                      <p:cBhvr>
                                        <p:cTn id="8853" dur="1" fill="hold">
                                          <p:stCondLst>
                                            <p:cond delay="0"/>
                                          </p:stCondLst>
                                        </p:cTn>
                                        <p:tgtEl>
                                          <p:spTgt spid="641"/>
                                        </p:tgtEl>
                                        <p:attrNameLst>
                                          <p:attrName>style.visibility</p:attrName>
                                        </p:attrNameLst>
                                      </p:cBhvr>
                                      <p:to>
                                        <p:strVal val="hidden"/>
                                      </p:to>
                                    </p:set>
                                  </p:childTnLst>
                                </p:cTn>
                              </p:par>
                              <p:par>
                                <p:cTn id="8854" presetID="1" presetClass="exit" presetSubtype="0" fill="hold" grpId="4" nodeType="withEffect">
                                  <p:stCondLst>
                                    <p:cond delay="0"/>
                                  </p:stCondLst>
                                  <p:childTnLst>
                                    <p:set>
                                      <p:cBhvr>
                                        <p:cTn id="8855" dur="1" fill="hold">
                                          <p:stCondLst>
                                            <p:cond delay="0"/>
                                          </p:stCondLst>
                                        </p:cTn>
                                        <p:tgtEl>
                                          <p:spTgt spid="644"/>
                                        </p:tgtEl>
                                        <p:attrNameLst>
                                          <p:attrName>style.visibility</p:attrName>
                                        </p:attrNameLst>
                                      </p:cBhvr>
                                      <p:to>
                                        <p:strVal val="hidden"/>
                                      </p:to>
                                    </p:set>
                                  </p:childTnLst>
                                </p:cTn>
                              </p:par>
                              <p:par>
                                <p:cTn id="8856" presetID="1" presetClass="exit" presetSubtype="0" fill="hold" grpId="4" nodeType="withEffect">
                                  <p:stCondLst>
                                    <p:cond delay="0"/>
                                  </p:stCondLst>
                                  <p:childTnLst>
                                    <p:set>
                                      <p:cBhvr>
                                        <p:cTn id="8857" dur="1" fill="hold">
                                          <p:stCondLst>
                                            <p:cond delay="0"/>
                                          </p:stCondLst>
                                        </p:cTn>
                                        <p:tgtEl>
                                          <p:spTgt spid="643"/>
                                        </p:tgtEl>
                                        <p:attrNameLst>
                                          <p:attrName>style.visibility</p:attrName>
                                        </p:attrNameLst>
                                      </p:cBhvr>
                                      <p:to>
                                        <p:strVal val="hidden"/>
                                      </p:to>
                                    </p:set>
                                  </p:childTnLst>
                                </p:cTn>
                              </p:par>
                              <p:par>
                                <p:cTn id="8858" presetID="1" presetClass="exit" presetSubtype="0" fill="hold" grpId="4" nodeType="withEffect">
                                  <p:stCondLst>
                                    <p:cond delay="0"/>
                                  </p:stCondLst>
                                  <p:childTnLst>
                                    <p:set>
                                      <p:cBhvr>
                                        <p:cTn id="8859" dur="1" fill="hold">
                                          <p:stCondLst>
                                            <p:cond delay="0"/>
                                          </p:stCondLst>
                                        </p:cTn>
                                        <p:tgtEl>
                                          <p:spTgt spid="645"/>
                                        </p:tgtEl>
                                        <p:attrNameLst>
                                          <p:attrName>style.visibility</p:attrName>
                                        </p:attrNameLst>
                                      </p:cBhvr>
                                      <p:to>
                                        <p:strVal val="hidden"/>
                                      </p:to>
                                    </p:set>
                                  </p:childTnLst>
                                </p:cTn>
                              </p:par>
                              <p:par>
                                <p:cTn id="8860" presetID="1" presetClass="exit" presetSubtype="0" fill="hold" grpId="4" nodeType="withEffect">
                                  <p:stCondLst>
                                    <p:cond delay="0"/>
                                  </p:stCondLst>
                                  <p:childTnLst>
                                    <p:set>
                                      <p:cBhvr>
                                        <p:cTn id="8861" dur="1" fill="hold">
                                          <p:stCondLst>
                                            <p:cond delay="0"/>
                                          </p:stCondLst>
                                        </p:cTn>
                                        <p:tgtEl>
                                          <p:spTgt spid="646"/>
                                        </p:tgtEl>
                                        <p:attrNameLst>
                                          <p:attrName>style.visibility</p:attrName>
                                        </p:attrNameLst>
                                      </p:cBhvr>
                                      <p:to>
                                        <p:strVal val="hidden"/>
                                      </p:to>
                                    </p:set>
                                  </p:childTnLst>
                                </p:cTn>
                              </p:par>
                              <p:par>
                                <p:cTn id="8862" presetID="1" presetClass="exit" presetSubtype="0" fill="hold" grpId="4" nodeType="withEffect">
                                  <p:stCondLst>
                                    <p:cond delay="0"/>
                                  </p:stCondLst>
                                  <p:childTnLst>
                                    <p:set>
                                      <p:cBhvr>
                                        <p:cTn id="8863" dur="1" fill="hold">
                                          <p:stCondLst>
                                            <p:cond delay="0"/>
                                          </p:stCondLst>
                                        </p:cTn>
                                        <p:tgtEl>
                                          <p:spTgt spid="648"/>
                                        </p:tgtEl>
                                        <p:attrNameLst>
                                          <p:attrName>style.visibility</p:attrName>
                                        </p:attrNameLst>
                                      </p:cBhvr>
                                      <p:to>
                                        <p:strVal val="hidden"/>
                                      </p:to>
                                    </p:set>
                                  </p:childTnLst>
                                </p:cTn>
                              </p:par>
                              <p:par>
                                <p:cTn id="8864" presetID="1" presetClass="exit" presetSubtype="0" fill="hold" grpId="4" nodeType="withEffect">
                                  <p:stCondLst>
                                    <p:cond delay="0"/>
                                  </p:stCondLst>
                                  <p:childTnLst>
                                    <p:set>
                                      <p:cBhvr>
                                        <p:cTn id="8865" dur="1" fill="hold">
                                          <p:stCondLst>
                                            <p:cond delay="0"/>
                                          </p:stCondLst>
                                        </p:cTn>
                                        <p:tgtEl>
                                          <p:spTgt spid="647"/>
                                        </p:tgtEl>
                                        <p:attrNameLst>
                                          <p:attrName>style.visibility</p:attrName>
                                        </p:attrNameLst>
                                      </p:cBhvr>
                                      <p:to>
                                        <p:strVal val="hidden"/>
                                      </p:to>
                                    </p:set>
                                  </p:childTnLst>
                                </p:cTn>
                              </p:par>
                              <p:par>
                                <p:cTn id="8866" presetID="1" presetClass="exit" presetSubtype="0" fill="hold" grpId="4" nodeType="withEffect">
                                  <p:stCondLst>
                                    <p:cond delay="0"/>
                                  </p:stCondLst>
                                  <p:childTnLst>
                                    <p:set>
                                      <p:cBhvr>
                                        <p:cTn id="8867" dur="1" fill="hold">
                                          <p:stCondLst>
                                            <p:cond delay="0"/>
                                          </p:stCondLst>
                                        </p:cTn>
                                        <p:tgtEl>
                                          <p:spTgt spid="650"/>
                                        </p:tgtEl>
                                        <p:attrNameLst>
                                          <p:attrName>style.visibility</p:attrName>
                                        </p:attrNameLst>
                                      </p:cBhvr>
                                      <p:to>
                                        <p:strVal val="hidden"/>
                                      </p:to>
                                    </p:set>
                                  </p:childTnLst>
                                </p:cTn>
                              </p:par>
                              <p:par>
                                <p:cTn id="8868" presetID="1" presetClass="exit" presetSubtype="0" fill="hold" grpId="4" nodeType="withEffect">
                                  <p:stCondLst>
                                    <p:cond delay="0"/>
                                  </p:stCondLst>
                                  <p:childTnLst>
                                    <p:set>
                                      <p:cBhvr>
                                        <p:cTn id="8869" dur="1" fill="hold">
                                          <p:stCondLst>
                                            <p:cond delay="0"/>
                                          </p:stCondLst>
                                        </p:cTn>
                                        <p:tgtEl>
                                          <p:spTgt spid="649"/>
                                        </p:tgtEl>
                                        <p:attrNameLst>
                                          <p:attrName>style.visibility</p:attrName>
                                        </p:attrNameLst>
                                      </p:cBhvr>
                                      <p:to>
                                        <p:strVal val="hidden"/>
                                      </p:to>
                                    </p:set>
                                  </p:childTnLst>
                                </p:cTn>
                              </p:par>
                              <p:par>
                                <p:cTn id="8870" presetID="1" presetClass="exit" presetSubtype="0" fill="hold" grpId="4" nodeType="withEffect">
                                  <p:stCondLst>
                                    <p:cond delay="0"/>
                                  </p:stCondLst>
                                  <p:childTnLst>
                                    <p:set>
                                      <p:cBhvr>
                                        <p:cTn id="8871" dur="1" fill="hold">
                                          <p:stCondLst>
                                            <p:cond delay="0"/>
                                          </p:stCondLst>
                                        </p:cTn>
                                        <p:tgtEl>
                                          <p:spTgt spid="652"/>
                                        </p:tgtEl>
                                        <p:attrNameLst>
                                          <p:attrName>style.visibility</p:attrName>
                                        </p:attrNameLst>
                                      </p:cBhvr>
                                      <p:to>
                                        <p:strVal val="hidden"/>
                                      </p:to>
                                    </p:set>
                                  </p:childTnLst>
                                </p:cTn>
                              </p:par>
                              <p:par>
                                <p:cTn id="8872" presetID="1" presetClass="exit" presetSubtype="0" fill="hold" grpId="4" nodeType="withEffect">
                                  <p:stCondLst>
                                    <p:cond delay="0"/>
                                  </p:stCondLst>
                                  <p:childTnLst>
                                    <p:set>
                                      <p:cBhvr>
                                        <p:cTn id="8873" dur="1" fill="hold">
                                          <p:stCondLst>
                                            <p:cond delay="0"/>
                                          </p:stCondLst>
                                        </p:cTn>
                                        <p:tgtEl>
                                          <p:spTgt spid="651"/>
                                        </p:tgtEl>
                                        <p:attrNameLst>
                                          <p:attrName>style.visibility</p:attrName>
                                        </p:attrNameLst>
                                      </p:cBhvr>
                                      <p:to>
                                        <p:strVal val="hidden"/>
                                      </p:to>
                                    </p:set>
                                  </p:childTnLst>
                                </p:cTn>
                              </p:par>
                              <p:par>
                                <p:cTn id="8874" presetID="1" presetClass="exit" presetSubtype="0" fill="hold" grpId="4" nodeType="withEffect">
                                  <p:stCondLst>
                                    <p:cond delay="0"/>
                                  </p:stCondLst>
                                  <p:childTnLst>
                                    <p:set>
                                      <p:cBhvr>
                                        <p:cTn id="8875" dur="1" fill="hold">
                                          <p:stCondLst>
                                            <p:cond delay="0"/>
                                          </p:stCondLst>
                                        </p:cTn>
                                        <p:tgtEl>
                                          <p:spTgt spid="654"/>
                                        </p:tgtEl>
                                        <p:attrNameLst>
                                          <p:attrName>style.visibility</p:attrName>
                                        </p:attrNameLst>
                                      </p:cBhvr>
                                      <p:to>
                                        <p:strVal val="hidden"/>
                                      </p:to>
                                    </p:set>
                                  </p:childTnLst>
                                </p:cTn>
                              </p:par>
                              <p:par>
                                <p:cTn id="8876" presetID="1" presetClass="exit" presetSubtype="0" fill="hold" grpId="4" nodeType="withEffect">
                                  <p:stCondLst>
                                    <p:cond delay="0"/>
                                  </p:stCondLst>
                                  <p:childTnLst>
                                    <p:set>
                                      <p:cBhvr>
                                        <p:cTn id="8877" dur="1" fill="hold">
                                          <p:stCondLst>
                                            <p:cond delay="0"/>
                                          </p:stCondLst>
                                        </p:cTn>
                                        <p:tgtEl>
                                          <p:spTgt spid="653"/>
                                        </p:tgtEl>
                                        <p:attrNameLst>
                                          <p:attrName>style.visibility</p:attrName>
                                        </p:attrNameLst>
                                      </p:cBhvr>
                                      <p:to>
                                        <p:strVal val="hidden"/>
                                      </p:to>
                                    </p:set>
                                  </p:childTnLst>
                                </p:cTn>
                              </p:par>
                              <p:par>
                                <p:cTn id="8878" presetID="1" presetClass="exit" presetSubtype="0" fill="hold" grpId="4" nodeType="withEffect">
                                  <p:stCondLst>
                                    <p:cond delay="0"/>
                                  </p:stCondLst>
                                  <p:childTnLst>
                                    <p:set>
                                      <p:cBhvr>
                                        <p:cTn id="8879" dur="1" fill="hold">
                                          <p:stCondLst>
                                            <p:cond delay="0"/>
                                          </p:stCondLst>
                                        </p:cTn>
                                        <p:tgtEl>
                                          <p:spTgt spid="656"/>
                                        </p:tgtEl>
                                        <p:attrNameLst>
                                          <p:attrName>style.visibility</p:attrName>
                                        </p:attrNameLst>
                                      </p:cBhvr>
                                      <p:to>
                                        <p:strVal val="hidden"/>
                                      </p:to>
                                    </p:set>
                                  </p:childTnLst>
                                </p:cTn>
                              </p:par>
                              <p:par>
                                <p:cTn id="8880" presetID="1" presetClass="exit" presetSubtype="0" fill="hold" grpId="4" nodeType="withEffect">
                                  <p:stCondLst>
                                    <p:cond delay="0"/>
                                  </p:stCondLst>
                                  <p:childTnLst>
                                    <p:set>
                                      <p:cBhvr>
                                        <p:cTn id="8881" dur="1" fill="hold">
                                          <p:stCondLst>
                                            <p:cond delay="0"/>
                                          </p:stCondLst>
                                        </p:cTn>
                                        <p:tgtEl>
                                          <p:spTgt spid="655"/>
                                        </p:tgtEl>
                                        <p:attrNameLst>
                                          <p:attrName>style.visibility</p:attrName>
                                        </p:attrNameLst>
                                      </p:cBhvr>
                                      <p:to>
                                        <p:strVal val="hidden"/>
                                      </p:to>
                                    </p:set>
                                  </p:childTnLst>
                                </p:cTn>
                              </p:par>
                              <p:par>
                                <p:cTn id="8882" presetID="1" presetClass="exit" presetSubtype="0" fill="hold" grpId="4" nodeType="withEffect">
                                  <p:stCondLst>
                                    <p:cond delay="0"/>
                                  </p:stCondLst>
                                  <p:childTnLst>
                                    <p:set>
                                      <p:cBhvr>
                                        <p:cTn id="8883" dur="1" fill="hold">
                                          <p:stCondLst>
                                            <p:cond delay="0"/>
                                          </p:stCondLst>
                                        </p:cTn>
                                        <p:tgtEl>
                                          <p:spTgt spid="658"/>
                                        </p:tgtEl>
                                        <p:attrNameLst>
                                          <p:attrName>style.visibility</p:attrName>
                                        </p:attrNameLst>
                                      </p:cBhvr>
                                      <p:to>
                                        <p:strVal val="hidden"/>
                                      </p:to>
                                    </p:set>
                                  </p:childTnLst>
                                </p:cTn>
                              </p:par>
                              <p:par>
                                <p:cTn id="8884" presetID="1" presetClass="exit" presetSubtype="0" fill="hold" grpId="4" nodeType="withEffect">
                                  <p:stCondLst>
                                    <p:cond delay="0"/>
                                  </p:stCondLst>
                                  <p:childTnLst>
                                    <p:set>
                                      <p:cBhvr>
                                        <p:cTn id="8885" dur="1" fill="hold">
                                          <p:stCondLst>
                                            <p:cond delay="0"/>
                                          </p:stCondLst>
                                        </p:cTn>
                                        <p:tgtEl>
                                          <p:spTgt spid="657"/>
                                        </p:tgtEl>
                                        <p:attrNameLst>
                                          <p:attrName>style.visibility</p:attrName>
                                        </p:attrNameLst>
                                      </p:cBhvr>
                                      <p:to>
                                        <p:strVal val="hidden"/>
                                      </p:to>
                                    </p:set>
                                  </p:childTnLst>
                                </p:cTn>
                              </p:par>
                              <p:par>
                                <p:cTn id="8886" presetID="1" presetClass="exit" presetSubtype="0" fill="hold" grpId="4" nodeType="withEffect">
                                  <p:stCondLst>
                                    <p:cond delay="0"/>
                                  </p:stCondLst>
                                  <p:childTnLst>
                                    <p:set>
                                      <p:cBhvr>
                                        <p:cTn id="8887" dur="1" fill="hold">
                                          <p:stCondLst>
                                            <p:cond delay="0"/>
                                          </p:stCondLst>
                                        </p:cTn>
                                        <p:tgtEl>
                                          <p:spTgt spid="660"/>
                                        </p:tgtEl>
                                        <p:attrNameLst>
                                          <p:attrName>style.visibility</p:attrName>
                                        </p:attrNameLst>
                                      </p:cBhvr>
                                      <p:to>
                                        <p:strVal val="hidden"/>
                                      </p:to>
                                    </p:set>
                                  </p:childTnLst>
                                </p:cTn>
                              </p:par>
                              <p:par>
                                <p:cTn id="8888" presetID="1" presetClass="exit" presetSubtype="0" fill="hold" grpId="4" nodeType="withEffect">
                                  <p:stCondLst>
                                    <p:cond delay="0"/>
                                  </p:stCondLst>
                                  <p:childTnLst>
                                    <p:set>
                                      <p:cBhvr>
                                        <p:cTn id="8889" dur="1" fill="hold">
                                          <p:stCondLst>
                                            <p:cond delay="0"/>
                                          </p:stCondLst>
                                        </p:cTn>
                                        <p:tgtEl>
                                          <p:spTgt spid="659"/>
                                        </p:tgtEl>
                                        <p:attrNameLst>
                                          <p:attrName>style.visibility</p:attrName>
                                        </p:attrNameLst>
                                      </p:cBhvr>
                                      <p:to>
                                        <p:strVal val="hidden"/>
                                      </p:to>
                                    </p:set>
                                  </p:childTnLst>
                                </p:cTn>
                              </p:par>
                              <p:par>
                                <p:cTn id="8890" presetID="1" presetClass="exit" presetSubtype="0" fill="hold" grpId="4" nodeType="withEffect">
                                  <p:stCondLst>
                                    <p:cond delay="0"/>
                                  </p:stCondLst>
                                  <p:childTnLst>
                                    <p:set>
                                      <p:cBhvr>
                                        <p:cTn id="8891" dur="1" fill="hold">
                                          <p:stCondLst>
                                            <p:cond delay="0"/>
                                          </p:stCondLst>
                                        </p:cTn>
                                        <p:tgtEl>
                                          <p:spTgt spid="662"/>
                                        </p:tgtEl>
                                        <p:attrNameLst>
                                          <p:attrName>style.visibility</p:attrName>
                                        </p:attrNameLst>
                                      </p:cBhvr>
                                      <p:to>
                                        <p:strVal val="hidden"/>
                                      </p:to>
                                    </p:set>
                                  </p:childTnLst>
                                </p:cTn>
                              </p:par>
                              <p:par>
                                <p:cTn id="8892" presetID="1" presetClass="exit" presetSubtype="0" fill="hold" grpId="4" nodeType="withEffect">
                                  <p:stCondLst>
                                    <p:cond delay="0"/>
                                  </p:stCondLst>
                                  <p:childTnLst>
                                    <p:set>
                                      <p:cBhvr>
                                        <p:cTn id="8893" dur="1" fill="hold">
                                          <p:stCondLst>
                                            <p:cond delay="0"/>
                                          </p:stCondLst>
                                        </p:cTn>
                                        <p:tgtEl>
                                          <p:spTgt spid="661"/>
                                        </p:tgtEl>
                                        <p:attrNameLst>
                                          <p:attrName>style.visibility</p:attrName>
                                        </p:attrNameLst>
                                      </p:cBhvr>
                                      <p:to>
                                        <p:strVal val="hidden"/>
                                      </p:to>
                                    </p:set>
                                  </p:childTnLst>
                                </p:cTn>
                              </p:par>
                              <p:par>
                                <p:cTn id="8894" presetID="1" presetClass="exit" presetSubtype="0" fill="hold" grpId="4" nodeType="withEffect">
                                  <p:stCondLst>
                                    <p:cond delay="0"/>
                                  </p:stCondLst>
                                  <p:childTnLst>
                                    <p:set>
                                      <p:cBhvr>
                                        <p:cTn id="8895" dur="1" fill="hold">
                                          <p:stCondLst>
                                            <p:cond delay="0"/>
                                          </p:stCondLst>
                                        </p:cTn>
                                        <p:tgtEl>
                                          <p:spTgt spid="664"/>
                                        </p:tgtEl>
                                        <p:attrNameLst>
                                          <p:attrName>style.visibility</p:attrName>
                                        </p:attrNameLst>
                                      </p:cBhvr>
                                      <p:to>
                                        <p:strVal val="hidden"/>
                                      </p:to>
                                    </p:set>
                                  </p:childTnLst>
                                </p:cTn>
                              </p:par>
                              <p:par>
                                <p:cTn id="8896" presetID="1" presetClass="exit" presetSubtype="0" fill="hold" grpId="4" nodeType="withEffect">
                                  <p:stCondLst>
                                    <p:cond delay="0"/>
                                  </p:stCondLst>
                                  <p:childTnLst>
                                    <p:set>
                                      <p:cBhvr>
                                        <p:cTn id="8897" dur="1" fill="hold">
                                          <p:stCondLst>
                                            <p:cond delay="0"/>
                                          </p:stCondLst>
                                        </p:cTn>
                                        <p:tgtEl>
                                          <p:spTgt spid="663"/>
                                        </p:tgtEl>
                                        <p:attrNameLst>
                                          <p:attrName>style.visibility</p:attrName>
                                        </p:attrNameLst>
                                      </p:cBhvr>
                                      <p:to>
                                        <p:strVal val="hidden"/>
                                      </p:to>
                                    </p:set>
                                  </p:childTnLst>
                                </p:cTn>
                              </p:par>
                              <p:par>
                                <p:cTn id="8898" presetID="1" presetClass="exit" presetSubtype="0" fill="hold" grpId="4" nodeType="withEffect">
                                  <p:stCondLst>
                                    <p:cond delay="0"/>
                                  </p:stCondLst>
                                  <p:childTnLst>
                                    <p:set>
                                      <p:cBhvr>
                                        <p:cTn id="8899" dur="1" fill="hold">
                                          <p:stCondLst>
                                            <p:cond delay="0"/>
                                          </p:stCondLst>
                                        </p:cTn>
                                        <p:tgtEl>
                                          <p:spTgt spid="665"/>
                                        </p:tgtEl>
                                        <p:attrNameLst>
                                          <p:attrName>style.visibility</p:attrName>
                                        </p:attrNameLst>
                                      </p:cBhvr>
                                      <p:to>
                                        <p:strVal val="hidden"/>
                                      </p:to>
                                    </p:set>
                                  </p:childTnLst>
                                </p:cTn>
                              </p:par>
                              <p:par>
                                <p:cTn id="8900" presetID="1" presetClass="exit" presetSubtype="0" fill="hold" grpId="4" nodeType="withEffect">
                                  <p:stCondLst>
                                    <p:cond delay="0"/>
                                  </p:stCondLst>
                                  <p:childTnLst>
                                    <p:set>
                                      <p:cBhvr>
                                        <p:cTn id="8901" dur="1" fill="hold">
                                          <p:stCondLst>
                                            <p:cond delay="0"/>
                                          </p:stCondLst>
                                        </p:cTn>
                                        <p:tgtEl>
                                          <p:spTgt spid="666"/>
                                        </p:tgtEl>
                                        <p:attrNameLst>
                                          <p:attrName>style.visibility</p:attrName>
                                        </p:attrNameLst>
                                      </p:cBhvr>
                                      <p:to>
                                        <p:strVal val="hidden"/>
                                      </p:to>
                                    </p:set>
                                  </p:childTnLst>
                                </p:cTn>
                              </p:par>
                              <p:par>
                                <p:cTn id="8902" presetID="1" presetClass="exit" presetSubtype="0" fill="hold" grpId="4" nodeType="withEffect">
                                  <p:stCondLst>
                                    <p:cond delay="0"/>
                                  </p:stCondLst>
                                  <p:childTnLst>
                                    <p:set>
                                      <p:cBhvr>
                                        <p:cTn id="8903" dur="1" fill="hold">
                                          <p:stCondLst>
                                            <p:cond delay="0"/>
                                          </p:stCondLst>
                                        </p:cTn>
                                        <p:tgtEl>
                                          <p:spTgt spid="668"/>
                                        </p:tgtEl>
                                        <p:attrNameLst>
                                          <p:attrName>style.visibility</p:attrName>
                                        </p:attrNameLst>
                                      </p:cBhvr>
                                      <p:to>
                                        <p:strVal val="hidden"/>
                                      </p:to>
                                    </p:set>
                                  </p:childTnLst>
                                </p:cTn>
                              </p:par>
                              <p:par>
                                <p:cTn id="8904" presetID="1" presetClass="exit" presetSubtype="0" fill="hold" grpId="4" nodeType="withEffect">
                                  <p:stCondLst>
                                    <p:cond delay="0"/>
                                  </p:stCondLst>
                                  <p:childTnLst>
                                    <p:set>
                                      <p:cBhvr>
                                        <p:cTn id="8905" dur="1" fill="hold">
                                          <p:stCondLst>
                                            <p:cond delay="0"/>
                                          </p:stCondLst>
                                        </p:cTn>
                                        <p:tgtEl>
                                          <p:spTgt spid="667"/>
                                        </p:tgtEl>
                                        <p:attrNameLst>
                                          <p:attrName>style.visibility</p:attrName>
                                        </p:attrNameLst>
                                      </p:cBhvr>
                                      <p:to>
                                        <p:strVal val="hidden"/>
                                      </p:to>
                                    </p:set>
                                  </p:childTnLst>
                                </p:cTn>
                              </p:par>
                              <p:par>
                                <p:cTn id="8906" presetID="1" presetClass="exit" presetSubtype="0" fill="hold" grpId="4" nodeType="withEffect">
                                  <p:stCondLst>
                                    <p:cond delay="0"/>
                                  </p:stCondLst>
                                  <p:childTnLst>
                                    <p:set>
                                      <p:cBhvr>
                                        <p:cTn id="8907" dur="1" fill="hold">
                                          <p:stCondLst>
                                            <p:cond delay="0"/>
                                          </p:stCondLst>
                                        </p:cTn>
                                        <p:tgtEl>
                                          <p:spTgt spid="670"/>
                                        </p:tgtEl>
                                        <p:attrNameLst>
                                          <p:attrName>style.visibility</p:attrName>
                                        </p:attrNameLst>
                                      </p:cBhvr>
                                      <p:to>
                                        <p:strVal val="hidden"/>
                                      </p:to>
                                    </p:set>
                                  </p:childTnLst>
                                </p:cTn>
                              </p:par>
                              <p:par>
                                <p:cTn id="8908" presetID="1" presetClass="exit" presetSubtype="0" fill="hold" grpId="4" nodeType="withEffect">
                                  <p:stCondLst>
                                    <p:cond delay="0"/>
                                  </p:stCondLst>
                                  <p:childTnLst>
                                    <p:set>
                                      <p:cBhvr>
                                        <p:cTn id="8909" dur="1" fill="hold">
                                          <p:stCondLst>
                                            <p:cond delay="0"/>
                                          </p:stCondLst>
                                        </p:cTn>
                                        <p:tgtEl>
                                          <p:spTgt spid="669"/>
                                        </p:tgtEl>
                                        <p:attrNameLst>
                                          <p:attrName>style.visibility</p:attrName>
                                        </p:attrNameLst>
                                      </p:cBhvr>
                                      <p:to>
                                        <p:strVal val="hidden"/>
                                      </p:to>
                                    </p:set>
                                  </p:childTnLst>
                                </p:cTn>
                              </p:par>
                              <p:par>
                                <p:cTn id="8910" presetID="1" presetClass="exit" presetSubtype="0" fill="hold" grpId="4" nodeType="withEffect">
                                  <p:stCondLst>
                                    <p:cond delay="0"/>
                                  </p:stCondLst>
                                  <p:childTnLst>
                                    <p:set>
                                      <p:cBhvr>
                                        <p:cTn id="8911" dur="1" fill="hold">
                                          <p:stCondLst>
                                            <p:cond delay="0"/>
                                          </p:stCondLst>
                                        </p:cTn>
                                        <p:tgtEl>
                                          <p:spTgt spid="672"/>
                                        </p:tgtEl>
                                        <p:attrNameLst>
                                          <p:attrName>style.visibility</p:attrName>
                                        </p:attrNameLst>
                                      </p:cBhvr>
                                      <p:to>
                                        <p:strVal val="hidden"/>
                                      </p:to>
                                    </p:set>
                                  </p:childTnLst>
                                </p:cTn>
                              </p:par>
                              <p:par>
                                <p:cTn id="8912" presetID="1" presetClass="exit" presetSubtype="0" fill="hold" grpId="4" nodeType="withEffect">
                                  <p:stCondLst>
                                    <p:cond delay="0"/>
                                  </p:stCondLst>
                                  <p:childTnLst>
                                    <p:set>
                                      <p:cBhvr>
                                        <p:cTn id="8913" dur="1" fill="hold">
                                          <p:stCondLst>
                                            <p:cond delay="0"/>
                                          </p:stCondLst>
                                        </p:cTn>
                                        <p:tgtEl>
                                          <p:spTgt spid="671"/>
                                        </p:tgtEl>
                                        <p:attrNameLst>
                                          <p:attrName>style.visibility</p:attrName>
                                        </p:attrNameLst>
                                      </p:cBhvr>
                                      <p:to>
                                        <p:strVal val="hidden"/>
                                      </p:to>
                                    </p:set>
                                  </p:childTnLst>
                                </p:cTn>
                              </p:par>
                              <p:par>
                                <p:cTn id="8914" presetID="1" presetClass="exit" presetSubtype="0" fill="hold" grpId="4" nodeType="withEffect">
                                  <p:stCondLst>
                                    <p:cond delay="0"/>
                                  </p:stCondLst>
                                  <p:childTnLst>
                                    <p:set>
                                      <p:cBhvr>
                                        <p:cTn id="8915" dur="1" fill="hold">
                                          <p:stCondLst>
                                            <p:cond delay="0"/>
                                          </p:stCondLst>
                                        </p:cTn>
                                        <p:tgtEl>
                                          <p:spTgt spid="674"/>
                                        </p:tgtEl>
                                        <p:attrNameLst>
                                          <p:attrName>style.visibility</p:attrName>
                                        </p:attrNameLst>
                                      </p:cBhvr>
                                      <p:to>
                                        <p:strVal val="hidden"/>
                                      </p:to>
                                    </p:set>
                                  </p:childTnLst>
                                </p:cTn>
                              </p:par>
                              <p:par>
                                <p:cTn id="8916" presetID="1" presetClass="exit" presetSubtype="0" fill="hold" grpId="4" nodeType="withEffect">
                                  <p:stCondLst>
                                    <p:cond delay="0"/>
                                  </p:stCondLst>
                                  <p:childTnLst>
                                    <p:set>
                                      <p:cBhvr>
                                        <p:cTn id="8917" dur="1" fill="hold">
                                          <p:stCondLst>
                                            <p:cond delay="0"/>
                                          </p:stCondLst>
                                        </p:cTn>
                                        <p:tgtEl>
                                          <p:spTgt spid="673"/>
                                        </p:tgtEl>
                                        <p:attrNameLst>
                                          <p:attrName>style.visibility</p:attrName>
                                        </p:attrNameLst>
                                      </p:cBhvr>
                                      <p:to>
                                        <p:strVal val="hidden"/>
                                      </p:to>
                                    </p:set>
                                  </p:childTnLst>
                                </p:cTn>
                              </p:par>
                              <p:par>
                                <p:cTn id="8918" presetID="1" presetClass="exit" presetSubtype="0" fill="hold" grpId="4" nodeType="withEffect">
                                  <p:stCondLst>
                                    <p:cond delay="0"/>
                                  </p:stCondLst>
                                  <p:childTnLst>
                                    <p:set>
                                      <p:cBhvr>
                                        <p:cTn id="8919" dur="1" fill="hold">
                                          <p:stCondLst>
                                            <p:cond delay="0"/>
                                          </p:stCondLst>
                                        </p:cTn>
                                        <p:tgtEl>
                                          <p:spTgt spid="676"/>
                                        </p:tgtEl>
                                        <p:attrNameLst>
                                          <p:attrName>style.visibility</p:attrName>
                                        </p:attrNameLst>
                                      </p:cBhvr>
                                      <p:to>
                                        <p:strVal val="hidden"/>
                                      </p:to>
                                    </p:set>
                                  </p:childTnLst>
                                </p:cTn>
                              </p:par>
                              <p:par>
                                <p:cTn id="8920" presetID="1" presetClass="exit" presetSubtype="0" fill="hold" grpId="4" nodeType="withEffect">
                                  <p:stCondLst>
                                    <p:cond delay="0"/>
                                  </p:stCondLst>
                                  <p:childTnLst>
                                    <p:set>
                                      <p:cBhvr>
                                        <p:cTn id="8921" dur="1" fill="hold">
                                          <p:stCondLst>
                                            <p:cond delay="0"/>
                                          </p:stCondLst>
                                        </p:cTn>
                                        <p:tgtEl>
                                          <p:spTgt spid="675"/>
                                        </p:tgtEl>
                                        <p:attrNameLst>
                                          <p:attrName>style.visibility</p:attrName>
                                        </p:attrNameLst>
                                      </p:cBhvr>
                                      <p:to>
                                        <p:strVal val="hidden"/>
                                      </p:to>
                                    </p:set>
                                  </p:childTnLst>
                                </p:cTn>
                              </p:par>
                              <p:par>
                                <p:cTn id="8922" presetID="1" presetClass="exit" presetSubtype="0" fill="hold" grpId="4" nodeType="withEffect">
                                  <p:stCondLst>
                                    <p:cond delay="0"/>
                                  </p:stCondLst>
                                  <p:childTnLst>
                                    <p:set>
                                      <p:cBhvr>
                                        <p:cTn id="8923" dur="1" fill="hold">
                                          <p:stCondLst>
                                            <p:cond delay="0"/>
                                          </p:stCondLst>
                                        </p:cTn>
                                        <p:tgtEl>
                                          <p:spTgt spid="678"/>
                                        </p:tgtEl>
                                        <p:attrNameLst>
                                          <p:attrName>style.visibility</p:attrName>
                                        </p:attrNameLst>
                                      </p:cBhvr>
                                      <p:to>
                                        <p:strVal val="hidden"/>
                                      </p:to>
                                    </p:set>
                                  </p:childTnLst>
                                </p:cTn>
                              </p:par>
                              <p:par>
                                <p:cTn id="8924" presetID="1" presetClass="exit" presetSubtype="0" fill="hold" grpId="4" nodeType="withEffect">
                                  <p:stCondLst>
                                    <p:cond delay="0"/>
                                  </p:stCondLst>
                                  <p:childTnLst>
                                    <p:set>
                                      <p:cBhvr>
                                        <p:cTn id="8925" dur="1" fill="hold">
                                          <p:stCondLst>
                                            <p:cond delay="0"/>
                                          </p:stCondLst>
                                        </p:cTn>
                                        <p:tgtEl>
                                          <p:spTgt spid="677"/>
                                        </p:tgtEl>
                                        <p:attrNameLst>
                                          <p:attrName>style.visibility</p:attrName>
                                        </p:attrNameLst>
                                      </p:cBhvr>
                                      <p:to>
                                        <p:strVal val="hidden"/>
                                      </p:to>
                                    </p:set>
                                  </p:childTnLst>
                                </p:cTn>
                              </p:par>
                              <p:par>
                                <p:cTn id="8926" presetID="1" presetClass="exit" presetSubtype="0" fill="hold" grpId="4" nodeType="withEffect">
                                  <p:stCondLst>
                                    <p:cond delay="0"/>
                                  </p:stCondLst>
                                  <p:childTnLst>
                                    <p:set>
                                      <p:cBhvr>
                                        <p:cTn id="8927" dur="1" fill="hold">
                                          <p:stCondLst>
                                            <p:cond delay="0"/>
                                          </p:stCondLst>
                                        </p:cTn>
                                        <p:tgtEl>
                                          <p:spTgt spid="680"/>
                                        </p:tgtEl>
                                        <p:attrNameLst>
                                          <p:attrName>style.visibility</p:attrName>
                                        </p:attrNameLst>
                                      </p:cBhvr>
                                      <p:to>
                                        <p:strVal val="hidden"/>
                                      </p:to>
                                    </p:set>
                                  </p:childTnLst>
                                </p:cTn>
                              </p:par>
                              <p:par>
                                <p:cTn id="8928" presetID="1" presetClass="exit" presetSubtype="0" fill="hold" grpId="4" nodeType="withEffect">
                                  <p:stCondLst>
                                    <p:cond delay="0"/>
                                  </p:stCondLst>
                                  <p:childTnLst>
                                    <p:set>
                                      <p:cBhvr>
                                        <p:cTn id="8929" dur="1" fill="hold">
                                          <p:stCondLst>
                                            <p:cond delay="0"/>
                                          </p:stCondLst>
                                        </p:cTn>
                                        <p:tgtEl>
                                          <p:spTgt spid="679"/>
                                        </p:tgtEl>
                                        <p:attrNameLst>
                                          <p:attrName>style.visibility</p:attrName>
                                        </p:attrNameLst>
                                      </p:cBhvr>
                                      <p:to>
                                        <p:strVal val="hidden"/>
                                      </p:to>
                                    </p:set>
                                  </p:childTnLst>
                                </p:cTn>
                              </p:par>
                              <p:par>
                                <p:cTn id="8930" presetID="1" presetClass="exit" presetSubtype="0" fill="hold" grpId="4" nodeType="withEffect">
                                  <p:stCondLst>
                                    <p:cond delay="0"/>
                                  </p:stCondLst>
                                  <p:childTnLst>
                                    <p:set>
                                      <p:cBhvr>
                                        <p:cTn id="8931" dur="1" fill="hold">
                                          <p:stCondLst>
                                            <p:cond delay="0"/>
                                          </p:stCondLst>
                                        </p:cTn>
                                        <p:tgtEl>
                                          <p:spTgt spid="682"/>
                                        </p:tgtEl>
                                        <p:attrNameLst>
                                          <p:attrName>style.visibility</p:attrName>
                                        </p:attrNameLst>
                                      </p:cBhvr>
                                      <p:to>
                                        <p:strVal val="hidden"/>
                                      </p:to>
                                    </p:set>
                                  </p:childTnLst>
                                </p:cTn>
                              </p:par>
                              <p:par>
                                <p:cTn id="8932" presetID="1" presetClass="exit" presetSubtype="0" fill="hold" grpId="4" nodeType="withEffect">
                                  <p:stCondLst>
                                    <p:cond delay="0"/>
                                  </p:stCondLst>
                                  <p:childTnLst>
                                    <p:set>
                                      <p:cBhvr>
                                        <p:cTn id="8933" dur="1" fill="hold">
                                          <p:stCondLst>
                                            <p:cond delay="0"/>
                                          </p:stCondLst>
                                        </p:cTn>
                                        <p:tgtEl>
                                          <p:spTgt spid="681"/>
                                        </p:tgtEl>
                                        <p:attrNameLst>
                                          <p:attrName>style.visibility</p:attrName>
                                        </p:attrNameLst>
                                      </p:cBhvr>
                                      <p:to>
                                        <p:strVal val="hidden"/>
                                      </p:to>
                                    </p:set>
                                  </p:childTnLst>
                                </p:cTn>
                              </p:par>
                              <p:par>
                                <p:cTn id="8934" presetID="1" presetClass="exit" presetSubtype="0" fill="hold" grpId="4" nodeType="withEffect">
                                  <p:stCondLst>
                                    <p:cond delay="0"/>
                                  </p:stCondLst>
                                  <p:childTnLst>
                                    <p:set>
                                      <p:cBhvr>
                                        <p:cTn id="8935" dur="1" fill="hold">
                                          <p:stCondLst>
                                            <p:cond delay="0"/>
                                          </p:stCondLst>
                                        </p:cTn>
                                        <p:tgtEl>
                                          <p:spTgt spid="684"/>
                                        </p:tgtEl>
                                        <p:attrNameLst>
                                          <p:attrName>style.visibility</p:attrName>
                                        </p:attrNameLst>
                                      </p:cBhvr>
                                      <p:to>
                                        <p:strVal val="hidden"/>
                                      </p:to>
                                    </p:set>
                                  </p:childTnLst>
                                </p:cTn>
                              </p:par>
                              <p:par>
                                <p:cTn id="8936" presetID="1" presetClass="exit" presetSubtype="0" fill="hold" grpId="4" nodeType="withEffect">
                                  <p:stCondLst>
                                    <p:cond delay="0"/>
                                  </p:stCondLst>
                                  <p:childTnLst>
                                    <p:set>
                                      <p:cBhvr>
                                        <p:cTn id="8937" dur="1" fill="hold">
                                          <p:stCondLst>
                                            <p:cond delay="0"/>
                                          </p:stCondLst>
                                        </p:cTn>
                                        <p:tgtEl>
                                          <p:spTgt spid="683"/>
                                        </p:tgtEl>
                                        <p:attrNameLst>
                                          <p:attrName>style.visibility</p:attrName>
                                        </p:attrNameLst>
                                      </p:cBhvr>
                                      <p:to>
                                        <p:strVal val="hidden"/>
                                      </p:to>
                                    </p:set>
                                  </p:childTnLst>
                                </p:cTn>
                              </p:par>
                              <p:par>
                                <p:cTn id="8938" presetID="1" presetClass="exit" presetSubtype="0" fill="hold" grpId="4" nodeType="withEffect">
                                  <p:stCondLst>
                                    <p:cond delay="0"/>
                                  </p:stCondLst>
                                  <p:childTnLst>
                                    <p:set>
                                      <p:cBhvr>
                                        <p:cTn id="8939" dur="1" fill="hold">
                                          <p:stCondLst>
                                            <p:cond delay="0"/>
                                          </p:stCondLst>
                                        </p:cTn>
                                        <p:tgtEl>
                                          <p:spTgt spid="685"/>
                                        </p:tgtEl>
                                        <p:attrNameLst>
                                          <p:attrName>style.visibility</p:attrName>
                                        </p:attrNameLst>
                                      </p:cBhvr>
                                      <p:to>
                                        <p:strVal val="hidden"/>
                                      </p:to>
                                    </p:set>
                                  </p:childTnLst>
                                </p:cTn>
                              </p:par>
                              <p:par>
                                <p:cTn id="8940" presetID="1" presetClass="exit" presetSubtype="0" fill="hold" grpId="4" nodeType="withEffect">
                                  <p:stCondLst>
                                    <p:cond delay="0"/>
                                  </p:stCondLst>
                                  <p:childTnLst>
                                    <p:set>
                                      <p:cBhvr>
                                        <p:cTn id="8941" dur="1" fill="hold">
                                          <p:stCondLst>
                                            <p:cond delay="0"/>
                                          </p:stCondLst>
                                        </p:cTn>
                                        <p:tgtEl>
                                          <p:spTgt spid="686"/>
                                        </p:tgtEl>
                                        <p:attrNameLst>
                                          <p:attrName>style.visibility</p:attrName>
                                        </p:attrNameLst>
                                      </p:cBhvr>
                                      <p:to>
                                        <p:strVal val="hidden"/>
                                      </p:to>
                                    </p:set>
                                  </p:childTnLst>
                                </p:cTn>
                              </p:par>
                              <p:par>
                                <p:cTn id="8942" presetID="1" presetClass="exit" presetSubtype="0" fill="hold" grpId="4" nodeType="withEffect">
                                  <p:stCondLst>
                                    <p:cond delay="0"/>
                                  </p:stCondLst>
                                  <p:childTnLst>
                                    <p:set>
                                      <p:cBhvr>
                                        <p:cTn id="8943" dur="1" fill="hold">
                                          <p:stCondLst>
                                            <p:cond delay="0"/>
                                          </p:stCondLst>
                                        </p:cTn>
                                        <p:tgtEl>
                                          <p:spTgt spid="688"/>
                                        </p:tgtEl>
                                        <p:attrNameLst>
                                          <p:attrName>style.visibility</p:attrName>
                                        </p:attrNameLst>
                                      </p:cBhvr>
                                      <p:to>
                                        <p:strVal val="hidden"/>
                                      </p:to>
                                    </p:set>
                                  </p:childTnLst>
                                </p:cTn>
                              </p:par>
                              <p:par>
                                <p:cTn id="8944" presetID="1" presetClass="exit" presetSubtype="0" fill="hold" grpId="4" nodeType="withEffect">
                                  <p:stCondLst>
                                    <p:cond delay="0"/>
                                  </p:stCondLst>
                                  <p:childTnLst>
                                    <p:set>
                                      <p:cBhvr>
                                        <p:cTn id="8945" dur="1" fill="hold">
                                          <p:stCondLst>
                                            <p:cond delay="0"/>
                                          </p:stCondLst>
                                        </p:cTn>
                                        <p:tgtEl>
                                          <p:spTgt spid="687"/>
                                        </p:tgtEl>
                                        <p:attrNameLst>
                                          <p:attrName>style.visibility</p:attrName>
                                        </p:attrNameLst>
                                      </p:cBhvr>
                                      <p:to>
                                        <p:strVal val="hidden"/>
                                      </p:to>
                                    </p:set>
                                  </p:childTnLst>
                                </p:cTn>
                              </p:par>
                              <p:par>
                                <p:cTn id="8946" presetID="1" presetClass="exit" presetSubtype="0" fill="hold" grpId="4" nodeType="withEffect">
                                  <p:stCondLst>
                                    <p:cond delay="0"/>
                                  </p:stCondLst>
                                  <p:childTnLst>
                                    <p:set>
                                      <p:cBhvr>
                                        <p:cTn id="8947" dur="1" fill="hold">
                                          <p:stCondLst>
                                            <p:cond delay="0"/>
                                          </p:stCondLst>
                                        </p:cTn>
                                        <p:tgtEl>
                                          <p:spTgt spid="690"/>
                                        </p:tgtEl>
                                        <p:attrNameLst>
                                          <p:attrName>style.visibility</p:attrName>
                                        </p:attrNameLst>
                                      </p:cBhvr>
                                      <p:to>
                                        <p:strVal val="hidden"/>
                                      </p:to>
                                    </p:set>
                                  </p:childTnLst>
                                </p:cTn>
                              </p:par>
                              <p:par>
                                <p:cTn id="8948" presetID="1" presetClass="exit" presetSubtype="0" fill="hold" grpId="4" nodeType="withEffect">
                                  <p:stCondLst>
                                    <p:cond delay="0"/>
                                  </p:stCondLst>
                                  <p:childTnLst>
                                    <p:set>
                                      <p:cBhvr>
                                        <p:cTn id="8949" dur="1" fill="hold">
                                          <p:stCondLst>
                                            <p:cond delay="0"/>
                                          </p:stCondLst>
                                        </p:cTn>
                                        <p:tgtEl>
                                          <p:spTgt spid="689"/>
                                        </p:tgtEl>
                                        <p:attrNameLst>
                                          <p:attrName>style.visibility</p:attrName>
                                        </p:attrNameLst>
                                      </p:cBhvr>
                                      <p:to>
                                        <p:strVal val="hidden"/>
                                      </p:to>
                                    </p:set>
                                  </p:childTnLst>
                                </p:cTn>
                              </p:par>
                              <p:par>
                                <p:cTn id="8950" presetID="1" presetClass="exit" presetSubtype="0" fill="hold" grpId="4" nodeType="withEffect">
                                  <p:stCondLst>
                                    <p:cond delay="0"/>
                                  </p:stCondLst>
                                  <p:childTnLst>
                                    <p:set>
                                      <p:cBhvr>
                                        <p:cTn id="8951" dur="1" fill="hold">
                                          <p:stCondLst>
                                            <p:cond delay="0"/>
                                          </p:stCondLst>
                                        </p:cTn>
                                        <p:tgtEl>
                                          <p:spTgt spid="692"/>
                                        </p:tgtEl>
                                        <p:attrNameLst>
                                          <p:attrName>style.visibility</p:attrName>
                                        </p:attrNameLst>
                                      </p:cBhvr>
                                      <p:to>
                                        <p:strVal val="hidden"/>
                                      </p:to>
                                    </p:set>
                                  </p:childTnLst>
                                </p:cTn>
                              </p:par>
                              <p:par>
                                <p:cTn id="8952" presetID="1" presetClass="exit" presetSubtype="0" fill="hold" grpId="4" nodeType="withEffect">
                                  <p:stCondLst>
                                    <p:cond delay="0"/>
                                  </p:stCondLst>
                                  <p:childTnLst>
                                    <p:set>
                                      <p:cBhvr>
                                        <p:cTn id="8953" dur="1" fill="hold">
                                          <p:stCondLst>
                                            <p:cond delay="0"/>
                                          </p:stCondLst>
                                        </p:cTn>
                                        <p:tgtEl>
                                          <p:spTgt spid="691"/>
                                        </p:tgtEl>
                                        <p:attrNameLst>
                                          <p:attrName>style.visibility</p:attrName>
                                        </p:attrNameLst>
                                      </p:cBhvr>
                                      <p:to>
                                        <p:strVal val="hidden"/>
                                      </p:to>
                                    </p:set>
                                  </p:childTnLst>
                                </p:cTn>
                              </p:par>
                              <p:par>
                                <p:cTn id="8954" presetID="1" presetClass="exit" presetSubtype="0" fill="hold" grpId="4" nodeType="withEffect">
                                  <p:stCondLst>
                                    <p:cond delay="0"/>
                                  </p:stCondLst>
                                  <p:childTnLst>
                                    <p:set>
                                      <p:cBhvr>
                                        <p:cTn id="8955" dur="1" fill="hold">
                                          <p:stCondLst>
                                            <p:cond delay="0"/>
                                          </p:stCondLst>
                                        </p:cTn>
                                        <p:tgtEl>
                                          <p:spTgt spid="694"/>
                                        </p:tgtEl>
                                        <p:attrNameLst>
                                          <p:attrName>style.visibility</p:attrName>
                                        </p:attrNameLst>
                                      </p:cBhvr>
                                      <p:to>
                                        <p:strVal val="hidden"/>
                                      </p:to>
                                    </p:set>
                                  </p:childTnLst>
                                </p:cTn>
                              </p:par>
                              <p:par>
                                <p:cTn id="8956" presetID="1" presetClass="exit" presetSubtype="0" fill="hold" grpId="4" nodeType="withEffect">
                                  <p:stCondLst>
                                    <p:cond delay="0"/>
                                  </p:stCondLst>
                                  <p:childTnLst>
                                    <p:set>
                                      <p:cBhvr>
                                        <p:cTn id="8957" dur="1" fill="hold">
                                          <p:stCondLst>
                                            <p:cond delay="0"/>
                                          </p:stCondLst>
                                        </p:cTn>
                                        <p:tgtEl>
                                          <p:spTgt spid="693"/>
                                        </p:tgtEl>
                                        <p:attrNameLst>
                                          <p:attrName>style.visibility</p:attrName>
                                        </p:attrNameLst>
                                      </p:cBhvr>
                                      <p:to>
                                        <p:strVal val="hidden"/>
                                      </p:to>
                                    </p:set>
                                  </p:childTnLst>
                                </p:cTn>
                              </p:par>
                              <p:par>
                                <p:cTn id="8958" presetID="1" presetClass="exit" presetSubtype="0" fill="hold" grpId="4" nodeType="withEffect">
                                  <p:stCondLst>
                                    <p:cond delay="0"/>
                                  </p:stCondLst>
                                  <p:childTnLst>
                                    <p:set>
                                      <p:cBhvr>
                                        <p:cTn id="8959" dur="1" fill="hold">
                                          <p:stCondLst>
                                            <p:cond delay="0"/>
                                          </p:stCondLst>
                                        </p:cTn>
                                        <p:tgtEl>
                                          <p:spTgt spid="696"/>
                                        </p:tgtEl>
                                        <p:attrNameLst>
                                          <p:attrName>style.visibility</p:attrName>
                                        </p:attrNameLst>
                                      </p:cBhvr>
                                      <p:to>
                                        <p:strVal val="hidden"/>
                                      </p:to>
                                    </p:set>
                                  </p:childTnLst>
                                </p:cTn>
                              </p:par>
                              <p:par>
                                <p:cTn id="8960" presetID="1" presetClass="exit" presetSubtype="0" fill="hold" grpId="4" nodeType="withEffect">
                                  <p:stCondLst>
                                    <p:cond delay="0"/>
                                  </p:stCondLst>
                                  <p:childTnLst>
                                    <p:set>
                                      <p:cBhvr>
                                        <p:cTn id="8961" dur="1" fill="hold">
                                          <p:stCondLst>
                                            <p:cond delay="0"/>
                                          </p:stCondLst>
                                        </p:cTn>
                                        <p:tgtEl>
                                          <p:spTgt spid="695"/>
                                        </p:tgtEl>
                                        <p:attrNameLst>
                                          <p:attrName>style.visibility</p:attrName>
                                        </p:attrNameLst>
                                      </p:cBhvr>
                                      <p:to>
                                        <p:strVal val="hidden"/>
                                      </p:to>
                                    </p:set>
                                  </p:childTnLst>
                                </p:cTn>
                              </p:par>
                              <p:par>
                                <p:cTn id="8962" presetID="1" presetClass="exit" presetSubtype="0" fill="hold" grpId="4" nodeType="withEffect">
                                  <p:stCondLst>
                                    <p:cond delay="0"/>
                                  </p:stCondLst>
                                  <p:childTnLst>
                                    <p:set>
                                      <p:cBhvr>
                                        <p:cTn id="8963" dur="1" fill="hold">
                                          <p:stCondLst>
                                            <p:cond delay="0"/>
                                          </p:stCondLst>
                                        </p:cTn>
                                        <p:tgtEl>
                                          <p:spTgt spid="698"/>
                                        </p:tgtEl>
                                        <p:attrNameLst>
                                          <p:attrName>style.visibility</p:attrName>
                                        </p:attrNameLst>
                                      </p:cBhvr>
                                      <p:to>
                                        <p:strVal val="hidden"/>
                                      </p:to>
                                    </p:set>
                                  </p:childTnLst>
                                </p:cTn>
                              </p:par>
                              <p:par>
                                <p:cTn id="8964" presetID="1" presetClass="exit" presetSubtype="0" fill="hold" grpId="4" nodeType="withEffect">
                                  <p:stCondLst>
                                    <p:cond delay="0"/>
                                  </p:stCondLst>
                                  <p:childTnLst>
                                    <p:set>
                                      <p:cBhvr>
                                        <p:cTn id="8965" dur="1" fill="hold">
                                          <p:stCondLst>
                                            <p:cond delay="0"/>
                                          </p:stCondLst>
                                        </p:cTn>
                                        <p:tgtEl>
                                          <p:spTgt spid="697"/>
                                        </p:tgtEl>
                                        <p:attrNameLst>
                                          <p:attrName>style.visibility</p:attrName>
                                        </p:attrNameLst>
                                      </p:cBhvr>
                                      <p:to>
                                        <p:strVal val="hidden"/>
                                      </p:to>
                                    </p:set>
                                  </p:childTnLst>
                                </p:cTn>
                              </p:par>
                              <p:par>
                                <p:cTn id="8966" presetID="1" presetClass="exit" presetSubtype="0" fill="hold" grpId="4" nodeType="withEffect">
                                  <p:stCondLst>
                                    <p:cond delay="0"/>
                                  </p:stCondLst>
                                  <p:childTnLst>
                                    <p:set>
                                      <p:cBhvr>
                                        <p:cTn id="8967" dur="1" fill="hold">
                                          <p:stCondLst>
                                            <p:cond delay="0"/>
                                          </p:stCondLst>
                                        </p:cTn>
                                        <p:tgtEl>
                                          <p:spTgt spid="700"/>
                                        </p:tgtEl>
                                        <p:attrNameLst>
                                          <p:attrName>style.visibility</p:attrName>
                                        </p:attrNameLst>
                                      </p:cBhvr>
                                      <p:to>
                                        <p:strVal val="hidden"/>
                                      </p:to>
                                    </p:set>
                                  </p:childTnLst>
                                </p:cTn>
                              </p:par>
                              <p:par>
                                <p:cTn id="8968" presetID="1" presetClass="exit" presetSubtype="0" fill="hold" grpId="4" nodeType="withEffect">
                                  <p:stCondLst>
                                    <p:cond delay="0"/>
                                  </p:stCondLst>
                                  <p:childTnLst>
                                    <p:set>
                                      <p:cBhvr>
                                        <p:cTn id="8969" dur="1" fill="hold">
                                          <p:stCondLst>
                                            <p:cond delay="0"/>
                                          </p:stCondLst>
                                        </p:cTn>
                                        <p:tgtEl>
                                          <p:spTgt spid="699"/>
                                        </p:tgtEl>
                                        <p:attrNameLst>
                                          <p:attrName>style.visibility</p:attrName>
                                        </p:attrNameLst>
                                      </p:cBhvr>
                                      <p:to>
                                        <p:strVal val="hidden"/>
                                      </p:to>
                                    </p:set>
                                  </p:childTnLst>
                                </p:cTn>
                              </p:par>
                              <p:par>
                                <p:cTn id="8970" presetID="1" presetClass="exit" presetSubtype="0" fill="hold" grpId="4" nodeType="withEffect">
                                  <p:stCondLst>
                                    <p:cond delay="0"/>
                                  </p:stCondLst>
                                  <p:childTnLst>
                                    <p:set>
                                      <p:cBhvr>
                                        <p:cTn id="8971" dur="1" fill="hold">
                                          <p:stCondLst>
                                            <p:cond delay="0"/>
                                          </p:stCondLst>
                                        </p:cTn>
                                        <p:tgtEl>
                                          <p:spTgt spid="702"/>
                                        </p:tgtEl>
                                        <p:attrNameLst>
                                          <p:attrName>style.visibility</p:attrName>
                                        </p:attrNameLst>
                                      </p:cBhvr>
                                      <p:to>
                                        <p:strVal val="hidden"/>
                                      </p:to>
                                    </p:set>
                                  </p:childTnLst>
                                </p:cTn>
                              </p:par>
                              <p:par>
                                <p:cTn id="8972" presetID="1" presetClass="exit" presetSubtype="0" fill="hold" grpId="4" nodeType="withEffect">
                                  <p:stCondLst>
                                    <p:cond delay="0"/>
                                  </p:stCondLst>
                                  <p:childTnLst>
                                    <p:set>
                                      <p:cBhvr>
                                        <p:cTn id="8973" dur="1" fill="hold">
                                          <p:stCondLst>
                                            <p:cond delay="0"/>
                                          </p:stCondLst>
                                        </p:cTn>
                                        <p:tgtEl>
                                          <p:spTgt spid="701"/>
                                        </p:tgtEl>
                                        <p:attrNameLst>
                                          <p:attrName>style.visibility</p:attrName>
                                        </p:attrNameLst>
                                      </p:cBhvr>
                                      <p:to>
                                        <p:strVal val="hidden"/>
                                      </p:to>
                                    </p:set>
                                  </p:childTnLst>
                                </p:cTn>
                              </p:par>
                              <p:par>
                                <p:cTn id="8974" presetID="1" presetClass="exit" presetSubtype="0" fill="hold" grpId="4" nodeType="withEffect">
                                  <p:stCondLst>
                                    <p:cond delay="0"/>
                                  </p:stCondLst>
                                  <p:childTnLst>
                                    <p:set>
                                      <p:cBhvr>
                                        <p:cTn id="8975" dur="1" fill="hold">
                                          <p:stCondLst>
                                            <p:cond delay="0"/>
                                          </p:stCondLst>
                                        </p:cTn>
                                        <p:tgtEl>
                                          <p:spTgt spid="704"/>
                                        </p:tgtEl>
                                        <p:attrNameLst>
                                          <p:attrName>style.visibility</p:attrName>
                                        </p:attrNameLst>
                                      </p:cBhvr>
                                      <p:to>
                                        <p:strVal val="hidden"/>
                                      </p:to>
                                    </p:set>
                                  </p:childTnLst>
                                </p:cTn>
                              </p:par>
                              <p:par>
                                <p:cTn id="8976" presetID="1" presetClass="exit" presetSubtype="0" fill="hold" grpId="4" nodeType="withEffect">
                                  <p:stCondLst>
                                    <p:cond delay="0"/>
                                  </p:stCondLst>
                                  <p:childTnLst>
                                    <p:set>
                                      <p:cBhvr>
                                        <p:cTn id="8977" dur="1" fill="hold">
                                          <p:stCondLst>
                                            <p:cond delay="0"/>
                                          </p:stCondLst>
                                        </p:cTn>
                                        <p:tgtEl>
                                          <p:spTgt spid="703"/>
                                        </p:tgtEl>
                                        <p:attrNameLst>
                                          <p:attrName>style.visibility</p:attrName>
                                        </p:attrNameLst>
                                      </p:cBhvr>
                                      <p:to>
                                        <p:strVal val="hidden"/>
                                      </p:to>
                                    </p:set>
                                  </p:childTnLst>
                                </p:cTn>
                              </p:par>
                              <p:par>
                                <p:cTn id="8978" presetID="1" presetClass="exit" presetSubtype="0" fill="hold" grpId="4" nodeType="withEffect">
                                  <p:stCondLst>
                                    <p:cond delay="0"/>
                                  </p:stCondLst>
                                  <p:childTnLst>
                                    <p:set>
                                      <p:cBhvr>
                                        <p:cTn id="8979" dur="1" fill="hold">
                                          <p:stCondLst>
                                            <p:cond delay="0"/>
                                          </p:stCondLst>
                                        </p:cTn>
                                        <p:tgtEl>
                                          <p:spTgt spid="705"/>
                                        </p:tgtEl>
                                        <p:attrNameLst>
                                          <p:attrName>style.visibility</p:attrName>
                                        </p:attrNameLst>
                                      </p:cBhvr>
                                      <p:to>
                                        <p:strVal val="hidden"/>
                                      </p:to>
                                    </p:set>
                                  </p:childTnLst>
                                </p:cTn>
                              </p:par>
                              <p:par>
                                <p:cTn id="8980" presetID="1" presetClass="exit" presetSubtype="0" fill="hold" grpId="4" nodeType="withEffect">
                                  <p:stCondLst>
                                    <p:cond delay="0"/>
                                  </p:stCondLst>
                                  <p:childTnLst>
                                    <p:set>
                                      <p:cBhvr>
                                        <p:cTn id="8981" dur="1" fill="hold">
                                          <p:stCondLst>
                                            <p:cond delay="0"/>
                                          </p:stCondLst>
                                        </p:cTn>
                                        <p:tgtEl>
                                          <p:spTgt spid="706"/>
                                        </p:tgtEl>
                                        <p:attrNameLst>
                                          <p:attrName>style.visibility</p:attrName>
                                        </p:attrNameLst>
                                      </p:cBhvr>
                                      <p:to>
                                        <p:strVal val="hidden"/>
                                      </p:to>
                                    </p:set>
                                  </p:childTnLst>
                                </p:cTn>
                              </p:par>
                              <p:par>
                                <p:cTn id="8982" presetID="1" presetClass="exit" presetSubtype="0" fill="hold" grpId="4" nodeType="withEffect">
                                  <p:stCondLst>
                                    <p:cond delay="0"/>
                                  </p:stCondLst>
                                  <p:childTnLst>
                                    <p:set>
                                      <p:cBhvr>
                                        <p:cTn id="8983" dur="1" fill="hold">
                                          <p:stCondLst>
                                            <p:cond delay="0"/>
                                          </p:stCondLst>
                                        </p:cTn>
                                        <p:tgtEl>
                                          <p:spTgt spid="708"/>
                                        </p:tgtEl>
                                        <p:attrNameLst>
                                          <p:attrName>style.visibility</p:attrName>
                                        </p:attrNameLst>
                                      </p:cBhvr>
                                      <p:to>
                                        <p:strVal val="hidden"/>
                                      </p:to>
                                    </p:set>
                                  </p:childTnLst>
                                </p:cTn>
                              </p:par>
                              <p:par>
                                <p:cTn id="8984" presetID="1" presetClass="exit" presetSubtype="0" fill="hold" grpId="4" nodeType="withEffect">
                                  <p:stCondLst>
                                    <p:cond delay="0"/>
                                  </p:stCondLst>
                                  <p:childTnLst>
                                    <p:set>
                                      <p:cBhvr>
                                        <p:cTn id="8985" dur="1" fill="hold">
                                          <p:stCondLst>
                                            <p:cond delay="0"/>
                                          </p:stCondLst>
                                        </p:cTn>
                                        <p:tgtEl>
                                          <p:spTgt spid="707"/>
                                        </p:tgtEl>
                                        <p:attrNameLst>
                                          <p:attrName>style.visibility</p:attrName>
                                        </p:attrNameLst>
                                      </p:cBhvr>
                                      <p:to>
                                        <p:strVal val="hidden"/>
                                      </p:to>
                                    </p:set>
                                  </p:childTnLst>
                                </p:cTn>
                              </p:par>
                              <p:par>
                                <p:cTn id="8986" presetID="1" presetClass="exit" presetSubtype="0" fill="hold" grpId="4" nodeType="withEffect">
                                  <p:stCondLst>
                                    <p:cond delay="0"/>
                                  </p:stCondLst>
                                  <p:childTnLst>
                                    <p:set>
                                      <p:cBhvr>
                                        <p:cTn id="8987" dur="1" fill="hold">
                                          <p:stCondLst>
                                            <p:cond delay="0"/>
                                          </p:stCondLst>
                                        </p:cTn>
                                        <p:tgtEl>
                                          <p:spTgt spid="710"/>
                                        </p:tgtEl>
                                        <p:attrNameLst>
                                          <p:attrName>style.visibility</p:attrName>
                                        </p:attrNameLst>
                                      </p:cBhvr>
                                      <p:to>
                                        <p:strVal val="hidden"/>
                                      </p:to>
                                    </p:set>
                                  </p:childTnLst>
                                </p:cTn>
                              </p:par>
                              <p:par>
                                <p:cTn id="8988" presetID="1" presetClass="exit" presetSubtype="0" fill="hold" grpId="4" nodeType="withEffect">
                                  <p:stCondLst>
                                    <p:cond delay="0"/>
                                  </p:stCondLst>
                                  <p:childTnLst>
                                    <p:set>
                                      <p:cBhvr>
                                        <p:cTn id="8989" dur="1" fill="hold">
                                          <p:stCondLst>
                                            <p:cond delay="0"/>
                                          </p:stCondLst>
                                        </p:cTn>
                                        <p:tgtEl>
                                          <p:spTgt spid="709"/>
                                        </p:tgtEl>
                                        <p:attrNameLst>
                                          <p:attrName>style.visibility</p:attrName>
                                        </p:attrNameLst>
                                      </p:cBhvr>
                                      <p:to>
                                        <p:strVal val="hidden"/>
                                      </p:to>
                                    </p:set>
                                  </p:childTnLst>
                                </p:cTn>
                              </p:par>
                              <p:par>
                                <p:cTn id="8990" presetID="1" presetClass="exit" presetSubtype="0" fill="hold" grpId="4" nodeType="withEffect">
                                  <p:stCondLst>
                                    <p:cond delay="0"/>
                                  </p:stCondLst>
                                  <p:childTnLst>
                                    <p:set>
                                      <p:cBhvr>
                                        <p:cTn id="8991" dur="1" fill="hold">
                                          <p:stCondLst>
                                            <p:cond delay="0"/>
                                          </p:stCondLst>
                                        </p:cTn>
                                        <p:tgtEl>
                                          <p:spTgt spid="712"/>
                                        </p:tgtEl>
                                        <p:attrNameLst>
                                          <p:attrName>style.visibility</p:attrName>
                                        </p:attrNameLst>
                                      </p:cBhvr>
                                      <p:to>
                                        <p:strVal val="hidden"/>
                                      </p:to>
                                    </p:set>
                                  </p:childTnLst>
                                </p:cTn>
                              </p:par>
                              <p:par>
                                <p:cTn id="8992" presetID="1" presetClass="exit" presetSubtype="0" fill="hold" grpId="4" nodeType="withEffect">
                                  <p:stCondLst>
                                    <p:cond delay="0"/>
                                  </p:stCondLst>
                                  <p:childTnLst>
                                    <p:set>
                                      <p:cBhvr>
                                        <p:cTn id="8993" dur="1" fill="hold">
                                          <p:stCondLst>
                                            <p:cond delay="0"/>
                                          </p:stCondLst>
                                        </p:cTn>
                                        <p:tgtEl>
                                          <p:spTgt spid="711"/>
                                        </p:tgtEl>
                                        <p:attrNameLst>
                                          <p:attrName>style.visibility</p:attrName>
                                        </p:attrNameLst>
                                      </p:cBhvr>
                                      <p:to>
                                        <p:strVal val="hidden"/>
                                      </p:to>
                                    </p:set>
                                  </p:childTnLst>
                                </p:cTn>
                              </p:par>
                              <p:par>
                                <p:cTn id="8994" presetID="1" presetClass="exit" presetSubtype="0" fill="hold" grpId="4" nodeType="withEffect">
                                  <p:stCondLst>
                                    <p:cond delay="0"/>
                                  </p:stCondLst>
                                  <p:childTnLst>
                                    <p:set>
                                      <p:cBhvr>
                                        <p:cTn id="8995" dur="1" fill="hold">
                                          <p:stCondLst>
                                            <p:cond delay="0"/>
                                          </p:stCondLst>
                                        </p:cTn>
                                        <p:tgtEl>
                                          <p:spTgt spid="714"/>
                                        </p:tgtEl>
                                        <p:attrNameLst>
                                          <p:attrName>style.visibility</p:attrName>
                                        </p:attrNameLst>
                                      </p:cBhvr>
                                      <p:to>
                                        <p:strVal val="hidden"/>
                                      </p:to>
                                    </p:set>
                                  </p:childTnLst>
                                </p:cTn>
                              </p:par>
                              <p:par>
                                <p:cTn id="8996" presetID="1" presetClass="exit" presetSubtype="0" fill="hold" grpId="4" nodeType="withEffect">
                                  <p:stCondLst>
                                    <p:cond delay="0"/>
                                  </p:stCondLst>
                                  <p:childTnLst>
                                    <p:set>
                                      <p:cBhvr>
                                        <p:cTn id="8997" dur="1" fill="hold">
                                          <p:stCondLst>
                                            <p:cond delay="0"/>
                                          </p:stCondLst>
                                        </p:cTn>
                                        <p:tgtEl>
                                          <p:spTgt spid="713"/>
                                        </p:tgtEl>
                                        <p:attrNameLst>
                                          <p:attrName>style.visibility</p:attrName>
                                        </p:attrNameLst>
                                      </p:cBhvr>
                                      <p:to>
                                        <p:strVal val="hidden"/>
                                      </p:to>
                                    </p:set>
                                  </p:childTnLst>
                                </p:cTn>
                              </p:par>
                              <p:par>
                                <p:cTn id="8998" presetID="1" presetClass="exit" presetSubtype="0" fill="hold" grpId="4" nodeType="withEffect">
                                  <p:stCondLst>
                                    <p:cond delay="0"/>
                                  </p:stCondLst>
                                  <p:childTnLst>
                                    <p:set>
                                      <p:cBhvr>
                                        <p:cTn id="8999" dur="1" fill="hold">
                                          <p:stCondLst>
                                            <p:cond delay="0"/>
                                          </p:stCondLst>
                                        </p:cTn>
                                        <p:tgtEl>
                                          <p:spTgt spid="716"/>
                                        </p:tgtEl>
                                        <p:attrNameLst>
                                          <p:attrName>style.visibility</p:attrName>
                                        </p:attrNameLst>
                                      </p:cBhvr>
                                      <p:to>
                                        <p:strVal val="hidden"/>
                                      </p:to>
                                    </p:set>
                                  </p:childTnLst>
                                </p:cTn>
                              </p:par>
                              <p:par>
                                <p:cTn id="9000" presetID="1" presetClass="exit" presetSubtype="0" fill="hold" grpId="4" nodeType="withEffect">
                                  <p:stCondLst>
                                    <p:cond delay="0"/>
                                  </p:stCondLst>
                                  <p:childTnLst>
                                    <p:set>
                                      <p:cBhvr>
                                        <p:cTn id="9001" dur="1" fill="hold">
                                          <p:stCondLst>
                                            <p:cond delay="0"/>
                                          </p:stCondLst>
                                        </p:cTn>
                                        <p:tgtEl>
                                          <p:spTgt spid="715"/>
                                        </p:tgtEl>
                                        <p:attrNameLst>
                                          <p:attrName>style.visibility</p:attrName>
                                        </p:attrNameLst>
                                      </p:cBhvr>
                                      <p:to>
                                        <p:strVal val="hidden"/>
                                      </p:to>
                                    </p:set>
                                  </p:childTnLst>
                                </p:cTn>
                              </p:par>
                              <p:par>
                                <p:cTn id="9002" presetID="1" presetClass="exit" presetSubtype="0" fill="hold" grpId="4" nodeType="withEffect">
                                  <p:stCondLst>
                                    <p:cond delay="0"/>
                                  </p:stCondLst>
                                  <p:childTnLst>
                                    <p:set>
                                      <p:cBhvr>
                                        <p:cTn id="9003" dur="1" fill="hold">
                                          <p:stCondLst>
                                            <p:cond delay="0"/>
                                          </p:stCondLst>
                                        </p:cTn>
                                        <p:tgtEl>
                                          <p:spTgt spid="718"/>
                                        </p:tgtEl>
                                        <p:attrNameLst>
                                          <p:attrName>style.visibility</p:attrName>
                                        </p:attrNameLst>
                                      </p:cBhvr>
                                      <p:to>
                                        <p:strVal val="hidden"/>
                                      </p:to>
                                    </p:set>
                                  </p:childTnLst>
                                </p:cTn>
                              </p:par>
                              <p:par>
                                <p:cTn id="9004" presetID="1" presetClass="exit" presetSubtype="0" fill="hold" grpId="4" nodeType="withEffect">
                                  <p:stCondLst>
                                    <p:cond delay="0"/>
                                  </p:stCondLst>
                                  <p:childTnLst>
                                    <p:set>
                                      <p:cBhvr>
                                        <p:cTn id="9005" dur="1" fill="hold">
                                          <p:stCondLst>
                                            <p:cond delay="0"/>
                                          </p:stCondLst>
                                        </p:cTn>
                                        <p:tgtEl>
                                          <p:spTgt spid="717"/>
                                        </p:tgtEl>
                                        <p:attrNameLst>
                                          <p:attrName>style.visibility</p:attrName>
                                        </p:attrNameLst>
                                      </p:cBhvr>
                                      <p:to>
                                        <p:strVal val="hidden"/>
                                      </p:to>
                                    </p:set>
                                  </p:childTnLst>
                                </p:cTn>
                              </p:par>
                              <p:par>
                                <p:cTn id="9006" presetID="1" presetClass="exit" presetSubtype="0" fill="hold" grpId="4" nodeType="withEffect">
                                  <p:stCondLst>
                                    <p:cond delay="0"/>
                                  </p:stCondLst>
                                  <p:childTnLst>
                                    <p:set>
                                      <p:cBhvr>
                                        <p:cTn id="9007" dur="1" fill="hold">
                                          <p:stCondLst>
                                            <p:cond delay="0"/>
                                          </p:stCondLst>
                                        </p:cTn>
                                        <p:tgtEl>
                                          <p:spTgt spid="720"/>
                                        </p:tgtEl>
                                        <p:attrNameLst>
                                          <p:attrName>style.visibility</p:attrName>
                                        </p:attrNameLst>
                                      </p:cBhvr>
                                      <p:to>
                                        <p:strVal val="hidden"/>
                                      </p:to>
                                    </p:set>
                                  </p:childTnLst>
                                </p:cTn>
                              </p:par>
                              <p:par>
                                <p:cTn id="9008" presetID="1" presetClass="exit" presetSubtype="0" fill="hold" grpId="4" nodeType="withEffect">
                                  <p:stCondLst>
                                    <p:cond delay="0"/>
                                  </p:stCondLst>
                                  <p:childTnLst>
                                    <p:set>
                                      <p:cBhvr>
                                        <p:cTn id="9009" dur="1" fill="hold">
                                          <p:stCondLst>
                                            <p:cond delay="0"/>
                                          </p:stCondLst>
                                        </p:cTn>
                                        <p:tgtEl>
                                          <p:spTgt spid="719"/>
                                        </p:tgtEl>
                                        <p:attrNameLst>
                                          <p:attrName>style.visibility</p:attrName>
                                        </p:attrNameLst>
                                      </p:cBhvr>
                                      <p:to>
                                        <p:strVal val="hidden"/>
                                      </p:to>
                                    </p:set>
                                  </p:childTnLst>
                                </p:cTn>
                              </p:par>
                              <p:par>
                                <p:cTn id="9010" presetID="1" presetClass="exit" presetSubtype="0" fill="hold" grpId="4" nodeType="withEffect">
                                  <p:stCondLst>
                                    <p:cond delay="0"/>
                                  </p:stCondLst>
                                  <p:childTnLst>
                                    <p:set>
                                      <p:cBhvr>
                                        <p:cTn id="9011" dur="1" fill="hold">
                                          <p:stCondLst>
                                            <p:cond delay="0"/>
                                          </p:stCondLst>
                                        </p:cTn>
                                        <p:tgtEl>
                                          <p:spTgt spid="722"/>
                                        </p:tgtEl>
                                        <p:attrNameLst>
                                          <p:attrName>style.visibility</p:attrName>
                                        </p:attrNameLst>
                                      </p:cBhvr>
                                      <p:to>
                                        <p:strVal val="hidden"/>
                                      </p:to>
                                    </p:set>
                                  </p:childTnLst>
                                </p:cTn>
                              </p:par>
                              <p:par>
                                <p:cTn id="9012" presetID="1" presetClass="exit" presetSubtype="0" fill="hold" grpId="4" nodeType="withEffect">
                                  <p:stCondLst>
                                    <p:cond delay="0"/>
                                  </p:stCondLst>
                                  <p:childTnLst>
                                    <p:set>
                                      <p:cBhvr>
                                        <p:cTn id="9013" dur="1" fill="hold">
                                          <p:stCondLst>
                                            <p:cond delay="0"/>
                                          </p:stCondLst>
                                        </p:cTn>
                                        <p:tgtEl>
                                          <p:spTgt spid="721"/>
                                        </p:tgtEl>
                                        <p:attrNameLst>
                                          <p:attrName>style.visibility</p:attrName>
                                        </p:attrNameLst>
                                      </p:cBhvr>
                                      <p:to>
                                        <p:strVal val="hidden"/>
                                      </p:to>
                                    </p:set>
                                  </p:childTnLst>
                                </p:cTn>
                              </p:par>
                              <p:par>
                                <p:cTn id="9014" presetID="1" presetClass="exit" presetSubtype="0" fill="hold" grpId="2" nodeType="withEffect">
                                  <p:stCondLst>
                                    <p:cond delay="0"/>
                                  </p:stCondLst>
                                  <p:childTnLst>
                                    <p:set>
                                      <p:cBhvr>
                                        <p:cTn id="9015" dur="1" fill="hold">
                                          <p:stCondLst>
                                            <p:cond delay="0"/>
                                          </p:stCondLst>
                                        </p:cTn>
                                        <p:tgtEl>
                                          <p:spTgt spid="724"/>
                                        </p:tgtEl>
                                        <p:attrNameLst>
                                          <p:attrName>style.visibility</p:attrName>
                                        </p:attrNameLst>
                                      </p:cBhvr>
                                      <p:to>
                                        <p:strVal val="hidden"/>
                                      </p:to>
                                    </p:set>
                                  </p:childTnLst>
                                </p:cTn>
                              </p:par>
                              <p:par>
                                <p:cTn id="9016" presetID="1" presetClass="exit" presetSubtype="0" fill="hold" grpId="2" nodeType="withEffect">
                                  <p:stCondLst>
                                    <p:cond delay="0"/>
                                  </p:stCondLst>
                                  <p:childTnLst>
                                    <p:set>
                                      <p:cBhvr>
                                        <p:cTn id="9017" dur="1" fill="hold">
                                          <p:stCondLst>
                                            <p:cond delay="0"/>
                                          </p:stCondLst>
                                        </p:cTn>
                                        <p:tgtEl>
                                          <p:spTgt spid="723"/>
                                        </p:tgtEl>
                                        <p:attrNameLst>
                                          <p:attrName>style.visibility</p:attrName>
                                        </p:attrNameLst>
                                      </p:cBhvr>
                                      <p:to>
                                        <p:strVal val="hidden"/>
                                      </p:to>
                                    </p:set>
                                  </p:childTnLst>
                                </p:cTn>
                              </p:par>
                              <p:par>
                                <p:cTn id="9018" presetID="1" presetClass="entr" presetSubtype="0" fill="hold" grpId="2" nodeType="withEffect">
                                  <p:stCondLst>
                                    <p:cond delay="0"/>
                                  </p:stCondLst>
                                  <p:childTnLst>
                                    <p:set>
                                      <p:cBhvr>
                                        <p:cTn id="9019" dur="1" fill="hold">
                                          <p:stCondLst>
                                            <p:cond delay="0"/>
                                          </p:stCondLst>
                                        </p:cTn>
                                        <p:tgtEl>
                                          <p:spTgt spid="624"/>
                                        </p:tgtEl>
                                        <p:attrNameLst>
                                          <p:attrName>style.visibility</p:attrName>
                                        </p:attrNameLst>
                                      </p:cBhvr>
                                      <p:to>
                                        <p:strVal val="visible"/>
                                      </p:to>
                                    </p:set>
                                  </p:childTnLst>
                                </p:cTn>
                              </p:par>
                            </p:childTnLst>
                          </p:cTn>
                        </p:par>
                      </p:childTnLst>
                    </p:cTn>
                  </p:par>
                </p:childTnLst>
              </p:cTn>
              <p:nextCondLst>
                <p:cond evt="onClick" delay="0">
                  <p:tgtEl>
                    <p:spTgt spid="4103"/>
                  </p:tgtEl>
                </p:cond>
              </p:nextCondLst>
            </p:seq>
            <p:seq concurrent="1" nextAc="seek">
              <p:cTn id="9020" restart="whenNotActive" fill="hold" evtFilter="cancelBubble" nodeType="interactiveSeq">
                <p:stCondLst>
                  <p:cond evt="onClick" delay="0">
                    <p:tgtEl>
                      <p:spTgt spid="4104"/>
                    </p:tgtEl>
                  </p:cond>
                </p:stCondLst>
                <p:endSync evt="end" delay="0">
                  <p:rtn val="all"/>
                </p:endSync>
                <p:childTnLst>
                  <p:par>
                    <p:cTn id="9021" fill="hold">
                      <p:stCondLst>
                        <p:cond delay="0"/>
                      </p:stCondLst>
                      <p:childTnLst>
                        <p:par>
                          <p:cTn id="9022" fill="hold">
                            <p:stCondLst>
                              <p:cond delay="0"/>
                            </p:stCondLst>
                            <p:childTnLst>
                              <p:par>
                                <p:cTn id="9023" presetID="1" presetClass="exit" presetSubtype="0" fill="hold" grpId="4" nodeType="clickEffect">
                                  <p:stCondLst>
                                    <p:cond delay="0"/>
                                  </p:stCondLst>
                                  <p:childTnLst>
                                    <p:set>
                                      <p:cBhvr>
                                        <p:cTn id="9024" dur="1" fill="hold">
                                          <p:stCondLst>
                                            <p:cond delay="0"/>
                                          </p:stCondLst>
                                        </p:cTn>
                                        <p:tgtEl>
                                          <p:spTgt spid="727"/>
                                        </p:tgtEl>
                                        <p:attrNameLst>
                                          <p:attrName>style.visibility</p:attrName>
                                        </p:attrNameLst>
                                      </p:cBhvr>
                                      <p:to>
                                        <p:strVal val="hidden"/>
                                      </p:to>
                                    </p:set>
                                  </p:childTnLst>
                                </p:cTn>
                              </p:par>
                              <p:par>
                                <p:cTn id="9025" presetID="1" presetClass="exit" presetSubtype="0" fill="hold" grpId="4" nodeType="withEffect">
                                  <p:stCondLst>
                                    <p:cond delay="0"/>
                                  </p:stCondLst>
                                  <p:childTnLst>
                                    <p:set>
                                      <p:cBhvr>
                                        <p:cTn id="9026" dur="1" fill="hold">
                                          <p:stCondLst>
                                            <p:cond delay="0"/>
                                          </p:stCondLst>
                                        </p:cTn>
                                        <p:tgtEl>
                                          <p:spTgt spid="728"/>
                                        </p:tgtEl>
                                        <p:attrNameLst>
                                          <p:attrName>style.visibility</p:attrName>
                                        </p:attrNameLst>
                                      </p:cBhvr>
                                      <p:to>
                                        <p:strVal val="hidden"/>
                                      </p:to>
                                    </p:set>
                                  </p:childTnLst>
                                </p:cTn>
                              </p:par>
                              <p:par>
                                <p:cTn id="9027" presetID="1" presetClass="exit" presetSubtype="0" fill="hold" grpId="4" nodeType="withEffect">
                                  <p:stCondLst>
                                    <p:cond delay="0"/>
                                  </p:stCondLst>
                                  <p:childTnLst>
                                    <p:set>
                                      <p:cBhvr>
                                        <p:cTn id="9028" dur="1" fill="hold">
                                          <p:stCondLst>
                                            <p:cond delay="0"/>
                                          </p:stCondLst>
                                        </p:cTn>
                                        <p:tgtEl>
                                          <p:spTgt spid="730"/>
                                        </p:tgtEl>
                                        <p:attrNameLst>
                                          <p:attrName>style.visibility</p:attrName>
                                        </p:attrNameLst>
                                      </p:cBhvr>
                                      <p:to>
                                        <p:strVal val="hidden"/>
                                      </p:to>
                                    </p:set>
                                  </p:childTnLst>
                                </p:cTn>
                              </p:par>
                              <p:par>
                                <p:cTn id="9029" presetID="1" presetClass="exit" presetSubtype="0" fill="hold" grpId="4" nodeType="withEffect">
                                  <p:stCondLst>
                                    <p:cond delay="0"/>
                                  </p:stCondLst>
                                  <p:childTnLst>
                                    <p:set>
                                      <p:cBhvr>
                                        <p:cTn id="9030" dur="1" fill="hold">
                                          <p:stCondLst>
                                            <p:cond delay="0"/>
                                          </p:stCondLst>
                                        </p:cTn>
                                        <p:tgtEl>
                                          <p:spTgt spid="729"/>
                                        </p:tgtEl>
                                        <p:attrNameLst>
                                          <p:attrName>style.visibility</p:attrName>
                                        </p:attrNameLst>
                                      </p:cBhvr>
                                      <p:to>
                                        <p:strVal val="hidden"/>
                                      </p:to>
                                    </p:set>
                                  </p:childTnLst>
                                </p:cTn>
                              </p:par>
                              <p:par>
                                <p:cTn id="9031" presetID="1" presetClass="exit" presetSubtype="0" fill="hold" grpId="4" nodeType="withEffect">
                                  <p:stCondLst>
                                    <p:cond delay="0"/>
                                  </p:stCondLst>
                                  <p:childTnLst>
                                    <p:set>
                                      <p:cBhvr>
                                        <p:cTn id="9032" dur="1" fill="hold">
                                          <p:stCondLst>
                                            <p:cond delay="0"/>
                                          </p:stCondLst>
                                        </p:cTn>
                                        <p:tgtEl>
                                          <p:spTgt spid="732"/>
                                        </p:tgtEl>
                                        <p:attrNameLst>
                                          <p:attrName>style.visibility</p:attrName>
                                        </p:attrNameLst>
                                      </p:cBhvr>
                                      <p:to>
                                        <p:strVal val="hidden"/>
                                      </p:to>
                                    </p:set>
                                  </p:childTnLst>
                                </p:cTn>
                              </p:par>
                              <p:par>
                                <p:cTn id="9033" presetID="1" presetClass="exit" presetSubtype="0" fill="hold" grpId="4" nodeType="withEffect">
                                  <p:stCondLst>
                                    <p:cond delay="0"/>
                                  </p:stCondLst>
                                  <p:childTnLst>
                                    <p:set>
                                      <p:cBhvr>
                                        <p:cTn id="9034" dur="1" fill="hold">
                                          <p:stCondLst>
                                            <p:cond delay="0"/>
                                          </p:stCondLst>
                                        </p:cTn>
                                        <p:tgtEl>
                                          <p:spTgt spid="731"/>
                                        </p:tgtEl>
                                        <p:attrNameLst>
                                          <p:attrName>style.visibility</p:attrName>
                                        </p:attrNameLst>
                                      </p:cBhvr>
                                      <p:to>
                                        <p:strVal val="hidden"/>
                                      </p:to>
                                    </p:set>
                                  </p:childTnLst>
                                </p:cTn>
                              </p:par>
                              <p:par>
                                <p:cTn id="9035" presetID="1" presetClass="exit" presetSubtype="0" fill="hold" grpId="4" nodeType="withEffect">
                                  <p:stCondLst>
                                    <p:cond delay="0"/>
                                  </p:stCondLst>
                                  <p:childTnLst>
                                    <p:set>
                                      <p:cBhvr>
                                        <p:cTn id="9036" dur="1" fill="hold">
                                          <p:stCondLst>
                                            <p:cond delay="0"/>
                                          </p:stCondLst>
                                        </p:cTn>
                                        <p:tgtEl>
                                          <p:spTgt spid="734"/>
                                        </p:tgtEl>
                                        <p:attrNameLst>
                                          <p:attrName>style.visibility</p:attrName>
                                        </p:attrNameLst>
                                      </p:cBhvr>
                                      <p:to>
                                        <p:strVal val="hidden"/>
                                      </p:to>
                                    </p:set>
                                  </p:childTnLst>
                                </p:cTn>
                              </p:par>
                              <p:par>
                                <p:cTn id="9037" presetID="1" presetClass="exit" presetSubtype="0" fill="hold" grpId="4" nodeType="withEffect">
                                  <p:stCondLst>
                                    <p:cond delay="0"/>
                                  </p:stCondLst>
                                  <p:childTnLst>
                                    <p:set>
                                      <p:cBhvr>
                                        <p:cTn id="9038" dur="1" fill="hold">
                                          <p:stCondLst>
                                            <p:cond delay="0"/>
                                          </p:stCondLst>
                                        </p:cTn>
                                        <p:tgtEl>
                                          <p:spTgt spid="733"/>
                                        </p:tgtEl>
                                        <p:attrNameLst>
                                          <p:attrName>style.visibility</p:attrName>
                                        </p:attrNameLst>
                                      </p:cBhvr>
                                      <p:to>
                                        <p:strVal val="hidden"/>
                                      </p:to>
                                    </p:set>
                                  </p:childTnLst>
                                </p:cTn>
                              </p:par>
                              <p:par>
                                <p:cTn id="9039" presetID="1" presetClass="exit" presetSubtype="0" fill="hold" grpId="4" nodeType="withEffect">
                                  <p:stCondLst>
                                    <p:cond delay="0"/>
                                  </p:stCondLst>
                                  <p:childTnLst>
                                    <p:set>
                                      <p:cBhvr>
                                        <p:cTn id="9040" dur="1" fill="hold">
                                          <p:stCondLst>
                                            <p:cond delay="0"/>
                                          </p:stCondLst>
                                        </p:cTn>
                                        <p:tgtEl>
                                          <p:spTgt spid="736"/>
                                        </p:tgtEl>
                                        <p:attrNameLst>
                                          <p:attrName>style.visibility</p:attrName>
                                        </p:attrNameLst>
                                      </p:cBhvr>
                                      <p:to>
                                        <p:strVal val="hidden"/>
                                      </p:to>
                                    </p:set>
                                  </p:childTnLst>
                                </p:cTn>
                              </p:par>
                              <p:par>
                                <p:cTn id="9041" presetID="1" presetClass="exit" presetSubtype="0" fill="hold" grpId="4" nodeType="withEffect">
                                  <p:stCondLst>
                                    <p:cond delay="0"/>
                                  </p:stCondLst>
                                  <p:childTnLst>
                                    <p:set>
                                      <p:cBhvr>
                                        <p:cTn id="9042" dur="1" fill="hold">
                                          <p:stCondLst>
                                            <p:cond delay="0"/>
                                          </p:stCondLst>
                                        </p:cTn>
                                        <p:tgtEl>
                                          <p:spTgt spid="735"/>
                                        </p:tgtEl>
                                        <p:attrNameLst>
                                          <p:attrName>style.visibility</p:attrName>
                                        </p:attrNameLst>
                                      </p:cBhvr>
                                      <p:to>
                                        <p:strVal val="hidden"/>
                                      </p:to>
                                    </p:set>
                                  </p:childTnLst>
                                </p:cTn>
                              </p:par>
                              <p:par>
                                <p:cTn id="9043" presetID="1" presetClass="exit" presetSubtype="0" fill="hold" grpId="4" nodeType="withEffect">
                                  <p:stCondLst>
                                    <p:cond delay="0"/>
                                  </p:stCondLst>
                                  <p:childTnLst>
                                    <p:set>
                                      <p:cBhvr>
                                        <p:cTn id="9044" dur="1" fill="hold">
                                          <p:stCondLst>
                                            <p:cond delay="0"/>
                                          </p:stCondLst>
                                        </p:cTn>
                                        <p:tgtEl>
                                          <p:spTgt spid="738"/>
                                        </p:tgtEl>
                                        <p:attrNameLst>
                                          <p:attrName>style.visibility</p:attrName>
                                        </p:attrNameLst>
                                      </p:cBhvr>
                                      <p:to>
                                        <p:strVal val="hidden"/>
                                      </p:to>
                                    </p:set>
                                  </p:childTnLst>
                                </p:cTn>
                              </p:par>
                              <p:par>
                                <p:cTn id="9045" presetID="1" presetClass="exit" presetSubtype="0" fill="hold" grpId="4" nodeType="withEffect">
                                  <p:stCondLst>
                                    <p:cond delay="0"/>
                                  </p:stCondLst>
                                  <p:childTnLst>
                                    <p:set>
                                      <p:cBhvr>
                                        <p:cTn id="9046" dur="1" fill="hold">
                                          <p:stCondLst>
                                            <p:cond delay="0"/>
                                          </p:stCondLst>
                                        </p:cTn>
                                        <p:tgtEl>
                                          <p:spTgt spid="737"/>
                                        </p:tgtEl>
                                        <p:attrNameLst>
                                          <p:attrName>style.visibility</p:attrName>
                                        </p:attrNameLst>
                                      </p:cBhvr>
                                      <p:to>
                                        <p:strVal val="hidden"/>
                                      </p:to>
                                    </p:set>
                                  </p:childTnLst>
                                </p:cTn>
                              </p:par>
                              <p:par>
                                <p:cTn id="9047" presetID="1" presetClass="exit" presetSubtype="0" fill="hold" grpId="4" nodeType="withEffect">
                                  <p:stCondLst>
                                    <p:cond delay="0"/>
                                  </p:stCondLst>
                                  <p:childTnLst>
                                    <p:set>
                                      <p:cBhvr>
                                        <p:cTn id="9048" dur="1" fill="hold">
                                          <p:stCondLst>
                                            <p:cond delay="0"/>
                                          </p:stCondLst>
                                        </p:cTn>
                                        <p:tgtEl>
                                          <p:spTgt spid="740"/>
                                        </p:tgtEl>
                                        <p:attrNameLst>
                                          <p:attrName>style.visibility</p:attrName>
                                        </p:attrNameLst>
                                      </p:cBhvr>
                                      <p:to>
                                        <p:strVal val="hidden"/>
                                      </p:to>
                                    </p:set>
                                  </p:childTnLst>
                                </p:cTn>
                              </p:par>
                              <p:par>
                                <p:cTn id="9049" presetID="1" presetClass="exit" presetSubtype="0" fill="hold" grpId="4" nodeType="withEffect">
                                  <p:stCondLst>
                                    <p:cond delay="0"/>
                                  </p:stCondLst>
                                  <p:childTnLst>
                                    <p:set>
                                      <p:cBhvr>
                                        <p:cTn id="9050" dur="1" fill="hold">
                                          <p:stCondLst>
                                            <p:cond delay="0"/>
                                          </p:stCondLst>
                                        </p:cTn>
                                        <p:tgtEl>
                                          <p:spTgt spid="739"/>
                                        </p:tgtEl>
                                        <p:attrNameLst>
                                          <p:attrName>style.visibility</p:attrName>
                                        </p:attrNameLst>
                                      </p:cBhvr>
                                      <p:to>
                                        <p:strVal val="hidden"/>
                                      </p:to>
                                    </p:set>
                                  </p:childTnLst>
                                </p:cTn>
                              </p:par>
                              <p:par>
                                <p:cTn id="9051" presetID="1" presetClass="exit" presetSubtype="0" fill="hold" grpId="4" nodeType="withEffect">
                                  <p:stCondLst>
                                    <p:cond delay="0"/>
                                  </p:stCondLst>
                                  <p:childTnLst>
                                    <p:set>
                                      <p:cBhvr>
                                        <p:cTn id="9052" dur="1" fill="hold">
                                          <p:stCondLst>
                                            <p:cond delay="0"/>
                                          </p:stCondLst>
                                        </p:cTn>
                                        <p:tgtEl>
                                          <p:spTgt spid="742"/>
                                        </p:tgtEl>
                                        <p:attrNameLst>
                                          <p:attrName>style.visibility</p:attrName>
                                        </p:attrNameLst>
                                      </p:cBhvr>
                                      <p:to>
                                        <p:strVal val="hidden"/>
                                      </p:to>
                                    </p:set>
                                  </p:childTnLst>
                                </p:cTn>
                              </p:par>
                              <p:par>
                                <p:cTn id="9053" presetID="1" presetClass="exit" presetSubtype="0" fill="hold" grpId="4" nodeType="withEffect">
                                  <p:stCondLst>
                                    <p:cond delay="0"/>
                                  </p:stCondLst>
                                  <p:childTnLst>
                                    <p:set>
                                      <p:cBhvr>
                                        <p:cTn id="9054" dur="1" fill="hold">
                                          <p:stCondLst>
                                            <p:cond delay="0"/>
                                          </p:stCondLst>
                                        </p:cTn>
                                        <p:tgtEl>
                                          <p:spTgt spid="741"/>
                                        </p:tgtEl>
                                        <p:attrNameLst>
                                          <p:attrName>style.visibility</p:attrName>
                                        </p:attrNameLst>
                                      </p:cBhvr>
                                      <p:to>
                                        <p:strVal val="hidden"/>
                                      </p:to>
                                    </p:set>
                                  </p:childTnLst>
                                </p:cTn>
                              </p:par>
                              <p:par>
                                <p:cTn id="9055" presetID="1" presetClass="exit" presetSubtype="0" fill="hold" grpId="4" nodeType="withEffect">
                                  <p:stCondLst>
                                    <p:cond delay="0"/>
                                  </p:stCondLst>
                                  <p:childTnLst>
                                    <p:set>
                                      <p:cBhvr>
                                        <p:cTn id="9056" dur="1" fill="hold">
                                          <p:stCondLst>
                                            <p:cond delay="0"/>
                                          </p:stCondLst>
                                        </p:cTn>
                                        <p:tgtEl>
                                          <p:spTgt spid="744"/>
                                        </p:tgtEl>
                                        <p:attrNameLst>
                                          <p:attrName>style.visibility</p:attrName>
                                        </p:attrNameLst>
                                      </p:cBhvr>
                                      <p:to>
                                        <p:strVal val="hidden"/>
                                      </p:to>
                                    </p:set>
                                  </p:childTnLst>
                                </p:cTn>
                              </p:par>
                              <p:par>
                                <p:cTn id="9057" presetID="1" presetClass="exit" presetSubtype="0" fill="hold" grpId="4" nodeType="withEffect">
                                  <p:stCondLst>
                                    <p:cond delay="0"/>
                                  </p:stCondLst>
                                  <p:childTnLst>
                                    <p:set>
                                      <p:cBhvr>
                                        <p:cTn id="9058" dur="1" fill="hold">
                                          <p:stCondLst>
                                            <p:cond delay="0"/>
                                          </p:stCondLst>
                                        </p:cTn>
                                        <p:tgtEl>
                                          <p:spTgt spid="743"/>
                                        </p:tgtEl>
                                        <p:attrNameLst>
                                          <p:attrName>style.visibility</p:attrName>
                                        </p:attrNameLst>
                                      </p:cBhvr>
                                      <p:to>
                                        <p:strVal val="hidden"/>
                                      </p:to>
                                    </p:set>
                                  </p:childTnLst>
                                </p:cTn>
                              </p:par>
                              <p:par>
                                <p:cTn id="9059" presetID="1" presetClass="exit" presetSubtype="0" fill="hold" grpId="4" nodeType="withEffect">
                                  <p:stCondLst>
                                    <p:cond delay="0"/>
                                  </p:stCondLst>
                                  <p:childTnLst>
                                    <p:set>
                                      <p:cBhvr>
                                        <p:cTn id="9060" dur="1" fill="hold">
                                          <p:stCondLst>
                                            <p:cond delay="0"/>
                                          </p:stCondLst>
                                        </p:cTn>
                                        <p:tgtEl>
                                          <p:spTgt spid="746"/>
                                        </p:tgtEl>
                                        <p:attrNameLst>
                                          <p:attrName>style.visibility</p:attrName>
                                        </p:attrNameLst>
                                      </p:cBhvr>
                                      <p:to>
                                        <p:strVal val="hidden"/>
                                      </p:to>
                                    </p:set>
                                  </p:childTnLst>
                                </p:cTn>
                              </p:par>
                              <p:par>
                                <p:cTn id="9061" presetID="1" presetClass="exit" presetSubtype="0" fill="hold" grpId="4" nodeType="withEffect">
                                  <p:stCondLst>
                                    <p:cond delay="0"/>
                                  </p:stCondLst>
                                  <p:childTnLst>
                                    <p:set>
                                      <p:cBhvr>
                                        <p:cTn id="9062" dur="1" fill="hold">
                                          <p:stCondLst>
                                            <p:cond delay="0"/>
                                          </p:stCondLst>
                                        </p:cTn>
                                        <p:tgtEl>
                                          <p:spTgt spid="745"/>
                                        </p:tgtEl>
                                        <p:attrNameLst>
                                          <p:attrName>style.visibility</p:attrName>
                                        </p:attrNameLst>
                                      </p:cBhvr>
                                      <p:to>
                                        <p:strVal val="hidden"/>
                                      </p:to>
                                    </p:set>
                                  </p:childTnLst>
                                </p:cTn>
                              </p:par>
                              <p:par>
                                <p:cTn id="9063" presetID="1" presetClass="exit" presetSubtype="0" fill="hold" grpId="4" nodeType="withEffect">
                                  <p:stCondLst>
                                    <p:cond delay="0"/>
                                  </p:stCondLst>
                                  <p:childTnLst>
                                    <p:set>
                                      <p:cBhvr>
                                        <p:cTn id="9064" dur="1" fill="hold">
                                          <p:stCondLst>
                                            <p:cond delay="0"/>
                                          </p:stCondLst>
                                        </p:cTn>
                                        <p:tgtEl>
                                          <p:spTgt spid="747"/>
                                        </p:tgtEl>
                                        <p:attrNameLst>
                                          <p:attrName>style.visibility</p:attrName>
                                        </p:attrNameLst>
                                      </p:cBhvr>
                                      <p:to>
                                        <p:strVal val="hidden"/>
                                      </p:to>
                                    </p:set>
                                  </p:childTnLst>
                                </p:cTn>
                              </p:par>
                              <p:par>
                                <p:cTn id="9065" presetID="1" presetClass="exit" presetSubtype="0" fill="hold" grpId="4" nodeType="withEffect">
                                  <p:stCondLst>
                                    <p:cond delay="0"/>
                                  </p:stCondLst>
                                  <p:childTnLst>
                                    <p:set>
                                      <p:cBhvr>
                                        <p:cTn id="9066" dur="1" fill="hold">
                                          <p:stCondLst>
                                            <p:cond delay="0"/>
                                          </p:stCondLst>
                                        </p:cTn>
                                        <p:tgtEl>
                                          <p:spTgt spid="748"/>
                                        </p:tgtEl>
                                        <p:attrNameLst>
                                          <p:attrName>style.visibility</p:attrName>
                                        </p:attrNameLst>
                                      </p:cBhvr>
                                      <p:to>
                                        <p:strVal val="hidden"/>
                                      </p:to>
                                    </p:set>
                                  </p:childTnLst>
                                </p:cTn>
                              </p:par>
                              <p:par>
                                <p:cTn id="9067" presetID="1" presetClass="exit" presetSubtype="0" fill="hold" grpId="4" nodeType="withEffect">
                                  <p:stCondLst>
                                    <p:cond delay="0"/>
                                  </p:stCondLst>
                                  <p:childTnLst>
                                    <p:set>
                                      <p:cBhvr>
                                        <p:cTn id="9068" dur="1" fill="hold">
                                          <p:stCondLst>
                                            <p:cond delay="0"/>
                                          </p:stCondLst>
                                        </p:cTn>
                                        <p:tgtEl>
                                          <p:spTgt spid="750"/>
                                        </p:tgtEl>
                                        <p:attrNameLst>
                                          <p:attrName>style.visibility</p:attrName>
                                        </p:attrNameLst>
                                      </p:cBhvr>
                                      <p:to>
                                        <p:strVal val="hidden"/>
                                      </p:to>
                                    </p:set>
                                  </p:childTnLst>
                                </p:cTn>
                              </p:par>
                              <p:par>
                                <p:cTn id="9069" presetID="1" presetClass="exit" presetSubtype="0" fill="hold" grpId="4" nodeType="withEffect">
                                  <p:stCondLst>
                                    <p:cond delay="0"/>
                                  </p:stCondLst>
                                  <p:childTnLst>
                                    <p:set>
                                      <p:cBhvr>
                                        <p:cTn id="9070" dur="1" fill="hold">
                                          <p:stCondLst>
                                            <p:cond delay="0"/>
                                          </p:stCondLst>
                                        </p:cTn>
                                        <p:tgtEl>
                                          <p:spTgt spid="749"/>
                                        </p:tgtEl>
                                        <p:attrNameLst>
                                          <p:attrName>style.visibility</p:attrName>
                                        </p:attrNameLst>
                                      </p:cBhvr>
                                      <p:to>
                                        <p:strVal val="hidden"/>
                                      </p:to>
                                    </p:set>
                                  </p:childTnLst>
                                </p:cTn>
                              </p:par>
                              <p:par>
                                <p:cTn id="9071" presetID="1" presetClass="exit" presetSubtype="0" fill="hold" grpId="4" nodeType="withEffect">
                                  <p:stCondLst>
                                    <p:cond delay="0"/>
                                  </p:stCondLst>
                                  <p:childTnLst>
                                    <p:set>
                                      <p:cBhvr>
                                        <p:cTn id="9072" dur="1" fill="hold">
                                          <p:stCondLst>
                                            <p:cond delay="0"/>
                                          </p:stCondLst>
                                        </p:cTn>
                                        <p:tgtEl>
                                          <p:spTgt spid="752"/>
                                        </p:tgtEl>
                                        <p:attrNameLst>
                                          <p:attrName>style.visibility</p:attrName>
                                        </p:attrNameLst>
                                      </p:cBhvr>
                                      <p:to>
                                        <p:strVal val="hidden"/>
                                      </p:to>
                                    </p:set>
                                  </p:childTnLst>
                                </p:cTn>
                              </p:par>
                              <p:par>
                                <p:cTn id="9073" presetID="1" presetClass="exit" presetSubtype="0" fill="hold" grpId="4" nodeType="withEffect">
                                  <p:stCondLst>
                                    <p:cond delay="0"/>
                                  </p:stCondLst>
                                  <p:childTnLst>
                                    <p:set>
                                      <p:cBhvr>
                                        <p:cTn id="9074" dur="1" fill="hold">
                                          <p:stCondLst>
                                            <p:cond delay="0"/>
                                          </p:stCondLst>
                                        </p:cTn>
                                        <p:tgtEl>
                                          <p:spTgt spid="751"/>
                                        </p:tgtEl>
                                        <p:attrNameLst>
                                          <p:attrName>style.visibility</p:attrName>
                                        </p:attrNameLst>
                                      </p:cBhvr>
                                      <p:to>
                                        <p:strVal val="hidden"/>
                                      </p:to>
                                    </p:set>
                                  </p:childTnLst>
                                </p:cTn>
                              </p:par>
                              <p:par>
                                <p:cTn id="9075" presetID="1" presetClass="exit" presetSubtype="0" fill="hold" grpId="4" nodeType="withEffect">
                                  <p:stCondLst>
                                    <p:cond delay="0"/>
                                  </p:stCondLst>
                                  <p:childTnLst>
                                    <p:set>
                                      <p:cBhvr>
                                        <p:cTn id="9076" dur="1" fill="hold">
                                          <p:stCondLst>
                                            <p:cond delay="0"/>
                                          </p:stCondLst>
                                        </p:cTn>
                                        <p:tgtEl>
                                          <p:spTgt spid="754"/>
                                        </p:tgtEl>
                                        <p:attrNameLst>
                                          <p:attrName>style.visibility</p:attrName>
                                        </p:attrNameLst>
                                      </p:cBhvr>
                                      <p:to>
                                        <p:strVal val="hidden"/>
                                      </p:to>
                                    </p:set>
                                  </p:childTnLst>
                                </p:cTn>
                              </p:par>
                              <p:par>
                                <p:cTn id="9077" presetID="1" presetClass="exit" presetSubtype="0" fill="hold" grpId="4" nodeType="withEffect">
                                  <p:stCondLst>
                                    <p:cond delay="0"/>
                                  </p:stCondLst>
                                  <p:childTnLst>
                                    <p:set>
                                      <p:cBhvr>
                                        <p:cTn id="9078" dur="1" fill="hold">
                                          <p:stCondLst>
                                            <p:cond delay="0"/>
                                          </p:stCondLst>
                                        </p:cTn>
                                        <p:tgtEl>
                                          <p:spTgt spid="753"/>
                                        </p:tgtEl>
                                        <p:attrNameLst>
                                          <p:attrName>style.visibility</p:attrName>
                                        </p:attrNameLst>
                                      </p:cBhvr>
                                      <p:to>
                                        <p:strVal val="hidden"/>
                                      </p:to>
                                    </p:set>
                                  </p:childTnLst>
                                </p:cTn>
                              </p:par>
                              <p:par>
                                <p:cTn id="9079" presetID="1" presetClass="exit" presetSubtype="0" fill="hold" grpId="4" nodeType="withEffect">
                                  <p:stCondLst>
                                    <p:cond delay="0"/>
                                  </p:stCondLst>
                                  <p:childTnLst>
                                    <p:set>
                                      <p:cBhvr>
                                        <p:cTn id="9080" dur="1" fill="hold">
                                          <p:stCondLst>
                                            <p:cond delay="0"/>
                                          </p:stCondLst>
                                        </p:cTn>
                                        <p:tgtEl>
                                          <p:spTgt spid="756"/>
                                        </p:tgtEl>
                                        <p:attrNameLst>
                                          <p:attrName>style.visibility</p:attrName>
                                        </p:attrNameLst>
                                      </p:cBhvr>
                                      <p:to>
                                        <p:strVal val="hidden"/>
                                      </p:to>
                                    </p:set>
                                  </p:childTnLst>
                                </p:cTn>
                              </p:par>
                              <p:par>
                                <p:cTn id="9081" presetID="1" presetClass="exit" presetSubtype="0" fill="hold" grpId="4" nodeType="withEffect">
                                  <p:stCondLst>
                                    <p:cond delay="0"/>
                                  </p:stCondLst>
                                  <p:childTnLst>
                                    <p:set>
                                      <p:cBhvr>
                                        <p:cTn id="9082" dur="1" fill="hold">
                                          <p:stCondLst>
                                            <p:cond delay="0"/>
                                          </p:stCondLst>
                                        </p:cTn>
                                        <p:tgtEl>
                                          <p:spTgt spid="755"/>
                                        </p:tgtEl>
                                        <p:attrNameLst>
                                          <p:attrName>style.visibility</p:attrName>
                                        </p:attrNameLst>
                                      </p:cBhvr>
                                      <p:to>
                                        <p:strVal val="hidden"/>
                                      </p:to>
                                    </p:set>
                                  </p:childTnLst>
                                </p:cTn>
                              </p:par>
                              <p:par>
                                <p:cTn id="9083" presetID="1" presetClass="exit" presetSubtype="0" fill="hold" grpId="4" nodeType="withEffect">
                                  <p:stCondLst>
                                    <p:cond delay="0"/>
                                  </p:stCondLst>
                                  <p:childTnLst>
                                    <p:set>
                                      <p:cBhvr>
                                        <p:cTn id="9084" dur="1" fill="hold">
                                          <p:stCondLst>
                                            <p:cond delay="0"/>
                                          </p:stCondLst>
                                        </p:cTn>
                                        <p:tgtEl>
                                          <p:spTgt spid="758"/>
                                        </p:tgtEl>
                                        <p:attrNameLst>
                                          <p:attrName>style.visibility</p:attrName>
                                        </p:attrNameLst>
                                      </p:cBhvr>
                                      <p:to>
                                        <p:strVal val="hidden"/>
                                      </p:to>
                                    </p:set>
                                  </p:childTnLst>
                                </p:cTn>
                              </p:par>
                              <p:par>
                                <p:cTn id="9085" presetID="1" presetClass="exit" presetSubtype="0" fill="hold" grpId="4" nodeType="withEffect">
                                  <p:stCondLst>
                                    <p:cond delay="0"/>
                                  </p:stCondLst>
                                  <p:childTnLst>
                                    <p:set>
                                      <p:cBhvr>
                                        <p:cTn id="9086" dur="1" fill="hold">
                                          <p:stCondLst>
                                            <p:cond delay="0"/>
                                          </p:stCondLst>
                                        </p:cTn>
                                        <p:tgtEl>
                                          <p:spTgt spid="757"/>
                                        </p:tgtEl>
                                        <p:attrNameLst>
                                          <p:attrName>style.visibility</p:attrName>
                                        </p:attrNameLst>
                                      </p:cBhvr>
                                      <p:to>
                                        <p:strVal val="hidden"/>
                                      </p:to>
                                    </p:set>
                                  </p:childTnLst>
                                </p:cTn>
                              </p:par>
                              <p:par>
                                <p:cTn id="9087" presetID="1" presetClass="exit" presetSubtype="0" fill="hold" grpId="4" nodeType="withEffect">
                                  <p:stCondLst>
                                    <p:cond delay="0"/>
                                  </p:stCondLst>
                                  <p:childTnLst>
                                    <p:set>
                                      <p:cBhvr>
                                        <p:cTn id="9088" dur="1" fill="hold">
                                          <p:stCondLst>
                                            <p:cond delay="0"/>
                                          </p:stCondLst>
                                        </p:cTn>
                                        <p:tgtEl>
                                          <p:spTgt spid="760"/>
                                        </p:tgtEl>
                                        <p:attrNameLst>
                                          <p:attrName>style.visibility</p:attrName>
                                        </p:attrNameLst>
                                      </p:cBhvr>
                                      <p:to>
                                        <p:strVal val="hidden"/>
                                      </p:to>
                                    </p:set>
                                  </p:childTnLst>
                                </p:cTn>
                              </p:par>
                              <p:par>
                                <p:cTn id="9089" presetID="1" presetClass="exit" presetSubtype="0" fill="hold" grpId="4" nodeType="withEffect">
                                  <p:stCondLst>
                                    <p:cond delay="0"/>
                                  </p:stCondLst>
                                  <p:childTnLst>
                                    <p:set>
                                      <p:cBhvr>
                                        <p:cTn id="9090" dur="1" fill="hold">
                                          <p:stCondLst>
                                            <p:cond delay="0"/>
                                          </p:stCondLst>
                                        </p:cTn>
                                        <p:tgtEl>
                                          <p:spTgt spid="759"/>
                                        </p:tgtEl>
                                        <p:attrNameLst>
                                          <p:attrName>style.visibility</p:attrName>
                                        </p:attrNameLst>
                                      </p:cBhvr>
                                      <p:to>
                                        <p:strVal val="hidden"/>
                                      </p:to>
                                    </p:set>
                                  </p:childTnLst>
                                </p:cTn>
                              </p:par>
                              <p:par>
                                <p:cTn id="9091" presetID="1" presetClass="exit" presetSubtype="0" fill="hold" grpId="4" nodeType="withEffect">
                                  <p:stCondLst>
                                    <p:cond delay="0"/>
                                  </p:stCondLst>
                                  <p:childTnLst>
                                    <p:set>
                                      <p:cBhvr>
                                        <p:cTn id="9092" dur="1" fill="hold">
                                          <p:stCondLst>
                                            <p:cond delay="0"/>
                                          </p:stCondLst>
                                        </p:cTn>
                                        <p:tgtEl>
                                          <p:spTgt spid="762"/>
                                        </p:tgtEl>
                                        <p:attrNameLst>
                                          <p:attrName>style.visibility</p:attrName>
                                        </p:attrNameLst>
                                      </p:cBhvr>
                                      <p:to>
                                        <p:strVal val="hidden"/>
                                      </p:to>
                                    </p:set>
                                  </p:childTnLst>
                                </p:cTn>
                              </p:par>
                              <p:par>
                                <p:cTn id="9093" presetID="1" presetClass="exit" presetSubtype="0" fill="hold" grpId="4" nodeType="withEffect">
                                  <p:stCondLst>
                                    <p:cond delay="0"/>
                                  </p:stCondLst>
                                  <p:childTnLst>
                                    <p:set>
                                      <p:cBhvr>
                                        <p:cTn id="9094" dur="1" fill="hold">
                                          <p:stCondLst>
                                            <p:cond delay="0"/>
                                          </p:stCondLst>
                                        </p:cTn>
                                        <p:tgtEl>
                                          <p:spTgt spid="761"/>
                                        </p:tgtEl>
                                        <p:attrNameLst>
                                          <p:attrName>style.visibility</p:attrName>
                                        </p:attrNameLst>
                                      </p:cBhvr>
                                      <p:to>
                                        <p:strVal val="hidden"/>
                                      </p:to>
                                    </p:set>
                                  </p:childTnLst>
                                </p:cTn>
                              </p:par>
                              <p:par>
                                <p:cTn id="9095" presetID="1" presetClass="exit" presetSubtype="0" fill="hold" grpId="4" nodeType="withEffect">
                                  <p:stCondLst>
                                    <p:cond delay="0"/>
                                  </p:stCondLst>
                                  <p:childTnLst>
                                    <p:set>
                                      <p:cBhvr>
                                        <p:cTn id="9096" dur="1" fill="hold">
                                          <p:stCondLst>
                                            <p:cond delay="0"/>
                                          </p:stCondLst>
                                        </p:cTn>
                                        <p:tgtEl>
                                          <p:spTgt spid="764"/>
                                        </p:tgtEl>
                                        <p:attrNameLst>
                                          <p:attrName>style.visibility</p:attrName>
                                        </p:attrNameLst>
                                      </p:cBhvr>
                                      <p:to>
                                        <p:strVal val="hidden"/>
                                      </p:to>
                                    </p:set>
                                  </p:childTnLst>
                                </p:cTn>
                              </p:par>
                              <p:par>
                                <p:cTn id="9097" presetID="1" presetClass="exit" presetSubtype="0" fill="hold" grpId="4" nodeType="withEffect">
                                  <p:stCondLst>
                                    <p:cond delay="0"/>
                                  </p:stCondLst>
                                  <p:childTnLst>
                                    <p:set>
                                      <p:cBhvr>
                                        <p:cTn id="9098" dur="1" fill="hold">
                                          <p:stCondLst>
                                            <p:cond delay="0"/>
                                          </p:stCondLst>
                                        </p:cTn>
                                        <p:tgtEl>
                                          <p:spTgt spid="763"/>
                                        </p:tgtEl>
                                        <p:attrNameLst>
                                          <p:attrName>style.visibility</p:attrName>
                                        </p:attrNameLst>
                                      </p:cBhvr>
                                      <p:to>
                                        <p:strVal val="hidden"/>
                                      </p:to>
                                    </p:set>
                                  </p:childTnLst>
                                </p:cTn>
                              </p:par>
                              <p:par>
                                <p:cTn id="9099" presetID="1" presetClass="exit" presetSubtype="0" fill="hold" grpId="4" nodeType="withEffect">
                                  <p:stCondLst>
                                    <p:cond delay="0"/>
                                  </p:stCondLst>
                                  <p:childTnLst>
                                    <p:set>
                                      <p:cBhvr>
                                        <p:cTn id="9100" dur="1" fill="hold">
                                          <p:stCondLst>
                                            <p:cond delay="0"/>
                                          </p:stCondLst>
                                        </p:cTn>
                                        <p:tgtEl>
                                          <p:spTgt spid="766"/>
                                        </p:tgtEl>
                                        <p:attrNameLst>
                                          <p:attrName>style.visibility</p:attrName>
                                        </p:attrNameLst>
                                      </p:cBhvr>
                                      <p:to>
                                        <p:strVal val="hidden"/>
                                      </p:to>
                                    </p:set>
                                  </p:childTnLst>
                                </p:cTn>
                              </p:par>
                              <p:par>
                                <p:cTn id="9101" presetID="1" presetClass="exit" presetSubtype="0" fill="hold" grpId="4" nodeType="withEffect">
                                  <p:stCondLst>
                                    <p:cond delay="0"/>
                                  </p:stCondLst>
                                  <p:childTnLst>
                                    <p:set>
                                      <p:cBhvr>
                                        <p:cTn id="9102" dur="1" fill="hold">
                                          <p:stCondLst>
                                            <p:cond delay="0"/>
                                          </p:stCondLst>
                                        </p:cTn>
                                        <p:tgtEl>
                                          <p:spTgt spid="765"/>
                                        </p:tgtEl>
                                        <p:attrNameLst>
                                          <p:attrName>style.visibility</p:attrName>
                                        </p:attrNameLst>
                                      </p:cBhvr>
                                      <p:to>
                                        <p:strVal val="hidden"/>
                                      </p:to>
                                    </p:set>
                                  </p:childTnLst>
                                </p:cTn>
                              </p:par>
                              <p:par>
                                <p:cTn id="9103" presetID="1" presetClass="exit" presetSubtype="0" fill="hold" grpId="4" nodeType="withEffect">
                                  <p:stCondLst>
                                    <p:cond delay="0"/>
                                  </p:stCondLst>
                                  <p:childTnLst>
                                    <p:set>
                                      <p:cBhvr>
                                        <p:cTn id="9104" dur="1" fill="hold">
                                          <p:stCondLst>
                                            <p:cond delay="0"/>
                                          </p:stCondLst>
                                        </p:cTn>
                                        <p:tgtEl>
                                          <p:spTgt spid="767"/>
                                        </p:tgtEl>
                                        <p:attrNameLst>
                                          <p:attrName>style.visibility</p:attrName>
                                        </p:attrNameLst>
                                      </p:cBhvr>
                                      <p:to>
                                        <p:strVal val="hidden"/>
                                      </p:to>
                                    </p:set>
                                  </p:childTnLst>
                                </p:cTn>
                              </p:par>
                              <p:par>
                                <p:cTn id="9105" presetID="1" presetClass="exit" presetSubtype="0" fill="hold" grpId="4" nodeType="withEffect">
                                  <p:stCondLst>
                                    <p:cond delay="0"/>
                                  </p:stCondLst>
                                  <p:childTnLst>
                                    <p:set>
                                      <p:cBhvr>
                                        <p:cTn id="9106" dur="1" fill="hold">
                                          <p:stCondLst>
                                            <p:cond delay="0"/>
                                          </p:stCondLst>
                                        </p:cTn>
                                        <p:tgtEl>
                                          <p:spTgt spid="768"/>
                                        </p:tgtEl>
                                        <p:attrNameLst>
                                          <p:attrName>style.visibility</p:attrName>
                                        </p:attrNameLst>
                                      </p:cBhvr>
                                      <p:to>
                                        <p:strVal val="hidden"/>
                                      </p:to>
                                    </p:set>
                                  </p:childTnLst>
                                </p:cTn>
                              </p:par>
                              <p:par>
                                <p:cTn id="9107" presetID="1" presetClass="exit" presetSubtype="0" fill="hold" grpId="4" nodeType="withEffect">
                                  <p:stCondLst>
                                    <p:cond delay="0"/>
                                  </p:stCondLst>
                                  <p:childTnLst>
                                    <p:set>
                                      <p:cBhvr>
                                        <p:cTn id="9108" dur="1" fill="hold">
                                          <p:stCondLst>
                                            <p:cond delay="0"/>
                                          </p:stCondLst>
                                        </p:cTn>
                                        <p:tgtEl>
                                          <p:spTgt spid="770"/>
                                        </p:tgtEl>
                                        <p:attrNameLst>
                                          <p:attrName>style.visibility</p:attrName>
                                        </p:attrNameLst>
                                      </p:cBhvr>
                                      <p:to>
                                        <p:strVal val="hidden"/>
                                      </p:to>
                                    </p:set>
                                  </p:childTnLst>
                                </p:cTn>
                              </p:par>
                              <p:par>
                                <p:cTn id="9109" presetID="1" presetClass="exit" presetSubtype="0" fill="hold" grpId="4" nodeType="withEffect">
                                  <p:stCondLst>
                                    <p:cond delay="0"/>
                                  </p:stCondLst>
                                  <p:childTnLst>
                                    <p:set>
                                      <p:cBhvr>
                                        <p:cTn id="9110" dur="1" fill="hold">
                                          <p:stCondLst>
                                            <p:cond delay="0"/>
                                          </p:stCondLst>
                                        </p:cTn>
                                        <p:tgtEl>
                                          <p:spTgt spid="769"/>
                                        </p:tgtEl>
                                        <p:attrNameLst>
                                          <p:attrName>style.visibility</p:attrName>
                                        </p:attrNameLst>
                                      </p:cBhvr>
                                      <p:to>
                                        <p:strVal val="hidden"/>
                                      </p:to>
                                    </p:set>
                                  </p:childTnLst>
                                </p:cTn>
                              </p:par>
                              <p:par>
                                <p:cTn id="9111" presetID="1" presetClass="exit" presetSubtype="0" fill="hold" grpId="4" nodeType="withEffect">
                                  <p:stCondLst>
                                    <p:cond delay="0"/>
                                  </p:stCondLst>
                                  <p:childTnLst>
                                    <p:set>
                                      <p:cBhvr>
                                        <p:cTn id="9112" dur="1" fill="hold">
                                          <p:stCondLst>
                                            <p:cond delay="0"/>
                                          </p:stCondLst>
                                        </p:cTn>
                                        <p:tgtEl>
                                          <p:spTgt spid="772"/>
                                        </p:tgtEl>
                                        <p:attrNameLst>
                                          <p:attrName>style.visibility</p:attrName>
                                        </p:attrNameLst>
                                      </p:cBhvr>
                                      <p:to>
                                        <p:strVal val="hidden"/>
                                      </p:to>
                                    </p:set>
                                  </p:childTnLst>
                                </p:cTn>
                              </p:par>
                              <p:par>
                                <p:cTn id="9113" presetID="1" presetClass="exit" presetSubtype="0" fill="hold" grpId="4" nodeType="withEffect">
                                  <p:stCondLst>
                                    <p:cond delay="0"/>
                                  </p:stCondLst>
                                  <p:childTnLst>
                                    <p:set>
                                      <p:cBhvr>
                                        <p:cTn id="9114" dur="1" fill="hold">
                                          <p:stCondLst>
                                            <p:cond delay="0"/>
                                          </p:stCondLst>
                                        </p:cTn>
                                        <p:tgtEl>
                                          <p:spTgt spid="771"/>
                                        </p:tgtEl>
                                        <p:attrNameLst>
                                          <p:attrName>style.visibility</p:attrName>
                                        </p:attrNameLst>
                                      </p:cBhvr>
                                      <p:to>
                                        <p:strVal val="hidden"/>
                                      </p:to>
                                    </p:set>
                                  </p:childTnLst>
                                </p:cTn>
                              </p:par>
                              <p:par>
                                <p:cTn id="9115" presetID="1" presetClass="exit" presetSubtype="0" fill="hold" grpId="4" nodeType="withEffect">
                                  <p:stCondLst>
                                    <p:cond delay="0"/>
                                  </p:stCondLst>
                                  <p:childTnLst>
                                    <p:set>
                                      <p:cBhvr>
                                        <p:cTn id="9116" dur="1" fill="hold">
                                          <p:stCondLst>
                                            <p:cond delay="0"/>
                                          </p:stCondLst>
                                        </p:cTn>
                                        <p:tgtEl>
                                          <p:spTgt spid="774"/>
                                        </p:tgtEl>
                                        <p:attrNameLst>
                                          <p:attrName>style.visibility</p:attrName>
                                        </p:attrNameLst>
                                      </p:cBhvr>
                                      <p:to>
                                        <p:strVal val="hidden"/>
                                      </p:to>
                                    </p:set>
                                  </p:childTnLst>
                                </p:cTn>
                              </p:par>
                              <p:par>
                                <p:cTn id="9117" presetID="1" presetClass="exit" presetSubtype="0" fill="hold" grpId="4" nodeType="withEffect">
                                  <p:stCondLst>
                                    <p:cond delay="0"/>
                                  </p:stCondLst>
                                  <p:childTnLst>
                                    <p:set>
                                      <p:cBhvr>
                                        <p:cTn id="9118" dur="1" fill="hold">
                                          <p:stCondLst>
                                            <p:cond delay="0"/>
                                          </p:stCondLst>
                                        </p:cTn>
                                        <p:tgtEl>
                                          <p:spTgt spid="773"/>
                                        </p:tgtEl>
                                        <p:attrNameLst>
                                          <p:attrName>style.visibility</p:attrName>
                                        </p:attrNameLst>
                                      </p:cBhvr>
                                      <p:to>
                                        <p:strVal val="hidden"/>
                                      </p:to>
                                    </p:set>
                                  </p:childTnLst>
                                </p:cTn>
                              </p:par>
                              <p:par>
                                <p:cTn id="9119" presetID="1" presetClass="exit" presetSubtype="0" fill="hold" grpId="4" nodeType="withEffect">
                                  <p:stCondLst>
                                    <p:cond delay="0"/>
                                  </p:stCondLst>
                                  <p:childTnLst>
                                    <p:set>
                                      <p:cBhvr>
                                        <p:cTn id="9120" dur="1" fill="hold">
                                          <p:stCondLst>
                                            <p:cond delay="0"/>
                                          </p:stCondLst>
                                        </p:cTn>
                                        <p:tgtEl>
                                          <p:spTgt spid="776"/>
                                        </p:tgtEl>
                                        <p:attrNameLst>
                                          <p:attrName>style.visibility</p:attrName>
                                        </p:attrNameLst>
                                      </p:cBhvr>
                                      <p:to>
                                        <p:strVal val="hidden"/>
                                      </p:to>
                                    </p:set>
                                  </p:childTnLst>
                                </p:cTn>
                              </p:par>
                              <p:par>
                                <p:cTn id="9121" presetID="1" presetClass="exit" presetSubtype="0" fill="hold" grpId="4" nodeType="withEffect">
                                  <p:stCondLst>
                                    <p:cond delay="0"/>
                                  </p:stCondLst>
                                  <p:childTnLst>
                                    <p:set>
                                      <p:cBhvr>
                                        <p:cTn id="9122" dur="1" fill="hold">
                                          <p:stCondLst>
                                            <p:cond delay="0"/>
                                          </p:stCondLst>
                                        </p:cTn>
                                        <p:tgtEl>
                                          <p:spTgt spid="775"/>
                                        </p:tgtEl>
                                        <p:attrNameLst>
                                          <p:attrName>style.visibility</p:attrName>
                                        </p:attrNameLst>
                                      </p:cBhvr>
                                      <p:to>
                                        <p:strVal val="hidden"/>
                                      </p:to>
                                    </p:set>
                                  </p:childTnLst>
                                </p:cTn>
                              </p:par>
                              <p:par>
                                <p:cTn id="9123" presetID="1" presetClass="exit" presetSubtype="0" fill="hold" grpId="4" nodeType="withEffect">
                                  <p:stCondLst>
                                    <p:cond delay="0"/>
                                  </p:stCondLst>
                                  <p:childTnLst>
                                    <p:set>
                                      <p:cBhvr>
                                        <p:cTn id="9124" dur="1" fill="hold">
                                          <p:stCondLst>
                                            <p:cond delay="0"/>
                                          </p:stCondLst>
                                        </p:cTn>
                                        <p:tgtEl>
                                          <p:spTgt spid="778"/>
                                        </p:tgtEl>
                                        <p:attrNameLst>
                                          <p:attrName>style.visibility</p:attrName>
                                        </p:attrNameLst>
                                      </p:cBhvr>
                                      <p:to>
                                        <p:strVal val="hidden"/>
                                      </p:to>
                                    </p:set>
                                  </p:childTnLst>
                                </p:cTn>
                              </p:par>
                              <p:par>
                                <p:cTn id="9125" presetID="1" presetClass="exit" presetSubtype="0" fill="hold" grpId="4" nodeType="withEffect">
                                  <p:stCondLst>
                                    <p:cond delay="0"/>
                                  </p:stCondLst>
                                  <p:childTnLst>
                                    <p:set>
                                      <p:cBhvr>
                                        <p:cTn id="9126" dur="1" fill="hold">
                                          <p:stCondLst>
                                            <p:cond delay="0"/>
                                          </p:stCondLst>
                                        </p:cTn>
                                        <p:tgtEl>
                                          <p:spTgt spid="777"/>
                                        </p:tgtEl>
                                        <p:attrNameLst>
                                          <p:attrName>style.visibility</p:attrName>
                                        </p:attrNameLst>
                                      </p:cBhvr>
                                      <p:to>
                                        <p:strVal val="hidden"/>
                                      </p:to>
                                    </p:set>
                                  </p:childTnLst>
                                </p:cTn>
                              </p:par>
                              <p:par>
                                <p:cTn id="9127" presetID="1" presetClass="exit" presetSubtype="0" fill="hold" grpId="4" nodeType="withEffect">
                                  <p:stCondLst>
                                    <p:cond delay="0"/>
                                  </p:stCondLst>
                                  <p:childTnLst>
                                    <p:set>
                                      <p:cBhvr>
                                        <p:cTn id="9128" dur="1" fill="hold">
                                          <p:stCondLst>
                                            <p:cond delay="0"/>
                                          </p:stCondLst>
                                        </p:cTn>
                                        <p:tgtEl>
                                          <p:spTgt spid="780"/>
                                        </p:tgtEl>
                                        <p:attrNameLst>
                                          <p:attrName>style.visibility</p:attrName>
                                        </p:attrNameLst>
                                      </p:cBhvr>
                                      <p:to>
                                        <p:strVal val="hidden"/>
                                      </p:to>
                                    </p:set>
                                  </p:childTnLst>
                                </p:cTn>
                              </p:par>
                              <p:par>
                                <p:cTn id="9129" presetID="1" presetClass="exit" presetSubtype="0" fill="hold" grpId="4" nodeType="withEffect">
                                  <p:stCondLst>
                                    <p:cond delay="0"/>
                                  </p:stCondLst>
                                  <p:childTnLst>
                                    <p:set>
                                      <p:cBhvr>
                                        <p:cTn id="9130" dur="1" fill="hold">
                                          <p:stCondLst>
                                            <p:cond delay="0"/>
                                          </p:stCondLst>
                                        </p:cTn>
                                        <p:tgtEl>
                                          <p:spTgt spid="779"/>
                                        </p:tgtEl>
                                        <p:attrNameLst>
                                          <p:attrName>style.visibility</p:attrName>
                                        </p:attrNameLst>
                                      </p:cBhvr>
                                      <p:to>
                                        <p:strVal val="hidden"/>
                                      </p:to>
                                    </p:set>
                                  </p:childTnLst>
                                </p:cTn>
                              </p:par>
                              <p:par>
                                <p:cTn id="9131" presetID="1" presetClass="exit" presetSubtype="0" fill="hold" grpId="4" nodeType="withEffect">
                                  <p:stCondLst>
                                    <p:cond delay="0"/>
                                  </p:stCondLst>
                                  <p:childTnLst>
                                    <p:set>
                                      <p:cBhvr>
                                        <p:cTn id="9132" dur="1" fill="hold">
                                          <p:stCondLst>
                                            <p:cond delay="0"/>
                                          </p:stCondLst>
                                        </p:cTn>
                                        <p:tgtEl>
                                          <p:spTgt spid="782"/>
                                        </p:tgtEl>
                                        <p:attrNameLst>
                                          <p:attrName>style.visibility</p:attrName>
                                        </p:attrNameLst>
                                      </p:cBhvr>
                                      <p:to>
                                        <p:strVal val="hidden"/>
                                      </p:to>
                                    </p:set>
                                  </p:childTnLst>
                                </p:cTn>
                              </p:par>
                              <p:par>
                                <p:cTn id="9133" presetID="1" presetClass="exit" presetSubtype="0" fill="hold" grpId="4" nodeType="withEffect">
                                  <p:stCondLst>
                                    <p:cond delay="0"/>
                                  </p:stCondLst>
                                  <p:childTnLst>
                                    <p:set>
                                      <p:cBhvr>
                                        <p:cTn id="9134" dur="1" fill="hold">
                                          <p:stCondLst>
                                            <p:cond delay="0"/>
                                          </p:stCondLst>
                                        </p:cTn>
                                        <p:tgtEl>
                                          <p:spTgt spid="781"/>
                                        </p:tgtEl>
                                        <p:attrNameLst>
                                          <p:attrName>style.visibility</p:attrName>
                                        </p:attrNameLst>
                                      </p:cBhvr>
                                      <p:to>
                                        <p:strVal val="hidden"/>
                                      </p:to>
                                    </p:set>
                                  </p:childTnLst>
                                </p:cTn>
                              </p:par>
                              <p:par>
                                <p:cTn id="9135" presetID="1" presetClass="exit" presetSubtype="0" fill="hold" grpId="4" nodeType="withEffect">
                                  <p:stCondLst>
                                    <p:cond delay="0"/>
                                  </p:stCondLst>
                                  <p:childTnLst>
                                    <p:set>
                                      <p:cBhvr>
                                        <p:cTn id="9136" dur="1" fill="hold">
                                          <p:stCondLst>
                                            <p:cond delay="0"/>
                                          </p:stCondLst>
                                        </p:cTn>
                                        <p:tgtEl>
                                          <p:spTgt spid="784"/>
                                        </p:tgtEl>
                                        <p:attrNameLst>
                                          <p:attrName>style.visibility</p:attrName>
                                        </p:attrNameLst>
                                      </p:cBhvr>
                                      <p:to>
                                        <p:strVal val="hidden"/>
                                      </p:to>
                                    </p:set>
                                  </p:childTnLst>
                                </p:cTn>
                              </p:par>
                              <p:par>
                                <p:cTn id="9137" presetID="1" presetClass="exit" presetSubtype="0" fill="hold" grpId="4" nodeType="withEffect">
                                  <p:stCondLst>
                                    <p:cond delay="0"/>
                                  </p:stCondLst>
                                  <p:childTnLst>
                                    <p:set>
                                      <p:cBhvr>
                                        <p:cTn id="9138" dur="1" fill="hold">
                                          <p:stCondLst>
                                            <p:cond delay="0"/>
                                          </p:stCondLst>
                                        </p:cTn>
                                        <p:tgtEl>
                                          <p:spTgt spid="783"/>
                                        </p:tgtEl>
                                        <p:attrNameLst>
                                          <p:attrName>style.visibility</p:attrName>
                                        </p:attrNameLst>
                                      </p:cBhvr>
                                      <p:to>
                                        <p:strVal val="hidden"/>
                                      </p:to>
                                    </p:set>
                                  </p:childTnLst>
                                </p:cTn>
                              </p:par>
                              <p:par>
                                <p:cTn id="9139" presetID="1" presetClass="exit" presetSubtype="0" fill="hold" grpId="4" nodeType="withEffect">
                                  <p:stCondLst>
                                    <p:cond delay="0"/>
                                  </p:stCondLst>
                                  <p:childTnLst>
                                    <p:set>
                                      <p:cBhvr>
                                        <p:cTn id="9140" dur="1" fill="hold">
                                          <p:stCondLst>
                                            <p:cond delay="0"/>
                                          </p:stCondLst>
                                        </p:cTn>
                                        <p:tgtEl>
                                          <p:spTgt spid="786"/>
                                        </p:tgtEl>
                                        <p:attrNameLst>
                                          <p:attrName>style.visibility</p:attrName>
                                        </p:attrNameLst>
                                      </p:cBhvr>
                                      <p:to>
                                        <p:strVal val="hidden"/>
                                      </p:to>
                                    </p:set>
                                  </p:childTnLst>
                                </p:cTn>
                              </p:par>
                              <p:par>
                                <p:cTn id="9141" presetID="1" presetClass="exit" presetSubtype="0" fill="hold" grpId="4" nodeType="withEffect">
                                  <p:stCondLst>
                                    <p:cond delay="0"/>
                                  </p:stCondLst>
                                  <p:childTnLst>
                                    <p:set>
                                      <p:cBhvr>
                                        <p:cTn id="9142" dur="1" fill="hold">
                                          <p:stCondLst>
                                            <p:cond delay="0"/>
                                          </p:stCondLst>
                                        </p:cTn>
                                        <p:tgtEl>
                                          <p:spTgt spid="785"/>
                                        </p:tgtEl>
                                        <p:attrNameLst>
                                          <p:attrName>style.visibility</p:attrName>
                                        </p:attrNameLst>
                                      </p:cBhvr>
                                      <p:to>
                                        <p:strVal val="hidden"/>
                                      </p:to>
                                    </p:set>
                                  </p:childTnLst>
                                </p:cTn>
                              </p:par>
                              <p:par>
                                <p:cTn id="9143" presetID="1" presetClass="exit" presetSubtype="0" fill="hold" grpId="4" nodeType="withEffect">
                                  <p:stCondLst>
                                    <p:cond delay="0"/>
                                  </p:stCondLst>
                                  <p:childTnLst>
                                    <p:set>
                                      <p:cBhvr>
                                        <p:cTn id="9144" dur="1" fill="hold">
                                          <p:stCondLst>
                                            <p:cond delay="0"/>
                                          </p:stCondLst>
                                        </p:cTn>
                                        <p:tgtEl>
                                          <p:spTgt spid="787"/>
                                        </p:tgtEl>
                                        <p:attrNameLst>
                                          <p:attrName>style.visibility</p:attrName>
                                        </p:attrNameLst>
                                      </p:cBhvr>
                                      <p:to>
                                        <p:strVal val="hidden"/>
                                      </p:to>
                                    </p:set>
                                  </p:childTnLst>
                                </p:cTn>
                              </p:par>
                              <p:par>
                                <p:cTn id="9145" presetID="1" presetClass="exit" presetSubtype="0" fill="hold" grpId="4" nodeType="withEffect">
                                  <p:stCondLst>
                                    <p:cond delay="0"/>
                                  </p:stCondLst>
                                  <p:childTnLst>
                                    <p:set>
                                      <p:cBhvr>
                                        <p:cTn id="9146" dur="1" fill="hold">
                                          <p:stCondLst>
                                            <p:cond delay="0"/>
                                          </p:stCondLst>
                                        </p:cTn>
                                        <p:tgtEl>
                                          <p:spTgt spid="788"/>
                                        </p:tgtEl>
                                        <p:attrNameLst>
                                          <p:attrName>style.visibility</p:attrName>
                                        </p:attrNameLst>
                                      </p:cBhvr>
                                      <p:to>
                                        <p:strVal val="hidden"/>
                                      </p:to>
                                    </p:set>
                                  </p:childTnLst>
                                </p:cTn>
                              </p:par>
                              <p:par>
                                <p:cTn id="9147" presetID="1" presetClass="exit" presetSubtype="0" fill="hold" grpId="4" nodeType="withEffect">
                                  <p:stCondLst>
                                    <p:cond delay="0"/>
                                  </p:stCondLst>
                                  <p:childTnLst>
                                    <p:set>
                                      <p:cBhvr>
                                        <p:cTn id="9148" dur="1" fill="hold">
                                          <p:stCondLst>
                                            <p:cond delay="0"/>
                                          </p:stCondLst>
                                        </p:cTn>
                                        <p:tgtEl>
                                          <p:spTgt spid="790"/>
                                        </p:tgtEl>
                                        <p:attrNameLst>
                                          <p:attrName>style.visibility</p:attrName>
                                        </p:attrNameLst>
                                      </p:cBhvr>
                                      <p:to>
                                        <p:strVal val="hidden"/>
                                      </p:to>
                                    </p:set>
                                  </p:childTnLst>
                                </p:cTn>
                              </p:par>
                              <p:par>
                                <p:cTn id="9149" presetID="1" presetClass="exit" presetSubtype="0" fill="hold" grpId="4" nodeType="withEffect">
                                  <p:stCondLst>
                                    <p:cond delay="0"/>
                                  </p:stCondLst>
                                  <p:childTnLst>
                                    <p:set>
                                      <p:cBhvr>
                                        <p:cTn id="9150" dur="1" fill="hold">
                                          <p:stCondLst>
                                            <p:cond delay="0"/>
                                          </p:stCondLst>
                                        </p:cTn>
                                        <p:tgtEl>
                                          <p:spTgt spid="789"/>
                                        </p:tgtEl>
                                        <p:attrNameLst>
                                          <p:attrName>style.visibility</p:attrName>
                                        </p:attrNameLst>
                                      </p:cBhvr>
                                      <p:to>
                                        <p:strVal val="hidden"/>
                                      </p:to>
                                    </p:set>
                                  </p:childTnLst>
                                </p:cTn>
                              </p:par>
                              <p:par>
                                <p:cTn id="9151" presetID="1" presetClass="exit" presetSubtype="0" fill="hold" grpId="4" nodeType="withEffect">
                                  <p:stCondLst>
                                    <p:cond delay="0"/>
                                  </p:stCondLst>
                                  <p:childTnLst>
                                    <p:set>
                                      <p:cBhvr>
                                        <p:cTn id="9152" dur="1" fill="hold">
                                          <p:stCondLst>
                                            <p:cond delay="0"/>
                                          </p:stCondLst>
                                        </p:cTn>
                                        <p:tgtEl>
                                          <p:spTgt spid="792"/>
                                        </p:tgtEl>
                                        <p:attrNameLst>
                                          <p:attrName>style.visibility</p:attrName>
                                        </p:attrNameLst>
                                      </p:cBhvr>
                                      <p:to>
                                        <p:strVal val="hidden"/>
                                      </p:to>
                                    </p:set>
                                  </p:childTnLst>
                                </p:cTn>
                              </p:par>
                              <p:par>
                                <p:cTn id="9153" presetID="1" presetClass="exit" presetSubtype="0" fill="hold" grpId="4" nodeType="withEffect">
                                  <p:stCondLst>
                                    <p:cond delay="0"/>
                                  </p:stCondLst>
                                  <p:childTnLst>
                                    <p:set>
                                      <p:cBhvr>
                                        <p:cTn id="9154" dur="1" fill="hold">
                                          <p:stCondLst>
                                            <p:cond delay="0"/>
                                          </p:stCondLst>
                                        </p:cTn>
                                        <p:tgtEl>
                                          <p:spTgt spid="791"/>
                                        </p:tgtEl>
                                        <p:attrNameLst>
                                          <p:attrName>style.visibility</p:attrName>
                                        </p:attrNameLst>
                                      </p:cBhvr>
                                      <p:to>
                                        <p:strVal val="hidden"/>
                                      </p:to>
                                    </p:set>
                                  </p:childTnLst>
                                </p:cTn>
                              </p:par>
                              <p:par>
                                <p:cTn id="9155" presetID="1" presetClass="exit" presetSubtype="0" fill="hold" grpId="4" nodeType="withEffect">
                                  <p:stCondLst>
                                    <p:cond delay="0"/>
                                  </p:stCondLst>
                                  <p:childTnLst>
                                    <p:set>
                                      <p:cBhvr>
                                        <p:cTn id="9156" dur="1" fill="hold">
                                          <p:stCondLst>
                                            <p:cond delay="0"/>
                                          </p:stCondLst>
                                        </p:cTn>
                                        <p:tgtEl>
                                          <p:spTgt spid="794"/>
                                        </p:tgtEl>
                                        <p:attrNameLst>
                                          <p:attrName>style.visibility</p:attrName>
                                        </p:attrNameLst>
                                      </p:cBhvr>
                                      <p:to>
                                        <p:strVal val="hidden"/>
                                      </p:to>
                                    </p:set>
                                  </p:childTnLst>
                                </p:cTn>
                              </p:par>
                              <p:par>
                                <p:cTn id="9157" presetID="1" presetClass="exit" presetSubtype="0" fill="hold" grpId="4" nodeType="withEffect">
                                  <p:stCondLst>
                                    <p:cond delay="0"/>
                                  </p:stCondLst>
                                  <p:childTnLst>
                                    <p:set>
                                      <p:cBhvr>
                                        <p:cTn id="9158" dur="1" fill="hold">
                                          <p:stCondLst>
                                            <p:cond delay="0"/>
                                          </p:stCondLst>
                                        </p:cTn>
                                        <p:tgtEl>
                                          <p:spTgt spid="793"/>
                                        </p:tgtEl>
                                        <p:attrNameLst>
                                          <p:attrName>style.visibility</p:attrName>
                                        </p:attrNameLst>
                                      </p:cBhvr>
                                      <p:to>
                                        <p:strVal val="hidden"/>
                                      </p:to>
                                    </p:set>
                                  </p:childTnLst>
                                </p:cTn>
                              </p:par>
                              <p:par>
                                <p:cTn id="9159" presetID="1" presetClass="exit" presetSubtype="0" fill="hold" grpId="4" nodeType="withEffect">
                                  <p:stCondLst>
                                    <p:cond delay="0"/>
                                  </p:stCondLst>
                                  <p:childTnLst>
                                    <p:set>
                                      <p:cBhvr>
                                        <p:cTn id="9160" dur="1" fill="hold">
                                          <p:stCondLst>
                                            <p:cond delay="0"/>
                                          </p:stCondLst>
                                        </p:cTn>
                                        <p:tgtEl>
                                          <p:spTgt spid="796"/>
                                        </p:tgtEl>
                                        <p:attrNameLst>
                                          <p:attrName>style.visibility</p:attrName>
                                        </p:attrNameLst>
                                      </p:cBhvr>
                                      <p:to>
                                        <p:strVal val="hidden"/>
                                      </p:to>
                                    </p:set>
                                  </p:childTnLst>
                                </p:cTn>
                              </p:par>
                              <p:par>
                                <p:cTn id="9161" presetID="1" presetClass="exit" presetSubtype="0" fill="hold" grpId="4" nodeType="withEffect">
                                  <p:stCondLst>
                                    <p:cond delay="0"/>
                                  </p:stCondLst>
                                  <p:childTnLst>
                                    <p:set>
                                      <p:cBhvr>
                                        <p:cTn id="9162" dur="1" fill="hold">
                                          <p:stCondLst>
                                            <p:cond delay="0"/>
                                          </p:stCondLst>
                                        </p:cTn>
                                        <p:tgtEl>
                                          <p:spTgt spid="795"/>
                                        </p:tgtEl>
                                        <p:attrNameLst>
                                          <p:attrName>style.visibility</p:attrName>
                                        </p:attrNameLst>
                                      </p:cBhvr>
                                      <p:to>
                                        <p:strVal val="hidden"/>
                                      </p:to>
                                    </p:set>
                                  </p:childTnLst>
                                </p:cTn>
                              </p:par>
                              <p:par>
                                <p:cTn id="9163" presetID="1" presetClass="exit" presetSubtype="0" fill="hold" grpId="4" nodeType="withEffect">
                                  <p:stCondLst>
                                    <p:cond delay="0"/>
                                  </p:stCondLst>
                                  <p:childTnLst>
                                    <p:set>
                                      <p:cBhvr>
                                        <p:cTn id="9164" dur="1" fill="hold">
                                          <p:stCondLst>
                                            <p:cond delay="0"/>
                                          </p:stCondLst>
                                        </p:cTn>
                                        <p:tgtEl>
                                          <p:spTgt spid="798"/>
                                        </p:tgtEl>
                                        <p:attrNameLst>
                                          <p:attrName>style.visibility</p:attrName>
                                        </p:attrNameLst>
                                      </p:cBhvr>
                                      <p:to>
                                        <p:strVal val="hidden"/>
                                      </p:to>
                                    </p:set>
                                  </p:childTnLst>
                                </p:cTn>
                              </p:par>
                              <p:par>
                                <p:cTn id="9165" presetID="1" presetClass="exit" presetSubtype="0" fill="hold" grpId="4" nodeType="withEffect">
                                  <p:stCondLst>
                                    <p:cond delay="0"/>
                                  </p:stCondLst>
                                  <p:childTnLst>
                                    <p:set>
                                      <p:cBhvr>
                                        <p:cTn id="9166" dur="1" fill="hold">
                                          <p:stCondLst>
                                            <p:cond delay="0"/>
                                          </p:stCondLst>
                                        </p:cTn>
                                        <p:tgtEl>
                                          <p:spTgt spid="797"/>
                                        </p:tgtEl>
                                        <p:attrNameLst>
                                          <p:attrName>style.visibility</p:attrName>
                                        </p:attrNameLst>
                                      </p:cBhvr>
                                      <p:to>
                                        <p:strVal val="hidden"/>
                                      </p:to>
                                    </p:set>
                                  </p:childTnLst>
                                </p:cTn>
                              </p:par>
                              <p:par>
                                <p:cTn id="9167" presetID="1" presetClass="exit" presetSubtype="0" fill="hold" grpId="4" nodeType="withEffect">
                                  <p:stCondLst>
                                    <p:cond delay="0"/>
                                  </p:stCondLst>
                                  <p:childTnLst>
                                    <p:set>
                                      <p:cBhvr>
                                        <p:cTn id="9168" dur="1" fill="hold">
                                          <p:stCondLst>
                                            <p:cond delay="0"/>
                                          </p:stCondLst>
                                        </p:cTn>
                                        <p:tgtEl>
                                          <p:spTgt spid="800"/>
                                        </p:tgtEl>
                                        <p:attrNameLst>
                                          <p:attrName>style.visibility</p:attrName>
                                        </p:attrNameLst>
                                      </p:cBhvr>
                                      <p:to>
                                        <p:strVal val="hidden"/>
                                      </p:to>
                                    </p:set>
                                  </p:childTnLst>
                                </p:cTn>
                              </p:par>
                              <p:par>
                                <p:cTn id="9169" presetID="1" presetClass="exit" presetSubtype="0" fill="hold" grpId="4" nodeType="withEffect">
                                  <p:stCondLst>
                                    <p:cond delay="0"/>
                                  </p:stCondLst>
                                  <p:childTnLst>
                                    <p:set>
                                      <p:cBhvr>
                                        <p:cTn id="9170" dur="1" fill="hold">
                                          <p:stCondLst>
                                            <p:cond delay="0"/>
                                          </p:stCondLst>
                                        </p:cTn>
                                        <p:tgtEl>
                                          <p:spTgt spid="799"/>
                                        </p:tgtEl>
                                        <p:attrNameLst>
                                          <p:attrName>style.visibility</p:attrName>
                                        </p:attrNameLst>
                                      </p:cBhvr>
                                      <p:to>
                                        <p:strVal val="hidden"/>
                                      </p:to>
                                    </p:set>
                                  </p:childTnLst>
                                </p:cTn>
                              </p:par>
                              <p:par>
                                <p:cTn id="9171" presetID="1" presetClass="exit" presetSubtype="0" fill="hold" grpId="4" nodeType="withEffect">
                                  <p:stCondLst>
                                    <p:cond delay="0"/>
                                  </p:stCondLst>
                                  <p:childTnLst>
                                    <p:set>
                                      <p:cBhvr>
                                        <p:cTn id="9172" dur="1" fill="hold">
                                          <p:stCondLst>
                                            <p:cond delay="0"/>
                                          </p:stCondLst>
                                        </p:cTn>
                                        <p:tgtEl>
                                          <p:spTgt spid="802"/>
                                        </p:tgtEl>
                                        <p:attrNameLst>
                                          <p:attrName>style.visibility</p:attrName>
                                        </p:attrNameLst>
                                      </p:cBhvr>
                                      <p:to>
                                        <p:strVal val="hidden"/>
                                      </p:to>
                                    </p:set>
                                  </p:childTnLst>
                                </p:cTn>
                              </p:par>
                              <p:par>
                                <p:cTn id="9173" presetID="1" presetClass="exit" presetSubtype="0" fill="hold" grpId="4" nodeType="withEffect">
                                  <p:stCondLst>
                                    <p:cond delay="0"/>
                                  </p:stCondLst>
                                  <p:childTnLst>
                                    <p:set>
                                      <p:cBhvr>
                                        <p:cTn id="9174" dur="1" fill="hold">
                                          <p:stCondLst>
                                            <p:cond delay="0"/>
                                          </p:stCondLst>
                                        </p:cTn>
                                        <p:tgtEl>
                                          <p:spTgt spid="801"/>
                                        </p:tgtEl>
                                        <p:attrNameLst>
                                          <p:attrName>style.visibility</p:attrName>
                                        </p:attrNameLst>
                                      </p:cBhvr>
                                      <p:to>
                                        <p:strVal val="hidden"/>
                                      </p:to>
                                    </p:set>
                                  </p:childTnLst>
                                </p:cTn>
                              </p:par>
                              <p:par>
                                <p:cTn id="9175" presetID="1" presetClass="exit" presetSubtype="0" fill="hold" grpId="4" nodeType="withEffect">
                                  <p:stCondLst>
                                    <p:cond delay="0"/>
                                  </p:stCondLst>
                                  <p:childTnLst>
                                    <p:set>
                                      <p:cBhvr>
                                        <p:cTn id="9176" dur="1" fill="hold">
                                          <p:stCondLst>
                                            <p:cond delay="0"/>
                                          </p:stCondLst>
                                        </p:cTn>
                                        <p:tgtEl>
                                          <p:spTgt spid="804"/>
                                        </p:tgtEl>
                                        <p:attrNameLst>
                                          <p:attrName>style.visibility</p:attrName>
                                        </p:attrNameLst>
                                      </p:cBhvr>
                                      <p:to>
                                        <p:strVal val="hidden"/>
                                      </p:to>
                                    </p:set>
                                  </p:childTnLst>
                                </p:cTn>
                              </p:par>
                              <p:par>
                                <p:cTn id="9177" presetID="1" presetClass="exit" presetSubtype="0" fill="hold" grpId="4" nodeType="withEffect">
                                  <p:stCondLst>
                                    <p:cond delay="0"/>
                                  </p:stCondLst>
                                  <p:childTnLst>
                                    <p:set>
                                      <p:cBhvr>
                                        <p:cTn id="9178" dur="1" fill="hold">
                                          <p:stCondLst>
                                            <p:cond delay="0"/>
                                          </p:stCondLst>
                                        </p:cTn>
                                        <p:tgtEl>
                                          <p:spTgt spid="803"/>
                                        </p:tgtEl>
                                        <p:attrNameLst>
                                          <p:attrName>style.visibility</p:attrName>
                                        </p:attrNameLst>
                                      </p:cBhvr>
                                      <p:to>
                                        <p:strVal val="hidden"/>
                                      </p:to>
                                    </p:set>
                                  </p:childTnLst>
                                </p:cTn>
                              </p:par>
                              <p:par>
                                <p:cTn id="9179" presetID="1" presetClass="exit" presetSubtype="0" fill="hold" grpId="4" nodeType="withEffect">
                                  <p:stCondLst>
                                    <p:cond delay="0"/>
                                  </p:stCondLst>
                                  <p:childTnLst>
                                    <p:set>
                                      <p:cBhvr>
                                        <p:cTn id="9180" dur="1" fill="hold">
                                          <p:stCondLst>
                                            <p:cond delay="0"/>
                                          </p:stCondLst>
                                        </p:cTn>
                                        <p:tgtEl>
                                          <p:spTgt spid="806"/>
                                        </p:tgtEl>
                                        <p:attrNameLst>
                                          <p:attrName>style.visibility</p:attrName>
                                        </p:attrNameLst>
                                      </p:cBhvr>
                                      <p:to>
                                        <p:strVal val="hidden"/>
                                      </p:to>
                                    </p:set>
                                  </p:childTnLst>
                                </p:cTn>
                              </p:par>
                              <p:par>
                                <p:cTn id="9181" presetID="1" presetClass="exit" presetSubtype="0" fill="hold" grpId="4" nodeType="withEffect">
                                  <p:stCondLst>
                                    <p:cond delay="0"/>
                                  </p:stCondLst>
                                  <p:childTnLst>
                                    <p:set>
                                      <p:cBhvr>
                                        <p:cTn id="9182" dur="1" fill="hold">
                                          <p:stCondLst>
                                            <p:cond delay="0"/>
                                          </p:stCondLst>
                                        </p:cTn>
                                        <p:tgtEl>
                                          <p:spTgt spid="805"/>
                                        </p:tgtEl>
                                        <p:attrNameLst>
                                          <p:attrName>style.visibility</p:attrName>
                                        </p:attrNameLst>
                                      </p:cBhvr>
                                      <p:to>
                                        <p:strVal val="hidden"/>
                                      </p:to>
                                    </p:set>
                                  </p:childTnLst>
                                </p:cTn>
                              </p:par>
                              <p:par>
                                <p:cTn id="9183" presetID="1" presetClass="exit" presetSubtype="0" fill="hold" grpId="4" nodeType="withEffect">
                                  <p:stCondLst>
                                    <p:cond delay="0"/>
                                  </p:stCondLst>
                                  <p:childTnLst>
                                    <p:set>
                                      <p:cBhvr>
                                        <p:cTn id="9184" dur="1" fill="hold">
                                          <p:stCondLst>
                                            <p:cond delay="0"/>
                                          </p:stCondLst>
                                        </p:cTn>
                                        <p:tgtEl>
                                          <p:spTgt spid="807"/>
                                        </p:tgtEl>
                                        <p:attrNameLst>
                                          <p:attrName>style.visibility</p:attrName>
                                        </p:attrNameLst>
                                      </p:cBhvr>
                                      <p:to>
                                        <p:strVal val="hidden"/>
                                      </p:to>
                                    </p:set>
                                  </p:childTnLst>
                                </p:cTn>
                              </p:par>
                              <p:par>
                                <p:cTn id="9185" presetID="1" presetClass="exit" presetSubtype="0" fill="hold" grpId="4" nodeType="withEffect">
                                  <p:stCondLst>
                                    <p:cond delay="0"/>
                                  </p:stCondLst>
                                  <p:childTnLst>
                                    <p:set>
                                      <p:cBhvr>
                                        <p:cTn id="9186" dur="1" fill="hold">
                                          <p:stCondLst>
                                            <p:cond delay="0"/>
                                          </p:stCondLst>
                                        </p:cTn>
                                        <p:tgtEl>
                                          <p:spTgt spid="808"/>
                                        </p:tgtEl>
                                        <p:attrNameLst>
                                          <p:attrName>style.visibility</p:attrName>
                                        </p:attrNameLst>
                                      </p:cBhvr>
                                      <p:to>
                                        <p:strVal val="hidden"/>
                                      </p:to>
                                    </p:set>
                                  </p:childTnLst>
                                </p:cTn>
                              </p:par>
                              <p:par>
                                <p:cTn id="9187" presetID="1" presetClass="exit" presetSubtype="0" fill="hold" grpId="4" nodeType="withEffect">
                                  <p:stCondLst>
                                    <p:cond delay="0"/>
                                  </p:stCondLst>
                                  <p:childTnLst>
                                    <p:set>
                                      <p:cBhvr>
                                        <p:cTn id="9188" dur="1" fill="hold">
                                          <p:stCondLst>
                                            <p:cond delay="0"/>
                                          </p:stCondLst>
                                        </p:cTn>
                                        <p:tgtEl>
                                          <p:spTgt spid="810"/>
                                        </p:tgtEl>
                                        <p:attrNameLst>
                                          <p:attrName>style.visibility</p:attrName>
                                        </p:attrNameLst>
                                      </p:cBhvr>
                                      <p:to>
                                        <p:strVal val="hidden"/>
                                      </p:to>
                                    </p:set>
                                  </p:childTnLst>
                                </p:cTn>
                              </p:par>
                              <p:par>
                                <p:cTn id="9189" presetID="1" presetClass="exit" presetSubtype="0" fill="hold" grpId="4" nodeType="withEffect">
                                  <p:stCondLst>
                                    <p:cond delay="0"/>
                                  </p:stCondLst>
                                  <p:childTnLst>
                                    <p:set>
                                      <p:cBhvr>
                                        <p:cTn id="9190" dur="1" fill="hold">
                                          <p:stCondLst>
                                            <p:cond delay="0"/>
                                          </p:stCondLst>
                                        </p:cTn>
                                        <p:tgtEl>
                                          <p:spTgt spid="809"/>
                                        </p:tgtEl>
                                        <p:attrNameLst>
                                          <p:attrName>style.visibility</p:attrName>
                                        </p:attrNameLst>
                                      </p:cBhvr>
                                      <p:to>
                                        <p:strVal val="hidden"/>
                                      </p:to>
                                    </p:set>
                                  </p:childTnLst>
                                </p:cTn>
                              </p:par>
                              <p:par>
                                <p:cTn id="9191" presetID="1" presetClass="exit" presetSubtype="0" fill="hold" grpId="4" nodeType="withEffect">
                                  <p:stCondLst>
                                    <p:cond delay="0"/>
                                  </p:stCondLst>
                                  <p:childTnLst>
                                    <p:set>
                                      <p:cBhvr>
                                        <p:cTn id="9192" dur="1" fill="hold">
                                          <p:stCondLst>
                                            <p:cond delay="0"/>
                                          </p:stCondLst>
                                        </p:cTn>
                                        <p:tgtEl>
                                          <p:spTgt spid="812"/>
                                        </p:tgtEl>
                                        <p:attrNameLst>
                                          <p:attrName>style.visibility</p:attrName>
                                        </p:attrNameLst>
                                      </p:cBhvr>
                                      <p:to>
                                        <p:strVal val="hidden"/>
                                      </p:to>
                                    </p:set>
                                  </p:childTnLst>
                                </p:cTn>
                              </p:par>
                              <p:par>
                                <p:cTn id="9193" presetID="1" presetClass="exit" presetSubtype="0" fill="hold" grpId="4" nodeType="withEffect">
                                  <p:stCondLst>
                                    <p:cond delay="0"/>
                                  </p:stCondLst>
                                  <p:childTnLst>
                                    <p:set>
                                      <p:cBhvr>
                                        <p:cTn id="9194" dur="1" fill="hold">
                                          <p:stCondLst>
                                            <p:cond delay="0"/>
                                          </p:stCondLst>
                                        </p:cTn>
                                        <p:tgtEl>
                                          <p:spTgt spid="811"/>
                                        </p:tgtEl>
                                        <p:attrNameLst>
                                          <p:attrName>style.visibility</p:attrName>
                                        </p:attrNameLst>
                                      </p:cBhvr>
                                      <p:to>
                                        <p:strVal val="hidden"/>
                                      </p:to>
                                    </p:set>
                                  </p:childTnLst>
                                </p:cTn>
                              </p:par>
                              <p:par>
                                <p:cTn id="9195" presetID="1" presetClass="exit" presetSubtype="0" fill="hold" grpId="4" nodeType="withEffect">
                                  <p:stCondLst>
                                    <p:cond delay="0"/>
                                  </p:stCondLst>
                                  <p:childTnLst>
                                    <p:set>
                                      <p:cBhvr>
                                        <p:cTn id="9196" dur="1" fill="hold">
                                          <p:stCondLst>
                                            <p:cond delay="0"/>
                                          </p:stCondLst>
                                        </p:cTn>
                                        <p:tgtEl>
                                          <p:spTgt spid="814"/>
                                        </p:tgtEl>
                                        <p:attrNameLst>
                                          <p:attrName>style.visibility</p:attrName>
                                        </p:attrNameLst>
                                      </p:cBhvr>
                                      <p:to>
                                        <p:strVal val="hidden"/>
                                      </p:to>
                                    </p:set>
                                  </p:childTnLst>
                                </p:cTn>
                              </p:par>
                              <p:par>
                                <p:cTn id="9197" presetID="1" presetClass="exit" presetSubtype="0" fill="hold" grpId="4" nodeType="withEffect">
                                  <p:stCondLst>
                                    <p:cond delay="0"/>
                                  </p:stCondLst>
                                  <p:childTnLst>
                                    <p:set>
                                      <p:cBhvr>
                                        <p:cTn id="9198" dur="1" fill="hold">
                                          <p:stCondLst>
                                            <p:cond delay="0"/>
                                          </p:stCondLst>
                                        </p:cTn>
                                        <p:tgtEl>
                                          <p:spTgt spid="813"/>
                                        </p:tgtEl>
                                        <p:attrNameLst>
                                          <p:attrName>style.visibility</p:attrName>
                                        </p:attrNameLst>
                                      </p:cBhvr>
                                      <p:to>
                                        <p:strVal val="hidden"/>
                                      </p:to>
                                    </p:set>
                                  </p:childTnLst>
                                </p:cTn>
                              </p:par>
                              <p:par>
                                <p:cTn id="9199" presetID="1" presetClass="exit" presetSubtype="0" fill="hold" grpId="4" nodeType="withEffect">
                                  <p:stCondLst>
                                    <p:cond delay="0"/>
                                  </p:stCondLst>
                                  <p:childTnLst>
                                    <p:set>
                                      <p:cBhvr>
                                        <p:cTn id="9200" dur="1" fill="hold">
                                          <p:stCondLst>
                                            <p:cond delay="0"/>
                                          </p:stCondLst>
                                        </p:cTn>
                                        <p:tgtEl>
                                          <p:spTgt spid="816"/>
                                        </p:tgtEl>
                                        <p:attrNameLst>
                                          <p:attrName>style.visibility</p:attrName>
                                        </p:attrNameLst>
                                      </p:cBhvr>
                                      <p:to>
                                        <p:strVal val="hidden"/>
                                      </p:to>
                                    </p:set>
                                  </p:childTnLst>
                                </p:cTn>
                              </p:par>
                              <p:par>
                                <p:cTn id="9201" presetID="1" presetClass="exit" presetSubtype="0" fill="hold" grpId="4" nodeType="withEffect">
                                  <p:stCondLst>
                                    <p:cond delay="0"/>
                                  </p:stCondLst>
                                  <p:childTnLst>
                                    <p:set>
                                      <p:cBhvr>
                                        <p:cTn id="9202" dur="1" fill="hold">
                                          <p:stCondLst>
                                            <p:cond delay="0"/>
                                          </p:stCondLst>
                                        </p:cTn>
                                        <p:tgtEl>
                                          <p:spTgt spid="815"/>
                                        </p:tgtEl>
                                        <p:attrNameLst>
                                          <p:attrName>style.visibility</p:attrName>
                                        </p:attrNameLst>
                                      </p:cBhvr>
                                      <p:to>
                                        <p:strVal val="hidden"/>
                                      </p:to>
                                    </p:set>
                                  </p:childTnLst>
                                </p:cTn>
                              </p:par>
                              <p:par>
                                <p:cTn id="9203" presetID="1" presetClass="exit" presetSubtype="0" fill="hold" grpId="4" nodeType="withEffect">
                                  <p:stCondLst>
                                    <p:cond delay="0"/>
                                  </p:stCondLst>
                                  <p:childTnLst>
                                    <p:set>
                                      <p:cBhvr>
                                        <p:cTn id="9204" dur="1" fill="hold">
                                          <p:stCondLst>
                                            <p:cond delay="0"/>
                                          </p:stCondLst>
                                        </p:cTn>
                                        <p:tgtEl>
                                          <p:spTgt spid="818"/>
                                        </p:tgtEl>
                                        <p:attrNameLst>
                                          <p:attrName>style.visibility</p:attrName>
                                        </p:attrNameLst>
                                      </p:cBhvr>
                                      <p:to>
                                        <p:strVal val="hidden"/>
                                      </p:to>
                                    </p:set>
                                  </p:childTnLst>
                                </p:cTn>
                              </p:par>
                              <p:par>
                                <p:cTn id="9205" presetID="1" presetClass="exit" presetSubtype="0" fill="hold" grpId="4" nodeType="withEffect">
                                  <p:stCondLst>
                                    <p:cond delay="0"/>
                                  </p:stCondLst>
                                  <p:childTnLst>
                                    <p:set>
                                      <p:cBhvr>
                                        <p:cTn id="9206" dur="1" fill="hold">
                                          <p:stCondLst>
                                            <p:cond delay="0"/>
                                          </p:stCondLst>
                                        </p:cTn>
                                        <p:tgtEl>
                                          <p:spTgt spid="817"/>
                                        </p:tgtEl>
                                        <p:attrNameLst>
                                          <p:attrName>style.visibility</p:attrName>
                                        </p:attrNameLst>
                                      </p:cBhvr>
                                      <p:to>
                                        <p:strVal val="hidden"/>
                                      </p:to>
                                    </p:set>
                                  </p:childTnLst>
                                </p:cTn>
                              </p:par>
                              <p:par>
                                <p:cTn id="9207" presetID="1" presetClass="exit" presetSubtype="0" fill="hold" grpId="4" nodeType="withEffect">
                                  <p:stCondLst>
                                    <p:cond delay="0"/>
                                  </p:stCondLst>
                                  <p:childTnLst>
                                    <p:set>
                                      <p:cBhvr>
                                        <p:cTn id="9208" dur="1" fill="hold">
                                          <p:stCondLst>
                                            <p:cond delay="0"/>
                                          </p:stCondLst>
                                        </p:cTn>
                                        <p:tgtEl>
                                          <p:spTgt spid="820"/>
                                        </p:tgtEl>
                                        <p:attrNameLst>
                                          <p:attrName>style.visibility</p:attrName>
                                        </p:attrNameLst>
                                      </p:cBhvr>
                                      <p:to>
                                        <p:strVal val="hidden"/>
                                      </p:to>
                                    </p:set>
                                  </p:childTnLst>
                                </p:cTn>
                              </p:par>
                              <p:par>
                                <p:cTn id="9209" presetID="1" presetClass="exit" presetSubtype="0" fill="hold" grpId="4" nodeType="withEffect">
                                  <p:stCondLst>
                                    <p:cond delay="0"/>
                                  </p:stCondLst>
                                  <p:childTnLst>
                                    <p:set>
                                      <p:cBhvr>
                                        <p:cTn id="9210" dur="1" fill="hold">
                                          <p:stCondLst>
                                            <p:cond delay="0"/>
                                          </p:stCondLst>
                                        </p:cTn>
                                        <p:tgtEl>
                                          <p:spTgt spid="819"/>
                                        </p:tgtEl>
                                        <p:attrNameLst>
                                          <p:attrName>style.visibility</p:attrName>
                                        </p:attrNameLst>
                                      </p:cBhvr>
                                      <p:to>
                                        <p:strVal val="hidden"/>
                                      </p:to>
                                    </p:set>
                                  </p:childTnLst>
                                </p:cTn>
                              </p:par>
                              <p:par>
                                <p:cTn id="9211" presetID="1" presetClass="exit" presetSubtype="0" fill="hold" grpId="4" nodeType="withEffect">
                                  <p:stCondLst>
                                    <p:cond delay="0"/>
                                  </p:stCondLst>
                                  <p:childTnLst>
                                    <p:set>
                                      <p:cBhvr>
                                        <p:cTn id="9212" dur="1" fill="hold">
                                          <p:stCondLst>
                                            <p:cond delay="0"/>
                                          </p:stCondLst>
                                        </p:cTn>
                                        <p:tgtEl>
                                          <p:spTgt spid="822"/>
                                        </p:tgtEl>
                                        <p:attrNameLst>
                                          <p:attrName>style.visibility</p:attrName>
                                        </p:attrNameLst>
                                      </p:cBhvr>
                                      <p:to>
                                        <p:strVal val="hidden"/>
                                      </p:to>
                                    </p:set>
                                  </p:childTnLst>
                                </p:cTn>
                              </p:par>
                              <p:par>
                                <p:cTn id="9213" presetID="1" presetClass="exit" presetSubtype="0" fill="hold" grpId="4" nodeType="withEffect">
                                  <p:stCondLst>
                                    <p:cond delay="0"/>
                                  </p:stCondLst>
                                  <p:childTnLst>
                                    <p:set>
                                      <p:cBhvr>
                                        <p:cTn id="9214" dur="1" fill="hold">
                                          <p:stCondLst>
                                            <p:cond delay="0"/>
                                          </p:stCondLst>
                                        </p:cTn>
                                        <p:tgtEl>
                                          <p:spTgt spid="821"/>
                                        </p:tgtEl>
                                        <p:attrNameLst>
                                          <p:attrName>style.visibility</p:attrName>
                                        </p:attrNameLst>
                                      </p:cBhvr>
                                      <p:to>
                                        <p:strVal val="hidden"/>
                                      </p:to>
                                    </p:set>
                                  </p:childTnLst>
                                </p:cTn>
                              </p:par>
                              <p:par>
                                <p:cTn id="9215" presetID="1" presetClass="exit" presetSubtype="0" fill="hold" grpId="4" nodeType="withEffect">
                                  <p:stCondLst>
                                    <p:cond delay="0"/>
                                  </p:stCondLst>
                                  <p:childTnLst>
                                    <p:set>
                                      <p:cBhvr>
                                        <p:cTn id="9216" dur="1" fill="hold">
                                          <p:stCondLst>
                                            <p:cond delay="0"/>
                                          </p:stCondLst>
                                        </p:cTn>
                                        <p:tgtEl>
                                          <p:spTgt spid="824"/>
                                        </p:tgtEl>
                                        <p:attrNameLst>
                                          <p:attrName>style.visibility</p:attrName>
                                        </p:attrNameLst>
                                      </p:cBhvr>
                                      <p:to>
                                        <p:strVal val="hidden"/>
                                      </p:to>
                                    </p:set>
                                  </p:childTnLst>
                                </p:cTn>
                              </p:par>
                              <p:par>
                                <p:cTn id="9217" presetID="1" presetClass="exit" presetSubtype="0" fill="hold" grpId="4" nodeType="withEffect">
                                  <p:stCondLst>
                                    <p:cond delay="0"/>
                                  </p:stCondLst>
                                  <p:childTnLst>
                                    <p:set>
                                      <p:cBhvr>
                                        <p:cTn id="9218" dur="1" fill="hold">
                                          <p:stCondLst>
                                            <p:cond delay="0"/>
                                          </p:stCondLst>
                                        </p:cTn>
                                        <p:tgtEl>
                                          <p:spTgt spid="823"/>
                                        </p:tgtEl>
                                        <p:attrNameLst>
                                          <p:attrName>style.visibility</p:attrName>
                                        </p:attrNameLst>
                                      </p:cBhvr>
                                      <p:to>
                                        <p:strVal val="hidden"/>
                                      </p:to>
                                    </p:set>
                                  </p:childTnLst>
                                </p:cTn>
                              </p:par>
                              <p:par>
                                <p:cTn id="9219" presetID="1" presetClass="exit" presetSubtype="0" fill="hold" grpId="2" nodeType="withEffect">
                                  <p:stCondLst>
                                    <p:cond delay="0"/>
                                  </p:stCondLst>
                                  <p:childTnLst>
                                    <p:set>
                                      <p:cBhvr>
                                        <p:cTn id="9220" dur="1" fill="hold">
                                          <p:stCondLst>
                                            <p:cond delay="0"/>
                                          </p:stCondLst>
                                        </p:cTn>
                                        <p:tgtEl>
                                          <p:spTgt spid="826"/>
                                        </p:tgtEl>
                                        <p:attrNameLst>
                                          <p:attrName>style.visibility</p:attrName>
                                        </p:attrNameLst>
                                      </p:cBhvr>
                                      <p:to>
                                        <p:strVal val="hidden"/>
                                      </p:to>
                                    </p:set>
                                  </p:childTnLst>
                                </p:cTn>
                              </p:par>
                              <p:par>
                                <p:cTn id="9221" presetID="1" presetClass="exit" presetSubtype="0" fill="hold" grpId="2" nodeType="withEffect">
                                  <p:stCondLst>
                                    <p:cond delay="0"/>
                                  </p:stCondLst>
                                  <p:childTnLst>
                                    <p:set>
                                      <p:cBhvr>
                                        <p:cTn id="9222" dur="1" fill="hold">
                                          <p:stCondLst>
                                            <p:cond delay="0"/>
                                          </p:stCondLst>
                                        </p:cTn>
                                        <p:tgtEl>
                                          <p:spTgt spid="825"/>
                                        </p:tgtEl>
                                        <p:attrNameLst>
                                          <p:attrName>style.visibility</p:attrName>
                                        </p:attrNameLst>
                                      </p:cBhvr>
                                      <p:to>
                                        <p:strVal val="hidden"/>
                                      </p:to>
                                    </p:set>
                                  </p:childTnLst>
                                </p:cTn>
                              </p:par>
                              <p:par>
                                <p:cTn id="9223" presetID="1" presetClass="entr" presetSubtype="0" fill="hold" grpId="2" nodeType="withEffect">
                                  <p:stCondLst>
                                    <p:cond delay="0"/>
                                  </p:stCondLst>
                                  <p:childTnLst>
                                    <p:set>
                                      <p:cBhvr>
                                        <p:cTn id="9224" dur="1" fill="hold">
                                          <p:stCondLst>
                                            <p:cond delay="0"/>
                                          </p:stCondLst>
                                        </p:cTn>
                                        <p:tgtEl>
                                          <p:spTgt spid="726"/>
                                        </p:tgtEl>
                                        <p:attrNameLst>
                                          <p:attrName>style.visibility</p:attrName>
                                        </p:attrNameLst>
                                      </p:cBhvr>
                                      <p:to>
                                        <p:strVal val="visible"/>
                                      </p:to>
                                    </p:set>
                                  </p:childTnLst>
                                </p:cTn>
                              </p:par>
                            </p:childTnLst>
                          </p:cTn>
                        </p:par>
                      </p:childTnLst>
                    </p:cTn>
                  </p:par>
                </p:childTnLst>
              </p:cTn>
              <p:nextCondLst>
                <p:cond evt="onClick" delay="0">
                  <p:tgtEl>
                    <p:spTgt spid="4104"/>
                  </p:tgtEl>
                </p:cond>
              </p:nextCondLst>
            </p:seq>
          </p:childTnLst>
        </p:cTn>
      </p:par>
    </p:tnLst>
    <p:bldLst>
      <p:bldP spid="828" grpId="0" animBg="1"/>
      <p:bldP spid="828" grpId="1" animBg="1"/>
      <p:bldP spid="828" grpId="2" animBg="1"/>
      <p:bldP spid="828" grpId="3" animBg="1"/>
      <p:bldP spid="829" grpId="0" animBg="1"/>
      <p:bldP spid="829" grpId="1" animBg="1"/>
      <p:bldP spid="829" grpId="2" animBg="1"/>
      <p:bldP spid="829" grpId="3" animBg="1"/>
      <p:bldP spid="829" grpId="4" animBg="1"/>
      <p:bldP spid="829" grpId="5" animBg="1"/>
      <p:bldP spid="830" grpId="0" animBg="1"/>
      <p:bldP spid="830" grpId="1" animBg="1"/>
      <p:bldP spid="830" grpId="2" animBg="1"/>
      <p:bldP spid="830" grpId="3" animBg="1"/>
      <p:bldP spid="830" grpId="4" animBg="1"/>
      <p:bldP spid="830" grpId="5" animBg="1"/>
      <p:bldP spid="831" grpId="0" animBg="1"/>
      <p:bldP spid="831" grpId="1" animBg="1"/>
      <p:bldP spid="831" grpId="2" animBg="1"/>
      <p:bldP spid="831" grpId="3" animBg="1"/>
      <p:bldP spid="831" grpId="4" animBg="1"/>
      <p:bldP spid="831" grpId="5" animBg="1"/>
      <p:bldP spid="832" grpId="0" animBg="1"/>
      <p:bldP spid="832" grpId="1" animBg="1"/>
      <p:bldP spid="832" grpId="2" animBg="1"/>
      <p:bldP spid="832" grpId="3" animBg="1"/>
      <p:bldP spid="832" grpId="4" animBg="1"/>
      <p:bldP spid="832" grpId="5" animBg="1"/>
      <p:bldP spid="833" grpId="0" animBg="1"/>
      <p:bldP spid="833" grpId="1" animBg="1"/>
      <p:bldP spid="833" grpId="2" animBg="1"/>
      <p:bldP spid="833" grpId="3" animBg="1"/>
      <p:bldP spid="833" grpId="4" animBg="1"/>
      <p:bldP spid="833" grpId="5" animBg="1"/>
      <p:bldP spid="834" grpId="0" animBg="1"/>
      <p:bldP spid="834" grpId="1" animBg="1"/>
      <p:bldP spid="834" grpId="2" animBg="1"/>
      <p:bldP spid="834" grpId="3" animBg="1"/>
      <p:bldP spid="834" grpId="4" animBg="1"/>
      <p:bldP spid="834" grpId="5" animBg="1"/>
      <p:bldP spid="835" grpId="0" animBg="1"/>
      <p:bldP spid="835" grpId="1" animBg="1"/>
      <p:bldP spid="835" grpId="2" animBg="1"/>
      <p:bldP spid="835" grpId="3" animBg="1"/>
      <p:bldP spid="835" grpId="4" animBg="1"/>
      <p:bldP spid="835" grpId="5" animBg="1"/>
      <p:bldP spid="836" grpId="0" animBg="1"/>
      <p:bldP spid="836" grpId="1" animBg="1"/>
      <p:bldP spid="836" grpId="2" animBg="1"/>
      <p:bldP spid="836" grpId="3" animBg="1"/>
      <p:bldP spid="836" grpId="4" animBg="1"/>
      <p:bldP spid="836" grpId="5" animBg="1"/>
      <p:bldP spid="837" grpId="0" animBg="1"/>
      <p:bldP spid="837" grpId="1" animBg="1"/>
      <p:bldP spid="837" grpId="2" animBg="1"/>
      <p:bldP spid="837" grpId="3" animBg="1"/>
      <p:bldP spid="837" grpId="4" animBg="1"/>
      <p:bldP spid="837" grpId="5" animBg="1"/>
      <p:bldP spid="838" grpId="0" animBg="1"/>
      <p:bldP spid="838" grpId="1" animBg="1"/>
      <p:bldP spid="838" grpId="2" animBg="1"/>
      <p:bldP spid="838" grpId="3" animBg="1"/>
      <p:bldP spid="838" grpId="4" animBg="1"/>
      <p:bldP spid="838" grpId="5" animBg="1"/>
      <p:bldP spid="839" grpId="0" animBg="1"/>
      <p:bldP spid="839" grpId="1" animBg="1"/>
      <p:bldP spid="839" grpId="2" animBg="1"/>
      <p:bldP spid="839" grpId="3" animBg="1"/>
      <p:bldP spid="839" grpId="4" animBg="1"/>
      <p:bldP spid="839" grpId="5" animBg="1"/>
      <p:bldP spid="840" grpId="0" animBg="1"/>
      <p:bldP spid="840" grpId="1" animBg="1"/>
      <p:bldP spid="840" grpId="2" animBg="1"/>
      <p:bldP spid="840" grpId="3" animBg="1"/>
      <p:bldP spid="840" grpId="4" animBg="1"/>
      <p:bldP spid="840" grpId="5" animBg="1"/>
      <p:bldP spid="841" grpId="0" animBg="1"/>
      <p:bldP spid="841" grpId="1" animBg="1"/>
      <p:bldP spid="841" grpId="2" animBg="1"/>
      <p:bldP spid="841" grpId="3" animBg="1"/>
      <p:bldP spid="841" grpId="4" animBg="1"/>
      <p:bldP spid="841" grpId="5" animBg="1"/>
      <p:bldP spid="842" grpId="0" animBg="1"/>
      <p:bldP spid="842" grpId="1" animBg="1"/>
      <p:bldP spid="842" grpId="2" animBg="1"/>
      <p:bldP spid="842" grpId="3" animBg="1"/>
      <p:bldP spid="842" grpId="4" animBg="1"/>
      <p:bldP spid="842" grpId="5" animBg="1"/>
      <p:bldP spid="843" grpId="0" animBg="1"/>
      <p:bldP spid="843" grpId="1" animBg="1"/>
      <p:bldP spid="843" grpId="2" animBg="1"/>
      <p:bldP spid="843" grpId="3" animBg="1"/>
      <p:bldP spid="843" grpId="4" animBg="1"/>
      <p:bldP spid="843" grpId="5" animBg="1"/>
      <p:bldP spid="844" grpId="0" animBg="1"/>
      <p:bldP spid="844" grpId="1" animBg="1"/>
      <p:bldP spid="844" grpId="2" animBg="1"/>
      <p:bldP spid="844" grpId="3" animBg="1"/>
      <p:bldP spid="844" grpId="4" animBg="1"/>
      <p:bldP spid="844" grpId="5" animBg="1"/>
      <p:bldP spid="845" grpId="0" animBg="1"/>
      <p:bldP spid="845" grpId="1" animBg="1"/>
      <p:bldP spid="845" grpId="2" animBg="1"/>
      <p:bldP spid="845" grpId="3" animBg="1"/>
      <p:bldP spid="845" grpId="4" animBg="1"/>
      <p:bldP spid="845" grpId="5" animBg="1"/>
      <p:bldP spid="846" grpId="0" animBg="1"/>
      <p:bldP spid="846" grpId="1" animBg="1"/>
      <p:bldP spid="846" grpId="2" animBg="1"/>
      <p:bldP spid="846" grpId="3" animBg="1"/>
      <p:bldP spid="846" grpId="4" animBg="1"/>
      <p:bldP spid="846" grpId="5" animBg="1"/>
      <p:bldP spid="847" grpId="0" animBg="1"/>
      <p:bldP spid="847" grpId="1" animBg="1"/>
      <p:bldP spid="847" grpId="2" animBg="1"/>
      <p:bldP spid="847" grpId="3" animBg="1"/>
      <p:bldP spid="847" grpId="4" animBg="1"/>
      <p:bldP spid="847" grpId="5" animBg="1"/>
      <p:bldP spid="848" grpId="0" animBg="1"/>
      <p:bldP spid="848" grpId="1" animBg="1"/>
      <p:bldP spid="848" grpId="2" animBg="1"/>
      <p:bldP spid="848" grpId="3" animBg="1"/>
      <p:bldP spid="848" grpId="4" animBg="1"/>
      <p:bldP spid="848" grpId="5" animBg="1"/>
      <p:bldP spid="849" grpId="0" animBg="1"/>
      <p:bldP spid="849" grpId="1" animBg="1"/>
      <p:bldP spid="849" grpId="2" animBg="1"/>
      <p:bldP spid="849" grpId="3" animBg="1"/>
      <p:bldP spid="849" grpId="4" animBg="1"/>
      <p:bldP spid="849" grpId="5" animBg="1"/>
      <p:bldP spid="850" grpId="0" animBg="1"/>
      <p:bldP spid="850" grpId="1" animBg="1"/>
      <p:bldP spid="850" grpId="2" animBg="1"/>
      <p:bldP spid="850" grpId="3" animBg="1"/>
      <p:bldP spid="850" grpId="4" animBg="1"/>
      <p:bldP spid="850" grpId="5" animBg="1"/>
      <p:bldP spid="851" grpId="0" animBg="1"/>
      <p:bldP spid="851" grpId="1" animBg="1"/>
      <p:bldP spid="851" grpId="2" animBg="1"/>
      <p:bldP spid="851" grpId="3" animBg="1"/>
      <p:bldP spid="851" grpId="4" animBg="1"/>
      <p:bldP spid="851" grpId="5" animBg="1"/>
      <p:bldP spid="852" grpId="0" animBg="1"/>
      <p:bldP spid="852" grpId="1" animBg="1"/>
      <p:bldP spid="852" grpId="2" animBg="1"/>
      <p:bldP spid="852" grpId="3" animBg="1"/>
      <p:bldP spid="852" grpId="4" animBg="1"/>
      <p:bldP spid="852" grpId="5" animBg="1"/>
      <p:bldP spid="853" grpId="0" animBg="1"/>
      <p:bldP spid="853" grpId="1" animBg="1"/>
      <p:bldP spid="853" grpId="2" animBg="1"/>
      <p:bldP spid="853" grpId="3" animBg="1"/>
      <p:bldP spid="853" grpId="4" animBg="1"/>
      <p:bldP spid="853" grpId="5" animBg="1"/>
      <p:bldP spid="854" grpId="0" animBg="1"/>
      <p:bldP spid="854" grpId="1" animBg="1"/>
      <p:bldP spid="854" grpId="2" animBg="1"/>
      <p:bldP spid="854" grpId="3" animBg="1"/>
      <p:bldP spid="854" grpId="4" animBg="1"/>
      <p:bldP spid="854" grpId="5" animBg="1"/>
      <p:bldP spid="855" grpId="0" animBg="1"/>
      <p:bldP spid="855" grpId="1" animBg="1"/>
      <p:bldP spid="855" grpId="2" animBg="1"/>
      <p:bldP spid="855" grpId="3" animBg="1"/>
      <p:bldP spid="855" grpId="4" animBg="1"/>
      <p:bldP spid="855" grpId="5" animBg="1"/>
      <p:bldP spid="856" grpId="0" animBg="1"/>
      <p:bldP spid="856" grpId="1" animBg="1"/>
      <p:bldP spid="856" grpId="2" animBg="1"/>
      <p:bldP spid="856" grpId="3" animBg="1"/>
      <p:bldP spid="856" grpId="4" animBg="1"/>
      <p:bldP spid="856" grpId="5" animBg="1"/>
      <p:bldP spid="857" grpId="0" animBg="1"/>
      <p:bldP spid="857" grpId="1" animBg="1"/>
      <p:bldP spid="857" grpId="2" animBg="1"/>
      <p:bldP spid="857" grpId="3" animBg="1"/>
      <p:bldP spid="857" grpId="4" animBg="1"/>
      <p:bldP spid="857" grpId="5" animBg="1"/>
      <p:bldP spid="858" grpId="0" animBg="1"/>
      <p:bldP spid="858" grpId="1" animBg="1"/>
      <p:bldP spid="858" grpId="2" animBg="1"/>
      <p:bldP spid="858" grpId="3" animBg="1"/>
      <p:bldP spid="858" grpId="4" animBg="1"/>
      <p:bldP spid="858" grpId="5" animBg="1"/>
      <p:bldP spid="859" grpId="0" animBg="1"/>
      <p:bldP spid="859" grpId="1" animBg="1"/>
      <p:bldP spid="859" grpId="2" animBg="1"/>
      <p:bldP spid="859" grpId="3" animBg="1"/>
      <p:bldP spid="859" grpId="4" animBg="1"/>
      <p:bldP spid="859" grpId="5" animBg="1"/>
      <p:bldP spid="860" grpId="0" animBg="1"/>
      <p:bldP spid="860" grpId="1" animBg="1"/>
      <p:bldP spid="860" grpId="2" animBg="1"/>
      <p:bldP spid="860" grpId="3" animBg="1"/>
      <p:bldP spid="860" grpId="4" animBg="1"/>
      <p:bldP spid="860" grpId="5" animBg="1"/>
      <p:bldP spid="861" grpId="0" animBg="1"/>
      <p:bldP spid="861" grpId="1" animBg="1"/>
      <p:bldP spid="861" grpId="2" animBg="1"/>
      <p:bldP spid="861" grpId="3" animBg="1"/>
      <p:bldP spid="861" grpId="4" animBg="1"/>
      <p:bldP spid="861" grpId="5" animBg="1"/>
      <p:bldP spid="862" grpId="0" animBg="1"/>
      <p:bldP spid="862" grpId="1" animBg="1"/>
      <p:bldP spid="862" grpId="2" animBg="1"/>
      <p:bldP spid="862" grpId="3" animBg="1"/>
      <p:bldP spid="862" grpId="4" animBg="1"/>
      <p:bldP spid="862" grpId="5" animBg="1"/>
      <p:bldP spid="863" grpId="0" animBg="1"/>
      <p:bldP spid="863" grpId="1" animBg="1"/>
      <p:bldP spid="863" grpId="2" animBg="1"/>
      <p:bldP spid="863" grpId="3" animBg="1"/>
      <p:bldP spid="863" grpId="4" animBg="1"/>
      <p:bldP spid="863" grpId="5" animBg="1"/>
      <p:bldP spid="864" grpId="0" animBg="1"/>
      <p:bldP spid="864" grpId="1" animBg="1"/>
      <p:bldP spid="864" grpId="2" animBg="1"/>
      <p:bldP spid="864" grpId="3" animBg="1"/>
      <p:bldP spid="864" grpId="4" animBg="1"/>
      <p:bldP spid="864" grpId="5" animBg="1"/>
      <p:bldP spid="865" grpId="0" animBg="1"/>
      <p:bldP spid="865" grpId="1" animBg="1"/>
      <p:bldP spid="865" grpId="2" animBg="1"/>
      <p:bldP spid="865" grpId="3" animBg="1"/>
      <p:bldP spid="865" grpId="4" animBg="1"/>
      <p:bldP spid="865" grpId="5" animBg="1"/>
      <p:bldP spid="866" grpId="0" animBg="1"/>
      <p:bldP spid="866" grpId="1" animBg="1"/>
      <p:bldP spid="866" grpId="2" animBg="1"/>
      <p:bldP spid="866" grpId="3" animBg="1"/>
      <p:bldP spid="866" grpId="4" animBg="1"/>
      <p:bldP spid="866" grpId="5" animBg="1"/>
      <p:bldP spid="867" grpId="0" animBg="1"/>
      <p:bldP spid="867" grpId="1" animBg="1"/>
      <p:bldP spid="867" grpId="2" animBg="1"/>
      <p:bldP spid="867" grpId="3" animBg="1"/>
      <p:bldP spid="867" grpId="4" animBg="1"/>
      <p:bldP spid="867" grpId="5" animBg="1"/>
      <p:bldP spid="868" grpId="0" animBg="1"/>
      <p:bldP spid="868" grpId="1" animBg="1"/>
      <p:bldP spid="868" grpId="2" animBg="1"/>
      <p:bldP spid="868" grpId="3" animBg="1"/>
      <p:bldP spid="868" grpId="4" animBg="1"/>
      <p:bldP spid="868" grpId="5" animBg="1"/>
      <p:bldP spid="869" grpId="0" animBg="1"/>
      <p:bldP spid="869" grpId="1" animBg="1"/>
      <p:bldP spid="869" grpId="2" animBg="1"/>
      <p:bldP spid="869" grpId="3" animBg="1"/>
      <p:bldP spid="869" grpId="4" animBg="1"/>
      <p:bldP spid="869" grpId="5" animBg="1"/>
      <p:bldP spid="870" grpId="0" animBg="1"/>
      <p:bldP spid="870" grpId="1" animBg="1"/>
      <p:bldP spid="870" grpId="2" animBg="1"/>
      <p:bldP spid="870" grpId="3" animBg="1"/>
      <p:bldP spid="870" grpId="4" animBg="1"/>
      <p:bldP spid="870" grpId="5" animBg="1"/>
      <p:bldP spid="871" grpId="0" animBg="1"/>
      <p:bldP spid="871" grpId="1" animBg="1"/>
      <p:bldP spid="871" grpId="2" animBg="1"/>
      <p:bldP spid="871" grpId="3" animBg="1"/>
      <p:bldP spid="871" grpId="4" animBg="1"/>
      <p:bldP spid="871" grpId="5" animBg="1"/>
      <p:bldP spid="872" grpId="0" animBg="1"/>
      <p:bldP spid="872" grpId="1" animBg="1"/>
      <p:bldP spid="872" grpId="2" animBg="1"/>
      <p:bldP spid="872" grpId="3" animBg="1"/>
      <p:bldP spid="872" grpId="4" animBg="1"/>
      <p:bldP spid="872" grpId="5" animBg="1"/>
      <p:bldP spid="873" grpId="0" animBg="1"/>
      <p:bldP spid="873" grpId="1" animBg="1"/>
      <p:bldP spid="873" grpId="2" animBg="1"/>
      <p:bldP spid="873" grpId="3" animBg="1"/>
      <p:bldP spid="873" grpId="4" animBg="1"/>
      <p:bldP spid="873" grpId="5" animBg="1"/>
      <p:bldP spid="874" grpId="0" animBg="1"/>
      <p:bldP spid="874" grpId="1" animBg="1"/>
      <p:bldP spid="874" grpId="2" animBg="1"/>
      <p:bldP spid="874" grpId="3" animBg="1"/>
      <p:bldP spid="874" grpId="4" animBg="1"/>
      <p:bldP spid="874" grpId="5" animBg="1"/>
      <p:bldP spid="875" grpId="0" animBg="1"/>
      <p:bldP spid="875" grpId="1" animBg="1"/>
      <p:bldP spid="875" grpId="2" animBg="1"/>
      <p:bldP spid="875" grpId="3" animBg="1"/>
      <p:bldP spid="875" grpId="4" animBg="1"/>
      <p:bldP spid="875" grpId="5" animBg="1"/>
      <p:bldP spid="876" grpId="0" animBg="1"/>
      <p:bldP spid="876" grpId="1" animBg="1"/>
      <p:bldP spid="876" grpId="2" animBg="1"/>
      <p:bldP spid="876" grpId="3" animBg="1"/>
      <p:bldP spid="876" grpId="4" animBg="1"/>
      <p:bldP spid="876" grpId="5" animBg="1"/>
      <p:bldP spid="877" grpId="0" animBg="1"/>
      <p:bldP spid="877" grpId="1" animBg="1"/>
      <p:bldP spid="877" grpId="2" animBg="1"/>
      <p:bldP spid="877" grpId="3" animBg="1"/>
      <p:bldP spid="877" grpId="4" animBg="1"/>
      <p:bldP spid="877" grpId="5" animBg="1"/>
      <p:bldP spid="878" grpId="0" animBg="1"/>
      <p:bldP spid="878" grpId="1" animBg="1"/>
      <p:bldP spid="878" grpId="2" animBg="1"/>
      <p:bldP spid="878" grpId="3" animBg="1"/>
      <p:bldP spid="878" grpId="4" animBg="1"/>
      <p:bldP spid="878" grpId="5" animBg="1"/>
      <p:bldP spid="879" grpId="0" animBg="1"/>
      <p:bldP spid="879" grpId="1" animBg="1"/>
      <p:bldP spid="879" grpId="2" animBg="1"/>
      <p:bldP spid="879" grpId="3" animBg="1"/>
      <p:bldP spid="879" grpId="4" animBg="1"/>
      <p:bldP spid="879" grpId="5" animBg="1"/>
      <p:bldP spid="880" grpId="0" animBg="1"/>
      <p:bldP spid="880" grpId="1" animBg="1"/>
      <p:bldP spid="880" grpId="2" animBg="1"/>
      <p:bldP spid="880" grpId="3" animBg="1"/>
      <p:bldP spid="880" grpId="4" animBg="1"/>
      <p:bldP spid="880" grpId="5" animBg="1"/>
      <p:bldP spid="881" grpId="0" animBg="1"/>
      <p:bldP spid="881" grpId="1" animBg="1"/>
      <p:bldP spid="881" grpId="2" animBg="1"/>
      <p:bldP spid="881" grpId="3" animBg="1"/>
      <p:bldP spid="881" grpId="4" animBg="1"/>
      <p:bldP spid="881" grpId="5" animBg="1"/>
      <p:bldP spid="882" grpId="0" animBg="1"/>
      <p:bldP spid="882" grpId="1" animBg="1"/>
      <p:bldP spid="882" grpId="2" animBg="1"/>
      <p:bldP spid="882" grpId="3" animBg="1"/>
      <p:bldP spid="882" grpId="4" animBg="1"/>
      <p:bldP spid="882" grpId="5" animBg="1"/>
      <p:bldP spid="883" grpId="0" animBg="1"/>
      <p:bldP spid="883" grpId="1" animBg="1"/>
      <p:bldP spid="883" grpId="2" animBg="1"/>
      <p:bldP spid="883" grpId="3" animBg="1"/>
      <p:bldP spid="883" grpId="4" animBg="1"/>
      <p:bldP spid="883" grpId="5" animBg="1"/>
      <p:bldP spid="884" grpId="0" animBg="1"/>
      <p:bldP spid="884" grpId="1" animBg="1"/>
      <p:bldP spid="884" grpId="2" animBg="1"/>
      <p:bldP spid="884" grpId="3" animBg="1"/>
      <p:bldP spid="884" grpId="4" animBg="1"/>
      <p:bldP spid="884" grpId="5" animBg="1"/>
      <p:bldP spid="885" grpId="0" animBg="1"/>
      <p:bldP spid="885" grpId="1" animBg="1"/>
      <p:bldP spid="885" grpId="2" animBg="1"/>
      <p:bldP spid="885" grpId="3" animBg="1"/>
      <p:bldP spid="885" grpId="4" animBg="1"/>
      <p:bldP spid="885" grpId="5" animBg="1"/>
      <p:bldP spid="886" grpId="0" animBg="1"/>
      <p:bldP spid="886" grpId="1" animBg="1"/>
      <p:bldP spid="886" grpId="2" animBg="1"/>
      <p:bldP spid="886" grpId="3" animBg="1"/>
      <p:bldP spid="886" grpId="4" animBg="1"/>
      <p:bldP spid="886" grpId="5" animBg="1"/>
      <p:bldP spid="887" grpId="0" animBg="1"/>
      <p:bldP spid="887" grpId="1" animBg="1"/>
      <p:bldP spid="887" grpId="2" animBg="1"/>
      <p:bldP spid="887" grpId="3" animBg="1"/>
      <p:bldP spid="887" grpId="4" animBg="1"/>
      <p:bldP spid="887" grpId="5" animBg="1"/>
      <p:bldP spid="888" grpId="0" animBg="1"/>
      <p:bldP spid="888" grpId="1" animBg="1"/>
      <p:bldP spid="888" grpId="2" animBg="1"/>
      <p:bldP spid="888" grpId="3" animBg="1"/>
      <p:bldP spid="888" grpId="4" animBg="1"/>
      <p:bldP spid="888" grpId="5" animBg="1"/>
      <p:bldP spid="889" grpId="0" animBg="1"/>
      <p:bldP spid="889" grpId="1" animBg="1"/>
      <p:bldP spid="889" grpId="2" animBg="1"/>
      <p:bldP spid="889" grpId="3" animBg="1"/>
      <p:bldP spid="889" grpId="4" animBg="1"/>
      <p:bldP spid="889" grpId="5" animBg="1"/>
      <p:bldP spid="890" grpId="0" animBg="1"/>
      <p:bldP spid="890" grpId="1" animBg="1"/>
      <p:bldP spid="890" grpId="2" animBg="1"/>
      <p:bldP spid="890" grpId="3" animBg="1"/>
      <p:bldP spid="890" grpId="4" animBg="1"/>
      <p:bldP spid="890" grpId="5" animBg="1"/>
      <p:bldP spid="891" grpId="0" animBg="1"/>
      <p:bldP spid="891" grpId="1" animBg="1"/>
      <p:bldP spid="891" grpId="2" animBg="1"/>
      <p:bldP spid="891" grpId="3" animBg="1"/>
      <p:bldP spid="891" grpId="4" animBg="1"/>
      <p:bldP spid="891" grpId="5" animBg="1"/>
      <p:bldP spid="892" grpId="0" animBg="1"/>
      <p:bldP spid="892" grpId="1" animBg="1"/>
      <p:bldP spid="892" grpId="2" animBg="1"/>
      <p:bldP spid="892" grpId="3" animBg="1"/>
      <p:bldP spid="892" grpId="4" animBg="1"/>
      <p:bldP spid="892" grpId="5" animBg="1"/>
      <p:bldP spid="893" grpId="0" animBg="1"/>
      <p:bldP spid="893" grpId="1" animBg="1"/>
      <p:bldP spid="893" grpId="2" animBg="1"/>
      <p:bldP spid="893" grpId="3" animBg="1"/>
      <p:bldP spid="893" grpId="4" animBg="1"/>
      <p:bldP spid="893" grpId="5" animBg="1"/>
      <p:bldP spid="894" grpId="0" animBg="1"/>
      <p:bldP spid="894" grpId="1" animBg="1"/>
      <p:bldP spid="894" grpId="2" animBg="1"/>
      <p:bldP spid="894" grpId="3" animBg="1"/>
      <p:bldP spid="894" grpId="4" animBg="1"/>
      <p:bldP spid="894" grpId="5" animBg="1"/>
      <p:bldP spid="895" grpId="0" animBg="1"/>
      <p:bldP spid="895" grpId="1" animBg="1"/>
      <p:bldP spid="895" grpId="2" animBg="1"/>
      <p:bldP spid="895" grpId="3" animBg="1"/>
      <p:bldP spid="895" grpId="4" animBg="1"/>
      <p:bldP spid="895" grpId="5" animBg="1"/>
      <p:bldP spid="896" grpId="0" animBg="1"/>
      <p:bldP spid="896" grpId="1" animBg="1"/>
      <p:bldP spid="896" grpId="2" animBg="1"/>
      <p:bldP spid="896" grpId="3" animBg="1"/>
      <p:bldP spid="896" grpId="4" animBg="1"/>
      <p:bldP spid="896" grpId="5" animBg="1"/>
      <p:bldP spid="897" grpId="0" animBg="1"/>
      <p:bldP spid="897" grpId="1" animBg="1"/>
      <p:bldP spid="897" grpId="2" animBg="1"/>
      <p:bldP spid="897" grpId="3" animBg="1"/>
      <p:bldP spid="897" grpId="4" animBg="1"/>
      <p:bldP spid="897" grpId="5" animBg="1"/>
      <p:bldP spid="898" grpId="0" animBg="1"/>
      <p:bldP spid="898" grpId="1" animBg="1"/>
      <p:bldP spid="898" grpId="2" animBg="1"/>
      <p:bldP spid="898" grpId="3" animBg="1"/>
      <p:bldP spid="898" grpId="4" animBg="1"/>
      <p:bldP spid="898" grpId="5" animBg="1"/>
      <p:bldP spid="899" grpId="0" animBg="1"/>
      <p:bldP spid="899" grpId="1" animBg="1"/>
      <p:bldP spid="899" grpId="2" animBg="1"/>
      <p:bldP spid="899" grpId="3" animBg="1"/>
      <p:bldP spid="899" grpId="4" animBg="1"/>
      <p:bldP spid="899" grpId="5" animBg="1"/>
      <p:bldP spid="900" grpId="0" animBg="1"/>
      <p:bldP spid="900" grpId="1" animBg="1"/>
      <p:bldP spid="900" grpId="2" animBg="1"/>
      <p:bldP spid="900" grpId="3" animBg="1"/>
      <p:bldP spid="900" grpId="4" animBg="1"/>
      <p:bldP spid="900" grpId="5" animBg="1"/>
      <p:bldP spid="901" grpId="0" animBg="1"/>
      <p:bldP spid="901" grpId="1" animBg="1"/>
      <p:bldP spid="901" grpId="2" animBg="1"/>
      <p:bldP spid="901" grpId="3" animBg="1"/>
      <p:bldP spid="901" grpId="4" animBg="1"/>
      <p:bldP spid="901" grpId="5" animBg="1"/>
      <p:bldP spid="902" grpId="0" animBg="1"/>
      <p:bldP spid="902" grpId="1" animBg="1"/>
      <p:bldP spid="902" grpId="2" animBg="1"/>
      <p:bldP spid="902" grpId="3" animBg="1"/>
      <p:bldP spid="902" grpId="4" animBg="1"/>
      <p:bldP spid="902" grpId="5" animBg="1"/>
      <p:bldP spid="903" grpId="0" animBg="1"/>
      <p:bldP spid="903" grpId="1" animBg="1"/>
      <p:bldP spid="903" grpId="2" animBg="1"/>
      <p:bldP spid="903" grpId="3" animBg="1"/>
      <p:bldP spid="903" grpId="4" animBg="1"/>
      <p:bldP spid="903" grpId="5" animBg="1"/>
      <p:bldP spid="904" grpId="0" animBg="1"/>
      <p:bldP spid="904" grpId="1" animBg="1"/>
      <p:bldP spid="904" grpId="2" animBg="1"/>
      <p:bldP spid="904" grpId="3" animBg="1"/>
      <p:bldP spid="904" grpId="4" animBg="1"/>
      <p:bldP spid="904" grpId="5" animBg="1"/>
      <p:bldP spid="905" grpId="0" animBg="1"/>
      <p:bldP spid="905" grpId="1" animBg="1"/>
      <p:bldP spid="905" grpId="2" animBg="1"/>
      <p:bldP spid="905" grpId="3" animBg="1"/>
      <p:bldP spid="905" grpId="4" animBg="1"/>
      <p:bldP spid="905" grpId="5" animBg="1"/>
      <p:bldP spid="906" grpId="0" animBg="1"/>
      <p:bldP spid="906" grpId="1" animBg="1"/>
      <p:bldP spid="906" grpId="2" animBg="1"/>
      <p:bldP spid="906" grpId="3" animBg="1"/>
      <p:bldP spid="906" grpId="4" animBg="1"/>
      <p:bldP spid="906" grpId="5" animBg="1"/>
      <p:bldP spid="907" grpId="0" animBg="1"/>
      <p:bldP spid="907" grpId="1" animBg="1"/>
      <p:bldP spid="907" grpId="2" animBg="1"/>
      <p:bldP spid="907" grpId="3" animBg="1"/>
      <p:bldP spid="907" grpId="4" animBg="1"/>
      <p:bldP spid="907" grpId="5" animBg="1"/>
      <p:bldP spid="908" grpId="0" animBg="1"/>
      <p:bldP spid="908" grpId="1" animBg="1"/>
      <p:bldP spid="908" grpId="2" animBg="1"/>
      <p:bldP spid="908" grpId="3" animBg="1"/>
      <p:bldP spid="908" grpId="4" animBg="1"/>
      <p:bldP spid="908" grpId="5" animBg="1"/>
      <p:bldP spid="909" grpId="0" animBg="1"/>
      <p:bldP spid="909" grpId="1" animBg="1"/>
      <p:bldP spid="909" grpId="2" animBg="1"/>
      <p:bldP spid="909" grpId="3" animBg="1"/>
      <p:bldP spid="909" grpId="4" animBg="1"/>
      <p:bldP spid="909" grpId="5" animBg="1"/>
      <p:bldP spid="910" grpId="0" animBg="1"/>
      <p:bldP spid="910" grpId="1" animBg="1"/>
      <p:bldP spid="910" grpId="2" animBg="1"/>
      <p:bldP spid="910" grpId="3" animBg="1"/>
      <p:bldP spid="910" grpId="4" animBg="1"/>
      <p:bldP spid="910" grpId="5" animBg="1"/>
      <p:bldP spid="911" grpId="0" animBg="1"/>
      <p:bldP spid="911" grpId="1" animBg="1"/>
      <p:bldP spid="911" grpId="2" animBg="1"/>
      <p:bldP spid="911" grpId="3" animBg="1"/>
      <p:bldP spid="911" grpId="4" animBg="1"/>
      <p:bldP spid="911" grpId="5" animBg="1"/>
      <p:bldP spid="912" grpId="0" animBg="1"/>
      <p:bldP spid="912" grpId="1" animBg="1"/>
      <p:bldP spid="912" grpId="2" animBg="1"/>
      <p:bldP spid="912" grpId="3" animBg="1"/>
      <p:bldP spid="912" grpId="4" animBg="1"/>
      <p:bldP spid="912" grpId="5" animBg="1"/>
      <p:bldP spid="913" grpId="0" animBg="1"/>
      <p:bldP spid="913" grpId="1" animBg="1"/>
      <p:bldP spid="913" grpId="2" animBg="1"/>
      <p:bldP spid="913" grpId="3" animBg="1"/>
      <p:bldP spid="913" grpId="4" animBg="1"/>
      <p:bldP spid="913" grpId="5" animBg="1"/>
      <p:bldP spid="914" grpId="0" animBg="1"/>
      <p:bldP spid="914" grpId="1" animBg="1"/>
      <p:bldP spid="914" grpId="2" animBg="1"/>
      <p:bldP spid="914" grpId="3" animBg="1"/>
      <p:bldP spid="914" grpId="4" animBg="1"/>
      <p:bldP spid="914" grpId="5" animBg="1"/>
      <p:bldP spid="915" grpId="0" animBg="1"/>
      <p:bldP spid="915" grpId="1" animBg="1"/>
      <p:bldP spid="915" grpId="2" animBg="1"/>
      <p:bldP spid="915" grpId="3" animBg="1"/>
      <p:bldP spid="915" grpId="4" animBg="1"/>
      <p:bldP spid="915" grpId="5" animBg="1"/>
      <p:bldP spid="916" grpId="0" animBg="1"/>
      <p:bldP spid="916" grpId="1" animBg="1"/>
      <p:bldP spid="916" grpId="2" animBg="1"/>
      <p:bldP spid="916" grpId="3" animBg="1"/>
      <p:bldP spid="916" grpId="4" animBg="1"/>
      <p:bldP spid="916" grpId="5" animBg="1"/>
      <p:bldP spid="917" grpId="0" animBg="1"/>
      <p:bldP spid="917" grpId="1" animBg="1"/>
      <p:bldP spid="917" grpId="2" animBg="1"/>
      <p:bldP spid="917" grpId="3" animBg="1"/>
      <p:bldP spid="917" grpId="4" animBg="1"/>
      <p:bldP spid="917" grpId="5" animBg="1"/>
      <p:bldP spid="918" grpId="0" animBg="1"/>
      <p:bldP spid="918" grpId="1" animBg="1"/>
      <p:bldP spid="918" grpId="2" animBg="1"/>
      <p:bldP spid="918" grpId="3" animBg="1"/>
      <p:bldP spid="918" grpId="4" animBg="1"/>
      <p:bldP spid="918" grpId="5" animBg="1"/>
      <p:bldP spid="919" grpId="0" animBg="1"/>
      <p:bldP spid="919" grpId="1" animBg="1"/>
      <p:bldP spid="919" grpId="2" animBg="1"/>
      <p:bldP spid="919" grpId="3" animBg="1"/>
      <p:bldP spid="919" grpId="4" animBg="1"/>
      <p:bldP spid="919" grpId="5" animBg="1"/>
      <p:bldP spid="920" grpId="0" animBg="1"/>
      <p:bldP spid="920" grpId="1" animBg="1"/>
      <p:bldP spid="920" grpId="2" animBg="1"/>
      <p:bldP spid="920" grpId="3" animBg="1"/>
      <p:bldP spid="920" grpId="4" animBg="1"/>
      <p:bldP spid="920" grpId="5" animBg="1"/>
      <p:bldP spid="921" grpId="0" animBg="1"/>
      <p:bldP spid="921" grpId="1" animBg="1"/>
      <p:bldP spid="921" grpId="2" animBg="1"/>
      <p:bldP spid="921" grpId="3" animBg="1"/>
      <p:bldP spid="921" grpId="4" animBg="1"/>
      <p:bldP spid="921" grpId="5" animBg="1"/>
      <p:bldP spid="922" grpId="0" animBg="1"/>
      <p:bldP spid="922" grpId="1" animBg="1"/>
      <p:bldP spid="922" grpId="2" animBg="1"/>
      <p:bldP spid="922" grpId="3" animBg="1"/>
      <p:bldP spid="922" grpId="4" animBg="1"/>
      <p:bldP spid="922" grpId="5" animBg="1"/>
      <p:bldP spid="923" grpId="0" animBg="1"/>
      <p:bldP spid="923" grpId="1" animBg="1"/>
      <p:bldP spid="923" grpId="2" animBg="1"/>
      <p:bldP spid="923" grpId="3" animBg="1"/>
      <p:bldP spid="923" grpId="4" animBg="1"/>
      <p:bldP spid="923" grpId="5" animBg="1"/>
      <p:bldP spid="924" grpId="0" animBg="1"/>
      <p:bldP spid="924" grpId="1" animBg="1"/>
      <p:bldP spid="924" grpId="2" animBg="1"/>
      <p:bldP spid="924" grpId="3" animBg="1"/>
      <p:bldP spid="924" grpId="4" animBg="1"/>
      <p:bldP spid="924" grpId="5" animBg="1"/>
      <p:bldP spid="925" grpId="0" animBg="1"/>
      <p:bldP spid="925" grpId="1" animBg="1"/>
      <p:bldP spid="925" grpId="2" animBg="1"/>
      <p:bldP spid="925" grpId="3" animBg="1"/>
      <p:bldP spid="925" grpId="4" animBg="1"/>
      <p:bldP spid="925" grpId="5" animBg="1"/>
      <p:bldP spid="926" grpId="0" animBg="1"/>
      <p:bldP spid="926" grpId="1" animBg="1"/>
      <p:bldP spid="926" grpId="2" animBg="1"/>
      <p:bldP spid="926" grpId="3" animBg="1"/>
      <p:bldP spid="926" grpId="4" animBg="1"/>
      <p:bldP spid="926" grpId="5" animBg="1"/>
      <p:bldP spid="927" grpId="0" animBg="1"/>
      <p:bldP spid="927" grpId="1" animBg="1"/>
      <p:bldP spid="927" grpId="2" animBg="1"/>
      <p:bldP spid="927" grpId="3" animBg="1"/>
      <p:bldP spid="928" grpId="0" animBg="1"/>
      <p:bldP spid="928" grpId="1" animBg="1"/>
      <p:bldP spid="928" grpId="2" animBg="1"/>
      <p:bldP spid="928" grpId="3" animBg="1"/>
      <p:bldP spid="216" grpId="0" animBg="1"/>
      <p:bldP spid="216" grpId="1" animBg="1"/>
      <p:bldP spid="216" grpId="2" animBg="1"/>
      <p:bldP spid="216" grpId="3" animBg="1"/>
      <p:bldP spid="217" grpId="0" animBg="1"/>
      <p:bldP spid="217" grpId="1" animBg="1"/>
      <p:bldP spid="217" grpId="2" animBg="1"/>
      <p:bldP spid="217" grpId="3" animBg="1"/>
      <p:bldP spid="217" grpId="4" animBg="1"/>
      <p:bldP spid="217" grpId="5" animBg="1"/>
      <p:bldP spid="218" grpId="0" animBg="1"/>
      <p:bldP spid="218" grpId="1" animBg="1"/>
      <p:bldP spid="218" grpId="2" animBg="1"/>
      <p:bldP spid="218" grpId="3" animBg="1"/>
      <p:bldP spid="218" grpId="4" animBg="1"/>
      <p:bldP spid="218" grpId="5" animBg="1"/>
      <p:bldP spid="219" grpId="0" animBg="1"/>
      <p:bldP spid="219" grpId="1" animBg="1"/>
      <p:bldP spid="219" grpId="2" animBg="1"/>
      <p:bldP spid="219" grpId="3" animBg="1"/>
      <p:bldP spid="219" grpId="4" animBg="1"/>
      <p:bldP spid="219" grpId="5" animBg="1"/>
      <p:bldP spid="220" grpId="0" animBg="1"/>
      <p:bldP spid="220" grpId="1" animBg="1"/>
      <p:bldP spid="220" grpId="2" animBg="1"/>
      <p:bldP spid="220" grpId="3" animBg="1"/>
      <p:bldP spid="220" grpId="4" animBg="1"/>
      <p:bldP spid="220" grpId="5" animBg="1"/>
      <p:bldP spid="221" grpId="0" animBg="1"/>
      <p:bldP spid="221" grpId="1" animBg="1"/>
      <p:bldP spid="221" grpId="2" animBg="1"/>
      <p:bldP spid="221" grpId="3" animBg="1"/>
      <p:bldP spid="221" grpId="4" animBg="1"/>
      <p:bldP spid="221" grpId="5" animBg="1"/>
      <p:bldP spid="222" grpId="0" animBg="1"/>
      <p:bldP spid="222" grpId="1" animBg="1"/>
      <p:bldP spid="222" grpId="2" animBg="1"/>
      <p:bldP spid="222" grpId="3" animBg="1"/>
      <p:bldP spid="222" grpId="4" animBg="1"/>
      <p:bldP spid="222" grpId="5" animBg="1"/>
      <p:bldP spid="223" grpId="0" animBg="1"/>
      <p:bldP spid="223" grpId="1" animBg="1"/>
      <p:bldP spid="223" grpId="2" animBg="1"/>
      <p:bldP spid="223" grpId="3" animBg="1"/>
      <p:bldP spid="223" grpId="4" animBg="1"/>
      <p:bldP spid="223" grpId="5" animBg="1"/>
      <p:bldP spid="224" grpId="0" animBg="1"/>
      <p:bldP spid="224" grpId="1" animBg="1"/>
      <p:bldP spid="224" grpId="2" animBg="1"/>
      <p:bldP spid="224" grpId="3" animBg="1"/>
      <p:bldP spid="224" grpId="4" animBg="1"/>
      <p:bldP spid="224" grpId="5" animBg="1"/>
      <p:bldP spid="225" grpId="0" animBg="1"/>
      <p:bldP spid="225" grpId="1" animBg="1"/>
      <p:bldP spid="225" grpId="2" animBg="1"/>
      <p:bldP spid="225" grpId="3" animBg="1"/>
      <p:bldP spid="225" grpId="4" animBg="1"/>
      <p:bldP spid="225" grpId="5" animBg="1"/>
      <p:bldP spid="226" grpId="0" animBg="1"/>
      <p:bldP spid="226" grpId="1" animBg="1"/>
      <p:bldP spid="226" grpId="2" animBg="1"/>
      <p:bldP spid="226" grpId="3" animBg="1"/>
      <p:bldP spid="226" grpId="4" animBg="1"/>
      <p:bldP spid="226" grpId="5" animBg="1"/>
      <p:bldP spid="227" grpId="0" animBg="1"/>
      <p:bldP spid="227" grpId="1" animBg="1"/>
      <p:bldP spid="227" grpId="2" animBg="1"/>
      <p:bldP spid="227" grpId="3" animBg="1"/>
      <p:bldP spid="227" grpId="4" animBg="1"/>
      <p:bldP spid="227" grpId="5" animBg="1"/>
      <p:bldP spid="228" grpId="0" animBg="1"/>
      <p:bldP spid="228" grpId="1" animBg="1"/>
      <p:bldP spid="228" grpId="2" animBg="1"/>
      <p:bldP spid="228" grpId="3" animBg="1"/>
      <p:bldP spid="228" grpId="4" animBg="1"/>
      <p:bldP spid="228" grpId="5" animBg="1"/>
      <p:bldP spid="229" grpId="0" animBg="1"/>
      <p:bldP spid="229" grpId="1" animBg="1"/>
      <p:bldP spid="229" grpId="2" animBg="1"/>
      <p:bldP spid="229" grpId="3" animBg="1"/>
      <p:bldP spid="229" grpId="4" animBg="1"/>
      <p:bldP spid="229" grpId="5" animBg="1"/>
      <p:bldP spid="230" grpId="0" animBg="1"/>
      <p:bldP spid="230" grpId="1" animBg="1"/>
      <p:bldP spid="230" grpId="2" animBg="1"/>
      <p:bldP spid="230" grpId="3" animBg="1"/>
      <p:bldP spid="230" grpId="4" animBg="1"/>
      <p:bldP spid="230" grpId="5" animBg="1"/>
      <p:bldP spid="231" grpId="0" animBg="1"/>
      <p:bldP spid="231" grpId="1" animBg="1"/>
      <p:bldP spid="231" grpId="2" animBg="1"/>
      <p:bldP spid="231" grpId="3" animBg="1"/>
      <p:bldP spid="231" grpId="4" animBg="1"/>
      <p:bldP spid="231" grpId="5" animBg="1"/>
      <p:bldP spid="232" grpId="0" animBg="1"/>
      <p:bldP spid="232" grpId="1" animBg="1"/>
      <p:bldP spid="232" grpId="2" animBg="1"/>
      <p:bldP spid="232" grpId="3" animBg="1"/>
      <p:bldP spid="232" grpId="4" animBg="1"/>
      <p:bldP spid="232" grpId="5" animBg="1"/>
      <p:bldP spid="233" grpId="0" animBg="1"/>
      <p:bldP spid="233" grpId="1" animBg="1"/>
      <p:bldP spid="233" grpId="2" animBg="1"/>
      <p:bldP spid="233" grpId="3" animBg="1"/>
      <p:bldP spid="233" grpId="4" animBg="1"/>
      <p:bldP spid="233" grpId="5" animBg="1"/>
      <p:bldP spid="234" grpId="0" animBg="1"/>
      <p:bldP spid="234" grpId="1" animBg="1"/>
      <p:bldP spid="234" grpId="2" animBg="1"/>
      <p:bldP spid="234" grpId="3" animBg="1"/>
      <p:bldP spid="234" grpId="4" animBg="1"/>
      <p:bldP spid="234" grpId="5" animBg="1"/>
      <p:bldP spid="235" grpId="0" animBg="1"/>
      <p:bldP spid="235" grpId="1" animBg="1"/>
      <p:bldP spid="235" grpId="2" animBg="1"/>
      <p:bldP spid="235" grpId="3" animBg="1"/>
      <p:bldP spid="235" grpId="4" animBg="1"/>
      <p:bldP spid="235" grpId="5" animBg="1"/>
      <p:bldP spid="236" grpId="0" animBg="1"/>
      <p:bldP spid="236" grpId="1" animBg="1"/>
      <p:bldP spid="236" grpId="2" animBg="1"/>
      <p:bldP spid="236" grpId="3" animBg="1"/>
      <p:bldP spid="236" grpId="4" animBg="1"/>
      <p:bldP spid="236" grpId="5" animBg="1"/>
      <p:bldP spid="237" grpId="0" animBg="1"/>
      <p:bldP spid="237" grpId="1" animBg="1"/>
      <p:bldP spid="237" grpId="2" animBg="1"/>
      <p:bldP spid="237" grpId="3" animBg="1"/>
      <p:bldP spid="237" grpId="4" animBg="1"/>
      <p:bldP spid="237" grpId="5" animBg="1"/>
      <p:bldP spid="238" grpId="0" animBg="1"/>
      <p:bldP spid="238" grpId="1" animBg="1"/>
      <p:bldP spid="238" grpId="2" animBg="1"/>
      <p:bldP spid="238" grpId="3" animBg="1"/>
      <p:bldP spid="238" grpId="4" animBg="1"/>
      <p:bldP spid="238" grpId="5" animBg="1"/>
      <p:bldP spid="239" grpId="0" animBg="1"/>
      <p:bldP spid="239" grpId="1" animBg="1"/>
      <p:bldP spid="239" grpId="2" animBg="1"/>
      <p:bldP spid="239" grpId="3" animBg="1"/>
      <p:bldP spid="239" grpId="4" animBg="1"/>
      <p:bldP spid="239" grpId="5" animBg="1"/>
      <p:bldP spid="240" grpId="0" animBg="1"/>
      <p:bldP spid="240" grpId="1" animBg="1"/>
      <p:bldP spid="240" grpId="2" animBg="1"/>
      <p:bldP spid="240" grpId="3" animBg="1"/>
      <p:bldP spid="240" grpId="4" animBg="1"/>
      <p:bldP spid="240" grpId="5" animBg="1"/>
      <p:bldP spid="241" grpId="0" animBg="1"/>
      <p:bldP spid="241" grpId="1" animBg="1"/>
      <p:bldP spid="241" grpId="2" animBg="1"/>
      <p:bldP spid="241" grpId="3" animBg="1"/>
      <p:bldP spid="241" grpId="4" animBg="1"/>
      <p:bldP spid="241" grpId="5" animBg="1"/>
      <p:bldP spid="242" grpId="0" animBg="1"/>
      <p:bldP spid="242" grpId="1" animBg="1"/>
      <p:bldP spid="242" grpId="2" animBg="1"/>
      <p:bldP spid="242" grpId="3" animBg="1"/>
      <p:bldP spid="242" grpId="4" animBg="1"/>
      <p:bldP spid="242" grpId="5" animBg="1"/>
      <p:bldP spid="243" grpId="0" animBg="1"/>
      <p:bldP spid="243" grpId="1" animBg="1"/>
      <p:bldP spid="243" grpId="2" animBg="1"/>
      <p:bldP spid="243" grpId="3" animBg="1"/>
      <p:bldP spid="243" grpId="4" animBg="1"/>
      <p:bldP spid="243" grpId="5" animBg="1"/>
      <p:bldP spid="244" grpId="0" animBg="1"/>
      <p:bldP spid="244" grpId="1" animBg="1"/>
      <p:bldP spid="244" grpId="2" animBg="1"/>
      <p:bldP spid="244" grpId="3" animBg="1"/>
      <p:bldP spid="244" grpId="4" animBg="1"/>
      <p:bldP spid="244" grpId="5" animBg="1"/>
      <p:bldP spid="245" grpId="0" animBg="1"/>
      <p:bldP spid="245" grpId="1" animBg="1"/>
      <p:bldP spid="245" grpId="2" animBg="1"/>
      <p:bldP spid="245" grpId="3" animBg="1"/>
      <p:bldP spid="245" grpId="4" animBg="1"/>
      <p:bldP spid="245" grpId="5" animBg="1"/>
      <p:bldP spid="246" grpId="0" animBg="1"/>
      <p:bldP spid="246" grpId="1" animBg="1"/>
      <p:bldP spid="246" grpId="2" animBg="1"/>
      <p:bldP spid="246" grpId="3" animBg="1"/>
      <p:bldP spid="246" grpId="4" animBg="1"/>
      <p:bldP spid="246" grpId="5" animBg="1"/>
      <p:bldP spid="247" grpId="0" animBg="1"/>
      <p:bldP spid="247" grpId="1" animBg="1"/>
      <p:bldP spid="247" grpId="2" animBg="1"/>
      <p:bldP spid="247" grpId="3" animBg="1"/>
      <p:bldP spid="247" grpId="4" animBg="1"/>
      <p:bldP spid="247" grpId="5" animBg="1"/>
      <p:bldP spid="248" grpId="0" animBg="1"/>
      <p:bldP spid="248" grpId="1" animBg="1"/>
      <p:bldP spid="248" grpId="2" animBg="1"/>
      <p:bldP spid="248" grpId="3" animBg="1"/>
      <p:bldP spid="248" grpId="4" animBg="1"/>
      <p:bldP spid="248" grpId="5" animBg="1"/>
      <p:bldP spid="249" grpId="0" animBg="1"/>
      <p:bldP spid="249" grpId="1" animBg="1"/>
      <p:bldP spid="249" grpId="2" animBg="1"/>
      <p:bldP spid="249" grpId="3" animBg="1"/>
      <p:bldP spid="249" grpId="4" animBg="1"/>
      <p:bldP spid="249" grpId="5" animBg="1"/>
      <p:bldP spid="250" grpId="0" animBg="1"/>
      <p:bldP spid="250" grpId="1" animBg="1"/>
      <p:bldP spid="250" grpId="2" animBg="1"/>
      <p:bldP spid="250" grpId="3" animBg="1"/>
      <p:bldP spid="250" grpId="4" animBg="1"/>
      <p:bldP spid="250" grpId="5" animBg="1"/>
      <p:bldP spid="251" grpId="0" animBg="1"/>
      <p:bldP spid="251" grpId="1" animBg="1"/>
      <p:bldP spid="251" grpId="2" animBg="1"/>
      <p:bldP spid="251" grpId="3" animBg="1"/>
      <p:bldP spid="251" grpId="4" animBg="1"/>
      <p:bldP spid="251" grpId="5" animBg="1"/>
      <p:bldP spid="252" grpId="0" animBg="1"/>
      <p:bldP spid="252" grpId="1" animBg="1"/>
      <p:bldP spid="252" grpId="2" animBg="1"/>
      <p:bldP spid="252" grpId="3" animBg="1"/>
      <p:bldP spid="252" grpId="4" animBg="1"/>
      <p:bldP spid="252" grpId="5" animBg="1"/>
      <p:bldP spid="253" grpId="0" animBg="1"/>
      <p:bldP spid="253" grpId="1" animBg="1"/>
      <p:bldP spid="253" grpId="2" animBg="1"/>
      <p:bldP spid="253" grpId="3" animBg="1"/>
      <p:bldP spid="253" grpId="4" animBg="1"/>
      <p:bldP spid="253" grpId="5" animBg="1"/>
      <p:bldP spid="254" grpId="0" animBg="1"/>
      <p:bldP spid="254" grpId="1" animBg="1"/>
      <p:bldP spid="254" grpId="2" animBg="1"/>
      <p:bldP spid="254" grpId="3" animBg="1"/>
      <p:bldP spid="254" grpId="4" animBg="1"/>
      <p:bldP spid="254" grpId="5" animBg="1"/>
      <p:bldP spid="255" grpId="0" animBg="1"/>
      <p:bldP spid="255" grpId="1" animBg="1"/>
      <p:bldP spid="255" grpId="2" animBg="1"/>
      <p:bldP spid="255" grpId="3" animBg="1"/>
      <p:bldP spid="255" grpId="4" animBg="1"/>
      <p:bldP spid="255" grpId="5" animBg="1"/>
      <p:bldP spid="256" grpId="0" animBg="1"/>
      <p:bldP spid="256" grpId="1" animBg="1"/>
      <p:bldP spid="256" grpId="2" animBg="1"/>
      <p:bldP spid="256" grpId="3" animBg="1"/>
      <p:bldP spid="256" grpId="4" animBg="1"/>
      <p:bldP spid="256" grpId="5" animBg="1"/>
      <p:bldP spid="257" grpId="0" animBg="1"/>
      <p:bldP spid="257" grpId="1" animBg="1"/>
      <p:bldP spid="257" grpId="2" animBg="1"/>
      <p:bldP spid="257" grpId="3" animBg="1"/>
      <p:bldP spid="257" grpId="4" animBg="1"/>
      <p:bldP spid="257" grpId="5" animBg="1"/>
      <p:bldP spid="258" grpId="0" animBg="1"/>
      <p:bldP spid="258" grpId="1" animBg="1"/>
      <p:bldP spid="258" grpId="2" animBg="1"/>
      <p:bldP spid="258" grpId="3" animBg="1"/>
      <p:bldP spid="258" grpId="4" animBg="1"/>
      <p:bldP spid="258" grpId="5" animBg="1"/>
      <p:bldP spid="259" grpId="0" animBg="1"/>
      <p:bldP spid="259" grpId="1" animBg="1"/>
      <p:bldP spid="259" grpId="2" animBg="1"/>
      <p:bldP spid="259" grpId="3" animBg="1"/>
      <p:bldP spid="259" grpId="4" animBg="1"/>
      <p:bldP spid="259" grpId="5" animBg="1"/>
      <p:bldP spid="260" grpId="0" animBg="1"/>
      <p:bldP spid="260" grpId="1" animBg="1"/>
      <p:bldP spid="260" grpId="2" animBg="1"/>
      <p:bldP spid="260" grpId="3" animBg="1"/>
      <p:bldP spid="260" grpId="4" animBg="1"/>
      <p:bldP spid="260" grpId="5" animBg="1"/>
      <p:bldP spid="261" grpId="0" animBg="1"/>
      <p:bldP spid="261" grpId="1" animBg="1"/>
      <p:bldP spid="261" grpId="2" animBg="1"/>
      <p:bldP spid="261" grpId="3" animBg="1"/>
      <p:bldP spid="261" grpId="4" animBg="1"/>
      <p:bldP spid="261" grpId="5" animBg="1"/>
      <p:bldP spid="262" grpId="0" animBg="1"/>
      <p:bldP spid="262" grpId="1" animBg="1"/>
      <p:bldP spid="262" grpId="2" animBg="1"/>
      <p:bldP spid="262" grpId="3" animBg="1"/>
      <p:bldP spid="262" grpId="4" animBg="1"/>
      <p:bldP spid="262" grpId="5" animBg="1"/>
      <p:bldP spid="263" grpId="0" animBg="1"/>
      <p:bldP spid="263" grpId="1" animBg="1"/>
      <p:bldP spid="263" grpId="2" animBg="1"/>
      <p:bldP spid="263" grpId="3" animBg="1"/>
      <p:bldP spid="263" grpId="4" animBg="1"/>
      <p:bldP spid="263" grpId="5" animBg="1"/>
      <p:bldP spid="264" grpId="0" animBg="1"/>
      <p:bldP spid="264" grpId="1" animBg="1"/>
      <p:bldP spid="264" grpId="2" animBg="1"/>
      <p:bldP spid="264" grpId="3" animBg="1"/>
      <p:bldP spid="264" grpId="4" animBg="1"/>
      <p:bldP spid="264" grpId="5" animBg="1"/>
      <p:bldP spid="265" grpId="0" animBg="1"/>
      <p:bldP spid="265" grpId="1" animBg="1"/>
      <p:bldP spid="265" grpId="2" animBg="1"/>
      <p:bldP spid="265" grpId="3" animBg="1"/>
      <p:bldP spid="265" grpId="4" animBg="1"/>
      <p:bldP spid="265" grpId="5" animBg="1"/>
      <p:bldP spid="266" grpId="0" animBg="1"/>
      <p:bldP spid="266" grpId="1" animBg="1"/>
      <p:bldP spid="266" grpId="2" animBg="1"/>
      <p:bldP spid="266" grpId="3" animBg="1"/>
      <p:bldP spid="266" grpId="4" animBg="1"/>
      <p:bldP spid="266" grpId="5" animBg="1"/>
      <p:bldP spid="267" grpId="0" animBg="1"/>
      <p:bldP spid="267" grpId="1" animBg="1"/>
      <p:bldP spid="267" grpId="2" animBg="1"/>
      <p:bldP spid="267" grpId="3" animBg="1"/>
      <p:bldP spid="267" grpId="4" animBg="1"/>
      <p:bldP spid="267" grpId="5" animBg="1"/>
      <p:bldP spid="268" grpId="0" animBg="1"/>
      <p:bldP spid="268" grpId="1" animBg="1"/>
      <p:bldP spid="268" grpId="2" animBg="1"/>
      <p:bldP spid="268" grpId="3" animBg="1"/>
      <p:bldP spid="268" grpId="4" animBg="1"/>
      <p:bldP spid="268" grpId="5" animBg="1"/>
      <p:bldP spid="269" grpId="0" animBg="1"/>
      <p:bldP spid="269" grpId="1" animBg="1"/>
      <p:bldP spid="269" grpId="2" animBg="1"/>
      <p:bldP spid="269" grpId="3" animBg="1"/>
      <p:bldP spid="269" grpId="4" animBg="1"/>
      <p:bldP spid="269" grpId="5" animBg="1"/>
      <p:bldP spid="270" grpId="0" animBg="1"/>
      <p:bldP spid="270" grpId="1" animBg="1"/>
      <p:bldP spid="270" grpId="2" animBg="1"/>
      <p:bldP spid="270" grpId="3" animBg="1"/>
      <p:bldP spid="270" grpId="4" animBg="1"/>
      <p:bldP spid="270" grpId="5" animBg="1"/>
      <p:bldP spid="271" grpId="0" animBg="1"/>
      <p:bldP spid="271" grpId="1" animBg="1"/>
      <p:bldP spid="271" grpId="2" animBg="1"/>
      <p:bldP spid="271" grpId="3" animBg="1"/>
      <p:bldP spid="271" grpId="4" animBg="1"/>
      <p:bldP spid="271" grpId="5" animBg="1"/>
      <p:bldP spid="272" grpId="0" animBg="1"/>
      <p:bldP spid="272" grpId="1" animBg="1"/>
      <p:bldP spid="272" grpId="2" animBg="1"/>
      <p:bldP spid="272" grpId="3" animBg="1"/>
      <p:bldP spid="272" grpId="4" animBg="1"/>
      <p:bldP spid="272" grpId="5" animBg="1"/>
      <p:bldP spid="273" grpId="0" animBg="1"/>
      <p:bldP spid="273" grpId="1" animBg="1"/>
      <p:bldP spid="273" grpId="2" animBg="1"/>
      <p:bldP spid="273" grpId="3" animBg="1"/>
      <p:bldP spid="273" grpId="4" animBg="1"/>
      <p:bldP spid="273" grpId="5" animBg="1"/>
      <p:bldP spid="274" grpId="0" animBg="1"/>
      <p:bldP spid="274" grpId="1" animBg="1"/>
      <p:bldP spid="274" grpId="2" animBg="1"/>
      <p:bldP spid="274" grpId="3" animBg="1"/>
      <p:bldP spid="274" grpId="4" animBg="1"/>
      <p:bldP spid="274" grpId="5" animBg="1"/>
      <p:bldP spid="275" grpId="0" animBg="1"/>
      <p:bldP spid="275" grpId="1" animBg="1"/>
      <p:bldP spid="275" grpId="2" animBg="1"/>
      <p:bldP spid="275" grpId="3" animBg="1"/>
      <p:bldP spid="275" grpId="4" animBg="1"/>
      <p:bldP spid="275" grpId="5" animBg="1"/>
      <p:bldP spid="276" grpId="0" animBg="1"/>
      <p:bldP spid="276" grpId="1" animBg="1"/>
      <p:bldP spid="276" grpId="2" animBg="1"/>
      <p:bldP spid="276" grpId="3" animBg="1"/>
      <p:bldP spid="276" grpId="4" animBg="1"/>
      <p:bldP spid="276" grpId="5" animBg="1"/>
      <p:bldP spid="277" grpId="0" animBg="1"/>
      <p:bldP spid="277" grpId="1" animBg="1"/>
      <p:bldP spid="277" grpId="2" animBg="1"/>
      <p:bldP spid="277" grpId="3" animBg="1"/>
      <p:bldP spid="277" grpId="4" animBg="1"/>
      <p:bldP spid="277" grpId="5" animBg="1"/>
      <p:bldP spid="278" grpId="0" animBg="1"/>
      <p:bldP spid="278" grpId="1" animBg="1"/>
      <p:bldP spid="278" grpId="2" animBg="1"/>
      <p:bldP spid="278" grpId="3" animBg="1"/>
      <p:bldP spid="278" grpId="4" animBg="1"/>
      <p:bldP spid="278" grpId="5" animBg="1"/>
      <p:bldP spid="279" grpId="0" animBg="1"/>
      <p:bldP spid="279" grpId="1" animBg="1"/>
      <p:bldP spid="279" grpId="2" animBg="1"/>
      <p:bldP spid="279" grpId="3" animBg="1"/>
      <p:bldP spid="279" grpId="4" animBg="1"/>
      <p:bldP spid="279" grpId="5" animBg="1"/>
      <p:bldP spid="280" grpId="0" animBg="1"/>
      <p:bldP spid="280" grpId="1" animBg="1"/>
      <p:bldP spid="280" grpId="2" animBg="1"/>
      <p:bldP spid="280" grpId="3" animBg="1"/>
      <p:bldP spid="280" grpId="4" animBg="1"/>
      <p:bldP spid="280" grpId="5" animBg="1"/>
      <p:bldP spid="281" grpId="0" animBg="1"/>
      <p:bldP spid="281" grpId="1" animBg="1"/>
      <p:bldP spid="281" grpId="2" animBg="1"/>
      <p:bldP spid="281" grpId="3" animBg="1"/>
      <p:bldP spid="281" grpId="4" animBg="1"/>
      <p:bldP spid="281" grpId="5" animBg="1"/>
      <p:bldP spid="282" grpId="0" animBg="1"/>
      <p:bldP spid="282" grpId="1" animBg="1"/>
      <p:bldP spid="282" grpId="2" animBg="1"/>
      <p:bldP spid="282" grpId="3" animBg="1"/>
      <p:bldP spid="282" grpId="4" animBg="1"/>
      <p:bldP spid="282" grpId="5" animBg="1"/>
      <p:bldP spid="283" grpId="0" animBg="1"/>
      <p:bldP spid="283" grpId="1" animBg="1"/>
      <p:bldP spid="283" grpId="2" animBg="1"/>
      <p:bldP spid="283" grpId="3" animBg="1"/>
      <p:bldP spid="283" grpId="4" animBg="1"/>
      <p:bldP spid="283" grpId="5" animBg="1"/>
      <p:bldP spid="284" grpId="0" animBg="1"/>
      <p:bldP spid="284" grpId="1" animBg="1"/>
      <p:bldP spid="284" grpId="2" animBg="1"/>
      <p:bldP spid="284" grpId="3" animBg="1"/>
      <p:bldP spid="284" grpId="4" animBg="1"/>
      <p:bldP spid="284" grpId="5" animBg="1"/>
      <p:bldP spid="285" grpId="0" animBg="1"/>
      <p:bldP spid="285" grpId="1" animBg="1"/>
      <p:bldP spid="285" grpId="2" animBg="1"/>
      <p:bldP spid="285" grpId="3" animBg="1"/>
      <p:bldP spid="285" grpId="4" animBg="1"/>
      <p:bldP spid="285" grpId="5" animBg="1"/>
      <p:bldP spid="286" grpId="0" animBg="1"/>
      <p:bldP spid="286" grpId="1" animBg="1"/>
      <p:bldP spid="286" grpId="2" animBg="1"/>
      <p:bldP spid="286" grpId="3" animBg="1"/>
      <p:bldP spid="286" grpId="4" animBg="1"/>
      <p:bldP spid="286" grpId="5" animBg="1"/>
      <p:bldP spid="287" grpId="0" animBg="1"/>
      <p:bldP spid="287" grpId="1" animBg="1"/>
      <p:bldP spid="287" grpId="2" animBg="1"/>
      <p:bldP spid="287" grpId="3" animBg="1"/>
      <p:bldP spid="287" grpId="4" animBg="1"/>
      <p:bldP spid="287" grpId="5" animBg="1"/>
      <p:bldP spid="288" grpId="0" animBg="1"/>
      <p:bldP spid="288" grpId="1" animBg="1"/>
      <p:bldP spid="288" grpId="2" animBg="1"/>
      <p:bldP spid="288" grpId="3" animBg="1"/>
      <p:bldP spid="288" grpId="4" animBg="1"/>
      <p:bldP spid="288" grpId="5" animBg="1"/>
      <p:bldP spid="289" grpId="0" animBg="1"/>
      <p:bldP spid="289" grpId="1" animBg="1"/>
      <p:bldP spid="289" grpId="2" animBg="1"/>
      <p:bldP spid="289" grpId="3" animBg="1"/>
      <p:bldP spid="289" grpId="4" animBg="1"/>
      <p:bldP spid="289" grpId="5" animBg="1"/>
      <p:bldP spid="290" grpId="0" animBg="1"/>
      <p:bldP spid="290" grpId="1" animBg="1"/>
      <p:bldP spid="290" grpId="2" animBg="1"/>
      <p:bldP spid="290" grpId="3" animBg="1"/>
      <p:bldP spid="290" grpId="4" animBg="1"/>
      <p:bldP spid="290" grpId="5" animBg="1"/>
      <p:bldP spid="291" grpId="0" animBg="1"/>
      <p:bldP spid="291" grpId="1" animBg="1"/>
      <p:bldP spid="291" grpId="2" animBg="1"/>
      <p:bldP spid="291" grpId="3" animBg="1"/>
      <p:bldP spid="291" grpId="4" animBg="1"/>
      <p:bldP spid="291" grpId="5" animBg="1"/>
      <p:bldP spid="292" grpId="0" animBg="1"/>
      <p:bldP spid="292" grpId="1" animBg="1"/>
      <p:bldP spid="292" grpId="2" animBg="1"/>
      <p:bldP spid="292" grpId="3" animBg="1"/>
      <p:bldP spid="292" grpId="4" animBg="1"/>
      <p:bldP spid="292" grpId="5" animBg="1"/>
      <p:bldP spid="293" grpId="0" animBg="1"/>
      <p:bldP spid="293" grpId="1" animBg="1"/>
      <p:bldP spid="293" grpId="2" animBg="1"/>
      <p:bldP spid="293" grpId="3" animBg="1"/>
      <p:bldP spid="293" grpId="4" animBg="1"/>
      <p:bldP spid="293" grpId="5" animBg="1"/>
      <p:bldP spid="294" grpId="0" animBg="1"/>
      <p:bldP spid="294" grpId="1" animBg="1"/>
      <p:bldP spid="294" grpId="2" animBg="1"/>
      <p:bldP spid="294" grpId="3" animBg="1"/>
      <p:bldP spid="294" grpId="4" animBg="1"/>
      <p:bldP spid="294" grpId="5" animBg="1"/>
      <p:bldP spid="295" grpId="0" animBg="1"/>
      <p:bldP spid="295" grpId="1" animBg="1"/>
      <p:bldP spid="295" grpId="2" animBg="1"/>
      <p:bldP spid="295" grpId="3" animBg="1"/>
      <p:bldP spid="295" grpId="4" animBg="1"/>
      <p:bldP spid="295" grpId="5" animBg="1"/>
      <p:bldP spid="296" grpId="0" animBg="1"/>
      <p:bldP spid="296" grpId="1" animBg="1"/>
      <p:bldP spid="296" grpId="2" animBg="1"/>
      <p:bldP spid="296" grpId="3" animBg="1"/>
      <p:bldP spid="296" grpId="4" animBg="1"/>
      <p:bldP spid="296" grpId="5" animBg="1"/>
      <p:bldP spid="297" grpId="0" animBg="1"/>
      <p:bldP spid="297" grpId="1" animBg="1"/>
      <p:bldP spid="297" grpId="2" animBg="1"/>
      <p:bldP spid="297" grpId="3" animBg="1"/>
      <p:bldP spid="297" grpId="4" animBg="1"/>
      <p:bldP spid="297" grpId="5" animBg="1"/>
      <p:bldP spid="298" grpId="0" animBg="1"/>
      <p:bldP spid="298" grpId="1" animBg="1"/>
      <p:bldP spid="298" grpId="2" animBg="1"/>
      <p:bldP spid="298" grpId="3" animBg="1"/>
      <p:bldP spid="298" grpId="4" animBg="1"/>
      <p:bldP spid="298" grpId="5" animBg="1"/>
      <p:bldP spid="299" grpId="0" animBg="1"/>
      <p:bldP spid="299" grpId="1" animBg="1"/>
      <p:bldP spid="299" grpId="2" animBg="1"/>
      <p:bldP spid="299" grpId="3" animBg="1"/>
      <p:bldP spid="299" grpId="4" animBg="1"/>
      <p:bldP spid="299" grpId="5" animBg="1"/>
      <p:bldP spid="300" grpId="0" animBg="1"/>
      <p:bldP spid="300" grpId="1" animBg="1"/>
      <p:bldP spid="300" grpId="2" animBg="1"/>
      <p:bldP spid="300" grpId="3" animBg="1"/>
      <p:bldP spid="300" grpId="4" animBg="1"/>
      <p:bldP spid="300" grpId="5" animBg="1"/>
      <p:bldP spid="301" grpId="0" animBg="1"/>
      <p:bldP spid="301" grpId="1" animBg="1"/>
      <p:bldP spid="301" grpId="2" animBg="1"/>
      <p:bldP spid="301" grpId="3" animBg="1"/>
      <p:bldP spid="301" grpId="4" animBg="1"/>
      <p:bldP spid="301" grpId="5" animBg="1"/>
      <p:bldP spid="302" grpId="0" animBg="1"/>
      <p:bldP spid="302" grpId="1" animBg="1"/>
      <p:bldP spid="302" grpId="2" animBg="1"/>
      <p:bldP spid="302" grpId="3" animBg="1"/>
      <p:bldP spid="302" grpId="4" animBg="1"/>
      <p:bldP spid="302" grpId="5" animBg="1"/>
      <p:bldP spid="303" grpId="0" animBg="1"/>
      <p:bldP spid="303" grpId="1" animBg="1"/>
      <p:bldP spid="303" grpId="2" animBg="1"/>
      <p:bldP spid="303" grpId="3" animBg="1"/>
      <p:bldP spid="303" grpId="4" animBg="1"/>
      <p:bldP spid="303" grpId="5" animBg="1"/>
      <p:bldP spid="304" grpId="0" animBg="1"/>
      <p:bldP spid="304" grpId="1" animBg="1"/>
      <p:bldP spid="304" grpId="2" animBg="1"/>
      <p:bldP spid="304" grpId="3" animBg="1"/>
      <p:bldP spid="304" grpId="4" animBg="1"/>
      <p:bldP spid="304" grpId="5" animBg="1"/>
      <p:bldP spid="305" grpId="0" animBg="1"/>
      <p:bldP spid="305" grpId="1" animBg="1"/>
      <p:bldP spid="305" grpId="2" animBg="1"/>
      <p:bldP spid="305" grpId="3" animBg="1"/>
      <p:bldP spid="305" grpId="4" animBg="1"/>
      <p:bldP spid="305" grpId="5" animBg="1"/>
      <p:bldP spid="306" grpId="0" animBg="1"/>
      <p:bldP spid="306" grpId="1" animBg="1"/>
      <p:bldP spid="306" grpId="2" animBg="1"/>
      <p:bldP spid="306" grpId="3" animBg="1"/>
      <p:bldP spid="306" grpId="4" animBg="1"/>
      <p:bldP spid="306" grpId="5" animBg="1"/>
      <p:bldP spid="307" grpId="0" animBg="1"/>
      <p:bldP spid="307" grpId="1" animBg="1"/>
      <p:bldP spid="307" grpId="2" animBg="1"/>
      <p:bldP spid="307" grpId="3" animBg="1"/>
      <p:bldP spid="307" grpId="4" animBg="1"/>
      <p:bldP spid="307" grpId="5" animBg="1"/>
      <p:bldP spid="308" grpId="0" animBg="1"/>
      <p:bldP spid="308" grpId="1" animBg="1"/>
      <p:bldP spid="308" grpId="2" animBg="1"/>
      <p:bldP spid="308" grpId="3" animBg="1"/>
      <p:bldP spid="308" grpId="4" animBg="1"/>
      <p:bldP spid="308" grpId="5" animBg="1"/>
      <p:bldP spid="309" grpId="0" animBg="1"/>
      <p:bldP spid="309" grpId="1" animBg="1"/>
      <p:bldP spid="309" grpId="2" animBg="1"/>
      <p:bldP spid="309" grpId="3" animBg="1"/>
      <p:bldP spid="309" grpId="4" animBg="1"/>
      <p:bldP spid="309" grpId="5" animBg="1"/>
      <p:bldP spid="310" grpId="0" animBg="1"/>
      <p:bldP spid="310" grpId="1" animBg="1"/>
      <p:bldP spid="310" grpId="2" animBg="1"/>
      <p:bldP spid="310" grpId="3" animBg="1"/>
      <p:bldP spid="310" grpId="4" animBg="1"/>
      <p:bldP spid="310" grpId="5" animBg="1"/>
      <p:bldP spid="311" grpId="0" animBg="1"/>
      <p:bldP spid="311" grpId="1" animBg="1"/>
      <p:bldP spid="311" grpId="2" animBg="1"/>
      <p:bldP spid="311" grpId="3" animBg="1"/>
      <p:bldP spid="311" grpId="4" animBg="1"/>
      <p:bldP spid="311" grpId="5" animBg="1"/>
      <p:bldP spid="312" grpId="0" animBg="1"/>
      <p:bldP spid="312" grpId="1" animBg="1"/>
      <p:bldP spid="312" grpId="2" animBg="1"/>
      <p:bldP spid="312" grpId="3" animBg="1"/>
      <p:bldP spid="312" grpId="4" animBg="1"/>
      <p:bldP spid="312" grpId="5" animBg="1"/>
      <p:bldP spid="313" grpId="0" animBg="1"/>
      <p:bldP spid="313" grpId="1" animBg="1"/>
      <p:bldP spid="313" grpId="2" animBg="1"/>
      <p:bldP spid="313" grpId="3" animBg="1"/>
      <p:bldP spid="313" grpId="4" animBg="1"/>
      <p:bldP spid="313" grpId="5" animBg="1"/>
      <p:bldP spid="314" grpId="0" animBg="1"/>
      <p:bldP spid="314" grpId="1" animBg="1"/>
      <p:bldP spid="314" grpId="2" animBg="1"/>
      <p:bldP spid="314" grpId="3" animBg="1"/>
      <p:bldP spid="314" grpId="4" animBg="1"/>
      <p:bldP spid="314" grpId="5" animBg="1"/>
      <p:bldP spid="315" grpId="0" animBg="1"/>
      <p:bldP spid="315" grpId="1" animBg="1"/>
      <p:bldP spid="315" grpId="2" animBg="1"/>
      <p:bldP spid="315" grpId="3" animBg="1"/>
      <p:bldP spid="316" grpId="0" animBg="1"/>
      <p:bldP spid="316" grpId="1" animBg="1"/>
      <p:bldP spid="316" grpId="2" animBg="1"/>
      <p:bldP spid="316" grpId="3" animBg="1"/>
      <p:bldP spid="420" grpId="0" animBg="1"/>
      <p:bldP spid="420" grpId="1" animBg="1"/>
      <p:bldP spid="420" grpId="2" animBg="1"/>
      <p:bldP spid="420" grpId="3" animBg="1"/>
      <p:bldP spid="421" grpId="0" animBg="1"/>
      <p:bldP spid="421" grpId="1" animBg="1"/>
      <p:bldP spid="421" grpId="2" animBg="1"/>
      <p:bldP spid="421" grpId="3" animBg="1"/>
      <p:bldP spid="421" grpId="4" animBg="1"/>
      <p:bldP spid="421" grpId="5" animBg="1"/>
      <p:bldP spid="422" grpId="0" animBg="1"/>
      <p:bldP spid="422" grpId="1" animBg="1"/>
      <p:bldP spid="422" grpId="2" animBg="1"/>
      <p:bldP spid="422" grpId="3" animBg="1"/>
      <p:bldP spid="422" grpId="4" animBg="1"/>
      <p:bldP spid="422" grpId="5" animBg="1"/>
      <p:bldP spid="423" grpId="0" animBg="1"/>
      <p:bldP spid="423" grpId="1" animBg="1"/>
      <p:bldP spid="423" grpId="2" animBg="1"/>
      <p:bldP spid="423" grpId="3" animBg="1"/>
      <p:bldP spid="423" grpId="4" animBg="1"/>
      <p:bldP spid="423" grpId="5" animBg="1"/>
      <p:bldP spid="424" grpId="0" animBg="1"/>
      <p:bldP spid="424" grpId="1" animBg="1"/>
      <p:bldP spid="424" grpId="2" animBg="1"/>
      <p:bldP spid="424" grpId="3" animBg="1"/>
      <p:bldP spid="424" grpId="4" animBg="1"/>
      <p:bldP spid="424" grpId="5" animBg="1"/>
      <p:bldP spid="425" grpId="0" animBg="1"/>
      <p:bldP spid="425" grpId="1" animBg="1"/>
      <p:bldP spid="425" grpId="2" animBg="1"/>
      <p:bldP spid="425" grpId="3" animBg="1"/>
      <p:bldP spid="425" grpId="4" animBg="1"/>
      <p:bldP spid="425" grpId="5" animBg="1"/>
      <p:bldP spid="426" grpId="0" animBg="1"/>
      <p:bldP spid="426" grpId="1" animBg="1"/>
      <p:bldP spid="426" grpId="2" animBg="1"/>
      <p:bldP spid="426" grpId="3" animBg="1"/>
      <p:bldP spid="426" grpId="4" animBg="1"/>
      <p:bldP spid="426" grpId="5" animBg="1"/>
      <p:bldP spid="427" grpId="0" animBg="1"/>
      <p:bldP spid="427" grpId="1" animBg="1"/>
      <p:bldP spid="427" grpId="2" animBg="1"/>
      <p:bldP spid="427" grpId="3" animBg="1"/>
      <p:bldP spid="427" grpId="4" animBg="1"/>
      <p:bldP spid="427" grpId="5" animBg="1"/>
      <p:bldP spid="428" grpId="0" animBg="1"/>
      <p:bldP spid="428" grpId="1" animBg="1"/>
      <p:bldP spid="428" grpId="2" animBg="1"/>
      <p:bldP spid="428" grpId="3" animBg="1"/>
      <p:bldP spid="428" grpId="4" animBg="1"/>
      <p:bldP spid="428" grpId="5" animBg="1"/>
      <p:bldP spid="429" grpId="0" animBg="1"/>
      <p:bldP spid="429" grpId="1" animBg="1"/>
      <p:bldP spid="429" grpId="2" animBg="1"/>
      <p:bldP spid="429" grpId="3" animBg="1"/>
      <p:bldP spid="429" grpId="4" animBg="1"/>
      <p:bldP spid="429" grpId="5" animBg="1"/>
      <p:bldP spid="430" grpId="0" animBg="1"/>
      <p:bldP spid="430" grpId="1" animBg="1"/>
      <p:bldP spid="430" grpId="2" animBg="1"/>
      <p:bldP spid="430" grpId="3" animBg="1"/>
      <p:bldP spid="430" grpId="4" animBg="1"/>
      <p:bldP spid="430" grpId="5" animBg="1"/>
      <p:bldP spid="431" grpId="0" animBg="1"/>
      <p:bldP spid="431" grpId="1" animBg="1"/>
      <p:bldP spid="431" grpId="2" animBg="1"/>
      <p:bldP spid="431" grpId="3" animBg="1"/>
      <p:bldP spid="431" grpId="4" animBg="1"/>
      <p:bldP spid="431" grpId="5" animBg="1"/>
      <p:bldP spid="432" grpId="0" animBg="1"/>
      <p:bldP spid="432" grpId="1" animBg="1"/>
      <p:bldP spid="432" grpId="2" animBg="1"/>
      <p:bldP spid="432" grpId="3" animBg="1"/>
      <p:bldP spid="432" grpId="4" animBg="1"/>
      <p:bldP spid="432" grpId="5" animBg="1"/>
      <p:bldP spid="433" grpId="0" animBg="1"/>
      <p:bldP spid="433" grpId="1" animBg="1"/>
      <p:bldP spid="433" grpId="2" animBg="1"/>
      <p:bldP spid="433" grpId="3" animBg="1"/>
      <p:bldP spid="433" grpId="4" animBg="1"/>
      <p:bldP spid="433" grpId="5" animBg="1"/>
      <p:bldP spid="434" grpId="0" animBg="1"/>
      <p:bldP spid="434" grpId="1" animBg="1"/>
      <p:bldP spid="434" grpId="2" animBg="1"/>
      <p:bldP spid="434" grpId="3" animBg="1"/>
      <p:bldP spid="434" grpId="4" animBg="1"/>
      <p:bldP spid="434" grpId="5" animBg="1"/>
      <p:bldP spid="435" grpId="0" animBg="1"/>
      <p:bldP spid="435" grpId="1" animBg="1"/>
      <p:bldP spid="435" grpId="2" animBg="1"/>
      <p:bldP spid="435" grpId="3" animBg="1"/>
      <p:bldP spid="435" grpId="4" animBg="1"/>
      <p:bldP spid="435" grpId="5" animBg="1"/>
      <p:bldP spid="436" grpId="0" animBg="1"/>
      <p:bldP spid="436" grpId="1" animBg="1"/>
      <p:bldP spid="436" grpId="2" animBg="1"/>
      <p:bldP spid="436" grpId="3" animBg="1"/>
      <p:bldP spid="436" grpId="4" animBg="1"/>
      <p:bldP spid="436" grpId="5" animBg="1"/>
      <p:bldP spid="437" grpId="0" animBg="1"/>
      <p:bldP spid="437" grpId="1" animBg="1"/>
      <p:bldP spid="437" grpId="2" animBg="1"/>
      <p:bldP spid="437" grpId="3" animBg="1"/>
      <p:bldP spid="437" grpId="4" animBg="1"/>
      <p:bldP spid="437" grpId="5" animBg="1"/>
      <p:bldP spid="438" grpId="0" animBg="1"/>
      <p:bldP spid="438" grpId="1" animBg="1"/>
      <p:bldP spid="438" grpId="2" animBg="1"/>
      <p:bldP spid="438" grpId="3" animBg="1"/>
      <p:bldP spid="438" grpId="4" animBg="1"/>
      <p:bldP spid="438" grpId="5" animBg="1"/>
      <p:bldP spid="439" grpId="0" animBg="1"/>
      <p:bldP spid="439" grpId="1" animBg="1"/>
      <p:bldP spid="439" grpId="2" animBg="1"/>
      <p:bldP spid="439" grpId="3" animBg="1"/>
      <p:bldP spid="439" grpId="4" animBg="1"/>
      <p:bldP spid="439" grpId="5" animBg="1"/>
      <p:bldP spid="440" grpId="0" animBg="1"/>
      <p:bldP spid="440" grpId="1" animBg="1"/>
      <p:bldP spid="440" grpId="2" animBg="1"/>
      <p:bldP spid="440" grpId="3" animBg="1"/>
      <p:bldP spid="440" grpId="4" animBg="1"/>
      <p:bldP spid="440" grpId="5" animBg="1"/>
      <p:bldP spid="441" grpId="0" animBg="1"/>
      <p:bldP spid="441" grpId="1" animBg="1"/>
      <p:bldP spid="441" grpId="2" animBg="1"/>
      <p:bldP spid="441" grpId="3" animBg="1"/>
      <p:bldP spid="441" grpId="4" animBg="1"/>
      <p:bldP spid="441" grpId="5" animBg="1"/>
      <p:bldP spid="442" grpId="0" animBg="1"/>
      <p:bldP spid="442" grpId="1" animBg="1"/>
      <p:bldP spid="442" grpId="2" animBg="1"/>
      <p:bldP spid="442" grpId="3" animBg="1"/>
      <p:bldP spid="442" grpId="4" animBg="1"/>
      <p:bldP spid="442" grpId="5" animBg="1"/>
      <p:bldP spid="443" grpId="0" animBg="1"/>
      <p:bldP spid="443" grpId="1" animBg="1"/>
      <p:bldP spid="443" grpId="2" animBg="1"/>
      <p:bldP spid="443" grpId="3" animBg="1"/>
      <p:bldP spid="443" grpId="4" animBg="1"/>
      <p:bldP spid="443" grpId="5" animBg="1"/>
      <p:bldP spid="444" grpId="0" animBg="1"/>
      <p:bldP spid="444" grpId="1" animBg="1"/>
      <p:bldP spid="444" grpId="2" animBg="1"/>
      <p:bldP spid="444" grpId="3" animBg="1"/>
      <p:bldP spid="444" grpId="4" animBg="1"/>
      <p:bldP spid="444" grpId="5" animBg="1"/>
      <p:bldP spid="445" grpId="0" animBg="1"/>
      <p:bldP spid="445" grpId="1" animBg="1"/>
      <p:bldP spid="445" grpId="2" animBg="1"/>
      <p:bldP spid="445" grpId="3" animBg="1"/>
      <p:bldP spid="445" grpId="4" animBg="1"/>
      <p:bldP spid="445" grpId="5" animBg="1"/>
      <p:bldP spid="446" grpId="0" animBg="1"/>
      <p:bldP spid="446" grpId="1" animBg="1"/>
      <p:bldP spid="446" grpId="2" animBg="1"/>
      <p:bldP spid="446" grpId="3" animBg="1"/>
      <p:bldP spid="446" grpId="4" animBg="1"/>
      <p:bldP spid="446" grpId="5" animBg="1"/>
      <p:bldP spid="447" grpId="0" animBg="1"/>
      <p:bldP spid="447" grpId="1" animBg="1"/>
      <p:bldP spid="447" grpId="2" animBg="1"/>
      <p:bldP spid="447" grpId="3" animBg="1"/>
      <p:bldP spid="447" grpId="4" animBg="1"/>
      <p:bldP spid="447" grpId="5" animBg="1"/>
      <p:bldP spid="448" grpId="0" animBg="1"/>
      <p:bldP spid="448" grpId="1" animBg="1"/>
      <p:bldP spid="448" grpId="2" animBg="1"/>
      <p:bldP spid="448" grpId="3" animBg="1"/>
      <p:bldP spid="448" grpId="4" animBg="1"/>
      <p:bldP spid="448" grpId="5" animBg="1"/>
      <p:bldP spid="449" grpId="0" animBg="1"/>
      <p:bldP spid="449" grpId="1" animBg="1"/>
      <p:bldP spid="449" grpId="2" animBg="1"/>
      <p:bldP spid="449" grpId="3" animBg="1"/>
      <p:bldP spid="449" grpId="4" animBg="1"/>
      <p:bldP spid="449" grpId="5" animBg="1"/>
      <p:bldP spid="450" grpId="0" animBg="1"/>
      <p:bldP spid="450" grpId="1" animBg="1"/>
      <p:bldP spid="450" grpId="2" animBg="1"/>
      <p:bldP spid="450" grpId="3" animBg="1"/>
      <p:bldP spid="450" grpId="4" animBg="1"/>
      <p:bldP spid="450" grpId="5" animBg="1"/>
      <p:bldP spid="451" grpId="0" animBg="1"/>
      <p:bldP spid="451" grpId="1" animBg="1"/>
      <p:bldP spid="451" grpId="2" animBg="1"/>
      <p:bldP spid="451" grpId="3" animBg="1"/>
      <p:bldP spid="451" grpId="4" animBg="1"/>
      <p:bldP spid="451" grpId="5" animBg="1"/>
      <p:bldP spid="452" grpId="0" animBg="1"/>
      <p:bldP spid="452" grpId="1" animBg="1"/>
      <p:bldP spid="452" grpId="2" animBg="1"/>
      <p:bldP spid="452" grpId="3" animBg="1"/>
      <p:bldP spid="452" grpId="4" animBg="1"/>
      <p:bldP spid="452" grpId="5" animBg="1"/>
      <p:bldP spid="453" grpId="0" animBg="1"/>
      <p:bldP spid="453" grpId="1" animBg="1"/>
      <p:bldP spid="453" grpId="2" animBg="1"/>
      <p:bldP spid="453" grpId="3" animBg="1"/>
      <p:bldP spid="453" grpId="4" animBg="1"/>
      <p:bldP spid="453" grpId="5" animBg="1"/>
      <p:bldP spid="454" grpId="0" animBg="1"/>
      <p:bldP spid="454" grpId="1" animBg="1"/>
      <p:bldP spid="454" grpId="2" animBg="1"/>
      <p:bldP spid="454" grpId="3" animBg="1"/>
      <p:bldP spid="454" grpId="4" animBg="1"/>
      <p:bldP spid="454" grpId="5" animBg="1"/>
      <p:bldP spid="455" grpId="0" animBg="1"/>
      <p:bldP spid="455" grpId="1" animBg="1"/>
      <p:bldP spid="455" grpId="2" animBg="1"/>
      <p:bldP spid="455" grpId="3" animBg="1"/>
      <p:bldP spid="455" grpId="4" animBg="1"/>
      <p:bldP spid="455" grpId="5" animBg="1"/>
      <p:bldP spid="456" grpId="0" animBg="1"/>
      <p:bldP spid="456" grpId="1" animBg="1"/>
      <p:bldP spid="456" grpId="2" animBg="1"/>
      <p:bldP spid="456" grpId="3" animBg="1"/>
      <p:bldP spid="456" grpId="4" animBg="1"/>
      <p:bldP spid="456" grpId="5" animBg="1"/>
      <p:bldP spid="457" grpId="0" animBg="1"/>
      <p:bldP spid="457" grpId="1" animBg="1"/>
      <p:bldP spid="457" grpId="2" animBg="1"/>
      <p:bldP spid="457" grpId="3" animBg="1"/>
      <p:bldP spid="457" grpId="4" animBg="1"/>
      <p:bldP spid="457" grpId="5" animBg="1"/>
      <p:bldP spid="458" grpId="0" animBg="1"/>
      <p:bldP spid="458" grpId="1" animBg="1"/>
      <p:bldP spid="458" grpId="2" animBg="1"/>
      <p:bldP spid="458" grpId="3" animBg="1"/>
      <p:bldP spid="458" grpId="4" animBg="1"/>
      <p:bldP spid="458" grpId="5" animBg="1"/>
      <p:bldP spid="459" grpId="0" animBg="1"/>
      <p:bldP spid="459" grpId="1" animBg="1"/>
      <p:bldP spid="459" grpId="2" animBg="1"/>
      <p:bldP spid="459" grpId="3" animBg="1"/>
      <p:bldP spid="459" grpId="4" animBg="1"/>
      <p:bldP spid="459" grpId="5" animBg="1"/>
      <p:bldP spid="460" grpId="0" animBg="1"/>
      <p:bldP spid="460" grpId="1" animBg="1"/>
      <p:bldP spid="460" grpId="2" animBg="1"/>
      <p:bldP spid="460" grpId="3" animBg="1"/>
      <p:bldP spid="460" grpId="4" animBg="1"/>
      <p:bldP spid="460" grpId="5" animBg="1"/>
      <p:bldP spid="461" grpId="0" animBg="1"/>
      <p:bldP spid="461" grpId="1" animBg="1"/>
      <p:bldP spid="461" grpId="2" animBg="1"/>
      <p:bldP spid="461" grpId="3" animBg="1"/>
      <p:bldP spid="461" grpId="4" animBg="1"/>
      <p:bldP spid="461" grpId="5" animBg="1"/>
      <p:bldP spid="462" grpId="0" animBg="1"/>
      <p:bldP spid="462" grpId="1" animBg="1"/>
      <p:bldP spid="462" grpId="2" animBg="1"/>
      <p:bldP spid="462" grpId="3" animBg="1"/>
      <p:bldP spid="462" grpId="4" animBg="1"/>
      <p:bldP spid="462" grpId="5" animBg="1"/>
      <p:bldP spid="463" grpId="0" animBg="1"/>
      <p:bldP spid="463" grpId="1" animBg="1"/>
      <p:bldP spid="463" grpId="2" animBg="1"/>
      <p:bldP spid="463" grpId="3" animBg="1"/>
      <p:bldP spid="463" grpId="4" animBg="1"/>
      <p:bldP spid="463" grpId="5" animBg="1"/>
      <p:bldP spid="464" grpId="0" animBg="1"/>
      <p:bldP spid="464" grpId="1" animBg="1"/>
      <p:bldP spid="464" grpId="2" animBg="1"/>
      <p:bldP spid="464" grpId="3" animBg="1"/>
      <p:bldP spid="464" grpId="4" animBg="1"/>
      <p:bldP spid="464" grpId="5" animBg="1"/>
      <p:bldP spid="465" grpId="0" animBg="1"/>
      <p:bldP spid="465" grpId="1" animBg="1"/>
      <p:bldP spid="465" grpId="2" animBg="1"/>
      <p:bldP spid="465" grpId="3" animBg="1"/>
      <p:bldP spid="465" grpId="4" animBg="1"/>
      <p:bldP spid="465" grpId="5" animBg="1"/>
      <p:bldP spid="466" grpId="0" animBg="1"/>
      <p:bldP spid="466" grpId="1" animBg="1"/>
      <p:bldP spid="466" grpId="2" animBg="1"/>
      <p:bldP spid="466" grpId="3" animBg="1"/>
      <p:bldP spid="466" grpId="4" animBg="1"/>
      <p:bldP spid="466" grpId="5" animBg="1"/>
      <p:bldP spid="467" grpId="0" animBg="1"/>
      <p:bldP spid="467" grpId="1" animBg="1"/>
      <p:bldP spid="467" grpId="2" animBg="1"/>
      <p:bldP spid="467" grpId="3" animBg="1"/>
      <p:bldP spid="467" grpId="4" animBg="1"/>
      <p:bldP spid="467" grpId="5" animBg="1"/>
      <p:bldP spid="468" grpId="0" animBg="1"/>
      <p:bldP spid="468" grpId="1" animBg="1"/>
      <p:bldP spid="468" grpId="2" animBg="1"/>
      <p:bldP spid="468" grpId="3" animBg="1"/>
      <p:bldP spid="468" grpId="4" animBg="1"/>
      <p:bldP spid="468" grpId="5" animBg="1"/>
      <p:bldP spid="469" grpId="0" animBg="1"/>
      <p:bldP spid="469" grpId="1" animBg="1"/>
      <p:bldP spid="469" grpId="2" animBg="1"/>
      <p:bldP spid="469" grpId="3" animBg="1"/>
      <p:bldP spid="469" grpId="4" animBg="1"/>
      <p:bldP spid="469" grpId="5" animBg="1"/>
      <p:bldP spid="470" grpId="0" animBg="1"/>
      <p:bldP spid="470" grpId="1" animBg="1"/>
      <p:bldP spid="470" grpId="2" animBg="1"/>
      <p:bldP spid="470" grpId="3" animBg="1"/>
      <p:bldP spid="470" grpId="4" animBg="1"/>
      <p:bldP spid="470" grpId="5" animBg="1"/>
      <p:bldP spid="471" grpId="0" animBg="1"/>
      <p:bldP spid="471" grpId="1" animBg="1"/>
      <p:bldP spid="471" grpId="2" animBg="1"/>
      <p:bldP spid="471" grpId="3" animBg="1"/>
      <p:bldP spid="471" grpId="4" animBg="1"/>
      <p:bldP spid="471" grpId="5" animBg="1"/>
      <p:bldP spid="472" grpId="0" animBg="1"/>
      <p:bldP spid="472" grpId="1" animBg="1"/>
      <p:bldP spid="472" grpId="2" animBg="1"/>
      <p:bldP spid="472" grpId="3" animBg="1"/>
      <p:bldP spid="472" grpId="4" animBg="1"/>
      <p:bldP spid="472" grpId="5" animBg="1"/>
      <p:bldP spid="473" grpId="0" animBg="1"/>
      <p:bldP spid="473" grpId="1" animBg="1"/>
      <p:bldP spid="473" grpId="2" animBg="1"/>
      <p:bldP spid="473" grpId="3" animBg="1"/>
      <p:bldP spid="473" grpId="4" animBg="1"/>
      <p:bldP spid="473" grpId="5" animBg="1"/>
      <p:bldP spid="474" grpId="0" animBg="1"/>
      <p:bldP spid="474" grpId="1" animBg="1"/>
      <p:bldP spid="474" grpId="2" animBg="1"/>
      <p:bldP spid="474" grpId="3" animBg="1"/>
      <p:bldP spid="474" grpId="4" animBg="1"/>
      <p:bldP spid="474" grpId="5" animBg="1"/>
      <p:bldP spid="475" grpId="0" animBg="1"/>
      <p:bldP spid="475" grpId="1" animBg="1"/>
      <p:bldP spid="475" grpId="2" animBg="1"/>
      <p:bldP spid="475" grpId="3" animBg="1"/>
      <p:bldP spid="475" grpId="4" animBg="1"/>
      <p:bldP spid="475" grpId="5" animBg="1"/>
      <p:bldP spid="476" grpId="0" animBg="1"/>
      <p:bldP spid="476" grpId="1" animBg="1"/>
      <p:bldP spid="476" grpId="2" animBg="1"/>
      <p:bldP spid="476" grpId="3" animBg="1"/>
      <p:bldP spid="476" grpId="4" animBg="1"/>
      <p:bldP spid="476" grpId="5" animBg="1"/>
      <p:bldP spid="477" grpId="0" animBg="1"/>
      <p:bldP spid="477" grpId="1" animBg="1"/>
      <p:bldP spid="477" grpId="2" animBg="1"/>
      <p:bldP spid="477" grpId="3" animBg="1"/>
      <p:bldP spid="477" grpId="4" animBg="1"/>
      <p:bldP spid="477" grpId="5" animBg="1"/>
      <p:bldP spid="478" grpId="0" animBg="1"/>
      <p:bldP spid="478" grpId="1" animBg="1"/>
      <p:bldP spid="478" grpId="2" animBg="1"/>
      <p:bldP spid="478" grpId="3" animBg="1"/>
      <p:bldP spid="478" grpId="4" animBg="1"/>
      <p:bldP spid="478" grpId="5" animBg="1"/>
      <p:bldP spid="479" grpId="0" animBg="1"/>
      <p:bldP spid="479" grpId="1" animBg="1"/>
      <p:bldP spid="479" grpId="2" animBg="1"/>
      <p:bldP spid="479" grpId="3" animBg="1"/>
      <p:bldP spid="479" grpId="4" animBg="1"/>
      <p:bldP spid="479" grpId="5" animBg="1"/>
      <p:bldP spid="480" grpId="0" animBg="1"/>
      <p:bldP spid="480" grpId="1" animBg="1"/>
      <p:bldP spid="480" grpId="2" animBg="1"/>
      <p:bldP spid="480" grpId="3" animBg="1"/>
      <p:bldP spid="480" grpId="4" animBg="1"/>
      <p:bldP spid="480" grpId="5" animBg="1"/>
      <p:bldP spid="481" grpId="0" animBg="1"/>
      <p:bldP spid="481" grpId="1" animBg="1"/>
      <p:bldP spid="481" grpId="2" animBg="1"/>
      <p:bldP spid="481" grpId="3" animBg="1"/>
      <p:bldP spid="481" grpId="4" animBg="1"/>
      <p:bldP spid="481" grpId="5" animBg="1"/>
      <p:bldP spid="482" grpId="0" animBg="1"/>
      <p:bldP spid="482" grpId="1" animBg="1"/>
      <p:bldP spid="482" grpId="2" animBg="1"/>
      <p:bldP spid="482" grpId="3" animBg="1"/>
      <p:bldP spid="482" grpId="4" animBg="1"/>
      <p:bldP spid="482" grpId="5" animBg="1"/>
      <p:bldP spid="483" grpId="0" animBg="1"/>
      <p:bldP spid="483" grpId="1" animBg="1"/>
      <p:bldP spid="483" grpId="2" animBg="1"/>
      <p:bldP spid="483" grpId="3" animBg="1"/>
      <p:bldP spid="483" grpId="4" animBg="1"/>
      <p:bldP spid="483" grpId="5" animBg="1"/>
      <p:bldP spid="484" grpId="0" animBg="1"/>
      <p:bldP spid="484" grpId="1" animBg="1"/>
      <p:bldP spid="484" grpId="2" animBg="1"/>
      <p:bldP spid="484" grpId="3" animBg="1"/>
      <p:bldP spid="484" grpId="4" animBg="1"/>
      <p:bldP spid="484" grpId="5" animBg="1"/>
      <p:bldP spid="485" grpId="0" animBg="1"/>
      <p:bldP spid="485" grpId="1" animBg="1"/>
      <p:bldP spid="485" grpId="2" animBg="1"/>
      <p:bldP spid="485" grpId="3" animBg="1"/>
      <p:bldP spid="485" grpId="4" animBg="1"/>
      <p:bldP spid="485" grpId="5" animBg="1"/>
      <p:bldP spid="486" grpId="0" animBg="1"/>
      <p:bldP spid="486" grpId="1" animBg="1"/>
      <p:bldP spid="486" grpId="2" animBg="1"/>
      <p:bldP spid="486" grpId="3" animBg="1"/>
      <p:bldP spid="486" grpId="4" animBg="1"/>
      <p:bldP spid="486" grpId="5" animBg="1"/>
      <p:bldP spid="487" grpId="0" animBg="1"/>
      <p:bldP spid="487" grpId="1" animBg="1"/>
      <p:bldP spid="487" grpId="2" animBg="1"/>
      <p:bldP spid="487" grpId="3" animBg="1"/>
      <p:bldP spid="487" grpId="4" animBg="1"/>
      <p:bldP spid="487" grpId="5" animBg="1"/>
      <p:bldP spid="488" grpId="0" animBg="1"/>
      <p:bldP spid="488" grpId="1" animBg="1"/>
      <p:bldP spid="488" grpId="2" animBg="1"/>
      <p:bldP spid="488" grpId="3" animBg="1"/>
      <p:bldP spid="488" grpId="4" animBg="1"/>
      <p:bldP spid="488" grpId="5" animBg="1"/>
      <p:bldP spid="489" grpId="0" animBg="1"/>
      <p:bldP spid="489" grpId="1" animBg="1"/>
      <p:bldP spid="489" grpId="2" animBg="1"/>
      <p:bldP spid="489" grpId="3" animBg="1"/>
      <p:bldP spid="489" grpId="4" animBg="1"/>
      <p:bldP spid="489" grpId="5" animBg="1"/>
      <p:bldP spid="490" grpId="0" animBg="1"/>
      <p:bldP spid="490" grpId="1" animBg="1"/>
      <p:bldP spid="490" grpId="2" animBg="1"/>
      <p:bldP spid="490" grpId="3" animBg="1"/>
      <p:bldP spid="490" grpId="4" animBg="1"/>
      <p:bldP spid="490" grpId="5" animBg="1"/>
      <p:bldP spid="491" grpId="0" animBg="1"/>
      <p:bldP spid="491" grpId="1" animBg="1"/>
      <p:bldP spid="491" grpId="2" animBg="1"/>
      <p:bldP spid="491" grpId="3" animBg="1"/>
      <p:bldP spid="491" grpId="4" animBg="1"/>
      <p:bldP spid="491" grpId="5" animBg="1"/>
      <p:bldP spid="492" grpId="0" animBg="1"/>
      <p:bldP spid="492" grpId="1" animBg="1"/>
      <p:bldP spid="492" grpId="2" animBg="1"/>
      <p:bldP spid="492" grpId="3" animBg="1"/>
      <p:bldP spid="492" grpId="4" animBg="1"/>
      <p:bldP spid="492" grpId="5" animBg="1"/>
      <p:bldP spid="493" grpId="0" animBg="1"/>
      <p:bldP spid="493" grpId="1" animBg="1"/>
      <p:bldP spid="493" grpId="2" animBg="1"/>
      <p:bldP spid="493" grpId="3" animBg="1"/>
      <p:bldP spid="493" grpId="4" animBg="1"/>
      <p:bldP spid="493" grpId="5" animBg="1"/>
      <p:bldP spid="494" grpId="0" animBg="1"/>
      <p:bldP spid="494" grpId="1" animBg="1"/>
      <p:bldP spid="494" grpId="2" animBg="1"/>
      <p:bldP spid="494" grpId="3" animBg="1"/>
      <p:bldP spid="494" grpId="4" animBg="1"/>
      <p:bldP spid="494" grpId="5" animBg="1"/>
      <p:bldP spid="495" grpId="0" animBg="1"/>
      <p:bldP spid="495" grpId="1" animBg="1"/>
      <p:bldP spid="495" grpId="2" animBg="1"/>
      <p:bldP spid="495" grpId="3" animBg="1"/>
      <p:bldP spid="495" grpId="4" animBg="1"/>
      <p:bldP spid="495" grpId="5" animBg="1"/>
      <p:bldP spid="496" grpId="0" animBg="1"/>
      <p:bldP spid="496" grpId="1" animBg="1"/>
      <p:bldP spid="496" grpId="2" animBg="1"/>
      <p:bldP spid="496" grpId="3" animBg="1"/>
      <p:bldP spid="496" grpId="4" animBg="1"/>
      <p:bldP spid="496" grpId="5" animBg="1"/>
      <p:bldP spid="497" grpId="0" animBg="1"/>
      <p:bldP spid="497" grpId="1" animBg="1"/>
      <p:bldP spid="497" grpId="2" animBg="1"/>
      <p:bldP spid="497" grpId="3" animBg="1"/>
      <p:bldP spid="497" grpId="4" animBg="1"/>
      <p:bldP spid="497" grpId="5" animBg="1"/>
      <p:bldP spid="498" grpId="0" animBg="1"/>
      <p:bldP spid="498" grpId="1" animBg="1"/>
      <p:bldP spid="498" grpId="2" animBg="1"/>
      <p:bldP spid="498" grpId="3" animBg="1"/>
      <p:bldP spid="498" grpId="4" animBg="1"/>
      <p:bldP spid="498" grpId="5" animBg="1"/>
      <p:bldP spid="499" grpId="0" animBg="1"/>
      <p:bldP spid="499" grpId="1" animBg="1"/>
      <p:bldP spid="499" grpId="2" animBg="1"/>
      <p:bldP spid="499" grpId="3" animBg="1"/>
      <p:bldP spid="499" grpId="4" animBg="1"/>
      <p:bldP spid="499" grpId="5" animBg="1"/>
      <p:bldP spid="500" grpId="0" animBg="1"/>
      <p:bldP spid="500" grpId="1" animBg="1"/>
      <p:bldP spid="500" grpId="2" animBg="1"/>
      <p:bldP spid="500" grpId="3" animBg="1"/>
      <p:bldP spid="500" grpId="4" animBg="1"/>
      <p:bldP spid="500" grpId="5" animBg="1"/>
      <p:bldP spid="501" grpId="0" animBg="1"/>
      <p:bldP spid="501" grpId="1" animBg="1"/>
      <p:bldP spid="501" grpId="2" animBg="1"/>
      <p:bldP spid="501" grpId="3" animBg="1"/>
      <p:bldP spid="501" grpId="4" animBg="1"/>
      <p:bldP spid="501" grpId="5" animBg="1"/>
      <p:bldP spid="502" grpId="0" animBg="1"/>
      <p:bldP spid="502" grpId="1" animBg="1"/>
      <p:bldP spid="502" grpId="2" animBg="1"/>
      <p:bldP spid="502" grpId="3" animBg="1"/>
      <p:bldP spid="502" grpId="4" animBg="1"/>
      <p:bldP spid="502" grpId="5" animBg="1"/>
      <p:bldP spid="503" grpId="0" animBg="1"/>
      <p:bldP spid="503" grpId="1" animBg="1"/>
      <p:bldP spid="503" grpId="2" animBg="1"/>
      <p:bldP spid="503" grpId="3" animBg="1"/>
      <p:bldP spid="503" grpId="4" animBg="1"/>
      <p:bldP spid="503" grpId="5" animBg="1"/>
      <p:bldP spid="504" grpId="0" animBg="1"/>
      <p:bldP spid="504" grpId="1" animBg="1"/>
      <p:bldP spid="504" grpId="2" animBg="1"/>
      <p:bldP spid="504" grpId="3" animBg="1"/>
      <p:bldP spid="504" grpId="4" animBg="1"/>
      <p:bldP spid="504" grpId="5" animBg="1"/>
      <p:bldP spid="505" grpId="0" animBg="1"/>
      <p:bldP spid="505" grpId="1" animBg="1"/>
      <p:bldP spid="505" grpId="2" animBg="1"/>
      <p:bldP spid="505" grpId="3" animBg="1"/>
      <p:bldP spid="505" grpId="4" animBg="1"/>
      <p:bldP spid="505" grpId="5" animBg="1"/>
      <p:bldP spid="506" grpId="0" animBg="1"/>
      <p:bldP spid="506" grpId="1" animBg="1"/>
      <p:bldP spid="506" grpId="2" animBg="1"/>
      <p:bldP spid="506" grpId="3" animBg="1"/>
      <p:bldP spid="506" grpId="4" animBg="1"/>
      <p:bldP spid="506" grpId="5" animBg="1"/>
      <p:bldP spid="507" grpId="0" animBg="1"/>
      <p:bldP spid="507" grpId="1" animBg="1"/>
      <p:bldP spid="507" grpId="2" animBg="1"/>
      <p:bldP spid="507" grpId="3" animBg="1"/>
      <p:bldP spid="507" grpId="4" animBg="1"/>
      <p:bldP spid="507" grpId="5" animBg="1"/>
      <p:bldP spid="508" grpId="0" animBg="1"/>
      <p:bldP spid="508" grpId="1" animBg="1"/>
      <p:bldP spid="508" grpId="2" animBg="1"/>
      <p:bldP spid="508" grpId="3" animBg="1"/>
      <p:bldP spid="508" grpId="4" animBg="1"/>
      <p:bldP spid="508" grpId="5" animBg="1"/>
      <p:bldP spid="509" grpId="0" animBg="1"/>
      <p:bldP spid="509" grpId="1" animBg="1"/>
      <p:bldP spid="509" grpId="2" animBg="1"/>
      <p:bldP spid="509" grpId="3" animBg="1"/>
      <p:bldP spid="509" grpId="4" animBg="1"/>
      <p:bldP spid="509" grpId="5" animBg="1"/>
      <p:bldP spid="510" grpId="0" animBg="1"/>
      <p:bldP spid="510" grpId="1" animBg="1"/>
      <p:bldP spid="510" grpId="2" animBg="1"/>
      <p:bldP spid="510" grpId="3" animBg="1"/>
      <p:bldP spid="510" grpId="4" animBg="1"/>
      <p:bldP spid="510" grpId="5" animBg="1"/>
      <p:bldP spid="511" grpId="0" animBg="1"/>
      <p:bldP spid="511" grpId="1" animBg="1"/>
      <p:bldP spid="511" grpId="2" animBg="1"/>
      <p:bldP spid="511" grpId="3" animBg="1"/>
      <p:bldP spid="511" grpId="4" animBg="1"/>
      <p:bldP spid="511" grpId="5" animBg="1"/>
      <p:bldP spid="512" grpId="0" animBg="1"/>
      <p:bldP spid="512" grpId="1" animBg="1"/>
      <p:bldP spid="512" grpId="2" animBg="1"/>
      <p:bldP spid="512" grpId="3" animBg="1"/>
      <p:bldP spid="512" grpId="4" animBg="1"/>
      <p:bldP spid="512" grpId="5" animBg="1"/>
      <p:bldP spid="513" grpId="0" animBg="1"/>
      <p:bldP spid="513" grpId="1" animBg="1"/>
      <p:bldP spid="513" grpId="2" animBg="1"/>
      <p:bldP spid="513" grpId="3" animBg="1"/>
      <p:bldP spid="513" grpId="4" animBg="1"/>
      <p:bldP spid="513" grpId="5" animBg="1"/>
      <p:bldP spid="514" grpId="0" animBg="1"/>
      <p:bldP spid="514" grpId="1" animBg="1"/>
      <p:bldP spid="514" grpId="2" animBg="1"/>
      <p:bldP spid="514" grpId="3" animBg="1"/>
      <p:bldP spid="514" grpId="4" animBg="1"/>
      <p:bldP spid="514" grpId="5" animBg="1"/>
      <p:bldP spid="515" grpId="0" animBg="1"/>
      <p:bldP spid="515" grpId="1" animBg="1"/>
      <p:bldP spid="515" grpId="2" animBg="1"/>
      <p:bldP spid="515" grpId="3" animBg="1"/>
      <p:bldP spid="515" grpId="4" animBg="1"/>
      <p:bldP spid="515" grpId="5" animBg="1"/>
      <p:bldP spid="516" grpId="0" animBg="1"/>
      <p:bldP spid="516" grpId="1" animBg="1"/>
      <p:bldP spid="516" grpId="2" animBg="1"/>
      <p:bldP spid="516" grpId="3" animBg="1"/>
      <p:bldP spid="516" grpId="4" animBg="1"/>
      <p:bldP spid="516" grpId="5" animBg="1"/>
      <p:bldP spid="517" grpId="0" animBg="1"/>
      <p:bldP spid="517" grpId="1" animBg="1"/>
      <p:bldP spid="517" grpId="2" animBg="1"/>
      <p:bldP spid="517" grpId="3" animBg="1"/>
      <p:bldP spid="517" grpId="4" animBg="1"/>
      <p:bldP spid="517" grpId="5" animBg="1"/>
      <p:bldP spid="518" grpId="0" animBg="1"/>
      <p:bldP spid="518" grpId="1" animBg="1"/>
      <p:bldP spid="518" grpId="2" animBg="1"/>
      <p:bldP spid="518" grpId="3" animBg="1"/>
      <p:bldP spid="518" grpId="4" animBg="1"/>
      <p:bldP spid="518" grpId="5" animBg="1"/>
      <p:bldP spid="519" grpId="0" animBg="1"/>
      <p:bldP spid="519" grpId="1" animBg="1"/>
      <p:bldP spid="519" grpId="2" animBg="1"/>
      <p:bldP spid="519" grpId="3" animBg="1"/>
      <p:bldP spid="520" grpId="0" animBg="1"/>
      <p:bldP spid="520" grpId="1" animBg="1"/>
      <p:bldP spid="520" grpId="2" animBg="1"/>
      <p:bldP spid="520" grpId="3" animBg="1"/>
      <p:bldP spid="522" grpId="0" animBg="1"/>
      <p:bldP spid="522" grpId="1" animBg="1"/>
      <p:bldP spid="522" grpId="2" animBg="1"/>
      <p:bldP spid="522" grpId="3" animBg="1"/>
      <p:bldP spid="523" grpId="0" animBg="1"/>
      <p:bldP spid="523" grpId="1" animBg="1"/>
      <p:bldP spid="523" grpId="2" animBg="1"/>
      <p:bldP spid="523" grpId="3" animBg="1"/>
      <p:bldP spid="523" grpId="4" animBg="1"/>
      <p:bldP spid="523" grpId="5" animBg="1"/>
      <p:bldP spid="524" grpId="0" animBg="1"/>
      <p:bldP spid="524" grpId="1" animBg="1"/>
      <p:bldP spid="524" grpId="2" animBg="1"/>
      <p:bldP spid="524" grpId="3" animBg="1"/>
      <p:bldP spid="524" grpId="4" animBg="1"/>
      <p:bldP spid="524" grpId="5" animBg="1"/>
      <p:bldP spid="525" grpId="0" animBg="1"/>
      <p:bldP spid="525" grpId="1" animBg="1"/>
      <p:bldP spid="525" grpId="2" animBg="1"/>
      <p:bldP spid="525" grpId="3" animBg="1"/>
      <p:bldP spid="525" grpId="4" animBg="1"/>
      <p:bldP spid="525" grpId="5" animBg="1"/>
      <p:bldP spid="526" grpId="0" animBg="1"/>
      <p:bldP spid="526" grpId="1" animBg="1"/>
      <p:bldP spid="526" grpId="2" animBg="1"/>
      <p:bldP spid="526" grpId="3" animBg="1"/>
      <p:bldP spid="526" grpId="4" animBg="1"/>
      <p:bldP spid="526" grpId="5" animBg="1"/>
      <p:bldP spid="527" grpId="0" animBg="1"/>
      <p:bldP spid="527" grpId="1" animBg="1"/>
      <p:bldP spid="527" grpId="2" animBg="1"/>
      <p:bldP spid="527" grpId="3" animBg="1"/>
      <p:bldP spid="527" grpId="4" animBg="1"/>
      <p:bldP spid="527" grpId="5" animBg="1"/>
      <p:bldP spid="528" grpId="0" animBg="1"/>
      <p:bldP spid="528" grpId="1" animBg="1"/>
      <p:bldP spid="528" grpId="2" animBg="1"/>
      <p:bldP spid="528" grpId="3" animBg="1"/>
      <p:bldP spid="528" grpId="4" animBg="1"/>
      <p:bldP spid="528" grpId="5" animBg="1"/>
      <p:bldP spid="529" grpId="0" animBg="1"/>
      <p:bldP spid="529" grpId="1" animBg="1"/>
      <p:bldP spid="529" grpId="2" animBg="1"/>
      <p:bldP spid="529" grpId="3" animBg="1"/>
      <p:bldP spid="529" grpId="4" animBg="1"/>
      <p:bldP spid="529" grpId="5" animBg="1"/>
      <p:bldP spid="530" grpId="0" animBg="1"/>
      <p:bldP spid="530" grpId="1" animBg="1"/>
      <p:bldP spid="530" grpId="2" animBg="1"/>
      <p:bldP spid="530" grpId="3" animBg="1"/>
      <p:bldP spid="530" grpId="4" animBg="1"/>
      <p:bldP spid="530" grpId="5" animBg="1"/>
      <p:bldP spid="531" grpId="0" animBg="1"/>
      <p:bldP spid="531" grpId="1" animBg="1"/>
      <p:bldP spid="531" grpId="2" animBg="1"/>
      <p:bldP spid="531" grpId="3" animBg="1"/>
      <p:bldP spid="531" grpId="4" animBg="1"/>
      <p:bldP spid="531" grpId="5" animBg="1"/>
      <p:bldP spid="532" grpId="0" animBg="1"/>
      <p:bldP spid="532" grpId="1" animBg="1"/>
      <p:bldP spid="532" grpId="2" animBg="1"/>
      <p:bldP spid="532" grpId="3" animBg="1"/>
      <p:bldP spid="532" grpId="4" animBg="1"/>
      <p:bldP spid="532" grpId="5" animBg="1"/>
      <p:bldP spid="533" grpId="0" animBg="1"/>
      <p:bldP spid="533" grpId="1" animBg="1"/>
      <p:bldP spid="533" grpId="2" animBg="1"/>
      <p:bldP spid="533" grpId="3" animBg="1"/>
      <p:bldP spid="533" grpId="4" animBg="1"/>
      <p:bldP spid="533" grpId="5" animBg="1"/>
      <p:bldP spid="534" grpId="0" animBg="1"/>
      <p:bldP spid="534" grpId="1" animBg="1"/>
      <p:bldP spid="534" grpId="2" animBg="1"/>
      <p:bldP spid="534" grpId="3" animBg="1"/>
      <p:bldP spid="534" grpId="4" animBg="1"/>
      <p:bldP spid="534" grpId="5" animBg="1"/>
      <p:bldP spid="535" grpId="0" animBg="1"/>
      <p:bldP spid="535" grpId="1" animBg="1"/>
      <p:bldP spid="535" grpId="2" animBg="1"/>
      <p:bldP spid="535" grpId="3" animBg="1"/>
      <p:bldP spid="535" grpId="4" animBg="1"/>
      <p:bldP spid="535" grpId="5" animBg="1"/>
      <p:bldP spid="536" grpId="0" animBg="1"/>
      <p:bldP spid="536" grpId="1" animBg="1"/>
      <p:bldP spid="536" grpId="2" animBg="1"/>
      <p:bldP spid="536" grpId="3" animBg="1"/>
      <p:bldP spid="536" grpId="4" animBg="1"/>
      <p:bldP spid="536" grpId="5" animBg="1"/>
      <p:bldP spid="537" grpId="0" animBg="1"/>
      <p:bldP spid="537" grpId="1" animBg="1"/>
      <p:bldP spid="537" grpId="2" animBg="1"/>
      <p:bldP spid="537" grpId="3" animBg="1"/>
      <p:bldP spid="537" grpId="4" animBg="1"/>
      <p:bldP spid="537" grpId="5" animBg="1"/>
      <p:bldP spid="538" grpId="0" animBg="1"/>
      <p:bldP spid="538" grpId="1" animBg="1"/>
      <p:bldP spid="538" grpId="2" animBg="1"/>
      <p:bldP spid="538" grpId="3" animBg="1"/>
      <p:bldP spid="538" grpId="4" animBg="1"/>
      <p:bldP spid="538" grpId="5" animBg="1"/>
      <p:bldP spid="539" grpId="0" animBg="1"/>
      <p:bldP spid="539" grpId="1" animBg="1"/>
      <p:bldP spid="539" grpId="2" animBg="1"/>
      <p:bldP spid="539" grpId="3" animBg="1"/>
      <p:bldP spid="539" grpId="4" animBg="1"/>
      <p:bldP spid="539" grpId="5" animBg="1"/>
      <p:bldP spid="540" grpId="0" animBg="1"/>
      <p:bldP spid="540" grpId="1" animBg="1"/>
      <p:bldP spid="540" grpId="2" animBg="1"/>
      <p:bldP spid="540" grpId="3" animBg="1"/>
      <p:bldP spid="540" grpId="4" animBg="1"/>
      <p:bldP spid="540" grpId="5" animBg="1"/>
      <p:bldP spid="541" grpId="0" animBg="1"/>
      <p:bldP spid="541" grpId="1" animBg="1"/>
      <p:bldP spid="541" grpId="2" animBg="1"/>
      <p:bldP spid="541" grpId="3" animBg="1"/>
      <p:bldP spid="541" grpId="4" animBg="1"/>
      <p:bldP spid="541" grpId="5" animBg="1"/>
      <p:bldP spid="542" grpId="0" animBg="1"/>
      <p:bldP spid="542" grpId="1" animBg="1"/>
      <p:bldP spid="542" grpId="2" animBg="1"/>
      <p:bldP spid="542" grpId="3" animBg="1"/>
      <p:bldP spid="542" grpId="4" animBg="1"/>
      <p:bldP spid="542" grpId="5" animBg="1"/>
      <p:bldP spid="543" grpId="0" animBg="1"/>
      <p:bldP spid="543" grpId="1" animBg="1"/>
      <p:bldP spid="543" grpId="2" animBg="1"/>
      <p:bldP spid="543" grpId="3" animBg="1"/>
      <p:bldP spid="543" grpId="4" animBg="1"/>
      <p:bldP spid="543" grpId="5" animBg="1"/>
      <p:bldP spid="544" grpId="0" animBg="1"/>
      <p:bldP spid="544" grpId="1" animBg="1"/>
      <p:bldP spid="544" grpId="2" animBg="1"/>
      <p:bldP spid="544" grpId="3" animBg="1"/>
      <p:bldP spid="544" grpId="4" animBg="1"/>
      <p:bldP spid="544" grpId="5" animBg="1"/>
      <p:bldP spid="545" grpId="0" animBg="1"/>
      <p:bldP spid="545" grpId="1" animBg="1"/>
      <p:bldP spid="545" grpId="2" animBg="1"/>
      <p:bldP spid="545" grpId="3" animBg="1"/>
      <p:bldP spid="545" grpId="4" animBg="1"/>
      <p:bldP spid="545" grpId="5" animBg="1"/>
      <p:bldP spid="546" grpId="0" animBg="1"/>
      <p:bldP spid="546" grpId="1" animBg="1"/>
      <p:bldP spid="546" grpId="2" animBg="1"/>
      <p:bldP spid="546" grpId="3" animBg="1"/>
      <p:bldP spid="546" grpId="4" animBg="1"/>
      <p:bldP spid="546" grpId="5" animBg="1"/>
      <p:bldP spid="547" grpId="0" animBg="1"/>
      <p:bldP spid="547" grpId="1" animBg="1"/>
      <p:bldP spid="547" grpId="2" animBg="1"/>
      <p:bldP spid="547" grpId="3" animBg="1"/>
      <p:bldP spid="547" grpId="4" animBg="1"/>
      <p:bldP spid="547" grpId="5" animBg="1"/>
      <p:bldP spid="548" grpId="0" animBg="1"/>
      <p:bldP spid="548" grpId="1" animBg="1"/>
      <p:bldP spid="548" grpId="2" animBg="1"/>
      <p:bldP spid="548" grpId="3" animBg="1"/>
      <p:bldP spid="548" grpId="4" animBg="1"/>
      <p:bldP spid="548" grpId="5" animBg="1"/>
      <p:bldP spid="549" grpId="0" animBg="1"/>
      <p:bldP spid="549" grpId="1" animBg="1"/>
      <p:bldP spid="549" grpId="2" animBg="1"/>
      <p:bldP spid="549" grpId="3" animBg="1"/>
      <p:bldP spid="549" grpId="4" animBg="1"/>
      <p:bldP spid="549" grpId="5" animBg="1"/>
      <p:bldP spid="550" grpId="0" animBg="1"/>
      <p:bldP spid="550" grpId="1" animBg="1"/>
      <p:bldP spid="550" grpId="2" animBg="1"/>
      <p:bldP spid="550" grpId="3" animBg="1"/>
      <p:bldP spid="550" grpId="4" animBg="1"/>
      <p:bldP spid="550" grpId="5" animBg="1"/>
      <p:bldP spid="551" grpId="0" animBg="1"/>
      <p:bldP spid="551" grpId="1" animBg="1"/>
      <p:bldP spid="551" grpId="2" animBg="1"/>
      <p:bldP spid="551" grpId="3" animBg="1"/>
      <p:bldP spid="551" grpId="4" animBg="1"/>
      <p:bldP spid="551" grpId="5" animBg="1"/>
      <p:bldP spid="552" grpId="0" animBg="1"/>
      <p:bldP spid="552" grpId="1" animBg="1"/>
      <p:bldP spid="552" grpId="2" animBg="1"/>
      <p:bldP spid="552" grpId="3" animBg="1"/>
      <p:bldP spid="552" grpId="4" animBg="1"/>
      <p:bldP spid="552" grpId="5" animBg="1"/>
      <p:bldP spid="553" grpId="0" animBg="1"/>
      <p:bldP spid="553" grpId="1" animBg="1"/>
      <p:bldP spid="553" grpId="2" animBg="1"/>
      <p:bldP spid="553" grpId="3" animBg="1"/>
      <p:bldP spid="553" grpId="4" animBg="1"/>
      <p:bldP spid="553" grpId="5" animBg="1"/>
      <p:bldP spid="554" grpId="0" animBg="1"/>
      <p:bldP spid="554" grpId="1" animBg="1"/>
      <p:bldP spid="554" grpId="2" animBg="1"/>
      <p:bldP spid="554" grpId="3" animBg="1"/>
      <p:bldP spid="554" grpId="4" animBg="1"/>
      <p:bldP spid="554" grpId="5" animBg="1"/>
      <p:bldP spid="555" grpId="0" animBg="1"/>
      <p:bldP spid="555" grpId="1" animBg="1"/>
      <p:bldP spid="555" grpId="2" animBg="1"/>
      <p:bldP spid="555" grpId="3" animBg="1"/>
      <p:bldP spid="555" grpId="4" animBg="1"/>
      <p:bldP spid="555" grpId="5" animBg="1"/>
      <p:bldP spid="556" grpId="0" animBg="1"/>
      <p:bldP spid="556" grpId="1" animBg="1"/>
      <p:bldP spid="556" grpId="2" animBg="1"/>
      <p:bldP spid="556" grpId="3" animBg="1"/>
      <p:bldP spid="556" grpId="4" animBg="1"/>
      <p:bldP spid="556" grpId="5" animBg="1"/>
      <p:bldP spid="557" grpId="0" animBg="1"/>
      <p:bldP spid="557" grpId="1" animBg="1"/>
      <p:bldP spid="557" grpId="2" animBg="1"/>
      <p:bldP spid="557" grpId="3" animBg="1"/>
      <p:bldP spid="557" grpId="4" animBg="1"/>
      <p:bldP spid="557" grpId="5" animBg="1"/>
      <p:bldP spid="558" grpId="0" animBg="1"/>
      <p:bldP spid="558" grpId="1" animBg="1"/>
      <p:bldP spid="558" grpId="2" animBg="1"/>
      <p:bldP spid="558" grpId="3" animBg="1"/>
      <p:bldP spid="558" grpId="4" animBg="1"/>
      <p:bldP spid="558" grpId="5" animBg="1"/>
      <p:bldP spid="559" grpId="0" animBg="1"/>
      <p:bldP spid="559" grpId="1" animBg="1"/>
      <p:bldP spid="559" grpId="2" animBg="1"/>
      <p:bldP spid="559" grpId="3" animBg="1"/>
      <p:bldP spid="559" grpId="4" animBg="1"/>
      <p:bldP spid="559" grpId="5" animBg="1"/>
      <p:bldP spid="560" grpId="0" animBg="1"/>
      <p:bldP spid="560" grpId="1" animBg="1"/>
      <p:bldP spid="560" grpId="2" animBg="1"/>
      <p:bldP spid="560" grpId="3" animBg="1"/>
      <p:bldP spid="560" grpId="4" animBg="1"/>
      <p:bldP spid="560" grpId="5" animBg="1"/>
      <p:bldP spid="561" grpId="0" animBg="1"/>
      <p:bldP spid="561" grpId="1" animBg="1"/>
      <p:bldP spid="561" grpId="2" animBg="1"/>
      <p:bldP spid="561" grpId="3" animBg="1"/>
      <p:bldP spid="561" grpId="4" animBg="1"/>
      <p:bldP spid="561" grpId="5" animBg="1"/>
      <p:bldP spid="562" grpId="0" animBg="1"/>
      <p:bldP spid="562" grpId="1" animBg="1"/>
      <p:bldP spid="562" grpId="2" animBg="1"/>
      <p:bldP spid="562" grpId="3" animBg="1"/>
      <p:bldP spid="562" grpId="4" animBg="1"/>
      <p:bldP spid="562" grpId="5" animBg="1"/>
      <p:bldP spid="563" grpId="0" animBg="1"/>
      <p:bldP spid="563" grpId="1" animBg="1"/>
      <p:bldP spid="563" grpId="2" animBg="1"/>
      <p:bldP spid="563" grpId="3" animBg="1"/>
      <p:bldP spid="563" grpId="4" animBg="1"/>
      <p:bldP spid="563" grpId="5" animBg="1"/>
      <p:bldP spid="564" grpId="0" animBg="1"/>
      <p:bldP spid="564" grpId="1" animBg="1"/>
      <p:bldP spid="564" grpId="2" animBg="1"/>
      <p:bldP spid="564" grpId="3" animBg="1"/>
      <p:bldP spid="564" grpId="4" animBg="1"/>
      <p:bldP spid="564" grpId="5" animBg="1"/>
      <p:bldP spid="565" grpId="0" animBg="1"/>
      <p:bldP spid="565" grpId="1" animBg="1"/>
      <p:bldP spid="565" grpId="2" animBg="1"/>
      <p:bldP spid="565" grpId="3" animBg="1"/>
      <p:bldP spid="565" grpId="4" animBg="1"/>
      <p:bldP spid="565" grpId="5" animBg="1"/>
      <p:bldP spid="566" grpId="0" animBg="1"/>
      <p:bldP spid="566" grpId="1" animBg="1"/>
      <p:bldP spid="566" grpId="2" animBg="1"/>
      <p:bldP spid="566" grpId="3" animBg="1"/>
      <p:bldP spid="566" grpId="4" animBg="1"/>
      <p:bldP spid="566" grpId="5" animBg="1"/>
      <p:bldP spid="567" grpId="0" animBg="1"/>
      <p:bldP spid="567" grpId="1" animBg="1"/>
      <p:bldP spid="567" grpId="2" animBg="1"/>
      <p:bldP spid="567" grpId="3" animBg="1"/>
      <p:bldP spid="567" grpId="4" animBg="1"/>
      <p:bldP spid="567" grpId="5" animBg="1"/>
      <p:bldP spid="568" grpId="0" animBg="1"/>
      <p:bldP spid="568" grpId="1" animBg="1"/>
      <p:bldP spid="568" grpId="2" animBg="1"/>
      <p:bldP spid="568" grpId="3" animBg="1"/>
      <p:bldP spid="568" grpId="4" animBg="1"/>
      <p:bldP spid="568" grpId="5" animBg="1"/>
      <p:bldP spid="569" grpId="0" animBg="1"/>
      <p:bldP spid="569" grpId="1" animBg="1"/>
      <p:bldP spid="569" grpId="2" animBg="1"/>
      <p:bldP spid="569" grpId="3" animBg="1"/>
      <p:bldP spid="569" grpId="4" animBg="1"/>
      <p:bldP spid="569" grpId="5" animBg="1"/>
      <p:bldP spid="570" grpId="0" animBg="1"/>
      <p:bldP spid="570" grpId="1" animBg="1"/>
      <p:bldP spid="570" grpId="2" animBg="1"/>
      <p:bldP spid="570" grpId="3" animBg="1"/>
      <p:bldP spid="570" grpId="4" animBg="1"/>
      <p:bldP spid="570" grpId="5" animBg="1"/>
      <p:bldP spid="571" grpId="0" animBg="1"/>
      <p:bldP spid="571" grpId="1" animBg="1"/>
      <p:bldP spid="571" grpId="2" animBg="1"/>
      <p:bldP spid="571" grpId="3" animBg="1"/>
      <p:bldP spid="571" grpId="4" animBg="1"/>
      <p:bldP spid="571" grpId="5" animBg="1"/>
      <p:bldP spid="572" grpId="0" animBg="1"/>
      <p:bldP spid="572" grpId="1" animBg="1"/>
      <p:bldP spid="572" grpId="2" animBg="1"/>
      <p:bldP spid="572" grpId="3" animBg="1"/>
      <p:bldP spid="572" grpId="4" animBg="1"/>
      <p:bldP spid="572" grpId="5" animBg="1"/>
      <p:bldP spid="573" grpId="0" animBg="1"/>
      <p:bldP spid="573" grpId="1" animBg="1"/>
      <p:bldP spid="573" grpId="2" animBg="1"/>
      <p:bldP spid="573" grpId="3" animBg="1"/>
      <p:bldP spid="573" grpId="4" animBg="1"/>
      <p:bldP spid="573" grpId="5" animBg="1"/>
      <p:bldP spid="574" grpId="0" animBg="1"/>
      <p:bldP spid="574" grpId="1" animBg="1"/>
      <p:bldP spid="574" grpId="2" animBg="1"/>
      <p:bldP spid="574" grpId="3" animBg="1"/>
      <p:bldP spid="574" grpId="4" animBg="1"/>
      <p:bldP spid="574" grpId="5" animBg="1"/>
      <p:bldP spid="575" grpId="0" animBg="1"/>
      <p:bldP spid="575" grpId="1" animBg="1"/>
      <p:bldP spid="575" grpId="2" animBg="1"/>
      <p:bldP spid="575" grpId="3" animBg="1"/>
      <p:bldP spid="575" grpId="4" animBg="1"/>
      <p:bldP spid="575" grpId="5" animBg="1"/>
      <p:bldP spid="576" grpId="0" animBg="1"/>
      <p:bldP spid="576" grpId="1" animBg="1"/>
      <p:bldP spid="576" grpId="2" animBg="1"/>
      <p:bldP spid="576" grpId="3" animBg="1"/>
      <p:bldP spid="576" grpId="4" animBg="1"/>
      <p:bldP spid="576" grpId="5" animBg="1"/>
      <p:bldP spid="577" grpId="0" animBg="1"/>
      <p:bldP spid="577" grpId="1" animBg="1"/>
      <p:bldP spid="577" grpId="2" animBg="1"/>
      <p:bldP spid="577" grpId="3" animBg="1"/>
      <p:bldP spid="577" grpId="4" animBg="1"/>
      <p:bldP spid="577" grpId="5" animBg="1"/>
      <p:bldP spid="578" grpId="0" animBg="1"/>
      <p:bldP spid="578" grpId="1" animBg="1"/>
      <p:bldP spid="578" grpId="2" animBg="1"/>
      <p:bldP spid="578" grpId="3" animBg="1"/>
      <p:bldP spid="578" grpId="4" animBg="1"/>
      <p:bldP spid="578" grpId="5" animBg="1"/>
      <p:bldP spid="579" grpId="0" animBg="1"/>
      <p:bldP spid="579" grpId="1" animBg="1"/>
      <p:bldP spid="579" grpId="2" animBg="1"/>
      <p:bldP spid="579" grpId="3" animBg="1"/>
      <p:bldP spid="579" grpId="4" animBg="1"/>
      <p:bldP spid="579" grpId="5" animBg="1"/>
      <p:bldP spid="580" grpId="0" animBg="1"/>
      <p:bldP spid="580" grpId="1" animBg="1"/>
      <p:bldP spid="580" grpId="2" animBg="1"/>
      <p:bldP spid="580" grpId="3" animBg="1"/>
      <p:bldP spid="580" grpId="4" animBg="1"/>
      <p:bldP spid="580" grpId="5" animBg="1"/>
      <p:bldP spid="581" grpId="0" animBg="1"/>
      <p:bldP spid="581" grpId="1" animBg="1"/>
      <p:bldP spid="581" grpId="2" animBg="1"/>
      <p:bldP spid="581" grpId="3" animBg="1"/>
      <p:bldP spid="581" grpId="4" animBg="1"/>
      <p:bldP spid="581" grpId="5" animBg="1"/>
      <p:bldP spid="582" grpId="0" animBg="1"/>
      <p:bldP spid="582" grpId="1" animBg="1"/>
      <p:bldP spid="582" grpId="2" animBg="1"/>
      <p:bldP spid="582" grpId="3" animBg="1"/>
      <p:bldP spid="582" grpId="4" animBg="1"/>
      <p:bldP spid="582" grpId="5" animBg="1"/>
      <p:bldP spid="583" grpId="0" animBg="1"/>
      <p:bldP spid="583" grpId="1" animBg="1"/>
      <p:bldP spid="583" grpId="2" animBg="1"/>
      <p:bldP spid="583" grpId="3" animBg="1"/>
      <p:bldP spid="583" grpId="4" animBg="1"/>
      <p:bldP spid="583" grpId="5" animBg="1"/>
      <p:bldP spid="584" grpId="0" animBg="1"/>
      <p:bldP spid="584" grpId="1" animBg="1"/>
      <p:bldP spid="584" grpId="2" animBg="1"/>
      <p:bldP spid="584" grpId="3" animBg="1"/>
      <p:bldP spid="584" grpId="4" animBg="1"/>
      <p:bldP spid="584" grpId="5" animBg="1"/>
      <p:bldP spid="585" grpId="0" animBg="1"/>
      <p:bldP spid="585" grpId="1" animBg="1"/>
      <p:bldP spid="585" grpId="2" animBg="1"/>
      <p:bldP spid="585" grpId="3" animBg="1"/>
      <p:bldP spid="585" grpId="4" animBg="1"/>
      <p:bldP spid="585" grpId="5" animBg="1"/>
      <p:bldP spid="586" grpId="0" animBg="1"/>
      <p:bldP spid="586" grpId="1" animBg="1"/>
      <p:bldP spid="586" grpId="2" animBg="1"/>
      <p:bldP spid="586" grpId="3" animBg="1"/>
      <p:bldP spid="586" grpId="4" animBg="1"/>
      <p:bldP spid="586" grpId="5" animBg="1"/>
      <p:bldP spid="587" grpId="0" animBg="1"/>
      <p:bldP spid="587" grpId="1" animBg="1"/>
      <p:bldP spid="587" grpId="2" animBg="1"/>
      <p:bldP spid="587" grpId="3" animBg="1"/>
      <p:bldP spid="587" grpId="4" animBg="1"/>
      <p:bldP spid="587" grpId="5" animBg="1"/>
      <p:bldP spid="588" grpId="0" animBg="1"/>
      <p:bldP spid="588" grpId="1" animBg="1"/>
      <p:bldP spid="588" grpId="2" animBg="1"/>
      <p:bldP spid="588" grpId="3" animBg="1"/>
      <p:bldP spid="588" grpId="4" animBg="1"/>
      <p:bldP spid="588" grpId="5" animBg="1"/>
      <p:bldP spid="589" grpId="0" animBg="1"/>
      <p:bldP spid="589" grpId="1" animBg="1"/>
      <p:bldP spid="589" grpId="2" animBg="1"/>
      <p:bldP spid="589" grpId="3" animBg="1"/>
      <p:bldP spid="589" grpId="4" animBg="1"/>
      <p:bldP spid="589" grpId="5" animBg="1"/>
      <p:bldP spid="590" grpId="0" animBg="1"/>
      <p:bldP spid="590" grpId="1" animBg="1"/>
      <p:bldP spid="590" grpId="2" animBg="1"/>
      <p:bldP spid="590" grpId="3" animBg="1"/>
      <p:bldP spid="590" grpId="4" animBg="1"/>
      <p:bldP spid="590" grpId="5" animBg="1"/>
      <p:bldP spid="591" grpId="0" animBg="1"/>
      <p:bldP spid="591" grpId="1" animBg="1"/>
      <p:bldP spid="591" grpId="2" animBg="1"/>
      <p:bldP spid="591" grpId="3" animBg="1"/>
      <p:bldP spid="591" grpId="4" animBg="1"/>
      <p:bldP spid="591" grpId="5" animBg="1"/>
      <p:bldP spid="592" grpId="0" animBg="1"/>
      <p:bldP spid="592" grpId="1" animBg="1"/>
      <p:bldP spid="592" grpId="2" animBg="1"/>
      <p:bldP spid="592" grpId="3" animBg="1"/>
      <p:bldP spid="592" grpId="4" animBg="1"/>
      <p:bldP spid="592" grpId="5" animBg="1"/>
      <p:bldP spid="593" grpId="0" animBg="1"/>
      <p:bldP spid="593" grpId="1" animBg="1"/>
      <p:bldP spid="593" grpId="2" animBg="1"/>
      <p:bldP spid="593" grpId="3" animBg="1"/>
      <p:bldP spid="593" grpId="4" animBg="1"/>
      <p:bldP spid="593" grpId="5" animBg="1"/>
      <p:bldP spid="594" grpId="0" animBg="1"/>
      <p:bldP spid="594" grpId="1" animBg="1"/>
      <p:bldP spid="594" grpId="2" animBg="1"/>
      <p:bldP spid="594" grpId="3" animBg="1"/>
      <p:bldP spid="594" grpId="4" animBg="1"/>
      <p:bldP spid="594" grpId="5" animBg="1"/>
      <p:bldP spid="595" grpId="0" animBg="1"/>
      <p:bldP spid="595" grpId="1" animBg="1"/>
      <p:bldP spid="595" grpId="2" animBg="1"/>
      <p:bldP spid="595" grpId="3" animBg="1"/>
      <p:bldP spid="595" grpId="4" animBg="1"/>
      <p:bldP spid="595" grpId="5" animBg="1"/>
      <p:bldP spid="596" grpId="0" animBg="1"/>
      <p:bldP spid="596" grpId="1" animBg="1"/>
      <p:bldP spid="596" grpId="2" animBg="1"/>
      <p:bldP spid="596" grpId="3" animBg="1"/>
      <p:bldP spid="596" grpId="4" animBg="1"/>
      <p:bldP spid="596" grpId="5" animBg="1"/>
      <p:bldP spid="597" grpId="0" animBg="1"/>
      <p:bldP spid="597" grpId="1" animBg="1"/>
      <p:bldP spid="597" grpId="2" animBg="1"/>
      <p:bldP spid="597" grpId="3" animBg="1"/>
      <p:bldP spid="597" grpId="4" animBg="1"/>
      <p:bldP spid="597" grpId="5" animBg="1"/>
      <p:bldP spid="598" grpId="0" animBg="1"/>
      <p:bldP spid="598" grpId="1" animBg="1"/>
      <p:bldP spid="598" grpId="2" animBg="1"/>
      <p:bldP spid="598" grpId="3" animBg="1"/>
      <p:bldP spid="598" grpId="4" animBg="1"/>
      <p:bldP spid="598" grpId="5" animBg="1"/>
      <p:bldP spid="599" grpId="0" animBg="1"/>
      <p:bldP spid="599" grpId="1" animBg="1"/>
      <p:bldP spid="599" grpId="2" animBg="1"/>
      <p:bldP spid="599" grpId="3" animBg="1"/>
      <p:bldP spid="599" grpId="4" animBg="1"/>
      <p:bldP spid="599" grpId="5" animBg="1"/>
      <p:bldP spid="600" grpId="0" animBg="1"/>
      <p:bldP spid="600" grpId="1" animBg="1"/>
      <p:bldP spid="600" grpId="2" animBg="1"/>
      <p:bldP spid="600" grpId="3" animBg="1"/>
      <p:bldP spid="600" grpId="4" animBg="1"/>
      <p:bldP spid="600" grpId="5" animBg="1"/>
      <p:bldP spid="601" grpId="0" animBg="1"/>
      <p:bldP spid="601" grpId="1" animBg="1"/>
      <p:bldP spid="601" grpId="2" animBg="1"/>
      <p:bldP spid="601" grpId="3" animBg="1"/>
      <p:bldP spid="601" grpId="4" animBg="1"/>
      <p:bldP spid="601" grpId="5" animBg="1"/>
      <p:bldP spid="602" grpId="0" animBg="1"/>
      <p:bldP spid="602" grpId="1" animBg="1"/>
      <p:bldP spid="602" grpId="2" animBg="1"/>
      <p:bldP spid="602" grpId="3" animBg="1"/>
      <p:bldP spid="602" grpId="4" animBg="1"/>
      <p:bldP spid="602" grpId="5" animBg="1"/>
      <p:bldP spid="603" grpId="0" animBg="1"/>
      <p:bldP spid="603" grpId="1" animBg="1"/>
      <p:bldP spid="603" grpId="2" animBg="1"/>
      <p:bldP spid="603" grpId="3" animBg="1"/>
      <p:bldP spid="603" grpId="4" animBg="1"/>
      <p:bldP spid="603" grpId="5" animBg="1"/>
      <p:bldP spid="604" grpId="0" animBg="1"/>
      <p:bldP spid="604" grpId="1" animBg="1"/>
      <p:bldP spid="604" grpId="2" animBg="1"/>
      <p:bldP spid="604" grpId="3" animBg="1"/>
      <p:bldP spid="604" grpId="4" animBg="1"/>
      <p:bldP spid="604" grpId="5" animBg="1"/>
      <p:bldP spid="605" grpId="0" animBg="1"/>
      <p:bldP spid="605" grpId="1" animBg="1"/>
      <p:bldP spid="605" grpId="2" animBg="1"/>
      <p:bldP spid="605" grpId="3" animBg="1"/>
      <p:bldP spid="605" grpId="4" animBg="1"/>
      <p:bldP spid="605" grpId="5" animBg="1"/>
      <p:bldP spid="606" grpId="0" animBg="1"/>
      <p:bldP spid="606" grpId="1" animBg="1"/>
      <p:bldP spid="606" grpId="2" animBg="1"/>
      <p:bldP spid="606" grpId="3" animBg="1"/>
      <p:bldP spid="606" grpId="4" animBg="1"/>
      <p:bldP spid="606" grpId="5" animBg="1"/>
      <p:bldP spid="607" grpId="0" animBg="1"/>
      <p:bldP spid="607" grpId="1" animBg="1"/>
      <p:bldP spid="607" grpId="2" animBg="1"/>
      <p:bldP spid="607" grpId="3" animBg="1"/>
      <p:bldP spid="607" grpId="4" animBg="1"/>
      <p:bldP spid="607" grpId="5" animBg="1"/>
      <p:bldP spid="608" grpId="0" animBg="1"/>
      <p:bldP spid="608" grpId="1" animBg="1"/>
      <p:bldP spid="608" grpId="2" animBg="1"/>
      <p:bldP spid="608" grpId="3" animBg="1"/>
      <p:bldP spid="608" grpId="4" animBg="1"/>
      <p:bldP spid="608" grpId="5" animBg="1"/>
      <p:bldP spid="609" grpId="0" animBg="1"/>
      <p:bldP spid="609" grpId="1" animBg="1"/>
      <p:bldP spid="609" grpId="2" animBg="1"/>
      <p:bldP spid="609" grpId="3" animBg="1"/>
      <p:bldP spid="609" grpId="4" animBg="1"/>
      <p:bldP spid="609" grpId="5" animBg="1"/>
      <p:bldP spid="610" grpId="0" animBg="1"/>
      <p:bldP spid="610" grpId="1" animBg="1"/>
      <p:bldP spid="610" grpId="2" animBg="1"/>
      <p:bldP spid="610" grpId="3" animBg="1"/>
      <p:bldP spid="610" grpId="4" animBg="1"/>
      <p:bldP spid="610" grpId="5" animBg="1"/>
      <p:bldP spid="611" grpId="0" animBg="1"/>
      <p:bldP spid="611" grpId="1" animBg="1"/>
      <p:bldP spid="611" grpId="2" animBg="1"/>
      <p:bldP spid="611" grpId="3" animBg="1"/>
      <p:bldP spid="611" grpId="4" animBg="1"/>
      <p:bldP spid="611" grpId="5" animBg="1"/>
      <p:bldP spid="612" grpId="0" animBg="1"/>
      <p:bldP spid="612" grpId="1" animBg="1"/>
      <p:bldP spid="612" grpId="2" animBg="1"/>
      <p:bldP spid="612" grpId="3" animBg="1"/>
      <p:bldP spid="612" grpId="4" animBg="1"/>
      <p:bldP spid="612" grpId="5" animBg="1"/>
      <p:bldP spid="613" grpId="0" animBg="1"/>
      <p:bldP spid="613" grpId="1" animBg="1"/>
      <p:bldP spid="613" grpId="2" animBg="1"/>
      <p:bldP spid="613" grpId="3" animBg="1"/>
      <p:bldP spid="613" grpId="4" animBg="1"/>
      <p:bldP spid="613" grpId="5" animBg="1"/>
      <p:bldP spid="614" grpId="0" animBg="1"/>
      <p:bldP spid="614" grpId="1" animBg="1"/>
      <p:bldP spid="614" grpId="2" animBg="1"/>
      <p:bldP spid="614" grpId="3" animBg="1"/>
      <p:bldP spid="614" grpId="4" animBg="1"/>
      <p:bldP spid="614" grpId="5" animBg="1"/>
      <p:bldP spid="615" grpId="0" animBg="1"/>
      <p:bldP spid="615" grpId="1" animBg="1"/>
      <p:bldP spid="615" grpId="2" animBg="1"/>
      <p:bldP spid="615" grpId="3" animBg="1"/>
      <p:bldP spid="615" grpId="4" animBg="1"/>
      <p:bldP spid="615" grpId="5" animBg="1"/>
      <p:bldP spid="616" grpId="0" animBg="1"/>
      <p:bldP spid="616" grpId="1" animBg="1"/>
      <p:bldP spid="616" grpId="2" animBg="1"/>
      <p:bldP spid="616" grpId="3" animBg="1"/>
      <p:bldP spid="616" grpId="4" animBg="1"/>
      <p:bldP spid="616" grpId="5" animBg="1"/>
      <p:bldP spid="617" grpId="0" animBg="1"/>
      <p:bldP spid="617" grpId="1" animBg="1"/>
      <p:bldP spid="617" grpId="2" animBg="1"/>
      <p:bldP spid="617" grpId="3" animBg="1"/>
      <p:bldP spid="617" grpId="4" animBg="1"/>
      <p:bldP spid="617" grpId="5" animBg="1"/>
      <p:bldP spid="618" grpId="0" animBg="1"/>
      <p:bldP spid="618" grpId="1" animBg="1"/>
      <p:bldP spid="618" grpId="2" animBg="1"/>
      <p:bldP spid="618" grpId="3" animBg="1"/>
      <p:bldP spid="618" grpId="4" animBg="1"/>
      <p:bldP spid="618" grpId="5" animBg="1"/>
      <p:bldP spid="619" grpId="0" animBg="1"/>
      <p:bldP spid="619" grpId="1" animBg="1"/>
      <p:bldP spid="619" grpId="2" animBg="1"/>
      <p:bldP spid="619" grpId="3" animBg="1"/>
      <p:bldP spid="619" grpId="4" animBg="1"/>
      <p:bldP spid="619" grpId="5" animBg="1"/>
      <p:bldP spid="620" grpId="0" animBg="1"/>
      <p:bldP spid="620" grpId="1" animBg="1"/>
      <p:bldP spid="620" grpId="2" animBg="1"/>
      <p:bldP spid="620" grpId="3" animBg="1"/>
      <p:bldP spid="620" grpId="4" animBg="1"/>
      <p:bldP spid="620" grpId="5" animBg="1"/>
      <p:bldP spid="621" grpId="0" animBg="1"/>
      <p:bldP spid="621" grpId="1" animBg="1"/>
      <p:bldP spid="621" grpId="2" animBg="1"/>
      <p:bldP spid="621" grpId="3" animBg="1"/>
      <p:bldP spid="622" grpId="0" animBg="1"/>
      <p:bldP spid="622" grpId="1" animBg="1"/>
      <p:bldP spid="622" grpId="2" animBg="1"/>
      <p:bldP spid="622" grpId="3" animBg="1"/>
      <p:bldP spid="624" grpId="0" animBg="1"/>
      <p:bldP spid="624" grpId="1" animBg="1"/>
      <p:bldP spid="624" grpId="2" animBg="1"/>
      <p:bldP spid="624" grpId="3" animBg="1"/>
      <p:bldP spid="625" grpId="0" animBg="1"/>
      <p:bldP spid="625" grpId="1" animBg="1"/>
      <p:bldP spid="625" grpId="2" animBg="1"/>
      <p:bldP spid="625" grpId="3" animBg="1"/>
      <p:bldP spid="625" grpId="4" animBg="1"/>
      <p:bldP spid="625" grpId="5" animBg="1"/>
      <p:bldP spid="626" grpId="0" animBg="1"/>
      <p:bldP spid="626" grpId="1" animBg="1"/>
      <p:bldP spid="626" grpId="2" animBg="1"/>
      <p:bldP spid="626" grpId="3" animBg="1"/>
      <p:bldP spid="626" grpId="4" animBg="1"/>
      <p:bldP spid="626" grpId="5" animBg="1"/>
      <p:bldP spid="627" grpId="0" animBg="1"/>
      <p:bldP spid="627" grpId="1" animBg="1"/>
      <p:bldP spid="627" grpId="2" animBg="1"/>
      <p:bldP spid="627" grpId="3" animBg="1"/>
      <p:bldP spid="627" grpId="4" animBg="1"/>
      <p:bldP spid="627" grpId="5" animBg="1"/>
      <p:bldP spid="628" grpId="0" animBg="1"/>
      <p:bldP spid="628" grpId="1" animBg="1"/>
      <p:bldP spid="628" grpId="2" animBg="1"/>
      <p:bldP spid="628" grpId="3" animBg="1"/>
      <p:bldP spid="628" grpId="4" animBg="1"/>
      <p:bldP spid="628" grpId="5" animBg="1"/>
      <p:bldP spid="629" grpId="0" animBg="1"/>
      <p:bldP spid="629" grpId="1" animBg="1"/>
      <p:bldP spid="629" grpId="2" animBg="1"/>
      <p:bldP spid="629" grpId="3" animBg="1"/>
      <p:bldP spid="629" grpId="4" animBg="1"/>
      <p:bldP spid="629" grpId="5" animBg="1"/>
      <p:bldP spid="630" grpId="0" animBg="1"/>
      <p:bldP spid="630" grpId="1" animBg="1"/>
      <p:bldP spid="630" grpId="2" animBg="1"/>
      <p:bldP spid="630" grpId="3" animBg="1"/>
      <p:bldP spid="630" grpId="4" animBg="1"/>
      <p:bldP spid="630" grpId="5" animBg="1"/>
      <p:bldP spid="631" grpId="0" animBg="1"/>
      <p:bldP spid="631" grpId="1" animBg="1"/>
      <p:bldP spid="631" grpId="2" animBg="1"/>
      <p:bldP spid="631" grpId="3" animBg="1"/>
      <p:bldP spid="631" grpId="4" animBg="1"/>
      <p:bldP spid="631" grpId="5" animBg="1"/>
      <p:bldP spid="632" grpId="0" animBg="1"/>
      <p:bldP spid="632" grpId="1" animBg="1"/>
      <p:bldP spid="632" grpId="2" animBg="1"/>
      <p:bldP spid="632" grpId="3" animBg="1"/>
      <p:bldP spid="632" grpId="4" animBg="1"/>
      <p:bldP spid="632" grpId="5" animBg="1"/>
      <p:bldP spid="633" grpId="0" animBg="1"/>
      <p:bldP spid="633" grpId="1" animBg="1"/>
      <p:bldP spid="633" grpId="2" animBg="1"/>
      <p:bldP spid="633" grpId="3" animBg="1"/>
      <p:bldP spid="633" grpId="4" animBg="1"/>
      <p:bldP spid="633" grpId="5" animBg="1"/>
      <p:bldP spid="634" grpId="0" animBg="1"/>
      <p:bldP spid="634" grpId="1" animBg="1"/>
      <p:bldP spid="634" grpId="2" animBg="1"/>
      <p:bldP spid="634" grpId="3" animBg="1"/>
      <p:bldP spid="634" grpId="4" animBg="1"/>
      <p:bldP spid="634" grpId="5" animBg="1"/>
      <p:bldP spid="635" grpId="0" animBg="1"/>
      <p:bldP spid="635" grpId="1" animBg="1"/>
      <p:bldP spid="635" grpId="2" animBg="1"/>
      <p:bldP spid="635" grpId="3" animBg="1"/>
      <p:bldP spid="635" grpId="4" animBg="1"/>
      <p:bldP spid="635" grpId="5" animBg="1"/>
      <p:bldP spid="636" grpId="0" animBg="1"/>
      <p:bldP spid="636" grpId="1" animBg="1"/>
      <p:bldP spid="636" grpId="2" animBg="1"/>
      <p:bldP spid="636" grpId="3" animBg="1"/>
      <p:bldP spid="636" grpId="4" animBg="1"/>
      <p:bldP spid="636" grpId="5" animBg="1"/>
      <p:bldP spid="637" grpId="0" animBg="1"/>
      <p:bldP spid="637" grpId="1" animBg="1"/>
      <p:bldP spid="637" grpId="2" animBg="1"/>
      <p:bldP spid="637" grpId="3" animBg="1"/>
      <p:bldP spid="637" grpId="4" animBg="1"/>
      <p:bldP spid="637" grpId="5" animBg="1"/>
      <p:bldP spid="638" grpId="0" animBg="1"/>
      <p:bldP spid="638" grpId="1" animBg="1"/>
      <p:bldP spid="638" grpId="2" animBg="1"/>
      <p:bldP spid="638" grpId="3" animBg="1"/>
      <p:bldP spid="638" grpId="4" animBg="1"/>
      <p:bldP spid="638" grpId="5" animBg="1"/>
      <p:bldP spid="639" grpId="0" animBg="1"/>
      <p:bldP spid="639" grpId="1" animBg="1"/>
      <p:bldP spid="639" grpId="2" animBg="1"/>
      <p:bldP spid="639" grpId="3" animBg="1"/>
      <p:bldP spid="639" grpId="4" animBg="1"/>
      <p:bldP spid="639" grpId="5" animBg="1"/>
      <p:bldP spid="640" grpId="0" animBg="1"/>
      <p:bldP spid="640" grpId="1" animBg="1"/>
      <p:bldP spid="640" grpId="2" animBg="1"/>
      <p:bldP spid="640" grpId="3" animBg="1"/>
      <p:bldP spid="640" grpId="4" animBg="1"/>
      <p:bldP spid="640" grpId="5" animBg="1"/>
      <p:bldP spid="641" grpId="0" animBg="1"/>
      <p:bldP spid="641" grpId="1" animBg="1"/>
      <p:bldP spid="641" grpId="2" animBg="1"/>
      <p:bldP spid="641" grpId="3" animBg="1"/>
      <p:bldP spid="641" grpId="4" animBg="1"/>
      <p:bldP spid="641" grpId="5" animBg="1"/>
      <p:bldP spid="642" grpId="0" animBg="1"/>
      <p:bldP spid="642" grpId="1" animBg="1"/>
      <p:bldP spid="642" grpId="2" animBg="1"/>
      <p:bldP spid="642" grpId="3" animBg="1"/>
      <p:bldP spid="642" grpId="4" animBg="1"/>
      <p:bldP spid="642" grpId="5" animBg="1"/>
      <p:bldP spid="643" grpId="0" animBg="1"/>
      <p:bldP spid="643" grpId="1" animBg="1"/>
      <p:bldP spid="643" grpId="2" animBg="1"/>
      <p:bldP spid="643" grpId="3" animBg="1"/>
      <p:bldP spid="643" grpId="4" animBg="1"/>
      <p:bldP spid="643" grpId="5" animBg="1"/>
      <p:bldP spid="644" grpId="0" animBg="1"/>
      <p:bldP spid="644" grpId="1" animBg="1"/>
      <p:bldP spid="644" grpId="2" animBg="1"/>
      <p:bldP spid="644" grpId="3" animBg="1"/>
      <p:bldP spid="644" grpId="4" animBg="1"/>
      <p:bldP spid="644" grpId="5" animBg="1"/>
      <p:bldP spid="645" grpId="0" animBg="1"/>
      <p:bldP spid="645" grpId="1" animBg="1"/>
      <p:bldP spid="645" grpId="2" animBg="1"/>
      <p:bldP spid="645" grpId="3" animBg="1"/>
      <p:bldP spid="645" grpId="4" animBg="1"/>
      <p:bldP spid="645" grpId="5" animBg="1"/>
      <p:bldP spid="646" grpId="0" animBg="1"/>
      <p:bldP spid="646" grpId="1" animBg="1"/>
      <p:bldP spid="646" grpId="2" animBg="1"/>
      <p:bldP spid="646" grpId="3" animBg="1"/>
      <p:bldP spid="646" grpId="4" animBg="1"/>
      <p:bldP spid="646" grpId="5" animBg="1"/>
      <p:bldP spid="647" grpId="0" animBg="1"/>
      <p:bldP spid="647" grpId="1" animBg="1"/>
      <p:bldP spid="647" grpId="2" animBg="1"/>
      <p:bldP spid="647" grpId="3" animBg="1"/>
      <p:bldP spid="647" grpId="4" animBg="1"/>
      <p:bldP spid="647" grpId="5" animBg="1"/>
      <p:bldP spid="648" grpId="0" animBg="1"/>
      <p:bldP spid="648" grpId="1" animBg="1"/>
      <p:bldP spid="648" grpId="2" animBg="1"/>
      <p:bldP spid="648" grpId="3" animBg="1"/>
      <p:bldP spid="648" grpId="4" animBg="1"/>
      <p:bldP spid="648" grpId="5" animBg="1"/>
      <p:bldP spid="649" grpId="0" animBg="1"/>
      <p:bldP spid="649" grpId="1" animBg="1"/>
      <p:bldP spid="649" grpId="2" animBg="1"/>
      <p:bldP spid="649" grpId="3" animBg="1"/>
      <p:bldP spid="649" grpId="4" animBg="1"/>
      <p:bldP spid="649" grpId="5" animBg="1"/>
      <p:bldP spid="650" grpId="0" animBg="1"/>
      <p:bldP spid="650" grpId="1" animBg="1"/>
      <p:bldP spid="650" grpId="2" animBg="1"/>
      <p:bldP spid="650" grpId="3" animBg="1"/>
      <p:bldP spid="650" grpId="4" animBg="1"/>
      <p:bldP spid="650" grpId="5" animBg="1"/>
      <p:bldP spid="651" grpId="0" animBg="1"/>
      <p:bldP spid="651" grpId="1" animBg="1"/>
      <p:bldP spid="651" grpId="2" animBg="1"/>
      <p:bldP spid="651" grpId="3" animBg="1"/>
      <p:bldP spid="651" grpId="4" animBg="1"/>
      <p:bldP spid="651" grpId="5" animBg="1"/>
      <p:bldP spid="652" grpId="0" animBg="1"/>
      <p:bldP spid="652" grpId="1" animBg="1"/>
      <p:bldP spid="652" grpId="2" animBg="1"/>
      <p:bldP spid="652" grpId="3" animBg="1"/>
      <p:bldP spid="652" grpId="4" animBg="1"/>
      <p:bldP spid="652" grpId="5" animBg="1"/>
      <p:bldP spid="653" grpId="0" animBg="1"/>
      <p:bldP spid="653" grpId="1" animBg="1"/>
      <p:bldP spid="653" grpId="2" animBg="1"/>
      <p:bldP spid="653" grpId="3" animBg="1"/>
      <p:bldP spid="653" grpId="4" animBg="1"/>
      <p:bldP spid="653" grpId="5" animBg="1"/>
      <p:bldP spid="654" grpId="0" animBg="1"/>
      <p:bldP spid="654" grpId="1" animBg="1"/>
      <p:bldP spid="654" grpId="2" animBg="1"/>
      <p:bldP spid="654" grpId="3" animBg="1"/>
      <p:bldP spid="654" grpId="4" animBg="1"/>
      <p:bldP spid="654" grpId="5" animBg="1"/>
      <p:bldP spid="655" grpId="0" animBg="1"/>
      <p:bldP spid="655" grpId="1" animBg="1"/>
      <p:bldP spid="655" grpId="2" animBg="1"/>
      <p:bldP spid="655" grpId="3" animBg="1"/>
      <p:bldP spid="655" grpId="4" animBg="1"/>
      <p:bldP spid="655" grpId="5" animBg="1"/>
      <p:bldP spid="656" grpId="0" animBg="1"/>
      <p:bldP spid="656" grpId="1" animBg="1"/>
      <p:bldP spid="656" grpId="2" animBg="1"/>
      <p:bldP spid="656" grpId="3" animBg="1"/>
      <p:bldP spid="656" grpId="4" animBg="1"/>
      <p:bldP spid="656" grpId="5" animBg="1"/>
      <p:bldP spid="657" grpId="0" animBg="1"/>
      <p:bldP spid="657" grpId="1" animBg="1"/>
      <p:bldP spid="657" grpId="2" animBg="1"/>
      <p:bldP spid="657" grpId="3" animBg="1"/>
      <p:bldP spid="657" grpId="4" animBg="1"/>
      <p:bldP spid="657" grpId="5" animBg="1"/>
      <p:bldP spid="658" grpId="0" animBg="1"/>
      <p:bldP spid="658" grpId="1" animBg="1"/>
      <p:bldP spid="658" grpId="2" animBg="1"/>
      <p:bldP spid="658" grpId="3" animBg="1"/>
      <p:bldP spid="658" grpId="4" animBg="1"/>
      <p:bldP spid="658" grpId="5" animBg="1"/>
      <p:bldP spid="659" grpId="0" animBg="1"/>
      <p:bldP spid="659" grpId="1" animBg="1"/>
      <p:bldP spid="659" grpId="2" animBg="1"/>
      <p:bldP spid="659" grpId="3" animBg="1"/>
      <p:bldP spid="659" grpId="4" animBg="1"/>
      <p:bldP spid="659" grpId="5" animBg="1"/>
      <p:bldP spid="660" grpId="0" animBg="1"/>
      <p:bldP spid="660" grpId="1" animBg="1"/>
      <p:bldP spid="660" grpId="2" animBg="1"/>
      <p:bldP spid="660" grpId="3" animBg="1"/>
      <p:bldP spid="660" grpId="4" animBg="1"/>
      <p:bldP spid="660" grpId="5" animBg="1"/>
      <p:bldP spid="661" grpId="0" animBg="1"/>
      <p:bldP spid="661" grpId="1" animBg="1"/>
      <p:bldP spid="661" grpId="2" animBg="1"/>
      <p:bldP spid="661" grpId="3" animBg="1"/>
      <p:bldP spid="661" grpId="4" animBg="1"/>
      <p:bldP spid="661" grpId="5" animBg="1"/>
      <p:bldP spid="662" grpId="0" animBg="1"/>
      <p:bldP spid="662" grpId="1" animBg="1"/>
      <p:bldP spid="662" grpId="2" animBg="1"/>
      <p:bldP spid="662" grpId="3" animBg="1"/>
      <p:bldP spid="662" grpId="4" animBg="1"/>
      <p:bldP spid="662" grpId="5" animBg="1"/>
      <p:bldP spid="663" grpId="0" animBg="1"/>
      <p:bldP spid="663" grpId="1" animBg="1"/>
      <p:bldP spid="663" grpId="2" animBg="1"/>
      <p:bldP spid="663" grpId="3" animBg="1"/>
      <p:bldP spid="663" grpId="4" animBg="1"/>
      <p:bldP spid="663" grpId="5" animBg="1"/>
      <p:bldP spid="664" grpId="0" animBg="1"/>
      <p:bldP spid="664" grpId="1" animBg="1"/>
      <p:bldP spid="664" grpId="2" animBg="1"/>
      <p:bldP spid="664" grpId="3" animBg="1"/>
      <p:bldP spid="664" grpId="4" animBg="1"/>
      <p:bldP spid="664" grpId="5" animBg="1"/>
      <p:bldP spid="665" grpId="0" animBg="1"/>
      <p:bldP spid="665" grpId="1" animBg="1"/>
      <p:bldP spid="665" grpId="2" animBg="1"/>
      <p:bldP spid="665" grpId="3" animBg="1"/>
      <p:bldP spid="665" grpId="4" animBg="1"/>
      <p:bldP spid="665" grpId="5" animBg="1"/>
      <p:bldP spid="666" grpId="0" animBg="1"/>
      <p:bldP spid="666" grpId="1" animBg="1"/>
      <p:bldP spid="666" grpId="2" animBg="1"/>
      <p:bldP spid="666" grpId="3" animBg="1"/>
      <p:bldP spid="666" grpId="4" animBg="1"/>
      <p:bldP spid="666" grpId="5" animBg="1"/>
      <p:bldP spid="667" grpId="0" animBg="1"/>
      <p:bldP spid="667" grpId="1" animBg="1"/>
      <p:bldP spid="667" grpId="2" animBg="1"/>
      <p:bldP spid="667" grpId="3" animBg="1"/>
      <p:bldP spid="667" grpId="4" animBg="1"/>
      <p:bldP spid="667" grpId="5" animBg="1"/>
      <p:bldP spid="668" grpId="0" animBg="1"/>
      <p:bldP spid="668" grpId="1" animBg="1"/>
      <p:bldP spid="668" grpId="2" animBg="1"/>
      <p:bldP spid="668" grpId="3" animBg="1"/>
      <p:bldP spid="668" grpId="4" animBg="1"/>
      <p:bldP spid="668" grpId="5" animBg="1"/>
      <p:bldP spid="669" grpId="0" animBg="1"/>
      <p:bldP spid="669" grpId="1" animBg="1"/>
      <p:bldP spid="669" grpId="2" animBg="1"/>
      <p:bldP spid="669" grpId="3" animBg="1"/>
      <p:bldP spid="669" grpId="4" animBg="1"/>
      <p:bldP spid="669" grpId="5" animBg="1"/>
      <p:bldP spid="670" grpId="0" animBg="1"/>
      <p:bldP spid="670" grpId="1" animBg="1"/>
      <p:bldP spid="670" grpId="2" animBg="1"/>
      <p:bldP spid="670" grpId="3" animBg="1"/>
      <p:bldP spid="670" grpId="4" animBg="1"/>
      <p:bldP spid="670" grpId="5" animBg="1"/>
      <p:bldP spid="671" grpId="0" animBg="1"/>
      <p:bldP spid="671" grpId="1" animBg="1"/>
      <p:bldP spid="671" grpId="2" animBg="1"/>
      <p:bldP spid="671" grpId="3" animBg="1"/>
      <p:bldP spid="671" grpId="4" animBg="1"/>
      <p:bldP spid="671" grpId="5" animBg="1"/>
      <p:bldP spid="672" grpId="0" animBg="1"/>
      <p:bldP spid="672" grpId="1" animBg="1"/>
      <p:bldP spid="672" grpId="2" animBg="1"/>
      <p:bldP spid="672" grpId="3" animBg="1"/>
      <p:bldP spid="672" grpId="4" animBg="1"/>
      <p:bldP spid="672" grpId="5" animBg="1"/>
      <p:bldP spid="673" grpId="0" animBg="1"/>
      <p:bldP spid="673" grpId="1" animBg="1"/>
      <p:bldP spid="673" grpId="2" animBg="1"/>
      <p:bldP spid="673" grpId="3" animBg="1"/>
      <p:bldP spid="673" grpId="4" animBg="1"/>
      <p:bldP spid="673" grpId="5" animBg="1"/>
      <p:bldP spid="674" grpId="0" animBg="1"/>
      <p:bldP spid="674" grpId="1" animBg="1"/>
      <p:bldP spid="674" grpId="2" animBg="1"/>
      <p:bldP spid="674" grpId="3" animBg="1"/>
      <p:bldP spid="674" grpId="4" animBg="1"/>
      <p:bldP spid="674" grpId="5" animBg="1"/>
      <p:bldP spid="675" grpId="0" animBg="1"/>
      <p:bldP spid="675" grpId="1" animBg="1"/>
      <p:bldP spid="675" grpId="2" animBg="1"/>
      <p:bldP spid="675" grpId="3" animBg="1"/>
      <p:bldP spid="675" grpId="4" animBg="1"/>
      <p:bldP spid="675" grpId="5" animBg="1"/>
      <p:bldP spid="676" grpId="0" animBg="1"/>
      <p:bldP spid="676" grpId="1" animBg="1"/>
      <p:bldP spid="676" grpId="2" animBg="1"/>
      <p:bldP spid="676" grpId="3" animBg="1"/>
      <p:bldP spid="676" grpId="4" animBg="1"/>
      <p:bldP spid="676" grpId="5" animBg="1"/>
      <p:bldP spid="677" grpId="0" animBg="1"/>
      <p:bldP spid="677" grpId="1" animBg="1"/>
      <p:bldP spid="677" grpId="2" animBg="1"/>
      <p:bldP spid="677" grpId="3" animBg="1"/>
      <p:bldP spid="677" grpId="4" animBg="1"/>
      <p:bldP spid="677" grpId="5" animBg="1"/>
      <p:bldP spid="678" grpId="0" animBg="1"/>
      <p:bldP spid="678" grpId="1" animBg="1"/>
      <p:bldP spid="678" grpId="2" animBg="1"/>
      <p:bldP spid="678" grpId="3" animBg="1"/>
      <p:bldP spid="678" grpId="4" animBg="1"/>
      <p:bldP spid="678" grpId="5" animBg="1"/>
      <p:bldP spid="679" grpId="0" animBg="1"/>
      <p:bldP spid="679" grpId="1" animBg="1"/>
      <p:bldP spid="679" grpId="2" animBg="1"/>
      <p:bldP spid="679" grpId="3" animBg="1"/>
      <p:bldP spid="679" grpId="4" animBg="1"/>
      <p:bldP spid="679" grpId="5" animBg="1"/>
      <p:bldP spid="680" grpId="0" animBg="1"/>
      <p:bldP spid="680" grpId="1" animBg="1"/>
      <p:bldP spid="680" grpId="2" animBg="1"/>
      <p:bldP spid="680" grpId="3" animBg="1"/>
      <p:bldP spid="680" grpId="4" animBg="1"/>
      <p:bldP spid="680" grpId="5" animBg="1"/>
      <p:bldP spid="681" grpId="0" animBg="1"/>
      <p:bldP spid="681" grpId="1" animBg="1"/>
      <p:bldP spid="681" grpId="2" animBg="1"/>
      <p:bldP spid="681" grpId="3" animBg="1"/>
      <p:bldP spid="681" grpId="4" animBg="1"/>
      <p:bldP spid="681" grpId="5" animBg="1"/>
      <p:bldP spid="682" grpId="0" animBg="1"/>
      <p:bldP spid="682" grpId="1" animBg="1"/>
      <p:bldP spid="682" grpId="2" animBg="1"/>
      <p:bldP spid="682" grpId="3" animBg="1"/>
      <p:bldP spid="682" grpId="4" animBg="1"/>
      <p:bldP spid="682" grpId="5" animBg="1"/>
      <p:bldP spid="683" grpId="0" animBg="1"/>
      <p:bldP spid="683" grpId="1" animBg="1"/>
      <p:bldP spid="683" grpId="2" animBg="1"/>
      <p:bldP spid="683" grpId="3" animBg="1"/>
      <p:bldP spid="683" grpId="4" animBg="1"/>
      <p:bldP spid="683" grpId="5" animBg="1"/>
      <p:bldP spid="684" grpId="0" animBg="1"/>
      <p:bldP spid="684" grpId="1" animBg="1"/>
      <p:bldP spid="684" grpId="2" animBg="1"/>
      <p:bldP spid="684" grpId="3" animBg="1"/>
      <p:bldP spid="684" grpId="4" animBg="1"/>
      <p:bldP spid="684" grpId="5" animBg="1"/>
      <p:bldP spid="685" grpId="0" animBg="1"/>
      <p:bldP spid="685" grpId="1" animBg="1"/>
      <p:bldP spid="685" grpId="2" animBg="1"/>
      <p:bldP spid="685" grpId="3" animBg="1"/>
      <p:bldP spid="685" grpId="4" animBg="1"/>
      <p:bldP spid="685" grpId="5" animBg="1"/>
      <p:bldP spid="686" grpId="0" animBg="1"/>
      <p:bldP spid="686" grpId="1" animBg="1"/>
      <p:bldP spid="686" grpId="2" animBg="1"/>
      <p:bldP spid="686" grpId="3" animBg="1"/>
      <p:bldP spid="686" grpId="4" animBg="1"/>
      <p:bldP spid="686" grpId="5" animBg="1"/>
      <p:bldP spid="687" grpId="0" animBg="1"/>
      <p:bldP spid="687" grpId="1" animBg="1"/>
      <p:bldP spid="687" grpId="2" animBg="1"/>
      <p:bldP spid="687" grpId="3" animBg="1"/>
      <p:bldP spid="687" grpId="4" animBg="1"/>
      <p:bldP spid="687" grpId="5" animBg="1"/>
      <p:bldP spid="688" grpId="0" animBg="1"/>
      <p:bldP spid="688" grpId="1" animBg="1"/>
      <p:bldP spid="688" grpId="2" animBg="1"/>
      <p:bldP spid="688" grpId="3" animBg="1"/>
      <p:bldP spid="688" grpId="4" animBg="1"/>
      <p:bldP spid="688" grpId="5" animBg="1"/>
      <p:bldP spid="689" grpId="0" animBg="1"/>
      <p:bldP spid="689" grpId="1" animBg="1"/>
      <p:bldP spid="689" grpId="2" animBg="1"/>
      <p:bldP spid="689" grpId="3" animBg="1"/>
      <p:bldP spid="689" grpId="4" animBg="1"/>
      <p:bldP spid="689" grpId="5" animBg="1"/>
      <p:bldP spid="690" grpId="0" animBg="1"/>
      <p:bldP spid="690" grpId="1" animBg="1"/>
      <p:bldP spid="690" grpId="2" animBg="1"/>
      <p:bldP spid="690" grpId="3" animBg="1"/>
      <p:bldP spid="690" grpId="4" animBg="1"/>
      <p:bldP spid="690" grpId="5" animBg="1"/>
      <p:bldP spid="691" grpId="0" animBg="1"/>
      <p:bldP spid="691" grpId="1" animBg="1"/>
      <p:bldP spid="691" grpId="2" animBg="1"/>
      <p:bldP spid="691" grpId="3" animBg="1"/>
      <p:bldP spid="691" grpId="4" animBg="1"/>
      <p:bldP spid="691" grpId="5" animBg="1"/>
      <p:bldP spid="692" grpId="0" animBg="1"/>
      <p:bldP spid="692" grpId="1" animBg="1"/>
      <p:bldP spid="692" grpId="2" animBg="1"/>
      <p:bldP spid="692" grpId="3" animBg="1"/>
      <p:bldP spid="692" grpId="4" animBg="1"/>
      <p:bldP spid="692" grpId="5" animBg="1"/>
      <p:bldP spid="693" grpId="0" animBg="1"/>
      <p:bldP spid="693" grpId="1" animBg="1"/>
      <p:bldP spid="693" grpId="2" animBg="1"/>
      <p:bldP spid="693" grpId="3" animBg="1"/>
      <p:bldP spid="693" grpId="4" animBg="1"/>
      <p:bldP spid="693" grpId="5" animBg="1"/>
      <p:bldP spid="694" grpId="0" animBg="1"/>
      <p:bldP spid="694" grpId="1" animBg="1"/>
      <p:bldP spid="694" grpId="2" animBg="1"/>
      <p:bldP spid="694" grpId="3" animBg="1"/>
      <p:bldP spid="694" grpId="4" animBg="1"/>
      <p:bldP spid="694" grpId="5" animBg="1"/>
      <p:bldP spid="695" grpId="0" animBg="1"/>
      <p:bldP spid="695" grpId="1" animBg="1"/>
      <p:bldP spid="695" grpId="2" animBg="1"/>
      <p:bldP spid="695" grpId="3" animBg="1"/>
      <p:bldP spid="695" grpId="4" animBg="1"/>
      <p:bldP spid="695" grpId="5" animBg="1"/>
      <p:bldP spid="696" grpId="0" animBg="1"/>
      <p:bldP spid="696" grpId="1" animBg="1"/>
      <p:bldP spid="696" grpId="2" animBg="1"/>
      <p:bldP spid="696" grpId="3" animBg="1"/>
      <p:bldP spid="696" grpId="4" animBg="1"/>
      <p:bldP spid="696" grpId="5" animBg="1"/>
      <p:bldP spid="697" grpId="0" animBg="1"/>
      <p:bldP spid="697" grpId="1" animBg="1"/>
      <p:bldP spid="697" grpId="2" animBg="1"/>
      <p:bldP spid="697" grpId="3" animBg="1"/>
      <p:bldP spid="697" grpId="4" animBg="1"/>
      <p:bldP spid="697" grpId="5" animBg="1"/>
      <p:bldP spid="698" grpId="0" animBg="1"/>
      <p:bldP spid="698" grpId="1" animBg="1"/>
      <p:bldP spid="698" grpId="2" animBg="1"/>
      <p:bldP spid="698" grpId="3" animBg="1"/>
      <p:bldP spid="698" grpId="4" animBg="1"/>
      <p:bldP spid="698" grpId="5" animBg="1"/>
      <p:bldP spid="699" grpId="0" animBg="1"/>
      <p:bldP spid="699" grpId="1" animBg="1"/>
      <p:bldP spid="699" grpId="2" animBg="1"/>
      <p:bldP spid="699" grpId="3" animBg="1"/>
      <p:bldP spid="699" grpId="4" animBg="1"/>
      <p:bldP spid="699" grpId="5" animBg="1"/>
      <p:bldP spid="700" grpId="0" animBg="1"/>
      <p:bldP spid="700" grpId="1" animBg="1"/>
      <p:bldP spid="700" grpId="2" animBg="1"/>
      <p:bldP spid="700" grpId="3" animBg="1"/>
      <p:bldP spid="700" grpId="4" animBg="1"/>
      <p:bldP spid="700" grpId="5" animBg="1"/>
      <p:bldP spid="701" grpId="0" animBg="1"/>
      <p:bldP spid="701" grpId="1" animBg="1"/>
      <p:bldP spid="701" grpId="2" animBg="1"/>
      <p:bldP spid="701" grpId="3" animBg="1"/>
      <p:bldP spid="701" grpId="4" animBg="1"/>
      <p:bldP spid="701" grpId="5" animBg="1"/>
      <p:bldP spid="702" grpId="0" animBg="1"/>
      <p:bldP spid="702" grpId="1" animBg="1"/>
      <p:bldP spid="702" grpId="2" animBg="1"/>
      <p:bldP spid="702" grpId="3" animBg="1"/>
      <p:bldP spid="702" grpId="4" animBg="1"/>
      <p:bldP spid="702" grpId="5" animBg="1"/>
      <p:bldP spid="703" grpId="0" animBg="1"/>
      <p:bldP spid="703" grpId="1" animBg="1"/>
      <p:bldP spid="703" grpId="2" animBg="1"/>
      <p:bldP spid="703" grpId="3" animBg="1"/>
      <p:bldP spid="703" grpId="4" animBg="1"/>
      <p:bldP spid="703" grpId="5" animBg="1"/>
      <p:bldP spid="704" grpId="0" animBg="1"/>
      <p:bldP spid="704" grpId="1" animBg="1"/>
      <p:bldP spid="704" grpId="2" animBg="1"/>
      <p:bldP spid="704" grpId="3" animBg="1"/>
      <p:bldP spid="704" grpId="4" animBg="1"/>
      <p:bldP spid="704" grpId="5" animBg="1"/>
      <p:bldP spid="705" grpId="0" animBg="1"/>
      <p:bldP spid="705" grpId="1" animBg="1"/>
      <p:bldP spid="705" grpId="2" animBg="1"/>
      <p:bldP spid="705" grpId="3" animBg="1"/>
      <p:bldP spid="705" grpId="4" animBg="1"/>
      <p:bldP spid="705" grpId="5" animBg="1"/>
      <p:bldP spid="706" grpId="0" animBg="1"/>
      <p:bldP spid="706" grpId="1" animBg="1"/>
      <p:bldP spid="706" grpId="2" animBg="1"/>
      <p:bldP spid="706" grpId="3" animBg="1"/>
      <p:bldP spid="706" grpId="4" animBg="1"/>
      <p:bldP spid="706" grpId="5" animBg="1"/>
      <p:bldP spid="707" grpId="0" animBg="1"/>
      <p:bldP spid="707" grpId="1" animBg="1"/>
      <p:bldP spid="707" grpId="2" animBg="1"/>
      <p:bldP spid="707" grpId="3" animBg="1"/>
      <p:bldP spid="707" grpId="4" animBg="1"/>
      <p:bldP spid="707" grpId="5" animBg="1"/>
      <p:bldP spid="708" grpId="0" animBg="1"/>
      <p:bldP spid="708" grpId="1" animBg="1"/>
      <p:bldP spid="708" grpId="2" animBg="1"/>
      <p:bldP spid="708" grpId="3" animBg="1"/>
      <p:bldP spid="708" grpId="4" animBg="1"/>
      <p:bldP spid="708" grpId="5" animBg="1"/>
      <p:bldP spid="709" grpId="0" animBg="1"/>
      <p:bldP spid="709" grpId="1" animBg="1"/>
      <p:bldP spid="709" grpId="2" animBg="1"/>
      <p:bldP spid="709" grpId="3" animBg="1"/>
      <p:bldP spid="709" grpId="4" animBg="1"/>
      <p:bldP spid="709" grpId="5" animBg="1"/>
      <p:bldP spid="710" grpId="0" animBg="1"/>
      <p:bldP spid="710" grpId="1" animBg="1"/>
      <p:bldP spid="710" grpId="2" animBg="1"/>
      <p:bldP spid="710" grpId="3" animBg="1"/>
      <p:bldP spid="710" grpId="4" animBg="1"/>
      <p:bldP spid="710" grpId="5" animBg="1"/>
      <p:bldP spid="711" grpId="0" animBg="1"/>
      <p:bldP spid="711" grpId="1" animBg="1"/>
      <p:bldP spid="711" grpId="2" animBg="1"/>
      <p:bldP spid="711" grpId="3" animBg="1"/>
      <p:bldP spid="711" grpId="4" animBg="1"/>
      <p:bldP spid="711" grpId="5" animBg="1"/>
      <p:bldP spid="712" grpId="0" animBg="1"/>
      <p:bldP spid="712" grpId="1" animBg="1"/>
      <p:bldP spid="712" grpId="2" animBg="1"/>
      <p:bldP spid="712" grpId="3" animBg="1"/>
      <p:bldP spid="712" grpId="4" animBg="1"/>
      <p:bldP spid="712" grpId="5" animBg="1"/>
      <p:bldP spid="713" grpId="0" animBg="1"/>
      <p:bldP spid="713" grpId="1" animBg="1"/>
      <p:bldP spid="713" grpId="2" animBg="1"/>
      <p:bldP spid="713" grpId="3" animBg="1"/>
      <p:bldP spid="713" grpId="4" animBg="1"/>
      <p:bldP spid="713" grpId="5" animBg="1"/>
      <p:bldP spid="714" grpId="0" animBg="1"/>
      <p:bldP spid="714" grpId="1" animBg="1"/>
      <p:bldP spid="714" grpId="2" animBg="1"/>
      <p:bldP spid="714" grpId="3" animBg="1"/>
      <p:bldP spid="714" grpId="4" animBg="1"/>
      <p:bldP spid="714" grpId="5" animBg="1"/>
      <p:bldP spid="715" grpId="0" animBg="1"/>
      <p:bldP spid="715" grpId="1" animBg="1"/>
      <p:bldP spid="715" grpId="2" animBg="1"/>
      <p:bldP spid="715" grpId="3" animBg="1"/>
      <p:bldP spid="715" grpId="4" animBg="1"/>
      <p:bldP spid="715" grpId="5" animBg="1"/>
      <p:bldP spid="716" grpId="0" animBg="1"/>
      <p:bldP spid="716" grpId="1" animBg="1"/>
      <p:bldP spid="716" grpId="2" animBg="1"/>
      <p:bldP spid="716" grpId="3" animBg="1"/>
      <p:bldP spid="716" grpId="4" animBg="1"/>
      <p:bldP spid="716" grpId="5" animBg="1"/>
      <p:bldP spid="717" grpId="0" animBg="1"/>
      <p:bldP spid="717" grpId="1" animBg="1"/>
      <p:bldP spid="717" grpId="2" animBg="1"/>
      <p:bldP spid="717" grpId="3" animBg="1"/>
      <p:bldP spid="717" grpId="4" animBg="1"/>
      <p:bldP spid="717" grpId="5" animBg="1"/>
      <p:bldP spid="718" grpId="0" animBg="1"/>
      <p:bldP spid="718" grpId="1" animBg="1"/>
      <p:bldP spid="718" grpId="2" animBg="1"/>
      <p:bldP spid="718" grpId="3" animBg="1"/>
      <p:bldP spid="718" grpId="4" animBg="1"/>
      <p:bldP spid="718" grpId="5" animBg="1"/>
      <p:bldP spid="719" grpId="0" animBg="1"/>
      <p:bldP spid="719" grpId="1" animBg="1"/>
      <p:bldP spid="719" grpId="2" animBg="1"/>
      <p:bldP spid="719" grpId="3" animBg="1"/>
      <p:bldP spid="719" grpId="4" animBg="1"/>
      <p:bldP spid="719" grpId="5" animBg="1"/>
      <p:bldP spid="720" grpId="0" animBg="1"/>
      <p:bldP spid="720" grpId="1" animBg="1"/>
      <p:bldP spid="720" grpId="2" animBg="1"/>
      <p:bldP spid="720" grpId="3" animBg="1"/>
      <p:bldP spid="720" grpId="4" animBg="1"/>
      <p:bldP spid="720" grpId="5" animBg="1"/>
      <p:bldP spid="721" grpId="0" animBg="1"/>
      <p:bldP spid="721" grpId="1" animBg="1"/>
      <p:bldP spid="721" grpId="2" animBg="1"/>
      <p:bldP spid="721" grpId="3" animBg="1"/>
      <p:bldP spid="721" grpId="4" animBg="1"/>
      <p:bldP spid="721" grpId="5" animBg="1"/>
      <p:bldP spid="722" grpId="0" animBg="1"/>
      <p:bldP spid="722" grpId="1" animBg="1"/>
      <p:bldP spid="722" grpId="2" animBg="1"/>
      <p:bldP spid="722" grpId="3" animBg="1"/>
      <p:bldP spid="722" grpId="4" animBg="1"/>
      <p:bldP spid="722" grpId="5" animBg="1"/>
      <p:bldP spid="723" grpId="0" animBg="1"/>
      <p:bldP spid="723" grpId="1" animBg="1"/>
      <p:bldP spid="723" grpId="2" animBg="1"/>
      <p:bldP spid="723" grpId="3" animBg="1"/>
      <p:bldP spid="724" grpId="0" animBg="1"/>
      <p:bldP spid="724" grpId="1" animBg="1"/>
      <p:bldP spid="724" grpId="2" animBg="1"/>
      <p:bldP spid="724" grpId="3" animBg="1"/>
      <p:bldP spid="726" grpId="0" animBg="1"/>
      <p:bldP spid="726" grpId="1" animBg="1"/>
      <p:bldP spid="726" grpId="2" animBg="1"/>
      <p:bldP spid="726" grpId="3" animBg="1"/>
      <p:bldP spid="727" grpId="0" animBg="1"/>
      <p:bldP spid="727" grpId="1" animBg="1"/>
      <p:bldP spid="727" grpId="2" animBg="1"/>
      <p:bldP spid="727" grpId="3" animBg="1"/>
      <p:bldP spid="727" grpId="4" animBg="1"/>
      <p:bldP spid="727" grpId="5" animBg="1"/>
      <p:bldP spid="728" grpId="0" animBg="1"/>
      <p:bldP spid="728" grpId="1" animBg="1"/>
      <p:bldP spid="728" grpId="2" animBg="1"/>
      <p:bldP spid="728" grpId="3" animBg="1"/>
      <p:bldP spid="728" grpId="4" animBg="1"/>
      <p:bldP spid="728" grpId="5" animBg="1"/>
      <p:bldP spid="729" grpId="0" animBg="1"/>
      <p:bldP spid="729" grpId="1" animBg="1"/>
      <p:bldP spid="729" grpId="2" animBg="1"/>
      <p:bldP spid="729" grpId="3" animBg="1"/>
      <p:bldP spid="729" grpId="4" animBg="1"/>
      <p:bldP spid="729" grpId="5" animBg="1"/>
      <p:bldP spid="730" grpId="0" animBg="1"/>
      <p:bldP spid="730" grpId="1" animBg="1"/>
      <p:bldP spid="730" grpId="2" animBg="1"/>
      <p:bldP spid="730" grpId="3" animBg="1"/>
      <p:bldP spid="730" grpId="4" animBg="1"/>
      <p:bldP spid="730" grpId="5" animBg="1"/>
      <p:bldP spid="731" grpId="0" animBg="1"/>
      <p:bldP spid="731" grpId="1" animBg="1"/>
      <p:bldP spid="731" grpId="2" animBg="1"/>
      <p:bldP spid="731" grpId="3" animBg="1"/>
      <p:bldP spid="731" grpId="4" animBg="1"/>
      <p:bldP spid="731" grpId="5" animBg="1"/>
      <p:bldP spid="732" grpId="0" animBg="1"/>
      <p:bldP spid="732" grpId="1" animBg="1"/>
      <p:bldP spid="732" grpId="2" animBg="1"/>
      <p:bldP spid="732" grpId="3" animBg="1"/>
      <p:bldP spid="732" grpId="4" animBg="1"/>
      <p:bldP spid="732" grpId="5" animBg="1"/>
      <p:bldP spid="733" grpId="0" animBg="1"/>
      <p:bldP spid="733" grpId="1" animBg="1"/>
      <p:bldP spid="733" grpId="2" animBg="1"/>
      <p:bldP spid="733" grpId="3" animBg="1"/>
      <p:bldP spid="733" grpId="4" animBg="1"/>
      <p:bldP spid="733" grpId="5" animBg="1"/>
      <p:bldP spid="734" grpId="0" animBg="1"/>
      <p:bldP spid="734" grpId="1" animBg="1"/>
      <p:bldP spid="734" grpId="2" animBg="1"/>
      <p:bldP spid="734" grpId="3" animBg="1"/>
      <p:bldP spid="734" grpId="4" animBg="1"/>
      <p:bldP spid="734" grpId="5" animBg="1"/>
      <p:bldP spid="735" grpId="0" animBg="1"/>
      <p:bldP spid="735" grpId="1" animBg="1"/>
      <p:bldP spid="735" grpId="2" animBg="1"/>
      <p:bldP spid="735" grpId="3" animBg="1"/>
      <p:bldP spid="735" grpId="4" animBg="1"/>
      <p:bldP spid="735" grpId="5" animBg="1"/>
      <p:bldP spid="736" grpId="0" animBg="1"/>
      <p:bldP spid="736" grpId="1" animBg="1"/>
      <p:bldP spid="736" grpId="2" animBg="1"/>
      <p:bldP spid="736" grpId="3" animBg="1"/>
      <p:bldP spid="736" grpId="4" animBg="1"/>
      <p:bldP spid="736" grpId="5" animBg="1"/>
      <p:bldP spid="737" grpId="0" animBg="1"/>
      <p:bldP spid="737" grpId="1" animBg="1"/>
      <p:bldP spid="737" grpId="2" animBg="1"/>
      <p:bldP spid="737" grpId="3" animBg="1"/>
      <p:bldP spid="737" grpId="4" animBg="1"/>
      <p:bldP spid="737" grpId="5" animBg="1"/>
      <p:bldP spid="738" grpId="0" animBg="1"/>
      <p:bldP spid="738" grpId="1" animBg="1"/>
      <p:bldP spid="738" grpId="2" animBg="1"/>
      <p:bldP spid="738" grpId="3" animBg="1"/>
      <p:bldP spid="738" grpId="4" animBg="1"/>
      <p:bldP spid="738" grpId="5" animBg="1"/>
      <p:bldP spid="739" grpId="0" animBg="1"/>
      <p:bldP spid="739" grpId="1" animBg="1"/>
      <p:bldP spid="739" grpId="2" animBg="1"/>
      <p:bldP spid="739" grpId="3" animBg="1"/>
      <p:bldP spid="739" grpId="4" animBg="1"/>
      <p:bldP spid="739" grpId="5" animBg="1"/>
      <p:bldP spid="740" grpId="0" animBg="1"/>
      <p:bldP spid="740" grpId="1" animBg="1"/>
      <p:bldP spid="740" grpId="2" animBg="1"/>
      <p:bldP spid="740" grpId="3" animBg="1"/>
      <p:bldP spid="740" grpId="4" animBg="1"/>
      <p:bldP spid="740" grpId="5" animBg="1"/>
      <p:bldP spid="741" grpId="0" animBg="1"/>
      <p:bldP spid="741" grpId="1" animBg="1"/>
      <p:bldP spid="741" grpId="2" animBg="1"/>
      <p:bldP spid="741" grpId="3" animBg="1"/>
      <p:bldP spid="741" grpId="4" animBg="1"/>
      <p:bldP spid="741" grpId="5" animBg="1"/>
      <p:bldP spid="742" grpId="0" animBg="1"/>
      <p:bldP spid="742" grpId="1" animBg="1"/>
      <p:bldP spid="742" grpId="2" animBg="1"/>
      <p:bldP spid="742" grpId="3" animBg="1"/>
      <p:bldP spid="742" grpId="4" animBg="1"/>
      <p:bldP spid="742" grpId="5" animBg="1"/>
      <p:bldP spid="743" grpId="0" animBg="1"/>
      <p:bldP spid="743" grpId="1" animBg="1"/>
      <p:bldP spid="743" grpId="2" animBg="1"/>
      <p:bldP spid="743" grpId="3" animBg="1"/>
      <p:bldP spid="743" grpId="4" animBg="1"/>
      <p:bldP spid="743" grpId="5" animBg="1"/>
      <p:bldP spid="744" grpId="0" animBg="1"/>
      <p:bldP spid="744" grpId="1" animBg="1"/>
      <p:bldP spid="744" grpId="2" animBg="1"/>
      <p:bldP spid="744" grpId="3" animBg="1"/>
      <p:bldP spid="744" grpId="4" animBg="1"/>
      <p:bldP spid="744" grpId="5" animBg="1"/>
      <p:bldP spid="745" grpId="0" animBg="1"/>
      <p:bldP spid="745" grpId="1" animBg="1"/>
      <p:bldP spid="745" grpId="2" animBg="1"/>
      <p:bldP spid="745" grpId="3" animBg="1"/>
      <p:bldP spid="745" grpId="4" animBg="1"/>
      <p:bldP spid="745" grpId="5" animBg="1"/>
      <p:bldP spid="746" grpId="0" animBg="1"/>
      <p:bldP spid="746" grpId="1" animBg="1"/>
      <p:bldP spid="746" grpId="2" animBg="1"/>
      <p:bldP spid="746" grpId="3" animBg="1"/>
      <p:bldP spid="746" grpId="4" animBg="1"/>
      <p:bldP spid="746" grpId="5" animBg="1"/>
      <p:bldP spid="747" grpId="0" animBg="1"/>
      <p:bldP spid="747" grpId="1" animBg="1"/>
      <p:bldP spid="747" grpId="2" animBg="1"/>
      <p:bldP spid="747" grpId="3" animBg="1"/>
      <p:bldP spid="747" grpId="4" animBg="1"/>
      <p:bldP spid="747" grpId="5" animBg="1"/>
      <p:bldP spid="748" grpId="0" animBg="1"/>
      <p:bldP spid="748" grpId="1" animBg="1"/>
      <p:bldP spid="748" grpId="2" animBg="1"/>
      <p:bldP spid="748" grpId="3" animBg="1"/>
      <p:bldP spid="748" grpId="4" animBg="1"/>
      <p:bldP spid="748" grpId="5" animBg="1"/>
      <p:bldP spid="749" grpId="0" animBg="1"/>
      <p:bldP spid="749" grpId="1" animBg="1"/>
      <p:bldP spid="749" grpId="2" animBg="1"/>
      <p:bldP spid="749" grpId="3" animBg="1"/>
      <p:bldP spid="749" grpId="4" animBg="1"/>
      <p:bldP spid="749" grpId="5" animBg="1"/>
      <p:bldP spid="750" grpId="0" animBg="1"/>
      <p:bldP spid="750" grpId="1" animBg="1"/>
      <p:bldP spid="750" grpId="2" animBg="1"/>
      <p:bldP spid="750" grpId="3" animBg="1"/>
      <p:bldP spid="750" grpId="4" animBg="1"/>
      <p:bldP spid="750" grpId="5" animBg="1"/>
      <p:bldP spid="751" grpId="0" animBg="1"/>
      <p:bldP spid="751" grpId="1" animBg="1"/>
      <p:bldP spid="751" grpId="2" animBg="1"/>
      <p:bldP spid="751" grpId="3" animBg="1"/>
      <p:bldP spid="751" grpId="4" animBg="1"/>
      <p:bldP spid="751" grpId="5" animBg="1"/>
      <p:bldP spid="752" grpId="0" animBg="1"/>
      <p:bldP spid="752" grpId="1" animBg="1"/>
      <p:bldP spid="752" grpId="2" animBg="1"/>
      <p:bldP spid="752" grpId="3" animBg="1"/>
      <p:bldP spid="752" grpId="4" animBg="1"/>
      <p:bldP spid="752" grpId="5" animBg="1"/>
      <p:bldP spid="753" grpId="0" animBg="1"/>
      <p:bldP spid="753" grpId="1" animBg="1"/>
      <p:bldP spid="753" grpId="2" animBg="1"/>
      <p:bldP spid="753" grpId="3" animBg="1"/>
      <p:bldP spid="753" grpId="4" animBg="1"/>
      <p:bldP spid="753" grpId="5" animBg="1"/>
      <p:bldP spid="754" grpId="0" animBg="1"/>
      <p:bldP spid="754" grpId="1" animBg="1"/>
      <p:bldP spid="754" grpId="2" animBg="1"/>
      <p:bldP spid="754" grpId="3" animBg="1"/>
      <p:bldP spid="754" grpId="4" animBg="1"/>
      <p:bldP spid="754" grpId="5" animBg="1"/>
      <p:bldP spid="755" grpId="0" animBg="1"/>
      <p:bldP spid="755" grpId="1" animBg="1"/>
      <p:bldP spid="755" grpId="2" animBg="1"/>
      <p:bldP spid="755" grpId="3" animBg="1"/>
      <p:bldP spid="755" grpId="4" animBg="1"/>
      <p:bldP spid="755" grpId="5" animBg="1"/>
      <p:bldP spid="756" grpId="0" animBg="1"/>
      <p:bldP spid="756" grpId="1" animBg="1"/>
      <p:bldP spid="756" grpId="2" animBg="1"/>
      <p:bldP spid="756" grpId="3" animBg="1"/>
      <p:bldP spid="756" grpId="4" animBg="1"/>
      <p:bldP spid="756" grpId="5" animBg="1"/>
      <p:bldP spid="757" grpId="0" animBg="1"/>
      <p:bldP spid="757" grpId="1" animBg="1"/>
      <p:bldP spid="757" grpId="2" animBg="1"/>
      <p:bldP spid="757" grpId="3" animBg="1"/>
      <p:bldP spid="757" grpId="4" animBg="1"/>
      <p:bldP spid="757" grpId="5" animBg="1"/>
      <p:bldP spid="758" grpId="0" animBg="1"/>
      <p:bldP spid="758" grpId="1" animBg="1"/>
      <p:bldP spid="758" grpId="2" animBg="1"/>
      <p:bldP spid="758" grpId="3" animBg="1"/>
      <p:bldP spid="758" grpId="4" animBg="1"/>
      <p:bldP spid="758" grpId="5" animBg="1"/>
      <p:bldP spid="759" grpId="0" animBg="1"/>
      <p:bldP spid="759" grpId="1" animBg="1"/>
      <p:bldP spid="759" grpId="2" animBg="1"/>
      <p:bldP spid="759" grpId="3" animBg="1"/>
      <p:bldP spid="759" grpId="4" animBg="1"/>
      <p:bldP spid="759" grpId="5" animBg="1"/>
      <p:bldP spid="760" grpId="0" animBg="1"/>
      <p:bldP spid="760" grpId="1" animBg="1"/>
      <p:bldP spid="760" grpId="2" animBg="1"/>
      <p:bldP spid="760" grpId="3" animBg="1"/>
      <p:bldP spid="760" grpId="4" animBg="1"/>
      <p:bldP spid="760" grpId="5" animBg="1"/>
      <p:bldP spid="761" grpId="0" animBg="1"/>
      <p:bldP spid="761" grpId="1" animBg="1"/>
      <p:bldP spid="761" grpId="2" animBg="1"/>
      <p:bldP spid="761" grpId="3" animBg="1"/>
      <p:bldP spid="761" grpId="4" animBg="1"/>
      <p:bldP spid="761" grpId="5" animBg="1"/>
      <p:bldP spid="762" grpId="0" animBg="1"/>
      <p:bldP spid="762" grpId="1" animBg="1"/>
      <p:bldP spid="762" grpId="2" animBg="1"/>
      <p:bldP spid="762" grpId="3" animBg="1"/>
      <p:bldP spid="762" grpId="4" animBg="1"/>
      <p:bldP spid="762" grpId="5" animBg="1"/>
      <p:bldP spid="763" grpId="0" animBg="1"/>
      <p:bldP spid="763" grpId="1" animBg="1"/>
      <p:bldP spid="763" grpId="2" animBg="1"/>
      <p:bldP spid="763" grpId="3" animBg="1"/>
      <p:bldP spid="763" grpId="4" animBg="1"/>
      <p:bldP spid="763" grpId="5" animBg="1"/>
      <p:bldP spid="764" grpId="0" animBg="1"/>
      <p:bldP spid="764" grpId="1" animBg="1"/>
      <p:bldP spid="764" grpId="2" animBg="1"/>
      <p:bldP spid="764" grpId="3" animBg="1"/>
      <p:bldP spid="764" grpId="4" animBg="1"/>
      <p:bldP spid="764" grpId="5" animBg="1"/>
      <p:bldP spid="765" grpId="0" animBg="1"/>
      <p:bldP spid="765" grpId="1" animBg="1"/>
      <p:bldP spid="765" grpId="2" animBg="1"/>
      <p:bldP spid="765" grpId="3" animBg="1"/>
      <p:bldP spid="765" grpId="4" animBg="1"/>
      <p:bldP spid="765" grpId="5" animBg="1"/>
      <p:bldP spid="766" grpId="0" animBg="1"/>
      <p:bldP spid="766" grpId="1" animBg="1"/>
      <p:bldP spid="766" grpId="2" animBg="1"/>
      <p:bldP spid="766" grpId="3" animBg="1"/>
      <p:bldP spid="766" grpId="4" animBg="1"/>
      <p:bldP spid="766" grpId="5" animBg="1"/>
      <p:bldP spid="767" grpId="0" animBg="1"/>
      <p:bldP spid="767" grpId="1" animBg="1"/>
      <p:bldP spid="767" grpId="2" animBg="1"/>
      <p:bldP spid="767" grpId="3" animBg="1"/>
      <p:bldP spid="767" grpId="4" animBg="1"/>
      <p:bldP spid="767" grpId="5" animBg="1"/>
      <p:bldP spid="768" grpId="0" animBg="1"/>
      <p:bldP spid="768" grpId="1" animBg="1"/>
      <p:bldP spid="768" grpId="2" animBg="1"/>
      <p:bldP spid="768" grpId="3" animBg="1"/>
      <p:bldP spid="768" grpId="4" animBg="1"/>
      <p:bldP spid="768" grpId="5" animBg="1"/>
      <p:bldP spid="769" grpId="0" animBg="1"/>
      <p:bldP spid="769" grpId="1" animBg="1"/>
      <p:bldP spid="769" grpId="2" animBg="1"/>
      <p:bldP spid="769" grpId="3" animBg="1"/>
      <p:bldP spid="769" grpId="4" animBg="1"/>
      <p:bldP spid="769" grpId="5" animBg="1"/>
      <p:bldP spid="770" grpId="0" animBg="1"/>
      <p:bldP spid="770" grpId="1" animBg="1"/>
      <p:bldP spid="770" grpId="2" animBg="1"/>
      <p:bldP spid="770" grpId="3" animBg="1"/>
      <p:bldP spid="770" grpId="4" animBg="1"/>
      <p:bldP spid="770" grpId="5" animBg="1"/>
      <p:bldP spid="771" grpId="0" animBg="1"/>
      <p:bldP spid="771" grpId="1" animBg="1"/>
      <p:bldP spid="771" grpId="2" animBg="1"/>
      <p:bldP spid="771" grpId="3" animBg="1"/>
      <p:bldP spid="771" grpId="4" animBg="1"/>
      <p:bldP spid="771" grpId="5" animBg="1"/>
      <p:bldP spid="772" grpId="0" animBg="1"/>
      <p:bldP spid="772" grpId="1" animBg="1"/>
      <p:bldP spid="772" grpId="2" animBg="1"/>
      <p:bldP spid="772" grpId="3" animBg="1"/>
      <p:bldP spid="772" grpId="4" animBg="1"/>
      <p:bldP spid="772" grpId="5" animBg="1"/>
      <p:bldP spid="773" grpId="0" animBg="1"/>
      <p:bldP spid="773" grpId="1" animBg="1"/>
      <p:bldP spid="773" grpId="2" animBg="1"/>
      <p:bldP spid="773" grpId="3" animBg="1"/>
      <p:bldP spid="773" grpId="4" animBg="1"/>
      <p:bldP spid="773" grpId="5" animBg="1"/>
      <p:bldP spid="774" grpId="0" animBg="1"/>
      <p:bldP spid="774" grpId="1" animBg="1"/>
      <p:bldP spid="774" grpId="2" animBg="1"/>
      <p:bldP spid="774" grpId="3" animBg="1"/>
      <p:bldP spid="774" grpId="4" animBg="1"/>
      <p:bldP spid="774" grpId="5" animBg="1"/>
      <p:bldP spid="775" grpId="0" animBg="1"/>
      <p:bldP spid="775" grpId="1" animBg="1"/>
      <p:bldP spid="775" grpId="2" animBg="1"/>
      <p:bldP spid="775" grpId="3" animBg="1"/>
      <p:bldP spid="775" grpId="4" animBg="1"/>
      <p:bldP spid="775" grpId="5" animBg="1"/>
      <p:bldP spid="776" grpId="0" animBg="1"/>
      <p:bldP spid="776" grpId="1" animBg="1"/>
      <p:bldP spid="776" grpId="2" animBg="1"/>
      <p:bldP spid="776" grpId="3" animBg="1"/>
      <p:bldP spid="776" grpId="4" animBg="1"/>
      <p:bldP spid="776" grpId="5" animBg="1"/>
      <p:bldP spid="777" grpId="0" animBg="1"/>
      <p:bldP spid="777" grpId="1" animBg="1"/>
      <p:bldP spid="777" grpId="2" animBg="1"/>
      <p:bldP spid="777" grpId="3" animBg="1"/>
      <p:bldP spid="777" grpId="4" animBg="1"/>
      <p:bldP spid="777" grpId="5" animBg="1"/>
      <p:bldP spid="778" grpId="0" animBg="1"/>
      <p:bldP spid="778" grpId="1" animBg="1"/>
      <p:bldP spid="778" grpId="2" animBg="1"/>
      <p:bldP spid="778" grpId="3" animBg="1"/>
      <p:bldP spid="778" grpId="4" animBg="1"/>
      <p:bldP spid="778" grpId="5" animBg="1"/>
      <p:bldP spid="779" grpId="0" animBg="1"/>
      <p:bldP spid="779" grpId="1" animBg="1"/>
      <p:bldP spid="779" grpId="2" animBg="1"/>
      <p:bldP spid="779" grpId="3" animBg="1"/>
      <p:bldP spid="779" grpId="4" animBg="1"/>
      <p:bldP spid="779" grpId="5" animBg="1"/>
      <p:bldP spid="780" grpId="0" animBg="1"/>
      <p:bldP spid="780" grpId="1" animBg="1"/>
      <p:bldP spid="780" grpId="2" animBg="1"/>
      <p:bldP spid="780" grpId="3" animBg="1"/>
      <p:bldP spid="780" grpId="4" animBg="1"/>
      <p:bldP spid="780" grpId="5" animBg="1"/>
      <p:bldP spid="781" grpId="0" animBg="1"/>
      <p:bldP spid="781" grpId="1" animBg="1"/>
      <p:bldP spid="781" grpId="2" animBg="1"/>
      <p:bldP spid="781" grpId="3" animBg="1"/>
      <p:bldP spid="781" grpId="4" animBg="1"/>
      <p:bldP spid="781" grpId="5" animBg="1"/>
      <p:bldP spid="782" grpId="0" animBg="1"/>
      <p:bldP spid="782" grpId="1" animBg="1"/>
      <p:bldP spid="782" grpId="2" animBg="1"/>
      <p:bldP spid="782" grpId="3" animBg="1"/>
      <p:bldP spid="782" grpId="4" animBg="1"/>
      <p:bldP spid="782" grpId="5" animBg="1"/>
      <p:bldP spid="783" grpId="0" animBg="1"/>
      <p:bldP spid="783" grpId="1" animBg="1"/>
      <p:bldP spid="783" grpId="2" animBg="1"/>
      <p:bldP spid="783" grpId="3" animBg="1"/>
      <p:bldP spid="783" grpId="4" animBg="1"/>
      <p:bldP spid="783" grpId="5" animBg="1"/>
      <p:bldP spid="784" grpId="0" animBg="1"/>
      <p:bldP spid="784" grpId="1" animBg="1"/>
      <p:bldP spid="784" grpId="2" animBg="1"/>
      <p:bldP spid="784" grpId="3" animBg="1"/>
      <p:bldP spid="784" grpId="4" animBg="1"/>
      <p:bldP spid="784" grpId="5" animBg="1"/>
      <p:bldP spid="785" grpId="0" animBg="1"/>
      <p:bldP spid="785" grpId="1" animBg="1"/>
      <p:bldP spid="785" grpId="2" animBg="1"/>
      <p:bldP spid="785" grpId="3" animBg="1"/>
      <p:bldP spid="785" grpId="4" animBg="1"/>
      <p:bldP spid="785" grpId="5" animBg="1"/>
      <p:bldP spid="786" grpId="0" animBg="1"/>
      <p:bldP spid="786" grpId="1" animBg="1"/>
      <p:bldP spid="786" grpId="2" animBg="1"/>
      <p:bldP spid="786" grpId="3" animBg="1"/>
      <p:bldP spid="786" grpId="4" animBg="1"/>
      <p:bldP spid="786" grpId="5" animBg="1"/>
      <p:bldP spid="787" grpId="0" animBg="1"/>
      <p:bldP spid="787" grpId="1" animBg="1"/>
      <p:bldP spid="787" grpId="2" animBg="1"/>
      <p:bldP spid="787" grpId="3" animBg="1"/>
      <p:bldP spid="787" grpId="4" animBg="1"/>
      <p:bldP spid="787" grpId="5" animBg="1"/>
      <p:bldP spid="788" grpId="0" animBg="1"/>
      <p:bldP spid="788" grpId="1" animBg="1"/>
      <p:bldP spid="788" grpId="2" animBg="1"/>
      <p:bldP spid="788" grpId="3" animBg="1"/>
      <p:bldP spid="788" grpId="4" animBg="1"/>
      <p:bldP spid="788" grpId="5" animBg="1"/>
      <p:bldP spid="789" grpId="0" animBg="1"/>
      <p:bldP spid="789" grpId="1" animBg="1"/>
      <p:bldP spid="789" grpId="2" animBg="1"/>
      <p:bldP spid="789" grpId="3" animBg="1"/>
      <p:bldP spid="789" grpId="4" animBg="1"/>
      <p:bldP spid="789" grpId="5" animBg="1"/>
      <p:bldP spid="790" grpId="0" animBg="1"/>
      <p:bldP spid="790" grpId="1" animBg="1"/>
      <p:bldP spid="790" grpId="2" animBg="1"/>
      <p:bldP spid="790" grpId="3" animBg="1"/>
      <p:bldP spid="790" grpId="4" animBg="1"/>
      <p:bldP spid="790" grpId="5" animBg="1"/>
      <p:bldP spid="791" grpId="0" animBg="1"/>
      <p:bldP spid="791" grpId="1" animBg="1"/>
      <p:bldP spid="791" grpId="2" animBg="1"/>
      <p:bldP spid="791" grpId="3" animBg="1"/>
      <p:bldP spid="791" grpId="4" animBg="1"/>
      <p:bldP spid="791" grpId="5" animBg="1"/>
      <p:bldP spid="792" grpId="0" animBg="1"/>
      <p:bldP spid="792" grpId="1" animBg="1"/>
      <p:bldP spid="792" grpId="2" animBg="1"/>
      <p:bldP spid="792" grpId="3" animBg="1"/>
      <p:bldP spid="792" grpId="4" animBg="1"/>
      <p:bldP spid="792" grpId="5" animBg="1"/>
      <p:bldP spid="793" grpId="0" animBg="1"/>
      <p:bldP spid="793" grpId="1" animBg="1"/>
      <p:bldP spid="793" grpId="2" animBg="1"/>
      <p:bldP spid="793" grpId="3" animBg="1"/>
      <p:bldP spid="793" grpId="4" animBg="1"/>
      <p:bldP spid="793" grpId="5" animBg="1"/>
      <p:bldP spid="794" grpId="0" animBg="1"/>
      <p:bldP spid="794" grpId="1" animBg="1"/>
      <p:bldP spid="794" grpId="2" animBg="1"/>
      <p:bldP spid="794" grpId="3" animBg="1"/>
      <p:bldP spid="794" grpId="4" animBg="1"/>
      <p:bldP spid="794" grpId="5" animBg="1"/>
      <p:bldP spid="795" grpId="0" animBg="1"/>
      <p:bldP spid="795" grpId="1" animBg="1"/>
      <p:bldP spid="795" grpId="2" animBg="1"/>
      <p:bldP spid="795" grpId="3" animBg="1"/>
      <p:bldP spid="795" grpId="4" animBg="1"/>
      <p:bldP spid="795" grpId="5" animBg="1"/>
      <p:bldP spid="796" grpId="0" animBg="1"/>
      <p:bldP spid="796" grpId="1" animBg="1"/>
      <p:bldP spid="796" grpId="2" animBg="1"/>
      <p:bldP spid="796" grpId="3" animBg="1"/>
      <p:bldP spid="796" grpId="4" animBg="1"/>
      <p:bldP spid="796" grpId="5" animBg="1"/>
      <p:bldP spid="797" grpId="0" animBg="1"/>
      <p:bldP spid="797" grpId="1" animBg="1"/>
      <p:bldP spid="797" grpId="2" animBg="1"/>
      <p:bldP spid="797" grpId="3" animBg="1"/>
      <p:bldP spid="797" grpId="4" animBg="1"/>
      <p:bldP spid="797" grpId="5" animBg="1"/>
      <p:bldP spid="798" grpId="0" animBg="1"/>
      <p:bldP spid="798" grpId="1" animBg="1"/>
      <p:bldP spid="798" grpId="2" animBg="1"/>
      <p:bldP spid="798" grpId="3" animBg="1"/>
      <p:bldP spid="798" grpId="4" animBg="1"/>
      <p:bldP spid="798" grpId="5" animBg="1"/>
      <p:bldP spid="799" grpId="0" animBg="1"/>
      <p:bldP spid="799" grpId="1" animBg="1"/>
      <p:bldP spid="799" grpId="2" animBg="1"/>
      <p:bldP spid="799" grpId="3" animBg="1"/>
      <p:bldP spid="799" grpId="4" animBg="1"/>
      <p:bldP spid="799" grpId="5" animBg="1"/>
      <p:bldP spid="800" grpId="0" animBg="1"/>
      <p:bldP spid="800" grpId="1" animBg="1"/>
      <p:bldP spid="800" grpId="2" animBg="1"/>
      <p:bldP spid="800" grpId="3" animBg="1"/>
      <p:bldP spid="800" grpId="4" animBg="1"/>
      <p:bldP spid="800" grpId="5" animBg="1"/>
      <p:bldP spid="801" grpId="0" animBg="1"/>
      <p:bldP spid="801" grpId="1" animBg="1"/>
      <p:bldP spid="801" grpId="2" animBg="1"/>
      <p:bldP spid="801" grpId="3" animBg="1"/>
      <p:bldP spid="801" grpId="4" animBg="1"/>
      <p:bldP spid="801" grpId="5" animBg="1"/>
      <p:bldP spid="802" grpId="0" animBg="1"/>
      <p:bldP spid="802" grpId="1" animBg="1"/>
      <p:bldP spid="802" grpId="2" animBg="1"/>
      <p:bldP spid="802" grpId="3" animBg="1"/>
      <p:bldP spid="802" grpId="4" animBg="1"/>
      <p:bldP spid="802" grpId="5" animBg="1"/>
      <p:bldP spid="803" grpId="0" animBg="1"/>
      <p:bldP spid="803" grpId="1" animBg="1"/>
      <p:bldP spid="803" grpId="2" animBg="1"/>
      <p:bldP spid="803" grpId="3" animBg="1"/>
      <p:bldP spid="803" grpId="4" animBg="1"/>
      <p:bldP spid="803" grpId="5" animBg="1"/>
      <p:bldP spid="804" grpId="0" animBg="1"/>
      <p:bldP spid="804" grpId="1" animBg="1"/>
      <p:bldP spid="804" grpId="2" animBg="1"/>
      <p:bldP spid="804" grpId="3" animBg="1"/>
      <p:bldP spid="804" grpId="4" animBg="1"/>
      <p:bldP spid="804" grpId="5" animBg="1"/>
      <p:bldP spid="805" grpId="0" animBg="1"/>
      <p:bldP spid="805" grpId="1" animBg="1"/>
      <p:bldP spid="805" grpId="2" animBg="1"/>
      <p:bldP spid="805" grpId="3" animBg="1"/>
      <p:bldP spid="805" grpId="4" animBg="1"/>
      <p:bldP spid="805" grpId="5" animBg="1"/>
      <p:bldP spid="806" grpId="0" animBg="1"/>
      <p:bldP spid="806" grpId="1" animBg="1"/>
      <p:bldP spid="806" grpId="2" animBg="1"/>
      <p:bldP spid="806" grpId="3" animBg="1"/>
      <p:bldP spid="806" grpId="4" animBg="1"/>
      <p:bldP spid="806" grpId="5" animBg="1"/>
      <p:bldP spid="807" grpId="0" animBg="1"/>
      <p:bldP spid="807" grpId="1" animBg="1"/>
      <p:bldP spid="807" grpId="2" animBg="1"/>
      <p:bldP spid="807" grpId="3" animBg="1"/>
      <p:bldP spid="807" grpId="4" animBg="1"/>
      <p:bldP spid="807" grpId="5" animBg="1"/>
      <p:bldP spid="808" grpId="0" animBg="1"/>
      <p:bldP spid="808" grpId="1" animBg="1"/>
      <p:bldP spid="808" grpId="2" animBg="1"/>
      <p:bldP spid="808" grpId="3" animBg="1"/>
      <p:bldP spid="808" grpId="4" animBg="1"/>
      <p:bldP spid="808" grpId="5" animBg="1"/>
      <p:bldP spid="809" grpId="0" animBg="1"/>
      <p:bldP spid="809" grpId="1" animBg="1"/>
      <p:bldP spid="809" grpId="2" animBg="1"/>
      <p:bldP spid="809" grpId="3" animBg="1"/>
      <p:bldP spid="809" grpId="4" animBg="1"/>
      <p:bldP spid="809" grpId="5" animBg="1"/>
      <p:bldP spid="810" grpId="0" animBg="1"/>
      <p:bldP spid="810" grpId="1" animBg="1"/>
      <p:bldP spid="810" grpId="2" animBg="1"/>
      <p:bldP spid="810" grpId="3" animBg="1"/>
      <p:bldP spid="810" grpId="4" animBg="1"/>
      <p:bldP spid="810" grpId="5" animBg="1"/>
      <p:bldP spid="811" grpId="0" animBg="1"/>
      <p:bldP spid="811" grpId="1" animBg="1"/>
      <p:bldP spid="811" grpId="2" animBg="1"/>
      <p:bldP spid="811" grpId="3" animBg="1"/>
      <p:bldP spid="811" grpId="4" animBg="1"/>
      <p:bldP spid="811" grpId="5" animBg="1"/>
      <p:bldP spid="812" grpId="0" animBg="1"/>
      <p:bldP spid="812" grpId="1" animBg="1"/>
      <p:bldP spid="812" grpId="2" animBg="1"/>
      <p:bldP spid="812" grpId="3" animBg="1"/>
      <p:bldP spid="812" grpId="4" animBg="1"/>
      <p:bldP spid="812" grpId="5" animBg="1"/>
      <p:bldP spid="813" grpId="0" animBg="1"/>
      <p:bldP spid="813" grpId="1" animBg="1"/>
      <p:bldP spid="813" grpId="2" animBg="1"/>
      <p:bldP spid="813" grpId="3" animBg="1"/>
      <p:bldP spid="813" grpId="4" animBg="1"/>
      <p:bldP spid="813" grpId="5" animBg="1"/>
      <p:bldP spid="814" grpId="0" animBg="1"/>
      <p:bldP spid="814" grpId="1" animBg="1"/>
      <p:bldP spid="814" grpId="2" animBg="1"/>
      <p:bldP spid="814" grpId="3" animBg="1"/>
      <p:bldP spid="814" grpId="4" animBg="1"/>
      <p:bldP spid="814" grpId="5" animBg="1"/>
      <p:bldP spid="815" grpId="0" animBg="1"/>
      <p:bldP spid="815" grpId="1" animBg="1"/>
      <p:bldP spid="815" grpId="2" animBg="1"/>
      <p:bldP spid="815" grpId="3" animBg="1"/>
      <p:bldP spid="815" grpId="4" animBg="1"/>
      <p:bldP spid="815" grpId="5" animBg="1"/>
      <p:bldP spid="816" grpId="0" animBg="1"/>
      <p:bldP spid="816" grpId="1" animBg="1"/>
      <p:bldP spid="816" grpId="2" animBg="1"/>
      <p:bldP spid="816" grpId="3" animBg="1"/>
      <p:bldP spid="816" grpId="4" animBg="1"/>
      <p:bldP spid="816" grpId="5" animBg="1"/>
      <p:bldP spid="817" grpId="0" animBg="1"/>
      <p:bldP spid="817" grpId="1" animBg="1"/>
      <p:bldP spid="817" grpId="2" animBg="1"/>
      <p:bldP spid="817" grpId="3" animBg="1"/>
      <p:bldP spid="817" grpId="4" animBg="1"/>
      <p:bldP spid="817" grpId="5" animBg="1"/>
      <p:bldP spid="818" grpId="0" animBg="1"/>
      <p:bldP spid="818" grpId="1" animBg="1"/>
      <p:bldP spid="818" grpId="2" animBg="1"/>
      <p:bldP spid="818" grpId="3" animBg="1"/>
      <p:bldP spid="818" grpId="4" animBg="1"/>
      <p:bldP spid="818" grpId="5" animBg="1"/>
      <p:bldP spid="819" grpId="0" animBg="1"/>
      <p:bldP spid="819" grpId="1" animBg="1"/>
      <p:bldP spid="819" grpId="2" animBg="1"/>
      <p:bldP spid="819" grpId="3" animBg="1"/>
      <p:bldP spid="819" grpId="4" animBg="1"/>
      <p:bldP spid="819" grpId="5" animBg="1"/>
      <p:bldP spid="820" grpId="0" animBg="1"/>
      <p:bldP spid="820" grpId="1" animBg="1"/>
      <p:bldP spid="820" grpId="2" animBg="1"/>
      <p:bldP spid="820" grpId="3" animBg="1"/>
      <p:bldP spid="820" grpId="4" animBg="1"/>
      <p:bldP spid="820" grpId="5" animBg="1"/>
      <p:bldP spid="821" grpId="0" animBg="1"/>
      <p:bldP spid="821" grpId="1" animBg="1"/>
      <p:bldP spid="821" grpId="2" animBg="1"/>
      <p:bldP spid="821" grpId="3" animBg="1"/>
      <p:bldP spid="821" grpId="4" animBg="1"/>
      <p:bldP spid="821" grpId="5" animBg="1"/>
      <p:bldP spid="822" grpId="0" animBg="1"/>
      <p:bldP spid="822" grpId="1" animBg="1"/>
      <p:bldP spid="822" grpId="2" animBg="1"/>
      <p:bldP spid="822" grpId="3" animBg="1"/>
      <p:bldP spid="822" grpId="4" animBg="1"/>
      <p:bldP spid="822" grpId="5" animBg="1"/>
      <p:bldP spid="823" grpId="0" animBg="1"/>
      <p:bldP spid="823" grpId="1" animBg="1"/>
      <p:bldP spid="823" grpId="2" animBg="1"/>
      <p:bldP spid="823" grpId="3" animBg="1"/>
      <p:bldP spid="823" grpId="4" animBg="1"/>
      <p:bldP spid="823" grpId="5" animBg="1"/>
      <p:bldP spid="824" grpId="0" animBg="1"/>
      <p:bldP spid="824" grpId="1" animBg="1"/>
      <p:bldP spid="824" grpId="2" animBg="1"/>
      <p:bldP spid="824" grpId="3" animBg="1"/>
      <p:bldP spid="824" grpId="4" animBg="1"/>
      <p:bldP spid="824" grpId="5" animBg="1"/>
      <p:bldP spid="825" grpId="0" animBg="1"/>
      <p:bldP spid="825" grpId="1" animBg="1"/>
      <p:bldP spid="825" grpId="2" animBg="1"/>
      <p:bldP spid="825" grpId="3" animBg="1"/>
      <p:bldP spid="826" grpId="0" animBg="1"/>
      <p:bldP spid="826" grpId="1" animBg="1"/>
      <p:bldP spid="826" grpId="2" animBg="1"/>
      <p:bldP spid="826" grpId="3"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16" name="0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517" name="01"/>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518" name="-00"/>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19" name="02"/>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520" name="-01"/>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1" name="03"/>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522" name="-02"/>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3" name="04"/>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524" name="-03"/>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5" name="05"/>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526" name="-04"/>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7" name="06"/>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528" name="-05"/>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29" name="07"/>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530" name="-06"/>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1" name="08"/>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532" name="-07"/>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3" name="09"/>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534" name="-08"/>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5" name="1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536" name="-09"/>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7" name="11"/>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538" name="-10"/>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39" name="12"/>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540" name="-11"/>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1" name="13"/>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542" name="-12"/>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3" name="14"/>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544" name="-13"/>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5" name="15"/>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546" name="-14"/>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7" name="16"/>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548" name="-15"/>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49" name="17"/>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550" name="-16"/>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1" name="18"/>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552" name="-17"/>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3" name="19"/>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554" name="-18"/>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5" name="2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556" name="-19"/>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7" name="21"/>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558" name="-20"/>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59" name="22"/>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560" name="-21"/>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1" name="23"/>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562" name="-22"/>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3" name="24"/>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564" name="-23"/>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5" name="25"/>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566" name="-24"/>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7" name="26"/>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568" name="-25"/>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69" name="27"/>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570" name="-26"/>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1" name="28"/>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572" name="-27"/>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3" name="29"/>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574" name="-28"/>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5" name="3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576" name="-29"/>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7" name="31"/>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578" name="-30"/>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79" name="32"/>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580" name="-31"/>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1" name="33"/>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582" name="-32"/>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3" name="34"/>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584" name="-33"/>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5" name="35"/>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586" name="-34"/>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7" name="36"/>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588" name="-35"/>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89" name="37"/>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590" name="-36"/>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1" name="38"/>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592" name="-37"/>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3" name="39"/>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594" name="-38"/>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5" name="4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596" name="-39"/>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7" name="41"/>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598" name="-40"/>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599" name="42"/>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600" name="-41"/>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1" name="43"/>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602" name="-42"/>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3" name="44"/>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604" name="-43"/>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5" name="45"/>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606" name="-44"/>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7" name="46"/>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608" name="-45"/>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09" name="47"/>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610" name="-46"/>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1" name="48"/>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612" name="-47"/>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3" name="49"/>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614" name="-48"/>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15" name="50"/>
          <p:cNvSpPr/>
          <p:nvPr/>
        </p:nvSpPr>
        <p:spPr>
          <a:xfrm>
            <a:off x="1255137"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616" name="-49"/>
          <p:cNvSpPr/>
          <p:nvPr/>
        </p:nvSpPr>
        <p:spPr>
          <a:xfrm>
            <a:off x="1255137"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08" name="0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109" name="01"/>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110" name="-00"/>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11" name="02"/>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112" name="-01"/>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13" name="03"/>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114" name="-02"/>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15" name="04"/>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116" name="-03"/>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17" name="05"/>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118" name="-04"/>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19" name="06"/>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120" name="-05"/>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21" name="07"/>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122" name="-06"/>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23" name="08"/>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124" name="-07"/>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25" name="09"/>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126" name="-08"/>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27" name="1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128" name="-09"/>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29" name="11"/>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130" name="-10"/>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31" name="12"/>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132" name="-11"/>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33" name="13"/>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134" name="-12"/>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35" name="14"/>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136" name="-13"/>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37" name="15"/>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138" name="-14"/>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39" name="16"/>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140" name="-15"/>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41" name="17"/>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142" name="-16"/>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43" name="18"/>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144" name="-17"/>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45" name="19"/>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146" name="-18"/>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47" name="2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148" name="-19"/>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49" name="21"/>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150" name="-20"/>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51" name="22"/>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152" name="-21"/>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53" name="23"/>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154" name="-22"/>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55" name="24"/>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156" name="-23"/>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57" name="25"/>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158" name="-24"/>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59" name="26"/>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160" name="-25"/>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61" name="27"/>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162" name="-26"/>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63" name="28"/>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164" name="-27"/>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65" name="29"/>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166" name="-28"/>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67" name="3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168" name="-29"/>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69" name="31"/>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170" name="-30"/>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71" name="32"/>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172" name="-31"/>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73" name="33"/>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174" name="-32"/>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75" name="34"/>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176" name="-33"/>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77" name="35"/>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178" name="-34"/>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79" name="36"/>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180" name="-35"/>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81" name="37"/>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182" name="-36"/>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83" name="38"/>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184" name="-37"/>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85" name="39"/>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186" name="-38"/>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87" name="4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188" name="-39"/>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89" name="41"/>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190" name="-40"/>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91" name="42"/>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192" name="-41"/>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93" name="43"/>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194" name="-42"/>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95" name="44"/>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196" name="-43"/>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97" name="45"/>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198" name="-44"/>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199" name="46"/>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200" name="-45"/>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01" name="47"/>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202" name="-46"/>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03" name="48"/>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204" name="-47"/>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05" name="49"/>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206" name="-48"/>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07" name="50"/>
          <p:cNvSpPr/>
          <p:nvPr/>
        </p:nvSpPr>
        <p:spPr>
          <a:xfrm>
            <a:off x="7854729"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208" name="-49"/>
          <p:cNvSpPr/>
          <p:nvPr/>
        </p:nvSpPr>
        <p:spPr>
          <a:xfrm>
            <a:off x="7854729"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0" name="0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211" name="01"/>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212" name="-00"/>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3" name="02"/>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214" name="-01"/>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5" name="03"/>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216" name="-02"/>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7" name="04"/>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218" name="-03"/>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9" name="05"/>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220" name="-04"/>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1" name="06"/>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222" name="-05"/>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3" name="07"/>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224" name="-06"/>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5" name="08"/>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226" name="-07"/>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7" name="09"/>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228" name="-08"/>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9" name="1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230" name="-09"/>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1" name="11"/>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232" name="-10"/>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3" name="12"/>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234" name="-11"/>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5" name="13"/>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236" name="-12"/>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7" name="14"/>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238" name="-13"/>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9" name="15"/>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240" name="-14"/>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1" name="16"/>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242" name="-15"/>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3" name="17"/>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244" name="-16"/>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5" name="18"/>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246" name="-17"/>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7" name="19"/>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248" name="-18"/>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9" name="2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250" name="-19"/>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1" name="21"/>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252" name="-20"/>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3" name="22"/>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254" name="-21"/>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5" name="23"/>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256" name="-22"/>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7" name="24"/>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258" name="-23"/>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9" name="25"/>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260" name="-24"/>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1" name="26"/>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262" name="-25"/>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3" name="27"/>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264" name="-26"/>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5" name="28"/>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266" name="-27"/>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7" name="29"/>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268" name="-28"/>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9" name="3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270" name="-29"/>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1" name="31"/>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272" name="-30"/>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3" name="32"/>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274" name="-31"/>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5" name="33"/>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276" name="-32"/>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7" name="34"/>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278" name="-33"/>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9" name="35"/>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280" name="-34"/>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1" name="36"/>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282" name="-35"/>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3" name="37"/>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284" name="-36"/>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5" name="38"/>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286" name="-37"/>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7" name="39"/>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288" name="-38"/>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9" name="4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290" name="-39"/>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1" name="41"/>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292" name="-40"/>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3" name="42"/>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294" name="-41"/>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5" name="43"/>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296" name="-42"/>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7" name="44"/>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298" name="-43"/>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9" name="45"/>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300" name="-44"/>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1" name="46"/>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302" name="-45"/>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3" name="47"/>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304" name="-46"/>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5" name="48"/>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306" name="-47"/>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7" name="49"/>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308" name="-48"/>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9" name="50"/>
          <p:cNvSpPr/>
          <p:nvPr/>
        </p:nvSpPr>
        <p:spPr>
          <a:xfrm>
            <a:off x="2892264"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310" name="-49"/>
          <p:cNvSpPr/>
          <p:nvPr/>
        </p:nvSpPr>
        <p:spPr>
          <a:xfrm>
            <a:off x="2892264"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2" name="0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313" name="01"/>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314" name="-00"/>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5" name="02"/>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316" name="-01"/>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7" name="03"/>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318" name="-02"/>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9" name="04"/>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320" name="-03"/>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1" name="05"/>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322" name="-04"/>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3" name="06"/>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324" name="-05"/>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5" name="07"/>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326" name="-06"/>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7" name="08"/>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328" name="-07"/>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9" name="09"/>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330" name="-08"/>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1" name="1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332" name="-09"/>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3" name="11"/>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334" name="-10"/>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5" name="12"/>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336" name="-11"/>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7" name="13"/>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338" name="-12"/>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9" name="14"/>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340" name="-13"/>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1" name="15"/>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342" name="-14"/>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3" name="16"/>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344" name="-15"/>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5" name="17"/>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346" name="-16"/>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7" name="18"/>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348" name="-17"/>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9" name="19"/>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350" name="-18"/>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1" name="2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352" name="-19"/>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3" name="21"/>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354" name="-20"/>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5" name="22"/>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356" name="-21"/>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7" name="23"/>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358" name="-22"/>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9" name="24"/>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360" name="-23"/>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1" name="25"/>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362" name="-24"/>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3" name="26"/>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364" name="-25"/>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5" name="27"/>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366" name="-26"/>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7" name="28"/>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368" name="-27"/>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9" name="29"/>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370" name="-28"/>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1" name="3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372" name="-29"/>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3" name="31"/>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374" name="-30"/>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5" name="32"/>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376" name="-31"/>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7" name="33"/>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378" name="-32"/>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9" name="34"/>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380" name="-33"/>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1" name="35"/>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382" name="-34"/>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3" name="36"/>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384" name="-35"/>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5" name="37"/>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386" name="-36"/>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7" name="38"/>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388" name="-37"/>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9" name="39"/>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390" name="-38"/>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1" name="4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392" name="-39"/>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3" name="41"/>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394" name="-40"/>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5" name="42"/>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396" name="-41"/>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7" name="43"/>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398" name="-42"/>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9" name="44"/>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400" name="-43"/>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1" name="45"/>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402" name="-44"/>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3" name="46"/>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404" name="-45"/>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5" name="47"/>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406" name="-46"/>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7" name="48"/>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408" name="-47"/>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9" name="49"/>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410" name="-48"/>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11" name="50"/>
          <p:cNvSpPr/>
          <p:nvPr/>
        </p:nvSpPr>
        <p:spPr>
          <a:xfrm>
            <a:off x="6192060" y="29527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412" name="-49"/>
          <p:cNvSpPr/>
          <p:nvPr/>
        </p:nvSpPr>
        <p:spPr>
          <a:xfrm>
            <a:off x="6192060" y="34927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pic>
        <p:nvPicPr>
          <p:cNvPr id="515" name="Picture 2">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5102" y="4307952"/>
            <a:ext cx="1599296" cy="2286000"/>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8" name="Lose all points"/>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4761" y="5418000"/>
            <a:ext cx="3172884"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60954" y="1109119"/>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860547"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898083" y="29534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197879" y="29534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7" name="0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619" name="01"/>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620" name="-00"/>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1" name="02"/>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622" name="-01"/>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3" name="03"/>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624" name="-02"/>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5" name="04"/>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626" name="-03"/>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7" name="05"/>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628" name="-04"/>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29" name="06"/>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630" name="-05"/>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1" name="07"/>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632" name="-06"/>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3" name="08"/>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634" name="-07"/>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5" name="09"/>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636" name="-08"/>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7" name="1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638" name="-09"/>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39" name="11"/>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640" name="-10"/>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1" name="12"/>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642" name="-11"/>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3" name="13"/>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644" name="-12"/>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5" name="14"/>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646" name="-13"/>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7" name="15"/>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648" name="-14"/>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49" name="16"/>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650" name="-15"/>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1" name="17"/>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652" name="-16"/>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3" name="18"/>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654" name="-17"/>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5" name="19"/>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656" name="-18"/>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7" name="2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658" name="-19"/>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59" name="21"/>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660" name="-20"/>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1" name="22"/>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662" name="-21"/>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3" name="23"/>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664" name="-22"/>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5" name="24"/>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666" name="-23"/>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7" name="25"/>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668" name="-24"/>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69" name="26"/>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670" name="-25"/>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1" name="27"/>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672" name="-26"/>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3" name="28"/>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674" name="-27"/>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5" name="29"/>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676" name="-28"/>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7" name="3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678" name="-29"/>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79" name="31"/>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680" name="-30"/>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1" name="32"/>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682" name="-31"/>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3" name="33"/>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684" name="-32"/>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5" name="34"/>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686" name="-33"/>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7" name="35"/>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688" name="-34"/>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89" name="36"/>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690" name="-35"/>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1" name="37"/>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692" name="-36"/>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3" name="38"/>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694" name="-37"/>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5" name="39"/>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696" name="-38"/>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7" name="4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698" name="-39"/>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699" name="41"/>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700" name="-40"/>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1" name="42"/>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702" name="-41"/>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3" name="43"/>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704" name="-42"/>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5" name="44"/>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706" name="-43"/>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7" name="45"/>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708" name="-44"/>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09" name="46"/>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710" name="-45"/>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1" name="47"/>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712" name="-46"/>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3" name="48"/>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714" name="-47"/>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5" name="49"/>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716" name="-48"/>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717" name="50"/>
          <p:cNvSpPr/>
          <p:nvPr/>
        </p:nvSpPr>
        <p:spPr>
          <a:xfrm>
            <a:off x="4573904" y="1108472"/>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718" name="-49"/>
          <p:cNvSpPr/>
          <p:nvPr/>
        </p:nvSpPr>
        <p:spPr>
          <a:xfrm>
            <a:off x="4573904" y="1648472"/>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pic>
        <p:nvPicPr>
          <p:cNvPr id="719"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579723"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12442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0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108"/>
                  </p:tgtEl>
                </p:cond>
              </p:nextCondLst>
            </p:seq>
            <p:seq concurrent="1" nextAc="seek">
              <p:cTn id="11" restart="whenNotActive" fill="hold" evtFilter="cancelBubble" nodeType="interactiveSeq">
                <p:stCondLst>
                  <p:cond evt="onClick" delay="0">
                    <p:tgtEl>
                      <p:spTgt spid="110"/>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1" nodeType="withEffect">
                                  <p:stCondLst>
                                    <p:cond delay="0"/>
                                  </p:stCondLst>
                                  <p:childTnLst>
                                    <p:set>
                                      <p:cBhvr>
                                        <p:cTn id="15" dur="1" fill="hold">
                                          <p:stCondLst>
                                            <p:cond delay="0"/>
                                          </p:stCondLst>
                                        </p:cTn>
                                        <p:tgtEl>
                                          <p:spTgt spid="109"/>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110"/>
                                        </p:tgtEl>
                                        <p:attrNameLst>
                                          <p:attrName>style.visibility</p:attrName>
                                        </p:attrNameLst>
                                      </p:cBhvr>
                                      <p:to>
                                        <p:strVal val="hidden"/>
                                      </p:to>
                                    </p:set>
                                  </p:childTnLst>
                                </p:cTn>
                              </p:par>
                              <p:par>
                                <p:cTn id="18" presetID="1" presetClass="entr" presetSubtype="0" fill="hold" grpId="1" nodeType="withEffect">
                                  <p:stCondLst>
                                    <p:cond delay="0"/>
                                  </p:stCondLst>
                                  <p:childTnLst>
                                    <p:set>
                                      <p:cBhvr>
                                        <p:cTn id="19"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110"/>
                  </p:tgtEl>
                </p:cond>
              </p:nextCondLst>
            </p:seq>
            <p:seq concurrent="1" nextAc="seek">
              <p:cTn id="20" restart="whenNotActive" fill="hold" evtFilter="cancelBubble" nodeType="interactiveSeq">
                <p:stCondLst>
                  <p:cond evt="onClick" delay="0">
                    <p:tgtEl>
                      <p:spTgt spid="109"/>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2" nodeType="withEffect">
                                  <p:stCondLst>
                                    <p:cond delay="0"/>
                                  </p:stCondLst>
                                  <p:childTnLst>
                                    <p:set>
                                      <p:cBhvr>
                                        <p:cTn id="24" dur="1" fill="hold">
                                          <p:stCondLst>
                                            <p:cond delay="0"/>
                                          </p:stCondLst>
                                        </p:cTn>
                                        <p:tgtEl>
                                          <p:spTgt spid="109"/>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11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1"/>
                                        </p:tgtEl>
                                        <p:attrNameLst>
                                          <p:attrName>style.visibility</p:attrName>
                                        </p:attrNameLst>
                                      </p:cBhvr>
                                      <p:to>
                                        <p:strVal val="visible"/>
                                      </p:to>
                                    </p:set>
                                  </p:childTnLst>
                                </p:cTn>
                              </p:par>
                            </p:childTnLst>
                          </p:cTn>
                        </p:par>
                      </p:childTnLst>
                    </p:cTn>
                  </p:par>
                </p:childTnLst>
              </p:cTn>
              <p:nextCondLst>
                <p:cond evt="onClick" delay="0">
                  <p:tgtEl>
                    <p:spTgt spid="109"/>
                  </p:tgtEl>
                </p:cond>
              </p:nextCondLst>
            </p:seq>
            <p:seq concurrent="1" nextAc="seek">
              <p:cTn id="31" restart="whenNotActive" fill="hold" evtFilter="cancelBubble" nodeType="interactiveSeq">
                <p:stCondLst>
                  <p:cond evt="onClick" delay="0">
                    <p:tgtEl>
                      <p:spTgt spid="112"/>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grpId="1" nodeType="withEffect">
                                  <p:stCondLst>
                                    <p:cond delay="0"/>
                                  </p:stCondLst>
                                  <p:childTnLst>
                                    <p:set>
                                      <p:cBhvr>
                                        <p:cTn id="35" dur="1" fill="hold">
                                          <p:stCondLst>
                                            <p:cond delay="0"/>
                                          </p:stCondLst>
                                        </p:cTn>
                                        <p:tgtEl>
                                          <p:spTgt spid="112"/>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11"/>
                                        </p:tgtEl>
                                        <p:attrNameLst>
                                          <p:attrName>style.visibility</p:attrName>
                                        </p:attrNameLst>
                                      </p:cBhvr>
                                      <p:to>
                                        <p:strVal val="hidden"/>
                                      </p:to>
                                    </p:set>
                                  </p:childTnLst>
                                </p:cTn>
                              </p:par>
                              <p:par>
                                <p:cTn id="38" presetID="1" presetClass="entr" presetSubtype="0" fill="hold" grpId="3" nodeType="withEffect">
                                  <p:stCondLst>
                                    <p:cond delay="0"/>
                                  </p:stCondLst>
                                  <p:childTnLst>
                                    <p:set>
                                      <p:cBhvr>
                                        <p:cTn id="39" dur="1" fill="hold">
                                          <p:stCondLst>
                                            <p:cond delay="0"/>
                                          </p:stCondLst>
                                        </p:cTn>
                                        <p:tgtEl>
                                          <p:spTgt spid="109"/>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112"/>
                  </p:tgtEl>
                </p:cond>
              </p:nextCondLst>
            </p:seq>
            <p:seq concurrent="1" nextAc="seek">
              <p:cTn id="42" restart="whenNotActive" fill="hold" evtFilter="cancelBubble" nodeType="interactiveSeq">
                <p:stCondLst>
                  <p:cond evt="onClick" delay="0">
                    <p:tgtEl>
                      <p:spTgt spid="111"/>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2" nodeType="withEffect">
                                  <p:stCondLst>
                                    <p:cond delay="0"/>
                                  </p:stCondLst>
                                  <p:childTnLst>
                                    <p:set>
                                      <p:cBhvr>
                                        <p:cTn id="46" dur="1" fill="hold">
                                          <p:stCondLst>
                                            <p:cond delay="0"/>
                                          </p:stCondLst>
                                        </p:cTn>
                                        <p:tgtEl>
                                          <p:spTgt spid="111"/>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112"/>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114"/>
                                        </p:tgtEl>
                                        <p:attrNameLst>
                                          <p:attrName>style.visibility</p:attrName>
                                        </p:attrNameLst>
                                      </p:cBhvr>
                                      <p:to>
                                        <p:strVal val="visible"/>
                                      </p:to>
                                    </p:set>
                                  </p:childTnLst>
                                </p:cTn>
                              </p:par>
                              <p:par>
                                <p:cTn id="51" presetID="1" presetClass="entr" presetSubtype="0" fill="hold" grpId="3" nodeType="withEffect">
                                  <p:stCondLst>
                                    <p:cond delay="0"/>
                                  </p:stCondLst>
                                  <p:childTnLst>
                                    <p:set>
                                      <p:cBhvr>
                                        <p:cTn id="52" dur="1" fill="hold">
                                          <p:stCondLst>
                                            <p:cond delay="0"/>
                                          </p:stCondLst>
                                        </p:cTn>
                                        <p:tgtEl>
                                          <p:spTgt spid="113"/>
                                        </p:tgtEl>
                                        <p:attrNameLst>
                                          <p:attrName>style.visibility</p:attrName>
                                        </p:attrNameLst>
                                      </p:cBhvr>
                                      <p:to>
                                        <p:strVal val="visible"/>
                                      </p:to>
                                    </p:set>
                                  </p:childTnLst>
                                </p:cTn>
                              </p:par>
                            </p:childTnLst>
                          </p:cTn>
                        </p:par>
                      </p:childTnLst>
                    </p:cTn>
                  </p:par>
                </p:childTnLst>
              </p:cTn>
              <p:nextCondLst>
                <p:cond evt="onClick" delay="0">
                  <p:tgtEl>
                    <p:spTgt spid="111"/>
                  </p:tgtEl>
                </p:cond>
              </p:nextCondLst>
            </p:seq>
            <p:seq concurrent="1" nextAc="seek">
              <p:cTn id="53" restart="whenNotActive" fill="hold" evtFilter="cancelBubble" nodeType="interactiveSeq">
                <p:stCondLst>
                  <p:cond evt="onClick" delay="0">
                    <p:tgtEl>
                      <p:spTgt spid="114"/>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withEffect">
                                  <p:stCondLst>
                                    <p:cond delay="0"/>
                                  </p:stCondLst>
                                  <p:childTnLst>
                                    <p:set>
                                      <p:cBhvr>
                                        <p:cTn id="57" dur="1" fill="hold">
                                          <p:stCondLst>
                                            <p:cond delay="0"/>
                                          </p:stCondLst>
                                        </p:cTn>
                                        <p:tgtEl>
                                          <p:spTgt spid="114"/>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13"/>
                                        </p:tgtEl>
                                        <p:attrNameLst>
                                          <p:attrName>style.visibility</p:attrName>
                                        </p:attrNameLst>
                                      </p:cBhvr>
                                      <p:to>
                                        <p:strVal val="hidden"/>
                                      </p:to>
                                    </p:set>
                                  </p:childTnLst>
                                </p:cTn>
                              </p:par>
                              <p:par>
                                <p:cTn id="60" presetID="1" presetClass="entr" presetSubtype="0" fill="hold" grpId="3" nodeType="withEffect">
                                  <p:stCondLst>
                                    <p:cond delay="0"/>
                                  </p:stCondLst>
                                  <p:childTnLst>
                                    <p:set>
                                      <p:cBhvr>
                                        <p:cTn id="61" dur="1" fill="hold">
                                          <p:stCondLst>
                                            <p:cond delay="0"/>
                                          </p:stCondLst>
                                        </p:cTn>
                                        <p:tgtEl>
                                          <p:spTgt spid="112"/>
                                        </p:tgtEl>
                                        <p:attrNameLst>
                                          <p:attrName>style.visibility</p:attrName>
                                        </p:attrNameLst>
                                      </p:cBhvr>
                                      <p:to>
                                        <p:strVal val="visible"/>
                                      </p:to>
                                    </p:set>
                                  </p:childTnLst>
                                </p:cTn>
                              </p:par>
                              <p:par>
                                <p:cTn id="62" presetID="1" presetClass="entr" presetSubtype="0" fill="hold" grpId="3" nodeType="withEffect">
                                  <p:stCondLst>
                                    <p:cond delay="0"/>
                                  </p:stCondLst>
                                  <p:childTnLst>
                                    <p:set>
                                      <p:cBhvr>
                                        <p:cTn id="63" dur="1" fill="hold">
                                          <p:stCondLst>
                                            <p:cond delay="0"/>
                                          </p:stCondLst>
                                        </p:cTn>
                                        <p:tgtEl>
                                          <p:spTgt spid="111"/>
                                        </p:tgtEl>
                                        <p:attrNameLst>
                                          <p:attrName>style.visibility</p:attrName>
                                        </p:attrNameLst>
                                      </p:cBhvr>
                                      <p:to>
                                        <p:strVal val="visible"/>
                                      </p:to>
                                    </p:set>
                                  </p:childTnLst>
                                </p:cTn>
                              </p:par>
                            </p:childTnLst>
                          </p:cTn>
                        </p:par>
                      </p:childTnLst>
                    </p:cTn>
                  </p:par>
                </p:childTnLst>
              </p:cTn>
              <p:nextCondLst>
                <p:cond evt="onClick" delay="0">
                  <p:tgtEl>
                    <p:spTgt spid="114"/>
                  </p:tgtEl>
                </p:cond>
              </p:nextCondLst>
            </p:seq>
            <p:seq concurrent="1" nextAc="seek">
              <p:cTn id="64" restart="whenNotActive" fill="hold" evtFilter="cancelBubble" nodeType="interactiveSeq">
                <p:stCondLst>
                  <p:cond evt="onClick" delay="0">
                    <p:tgtEl>
                      <p:spTgt spid="113"/>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grpId="2" nodeType="withEffect">
                                  <p:stCondLst>
                                    <p:cond delay="0"/>
                                  </p:stCondLst>
                                  <p:childTnLst>
                                    <p:set>
                                      <p:cBhvr>
                                        <p:cTn id="68" dur="1" fill="hold">
                                          <p:stCondLst>
                                            <p:cond delay="0"/>
                                          </p:stCondLst>
                                        </p:cTn>
                                        <p:tgtEl>
                                          <p:spTgt spid="113"/>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14"/>
                                        </p:tgtEl>
                                        <p:attrNameLst>
                                          <p:attrName>style.visibility</p:attrName>
                                        </p:attrNameLst>
                                      </p:cBhvr>
                                      <p:to>
                                        <p:strVal val="hidden"/>
                                      </p:to>
                                    </p:set>
                                  </p:childTnLst>
                                </p:cTn>
                              </p:par>
                              <p:par>
                                <p:cTn id="71" presetID="1" presetClass="entr" presetSubtype="0" fill="hold" grpId="3" nodeType="withEffect">
                                  <p:stCondLst>
                                    <p:cond delay="0"/>
                                  </p:stCondLst>
                                  <p:childTnLst>
                                    <p:set>
                                      <p:cBhvr>
                                        <p:cTn id="72" dur="1" fill="hold">
                                          <p:stCondLst>
                                            <p:cond delay="0"/>
                                          </p:stCondLst>
                                        </p:cTn>
                                        <p:tgtEl>
                                          <p:spTgt spid="116"/>
                                        </p:tgtEl>
                                        <p:attrNameLst>
                                          <p:attrName>style.visibility</p:attrName>
                                        </p:attrNameLst>
                                      </p:cBhvr>
                                      <p:to>
                                        <p:strVal val="visible"/>
                                      </p:to>
                                    </p:set>
                                  </p:childTnLst>
                                </p:cTn>
                              </p:par>
                              <p:par>
                                <p:cTn id="73" presetID="1" presetClass="entr" presetSubtype="0" fill="hold" grpId="3" nodeType="withEffect">
                                  <p:stCondLst>
                                    <p:cond delay="0"/>
                                  </p:stCondLst>
                                  <p:childTnLst>
                                    <p:set>
                                      <p:cBhvr>
                                        <p:cTn id="74" dur="1" fill="hold">
                                          <p:stCondLst>
                                            <p:cond delay="0"/>
                                          </p:stCondLst>
                                        </p:cTn>
                                        <p:tgtEl>
                                          <p:spTgt spid="115"/>
                                        </p:tgtEl>
                                        <p:attrNameLst>
                                          <p:attrName>style.visibility</p:attrName>
                                        </p:attrNameLst>
                                      </p:cBhvr>
                                      <p:to>
                                        <p:strVal val="visible"/>
                                      </p:to>
                                    </p:set>
                                  </p:childTnLst>
                                </p:cTn>
                              </p:par>
                            </p:childTnLst>
                          </p:cTn>
                        </p:par>
                      </p:childTnLst>
                    </p:cTn>
                  </p:par>
                </p:childTnLst>
              </p:cTn>
              <p:nextCondLst>
                <p:cond evt="onClick" delay="0">
                  <p:tgtEl>
                    <p:spTgt spid="113"/>
                  </p:tgtEl>
                </p:cond>
              </p:nextCondLst>
            </p:seq>
            <p:seq concurrent="1" nextAc="seek">
              <p:cTn id="75" restart="whenNotActive" fill="hold" evtFilter="cancelBubble" nodeType="interactiveSeq">
                <p:stCondLst>
                  <p:cond evt="onClick" delay="0">
                    <p:tgtEl>
                      <p:spTgt spid="116"/>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1" nodeType="withEffect">
                                  <p:stCondLst>
                                    <p:cond delay="0"/>
                                  </p:stCondLst>
                                  <p:childTnLst>
                                    <p:set>
                                      <p:cBhvr>
                                        <p:cTn id="79" dur="1" fill="hold">
                                          <p:stCondLst>
                                            <p:cond delay="0"/>
                                          </p:stCondLst>
                                        </p:cTn>
                                        <p:tgtEl>
                                          <p:spTgt spid="116"/>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15"/>
                                        </p:tgtEl>
                                        <p:attrNameLst>
                                          <p:attrName>style.visibility</p:attrName>
                                        </p:attrNameLst>
                                      </p:cBhvr>
                                      <p:to>
                                        <p:strVal val="hidden"/>
                                      </p:to>
                                    </p:set>
                                  </p:childTnLst>
                                </p:cTn>
                              </p:par>
                              <p:par>
                                <p:cTn id="82" presetID="1" presetClass="entr" presetSubtype="0"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13"/>
                                        </p:tgtEl>
                                        <p:attrNameLst>
                                          <p:attrName>style.visibility</p:attrName>
                                        </p:attrNameLst>
                                      </p:cBhvr>
                                      <p:to>
                                        <p:strVal val="visible"/>
                                      </p:to>
                                    </p:set>
                                  </p:childTnLst>
                                </p:cTn>
                              </p:par>
                            </p:childTnLst>
                          </p:cTn>
                        </p:par>
                      </p:childTnLst>
                    </p:cTn>
                  </p:par>
                </p:childTnLst>
              </p:cTn>
              <p:nextCondLst>
                <p:cond evt="onClick" delay="0">
                  <p:tgtEl>
                    <p:spTgt spid="116"/>
                  </p:tgtEl>
                </p:cond>
              </p:nextCondLst>
            </p:seq>
            <p:seq concurrent="1" nextAc="seek">
              <p:cTn id="86" restart="whenNotActive" fill="hold" evtFilter="cancelBubble" nodeType="interactiveSeq">
                <p:stCondLst>
                  <p:cond evt="onClick" delay="0">
                    <p:tgtEl>
                      <p:spTgt spid="115"/>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2" nodeType="withEffect">
                                  <p:stCondLst>
                                    <p:cond delay="0"/>
                                  </p:stCondLst>
                                  <p:childTnLst>
                                    <p:set>
                                      <p:cBhvr>
                                        <p:cTn id="90" dur="1" fill="hold">
                                          <p:stCondLst>
                                            <p:cond delay="0"/>
                                          </p:stCondLst>
                                        </p:cTn>
                                        <p:tgtEl>
                                          <p:spTgt spid="115"/>
                                        </p:tgtEl>
                                        <p:attrNameLst>
                                          <p:attrName>style.visibility</p:attrName>
                                        </p:attrNameLst>
                                      </p:cBhvr>
                                      <p:to>
                                        <p:strVal val="hidden"/>
                                      </p:to>
                                    </p:set>
                                  </p:childTnLst>
                                </p:cTn>
                              </p:par>
                              <p:par>
                                <p:cTn id="91" presetID="1" presetClass="exit" presetSubtype="0" fill="hold" grpId="2" nodeType="withEffect">
                                  <p:stCondLst>
                                    <p:cond delay="0"/>
                                  </p:stCondLst>
                                  <p:childTnLst>
                                    <p:set>
                                      <p:cBhvr>
                                        <p:cTn id="92" dur="1" fill="hold">
                                          <p:stCondLst>
                                            <p:cond delay="0"/>
                                          </p:stCondLst>
                                        </p:cTn>
                                        <p:tgtEl>
                                          <p:spTgt spid="116"/>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118"/>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15"/>
                  </p:tgtEl>
                </p:cond>
              </p:nextCondLst>
            </p:seq>
            <p:seq concurrent="1" nextAc="seek">
              <p:cTn id="97" restart="whenNotActive" fill="hold" evtFilter="cancelBubble" nodeType="interactiveSeq">
                <p:stCondLst>
                  <p:cond evt="onClick" delay="0">
                    <p:tgtEl>
                      <p:spTgt spid="118"/>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1" nodeType="withEffect">
                                  <p:stCondLst>
                                    <p:cond delay="0"/>
                                  </p:stCondLst>
                                  <p:childTnLst>
                                    <p:set>
                                      <p:cBhvr>
                                        <p:cTn id="101" dur="1" fill="hold">
                                          <p:stCondLst>
                                            <p:cond delay="0"/>
                                          </p:stCondLst>
                                        </p:cTn>
                                        <p:tgtEl>
                                          <p:spTgt spid="118"/>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117"/>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0"/>
                                          </p:stCondLst>
                                        </p:cTn>
                                        <p:tgtEl>
                                          <p:spTgt spid="116"/>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15"/>
                                        </p:tgtEl>
                                        <p:attrNameLst>
                                          <p:attrName>style.visibility</p:attrName>
                                        </p:attrNameLst>
                                      </p:cBhvr>
                                      <p:to>
                                        <p:strVal val="visible"/>
                                      </p:to>
                                    </p:set>
                                  </p:childTnLst>
                                </p:cTn>
                              </p:par>
                            </p:childTnLst>
                          </p:cTn>
                        </p:par>
                      </p:childTnLst>
                    </p:cTn>
                  </p:par>
                </p:childTnLst>
              </p:cTn>
              <p:nextCondLst>
                <p:cond evt="onClick" delay="0">
                  <p:tgtEl>
                    <p:spTgt spid="118"/>
                  </p:tgtEl>
                </p:cond>
              </p:nextCondLst>
            </p:seq>
            <p:seq concurrent="1" nextAc="seek">
              <p:cTn id="108" restart="whenNotActive" fill="hold" evtFilter="cancelBubble" nodeType="interactiveSeq">
                <p:stCondLst>
                  <p:cond evt="onClick" delay="0">
                    <p:tgtEl>
                      <p:spTgt spid="117"/>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grpId="2" nodeType="withEffect">
                                  <p:stCondLst>
                                    <p:cond delay="0"/>
                                  </p:stCondLst>
                                  <p:childTnLst>
                                    <p:set>
                                      <p:cBhvr>
                                        <p:cTn id="112" dur="1" fill="hold">
                                          <p:stCondLst>
                                            <p:cond delay="0"/>
                                          </p:stCondLst>
                                        </p:cTn>
                                        <p:tgtEl>
                                          <p:spTgt spid="117"/>
                                        </p:tgtEl>
                                        <p:attrNameLst>
                                          <p:attrName>style.visibility</p:attrName>
                                        </p:attrNameLst>
                                      </p:cBhvr>
                                      <p:to>
                                        <p:strVal val="hidden"/>
                                      </p:to>
                                    </p:set>
                                  </p:childTnLst>
                                </p:cTn>
                              </p:par>
                              <p:par>
                                <p:cTn id="113" presetID="1" presetClass="exit" presetSubtype="0" fill="hold" grpId="2" nodeType="withEffect">
                                  <p:stCondLst>
                                    <p:cond delay="0"/>
                                  </p:stCondLst>
                                  <p:childTnLst>
                                    <p:set>
                                      <p:cBhvr>
                                        <p:cTn id="114" dur="1" fill="hold">
                                          <p:stCondLst>
                                            <p:cond delay="0"/>
                                          </p:stCondLst>
                                        </p:cTn>
                                        <p:tgtEl>
                                          <p:spTgt spid="118"/>
                                        </p:tgtEl>
                                        <p:attrNameLst>
                                          <p:attrName>style.visibility</p:attrName>
                                        </p:attrNameLst>
                                      </p:cBhvr>
                                      <p:to>
                                        <p:strVal val="hidden"/>
                                      </p:to>
                                    </p:set>
                                  </p:childTnLst>
                                </p:cTn>
                              </p:par>
                              <p:par>
                                <p:cTn id="115" presetID="1" presetClass="entr" presetSubtype="0" fill="hold" grpId="3" nodeType="withEffect">
                                  <p:stCondLst>
                                    <p:cond delay="0"/>
                                  </p:stCondLst>
                                  <p:childTnLst>
                                    <p:set>
                                      <p:cBhvr>
                                        <p:cTn id="116" dur="1" fill="hold">
                                          <p:stCondLst>
                                            <p:cond delay="0"/>
                                          </p:stCondLst>
                                        </p:cTn>
                                        <p:tgtEl>
                                          <p:spTgt spid="120"/>
                                        </p:tgtEl>
                                        <p:attrNameLst>
                                          <p:attrName>style.visibility</p:attrName>
                                        </p:attrNameLst>
                                      </p:cBhvr>
                                      <p:to>
                                        <p:strVal val="visible"/>
                                      </p:to>
                                    </p:set>
                                  </p:childTnLst>
                                </p:cTn>
                              </p:par>
                              <p:par>
                                <p:cTn id="117" presetID="1" presetClass="entr" presetSubtype="0" fill="hold" grpId="3" nodeType="withEffect">
                                  <p:stCondLst>
                                    <p:cond delay="0"/>
                                  </p:stCondLst>
                                  <p:childTnLst>
                                    <p:set>
                                      <p:cBhvr>
                                        <p:cTn id="118"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17"/>
                  </p:tgtEl>
                </p:cond>
              </p:nextCondLst>
            </p:seq>
            <p:seq concurrent="1" nextAc="seek">
              <p:cTn id="119" restart="whenNotActive" fill="hold" evtFilter="cancelBubble" nodeType="interactiveSeq">
                <p:stCondLst>
                  <p:cond evt="onClick" delay="0">
                    <p:tgtEl>
                      <p:spTgt spid="120"/>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1" nodeType="withEffect">
                                  <p:stCondLst>
                                    <p:cond delay="0"/>
                                  </p:stCondLst>
                                  <p:childTnLst>
                                    <p:set>
                                      <p:cBhvr>
                                        <p:cTn id="123" dur="1" fill="hold">
                                          <p:stCondLst>
                                            <p:cond delay="0"/>
                                          </p:stCondLst>
                                        </p:cTn>
                                        <p:tgtEl>
                                          <p:spTgt spid="120"/>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119"/>
                                        </p:tgtEl>
                                        <p:attrNameLst>
                                          <p:attrName>style.visibility</p:attrName>
                                        </p:attrNameLst>
                                      </p:cBhvr>
                                      <p:to>
                                        <p:strVal val="hidden"/>
                                      </p:to>
                                    </p:set>
                                  </p:childTnLst>
                                </p:cTn>
                              </p:par>
                              <p:par>
                                <p:cTn id="126" presetID="1" presetClass="entr" presetSubtype="0" fill="hold" grpId="3" nodeType="withEffect">
                                  <p:stCondLst>
                                    <p:cond delay="0"/>
                                  </p:stCondLst>
                                  <p:childTnLst>
                                    <p:set>
                                      <p:cBhvr>
                                        <p:cTn id="127" dur="1" fill="hold">
                                          <p:stCondLst>
                                            <p:cond delay="0"/>
                                          </p:stCondLst>
                                        </p:cTn>
                                        <p:tgtEl>
                                          <p:spTgt spid="118"/>
                                        </p:tgtEl>
                                        <p:attrNameLst>
                                          <p:attrName>style.visibility</p:attrName>
                                        </p:attrNameLst>
                                      </p:cBhvr>
                                      <p:to>
                                        <p:strVal val="visible"/>
                                      </p:to>
                                    </p:set>
                                  </p:childTnLst>
                                </p:cTn>
                              </p:par>
                              <p:par>
                                <p:cTn id="128" presetID="1" presetClass="entr" presetSubtype="0" fill="hold" grpId="3" nodeType="withEffect">
                                  <p:stCondLst>
                                    <p:cond delay="0"/>
                                  </p:stCondLst>
                                  <p:childTnLst>
                                    <p:set>
                                      <p:cBhvr>
                                        <p:cTn id="129"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20"/>
                  </p:tgtEl>
                </p:cond>
              </p:nextCondLst>
            </p:seq>
            <p:seq concurrent="1" nextAc="seek">
              <p:cTn id="130" restart="whenNotActive" fill="hold" evtFilter="cancelBubble" nodeType="interactiveSeq">
                <p:stCondLst>
                  <p:cond evt="onClick" delay="0">
                    <p:tgtEl>
                      <p:spTgt spid="119"/>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grpId="2" nodeType="withEffect">
                                  <p:stCondLst>
                                    <p:cond delay="0"/>
                                  </p:stCondLst>
                                  <p:childTnLst>
                                    <p:set>
                                      <p:cBhvr>
                                        <p:cTn id="134" dur="1" fill="hold">
                                          <p:stCondLst>
                                            <p:cond delay="0"/>
                                          </p:stCondLst>
                                        </p:cTn>
                                        <p:tgtEl>
                                          <p:spTgt spid="119"/>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120"/>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122"/>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19"/>
                  </p:tgtEl>
                </p:cond>
              </p:nextCondLst>
            </p:seq>
            <p:seq concurrent="1" nextAc="seek">
              <p:cTn id="141" restart="whenNotActive" fill="hold" evtFilter="cancelBubble" nodeType="interactiveSeq">
                <p:stCondLst>
                  <p:cond evt="onClick" delay="0">
                    <p:tgtEl>
                      <p:spTgt spid="122"/>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1" nodeType="withEffect">
                                  <p:stCondLst>
                                    <p:cond delay="0"/>
                                  </p:stCondLst>
                                  <p:childTnLst>
                                    <p:set>
                                      <p:cBhvr>
                                        <p:cTn id="145" dur="1" fill="hold">
                                          <p:stCondLst>
                                            <p:cond delay="0"/>
                                          </p:stCondLst>
                                        </p:cTn>
                                        <p:tgtEl>
                                          <p:spTgt spid="122"/>
                                        </p:tgtEl>
                                        <p:attrNameLst>
                                          <p:attrName>style.visibility</p:attrName>
                                        </p:attrNameLst>
                                      </p:cBhvr>
                                      <p:to>
                                        <p:strVal val="hidden"/>
                                      </p:to>
                                    </p:set>
                                  </p:childTnLst>
                                </p:cTn>
                              </p:par>
                              <p:par>
                                <p:cTn id="146" presetID="1" presetClass="exit" presetSubtype="0" fill="hold" grpId="1" nodeType="withEffect">
                                  <p:stCondLst>
                                    <p:cond delay="0"/>
                                  </p:stCondLst>
                                  <p:childTnLst>
                                    <p:set>
                                      <p:cBhvr>
                                        <p:cTn id="147" dur="1" fill="hold">
                                          <p:stCondLst>
                                            <p:cond delay="0"/>
                                          </p:stCondLst>
                                        </p:cTn>
                                        <p:tgtEl>
                                          <p:spTgt spid="121"/>
                                        </p:tgtEl>
                                        <p:attrNameLst>
                                          <p:attrName>style.visibility</p:attrName>
                                        </p:attrNameLst>
                                      </p:cBhvr>
                                      <p:to>
                                        <p:strVal val="hidden"/>
                                      </p:to>
                                    </p:set>
                                  </p:childTnLst>
                                </p:cTn>
                              </p:par>
                              <p:par>
                                <p:cTn id="148" presetID="1" presetClass="entr" presetSubtype="0" fill="hold" grpId="0" nodeType="withEffect">
                                  <p:stCondLst>
                                    <p:cond delay="0"/>
                                  </p:stCondLst>
                                  <p:childTnLst>
                                    <p:set>
                                      <p:cBhvr>
                                        <p:cTn id="149" dur="1" fill="hold">
                                          <p:stCondLst>
                                            <p:cond delay="0"/>
                                          </p:stCondLst>
                                        </p:cTn>
                                        <p:tgtEl>
                                          <p:spTgt spid="120"/>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22"/>
                  </p:tgtEl>
                </p:cond>
              </p:nextCondLst>
            </p:seq>
            <p:seq concurrent="1" nextAc="seek">
              <p:cTn id="152" restart="whenNotActive" fill="hold" evtFilter="cancelBubble" nodeType="interactiveSeq">
                <p:stCondLst>
                  <p:cond evt="onClick" delay="0">
                    <p:tgtEl>
                      <p:spTgt spid="121"/>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2" nodeType="withEffect">
                                  <p:stCondLst>
                                    <p:cond delay="0"/>
                                  </p:stCondLst>
                                  <p:childTnLst>
                                    <p:set>
                                      <p:cBhvr>
                                        <p:cTn id="156" dur="1" fill="hold">
                                          <p:stCondLst>
                                            <p:cond delay="0"/>
                                          </p:stCondLst>
                                        </p:cTn>
                                        <p:tgtEl>
                                          <p:spTgt spid="121"/>
                                        </p:tgtEl>
                                        <p:attrNameLst>
                                          <p:attrName>style.visibility</p:attrName>
                                        </p:attrNameLst>
                                      </p:cBhvr>
                                      <p:to>
                                        <p:strVal val="hidden"/>
                                      </p:to>
                                    </p:set>
                                  </p:childTnLst>
                                </p:cTn>
                              </p:par>
                              <p:par>
                                <p:cTn id="157" presetID="1" presetClass="exit" presetSubtype="0" fill="hold" grpId="2" nodeType="withEffect">
                                  <p:stCondLst>
                                    <p:cond delay="0"/>
                                  </p:stCondLst>
                                  <p:childTnLst>
                                    <p:set>
                                      <p:cBhvr>
                                        <p:cTn id="158" dur="1" fill="hold">
                                          <p:stCondLst>
                                            <p:cond delay="0"/>
                                          </p:stCondLst>
                                        </p:cTn>
                                        <p:tgtEl>
                                          <p:spTgt spid="122"/>
                                        </p:tgtEl>
                                        <p:attrNameLst>
                                          <p:attrName>style.visibility</p:attrName>
                                        </p:attrNameLst>
                                      </p:cBhvr>
                                      <p:to>
                                        <p:strVal val="hidden"/>
                                      </p:to>
                                    </p:set>
                                  </p:childTnLst>
                                </p:cTn>
                              </p:par>
                              <p:par>
                                <p:cTn id="159" presetID="1" presetClass="entr" presetSubtype="0" fill="hold" grpId="3" nodeType="withEffect">
                                  <p:stCondLst>
                                    <p:cond delay="0"/>
                                  </p:stCondLst>
                                  <p:childTnLst>
                                    <p:set>
                                      <p:cBhvr>
                                        <p:cTn id="160" dur="1" fill="hold">
                                          <p:stCondLst>
                                            <p:cond delay="0"/>
                                          </p:stCondLst>
                                        </p:cTn>
                                        <p:tgtEl>
                                          <p:spTgt spid="124"/>
                                        </p:tgtEl>
                                        <p:attrNameLst>
                                          <p:attrName>style.visibility</p:attrName>
                                        </p:attrNameLst>
                                      </p:cBhvr>
                                      <p:to>
                                        <p:strVal val="visible"/>
                                      </p:to>
                                    </p:set>
                                  </p:childTnLst>
                                </p:cTn>
                              </p:par>
                              <p:par>
                                <p:cTn id="161" presetID="1" presetClass="entr" presetSubtype="0" fill="hold" grpId="3" nodeType="withEffect">
                                  <p:stCondLst>
                                    <p:cond delay="0"/>
                                  </p:stCondLst>
                                  <p:childTnLst>
                                    <p:set>
                                      <p:cBhvr>
                                        <p:cTn id="162"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1"/>
                  </p:tgtEl>
                </p:cond>
              </p:nextCondLst>
            </p:seq>
            <p:seq concurrent="1" nextAc="seek">
              <p:cTn id="163" restart="whenNotActive" fill="hold" evtFilter="cancelBubble" nodeType="interactiveSeq">
                <p:stCondLst>
                  <p:cond evt="onClick" delay="0">
                    <p:tgtEl>
                      <p:spTgt spid="124"/>
                    </p:tgtEl>
                  </p:cond>
                </p:stCondLst>
                <p:endSync evt="end" delay="0">
                  <p:rtn val="all"/>
                </p:endSync>
                <p:childTnLst>
                  <p:par>
                    <p:cTn id="164" fill="hold">
                      <p:stCondLst>
                        <p:cond delay="0"/>
                      </p:stCondLst>
                      <p:childTnLst>
                        <p:par>
                          <p:cTn id="165" fill="hold">
                            <p:stCondLst>
                              <p:cond delay="0"/>
                            </p:stCondLst>
                            <p:childTnLst>
                              <p:par>
                                <p:cTn id="166" presetID="1" presetClass="exit" presetSubtype="0" fill="hold" grpId="1" nodeType="withEffect">
                                  <p:stCondLst>
                                    <p:cond delay="0"/>
                                  </p:stCondLst>
                                  <p:childTnLst>
                                    <p:set>
                                      <p:cBhvr>
                                        <p:cTn id="167" dur="1" fill="hold">
                                          <p:stCondLst>
                                            <p:cond delay="0"/>
                                          </p:stCondLst>
                                        </p:cTn>
                                        <p:tgtEl>
                                          <p:spTgt spid="124"/>
                                        </p:tgtEl>
                                        <p:attrNameLst>
                                          <p:attrName>style.visibility</p:attrName>
                                        </p:attrNameLst>
                                      </p:cBhvr>
                                      <p:to>
                                        <p:strVal val="hidden"/>
                                      </p:to>
                                    </p:set>
                                  </p:childTnLst>
                                </p:cTn>
                              </p:par>
                              <p:par>
                                <p:cTn id="168" presetID="1" presetClass="exit" presetSubtype="0" fill="hold" grpId="1" nodeType="withEffect">
                                  <p:stCondLst>
                                    <p:cond delay="0"/>
                                  </p:stCondLst>
                                  <p:childTnLst>
                                    <p:set>
                                      <p:cBhvr>
                                        <p:cTn id="169" dur="1" fill="hold">
                                          <p:stCondLst>
                                            <p:cond delay="0"/>
                                          </p:stCondLst>
                                        </p:cTn>
                                        <p:tgtEl>
                                          <p:spTgt spid="123"/>
                                        </p:tgtEl>
                                        <p:attrNameLst>
                                          <p:attrName>style.visibility</p:attrName>
                                        </p:attrNameLst>
                                      </p:cBhvr>
                                      <p:to>
                                        <p:strVal val="hidden"/>
                                      </p:to>
                                    </p:set>
                                  </p:childTnLst>
                                </p:cTn>
                              </p:par>
                              <p:par>
                                <p:cTn id="170" presetID="1" presetClass="entr" presetSubtype="0" fill="hold" grpId="3" nodeType="withEffect">
                                  <p:stCondLst>
                                    <p:cond delay="0"/>
                                  </p:stCondLst>
                                  <p:childTnLst>
                                    <p:set>
                                      <p:cBhvr>
                                        <p:cTn id="171" dur="1" fill="hold">
                                          <p:stCondLst>
                                            <p:cond delay="0"/>
                                          </p:stCondLst>
                                        </p:cTn>
                                        <p:tgtEl>
                                          <p:spTgt spid="122"/>
                                        </p:tgtEl>
                                        <p:attrNameLst>
                                          <p:attrName>style.visibility</p:attrName>
                                        </p:attrNameLst>
                                      </p:cBhvr>
                                      <p:to>
                                        <p:strVal val="visible"/>
                                      </p:to>
                                    </p:set>
                                  </p:childTnLst>
                                </p:cTn>
                              </p:par>
                              <p:par>
                                <p:cTn id="172" presetID="1" presetClass="entr" presetSubtype="0" fill="hold" grpId="3" nodeType="withEffect">
                                  <p:stCondLst>
                                    <p:cond delay="0"/>
                                  </p:stCondLst>
                                  <p:childTnLst>
                                    <p:set>
                                      <p:cBhvr>
                                        <p:cTn id="173"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24"/>
                  </p:tgtEl>
                </p:cond>
              </p:nextCondLst>
            </p:seq>
            <p:seq concurrent="1" nextAc="seek">
              <p:cTn id="174" restart="whenNotActive" fill="hold" evtFilter="cancelBubble" nodeType="interactiveSeq">
                <p:stCondLst>
                  <p:cond evt="onClick" delay="0">
                    <p:tgtEl>
                      <p:spTgt spid="123"/>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2" nodeType="withEffect">
                                  <p:stCondLst>
                                    <p:cond delay="0"/>
                                  </p:stCondLst>
                                  <p:childTnLst>
                                    <p:set>
                                      <p:cBhvr>
                                        <p:cTn id="178" dur="1" fill="hold">
                                          <p:stCondLst>
                                            <p:cond delay="0"/>
                                          </p:stCondLst>
                                        </p:cTn>
                                        <p:tgtEl>
                                          <p:spTgt spid="123"/>
                                        </p:tgtEl>
                                        <p:attrNameLst>
                                          <p:attrName>style.visibility</p:attrName>
                                        </p:attrNameLst>
                                      </p:cBhvr>
                                      <p:to>
                                        <p:strVal val="hidden"/>
                                      </p:to>
                                    </p:set>
                                  </p:childTnLst>
                                </p:cTn>
                              </p:par>
                              <p:par>
                                <p:cTn id="179" presetID="1" presetClass="exit" presetSubtype="0" fill="hold" grpId="2" nodeType="withEffect">
                                  <p:stCondLst>
                                    <p:cond delay="0"/>
                                  </p:stCondLst>
                                  <p:childTnLst>
                                    <p:set>
                                      <p:cBhvr>
                                        <p:cTn id="180" dur="1" fill="hold">
                                          <p:stCondLst>
                                            <p:cond delay="0"/>
                                          </p:stCondLst>
                                        </p:cTn>
                                        <p:tgtEl>
                                          <p:spTgt spid="124"/>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126"/>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125"/>
                                        </p:tgtEl>
                                        <p:attrNameLst>
                                          <p:attrName>style.visibility</p:attrName>
                                        </p:attrNameLst>
                                      </p:cBhvr>
                                      <p:to>
                                        <p:strVal val="visible"/>
                                      </p:to>
                                    </p:set>
                                  </p:childTnLst>
                                </p:cTn>
                              </p:par>
                            </p:childTnLst>
                          </p:cTn>
                        </p:par>
                      </p:childTnLst>
                    </p:cTn>
                  </p:par>
                </p:childTnLst>
              </p:cTn>
              <p:nextCondLst>
                <p:cond evt="onClick" delay="0">
                  <p:tgtEl>
                    <p:spTgt spid="123"/>
                  </p:tgtEl>
                </p:cond>
              </p:nextCondLst>
            </p:seq>
            <p:seq concurrent="1" nextAc="seek">
              <p:cTn id="185" restart="whenNotActive" fill="hold" evtFilter="cancelBubble" nodeType="interactiveSeq">
                <p:stCondLst>
                  <p:cond evt="onClick" delay="0">
                    <p:tgtEl>
                      <p:spTgt spid="126"/>
                    </p:tgtEl>
                  </p:cond>
                </p:stCondLst>
                <p:endSync evt="end" delay="0">
                  <p:rtn val="all"/>
                </p:endSync>
                <p:childTnLst>
                  <p:par>
                    <p:cTn id="186" fill="hold">
                      <p:stCondLst>
                        <p:cond delay="0"/>
                      </p:stCondLst>
                      <p:childTnLst>
                        <p:par>
                          <p:cTn id="187" fill="hold">
                            <p:stCondLst>
                              <p:cond delay="0"/>
                            </p:stCondLst>
                            <p:childTnLst>
                              <p:par>
                                <p:cTn id="188" presetID="1" presetClass="exit" presetSubtype="0" fill="hold" grpId="1" nodeType="withEffect">
                                  <p:stCondLst>
                                    <p:cond delay="0"/>
                                  </p:stCondLst>
                                  <p:childTnLst>
                                    <p:set>
                                      <p:cBhvr>
                                        <p:cTn id="189" dur="1" fill="hold">
                                          <p:stCondLst>
                                            <p:cond delay="0"/>
                                          </p:stCondLst>
                                        </p:cTn>
                                        <p:tgtEl>
                                          <p:spTgt spid="126"/>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125"/>
                                        </p:tgtEl>
                                        <p:attrNameLst>
                                          <p:attrName>style.visibility</p:attrName>
                                        </p:attrNameLst>
                                      </p:cBhvr>
                                      <p:to>
                                        <p:strVal val="hidden"/>
                                      </p:to>
                                    </p:set>
                                  </p:childTnLst>
                                </p:cTn>
                              </p:par>
                              <p:par>
                                <p:cTn id="192" presetID="1" presetClass="entr" presetSubtype="0" fill="hold" grpId="0" nodeType="withEffect">
                                  <p:stCondLst>
                                    <p:cond delay="0"/>
                                  </p:stCondLst>
                                  <p:childTnLst>
                                    <p:set>
                                      <p:cBhvr>
                                        <p:cTn id="193" dur="1" fill="hold">
                                          <p:stCondLst>
                                            <p:cond delay="0"/>
                                          </p:stCondLst>
                                        </p:cTn>
                                        <p:tgtEl>
                                          <p:spTgt spid="124"/>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6"/>
                  </p:tgtEl>
                </p:cond>
              </p:nextCondLst>
            </p:seq>
            <p:seq concurrent="1" nextAc="seek">
              <p:cTn id="196" restart="whenNotActive" fill="hold" evtFilter="cancelBubble" nodeType="interactiveSeq">
                <p:stCondLst>
                  <p:cond evt="onClick" delay="0">
                    <p:tgtEl>
                      <p:spTgt spid="125"/>
                    </p:tgtEl>
                  </p:cond>
                </p:stCondLst>
                <p:endSync evt="end" delay="0">
                  <p:rtn val="all"/>
                </p:endSync>
                <p:childTnLst>
                  <p:par>
                    <p:cTn id="197" fill="hold">
                      <p:stCondLst>
                        <p:cond delay="0"/>
                      </p:stCondLst>
                      <p:childTnLst>
                        <p:par>
                          <p:cTn id="198" fill="hold">
                            <p:stCondLst>
                              <p:cond delay="0"/>
                            </p:stCondLst>
                            <p:childTnLst>
                              <p:par>
                                <p:cTn id="199" presetID="1" presetClass="exit" presetSubtype="0" fill="hold" grpId="2" nodeType="withEffect">
                                  <p:stCondLst>
                                    <p:cond delay="0"/>
                                  </p:stCondLst>
                                  <p:childTnLst>
                                    <p:set>
                                      <p:cBhvr>
                                        <p:cTn id="200" dur="1" fill="hold">
                                          <p:stCondLst>
                                            <p:cond delay="0"/>
                                          </p:stCondLst>
                                        </p:cTn>
                                        <p:tgtEl>
                                          <p:spTgt spid="125"/>
                                        </p:tgtEl>
                                        <p:attrNameLst>
                                          <p:attrName>style.visibility</p:attrName>
                                        </p:attrNameLst>
                                      </p:cBhvr>
                                      <p:to>
                                        <p:strVal val="hidden"/>
                                      </p:to>
                                    </p:set>
                                  </p:childTnLst>
                                </p:cTn>
                              </p:par>
                              <p:par>
                                <p:cTn id="201" presetID="1" presetClass="exit" presetSubtype="0" fill="hold" grpId="2" nodeType="withEffect">
                                  <p:stCondLst>
                                    <p:cond delay="0"/>
                                  </p:stCondLst>
                                  <p:childTnLst>
                                    <p:set>
                                      <p:cBhvr>
                                        <p:cTn id="202" dur="1" fill="hold">
                                          <p:stCondLst>
                                            <p:cond delay="0"/>
                                          </p:stCondLst>
                                        </p:cTn>
                                        <p:tgtEl>
                                          <p:spTgt spid="126"/>
                                        </p:tgtEl>
                                        <p:attrNameLst>
                                          <p:attrName>style.visibility</p:attrName>
                                        </p:attrNameLst>
                                      </p:cBhvr>
                                      <p:to>
                                        <p:strVal val="hidden"/>
                                      </p:to>
                                    </p:set>
                                  </p:childTnLst>
                                </p:cTn>
                              </p:par>
                              <p:par>
                                <p:cTn id="203" presetID="1" presetClass="entr" presetSubtype="0" fill="hold" grpId="3" nodeType="withEffect">
                                  <p:stCondLst>
                                    <p:cond delay="0"/>
                                  </p:stCondLst>
                                  <p:childTnLst>
                                    <p:set>
                                      <p:cBhvr>
                                        <p:cTn id="204" dur="1" fill="hold">
                                          <p:stCondLst>
                                            <p:cond delay="0"/>
                                          </p:stCondLst>
                                        </p:cTn>
                                        <p:tgtEl>
                                          <p:spTgt spid="128"/>
                                        </p:tgtEl>
                                        <p:attrNameLst>
                                          <p:attrName>style.visibility</p:attrName>
                                        </p:attrNameLst>
                                      </p:cBhvr>
                                      <p:to>
                                        <p:strVal val="visible"/>
                                      </p:to>
                                    </p:set>
                                  </p:childTnLst>
                                </p:cTn>
                              </p:par>
                              <p:par>
                                <p:cTn id="205" presetID="1" presetClass="entr" presetSubtype="0" fill="hold" grpId="3" nodeType="withEffect">
                                  <p:stCondLst>
                                    <p:cond delay="0"/>
                                  </p:stCondLst>
                                  <p:childTnLst>
                                    <p:set>
                                      <p:cBhvr>
                                        <p:cTn id="206"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25"/>
                  </p:tgtEl>
                </p:cond>
              </p:nextCondLst>
            </p:seq>
            <p:seq concurrent="1" nextAc="seek">
              <p:cTn id="207" restart="whenNotActive" fill="hold" evtFilter="cancelBubble" nodeType="interactiveSeq">
                <p:stCondLst>
                  <p:cond evt="onClick" delay="0">
                    <p:tgtEl>
                      <p:spTgt spid="128"/>
                    </p:tgtEl>
                  </p:cond>
                </p:stCondLst>
                <p:endSync evt="end" delay="0">
                  <p:rtn val="all"/>
                </p:endSync>
                <p:childTnLst>
                  <p:par>
                    <p:cTn id="208" fill="hold">
                      <p:stCondLst>
                        <p:cond delay="0"/>
                      </p:stCondLst>
                      <p:childTnLst>
                        <p:par>
                          <p:cTn id="209" fill="hold">
                            <p:stCondLst>
                              <p:cond delay="0"/>
                            </p:stCondLst>
                            <p:childTnLst>
                              <p:par>
                                <p:cTn id="210" presetID="1" presetClass="exit" presetSubtype="0" fill="hold" grpId="1" nodeType="withEffect">
                                  <p:stCondLst>
                                    <p:cond delay="0"/>
                                  </p:stCondLst>
                                  <p:childTnLst>
                                    <p:set>
                                      <p:cBhvr>
                                        <p:cTn id="211" dur="1" fill="hold">
                                          <p:stCondLst>
                                            <p:cond delay="0"/>
                                          </p:stCondLst>
                                        </p:cTn>
                                        <p:tgtEl>
                                          <p:spTgt spid="128"/>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127"/>
                                        </p:tgtEl>
                                        <p:attrNameLst>
                                          <p:attrName>style.visibility</p:attrName>
                                        </p:attrNameLst>
                                      </p:cBhvr>
                                      <p:to>
                                        <p:strVal val="hidden"/>
                                      </p:to>
                                    </p:set>
                                  </p:childTnLst>
                                </p:cTn>
                              </p:par>
                              <p:par>
                                <p:cTn id="214" presetID="1" presetClass="entr" presetSubtype="0" fill="hold" grpId="3" nodeType="withEffect">
                                  <p:stCondLst>
                                    <p:cond delay="0"/>
                                  </p:stCondLst>
                                  <p:childTnLst>
                                    <p:set>
                                      <p:cBhvr>
                                        <p:cTn id="215" dur="1" fill="hold">
                                          <p:stCondLst>
                                            <p:cond delay="0"/>
                                          </p:stCondLst>
                                        </p:cTn>
                                        <p:tgtEl>
                                          <p:spTgt spid="126"/>
                                        </p:tgtEl>
                                        <p:attrNameLst>
                                          <p:attrName>style.visibility</p:attrName>
                                        </p:attrNameLst>
                                      </p:cBhvr>
                                      <p:to>
                                        <p:strVal val="visible"/>
                                      </p:to>
                                    </p:set>
                                  </p:childTnLst>
                                </p:cTn>
                              </p:par>
                              <p:par>
                                <p:cTn id="216" presetID="1" presetClass="entr" presetSubtype="0" fill="hold" grpId="3" nodeType="withEffect">
                                  <p:stCondLst>
                                    <p:cond delay="0"/>
                                  </p:stCondLst>
                                  <p:childTnLst>
                                    <p:set>
                                      <p:cBhvr>
                                        <p:cTn id="217" dur="1" fill="hold">
                                          <p:stCondLst>
                                            <p:cond delay="0"/>
                                          </p:stCondLst>
                                        </p:cTn>
                                        <p:tgtEl>
                                          <p:spTgt spid="125"/>
                                        </p:tgtEl>
                                        <p:attrNameLst>
                                          <p:attrName>style.visibility</p:attrName>
                                        </p:attrNameLst>
                                      </p:cBhvr>
                                      <p:to>
                                        <p:strVal val="visible"/>
                                      </p:to>
                                    </p:set>
                                  </p:childTnLst>
                                </p:cTn>
                              </p:par>
                            </p:childTnLst>
                          </p:cTn>
                        </p:par>
                      </p:childTnLst>
                    </p:cTn>
                  </p:par>
                </p:childTnLst>
              </p:cTn>
              <p:nextCondLst>
                <p:cond evt="onClick" delay="0">
                  <p:tgtEl>
                    <p:spTgt spid="128"/>
                  </p:tgtEl>
                </p:cond>
              </p:nextCondLst>
            </p:seq>
            <p:seq concurrent="1" nextAc="seek">
              <p:cTn id="218" restart="whenNotActive" fill="hold" evtFilter="cancelBubble" nodeType="interactiveSeq">
                <p:stCondLst>
                  <p:cond evt="onClick" delay="0">
                    <p:tgtEl>
                      <p:spTgt spid="127"/>
                    </p:tgtEl>
                  </p:cond>
                </p:stCondLst>
                <p:endSync evt="end" delay="0">
                  <p:rtn val="all"/>
                </p:endSync>
                <p:childTnLst>
                  <p:par>
                    <p:cTn id="219" fill="hold">
                      <p:stCondLst>
                        <p:cond delay="0"/>
                      </p:stCondLst>
                      <p:childTnLst>
                        <p:par>
                          <p:cTn id="220" fill="hold">
                            <p:stCondLst>
                              <p:cond delay="0"/>
                            </p:stCondLst>
                            <p:childTnLst>
                              <p:par>
                                <p:cTn id="221" presetID="1" presetClass="exit" presetSubtype="0" fill="hold" grpId="2" nodeType="withEffect">
                                  <p:stCondLst>
                                    <p:cond delay="0"/>
                                  </p:stCondLst>
                                  <p:childTnLst>
                                    <p:set>
                                      <p:cBhvr>
                                        <p:cTn id="222" dur="1" fill="hold">
                                          <p:stCondLst>
                                            <p:cond delay="0"/>
                                          </p:stCondLst>
                                        </p:cTn>
                                        <p:tgtEl>
                                          <p:spTgt spid="127"/>
                                        </p:tgtEl>
                                        <p:attrNameLst>
                                          <p:attrName>style.visibility</p:attrName>
                                        </p:attrNameLst>
                                      </p:cBhvr>
                                      <p:to>
                                        <p:strVal val="hidden"/>
                                      </p:to>
                                    </p:set>
                                  </p:childTnLst>
                                </p:cTn>
                              </p:par>
                              <p:par>
                                <p:cTn id="223" presetID="1" presetClass="exit" presetSubtype="0" fill="hold" grpId="2" nodeType="withEffect">
                                  <p:stCondLst>
                                    <p:cond delay="0"/>
                                  </p:stCondLst>
                                  <p:childTnLst>
                                    <p:set>
                                      <p:cBhvr>
                                        <p:cTn id="224" dur="1" fill="hold">
                                          <p:stCondLst>
                                            <p:cond delay="0"/>
                                          </p:stCondLst>
                                        </p:cTn>
                                        <p:tgtEl>
                                          <p:spTgt spid="128"/>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129"/>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27"/>
                  </p:tgtEl>
                </p:cond>
              </p:nextCondLst>
            </p:seq>
            <p:seq concurrent="1" nextAc="seek">
              <p:cTn id="229" restart="whenNotActive" fill="hold" evtFilter="cancelBubble" nodeType="interactiveSeq">
                <p:stCondLst>
                  <p:cond evt="onClick" delay="0">
                    <p:tgtEl>
                      <p:spTgt spid="130"/>
                    </p:tgtEl>
                  </p:cond>
                </p:stCondLst>
                <p:endSync evt="end" delay="0">
                  <p:rtn val="all"/>
                </p:endSync>
                <p:childTnLst>
                  <p:par>
                    <p:cTn id="230" fill="hold">
                      <p:stCondLst>
                        <p:cond delay="0"/>
                      </p:stCondLst>
                      <p:childTnLst>
                        <p:par>
                          <p:cTn id="231" fill="hold">
                            <p:stCondLst>
                              <p:cond delay="0"/>
                            </p:stCondLst>
                            <p:childTnLst>
                              <p:par>
                                <p:cTn id="232" presetID="1" presetClass="exit" presetSubtype="0" fill="hold" grpId="1" nodeType="withEffect">
                                  <p:stCondLst>
                                    <p:cond delay="0"/>
                                  </p:stCondLst>
                                  <p:childTnLst>
                                    <p:set>
                                      <p:cBhvr>
                                        <p:cTn id="233" dur="1" fill="hold">
                                          <p:stCondLst>
                                            <p:cond delay="0"/>
                                          </p:stCondLst>
                                        </p:cTn>
                                        <p:tgtEl>
                                          <p:spTgt spid="129"/>
                                        </p:tgtEl>
                                        <p:attrNameLst>
                                          <p:attrName>style.visibility</p:attrName>
                                        </p:attrNameLst>
                                      </p:cBhvr>
                                      <p:to>
                                        <p:strVal val="hidden"/>
                                      </p:to>
                                    </p:set>
                                  </p:childTnLst>
                                </p:cTn>
                              </p:par>
                              <p:par>
                                <p:cTn id="234" presetID="1" presetClass="exit" presetSubtype="0" fill="hold" grpId="1" nodeType="withEffect">
                                  <p:stCondLst>
                                    <p:cond delay="0"/>
                                  </p:stCondLst>
                                  <p:childTnLst>
                                    <p:set>
                                      <p:cBhvr>
                                        <p:cTn id="235" dur="1" fill="hold">
                                          <p:stCondLst>
                                            <p:cond delay="0"/>
                                          </p:stCondLst>
                                        </p:cTn>
                                        <p:tgtEl>
                                          <p:spTgt spid="130"/>
                                        </p:tgtEl>
                                        <p:attrNameLst>
                                          <p:attrName>style.visibility</p:attrName>
                                        </p:attrNameLst>
                                      </p:cBhvr>
                                      <p:to>
                                        <p:strVal val="hidden"/>
                                      </p:to>
                                    </p:set>
                                  </p:childTnLst>
                                </p:cTn>
                              </p:par>
                              <p:par>
                                <p:cTn id="236" presetID="1" presetClass="entr" presetSubtype="0" fill="hold" grpId="0" nodeType="withEffect">
                                  <p:stCondLst>
                                    <p:cond delay="0"/>
                                  </p:stCondLst>
                                  <p:childTnLst>
                                    <p:set>
                                      <p:cBhvr>
                                        <p:cTn id="237" dur="1" fill="hold">
                                          <p:stCondLst>
                                            <p:cond delay="0"/>
                                          </p:stCondLst>
                                        </p:cTn>
                                        <p:tgtEl>
                                          <p:spTgt spid="128"/>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30"/>
                  </p:tgtEl>
                </p:cond>
              </p:nextCondLst>
            </p:seq>
            <p:seq concurrent="1" nextAc="seek">
              <p:cTn id="240" restart="whenNotActive" fill="hold" evtFilter="cancelBubble" nodeType="interactiveSeq">
                <p:stCondLst>
                  <p:cond evt="onClick" delay="0">
                    <p:tgtEl>
                      <p:spTgt spid="129"/>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2" nodeType="withEffect">
                                  <p:stCondLst>
                                    <p:cond delay="0"/>
                                  </p:stCondLst>
                                  <p:childTnLst>
                                    <p:set>
                                      <p:cBhvr>
                                        <p:cTn id="244" dur="1" fill="hold">
                                          <p:stCondLst>
                                            <p:cond delay="0"/>
                                          </p:stCondLst>
                                        </p:cTn>
                                        <p:tgtEl>
                                          <p:spTgt spid="129"/>
                                        </p:tgtEl>
                                        <p:attrNameLst>
                                          <p:attrName>style.visibility</p:attrName>
                                        </p:attrNameLst>
                                      </p:cBhvr>
                                      <p:to>
                                        <p:strVal val="hidden"/>
                                      </p:to>
                                    </p:set>
                                  </p:childTnLst>
                                </p:cTn>
                              </p:par>
                              <p:par>
                                <p:cTn id="245" presetID="1" presetClass="exit" presetSubtype="0" fill="hold" grpId="3" nodeType="withEffect">
                                  <p:stCondLst>
                                    <p:cond delay="0"/>
                                  </p:stCondLst>
                                  <p:childTnLst>
                                    <p:set>
                                      <p:cBhvr>
                                        <p:cTn id="246" dur="1" fill="hold">
                                          <p:stCondLst>
                                            <p:cond delay="0"/>
                                          </p:stCondLst>
                                        </p:cTn>
                                        <p:tgtEl>
                                          <p:spTgt spid="130"/>
                                        </p:tgtEl>
                                        <p:attrNameLst>
                                          <p:attrName>style.visibility</p:attrName>
                                        </p:attrNameLst>
                                      </p:cBhvr>
                                      <p:to>
                                        <p:strVal val="hidden"/>
                                      </p:to>
                                    </p:set>
                                  </p:childTnLst>
                                </p:cTn>
                              </p:par>
                              <p:par>
                                <p:cTn id="247" presetID="1" presetClass="entr" presetSubtype="0" fill="hold" grpId="0" nodeType="withEffect">
                                  <p:stCondLst>
                                    <p:cond delay="0"/>
                                  </p:stCondLst>
                                  <p:childTnLst>
                                    <p:set>
                                      <p:cBhvr>
                                        <p:cTn id="248" dur="1" fill="hold">
                                          <p:stCondLst>
                                            <p:cond delay="0"/>
                                          </p:stCondLst>
                                        </p:cTn>
                                        <p:tgtEl>
                                          <p:spTgt spid="132"/>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131"/>
                                        </p:tgtEl>
                                        <p:attrNameLst>
                                          <p:attrName>style.visibility</p:attrName>
                                        </p:attrNameLst>
                                      </p:cBhvr>
                                      <p:to>
                                        <p:strVal val="visible"/>
                                      </p:to>
                                    </p:set>
                                  </p:childTnLst>
                                </p:cTn>
                              </p:par>
                            </p:childTnLst>
                          </p:cTn>
                        </p:par>
                      </p:childTnLst>
                    </p:cTn>
                  </p:par>
                </p:childTnLst>
              </p:cTn>
              <p:nextCondLst>
                <p:cond evt="onClick" delay="0">
                  <p:tgtEl>
                    <p:spTgt spid="129"/>
                  </p:tgtEl>
                </p:cond>
              </p:nextCondLst>
            </p:seq>
            <p:seq concurrent="1" nextAc="seek">
              <p:cTn id="251" restart="whenNotActive" fill="hold" evtFilter="cancelBubble" nodeType="interactiveSeq">
                <p:stCondLst>
                  <p:cond evt="onClick" delay="0">
                    <p:tgtEl>
                      <p:spTgt spid="132"/>
                    </p:tgtEl>
                  </p:cond>
                </p:stCondLst>
                <p:endSync evt="end" delay="0">
                  <p:rtn val="all"/>
                </p:endSync>
                <p:childTnLst>
                  <p:par>
                    <p:cTn id="252" fill="hold">
                      <p:stCondLst>
                        <p:cond delay="0"/>
                      </p:stCondLst>
                      <p:childTnLst>
                        <p:par>
                          <p:cTn id="253" fill="hold">
                            <p:stCondLst>
                              <p:cond delay="0"/>
                            </p:stCondLst>
                            <p:childTnLst>
                              <p:par>
                                <p:cTn id="254" presetID="1" presetClass="exit" presetSubtype="0" fill="hold" grpId="1" nodeType="withEffect">
                                  <p:stCondLst>
                                    <p:cond delay="0"/>
                                  </p:stCondLst>
                                  <p:childTnLst>
                                    <p:set>
                                      <p:cBhvr>
                                        <p:cTn id="255" dur="1" fill="hold">
                                          <p:stCondLst>
                                            <p:cond delay="0"/>
                                          </p:stCondLst>
                                        </p:cTn>
                                        <p:tgtEl>
                                          <p:spTgt spid="132"/>
                                        </p:tgtEl>
                                        <p:attrNameLst>
                                          <p:attrName>style.visibility</p:attrName>
                                        </p:attrNameLst>
                                      </p:cBhvr>
                                      <p:to>
                                        <p:strVal val="hidden"/>
                                      </p:to>
                                    </p:set>
                                  </p:childTnLst>
                                </p:cTn>
                              </p:par>
                              <p:par>
                                <p:cTn id="256" presetID="1" presetClass="exit" presetSubtype="0" fill="hold" grpId="1" nodeType="withEffect">
                                  <p:stCondLst>
                                    <p:cond delay="0"/>
                                  </p:stCondLst>
                                  <p:childTnLst>
                                    <p:set>
                                      <p:cBhvr>
                                        <p:cTn id="257" dur="1" fill="hold">
                                          <p:stCondLst>
                                            <p:cond delay="0"/>
                                          </p:stCondLst>
                                        </p:cTn>
                                        <p:tgtEl>
                                          <p:spTgt spid="131"/>
                                        </p:tgtEl>
                                        <p:attrNameLst>
                                          <p:attrName>style.visibility</p:attrName>
                                        </p:attrNameLst>
                                      </p:cBhvr>
                                      <p:to>
                                        <p:strVal val="hidden"/>
                                      </p:to>
                                    </p:set>
                                  </p:childTnLst>
                                </p:cTn>
                              </p:par>
                              <p:par>
                                <p:cTn id="258" presetID="1" presetClass="entr" presetSubtype="0" fill="hold" grpId="3" nodeType="withEffect">
                                  <p:stCondLst>
                                    <p:cond delay="0"/>
                                  </p:stCondLst>
                                  <p:childTnLst>
                                    <p:set>
                                      <p:cBhvr>
                                        <p:cTn id="259" dur="1" fill="hold">
                                          <p:stCondLst>
                                            <p:cond delay="0"/>
                                          </p:stCondLst>
                                        </p:cTn>
                                        <p:tgtEl>
                                          <p:spTgt spid="129"/>
                                        </p:tgtEl>
                                        <p:attrNameLst>
                                          <p:attrName>style.visibility</p:attrName>
                                        </p:attrNameLst>
                                      </p:cBhvr>
                                      <p:to>
                                        <p:strVal val="visible"/>
                                      </p:to>
                                    </p:set>
                                  </p:childTnLst>
                                </p:cTn>
                              </p:par>
                              <p:par>
                                <p:cTn id="260" presetID="1" presetClass="entr" presetSubtype="0" fill="hold" grpId="2" nodeType="withEffect">
                                  <p:stCondLst>
                                    <p:cond delay="0"/>
                                  </p:stCondLst>
                                  <p:childTnLst>
                                    <p:set>
                                      <p:cBhvr>
                                        <p:cTn id="261"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32"/>
                  </p:tgtEl>
                </p:cond>
              </p:nextCondLst>
            </p:seq>
            <p:seq concurrent="1" nextAc="seek">
              <p:cTn id="262" restart="whenNotActive" fill="hold" evtFilter="cancelBubble" nodeType="interactiveSeq">
                <p:stCondLst>
                  <p:cond evt="onClick" delay="0">
                    <p:tgtEl>
                      <p:spTgt spid="131"/>
                    </p:tgtEl>
                  </p:cond>
                </p:stCondLst>
                <p:endSync evt="end" delay="0">
                  <p:rtn val="all"/>
                </p:endSync>
                <p:childTnLst>
                  <p:par>
                    <p:cTn id="263" fill="hold">
                      <p:stCondLst>
                        <p:cond delay="0"/>
                      </p:stCondLst>
                      <p:childTnLst>
                        <p:par>
                          <p:cTn id="264" fill="hold">
                            <p:stCondLst>
                              <p:cond delay="0"/>
                            </p:stCondLst>
                            <p:childTnLst>
                              <p:par>
                                <p:cTn id="265" presetID="1" presetClass="exit" presetSubtype="0" fill="hold" grpId="2" nodeType="withEffect">
                                  <p:stCondLst>
                                    <p:cond delay="0"/>
                                  </p:stCondLst>
                                  <p:childTnLst>
                                    <p:set>
                                      <p:cBhvr>
                                        <p:cTn id="266" dur="1" fill="hold">
                                          <p:stCondLst>
                                            <p:cond delay="0"/>
                                          </p:stCondLst>
                                        </p:cTn>
                                        <p:tgtEl>
                                          <p:spTgt spid="131"/>
                                        </p:tgtEl>
                                        <p:attrNameLst>
                                          <p:attrName>style.visibility</p:attrName>
                                        </p:attrNameLst>
                                      </p:cBhvr>
                                      <p:to>
                                        <p:strVal val="hidden"/>
                                      </p:to>
                                    </p:set>
                                  </p:childTnLst>
                                </p:cTn>
                              </p:par>
                              <p:par>
                                <p:cTn id="267" presetID="1" presetClass="exit" presetSubtype="0" fill="hold" grpId="2" nodeType="withEffect">
                                  <p:stCondLst>
                                    <p:cond delay="0"/>
                                  </p:stCondLst>
                                  <p:childTnLst>
                                    <p:set>
                                      <p:cBhvr>
                                        <p:cTn id="268" dur="1" fill="hold">
                                          <p:stCondLst>
                                            <p:cond delay="0"/>
                                          </p:stCondLst>
                                        </p:cTn>
                                        <p:tgtEl>
                                          <p:spTgt spid="132"/>
                                        </p:tgtEl>
                                        <p:attrNameLst>
                                          <p:attrName>style.visibility</p:attrName>
                                        </p:attrNameLst>
                                      </p:cBhvr>
                                      <p:to>
                                        <p:strVal val="hidden"/>
                                      </p:to>
                                    </p:set>
                                  </p:childTnLst>
                                </p:cTn>
                              </p:par>
                              <p:par>
                                <p:cTn id="269" presetID="1" presetClass="entr" presetSubtype="0" fill="hold" grpId="3" nodeType="withEffect">
                                  <p:stCondLst>
                                    <p:cond delay="0"/>
                                  </p:stCondLst>
                                  <p:childTnLst>
                                    <p:set>
                                      <p:cBhvr>
                                        <p:cTn id="270" dur="1" fill="hold">
                                          <p:stCondLst>
                                            <p:cond delay="0"/>
                                          </p:stCondLst>
                                        </p:cTn>
                                        <p:tgtEl>
                                          <p:spTgt spid="134"/>
                                        </p:tgtEl>
                                        <p:attrNameLst>
                                          <p:attrName>style.visibility</p:attrName>
                                        </p:attrNameLst>
                                      </p:cBhvr>
                                      <p:to>
                                        <p:strVal val="visible"/>
                                      </p:to>
                                    </p:set>
                                  </p:childTnLst>
                                </p:cTn>
                              </p:par>
                              <p:par>
                                <p:cTn id="271" presetID="1" presetClass="entr" presetSubtype="0" fill="hold" grpId="3" nodeType="withEffect">
                                  <p:stCondLst>
                                    <p:cond delay="0"/>
                                  </p:stCondLst>
                                  <p:childTnLst>
                                    <p:set>
                                      <p:cBhvr>
                                        <p:cTn id="272"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1"/>
                  </p:tgtEl>
                </p:cond>
              </p:nextCondLst>
            </p:seq>
            <p:seq concurrent="1" nextAc="seek">
              <p:cTn id="273" restart="whenNotActive" fill="hold" evtFilter="cancelBubble" nodeType="interactiveSeq">
                <p:stCondLst>
                  <p:cond evt="onClick" delay="0">
                    <p:tgtEl>
                      <p:spTgt spid="134"/>
                    </p:tgtEl>
                  </p:cond>
                </p:stCondLst>
                <p:endSync evt="end" delay="0">
                  <p:rtn val="all"/>
                </p:endSync>
                <p:childTnLst>
                  <p:par>
                    <p:cTn id="274" fill="hold">
                      <p:stCondLst>
                        <p:cond delay="0"/>
                      </p:stCondLst>
                      <p:childTnLst>
                        <p:par>
                          <p:cTn id="275" fill="hold">
                            <p:stCondLst>
                              <p:cond delay="0"/>
                            </p:stCondLst>
                            <p:childTnLst>
                              <p:par>
                                <p:cTn id="276" presetID="1" presetClass="exit" presetSubtype="0" fill="hold" grpId="1" nodeType="withEffect">
                                  <p:stCondLst>
                                    <p:cond delay="0"/>
                                  </p:stCondLst>
                                  <p:childTnLst>
                                    <p:set>
                                      <p:cBhvr>
                                        <p:cTn id="277" dur="1" fill="hold">
                                          <p:stCondLst>
                                            <p:cond delay="0"/>
                                          </p:stCondLst>
                                        </p:cTn>
                                        <p:tgtEl>
                                          <p:spTgt spid="134"/>
                                        </p:tgtEl>
                                        <p:attrNameLst>
                                          <p:attrName>style.visibility</p:attrName>
                                        </p:attrNameLst>
                                      </p:cBhvr>
                                      <p:to>
                                        <p:strVal val="hidden"/>
                                      </p:to>
                                    </p:set>
                                  </p:childTnLst>
                                </p:cTn>
                              </p:par>
                              <p:par>
                                <p:cTn id="278" presetID="1" presetClass="exit" presetSubtype="0" fill="hold" grpId="1" nodeType="withEffect">
                                  <p:stCondLst>
                                    <p:cond delay="0"/>
                                  </p:stCondLst>
                                  <p:childTnLst>
                                    <p:set>
                                      <p:cBhvr>
                                        <p:cTn id="279" dur="1" fill="hold">
                                          <p:stCondLst>
                                            <p:cond delay="0"/>
                                          </p:stCondLst>
                                        </p:cTn>
                                        <p:tgtEl>
                                          <p:spTgt spid="133"/>
                                        </p:tgtEl>
                                        <p:attrNameLst>
                                          <p:attrName>style.visibility</p:attrName>
                                        </p:attrNameLst>
                                      </p:cBhvr>
                                      <p:to>
                                        <p:strVal val="hidden"/>
                                      </p:to>
                                    </p:set>
                                  </p:childTnLst>
                                </p:cTn>
                              </p:par>
                              <p:par>
                                <p:cTn id="280" presetID="1" presetClass="entr" presetSubtype="0" fill="hold" grpId="3" nodeType="withEffect">
                                  <p:stCondLst>
                                    <p:cond delay="0"/>
                                  </p:stCondLst>
                                  <p:childTnLst>
                                    <p:set>
                                      <p:cBhvr>
                                        <p:cTn id="281" dur="1" fill="hold">
                                          <p:stCondLst>
                                            <p:cond delay="0"/>
                                          </p:stCondLst>
                                        </p:cTn>
                                        <p:tgtEl>
                                          <p:spTgt spid="132"/>
                                        </p:tgtEl>
                                        <p:attrNameLst>
                                          <p:attrName>style.visibility</p:attrName>
                                        </p:attrNameLst>
                                      </p:cBhvr>
                                      <p:to>
                                        <p:strVal val="visible"/>
                                      </p:to>
                                    </p:set>
                                  </p:childTnLst>
                                </p:cTn>
                              </p:par>
                              <p:par>
                                <p:cTn id="282" presetID="1" presetClass="entr" presetSubtype="0" fill="hold" grpId="3" nodeType="withEffect">
                                  <p:stCondLst>
                                    <p:cond delay="0"/>
                                  </p:stCondLst>
                                  <p:childTnLst>
                                    <p:set>
                                      <p:cBhvr>
                                        <p:cTn id="283" dur="1" fill="hold">
                                          <p:stCondLst>
                                            <p:cond delay="0"/>
                                          </p:stCondLst>
                                        </p:cTn>
                                        <p:tgtEl>
                                          <p:spTgt spid="131"/>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seq concurrent="1" nextAc="seek">
              <p:cTn id="284" restart="whenNotActive" fill="hold" evtFilter="cancelBubble" nodeType="interactiveSeq">
                <p:stCondLst>
                  <p:cond evt="onClick" delay="0">
                    <p:tgtEl>
                      <p:spTgt spid="133"/>
                    </p:tgtEl>
                  </p:cond>
                </p:stCondLst>
                <p:endSync evt="end" delay="0">
                  <p:rtn val="all"/>
                </p:endSync>
                <p:childTnLst>
                  <p:par>
                    <p:cTn id="285" fill="hold">
                      <p:stCondLst>
                        <p:cond delay="0"/>
                      </p:stCondLst>
                      <p:childTnLst>
                        <p:par>
                          <p:cTn id="286" fill="hold">
                            <p:stCondLst>
                              <p:cond delay="0"/>
                            </p:stCondLst>
                            <p:childTnLst>
                              <p:par>
                                <p:cTn id="287" presetID="1" presetClass="exit" presetSubtype="0" fill="hold" grpId="2" nodeType="withEffect">
                                  <p:stCondLst>
                                    <p:cond delay="0"/>
                                  </p:stCondLst>
                                  <p:childTnLst>
                                    <p:set>
                                      <p:cBhvr>
                                        <p:cTn id="288" dur="1" fill="hold">
                                          <p:stCondLst>
                                            <p:cond delay="0"/>
                                          </p:stCondLst>
                                        </p:cTn>
                                        <p:tgtEl>
                                          <p:spTgt spid="133"/>
                                        </p:tgtEl>
                                        <p:attrNameLst>
                                          <p:attrName>style.visibility</p:attrName>
                                        </p:attrNameLst>
                                      </p:cBhvr>
                                      <p:to>
                                        <p:strVal val="hidden"/>
                                      </p:to>
                                    </p:set>
                                  </p:childTnLst>
                                </p:cTn>
                              </p:par>
                              <p:par>
                                <p:cTn id="289" presetID="1" presetClass="exit" presetSubtype="0" fill="hold" grpId="2" nodeType="withEffect">
                                  <p:stCondLst>
                                    <p:cond delay="0"/>
                                  </p:stCondLst>
                                  <p:childTnLst>
                                    <p:set>
                                      <p:cBhvr>
                                        <p:cTn id="290" dur="1" fill="hold">
                                          <p:stCondLst>
                                            <p:cond delay="0"/>
                                          </p:stCondLst>
                                        </p:cTn>
                                        <p:tgtEl>
                                          <p:spTgt spid="134"/>
                                        </p:tgtEl>
                                        <p:attrNameLst>
                                          <p:attrName>style.visibility</p:attrName>
                                        </p:attrNameLst>
                                      </p:cBhvr>
                                      <p:to>
                                        <p:strVal val="hidden"/>
                                      </p:to>
                                    </p:set>
                                  </p:childTnLst>
                                </p:cTn>
                              </p:par>
                              <p:par>
                                <p:cTn id="291" presetID="1" presetClass="entr" presetSubtype="0" fill="hold" grpId="3" nodeType="withEffect">
                                  <p:stCondLst>
                                    <p:cond delay="0"/>
                                  </p:stCondLst>
                                  <p:childTnLst>
                                    <p:set>
                                      <p:cBhvr>
                                        <p:cTn id="292" dur="1" fill="hold">
                                          <p:stCondLst>
                                            <p:cond delay="0"/>
                                          </p:stCondLst>
                                        </p:cTn>
                                        <p:tgtEl>
                                          <p:spTgt spid="136"/>
                                        </p:tgtEl>
                                        <p:attrNameLst>
                                          <p:attrName>style.visibility</p:attrName>
                                        </p:attrNameLst>
                                      </p:cBhvr>
                                      <p:to>
                                        <p:strVal val="visible"/>
                                      </p:to>
                                    </p:set>
                                  </p:childTnLst>
                                </p:cTn>
                              </p:par>
                              <p:par>
                                <p:cTn id="293" presetID="1" presetClass="entr" presetSubtype="0" fill="hold" grpId="3" nodeType="withEffect">
                                  <p:stCondLst>
                                    <p:cond delay="0"/>
                                  </p:stCondLst>
                                  <p:childTnLst>
                                    <p:set>
                                      <p:cBhvr>
                                        <p:cTn id="294"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3"/>
                  </p:tgtEl>
                </p:cond>
              </p:nextCondLst>
            </p:seq>
            <p:seq concurrent="1" nextAc="seek">
              <p:cTn id="295" restart="whenNotActive" fill="hold" evtFilter="cancelBubble" nodeType="interactiveSeq">
                <p:stCondLst>
                  <p:cond evt="onClick" delay="0">
                    <p:tgtEl>
                      <p:spTgt spid="136"/>
                    </p:tgtEl>
                  </p:cond>
                </p:stCondLst>
                <p:endSync evt="end" delay="0">
                  <p:rtn val="all"/>
                </p:endSync>
                <p:childTnLst>
                  <p:par>
                    <p:cTn id="296" fill="hold">
                      <p:stCondLst>
                        <p:cond delay="0"/>
                      </p:stCondLst>
                      <p:childTnLst>
                        <p:par>
                          <p:cTn id="297" fill="hold">
                            <p:stCondLst>
                              <p:cond delay="0"/>
                            </p:stCondLst>
                            <p:childTnLst>
                              <p:par>
                                <p:cTn id="298" presetID="1" presetClass="exit" presetSubtype="0" fill="hold" grpId="1" nodeType="withEffect">
                                  <p:stCondLst>
                                    <p:cond delay="0"/>
                                  </p:stCondLst>
                                  <p:childTnLst>
                                    <p:set>
                                      <p:cBhvr>
                                        <p:cTn id="299" dur="1" fill="hold">
                                          <p:stCondLst>
                                            <p:cond delay="0"/>
                                          </p:stCondLst>
                                        </p:cTn>
                                        <p:tgtEl>
                                          <p:spTgt spid="136"/>
                                        </p:tgtEl>
                                        <p:attrNameLst>
                                          <p:attrName>style.visibility</p:attrName>
                                        </p:attrNameLst>
                                      </p:cBhvr>
                                      <p:to>
                                        <p:strVal val="hidden"/>
                                      </p:to>
                                    </p:set>
                                  </p:childTnLst>
                                </p:cTn>
                              </p:par>
                              <p:par>
                                <p:cTn id="300" presetID="1" presetClass="exit" presetSubtype="0" fill="hold" grpId="1" nodeType="withEffect">
                                  <p:stCondLst>
                                    <p:cond delay="0"/>
                                  </p:stCondLst>
                                  <p:childTnLst>
                                    <p:set>
                                      <p:cBhvr>
                                        <p:cTn id="301" dur="1" fill="hold">
                                          <p:stCondLst>
                                            <p:cond delay="0"/>
                                          </p:stCondLst>
                                        </p:cTn>
                                        <p:tgtEl>
                                          <p:spTgt spid="135"/>
                                        </p:tgtEl>
                                        <p:attrNameLst>
                                          <p:attrName>style.visibility</p:attrName>
                                        </p:attrNameLst>
                                      </p:cBhvr>
                                      <p:to>
                                        <p:strVal val="hidden"/>
                                      </p:to>
                                    </p:set>
                                  </p:childTnLst>
                                </p:cTn>
                              </p:par>
                              <p:par>
                                <p:cTn id="302" presetID="1" presetClass="entr" presetSubtype="0" fill="hold" grpId="0" nodeType="withEffect">
                                  <p:stCondLst>
                                    <p:cond delay="0"/>
                                  </p:stCondLst>
                                  <p:childTnLst>
                                    <p:set>
                                      <p:cBhvr>
                                        <p:cTn id="303" dur="1" fill="hold">
                                          <p:stCondLst>
                                            <p:cond delay="0"/>
                                          </p:stCondLst>
                                        </p:cTn>
                                        <p:tgtEl>
                                          <p:spTgt spid="134"/>
                                        </p:tgtEl>
                                        <p:attrNameLst>
                                          <p:attrName>style.visibility</p:attrName>
                                        </p:attrNameLst>
                                      </p:cBhvr>
                                      <p:to>
                                        <p:strVal val="visible"/>
                                      </p:to>
                                    </p:set>
                                  </p:childTnLst>
                                </p:cTn>
                              </p:par>
                              <p:par>
                                <p:cTn id="304" presetID="1" presetClass="entr" presetSubtype="0" fill="hold" grpId="0" nodeType="withEffect">
                                  <p:stCondLst>
                                    <p:cond delay="0"/>
                                  </p:stCondLst>
                                  <p:childTnLst>
                                    <p:set>
                                      <p:cBhvr>
                                        <p:cTn id="305"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6"/>
                  </p:tgtEl>
                </p:cond>
              </p:nextCondLst>
            </p:seq>
            <p:seq concurrent="1" nextAc="seek">
              <p:cTn id="306" restart="whenNotActive" fill="hold" evtFilter="cancelBubble" nodeType="interactiveSeq">
                <p:stCondLst>
                  <p:cond evt="onClick" delay="0">
                    <p:tgtEl>
                      <p:spTgt spid="135"/>
                    </p:tgtEl>
                  </p:cond>
                </p:stCondLst>
                <p:endSync evt="end" delay="0">
                  <p:rtn val="all"/>
                </p:endSync>
                <p:childTnLst>
                  <p:par>
                    <p:cTn id="307" fill="hold">
                      <p:stCondLst>
                        <p:cond delay="0"/>
                      </p:stCondLst>
                      <p:childTnLst>
                        <p:par>
                          <p:cTn id="308" fill="hold">
                            <p:stCondLst>
                              <p:cond delay="0"/>
                            </p:stCondLst>
                            <p:childTnLst>
                              <p:par>
                                <p:cTn id="309" presetID="1" presetClass="exit" presetSubtype="0" fill="hold" grpId="2" nodeType="withEffect">
                                  <p:stCondLst>
                                    <p:cond delay="0"/>
                                  </p:stCondLst>
                                  <p:childTnLst>
                                    <p:set>
                                      <p:cBhvr>
                                        <p:cTn id="310" dur="1" fill="hold">
                                          <p:stCondLst>
                                            <p:cond delay="0"/>
                                          </p:stCondLst>
                                        </p:cTn>
                                        <p:tgtEl>
                                          <p:spTgt spid="135"/>
                                        </p:tgtEl>
                                        <p:attrNameLst>
                                          <p:attrName>style.visibility</p:attrName>
                                        </p:attrNameLst>
                                      </p:cBhvr>
                                      <p:to>
                                        <p:strVal val="hidden"/>
                                      </p:to>
                                    </p:set>
                                  </p:childTnLst>
                                </p:cTn>
                              </p:par>
                              <p:par>
                                <p:cTn id="311" presetID="1" presetClass="exit" presetSubtype="0" fill="hold" grpId="2" nodeType="withEffect">
                                  <p:stCondLst>
                                    <p:cond delay="0"/>
                                  </p:stCondLst>
                                  <p:childTnLst>
                                    <p:set>
                                      <p:cBhvr>
                                        <p:cTn id="312" dur="1" fill="hold">
                                          <p:stCondLst>
                                            <p:cond delay="0"/>
                                          </p:stCondLst>
                                        </p:cTn>
                                        <p:tgtEl>
                                          <p:spTgt spid="136"/>
                                        </p:tgtEl>
                                        <p:attrNameLst>
                                          <p:attrName>style.visibility</p:attrName>
                                        </p:attrNameLst>
                                      </p:cBhvr>
                                      <p:to>
                                        <p:strVal val="hidden"/>
                                      </p:to>
                                    </p:set>
                                  </p:childTnLst>
                                </p:cTn>
                              </p:par>
                              <p:par>
                                <p:cTn id="313" presetID="1" presetClass="entr" presetSubtype="0" fill="hold" grpId="0" nodeType="withEffect">
                                  <p:stCondLst>
                                    <p:cond delay="0"/>
                                  </p:stCondLst>
                                  <p:childTnLst>
                                    <p:set>
                                      <p:cBhvr>
                                        <p:cTn id="314" dur="1" fill="hold">
                                          <p:stCondLst>
                                            <p:cond delay="0"/>
                                          </p:stCondLst>
                                        </p:cTn>
                                        <p:tgtEl>
                                          <p:spTgt spid="138"/>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137"/>
                                        </p:tgtEl>
                                        <p:attrNameLst>
                                          <p:attrName>style.visibility</p:attrName>
                                        </p:attrNameLst>
                                      </p:cBhvr>
                                      <p:to>
                                        <p:strVal val="visible"/>
                                      </p:to>
                                    </p:set>
                                  </p:childTnLst>
                                </p:cTn>
                              </p:par>
                            </p:childTnLst>
                          </p:cTn>
                        </p:par>
                      </p:childTnLst>
                    </p:cTn>
                  </p:par>
                </p:childTnLst>
              </p:cTn>
              <p:nextCondLst>
                <p:cond evt="onClick" delay="0">
                  <p:tgtEl>
                    <p:spTgt spid="135"/>
                  </p:tgtEl>
                </p:cond>
              </p:nextCondLst>
            </p:seq>
            <p:seq concurrent="1" nextAc="seek">
              <p:cTn id="317" restart="whenNotActive" fill="hold" evtFilter="cancelBubble" nodeType="interactiveSeq">
                <p:stCondLst>
                  <p:cond evt="onClick" delay="0">
                    <p:tgtEl>
                      <p:spTgt spid="138"/>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1" nodeType="withEffect">
                                  <p:stCondLst>
                                    <p:cond delay="0"/>
                                  </p:stCondLst>
                                  <p:childTnLst>
                                    <p:set>
                                      <p:cBhvr>
                                        <p:cTn id="321" dur="1" fill="hold">
                                          <p:stCondLst>
                                            <p:cond delay="0"/>
                                          </p:stCondLst>
                                        </p:cTn>
                                        <p:tgtEl>
                                          <p:spTgt spid="138"/>
                                        </p:tgtEl>
                                        <p:attrNameLst>
                                          <p:attrName>style.visibility</p:attrName>
                                        </p:attrNameLst>
                                      </p:cBhvr>
                                      <p:to>
                                        <p:strVal val="hidden"/>
                                      </p:to>
                                    </p:set>
                                  </p:childTnLst>
                                </p:cTn>
                              </p:par>
                              <p:par>
                                <p:cTn id="322" presetID="1" presetClass="exit" presetSubtype="0" fill="hold" grpId="1" nodeType="withEffect">
                                  <p:stCondLst>
                                    <p:cond delay="0"/>
                                  </p:stCondLst>
                                  <p:childTnLst>
                                    <p:set>
                                      <p:cBhvr>
                                        <p:cTn id="323" dur="1" fill="hold">
                                          <p:stCondLst>
                                            <p:cond delay="0"/>
                                          </p:stCondLst>
                                        </p:cTn>
                                        <p:tgtEl>
                                          <p:spTgt spid="137"/>
                                        </p:tgtEl>
                                        <p:attrNameLst>
                                          <p:attrName>style.visibility</p:attrName>
                                        </p:attrNameLst>
                                      </p:cBhvr>
                                      <p:to>
                                        <p:strVal val="hidden"/>
                                      </p:to>
                                    </p:set>
                                  </p:childTnLst>
                                </p:cTn>
                              </p:par>
                              <p:par>
                                <p:cTn id="324" presetID="1" presetClass="entr" presetSubtype="0" fill="hold" grpId="0" nodeType="withEffect">
                                  <p:stCondLst>
                                    <p:cond delay="0"/>
                                  </p:stCondLst>
                                  <p:childTnLst>
                                    <p:set>
                                      <p:cBhvr>
                                        <p:cTn id="325" dur="1" fill="hold">
                                          <p:stCondLst>
                                            <p:cond delay="0"/>
                                          </p:stCondLst>
                                        </p:cTn>
                                        <p:tgtEl>
                                          <p:spTgt spid="136"/>
                                        </p:tgtEl>
                                        <p:attrNameLst>
                                          <p:attrName>style.visibility</p:attrName>
                                        </p:attrNameLst>
                                      </p:cBhvr>
                                      <p:to>
                                        <p:strVal val="visible"/>
                                      </p:to>
                                    </p:set>
                                  </p:childTnLst>
                                </p:cTn>
                              </p:par>
                              <p:par>
                                <p:cTn id="326" presetID="1" presetClass="entr" presetSubtype="0" fill="hold" grpId="0" nodeType="withEffect">
                                  <p:stCondLst>
                                    <p:cond delay="0"/>
                                  </p:stCondLst>
                                  <p:childTnLst>
                                    <p:set>
                                      <p:cBhvr>
                                        <p:cTn id="327"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8"/>
                  </p:tgtEl>
                </p:cond>
              </p:nextCondLst>
            </p:seq>
            <p:seq concurrent="1" nextAc="seek">
              <p:cTn id="328" restart="whenNotActive" fill="hold" evtFilter="cancelBubble" nodeType="interactiveSeq">
                <p:stCondLst>
                  <p:cond evt="onClick" delay="0">
                    <p:tgtEl>
                      <p:spTgt spid="137"/>
                    </p:tgtEl>
                  </p:cond>
                </p:stCondLst>
                <p:endSync evt="end" delay="0">
                  <p:rtn val="all"/>
                </p:endSync>
                <p:childTnLst>
                  <p:par>
                    <p:cTn id="329" fill="hold">
                      <p:stCondLst>
                        <p:cond delay="0"/>
                      </p:stCondLst>
                      <p:childTnLst>
                        <p:par>
                          <p:cTn id="330" fill="hold">
                            <p:stCondLst>
                              <p:cond delay="0"/>
                            </p:stCondLst>
                            <p:childTnLst>
                              <p:par>
                                <p:cTn id="331" presetID="1" presetClass="exit" presetSubtype="0" fill="hold" grpId="2" nodeType="withEffect">
                                  <p:stCondLst>
                                    <p:cond delay="0"/>
                                  </p:stCondLst>
                                  <p:childTnLst>
                                    <p:set>
                                      <p:cBhvr>
                                        <p:cTn id="332" dur="1" fill="hold">
                                          <p:stCondLst>
                                            <p:cond delay="0"/>
                                          </p:stCondLst>
                                        </p:cTn>
                                        <p:tgtEl>
                                          <p:spTgt spid="137"/>
                                        </p:tgtEl>
                                        <p:attrNameLst>
                                          <p:attrName>style.visibility</p:attrName>
                                        </p:attrNameLst>
                                      </p:cBhvr>
                                      <p:to>
                                        <p:strVal val="hidden"/>
                                      </p:to>
                                    </p:set>
                                  </p:childTnLst>
                                </p:cTn>
                              </p:par>
                              <p:par>
                                <p:cTn id="333" presetID="1" presetClass="exit" presetSubtype="0" fill="hold" grpId="2" nodeType="withEffect">
                                  <p:stCondLst>
                                    <p:cond delay="0"/>
                                  </p:stCondLst>
                                  <p:childTnLst>
                                    <p:set>
                                      <p:cBhvr>
                                        <p:cTn id="334" dur="1" fill="hold">
                                          <p:stCondLst>
                                            <p:cond delay="0"/>
                                          </p:stCondLst>
                                        </p:cTn>
                                        <p:tgtEl>
                                          <p:spTgt spid="138"/>
                                        </p:tgtEl>
                                        <p:attrNameLst>
                                          <p:attrName>style.visibility</p:attrName>
                                        </p:attrNameLst>
                                      </p:cBhvr>
                                      <p:to>
                                        <p:strVal val="hidden"/>
                                      </p:to>
                                    </p:set>
                                  </p:childTnLst>
                                </p:cTn>
                              </p:par>
                              <p:par>
                                <p:cTn id="335" presetID="1" presetClass="entr" presetSubtype="0" fill="hold" grpId="3" nodeType="withEffect">
                                  <p:stCondLst>
                                    <p:cond delay="0"/>
                                  </p:stCondLst>
                                  <p:childTnLst>
                                    <p:set>
                                      <p:cBhvr>
                                        <p:cTn id="336" dur="1" fill="hold">
                                          <p:stCondLst>
                                            <p:cond delay="0"/>
                                          </p:stCondLst>
                                        </p:cTn>
                                        <p:tgtEl>
                                          <p:spTgt spid="140"/>
                                        </p:tgtEl>
                                        <p:attrNameLst>
                                          <p:attrName>style.visibility</p:attrName>
                                        </p:attrNameLst>
                                      </p:cBhvr>
                                      <p:to>
                                        <p:strVal val="visible"/>
                                      </p:to>
                                    </p:set>
                                  </p:childTnLst>
                                </p:cTn>
                              </p:par>
                              <p:par>
                                <p:cTn id="337" presetID="1" presetClass="entr" presetSubtype="0" fill="hold" grpId="3" nodeType="withEffect">
                                  <p:stCondLst>
                                    <p:cond delay="0"/>
                                  </p:stCondLst>
                                  <p:childTnLst>
                                    <p:set>
                                      <p:cBhvr>
                                        <p:cTn id="338" dur="1" fill="hold">
                                          <p:stCondLst>
                                            <p:cond delay="0"/>
                                          </p:stCondLst>
                                        </p:cTn>
                                        <p:tgtEl>
                                          <p:spTgt spid="139"/>
                                        </p:tgtEl>
                                        <p:attrNameLst>
                                          <p:attrName>style.visibility</p:attrName>
                                        </p:attrNameLst>
                                      </p:cBhvr>
                                      <p:to>
                                        <p:strVal val="visible"/>
                                      </p:to>
                                    </p:set>
                                  </p:childTnLst>
                                </p:cTn>
                              </p:par>
                            </p:childTnLst>
                          </p:cTn>
                        </p:par>
                      </p:childTnLst>
                    </p:cTn>
                  </p:par>
                </p:childTnLst>
              </p:cTn>
              <p:nextCondLst>
                <p:cond evt="onClick" delay="0">
                  <p:tgtEl>
                    <p:spTgt spid="137"/>
                  </p:tgtEl>
                </p:cond>
              </p:nextCondLst>
            </p:seq>
            <p:seq concurrent="1" nextAc="seek">
              <p:cTn id="339" restart="whenNotActive" fill="hold" evtFilter="cancelBubble" nodeType="interactiveSeq">
                <p:stCondLst>
                  <p:cond evt="onClick" delay="0">
                    <p:tgtEl>
                      <p:spTgt spid="140"/>
                    </p:tgtEl>
                  </p:cond>
                </p:stCondLst>
                <p:endSync evt="end" delay="0">
                  <p:rtn val="all"/>
                </p:endSync>
                <p:childTnLst>
                  <p:par>
                    <p:cTn id="340" fill="hold">
                      <p:stCondLst>
                        <p:cond delay="0"/>
                      </p:stCondLst>
                      <p:childTnLst>
                        <p:par>
                          <p:cTn id="341" fill="hold">
                            <p:stCondLst>
                              <p:cond delay="0"/>
                            </p:stCondLst>
                            <p:childTnLst>
                              <p:par>
                                <p:cTn id="342" presetID="1" presetClass="exit" presetSubtype="0" fill="hold" grpId="1" nodeType="withEffect">
                                  <p:stCondLst>
                                    <p:cond delay="0"/>
                                  </p:stCondLst>
                                  <p:childTnLst>
                                    <p:set>
                                      <p:cBhvr>
                                        <p:cTn id="343" dur="1" fill="hold">
                                          <p:stCondLst>
                                            <p:cond delay="0"/>
                                          </p:stCondLst>
                                        </p:cTn>
                                        <p:tgtEl>
                                          <p:spTgt spid="140"/>
                                        </p:tgtEl>
                                        <p:attrNameLst>
                                          <p:attrName>style.visibility</p:attrName>
                                        </p:attrNameLst>
                                      </p:cBhvr>
                                      <p:to>
                                        <p:strVal val="hidden"/>
                                      </p:to>
                                    </p:set>
                                  </p:childTnLst>
                                </p:cTn>
                              </p:par>
                              <p:par>
                                <p:cTn id="344" presetID="1" presetClass="exit" presetSubtype="0" fill="hold" grpId="1" nodeType="withEffect">
                                  <p:stCondLst>
                                    <p:cond delay="0"/>
                                  </p:stCondLst>
                                  <p:childTnLst>
                                    <p:set>
                                      <p:cBhvr>
                                        <p:cTn id="345" dur="1" fill="hold">
                                          <p:stCondLst>
                                            <p:cond delay="0"/>
                                          </p:stCondLst>
                                        </p:cTn>
                                        <p:tgtEl>
                                          <p:spTgt spid="139"/>
                                        </p:tgtEl>
                                        <p:attrNameLst>
                                          <p:attrName>style.visibility</p:attrName>
                                        </p:attrNameLst>
                                      </p:cBhvr>
                                      <p:to>
                                        <p:strVal val="hidden"/>
                                      </p:to>
                                    </p:set>
                                  </p:childTnLst>
                                </p:cTn>
                              </p:par>
                              <p:par>
                                <p:cTn id="346" presetID="1" presetClass="entr" presetSubtype="0" fill="hold" grpId="3" nodeType="withEffect">
                                  <p:stCondLst>
                                    <p:cond delay="0"/>
                                  </p:stCondLst>
                                  <p:childTnLst>
                                    <p:set>
                                      <p:cBhvr>
                                        <p:cTn id="347" dur="1" fill="hold">
                                          <p:stCondLst>
                                            <p:cond delay="0"/>
                                          </p:stCondLst>
                                        </p:cTn>
                                        <p:tgtEl>
                                          <p:spTgt spid="138"/>
                                        </p:tgtEl>
                                        <p:attrNameLst>
                                          <p:attrName>style.visibility</p:attrName>
                                        </p:attrNameLst>
                                      </p:cBhvr>
                                      <p:to>
                                        <p:strVal val="visible"/>
                                      </p:to>
                                    </p:set>
                                  </p:childTnLst>
                                </p:cTn>
                              </p:par>
                              <p:par>
                                <p:cTn id="348" presetID="1" presetClass="entr" presetSubtype="0" fill="hold" grpId="3" nodeType="withEffect">
                                  <p:stCondLst>
                                    <p:cond delay="0"/>
                                  </p:stCondLst>
                                  <p:childTnLst>
                                    <p:set>
                                      <p:cBhvr>
                                        <p:cTn id="349" dur="1" fill="hold">
                                          <p:stCondLst>
                                            <p:cond delay="0"/>
                                          </p:stCondLst>
                                        </p:cTn>
                                        <p:tgtEl>
                                          <p:spTgt spid="137"/>
                                        </p:tgtEl>
                                        <p:attrNameLst>
                                          <p:attrName>style.visibility</p:attrName>
                                        </p:attrNameLst>
                                      </p:cBhvr>
                                      <p:to>
                                        <p:strVal val="visible"/>
                                      </p:to>
                                    </p:set>
                                  </p:childTnLst>
                                </p:cTn>
                              </p:par>
                            </p:childTnLst>
                          </p:cTn>
                        </p:par>
                      </p:childTnLst>
                    </p:cTn>
                  </p:par>
                </p:childTnLst>
              </p:cTn>
              <p:nextCondLst>
                <p:cond evt="onClick" delay="0">
                  <p:tgtEl>
                    <p:spTgt spid="140"/>
                  </p:tgtEl>
                </p:cond>
              </p:nextCondLst>
            </p:seq>
            <p:seq concurrent="1" nextAc="seek">
              <p:cTn id="350" restart="whenNotActive" fill="hold" evtFilter="cancelBubble" nodeType="interactiveSeq">
                <p:stCondLst>
                  <p:cond evt="onClick" delay="0">
                    <p:tgtEl>
                      <p:spTgt spid="139"/>
                    </p:tgtEl>
                  </p:cond>
                </p:stCondLst>
                <p:endSync evt="end" delay="0">
                  <p:rtn val="all"/>
                </p:endSync>
                <p:childTnLst>
                  <p:par>
                    <p:cTn id="351" fill="hold">
                      <p:stCondLst>
                        <p:cond delay="0"/>
                      </p:stCondLst>
                      <p:childTnLst>
                        <p:par>
                          <p:cTn id="352" fill="hold">
                            <p:stCondLst>
                              <p:cond delay="0"/>
                            </p:stCondLst>
                            <p:childTnLst>
                              <p:par>
                                <p:cTn id="353" presetID="1" presetClass="exit" presetSubtype="0" fill="hold" grpId="2" nodeType="withEffect">
                                  <p:stCondLst>
                                    <p:cond delay="0"/>
                                  </p:stCondLst>
                                  <p:childTnLst>
                                    <p:set>
                                      <p:cBhvr>
                                        <p:cTn id="354" dur="1" fill="hold">
                                          <p:stCondLst>
                                            <p:cond delay="0"/>
                                          </p:stCondLst>
                                        </p:cTn>
                                        <p:tgtEl>
                                          <p:spTgt spid="139"/>
                                        </p:tgtEl>
                                        <p:attrNameLst>
                                          <p:attrName>style.visibility</p:attrName>
                                        </p:attrNameLst>
                                      </p:cBhvr>
                                      <p:to>
                                        <p:strVal val="hidden"/>
                                      </p:to>
                                    </p:set>
                                  </p:childTnLst>
                                </p:cTn>
                              </p:par>
                              <p:par>
                                <p:cTn id="355" presetID="1" presetClass="exit" presetSubtype="0" fill="hold" grpId="2" nodeType="withEffect">
                                  <p:stCondLst>
                                    <p:cond delay="0"/>
                                  </p:stCondLst>
                                  <p:childTnLst>
                                    <p:set>
                                      <p:cBhvr>
                                        <p:cTn id="356" dur="1" fill="hold">
                                          <p:stCondLst>
                                            <p:cond delay="0"/>
                                          </p:stCondLst>
                                        </p:cTn>
                                        <p:tgtEl>
                                          <p:spTgt spid="140"/>
                                        </p:tgtEl>
                                        <p:attrNameLst>
                                          <p:attrName>style.visibility</p:attrName>
                                        </p:attrNameLst>
                                      </p:cBhvr>
                                      <p:to>
                                        <p:strVal val="hidden"/>
                                      </p:to>
                                    </p:set>
                                  </p:childTnLst>
                                </p:cTn>
                              </p:par>
                              <p:par>
                                <p:cTn id="357" presetID="1" presetClass="entr" presetSubtype="0" fill="hold" grpId="0" nodeType="withEffect">
                                  <p:stCondLst>
                                    <p:cond delay="0"/>
                                  </p:stCondLst>
                                  <p:childTnLst>
                                    <p:set>
                                      <p:cBhvr>
                                        <p:cTn id="358" dur="1" fill="hold">
                                          <p:stCondLst>
                                            <p:cond delay="0"/>
                                          </p:stCondLst>
                                        </p:cTn>
                                        <p:tgtEl>
                                          <p:spTgt spid="142"/>
                                        </p:tgtEl>
                                        <p:attrNameLst>
                                          <p:attrName>style.visibility</p:attrName>
                                        </p:attrNameLst>
                                      </p:cBhvr>
                                      <p:to>
                                        <p:strVal val="visible"/>
                                      </p:to>
                                    </p:set>
                                  </p:childTnLst>
                                </p:cTn>
                              </p:par>
                              <p:par>
                                <p:cTn id="359" presetID="1" presetClass="entr" presetSubtype="0" fill="hold" grpId="0" nodeType="withEffect">
                                  <p:stCondLst>
                                    <p:cond delay="0"/>
                                  </p:stCondLst>
                                  <p:childTnLst>
                                    <p:set>
                                      <p:cBhvr>
                                        <p:cTn id="360" dur="1" fill="hold">
                                          <p:stCondLst>
                                            <p:cond delay="0"/>
                                          </p:stCondLst>
                                        </p:cTn>
                                        <p:tgtEl>
                                          <p:spTgt spid="141"/>
                                        </p:tgtEl>
                                        <p:attrNameLst>
                                          <p:attrName>style.visibility</p:attrName>
                                        </p:attrNameLst>
                                      </p:cBhvr>
                                      <p:to>
                                        <p:strVal val="visible"/>
                                      </p:to>
                                    </p:set>
                                  </p:childTnLst>
                                </p:cTn>
                              </p:par>
                            </p:childTnLst>
                          </p:cTn>
                        </p:par>
                      </p:childTnLst>
                    </p:cTn>
                  </p:par>
                </p:childTnLst>
              </p:cTn>
              <p:nextCondLst>
                <p:cond evt="onClick" delay="0">
                  <p:tgtEl>
                    <p:spTgt spid="139"/>
                  </p:tgtEl>
                </p:cond>
              </p:nextCondLst>
            </p:seq>
            <p:seq concurrent="1" nextAc="seek">
              <p:cTn id="361" restart="whenNotActive" fill="hold" evtFilter="cancelBubble" nodeType="interactiveSeq">
                <p:stCondLst>
                  <p:cond evt="onClick" delay="0">
                    <p:tgtEl>
                      <p:spTgt spid="142"/>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grpId="1" nodeType="withEffect">
                                  <p:stCondLst>
                                    <p:cond delay="0"/>
                                  </p:stCondLst>
                                  <p:childTnLst>
                                    <p:set>
                                      <p:cBhvr>
                                        <p:cTn id="365" dur="1" fill="hold">
                                          <p:stCondLst>
                                            <p:cond delay="0"/>
                                          </p:stCondLst>
                                        </p:cTn>
                                        <p:tgtEl>
                                          <p:spTgt spid="142"/>
                                        </p:tgtEl>
                                        <p:attrNameLst>
                                          <p:attrName>style.visibility</p:attrName>
                                        </p:attrNameLst>
                                      </p:cBhvr>
                                      <p:to>
                                        <p:strVal val="hidden"/>
                                      </p:to>
                                    </p:set>
                                  </p:childTnLst>
                                </p:cTn>
                              </p:par>
                              <p:par>
                                <p:cTn id="366" presetID="1" presetClass="exit" presetSubtype="0" fill="hold" grpId="1" nodeType="withEffect">
                                  <p:stCondLst>
                                    <p:cond delay="0"/>
                                  </p:stCondLst>
                                  <p:childTnLst>
                                    <p:set>
                                      <p:cBhvr>
                                        <p:cTn id="367" dur="1" fill="hold">
                                          <p:stCondLst>
                                            <p:cond delay="0"/>
                                          </p:stCondLst>
                                        </p:cTn>
                                        <p:tgtEl>
                                          <p:spTgt spid="141"/>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140"/>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139"/>
                                        </p:tgtEl>
                                        <p:attrNameLst>
                                          <p:attrName>style.visibility</p:attrName>
                                        </p:attrNameLst>
                                      </p:cBhvr>
                                      <p:to>
                                        <p:strVal val="visible"/>
                                      </p:to>
                                    </p:set>
                                  </p:childTnLst>
                                </p:cTn>
                              </p:par>
                            </p:childTnLst>
                          </p:cTn>
                        </p:par>
                      </p:childTnLst>
                    </p:cTn>
                  </p:par>
                </p:childTnLst>
              </p:cTn>
              <p:nextCondLst>
                <p:cond evt="onClick" delay="0">
                  <p:tgtEl>
                    <p:spTgt spid="142"/>
                  </p:tgtEl>
                </p:cond>
              </p:nextCondLst>
            </p:seq>
            <p:seq concurrent="1" nextAc="seek">
              <p:cTn id="372" restart="whenNotActive" fill="hold" evtFilter="cancelBubble" nodeType="interactiveSeq">
                <p:stCondLst>
                  <p:cond evt="onClick" delay="0">
                    <p:tgtEl>
                      <p:spTgt spid="141"/>
                    </p:tgtEl>
                  </p:cond>
                </p:stCondLst>
                <p:endSync evt="end" delay="0">
                  <p:rtn val="all"/>
                </p:endSync>
                <p:childTnLst>
                  <p:par>
                    <p:cTn id="373" fill="hold">
                      <p:stCondLst>
                        <p:cond delay="0"/>
                      </p:stCondLst>
                      <p:childTnLst>
                        <p:par>
                          <p:cTn id="374" fill="hold">
                            <p:stCondLst>
                              <p:cond delay="0"/>
                            </p:stCondLst>
                            <p:childTnLst>
                              <p:par>
                                <p:cTn id="375" presetID="1" presetClass="exit" presetSubtype="0" fill="hold" grpId="2" nodeType="withEffect">
                                  <p:stCondLst>
                                    <p:cond delay="0"/>
                                  </p:stCondLst>
                                  <p:childTnLst>
                                    <p:set>
                                      <p:cBhvr>
                                        <p:cTn id="376" dur="1" fill="hold">
                                          <p:stCondLst>
                                            <p:cond delay="0"/>
                                          </p:stCondLst>
                                        </p:cTn>
                                        <p:tgtEl>
                                          <p:spTgt spid="141"/>
                                        </p:tgtEl>
                                        <p:attrNameLst>
                                          <p:attrName>style.visibility</p:attrName>
                                        </p:attrNameLst>
                                      </p:cBhvr>
                                      <p:to>
                                        <p:strVal val="hidden"/>
                                      </p:to>
                                    </p:set>
                                  </p:childTnLst>
                                </p:cTn>
                              </p:par>
                              <p:par>
                                <p:cTn id="377" presetID="1" presetClass="exit" presetSubtype="0" fill="hold" grpId="2" nodeType="withEffect">
                                  <p:stCondLst>
                                    <p:cond delay="0"/>
                                  </p:stCondLst>
                                  <p:childTnLst>
                                    <p:set>
                                      <p:cBhvr>
                                        <p:cTn id="378" dur="1" fill="hold">
                                          <p:stCondLst>
                                            <p:cond delay="0"/>
                                          </p:stCondLst>
                                        </p:cTn>
                                        <p:tgtEl>
                                          <p:spTgt spid="142"/>
                                        </p:tgtEl>
                                        <p:attrNameLst>
                                          <p:attrName>style.visibility</p:attrName>
                                        </p:attrNameLst>
                                      </p:cBhvr>
                                      <p:to>
                                        <p:strVal val="hidden"/>
                                      </p:to>
                                    </p:set>
                                  </p:childTnLst>
                                </p:cTn>
                              </p:par>
                              <p:par>
                                <p:cTn id="379" presetID="1" presetClass="entr" presetSubtype="0" fill="hold" grpId="3" nodeType="withEffect">
                                  <p:stCondLst>
                                    <p:cond delay="0"/>
                                  </p:stCondLst>
                                  <p:childTnLst>
                                    <p:set>
                                      <p:cBhvr>
                                        <p:cTn id="380" dur="1" fill="hold">
                                          <p:stCondLst>
                                            <p:cond delay="0"/>
                                          </p:stCondLst>
                                        </p:cTn>
                                        <p:tgtEl>
                                          <p:spTgt spid="144"/>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143"/>
                                        </p:tgtEl>
                                        <p:attrNameLst>
                                          <p:attrName>style.visibility</p:attrName>
                                        </p:attrNameLst>
                                      </p:cBhvr>
                                      <p:to>
                                        <p:strVal val="visible"/>
                                      </p:to>
                                    </p:set>
                                  </p:childTnLst>
                                </p:cTn>
                              </p:par>
                            </p:childTnLst>
                          </p:cTn>
                        </p:par>
                      </p:childTnLst>
                    </p:cTn>
                  </p:par>
                </p:childTnLst>
              </p:cTn>
              <p:nextCondLst>
                <p:cond evt="onClick" delay="0">
                  <p:tgtEl>
                    <p:spTgt spid="141"/>
                  </p:tgtEl>
                </p:cond>
              </p:nextCondLst>
            </p:seq>
            <p:seq concurrent="1" nextAc="seek">
              <p:cTn id="383" restart="whenNotActive" fill="hold" evtFilter="cancelBubble" nodeType="interactiveSeq">
                <p:stCondLst>
                  <p:cond evt="onClick" delay="0">
                    <p:tgtEl>
                      <p:spTgt spid="144"/>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144"/>
                                        </p:tgtEl>
                                        <p:attrNameLst>
                                          <p:attrName>style.visibility</p:attrName>
                                        </p:attrNameLst>
                                      </p:cBhvr>
                                      <p:to>
                                        <p:strVal val="hidden"/>
                                      </p:to>
                                    </p:set>
                                  </p:childTnLst>
                                </p:cTn>
                              </p:par>
                              <p:par>
                                <p:cTn id="388" presetID="1" presetClass="exit" presetSubtype="0" fill="hold" grpId="1" nodeType="withEffect">
                                  <p:stCondLst>
                                    <p:cond delay="0"/>
                                  </p:stCondLst>
                                  <p:childTnLst>
                                    <p:set>
                                      <p:cBhvr>
                                        <p:cTn id="389" dur="1" fill="hold">
                                          <p:stCondLst>
                                            <p:cond delay="0"/>
                                          </p:stCondLst>
                                        </p:cTn>
                                        <p:tgtEl>
                                          <p:spTgt spid="143"/>
                                        </p:tgtEl>
                                        <p:attrNameLst>
                                          <p:attrName>style.visibility</p:attrName>
                                        </p:attrNameLst>
                                      </p:cBhvr>
                                      <p:to>
                                        <p:strVal val="hidden"/>
                                      </p:to>
                                    </p:set>
                                  </p:childTnLst>
                                </p:cTn>
                              </p:par>
                              <p:par>
                                <p:cTn id="390" presetID="1" presetClass="entr" presetSubtype="0" fill="hold" grpId="3" nodeType="withEffect">
                                  <p:stCondLst>
                                    <p:cond delay="0"/>
                                  </p:stCondLst>
                                  <p:childTnLst>
                                    <p:set>
                                      <p:cBhvr>
                                        <p:cTn id="391" dur="1" fill="hold">
                                          <p:stCondLst>
                                            <p:cond delay="0"/>
                                          </p:stCondLst>
                                        </p:cTn>
                                        <p:tgtEl>
                                          <p:spTgt spid="142"/>
                                        </p:tgtEl>
                                        <p:attrNameLst>
                                          <p:attrName>style.visibility</p:attrName>
                                        </p:attrNameLst>
                                      </p:cBhvr>
                                      <p:to>
                                        <p:strVal val="visible"/>
                                      </p:to>
                                    </p:set>
                                  </p:childTnLst>
                                </p:cTn>
                              </p:par>
                              <p:par>
                                <p:cTn id="392" presetID="1" presetClass="entr" presetSubtype="0" fill="hold" grpId="3" nodeType="withEffect">
                                  <p:stCondLst>
                                    <p:cond delay="0"/>
                                  </p:stCondLst>
                                  <p:childTnLst>
                                    <p:set>
                                      <p:cBhvr>
                                        <p:cTn id="393" dur="1" fill="hold">
                                          <p:stCondLst>
                                            <p:cond delay="0"/>
                                          </p:stCondLst>
                                        </p:cTn>
                                        <p:tgtEl>
                                          <p:spTgt spid="141"/>
                                        </p:tgtEl>
                                        <p:attrNameLst>
                                          <p:attrName>style.visibility</p:attrName>
                                        </p:attrNameLst>
                                      </p:cBhvr>
                                      <p:to>
                                        <p:strVal val="visible"/>
                                      </p:to>
                                    </p:set>
                                  </p:childTnLst>
                                </p:cTn>
                              </p:par>
                            </p:childTnLst>
                          </p:cTn>
                        </p:par>
                      </p:childTnLst>
                    </p:cTn>
                  </p:par>
                </p:childTnLst>
              </p:cTn>
              <p:nextCondLst>
                <p:cond evt="onClick" delay="0">
                  <p:tgtEl>
                    <p:spTgt spid="144"/>
                  </p:tgtEl>
                </p:cond>
              </p:nextCondLst>
            </p:seq>
            <p:seq concurrent="1" nextAc="seek">
              <p:cTn id="394" restart="whenNotActive" fill="hold" evtFilter="cancelBubble" nodeType="interactiveSeq">
                <p:stCondLst>
                  <p:cond evt="onClick" delay="0">
                    <p:tgtEl>
                      <p:spTgt spid="143"/>
                    </p:tgtEl>
                  </p:cond>
                </p:stCondLst>
                <p:endSync evt="end" delay="0">
                  <p:rtn val="all"/>
                </p:endSync>
                <p:childTnLst>
                  <p:par>
                    <p:cTn id="395" fill="hold">
                      <p:stCondLst>
                        <p:cond delay="0"/>
                      </p:stCondLst>
                      <p:childTnLst>
                        <p:par>
                          <p:cTn id="396" fill="hold">
                            <p:stCondLst>
                              <p:cond delay="0"/>
                            </p:stCondLst>
                            <p:childTnLst>
                              <p:par>
                                <p:cTn id="397" presetID="1" presetClass="exit" presetSubtype="0" fill="hold" grpId="2" nodeType="withEffect">
                                  <p:stCondLst>
                                    <p:cond delay="0"/>
                                  </p:stCondLst>
                                  <p:childTnLst>
                                    <p:set>
                                      <p:cBhvr>
                                        <p:cTn id="398" dur="1" fill="hold">
                                          <p:stCondLst>
                                            <p:cond delay="0"/>
                                          </p:stCondLst>
                                        </p:cTn>
                                        <p:tgtEl>
                                          <p:spTgt spid="143"/>
                                        </p:tgtEl>
                                        <p:attrNameLst>
                                          <p:attrName>style.visibility</p:attrName>
                                        </p:attrNameLst>
                                      </p:cBhvr>
                                      <p:to>
                                        <p:strVal val="hidden"/>
                                      </p:to>
                                    </p:set>
                                  </p:childTnLst>
                                </p:cTn>
                              </p:par>
                              <p:par>
                                <p:cTn id="399" presetID="1" presetClass="exit" presetSubtype="0" fill="hold" grpId="2" nodeType="withEffect">
                                  <p:stCondLst>
                                    <p:cond delay="0"/>
                                  </p:stCondLst>
                                  <p:childTnLst>
                                    <p:set>
                                      <p:cBhvr>
                                        <p:cTn id="400" dur="1" fill="hold">
                                          <p:stCondLst>
                                            <p:cond delay="0"/>
                                          </p:stCondLst>
                                        </p:cTn>
                                        <p:tgtEl>
                                          <p:spTgt spid="144"/>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146"/>
                                        </p:tgtEl>
                                        <p:attrNameLst>
                                          <p:attrName>style.visibility</p:attrName>
                                        </p:attrNameLst>
                                      </p:cBhvr>
                                      <p:to>
                                        <p:strVal val="visible"/>
                                      </p:to>
                                    </p:set>
                                  </p:childTnLst>
                                </p:cTn>
                              </p:par>
                              <p:par>
                                <p:cTn id="403" presetID="1" presetClass="entr" presetSubtype="0" fill="hold" grpId="0" nodeType="withEffect">
                                  <p:stCondLst>
                                    <p:cond delay="0"/>
                                  </p:stCondLst>
                                  <p:childTnLst>
                                    <p:set>
                                      <p:cBhvr>
                                        <p:cTn id="404"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3"/>
                  </p:tgtEl>
                </p:cond>
              </p:nextCondLst>
            </p:seq>
            <p:seq concurrent="1" nextAc="seek">
              <p:cTn id="405" restart="whenNotActive" fill="hold" evtFilter="cancelBubble" nodeType="interactiveSeq">
                <p:stCondLst>
                  <p:cond evt="onClick" delay="0">
                    <p:tgtEl>
                      <p:spTgt spid="146"/>
                    </p:tgtEl>
                  </p:cond>
                </p:stCondLst>
                <p:endSync evt="end" delay="0">
                  <p:rtn val="all"/>
                </p:endSync>
                <p:childTnLst>
                  <p:par>
                    <p:cTn id="406" fill="hold">
                      <p:stCondLst>
                        <p:cond delay="0"/>
                      </p:stCondLst>
                      <p:childTnLst>
                        <p:par>
                          <p:cTn id="407" fill="hold">
                            <p:stCondLst>
                              <p:cond delay="0"/>
                            </p:stCondLst>
                            <p:childTnLst>
                              <p:par>
                                <p:cTn id="408" presetID="1" presetClass="exit" presetSubtype="0" fill="hold" grpId="1" nodeType="withEffect">
                                  <p:stCondLst>
                                    <p:cond delay="0"/>
                                  </p:stCondLst>
                                  <p:childTnLst>
                                    <p:set>
                                      <p:cBhvr>
                                        <p:cTn id="409" dur="1" fill="hold">
                                          <p:stCondLst>
                                            <p:cond delay="0"/>
                                          </p:stCondLst>
                                        </p:cTn>
                                        <p:tgtEl>
                                          <p:spTgt spid="146"/>
                                        </p:tgtEl>
                                        <p:attrNameLst>
                                          <p:attrName>style.visibility</p:attrName>
                                        </p:attrNameLst>
                                      </p:cBhvr>
                                      <p:to>
                                        <p:strVal val="hidden"/>
                                      </p:to>
                                    </p:set>
                                  </p:childTnLst>
                                </p:cTn>
                              </p:par>
                              <p:par>
                                <p:cTn id="410" presetID="1" presetClass="exit" presetSubtype="0" fill="hold" grpId="1" nodeType="withEffect">
                                  <p:stCondLst>
                                    <p:cond delay="0"/>
                                  </p:stCondLst>
                                  <p:childTnLst>
                                    <p:set>
                                      <p:cBhvr>
                                        <p:cTn id="411" dur="1" fill="hold">
                                          <p:stCondLst>
                                            <p:cond delay="0"/>
                                          </p:stCondLst>
                                        </p:cTn>
                                        <p:tgtEl>
                                          <p:spTgt spid="145"/>
                                        </p:tgtEl>
                                        <p:attrNameLst>
                                          <p:attrName>style.visibility</p:attrName>
                                        </p:attrNameLst>
                                      </p:cBhvr>
                                      <p:to>
                                        <p:strVal val="hidden"/>
                                      </p:to>
                                    </p:set>
                                  </p:childTnLst>
                                </p:cTn>
                              </p:par>
                              <p:par>
                                <p:cTn id="412" presetID="1" presetClass="entr" presetSubtype="0" fill="hold" grpId="0" nodeType="withEffect">
                                  <p:stCondLst>
                                    <p:cond delay="0"/>
                                  </p:stCondLst>
                                  <p:childTnLst>
                                    <p:set>
                                      <p:cBhvr>
                                        <p:cTn id="413" dur="1" fill="hold">
                                          <p:stCondLst>
                                            <p:cond delay="0"/>
                                          </p:stCondLst>
                                        </p:cTn>
                                        <p:tgtEl>
                                          <p:spTgt spid="144"/>
                                        </p:tgtEl>
                                        <p:attrNameLst>
                                          <p:attrName>style.visibility</p:attrName>
                                        </p:attrNameLst>
                                      </p:cBhvr>
                                      <p:to>
                                        <p:strVal val="visible"/>
                                      </p:to>
                                    </p:set>
                                  </p:childTnLst>
                                </p:cTn>
                              </p:par>
                              <p:par>
                                <p:cTn id="414" presetID="1" presetClass="entr" presetSubtype="0" fill="hold" grpId="0" nodeType="withEffect">
                                  <p:stCondLst>
                                    <p:cond delay="0"/>
                                  </p:stCondLst>
                                  <p:childTnLst>
                                    <p:set>
                                      <p:cBhvr>
                                        <p:cTn id="415" dur="1" fill="hold">
                                          <p:stCondLst>
                                            <p:cond delay="0"/>
                                          </p:stCondLst>
                                        </p:cTn>
                                        <p:tgtEl>
                                          <p:spTgt spid="143"/>
                                        </p:tgtEl>
                                        <p:attrNameLst>
                                          <p:attrName>style.visibility</p:attrName>
                                        </p:attrNameLst>
                                      </p:cBhvr>
                                      <p:to>
                                        <p:strVal val="visible"/>
                                      </p:to>
                                    </p:set>
                                  </p:childTnLst>
                                </p:cTn>
                              </p:par>
                            </p:childTnLst>
                          </p:cTn>
                        </p:par>
                      </p:childTnLst>
                    </p:cTn>
                  </p:par>
                </p:childTnLst>
              </p:cTn>
              <p:nextCondLst>
                <p:cond evt="onClick" delay="0">
                  <p:tgtEl>
                    <p:spTgt spid="146"/>
                  </p:tgtEl>
                </p:cond>
              </p:nextCondLst>
            </p:seq>
            <p:seq concurrent="1" nextAc="seek">
              <p:cTn id="416" restart="whenNotActive" fill="hold" evtFilter="cancelBubble" nodeType="interactiveSeq">
                <p:stCondLst>
                  <p:cond evt="onClick" delay="0">
                    <p:tgtEl>
                      <p:spTgt spid="145"/>
                    </p:tgtEl>
                  </p:cond>
                </p:stCondLst>
                <p:endSync evt="end" delay="0">
                  <p:rtn val="all"/>
                </p:endSync>
                <p:childTnLst>
                  <p:par>
                    <p:cTn id="417" fill="hold">
                      <p:stCondLst>
                        <p:cond delay="0"/>
                      </p:stCondLst>
                      <p:childTnLst>
                        <p:par>
                          <p:cTn id="418" fill="hold">
                            <p:stCondLst>
                              <p:cond delay="0"/>
                            </p:stCondLst>
                            <p:childTnLst>
                              <p:par>
                                <p:cTn id="419" presetID="1" presetClass="exit" presetSubtype="0" fill="hold" grpId="2" nodeType="withEffect">
                                  <p:stCondLst>
                                    <p:cond delay="0"/>
                                  </p:stCondLst>
                                  <p:childTnLst>
                                    <p:set>
                                      <p:cBhvr>
                                        <p:cTn id="420" dur="1" fill="hold">
                                          <p:stCondLst>
                                            <p:cond delay="0"/>
                                          </p:stCondLst>
                                        </p:cTn>
                                        <p:tgtEl>
                                          <p:spTgt spid="145"/>
                                        </p:tgtEl>
                                        <p:attrNameLst>
                                          <p:attrName>style.visibility</p:attrName>
                                        </p:attrNameLst>
                                      </p:cBhvr>
                                      <p:to>
                                        <p:strVal val="hidden"/>
                                      </p:to>
                                    </p:set>
                                  </p:childTnLst>
                                </p:cTn>
                              </p:par>
                              <p:par>
                                <p:cTn id="421" presetID="1" presetClass="exit" presetSubtype="0" fill="hold" grpId="2" nodeType="withEffect">
                                  <p:stCondLst>
                                    <p:cond delay="0"/>
                                  </p:stCondLst>
                                  <p:childTnLst>
                                    <p:set>
                                      <p:cBhvr>
                                        <p:cTn id="422" dur="1" fill="hold">
                                          <p:stCondLst>
                                            <p:cond delay="0"/>
                                          </p:stCondLst>
                                        </p:cTn>
                                        <p:tgtEl>
                                          <p:spTgt spid="146"/>
                                        </p:tgtEl>
                                        <p:attrNameLst>
                                          <p:attrName>style.visibility</p:attrName>
                                        </p:attrNameLst>
                                      </p:cBhvr>
                                      <p:to>
                                        <p:strVal val="hidden"/>
                                      </p:to>
                                    </p:set>
                                  </p:childTnLst>
                                </p:cTn>
                              </p:par>
                              <p:par>
                                <p:cTn id="423" presetID="1" presetClass="entr" presetSubtype="0" fill="hold" grpId="3" nodeType="withEffect">
                                  <p:stCondLst>
                                    <p:cond delay="0"/>
                                  </p:stCondLst>
                                  <p:childTnLst>
                                    <p:set>
                                      <p:cBhvr>
                                        <p:cTn id="424" dur="1" fill="hold">
                                          <p:stCondLst>
                                            <p:cond delay="0"/>
                                          </p:stCondLst>
                                        </p:cTn>
                                        <p:tgtEl>
                                          <p:spTgt spid="148"/>
                                        </p:tgtEl>
                                        <p:attrNameLst>
                                          <p:attrName>style.visibility</p:attrName>
                                        </p:attrNameLst>
                                      </p:cBhvr>
                                      <p:to>
                                        <p:strVal val="visible"/>
                                      </p:to>
                                    </p:set>
                                  </p:childTnLst>
                                </p:cTn>
                              </p:par>
                              <p:par>
                                <p:cTn id="425" presetID="1" presetClass="entr" presetSubtype="0" fill="hold" grpId="3" nodeType="withEffect">
                                  <p:stCondLst>
                                    <p:cond delay="0"/>
                                  </p:stCondLst>
                                  <p:childTnLst>
                                    <p:set>
                                      <p:cBhvr>
                                        <p:cTn id="426"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45"/>
                  </p:tgtEl>
                </p:cond>
              </p:nextCondLst>
            </p:seq>
            <p:seq concurrent="1" nextAc="seek">
              <p:cTn id="427" restart="whenNotActive" fill="hold" evtFilter="cancelBubble" nodeType="interactiveSeq">
                <p:stCondLst>
                  <p:cond evt="onClick" delay="0">
                    <p:tgtEl>
                      <p:spTgt spid="148"/>
                    </p:tgtEl>
                  </p:cond>
                </p:stCondLst>
                <p:endSync evt="end" delay="0">
                  <p:rtn val="all"/>
                </p:endSync>
                <p:childTnLst>
                  <p:par>
                    <p:cTn id="428" fill="hold">
                      <p:stCondLst>
                        <p:cond delay="0"/>
                      </p:stCondLst>
                      <p:childTnLst>
                        <p:par>
                          <p:cTn id="429" fill="hold">
                            <p:stCondLst>
                              <p:cond delay="0"/>
                            </p:stCondLst>
                            <p:childTnLst>
                              <p:par>
                                <p:cTn id="430" presetID="1" presetClass="exit" presetSubtype="0" fill="hold" grpId="1" nodeType="withEffect">
                                  <p:stCondLst>
                                    <p:cond delay="0"/>
                                  </p:stCondLst>
                                  <p:childTnLst>
                                    <p:set>
                                      <p:cBhvr>
                                        <p:cTn id="431" dur="1" fill="hold">
                                          <p:stCondLst>
                                            <p:cond delay="0"/>
                                          </p:stCondLst>
                                        </p:cTn>
                                        <p:tgtEl>
                                          <p:spTgt spid="148"/>
                                        </p:tgtEl>
                                        <p:attrNameLst>
                                          <p:attrName>style.visibility</p:attrName>
                                        </p:attrNameLst>
                                      </p:cBhvr>
                                      <p:to>
                                        <p:strVal val="hidden"/>
                                      </p:to>
                                    </p:set>
                                  </p:childTnLst>
                                </p:cTn>
                              </p:par>
                              <p:par>
                                <p:cTn id="432" presetID="1" presetClass="exit" presetSubtype="0" fill="hold" grpId="1" nodeType="withEffect">
                                  <p:stCondLst>
                                    <p:cond delay="0"/>
                                  </p:stCondLst>
                                  <p:childTnLst>
                                    <p:set>
                                      <p:cBhvr>
                                        <p:cTn id="433" dur="1" fill="hold">
                                          <p:stCondLst>
                                            <p:cond delay="0"/>
                                          </p:stCondLst>
                                        </p:cTn>
                                        <p:tgtEl>
                                          <p:spTgt spid="147"/>
                                        </p:tgtEl>
                                        <p:attrNameLst>
                                          <p:attrName>style.visibility</p:attrName>
                                        </p:attrNameLst>
                                      </p:cBhvr>
                                      <p:to>
                                        <p:strVal val="hidden"/>
                                      </p:to>
                                    </p:set>
                                  </p:childTnLst>
                                </p:cTn>
                              </p:par>
                              <p:par>
                                <p:cTn id="434" presetID="1" presetClass="entr" presetSubtype="0" fill="hold" grpId="3" nodeType="withEffect">
                                  <p:stCondLst>
                                    <p:cond delay="0"/>
                                  </p:stCondLst>
                                  <p:childTnLst>
                                    <p:set>
                                      <p:cBhvr>
                                        <p:cTn id="435" dur="1" fill="hold">
                                          <p:stCondLst>
                                            <p:cond delay="0"/>
                                          </p:stCondLst>
                                        </p:cTn>
                                        <p:tgtEl>
                                          <p:spTgt spid="146"/>
                                        </p:tgtEl>
                                        <p:attrNameLst>
                                          <p:attrName>style.visibility</p:attrName>
                                        </p:attrNameLst>
                                      </p:cBhvr>
                                      <p:to>
                                        <p:strVal val="visible"/>
                                      </p:to>
                                    </p:set>
                                  </p:childTnLst>
                                </p:cTn>
                              </p:par>
                              <p:par>
                                <p:cTn id="436" presetID="1" presetClass="entr" presetSubtype="0" fill="hold" grpId="3" nodeType="withEffect">
                                  <p:stCondLst>
                                    <p:cond delay="0"/>
                                  </p:stCondLst>
                                  <p:childTnLst>
                                    <p:set>
                                      <p:cBhvr>
                                        <p:cTn id="437"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8"/>
                  </p:tgtEl>
                </p:cond>
              </p:nextCondLst>
            </p:seq>
            <p:seq concurrent="1" nextAc="seek">
              <p:cTn id="438" restart="whenNotActive" fill="hold" evtFilter="cancelBubble" nodeType="interactiveSeq">
                <p:stCondLst>
                  <p:cond evt="onClick" delay="0">
                    <p:tgtEl>
                      <p:spTgt spid="147"/>
                    </p:tgtEl>
                  </p:cond>
                </p:stCondLst>
                <p:endSync evt="end" delay="0">
                  <p:rtn val="all"/>
                </p:endSync>
                <p:childTnLst>
                  <p:par>
                    <p:cTn id="439" fill="hold">
                      <p:stCondLst>
                        <p:cond delay="0"/>
                      </p:stCondLst>
                      <p:childTnLst>
                        <p:par>
                          <p:cTn id="440" fill="hold">
                            <p:stCondLst>
                              <p:cond delay="0"/>
                            </p:stCondLst>
                            <p:childTnLst>
                              <p:par>
                                <p:cTn id="441" presetID="1" presetClass="exit" presetSubtype="0" fill="hold" grpId="2" nodeType="withEffect">
                                  <p:stCondLst>
                                    <p:cond delay="0"/>
                                  </p:stCondLst>
                                  <p:childTnLst>
                                    <p:set>
                                      <p:cBhvr>
                                        <p:cTn id="442" dur="1" fill="hold">
                                          <p:stCondLst>
                                            <p:cond delay="0"/>
                                          </p:stCondLst>
                                        </p:cTn>
                                        <p:tgtEl>
                                          <p:spTgt spid="147"/>
                                        </p:tgtEl>
                                        <p:attrNameLst>
                                          <p:attrName>style.visibility</p:attrName>
                                        </p:attrNameLst>
                                      </p:cBhvr>
                                      <p:to>
                                        <p:strVal val="hidden"/>
                                      </p:to>
                                    </p:set>
                                  </p:childTnLst>
                                </p:cTn>
                              </p:par>
                              <p:par>
                                <p:cTn id="443" presetID="1" presetClass="exit" presetSubtype="0" fill="hold" grpId="2" nodeType="withEffect">
                                  <p:stCondLst>
                                    <p:cond delay="0"/>
                                  </p:stCondLst>
                                  <p:childTnLst>
                                    <p:set>
                                      <p:cBhvr>
                                        <p:cTn id="444" dur="1" fill="hold">
                                          <p:stCondLst>
                                            <p:cond delay="0"/>
                                          </p:stCondLst>
                                        </p:cTn>
                                        <p:tgtEl>
                                          <p:spTgt spid="148"/>
                                        </p:tgtEl>
                                        <p:attrNameLst>
                                          <p:attrName>style.visibility</p:attrName>
                                        </p:attrNameLst>
                                      </p:cBhvr>
                                      <p:to>
                                        <p:strVal val="hidden"/>
                                      </p:to>
                                    </p:set>
                                  </p:childTnLst>
                                </p:cTn>
                              </p:par>
                              <p:par>
                                <p:cTn id="445" presetID="1" presetClass="entr" presetSubtype="0" fill="hold" grpId="0" nodeType="withEffect">
                                  <p:stCondLst>
                                    <p:cond delay="0"/>
                                  </p:stCondLst>
                                  <p:childTnLst>
                                    <p:set>
                                      <p:cBhvr>
                                        <p:cTn id="446" dur="1" fill="hold">
                                          <p:stCondLst>
                                            <p:cond delay="0"/>
                                          </p:stCondLst>
                                        </p:cTn>
                                        <p:tgtEl>
                                          <p:spTgt spid="149"/>
                                        </p:tgtEl>
                                        <p:attrNameLst>
                                          <p:attrName>style.visibility</p:attrName>
                                        </p:attrNameLst>
                                      </p:cBhvr>
                                      <p:to>
                                        <p:strVal val="visible"/>
                                      </p:to>
                                    </p:set>
                                  </p:childTnLst>
                                </p:cTn>
                              </p:par>
                              <p:par>
                                <p:cTn id="447" presetID="1" presetClass="entr" presetSubtype="0" fill="hold" grpId="0" nodeType="withEffect">
                                  <p:stCondLst>
                                    <p:cond delay="0"/>
                                  </p:stCondLst>
                                  <p:childTnLst>
                                    <p:set>
                                      <p:cBhvr>
                                        <p:cTn id="448"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47"/>
                  </p:tgtEl>
                </p:cond>
              </p:nextCondLst>
            </p:seq>
            <p:seq concurrent="1" nextAc="seek">
              <p:cTn id="449" restart="whenNotActive" fill="hold" evtFilter="cancelBubble" nodeType="interactiveSeq">
                <p:stCondLst>
                  <p:cond evt="onClick" delay="0">
                    <p:tgtEl>
                      <p:spTgt spid="150"/>
                    </p:tgtEl>
                  </p:cond>
                </p:stCondLst>
                <p:endSync evt="end" delay="0">
                  <p:rtn val="all"/>
                </p:endSync>
                <p:childTnLst>
                  <p:par>
                    <p:cTn id="450" fill="hold">
                      <p:stCondLst>
                        <p:cond delay="0"/>
                      </p:stCondLst>
                      <p:childTnLst>
                        <p:par>
                          <p:cTn id="451" fill="hold">
                            <p:stCondLst>
                              <p:cond delay="0"/>
                            </p:stCondLst>
                            <p:childTnLst>
                              <p:par>
                                <p:cTn id="452" presetID="1" presetClass="exit" presetSubtype="0" fill="hold" grpId="1" nodeType="withEffect">
                                  <p:stCondLst>
                                    <p:cond delay="0"/>
                                  </p:stCondLst>
                                  <p:childTnLst>
                                    <p:set>
                                      <p:cBhvr>
                                        <p:cTn id="453" dur="1" fill="hold">
                                          <p:stCondLst>
                                            <p:cond delay="0"/>
                                          </p:stCondLst>
                                        </p:cTn>
                                        <p:tgtEl>
                                          <p:spTgt spid="149"/>
                                        </p:tgtEl>
                                        <p:attrNameLst>
                                          <p:attrName>style.visibility</p:attrName>
                                        </p:attrNameLst>
                                      </p:cBhvr>
                                      <p:to>
                                        <p:strVal val="hidden"/>
                                      </p:to>
                                    </p:set>
                                  </p:childTnLst>
                                </p:cTn>
                              </p:par>
                              <p:par>
                                <p:cTn id="454" presetID="1" presetClass="exit" presetSubtype="0" fill="hold" grpId="1" nodeType="withEffect">
                                  <p:stCondLst>
                                    <p:cond delay="0"/>
                                  </p:stCondLst>
                                  <p:childTnLst>
                                    <p:set>
                                      <p:cBhvr>
                                        <p:cTn id="455" dur="1" fill="hold">
                                          <p:stCondLst>
                                            <p:cond delay="0"/>
                                          </p:stCondLst>
                                        </p:cTn>
                                        <p:tgtEl>
                                          <p:spTgt spid="150"/>
                                        </p:tgtEl>
                                        <p:attrNameLst>
                                          <p:attrName>style.visibility</p:attrName>
                                        </p:attrNameLst>
                                      </p:cBhvr>
                                      <p:to>
                                        <p:strVal val="hidden"/>
                                      </p:to>
                                    </p:set>
                                  </p:childTnLst>
                                </p:cTn>
                              </p:par>
                              <p:par>
                                <p:cTn id="456" presetID="1" presetClass="entr" presetSubtype="0" fill="hold" grpId="0" nodeType="withEffect">
                                  <p:stCondLst>
                                    <p:cond delay="0"/>
                                  </p:stCondLst>
                                  <p:childTnLst>
                                    <p:set>
                                      <p:cBhvr>
                                        <p:cTn id="457" dur="1" fill="hold">
                                          <p:stCondLst>
                                            <p:cond delay="0"/>
                                          </p:stCondLst>
                                        </p:cTn>
                                        <p:tgtEl>
                                          <p:spTgt spid="148"/>
                                        </p:tgtEl>
                                        <p:attrNameLst>
                                          <p:attrName>style.visibility</p:attrName>
                                        </p:attrNameLst>
                                      </p:cBhvr>
                                      <p:to>
                                        <p:strVal val="visible"/>
                                      </p:to>
                                    </p:set>
                                  </p:childTnLst>
                                </p:cTn>
                              </p:par>
                              <p:par>
                                <p:cTn id="458" presetID="1" presetClass="entr" presetSubtype="0" fill="hold" grpId="0" nodeType="withEffect">
                                  <p:stCondLst>
                                    <p:cond delay="0"/>
                                  </p:stCondLst>
                                  <p:childTnLst>
                                    <p:set>
                                      <p:cBhvr>
                                        <p:cTn id="459"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50"/>
                  </p:tgtEl>
                </p:cond>
              </p:nextCondLst>
            </p:seq>
            <p:seq concurrent="1" nextAc="seek">
              <p:cTn id="460" restart="whenNotActive" fill="hold" evtFilter="cancelBubble" nodeType="interactiveSeq">
                <p:stCondLst>
                  <p:cond evt="onClick" delay="0">
                    <p:tgtEl>
                      <p:spTgt spid="149"/>
                    </p:tgtEl>
                  </p:cond>
                </p:stCondLst>
                <p:endSync evt="end" delay="0">
                  <p:rtn val="all"/>
                </p:endSync>
                <p:childTnLst>
                  <p:par>
                    <p:cTn id="461" fill="hold">
                      <p:stCondLst>
                        <p:cond delay="0"/>
                      </p:stCondLst>
                      <p:childTnLst>
                        <p:par>
                          <p:cTn id="462" fill="hold">
                            <p:stCondLst>
                              <p:cond delay="0"/>
                            </p:stCondLst>
                            <p:childTnLst>
                              <p:par>
                                <p:cTn id="463" presetID="1" presetClass="exit" presetSubtype="0" fill="hold" grpId="2" nodeType="withEffect">
                                  <p:stCondLst>
                                    <p:cond delay="0"/>
                                  </p:stCondLst>
                                  <p:childTnLst>
                                    <p:set>
                                      <p:cBhvr>
                                        <p:cTn id="464" dur="1" fill="hold">
                                          <p:stCondLst>
                                            <p:cond delay="0"/>
                                          </p:stCondLst>
                                        </p:cTn>
                                        <p:tgtEl>
                                          <p:spTgt spid="149"/>
                                        </p:tgtEl>
                                        <p:attrNameLst>
                                          <p:attrName>style.visibility</p:attrName>
                                        </p:attrNameLst>
                                      </p:cBhvr>
                                      <p:to>
                                        <p:strVal val="hidden"/>
                                      </p:to>
                                    </p:set>
                                  </p:childTnLst>
                                </p:cTn>
                              </p:par>
                              <p:par>
                                <p:cTn id="465" presetID="1" presetClass="exit" presetSubtype="0" fill="hold" grpId="3" nodeType="withEffect">
                                  <p:stCondLst>
                                    <p:cond delay="0"/>
                                  </p:stCondLst>
                                  <p:childTnLst>
                                    <p:set>
                                      <p:cBhvr>
                                        <p:cTn id="466" dur="1" fill="hold">
                                          <p:stCondLst>
                                            <p:cond delay="0"/>
                                          </p:stCondLst>
                                        </p:cTn>
                                        <p:tgtEl>
                                          <p:spTgt spid="150"/>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152"/>
                                        </p:tgtEl>
                                        <p:attrNameLst>
                                          <p:attrName>style.visibility</p:attrName>
                                        </p:attrNameLst>
                                      </p:cBhvr>
                                      <p:to>
                                        <p:strVal val="visible"/>
                                      </p:to>
                                    </p:set>
                                  </p:childTnLst>
                                </p:cTn>
                              </p:par>
                              <p:par>
                                <p:cTn id="469" presetID="1" presetClass="entr" presetSubtype="0" fill="hold" grpId="0" nodeType="withEffect">
                                  <p:stCondLst>
                                    <p:cond delay="0"/>
                                  </p:stCondLst>
                                  <p:childTnLst>
                                    <p:set>
                                      <p:cBhvr>
                                        <p:cTn id="470"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49"/>
                  </p:tgtEl>
                </p:cond>
              </p:nextCondLst>
            </p:seq>
            <p:seq concurrent="1" nextAc="seek">
              <p:cTn id="471" restart="whenNotActive" fill="hold" evtFilter="cancelBubble" nodeType="interactiveSeq">
                <p:stCondLst>
                  <p:cond evt="onClick" delay="0">
                    <p:tgtEl>
                      <p:spTgt spid="152"/>
                    </p:tgtEl>
                  </p:cond>
                </p:stCondLst>
                <p:endSync evt="end" delay="0">
                  <p:rtn val="all"/>
                </p:endSync>
                <p:childTnLst>
                  <p:par>
                    <p:cTn id="472" fill="hold">
                      <p:stCondLst>
                        <p:cond delay="0"/>
                      </p:stCondLst>
                      <p:childTnLst>
                        <p:par>
                          <p:cTn id="473" fill="hold">
                            <p:stCondLst>
                              <p:cond delay="0"/>
                            </p:stCondLst>
                            <p:childTnLst>
                              <p:par>
                                <p:cTn id="474" presetID="1" presetClass="exit" presetSubtype="0" fill="hold" grpId="1" nodeType="withEffect">
                                  <p:stCondLst>
                                    <p:cond delay="0"/>
                                  </p:stCondLst>
                                  <p:childTnLst>
                                    <p:set>
                                      <p:cBhvr>
                                        <p:cTn id="475" dur="1" fill="hold">
                                          <p:stCondLst>
                                            <p:cond delay="0"/>
                                          </p:stCondLst>
                                        </p:cTn>
                                        <p:tgtEl>
                                          <p:spTgt spid="152"/>
                                        </p:tgtEl>
                                        <p:attrNameLst>
                                          <p:attrName>style.visibility</p:attrName>
                                        </p:attrNameLst>
                                      </p:cBhvr>
                                      <p:to>
                                        <p:strVal val="hidden"/>
                                      </p:to>
                                    </p:set>
                                  </p:childTnLst>
                                </p:cTn>
                              </p:par>
                              <p:par>
                                <p:cTn id="476" presetID="1" presetClass="exit" presetSubtype="0" fill="hold" grpId="1" nodeType="withEffect">
                                  <p:stCondLst>
                                    <p:cond delay="0"/>
                                  </p:stCondLst>
                                  <p:childTnLst>
                                    <p:set>
                                      <p:cBhvr>
                                        <p:cTn id="477" dur="1" fill="hold">
                                          <p:stCondLst>
                                            <p:cond delay="0"/>
                                          </p:stCondLst>
                                        </p:cTn>
                                        <p:tgtEl>
                                          <p:spTgt spid="151"/>
                                        </p:tgtEl>
                                        <p:attrNameLst>
                                          <p:attrName>style.visibility</p:attrName>
                                        </p:attrNameLst>
                                      </p:cBhvr>
                                      <p:to>
                                        <p:strVal val="hidden"/>
                                      </p:to>
                                    </p:set>
                                  </p:childTnLst>
                                </p:cTn>
                              </p:par>
                              <p:par>
                                <p:cTn id="478" presetID="1" presetClass="entr" presetSubtype="0" fill="hold" grpId="3" nodeType="withEffect">
                                  <p:stCondLst>
                                    <p:cond delay="0"/>
                                  </p:stCondLst>
                                  <p:childTnLst>
                                    <p:set>
                                      <p:cBhvr>
                                        <p:cTn id="479" dur="1" fill="hold">
                                          <p:stCondLst>
                                            <p:cond delay="0"/>
                                          </p:stCondLst>
                                        </p:cTn>
                                        <p:tgtEl>
                                          <p:spTgt spid="149"/>
                                        </p:tgtEl>
                                        <p:attrNameLst>
                                          <p:attrName>style.visibility</p:attrName>
                                        </p:attrNameLst>
                                      </p:cBhvr>
                                      <p:to>
                                        <p:strVal val="visible"/>
                                      </p:to>
                                    </p:set>
                                  </p:childTnLst>
                                </p:cTn>
                              </p:par>
                              <p:par>
                                <p:cTn id="480" presetID="1" presetClass="entr" presetSubtype="0" fill="hold" grpId="2" nodeType="withEffect">
                                  <p:stCondLst>
                                    <p:cond delay="0"/>
                                  </p:stCondLst>
                                  <p:childTnLst>
                                    <p:set>
                                      <p:cBhvr>
                                        <p:cTn id="481"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52"/>
                  </p:tgtEl>
                </p:cond>
              </p:nextCondLst>
            </p:seq>
            <p:seq concurrent="1" nextAc="seek">
              <p:cTn id="482" restart="whenNotActive" fill="hold" evtFilter="cancelBubble" nodeType="interactiveSeq">
                <p:stCondLst>
                  <p:cond evt="onClick" delay="0">
                    <p:tgtEl>
                      <p:spTgt spid="151"/>
                    </p:tgtEl>
                  </p:cond>
                </p:stCondLst>
                <p:endSync evt="end" delay="0">
                  <p:rtn val="all"/>
                </p:endSync>
                <p:childTnLst>
                  <p:par>
                    <p:cTn id="483" fill="hold">
                      <p:stCondLst>
                        <p:cond delay="0"/>
                      </p:stCondLst>
                      <p:childTnLst>
                        <p:par>
                          <p:cTn id="484" fill="hold">
                            <p:stCondLst>
                              <p:cond delay="0"/>
                            </p:stCondLst>
                            <p:childTnLst>
                              <p:par>
                                <p:cTn id="485" presetID="1" presetClass="exit" presetSubtype="0" fill="hold" grpId="2" nodeType="withEffect">
                                  <p:stCondLst>
                                    <p:cond delay="0"/>
                                  </p:stCondLst>
                                  <p:childTnLst>
                                    <p:set>
                                      <p:cBhvr>
                                        <p:cTn id="486" dur="1" fill="hold">
                                          <p:stCondLst>
                                            <p:cond delay="0"/>
                                          </p:stCondLst>
                                        </p:cTn>
                                        <p:tgtEl>
                                          <p:spTgt spid="151"/>
                                        </p:tgtEl>
                                        <p:attrNameLst>
                                          <p:attrName>style.visibility</p:attrName>
                                        </p:attrNameLst>
                                      </p:cBhvr>
                                      <p:to>
                                        <p:strVal val="hidden"/>
                                      </p:to>
                                    </p:set>
                                  </p:childTnLst>
                                </p:cTn>
                              </p:par>
                              <p:par>
                                <p:cTn id="487" presetID="1" presetClass="exit" presetSubtype="0" fill="hold" grpId="2" nodeType="withEffect">
                                  <p:stCondLst>
                                    <p:cond delay="0"/>
                                  </p:stCondLst>
                                  <p:childTnLst>
                                    <p:set>
                                      <p:cBhvr>
                                        <p:cTn id="488" dur="1" fill="hold">
                                          <p:stCondLst>
                                            <p:cond delay="0"/>
                                          </p:stCondLst>
                                        </p:cTn>
                                        <p:tgtEl>
                                          <p:spTgt spid="152"/>
                                        </p:tgtEl>
                                        <p:attrNameLst>
                                          <p:attrName>style.visibility</p:attrName>
                                        </p:attrNameLst>
                                      </p:cBhvr>
                                      <p:to>
                                        <p:strVal val="hidden"/>
                                      </p:to>
                                    </p:set>
                                  </p:childTnLst>
                                </p:cTn>
                              </p:par>
                              <p:par>
                                <p:cTn id="489" presetID="1" presetClass="entr" presetSubtype="0" fill="hold" grpId="3" nodeType="withEffect">
                                  <p:stCondLst>
                                    <p:cond delay="0"/>
                                  </p:stCondLst>
                                  <p:childTnLst>
                                    <p:set>
                                      <p:cBhvr>
                                        <p:cTn id="490" dur="1" fill="hold">
                                          <p:stCondLst>
                                            <p:cond delay="0"/>
                                          </p:stCondLst>
                                        </p:cTn>
                                        <p:tgtEl>
                                          <p:spTgt spid="154"/>
                                        </p:tgtEl>
                                        <p:attrNameLst>
                                          <p:attrName>style.visibility</p:attrName>
                                        </p:attrNameLst>
                                      </p:cBhvr>
                                      <p:to>
                                        <p:strVal val="visible"/>
                                      </p:to>
                                    </p:set>
                                  </p:childTnLst>
                                </p:cTn>
                              </p:par>
                              <p:par>
                                <p:cTn id="491" presetID="1" presetClass="entr" presetSubtype="0" fill="hold" grpId="3" nodeType="withEffect">
                                  <p:stCondLst>
                                    <p:cond delay="0"/>
                                  </p:stCondLst>
                                  <p:childTnLst>
                                    <p:set>
                                      <p:cBhvr>
                                        <p:cTn id="492" dur="1" fill="hold">
                                          <p:stCondLst>
                                            <p:cond delay="0"/>
                                          </p:stCondLst>
                                        </p:cTn>
                                        <p:tgtEl>
                                          <p:spTgt spid="153"/>
                                        </p:tgtEl>
                                        <p:attrNameLst>
                                          <p:attrName>style.visibility</p:attrName>
                                        </p:attrNameLst>
                                      </p:cBhvr>
                                      <p:to>
                                        <p:strVal val="visible"/>
                                      </p:to>
                                    </p:set>
                                  </p:childTnLst>
                                </p:cTn>
                              </p:par>
                            </p:childTnLst>
                          </p:cTn>
                        </p:par>
                      </p:childTnLst>
                    </p:cTn>
                  </p:par>
                </p:childTnLst>
              </p:cTn>
              <p:nextCondLst>
                <p:cond evt="onClick" delay="0">
                  <p:tgtEl>
                    <p:spTgt spid="151"/>
                  </p:tgtEl>
                </p:cond>
              </p:nextCondLst>
            </p:seq>
            <p:seq concurrent="1" nextAc="seek">
              <p:cTn id="493" restart="whenNotActive" fill="hold" evtFilter="cancelBubble" nodeType="interactiveSeq">
                <p:stCondLst>
                  <p:cond evt="onClick" delay="0">
                    <p:tgtEl>
                      <p:spTgt spid="154"/>
                    </p:tgtEl>
                  </p:cond>
                </p:stCondLst>
                <p:endSync evt="end" delay="0">
                  <p:rtn val="all"/>
                </p:endSync>
                <p:childTnLst>
                  <p:par>
                    <p:cTn id="494" fill="hold">
                      <p:stCondLst>
                        <p:cond delay="0"/>
                      </p:stCondLst>
                      <p:childTnLst>
                        <p:par>
                          <p:cTn id="495" fill="hold">
                            <p:stCondLst>
                              <p:cond delay="0"/>
                            </p:stCondLst>
                            <p:childTnLst>
                              <p:par>
                                <p:cTn id="496" presetID="1" presetClass="exit" presetSubtype="0" fill="hold" grpId="1" nodeType="withEffect">
                                  <p:stCondLst>
                                    <p:cond delay="0"/>
                                  </p:stCondLst>
                                  <p:childTnLst>
                                    <p:set>
                                      <p:cBhvr>
                                        <p:cTn id="497" dur="1" fill="hold">
                                          <p:stCondLst>
                                            <p:cond delay="0"/>
                                          </p:stCondLst>
                                        </p:cTn>
                                        <p:tgtEl>
                                          <p:spTgt spid="154"/>
                                        </p:tgtEl>
                                        <p:attrNameLst>
                                          <p:attrName>style.visibility</p:attrName>
                                        </p:attrNameLst>
                                      </p:cBhvr>
                                      <p:to>
                                        <p:strVal val="hidden"/>
                                      </p:to>
                                    </p:set>
                                  </p:childTnLst>
                                </p:cTn>
                              </p:par>
                              <p:par>
                                <p:cTn id="498" presetID="1" presetClass="exit" presetSubtype="0" fill="hold" grpId="1" nodeType="withEffect">
                                  <p:stCondLst>
                                    <p:cond delay="0"/>
                                  </p:stCondLst>
                                  <p:childTnLst>
                                    <p:set>
                                      <p:cBhvr>
                                        <p:cTn id="499" dur="1" fill="hold">
                                          <p:stCondLst>
                                            <p:cond delay="0"/>
                                          </p:stCondLst>
                                        </p:cTn>
                                        <p:tgtEl>
                                          <p:spTgt spid="153"/>
                                        </p:tgtEl>
                                        <p:attrNameLst>
                                          <p:attrName>style.visibility</p:attrName>
                                        </p:attrNameLst>
                                      </p:cBhvr>
                                      <p:to>
                                        <p:strVal val="hidden"/>
                                      </p:to>
                                    </p:set>
                                  </p:childTnLst>
                                </p:cTn>
                              </p:par>
                              <p:par>
                                <p:cTn id="500" presetID="1" presetClass="entr" presetSubtype="0" fill="hold" grpId="3" nodeType="withEffect">
                                  <p:stCondLst>
                                    <p:cond delay="0"/>
                                  </p:stCondLst>
                                  <p:childTnLst>
                                    <p:set>
                                      <p:cBhvr>
                                        <p:cTn id="501" dur="1" fill="hold">
                                          <p:stCondLst>
                                            <p:cond delay="0"/>
                                          </p:stCondLst>
                                        </p:cTn>
                                        <p:tgtEl>
                                          <p:spTgt spid="152"/>
                                        </p:tgtEl>
                                        <p:attrNameLst>
                                          <p:attrName>style.visibility</p:attrName>
                                        </p:attrNameLst>
                                      </p:cBhvr>
                                      <p:to>
                                        <p:strVal val="visible"/>
                                      </p:to>
                                    </p:set>
                                  </p:childTnLst>
                                </p:cTn>
                              </p:par>
                              <p:par>
                                <p:cTn id="502" presetID="1" presetClass="entr" presetSubtype="0" fill="hold" grpId="3" nodeType="withEffect">
                                  <p:stCondLst>
                                    <p:cond delay="0"/>
                                  </p:stCondLst>
                                  <p:childTnLst>
                                    <p:set>
                                      <p:cBhvr>
                                        <p:cTn id="503"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54"/>
                  </p:tgtEl>
                </p:cond>
              </p:nextCondLst>
            </p:seq>
            <p:seq concurrent="1" nextAc="seek">
              <p:cTn id="504" restart="whenNotActive" fill="hold" evtFilter="cancelBubble" nodeType="interactiveSeq">
                <p:stCondLst>
                  <p:cond evt="onClick" delay="0">
                    <p:tgtEl>
                      <p:spTgt spid="153"/>
                    </p:tgtEl>
                  </p:cond>
                </p:stCondLst>
                <p:endSync evt="end" delay="0">
                  <p:rtn val="all"/>
                </p:endSync>
                <p:childTnLst>
                  <p:par>
                    <p:cTn id="505" fill="hold">
                      <p:stCondLst>
                        <p:cond delay="0"/>
                      </p:stCondLst>
                      <p:childTnLst>
                        <p:par>
                          <p:cTn id="506" fill="hold">
                            <p:stCondLst>
                              <p:cond delay="0"/>
                            </p:stCondLst>
                            <p:childTnLst>
                              <p:par>
                                <p:cTn id="507" presetID="1" presetClass="exit" presetSubtype="0" fill="hold" grpId="2" nodeType="withEffect">
                                  <p:stCondLst>
                                    <p:cond delay="0"/>
                                  </p:stCondLst>
                                  <p:childTnLst>
                                    <p:set>
                                      <p:cBhvr>
                                        <p:cTn id="508" dur="1" fill="hold">
                                          <p:stCondLst>
                                            <p:cond delay="0"/>
                                          </p:stCondLst>
                                        </p:cTn>
                                        <p:tgtEl>
                                          <p:spTgt spid="153"/>
                                        </p:tgtEl>
                                        <p:attrNameLst>
                                          <p:attrName>style.visibility</p:attrName>
                                        </p:attrNameLst>
                                      </p:cBhvr>
                                      <p:to>
                                        <p:strVal val="hidden"/>
                                      </p:to>
                                    </p:set>
                                  </p:childTnLst>
                                </p:cTn>
                              </p:par>
                              <p:par>
                                <p:cTn id="509" presetID="1" presetClass="exit" presetSubtype="0" fill="hold" grpId="2" nodeType="withEffect">
                                  <p:stCondLst>
                                    <p:cond delay="0"/>
                                  </p:stCondLst>
                                  <p:childTnLst>
                                    <p:set>
                                      <p:cBhvr>
                                        <p:cTn id="510" dur="1" fill="hold">
                                          <p:stCondLst>
                                            <p:cond delay="0"/>
                                          </p:stCondLst>
                                        </p:cTn>
                                        <p:tgtEl>
                                          <p:spTgt spid="154"/>
                                        </p:tgtEl>
                                        <p:attrNameLst>
                                          <p:attrName>style.visibility</p:attrName>
                                        </p:attrNameLst>
                                      </p:cBhvr>
                                      <p:to>
                                        <p:strVal val="hidden"/>
                                      </p:to>
                                    </p:set>
                                  </p:childTnLst>
                                </p:cTn>
                              </p:par>
                              <p:par>
                                <p:cTn id="511" presetID="1" presetClass="entr" presetSubtype="0" fill="hold" grpId="3" nodeType="withEffect">
                                  <p:stCondLst>
                                    <p:cond delay="0"/>
                                  </p:stCondLst>
                                  <p:childTnLst>
                                    <p:set>
                                      <p:cBhvr>
                                        <p:cTn id="512" dur="1" fill="hold">
                                          <p:stCondLst>
                                            <p:cond delay="0"/>
                                          </p:stCondLst>
                                        </p:cTn>
                                        <p:tgtEl>
                                          <p:spTgt spid="156"/>
                                        </p:tgtEl>
                                        <p:attrNameLst>
                                          <p:attrName>style.visibility</p:attrName>
                                        </p:attrNameLst>
                                      </p:cBhvr>
                                      <p:to>
                                        <p:strVal val="visible"/>
                                      </p:to>
                                    </p:set>
                                  </p:childTnLst>
                                </p:cTn>
                              </p:par>
                              <p:par>
                                <p:cTn id="513" presetID="1" presetClass="entr" presetSubtype="0" fill="hold" grpId="3" nodeType="withEffect">
                                  <p:stCondLst>
                                    <p:cond delay="0"/>
                                  </p:stCondLst>
                                  <p:childTnLst>
                                    <p:set>
                                      <p:cBhvr>
                                        <p:cTn id="514"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3"/>
                  </p:tgtEl>
                </p:cond>
              </p:nextCondLst>
            </p:seq>
            <p:seq concurrent="1" nextAc="seek">
              <p:cTn id="515" restart="whenNotActive" fill="hold" evtFilter="cancelBubble" nodeType="interactiveSeq">
                <p:stCondLst>
                  <p:cond evt="onClick" delay="0">
                    <p:tgtEl>
                      <p:spTgt spid="156"/>
                    </p:tgtEl>
                  </p:cond>
                </p:stCondLst>
                <p:endSync evt="end" delay="0">
                  <p:rtn val="all"/>
                </p:endSync>
                <p:childTnLst>
                  <p:par>
                    <p:cTn id="516" fill="hold">
                      <p:stCondLst>
                        <p:cond delay="0"/>
                      </p:stCondLst>
                      <p:childTnLst>
                        <p:par>
                          <p:cTn id="517" fill="hold">
                            <p:stCondLst>
                              <p:cond delay="0"/>
                            </p:stCondLst>
                            <p:childTnLst>
                              <p:par>
                                <p:cTn id="518" presetID="1" presetClass="exit" presetSubtype="0" fill="hold" grpId="1" nodeType="withEffect">
                                  <p:stCondLst>
                                    <p:cond delay="0"/>
                                  </p:stCondLst>
                                  <p:childTnLst>
                                    <p:set>
                                      <p:cBhvr>
                                        <p:cTn id="519" dur="1" fill="hold">
                                          <p:stCondLst>
                                            <p:cond delay="0"/>
                                          </p:stCondLst>
                                        </p:cTn>
                                        <p:tgtEl>
                                          <p:spTgt spid="156"/>
                                        </p:tgtEl>
                                        <p:attrNameLst>
                                          <p:attrName>style.visibility</p:attrName>
                                        </p:attrNameLst>
                                      </p:cBhvr>
                                      <p:to>
                                        <p:strVal val="hidden"/>
                                      </p:to>
                                    </p:set>
                                  </p:childTnLst>
                                </p:cTn>
                              </p:par>
                              <p:par>
                                <p:cTn id="520" presetID="1" presetClass="exit" presetSubtype="0" fill="hold" grpId="1" nodeType="withEffect">
                                  <p:stCondLst>
                                    <p:cond delay="0"/>
                                  </p:stCondLst>
                                  <p:childTnLst>
                                    <p:set>
                                      <p:cBhvr>
                                        <p:cTn id="521" dur="1" fill="hold">
                                          <p:stCondLst>
                                            <p:cond delay="0"/>
                                          </p:stCondLst>
                                        </p:cTn>
                                        <p:tgtEl>
                                          <p:spTgt spid="155"/>
                                        </p:tgtEl>
                                        <p:attrNameLst>
                                          <p:attrName>style.visibility</p:attrName>
                                        </p:attrNameLst>
                                      </p:cBhvr>
                                      <p:to>
                                        <p:strVal val="hidden"/>
                                      </p:to>
                                    </p:set>
                                  </p:childTnLst>
                                </p:cTn>
                              </p:par>
                              <p:par>
                                <p:cTn id="522" presetID="1" presetClass="entr" presetSubtype="0" fill="hold" grpId="0" nodeType="withEffect">
                                  <p:stCondLst>
                                    <p:cond delay="0"/>
                                  </p:stCondLst>
                                  <p:childTnLst>
                                    <p:set>
                                      <p:cBhvr>
                                        <p:cTn id="523" dur="1" fill="hold">
                                          <p:stCondLst>
                                            <p:cond delay="0"/>
                                          </p:stCondLst>
                                        </p:cTn>
                                        <p:tgtEl>
                                          <p:spTgt spid="154"/>
                                        </p:tgtEl>
                                        <p:attrNameLst>
                                          <p:attrName>style.visibility</p:attrName>
                                        </p:attrNameLst>
                                      </p:cBhvr>
                                      <p:to>
                                        <p:strVal val="visible"/>
                                      </p:to>
                                    </p:set>
                                  </p:childTnLst>
                                </p:cTn>
                              </p:par>
                              <p:par>
                                <p:cTn id="524" presetID="1" presetClass="entr" presetSubtype="0" fill="hold" grpId="0" nodeType="withEffect">
                                  <p:stCondLst>
                                    <p:cond delay="0"/>
                                  </p:stCondLst>
                                  <p:childTnLst>
                                    <p:set>
                                      <p:cBhvr>
                                        <p:cTn id="525" dur="1" fill="hold">
                                          <p:stCondLst>
                                            <p:cond delay="0"/>
                                          </p:stCondLst>
                                        </p:cTn>
                                        <p:tgtEl>
                                          <p:spTgt spid="153"/>
                                        </p:tgtEl>
                                        <p:attrNameLst>
                                          <p:attrName>style.visibility</p:attrName>
                                        </p:attrNameLst>
                                      </p:cBhvr>
                                      <p:to>
                                        <p:strVal val="visible"/>
                                      </p:to>
                                    </p:set>
                                  </p:childTnLst>
                                </p:cTn>
                              </p:par>
                            </p:childTnLst>
                          </p:cTn>
                        </p:par>
                      </p:childTnLst>
                    </p:cTn>
                  </p:par>
                </p:childTnLst>
              </p:cTn>
              <p:nextCondLst>
                <p:cond evt="onClick" delay="0">
                  <p:tgtEl>
                    <p:spTgt spid="156"/>
                  </p:tgtEl>
                </p:cond>
              </p:nextCondLst>
            </p:seq>
            <p:seq concurrent="1" nextAc="seek">
              <p:cTn id="526" restart="whenNotActive" fill="hold" evtFilter="cancelBubble" nodeType="interactiveSeq">
                <p:stCondLst>
                  <p:cond evt="onClick" delay="0">
                    <p:tgtEl>
                      <p:spTgt spid="155"/>
                    </p:tgtEl>
                  </p:cond>
                </p:stCondLst>
                <p:endSync evt="end" delay="0">
                  <p:rtn val="all"/>
                </p:endSync>
                <p:childTnLst>
                  <p:par>
                    <p:cTn id="527" fill="hold">
                      <p:stCondLst>
                        <p:cond delay="0"/>
                      </p:stCondLst>
                      <p:childTnLst>
                        <p:par>
                          <p:cTn id="528" fill="hold">
                            <p:stCondLst>
                              <p:cond delay="0"/>
                            </p:stCondLst>
                            <p:childTnLst>
                              <p:par>
                                <p:cTn id="529" presetID="1" presetClass="exit" presetSubtype="0" fill="hold" grpId="2" nodeType="withEffect">
                                  <p:stCondLst>
                                    <p:cond delay="0"/>
                                  </p:stCondLst>
                                  <p:childTnLst>
                                    <p:set>
                                      <p:cBhvr>
                                        <p:cTn id="530" dur="1" fill="hold">
                                          <p:stCondLst>
                                            <p:cond delay="0"/>
                                          </p:stCondLst>
                                        </p:cTn>
                                        <p:tgtEl>
                                          <p:spTgt spid="155"/>
                                        </p:tgtEl>
                                        <p:attrNameLst>
                                          <p:attrName>style.visibility</p:attrName>
                                        </p:attrNameLst>
                                      </p:cBhvr>
                                      <p:to>
                                        <p:strVal val="hidden"/>
                                      </p:to>
                                    </p:set>
                                  </p:childTnLst>
                                </p:cTn>
                              </p:par>
                              <p:par>
                                <p:cTn id="531" presetID="1" presetClass="exit" presetSubtype="0" fill="hold" grpId="2" nodeType="withEffect">
                                  <p:stCondLst>
                                    <p:cond delay="0"/>
                                  </p:stCondLst>
                                  <p:childTnLst>
                                    <p:set>
                                      <p:cBhvr>
                                        <p:cTn id="532" dur="1" fill="hold">
                                          <p:stCondLst>
                                            <p:cond delay="0"/>
                                          </p:stCondLst>
                                        </p:cTn>
                                        <p:tgtEl>
                                          <p:spTgt spid="156"/>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158"/>
                                        </p:tgtEl>
                                        <p:attrNameLst>
                                          <p:attrName>style.visibility</p:attrName>
                                        </p:attrNameLst>
                                      </p:cBhvr>
                                      <p:to>
                                        <p:strVal val="visible"/>
                                      </p:to>
                                    </p:set>
                                  </p:childTnLst>
                                </p:cTn>
                              </p:par>
                              <p:par>
                                <p:cTn id="535" presetID="1" presetClass="entr" presetSubtype="0" fill="hold" grpId="0" nodeType="withEffect">
                                  <p:stCondLst>
                                    <p:cond delay="0"/>
                                  </p:stCondLst>
                                  <p:childTnLst>
                                    <p:set>
                                      <p:cBhvr>
                                        <p:cTn id="536"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55"/>
                  </p:tgtEl>
                </p:cond>
              </p:nextCondLst>
            </p:seq>
            <p:seq concurrent="1" nextAc="seek">
              <p:cTn id="537" restart="whenNotActive" fill="hold" evtFilter="cancelBubble" nodeType="interactiveSeq">
                <p:stCondLst>
                  <p:cond evt="onClick" delay="0">
                    <p:tgtEl>
                      <p:spTgt spid="158"/>
                    </p:tgtEl>
                  </p:cond>
                </p:stCondLst>
                <p:endSync evt="end" delay="0">
                  <p:rtn val="all"/>
                </p:endSync>
                <p:childTnLst>
                  <p:par>
                    <p:cTn id="538" fill="hold">
                      <p:stCondLst>
                        <p:cond delay="0"/>
                      </p:stCondLst>
                      <p:childTnLst>
                        <p:par>
                          <p:cTn id="539" fill="hold">
                            <p:stCondLst>
                              <p:cond delay="0"/>
                            </p:stCondLst>
                            <p:childTnLst>
                              <p:par>
                                <p:cTn id="540" presetID="1" presetClass="exit" presetSubtype="0" fill="hold" grpId="1" nodeType="withEffect">
                                  <p:stCondLst>
                                    <p:cond delay="0"/>
                                  </p:stCondLst>
                                  <p:childTnLst>
                                    <p:set>
                                      <p:cBhvr>
                                        <p:cTn id="541" dur="1" fill="hold">
                                          <p:stCondLst>
                                            <p:cond delay="0"/>
                                          </p:stCondLst>
                                        </p:cTn>
                                        <p:tgtEl>
                                          <p:spTgt spid="158"/>
                                        </p:tgtEl>
                                        <p:attrNameLst>
                                          <p:attrName>style.visibility</p:attrName>
                                        </p:attrNameLst>
                                      </p:cBhvr>
                                      <p:to>
                                        <p:strVal val="hidden"/>
                                      </p:to>
                                    </p:set>
                                  </p:childTnLst>
                                </p:cTn>
                              </p:par>
                              <p:par>
                                <p:cTn id="542" presetID="1" presetClass="exit" presetSubtype="0" fill="hold" grpId="1" nodeType="withEffect">
                                  <p:stCondLst>
                                    <p:cond delay="0"/>
                                  </p:stCondLst>
                                  <p:childTnLst>
                                    <p:set>
                                      <p:cBhvr>
                                        <p:cTn id="543" dur="1" fill="hold">
                                          <p:stCondLst>
                                            <p:cond delay="0"/>
                                          </p:stCondLst>
                                        </p:cTn>
                                        <p:tgtEl>
                                          <p:spTgt spid="157"/>
                                        </p:tgtEl>
                                        <p:attrNameLst>
                                          <p:attrName>style.visibility</p:attrName>
                                        </p:attrNameLst>
                                      </p:cBhvr>
                                      <p:to>
                                        <p:strVal val="hidden"/>
                                      </p:to>
                                    </p:set>
                                  </p:childTnLst>
                                </p:cTn>
                              </p:par>
                              <p:par>
                                <p:cTn id="544" presetID="1" presetClass="entr" presetSubtype="0" fill="hold" grpId="0" nodeType="withEffect">
                                  <p:stCondLst>
                                    <p:cond delay="0"/>
                                  </p:stCondLst>
                                  <p:childTnLst>
                                    <p:set>
                                      <p:cBhvr>
                                        <p:cTn id="545" dur="1" fill="hold">
                                          <p:stCondLst>
                                            <p:cond delay="0"/>
                                          </p:stCondLst>
                                        </p:cTn>
                                        <p:tgtEl>
                                          <p:spTgt spid="156"/>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8"/>
                  </p:tgtEl>
                </p:cond>
              </p:nextCondLst>
            </p:seq>
            <p:seq concurrent="1" nextAc="seek">
              <p:cTn id="548" restart="whenNotActive" fill="hold" evtFilter="cancelBubble" nodeType="interactiveSeq">
                <p:stCondLst>
                  <p:cond evt="onClick" delay="0">
                    <p:tgtEl>
                      <p:spTgt spid="157"/>
                    </p:tgtEl>
                  </p:cond>
                </p:stCondLst>
                <p:endSync evt="end" delay="0">
                  <p:rtn val="all"/>
                </p:endSync>
                <p:childTnLst>
                  <p:par>
                    <p:cTn id="549" fill="hold">
                      <p:stCondLst>
                        <p:cond delay="0"/>
                      </p:stCondLst>
                      <p:childTnLst>
                        <p:par>
                          <p:cTn id="550" fill="hold">
                            <p:stCondLst>
                              <p:cond delay="0"/>
                            </p:stCondLst>
                            <p:childTnLst>
                              <p:par>
                                <p:cTn id="551" presetID="1" presetClass="exit" presetSubtype="0" fill="hold" grpId="2" nodeType="withEffect">
                                  <p:stCondLst>
                                    <p:cond delay="0"/>
                                  </p:stCondLst>
                                  <p:childTnLst>
                                    <p:set>
                                      <p:cBhvr>
                                        <p:cTn id="552" dur="1" fill="hold">
                                          <p:stCondLst>
                                            <p:cond delay="0"/>
                                          </p:stCondLst>
                                        </p:cTn>
                                        <p:tgtEl>
                                          <p:spTgt spid="157"/>
                                        </p:tgtEl>
                                        <p:attrNameLst>
                                          <p:attrName>style.visibility</p:attrName>
                                        </p:attrNameLst>
                                      </p:cBhvr>
                                      <p:to>
                                        <p:strVal val="hidden"/>
                                      </p:to>
                                    </p:set>
                                  </p:childTnLst>
                                </p:cTn>
                              </p:par>
                              <p:par>
                                <p:cTn id="553" presetID="1" presetClass="exit" presetSubtype="0" fill="hold" grpId="2" nodeType="withEffect">
                                  <p:stCondLst>
                                    <p:cond delay="0"/>
                                  </p:stCondLst>
                                  <p:childTnLst>
                                    <p:set>
                                      <p:cBhvr>
                                        <p:cTn id="554" dur="1" fill="hold">
                                          <p:stCondLst>
                                            <p:cond delay="0"/>
                                          </p:stCondLst>
                                        </p:cTn>
                                        <p:tgtEl>
                                          <p:spTgt spid="158"/>
                                        </p:tgtEl>
                                        <p:attrNameLst>
                                          <p:attrName>style.visibility</p:attrName>
                                        </p:attrNameLst>
                                      </p:cBhvr>
                                      <p:to>
                                        <p:strVal val="hidden"/>
                                      </p:to>
                                    </p:set>
                                  </p:childTnLst>
                                </p:cTn>
                              </p:par>
                              <p:par>
                                <p:cTn id="555" presetID="1" presetClass="entr" presetSubtype="0" fill="hold" grpId="3" nodeType="withEffect">
                                  <p:stCondLst>
                                    <p:cond delay="0"/>
                                  </p:stCondLst>
                                  <p:childTnLst>
                                    <p:set>
                                      <p:cBhvr>
                                        <p:cTn id="556" dur="1" fill="hold">
                                          <p:stCondLst>
                                            <p:cond delay="0"/>
                                          </p:stCondLst>
                                        </p:cTn>
                                        <p:tgtEl>
                                          <p:spTgt spid="160"/>
                                        </p:tgtEl>
                                        <p:attrNameLst>
                                          <p:attrName>style.visibility</p:attrName>
                                        </p:attrNameLst>
                                      </p:cBhvr>
                                      <p:to>
                                        <p:strVal val="visible"/>
                                      </p:to>
                                    </p:set>
                                  </p:childTnLst>
                                </p:cTn>
                              </p:par>
                              <p:par>
                                <p:cTn id="557" presetID="1" presetClass="entr" presetSubtype="0" fill="hold" grpId="3" nodeType="withEffect">
                                  <p:stCondLst>
                                    <p:cond delay="0"/>
                                  </p:stCondLst>
                                  <p:childTnLst>
                                    <p:set>
                                      <p:cBhvr>
                                        <p:cTn id="558" dur="1" fill="hold">
                                          <p:stCondLst>
                                            <p:cond delay="0"/>
                                          </p:stCondLst>
                                        </p:cTn>
                                        <p:tgtEl>
                                          <p:spTgt spid="159"/>
                                        </p:tgtEl>
                                        <p:attrNameLst>
                                          <p:attrName>style.visibility</p:attrName>
                                        </p:attrNameLst>
                                      </p:cBhvr>
                                      <p:to>
                                        <p:strVal val="visible"/>
                                      </p:to>
                                    </p:set>
                                  </p:childTnLst>
                                </p:cTn>
                              </p:par>
                            </p:childTnLst>
                          </p:cTn>
                        </p:par>
                      </p:childTnLst>
                    </p:cTn>
                  </p:par>
                </p:childTnLst>
              </p:cTn>
              <p:nextCondLst>
                <p:cond evt="onClick" delay="0">
                  <p:tgtEl>
                    <p:spTgt spid="157"/>
                  </p:tgtEl>
                </p:cond>
              </p:nextCondLst>
            </p:seq>
            <p:seq concurrent="1" nextAc="seek">
              <p:cTn id="559" restart="whenNotActive" fill="hold" evtFilter="cancelBubble" nodeType="interactiveSeq">
                <p:stCondLst>
                  <p:cond evt="onClick" delay="0">
                    <p:tgtEl>
                      <p:spTgt spid="160"/>
                    </p:tgtEl>
                  </p:cond>
                </p:stCondLst>
                <p:endSync evt="end" delay="0">
                  <p:rtn val="all"/>
                </p:endSync>
                <p:childTnLst>
                  <p:par>
                    <p:cTn id="560" fill="hold">
                      <p:stCondLst>
                        <p:cond delay="0"/>
                      </p:stCondLst>
                      <p:childTnLst>
                        <p:par>
                          <p:cTn id="561" fill="hold">
                            <p:stCondLst>
                              <p:cond delay="0"/>
                            </p:stCondLst>
                            <p:childTnLst>
                              <p:par>
                                <p:cTn id="562" presetID="1" presetClass="exit" presetSubtype="0" fill="hold" grpId="1" nodeType="withEffect">
                                  <p:stCondLst>
                                    <p:cond delay="0"/>
                                  </p:stCondLst>
                                  <p:childTnLst>
                                    <p:set>
                                      <p:cBhvr>
                                        <p:cTn id="563" dur="1" fill="hold">
                                          <p:stCondLst>
                                            <p:cond delay="0"/>
                                          </p:stCondLst>
                                        </p:cTn>
                                        <p:tgtEl>
                                          <p:spTgt spid="160"/>
                                        </p:tgtEl>
                                        <p:attrNameLst>
                                          <p:attrName>style.visibility</p:attrName>
                                        </p:attrNameLst>
                                      </p:cBhvr>
                                      <p:to>
                                        <p:strVal val="hidden"/>
                                      </p:to>
                                    </p:set>
                                  </p:childTnLst>
                                </p:cTn>
                              </p:par>
                              <p:par>
                                <p:cTn id="564" presetID="1" presetClass="exit" presetSubtype="0" fill="hold" grpId="1" nodeType="withEffect">
                                  <p:stCondLst>
                                    <p:cond delay="0"/>
                                  </p:stCondLst>
                                  <p:childTnLst>
                                    <p:set>
                                      <p:cBhvr>
                                        <p:cTn id="565" dur="1" fill="hold">
                                          <p:stCondLst>
                                            <p:cond delay="0"/>
                                          </p:stCondLst>
                                        </p:cTn>
                                        <p:tgtEl>
                                          <p:spTgt spid="159"/>
                                        </p:tgtEl>
                                        <p:attrNameLst>
                                          <p:attrName>style.visibility</p:attrName>
                                        </p:attrNameLst>
                                      </p:cBhvr>
                                      <p:to>
                                        <p:strVal val="hidden"/>
                                      </p:to>
                                    </p:set>
                                  </p:childTnLst>
                                </p:cTn>
                              </p:par>
                              <p:par>
                                <p:cTn id="566" presetID="1" presetClass="entr" presetSubtype="0" fill="hold" grpId="3" nodeType="withEffect">
                                  <p:stCondLst>
                                    <p:cond delay="0"/>
                                  </p:stCondLst>
                                  <p:childTnLst>
                                    <p:set>
                                      <p:cBhvr>
                                        <p:cTn id="567" dur="1" fill="hold">
                                          <p:stCondLst>
                                            <p:cond delay="0"/>
                                          </p:stCondLst>
                                        </p:cTn>
                                        <p:tgtEl>
                                          <p:spTgt spid="158"/>
                                        </p:tgtEl>
                                        <p:attrNameLst>
                                          <p:attrName>style.visibility</p:attrName>
                                        </p:attrNameLst>
                                      </p:cBhvr>
                                      <p:to>
                                        <p:strVal val="visible"/>
                                      </p:to>
                                    </p:set>
                                  </p:childTnLst>
                                </p:cTn>
                              </p:par>
                              <p:par>
                                <p:cTn id="568" presetID="1" presetClass="entr" presetSubtype="0" fill="hold" grpId="3" nodeType="withEffect">
                                  <p:stCondLst>
                                    <p:cond delay="0"/>
                                  </p:stCondLst>
                                  <p:childTnLst>
                                    <p:set>
                                      <p:cBhvr>
                                        <p:cTn id="569"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60"/>
                  </p:tgtEl>
                </p:cond>
              </p:nextCondLst>
            </p:seq>
            <p:seq concurrent="1" nextAc="seek">
              <p:cTn id="570" restart="whenNotActive" fill="hold" evtFilter="cancelBubble" nodeType="interactiveSeq">
                <p:stCondLst>
                  <p:cond evt="onClick" delay="0">
                    <p:tgtEl>
                      <p:spTgt spid="159"/>
                    </p:tgtEl>
                  </p:cond>
                </p:stCondLst>
                <p:endSync evt="end" delay="0">
                  <p:rtn val="all"/>
                </p:endSync>
                <p:childTnLst>
                  <p:par>
                    <p:cTn id="571" fill="hold">
                      <p:stCondLst>
                        <p:cond delay="0"/>
                      </p:stCondLst>
                      <p:childTnLst>
                        <p:par>
                          <p:cTn id="572" fill="hold">
                            <p:stCondLst>
                              <p:cond delay="0"/>
                            </p:stCondLst>
                            <p:childTnLst>
                              <p:par>
                                <p:cTn id="573" presetID="1" presetClass="exit" presetSubtype="0" fill="hold" grpId="2" nodeType="withEffect">
                                  <p:stCondLst>
                                    <p:cond delay="0"/>
                                  </p:stCondLst>
                                  <p:childTnLst>
                                    <p:set>
                                      <p:cBhvr>
                                        <p:cTn id="574" dur="1" fill="hold">
                                          <p:stCondLst>
                                            <p:cond delay="0"/>
                                          </p:stCondLst>
                                        </p:cTn>
                                        <p:tgtEl>
                                          <p:spTgt spid="159"/>
                                        </p:tgtEl>
                                        <p:attrNameLst>
                                          <p:attrName>style.visibility</p:attrName>
                                        </p:attrNameLst>
                                      </p:cBhvr>
                                      <p:to>
                                        <p:strVal val="hidden"/>
                                      </p:to>
                                    </p:set>
                                  </p:childTnLst>
                                </p:cTn>
                              </p:par>
                              <p:par>
                                <p:cTn id="575" presetID="1" presetClass="exit" presetSubtype="0" fill="hold" grpId="2" nodeType="withEffect">
                                  <p:stCondLst>
                                    <p:cond delay="0"/>
                                  </p:stCondLst>
                                  <p:childTnLst>
                                    <p:set>
                                      <p:cBhvr>
                                        <p:cTn id="576" dur="1" fill="hold">
                                          <p:stCondLst>
                                            <p:cond delay="0"/>
                                          </p:stCondLst>
                                        </p:cTn>
                                        <p:tgtEl>
                                          <p:spTgt spid="160"/>
                                        </p:tgtEl>
                                        <p:attrNameLst>
                                          <p:attrName>style.visibility</p:attrName>
                                        </p:attrNameLst>
                                      </p:cBhvr>
                                      <p:to>
                                        <p:strVal val="hidden"/>
                                      </p:to>
                                    </p:set>
                                  </p:childTnLst>
                                </p:cTn>
                              </p:par>
                              <p:par>
                                <p:cTn id="577" presetID="1" presetClass="entr" presetSubtype="0" fill="hold" grpId="0" nodeType="withEffect">
                                  <p:stCondLst>
                                    <p:cond delay="0"/>
                                  </p:stCondLst>
                                  <p:childTnLst>
                                    <p:set>
                                      <p:cBhvr>
                                        <p:cTn id="578" dur="1" fill="hold">
                                          <p:stCondLst>
                                            <p:cond delay="0"/>
                                          </p:stCondLst>
                                        </p:cTn>
                                        <p:tgtEl>
                                          <p:spTgt spid="162"/>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59"/>
                  </p:tgtEl>
                </p:cond>
              </p:nextCondLst>
            </p:seq>
            <p:seq concurrent="1" nextAc="seek">
              <p:cTn id="581" restart="whenNotActive" fill="hold" evtFilter="cancelBubble" nodeType="interactiveSeq">
                <p:stCondLst>
                  <p:cond evt="onClick" delay="0">
                    <p:tgtEl>
                      <p:spTgt spid="162"/>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162"/>
                                        </p:tgtEl>
                                        <p:attrNameLst>
                                          <p:attrName>style.visibility</p:attrName>
                                        </p:attrNameLst>
                                      </p:cBhvr>
                                      <p:to>
                                        <p:strVal val="hidden"/>
                                      </p:to>
                                    </p:set>
                                  </p:childTnLst>
                                </p:cTn>
                              </p:par>
                              <p:par>
                                <p:cTn id="586" presetID="1" presetClass="exit" presetSubtype="0" fill="hold" grpId="1" nodeType="withEffect">
                                  <p:stCondLst>
                                    <p:cond delay="0"/>
                                  </p:stCondLst>
                                  <p:childTnLst>
                                    <p:set>
                                      <p:cBhvr>
                                        <p:cTn id="587" dur="1" fill="hold">
                                          <p:stCondLst>
                                            <p:cond delay="0"/>
                                          </p:stCondLst>
                                        </p:cTn>
                                        <p:tgtEl>
                                          <p:spTgt spid="161"/>
                                        </p:tgtEl>
                                        <p:attrNameLst>
                                          <p:attrName>style.visibility</p:attrName>
                                        </p:attrNameLst>
                                      </p:cBhvr>
                                      <p:to>
                                        <p:strVal val="hidden"/>
                                      </p:to>
                                    </p:set>
                                  </p:childTnLst>
                                </p:cTn>
                              </p:par>
                              <p:par>
                                <p:cTn id="588" presetID="1" presetClass="entr" presetSubtype="0" fill="hold" grpId="0" nodeType="withEffect">
                                  <p:stCondLst>
                                    <p:cond delay="0"/>
                                  </p:stCondLst>
                                  <p:childTnLst>
                                    <p:set>
                                      <p:cBhvr>
                                        <p:cTn id="589" dur="1" fill="hold">
                                          <p:stCondLst>
                                            <p:cond delay="0"/>
                                          </p:stCondLst>
                                        </p:cTn>
                                        <p:tgtEl>
                                          <p:spTgt spid="160"/>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159"/>
                                        </p:tgtEl>
                                        <p:attrNameLst>
                                          <p:attrName>style.visibility</p:attrName>
                                        </p:attrNameLst>
                                      </p:cBhvr>
                                      <p:to>
                                        <p:strVal val="visible"/>
                                      </p:to>
                                    </p:set>
                                  </p:childTnLst>
                                </p:cTn>
                              </p:par>
                            </p:childTnLst>
                          </p:cTn>
                        </p:par>
                      </p:childTnLst>
                    </p:cTn>
                  </p:par>
                </p:childTnLst>
              </p:cTn>
              <p:nextCondLst>
                <p:cond evt="onClick" delay="0">
                  <p:tgtEl>
                    <p:spTgt spid="162"/>
                  </p:tgtEl>
                </p:cond>
              </p:nextCondLst>
            </p:seq>
            <p:seq concurrent="1" nextAc="seek">
              <p:cTn id="592" restart="whenNotActive" fill="hold" evtFilter="cancelBubble" nodeType="interactiveSeq">
                <p:stCondLst>
                  <p:cond evt="onClick" delay="0">
                    <p:tgtEl>
                      <p:spTgt spid="161"/>
                    </p:tgtEl>
                  </p:cond>
                </p:stCondLst>
                <p:endSync evt="end" delay="0">
                  <p:rtn val="all"/>
                </p:endSync>
                <p:childTnLst>
                  <p:par>
                    <p:cTn id="593" fill="hold">
                      <p:stCondLst>
                        <p:cond delay="0"/>
                      </p:stCondLst>
                      <p:childTnLst>
                        <p:par>
                          <p:cTn id="594" fill="hold">
                            <p:stCondLst>
                              <p:cond delay="0"/>
                            </p:stCondLst>
                            <p:childTnLst>
                              <p:par>
                                <p:cTn id="595" presetID="1" presetClass="exit" presetSubtype="0" fill="hold" grpId="2" nodeType="withEffect">
                                  <p:stCondLst>
                                    <p:cond delay="0"/>
                                  </p:stCondLst>
                                  <p:childTnLst>
                                    <p:set>
                                      <p:cBhvr>
                                        <p:cTn id="596" dur="1" fill="hold">
                                          <p:stCondLst>
                                            <p:cond delay="0"/>
                                          </p:stCondLst>
                                        </p:cTn>
                                        <p:tgtEl>
                                          <p:spTgt spid="161"/>
                                        </p:tgtEl>
                                        <p:attrNameLst>
                                          <p:attrName>style.visibility</p:attrName>
                                        </p:attrNameLst>
                                      </p:cBhvr>
                                      <p:to>
                                        <p:strVal val="hidden"/>
                                      </p:to>
                                    </p:set>
                                  </p:childTnLst>
                                </p:cTn>
                              </p:par>
                              <p:par>
                                <p:cTn id="597" presetID="1" presetClass="exit" presetSubtype="0" fill="hold" grpId="2" nodeType="withEffect">
                                  <p:stCondLst>
                                    <p:cond delay="0"/>
                                  </p:stCondLst>
                                  <p:childTnLst>
                                    <p:set>
                                      <p:cBhvr>
                                        <p:cTn id="598" dur="1" fill="hold">
                                          <p:stCondLst>
                                            <p:cond delay="0"/>
                                          </p:stCondLst>
                                        </p:cTn>
                                        <p:tgtEl>
                                          <p:spTgt spid="162"/>
                                        </p:tgtEl>
                                        <p:attrNameLst>
                                          <p:attrName>style.visibility</p:attrName>
                                        </p:attrNameLst>
                                      </p:cBhvr>
                                      <p:to>
                                        <p:strVal val="hidden"/>
                                      </p:to>
                                    </p:set>
                                  </p:childTnLst>
                                </p:cTn>
                              </p:par>
                              <p:par>
                                <p:cTn id="599" presetID="1" presetClass="entr" presetSubtype="0" fill="hold" grpId="3" nodeType="withEffect">
                                  <p:stCondLst>
                                    <p:cond delay="0"/>
                                  </p:stCondLst>
                                  <p:childTnLst>
                                    <p:set>
                                      <p:cBhvr>
                                        <p:cTn id="600" dur="1" fill="hold">
                                          <p:stCondLst>
                                            <p:cond delay="0"/>
                                          </p:stCondLst>
                                        </p:cTn>
                                        <p:tgtEl>
                                          <p:spTgt spid="164"/>
                                        </p:tgtEl>
                                        <p:attrNameLst>
                                          <p:attrName>style.visibility</p:attrName>
                                        </p:attrNameLst>
                                      </p:cBhvr>
                                      <p:to>
                                        <p:strVal val="visible"/>
                                      </p:to>
                                    </p:set>
                                  </p:childTnLst>
                                </p:cTn>
                              </p:par>
                              <p:par>
                                <p:cTn id="601" presetID="1" presetClass="entr" presetSubtype="0" fill="hold" grpId="3" nodeType="withEffect">
                                  <p:stCondLst>
                                    <p:cond delay="0"/>
                                  </p:stCondLst>
                                  <p:childTnLst>
                                    <p:set>
                                      <p:cBhvr>
                                        <p:cTn id="602"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1"/>
                  </p:tgtEl>
                </p:cond>
              </p:nextCondLst>
            </p:seq>
            <p:seq concurrent="1" nextAc="seek">
              <p:cTn id="603" restart="whenNotActive" fill="hold" evtFilter="cancelBubble" nodeType="interactiveSeq">
                <p:stCondLst>
                  <p:cond evt="onClick" delay="0">
                    <p:tgtEl>
                      <p:spTgt spid="164"/>
                    </p:tgtEl>
                  </p:cond>
                </p:stCondLst>
                <p:endSync evt="end" delay="0">
                  <p:rtn val="all"/>
                </p:endSync>
                <p:childTnLst>
                  <p:par>
                    <p:cTn id="604" fill="hold">
                      <p:stCondLst>
                        <p:cond delay="0"/>
                      </p:stCondLst>
                      <p:childTnLst>
                        <p:par>
                          <p:cTn id="605" fill="hold">
                            <p:stCondLst>
                              <p:cond delay="0"/>
                            </p:stCondLst>
                            <p:childTnLst>
                              <p:par>
                                <p:cTn id="606" presetID="1" presetClass="exit" presetSubtype="0" fill="hold" grpId="1" nodeType="withEffect">
                                  <p:stCondLst>
                                    <p:cond delay="0"/>
                                  </p:stCondLst>
                                  <p:childTnLst>
                                    <p:set>
                                      <p:cBhvr>
                                        <p:cTn id="607" dur="1" fill="hold">
                                          <p:stCondLst>
                                            <p:cond delay="0"/>
                                          </p:stCondLst>
                                        </p:cTn>
                                        <p:tgtEl>
                                          <p:spTgt spid="164"/>
                                        </p:tgtEl>
                                        <p:attrNameLst>
                                          <p:attrName>style.visibility</p:attrName>
                                        </p:attrNameLst>
                                      </p:cBhvr>
                                      <p:to>
                                        <p:strVal val="hidden"/>
                                      </p:to>
                                    </p:set>
                                  </p:childTnLst>
                                </p:cTn>
                              </p:par>
                              <p:par>
                                <p:cTn id="608" presetID="1" presetClass="exit" presetSubtype="0" fill="hold" grpId="1" nodeType="withEffect">
                                  <p:stCondLst>
                                    <p:cond delay="0"/>
                                  </p:stCondLst>
                                  <p:childTnLst>
                                    <p:set>
                                      <p:cBhvr>
                                        <p:cTn id="609" dur="1" fill="hold">
                                          <p:stCondLst>
                                            <p:cond delay="0"/>
                                          </p:stCondLst>
                                        </p:cTn>
                                        <p:tgtEl>
                                          <p:spTgt spid="163"/>
                                        </p:tgtEl>
                                        <p:attrNameLst>
                                          <p:attrName>style.visibility</p:attrName>
                                        </p:attrNameLst>
                                      </p:cBhvr>
                                      <p:to>
                                        <p:strVal val="hidden"/>
                                      </p:to>
                                    </p:set>
                                  </p:childTnLst>
                                </p:cTn>
                              </p:par>
                              <p:par>
                                <p:cTn id="610" presetID="1" presetClass="entr" presetSubtype="0" fill="hold" grpId="3" nodeType="withEffect">
                                  <p:stCondLst>
                                    <p:cond delay="0"/>
                                  </p:stCondLst>
                                  <p:childTnLst>
                                    <p:set>
                                      <p:cBhvr>
                                        <p:cTn id="611" dur="1" fill="hold">
                                          <p:stCondLst>
                                            <p:cond delay="0"/>
                                          </p:stCondLst>
                                        </p:cTn>
                                        <p:tgtEl>
                                          <p:spTgt spid="162"/>
                                        </p:tgtEl>
                                        <p:attrNameLst>
                                          <p:attrName>style.visibility</p:attrName>
                                        </p:attrNameLst>
                                      </p:cBhvr>
                                      <p:to>
                                        <p:strVal val="visible"/>
                                      </p:to>
                                    </p:set>
                                  </p:childTnLst>
                                </p:cTn>
                              </p:par>
                              <p:par>
                                <p:cTn id="612" presetID="1" presetClass="entr" presetSubtype="0" fill="hold" grpId="3" nodeType="withEffect">
                                  <p:stCondLst>
                                    <p:cond delay="0"/>
                                  </p:stCondLst>
                                  <p:childTnLst>
                                    <p:set>
                                      <p:cBhvr>
                                        <p:cTn id="613"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64"/>
                  </p:tgtEl>
                </p:cond>
              </p:nextCondLst>
            </p:seq>
            <p:seq concurrent="1" nextAc="seek">
              <p:cTn id="614" restart="whenNotActive" fill="hold" evtFilter="cancelBubble" nodeType="interactiveSeq">
                <p:stCondLst>
                  <p:cond evt="onClick" delay="0">
                    <p:tgtEl>
                      <p:spTgt spid="163"/>
                    </p:tgtEl>
                  </p:cond>
                </p:stCondLst>
                <p:endSync evt="end" delay="0">
                  <p:rtn val="all"/>
                </p:endSync>
                <p:childTnLst>
                  <p:par>
                    <p:cTn id="615" fill="hold">
                      <p:stCondLst>
                        <p:cond delay="0"/>
                      </p:stCondLst>
                      <p:childTnLst>
                        <p:par>
                          <p:cTn id="616" fill="hold">
                            <p:stCondLst>
                              <p:cond delay="0"/>
                            </p:stCondLst>
                            <p:childTnLst>
                              <p:par>
                                <p:cTn id="617" presetID="1" presetClass="exit" presetSubtype="0" fill="hold" grpId="2" nodeType="withEffect">
                                  <p:stCondLst>
                                    <p:cond delay="0"/>
                                  </p:stCondLst>
                                  <p:childTnLst>
                                    <p:set>
                                      <p:cBhvr>
                                        <p:cTn id="618" dur="1" fill="hold">
                                          <p:stCondLst>
                                            <p:cond delay="0"/>
                                          </p:stCondLst>
                                        </p:cTn>
                                        <p:tgtEl>
                                          <p:spTgt spid="163"/>
                                        </p:tgtEl>
                                        <p:attrNameLst>
                                          <p:attrName>style.visibility</p:attrName>
                                        </p:attrNameLst>
                                      </p:cBhvr>
                                      <p:to>
                                        <p:strVal val="hidden"/>
                                      </p:to>
                                    </p:set>
                                  </p:childTnLst>
                                </p:cTn>
                              </p:par>
                              <p:par>
                                <p:cTn id="619" presetID="1" presetClass="exit" presetSubtype="0" fill="hold" grpId="2" nodeType="withEffect">
                                  <p:stCondLst>
                                    <p:cond delay="0"/>
                                  </p:stCondLst>
                                  <p:childTnLst>
                                    <p:set>
                                      <p:cBhvr>
                                        <p:cTn id="620" dur="1" fill="hold">
                                          <p:stCondLst>
                                            <p:cond delay="0"/>
                                          </p:stCondLst>
                                        </p:cTn>
                                        <p:tgtEl>
                                          <p:spTgt spid="164"/>
                                        </p:tgtEl>
                                        <p:attrNameLst>
                                          <p:attrName>style.visibility</p:attrName>
                                        </p:attrNameLst>
                                      </p:cBhvr>
                                      <p:to>
                                        <p:strVal val="hidden"/>
                                      </p:to>
                                    </p:set>
                                  </p:childTnLst>
                                </p:cTn>
                              </p:par>
                              <p:par>
                                <p:cTn id="621" presetID="1" presetClass="entr" presetSubtype="0" fill="hold" grpId="0" nodeType="withEffect">
                                  <p:stCondLst>
                                    <p:cond delay="0"/>
                                  </p:stCondLst>
                                  <p:childTnLst>
                                    <p:set>
                                      <p:cBhvr>
                                        <p:cTn id="622" dur="1" fill="hold">
                                          <p:stCondLst>
                                            <p:cond delay="0"/>
                                          </p:stCondLst>
                                        </p:cTn>
                                        <p:tgtEl>
                                          <p:spTgt spid="166"/>
                                        </p:tgtEl>
                                        <p:attrNameLst>
                                          <p:attrName>style.visibility</p:attrName>
                                        </p:attrNameLst>
                                      </p:cBhvr>
                                      <p:to>
                                        <p:strVal val="visible"/>
                                      </p:to>
                                    </p:set>
                                  </p:childTnLst>
                                </p:cTn>
                              </p:par>
                              <p:par>
                                <p:cTn id="623" presetID="1" presetClass="entr" presetSubtype="0" fill="hold" grpId="0" nodeType="withEffect">
                                  <p:stCondLst>
                                    <p:cond delay="0"/>
                                  </p:stCondLst>
                                  <p:childTnLst>
                                    <p:set>
                                      <p:cBhvr>
                                        <p:cTn id="624" dur="1" fill="hold">
                                          <p:stCondLst>
                                            <p:cond delay="0"/>
                                          </p:stCondLst>
                                        </p:cTn>
                                        <p:tgtEl>
                                          <p:spTgt spid="165"/>
                                        </p:tgtEl>
                                        <p:attrNameLst>
                                          <p:attrName>style.visibility</p:attrName>
                                        </p:attrNameLst>
                                      </p:cBhvr>
                                      <p:to>
                                        <p:strVal val="visible"/>
                                      </p:to>
                                    </p:set>
                                  </p:childTnLst>
                                </p:cTn>
                              </p:par>
                            </p:childTnLst>
                          </p:cTn>
                        </p:par>
                      </p:childTnLst>
                    </p:cTn>
                  </p:par>
                </p:childTnLst>
              </p:cTn>
              <p:nextCondLst>
                <p:cond evt="onClick" delay="0">
                  <p:tgtEl>
                    <p:spTgt spid="163"/>
                  </p:tgtEl>
                </p:cond>
              </p:nextCondLst>
            </p:seq>
            <p:seq concurrent="1" nextAc="seek">
              <p:cTn id="625" restart="whenNotActive" fill="hold" evtFilter="cancelBubble" nodeType="interactiveSeq">
                <p:stCondLst>
                  <p:cond evt="onClick" delay="0">
                    <p:tgtEl>
                      <p:spTgt spid="166"/>
                    </p:tgtEl>
                  </p:cond>
                </p:stCondLst>
                <p:endSync evt="end" delay="0">
                  <p:rtn val="all"/>
                </p:endSync>
                <p:childTnLst>
                  <p:par>
                    <p:cTn id="626" fill="hold">
                      <p:stCondLst>
                        <p:cond delay="0"/>
                      </p:stCondLst>
                      <p:childTnLst>
                        <p:par>
                          <p:cTn id="627" fill="hold">
                            <p:stCondLst>
                              <p:cond delay="0"/>
                            </p:stCondLst>
                            <p:childTnLst>
                              <p:par>
                                <p:cTn id="628" presetID="1" presetClass="exit" presetSubtype="0" fill="hold" grpId="1" nodeType="withEffect">
                                  <p:stCondLst>
                                    <p:cond delay="0"/>
                                  </p:stCondLst>
                                  <p:childTnLst>
                                    <p:set>
                                      <p:cBhvr>
                                        <p:cTn id="629" dur="1" fill="hold">
                                          <p:stCondLst>
                                            <p:cond delay="0"/>
                                          </p:stCondLst>
                                        </p:cTn>
                                        <p:tgtEl>
                                          <p:spTgt spid="166"/>
                                        </p:tgtEl>
                                        <p:attrNameLst>
                                          <p:attrName>style.visibility</p:attrName>
                                        </p:attrNameLst>
                                      </p:cBhvr>
                                      <p:to>
                                        <p:strVal val="hidden"/>
                                      </p:to>
                                    </p:set>
                                  </p:childTnLst>
                                </p:cTn>
                              </p:par>
                              <p:par>
                                <p:cTn id="630" presetID="1" presetClass="exit" presetSubtype="0" fill="hold" grpId="1" nodeType="withEffect">
                                  <p:stCondLst>
                                    <p:cond delay="0"/>
                                  </p:stCondLst>
                                  <p:childTnLst>
                                    <p:set>
                                      <p:cBhvr>
                                        <p:cTn id="631" dur="1" fill="hold">
                                          <p:stCondLst>
                                            <p:cond delay="0"/>
                                          </p:stCondLst>
                                        </p:cTn>
                                        <p:tgtEl>
                                          <p:spTgt spid="165"/>
                                        </p:tgtEl>
                                        <p:attrNameLst>
                                          <p:attrName>style.visibility</p:attrName>
                                        </p:attrNameLst>
                                      </p:cBhvr>
                                      <p:to>
                                        <p:strVal val="hidden"/>
                                      </p:to>
                                    </p:set>
                                  </p:childTnLst>
                                </p:cTn>
                              </p:par>
                              <p:par>
                                <p:cTn id="632" presetID="1" presetClass="entr" presetSubtype="0" fill="hold" grpId="0" nodeType="withEffect">
                                  <p:stCondLst>
                                    <p:cond delay="0"/>
                                  </p:stCondLst>
                                  <p:childTnLst>
                                    <p:set>
                                      <p:cBhvr>
                                        <p:cTn id="633" dur="1" fill="hold">
                                          <p:stCondLst>
                                            <p:cond delay="0"/>
                                          </p:stCondLst>
                                        </p:cTn>
                                        <p:tgtEl>
                                          <p:spTgt spid="164"/>
                                        </p:tgtEl>
                                        <p:attrNameLst>
                                          <p:attrName>style.visibility</p:attrName>
                                        </p:attrNameLst>
                                      </p:cBhvr>
                                      <p:to>
                                        <p:strVal val="visible"/>
                                      </p:to>
                                    </p:set>
                                  </p:childTnLst>
                                </p:cTn>
                              </p:par>
                              <p:par>
                                <p:cTn id="634" presetID="1" presetClass="entr" presetSubtype="0" fill="hold" grpId="0" nodeType="withEffect">
                                  <p:stCondLst>
                                    <p:cond delay="0"/>
                                  </p:stCondLst>
                                  <p:childTnLst>
                                    <p:set>
                                      <p:cBhvr>
                                        <p:cTn id="635"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6"/>
                  </p:tgtEl>
                </p:cond>
              </p:nextCondLst>
            </p:seq>
            <p:seq concurrent="1" nextAc="seek">
              <p:cTn id="636" restart="whenNotActive" fill="hold" evtFilter="cancelBubble" nodeType="interactiveSeq">
                <p:stCondLst>
                  <p:cond evt="onClick" delay="0">
                    <p:tgtEl>
                      <p:spTgt spid="165"/>
                    </p:tgtEl>
                  </p:cond>
                </p:stCondLst>
                <p:endSync evt="end" delay="0">
                  <p:rtn val="all"/>
                </p:endSync>
                <p:childTnLst>
                  <p:par>
                    <p:cTn id="637" fill="hold">
                      <p:stCondLst>
                        <p:cond delay="0"/>
                      </p:stCondLst>
                      <p:childTnLst>
                        <p:par>
                          <p:cTn id="638" fill="hold">
                            <p:stCondLst>
                              <p:cond delay="0"/>
                            </p:stCondLst>
                            <p:childTnLst>
                              <p:par>
                                <p:cTn id="639" presetID="1" presetClass="exit" presetSubtype="0" fill="hold" grpId="2" nodeType="withEffect">
                                  <p:stCondLst>
                                    <p:cond delay="0"/>
                                  </p:stCondLst>
                                  <p:childTnLst>
                                    <p:set>
                                      <p:cBhvr>
                                        <p:cTn id="640" dur="1" fill="hold">
                                          <p:stCondLst>
                                            <p:cond delay="0"/>
                                          </p:stCondLst>
                                        </p:cTn>
                                        <p:tgtEl>
                                          <p:spTgt spid="165"/>
                                        </p:tgtEl>
                                        <p:attrNameLst>
                                          <p:attrName>style.visibility</p:attrName>
                                        </p:attrNameLst>
                                      </p:cBhvr>
                                      <p:to>
                                        <p:strVal val="hidden"/>
                                      </p:to>
                                    </p:set>
                                  </p:childTnLst>
                                </p:cTn>
                              </p:par>
                              <p:par>
                                <p:cTn id="641" presetID="1" presetClass="exit" presetSubtype="0" fill="hold" grpId="2" nodeType="withEffect">
                                  <p:stCondLst>
                                    <p:cond delay="0"/>
                                  </p:stCondLst>
                                  <p:childTnLst>
                                    <p:set>
                                      <p:cBhvr>
                                        <p:cTn id="642" dur="1" fill="hold">
                                          <p:stCondLst>
                                            <p:cond delay="0"/>
                                          </p:stCondLst>
                                        </p:cTn>
                                        <p:tgtEl>
                                          <p:spTgt spid="166"/>
                                        </p:tgtEl>
                                        <p:attrNameLst>
                                          <p:attrName>style.visibility</p:attrName>
                                        </p:attrNameLst>
                                      </p:cBhvr>
                                      <p:to>
                                        <p:strVal val="hidden"/>
                                      </p:to>
                                    </p:set>
                                  </p:childTnLst>
                                </p:cTn>
                              </p:par>
                              <p:par>
                                <p:cTn id="643" presetID="1" presetClass="entr" presetSubtype="0" fill="hold" grpId="3" nodeType="withEffect">
                                  <p:stCondLst>
                                    <p:cond delay="0"/>
                                  </p:stCondLst>
                                  <p:childTnLst>
                                    <p:set>
                                      <p:cBhvr>
                                        <p:cTn id="644" dur="1" fill="hold">
                                          <p:stCondLst>
                                            <p:cond delay="0"/>
                                          </p:stCondLst>
                                        </p:cTn>
                                        <p:tgtEl>
                                          <p:spTgt spid="168"/>
                                        </p:tgtEl>
                                        <p:attrNameLst>
                                          <p:attrName>style.visibility</p:attrName>
                                        </p:attrNameLst>
                                      </p:cBhvr>
                                      <p:to>
                                        <p:strVal val="visible"/>
                                      </p:to>
                                    </p:set>
                                  </p:childTnLst>
                                </p:cTn>
                              </p:par>
                              <p:par>
                                <p:cTn id="645" presetID="1" presetClass="entr" presetSubtype="0" fill="hold" grpId="3" nodeType="withEffect">
                                  <p:stCondLst>
                                    <p:cond delay="0"/>
                                  </p:stCondLst>
                                  <p:childTnLst>
                                    <p:set>
                                      <p:cBhvr>
                                        <p:cTn id="646" dur="1" fill="hold">
                                          <p:stCondLst>
                                            <p:cond delay="0"/>
                                          </p:stCondLst>
                                        </p:cTn>
                                        <p:tgtEl>
                                          <p:spTgt spid="167"/>
                                        </p:tgtEl>
                                        <p:attrNameLst>
                                          <p:attrName>style.visibility</p:attrName>
                                        </p:attrNameLst>
                                      </p:cBhvr>
                                      <p:to>
                                        <p:strVal val="visible"/>
                                      </p:to>
                                    </p:set>
                                  </p:childTnLst>
                                </p:cTn>
                              </p:par>
                            </p:childTnLst>
                          </p:cTn>
                        </p:par>
                      </p:childTnLst>
                    </p:cTn>
                  </p:par>
                </p:childTnLst>
              </p:cTn>
              <p:nextCondLst>
                <p:cond evt="onClick" delay="0">
                  <p:tgtEl>
                    <p:spTgt spid="165"/>
                  </p:tgtEl>
                </p:cond>
              </p:nextCondLst>
            </p:seq>
            <p:seq concurrent="1" nextAc="seek">
              <p:cTn id="647" restart="whenNotActive" fill="hold" evtFilter="cancelBubble" nodeType="interactiveSeq">
                <p:stCondLst>
                  <p:cond evt="onClick" delay="0">
                    <p:tgtEl>
                      <p:spTgt spid="168"/>
                    </p:tgtEl>
                  </p:cond>
                </p:stCondLst>
                <p:endSync evt="end" delay="0">
                  <p:rtn val="all"/>
                </p:endSync>
                <p:childTnLst>
                  <p:par>
                    <p:cTn id="648" fill="hold">
                      <p:stCondLst>
                        <p:cond delay="0"/>
                      </p:stCondLst>
                      <p:childTnLst>
                        <p:par>
                          <p:cTn id="649" fill="hold">
                            <p:stCondLst>
                              <p:cond delay="0"/>
                            </p:stCondLst>
                            <p:childTnLst>
                              <p:par>
                                <p:cTn id="650" presetID="1" presetClass="exit" presetSubtype="0" fill="hold" grpId="1" nodeType="withEffect">
                                  <p:stCondLst>
                                    <p:cond delay="0"/>
                                  </p:stCondLst>
                                  <p:childTnLst>
                                    <p:set>
                                      <p:cBhvr>
                                        <p:cTn id="651" dur="1" fill="hold">
                                          <p:stCondLst>
                                            <p:cond delay="0"/>
                                          </p:stCondLst>
                                        </p:cTn>
                                        <p:tgtEl>
                                          <p:spTgt spid="168"/>
                                        </p:tgtEl>
                                        <p:attrNameLst>
                                          <p:attrName>style.visibility</p:attrName>
                                        </p:attrNameLst>
                                      </p:cBhvr>
                                      <p:to>
                                        <p:strVal val="hidden"/>
                                      </p:to>
                                    </p:set>
                                  </p:childTnLst>
                                </p:cTn>
                              </p:par>
                              <p:par>
                                <p:cTn id="652" presetID="1" presetClass="exit" presetSubtype="0" fill="hold" grpId="1" nodeType="withEffect">
                                  <p:stCondLst>
                                    <p:cond delay="0"/>
                                  </p:stCondLst>
                                  <p:childTnLst>
                                    <p:set>
                                      <p:cBhvr>
                                        <p:cTn id="653" dur="1" fill="hold">
                                          <p:stCondLst>
                                            <p:cond delay="0"/>
                                          </p:stCondLst>
                                        </p:cTn>
                                        <p:tgtEl>
                                          <p:spTgt spid="167"/>
                                        </p:tgtEl>
                                        <p:attrNameLst>
                                          <p:attrName>style.visibility</p:attrName>
                                        </p:attrNameLst>
                                      </p:cBhvr>
                                      <p:to>
                                        <p:strVal val="hidden"/>
                                      </p:to>
                                    </p:set>
                                  </p:childTnLst>
                                </p:cTn>
                              </p:par>
                              <p:par>
                                <p:cTn id="654" presetID="1" presetClass="entr" presetSubtype="0" fill="hold" grpId="3" nodeType="withEffect">
                                  <p:stCondLst>
                                    <p:cond delay="0"/>
                                  </p:stCondLst>
                                  <p:childTnLst>
                                    <p:set>
                                      <p:cBhvr>
                                        <p:cTn id="655" dur="1" fill="hold">
                                          <p:stCondLst>
                                            <p:cond delay="0"/>
                                          </p:stCondLst>
                                        </p:cTn>
                                        <p:tgtEl>
                                          <p:spTgt spid="166"/>
                                        </p:tgtEl>
                                        <p:attrNameLst>
                                          <p:attrName>style.visibility</p:attrName>
                                        </p:attrNameLst>
                                      </p:cBhvr>
                                      <p:to>
                                        <p:strVal val="visible"/>
                                      </p:to>
                                    </p:set>
                                  </p:childTnLst>
                                </p:cTn>
                              </p:par>
                              <p:par>
                                <p:cTn id="656" presetID="1" presetClass="entr" presetSubtype="0" fill="hold" grpId="3" nodeType="withEffect">
                                  <p:stCondLst>
                                    <p:cond delay="0"/>
                                  </p:stCondLst>
                                  <p:childTnLst>
                                    <p:set>
                                      <p:cBhvr>
                                        <p:cTn id="657" dur="1" fill="hold">
                                          <p:stCondLst>
                                            <p:cond delay="0"/>
                                          </p:stCondLst>
                                        </p:cTn>
                                        <p:tgtEl>
                                          <p:spTgt spid="165"/>
                                        </p:tgtEl>
                                        <p:attrNameLst>
                                          <p:attrName>style.visibility</p:attrName>
                                        </p:attrNameLst>
                                      </p:cBhvr>
                                      <p:to>
                                        <p:strVal val="visible"/>
                                      </p:to>
                                    </p:set>
                                  </p:childTnLst>
                                </p:cTn>
                              </p:par>
                            </p:childTnLst>
                          </p:cTn>
                        </p:par>
                      </p:childTnLst>
                    </p:cTn>
                  </p:par>
                </p:childTnLst>
              </p:cTn>
              <p:nextCondLst>
                <p:cond evt="onClick" delay="0">
                  <p:tgtEl>
                    <p:spTgt spid="168"/>
                  </p:tgtEl>
                </p:cond>
              </p:nextCondLst>
            </p:seq>
            <p:seq concurrent="1" nextAc="seek">
              <p:cTn id="658" restart="whenNotActive" fill="hold" evtFilter="cancelBubble" nodeType="interactiveSeq">
                <p:stCondLst>
                  <p:cond evt="onClick" delay="0">
                    <p:tgtEl>
                      <p:spTgt spid="167"/>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2" nodeType="withEffect">
                                  <p:stCondLst>
                                    <p:cond delay="0"/>
                                  </p:stCondLst>
                                  <p:childTnLst>
                                    <p:set>
                                      <p:cBhvr>
                                        <p:cTn id="662" dur="1" fill="hold">
                                          <p:stCondLst>
                                            <p:cond delay="0"/>
                                          </p:stCondLst>
                                        </p:cTn>
                                        <p:tgtEl>
                                          <p:spTgt spid="167"/>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168"/>
                                        </p:tgtEl>
                                        <p:attrNameLst>
                                          <p:attrName>style.visibility</p:attrName>
                                        </p:attrNameLst>
                                      </p:cBhvr>
                                      <p:to>
                                        <p:strVal val="hidden"/>
                                      </p:to>
                                    </p:set>
                                  </p:childTnLst>
                                </p:cTn>
                              </p:par>
                              <p:par>
                                <p:cTn id="665" presetID="1" presetClass="entr" presetSubtype="0" fill="hold" grpId="0" nodeType="withEffect">
                                  <p:stCondLst>
                                    <p:cond delay="0"/>
                                  </p:stCondLst>
                                  <p:childTnLst>
                                    <p:set>
                                      <p:cBhvr>
                                        <p:cTn id="666" dur="1" fill="hold">
                                          <p:stCondLst>
                                            <p:cond delay="0"/>
                                          </p:stCondLst>
                                        </p:cTn>
                                        <p:tgtEl>
                                          <p:spTgt spid="169"/>
                                        </p:tgtEl>
                                        <p:attrNameLst>
                                          <p:attrName>style.visibility</p:attrName>
                                        </p:attrNameLst>
                                      </p:cBhvr>
                                      <p:to>
                                        <p:strVal val="visible"/>
                                      </p:to>
                                    </p:set>
                                  </p:childTnLst>
                                </p:cTn>
                              </p:par>
                              <p:par>
                                <p:cTn id="667" presetID="1" presetClass="entr" presetSubtype="0" fill="hold" grpId="0" nodeType="withEffect">
                                  <p:stCondLst>
                                    <p:cond delay="0"/>
                                  </p:stCondLst>
                                  <p:childTnLst>
                                    <p:set>
                                      <p:cBhvr>
                                        <p:cTn id="668" dur="1" fill="hold">
                                          <p:stCondLst>
                                            <p:cond delay="0"/>
                                          </p:stCondLst>
                                        </p:cTn>
                                        <p:tgtEl>
                                          <p:spTgt spid="170"/>
                                        </p:tgtEl>
                                        <p:attrNameLst>
                                          <p:attrName>style.visibility</p:attrName>
                                        </p:attrNameLst>
                                      </p:cBhvr>
                                      <p:to>
                                        <p:strVal val="visible"/>
                                      </p:to>
                                    </p:set>
                                  </p:childTnLst>
                                </p:cTn>
                              </p:par>
                            </p:childTnLst>
                          </p:cTn>
                        </p:par>
                      </p:childTnLst>
                    </p:cTn>
                  </p:par>
                </p:childTnLst>
              </p:cTn>
              <p:nextCondLst>
                <p:cond evt="onClick" delay="0">
                  <p:tgtEl>
                    <p:spTgt spid="167"/>
                  </p:tgtEl>
                </p:cond>
              </p:nextCondLst>
            </p:seq>
            <p:seq concurrent="1" nextAc="seek">
              <p:cTn id="669" restart="whenNotActive" fill="hold" evtFilter="cancelBubble" nodeType="interactiveSeq">
                <p:stCondLst>
                  <p:cond evt="onClick" delay="0">
                    <p:tgtEl>
                      <p:spTgt spid="170"/>
                    </p:tgtEl>
                  </p:cond>
                </p:stCondLst>
                <p:endSync evt="end" delay="0">
                  <p:rtn val="all"/>
                </p:endSync>
                <p:childTnLst>
                  <p:par>
                    <p:cTn id="670" fill="hold">
                      <p:stCondLst>
                        <p:cond delay="0"/>
                      </p:stCondLst>
                      <p:childTnLst>
                        <p:par>
                          <p:cTn id="671" fill="hold">
                            <p:stCondLst>
                              <p:cond delay="0"/>
                            </p:stCondLst>
                            <p:childTnLst>
                              <p:par>
                                <p:cTn id="672" presetID="1" presetClass="exit" presetSubtype="0" fill="hold" grpId="1" nodeType="withEffect">
                                  <p:stCondLst>
                                    <p:cond delay="0"/>
                                  </p:stCondLst>
                                  <p:childTnLst>
                                    <p:set>
                                      <p:cBhvr>
                                        <p:cTn id="673" dur="1" fill="hold">
                                          <p:stCondLst>
                                            <p:cond delay="0"/>
                                          </p:stCondLst>
                                        </p:cTn>
                                        <p:tgtEl>
                                          <p:spTgt spid="169"/>
                                        </p:tgtEl>
                                        <p:attrNameLst>
                                          <p:attrName>style.visibility</p:attrName>
                                        </p:attrNameLst>
                                      </p:cBhvr>
                                      <p:to>
                                        <p:strVal val="hidden"/>
                                      </p:to>
                                    </p:set>
                                  </p:childTnLst>
                                </p:cTn>
                              </p:par>
                              <p:par>
                                <p:cTn id="674" presetID="1" presetClass="exit" presetSubtype="0" fill="hold" grpId="1" nodeType="withEffect">
                                  <p:stCondLst>
                                    <p:cond delay="0"/>
                                  </p:stCondLst>
                                  <p:childTnLst>
                                    <p:set>
                                      <p:cBhvr>
                                        <p:cTn id="675" dur="1" fill="hold">
                                          <p:stCondLst>
                                            <p:cond delay="0"/>
                                          </p:stCondLst>
                                        </p:cTn>
                                        <p:tgtEl>
                                          <p:spTgt spid="170"/>
                                        </p:tgtEl>
                                        <p:attrNameLst>
                                          <p:attrName>style.visibility</p:attrName>
                                        </p:attrNameLst>
                                      </p:cBhvr>
                                      <p:to>
                                        <p:strVal val="hidden"/>
                                      </p:to>
                                    </p:set>
                                  </p:childTnLst>
                                </p:cTn>
                              </p:par>
                              <p:par>
                                <p:cTn id="676" presetID="1" presetClass="entr" presetSubtype="0" fill="hold" grpId="0" nodeType="withEffect">
                                  <p:stCondLst>
                                    <p:cond delay="0"/>
                                  </p:stCondLst>
                                  <p:childTnLst>
                                    <p:set>
                                      <p:cBhvr>
                                        <p:cTn id="677" dur="1" fill="hold">
                                          <p:stCondLst>
                                            <p:cond delay="0"/>
                                          </p:stCondLst>
                                        </p:cTn>
                                        <p:tgtEl>
                                          <p:spTgt spid="168"/>
                                        </p:tgtEl>
                                        <p:attrNameLst>
                                          <p:attrName>style.visibility</p:attrName>
                                        </p:attrNameLst>
                                      </p:cBhvr>
                                      <p:to>
                                        <p:strVal val="visible"/>
                                      </p:to>
                                    </p:set>
                                  </p:childTnLst>
                                </p:cTn>
                              </p:par>
                              <p:par>
                                <p:cTn id="678" presetID="1" presetClass="entr" presetSubtype="0" fill="hold" grpId="0" nodeType="withEffect">
                                  <p:stCondLst>
                                    <p:cond delay="0"/>
                                  </p:stCondLst>
                                  <p:childTnLst>
                                    <p:set>
                                      <p:cBhvr>
                                        <p:cTn id="679" dur="1" fill="hold">
                                          <p:stCondLst>
                                            <p:cond delay="0"/>
                                          </p:stCondLst>
                                        </p:cTn>
                                        <p:tgtEl>
                                          <p:spTgt spid="167"/>
                                        </p:tgtEl>
                                        <p:attrNameLst>
                                          <p:attrName>style.visibility</p:attrName>
                                        </p:attrNameLst>
                                      </p:cBhvr>
                                      <p:to>
                                        <p:strVal val="visible"/>
                                      </p:to>
                                    </p:set>
                                  </p:childTnLst>
                                </p:cTn>
                              </p:par>
                            </p:childTnLst>
                          </p:cTn>
                        </p:par>
                      </p:childTnLst>
                    </p:cTn>
                  </p:par>
                </p:childTnLst>
              </p:cTn>
              <p:nextCondLst>
                <p:cond evt="onClick" delay="0">
                  <p:tgtEl>
                    <p:spTgt spid="170"/>
                  </p:tgtEl>
                </p:cond>
              </p:nextCondLst>
            </p:seq>
            <p:seq concurrent="1" nextAc="seek">
              <p:cTn id="680" restart="whenNotActive" fill="hold" evtFilter="cancelBubble" nodeType="interactiveSeq">
                <p:stCondLst>
                  <p:cond evt="onClick" delay="0">
                    <p:tgtEl>
                      <p:spTgt spid="169"/>
                    </p:tgtEl>
                  </p:cond>
                </p:stCondLst>
                <p:endSync evt="end" delay="0">
                  <p:rtn val="all"/>
                </p:endSync>
                <p:childTnLst>
                  <p:par>
                    <p:cTn id="681" fill="hold">
                      <p:stCondLst>
                        <p:cond delay="0"/>
                      </p:stCondLst>
                      <p:childTnLst>
                        <p:par>
                          <p:cTn id="682" fill="hold">
                            <p:stCondLst>
                              <p:cond delay="0"/>
                            </p:stCondLst>
                            <p:childTnLst>
                              <p:par>
                                <p:cTn id="683" presetID="1" presetClass="exit" presetSubtype="0" fill="hold" grpId="2" nodeType="withEffect">
                                  <p:stCondLst>
                                    <p:cond delay="0"/>
                                  </p:stCondLst>
                                  <p:childTnLst>
                                    <p:set>
                                      <p:cBhvr>
                                        <p:cTn id="684" dur="1" fill="hold">
                                          <p:stCondLst>
                                            <p:cond delay="0"/>
                                          </p:stCondLst>
                                        </p:cTn>
                                        <p:tgtEl>
                                          <p:spTgt spid="169"/>
                                        </p:tgtEl>
                                        <p:attrNameLst>
                                          <p:attrName>style.visibility</p:attrName>
                                        </p:attrNameLst>
                                      </p:cBhvr>
                                      <p:to>
                                        <p:strVal val="hidden"/>
                                      </p:to>
                                    </p:set>
                                  </p:childTnLst>
                                </p:cTn>
                              </p:par>
                              <p:par>
                                <p:cTn id="685" presetID="1" presetClass="exit" presetSubtype="0" fill="hold" grpId="3" nodeType="withEffect">
                                  <p:stCondLst>
                                    <p:cond delay="0"/>
                                  </p:stCondLst>
                                  <p:childTnLst>
                                    <p:set>
                                      <p:cBhvr>
                                        <p:cTn id="686" dur="1" fill="hold">
                                          <p:stCondLst>
                                            <p:cond delay="0"/>
                                          </p:stCondLst>
                                        </p:cTn>
                                        <p:tgtEl>
                                          <p:spTgt spid="170"/>
                                        </p:tgtEl>
                                        <p:attrNameLst>
                                          <p:attrName>style.visibility</p:attrName>
                                        </p:attrNameLst>
                                      </p:cBhvr>
                                      <p:to>
                                        <p:strVal val="hidden"/>
                                      </p:to>
                                    </p:set>
                                  </p:childTnLst>
                                </p:cTn>
                              </p:par>
                              <p:par>
                                <p:cTn id="687" presetID="1" presetClass="entr" presetSubtype="0" fill="hold" grpId="0" nodeType="withEffect">
                                  <p:stCondLst>
                                    <p:cond delay="0"/>
                                  </p:stCondLst>
                                  <p:childTnLst>
                                    <p:set>
                                      <p:cBhvr>
                                        <p:cTn id="688" dur="1" fill="hold">
                                          <p:stCondLst>
                                            <p:cond delay="0"/>
                                          </p:stCondLst>
                                        </p:cTn>
                                        <p:tgtEl>
                                          <p:spTgt spid="172"/>
                                        </p:tgtEl>
                                        <p:attrNameLst>
                                          <p:attrName>style.visibility</p:attrName>
                                        </p:attrNameLst>
                                      </p:cBhvr>
                                      <p:to>
                                        <p:strVal val="visible"/>
                                      </p:to>
                                    </p:set>
                                  </p:childTnLst>
                                </p:cTn>
                              </p:par>
                              <p:par>
                                <p:cTn id="689" presetID="1" presetClass="entr" presetSubtype="0" fill="hold" grpId="0" nodeType="withEffect">
                                  <p:stCondLst>
                                    <p:cond delay="0"/>
                                  </p:stCondLst>
                                  <p:childTnLst>
                                    <p:set>
                                      <p:cBhvr>
                                        <p:cTn id="690" dur="1" fill="hold">
                                          <p:stCondLst>
                                            <p:cond delay="0"/>
                                          </p:stCondLst>
                                        </p:cTn>
                                        <p:tgtEl>
                                          <p:spTgt spid="171"/>
                                        </p:tgtEl>
                                        <p:attrNameLst>
                                          <p:attrName>style.visibility</p:attrName>
                                        </p:attrNameLst>
                                      </p:cBhvr>
                                      <p:to>
                                        <p:strVal val="visible"/>
                                      </p:to>
                                    </p:set>
                                  </p:childTnLst>
                                </p:cTn>
                              </p:par>
                            </p:childTnLst>
                          </p:cTn>
                        </p:par>
                      </p:childTnLst>
                    </p:cTn>
                  </p:par>
                </p:childTnLst>
              </p:cTn>
              <p:nextCondLst>
                <p:cond evt="onClick" delay="0">
                  <p:tgtEl>
                    <p:spTgt spid="169"/>
                  </p:tgtEl>
                </p:cond>
              </p:nextCondLst>
            </p:seq>
            <p:seq concurrent="1" nextAc="seek">
              <p:cTn id="691" restart="whenNotActive" fill="hold" evtFilter="cancelBubble" nodeType="interactiveSeq">
                <p:stCondLst>
                  <p:cond evt="onClick" delay="0">
                    <p:tgtEl>
                      <p:spTgt spid="172"/>
                    </p:tgtEl>
                  </p:cond>
                </p:stCondLst>
                <p:endSync evt="end" delay="0">
                  <p:rtn val="all"/>
                </p:endSync>
                <p:childTnLst>
                  <p:par>
                    <p:cTn id="692" fill="hold">
                      <p:stCondLst>
                        <p:cond delay="0"/>
                      </p:stCondLst>
                      <p:childTnLst>
                        <p:par>
                          <p:cTn id="693" fill="hold">
                            <p:stCondLst>
                              <p:cond delay="0"/>
                            </p:stCondLst>
                            <p:childTnLst>
                              <p:par>
                                <p:cTn id="694" presetID="1" presetClass="exit" presetSubtype="0" fill="hold" grpId="1" nodeType="withEffect">
                                  <p:stCondLst>
                                    <p:cond delay="0"/>
                                  </p:stCondLst>
                                  <p:childTnLst>
                                    <p:set>
                                      <p:cBhvr>
                                        <p:cTn id="695" dur="1" fill="hold">
                                          <p:stCondLst>
                                            <p:cond delay="0"/>
                                          </p:stCondLst>
                                        </p:cTn>
                                        <p:tgtEl>
                                          <p:spTgt spid="172"/>
                                        </p:tgtEl>
                                        <p:attrNameLst>
                                          <p:attrName>style.visibility</p:attrName>
                                        </p:attrNameLst>
                                      </p:cBhvr>
                                      <p:to>
                                        <p:strVal val="hidden"/>
                                      </p:to>
                                    </p:set>
                                  </p:childTnLst>
                                </p:cTn>
                              </p:par>
                              <p:par>
                                <p:cTn id="696" presetID="1" presetClass="exit" presetSubtype="0" fill="hold" grpId="1" nodeType="withEffect">
                                  <p:stCondLst>
                                    <p:cond delay="0"/>
                                  </p:stCondLst>
                                  <p:childTnLst>
                                    <p:set>
                                      <p:cBhvr>
                                        <p:cTn id="697" dur="1" fill="hold">
                                          <p:stCondLst>
                                            <p:cond delay="0"/>
                                          </p:stCondLst>
                                        </p:cTn>
                                        <p:tgtEl>
                                          <p:spTgt spid="171"/>
                                        </p:tgtEl>
                                        <p:attrNameLst>
                                          <p:attrName>style.visibility</p:attrName>
                                        </p:attrNameLst>
                                      </p:cBhvr>
                                      <p:to>
                                        <p:strVal val="hidden"/>
                                      </p:to>
                                    </p:set>
                                  </p:childTnLst>
                                </p:cTn>
                              </p:par>
                              <p:par>
                                <p:cTn id="698" presetID="1" presetClass="entr" presetSubtype="0" fill="hold" grpId="3" nodeType="withEffect">
                                  <p:stCondLst>
                                    <p:cond delay="0"/>
                                  </p:stCondLst>
                                  <p:childTnLst>
                                    <p:set>
                                      <p:cBhvr>
                                        <p:cTn id="699" dur="1" fill="hold">
                                          <p:stCondLst>
                                            <p:cond delay="0"/>
                                          </p:stCondLst>
                                        </p:cTn>
                                        <p:tgtEl>
                                          <p:spTgt spid="169"/>
                                        </p:tgtEl>
                                        <p:attrNameLst>
                                          <p:attrName>style.visibility</p:attrName>
                                        </p:attrNameLst>
                                      </p:cBhvr>
                                      <p:to>
                                        <p:strVal val="visible"/>
                                      </p:to>
                                    </p:set>
                                  </p:childTnLst>
                                </p:cTn>
                              </p:par>
                              <p:par>
                                <p:cTn id="700" presetID="1" presetClass="entr" presetSubtype="0" fill="hold" grpId="2" nodeType="withEffect">
                                  <p:stCondLst>
                                    <p:cond delay="0"/>
                                  </p:stCondLst>
                                  <p:childTnLst>
                                    <p:set>
                                      <p:cBhvr>
                                        <p:cTn id="701" dur="1" fill="hold">
                                          <p:stCondLst>
                                            <p:cond delay="0"/>
                                          </p:stCondLst>
                                        </p:cTn>
                                        <p:tgtEl>
                                          <p:spTgt spid="170"/>
                                        </p:tgtEl>
                                        <p:attrNameLst>
                                          <p:attrName>style.visibility</p:attrName>
                                        </p:attrNameLst>
                                      </p:cBhvr>
                                      <p:to>
                                        <p:strVal val="visible"/>
                                      </p:to>
                                    </p:set>
                                  </p:childTnLst>
                                </p:cTn>
                              </p:par>
                            </p:childTnLst>
                          </p:cTn>
                        </p:par>
                      </p:childTnLst>
                    </p:cTn>
                  </p:par>
                </p:childTnLst>
              </p:cTn>
              <p:nextCondLst>
                <p:cond evt="onClick" delay="0">
                  <p:tgtEl>
                    <p:spTgt spid="172"/>
                  </p:tgtEl>
                </p:cond>
              </p:nextCondLst>
            </p:seq>
            <p:seq concurrent="1" nextAc="seek">
              <p:cTn id="702" restart="whenNotActive" fill="hold" evtFilter="cancelBubble" nodeType="interactiveSeq">
                <p:stCondLst>
                  <p:cond evt="onClick" delay="0">
                    <p:tgtEl>
                      <p:spTgt spid="171"/>
                    </p:tgtEl>
                  </p:cond>
                </p:stCondLst>
                <p:endSync evt="end" delay="0">
                  <p:rtn val="all"/>
                </p:endSync>
                <p:childTnLst>
                  <p:par>
                    <p:cTn id="703" fill="hold">
                      <p:stCondLst>
                        <p:cond delay="0"/>
                      </p:stCondLst>
                      <p:childTnLst>
                        <p:par>
                          <p:cTn id="704" fill="hold">
                            <p:stCondLst>
                              <p:cond delay="0"/>
                            </p:stCondLst>
                            <p:childTnLst>
                              <p:par>
                                <p:cTn id="705" presetID="1" presetClass="exit" presetSubtype="0" fill="hold" grpId="2" nodeType="withEffect">
                                  <p:stCondLst>
                                    <p:cond delay="0"/>
                                  </p:stCondLst>
                                  <p:childTnLst>
                                    <p:set>
                                      <p:cBhvr>
                                        <p:cTn id="706" dur="1" fill="hold">
                                          <p:stCondLst>
                                            <p:cond delay="0"/>
                                          </p:stCondLst>
                                        </p:cTn>
                                        <p:tgtEl>
                                          <p:spTgt spid="171"/>
                                        </p:tgtEl>
                                        <p:attrNameLst>
                                          <p:attrName>style.visibility</p:attrName>
                                        </p:attrNameLst>
                                      </p:cBhvr>
                                      <p:to>
                                        <p:strVal val="hidden"/>
                                      </p:to>
                                    </p:set>
                                  </p:childTnLst>
                                </p:cTn>
                              </p:par>
                              <p:par>
                                <p:cTn id="707" presetID="1" presetClass="exit" presetSubtype="0" fill="hold" grpId="2" nodeType="withEffect">
                                  <p:stCondLst>
                                    <p:cond delay="0"/>
                                  </p:stCondLst>
                                  <p:childTnLst>
                                    <p:set>
                                      <p:cBhvr>
                                        <p:cTn id="708" dur="1" fill="hold">
                                          <p:stCondLst>
                                            <p:cond delay="0"/>
                                          </p:stCondLst>
                                        </p:cTn>
                                        <p:tgtEl>
                                          <p:spTgt spid="172"/>
                                        </p:tgtEl>
                                        <p:attrNameLst>
                                          <p:attrName>style.visibility</p:attrName>
                                        </p:attrNameLst>
                                      </p:cBhvr>
                                      <p:to>
                                        <p:strVal val="hidden"/>
                                      </p:to>
                                    </p:set>
                                  </p:childTnLst>
                                </p:cTn>
                              </p:par>
                              <p:par>
                                <p:cTn id="709" presetID="1" presetClass="entr" presetSubtype="0" fill="hold" grpId="3" nodeType="withEffect">
                                  <p:stCondLst>
                                    <p:cond delay="0"/>
                                  </p:stCondLst>
                                  <p:childTnLst>
                                    <p:set>
                                      <p:cBhvr>
                                        <p:cTn id="710" dur="1" fill="hold">
                                          <p:stCondLst>
                                            <p:cond delay="0"/>
                                          </p:stCondLst>
                                        </p:cTn>
                                        <p:tgtEl>
                                          <p:spTgt spid="174"/>
                                        </p:tgtEl>
                                        <p:attrNameLst>
                                          <p:attrName>style.visibility</p:attrName>
                                        </p:attrNameLst>
                                      </p:cBhvr>
                                      <p:to>
                                        <p:strVal val="visible"/>
                                      </p:to>
                                    </p:set>
                                  </p:childTnLst>
                                </p:cTn>
                              </p:par>
                              <p:par>
                                <p:cTn id="711" presetID="1" presetClass="entr" presetSubtype="0" fill="hold" grpId="3" nodeType="withEffect">
                                  <p:stCondLst>
                                    <p:cond delay="0"/>
                                  </p:stCondLst>
                                  <p:childTnLst>
                                    <p:set>
                                      <p:cBhvr>
                                        <p:cTn id="712"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1"/>
                  </p:tgtEl>
                </p:cond>
              </p:nextCondLst>
            </p:seq>
            <p:seq concurrent="1" nextAc="seek">
              <p:cTn id="713" restart="whenNotActive" fill="hold" evtFilter="cancelBubble" nodeType="interactiveSeq">
                <p:stCondLst>
                  <p:cond evt="onClick" delay="0">
                    <p:tgtEl>
                      <p:spTgt spid="174"/>
                    </p:tgtEl>
                  </p:cond>
                </p:stCondLst>
                <p:endSync evt="end" delay="0">
                  <p:rtn val="all"/>
                </p:endSync>
                <p:childTnLst>
                  <p:par>
                    <p:cTn id="714" fill="hold">
                      <p:stCondLst>
                        <p:cond delay="0"/>
                      </p:stCondLst>
                      <p:childTnLst>
                        <p:par>
                          <p:cTn id="715" fill="hold">
                            <p:stCondLst>
                              <p:cond delay="0"/>
                            </p:stCondLst>
                            <p:childTnLst>
                              <p:par>
                                <p:cTn id="716" presetID="1" presetClass="exit" presetSubtype="0" fill="hold" grpId="1" nodeType="withEffect">
                                  <p:stCondLst>
                                    <p:cond delay="0"/>
                                  </p:stCondLst>
                                  <p:childTnLst>
                                    <p:set>
                                      <p:cBhvr>
                                        <p:cTn id="717" dur="1" fill="hold">
                                          <p:stCondLst>
                                            <p:cond delay="0"/>
                                          </p:stCondLst>
                                        </p:cTn>
                                        <p:tgtEl>
                                          <p:spTgt spid="174"/>
                                        </p:tgtEl>
                                        <p:attrNameLst>
                                          <p:attrName>style.visibility</p:attrName>
                                        </p:attrNameLst>
                                      </p:cBhvr>
                                      <p:to>
                                        <p:strVal val="hidden"/>
                                      </p:to>
                                    </p:set>
                                  </p:childTnLst>
                                </p:cTn>
                              </p:par>
                              <p:par>
                                <p:cTn id="718" presetID="1" presetClass="exit" presetSubtype="0" fill="hold" grpId="1" nodeType="withEffect">
                                  <p:stCondLst>
                                    <p:cond delay="0"/>
                                  </p:stCondLst>
                                  <p:childTnLst>
                                    <p:set>
                                      <p:cBhvr>
                                        <p:cTn id="719" dur="1" fill="hold">
                                          <p:stCondLst>
                                            <p:cond delay="0"/>
                                          </p:stCondLst>
                                        </p:cTn>
                                        <p:tgtEl>
                                          <p:spTgt spid="173"/>
                                        </p:tgtEl>
                                        <p:attrNameLst>
                                          <p:attrName>style.visibility</p:attrName>
                                        </p:attrNameLst>
                                      </p:cBhvr>
                                      <p:to>
                                        <p:strVal val="hidden"/>
                                      </p:to>
                                    </p:set>
                                  </p:childTnLst>
                                </p:cTn>
                              </p:par>
                              <p:par>
                                <p:cTn id="720" presetID="1" presetClass="entr" presetSubtype="0" fill="hold" grpId="3" nodeType="withEffect">
                                  <p:stCondLst>
                                    <p:cond delay="0"/>
                                  </p:stCondLst>
                                  <p:childTnLst>
                                    <p:set>
                                      <p:cBhvr>
                                        <p:cTn id="721" dur="1" fill="hold">
                                          <p:stCondLst>
                                            <p:cond delay="0"/>
                                          </p:stCondLst>
                                        </p:cTn>
                                        <p:tgtEl>
                                          <p:spTgt spid="172"/>
                                        </p:tgtEl>
                                        <p:attrNameLst>
                                          <p:attrName>style.visibility</p:attrName>
                                        </p:attrNameLst>
                                      </p:cBhvr>
                                      <p:to>
                                        <p:strVal val="visible"/>
                                      </p:to>
                                    </p:set>
                                  </p:childTnLst>
                                </p:cTn>
                              </p:par>
                              <p:par>
                                <p:cTn id="722" presetID="1" presetClass="entr" presetSubtype="0" fill="hold" grpId="3" nodeType="withEffect">
                                  <p:stCondLst>
                                    <p:cond delay="0"/>
                                  </p:stCondLst>
                                  <p:childTnLst>
                                    <p:set>
                                      <p:cBhvr>
                                        <p:cTn id="723" dur="1" fill="hold">
                                          <p:stCondLst>
                                            <p:cond delay="0"/>
                                          </p:stCondLst>
                                        </p:cTn>
                                        <p:tgtEl>
                                          <p:spTgt spid="171"/>
                                        </p:tgtEl>
                                        <p:attrNameLst>
                                          <p:attrName>style.visibility</p:attrName>
                                        </p:attrNameLst>
                                      </p:cBhvr>
                                      <p:to>
                                        <p:strVal val="visible"/>
                                      </p:to>
                                    </p:set>
                                  </p:childTnLst>
                                </p:cTn>
                              </p:par>
                            </p:childTnLst>
                          </p:cTn>
                        </p:par>
                      </p:childTnLst>
                    </p:cTn>
                  </p:par>
                </p:childTnLst>
              </p:cTn>
              <p:nextCondLst>
                <p:cond evt="onClick" delay="0">
                  <p:tgtEl>
                    <p:spTgt spid="174"/>
                  </p:tgtEl>
                </p:cond>
              </p:nextCondLst>
            </p:seq>
            <p:seq concurrent="1" nextAc="seek">
              <p:cTn id="724" restart="whenNotActive" fill="hold" evtFilter="cancelBubble" nodeType="interactiveSeq">
                <p:stCondLst>
                  <p:cond evt="onClick" delay="0">
                    <p:tgtEl>
                      <p:spTgt spid="173"/>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2" nodeType="withEffect">
                                  <p:stCondLst>
                                    <p:cond delay="0"/>
                                  </p:stCondLst>
                                  <p:childTnLst>
                                    <p:set>
                                      <p:cBhvr>
                                        <p:cTn id="728" dur="1" fill="hold">
                                          <p:stCondLst>
                                            <p:cond delay="0"/>
                                          </p:stCondLst>
                                        </p:cTn>
                                        <p:tgtEl>
                                          <p:spTgt spid="173"/>
                                        </p:tgtEl>
                                        <p:attrNameLst>
                                          <p:attrName>style.visibility</p:attrName>
                                        </p:attrNameLst>
                                      </p:cBhvr>
                                      <p:to>
                                        <p:strVal val="hidden"/>
                                      </p:to>
                                    </p:set>
                                  </p:childTnLst>
                                </p:cTn>
                              </p:par>
                              <p:par>
                                <p:cTn id="729" presetID="1" presetClass="exit" presetSubtype="0" fill="hold" grpId="2" nodeType="withEffect">
                                  <p:stCondLst>
                                    <p:cond delay="0"/>
                                  </p:stCondLst>
                                  <p:childTnLst>
                                    <p:set>
                                      <p:cBhvr>
                                        <p:cTn id="730" dur="1" fill="hold">
                                          <p:stCondLst>
                                            <p:cond delay="0"/>
                                          </p:stCondLst>
                                        </p:cTn>
                                        <p:tgtEl>
                                          <p:spTgt spid="174"/>
                                        </p:tgtEl>
                                        <p:attrNameLst>
                                          <p:attrName>style.visibility</p:attrName>
                                        </p:attrNameLst>
                                      </p:cBhvr>
                                      <p:to>
                                        <p:strVal val="hidden"/>
                                      </p:to>
                                    </p:set>
                                  </p:childTnLst>
                                </p:cTn>
                              </p:par>
                              <p:par>
                                <p:cTn id="731" presetID="1" presetClass="entr" presetSubtype="0" fill="hold" grpId="3" nodeType="withEffect">
                                  <p:stCondLst>
                                    <p:cond delay="0"/>
                                  </p:stCondLst>
                                  <p:childTnLst>
                                    <p:set>
                                      <p:cBhvr>
                                        <p:cTn id="732" dur="1" fill="hold">
                                          <p:stCondLst>
                                            <p:cond delay="0"/>
                                          </p:stCondLst>
                                        </p:cTn>
                                        <p:tgtEl>
                                          <p:spTgt spid="176"/>
                                        </p:tgtEl>
                                        <p:attrNameLst>
                                          <p:attrName>style.visibility</p:attrName>
                                        </p:attrNameLst>
                                      </p:cBhvr>
                                      <p:to>
                                        <p:strVal val="visible"/>
                                      </p:to>
                                    </p:set>
                                  </p:childTnLst>
                                </p:cTn>
                              </p:par>
                              <p:par>
                                <p:cTn id="733" presetID="1" presetClass="entr" presetSubtype="0" fill="hold" grpId="3" nodeType="withEffect">
                                  <p:stCondLst>
                                    <p:cond delay="0"/>
                                  </p:stCondLst>
                                  <p:childTnLst>
                                    <p:set>
                                      <p:cBhvr>
                                        <p:cTn id="734"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3"/>
                  </p:tgtEl>
                </p:cond>
              </p:nextCondLst>
            </p:seq>
            <p:seq concurrent="1" nextAc="seek">
              <p:cTn id="735" restart="whenNotActive" fill="hold" evtFilter="cancelBubble" nodeType="interactiveSeq">
                <p:stCondLst>
                  <p:cond evt="onClick" delay="0">
                    <p:tgtEl>
                      <p:spTgt spid="176"/>
                    </p:tgtEl>
                  </p:cond>
                </p:stCondLst>
                <p:endSync evt="end" delay="0">
                  <p:rtn val="all"/>
                </p:endSync>
                <p:childTnLst>
                  <p:par>
                    <p:cTn id="736" fill="hold">
                      <p:stCondLst>
                        <p:cond delay="0"/>
                      </p:stCondLst>
                      <p:childTnLst>
                        <p:par>
                          <p:cTn id="737" fill="hold">
                            <p:stCondLst>
                              <p:cond delay="0"/>
                            </p:stCondLst>
                            <p:childTnLst>
                              <p:par>
                                <p:cTn id="738" presetID="1" presetClass="exit" presetSubtype="0" fill="hold" grpId="1" nodeType="withEffect">
                                  <p:stCondLst>
                                    <p:cond delay="0"/>
                                  </p:stCondLst>
                                  <p:childTnLst>
                                    <p:set>
                                      <p:cBhvr>
                                        <p:cTn id="739" dur="1" fill="hold">
                                          <p:stCondLst>
                                            <p:cond delay="0"/>
                                          </p:stCondLst>
                                        </p:cTn>
                                        <p:tgtEl>
                                          <p:spTgt spid="176"/>
                                        </p:tgtEl>
                                        <p:attrNameLst>
                                          <p:attrName>style.visibility</p:attrName>
                                        </p:attrNameLst>
                                      </p:cBhvr>
                                      <p:to>
                                        <p:strVal val="hidden"/>
                                      </p:to>
                                    </p:set>
                                  </p:childTnLst>
                                </p:cTn>
                              </p:par>
                              <p:par>
                                <p:cTn id="740" presetID="1" presetClass="exit" presetSubtype="0" fill="hold" grpId="1" nodeType="withEffect">
                                  <p:stCondLst>
                                    <p:cond delay="0"/>
                                  </p:stCondLst>
                                  <p:childTnLst>
                                    <p:set>
                                      <p:cBhvr>
                                        <p:cTn id="741" dur="1" fill="hold">
                                          <p:stCondLst>
                                            <p:cond delay="0"/>
                                          </p:stCondLst>
                                        </p:cTn>
                                        <p:tgtEl>
                                          <p:spTgt spid="175"/>
                                        </p:tgtEl>
                                        <p:attrNameLst>
                                          <p:attrName>style.visibility</p:attrName>
                                        </p:attrNameLst>
                                      </p:cBhvr>
                                      <p:to>
                                        <p:strVal val="hidden"/>
                                      </p:to>
                                    </p:set>
                                  </p:childTnLst>
                                </p:cTn>
                              </p:par>
                              <p:par>
                                <p:cTn id="742" presetID="1" presetClass="entr" presetSubtype="0" fill="hold" grpId="0" nodeType="withEffect">
                                  <p:stCondLst>
                                    <p:cond delay="0"/>
                                  </p:stCondLst>
                                  <p:childTnLst>
                                    <p:set>
                                      <p:cBhvr>
                                        <p:cTn id="743" dur="1" fill="hold">
                                          <p:stCondLst>
                                            <p:cond delay="0"/>
                                          </p:stCondLst>
                                        </p:cTn>
                                        <p:tgtEl>
                                          <p:spTgt spid="174"/>
                                        </p:tgtEl>
                                        <p:attrNameLst>
                                          <p:attrName>style.visibility</p:attrName>
                                        </p:attrNameLst>
                                      </p:cBhvr>
                                      <p:to>
                                        <p:strVal val="visible"/>
                                      </p:to>
                                    </p:set>
                                  </p:childTnLst>
                                </p:cTn>
                              </p:par>
                              <p:par>
                                <p:cTn id="744" presetID="1" presetClass="entr" presetSubtype="0" fill="hold" grpId="0" nodeType="withEffect">
                                  <p:stCondLst>
                                    <p:cond delay="0"/>
                                  </p:stCondLst>
                                  <p:childTnLst>
                                    <p:set>
                                      <p:cBhvr>
                                        <p:cTn id="745"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6"/>
                  </p:tgtEl>
                </p:cond>
              </p:nextCondLst>
            </p:seq>
            <p:seq concurrent="1" nextAc="seek">
              <p:cTn id="746" restart="whenNotActive" fill="hold" evtFilter="cancelBubble" nodeType="interactiveSeq">
                <p:stCondLst>
                  <p:cond evt="onClick" delay="0">
                    <p:tgtEl>
                      <p:spTgt spid="175"/>
                    </p:tgtEl>
                  </p:cond>
                </p:stCondLst>
                <p:endSync evt="end" delay="0">
                  <p:rtn val="all"/>
                </p:endSync>
                <p:childTnLst>
                  <p:par>
                    <p:cTn id="747" fill="hold">
                      <p:stCondLst>
                        <p:cond delay="0"/>
                      </p:stCondLst>
                      <p:childTnLst>
                        <p:par>
                          <p:cTn id="748" fill="hold">
                            <p:stCondLst>
                              <p:cond delay="0"/>
                            </p:stCondLst>
                            <p:childTnLst>
                              <p:par>
                                <p:cTn id="749" presetID="1" presetClass="exit" presetSubtype="0" fill="hold" grpId="2" nodeType="withEffect">
                                  <p:stCondLst>
                                    <p:cond delay="0"/>
                                  </p:stCondLst>
                                  <p:childTnLst>
                                    <p:set>
                                      <p:cBhvr>
                                        <p:cTn id="750" dur="1" fill="hold">
                                          <p:stCondLst>
                                            <p:cond delay="0"/>
                                          </p:stCondLst>
                                        </p:cTn>
                                        <p:tgtEl>
                                          <p:spTgt spid="175"/>
                                        </p:tgtEl>
                                        <p:attrNameLst>
                                          <p:attrName>style.visibility</p:attrName>
                                        </p:attrNameLst>
                                      </p:cBhvr>
                                      <p:to>
                                        <p:strVal val="hidden"/>
                                      </p:to>
                                    </p:set>
                                  </p:childTnLst>
                                </p:cTn>
                              </p:par>
                              <p:par>
                                <p:cTn id="751" presetID="1" presetClass="exit" presetSubtype="0" fill="hold" grpId="2" nodeType="withEffect">
                                  <p:stCondLst>
                                    <p:cond delay="0"/>
                                  </p:stCondLst>
                                  <p:childTnLst>
                                    <p:set>
                                      <p:cBhvr>
                                        <p:cTn id="752" dur="1" fill="hold">
                                          <p:stCondLst>
                                            <p:cond delay="0"/>
                                          </p:stCondLst>
                                        </p:cTn>
                                        <p:tgtEl>
                                          <p:spTgt spid="176"/>
                                        </p:tgtEl>
                                        <p:attrNameLst>
                                          <p:attrName>style.visibility</p:attrName>
                                        </p:attrNameLst>
                                      </p:cBhvr>
                                      <p:to>
                                        <p:strVal val="hidden"/>
                                      </p:to>
                                    </p:set>
                                  </p:childTnLst>
                                </p:cTn>
                              </p:par>
                              <p:par>
                                <p:cTn id="753" presetID="1" presetClass="entr" presetSubtype="0" fill="hold" grpId="0" nodeType="withEffect">
                                  <p:stCondLst>
                                    <p:cond delay="0"/>
                                  </p:stCondLst>
                                  <p:childTnLst>
                                    <p:set>
                                      <p:cBhvr>
                                        <p:cTn id="754" dur="1" fill="hold">
                                          <p:stCondLst>
                                            <p:cond delay="0"/>
                                          </p:stCondLst>
                                        </p:cTn>
                                        <p:tgtEl>
                                          <p:spTgt spid="178"/>
                                        </p:tgtEl>
                                        <p:attrNameLst>
                                          <p:attrName>style.visibility</p:attrName>
                                        </p:attrNameLst>
                                      </p:cBhvr>
                                      <p:to>
                                        <p:strVal val="visible"/>
                                      </p:to>
                                    </p:set>
                                  </p:childTnLst>
                                </p:cTn>
                              </p:par>
                              <p:par>
                                <p:cTn id="755" presetID="1" presetClass="entr" presetSubtype="0" fill="hold" grpId="0" nodeType="withEffect">
                                  <p:stCondLst>
                                    <p:cond delay="0"/>
                                  </p:stCondLst>
                                  <p:childTnLst>
                                    <p:set>
                                      <p:cBhvr>
                                        <p:cTn id="756"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75"/>
                  </p:tgtEl>
                </p:cond>
              </p:nextCondLst>
            </p:seq>
            <p:seq concurrent="1" nextAc="seek">
              <p:cTn id="757" restart="whenNotActive" fill="hold" evtFilter="cancelBubble" nodeType="interactiveSeq">
                <p:stCondLst>
                  <p:cond evt="onClick" delay="0">
                    <p:tgtEl>
                      <p:spTgt spid="178"/>
                    </p:tgtEl>
                  </p:cond>
                </p:stCondLst>
                <p:endSync evt="end" delay="0">
                  <p:rtn val="all"/>
                </p:endSync>
                <p:childTnLst>
                  <p:par>
                    <p:cTn id="758" fill="hold">
                      <p:stCondLst>
                        <p:cond delay="0"/>
                      </p:stCondLst>
                      <p:childTnLst>
                        <p:par>
                          <p:cTn id="759" fill="hold">
                            <p:stCondLst>
                              <p:cond delay="0"/>
                            </p:stCondLst>
                            <p:childTnLst>
                              <p:par>
                                <p:cTn id="760" presetID="1" presetClass="exit" presetSubtype="0" fill="hold" grpId="1" nodeType="withEffect">
                                  <p:stCondLst>
                                    <p:cond delay="0"/>
                                  </p:stCondLst>
                                  <p:childTnLst>
                                    <p:set>
                                      <p:cBhvr>
                                        <p:cTn id="761" dur="1" fill="hold">
                                          <p:stCondLst>
                                            <p:cond delay="0"/>
                                          </p:stCondLst>
                                        </p:cTn>
                                        <p:tgtEl>
                                          <p:spTgt spid="178"/>
                                        </p:tgtEl>
                                        <p:attrNameLst>
                                          <p:attrName>style.visibility</p:attrName>
                                        </p:attrNameLst>
                                      </p:cBhvr>
                                      <p:to>
                                        <p:strVal val="hidden"/>
                                      </p:to>
                                    </p:set>
                                  </p:childTnLst>
                                </p:cTn>
                              </p:par>
                              <p:par>
                                <p:cTn id="762" presetID="1" presetClass="exit" presetSubtype="0" fill="hold" grpId="1" nodeType="withEffect">
                                  <p:stCondLst>
                                    <p:cond delay="0"/>
                                  </p:stCondLst>
                                  <p:childTnLst>
                                    <p:set>
                                      <p:cBhvr>
                                        <p:cTn id="763" dur="1" fill="hold">
                                          <p:stCondLst>
                                            <p:cond delay="0"/>
                                          </p:stCondLst>
                                        </p:cTn>
                                        <p:tgtEl>
                                          <p:spTgt spid="177"/>
                                        </p:tgtEl>
                                        <p:attrNameLst>
                                          <p:attrName>style.visibility</p:attrName>
                                        </p:attrNameLst>
                                      </p:cBhvr>
                                      <p:to>
                                        <p:strVal val="hidden"/>
                                      </p:to>
                                    </p:set>
                                  </p:childTnLst>
                                </p:cTn>
                              </p:par>
                              <p:par>
                                <p:cTn id="764" presetID="1" presetClass="entr" presetSubtype="0" fill="hold" grpId="0" nodeType="withEffect">
                                  <p:stCondLst>
                                    <p:cond delay="0"/>
                                  </p:stCondLst>
                                  <p:childTnLst>
                                    <p:set>
                                      <p:cBhvr>
                                        <p:cTn id="765" dur="1" fill="hold">
                                          <p:stCondLst>
                                            <p:cond delay="0"/>
                                          </p:stCondLst>
                                        </p:cTn>
                                        <p:tgtEl>
                                          <p:spTgt spid="176"/>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8"/>
                  </p:tgtEl>
                </p:cond>
              </p:nextCondLst>
            </p:seq>
            <p:seq concurrent="1" nextAc="seek">
              <p:cTn id="768" restart="whenNotActive" fill="hold" evtFilter="cancelBubble" nodeType="interactiveSeq">
                <p:stCondLst>
                  <p:cond evt="onClick" delay="0">
                    <p:tgtEl>
                      <p:spTgt spid="177"/>
                    </p:tgtEl>
                  </p:cond>
                </p:stCondLst>
                <p:endSync evt="end" delay="0">
                  <p:rtn val="all"/>
                </p:endSync>
                <p:childTnLst>
                  <p:par>
                    <p:cTn id="769" fill="hold">
                      <p:stCondLst>
                        <p:cond delay="0"/>
                      </p:stCondLst>
                      <p:childTnLst>
                        <p:par>
                          <p:cTn id="770" fill="hold">
                            <p:stCondLst>
                              <p:cond delay="0"/>
                            </p:stCondLst>
                            <p:childTnLst>
                              <p:par>
                                <p:cTn id="771" presetID="1" presetClass="exit" presetSubtype="0" fill="hold" grpId="2" nodeType="withEffect">
                                  <p:stCondLst>
                                    <p:cond delay="0"/>
                                  </p:stCondLst>
                                  <p:childTnLst>
                                    <p:set>
                                      <p:cBhvr>
                                        <p:cTn id="772" dur="1" fill="hold">
                                          <p:stCondLst>
                                            <p:cond delay="0"/>
                                          </p:stCondLst>
                                        </p:cTn>
                                        <p:tgtEl>
                                          <p:spTgt spid="177"/>
                                        </p:tgtEl>
                                        <p:attrNameLst>
                                          <p:attrName>style.visibility</p:attrName>
                                        </p:attrNameLst>
                                      </p:cBhvr>
                                      <p:to>
                                        <p:strVal val="hidden"/>
                                      </p:to>
                                    </p:set>
                                  </p:childTnLst>
                                </p:cTn>
                              </p:par>
                              <p:par>
                                <p:cTn id="773" presetID="1" presetClass="exit" presetSubtype="0" fill="hold" grpId="2" nodeType="withEffect">
                                  <p:stCondLst>
                                    <p:cond delay="0"/>
                                  </p:stCondLst>
                                  <p:childTnLst>
                                    <p:set>
                                      <p:cBhvr>
                                        <p:cTn id="774" dur="1" fill="hold">
                                          <p:stCondLst>
                                            <p:cond delay="0"/>
                                          </p:stCondLst>
                                        </p:cTn>
                                        <p:tgtEl>
                                          <p:spTgt spid="178"/>
                                        </p:tgtEl>
                                        <p:attrNameLst>
                                          <p:attrName>style.visibility</p:attrName>
                                        </p:attrNameLst>
                                      </p:cBhvr>
                                      <p:to>
                                        <p:strVal val="hidden"/>
                                      </p:to>
                                    </p:set>
                                  </p:childTnLst>
                                </p:cTn>
                              </p:par>
                              <p:par>
                                <p:cTn id="775" presetID="1" presetClass="entr" presetSubtype="0" fill="hold" grpId="3" nodeType="withEffect">
                                  <p:stCondLst>
                                    <p:cond delay="0"/>
                                  </p:stCondLst>
                                  <p:childTnLst>
                                    <p:set>
                                      <p:cBhvr>
                                        <p:cTn id="776" dur="1" fill="hold">
                                          <p:stCondLst>
                                            <p:cond delay="0"/>
                                          </p:stCondLst>
                                        </p:cTn>
                                        <p:tgtEl>
                                          <p:spTgt spid="180"/>
                                        </p:tgtEl>
                                        <p:attrNameLst>
                                          <p:attrName>style.visibility</p:attrName>
                                        </p:attrNameLst>
                                      </p:cBhvr>
                                      <p:to>
                                        <p:strVal val="visible"/>
                                      </p:to>
                                    </p:set>
                                  </p:childTnLst>
                                </p:cTn>
                              </p:par>
                              <p:par>
                                <p:cTn id="777" presetID="1" presetClass="entr" presetSubtype="0" fill="hold" grpId="3" nodeType="withEffect">
                                  <p:stCondLst>
                                    <p:cond delay="0"/>
                                  </p:stCondLst>
                                  <p:childTnLst>
                                    <p:set>
                                      <p:cBhvr>
                                        <p:cTn id="778"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77"/>
                  </p:tgtEl>
                </p:cond>
              </p:nextCondLst>
            </p:seq>
            <p:seq concurrent="1" nextAc="seek">
              <p:cTn id="779" restart="whenNotActive" fill="hold" evtFilter="cancelBubble" nodeType="interactiveSeq">
                <p:stCondLst>
                  <p:cond evt="onClick" delay="0">
                    <p:tgtEl>
                      <p:spTgt spid="180"/>
                    </p:tgtEl>
                  </p:cond>
                </p:stCondLst>
                <p:endSync evt="end" delay="0">
                  <p:rtn val="all"/>
                </p:endSync>
                <p:childTnLst>
                  <p:par>
                    <p:cTn id="780" fill="hold">
                      <p:stCondLst>
                        <p:cond delay="0"/>
                      </p:stCondLst>
                      <p:childTnLst>
                        <p:par>
                          <p:cTn id="781" fill="hold">
                            <p:stCondLst>
                              <p:cond delay="0"/>
                            </p:stCondLst>
                            <p:childTnLst>
                              <p:par>
                                <p:cTn id="782" presetID="1" presetClass="exit" presetSubtype="0" fill="hold" grpId="1" nodeType="withEffect">
                                  <p:stCondLst>
                                    <p:cond delay="0"/>
                                  </p:stCondLst>
                                  <p:childTnLst>
                                    <p:set>
                                      <p:cBhvr>
                                        <p:cTn id="783" dur="1" fill="hold">
                                          <p:stCondLst>
                                            <p:cond delay="0"/>
                                          </p:stCondLst>
                                        </p:cTn>
                                        <p:tgtEl>
                                          <p:spTgt spid="180"/>
                                        </p:tgtEl>
                                        <p:attrNameLst>
                                          <p:attrName>style.visibility</p:attrName>
                                        </p:attrNameLst>
                                      </p:cBhvr>
                                      <p:to>
                                        <p:strVal val="hidden"/>
                                      </p:to>
                                    </p:set>
                                  </p:childTnLst>
                                </p:cTn>
                              </p:par>
                              <p:par>
                                <p:cTn id="784" presetID="1" presetClass="exit" presetSubtype="0" fill="hold" grpId="1" nodeType="withEffect">
                                  <p:stCondLst>
                                    <p:cond delay="0"/>
                                  </p:stCondLst>
                                  <p:childTnLst>
                                    <p:set>
                                      <p:cBhvr>
                                        <p:cTn id="785" dur="1" fill="hold">
                                          <p:stCondLst>
                                            <p:cond delay="0"/>
                                          </p:stCondLst>
                                        </p:cTn>
                                        <p:tgtEl>
                                          <p:spTgt spid="179"/>
                                        </p:tgtEl>
                                        <p:attrNameLst>
                                          <p:attrName>style.visibility</p:attrName>
                                        </p:attrNameLst>
                                      </p:cBhvr>
                                      <p:to>
                                        <p:strVal val="hidden"/>
                                      </p:to>
                                    </p:set>
                                  </p:childTnLst>
                                </p:cTn>
                              </p:par>
                              <p:par>
                                <p:cTn id="786" presetID="1" presetClass="entr" presetSubtype="0" fill="hold" grpId="3" nodeType="withEffect">
                                  <p:stCondLst>
                                    <p:cond delay="0"/>
                                  </p:stCondLst>
                                  <p:childTnLst>
                                    <p:set>
                                      <p:cBhvr>
                                        <p:cTn id="787" dur="1" fill="hold">
                                          <p:stCondLst>
                                            <p:cond delay="0"/>
                                          </p:stCondLst>
                                        </p:cTn>
                                        <p:tgtEl>
                                          <p:spTgt spid="178"/>
                                        </p:tgtEl>
                                        <p:attrNameLst>
                                          <p:attrName>style.visibility</p:attrName>
                                        </p:attrNameLst>
                                      </p:cBhvr>
                                      <p:to>
                                        <p:strVal val="visible"/>
                                      </p:to>
                                    </p:set>
                                  </p:childTnLst>
                                </p:cTn>
                              </p:par>
                              <p:par>
                                <p:cTn id="788" presetID="1" presetClass="entr" presetSubtype="0" fill="hold" grpId="3" nodeType="withEffect">
                                  <p:stCondLst>
                                    <p:cond delay="0"/>
                                  </p:stCondLst>
                                  <p:childTnLst>
                                    <p:set>
                                      <p:cBhvr>
                                        <p:cTn id="789"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80"/>
                  </p:tgtEl>
                </p:cond>
              </p:nextCondLst>
            </p:seq>
            <p:seq concurrent="1" nextAc="seek">
              <p:cTn id="790" restart="whenNotActive" fill="hold" evtFilter="cancelBubble" nodeType="interactiveSeq">
                <p:stCondLst>
                  <p:cond evt="onClick" delay="0">
                    <p:tgtEl>
                      <p:spTgt spid="179"/>
                    </p:tgtEl>
                  </p:cond>
                </p:stCondLst>
                <p:endSync evt="end" delay="0">
                  <p:rtn val="all"/>
                </p:endSync>
                <p:childTnLst>
                  <p:par>
                    <p:cTn id="791" fill="hold">
                      <p:stCondLst>
                        <p:cond delay="0"/>
                      </p:stCondLst>
                      <p:childTnLst>
                        <p:par>
                          <p:cTn id="792" fill="hold">
                            <p:stCondLst>
                              <p:cond delay="0"/>
                            </p:stCondLst>
                            <p:childTnLst>
                              <p:par>
                                <p:cTn id="793" presetID="1" presetClass="exit" presetSubtype="0" fill="hold" grpId="2" nodeType="withEffect">
                                  <p:stCondLst>
                                    <p:cond delay="0"/>
                                  </p:stCondLst>
                                  <p:childTnLst>
                                    <p:set>
                                      <p:cBhvr>
                                        <p:cTn id="794" dur="1" fill="hold">
                                          <p:stCondLst>
                                            <p:cond delay="0"/>
                                          </p:stCondLst>
                                        </p:cTn>
                                        <p:tgtEl>
                                          <p:spTgt spid="179"/>
                                        </p:tgtEl>
                                        <p:attrNameLst>
                                          <p:attrName>style.visibility</p:attrName>
                                        </p:attrNameLst>
                                      </p:cBhvr>
                                      <p:to>
                                        <p:strVal val="hidden"/>
                                      </p:to>
                                    </p:set>
                                  </p:childTnLst>
                                </p:cTn>
                              </p:par>
                              <p:par>
                                <p:cTn id="795" presetID="1" presetClass="exit" presetSubtype="0" fill="hold" grpId="2" nodeType="withEffect">
                                  <p:stCondLst>
                                    <p:cond delay="0"/>
                                  </p:stCondLst>
                                  <p:childTnLst>
                                    <p:set>
                                      <p:cBhvr>
                                        <p:cTn id="796" dur="1" fill="hold">
                                          <p:stCondLst>
                                            <p:cond delay="0"/>
                                          </p:stCondLst>
                                        </p:cTn>
                                        <p:tgtEl>
                                          <p:spTgt spid="180"/>
                                        </p:tgtEl>
                                        <p:attrNameLst>
                                          <p:attrName>style.visibility</p:attrName>
                                        </p:attrNameLst>
                                      </p:cBhvr>
                                      <p:to>
                                        <p:strVal val="hidden"/>
                                      </p:to>
                                    </p:set>
                                  </p:childTnLst>
                                </p:cTn>
                              </p:par>
                              <p:par>
                                <p:cTn id="797" presetID="1" presetClass="entr" presetSubtype="0" fill="hold" grpId="0" nodeType="withEffect">
                                  <p:stCondLst>
                                    <p:cond delay="0"/>
                                  </p:stCondLst>
                                  <p:childTnLst>
                                    <p:set>
                                      <p:cBhvr>
                                        <p:cTn id="798" dur="1" fill="hold">
                                          <p:stCondLst>
                                            <p:cond delay="0"/>
                                          </p:stCondLst>
                                        </p:cTn>
                                        <p:tgtEl>
                                          <p:spTgt spid="182"/>
                                        </p:tgtEl>
                                        <p:attrNameLst>
                                          <p:attrName>style.visibility</p:attrName>
                                        </p:attrNameLst>
                                      </p:cBhvr>
                                      <p:to>
                                        <p:strVal val="visible"/>
                                      </p:to>
                                    </p:set>
                                  </p:childTnLst>
                                </p:cTn>
                              </p:par>
                              <p:par>
                                <p:cTn id="799" presetID="1" presetClass="entr" presetSubtype="0" fill="hold" grpId="0" nodeType="withEffect">
                                  <p:stCondLst>
                                    <p:cond delay="0"/>
                                  </p:stCondLst>
                                  <p:childTnLst>
                                    <p:set>
                                      <p:cBhvr>
                                        <p:cTn id="800" dur="1" fill="hold">
                                          <p:stCondLst>
                                            <p:cond delay="0"/>
                                          </p:stCondLst>
                                        </p:cTn>
                                        <p:tgtEl>
                                          <p:spTgt spid="181"/>
                                        </p:tgtEl>
                                        <p:attrNameLst>
                                          <p:attrName>style.visibility</p:attrName>
                                        </p:attrNameLst>
                                      </p:cBhvr>
                                      <p:to>
                                        <p:strVal val="visible"/>
                                      </p:to>
                                    </p:set>
                                  </p:childTnLst>
                                </p:cTn>
                              </p:par>
                            </p:childTnLst>
                          </p:cTn>
                        </p:par>
                      </p:childTnLst>
                    </p:cTn>
                  </p:par>
                </p:childTnLst>
              </p:cTn>
              <p:nextCondLst>
                <p:cond evt="onClick" delay="0">
                  <p:tgtEl>
                    <p:spTgt spid="179"/>
                  </p:tgtEl>
                </p:cond>
              </p:nextCondLst>
            </p:seq>
            <p:seq concurrent="1" nextAc="seek">
              <p:cTn id="801" restart="whenNotActive" fill="hold" evtFilter="cancelBubble" nodeType="interactiveSeq">
                <p:stCondLst>
                  <p:cond evt="onClick" delay="0">
                    <p:tgtEl>
                      <p:spTgt spid="182"/>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182"/>
                                        </p:tgtEl>
                                        <p:attrNameLst>
                                          <p:attrName>style.visibility</p:attrName>
                                        </p:attrNameLst>
                                      </p:cBhvr>
                                      <p:to>
                                        <p:strVal val="hidden"/>
                                      </p:to>
                                    </p:set>
                                  </p:childTnLst>
                                </p:cTn>
                              </p:par>
                              <p:par>
                                <p:cTn id="806" presetID="1" presetClass="exit" presetSubtype="0" fill="hold" grpId="1" nodeType="withEffect">
                                  <p:stCondLst>
                                    <p:cond delay="0"/>
                                  </p:stCondLst>
                                  <p:childTnLst>
                                    <p:set>
                                      <p:cBhvr>
                                        <p:cTn id="807" dur="1" fill="hold">
                                          <p:stCondLst>
                                            <p:cond delay="0"/>
                                          </p:stCondLst>
                                        </p:cTn>
                                        <p:tgtEl>
                                          <p:spTgt spid="181"/>
                                        </p:tgtEl>
                                        <p:attrNameLst>
                                          <p:attrName>style.visibility</p:attrName>
                                        </p:attrNameLst>
                                      </p:cBhvr>
                                      <p:to>
                                        <p:strVal val="hidden"/>
                                      </p:to>
                                    </p:set>
                                  </p:childTnLst>
                                </p:cTn>
                              </p:par>
                              <p:par>
                                <p:cTn id="808" presetID="1" presetClass="entr" presetSubtype="0" fill="hold" grpId="0" nodeType="withEffect">
                                  <p:stCondLst>
                                    <p:cond delay="0"/>
                                  </p:stCondLst>
                                  <p:childTnLst>
                                    <p:set>
                                      <p:cBhvr>
                                        <p:cTn id="809" dur="1" fill="hold">
                                          <p:stCondLst>
                                            <p:cond delay="0"/>
                                          </p:stCondLst>
                                        </p:cTn>
                                        <p:tgtEl>
                                          <p:spTgt spid="180"/>
                                        </p:tgtEl>
                                        <p:attrNameLst>
                                          <p:attrName>style.visibility</p:attrName>
                                        </p:attrNameLst>
                                      </p:cBhvr>
                                      <p:to>
                                        <p:strVal val="visible"/>
                                      </p:to>
                                    </p:set>
                                  </p:childTnLst>
                                </p:cTn>
                              </p:par>
                              <p:par>
                                <p:cTn id="810" presetID="1" presetClass="entr" presetSubtype="0" fill="hold" grpId="0" nodeType="withEffect">
                                  <p:stCondLst>
                                    <p:cond delay="0"/>
                                  </p:stCondLst>
                                  <p:childTnLst>
                                    <p:set>
                                      <p:cBhvr>
                                        <p:cTn id="811"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82"/>
                  </p:tgtEl>
                </p:cond>
              </p:nextCondLst>
            </p:seq>
            <p:seq concurrent="1" nextAc="seek">
              <p:cTn id="812" restart="whenNotActive" fill="hold" evtFilter="cancelBubble" nodeType="interactiveSeq">
                <p:stCondLst>
                  <p:cond evt="onClick" delay="0">
                    <p:tgtEl>
                      <p:spTgt spid="181"/>
                    </p:tgtEl>
                  </p:cond>
                </p:stCondLst>
                <p:endSync evt="end" delay="0">
                  <p:rtn val="all"/>
                </p:endSync>
                <p:childTnLst>
                  <p:par>
                    <p:cTn id="813" fill="hold">
                      <p:stCondLst>
                        <p:cond delay="0"/>
                      </p:stCondLst>
                      <p:childTnLst>
                        <p:par>
                          <p:cTn id="814" fill="hold">
                            <p:stCondLst>
                              <p:cond delay="0"/>
                            </p:stCondLst>
                            <p:childTnLst>
                              <p:par>
                                <p:cTn id="815" presetID="1" presetClass="exit" presetSubtype="0" fill="hold" grpId="2" nodeType="withEffect">
                                  <p:stCondLst>
                                    <p:cond delay="0"/>
                                  </p:stCondLst>
                                  <p:childTnLst>
                                    <p:set>
                                      <p:cBhvr>
                                        <p:cTn id="816" dur="1" fill="hold">
                                          <p:stCondLst>
                                            <p:cond delay="0"/>
                                          </p:stCondLst>
                                        </p:cTn>
                                        <p:tgtEl>
                                          <p:spTgt spid="181"/>
                                        </p:tgtEl>
                                        <p:attrNameLst>
                                          <p:attrName>style.visibility</p:attrName>
                                        </p:attrNameLst>
                                      </p:cBhvr>
                                      <p:to>
                                        <p:strVal val="hidden"/>
                                      </p:to>
                                    </p:set>
                                  </p:childTnLst>
                                </p:cTn>
                              </p:par>
                              <p:par>
                                <p:cTn id="817" presetID="1" presetClass="exit" presetSubtype="0" fill="hold" grpId="2" nodeType="withEffect">
                                  <p:stCondLst>
                                    <p:cond delay="0"/>
                                  </p:stCondLst>
                                  <p:childTnLst>
                                    <p:set>
                                      <p:cBhvr>
                                        <p:cTn id="818" dur="1" fill="hold">
                                          <p:stCondLst>
                                            <p:cond delay="0"/>
                                          </p:stCondLst>
                                        </p:cTn>
                                        <p:tgtEl>
                                          <p:spTgt spid="182"/>
                                        </p:tgtEl>
                                        <p:attrNameLst>
                                          <p:attrName>style.visibility</p:attrName>
                                        </p:attrNameLst>
                                      </p:cBhvr>
                                      <p:to>
                                        <p:strVal val="hidden"/>
                                      </p:to>
                                    </p:set>
                                  </p:childTnLst>
                                </p:cTn>
                              </p:par>
                              <p:par>
                                <p:cTn id="819" presetID="1" presetClass="entr" presetSubtype="0" fill="hold" grpId="3" nodeType="withEffect">
                                  <p:stCondLst>
                                    <p:cond delay="0"/>
                                  </p:stCondLst>
                                  <p:childTnLst>
                                    <p:set>
                                      <p:cBhvr>
                                        <p:cTn id="820" dur="1" fill="hold">
                                          <p:stCondLst>
                                            <p:cond delay="0"/>
                                          </p:stCondLst>
                                        </p:cTn>
                                        <p:tgtEl>
                                          <p:spTgt spid="184"/>
                                        </p:tgtEl>
                                        <p:attrNameLst>
                                          <p:attrName>style.visibility</p:attrName>
                                        </p:attrNameLst>
                                      </p:cBhvr>
                                      <p:to>
                                        <p:strVal val="visible"/>
                                      </p:to>
                                    </p:set>
                                  </p:childTnLst>
                                </p:cTn>
                              </p:par>
                              <p:par>
                                <p:cTn id="821" presetID="1" presetClass="entr" presetSubtype="0" fill="hold" grpId="3" nodeType="withEffect">
                                  <p:stCondLst>
                                    <p:cond delay="0"/>
                                  </p:stCondLst>
                                  <p:childTnLst>
                                    <p:set>
                                      <p:cBhvr>
                                        <p:cTn id="822"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1"/>
                  </p:tgtEl>
                </p:cond>
              </p:nextCondLst>
            </p:seq>
            <p:seq concurrent="1" nextAc="seek">
              <p:cTn id="823" restart="whenNotActive" fill="hold" evtFilter="cancelBubble" nodeType="interactiveSeq">
                <p:stCondLst>
                  <p:cond evt="onClick" delay="0">
                    <p:tgtEl>
                      <p:spTgt spid="184"/>
                    </p:tgtEl>
                  </p:cond>
                </p:stCondLst>
                <p:endSync evt="end" delay="0">
                  <p:rtn val="all"/>
                </p:endSync>
                <p:childTnLst>
                  <p:par>
                    <p:cTn id="824" fill="hold">
                      <p:stCondLst>
                        <p:cond delay="0"/>
                      </p:stCondLst>
                      <p:childTnLst>
                        <p:par>
                          <p:cTn id="825" fill="hold">
                            <p:stCondLst>
                              <p:cond delay="0"/>
                            </p:stCondLst>
                            <p:childTnLst>
                              <p:par>
                                <p:cTn id="826" presetID="1" presetClass="exit" presetSubtype="0" fill="hold" grpId="1" nodeType="withEffect">
                                  <p:stCondLst>
                                    <p:cond delay="0"/>
                                  </p:stCondLst>
                                  <p:childTnLst>
                                    <p:set>
                                      <p:cBhvr>
                                        <p:cTn id="827" dur="1" fill="hold">
                                          <p:stCondLst>
                                            <p:cond delay="0"/>
                                          </p:stCondLst>
                                        </p:cTn>
                                        <p:tgtEl>
                                          <p:spTgt spid="184"/>
                                        </p:tgtEl>
                                        <p:attrNameLst>
                                          <p:attrName>style.visibility</p:attrName>
                                        </p:attrNameLst>
                                      </p:cBhvr>
                                      <p:to>
                                        <p:strVal val="hidden"/>
                                      </p:to>
                                    </p:set>
                                  </p:childTnLst>
                                </p:cTn>
                              </p:par>
                              <p:par>
                                <p:cTn id="828" presetID="1" presetClass="exit" presetSubtype="0" fill="hold" grpId="1" nodeType="withEffect">
                                  <p:stCondLst>
                                    <p:cond delay="0"/>
                                  </p:stCondLst>
                                  <p:childTnLst>
                                    <p:set>
                                      <p:cBhvr>
                                        <p:cTn id="829" dur="1" fill="hold">
                                          <p:stCondLst>
                                            <p:cond delay="0"/>
                                          </p:stCondLst>
                                        </p:cTn>
                                        <p:tgtEl>
                                          <p:spTgt spid="183"/>
                                        </p:tgtEl>
                                        <p:attrNameLst>
                                          <p:attrName>style.visibility</p:attrName>
                                        </p:attrNameLst>
                                      </p:cBhvr>
                                      <p:to>
                                        <p:strVal val="hidden"/>
                                      </p:to>
                                    </p:set>
                                  </p:childTnLst>
                                </p:cTn>
                              </p:par>
                              <p:par>
                                <p:cTn id="830" presetID="1" presetClass="entr" presetSubtype="0" fill="hold" grpId="3" nodeType="withEffect">
                                  <p:stCondLst>
                                    <p:cond delay="0"/>
                                  </p:stCondLst>
                                  <p:childTnLst>
                                    <p:set>
                                      <p:cBhvr>
                                        <p:cTn id="831" dur="1" fill="hold">
                                          <p:stCondLst>
                                            <p:cond delay="0"/>
                                          </p:stCondLst>
                                        </p:cTn>
                                        <p:tgtEl>
                                          <p:spTgt spid="182"/>
                                        </p:tgtEl>
                                        <p:attrNameLst>
                                          <p:attrName>style.visibility</p:attrName>
                                        </p:attrNameLst>
                                      </p:cBhvr>
                                      <p:to>
                                        <p:strVal val="visible"/>
                                      </p:to>
                                    </p:set>
                                  </p:childTnLst>
                                </p:cTn>
                              </p:par>
                              <p:par>
                                <p:cTn id="832" presetID="1" presetClass="entr" presetSubtype="0" fill="hold" grpId="3" nodeType="withEffect">
                                  <p:stCondLst>
                                    <p:cond delay="0"/>
                                  </p:stCondLst>
                                  <p:childTnLst>
                                    <p:set>
                                      <p:cBhvr>
                                        <p:cTn id="833" dur="1" fill="hold">
                                          <p:stCondLst>
                                            <p:cond delay="0"/>
                                          </p:stCondLst>
                                        </p:cTn>
                                        <p:tgtEl>
                                          <p:spTgt spid="181"/>
                                        </p:tgtEl>
                                        <p:attrNameLst>
                                          <p:attrName>style.visibility</p:attrName>
                                        </p:attrNameLst>
                                      </p:cBhvr>
                                      <p:to>
                                        <p:strVal val="visible"/>
                                      </p:to>
                                    </p:set>
                                  </p:childTnLst>
                                </p:cTn>
                              </p:par>
                            </p:childTnLst>
                          </p:cTn>
                        </p:par>
                      </p:childTnLst>
                    </p:cTn>
                  </p:par>
                </p:childTnLst>
              </p:cTn>
              <p:nextCondLst>
                <p:cond evt="onClick" delay="0">
                  <p:tgtEl>
                    <p:spTgt spid="184"/>
                  </p:tgtEl>
                </p:cond>
              </p:nextCondLst>
            </p:seq>
            <p:seq concurrent="1" nextAc="seek">
              <p:cTn id="834" restart="whenNotActive" fill="hold" evtFilter="cancelBubble" nodeType="interactiveSeq">
                <p:stCondLst>
                  <p:cond evt="onClick" delay="0">
                    <p:tgtEl>
                      <p:spTgt spid="183"/>
                    </p:tgtEl>
                  </p:cond>
                </p:stCondLst>
                <p:endSync evt="end" delay="0">
                  <p:rtn val="all"/>
                </p:endSync>
                <p:childTnLst>
                  <p:par>
                    <p:cTn id="835" fill="hold">
                      <p:stCondLst>
                        <p:cond delay="0"/>
                      </p:stCondLst>
                      <p:childTnLst>
                        <p:par>
                          <p:cTn id="836" fill="hold">
                            <p:stCondLst>
                              <p:cond delay="0"/>
                            </p:stCondLst>
                            <p:childTnLst>
                              <p:par>
                                <p:cTn id="837" presetID="1" presetClass="exit" presetSubtype="0" fill="hold" grpId="2" nodeType="withEffect">
                                  <p:stCondLst>
                                    <p:cond delay="0"/>
                                  </p:stCondLst>
                                  <p:childTnLst>
                                    <p:set>
                                      <p:cBhvr>
                                        <p:cTn id="838" dur="1" fill="hold">
                                          <p:stCondLst>
                                            <p:cond delay="0"/>
                                          </p:stCondLst>
                                        </p:cTn>
                                        <p:tgtEl>
                                          <p:spTgt spid="183"/>
                                        </p:tgtEl>
                                        <p:attrNameLst>
                                          <p:attrName>style.visibility</p:attrName>
                                        </p:attrNameLst>
                                      </p:cBhvr>
                                      <p:to>
                                        <p:strVal val="hidden"/>
                                      </p:to>
                                    </p:set>
                                  </p:childTnLst>
                                </p:cTn>
                              </p:par>
                              <p:par>
                                <p:cTn id="839" presetID="1" presetClass="exit" presetSubtype="0" fill="hold" grpId="2" nodeType="withEffect">
                                  <p:stCondLst>
                                    <p:cond delay="0"/>
                                  </p:stCondLst>
                                  <p:childTnLst>
                                    <p:set>
                                      <p:cBhvr>
                                        <p:cTn id="840" dur="1" fill="hold">
                                          <p:stCondLst>
                                            <p:cond delay="0"/>
                                          </p:stCondLst>
                                        </p:cTn>
                                        <p:tgtEl>
                                          <p:spTgt spid="184"/>
                                        </p:tgtEl>
                                        <p:attrNameLst>
                                          <p:attrName>style.visibility</p:attrName>
                                        </p:attrNameLst>
                                      </p:cBhvr>
                                      <p:to>
                                        <p:strVal val="hidden"/>
                                      </p:to>
                                    </p:set>
                                  </p:childTnLst>
                                </p:cTn>
                              </p:par>
                              <p:par>
                                <p:cTn id="841" presetID="1" presetClass="entr" presetSubtype="0" fill="hold" grpId="0" nodeType="withEffect">
                                  <p:stCondLst>
                                    <p:cond delay="0"/>
                                  </p:stCondLst>
                                  <p:childTnLst>
                                    <p:set>
                                      <p:cBhvr>
                                        <p:cTn id="842" dur="1" fill="hold">
                                          <p:stCondLst>
                                            <p:cond delay="0"/>
                                          </p:stCondLst>
                                        </p:cTn>
                                        <p:tgtEl>
                                          <p:spTgt spid="186"/>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83"/>
                  </p:tgtEl>
                </p:cond>
              </p:nextCondLst>
            </p:seq>
            <p:seq concurrent="1" nextAc="seek">
              <p:cTn id="845" restart="whenNotActive" fill="hold" evtFilter="cancelBubble" nodeType="interactiveSeq">
                <p:stCondLst>
                  <p:cond evt="onClick" delay="0">
                    <p:tgtEl>
                      <p:spTgt spid="186"/>
                    </p:tgtEl>
                  </p:cond>
                </p:stCondLst>
                <p:endSync evt="end" delay="0">
                  <p:rtn val="all"/>
                </p:endSync>
                <p:childTnLst>
                  <p:par>
                    <p:cTn id="846" fill="hold">
                      <p:stCondLst>
                        <p:cond delay="0"/>
                      </p:stCondLst>
                      <p:childTnLst>
                        <p:par>
                          <p:cTn id="847" fill="hold">
                            <p:stCondLst>
                              <p:cond delay="0"/>
                            </p:stCondLst>
                            <p:childTnLst>
                              <p:par>
                                <p:cTn id="848" presetID="1" presetClass="exit" presetSubtype="0" fill="hold" grpId="1" nodeType="withEffect">
                                  <p:stCondLst>
                                    <p:cond delay="0"/>
                                  </p:stCondLst>
                                  <p:childTnLst>
                                    <p:set>
                                      <p:cBhvr>
                                        <p:cTn id="849" dur="1" fill="hold">
                                          <p:stCondLst>
                                            <p:cond delay="0"/>
                                          </p:stCondLst>
                                        </p:cTn>
                                        <p:tgtEl>
                                          <p:spTgt spid="186"/>
                                        </p:tgtEl>
                                        <p:attrNameLst>
                                          <p:attrName>style.visibility</p:attrName>
                                        </p:attrNameLst>
                                      </p:cBhvr>
                                      <p:to>
                                        <p:strVal val="hidden"/>
                                      </p:to>
                                    </p:set>
                                  </p:childTnLst>
                                </p:cTn>
                              </p:par>
                              <p:par>
                                <p:cTn id="850" presetID="1" presetClass="exit" presetSubtype="0" fill="hold" grpId="1" nodeType="withEffect">
                                  <p:stCondLst>
                                    <p:cond delay="0"/>
                                  </p:stCondLst>
                                  <p:childTnLst>
                                    <p:set>
                                      <p:cBhvr>
                                        <p:cTn id="851" dur="1" fill="hold">
                                          <p:stCondLst>
                                            <p:cond delay="0"/>
                                          </p:stCondLst>
                                        </p:cTn>
                                        <p:tgtEl>
                                          <p:spTgt spid="185"/>
                                        </p:tgtEl>
                                        <p:attrNameLst>
                                          <p:attrName>style.visibility</p:attrName>
                                        </p:attrNameLst>
                                      </p:cBhvr>
                                      <p:to>
                                        <p:strVal val="hidden"/>
                                      </p:to>
                                    </p:set>
                                  </p:childTnLst>
                                </p:cTn>
                              </p:par>
                              <p:par>
                                <p:cTn id="852" presetID="1" presetClass="entr" presetSubtype="0" fill="hold" grpId="0" nodeType="withEffect">
                                  <p:stCondLst>
                                    <p:cond delay="0"/>
                                  </p:stCondLst>
                                  <p:childTnLst>
                                    <p:set>
                                      <p:cBhvr>
                                        <p:cTn id="853" dur="1" fill="hold">
                                          <p:stCondLst>
                                            <p:cond delay="0"/>
                                          </p:stCondLst>
                                        </p:cTn>
                                        <p:tgtEl>
                                          <p:spTgt spid="184"/>
                                        </p:tgtEl>
                                        <p:attrNameLst>
                                          <p:attrName>style.visibility</p:attrName>
                                        </p:attrNameLst>
                                      </p:cBhvr>
                                      <p:to>
                                        <p:strVal val="visible"/>
                                      </p:to>
                                    </p:set>
                                  </p:childTnLst>
                                </p:cTn>
                              </p:par>
                              <p:par>
                                <p:cTn id="854" presetID="1" presetClass="entr" presetSubtype="0" fill="hold" grpId="0" nodeType="withEffect">
                                  <p:stCondLst>
                                    <p:cond delay="0"/>
                                  </p:stCondLst>
                                  <p:childTnLst>
                                    <p:set>
                                      <p:cBhvr>
                                        <p:cTn id="855"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6"/>
                  </p:tgtEl>
                </p:cond>
              </p:nextCondLst>
            </p:seq>
            <p:seq concurrent="1" nextAc="seek">
              <p:cTn id="856" restart="whenNotActive" fill="hold" evtFilter="cancelBubble" nodeType="interactiveSeq">
                <p:stCondLst>
                  <p:cond evt="onClick" delay="0">
                    <p:tgtEl>
                      <p:spTgt spid="185"/>
                    </p:tgtEl>
                  </p:cond>
                </p:stCondLst>
                <p:endSync evt="end" delay="0">
                  <p:rtn val="all"/>
                </p:endSync>
                <p:childTnLst>
                  <p:par>
                    <p:cTn id="857" fill="hold">
                      <p:stCondLst>
                        <p:cond delay="0"/>
                      </p:stCondLst>
                      <p:childTnLst>
                        <p:par>
                          <p:cTn id="858" fill="hold">
                            <p:stCondLst>
                              <p:cond delay="0"/>
                            </p:stCondLst>
                            <p:childTnLst>
                              <p:par>
                                <p:cTn id="859" presetID="1" presetClass="exit" presetSubtype="0" fill="hold" grpId="2" nodeType="withEffect">
                                  <p:stCondLst>
                                    <p:cond delay="0"/>
                                  </p:stCondLst>
                                  <p:childTnLst>
                                    <p:set>
                                      <p:cBhvr>
                                        <p:cTn id="860" dur="1" fill="hold">
                                          <p:stCondLst>
                                            <p:cond delay="0"/>
                                          </p:stCondLst>
                                        </p:cTn>
                                        <p:tgtEl>
                                          <p:spTgt spid="185"/>
                                        </p:tgtEl>
                                        <p:attrNameLst>
                                          <p:attrName>style.visibility</p:attrName>
                                        </p:attrNameLst>
                                      </p:cBhvr>
                                      <p:to>
                                        <p:strVal val="hidden"/>
                                      </p:to>
                                    </p:set>
                                  </p:childTnLst>
                                </p:cTn>
                              </p:par>
                              <p:par>
                                <p:cTn id="861" presetID="1" presetClass="exit" presetSubtype="0" fill="hold" grpId="2" nodeType="withEffect">
                                  <p:stCondLst>
                                    <p:cond delay="0"/>
                                  </p:stCondLst>
                                  <p:childTnLst>
                                    <p:set>
                                      <p:cBhvr>
                                        <p:cTn id="862" dur="1" fill="hold">
                                          <p:stCondLst>
                                            <p:cond delay="0"/>
                                          </p:stCondLst>
                                        </p:cTn>
                                        <p:tgtEl>
                                          <p:spTgt spid="186"/>
                                        </p:tgtEl>
                                        <p:attrNameLst>
                                          <p:attrName>style.visibility</p:attrName>
                                        </p:attrNameLst>
                                      </p:cBhvr>
                                      <p:to>
                                        <p:strVal val="hidden"/>
                                      </p:to>
                                    </p:set>
                                  </p:childTnLst>
                                </p:cTn>
                              </p:par>
                              <p:par>
                                <p:cTn id="863" presetID="1" presetClass="entr" presetSubtype="0" fill="hold" grpId="3" nodeType="withEffect">
                                  <p:stCondLst>
                                    <p:cond delay="0"/>
                                  </p:stCondLst>
                                  <p:childTnLst>
                                    <p:set>
                                      <p:cBhvr>
                                        <p:cTn id="864" dur="1" fill="hold">
                                          <p:stCondLst>
                                            <p:cond delay="0"/>
                                          </p:stCondLst>
                                        </p:cTn>
                                        <p:tgtEl>
                                          <p:spTgt spid="188"/>
                                        </p:tgtEl>
                                        <p:attrNameLst>
                                          <p:attrName>style.visibility</p:attrName>
                                        </p:attrNameLst>
                                      </p:cBhvr>
                                      <p:to>
                                        <p:strVal val="visible"/>
                                      </p:to>
                                    </p:set>
                                  </p:childTnLst>
                                </p:cTn>
                              </p:par>
                              <p:par>
                                <p:cTn id="865" presetID="1" presetClass="entr" presetSubtype="0" fill="hold" grpId="3" nodeType="withEffect">
                                  <p:stCondLst>
                                    <p:cond delay="0"/>
                                  </p:stCondLst>
                                  <p:childTnLst>
                                    <p:set>
                                      <p:cBhvr>
                                        <p:cTn id="866" dur="1" fill="hold">
                                          <p:stCondLst>
                                            <p:cond delay="0"/>
                                          </p:stCondLst>
                                        </p:cTn>
                                        <p:tgtEl>
                                          <p:spTgt spid="187"/>
                                        </p:tgtEl>
                                        <p:attrNameLst>
                                          <p:attrName>style.visibility</p:attrName>
                                        </p:attrNameLst>
                                      </p:cBhvr>
                                      <p:to>
                                        <p:strVal val="visible"/>
                                      </p:to>
                                    </p:set>
                                  </p:childTnLst>
                                </p:cTn>
                              </p:par>
                            </p:childTnLst>
                          </p:cTn>
                        </p:par>
                      </p:childTnLst>
                    </p:cTn>
                  </p:par>
                </p:childTnLst>
              </p:cTn>
              <p:nextCondLst>
                <p:cond evt="onClick" delay="0">
                  <p:tgtEl>
                    <p:spTgt spid="185"/>
                  </p:tgtEl>
                </p:cond>
              </p:nextCondLst>
            </p:seq>
            <p:seq concurrent="1" nextAc="seek">
              <p:cTn id="867" restart="whenNotActive" fill="hold" evtFilter="cancelBubble" nodeType="interactiveSeq">
                <p:stCondLst>
                  <p:cond evt="onClick" delay="0">
                    <p:tgtEl>
                      <p:spTgt spid="188"/>
                    </p:tgtEl>
                  </p:cond>
                </p:stCondLst>
                <p:endSync evt="end" delay="0">
                  <p:rtn val="all"/>
                </p:endSync>
                <p:childTnLst>
                  <p:par>
                    <p:cTn id="868" fill="hold">
                      <p:stCondLst>
                        <p:cond delay="0"/>
                      </p:stCondLst>
                      <p:childTnLst>
                        <p:par>
                          <p:cTn id="869" fill="hold">
                            <p:stCondLst>
                              <p:cond delay="0"/>
                            </p:stCondLst>
                            <p:childTnLst>
                              <p:par>
                                <p:cTn id="870" presetID="1" presetClass="exit" presetSubtype="0" fill="hold" grpId="1" nodeType="withEffect">
                                  <p:stCondLst>
                                    <p:cond delay="0"/>
                                  </p:stCondLst>
                                  <p:childTnLst>
                                    <p:set>
                                      <p:cBhvr>
                                        <p:cTn id="871" dur="1" fill="hold">
                                          <p:stCondLst>
                                            <p:cond delay="0"/>
                                          </p:stCondLst>
                                        </p:cTn>
                                        <p:tgtEl>
                                          <p:spTgt spid="188"/>
                                        </p:tgtEl>
                                        <p:attrNameLst>
                                          <p:attrName>style.visibility</p:attrName>
                                        </p:attrNameLst>
                                      </p:cBhvr>
                                      <p:to>
                                        <p:strVal val="hidden"/>
                                      </p:to>
                                    </p:set>
                                  </p:childTnLst>
                                </p:cTn>
                              </p:par>
                              <p:par>
                                <p:cTn id="872" presetID="1" presetClass="exit" presetSubtype="0" fill="hold" grpId="1" nodeType="withEffect">
                                  <p:stCondLst>
                                    <p:cond delay="0"/>
                                  </p:stCondLst>
                                  <p:childTnLst>
                                    <p:set>
                                      <p:cBhvr>
                                        <p:cTn id="873" dur="1" fill="hold">
                                          <p:stCondLst>
                                            <p:cond delay="0"/>
                                          </p:stCondLst>
                                        </p:cTn>
                                        <p:tgtEl>
                                          <p:spTgt spid="187"/>
                                        </p:tgtEl>
                                        <p:attrNameLst>
                                          <p:attrName>style.visibility</p:attrName>
                                        </p:attrNameLst>
                                      </p:cBhvr>
                                      <p:to>
                                        <p:strVal val="hidden"/>
                                      </p:to>
                                    </p:set>
                                  </p:childTnLst>
                                </p:cTn>
                              </p:par>
                              <p:par>
                                <p:cTn id="874" presetID="1" presetClass="entr" presetSubtype="0" fill="hold" grpId="3" nodeType="withEffect">
                                  <p:stCondLst>
                                    <p:cond delay="0"/>
                                  </p:stCondLst>
                                  <p:childTnLst>
                                    <p:set>
                                      <p:cBhvr>
                                        <p:cTn id="875" dur="1" fill="hold">
                                          <p:stCondLst>
                                            <p:cond delay="0"/>
                                          </p:stCondLst>
                                        </p:cTn>
                                        <p:tgtEl>
                                          <p:spTgt spid="186"/>
                                        </p:tgtEl>
                                        <p:attrNameLst>
                                          <p:attrName>style.visibility</p:attrName>
                                        </p:attrNameLst>
                                      </p:cBhvr>
                                      <p:to>
                                        <p:strVal val="visible"/>
                                      </p:to>
                                    </p:set>
                                  </p:childTnLst>
                                </p:cTn>
                              </p:par>
                              <p:par>
                                <p:cTn id="876" presetID="1" presetClass="entr" presetSubtype="0" fill="hold" grpId="3" nodeType="withEffect">
                                  <p:stCondLst>
                                    <p:cond delay="0"/>
                                  </p:stCondLst>
                                  <p:childTnLst>
                                    <p:set>
                                      <p:cBhvr>
                                        <p:cTn id="877"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88"/>
                  </p:tgtEl>
                </p:cond>
              </p:nextCondLst>
            </p:seq>
            <p:seq concurrent="1" nextAc="seek">
              <p:cTn id="878" restart="whenNotActive" fill="hold" evtFilter="cancelBubble" nodeType="interactiveSeq">
                <p:stCondLst>
                  <p:cond evt="onClick" delay="0">
                    <p:tgtEl>
                      <p:spTgt spid="187"/>
                    </p:tgtEl>
                  </p:cond>
                </p:stCondLst>
                <p:endSync evt="end" delay="0">
                  <p:rtn val="all"/>
                </p:endSync>
                <p:childTnLst>
                  <p:par>
                    <p:cTn id="879" fill="hold">
                      <p:stCondLst>
                        <p:cond delay="0"/>
                      </p:stCondLst>
                      <p:childTnLst>
                        <p:par>
                          <p:cTn id="880" fill="hold">
                            <p:stCondLst>
                              <p:cond delay="0"/>
                            </p:stCondLst>
                            <p:childTnLst>
                              <p:par>
                                <p:cTn id="881" presetID="1" presetClass="exit" presetSubtype="0" fill="hold" grpId="2" nodeType="withEffect">
                                  <p:stCondLst>
                                    <p:cond delay="0"/>
                                  </p:stCondLst>
                                  <p:childTnLst>
                                    <p:set>
                                      <p:cBhvr>
                                        <p:cTn id="882" dur="1" fill="hold">
                                          <p:stCondLst>
                                            <p:cond delay="0"/>
                                          </p:stCondLst>
                                        </p:cTn>
                                        <p:tgtEl>
                                          <p:spTgt spid="187"/>
                                        </p:tgtEl>
                                        <p:attrNameLst>
                                          <p:attrName>style.visibility</p:attrName>
                                        </p:attrNameLst>
                                      </p:cBhvr>
                                      <p:to>
                                        <p:strVal val="hidden"/>
                                      </p:to>
                                    </p:set>
                                  </p:childTnLst>
                                </p:cTn>
                              </p:par>
                              <p:par>
                                <p:cTn id="883" presetID="1" presetClass="exit" presetSubtype="0" fill="hold" grpId="2" nodeType="withEffect">
                                  <p:stCondLst>
                                    <p:cond delay="0"/>
                                  </p:stCondLst>
                                  <p:childTnLst>
                                    <p:set>
                                      <p:cBhvr>
                                        <p:cTn id="884" dur="1" fill="hold">
                                          <p:stCondLst>
                                            <p:cond delay="0"/>
                                          </p:stCondLst>
                                        </p:cTn>
                                        <p:tgtEl>
                                          <p:spTgt spid="188"/>
                                        </p:tgtEl>
                                        <p:attrNameLst>
                                          <p:attrName>style.visibility</p:attrName>
                                        </p:attrNameLst>
                                      </p:cBhvr>
                                      <p:to>
                                        <p:strVal val="hidden"/>
                                      </p:to>
                                    </p:set>
                                  </p:childTnLst>
                                </p:cTn>
                              </p:par>
                              <p:par>
                                <p:cTn id="885" presetID="1" presetClass="entr" presetSubtype="0" fill="hold" grpId="0" nodeType="withEffect">
                                  <p:stCondLst>
                                    <p:cond delay="0"/>
                                  </p:stCondLst>
                                  <p:childTnLst>
                                    <p:set>
                                      <p:cBhvr>
                                        <p:cTn id="886" dur="1" fill="hold">
                                          <p:stCondLst>
                                            <p:cond delay="0"/>
                                          </p:stCondLst>
                                        </p:cTn>
                                        <p:tgtEl>
                                          <p:spTgt spid="189"/>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190"/>
                                        </p:tgtEl>
                                        <p:attrNameLst>
                                          <p:attrName>style.visibility</p:attrName>
                                        </p:attrNameLst>
                                      </p:cBhvr>
                                      <p:to>
                                        <p:strVal val="visible"/>
                                      </p:to>
                                    </p:set>
                                  </p:childTnLst>
                                </p:cTn>
                              </p:par>
                            </p:childTnLst>
                          </p:cTn>
                        </p:par>
                      </p:childTnLst>
                    </p:cTn>
                  </p:par>
                </p:childTnLst>
              </p:cTn>
              <p:nextCondLst>
                <p:cond evt="onClick" delay="0">
                  <p:tgtEl>
                    <p:spTgt spid="187"/>
                  </p:tgtEl>
                </p:cond>
              </p:nextCondLst>
            </p:seq>
            <p:seq concurrent="1" nextAc="seek">
              <p:cTn id="889" restart="whenNotActive" fill="hold" evtFilter="cancelBubble" nodeType="interactiveSeq">
                <p:stCondLst>
                  <p:cond evt="onClick" delay="0">
                    <p:tgtEl>
                      <p:spTgt spid="190"/>
                    </p:tgtEl>
                  </p:cond>
                </p:stCondLst>
                <p:endSync evt="end" delay="0">
                  <p:rtn val="all"/>
                </p:endSync>
                <p:childTnLst>
                  <p:par>
                    <p:cTn id="890" fill="hold">
                      <p:stCondLst>
                        <p:cond delay="0"/>
                      </p:stCondLst>
                      <p:childTnLst>
                        <p:par>
                          <p:cTn id="891" fill="hold">
                            <p:stCondLst>
                              <p:cond delay="0"/>
                            </p:stCondLst>
                            <p:childTnLst>
                              <p:par>
                                <p:cTn id="892" presetID="1" presetClass="exit" presetSubtype="0" fill="hold" grpId="1" nodeType="withEffect">
                                  <p:stCondLst>
                                    <p:cond delay="0"/>
                                  </p:stCondLst>
                                  <p:childTnLst>
                                    <p:set>
                                      <p:cBhvr>
                                        <p:cTn id="893" dur="1" fill="hold">
                                          <p:stCondLst>
                                            <p:cond delay="0"/>
                                          </p:stCondLst>
                                        </p:cTn>
                                        <p:tgtEl>
                                          <p:spTgt spid="189"/>
                                        </p:tgtEl>
                                        <p:attrNameLst>
                                          <p:attrName>style.visibility</p:attrName>
                                        </p:attrNameLst>
                                      </p:cBhvr>
                                      <p:to>
                                        <p:strVal val="hidden"/>
                                      </p:to>
                                    </p:set>
                                  </p:childTnLst>
                                </p:cTn>
                              </p:par>
                              <p:par>
                                <p:cTn id="894" presetID="1" presetClass="exit" presetSubtype="0" fill="hold" grpId="1" nodeType="withEffect">
                                  <p:stCondLst>
                                    <p:cond delay="0"/>
                                  </p:stCondLst>
                                  <p:childTnLst>
                                    <p:set>
                                      <p:cBhvr>
                                        <p:cTn id="895" dur="1" fill="hold">
                                          <p:stCondLst>
                                            <p:cond delay="0"/>
                                          </p:stCondLst>
                                        </p:cTn>
                                        <p:tgtEl>
                                          <p:spTgt spid="190"/>
                                        </p:tgtEl>
                                        <p:attrNameLst>
                                          <p:attrName>style.visibility</p:attrName>
                                        </p:attrNameLst>
                                      </p:cBhvr>
                                      <p:to>
                                        <p:strVal val="hidden"/>
                                      </p:to>
                                    </p:set>
                                  </p:childTnLst>
                                </p:cTn>
                              </p:par>
                              <p:par>
                                <p:cTn id="896" presetID="1" presetClass="entr" presetSubtype="0" fill="hold" grpId="0" nodeType="withEffect">
                                  <p:stCondLst>
                                    <p:cond delay="0"/>
                                  </p:stCondLst>
                                  <p:childTnLst>
                                    <p:set>
                                      <p:cBhvr>
                                        <p:cTn id="897" dur="1" fill="hold">
                                          <p:stCondLst>
                                            <p:cond delay="0"/>
                                          </p:stCondLst>
                                        </p:cTn>
                                        <p:tgtEl>
                                          <p:spTgt spid="188"/>
                                        </p:tgtEl>
                                        <p:attrNameLst>
                                          <p:attrName>style.visibility</p:attrName>
                                        </p:attrNameLst>
                                      </p:cBhvr>
                                      <p:to>
                                        <p:strVal val="visible"/>
                                      </p:to>
                                    </p:set>
                                  </p:childTnLst>
                                </p:cTn>
                              </p:par>
                              <p:par>
                                <p:cTn id="898" presetID="1" presetClass="entr" presetSubtype="0" fill="hold" grpId="0" nodeType="withEffect">
                                  <p:stCondLst>
                                    <p:cond delay="0"/>
                                  </p:stCondLst>
                                  <p:childTnLst>
                                    <p:set>
                                      <p:cBhvr>
                                        <p:cTn id="899" dur="1" fill="hold">
                                          <p:stCondLst>
                                            <p:cond delay="0"/>
                                          </p:stCondLst>
                                        </p:cTn>
                                        <p:tgtEl>
                                          <p:spTgt spid="187"/>
                                        </p:tgtEl>
                                        <p:attrNameLst>
                                          <p:attrName>style.visibility</p:attrName>
                                        </p:attrNameLst>
                                      </p:cBhvr>
                                      <p:to>
                                        <p:strVal val="visible"/>
                                      </p:to>
                                    </p:set>
                                  </p:childTnLst>
                                </p:cTn>
                              </p:par>
                            </p:childTnLst>
                          </p:cTn>
                        </p:par>
                      </p:childTnLst>
                    </p:cTn>
                  </p:par>
                </p:childTnLst>
              </p:cTn>
              <p:nextCondLst>
                <p:cond evt="onClick" delay="0">
                  <p:tgtEl>
                    <p:spTgt spid="190"/>
                  </p:tgtEl>
                </p:cond>
              </p:nextCondLst>
            </p:seq>
            <p:seq concurrent="1" nextAc="seek">
              <p:cTn id="900" restart="whenNotActive" fill="hold" evtFilter="cancelBubble" nodeType="interactiveSeq">
                <p:stCondLst>
                  <p:cond evt="onClick" delay="0">
                    <p:tgtEl>
                      <p:spTgt spid="189"/>
                    </p:tgtEl>
                  </p:cond>
                </p:stCondLst>
                <p:endSync evt="end" delay="0">
                  <p:rtn val="all"/>
                </p:endSync>
                <p:childTnLst>
                  <p:par>
                    <p:cTn id="901" fill="hold">
                      <p:stCondLst>
                        <p:cond delay="0"/>
                      </p:stCondLst>
                      <p:childTnLst>
                        <p:par>
                          <p:cTn id="902" fill="hold">
                            <p:stCondLst>
                              <p:cond delay="0"/>
                            </p:stCondLst>
                            <p:childTnLst>
                              <p:par>
                                <p:cTn id="903" presetID="1" presetClass="exit" presetSubtype="0" fill="hold" grpId="2" nodeType="withEffect">
                                  <p:stCondLst>
                                    <p:cond delay="0"/>
                                  </p:stCondLst>
                                  <p:childTnLst>
                                    <p:set>
                                      <p:cBhvr>
                                        <p:cTn id="904" dur="1" fill="hold">
                                          <p:stCondLst>
                                            <p:cond delay="0"/>
                                          </p:stCondLst>
                                        </p:cTn>
                                        <p:tgtEl>
                                          <p:spTgt spid="189"/>
                                        </p:tgtEl>
                                        <p:attrNameLst>
                                          <p:attrName>style.visibility</p:attrName>
                                        </p:attrNameLst>
                                      </p:cBhvr>
                                      <p:to>
                                        <p:strVal val="hidden"/>
                                      </p:to>
                                    </p:set>
                                  </p:childTnLst>
                                </p:cTn>
                              </p:par>
                              <p:par>
                                <p:cTn id="905" presetID="1" presetClass="exit" presetSubtype="0" fill="hold" grpId="3" nodeType="withEffect">
                                  <p:stCondLst>
                                    <p:cond delay="0"/>
                                  </p:stCondLst>
                                  <p:childTnLst>
                                    <p:set>
                                      <p:cBhvr>
                                        <p:cTn id="906" dur="1" fill="hold">
                                          <p:stCondLst>
                                            <p:cond delay="0"/>
                                          </p:stCondLst>
                                        </p:cTn>
                                        <p:tgtEl>
                                          <p:spTgt spid="190"/>
                                        </p:tgtEl>
                                        <p:attrNameLst>
                                          <p:attrName>style.visibility</p:attrName>
                                        </p:attrNameLst>
                                      </p:cBhvr>
                                      <p:to>
                                        <p:strVal val="hidden"/>
                                      </p:to>
                                    </p:set>
                                  </p:childTnLst>
                                </p:cTn>
                              </p:par>
                              <p:par>
                                <p:cTn id="907" presetID="1" presetClass="entr" presetSubtype="0" fill="hold" grpId="0" nodeType="withEffect">
                                  <p:stCondLst>
                                    <p:cond delay="0"/>
                                  </p:stCondLst>
                                  <p:childTnLst>
                                    <p:set>
                                      <p:cBhvr>
                                        <p:cTn id="908" dur="1" fill="hold">
                                          <p:stCondLst>
                                            <p:cond delay="0"/>
                                          </p:stCondLst>
                                        </p:cTn>
                                        <p:tgtEl>
                                          <p:spTgt spid="192"/>
                                        </p:tgtEl>
                                        <p:attrNameLst>
                                          <p:attrName>style.visibility</p:attrName>
                                        </p:attrNameLst>
                                      </p:cBhvr>
                                      <p:to>
                                        <p:strVal val="visible"/>
                                      </p:to>
                                    </p:set>
                                  </p:childTnLst>
                                </p:cTn>
                              </p:par>
                              <p:par>
                                <p:cTn id="909" presetID="1" presetClass="entr" presetSubtype="0" fill="hold" grpId="0" nodeType="withEffect">
                                  <p:stCondLst>
                                    <p:cond delay="0"/>
                                  </p:stCondLst>
                                  <p:childTnLst>
                                    <p:set>
                                      <p:cBhvr>
                                        <p:cTn id="910"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89"/>
                  </p:tgtEl>
                </p:cond>
              </p:nextCondLst>
            </p:seq>
            <p:seq concurrent="1" nextAc="seek">
              <p:cTn id="911" restart="whenNotActive" fill="hold" evtFilter="cancelBubble" nodeType="interactiveSeq">
                <p:stCondLst>
                  <p:cond evt="onClick" delay="0">
                    <p:tgtEl>
                      <p:spTgt spid="192"/>
                    </p:tgtEl>
                  </p:cond>
                </p:stCondLst>
                <p:endSync evt="end" delay="0">
                  <p:rtn val="all"/>
                </p:endSync>
                <p:childTnLst>
                  <p:par>
                    <p:cTn id="912" fill="hold">
                      <p:stCondLst>
                        <p:cond delay="0"/>
                      </p:stCondLst>
                      <p:childTnLst>
                        <p:par>
                          <p:cTn id="913" fill="hold">
                            <p:stCondLst>
                              <p:cond delay="0"/>
                            </p:stCondLst>
                            <p:childTnLst>
                              <p:par>
                                <p:cTn id="914" presetID="1" presetClass="exit" presetSubtype="0" fill="hold" grpId="1" nodeType="withEffect">
                                  <p:stCondLst>
                                    <p:cond delay="0"/>
                                  </p:stCondLst>
                                  <p:childTnLst>
                                    <p:set>
                                      <p:cBhvr>
                                        <p:cTn id="915" dur="1" fill="hold">
                                          <p:stCondLst>
                                            <p:cond delay="0"/>
                                          </p:stCondLst>
                                        </p:cTn>
                                        <p:tgtEl>
                                          <p:spTgt spid="192"/>
                                        </p:tgtEl>
                                        <p:attrNameLst>
                                          <p:attrName>style.visibility</p:attrName>
                                        </p:attrNameLst>
                                      </p:cBhvr>
                                      <p:to>
                                        <p:strVal val="hidden"/>
                                      </p:to>
                                    </p:set>
                                  </p:childTnLst>
                                </p:cTn>
                              </p:par>
                              <p:par>
                                <p:cTn id="916" presetID="1" presetClass="exit" presetSubtype="0" fill="hold" grpId="1" nodeType="withEffect">
                                  <p:stCondLst>
                                    <p:cond delay="0"/>
                                  </p:stCondLst>
                                  <p:childTnLst>
                                    <p:set>
                                      <p:cBhvr>
                                        <p:cTn id="917" dur="1" fill="hold">
                                          <p:stCondLst>
                                            <p:cond delay="0"/>
                                          </p:stCondLst>
                                        </p:cTn>
                                        <p:tgtEl>
                                          <p:spTgt spid="191"/>
                                        </p:tgtEl>
                                        <p:attrNameLst>
                                          <p:attrName>style.visibility</p:attrName>
                                        </p:attrNameLst>
                                      </p:cBhvr>
                                      <p:to>
                                        <p:strVal val="hidden"/>
                                      </p:to>
                                    </p:set>
                                  </p:childTnLst>
                                </p:cTn>
                              </p:par>
                              <p:par>
                                <p:cTn id="918" presetID="1" presetClass="entr" presetSubtype="0" fill="hold" grpId="3" nodeType="withEffect">
                                  <p:stCondLst>
                                    <p:cond delay="0"/>
                                  </p:stCondLst>
                                  <p:childTnLst>
                                    <p:set>
                                      <p:cBhvr>
                                        <p:cTn id="919" dur="1" fill="hold">
                                          <p:stCondLst>
                                            <p:cond delay="0"/>
                                          </p:stCondLst>
                                        </p:cTn>
                                        <p:tgtEl>
                                          <p:spTgt spid="189"/>
                                        </p:tgtEl>
                                        <p:attrNameLst>
                                          <p:attrName>style.visibility</p:attrName>
                                        </p:attrNameLst>
                                      </p:cBhvr>
                                      <p:to>
                                        <p:strVal val="visible"/>
                                      </p:to>
                                    </p:set>
                                  </p:childTnLst>
                                </p:cTn>
                              </p:par>
                              <p:par>
                                <p:cTn id="920" presetID="1" presetClass="entr" presetSubtype="0" fill="hold" grpId="2" nodeType="withEffect">
                                  <p:stCondLst>
                                    <p:cond delay="0"/>
                                  </p:stCondLst>
                                  <p:childTnLst>
                                    <p:set>
                                      <p:cBhvr>
                                        <p:cTn id="921" dur="1" fill="hold">
                                          <p:stCondLst>
                                            <p:cond delay="0"/>
                                          </p:stCondLst>
                                        </p:cTn>
                                        <p:tgtEl>
                                          <p:spTgt spid="190"/>
                                        </p:tgtEl>
                                        <p:attrNameLst>
                                          <p:attrName>style.visibility</p:attrName>
                                        </p:attrNameLst>
                                      </p:cBhvr>
                                      <p:to>
                                        <p:strVal val="visible"/>
                                      </p:to>
                                    </p:set>
                                  </p:childTnLst>
                                </p:cTn>
                              </p:par>
                            </p:childTnLst>
                          </p:cTn>
                        </p:par>
                      </p:childTnLst>
                    </p:cTn>
                  </p:par>
                </p:childTnLst>
              </p:cTn>
              <p:nextCondLst>
                <p:cond evt="onClick" delay="0">
                  <p:tgtEl>
                    <p:spTgt spid="192"/>
                  </p:tgtEl>
                </p:cond>
              </p:nextCondLst>
            </p:seq>
            <p:seq concurrent="1" nextAc="seek">
              <p:cTn id="922" restart="whenNotActive" fill="hold" evtFilter="cancelBubble" nodeType="interactiveSeq">
                <p:stCondLst>
                  <p:cond evt="onClick" delay="0">
                    <p:tgtEl>
                      <p:spTgt spid="191"/>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2" nodeType="withEffect">
                                  <p:stCondLst>
                                    <p:cond delay="0"/>
                                  </p:stCondLst>
                                  <p:childTnLst>
                                    <p:set>
                                      <p:cBhvr>
                                        <p:cTn id="926" dur="1" fill="hold">
                                          <p:stCondLst>
                                            <p:cond delay="0"/>
                                          </p:stCondLst>
                                        </p:cTn>
                                        <p:tgtEl>
                                          <p:spTgt spid="191"/>
                                        </p:tgtEl>
                                        <p:attrNameLst>
                                          <p:attrName>style.visibility</p:attrName>
                                        </p:attrNameLst>
                                      </p:cBhvr>
                                      <p:to>
                                        <p:strVal val="hidden"/>
                                      </p:to>
                                    </p:set>
                                  </p:childTnLst>
                                </p:cTn>
                              </p:par>
                              <p:par>
                                <p:cTn id="927" presetID="1" presetClass="exit" presetSubtype="0" fill="hold" grpId="2" nodeType="withEffect">
                                  <p:stCondLst>
                                    <p:cond delay="0"/>
                                  </p:stCondLst>
                                  <p:childTnLst>
                                    <p:set>
                                      <p:cBhvr>
                                        <p:cTn id="928" dur="1" fill="hold">
                                          <p:stCondLst>
                                            <p:cond delay="0"/>
                                          </p:stCondLst>
                                        </p:cTn>
                                        <p:tgtEl>
                                          <p:spTgt spid="192"/>
                                        </p:tgtEl>
                                        <p:attrNameLst>
                                          <p:attrName>style.visibility</p:attrName>
                                        </p:attrNameLst>
                                      </p:cBhvr>
                                      <p:to>
                                        <p:strVal val="hidden"/>
                                      </p:to>
                                    </p:set>
                                  </p:childTnLst>
                                </p:cTn>
                              </p:par>
                              <p:par>
                                <p:cTn id="929" presetID="1" presetClass="entr" presetSubtype="0" fill="hold" grpId="3" nodeType="withEffect">
                                  <p:stCondLst>
                                    <p:cond delay="0"/>
                                  </p:stCondLst>
                                  <p:childTnLst>
                                    <p:set>
                                      <p:cBhvr>
                                        <p:cTn id="930" dur="1" fill="hold">
                                          <p:stCondLst>
                                            <p:cond delay="0"/>
                                          </p:stCondLst>
                                        </p:cTn>
                                        <p:tgtEl>
                                          <p:spTgt spid="194"/>
                                        </p:tgtEl>
                                        <p:attrNameLst>
                                          <p:attrName>style.visibility</p:attrName>
                                        </p:attrNameLst>
                                      </p:cBhvr>
                                      <p:to>
                                        <p:strVal val="visible"/>
                                      </p:to>
                                    </p:set>
                                  </p:childTnLst>
                                </p:cTn>
                              </p:par>
                              <p:par>
                                <p:cTn id="931" presetID="1" presetClass="entr" presetSubtype="0" fill="hold" grpId="3" nodeType="withEffect">
                                  <p:stCondLst>
                                    <p:cond delay="0"/>
                                  </p:stCondLst>
                                  <p:childTnLst>
                                    <p:set>
                                      <p:cBhvr>
                                        <p:cTn id="932" dur="1" fill="hold">
                                          <p:stCondLst>
                                            <p:cond delay="0"/>
                                          </p:stCondLst>
                                        </p:cTn>
                                        <p:tgtEl>
                                          <p:spTgt spid="193"/>
                                        </p:tgtEl>
                                        <p:attrNameLst>
                                          <p:attrName>style.visibility</p:attrName>
                                        </p:attrNameLst>
                                      </p:cBhvr>
                                      <p:to>
                                        <p:strVal val="visible"/>
                                      </p:to>
                                    </p:set>
                                  </p:childTnLst>
                                </p:cTn>
                              </p:par>
                            </p:childTnLst>
                          </p:cTn>
                        </p:par>
                      </p:childTnLst>
                    </p:cTn>
                  </p:par>
                </p:childTnLst>
              </p:cTn>
              <p:nextCondLst>
                <p:cond evt="onClick" delay="0">
                  <p:tgtEl>
                    <p:spTgt spid="191"/>
                  </p:tgtEl>
                </p:cond>
              </p:nextCondLst>
            </p:seq>
            <p:seq concurrent="1" nextAc="seek">
              <p:cTn id="933" restart="whenNotActive" fill="hold" evtFilter="cancelBubble" nodeType="interactiveSeq">
                <p:stCondLst>
                  <p:cond evt="onClick" delay="0">
                    <p:tgtEl>
                      <p:spTgt spid="194"/>
                    </p:tgtEl>
                  </p:cond>
                </p:stCondLst>
                <p:endSync evt="end" delay="0">
                  <p:rtn val="all"/>
                </p:endSync>
                <p:childTnLst>
                  <p:par>
                    <p:cTn id="934" fill="hold">
                      <p:stCondLst>
                        <p:cond delay="0"/>
                      </p:stCondLst>
                      <p:childTnLst>
                        <p:par>
                          <p:cTn id="935" fill="hold">
                            <p:stCondLst>
                              <p:cond delay="0"/>
                            </p:stCondLst>
                            <p:childTnLst>
                              <p:par>
                                <p:cTn id="936" presetID="1" presetClass="exit" presetSubtype="0" fill="hold" grpId="1" nodeType="withEffect">
                                  <p:stCondLst>
                                    <p:cond delay="0"/>
                                  </p:stCondLst>
                                  <p:childTnLst>
                                    <p:set>
                                      <p:cBhvr>
                                        <p:cTn id="937" dur="1" fill="hold">
                                          <p:stCondLst>
                                            <p:cond delay="0"/>
                                          </p:stCondLst>
                                        </p:cTn>
                                        <p:tgtEl>
                                          <p:spTgt spid="194"/>
                                        </p:tgtEl>
                                        <p:attrNameLst>
                                          <p:attrName>style.visibility</p:attrName>
                                        </p:attrNameLst>
                                      </p:cBhvr>
                                      <p:to>
                                        <p:strVal val="hidden"/>
                                      </p:to>
                                    </p:set>
                                  </p:childTnLst>
                                </p:cTn>
                              </p:par>
                              <p:par>
                                <p:cTn id="938" presetID="1" presetClass="exit" presetSubtype="0" fill="hold" grpId="1" nodeType="withEffect">
                                  <p:stCondLst>
                                    <p:cond delay="0"/>
                                  </p:stCondLst>
                                  <p:childTnLst>
                                    <p:set>
                                      <p:cBhvr>
                                        <p:cTn id="939" dur="1" fill="hold">
                                          <p:stCondLst>
                                            <p:cond delay="0"/>
                                          </p:stCondLst>
                                        </p:cTn>
                                        <p:tgtEl>
                                          <p:spTgt spid="193"/>
                                        </p:tgtEl>
                                        <p:attrNameLst>
                                          <p:attrName>style.visibility</p:attrName>
                                        </p:attrNameLst>
                                      </p:cBhvr>
                                      <p:to>
                                        <p:strVal val="hidden"/>
                                      </p:to>
                                    </p:set>
                                  </p:childTnLst>
                                </p:cTn>
                              </p:par>
                              <p:par>
                                <p:cTn id="940" presetID="1" presetClass="entr" presetSubtype="0" fill="hold" grpId="3" nodeType="withEffect">
                                  <p:stCondLst>
                                    <p:cond delay="0"/>
                                  </p:stCondLst>
                                  <p:childTnLst>
                                    <p:set>
                                      <p:cBhvr>
                                        <p:cTn id="941" dur="1" fill="hold">
                                          <p:stCondLst>
                                            <p:cond delay="0"/>
                                          </p:stCondLst>
                                        </p:cTn>
                                        <p:tgtEl>
                                          <p:spTgt spid="192"/>
                                        </p:tgtEl>
                                        <p:attrNameLst>
                                          <p:attrName>style.visibility</p:attrName>
                                        </p:attrNameLst>
                                      </p:cBhvr>
                                      <p:to>
                                        <p:strVal val="visible"/>
                                      </p:to>
                                    </p:set>
                                  </p:childTnLst>
                                </p:cTn>
                              </p:par>
                              <p:par>
                                <p:cTn id="942" presetID="1" presetClass="entr" presetSubtype="0" fill="hold" grpId="3" nodeType="withEffect">
                                  <p:stCondLst>
                                    <p:cond delay="0"/>
                                  </p:stCondLst>
                                  <p:childTnLst>
                                    <p:set>
                                      <p:cBhvr>
                                        <p:cTn id="943"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94"/>
                  </p:tgtEl>
                </p:cond>
              </p:nextCondLst>
            </p:seq>
            <p:seq concurrent="1" nextAc="seek">
              <p:cTn id="944" restart="whenNotActive" fill="hold" evtFilter="cancelBubble" nodeType="interactiveSeq">
                <p:stCondLst>
                  <p:cond evt="onClick" delay="0">
                    <p:tgtEl>
                      <p:spTgt spid="193"/>
                    </p:tgtEl>
                  </p:cond>
                </p:stCondLst>
                <p:endSync evt="end" delay="0">
                  <p:rtn val="all"/>
                </p:endSync>
                <p:childTnLst>
                  <p:par>
                    <p:cTn id="945" fill="hold">
                      <p:stCondLst>
                        <p:cond delay="0"/>
                      </p:stCondLst>
                      <p:childTnLst>
                        <p:par>
                          <p:cTn id="946" fill="hold">
                            <p:stCondLst>
                              <p:cond delay="0"/>
                            </p:stCondLst>
                            <p:childTnLst>
                              <p:par>
                                <p:cTn id="947" presetID="1" presetClass="exit" presetSubtype="0" fill="hold" grpId="2" nodeType="withEffect">
                                  <p:stCondLst>
                                    <p:cond delay="0"/>
                                  </p:stCondLst>
                                  <p:childTnLst>
                                    <p:set>
                                      <p:cBhvr>
                                        <p:cTn id="948" dur="1" fill="hold">
                                          <p:stCondLst>
                                            <p:cond delay="0"/>
                                          </p:stCondLst>
                                        </p:cTn>
                                        <p:tgtEl>
                                          <p:spTgt spid="193"/>
                                        </p:tgtEl>
                                        <p:attrNameLst>
                                          <p:attrName>style.visibility</p:attrName>
                                        </p:attrNameLst>
                                      </p:cBhvr>
                                      <p:to>
                                        <p:strVal val="hidden"/>
                                      </p:to>
                                    </p:set>
                                  </p:childTnLst>
                                </p:cTn>
                              </p:par>
                              <p:par>
                                <p:cTn id="949" presetID="1" presetClass="exit" presetSubtype="0" fill="hold" grpId="2" nodeType="withEffect">
                                  <p:stCondLst>
                                    <p:cond delay="0"/>
                                  </p:stCondLst>
                                  <p:childTnLst>
                                    <p:set>
                                      <p:cBhvr>
                                        <p:cTn id="950" dur="1" fill="hold">
                                          <p:stCondLst>
                                            <p:cond delay="0"/>
                                          </p:stCondLst>
                                        </p:cTn>
                                        <p:tgtEl>
                                          <p:spTgt spid="194"/>
                                        </p:tgtEl>
                                        <p:attrNameLst>
                                          <p:attrName>style.visibility</p:attrName>
                                        </p:attrNameLst>
                                      </p:cBhvr>
                                      <p:to>
                                        <p:strVal val="hidden"/>
                                      </p:to>
                                    </p:set>
                                  </p:childTnLst>
                                </p:cTn>
                              </p:par>
                              <p:par>
                                <p:cTn id="951" presetID="1" presetClass="entr" presetSubtype="0" fill="hold" grpId="3" nodeType="withEffect">
                                  <p:stCondLst>
                                    <p:cond delay="0"/>
                                  </p:stCondLst>
                                  <p:childTnLst>
                                    <p:set>
                                      <p:cBhvr>
                                        <p:cTn id="952" dur="1" fill="hold">
                                          <p:stCondLst>
                                            <p:cond delay="0"/>
                                          </p:stCondLst>
                                        </p:cTn>
                                        <p:tgtEl>
                                          <p:spTgt spid="196"/>
                                        </p:tgtEl>
                                        <p:attrNameLst>
                                          <p:attrName>style.visibility</p:attrName>
                                        </p:attrNameLst>
                                      </p:cBhvr>
                                      <p:to>
                                        <p:strVal val="visible"/>
                                      </p:to>
                                    </p:set>
                                  </p:childTnLst>
                                </p:cTn>
                              </p:par>
                              <p:par>
                                <p:cTn id="953" presetID="1" presetClass="entr" presetSubtype="0" fill="hold" grpId="3" nodeType="withEffect">
                                  <p:stCondLst>
                                    <p:cond delay="0"/>
                                  </p:stCondLst>
                                  <p:childTnLst>
                                    <p:set>
                                      <p:cBhvr>
                                        <p:cTn id="954" dur="1" fill="hold">
                                          <p:stCondLst>
                                            <p:cond delay="0"/>
                                          </p:stCondLst>
                                        </p:cTn>
                                        <p:tgtEl>
                                          <p:spTgt spid="195"/>
                                        </p:tgtEl>
                                        <p:attrNameLst>
                                          <p:attrName>style.visibility</p:attrName>
                                        </p:attrNameLst>
                                      </p:cBhvr>
                                      <p:to>
                                        <p:strVal val="visible"/>
                                      </p:to>
                                    </p:set>
                                  </p:childTnLst>
                                </p:cTn>
                              </p:par>
                            </p:childTnLst>
                          </p:cTn>
                        </p:par>
                      </p:childTnLst>
                    </p:cTn>
                  </p:par>
                </p:childTnLst>
              </p:cTn>
              <p:nextCondLst>
                <p:cond evt="onClick" delay="0">
                  <p:tgtEl>
                    <p:spTgt spid="193"/>
                  </p:tgtEl>
                </p:cond>
              </p:nextCondLst>
            </p:seq>
            <p:seq concurrent="1" nextAc="seek">
              <p:cTn id="955" restart="whenNotActive" fill="hold" evtFilter="cancelBubble" nodeType="interactiveSeq">
                <p:stCondLst>
                  <p:cond evt="onClick" delay="0">
                    <p:tgtEl>
                      <p:spTgt spid="196"/>
                    </p:tgtEl>
                  </p:cond>
                </p:stCondLst>
                <p:endSync evt="end" delay="0">
                  <p:rtn val="all"/>
                </p:endSync>
                <p:childTnLst>
                  <p:par>
                    <p:cTn id="956" fill="hold">
                      <p:stCondLst>
                        <p:cond delay="0"/>
                      </p:stCondLst>
                      <p:childTnLst>
                        <p:par>
                          <p:cTn id="957" fill="hold">
                            <p:stCondLst>
                              <p:cond delay="0"/>
                            </p:stCondLst>
                            <p:childTnLst>
                              <p:par>
                                <p:cTn id="958" presetID="1" presetClass="exit" presetSubtype="0" fill="hold" grpId="1" nodeType="withEffect">
                                  <p:stCondLst>
                                    <p:cond delay="0"/>
                                  </p:stCondLst>
                                  <p:childTnLst>
                                    <p:set>
                                      <p:cBhvr>
                                        <p:cTn id="959" dur="1" fill="hold">
                                          <p:stCondLst>
                                            <p:cond delay="0"/>
                                          </p:stCondLst>
                                        </p:cTn>
                                        <p:tgtEl>
                                          <p:spTgt spid="196"/>
                                        </p:tgtEl>
                                        <p:attrNameLst>
                                          <p:attrName>style.visibility</p:attrName>
                                        </p:attrNameLst>
                                      </p:cBhvr>
                                      <p:to>
                                        <p:strVal val="hidden"/>
                                      </p:to>
                                    </p:set>
                                  </p:childTnLst>
                                </p:cTn>
                              </p:par>
                              <p:par>
                                <p:cTn id="960" presetID="1" presetClass="exit" presetSubtype="0" fill="hold" grpId="1" nodeType="withEffect">
                                  <p:stCondLst>
                                    <p:cond delay="0"/>
                                  </p:stCondLst>
                                  <p:childTnLst>
                                    <p:set>
                                      <p:cBhvr>
                                        <p:cTn id="961" dur="1" fill="hold">
                                          <p:stCondLst>
                                            <p:cond delay="0"/>
                                          </p:stCondLst>
                                        </p:cTn>
                                        <p:tgtEl>
                                          <p:spTgt spid="195"/>
                                        </p:tgtEl>
                                        <p:attrNameLst>
                                          <p:attrName>style.visibility</p:attrName>
                                        </p:attrNameLst>
                                      </p:cBhvr>
                                      <p:to>
                                        <p:strVal val="hidden"/>
                                      </p:to>
                                    </p:set>
                                  </p:childTnLst>
                                </p:cTn>
                              </p:par>
                              <p:par>
                                <p:cTn id="962" presetID="1" presetClass="entr" presetSubtype="0" fill="hold" grpId="0" nodeType="withEffect">
                                  <p:stCondLst>
                                    <p:cond delay="0"/>
                                  </p:stCondLst>
                                  <p:childTnLst>
                                    <p:set>
                                      <p:cBhvr>
                                        <p:cTn id="963" dur="1" fill="hold">
                                          <p:stCondLst>
                                            <p:cond delay="0"/>
                                          </p:stCondLst>
                                        </p:cTn>
                                        <p:tgtEl>
                                          <p:spTgt spid="194"/>
                                        </p:tgtEl>
                                        <p:attrNameLst>
                                          <p:attrName>style.visibility</p:attrName>
                                        </p:attrNameLst>
                                      </p:cBhvr>
                                      <p:to>
                                        <p:strVal val="visible"/>
                                      </p:to>
                                    </p:set>
                                  </p:childTnLst>
                                </p:cTn>
                              </p:par>
                              <p:par>
                                <p:cTn id="964" presetID="1" presetClass="entr" presetSubtype="0" fill="hold" grpId="0" nodeType="withEffect">
                                  <p:stCondLst>
                                    <p:cond delay="0"/>
                                  </p:stCondLst>
                                  <p:childTnLst>
                                    <p:set>
                                      <p:cBhvr>
                                        <p:cTn id="965" dur="1" fill="hold">
                                          <p:stCondLst>
                                            <p:cond delay="0"/>
                                          </p:stCondLst>
                                        </p:cTn>
                                        <p:tgtEl>
                                          <p:spTgt spid="193"/>
                                        </p:tgtEl>
                                        <p:attrNameLst>
                                          <p:attrName>style.visibility</p:attrName>
                                        </p:attrNameLst>
                                      </p:cBhvr>
                                      <p:to>
                                        <p:strVal val="visible"/>
                                      </p:to>
                                    </p:set>
                                  </p:childTnLst>
                                </p:cTn>
                              </p:par>
                            </p:childTnLst>
                          </p:cTn>
                        </p:par>
                      </p:childTnLst>
                    </p:cTn>
                  </p:par>
                </p:childTnLst>
              </p:cTn>
              <p:nextCondLst>
                <p:cond evt="onClick" delay="0">
                  <p:tgtEl>
                    <p:spTgt spid="196"/>
                  </p:tgtEl>
                </p:cond>
              </p:nextCondLst>
            </p:seq>
            <p:seq concurrent="1" nextAc="seek">
              <p:cTn id="966" restart="whenNotActive" fill="hold" evtFilter="cancelBubble" nodeType="interactiveSeq">
                <p:stCondLst>
                  <p:cond evt="onClick" delay="0">
                    <p:tgtEl>
                      <p:spTgt spid="195"/>
                    </p:tgtEl>
                  </p:cond>
                </p:stCondLst>
                <p:endSync evt="end" delay="0">
                  <p:rtn val="all"/>
                </p:endSync>
                <p:childTnLst>
                  <p:par>
                    <p:cTn id="967" fill="hold">
                      <p:stCondLst>
                        <p:cond delay="0"/>
                      </p:stCondLst>
                      <p:childTnLst>
                        <p:par>
                          <p:cTn id="968" fill="hold">
                            <p:stCondLst>
                              <p:cond delay="0"/>
                            </p:stCondLst>
                            <p:childTnLst>
                              <p:par>
                                <p:cTn id="969" presetID="1" presetClass="exit" presetSubtype="0" fill="hold" grpId="2" nodeType="withEffect">
                                  <p:stCondLst>
                                    <p:cond delay="0"/>
                                  </p:stCondLst>
                                  <p:childTnLst>
                                    <p:set>
                                      <p:cBhvr>
                                        <p:cTn id="970" dur="1" fill="hold">
                                          <p:stCondLst>
                                            <p:cond delay="0"/>
                                          </p:stCondLst>
                                        </p:cTn>
                                        <p:tgtEl>
                                          <p:spTgt spid="195"/>
                                        </p:tgtEl>
                                        <p:attrNameLst>
                                          <p:attrName>style.visibility</p:attrName>
                                        </p:attrNameLst>
                                      </p:cBhvr>
                                      <p:to>
                                        <p:strVal val="hidden"/>
                                      </p:to>
                                    </p:set>
                                  </p:childTnLst>
                                </p:cTn>
                              </p:par>
                              <p:par>
                                <p:cTn id="971" presetID="1" presetClass="exit" presetSubtype="0" fill="hold" grpId="2" nodeType="withEffect">
                                  <p:stCondLst>
                                    <p:cond delay="0"/>
                                  </p:stCondLst>
                                  <p:childTnLst>
                                    <p:set>
                                      <p:cBhvr>
                                        <p:cTn id="972" dur="1" fill="hold">
                                          <p:stCondLst>
                                            <p:cond delay="0"/>
                                          </p:stCondLst>
                                        </p:cTn>
                                        <p:tgtEl>
                                          <p:spTgt spid="196"/>
                                        </p:tgtEl>
                                        <p:attrNameLst>
                                          <p:attrName>style.visibility</p:attrName>
                                        </p:attrNameLst>
                                      </p:cBhvr>
                                      <p:to>
                                        <p:strVal val="hidden"/>
                                      </p:to>
                                    </p:set>
                                  </p:childTnLst>
                                </p:cTn>
                              </p:par>
                              <p:par>
                                <p:cTn id="973" presetID="1" presetClass="entr" presetSubtype="0" fill="hold" grpId="0" nodeType="withEffect">
                                  <p:stCondLst>
                                    <p:cond delay="0"/>
                                  </p:stCondLst>
                                  <p:childTnLst>
                                    <p:set>
                                      <p:cBhvr>
                                        <p:cTn id="974" dur="1" fill="hold">
                                          <p:stCondLst>
                                            <p:cond delay="0"/>
                                          </p:stCondLst>
                                        </p:cTn>
                                        <p:tgtEl>
                                          <p:spTgt spid="198"/>
                                        </p:tgtEl>
                                        <p:attrNameLst>
                                          <p:attrName>style.visibility</p:attrName>
                                        </p:attrNameLst>
                                      </p:cBhvr>
                                      <p:to>
                                        <p:strVal val="visible"/>
                                      </p:to>
                                    </p:set>
                                  </p:childTnLst>
                                </p:cTn>
                              </p:par>
                              <p:par>
                                <p:cTn id="975" presetID="1" presetClass="entr" presetSubtype="0" fill="hold" grpId="0" nodeType="withEffect">
                                  <p:stCondLst>
                                    <p:cond delay="0"/>
                                  </p:stCondLst>
                                  <p:childTnLst>
                                    <p:set>
                                      <p:cBhvr>
                                        <p:cTn id="976" dur="1" fill="hold">
                                          <p:stCondLst>
                                            <p:cond delay="0"/>
                                          </p:stCondLst>
                                        </p:cTn>
                                        <p:tgtEl>
                                          <p:spTgt spid="197"/>
                                        </p:tgtEl>
                                        <p:attrNameLst>
                                          <p:attrName>style.visibility</p:attrName>
                                        </p:attrNameLst>
                                      </p:cBhvr>
                                      <p:to>
                                        <p:strVal val="visible"/>
                                      </p:to>
                                    </p:set>
                                  </p:childTnLst>
                                </p:cTn>
                              </p:par>
                            </p:childTnLst>
                          </p:cTn>
                        </p:par>
                      </p:childTnLst>
                    </p:cTn>
                  </p:par>
                </p:childTnLst>
              </p:cTn>
              <p:nextCondLst>
                <p:cond evt="onClick" delay="0">
                  <p:tgtEl>
                    <p:spTgt spid="195"/>
                  </p:tgtEl>
                </p:cond>
              </p:nextCondLst>
            </p:seq>
            <p:seq concurrent="1" nextAc="seek">
              <p:cTn id="977" restart="whenNotActive" fill="hold" evtFilter="cancelBubble" nodeType="interactiveSeq">
                <p:stCondLst>
                  <p:cond evt="onClick" delay="0">
                    <p:tgtEl>
                      <p:spTgt spid="198"/>
                    </p:tgtEl>
                  </p:cond>
                </p:stCondLst>
                <p:endSync evt="end" delay="0">
                  <p:rtn val="all"/>
                </p:endSync>
                <p:childTnLst>
                  <p:par>
                    <p:cTn id="978" fill="hold">
                      <p:stCondLst>
                        <p:cond delay="0"/>
                      </p:stCondLst>
                      <p:childTnLst>
                        <p:par>
                          <p:cTn id="979" fill="hold">
                            <p:stCondLst>
                              <p:cond delay="0"/>
                            </p:stCondLst>
                            <p:childTnLst>
                              <p:par>
                                <p:cTn id="980" presetID="1" presetClass="exit" presetSubtype="0" fill="hold" grpId="1" nodeType="withEffect">
                                  <p:stCondLst>
                                    <p:cond delay="0"/>
                                  </p:stCondLst>
                                  <p:childTnLst>
                                    <p:set>
                                      <p:cBhvr>
                                        <p:cTn id="981" dur="1" fill="hold">
                                          <p:stCondLst>
                                            <p:cond delay="0"/>
                                          </p:stCondLst>
                                        </p:cTn>
                                        <p:tgtEl>
                                          <p:spTgt spid="198"/>
                                        </p:tgtEl>
                                        <p:attrNameLst>
                                          <p:attrName>style.visibility</p:attrName>
                                        </p:attrNameLst>
                                      </p:cBhvr>
                                      <p:to>
                                        <p:strVal val="hidden"/>
                                      </p:to>
                                    </p:set>
                                  </p:childTnLst>
                                </p:cTn>
                              </p:par>
                              <p:par>
                                <p:cTn id="982" presetID="1" presetClass="exit" presetSubtype="0" fill="hold" grpId="1" nodeType="withEffect">
                                  <p:stCondLst>
                                    <p:cond delay="0"/>
                                  </p:stCondLst>
                                  <p:childTnLst>
                                    <p:set>
                                      <p:cBhvr>
                                        <p:cTn id="983" dur="1" fill="hold">
                                          <p:stCondLst>
                                            <p:cond delay="0"/>
                                          </p:stCondLst>
                                        </p:cTn>
                                        <p:tgtEl>
                                          <p:spTgt spid="197"/>
                                        </p:tgtEl>
                                        <p:attrNameLst>
                                          <p:attrName>style.visibility</p:attrName>
                                        </p:attrNameLst>
                                      </p:cBhvr>
                                      <p:to>
                                        <p:strVal val="hidden"/>
                                      </p:to>
                                    </p:set>
                                  </p:childTnLst>
                                </p:cTn>
                              </p:par>
                              <p:par>
                                <p:cTn id="984" presetID="1" presetClass="entr" presetSubtype="0" fill="hold" grpId="0" nodeType="withEffect">
                                  <p:stCondLst>
                                    <p:cond delay="0"/>
                                  </p:stCondLst>
                                  <p:childTnLst>
                                    <p:set>
                                      <p:cBhvr>
                                        <p:cTn id="985" dur="1" fill="hold">
                                          <p:stCondLst>
                                            <p:cond delay="0"/>
                                          </p:stCondLst>
                                        </p:cTn>
                                        <p:tgtEl>
                                          <p:spTgt spid="196"/>
                                        </p:tgtEl>
                                        <p:attrNameLst>
                                          <p:attrName>style.visibility</p:attrName>
                                        </p:attrNameLst>
                                      </p:cBhvr>
                                      <p:to>
                                        <p:strVal val="visible"/>
                                      </p:to>
                                    </p:set>
                                  </p:childTnLst>
                                </p:cTn>
                              </p:par>
                              <p:par>
                                <p:cTn id="986" presetID="1" presetClass="entr" presetSubtype="0" fill="hold" grpId="0" nodeType="withEffect">
                                  <p:stCondLst>
                                    <p:cond delay="0"/>
                                  </p:stCondLst>
                                  <p:childTnLst>
                                    <p:set>
                                      <p:cBhvr>
                                        <p:cTn id="987" dur="1" fill="hold">
                                          <p:stCondLst>
                                            <p:cond delay="0"/>
                                          </p:stCondLst>
                                        </p:cTn>
                                        <p:tgtEl>
                                          <p:spTgt spid="195"/>
                                        </p:tgtEl>
                                        <p:attrNameLst>
                                          <p:attrName>style.visibility</p:attrName>
                                        </p:attrNameLst>
                                      </p:cBhvr>
                                      <p:to>
                                        <p:strVal val="visible"/>
                                      </p:to>
                                    </p:set>
                                  </p:childTnLst>
                                </p:cTn>
                              </p:par>
                            </p:childTnLst>
                          </p:cTn>
                        </p:par>
                      </p:childTnLst>
                    </p:cTn>
                  </p:par>
                </p:childTnLst>
              </p:cTn>
              <p:nextCondLst>
                <p:cond evt="onClick" delay="0">
                  <p:tgtEl>
                    <p:spTgt spid="198"/>
                  </p:tgtEl>
                </p:cond>
              </p:nextCondLst>
            </p:seq>
            <p:seq concurrent="1" nextAc="seek">
              <p:cTn id="988" restart="whenNotActive" fill="hold" evtFilter="cancelBubble" nodeType="interactiveSeq">
                <p:stCondLst>
                  <p:cond evt="onClick" delay="0">
                    <p:tgtEl>
                      <p:spTgt spid="197"/>
                    </p:tgtEl>
                  </p:cond>
                </p:stCondLst>
                <p:endSync evt="end" delay="0">
                  <p:rtn val="all"/>
                </p:endSync>
                <p:childTnLst>
                  <p:par>
                    <p:cTn id="989" fill="hold">
                      <p:stCondLst>
                        <p:cond delay="0"/>
                      </p:stCondLst>
                      <p:childTnLst>
                        <p:par>
                          <p:cTn id="990" fill="hold">
                            <p:stCondLst>
                              <p:cond delay="0"/>
                            </p:stCondLst>
                            <p:childTnLst>
                              <p:par>
                                <p:cTn id="991" presetID="1" presetClass="exit" presetSubtype="0" fill="hold" grpId="2" nodeType="withEffect">
                                  <p:stCondLst>
                                    <p:cond delay="0"/>
                                  </p:stCondLst>
                                  <p:childTnLst>
                                    <p:set>
                                      <p:cBhvr>
                                        <p:cTn id="992" dur="1" fill="hold">
                                          <p:stCondLst>
                                            <p:cond delay="0"/>
                                          </p:stCondLst>
                                        </p:cTn>
                                        <p:tgtEl>
                                          <p:spTgt spid="197"/>
                                        </p:tgtEl>
                                        <p:attrNameLst>
                                          <p:attrName>style.visibility</p:attrName>
                                        </p:attrNameLst>
                                      </p:cBhvr>
                                      <p:to>
                                        <p:strVal val="hidden"/>
                                      </p:to>
                                    </p:set>
                                  </p:childTnLst>
                                </p:cTn>
                              </p:par>
                              <p:par>
                                <p:cTn id="993" presetID="1" presetClass="exit" presetSubtype="0" fill="hold" grpId="2" nodeType="withEffect">
                                  <p:stCondLst>
                                    <p:cond delay="0"/>
                                  </p:stCondLst>
                                  <p:childTnLst>
                                    <p:set>
                                      <p:cBhvr>
                                        <p:cTn id="994" dur="1" fill="hold">
                                          <p:stCondLst>
                                            <p:cond delay="0"/>
                                          </p:stCondLst>
                                        </p:cTn>
                                        <p:tgtEl>
                                          <p:spTgt spid="198"/>
                                        </p:tgtEl>
                                        <p:attrNameLst>
                                          <p:attrName>style.visibility</p:attrName>
                                        </p:attrNameLst>
                                      </p:cBhvr>
                                      <p:to>
                                        <p:strVal val="hidden"/>
                                      </p:to>
                                    </p:set>
                                  </p:childTnLst>
                                </p:cTn>
                              </p:par>
                              <p:par>
                                <p:cTn id="995" presetID="1" presetClass="entr" presetSubtype="0" fill="hold" grpId="3" nodeType="withEffect">
                                  <p:stCondLst>
                                    <p:cond delay="0"/>
                                  </p:stCondLst>
                                  <p:childTnLst>
                                    <p:set>
                                      <p:cBhvr>
                                        <p:cTn id="996" dur="1" fill="hold">
                                          <p:stCondLst>
                                            <p:cond delay="0"/>
                                          </p:stCondLst>
                                        </p:cTn>
                                        <p:tgtEl>
                                          <p:spTgt spid="200"/>
                                        </p:tgtEl>
                                        <p:attrNameLst>
                                          <p:attrName>style.visibility</p:attrName>
                                        </p:attrNameLst>
                                      </p:cBhvr>
                                      <p:to>
                                        <p:strVal val="visible"/>
                                      </p:to>
                                    </p:set>
                                  </p:childTnLst>
                                </p:cTn>
                              </p:par>
                              <p:par>
                                <p:cTn id="997" presetID="1" presetClass="entr" presetSubtype="0" fill="hold" grpId="3" nodeType="withEffect">
                                  <p:stCondLst>
                                    <p:cond delay="0"/>
                                  </p:stCondLst>
                                  <p:childTnLst>
                                    <p:set>
                                      <p:cBhvr>
                                        <p:cTn id="998" dur="1" fill="hold">
                                          <p:stCondLst>
                                            <p:cond delay="0"/>
                                          </p:stCondLst>
                                        </p:cTn>
                                        <p:tgtEl>
                                          <p:spTgt spid="199"/>
                                        </p:tgtEl>
                                        <p:attrNameLst>
                                          <p:attrName>style.visibility</p:attrName>
                                        </p:attrNameLst>
                                      </p:cBhvr>
                                      <p:to>
                                        <p:strVal val="visible"/>
                                      </p:to>
                                    </p:set>
                                  </p:childTnLst>
                                </p:cTn>
                              </p:par>
                            </p:childTnLst>
                          </p:cTn>
                        </p:par>
                      </p:childTnLst>
                    </p:cTn>
                  </p:par>
                </p:childTnLst>
              </p:cTn>
              <p:nextCondLst>
                <p:cond evt="onClick" delay="0">
                  <p:tgtEl>
                    <p:spTgt spid="197"/>
                  </p:tgtEl>
                </p:cond>
              </p:nextCondLst>
            </p:seq>
            <p:seq concurrent="1" nextAc="seek">
              <p:cTn id="999" restart="whenNotActive" fill="hold" evtFilter="cancelBubble" nodeType="interactiveSeq">
                <p:stCondLst>
                  <p:cond evt="onClick" delay="0">
                    <p:tgtEl>
                      <p:spTgt spid="200"/>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200"/>
                                        </p:tgtEl>
                                        <p:attrNameLst>
                                          <p:attrName>style.visibility</p:attrName>
                                        </p:attrNameLst>
                                      </p:cBhvr>
                                      <p:to>
                                        <p:strVal val="hidden"/>
                                      </p:to>
                                    </p:set>
                                  </p:childTnLst>
                                </p:cTn>
                              </p:par>
                              <p:par>
                                <p:cTn id="1004" presetID="1" presetClass="exit" presetSubtype="0" fill="hold" grpId="1" nodeType="withEffect">
                                  <p:stCondLst>
                                    <p:cond delay="0"/>
                                  </p:stCondLst>
                                  <p:childTnLst>
                                    <p:set>
                                      <p:cBhvr>
                                        <p:cTn id="1005" dur="1" fill="hold">
                                          <p:stCondLst>
                                            <p:cond delay="0"/>
                                          </p:stCondLst>
                                        </p:cTn>
                                        <p:tgtEl>
                                          <p:spTgt spid="199"/>
                                        </p:tgtEl>
                                        <p:attrNameLst>
                                          <p:attrName>style.visibility</p:attrName>
                                        </p:attrNameLst>
                                      </p:cBhvr>
                                      <p:to>
                                        <p:strVal val="hidden"/>
                                      </p:to>
                                    </p:set>
                                  </p:childTnLst>
                                </p:cTn>
                              </p:par>
                              <p:par>
                                <p:cTn id="1006" presetID="1" presetClass="entr" presetSubtype="0" fill="hold" grpId="3" nodeType="withEffect">
                                  <p:stCondLst>
                                    <p:cond delay="0"/>
                                  </p:stCondLst>
                                  <p:childTnLst>
                                    <p:set>
                                      <p:cBhvr>
                                        <p:cTn id="1007" dur="1" fill="hold">
                                          <p:stCondLst>
                                            <p:cond delay="0"/>
                                          </p:stCondLst>
                                        </p:cTn>
                                        <p:tgtEl>
                                          <p:spTgt spid="198"/>
                                        </p:tgtEl>
                                        <p:attrNameLst>
                                          <p:attrName>style.visibility</p:attrName>
                                        </p:attrNameLst>
                                      </p:cBhvr>
                                      <p:to>
                                        <p:strVal val="visible"/>
                                      </p:to>
                                    </p:set>
                                  </p:childTnLst>
                                </p:cTn>
                              </p:par>
                              <p:par>
                                <p:cTn id="1008" presetID="1" presetClass="entr" presetSubtype="0" fill="hold" grpId="3" nodeType="withEffect">
                                  <p:stCondLst>
                                    <p:cond delay="0"/>
                                  </p:stCondLst>
                                  <p:childTnLst>
                                    <p:set>
                                      <p:cBhvr>
                                        <p:cTn id="1009" dur="1" fill="hold">
                                          <p:stCondLst>
                                            <p:cond delay="0"/>
                                          </p:stCondLst>
                                        </p:cTn>
                                        <p:tgtEl>
                                          <p:spTgt spid="197"/>
                                        </p:tgtEl>
                                        <p:attrNameLst>
                                          <p:attrName>style.visibility</p:attrName>
                                        </p:attrNameLst>
                                      </p:cBhvr>
                                      <p:to>
                                        <p:strVal val="visible"/>
                                      </p:to>
                                    </p:set>
                                  </p:childTnLst>
                                </p:cTn>
                              </p:par>
                            </p:childTnLst>
                          </p:cTn>
                        </p:par>
                      </p:childTnLst>
                    </p:cTn>
                  </p:par>
                </p:childTnLst>
              </p:cTn>
              <p:nextCondLst>
                <p:cond evt="onClick" delay="0">
                  <p:tgtEl>
                    <p:spTgt spid="200"/>
                  </p:tgtEl>
                </p:cond>
              </p:nextCondLst>
            </p:seq>
            <p:seq concurrent="1" nextAc="seek">
              <p:cTn id="1010" restart="whenNotActive" fill="hold" evtFilter="cancelBubble" nodeType="interactiveSeq">
                <p:stCondLst>
                  <p:cond evt="onClick" delay="0">
                    <p:tgtEl>
                      <p:spTgt spid="199"/>
                    </p:tgtEl>
                  </p:cond>
                </p:stCondLst>
                <p:endSync evt="end" delay="0">
                  <p:rtn val="all"/>
                </p:endSync>
                <p:childTnLst>
                  <p:par>
                    <p:cTn id="1011" fill="hold">
                      <p:stCondLst>
                        <p:cond delay="0"/>
                      </p:stCondLst>
                      <p:childTnLst>
                        <p:par>
                          <p:cTn id="1012" fill="hold">
                            <p:stCondLst>
                              <p:cond delay="0"/>
                            </p:stCondLst>
                            <p:childTnLst>
                              <p:par>
                                <p:cTn id="1013" presetID="1" presetClass="exit" presetSubtype="0" fill="hold" grpId="2" nodeType="withEffect">
                                  <p:stCondLst>
                                    <p:cond delay="0"/>
                                  </p:stCondLst>
                                  <p:childTnLst>
                                    <p:set>
                                      <p:cBhvr>
                                        <p:cTn id="1014" dur="1" fill="hold">
                                          <p:stCondLst>
                                            <p:cond delay="0"/>
                                          </p:stCondLst>
                                        </p:cTn>
                                        <p:tgtEl>
                                          <p:spTgt spid="199"/>
                                        </p:tgtEl>
                                        <p:attrNameLst>
                                          <p:attrName>style.visibility</p:attrName>
                                        </p:attrNameLst>
                                      </p:cBhvr>
                                      <p:to>
                                        <p:strVal val="hidden"/>
                                      </p:to>
                                    </p:set>
                                  </p:childTnLst>
                                </p:cTn>
                              </p:par>
                              <p:par>
                                <p:cTn id="1015" presetID="1" presetClass="exit" presetSubtype="0" fill="hold" grpId="2" nodeType="withEffect">
                                  <p:stCondLst>
                                    <p:cond delay="0"/>
                                  </p:stCondLst>
                                  <p:childTnLst>
                                    <p:set>
                                      <p:cBhvr>
                                        <p:cTn id="1016" dur="1" fill="hold">
                                          <p:stCondLst>
                                            <p:cond delay="0"/>
                                          </p:stCondLst>
                                        </p:cTn>
                                        <p:tgtEl>
                                          <p:spTgt spid="200"/>
                                        </p:tgtEl>
                                        <p:attrNameLst>
                                          <p:attrName>style.visibility</p:attrName>
                                        </p:attrNameLst>
                                      </p:cBhvr>
                                      <p:to>
                                        <p:strVal val="hidden"/>
                                      </p:to>
                                    </p:set>
                                  </p:childTnLst>
                                </p:cTn>
                              </p:par>
                              <p:par>
                                <p:cTn id="1017" presetID="1" presetClass="entr" presetSubtype="0" fill="hold" grpId="0" nodeType="withEffect">
                                  <p:stCondLst>
                                    <p:cond delay="0"/>
                                  </p:stCondLst>
                                  <p:childTnLst>
                                    <p:set>
                                      <p:cBhvr>
                                        <p:cTn id="1018" dur="1" fill="hold">
                                          <p:stCondLst>
                                            <p:cond delay="0"/>
                                          </p:stCondLst>
                                        </p:cTn>
                                        <p:tgtEl>
                                          <p:spTgt spid="202"/>
                                        </p:tgtEl>
                                        <p:attrNameLst>
                                          <p:attrName>style.visibility</p:attrName>
                                        </p:attrNameLst>
                                      </p:cBhvr>
                                      <p:to>
                                        <p:strVal val="visible"/>
                                      </p:to>
                                    </p:set>
                                  </p:childTnLst>
                                </p:cTn>
                              </p:par>
                              <p:par>
                                <p:cTn id="1019" presetID="1" presetClass="entr" presetSubtype="0" fill="hold" grpId="0" nodeType="withEffect">
                                  <p:stCondLst>
                                    <p:cond delay="0"/>
                                  </p:stCondLst>
                                  <p:childTnLst>
                                    <p:set>
                                      <p:cBhvr>
                                        <p:cTn id="1020"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199"/>
                  </p:tgtEl>
                </p:cond>
              </p:nextCondLst>
            </p:seq>
            <p:seq concurrent="1" nextAc="seek">
              <p:cTn id="1021" restart="whenNotActive" fill="hold" evtFilter="cancelBubble" nodeType="interactiveSeq">
                <p:stCondLst>
                  <p:cond evt="onClick" delay="0">
                    <p:tgtEl>
                      <p:spTgt spid="202"/>
                    </p:tgtEl>
                  </p:cond>
                </p:stCondLst>
                <p:endSync evt="end" delay="0">
                  <p:rtn val="all"/>
                </p:endSync>
                <p:childTnLst>
                  <p:par>
                    <p:cTn id="1022" fill="hold">
                      <p:stCondLst>
                        <p:cond delay="0"/>
                      </p:stCondLst>
                      <p:childTnLst>
                        <p:par>
                          <p:cTn id="1023" fill="hold">
                            <p:stCondLst>
                              <p:cond delay="0"/>
                            </p:stCondLst>
                            <p:childTnLst>
                              <p:par>
                                <p:cTn id="1024" presetID="1" presetClass="exit" presetSubtype="0" fill="hold" grpId="1" nodeType="withEffect">
                                  <p:stCondLst>
                                    <p:cond delay="0"/>
                                  </p:stCondLst>
                                  <p:childTnLst>
                                    <p:set>
                                      <p:cBhvr>
                                        <p:cTn id="1025" dur="1" fill="hold">
                                          <p:stCondLst>
                                            <p:cond delay="0"/>
                                          </p:stCondLst>
                                        </p:cTn>
                                        <p:tgtEl>
                                          <p:spTgt spid="202"/>
                                        </p:tgtEl>
                                        <p:attrNameLst>
                                          <p:attrName>style.visibility</p:attrName>
                                        </p:attrNameLst>
                                      </p:cBhvr>
                                      <p:to>
                                        <p:strVal val="hidden"/>
                                      </p:to>
                                    </p:set>
                                  </p:childTnLst>
                                </p:cTn>
                              </p:par>
                              <p:par>
                                <p:cTn id="1026" presetID="1" presetClass="exit" presetSubtype="0" fill="hold" grpId="1" nodeType="withEffect">
                                  <p:stCondLst>
                                    <p:cond delay="0"/>
                                  </p:stCondLst>
                                  <p:childTnLst>
                                    <p:set>
                                      <p:cBhvr>
                                        <p:cTn id="1027" dur="1" fill="hold">
                                          <p:stCondLst>
                                            <p:cond delay="0"/>
                                          </p:stCondLst>
                                        </p:cTn>
                                        <p:tgtEl>
                                          <p:spTgt spid="201"/>
                                        </p:tgtEl>
                                        <p:attrNameLst>
                                          <p:attrName>style.visibility</p:attrName>
                                        </p:attrNameLst>
                                      </p:cBhvr>
                                      <p:to>
                                        <p:strVal val="hidden"/>
                                      </p:to>
                                    </p:set>
                                  </p:childTnLst>
                                </p:cTn>
                              </p:par>
                              <p:par>
                                <p:cTn id="1028" presetID="1" presetClass="entr" presetSubtype="0" fill="hold" grpId="0" nodeType="withEffect">
                                  <p:stCondLst>
                                    <p:cond delay="0"/>
                                  </p:stCondLst>
                                  <p:childTnLst>
                                    <p:set>
                                      <p:cBhvr>
                                        <p:cTn id="1029" dur="1" fill="hold">
                                          <p:stCondLst>
                                            <p:cond delay="0"/>
                                          </p:stCondLst>
                                        </p:cTn>
                                        <p:tgtEl>
                                          <p:spTgt spid="200"/>
                                        </p:tgtEl>
                                        <p:attrNameLst>
                                          <p:attrName>style.visibility</p:attrName>
                                        </p:attrNameLst>
                                      </p:cBhvr>
                                      <p:to>
                                        <p:strVal val="visible"/>
                                      </p:to>
                                    </p:set>
                                  </p:childTnLst>
                                </p:cTn>
                              </p:par>
                              <p:par>
                                <p:cTn id="1030" presetID="1" presetClass="entr" presetSubtype="0" fill="hold" grpId="0" nodeType="withEffect">
                                  <p:stCondLst>
                                    <p:cond delay="0"/>
                                  </p:stCondLst>
                                  <p:childTnLst>
                                    <p:set>
                                      <p:cBhvr>
                                        <p:cTn id="1031" dur="1" fill="hold">
                                          <p:stCondLst>
                                            <p:cond delay="0"/>
                                          </p:stCondLst>
                                        </p:cTn>
                                        <p:tgtEl>
                                          <p:spTgt spid="199"/>
                                        </p:tgtEl>
                                        <p:attrNameLst>
                                          <p:attrName>style.visibility</p:attrName>
                                        </p:attrNameLst>
                                      </p:cBhvr>
                                      <p:to>
                                        <p:strVal val="visible"/>
                                      </p:to>
                                    </p:set>
                                  </p:childTnLst>
                                </p:cTn>
                              </p:par>
                            </p:childTnLst>
                          </p:cTn>
                        </p:par>
                      </p:childTnLst>
                    </p:cTn>
                  </p:par>
                </p:childTnLst>
              </p:cTn>
              <p:nextCondLst>
                <p:cond evt="onClick" delay="0">
                  <p:tgtEl>
                    <p:spTgt spid="202"/>
                  </p:tgtEl>
                </p:cond>
              </p:nextCondLst>
            </p:seq>
            <p:seq concurrent="1" nextAc="seek">
              <p:cTn id="1032" restart="whenNotActive" fill="hold" evtFilter="cancelBubble" nodeType="interactiveSeq">
                <p:stCondLst>
                  <p:cond evt="onClick" delay="0">
                    <p:tgtEl>
                      <p:spTgt spid="201"/>
                    </p:tgtEl>
                  </p:cond>
                </p:stCondLst>
                <p:endSync evt="end" delay="0">
                  <p:rtn val="all"/>
                </p:endSync>
                <p:childTnLst>
                  <p:par>
                    <p:cTn id="1033" fill="hold">
                      <p:stCondLst>
                        <p:cond delay="0"/>
                      </p:stCondLst>
                      <p:childTnLst>
                        <p:par>
                          <p:cTn id="1034" fill="hold">
                            <p:stCondLst>
                              <p:cond delay="0"/>
                            </p:stCondLst>
                            <p:childTnLst>
                              <p:par>
                                <p:cTn id="1035" presetID="1" presetClass="exit" presetSubtype="0" fill="hold" grpId="2" nodeType="withEffect">
                                  <p:stCondLst>
                                    <p:cond delay="0"/>
                                  </p:stCondLst>
                                  <p:childTnLst>
                                    <p:set>
                                      <p:cBhvr>
                                        <p:cTn id="1036" dur="1" fill="hold">
                                          <p:stCondLst>
                                            <p:cond delay="0"/>
                                          </p:stCondLst>
                                        </p:cTn>
                                        <p:tgtEl>
                                          <p:spTgt spid="201"/>
                                        </p:tgtEl>
                                        <p:attrNameLst>
                                          <p:attrName>style.visibility</p:attrName>
                                        </p:attrNameLst>
                                      </p:cBhvr>
                                      <p:to>
                                        <p:strVal val="hidden"/>
                                      </p:to>
                                    </p:set>
                                  </p:childTnLst>
                                </p:cTn>
                              </p:par>
                              <p:par>
                                <p:cTn id="1037" presetID="1" presetClass="exit" presetSubtype="0" fill="hold" grpId="2" nodeType="withEffect">
                                  <p:stCondLst>
                                    <p:cond delay="0"/>
                                  </p:stCondLst>
                                  <p:childTnLst>
                                    <p:set>
                                      <p:cBhvr>
                                        <p:cTn id="1038" dur="1" fill="hold">
                                          <p:stCondLst>
                                            <p:cond delay="0"/>
                                          </p:stCondLst>
                                        </p:cTn>
                                        <p:tgtEl>
                                          <p:spTgt spid="202"/>
                                        </p:tgtEl>
                                        <p:attrNameLst>
                                          <p:attrName>style.visibility</p:attrName>
                                        </p:attrNameLst>
                                      </p:cBhvr>
                                      <p:to>
                                        <p:strVal val="hidden"/>
                                      </p:to>
                                    </p:set>
                                  </p:childTnLst>
                                </p:cTn>
                              </p:par>
                              <p:par>
                                <p:cTn id="1039" presetID="1" presetClass="entr" presetSubtype="0" fill="hold" grpId="3" nodeType="withEffect">
                                  <p:stCondLst>
                                    <p:cond delay="0"/>
                                  </p:stCondLst>
                                  <p:childTnLst>
                                    <p:set>
                                      <p:cBhvr>
                                        <p:cTn id="1040" dur="1" fill="hold">
                                          <p:stCondLst>
                                            <p:cond delay="0"/>
                                          </p:stCondLst>
                                        </p:cTn>
                                        <p:tgtEl>
                                          <p:spTgt spid="204"/>
                                        </p:tgtEl>
                                        <p:attrNameLst>
                                          <p:attrName>style.visibility</p:attrName>
                                        </p:attrNameLst>
                                      </p:cBhvr>
                                      <p:to>
                                        <p:strVal val="visible"/>
                                      </p:to>
                                    </p:set>
                                  </p:childTnLst>
                                </p:cTn>
                              </p:par>
                              <p:par>
                                <p:cTn id="1041" presetID="1" presetClass="entr" presetSubtype="0" fill="hold" grpId="3" nodeType="withEffect">
                                  <p:stCondLst>
                                    <p:cond delay="0"/>
                                  </p:stCondLst>
                                  <p:childTnLst>
                                    <p:set>
                                      <p:cBhvr>
                                        <p:cTn id="1042"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1"/>
                  </p:tgtEl>
                </p:cond>
              </p:nextCondLst>
            </p:seq>
            <p:seq concurrent="1" nextAc="seek">
              <p:cTn id="1043" restart="whenNotActive" fill="hold" evtFilter="cancelBubble" nodeType="interactiveSeq">
                <p:stCondLst>
                  <p:cond evt="onClick" delay="0">
                    <p:tgtEl>
                      <p:spTgt spid="204"/>
                    </p:tgtEl>
                  </p:cond>
                </p:stCondLst>
                <p:endSync evt="end" delay="0">
                  <p:rtn val="all"/>
                </p:endSync>
                <p:childTnLst>
                  <p:par>
                    <p:cTn id="1044" fill="hold">
                      <p:stCondLst>
                        <p:cond delay="0"/>
                      </p:stCondLst>
                      <p:childTnLst>
                        <p:par>
                          <p:cTn id="1045" fill="hold">
                            <p:stCondLst>
                              <p:cond delay="0"/>
                            </p:stCondLst>
                            <p:childTnLst>
                              <p:par>
                                <p:cTn id="1046" presetID="1" presetClass="exit" presetSubtype="0" fill="hold" grpId="1" nodeType="withEffect">
                                  <p:stCondLst>
                                    <p:cond delay="0"/>
                                  </p:stCondLst>
                                  <p:childTnLst>
                                    <p:set>
                                      <p:cBhvr>
                                        <p:cTn id="1047" dur="1" fill="hold">
                                          <p:stCondLst>
                                            <p:cond delay="0"/>
                                          </p:stCondLst>
                                        </p:cTn>
                                        <p:tgtEl>
                                          <p:spTgt spid="204"/>
                                        </p:tgtEl>
                                        <p:attrNameLst>
                                          <p:attrName>style.visibility</p:attrName>
                                        </p:attrNameLst>
                                      </p:cBhvr>
                                      <p:to>
                                        <p:strVal val="hidden"/>
                                      </p:to>
                                    </p:set>
                                  </p:childTnLst>
                                </p:cTn>
                              </p:par>
                              <p:par>
                                <p:cTn id="1048" presetID="1" presetClass="exit" presetSubtype="0" fill="hold" grpId="1" nodeType="withEffect">
                                  <p:stCondLst>
                                    <p:cond delay="0"/>
                                  </p:stCondLst>
                                  <p:childTnLst>
                                    <p:set>
                                      <p:cBhvr>
                                        <p:cTn id="1049" dur="1" fill="hold">
                                          <p:stCondLst>
                                            <p:cond delay="0"/>
                                          </p:stCondLst>
                                        </p:cTn>
                                        <p:tgtEl>
                                          <p:spTgt spid="203"/>
                                        </p:tgtEl>
                                        <p:attrNameLst>
                                          <p:attrName>style.visibility</p:attrName>
                                        </p:attrNameLst>
                                      </p:cBhvr>
                                      <p:to>
                                        <p:strVal val="hidden"/>
                                      </p:to>
                                    </p:set>
                                  </p:childTnLst>
                                </p:cTn>
                              </p:par>
                              <p:par>
                                <p:cTn id="1050" presetID="1" presetClass="entr" presetSubtype="0" fill="hold" grpId="3" nodeType="withEffect">
                                  <p:stCondLst>
                                    <p:cond delay="0"/>
                                  </p:stCondLst>
                                  <p:childTnLst>
                                    <p:set>
                                      <p:cBhvr>
                                        <p:cTn id="1051" dur="1" fill="hold">
                                          <p:stCondLst>
                                            <p:cond delay="0"/>
                                          </p:stCondLst>
                                        </p:cTn>
                                        <p:tgtEl>
                                          <p:spTgt spid="202"/>
                                        </p:tgtEl>
                                        <p:attrNameLst>
                                          <p:attrName>style.visibility</p:attrName>
                                        </p:attrNameLst>
                                      </p:cBhvr>
                                      <p:to>
                                        <p:strVal val="visible"/>
                                      </p:to>
                                    </p:set>
                                  </p:childTnLst>
                                </p:cTn>
                              </p:par>
                              <p:par>
                                <p:cTn id="1052" presetID="1" presetClass="entr" presetSubtype="0" fill="hold" grpId="3" nodeType="withEffect">
                                  <p:stCondLst>
                                    <p:cond delay="0"/>
                                  </p:stCondLst>
                                  <p:childTnLst>
                                    <p:set>
                                      <p:cBhvr>
                                        <p:cTn id="1053"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204"/>
                  </p:tgtEl>
                </p:cond>
              </p:nextCondLst>
            </p:seq>
            <p:seq concurrent="1" nextAc="seek">
              <p:cTn id="1054" restart="whenNotActive" fill="hold" evtFilter="cancelBubble" nodeType="interactiveSeq">
                <p:stCondLst>
                  <p:cond evt="onClick" delay="0">
                    <p:tgtEl>
                      <p:spTgt spid="203"/>
                    </p:tgtEl>
                  </p:cond>
                </p:stCondLst>
                <p:endSync evt="end" delay="0">
                  <p:rtn val="all"/>
                </p:endSync>
                <p:childTnLst>
                  <p:par>
                    <p:cTn id="1055" fill="hold">
                      <p:stCondLst>
                        <p:cond delay="0"/>
                      </p:stCondLst>
                      <p:childTnLst>
                        <p:par>
                          <p:cTn id="1056" fill="hold">
                            <p:stCondLst>
                              <p:cond delay="0"/>
                            </p:stCondLst>
                            <p:childTnLst>
                              <p:par>
                                <p:cTn id="1057" presetID="1" presetClass="exit" presetSubtype="0" fill="hold" grpId="2" nodeType="withEffect">
                                  <p:stCondLst>
                                    <p:cond delay="0"/>
                                  </p:stCondLst>
                                  <p:childTnLst>
                                    <p:set>
                                      <p:cBhvr>
                                        <p:cTn id="1058" dur="1" fill="hold">
                                          <p:stCondLst>
                                            <p:cond delay="0"/>
                                          </p:stCondLst>
                                        </p:cTn>
                                        <p:tgtEl>
                                          <p:spTgt spid="203"/>
                                        </p:tgtEl>
                                        <p:attrNameLst>
                                          <p:attrName>style.visibility</p:attrName>
                                        </p:attrNameLst>
                                      </p:cBhvr>
                                      <p:to>
                                        <p:strVal val="hidden"/>
                                      </p:to>
                                    </p:set>
                                  </p:childTnLst>
                                </p:cTn>
                              </p:par>
                              <p:par>
                                <p:cTn id="1059" presetID="1" presetClass="exit" presetSubtype="0" fill="hold" grpId="2" nodeType="withEffect">
                                  <p:stCondLst>
                                    <p:cond delay="0"/>
                                  </p:stCondLst>
                                  <p:childTnLst>
                                    <p:set>
                                      <p:cBhvr>
                                        <p:cTn id="1060" dur="1" fill="hold">
                                          <p:stCondLst>
                                            <p:cond delay="0"/>
                                          </p:stCondLst>
                                        </p:cTn>
                                        <p:tgtEl>
                                          <p:spTgt spid="204"/>
                                        </p:tgtEl>
                                        <p:attrNameLst>
                                          <p:attrName>style.visibility</p:attrName>
                                        </p:attrNameLst>
                                      </p:cBhvr>
                                      <p:to>
                                        <p:strVal val="hidden"/>
                                      </p:to>
                                    </p:set>
                                  </p:childTnLst>
                                </p:cTn>
                              </p:par>
                              <p:par>
                                <p:cTn id="1061" presetID="1" presetClass="entr" presetSubtype="0" fill="hold" grpId="0" nodeType="withEffect">
                                  <p:stCondLst>
                                    <p:cond delay="0"/>
                                  </p:stCondLst>
                                  <p:childTnLst>
                                    <p:set>
                                      <p:cBhvr>
                                        <p:cTn id="1062" dur="1" fill="hold">
                                          <p:stCondLst>
                                            <p:cond delay="0"/>
                                          </p:stCondLst>
                                        </p:cTn>
                                        <p:tgtEl>
                                          <p:spTgt spid="206"/>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3"/>
                  </p:tgtEl>
                </p:cond>
              </p:nextCondLst>
            </p:seq>
            <p:seq concurrent="1" nextAc="seek">
              <p:cTn id="1065" restart="whenNotActive" fill="hold" evtFilter="cancelBubble" nodeType="interactiveSeq">
                <p:stCondLst>
                  <p:cond evt="onClick" delay="0">
                    <p:tgtEl>
                      <p:spTgt spid="206"/>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1" nodeType="withEffect">
                                  <p:stCondLst>
                                    <p:cond delay="0"/>
                                  </p:stCondLst>
                                  <p:childTnLst>
                                    <p:set>
                                      <p:cBhvr>
                                        <p:cTn id="1069" dur="1" fill="hold">
                                          <p:stCondLst>
                                            <p:cond delay="0"/>
                                          </p:stCondLst>
                                        </p:cTn>
                                        <p:tgtEl>
                                          <p:spTgt spid="206"/>
                                        </p:tgtEl>
                                        <p:attrNameLst>
                                          <p:attrName>style.visibility</p:attrName>
                                        </p:attrNameLst>
                                      </p:cBhvr>
                                      <p:to>
                                        <p:strVal val="hidden"/>
                                      </p:to>
                                    </p:set>
                                  </p:childTnLst>
                                </p:cTn>
                              </p:par>
                              <p:par>
                                <p:cTn id="1070" presetID="1" presetClass="exit" presetSubtype="0" fill="hold" grpId="1" nodeType="withEffect">
                                  <p:stCondLst>
                                    <p:cond delay="0"/>
                                  </p:stCondLst>
                                  <p:childTnLst>
                                    <p:set>
                                      <p:cBhvr>
                                        <p:cTn id="1071" dur="1" fill="hold">
                                          <p:stCondLst>
                                            <p:cond delay="0"/>
                                          </p:stCondLst>
                                        </p:cTn>
                                        <p:tgtEl>
                                          <p:spTgt spid="205"/>
                                        </p:tgtEl>
                                        <p:attrNameLst>
                                          <p:attrName>style.visibility</p:attrName>
                                        </p:attrNameLst>
                                      </p:cBhvr>
                                      <p:to>
                                        <p:strVal val="hidden"/>
                                      </p:to>
                                    </p:set>
                                  </p:childTnLst>
                                </p:cTn>
                              </p:par>
                              <p:par>
                                <p:cTn id="1072" presetID="1" presetClass="entr" presetSubtype="0" fill="hold" grpId="0" nodeType="withEffect">
                                  <p:stCondLst>
                                    <p:cond delay="0"/>
                                  </p:stCondLst>
                                  <p:childTnLst>
                                    <p:set>
                                      <p:cBhvr>
                                        <p:cTn id="1073" dur="1" fill="hold">
                                          <p:stCondLst>
                                            <p:cond delay="0"/>
                                          </p:stCondLst>
                                        </p:cTn>
                                        <p:tgtEl>
                                          <p:spTgt spid="204"/>
                                        </p:tgtEl>
                                        <p:attrNameLst>
                                          <p:attrName>style.visibility</p:attrName>
                                        </p:attrNameLst>
                                      </p:cBhvr>
                                      <p:to>
                                        <p:strVal val="visible"/>
                                      </p:to>
                                    </p:set>
                                  </p:childTnLst>
                                </p:cTn>
                              </p:par>
                              <p:par>
                                <p:cTn id="1074" presetID="1" presetClass="entr" presetSubtype="0" fill="hold" grpId="0" nodeType="withEffect">
                                  <p:stCondLst>
                                    <p:cond delay="0"/>
                                  </p:stCondLst>
                                  <p:childTnLst>
                                    <p:set>
                                      <p:cBhvr>
                                        <p:cTn id="1075"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6"/>
                  </p:tgtEl>
                </p:cond>
              </p:nextCondLst>
            </p:seq>
            <p:seq concurrent="1" nextAc="seek">
              <p:cTn id="1076" restart="whenNotActive" fill="hold" evtFilter="cancelBubble" nodeType="interactiveSeq">
                <p:stCondLst>
                  <p:cond evt="onClick" delay="0">
                    <p:tgtEl>
                      <p:spTgt spid="205"/>
                    </p:tgtEl>
                  </p:cond>
                </p:stCondLst>
                <p:endSync evt="end" delay="0">
                  <p:rtn val="all"/>
                </p:endSync>
                <p:childTnLst>
                  <p:par>
                    <p:cTn id="1077" fill="hold">
                      <p:stCondLst>
                        <p:cond delay="0"/>
                      </p:stCondLst>
                      <p:childTnLst>
                        <p:par>
                          <p:cTn id="1078" fill="hold">
                            <p:stCondLst>
                              <p:cond delay="0"/>
                            </p:stCondLst>
                            <p:childTnLst>
                              <p:par>
                                <p:cTn id="1079" presetID="1" presetClass="exit" presetSubtype="0" fill="hold" grpId="2" nodeType="withEffect">
                                  <p:stCondLst>
                                    <p:cond delay="0"/>
                                  </p:stCondLst>
                                  <p:childTnLst>
                                    <p:set>
                                      <p:cBhvr>
                                        <p:cTn id="1080" dur="1" fill="hold">
                                          <p:stCondLst>
                                            <p:cond delay="0"/>
                                          </p:stCondLst>
                                        </p:cTn>
                                        <p:tgtEl>
                                          <p:spTgt spid="205"/>
                                        </p:tgtEl>
                                        <p:attrNameLst>
                                          <p:attrName>style.visibility</p:attrName>
                                        </p:attrNameLst>
                                      </p:cBhvr>
                                      <p:to>
                                        <p:strVal val="hidden"/>
                                      </p:to>
                                    </p:set>
                                  </p:childTnLst>
                                </p:cTn>
                              </p:par>
                              <p:par>
                                <p:cTn id="1081" presetID="1" presetClass="exit" presetSubtype="0" fill="hold" grpId="2" nodeType="withEffect">
                                  <p:stCondLst>
                                    <p:cond delay="0"/>
                                  </p:stCondLst>
                                  <p:childTnLst>
                                    <p:set>
                                      <p:cBhvr>
                                        <p:cTn id="1082" dur="1" fill="hold">
                                          <p:stCondLst>
                                            <p:cond delay="0"/>
                                          </p:stCondLst>
                                        </p:cTn>
                                        <p:tgtEl>
                                          <p:spTgt spid="206"/>
                                        </p:tgtEl>
                                        <p:attrNameLst>
                                          <p:attrName>style.visibility</p:attrName>
                                        </p:attrNameLst>
                                      </p:cBhvr>
                                      <p:to>
                                        <p:strVal val="hidden"/>
                                      </p:to>
                                    </p:set>
                                  </p:childTnLst>
                                </p:cTn>
                              </p:par>
                              <p:par>
                                <p:cTn id="1083" presetID="1" presetClass="entr" presetSubtype="0" fill="hold" grpId="1" nodeType="withEffect">
                                  <p:stCondLst>
                                    <p:cond delay="0"/>
                                  </p:stCondLst>
                                  <p:childTnLst>
                                    <p:set>
                                      <p:cBhvr>
                                        <p:cTn id="1084" dur="1" fill="hold">
                                          <p:stCondLst>
                                            <p:cond delay="0"/>
                                          </p:stCondLst>
                                        </p:cTn>
                                        <p:tgtEl>
                                          <p:spTgt spid="208"/>
                                        </p:tgtEl>
                                        <p:attrNameLst>
                                          <p:attrName>style.visibility</p:attrName>
                                        </p:attrNameLst>
                                      </p:cBhvr>
                                      <p:to>
                                        <p:strVal val="visible"/>
                                      </p:to>
                                    </p:set>
                                  </p:childTnLst>
                                </p:cTn>
                              </p:par>
                              <p:par>
                                <p:cTn id="1085" presetID="1" presetClass="entr" presetSubtype="0" fill="hold" grpId="1" nodeType="withEffect">
                                  <p:stCondLst>
                                    <p:cond delay="0"/>
                                  </p:stCondLst>
                                  <p:childTnLst>
                                    <p:set>
                                      <p:cBhvr>
                                        <p:cTn id="1086"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205"/>
                  </p:tgtEl>
                </p:cond>
              </p:nextCondLst>
            </p:seq>
            <p:seq concurrent="1" nextAc="seek">
              <p:cTn id="1087" restart="whenNotActive" fill="hold" evtFilter="cancelBubble" nodeType="interactiveSeq">
                <p:stCondLst>
                  <p:cond evt="onClick" delay="0">
                    <p:tgtEl>
                      <p:spTgt spid="208"/>
                    </p:tgtEl>
                  </p:cond>
                </p:stCondLst>
                <p:endSync evt="end" delay="0">
                  <p:rtn val="all"/>
                </p:endSync>
                <p:childTnLst>
                  <p:par>
                    <p:cTn id="1088" fill="hold">
                      <p:stCondLst>
                        <p:cond delay="0"/>
                      </p:stCondLst>
                      <p:childTnLst>
                        <p:par>
                          <p:cTn id="1089" fill="hold">
                            <p:stCondLst>
                              <p:cond delay="0"/>
                            </p:stCondLst>
                            <p:childTnLst>
                              <p:par>
                                <p:cTn id="1090" presetID="1" presetClass="exit" presetSubtype="0" fill="hold" grpId="0" nodeType="withEffect">
                                  <p:stCondLst>
                                    <p:cond delay="0"/>
                                  </p:stCondLst>
                                  <p:childTnLst>
                                    <p:set>
                                      <p:cBhvr>
                                        <p:cTn id="1091" dur="1" fill="hold">
                                          <p:stCondLst>
                                            <p:cond delay="0"/>
                                          </p:stCondLst>
                                        </p:cTn>
                                        <p:tgtEl>
                                          <p:spTgt spid="208"/>
                                        </p:tgtEl>
                                        <p:attrNameLst>
                                          <p:attrName>style.visibility</p:attrName>
                                        </p:attrNameLst>
                                      </p:cBhvr>
                                      <p:to>
                                        <p:strVal val="hidden"/>
                                      </p:to>
                                    </p:set>
                                  </p:childTnLst>
                                </p:cTn>
                              </p:par>
                              <p:par>
                                <p:cTn id="1092" presetID="1" presetClass="exit" presetSubtype="0" fill="hold" grpId="0" nodeType="withEffect">
                                  <p:stCondLst>
                                    <p:cond delay="0"/>
                                  </p:stCondLst>
                                  <p:childTnLst>
                                    <p:set>
                                      <p:cBhvr>
                                        <p:cTn id="1093" dur="1" fill="hold">
                                          <p:stCondLst>
                                            <p:cond delay="0"/>
                                          </p:stCondLst>
                                        </p:cTn>
                                        <p:tgtEl>
                                          <p:spTgt spid="207"/>
                                        </p:tgtEl>
                                        <p:attrNameLst>
                                          <p:attrName>style.visibility</p:attrName>
                                        </p:attrNameLst>
                                      </p:cBhvr>
                                      <p:to>
                                        <p:strVal val="hidden"/>
                                      </p:to>
                                    </p:set>
                                  </p:childTnLst>
                                </p:cTn>
                              </p:par>
                              <p:par>
                                <p:cTn id="1094" presetID="1" presetClass="entr" presetSubtype="0" fill="hold" grpId="3" nodeType="withEffect">
                                  <p:stCondLst>
                                    <p:cond delay="0"/>
                                  </p:stCondLst>
                                  <p:childTnLst>
                                    <p:set>
                                      <p:cBhvr>
                                        <p:cTn id="1095" dur="1" fill="hold">
                                          <p:stCondLst>
                                            <p:cond delay="0"/>
                                          </p:stCondLst>
                                        </p:cTn>
                                        <p:tgtEl>
                                          <p:spTgt spid="206"/>
                                        </p:tgtEl>
                                        <p:attrNameLst>
                                          <p:attrName>style.visibility</p:attrName>
                                        </p:attrNameLst>
                                      </p:cBhvr>
                                      <p:to>
                                        <p:strVal val="visible"/>
                                      </p:to>
                                    </p:set>
                                  </p:childTnLst>
                                </p:cTn>
                              </p:par>
                              <p:par>
                                <p:cTn id="1096" presetID="1" presetClass="entr" presetSubtype="0" fill="hold" grpId="3" nodeType="withEffect">
                                  <p:stCondLst>
                                    <p:cond delay="0"/>
                                  </p:stCondLst>
                                  <p:childTnLst>
                                    <p:set>
                                      <p:cBhvr>
                                        <p:cTn id="1097"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8"/>
                  </p:tgtEl>
                </p:cond>
              </p:nextCondLst>
            </p:seq>
            <p:seq concurrent="1" nextAc="seek">
              <p:cTn id="1098" restart="whenNotActive" fill="hold" evtFilter="cancelBubble" nodeType="interactiveSeq">
                <p:stCondLst>
                  <p:cond evt="onClick" delay="0">
                    <p:tgtEl>
                      <p:spTgt spid="210"/>
                    </p:tgtEl>
                  </p:cond>
                </p:stCondLst>
                <p:endSync evt="end" delay="0">
                  <p:rtn val="all"/>
                </p:endSync>
                <p:childTnLst>
                  <p:par>
                    <p:cTn id="1099" fill="hold">
                      <p:stCondLst>
                        <p:cond delay="0"/>
                      </p:stCondLst>
                      <p:childTnLst>
                        <p:par>
                          <p:cTn id="1100" fill="hold">
                            <p:stCondLst>
                              <p:cond delay="0"/>
                            </p:stCondLst>
                            <p:childTnLst>
                              <p:par>
                                <p:cTn id="1101" presetID="1" presetClass="exit" presetSubtype="0" fill="hold" grpId="0" nodeType="withEffect">
                                  <p:stCondLst>
                                    <p:cond delay="0"/>
                                  </p:stCondLst>
                                  <p:childTnLst>
                                    <p:set>
                                      <p:cBhvr>
                                        <p:cTn id="1102" dur="1" fill="hold">
                                          <p:stCondLst>
                                            <p:cond delay="0"/>
                                          </p:stCondLst>
                                        </p:cTn>
                                        <p:tgtEl>
                                          <p:spTgt spid="210"/>
                                        </p:tgtEl>
                                        <p:attrNameLst>
                                          <p:attrName>style.visibility</p:attrName>
                                        </p:attrNameLst>
                                      </p:cBhvr>
                                      <p:to>
                                        <p:strVal val="hidden"/>
                                      </p:to>
                                    </p:set>
                                  </p:childTnLst>
                                </p:cTn>
                              </p:par>
                              <p:par>
                                <p:cTn id="1103" presetID="1" presetClass="entr" presetSubtype="0" fill="hold" grpId="0" nodeType="withEffect">
                                  <p:stCondLst>
                                    <p:cond delay="0"/>
                                  </p:stCondLst>
                                  <p:childTnLst>
                                    <p:set>
                                      <p:cBhvr>
                                        <p:cTn id="1104" dur="1" fill="hold">
                                          <p:stCondLst>
                                            <p:cond delay="0"/>
                                          </p:stCondLst>
                                        </p:cTn>
                                        <p:tgtEl>
                                          <p:spTgt spid="211"/>
                                        </p:tgtEl>
                                        <p:attrNameLst>
                                          <p:attrName>style.visibility</p:attrName>
                                        </p:attrNameLst>
                                      </p:cBhvr>
                                      <p:to>
                                        <p:strVal val="visible"/>
                                      </p:to>
                                    </p:set>
                                  </p:childTnLst>
                                </p:cTn>
                              </p:par>
                              <p:par>
                                <p:cTn id="1105" presetID="1" presetClass="entr" presetSubtype="0" fill="hold" grpId="0" nodeType="withEffect">
                                  <p:stCondLst>
                                    <p:cond delay="0"/>
                                  </p:stCondLst>
                                  <p:childTnLst>
                                    <p:set>
                                      <p:cBhvr>
                                        <p:cTn id="1106"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0"/>
                  </p:tgtEl>
                </p:cond>
              </p:nextCondLst>
            </p:seq>
            <p:seq concurrent="1" nextAc="seek">
              <p:cTn id="1107" restart="whenNotActive" fill="hold" evtFilter="cancelBubble" nodeType="interactiveSeq">
                <p:stCondLst>
                  <p:cond evt="onClick" delay="0">
                    <p:tgtEl>
                      <p:spTgt spid="212"/>
                    </p:tgtEl>
                  </p:cond>
                </p:stCondLst>
                <p:endSync evt="end" delay="0">
                  <p:rtn val="all"/>
                </p:endSync>
                <p:childTnLst>
                  <p:par>
                    <p:cTn id="1108" fill="hold">
                      <p:stCondLst>
                        <p:cond delay="0"/>
                      </p:stCondLst>
                      <p:childTnLst>
                        <p:par>
                          <p:cTn id="1109" fill="hold">
                            <p:stCondLst>
                              <p:cond delay="0"/>
                            </p:stCondLst>
                            <p:childTnLst>
                              <p:par>
                                <p:cTn id="1110" presetID="1" presetClass="exit" presetSubtype="0" fill="hold" grpId="1" nodeType="withEffect">
                                  <p:stCondLst>
                                    <p:cond delay="0"/>
                                  </p:stCondLst>
                                  <p:childTnLst>
                                    <p:set>
                                      <p:cBhvr>
                                        <p:cTn id="1111" dur="1" fill="hold">
                                          <p:stCondLst>
                                            <p:cond delay="0"/>
                                          </p:stCondLst>
                                        </p:cTn>
                                        <p:tgtEl>
                                          <p:spTgt spid="211"/>
                                        </p:tgtEl>
                                        <p:attrNameLst>
                                          <p:attrName>style.visibility</p:attrName>
                                        </p:attrNameLst>
                                      </p:cBhvr>
                                      <p:to>
                                        <p:strVal val="hidden"/>
                                      </p:to>
                                    </p:set>
                                  </p:childTnLst>
                                </p:cTn>
                              </p:par>
                              <p:par>
                                <p:cTn id="1112" presetID="1" presetClass="exit" presetSubtype="0" fill="hold" grpId="1" nodeType="withEffect">
                                  <p:stCondLst>
                                    <p:cond delay="0"/>
                                  </p:stCondLst>
                                  <p:childTnLst>
                                    <p:set>
                                      <p:cBhvr>
                                        <p:cTn id="1113" dur="1" fill="hold">
                                          <p:stCondLst>
                                            <p:cond delay="0"/>
                                          </p:stCondLst>
                                        </p:cTn>
                                        <p:tgtEl>
                                          <p:spTgt spid="212"/>
                                        </p:tgtEl>
                                        <p:attrNameLst>
                                          <p:attrName>style.visibility</p:attrName>
                                        </p:attrNameLst>
                                      </p:cBhvr>
                                      <p:to>
                                        <p:strVal val="hidden"/>
                                      </p:to>
                                    </p:set>
                                  </p:childTnLst>
                                </p:cTn>
                              </p:par>
                              <p:par>
                                <p:cTn id="1114" presetID="1" presetClass="entr" presetSubtype="0" fill="hold" grpId="1" nodeType="withEffect">
                                  <p:stCondLst>
                                    <p:cond delay="0"/>
                                  </p:stCondLst>
                                  <p:childTnLst>
                                    <p:set>
                                      <p:cBhvr>
                                        <p:cTn id="1115" dur="1" fill="hold">
                                          <p:stCondLst>
                                            <p:cond delay="0"/>
                                          </p:stCondLst>
                                        </p:cTn>
                                        <p:tgtEl>
                                          <p:spTgt spid="210"/>
                                        </p:tgtEl>
                                        <p:attrNameLst>
                                          <p:attrName>style.visibility</p:attrName>
                                        </p:attrNameLst>
                                      </p:cBhvr>
                                      <p:to>
                                        <p:strVal val="visible"/>
                                      </p:to>
                                    </p:set>
                                  </p:childTnLst>
                                </p:cTn>
                              </p:par>
                            </p:childTnLst>
                          </p:cTn>
                        </p:par>
                      </p:childTnLst>
                    </p:cTn>
                  </p:par>
                </p:childTnLst>
              </p:cTn>
              <p:nextCondLst>
                <p:cond evt="onClick" delay="0">
                  <p:tgtEl>
                    <p:spTgt spid="212"/>
                  </p:tgtEl>
                </p:cond>
              </p:nextCondLst>
            </p:seq>
            <p:seq concurrent="1" nextAc="seek">
              <p:cTn id="1116" restart="whenNotActive" fill="hold" evtFilter="cancelBubble" nodeType="interactiveSeq">
                <p:stCondLst>
                  <p:cond evt="onClick" delay="0">
                    <p:tgtEl>
                      <p:spTgt spid="211"/>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2" nodeType="withEffect">
                                  <p:stCondLst>
                                    <p:cond delay="0"/>
                                  </p:stCondLst>
                                  <p:childTnLst>
                                    <p:set>
                                      <p:cBhvr>
                                        <p:cTn id="1120" dur="1" fill="hold">
                                          <p:stCondLst>
                                            <p:cond delay="0"/>
                                          </p:stCondLst>
                                        </p:cTn>
                                        <p:tgtEl>
                                          <p:spTgt spid="211"/>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212"/>
                                        </p:tgtEl>
                                        <p:attrNameLst>
                                          <p:attrName>style.visibility</p:attrName>
                                        </p:attrNameLst>
                                      </p:cBhvr>
                                      <p:to>
                                        <p:strVal val="hidden"/>
                                      </p:to>
                                    </p:set>
                                  </p:childTnLst>
                                </p:cTn>
                              </p:par>
                              <p:par>
                                <p:cTn id="1123" presetID="1" presetClass="entr" presetSubtype="0" fill="hold" grpId="0" nodeType="withEffect">
                                  <p:stCondLst>
                                    <p:cond delay="0"/>
                                  </p:stCondLst>
                                  <p:childTnLst>
                                    <p:set>
                                      <p:cBhvr>
                                        <p:cTn id="1124" dur="1" fill="hold">
                                          <p:stCondLst>
                                            <p:cond delay="0"/>
                                          </p:stCondLst>
                                        </p:cTn>
                                        <p:tgtEl>
                                          <p:spTgt spid="214"/>
                                        </p:tgtEl>
                                        <p:attrNameLst>
                                          <p:attrName>style.visibility</p:attrName>
                                        </p:attrNameLst>
                                      </p:cBhvr>
                                      <p:to>
                                        <p:strVal val="visible"/>
                                      </p:to>
                                    </p:set>
                                  </p:childTnLst>
                                </p:cTn>
                              </p:par>
                              <p:par>
                                <p:cTn id="1125" presetID="1" presetClass="entr" presetSubtype="0" fill="hold" grpId="0" nodeType="withEffect">
                                  <p:stCondLst>
                                    <p:cond delay="0"/>
                                  </p:stCondLst>
                                  <p:childTnLst>
                                    <p:set>
                                      <p:cBhvr>
                                        <p:cTn id="1126"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11"/>
                  </p:tgtEl>
                </p:cond>
              </p:nextCondLst>
            </p:seq>
            <p:seq concurrent="1" nextAc="seek">
              <p:cTn id="1127" restart="whenNotActive" fill="hold" evtFilter="cancelBubble" nodeType="interactiveSeq">
                <p:stCondLst>
                  <p:cond evt="onClick" delay="0">
                    <p:tgtEl>
                      <p:spTgt spid="214"/>
                    </p:tgtEl>
                  </p:cond>
                </p:stCondLst>
                <p:endSync evt="end" delay="0">
                  <p:rtn val="all"/>
                </p:endSync>
                <p:childTnLst>
                  <p:par>
                    <p:cTn id="1128" fill="hold">
                      <p:stCondLst>
                        <p:cond delay="0"/>
                      </p:stCondLst>
                      <p:childTnLst>
                        <p:par>
                          <p:cTn id="1129" fill="hold">
                            <p:stCondLst>
                              <p:cond delay="0"/>
                            </p:stCondLst>
                            <p:childTnLst>
                              <p:par>
                                <p:cTn id="1130" presetID="1" presetClass="exit" presetSubtype="0" fill="hold" grpId="1" nodeType="withEffect">
                                  <p:stCondLst>
                                    <p:cond delay="0"/>
                                  </p:stCondLst>
                                  <p:childTnLst>
                                    <p:set>
                                      <p:cBhvr>
                                        <p:cTn id="1131" dur="1" fill="hold">
                                          <p:stCondLst>
                                            <p:cond delay="0"/>
                                          </p:stCondLst>
                                        </p:cTn>
                                        <p:tgtEl>
                                          <p:spTgt spid="214"/>
                                        </p:tgtEl>
                                        <p:attrNameLst>
                                          <p:attrName>style.visibility</p:attrName>
                                        </p:attrNameLst>
                                      </p:cBhvr>
                                      <p:to>
                                        <p:strVal val="hidden"/>
                                      </p:to>
                                    </p:set>
                                  </p:childTnLst>
                                </p:cTn>
                              </p:par>
                              <p:par>
                                <p:cTn id="1132" presetID="1" presetClass="exit" presetSubtype="0" fill="hold" grpId="1" nodeType="withEffect">
                                  <p:stCondLst>
                                    <p:cond delay="0"/>
                                  </p:stCondLst>
                                  <p:childTnLst>
                                    <p:set>
                                      <p:cBhvr>
                                        <p:cTn id="1133" dur="1" fill="hold">
                                          <p:stCondLst>
                                            <p:cond delay="0"/>
                                          </p:stCondLst>
                                        </p:cTn>
                                        <p:tgtEl>
                                          <p:spTgt spid="213"/>
                                        </p:tgtEl>
                                        <p:attrNameLst>
                                          <p:attrName>style.visibility</p:attrName>
                                        </p:attrNameLst>
                                      </p:cBhvr>
                                      <p:to>
                                        <p:strVal val="hidden"/>
                                      </p:to>
                                    </p:set>
                                  </p:childTnLst>
                                </p:cTn>
                              </p:par>
                              <p:par>
                                <p:cTn id="1134" presetID="1" presetClass="entr" presetSubtype="0" fill="hold" grpId="3" nodeType="withEffect">
                                  <p:stCondLst>
                                    <p:cond delay="0"/>
                                  </p:stCondLst>
                                  <p:childTnLst>
                                    <p:set>
                                      <p:cBhvr>
                                        <p:cTn id="1135" dur="1" fill="hold">
                                          <p:stCondLst>
                                            <p:cond delay="0"/>
                                          </p:stCondLst>
                                        </p:cTn>
                                        <p:tgtEl>
                                          <p:spTgt spid="211"/>
                                        </p:tgtEl>
                                        <p:attrNameLst>
                                          <p:attrName>style.visibility</p:attrName>
                                        </p:attrNameLst>
                                      </p:cBhvr>
                                      <p:to>
                                        <p:strVal val="visible"/>
                                      </p:to>
                                    </p:set>
                                  </p:childTnLst>
                                </p:cTn>
                              </p:par>
                              <p:par>
                                <p:cTn id="1136" presetID="1" presetClass="entr" presetSubtype="0" fill="hold" grpId="2" nodeType="withEffect">
                                  <p:stCondLst>
                                    <p:cond delay="0"/>
                                  </p:stCondLst>
                                  <p:childTnLst>
                                    <p:set>
                                      <p:cBhvr>
                                        <p:cTn id="1137"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4"/>
                  </p:tgtEl>
                </p:cond>
              </p:nextCondLst>
            </p:seq>
            <p:seq concurrent="1" nextAc="seek">
              <p:cTn id="1138" restart="whenNotActive" fill="hold" evtFilter="cancelBubble" nodeType="interactiveSeq">
                <p:stCondLst>
                  <p:cond evt="onClick" delay="0">
                    <p:tgtEl>
                      <p:spTgt spid="213"/>
                    </p:tgtEl>
                  </p:cond>
                </p:stCondLst>
                <p:endSync evt="end" delay="0">
                  <p:rtn val="all"/>
                </p:endSync>
                <p:childTnLst>
                  <p:par>
                    <p:cTn id="1139" fill="hold">
                      <p:stCondLst>
                        <p:cond delay="0"/>
                      </p:stCondLst>
                      <p:childTnLst>
                        <p:par>
                          <p:cTn id="1140" fill="hold">
                            <p:stCondLst>
                              <p:cond delay="0"/>
                            </p:stCondLst>
                            <p:childTnLst>
                              <p:par>
                                <p:cTn id="1141" presetID="1" presetClass="exit" presetSubtype="0" fill="hold" grpId="2" nodeType="withEffect">
                                  <p:stCondLst>
                                    <p:cond delay="0"/>
                                  </p:stCondLst>
                                  <p:childTnLst>
                                    <p:set>
                                      <p:cBhvr>
                                        <p:cTn id="1142" dur="1" fill="hold">
                                          <p:stCondLst>
                                            <p:cond delay="0"/>
                                          </p:stCondLst>
                                        </p:cTn>
                                        <p:tgtEl>
                                          <p:spTgt spid="213"/>
                                        </p:tgtEl>
                                        <p:attrNameLst>
                                          <p:attrName>style.visibility</p:attrName>
                                        </p:attrNameLst>
                                      </p:cBhvr>
                                      <p:to>
                                        <p:strVal val="hidden"/>
                                      </p:to>
                                    </p:set>
                                  </p:childTnLst>
                                </p:cTn>
                              </p:par>
                              <p:par>
                                <p:cTn id="1143" presetID="1" presetClass="exit" presetSubtype="0" fill="hold" grpId="2" nodeType="withEffect">
                                  <p:stCondLst>
                                    <p:cond delay="0"/>
                                  </p:stCondLst>
                                  <p:childTnLst>
                                    <p:set>
                                      <p:cBhvr>
                                        <p:cTn id="1144" dur="1" fill="hold">
                                          <p:stCondLst>
                                            <p:cond delay="0"/>
                                          </p:stCondLst>
                                        </p:cTn>
                                        <p:tgtEl>
                                          <p:spTgt spid="214"/>
                                        </p:tgtEl>
                                        <p:attrNameLst>
                                          <p:attrName>style.visibility</p:attrName>
                                        </p:attrNameLst>
                                      </p:cBhvr>
                                      <p:to>
                                        <p:strVal val="hidden"/>
                                      </p:to>
                                    </p:set>
                                  </p:childTnLst>
                                </p:cTn>
                              </p:par>
                              <p:par>
                                <p:cTn id="1145" presetID="1" presetClass="entr" presetSubtype="0" fill="hold" grpId="3" nodeType="withEffect">
                                  <p:stCondLst>
                                    <p:cond delay="0"/>
                                  </p:stCondLst>
                                  <p:childTnLst>
                                    <p:set>
                                      <p:cBhvr>
                                        <p:cTn id="1146" dur="1" fill="hold">
                                          <p:stCondLst>
                                            <p:cond delay="0"/>
                                          </p:stCondLst>
                                        </p:cTn>
                                        <p:tgtEl>
                                          <p:spTgt spid="216"/>
                                        </p:tgtEl>
                                        <p:attrNameLst>
                                          <p:attrName>style.visibility</p:attrName>
                                        </p:attrNameLst>
                                      </p:cBhvr>
                                      <p:to>
                                        <p:strVal val="visible"/>
                                      </p:to>
                                    </p:set>
                                  </p:childTnLst>
                                </p:cTn>
                              </p:par>
                              <p:par>
                                <p:cTn id="1147" presetID="1" presetClass="entr" presetSubtype="0" fill="hold" grpId="3" nodeType="withEffect">
                                  <p:stCondLst>
                                    <p:cond delay="0"/>
                                  </p:stCondLst>
                                  <p:childTnLst>
                                    <p:set>
                                      <p:cBhvr>
                                        <p:cTn id="1148" dur="1" fill="hold">
                                          <p:stCondLst>
                                            <p:cond delay="0"/>
                                          </p:stCondLst>
                                        </p:cTn>
                                        <p:tgtEl>
                                          <p:spTgt spid="215"/>
                                        </p:tgtEl>
                                        <p:attrNameLst>
                                          <p:attrName>style.visibility</p:attrName>
                                        </p:attrNameLst>
                                      </p:cBhvr>
                                      <p:to>
                                        <p:strVal val="visible"/>
                                      </p:to>
                                    </p:set>
                                  </p:childTnLst>
                                </p:cTn>
                              </p:par>
                            </p:childTnLst>
                          </p:cTn>
                        </p:par>
                      </p:childTnLst>
                    </p:cTn>
                  </p:par>
                </p:childTnLst>
              </p:cTn>
              <p:nextCondLst>
                <p:cond evt="onClick" delay="0">
                  <p:tgtEl>
                    <p:spTgt spid="213"/>
                  </p:tgtEl>
                </p:cond>
              </p:nextCondLst>
            </p:seq>
            <p:seq concurrent="1" nextAc="seek">
              <p:cTn id="1149" restart="whenNotActive" fill="hold" evtFilter="cancelBubble" nodeType="interactiveSeq">
                <p:stCondLst>
                  <p:cond evt="onClick" delay="0">
                    <p:tgtEl>
                      <p:spTgt spid="216"/>
                    </p:tgtEl>
                  </p:cond>
                </p:stCondLst>
                <p:endSync evt="end" delay="0">
                  <p:rtn val="all"/>
                </p:endSync>
                <p:childTnLst>
                  <p:par>
                    <p:cTn id="1150" fill="hold">
                      <p:stCondLst>
                        <p:cond delay="0"/>
                      </p:stCondLst>
                      <p:childTnLst>
                        <p:par>
                          <p:cTn id="1151" fill="hold">
                            <p:stCondLst>
                              <p:cond delay="0"/>
                            </p:stCondLst>
                            <p:childTnLst>
                              <p:par>
                                <p:cTn id="1152" presetID="1" presetClass="exit" presetSubtype="0" fill="hold" grpId="1" nodeType="withEffect">
                                  <p:stCondLst>
                                    <p:cond delay="0"/>
                                  </p:stCondLst>
                                  <p:childTnLst>
                                    <p:set>
                                      <p:cBhvr>
                                        <p:cTn id="1153" dur="1" fill="hold">
                                          <p:stCondLst>
                                            <p:cond delay="0"/>
                                          </p:stCondLst>
                                        </p:cTn>
                                        <p:tgtEl>
                                          <p:spTgt spid="216"/>
                                        </p:tgtEl>
                                        <p:attrNameLst>
                                          <p:attrName>style.visibility</p:attrName>
                                        </p:attrNameLst>
                                      </p:cBhvr>
                                      <p:to>
                                        <p:strVal val="hidden"/>
                                      </p:to>
                                    </p:set>
                                  </p:childTnLst>
                                </p:cTn>
                              </p:par>
                              <p:par>
                                <p:cTn id="1154" presetID="1" presetClass="exit" presetSubtype="0" fill="hold" grpId="1" nodeType="withEffect">
                                  <p:stCondLst>
                                    <p:cond delay="0"/>
                                  </p:stCondLst>
                                  <p:childTnLst>
                                    <p:set>
                                      <p:cBhvr>
                                        <p:cTn id="1155" dur="1" fill="hold">
                                          <p:stCondLst>
                                            <p:cond delay="0"/>
                                          </p:stCondLst>
                                        </p:cTn>
                                        <p:tgtEl>
                                          <p:spTgt spid="215"/>
                                        </p:tgtEl>
                                        <p:attrNameLst>
                                          <p:attrName>style.visibility</p:attrName>
                                        </p:attrNameLst>
                                      </p:cBhvr>
                                      <p:to>
                                        <p:strVal val="hidden"/>
                                      </p:to>
                                    </p:set>
                                  </p:childTnLst>
                                </p:cTn>
                              </p:par>
                              <p:par>
                                <p:cTn id="1156" presetID="1" presetClass="entr" presetSubtype="0" fill="hold" grpId="3" nodeType="withEffect">
                                  <p:stCondLst>
                                    <p:cond delay="0"/>
                                  </p:stCondLst>
                                  <p:childTnLst>
                                    <p:set>
                                      <p:cBhvr>
                                        <p:cTn id="1157" dur="1" fill="hold">
                                          <p:stCondLst>
                                            <p:cond delay="0"/>
                                          </p:stCondLst>
                                        </p:cTn>
                                        <p:tgtEl>
                                          <p:spTgt spid="214"/>
                                        </p:tgtEl>
                                        <p:attrNameLst>
                                          <p:attrName>style.visibility</p:attrName>
                                        </p:attrNameLst>
                                      </p:cBhvr>
                                      <p:to>
                                        <p:strVal val="visible"/>
                                      </p:to>
                                    </p:set>
                                  </p:childTnLst>
                                </p:cTn>
                              </p:par>
                              <p:par>
                                <p:cTn id="1158" presetID="1" presetClass="entr" presetSubtype="0" fill="hold" grpId="3" nodeType="withEffect">
                                  <p:stCondLst>
                                    <p:cond delay="0"/>
                                  </p:stCondLst>
                                  <p:childTnLst>
                                    <p:set>
                                      <p:cBhvr>
                                        <p:cTn id="1159"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16"/>
                  </p:tgtEl>
                </p:cond>
              </p:nextCondLst>
            </p:seq>
            <p:seq concurrent="1" nextAc="seek">
              <p:cTn id="1160" restart="whenNotActive" fill="hold" evtFilter="cancelBubble" nodeType="interactiveSeq">
                <p:stCondLst>
                  <p:cond evt="onClick" delay="0">
                    <p:tgtEl>
                      <p:spTgt spid="215"/>
                    </p:tgtEl>
                  </p:cond>
                </p:stCondLst>
                <p:endSync evt="end" delay="0">
                  <p:rtn val="all"/>
                </p:endSync>
                <p:childTnLst>
                  <p:par>
                    <p:cTn id="1161" fill="hold">
                      <p:stCondLst>
                        <p:cond delay="0"/>
                      </p:stCondLst>
                      <p:childTnLst>
                        <p:par>
                          <p:cTn id="1162" fill="hold">
                            <p:stCondLst>
                              <p:cond delay="0"/>
                            </p:stCondLst>
                            <p:childTnLst>
                              <p:par>
                                <p:cTn id="1163" presetID="1" presetClass="exit" presetSubtype="0" fill="hold" grpId="2" nodeType="withEffect">
                                  <p:stCondLst>
                                    <p:cond delay="0"/>
                                  </p:stCondLst>
                                  <p:childTnLst>
                                    <p:set>
                                      <p:cBhvr>
                                        <p:cTn id="1164" dur="1" fill="hold">
                                          <p:stCondLst>
                                            <p:cond delay="0"/>
                                          </p:stCondLst>
                                        </p:cTn>
                                        <p:tgtEl>
                                          <p:spTgt spid="215"/>
                                        </p:tgtEl>
                                        <p:attrNameLst>
                                          <p:attrName>style.visibility</p:attrName>
                                        </p:attrNameLst>
                                      </p:cBhvr>
                                      <p:to>
                                        <p:strVal val="hidden"/>
                                      </p:to>
                                    </p:set>
                                  </p:childTnLst>
                                </p:cTn>
                              </p:par>
                              <p:par>
                                <p:cTn id="1165" presetID="1" presetClass="exit" presetSubtype="0" fill="hold" grpId="2" nodeType="withEffect">
                                  <p:stCondLst>
                                    <p:cond delay="0"/>
                                  </p:stCondLst>
                                  <p:childTnLst>
                                    <p:set>
                                      <p:cBhvr>
                                        <p:cTn id="1166" dur="1" fill="hold">
                                          <p:stCondLst>
                                            <p:cond delay="0"/>
                                          </p:stCondLst>
                                        </p:cTn>
                                        <p:tgtEl>
                                          <p:spTgt spid="216"/>
                                        </p:tgtEl>
                                        <p:attrNameLst>
                                          <p:attrName>style.visibility</p:attrName>
                                        </p:attrNameLst>
                                      </p:cBhvr>
                                      <p:to>
                                        <p:strVal val="hidden"/>
                                      </p:to>
                                    </p:set>
                                  </p:childTnLst>
                                </p:cTn>
                              </p:par>
                              <p:par>
                                <p:cTn id="1167" presetID="1" presetClass="entr" presetSubtype="0" fill="hold" grpId="3" nodeType="withEffect">
                                  <p:stCondLst>
                                    <p:cond delay="0"/>
                                  </p:stCondLst>
                                  <p:childTnLst>
                                    <p:set>
                                      <p:cBhvr>
                                        <p:cTn id="1168" dur="1" fill="hold">
                                          <p:stCondLst>
                                            <p:cond delay="0"/>
                                          </p:stCondLst>
                                        </p:cTn>
                                        <p:tgtEl>
                                          <p:spTgt spid="218"/>
                                        </p:tgtEl>
                                        <p:attrNameLst>
                                          <p:attrName>style.visibility</p:attrName>
                                        </p:attrNameLst>
                                      </p:cBhvr>
                                      <p:to>
                                        <p:strVal val="visible"/>
                                      </p:to>
                                    </p:set>
                                  </p:childTnLst>
                                </p:cTn>
                              </p:par>
                              <p:par>
                                <p:cTn id="1169" presetID="1" presetClass="entr" presetSubtype="0" fill="hold" grpId="3" nodeType="withEffect">
                                  <p:stCondLst>
                                    <p:cond delay="0"/>
                                  </p:stCondLst>
                                  <p:childTnLst>
                                    <p:set>
                                      <p:cBhvr>
                                        <p:cTn id="1170"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5"/>
                  </p:tgtEl>
                </p:cond>
              </p:nextCondLst>
            </p:seq>
            <p:seq concurrent="1" nextAc="seek">
              <p:cTn id="1171" restart="whenNotActive" fill="hold" evtFilter="cancelBubble" nodeType="interactiveSeq">
                <p:stCondLst>
                  <p:cond evt="onClick" delay="0">
                    <p:tgtEl>
                      <p:spTgt spid="218"/>
                    </p:tgtEl>
                  </p:cond>
                </p:stCondLst>
                <p:endSync evt="end" delay="0">
                  <p:rtn val="all"/>
                </p:endSync>
                <p:childTnLst>
                  <p:par>
                    <p:cTn id="1172" fill="hold">
                      <p:stCondLst>
                        <p:cond delay="0"/>
                      </p:stCondLst>
                      <p:childTnLst>
                        <p:par>
                          <p:cTn id="1173" fill="hold">
                            <p:stCondLst>
                              <p:cond delay="0"/>
                            </p:stCondLst>
                            <p:childTnLst>
                              <p:par>
                                <p:cTn id="1174" presetID="1" presetClass="exit" presetSubtype="0" fill="hold" grpId="1" nodeType="withEffect">
                                  <p:stCondLst>
                                    <p:cond delay="0"/>
                                  </p:stCondLst>
                                  <p:childTnLst>
                                    <p:set>
                                      <p:cBhvr>
                                        <p:cTn id="1175" dur="1" fill="hold">
                                          <p:stCondLst>
                                            <p:cond delay="0"/>
                                          </p:stCondLst>
                                        </p:cTn>
                                        <p:tgtEl>
                                          <p:spTgt spid="218"/>
                                        </p:tgtEl>
                                        <p:attrNameLst>
                                          <p:attrName>style.visibility</p:attrName>
                                        </p:attrNameLst>
                                      </p:cBhvr>
                                      <p:to>
                                        <p:strVal val="hidden"/>
                                      </p:to>
                                    </p:set>
                                  </p:childTnLst>
                                </p:cTn>
                              </p:par>
                              <p:par>
                                <p:cTn id="1176" presetID="1" presetClass="exit" presetSubtype="0" fill="hold" grpId="1" nodeType="withEffect">
                                  <p:stCondLst>
                                    <p:cond delay="0"/>
                                  </p:stCondLst>
                                  <p:childTnLst>
                                    <p:set>
                                      <p:cBhvr>
                                        <p:cTn id="1177" dur="1" fill="hold">
                                          <p:stCondLst>
                                            <p:cond delay="0"/>
                                          </p:stCondLst>
                                        </p:cTn>
                                        <p:tgtEl>
                                          <p:spTgt spid="217"/>
                                        </p:tgtEl>
                                        <p:attrNameLst>
                                          <p:attrName>style.visibility</p:attrName>
                                        </p:attrNameLst>
                                      </p:cBhvr>
                                      <p:to>
                                        <p:strVal val="hidden"/>
                                      </p:to>
                                    </p:set>
                                  </p:childTnLst>
                                </p:cTn>
                              </p:par>
                              <p:par>
                                <p:cTn id="1178" presetID="1" presetClass="entr" presetSubtype="0" fill="hold" grpId="0" nodeType="withEffect">
                                  <p:stCondLst>
                                    <p:cond delay="0"/>
                                  </p:stCondLst>
                                  <p:childTnLst>
                                    <p:set>
                                      <p:cBhvr>
                                        <p:cTn id="1179" dur="1" fill="hold">
                                          <p:stCondLst>
                                            <p:cond delay="0"/>
                                          </p:stCondLst>
                                        </p:cTn>
                                        <p:tgtEl>
                                          <p:spTgt spid="216"/>
                                        </p:tgtEl>
                                        <p:attrNameLst>
                                          <p:attrName>style.visibility</p:attrName>
                                        </p:attrNameLst>
                                      </p:cBhvr>
                                      <p:to>
                                        <p:strVal val="visible"/>
                                      </p:to>
                                    </p:set>
                                  </p:childTnLst>
                                </p:cTn>
                              </p:par>
                              <p:par>
                                <p:cTn id="1180" presetID="1" presetClass="entr" presetSubtype="0" fill="hold" grpId="0" nodeType="withEffect">
                                  <p:stCondLst>
                                    <p:cond delay="0"/>
                                  </p:stCondLst>
                                  <p:childTnLst>
                                    <p:set>
                                      <p:cBhvr>
                                        <p:cTn id="1181" dur="1" fill="hold">
                                          <p:stCondLst>
                                            <p:cond delay="0"/>
                                          </p:stCondLst>
                                        </p:cTn>
                                        <p:tgtEl>
                                          <p:spTgt spid="215"/>
                                        </p:tgtEl>
                                        <p:attrNameLst>
                                          <p:attrName>style.visibility</p:attrName>
                                        </p:attrNameLst>
                                      </p:cBhvr>
                                      <p:to>
                                        <p:strVal val="visible"/>
                                      </p:to>
                                    </p:set>
                                  </p:childTnLst>
                                </p:cTn>
                              </p:par>
                            </p:childTnLst>
                          </p:cTn>
                        </p:par>
                      </p:childTnLst>
                    </p:cTn>
                  </p:par>
                </p:childTnLst>
              </p:cTn>
              <p:nextCondLst>
                <p:cond evt="onClick" delay="0">
                  <p:tgtEl>
                    <p:spTgt spid="218"/>
                  </p:tgtEl>
                </p:cond>
              </p:nextCondLst>
            </p:seq>
            <p:seq concurrent="1" nextAc="seek">
              <p:cTn id="1182" restart="whenNotActive" fill="hold" evtFilter="cancelBubble" nodeType="interactiveSeq">
                <p:stCondLst>
                  <p:cond evt="onClick" delay="0">
                    <p:tgtEl>
                      <p:spTgt spid="217"/>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2" nodeType="withEffect">
                                  <p:stCondLst>
                                    <p:cond delay="0"/>
                                  </p:stCondLst>
                                  <p:childTnLst>
                                    <p:set>
                                      <p:cBhvr>
                                        <p:cTn id="1186" dur="1" fill="hold">
                                          <p:stCondLst>
                                            <p:cond delay="0"/>
                                          </p:stCondLst>
                                        </p:cTn>
                                        <p:tgtEl>
                                          <p:spTgt spid="217"/>
                                        </p:tgtEl>
                                        <p:attrNameLst>
                                          <p:attrName>style.visibility</p:attrName>
                                        </p:attrNameLst>
                                      </p:cBhvr>
                                      <p:to>
                                        <p:strVal val="hidden"/>
                                      </p:to>
                                    </p:set>
                                  </p:childTnLst>
                                </p:cTn>
                              </p:par>
                              <p:par>
                                <p:cTn id="1187" presetID="1" presetClass="exit" presetSubtype="0" fill="hold" grpId="2" nodeType="withEffect">
                                  <p:stCondLst>
                                    <p:cond delay="0"/>
                                  </p:stCondLst>
                                  <p:childTnLst>
                                    <p:set>
                                      <p:cBhvr>
                                        <p:cTn id="1188" dur="1" fill="hold">
                                          <p:stCondLst>
                                            <p:cond delay="0"/>
                                          </p:stCondLst>
                                        </p:cTn>
                                        <p:tgtEl>
                                          <p:spTgt spid="218"/>
                                        </p:tgtEl>
                                        <p:attrNameLst>
                                          <p:attrName>style.visibility</p:attrName>
                                        </p:attrNameLst>
                                      </p:cBhvr>
                                      <p:to>
                                        <p:strVal val="hidden"/>
                                      </p:to>
                                    </p:set>
                                  </p:childTnLst>
                                </p:cTn>
                              </p:par>
                              <p:par>
                                <p:cTn id="1189" presetID="1" presetClass="entr" presetSubtype="0" fill="hold" grpId="0" nodeType="withEffect">
                                  <p:stCondLst>
                                    <p:cond delay="0"/>
                                  </p:stCondLst>
                                  <p:childTnLst>
                                    <p:set>
                                      <p:cBhvr>
                                        <p:cTn id="1190" dur="1" fill="hold">
                                          <p:stCondLst>
                                            <p:cond delay="0"/>
                                          </p:stCondLst>
                                        </p:cTn>
                                        <p:tgtEl>
                                          <p:spTgt spid="220"/>
                                        </p:tgtEl>
                                        <p:attrNameLst>
                                          <p:attrName>style.visibility</p:attrName>
                                        </p:attrNameLst>
                                      </p:cBhvr>
                                      <p:to>
                                        <p:strVal val="visible"/>
                                      </p:to>
                                    </p:set>
                                  </p:childTnLst>
                                </p:cTn>
                              </p:par>
                              <p:par>
                                <p:cTn id="1191" presetID="1" presetClass="entr" presetSubtype="0" fill="hold" grpId="0" nodeType="withEffect">
                                  <p:stCondLst>
                                    <p:cond delay="0"/>
                                  </p:stCondLst>
                                  <p:childTnLst>
                                    <p:set>
                                      <p:cBhvr>
                                        <p:cTn id="1192"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17"/>
                  </p:tgtEl>
                </p:cond>
              </p:nextCondLst>
            </p:seq>
            <p:seq concurrent="1" nextAc="seek">
              <p:cTn id="1193" restart="whenNotActive" fill="hold" evtFilter="cancelBubble" nodeType="interactiveSeq">
                <p:stCondLst>
                  <p:cond evt="onClick" delay="0">
                    <p:tgtEl>
                      <p:spTgt spid="220"/>
                    </p:tgtEl>
                  </p:cond>
                </p:stCondLst>
                <p:endSync evt="end" delay="0">
                  <p:rtn val="all"/>
                </p:endSync>
                <p:childTnLst>
                  <p:par>
                    <p:cTn id="1194" fill="hold">
                      <p:stCondLst>
                        <p:cond delay="0"/>
                      </p:stCondLst>
                      <p:childTnLst>
                        <p:par>
                          <p:cTn id="1195" fill="hold">
                            <p:stCondLst>
                              <p:cond delay="0"/>
                            </p:stCondLst>
                            <p:childTnLst>
                              <p:par>
                                <p:cTn id="1196" presetID="1" presetClass="exit" presetSubtype="0" fill="hold" grpId="1" nodeType="withEffect">
                                  <p:stCondLst>
                                    <p:cond delay="0"/>
                                  </p:stCondLst>
                                  <p:childTnLst>
                                    <p:set>
                                      <p:cBhvr>
                                        <p:cTn id="1197" dur="1" fill="hold">
                                          <p:stCondLst>
                                            <p:cond delay="0"/>
                                          </p:stCondLst>
                                        </p:cTn>
                                        <p:tgtEl>
                                          <p:spTgt spid="220"/>
                                        </p:tgtEl>
                                        <p:attrNameLst>
                                          <p:attrName>style.visibility</p:attrName>
                                        </p:attrNameLst>
                                      </p:cBhvr>
                                      <p:to>
                                        <p:strVal val="hidden"/>
                                      </p:to>
                                    </p:set>
                                  </p:childTnLst>
                                </p:cTn>
                              </p:par>
                              <p:par>
                                <p:cTn id="1198" presetID="1" presetClass="exit" presetSubtype="0" fill="hold" grpId="1" nodeType="withEffect">
                                  <p:stCondLst>
                                    <p:cond delay="0"/>
                                  </p:stCondLst>
                                  <p:childTnLst>
                                    <p:set>
                                      <p:cBhvr>
                                        <p:cTn id="1199" dur="1" fill="hold">
                                          <p:stCondLst>
                                            <p:cond delay="0"/>
                                          </p:stCondLst>
                                        </p:cTn>
                                        <p:tgtEl>
                                          <p:spTgt spid="219"/>
                                        </p:tgtEl>
                                        <p:attrNameLst>
                                          <p:attrName>style.visibility</p:attrName>
                                        </p:attrNameLst>
                                      </p:cBhvr>
                                      <p:to>
                                        <p:strVal val="hidden"/>
                                      </p:to>
                                    </p:set>
                                  </p:childTnLst>
                                </p:cTn>
                              </p:par>
                              <p:par>
                                <p:cTn id="1200" presetID="1" presetClass="entr" presetSubtype="0" fill="hold" grpId="0" nodeType="withEffect">
                                  <p:stCondLst>
                                    <p:cond delay="0"/>
                                  </p:stCondLst>
                                  <p:childTnLst>
                                    <p:set>
                                      <p:cBhvr>
                                        <p:cTn id="1201" dur="1" fill="hold">
                                          <p:stCondLst>
                                            <p:cond delay="0"/>
                                          </p:stCondLst>
                                        </p:cTn>
                                        <p:tgtEl>
                                          <p:spTgt spid="218"/>
                                        </p:tgtEl>
                                        <p:attrNameLst>
                                          <p:attrName>style.visibility</p:attrName>
                                        </p:attrNameLst>
                                      </p:cBhvr>
                                      <p:to>
                                        <p:strVal val="visible"/>
                                      </p:to>
                                    </p:set>
                                  </p:childTnLst>
                                </p:cTn>
                              </p:par>
                              <p:par>
                                <p:cTn id="1202" presetID="1" presetClass="entr" presetSubtype="0" fill="hold" grpId="0" nodeType="withEffect">
                                  <p:stCondLst>
                                    <p:cond delay="0"/>
                                  </p:stCondLst>
                                  <p:childTnLst>
                                    <p:set>
                                      <p:cBhvr>
                                        <p:cTn id="1203"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20"/>
                  </p:tgtEl>
                </p:cond>
              </p:nextCondLst>
            </p:seq>
            <p:seq concurrent="1" nextAc="seek">
              <p:cTn id="1204" restart="whenNotActive" fill="hold" evtFilter="cancelBubble" nodeType="interactiveSeq">
                <p:stCondLst>
                  <p:cond evt="onClick" delay="0">
                    <p:tgtEl>
                      <p:spTgt spid="219"/>
                    </p:tgtEl>
                  </p:cond>
                </p:stCondLst>
                <p:endSync evt="end" delay="0">
                  <p:rtn val="all"/>
                </p:endSync>
                <p:childTnLst>
                  <p:par>
                    <p:cTn id="1205" fill="hold">
                      <p:stCondLst>
                        <p:cond delay="0"/>
                      </p:stCondLst>
                      <p:childTnLst>
                        <p:par>
                          <p:cTn id="1206" fill="hold">
                            <p:stCondLst>
                              <p:cond delay="0"/>
                            </p:stCondLst>
                            <p:childTnLst>
                              <p:par>
                                <p:cTn id="1207" presetID="1" presetClass="exit" presetSubtype="0" fill="hold" grpId="2" nodeType="withEffect">
                                  <p:stCondLst>
                                    <p:cond delay="0"/>
                                  </p:stCondLst>
                                  <p:childTnLst>
                                    <p:set>
                                      <p:cBhvr>
                                        <p:cTn id="1208" dur="1" fill="hold">
                                          <p:stCondLst>
                                            <p:cond delay="0"/>
                                          </p:stCondLst>
                                        </p:cTn>
                                        <p:tgtEl>
                                          <p:spTgt spid="219"/>
                                        </p:tgtEl>
                                        <p:attrNameLst>
                                          <p:attrName>style.visibility</p:attrName>
                                        </p:attrNameLst>
                                      </p:cBhvr>
                                      <p:to>
                                        <p:strVal val="hidden"/>
                                      </p:to>
                                    </p:set>
                                  </p:childTnLst>
                                </p:cTn>
                              </p:par>
                              <p:par>
                                <p:cTn id="1209" presetID="1" presetClass="exit" presetSubtype="0" fill="hold" grpId="2" nodeType="withEffect">
                                  <p:stCondLst>
                                    <p:cond delay="0"/>
                                  </p:stCondLst>
                                  <p:childTnLst>
                                    <p:set>
                                      <p:cBhvr>
                                        <p:cTn id="1210" dur="1" fill="hold">
                                          <p:stCondLst>
                                            <p:cond delay="0"/>
                                          </p:stCondLst>
                                        </p:cTn>
                                        <p:tgtEl>
                                          <p:spTgt spid="220"/>
                                        </p:tgtEl>
                                        <p:attrNameLst>
                                          <p:attrName>style.visibility</p:attrName>
                                        </p:attrNameLst>
                                      </p:cBhvr>
                                      <p:to>
                                        <p:strVal val="hidden"/>
                                      </p:to>
                                    </p:set>
                                  </p:childTnLst>
                                </p:cTn>
                              </p:par>
                              <p:par>
                                <p:cTn id="1211" presetID="1" presetClass="entr" presetSubtype="0" fill="hold" grpId="3" nodeType="withEffect">
                                  <p:stCondLst>
                                    <p:cond delay="0"/>
                                  </p:stCondLst>
                                  <p:childTnLst>
                                    <p:set>
                                      <p:cBhvr>
                                        <p:cTn id="1212" dur="1" fill="hold">
                                          <p:stCondLst>
                                            <p:cond delay="0"/>
                                          </p:stCondLst>
                                        </p:cTn>
                                        <p:tgtEl>
                                          <p:spTgt spid="222"/>
                                        </p:tgtEl>
                                        <p:attrNameLst>
                                          <p:attrName>style.visibility</p:attrName>
                                        </p:attrNameLst>
                                      </p:cBhvr>
                                      <p:to>
                                        <p:strVal val="visible"/>
                                      </p:to>
                                    </p:set>
                                  </p:childTnLst>
                                </p:cTn>
                              </p:par>
                              <p:par>
                                <p:cTn id="1213" presetID="1" presetClass="entr" presetSubtype="0" fill="hold" grpId="3" nodeType="withEffect">
                                  <p:stCondLst>
                                    <p:cond delay="0"/>
                                  </p:stCondLst>
                                  <p:childTnLst>
                                    <p:set>
                                      <p:cBhvr>
                                        <p:cTn id="1214"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19"/>
                  </p:tgtEl>
                </p:cond>
              </p:nextCondLst>
            </p:seq>
            <p:seq concurrent="1" nextAc="seek">
              <p:cTn id="1215" restart="whenNotActive" fill="hold" evtFilter="cancelBubble" nodeType="interactiveSeq">
                <p:stCondLst>
                  <p:cond evt="onClick" delay="0">
                    <p:tgtEl>
                      <p:spTgt spid="222"/>
                    </p:tgtEl>
                  </p:cond>
                </p:stCondLst>
                <p:endSync evt="end" delay="0">
                  <p:rtn val="all"/>
                </p:endSync>
                <p:childTnLst>
                  <p:par>
                    <p:cTn id="1216" fill="hold">
                      <p:stCondLst>
                        <p:cond delay="0"/>
                      </p:stCondLst>
                      <p:childTnLst>
                        <p:par>
                          <p:cTn id="1217" fill="hold">
                            <p:stCondLst>
                              <p:cond delay="0"/>
                            </p:stCondLst>
                            <p:childTnLst>
                              <p:par>
                                <p:cTn id="1218" presetID="1" presetClass="exit" presetSubtype="0" fill="hold" grpId="1" nodeType="withEffect">
                                  <p:stCondLst>
                                    <p:cond delay="0"/>
                                  </p:stCondLst>
                                  <p:childTnLst>
                                    <p:set>
                                      <p:cBhvr>
                                        <p:cTn id="1219" dur="1" fill="hold">
                                          <p:stCondLst>
                                            <p:cond delay="0"/>
                                          </p:stCondLst>
                                        </p:cTn>
                                        <p:tgtEl>
                                          <p:spTgt spid="222"/>
                                        </p:tgtEl>
                                        <p:attrNameLst>
                                          <p:attrName>style.visibility</p:attrName>
                                        </p:attrNameLst>
                                      </p:cBhvr>
                                      <p:to>
                                        <p:strVal val="hidden"/>
                                      </p:to>
                                    </p:set>
                                  </p:childTnLst>
                                </p:cTn>
                              </p:par>
                              <p:par>
                                <p:cTn id="1220" presetID="1" presetClass="exit" presetSubtype="0" fill="hold" grpId="1" nodeType="withEffect">
                                  <p:stCondLst>
                                    <p:cond delay="0"/>
                                  </p:stCondLst>
                                  <p:childTnLst>
                                    <p:set>
                                      <p:cBhvr>
                                        <p:cTn id="1221" dur="1" fill="hold">
                                          <p:stCondLst>
                                            <p:cond delay="0"/>
                                          </p:stCondLst>
                                        </p:cTn>
                                        <p:tgtEl>
                                          <p:spTgt spid="221"/>
                                        </p:tgtEl>
                                        <p:attrNameLst>
                                          <p:attrName>style.visibility</p:attrName>
                                        </p:attrNameLst>
                                      </p:cBhvr>
                                      <p:to>
                                        <p:strVal val="hidden"/>
                                      </p:to>
                                    </p:set>
                                  </p:childTnLst>
                                </p:cTn>
                              </p:par>
                              <p:par>
                                <p:cTn id="1222" presetID="1" presetClass="entr" presetSubtype="0" fill="hold" grpId="3" nodeType="withEffect">
                                  <p:stCondLst>
                                    <p:cond delay="0"/>
                                  </p:stCondLst>
                                  <p:childTnLst>
                                    <p:set>
                                      <p:cBhvr>
                                        <p:cTn id="1223" dur="1" fill="hold">
                                          <p:stCondLst>
                                            <p:cond delay="0"/>
                                          </p:stCondLst>
                                        </p:cTn>
                                        <p:tgtEl>
                                          <p:spTgt spid="220"/>
                                        </p:tgtEl>
                                        <p:attrNameLst>
                                          <p:attrName>style.visibility</p:attrName>
                                        </p:attrNameLst>
                                      </p:cBhvr>
                                      <p:to>
                                        <p:strVal val="visible"/>
                                      </p:to>
                                    </p:set>
                                  </p:childTnLst>
                                </p:cTn>
                              </p:par>
                              <p:par>
                                <p:cTn id="1224" presetID="1" presetClass="entr" presetSubtype="0" fill="hold" grpId="3" nodeType="withEffect">
                                  <p:stCondLst>
                                    <p:cond delay="0"/>
                                  </p:stCondLst>
                                  <p:childTnLst>
                                    <p:set>
                                      <p:cBhvr>
                                        <p:cTn id="1225"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22"/>
                  </p:tgtEl>
                </p:cond>
              </p:nextCondLst>
            </p:seq>
            <p:seq concurrent="1" nextAc="seek">
              <p:cTn id="1226" restart="whenNotActive" fill="hold" evtFilter="cancelBubble" nodeType="interactiveSeq">
                <p:stCondLst>
                  <p:cond evt="onClick" delay="0">
                    <p:tgtEl>
                      <p:spTgt spid="221"/>
                    </p:tgtEl>
                  </p:cond>
                </p:stCondLst>
                <p:endSync evt="end" delay="0">
                  <p:rtn val="all"/>
                </p:endSync>
                <p:childTnLst>
                  <p:par>
                    <p:cTn id="1227" fill="hold">
                      <p:stCondLst>
                        <p:cond delay="0"/>
                      </p:stCondLst>
                      <p:childTnLst>
                        <p:par>
                          <p:cTn id="1228" fill="hold">
                            <p:stCondLst>
                              <p:cond delay="0"/>
                            </p:stCondLst>
                            <p:childTnLst>
                              <p:par>
                                <p:cTn id="1229" presetID="1" presetClass="exit" presetSubtype="0" fill="hold" grpId="2" nodeType="withEffect">
                                  <p:stCondLst>
                                    <p:cond delay="0"/>
                                  </p:stCondLst>
                                  <p:childTnLst>
                                    <p:set>
                                      <p:cBhvr>
                                        <p:cTn id="1230" dur="1" fill="hold">
                                          <p:stCondLst>
                                            <p:cond delay="0"/>
                                          </p:stCondLst>
                                        </p:cTn>
                                        <p:tgtEl>
                                          <p:spTgt spid="221"/>
                                        </p:tgtEl>
                                        <p:attrNameLst>
                                          <p:attrName>style.visibility</p:attrName>
                                        </p:attrNameLst>
                                      </p:cBhvr>
                                      <p:to>
                                        <p:strVal val="hidden"/>
                                      </p:to>
                                    </p:set>
                                  </p:childTnLst>
                                </p:cTn>
                              </p:par>
                              <p:par>
                                <p:cTn id="1231" presetID="1" presetClass="exit" presetSubtype="0" fill="hold" grpId="2" nodeType="withEffect">
                                  <p:stCondLst>
                                    <p:cond delay="0"/>
                                  </p:stCondLst>
                                  <p:childTnLst>
                                    <p:set>
                                      <p:cBhvr>
                                        <p:cTn id="1232" dur="1" fill="hold">
                                          <p:stCondLst>
                                            <p:cond delay="0"/>
                                          </p:stCondLst>
                                        </p:cTn>
                                        <p:tgtEl>
                                          <p:spTgt spid="222"/>
                                        </p:tgtEl>
                                        <p:attrNameLst>
                                          <p:attrName>style.visibility</p:attrName>
                                        </p:attrNameLst>
                                      </p:cBhvr>
                                      <p:to>
                                        <p:strVal val="hidden"/>
                                      </p:to>
                                    </p:set>
                                  </p:childTnLst>
                                </p:cTn>
                              </p:par>
                              <p:par>
                                <p:cTn id="1233" presetID="1" presetClass="entr" presetSubtype="0" fill="hold" grpId="0" nodeType="withEffect">
                                  <p:stCondLst>
                                    <p:cond delay="0"/>
                                  </p:stCondLst>
                                  <p:childTnLst>
                                    <p:set>
                                      <p:cBhvr>
                                        <p:cTn id="1234" dur="1" fill="hold">
                                          <p:stCondLst>
                                            <p:cond delay="0"/>
                                          </p:stCondLst>
                                        </p:cTn>
                                        <p:tgtEl>
                                          <p:spTgt spid="224"/>
                                        </p:tgtEl>
                                        <p:attrNameLst>
                                          <p:attrName>style.visibility</p:attrName>
                                        </p:attrNameLst>
                                      </p:cBhvr>
                                      <p:to>
                                        <p:strVal val="visible"/>
                                      </p:to>
                                    </p:set>
                                  </p:childTnLst>
                                </p:cTn>
                              </p:par>
                              <p:par>
                                <p:cTn id="1235" presetID="1" presetClass="entr" presetSubtype="0" fill="hold" grpId="0" nodeType="withEffect">
                                  <p:stCondLst>
                                    <p:cond delay="0"/>
                                  </p:stCondLst>
                                  <p:childTnLst>
                                    <p:set>
                                      <p:cBhvr>
                                        <p:cTn id="1236"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1"/>
                  </p:tgtEl>
                </p:cond>
              </p:nextCondLst>
            </p:seq>
            <p:seq concurrent="1" nextAc="seek">
              <p:cTn id="1237" restart="whenNotActive" fill="hold" evtFilter="cancelBubble" nodeType="interactiveSeq">
                <p:stCondLst>
                  <p:cond evt="onClick" delay="0">
                    <p:tgtEl>
                      <p:spTgt spid="224"/>
                    </p:tgtEl>
                  </p:cond>
                </p:stCondLst>
                <p:endSync evt="end" delay="0">
                  <p:rtn val="all"/>
                </p:endSync>
                <p:childTnLst>
                  <p:par>
                    <p:cTn id="1238" fill="hold">
                      <p:stCondLst>
                        <p:cond delay="0"/>
                      </p:stCondLst>
                      <p:childTnLst>
                        <p:par>
                          <p:cTn id="1239" fill="hold">
                            <p:stCondLst>
                              <p:cond delay="0"/>
                            </p:stCondLst>
                            <p:childTnLst>
                              <p:par>
                                <p:cTn id="1240" presetID="1" presetClass="exit" presetSubtype="0" fill="hold" grpId="1" nodeType="withEffect">
                                  <p:stCondLst>
                                    <p:cond delay="0"/>
                                  </p:stCondLst>
                                  <p:childTnLst>
                                    <p:set>
                                      <p:cBhvr>
                                        <p:cTn id="1241" dur="1" fill="hold">
                                          <p:stCondLst>
                                            <p:cond delay="0"/>
                                          </p:stCondLst>
                                        </p:cTn>
                                        <p:tgtEl>
                                          <p:spTgt spid="224"/>
                                        </p:tgtEl>
                                        <p:attrNameLst>
                                          <p:attrName>style.visibility</p:attrName>
                                        </p:attrNameLst>
                                      </p:cBhvr>
                                      <p:to>
                                        <p:strVal val="hidden"/>
                                      </p:to>
                                    </p:set>
                                  </p:childTnLst>
                                </p:cTn>
                              </p:par>
                              <p:par>
                                <p:cTn id="1242" presetID="1" presetClass="exit" presetSubtype="0" fill="hold" grpId="1" nodeType="withEffect">
                                  <p:stCondLst>
                                    <p:cond delay="0"/>
                                  </p:stCondLst>
                                  <p:childTnLst>
                                    <p:set>
                                      <p:cBhvr>
                                        <p:cTn id="1243" dur="1" fill="hold">
                                          <p:stCondLst>
                                            <p:cond delay="0"/>
                                          </p:stCondLst>
                                        </p:cTn>
                                        <p:tgtEl>
                                          <p:spTgt spid="223"/>
                                        </p:tgtEl>
                                        <p:attrNameLst>
                                          <p:attrName>style.visibility</p:attrName>
                                        </p:attrNameLst>
                                      </p:cBhvr>
                                      <p:to>
                                        <p:strVal val="hidden"/>
                                      </p:to>
                                    </p:set>
                                  </p:childTnLst>
                                </p:cTn>
                              </p:par>
                              <p:par>
                                <p:cTn id="1244" presetID="1" presetClass="entr" presetSubtype="0" fill="hold" grpId="0" nodeType="withEffect">
                                  <p:stCondLst>
                                    <p:cond delay="0"/>
                                  </p:stCondLst>
                                  <p:childTnLst>
                                    <p:set>
                                      <p:cBhvr>
                                        <p:cTn id="1245" dur="1" fill="hold">
                                          <p:stCondLst>
                                            <p:cond delay="0"/>
                                          </p:stCondLst>
                                        </p:cTn>
                                        <p:tgtEl>
                                          <p:spTgt spid="222"/>
                                        </p:tgtEl>
                                        <p:attrNameLst>
                                          <p:attrName>style.visibility</p:attrName>
                                        </p:attrNameLst>
                                      </p:cBhvr>
                                      <p:to>
                                        <p:strVal val="visible"/>
                                      </p:to>
                                    </p:set>
                                  </p:childTnLst>
                                </p:cTn>
                              </p:par>
                              <p:par>
                                <p:cTn id="1246" presetID="1" presetClass="entr" presetSubtype="0" fill="hold" grpId="0" nodeType="withEffect">
                                  <p:stCondLst>
                                    <p:cond delay="0"/>
                                  </p:stCondLst>
                                  <p:childTnLst>
                                    <p:set>
                                      <p:cBhvr>
                                        <p:cTn id="1247"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24"/>
                  </p:tgtEl>
                </p:cond>
              </p:nextCondLst>
            </p:seq>
            <p:seq concurrent="1" nextAc="seek">
              <p:cTn id="1248" restart="whenNotActive" fill="hold" evtFilter="cancelBubble" nodeType="interactiveSeq">
                <p:stCondLst>
                  <p:cond evt="onClick" delay="0">
                    <p:tgtEl>
                      <p:spTgt spid="223"/>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grpId="2" nodeType="withEffect">
                                  <p:stCondLst>
                                    <p:cond delay="0"/>
                                  </p:stCondLst>
                                  <p:childTnLst>
                                    <p:set>
                                      <p:cBhvr>
                                        <p:cTn id="1252" dur="1" fill="hold">
                                          <p:stCondLst>
                                            <p:cond delay="0"/>
                                          </p:stCondLst>
                                        </p:cTn>
                                        <p:tgtEl>
                                          <p:spTgt spid="223"/>
                                        </p:tgtEl>
                                        <p:attrNameLst>
                                          <p:attrName>style.visibility</p:attrName>
                                        </p:attrNameLst>
                                      </p:cBhvr>
                                      <p:to>
                                        <p:strVal val="hidden"/>
                                      </p:to>
                                    </p:set>
                                  </p:childTnLst>
                                </p:cTn>
                              </p:par>
                              <p:par>
                                <p:cTn id="1253" presetID="1" presetClass="exit" presetSubtype="0" fill="hold" grpId="2" nodeType="withEffect">
                                  <p:stCondLst>
                                    <p:cond delay="0"/>
                                  </p:stCondLst>
                                  <p:childTnLst>
                                    <p:set>
                                      <p:cBhvr>
                                        <p:cTn id="1254" dur="1" fill="hold">
                                          <p:stCondLst>
                                            <p:cond delay="0"/>
                                          </p:stCondLst>
                                        </p:cTn>
                                        <p:tgtEl>
                                          <p:spTgt spid="224"/>
                                        </p:tgtEl>
                                        <p:attrNameLst>
                                          <p:attrName>style.visibility</p:attrName>
                                        </p:attrNameLst>
                                      </p:cBhvr>
                                      <p:to>
                                        <p:strVal val="hidden"/>
                                      </p:to>
                                    </p:set>
                                  </p:childTnLst>
                                </p:cTn>
                              </p:par>
                              <p:par>
                                <p:cTn id="1255" presetID="1" presetClass="entr" presetSubtype="0" fill="hold" grpId="3" nodeType="withEffect">
                                  <p:stCondLst>
                                    <p:cond delay="0"/>
                                  </p:stCondLst>
                                  <p:childTnLst>
                                    <p:set>
                                      <p:cBhvr>
                                        <p:cTn id="1256" dur="1" fill="hold">
                                          <p:stCondLst>
                                            <p:cond delay="0"/>
                                          </p:stCondLst>
                                        </p:cTn>
                                        <p:tgtEl>
                                          <p:spTgt spid="226"/>
                                        </p:tgtEl>
                                        <p:attrNameLst>
                                          <p:attrName>style.visibility</p:attrName>
                                        </p:attrNameLst>
                                      </p:cBhvr>
                                      <p:to>
                                        <p:strVal val="visible"/>
                                      </p:to>
                                    </p:set>
                                  </p:childTnLst>
                                </p:cTn>
                              </p:par>
                              <p:par>
                                <p:cTn id="1257" presetID="1" presetClass="entr" presetSubtype="0" fill="hold" grpId="3" nodeType="withEffect">
                                  <p:stCondLst>
                                    <p:cond delay="0"/>
                                  </p:stCondLst>
                                  <p:childTnLst>
                                    <p:set>
                                      <p:cBhvr>
                                        <p:cTn id="1258"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3"/>
                  </p:tgtEl>
                </p:cond>
              </p:nextCondLst>
            </p:seq>
            <p:seq concurrent="1" nextAc="seek">
              <p:cTn id="1259" restart="whenNotActive" fill="hold" evtFilter="cancelBubble" nodeType="interactiveSeq">
                <p:stCondLst>
                  <p:cond evt="onClick" delay="0">
                    <p:tgtEl>
                      <p:spTgt spid="226"/>
                    </p:tgtEl>
                  </p:cond>
                </p:stCondLst>
                <p:endSync evt="end" delay="0">
                  <p:rtn val="all"/>
                </p:endSync>
                <p:childTnLst>
                  <p:par>
                    <p:cTn id="1260" fill="hold">
                      <p:stCondLst>
                        <p:cond delay="0"/>
                      </p:stCondLst>
                      <p:childTnLst>
                        <p:par>
                          <p:cTn id="1261" fill="hold">
                            <p:stCondLst>
                              <p:cond delay="0"/>
                            </p:stCondLst>
                            <p:childTnLst>
                              <p:par>
                                <p:cTn id="1262" presetID="1" presetClass="exit" presetSubtype="0" fill="hold" grpId="1" nodeType="withEffect">
                                  <p:stCondLst>
                                    <p:cond delay="0"/>
                                  </p:stCondLst>
                                  <p:childTnLst>
                                    <p:set>
                                      <p:cBhvr>
                                        <p:cTn id="1263" dur="1" fill="hold">
                                          <p:stCondLst>
                                            <p:cond delay="0"/>
                                          </p:stCondLst>
                                        </p:cTn>
                                        <p:tgtEl>
                                          <p:spTgt spid="226"/>
                                        </p:tgtEl>
                                        <p:attrNameLst>
                                          <p:attrName>style.visibility</p:attrName>
                                        </p:attrNameLst>
                                      </p:cBhvr>
                                      <p:to>
                                        <p:strVal val="hidden"/>
                                      </p:to>
                                    </p:set>
                                  </p:childTnLst>
                                </p:cTn>
                              </p:par>
                              <p:par>
                                <p:cTn id="1264" presetID="1" presetClass="exit" presetSubtype="0" fill="hold" grpId="1" nodeType="withEffect">
                                  <p:stCondLst>
                                    <p:cond delay="0"/>
                                  </p:stCondLst>
                                  <p:childTnLst>
                                    <p:set>
                                      <p:cBhvr>
                                        <p:cTn id="1265" dur="1" fill="hold">
                                          <p:stCondLst>
                                            <p:cond delay="0"/>
                                          </p:stCondLst>
                                        </p:cTn>
                                        <p:tgtEl>
                                          <p:spTgt spid="225"/>
                                        </p:tgtEl>
                                        <p:attrNameLst>
                                          <p:attrName>style.visibility</p:attrName>
                                        </p:attrNameLst>
                                      </p:cBhvr>
                                      <p:to>
                                        <p:strVal val="hidden"/>
                                      </p:to>
                                    </p:set>
                                  </p:childTnLst>
                                </p:cTn>
                              </p:par>
                              <p:par>
                                <p:cTn id="1266" presetID="1" presetClass="entr" presetSubtype="0" fill="hold" grpId="3" nodeType="withEffect">
                                  <p:stCondLst>
                                    <p:cond delay="0"/>
                                  </p:stCondLst>
                                  <p:childTnLst>
                                    <p:set>
                                      <p:cBhvr>
                                        <p:cTn id="1267" dur="1" fill="hold">
                                          <p:stCondLst>
                                            <p:cond delay="0"/>
                                          </p:stCondLst>
                                        </p:cTn>
                                        <p:tgtEl>
                                          <p:spTgt spid="224"/>
                                        </p:tgtEl>
                                        <p:attrNameLst>
                                          <p:attrName>style.visibility</p:attrName>
                                        </p:attrNameLst>
                                      </p:cBhvr>
                                      <p:to>
                                        <p:strVal val="visible"/>
                                      </p:to>
                                    </p:set>
                                  </p:childTnLst>
                                </p:cTn>
                              </p:par>
                              <p:par>
                                <p:cTn id="1268" presetID="1" presetClass="entr" presetSubtype="0" fill="hold" grpId="3" nodeType="withEffect">
                                  <p:stCondLst>
                                    <p:cond delay="0"/>
                                  </p:stCondLst>
                                  <p:childTnLst>
                                    <p:set>
                                      <p:cBhvr>
                                        <p:cTn id="1269"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6"/>
                  </p:tgtEl>
                </p:cond>
              </p:nextCondLst>
            </p:seq>
            <p:seq concurrent="1" nextAc="seek">
              <p:cTn id="1270" restart="whenNotActive" fill="hold" evtFilter="cancelBubble" nodeType="interactiveSeq">
                <p:stCondLst>
                  <p:cond evt="onClick" delay="0">
                    <p:tgtEl>
                      <p:spTgt spid="225"/>
                    </p:tgtEl>
                  </p:cond>
                </p:stCondLst>
                <p:endSync evt="end" delay="0">
                  <p:rtn val="all"/>
                </p:endSync>
                <p:childTnLst>
                  <p:par>
                    <p:cTn id="1271" fill="hold">
                      <p:stCondLst>
                        <p:cond delay="0"/>
                      </p:stCondLst>
                      <p:childTnLst>
                        <p:par>
                          <p:cTn id="1272" fill="hold">
                            <p:stCondLst>
                              <p:cond delay="0"/>
                            </p:stCondLst>
                            <p:childTnLst>
                              <p:par>
                                <p:cTn id="1273" presetID="1" presetClass="exit" presetSubtype="0" fill="hold" grpId="2" nodeType="withEffect">
                                  <p:stCondLst>
                                    <p:cond delay="0"/>
                                  </p:stCondLst>
                                  <p:childTnLst>
                                    <p:set>
                                      <p:cBhvr>
                                        <p:cTn id="1274" dur="1" fill="hold">
                                          <p:stCondLst>
                                            <p:cond delay="0"/>
                                          </p:stCondLst>
                                        </p:cTn>
                                        <p:tgtEl>
                                          <p:spTgt spid="225"/>
                                        </p:tgtEl>
                                        <p:attrNameLst>
                                          <p:attrName>style.visibility</p:attrName>
                                        </p:attrNameLst>
                                      </p:cBhvr>
                                      <p:to>
                                        <p:strVal val="hidden"/>
                                      </p:to>
                                    </p:set>
                                  </p:childTnLst>
                                </p:cTn>
                              </p:par>
                              <p:par>
                                <p:cTn id="1275" presetID="1" presetClass="exit" presetSubtype="0" fill="hold" grpId="2" nodeType="withEffect">
                                  <p:stCondLst>
                                    <p:cond delay="0"/>
                                  </p:stCondLst>
                                  <p:childTnLst>
                                    <p:set>
                                      <p:cBhvr>
                                        <p:cTn id="1276" dur="1" fill="hold">
                                          <p:stCondLst>
                                            <p:cond delay="0"/>
                                          </p:stCondLst>
                                        </p:cTn>
                                        <p:tgtEl>
                                          <p:spTgt spid="226"/>
                                        </p:tgtEl>
                                        <p:attrNameLst>
                                          <p:attrName>style.visibility</p:attrName>
                                        </p:attrNameLst>
                                      </p:cBhvr>
                                      <p:to>
                                        <p:strVal val="hidden"/>
                                      </p:to>
                                    </p:set>
                                  </p:childTnLst>
                                </p:cTn>
                              </p:par>
                              <p:par>
                                <p:cTn id="1277" presetID="1" presetClass="entr" presetSubtype="0" fill="hold" grpId="0" nodeType="withEffect">
                                  <p:stCondLst>
                                    <p:cond delay="0"/>
                                  </p:stCondLst>
                                  <p:childTnLst>
                                    <p:set>
                                      <p:cBhvr>
                                        <p:cTn id="1278" dur="1" fill="hold">
                                          <p:stCondLst>
                                            <p:cond delay="0"/>
                                          </p:stCondLst>
                                        </p:cTn>
                                        <p:tgtEl>
                                          <p:spTgt spid="228"/>
                                        </p:tgtEl>
                                        <p:attrNameLst>
                                          <p:attrName>style.visibility</p:attrName>
                                        </p:attrNameLst>
                                      </p:cBhvr>
                                      <p:to>
                                        <p:strVal val="visible"/>
                                      </p:to>
                                    </p:set>
                                  </p:childTnLst>
                                </p:cTn>
                              </p:par>
                              <p:par>
                                <p:cTn id="1279" presetID="1" presetClass="entr" presetSubtype="0" fill="hold" grpId="0" nodeType="withEffect">
                                  <p:stCondLst>
                                    <p:cond delay="0"/>
                                  </p:stCondLst>
                                  <p:childTnLst>
                                    <p:set>
                                      <p:cBhvr>
                                        <p:cTn id="1280"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25"/>
                  </p:tgtEl>
                </p:cond>
              </p:nextCondLst>
            </p:seq>
            <p:seq concurrent="1" nextAc="seek">
              <p:cTn id="1281" restart="whenNotActive" fill="hold" evtFilter="cancelBubble" nodeType="interactiveSeq">
                <p:stCondLst>
                  <p:cond evt="onClick" delay="0">
                    <p:tgtEl>
                      <p:spTgt spid="228"/>
                    </p:tgtEl>
                  </p:cond>
                </p:stCondLst>
                <p:endSync evt="end" delay="0">
                  <p:rtn val="all"/>
                </p:endSync>
                <p:childTnLst>
                  <p:par>
                    <p:cTn id="1282" fill="hold">
                      <p:stCondLst>
                        <p:cond delay="0"/>
                      </p:stCondLst>
                      <p:childTnLst>
                        <p:par>
                          <p:cTn id="1283" fill="hold">
                            <p:stCondLst>
                              <p:cond delay="0"/>
                            </p:stCondLst>
                            <p:childTnLst>
                              <p:par>
                                <p:cTn id="1284" presetID="1" presetClass="exit" presetSubtype="0" fill="hold" grpId="1" nodeType="withEffect">
                                  <p:stCondLst>
                                    <p:cond delay="0"/>
                                  </p:stCondLst>
                                  <p:childTnLst>
                                    <p:set>
                                      <p:cBhvr>
                                        <p:cTn id="1285" dur="1" fill="hold">
                                          <p:stCondLst>
                                            <p:cond delay="0"/>
                                          </p:stCondLst>
                                        </p:cTn>
                                        <p:tgtEl>
                                          <p:spTgt spid="228"/>
                                        </p:tgtEl>
                                        <p:attrNameLst>
                                          <p:attrName>style.visibility</p:attrName>
                                        </p:attrNameLst>
                                      </p:cBhvr>
                                      <p:to>
                                        <p:strVal val="hidden"/>
                                      </p:to>
                                    </p:set>
                                  </p:childTnLst>
                                </p:cTn>
                              </p:par>
                              <p:par>
                                <p:cTn id="1286" presetID="1" presetClass="exit" presetSubtype="0" fill="hold" grpId="1" nodeType="withEffect">
                                  <p:stCondLst>
                                    <p:cond delay="0"/>
                                  </p:stCondLst>
                                  <p:childTnLst>
                                    <p:set>
                                      <p:cBhvr>
                                        <p:cTn id="1287" dur="1" fill="hold">
                                          <p:stCondLst>
                                            <p:cond delay="0"/>
                                          </p:stCondLst>
                                        </p:cTn>
                                        <p:tgtEl>
                                          <p:spTgt spid="227"/>
                                        </p:tgtEl>
                                        <p:attrNameLst>
                                          <p:attrName>style.visibility</p:attrName>
                                        </p:attrNameLst>
                                      </p:cBhvr>
                                      <p:to>
                                        <p:strVal val="hidden"/>
                                      </p:to>
                                    </p:set>
                                  </p:childTnLst>
                                </p:cTn>
                              </p:par>
                              <p:par>
                                <p:cTn id="1288" presetID="1" presetClass="entr" presetSubtype="0" fill="hold" grpId="0" nodeType="withEffect">
                                  <p:stCondLst>
                                    <p:cond delay="0"/>
                                  </p:stCondLst>
                                  <p:childTnLst>
                                    <p:set>
                                      <p:cBhvr>
                                        <p:cTn id="1289" dur="1" fill="hold">
                                          <p:stCondLst>
                                            <p:cond delay="0"/>
                                          </p:stCondLst>
                                        </p:cTn>
                                        <p:tgtEl>
                                          <p:spTgt spid="226"/>
                                        </p:tgtEl>
                                        <p:attrNameLst>
                                          <p:attrName>style.visibility</p:attrName>
                                        </p:attrNameLst>
                                      </p:cBhvr>
                                      <p:to>
                                        <p:strVal val="visible"/>
                                      </p:to>
                                    </p:set>
                                  </p:childTnLst>
                                </p:cTn>
                              </p:par>
                              <p:par>
                                <p:cTn id="1290" presetID="1" presetClass="entr" presetSubtype="0" fill="hold" grpId="0" nodeType="withEffect">
                                  <p:stCondLst>
                                    <p:cond delay="0"/>
                                  </p:stCondLst>
                                  <p:childTnLst>
                                    <p:set>
                                      <p:cBhvr>
                                        <p:cTn id="1291"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8"/>
                  </p:tgtEl>
                </p:cond>
              </p:nextCondLst>
            </p:seq>
            <p:seq concurrent="1" nextAc="seek">
              <p:cTn id="1292" restart="whenNotActive" fill="hold" evtFilter="cancelBubble" nodeType="interactiveSeq">
                <p:stCondLst>
                  <p:cond evt="onClick" delay="0">
                    <p:tgtEl>
                      <p:spTgt spid="227"/>
                    </p:tgtEl>
                  </p:cond>
                </p:stCondLst>
                <p:endSync evt="end" delay="0">
                  <p:rtn val="all"/>
                </p:endSync>
                <p:childTnLst>
                  <p:par>
                    <p:cTn id="1293" fill="hold">
                      <p:stCondLst>
                        <p:cond delay="0"/>
                      </p:stCondLst>
                      <p:childTnLst>
                        <p:par>
                          <p:cTn id="1294" fill="hold">
                            <p:stCondLst>
                              <p:cond delay="0"/>
                            </p:stCondLst>
                            <p:childTnLst>
                              <p:par>
                                <p:cTn id="1295" presetID="1" presetClass="exit" presetSubtype="0" fill="hold" grpId="2" nodeType="withEffect">
                                  <p:stCondLst>
                                    <p:cond delay="0"/>
                                  </p:stCondLst>
                                  <p:childTnLst>
                                    <p:set>
                                      <p:cBhvr>
                                        <p:cTn id="1296" dur="1" fill="hold">
                                          <p:stCondLst>
                                            <p:cond delay="0"/>
                                          </p:stCondLst>
                                        </p:cTn>
                                        <p:tgtEl>
                                          <p:spTgt spid="227"/>
                                        </p:tgtEl>
                                        <p:attrNameLst>
                                          <p:attrName>style.visibility</p:attrName>
                                        </p:attrNameLst>
                                      </p:cBhvr>
                                      <p:to>
                                        <p:strVal val="hidden"/>
                                      </p:to>
                                    </p:set>
                                  </p:childTnLst>
                                </p:cTn>
                              </p:par>
                              <p:par>
                                <p:cTn id="1297" presetID="1" presetClass="exit" presetSubtype="0" fill="hold" grpId="2" nodeType="withEffect">
                                  <p:stCondLst>
                                    <p:cond delay="0"/>
                                  </p:stCondLst>
                                  <p:childTnLst>
                                    <p:set>
                                      <p:cBhvr>
                                        <p:cTn id="1298" dur="1" fill="hold">
                                          <p:stCondLst>
                                            <p:cond delay="0"/>
                                          </p:stCondLst>
                                        </p:cTn>
                                        <p:tgtEl>
                                          <p:spTgt spid="228"/>
                                        </p:tgtEl>
                                        <p:attrNameLst>
                                          <p:attrName>style.visibility</p:attrName>
                                        </p:attrNameLst>
                                      </p:cBhvr>
                                      <p:to>
                                        <p:strVal val="hidden"/>
                                      </p:to>
                                    </p:set>
                                  </p:childTnLst>
                                </p:cTn>
                              </p:par>
                              <p:par>
                                <p:cTn id="1299" presetID="1" presetClass="entr" presetSubtype="0" fill="hold" grpId="3" nodeType="withEffect">
                                  <p:stCondLst>
                                    <p:cond delay="0"/>
                                  </p:stCondLst>
                                  <p:childTnLst>
                                    <p:set>
                                      <p:cBhvr>
                                        <p:cTn id="1300" dur="1" fill="hold">
                                          <p:stCondLst>
                                            <p:cond delay="0"/>
                                          </p:stCondLst>
                                        </p:cTn>
                                        <p:tgtEl>
                                          <p:spTgt spid="230"/>
                                        </p:tgtEl>
                                        <p:attrNameLst>
                                          <p:attrName>style.visibility</p:attrName>
                                        </p:attrNameLst>
                                      </p:cBhvr>
                                      <p:to>
                                        <p:strVal val="visible"/>
                                      </p:to>
                                    </p:set>
                                  </p:childTnLst>
                                </p:cTn>
                              </p:par>
                              <p:par>
                                <p:cTn id="1301" presetID="1" presetClass="entr" presetSubtype="0" fill="hold" grpId="3" nodeType="withEffect">
                                  <p:stCondLst>
                                    <p:cond delay="0"/>
                                  </p:stCondLst>
                                  <p:childTnLst>
                                    <p:set>
                                      <p:cBhvr>
                                        <p:cTn id="1302"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27"/>
                  </p:tgtEl>
                </p:cond>
              </p:nextCondLst>
            </p:seq>
            <p:seq concurrent="1" nextAc="seek">
              <p:cTn id="1303" restart="whenNotActive" fill="hold" evtFilter="cancelBubble" nodeType="interactiveSeq">
                <p:stCondLst>
                  <p:cond evt="onClick" delay="0">
                    <p:tgtEl>
                      <p:spTgt spid="230"/>
                    </p:tgtEl>
                  </p:cond>
                </p:stCondLst>
                <p:endSync evt="end" delay="0">
                  <p:rtn val="all"/>
                </p:endSync>
                <p:childTnLst>
                  <p:par>
                    <p:cTn id="1304" fill="hold">
                      <p:stCondLst>
                        <p:cond delay="0"/>
                      </p:stCondLst>
                      <p:childTnLst>
                        <p:par>
                          <p:cTn id="1305" fill="hold">
                            <p:stCondLst>
                              <p:cond delay="0"/>
                            </p:stCondLst>
                            <p:childTnLst>
                              <p:par>
                                <p:cTn id="1306" presetID="1" presetClass="exit" presetSubtype="0" fill="hold" grpId="1" nodeType="withEffect">
                                  <p:stCondLst>
                                    <p:cond delay="0"/>
                                  </p:stCondLst>
                                  <p:childTnLst>
                                    <p:set>
                                      <p:cBhvr>
                                        <p:cTn id="1307" dur="1" fill="hold">
                                          <p:stCondLst>
                                            <p:cond delay="0"/>
                                          </p:stCondLst>
                                        </p:cTn>
                                        <p:tgtEl>
                                          <p:spTgt spid="230"/>
                                        </p:tgtEl>
                                        <p:attrNameLst>
                                          <p:attrName>style.visibility</p:attrName>
                                        </p:attrNameLst>
                                      </p:cBhvr>
                                      <p:to>
                                        <p:strVal val="hidden"/>
                                      </p:to>
                                    </p:set>
                                  </p:childTnLst>
                                </p:cTn>
                              </p:par>
                              <p:par>
                                <p:cTn id="1308" presetID="1" presetClass="exit" presetSubtype="0" fill="hold" grpId="1" nodeType="withEffect">
                                  <p:stCondLst>
                                    <p:cond delay="0"/>
                                  </p:stCondLst>
                                  <p:childTnLst>
                                    <p:set>
                                      <p:cBhvr>
                                        <p:cTn id="1309" dur="1" fill="hold">
                                          <p:stCondLst>
                                            <p:cond delay="0"/>
                                          </p:stCondLst>
                                        </p:cTn>
                                        <p:tgtEl>
                                          <p:spTgt spid="229"/>
                                        </p:tgtEl>
                                        <p:attrNameLst>
                                          <p:attrName>style.visibility</p:attrName>
                                        </p:attrNameLst>
                                      </p:cBhvr>
                                      <p:to>
                                        <p:strVal val="hidden"/>
                                      </p:to>
                                    </p:set>
                                  </p:childTnLst>
                                </p:cTn>
                              </p:par>
                              <p:par>
                                <p:cTn id="1310" presetID="1" presetClass="entr" presetSubtype="0" fill="hold" grpId="3" nodeType="withEffect">
                                  <p:stCondLst>
                                    <p:cond delay="0"/>
                                  </p:stCondLst>
                                  <p:childTnLst>
                                    <p:set>
                                      <p:cBhvr>
                                        <p:cTn id="1311" dur="1" fill="hold">
                                          <p:stCondLst>
                                            <p:cond delay="0"/>
                                          </p:stCondLst>
                                        </p:cTn>
                                        <p:tgtEl>
                                          <p:spTgt spid="228"/>
                                        </p:tgtEl>
                                        <p:attrNameLst>
                                          <p:attrName>style.visibility</p:attrName>
                                        </p:attrNameLst>
                                      </p:cBhvr>
                                      <p:to>
                                        <p:strVal val="visible"/>
                                      </p:to>
                                    </p:set>
                                  </p:childTnLst>
                                </p:cTn>
                              </p:par>
                              <p:par>
                                <p:cTn id="1312" presetID="1" presetClass="entr" presetSubtype="0" fill="hold" grpId="3" nodeType="withEffect">
                                  <p:stCondLst>
                                    <p:cond delay="0"/>
                                  </p:stCondLst>
                                  <p:childTnLst>
                                    <p:set>
                                      <p:cBhvr>
                                        <p:cTn id="1313"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30"/>
                  </p:tgtEl>
                </p:cond>
              </p:nextCondLst>
            </p:seq>
            <p:seq concurrent="1" nextAc="seek">
              <p:cTn id="1314" restart="whenNotActive" fill="hold" evtFilter="cancelBubble" nodeType="interactiveSeq">
                <p:stCondLst>
                  <p:cond evt="onClick" delay="0">
                    <p:tgtEl>
                      <p:spTgt spid="229"/>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2" nodeType="withEffect">
                                  <p:stCondLst>
                                    <p:cond delay="0"/>
                                  </p:stCondLst>
                                  <p:childTnLst>
                                    <p:set>
                                      <p:cBhvr>
                                        <p:cTn id="1318" dur="1" fill="hold">
                                          <p:stCondLst>
                                            <p:cond delay="0"/>
                                          </p:stCondLst>
                                        </p:cTn>
                                        <p:tgtEl>
                                          <p:spTgt spid="229"/>
                                        </p:tgtEl>
                                        <p:attrNameLst>
                                          <p:attrName>style.visibility</p:attrName>
                                        </p:attrNameLst>
                                      </p:cBhvr>
                                      <p:to>
                                        <p:strVal val="hidden"/>
                                      </p:to>
                                    </p:set>
                                  </p:childTnLst>
                                </p:cTn>
                              </p:par>
                              <p:par>
                                <p:cTn id="1319" presetID="1" presetClass="exit" presetSubtype="0" fill="hold" grpId="2" nodeType="withEffect">
                                  <p:stCondLst>
                                    <p:cond delay="0"/>
                                  </p:stCondLst>
                                  <p:childTnLst>
                                    <p:set>
                                      <p:cBhvr>
                                        <p:cTn id="1320" dur="1" fill="hold">
                                          <p:stCondLst>
                                            <p:cond delay="0"/>
                                          </p:stCondLst>
                                        </p:cTn>
                                        <p:tgtEl>
                                          <p:spTgt spid="230"/>
                                        </p:tgtEl>
                                        <p:attrNameLst>
                                          <p:attrName>style.visibility</p:attrName>
                                        </p:attrNameLst>
                                      </p:cBhvr>
                                      <p:to>
                                        <p:strVal val="hidden"/>
                                      </p:to>
                                    </p:set>
                                  </p:childTnLst>
                                </p:cTn>
                              </p:par>
                              <p:par>
                                <p:cTn id="1321" presetID="1" presetClass="entr" presetSubtype="0" fill="hold" grpId="0" nodeType="withEffect">
                                  <p:stCondLst>
                                    <p:cond delay="0"/>
                                  </p:stCondLst>
                                  <p:childTnLst>
                                    <p:set>
                                      <p:cBhvr>
                                        <p:cTn id="1322" dur="1" fill="hold">
                                          <p:stCondLst>
                                            <p:cond delay="0"/>
                                          </p:stCondLst>
                                        </p:cTn>
                                        <p:tgtEl>
                                          <p:spTgt spid="231"/>
                                        </p:tgtEl>
                                        <p:attrNameLst>
                                          <p:attrName>style.visibility</p:attrName>
                                        </p:attrNameLst>
                                      </p:cBhvr>
                                      <p:to>
                                        <p:strVal val="visible"/>
                                      </p:to>
                                    </p:set>
                                  </p:childTnLst>
                                </p:cTn>
                              </p:par>
                              <p:par>
                                <p:cTn id="1323" presetID="1" presetClass="entr" presetSubtype="0" fill="hold" grpId="0" nodeType="withEffect">
                                  <p:stCondLst>
                                    <p:cond delay="0"/>
                                  </p:stCondLst>
                                  <p:childTnLst>
                                    <p:set>
                                      <p:cBhvr>
                                        <p:cTn id="1324"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29"/>
                  </p:tgtEl>
                </p:cond>
              </p:nextCondLst>
            </p:seq>
            <p:seq concurrent="1" nextAc="seek">
              <p:cTn id="1325" restart="whenNotActive" fill="hold" evtFilter="cancelBubble" nodeType="interactiveSeq">
                <p:stCondLst>
                  <p:cond evt="onClick" delay="0">
                    <p:tgtEl>
                      <p:spTgt spid="232"/>
                    </p:tgtEl>
                  </p:cond>
                </p:stCondLst>
                <p:endSync evt="end" delay="0">
                  <p:rtn val="all"/>
                </p:endSync>
                <p:childTnLst>
                  <p:par>
                    <p:cTn id="1326" fill="hold">
                      <p:stCondLst>
                        <p:cond delay="0"/>
                      </p:stCondLst>
                      <p:childTnLst>
                        <p:par>
                          <p:cTn id="1327" fill="hold">
                            <p:stCondLst>
                              <p:cond delay="0"/>
                            </p:stCondLst>
                            <p:childTnLst>
                              <p:par>
                                <p:cTn id="1328" presetID="1" presetClass="exit" presetSubtype="0" fill="hold" grpId="1" nodeType="withEffect">
                                  <p:stCondLst>
                                    <p:cond delay="0"/>
                                  </p:stCondLst>
                                  <p:childTnLst>
                                    <p:set>
                                      <p:cBhvr>
                                        <p:cTn id="1329" dur="1" fill="hold">
                                          <p:stCondLst>
                                            <p:cond delay="0"/>
                                          </p:stCondLst>
                                        </p:cTn>
                                        <p:tgtEl>
                                          <p:spTgt spid="231"/>
                                        </p:tgtEl>
                                        <p:attrNameLst>
                                          <p:attrName>style.visibility</p:attrName>
                                        </p:attrNameLst>
                                      </p:cBhvr>
                                      <p:to>
                                        <p:strVal val="hidden"/>
                                      </p:to>
                                    </p:set>
                                  </p:childTnLst>
                                </p:cTn>
                              </p:par>
                              <p:par>
                                <p:cTn id="1330" presetID="1" presetClass="exit" presetSubtype="0" fill="hold" grpId="1" nodeType="withEffect">
                                  <p:stCondLst>
                                    <p:cond delay="0"/>
                                  </p:stCondLst>
                                  <p:childTnLst>
                                    <p:set>
                                      <p:cBhvr>
                                        <p:cTn id="1331" dur="1" fill="hold">
                                          <p:stCondLst>
                                            <p:cond delay="0"/>
                                          </p:stCondLst>
                                        </p:cTn>
                                        <p:tgtEl>
                                          <p:spTgt spid="232"/>
                                        </p:tgtEl>
                                        <p:attrNameLst>
                                          <p:attrName>style.visibility</p:attrName>
                                        </p:attrNameLst>
                                      </p:cBhvr>
                                      <p:to>
                                        <p:strVal val="hidden"/>
                                      </p:to>
                                    </p:set>
                                  </p:childTnLst>
                                </p:cTn>
                              </p:par>
                              <p:par>
                                <p:cTn id="1332" presetID="1" presetClass="entr" presetSubtype="0" fill="hold" grpId="0" nodeType="withEffect">
                                  <p:stCondLst>
                                    <p:cond delay="0"/>
                                  </p:stCondLst>
                                  <p:childTnLst>
                                    <p:set>
                                      <p:cBhvr>
                                        <p:cTn id="1333" dur="1" fill="hold">
                                          <p:stCondLst>
                                            <p:cond delay="0"/>
                                          </p:stCondLst>
                                        </p:cTn>
                                        <p:tgtEl>
                                          <p:spTgt spid="230"/>
                                        </p:tgtEl>
                                        <p:attrNameLst>
                                          <p:attrName>style.visibility</p:attrName>
                                        </p:attrNameLst>
                                      </p:cBhvr>
                                      <p:to>
                                        <p:strVal val="visible"/>
                                      </p:to>
                                    </p:set>
                                  </p:childTnLst>
                                </p:cTn>
                              </p:par>
                              <p:par>
                                <p:cTn id="1334" presetID="1" presetClass="entr" presetSubtype="0" fill="hold" grpId="0" nodeType="withEffect">
                                  <p:stCondLst>
                                    <p:cond delay="0"/>
                                  </p:stCondLst>
                                  <p:childTnLst>
                                    <p:set>
                                      <p:cBhvr>
                                        <p:cTn id="1335"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32"/>
                  </p:tgtEl>
                </p:cond>
              </p:nextCondLst>
            </p:seq>
            <p:seq concurrent="1" nextAc="seek">
              <p:cTn id="1336" restart="whenNotActive" fill="hold" evtFilter="cancelBubble" nodeType="interactiveSeq">
                <p:stCondLst>
                  <p:cond evt="onClick" delay="0">
                    <p:tgtEl>
                      <p:spTgt spid="231"/>
                    </p:tgtEl>
                  </p:cond>
                </p:stCondLst>
                <p:endSync evt="end" delay="0">
                  <p:rtn val="all"/>
                </p:endSync>
                <p:childTnLst>
                  <p:par>
                    <p:cTn id="1337" fill="hold">
                      <p:stCondLst>
                        <p:cond delay="0"/>
                      </p:stCondLst>
                      <p:childTnLst>
                        <p:par>
                          <p:cTn id="1338" fill="hold">
                            <p:stCondLst>
                              <p:cond delay="0"/>
                            </p:stCondLst>
                            <p:childTnLst>
                              <p:par>
                                <p:cTn id="1339" presetID="1" presetClass="exit" presetSubtype="0" fill="hold" grpId="2" nodeType="withEffect">
                                  <p:stCondLst>
                                    <p:cond delay="0"/>
                                  </p:stCondLst>
                                  <p:childTnLst>
                                    <p:set>
                                      <p:cBhvr>
                                        <p:cTn id="1340" dur="1" fill="hold">
                                          <p:stCondLst>
                                            <p:cond delay="0"/>
                                          </p:stCondLst>
                                        </p:cTn>
                                        <p:tgtEl>
                                          <p:spTgt spid="231"/>
                                        </p:tgtEl>
                                        <p:attrNameLst>
                                          <p:attrName>style.visibility</p:attrName>
                                        </p:attrNameLst>
                                      </p:cBhvr>
                                      <p:to>
                                        <p:strVal val="hidden"/>
                                      </p:to>
                                    </p:set>
                                  </p:childTnLst>
                                </p:cTn>
                              </p:par>
                              <p:par>
                                <p:cTn id="1341" presetID="1" presetClass="exit" presetSubtype="0" fill="hold" grpId="3" nodeType="withEffect">
                                  <p:stCondLst>
                                    <p:cond delay="0"/>
                                  </p:stCondLst>
                                  <p:childTnLst>
                                    <p:set>
                                      <p:cBhvr>
                                        <p:cTn id="1342" dur="1" fill="hold">
                                          <p:stCondLst>
                                            <p:cond delay="0"/>
                                          </p:stCondLst>
                                        </p:cTn>
                                        <p:tgtEl>
                                          <p:spTgt spid="232"/>
                                        </p:tgtEl>
                                        <p:attrNameLst>
                                          <p:attrName>style.visibility</p:attrName>
                                        </p:attrNameLst>
                                      </p:cBhvr>
                                      <p:to>
                                        <p:strVal val="hidden"/>
                                      </p:to>
                                    </p:set>
                                  </p:childTnLst>
                                </p:cTn>
                              </p:par>
                              <p:par>
                                <p:cTn id="1343" presetID="1" presetClass="entr" presetSubtype="0" fill="hold" grpId="0" nodeType="withEffect">
                                  <p:stCondLst>
                                    <p:cond delay="0"/>
                                  </p:stCondLst>
                                  <p:childTnLst>
                                    <p:set>
                                      <p:cBhvr>
                                        <p:cTn id="1344" dur="1" fill="hold">
                                          <p:stCondLst>
                                            <p:cond delay="0"/>
                                          </p:stCondLst>
                                        </p:cTn>
                                        <p:tgtEl>
                                          <p:spTgt spid="234"/>
                                        </p:tgtEl>
                                        <p:attrNameLst>
                                          <p:attrName>style.visibility</p:attrName>
                                        </p:attrNameLst>
                                      </p:cBhvr>
                                      <p:to>
                                        <p:strVal val="visible"/>
                                      </p:to>
                                    </p:set>
                                  </p:childTnLst>
                                </p:cTn>
                              </p:par>
                              <p:par>
                                <p:cTn id="1345" presetID="1" presetClass="entr" presetSubtype="0" fill="hold" grpId="0" nodeType="withEffect">
                                  <p:stCondLst>
                                    <p:cond delay="0"/>
                                  </p:stCondLst>
                                  <p:childTnLst>
                                    <p:set>
                                      <p:cBhvr>
                                        <p:cTn id="1346"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1"/>
                  </p:tgtEl>
                </p:cond>
              </p:nextCondLst>
            </p:seq>
            <p:seq concurrent="1" nextAc="seek">
              <p:cTn id="1347" restart="whenNotActive" fill="hold" evtFilter="cancelBubble" nodeType="interactiveSeq">
                <p:stCondLst>
                  <p:cond evt="onClick" delay="0">
                    <p:tgtEl>
                      <p:spTgt spid="234"/>
                    </p:tgtEl>
                  </p:cond>
                </p:stCondLst>
                <p:endSync evt="end" delay="0">
                  <p:rtn val="all"/>
                </p:endSync>
                <p:childTnLst>
                  <p:par>
                    <p:cTn id="1348" fill="hold">
                      <p:stCondLst>
                        <p:cond delay="0"/>
                      </p:stCondLst>
                      <p:childTnLst>
                        <p:par>
                          <p:cTn id="1349" fill="hold">
                            <p:stCondLst>
                              <p:cond delay="0"/>
                            </p:stCondLst>
                            <p:childTnLst>
                              <p:par>
                                <p:cTn id="1350" presetID="1" presetClass="exit" presetSubtype="0" fill="hold" grpId="1" nodeType="withEffect">
                                  <p:stCondLst>
                                    <p:cond delay="0"/>
                                  </p:stCondLst>
                                  <p:childTnLst>
                                    <p:set>
                                      <p:cBhvr>
                                        <p:cTn id="1351" dur="1" fill="hold">
                                          <p:stCondLst>
                                            <p:cond delay="0"/>
                                          </p:stCondLst>
                                        </p:cTn>
                                        <p:tgtEl>
                                          <p:spTgt spid="234"/>
                                        </p:tgtEl>
                                        <p:attrNameLst>
                                          <p:attrName>style.visibility</p:attrName>
                                        </p:attrNameLst>
                                      </p:cBhvr>
                                      <p:to>
                                        <p:strVal val="hidden"/>
                                      </p:to>
                                    </p:set>
                                  </p:childTnLst>
                                </p:cTn>
                              </p:par>
                              <p:par>
                                <p:cTn id="1352" presetID="1" presetClass="exit" presetSubtype="0" fill="hold" grpId="1" nodeType="withEffect">
                                  <p:stCondLst>
                                    <p:cond delay="0"/>
                                  </p:stCondLst>
                                  <p:childTnLst>
                                    <p:set>
                                      <p:cBhvr>
                                        <p:cTn id="1353" dur="1" fill="hold">
                                          <p:stCondLst>
                                            <p:cond delay="0"/>
                                          </p:stCondLst>
                                        </p:cTn>
                                        <p:tgtEl>
                                          <p:spTgt spid="233"/>
                                        </p:tgtEl>
                                        <p:attrNameLst>
                                          <p:attrName>style.visibility</p:attrName>
                                        </p:attrNameLst>
                                      </p:cBhvr>
                                      <p:to>
                                        <p:strVal val="hidden"/>
                                      </p:to>
                                    </p:set>
                                  </p:childTnLst>
                                </p:cTn>
                              </p:par>
                              <p:par>
                                <p:cTn id="1354" presetID="1" presetClass="entr" presetSubtype="0" fill="hold" grpId="3" nodeType="withEffect">
                                  <p:stCondLst>
                                    <p:cond delay="0"/>
                                  </p:stCondLst>
                                  <p:childTnLst>
                                    <p:set>
                                      <p:cBhvr>
                                        <p:cTn id="1355" dur="1" fill="hold">
                                          <p:stCondLst>
                                            <p:cond delay="0"/>
                                          </p:stCondLst>
                                        </p:cTn>
                                        <p:tgtEl>
                                          <p:spTgt spid="231"/>
                                        </p:tgtEl>
                                        <p:attrNameLst>
                                          <p:attrName>style.visibility</p:attrName>
                                        </p:attrNameLst>
                                      </p:cBhvr>
                                      <p:to>
                                        <p:strVal val="visible"/>
                                      </p:to>
                                    </p:set>
                                  </p:childTnLst>
                                </p:cTn>
                              </p:par>
                              <p:par>
                                <p:cTn id="1356" presetID="1" presetClass="entr" presetSubtype="0" fill="hold" grpId="2" nodeType="withEffect">
                                  <p:stCondLst>
                                    <p:cond delay="0"/>
                                  </p:stCondLst>
                                  <p:childTnLst>
                                    <p:set>
                                      <p:cBhvr>
                                        <p:cTn id="1357"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34"/>
                  </p:tgtEl>
                </p:cond>
              </p:nextCondLst>
            </p:seq>
            <p:seq concurrent="1" nextAc="seek">
              <p:cTn id="1358" restart="whenNotActive" fill="hold" evtFilter="cancelBubble" nodeType="interactiveSeq">
                <p:stCondLst>
                  <p:cond evt="onClick" delay="0">
                    <p:tgtEl>
                      <p:spTgt spid="233"/>
                    </p:tgtEl>
                  </p:cond>
                </p:stCondLst>
                <p:endSync evt="end" delay="0">
                  <p:rtn val="all"/>
                </p:endSync>
                <p:childTnLst>
                  <p:par>
                    <p:cTn id="1359" fill="hold">
                      <p:stCondLst>
                        <p:cond delay="0"/>
                      </p:stCondLst>
                      <p:childTnLst>
                        <p:par>
                          <p:cTn id="1360" fill="hold">
                            <p:stCondLst>
                              <p:cond delay="0"/>
                            </p:stCondLst>
                            <p:childTnLst>
                              <p:par>
                                <p:cTn id="1361" presetID="1" presetClass="exit" presetSubtype="0" fill="hold" grpId="2" nodeType="withEffect">
                                  <p:stCondLst>
                                    <p:cond delay="0"/>
                                  </p:stCondLst>
                                  <p:childTnLst>
                                    <p:set>
                                      <p:cBhvr>
                                        <p:cTn id="1362" dur="1" fill="hold">
                                          <p:stCondLst>
                                            <p:cond delay="0"/>
                                          </p:stCondLst>
                                        </p:cTn>
                                        <p:tgtEl>
                                          <p:spTgt spid="233"/>
                                        </p:tgtEl>
                                        <p:attrNameLst>
                                          <p:attrName>style.visibility</p:attrName>
                                        </p:attrNameLst>
                                      </p:cBhvr>
                                      <p:to>
                                        <p:strVal val="hidden"/>
                                      </p:to>
                                    </p:set>
                                  </p:childTnLst>
                                </p:cTn>
                              </p:par>
                              <p:par>
                                <p:cTn id="1363" presetID="1" presetClass="exit" presetSubtype="0" fill="hold" grpId="2" nodeType="withEffect">
                                  <p:stCondLst>
                                    <p:cond delay="0"/>
                                  </p:stCondLst>
                                  <p:childTnLst>
                                    <p:set>
                                      <p:cBhvr>
                                        <p:cTn id="1364" dur="1" fill="hold">
                                          <p:stCondLst>
                                            <p:cond delay="0"/>
                                          </p:stCondLst>
                                        </p:cTn>
                                        <p:tgtEl>
                                          <p:spTgt spid="234"/>
                                        </p:tgtEl>
                                        <p:attrNameLst>
                                          <p:attrName>style.visibility</p:attrName>
                                        </p:attrNameLst>
                                      </p:cBhvr>
                                      <p:to>
                                        <p:strVal val="hidden"/>
                                      </p:to>
                                    </p:set>
                                  </p:childTnLst>
                                </p:cTn>
                              </p:par>
                              <p:par>
                                <p:cTn id="1365" presetID="1" presetClass="entr" presetSubtype="0" fill="hold" grpId="3" nodeType="withEffect">
                                  <p:stCondLst>
                                    <p:cond delay="0"/>
                                  </p:stCondLst>
                                  <p:childTnLst>
                                    <p:set>
                                      <p:cBhvr>
                                        <p:cTn id="1366" dur="1" fill="hold">
                                          <p:stCondLst>
                                            <p:cond delay="0"/>
                                          </p:stCondLst>
                                        </p:cTn>
                                        <p:tgtEl>
                                          <p:spTgt spid="236"/>
                                        </p:tgtEl>
                                        <p:attrNameLst>
                                          <p:attrName>style.visibility</p:attrName>
                                        </p:attrNameLst>
                                      </p:cBhvr>
                                      <p:to>
                                        <p:strVal val="visible"/>
                                      </p:to>
                                    </p:set>
                                  </p:childTnLst>
                                </p:cTn>
                              </p:par>
                              <p:par>
                                <p:cTn id="1367" presetID="1" presetClass="entr" presetSubtype="0" fill="hold" grpId="3" nodeType="withEffect">
                                  <p:stCondLst>
                                    <p:cond delay="0"/>
                                  </p:stCondLst>
                                  <p:childTnLst>
                                    <p:set>
                                      <p:cBhvr>
                                        <p:cTn id="1368"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3"/>
                  </p:tgtEl>
                </p:cond>
              </p:nextCondLst>
            </p:seq>
            <p:seq concurrent="1" nextAc="seek">
              <p:cTn id="1369" restart="whenNotActive" fill="hold" evtFilter="cancelBubble" nodeType="interactiveSeq">
                <p:stCondLst>
                  <p:cond evt="onClick" delay="0">
                    <p:tgtEl>
                      <p:spTgt spid="236"/>
                    </p:tgtEl>
                  </p:cond>
                </p:stCondLst>
                <p:endSync evt="end" delay="0">
                  <p:rtn val="all"/>
                </p:endSync>
                <p:childTnLst>
                  <p:par>
                    <p:cTn id="1370" fill="hold">
                      <p:stCondLst>
                        <p:cond delay="0"/>
                      </p:stCondLst>
                      <p:childTnLst>
                        <p:par>
                          <p:cTn id="1371" fill="hold">
                            <p:stCondLst>
                              <p:cond delay="0"/>
                            </p:stCondLst>
                            <p:childTnLst>
                              <p:par>
                                <p:cTn id="1372" presetID="1" presetClass="exit" presetSubtype="0" fill="hold" grpId="1" nodeType="withEffect">
                                  <p:stCondLst>
                                    <p:cond delay="0"/>
                                  </p:stCondLst>
                                  <p:childTnLst>
                                    <p:set>
                                      <p:cBhvr>
                                        <p:cTn id="1373" dur="1" fill="hold">
                                          <p:stCondLst>
                                            <p:cond delay="0"/>
                                          </p:stCondLst>
                                        </p:cTn>
                                        <p:tgtEl>
                                          <p:spTgt spid="236"/>
                                        </p:tgtEl>
                                        <p:attrNameLst>
                                          <p:attrName>style.visibility</p:attrName>
                                        </p:attrNameLst>
                                      </p:cBhvr>
                                      <p:to>
                                        <p:strVal val="hidden"/>
                                      </p:to>
                                    </p:set>
                                  </p:childTnLst>
                                </p:cTn>
                              </p:par>
                              <p:par>
                                <p:cTn id="1374" presetID="1" presetClass="exit" presetSubtype="0" fill="hold" grpId="1" nodeType="withEffect">
                                  <p:stCondLst>
                                    <p:cond delay="0"/>
                                  </p:stCondLst>
                                  <p:childTnLst>
                                    <p:set>
                                      <p:cBhvr>
                                        <p:cTn id="1375" dur="1" fill="hold">
                                          <p:stCondLst>
                                            <p:cond delay="0"/>
                                          </p:stCondLst>
                                        </p:cTn>
                                        <p:tgtEl>
                                          <p:spTgt spid="235"/>
                                        </p:tgtEl>
                                        <p:attrNameLst>
                                          <p:attrName>style.visibility</p:attrName>
                                        </p:attrNameLst>
                                      </p:cBhvr>
                                      <p:to>
                                        <p:strVal val="hidden"/>
                                      </p:to>
                                    </p:set>
                                  </p:childTnLst>
                                </p:cTn>
                              </p:par>
                              <p:par>
                                <p:cTn id="1376" presetID="1" presetClass="entr" presetSubtype="0" fill="hold" grpId="3" nodeType="withEffect">
                                  <p:stCondLst>
                                    <p:cond delay="0"/>
                                  </p:stCondLst>
                                  <p:childTnLst>
                                    <p:set>
                                      <p:cBhvr>
                                        <p:cTn id="1377" dur="1" fill="hold">
                                          <p:stCondLst>
                                            <p:cond delay="0"/>
                                          </p:stCondLst>
                                        </p:cTn>
                                        <p:tgtEl>
                                          <p:spTgt spid="234"/>
                                        </p:tgtEl>
                                        <p:attrNameLst>
                                          <p:attrName>style.visibility</p:attrName>
                                        </p:attrNameLst>
                                      </p:cBhvr>
                                      <p:to>
                                        <p:strVal val="visible"/>
                                      </p:to>
                                    </p:set>
                                  </p:childTnLst>
                                </p:cTn>
                              </p:par>
                              <p:par>
                                <p:cTn id="1378" presetID="1" presetClass="entr" presetSubtype="0" fill="hold" grpId="3" nodeType="withEffect">
                                  <p:stCondLst>
                                    <p:cond delay="0"/>
                                  </p:stCondLst>
                                  <p:childTnLst>
                                    <p:set>
                                      <p:cBhvr>
                                        <p:cTn id="1379"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6"/>
                  </p:tgtEl>
                </p:cond>
              </p:nextCondLst>
            </p:seq>
            <p:seq concurrent="1" nextAc="seek">
              <p:cTn id="1380" restart="whenNotActive" fill="hold" evtFilter="cancelBubble" nodeType="interactiveSeq">
                <p:stCondLst>
                  <p:cond evt="onClick" delay="0">
                    <p:tgtEl>
                      <p:spTgt spid="235"/>
                    </p:tgtEl>
                  </p:cond>
                </p:stCondLst>
                <p:endSync evt="end" delay="0">
                  <p:rtn val="all"/>
                </p:endSync>
                <p:childTnLst>
                  <p:par>
                    <p:cTn id="1381" fill="hold">
                      <p:stCondLst>
                        <p:cond delay="0"/>
                      </p:stCondLst>
                      <p:childTnLst>
                        <p:par>
                          <p:cTn id="1382" fill="hold">
                            <p:stCondLst>
                              <p:cond delay="0"/>
                            </p:stCondLst>
                            <p:childTnLst>
                              <p:par>
                                <p:cTn id="1383" presetID="1" presetClass="exit" presetSubtype="0" fill="hold" grpId="2" nodeType="withEffect">
                                  <p:stCondLst>
                                    <p:cond delay="0"/>
                                  </p:stCondLst>
                                  <p:childTnLst>
                                    <p:set>
                                      <p:cBhvr>
                                        <p:cTn id="1384" dur="1" fill="hold">
                                          <p:stCondLst>
                                            <p:cond delay="0"/>
                                          </p:stCondLst>
                                        </p:cTn>
                                        <p:tgtEl>
                                          <p:spTgt spid="235"/>
                                        </p:tgtEl>
                                        <p:attrNameLst>
                                          <p:attrName>style.visibility</p:attrName>
                                        </p:attrNameLst>
                                      </p:cBhvr>
                                      <p:to>
                                        <p:strVal val="hidden"/>
                                      </p:to>
                                    </p:set>
                                  </p:childTnLst>
                                </p:cTn>
                              </p:par>
                              <p:par>
                                <p:cTn id="1385" presetID="1" presetClass="exit" presetSubtype="0" fill="hold" grpId="2" nodeType="withEffect">
                                  <p:stCondLst>
                                    <p:cond delay="0"/>
                                  </p:stCondLst>
                                  <p:childTnLst>
                                    <p:set>
                                      <p:cBhvr>
                                        <p:cTn id="1386" dur="1" fill="hold">
                                          <p:stCondLst>
                                            <p:cond delay="0"/>
                                          </p:stCondLst>
                                        </p:cTn>
                                        <p:tgtEl>
                                          <p:spTgt spid="236"/>
                                        </p:tgtEl>
                                        <p:attrNameLst>
                                          <p:attrName>style.visibility</p:attrName>
                                        </p:attrNameLst>
                                      </p:cBhvr>
                                      <p:to>
                                        <p:strVal val="hidden"/>
                                      </p:to>
                                    </p:set>
                                  </p:childTnLst>
                                </p:cTn>
                              </p:par>
                              <p:par>
                                <p:cTn id="1387" presetID="1" presetClass="entr" presetSubtype="0" fill="hold" grpId="3" nodeType="withEffect">
                                  <p:stCondLst>
                                    <p:cond delay="0"/>
                                  </p:stCondLst>
                                  <p:childTnLst>
                                    <p:set>
                                      <p:cBhvr>
                                        <p:cTn id="1388" dur="1" fill="hold">
                                          <p:stCondLst>
                                            <p:cond delay="0"/>
                                          </p:stCondLst>
                                        </p:cTn>
                                        <p:tgtEl>
                                          <p:spTgt spid="238"/>
                                        </p:tgtEl>
                                        <p:attrNameLst>
                                          <p:attrName>style.visibility</p:attrName>
                                        </p:attrNameLst>
                                      </p:cBhvr>
                                      <p:to>
                                        <p:strVal val="visible"/>
                                      </p:to>
                                    </p:set>
                                  </p:childTnLst>
                                </p:cTn>
                              </p:par>
                              <p:par>
                                <p:cTn id="1389" presetID="1" presetClass="entr" presetSubtype="0" fill="hold" grpId="3" nodeType="withEffect">
                                  <p:stCondLst>
                                    <p:cond delay="0"/>
                                  </p:stCondLst>
                                  <p:childTnLst>
                                    <p:set>
                                      <p:cBhvr>
                                        <p:cTn id="1390" dur="1" fill="hold">
                                          <p:stCondLst>
                                            <p:cond delay="0"/>
                                          </p:stCondLst>
                                        </p:cTn>
                                        <p:tgtEl>
                                          <p:spTgt spid="237"/>
                                        </p:tgtEl>
                                        <p:attrNameLst>
                                          <p:attrName>style.visibility</p:attrName>
                                        </p:attrNameLst>
                                      </p:cBhvr>
                                      <p:to>
                                        <p:strVal val="visible"/>
                                      </p:to>
                                    </p:set>
                                  </p:childTnLst>
                                </p:cTn>
                              </p:par>
                            </p:childTnLst>
                          </p:cTn>
                        </p:par>
                      </p:childTnLst>
                    </p:cTn>
                  </p:par>
                </p:childTnLst>
              </p:cTn>
              <p:nextCondLst>
                <p:cond evt="onClick" delay="0">
                  <p:tgtEl>
                    <p:spTgt spid="235"/>
                  </p:tgtEl>
                </p:cond>
              </p:nextCondLst>
            </p:seq>
            <p:seq concurrent="1" nextAc="seek">
              <p:cTn id="1391" restart="whenNotActive" fill="hold" evtFilter="cancelBubble" nodeType="interactiveSeq">
                <p:stCondLst>
                  <p:cond evt="onClick" delay="0">
                    <p:tgtEl>
                      <p:spTgt spid="238"/>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238"/>
                                        </p:tgtEl>
                                        <p:attrNameLst>
                                          <p:attrName>style.visibility</p:attrName>
                                        </p:attrNameLst>
                                      </p:cBhvr>
                                      <p:to>
                                        <p:strVal val="hidden"/>
                                      </p:to>
                                    </p:set>
                                  </p:childTnLst>
                                </p:cTn>
                              </p:par>
                              <p:par>
                                <p:cTn id="1396" presetID="1" presetClass="exit" presetSubtype="0" fill="hold" grpId="1" nodeType="withEffect">
                                  <p:stCondLst>
                                    <p:cond delay="0"/>
                                  </p:stCondLst>
                                  <p:childTnLst>
                                    <p:set>
                                      <p:cBhvr>
                                        <p:cTn id="1397" dur="1" fill="hold">
                                          <p:stCondLst>
                                            <p:cond delay="0"/>
                                          </p:stCondLst>
                                        </p:cTn>
                                        <p:tgtEl>
                                          <p:spTgt spid="237"/>
                                        </p:tgtEl>
                                        <p:attrNameLst>
                                          <p:attrName>style.visibility</p:attrName>
                                        </p:attrNameLst>
                                      </p:cBhvr>
                                      <p:to>
                                        <p:strVal val="hidden"/>
                                      </p:to>
                                    </p:set>
                                  </p:childTnLst>
                                </p:cTn>
                              </p:par>
                              <p:par>
                                <p:cTn id="1398" presetID="1" presetClass="entr" presetSubtype="0" fill="hold" grpId="0" nodeType="withEffect">
                                  <p:stCondLst>
                                    <p:cond delay="0"/>
                                  </p:stCondLst>
                                  <p:childTnLst>
                                    <p:set>
                                      <p:cBhvr>
                                        <p:cTn id="1399" dur="1" fill="hold">
                                          <p:stCondLst>
                                            <p:cond delay="0"/>
                                          </p:stCondLst>
                                        </p:cTn>
                                        <p:tgtEl>
                                          <p:spTgt spid="236"/>
                                        </p:tgtEl>
                                        <p:attrNameLst>
                                          <p:attrName>style.visibility</p:attrName>
                                        </p:attrNameLst>
                                      </p:cBhvr>
                                      <p:to>
                                        <p:strVal val="visible"/>
                                      </p:to>
                                    </p:set>
                                  </p:childTnLst>
                                </p:cTn>
                              </p:par>
                              <p:par>
                                <p:cTn id="1400" presetID="1" presetClass="entr" presetSubtype="0" fill="hold" grpId="0" nodeType="withEffect">
                                  <p:stCondLst>
                                    <p:cond delay="0"/>
                                  </p:stCondLst>
                                  <p:childTnLst>
                                    <p:set>
                                      <p:cBhvr>
                                        <p:cTn id="1401"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8"/>
                  </p:tgtEl>
                </p:cond>
              </p:nextCondLst>
            </p:seq>
            <p:seq concurrent="1" nextAc="seek">
              <p:cTn id="1402" restart="whenNotActive" fill="hold" evtFilter="cancelBubble" nodeType="interactiveSeq">
                <p:stCondLst>
                  <p:cond evt="onClick" delay="0">
                    <p:tgtEl>
                      <p:spTgt spid="237"/>
                    </p:tgtEl>
                  </p:cond>
                </p:stCondLst>
                <p:endSync evt="end" delay="0">
                  <p:rtn val="all"/>
                </p:endSync>
                <p:childTnLst>
                  <p:par>
                    <p:cTn id="1403" fill="hold">
                      <p:stCondLst>
                        <p:cond delay="0"/>
                      </p:stCondLst>
                      <p:childTnLst>
                        <p:par>
                          <p:cTn id="1404" fill="hold">
                            <p:stCondLst>
                              <p:cond delay="0"/>
                            </p:stCondLst>
                            <p:childTnLst>
                              <p:par>
                                <p:cTn id="1405" presetID="1" presetClass="exit" presetSubtype="0" fill="hold" grpId="2" nodeType="withEffect">
                                  <p:stCondLst>
                                    <p:cond delay="0"/>
                                  </p:stCondLst>
                                  <p:childTnLst>
                                    <p:set>
                                      <p:cBhvr>
                                        <p:cTn id="1406" dur="1" fill="hold">
                                          <p:stCondLst>
                                            <p:cond delay="0"/>
                                          </p:stCondLst>
                                        </p:cTn>
                                        <p:tgtEl>
                                          <p:spTgt spid="237"/>
                                        </p:tgtEl>
                                        <p:attrNameLst>
                                          <p:attrName>style.visibility</p:attrName>
                                        </p:attrNameLst>
                                      </p:cBhvr>
                                      <p:to>
                                        <p:strVal val="hidden"/>
                                      </p:to>
                                    </p:set>
                                  </p:childTnLst>
                                </p:cTn>
                              </p:par>
                              <p:par>
                                <p:cTn id="1407" presetID="1" presetClass="exit" presetSubtype="0" fill="hold" grpId="2" nodeType="withEffect">
                                  <p:stCondLst>
                                    <p:cond delay="0"/>
                                  </p:stCondLst>
                                  <p:childTnLst>
                                    <p:set>
                                      <p:cBhvr>
                                        <p:cTn id="1408" dur="1" fill="hold">
                                          <p:stCondLst>
                                            <p:cond delay="0"/>
                                          </p:stCondLst>
                                        </p:cTn>
                                        <p:tgtEl>
                                          <p:spTgt spid="238"/>
                                        </p:tgtEl>
                                        <p:attrNameLst>
                                          <p:attrName>style.visibility</p:attrName>
                                        </p:attrNameLst>
                                      </p:cBhvr>
                                      <p:to>
                                        <p:strVal val="hidden"/>
                                      </p:to>
                                    </p:set>
                                  </p:childTnLst>
                                </p:cTn>
                              </p:par>
                              <p:par>
                                <p:cTn id="1409" presetID="1" presetClass="entr" presetSubtype="0" fill="hold" grpId="0" nodeType="withEffect">
                                  <p:stCondLst>
                                    <p:cond delay="0"/>
                                  </p:stCondLst>
                                  <p:childTnLst>
                                    <p:set>
                                      <p:cBhvr>
                                        <p:cTn id="1410" dur="1" fill="hold">
                                          <p:stCondLst>
                                            <p:cond delay="0"/>
                                          </p:stCondLst>
                                        </p:cTn>
                                        <p:tgtEl>
                                          <p:spTgt spid="240"/>
                                        </p:tgtEl>
                                        <p:attrNameLst>
                                          <p:attrName>style.visibility</p:attrName>
                                        </p:attrNameLst>
                                      </p:cBhvr>
                                      <p:to>
                                        <p:strVal val="visible"/>
                                      </p:to>
                                    </p:set>
                                  </p:childTnLst>
                                </p:cTn>
                              </p:par>
                              <p:par>
                                <p:cTn id="1411" presetID="1" presetClass="entr" presetSubtype="0" fill="hold" grpId="0" nodeType="withEffect">
                                  <p:stCondLst>
                                    <p:cond delay="0"/>
                                  </p:stCondLst>
                                  <p:childTnLst>
                                    <p:set>
                                      <p:cBhvr>
                                        <p:cTn id="1412"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37"/>
                  </p:tgtEl>
                </p:cond>
              </p:nextCondLst>
            </p:seq>
            <p:seq concurrent="1" nextAc="seek">
              <p:cTn id="1413" restart="whenNotActive" fill="hold" evtFilter="cancelBubble" nodeType="interactiveSeq">
                <p:stCondLst>
                  <p:cond evt="onClick" delay="0">
                    <p:tgtEl>
                      <p:spTgt spid="240"/>
                    </p:tgtEl>
                  </p:cond>
                </p:stCondLst>
                <p:endSync evt="end" delay="0">
                  <p:rtn val="all"/>
                </p:endSync>
                <p:childTnLst>
                  <p:par>
                    <p:cTn id="1414" fill="hold">
                      <p:stCondLst>
                        <p:cond delay="0"/>
                      </p:stCondLst>
                      <p:childTnLst>
                        <p:par>
                          <p:cTn id="1415" fill="hold">
                            <p:stCondLst>
                              <p:cond delay="0"/>
                            </p:stCondLst>
                            <p:childTnLst>
                              <p:par>
                                <p:cTn id="1416" presetID="1" presetClass="exit" presetSubtype="0" fill="hold" grpId="1" nodeType="withEffect">
                                  <p:stCondLst>
                                    <p:cond delay="0"/>
                                  </p:stCondLst>
                                  <p:childTnLst>
                                    <p:set>
                                      <p:cBhvr>
                                        <p:cTn id="1417" dur="1" fill="hold">
                                          <p:stCondLst>
                                            <p:cond delay="0"/>
                                          </p:stCondLst>
                                        </p:cTn>
                                        <p:tgtEl>
                                          <p:spTgt spid="240"/>
                                        </p:tgtEl>
                                        <p:attrNameLst>
                                          <p:attrName>style.visibility</p:attrName>
                                        </p:attrNameLst>
                                      </p:cBhvr>
                                      <p:to>
                                        <p:strVal val="hidden"/>
                                      </p:to>
                                    </p:set>
                                  </p:childTnLst>
                                </p:cTn>
                              </p:par>
                              <p:par>
                                <p:cTn id="1418" presetID="1" presetClass="exit" presetSubtype="0" fill="hold" grpId="1" nodeType="withEffect">
                                  <p:stCondLst>
                                    <p:cond delay="0"/>
                                  </p:stCondLst>
                                  <p:childTnLst>
                                    <p:set>
                                      <p:cBhvr>
                                        <p:cTn id="1419" dur="1" fill="hold">
                                          <p:stCondLst>
                                            <p:cond delay="0"/>
                                          </p:stCondLst>
                                        </p:cTn>
                                        <p:tgtEl>
                                          <p:spTgt spid="239"/>
                                        </p:tgtEl>
                                        <p:attrNameLst>
                                          <p:attrName>style.visibility</p:attrName>
                                        </p:attrNameLst>
                                      </p:cBhvr>
                                      <p:to>
                                        <p:strVal val="hidden"/>
                                      </p:to>
                                    </p:set>
                                  </p:childTnLst>
                                </p:cTn>
                              </p:par>
                              <p:par>
                                <p:cTn id="1420" presetID="1" presetClass="entr" presetSubtype="0" fill="hold" grpId="0" nodeType="withEffect">
                                  <p:stCondLst>
                                    <p:cond delay="0"/>
                                  </p:stCondLst>
                                  <p:childTnLst>
                                    <p:set>
                                      <p:cBhvr>
                                        <p:cTn id="1421" dur="1" fill="hold">
                                          <p:stCondLst>
                                            <p:cond delay="0"/>
                                          </p:stCondLst>
                                        </p:cTn>
                                        <p:tgtEl>
                                          <p:spTgt spid="238"/>
                                        </p:tgtEl>
                                        <p:attrNameLst>
                                          <p:attrName>style.visibility</p:attrName>
                                        </p:attrNameLst>
                                      </p:cBhvr>
                                      <p:to>
                                        <p:strVal val="visible"/>
                                      </p:to>
                                    </p:set>
                                  </p:childTnLst>
                                </p:cTn>
                              </p:par>
                              <p:par>
                                <p:cTn id="1422" presetID="1" presetClass="entr" presetSubtype="0" fill="hold" grpId="0" nodeType="withEffect">
                                  <p:stCondLst>
                                    <p:cond delay="0"/>
                                  </p:stCondLst>
                                  <p:childTnLst>
                                    <p:set>
                                      <p:cBhvr>
                                        <p:cTn id="1423" dur="1" fill="hold">
                                          <p:stCondLst>
                                            <p:cond delay="0"/>
                                          </p:stCondLst>
                                        </p:cTn>
                                        <p:tgtEl>
                                          <p:spTgt spid="237"/>
                                        </p:tgtEl>
                                        <p:attrNameLst>
                                          <p:attrName>style.visibility</p:attrName>
                                        </p:attrNameLst>
                                      </p:cBhvr>
                                      <p:to>
                                        <p:strVal val="visible"/>
                                      </p:to>
                                    </p:set>
                                  </p:childTnLst>
                                </p:cTn>
                              </p:par>
                            </p:childTnLst>
                          </p:cTn>
                        </p:par>
                      </p:childTnLst>
                    </p:cTn>
                  </p:par>
                </p:childTnLst>
              </p:cTn>
              <p:nextCondLst>
                <p:cond evt="onClick" delay="0">
                  <p:tgtEl>
                    <p:spTgt spid="240"/>
                  </p:tgtEl>
                </p:cond>
              </p:nextCondLst>
            </p:seq>
            <p:seq concurrent="1" nextAc="seek">
              <p:cTn id="1424" restart="whenNotActive" fill="hold" evtFilter="cancelBubble" nodeType="interactiveSeq">
                <p:stCondLst>
                  <p:cond evt="onClick" delay="0">
                    <p:tgtEl>
                      <p:spTgt spid="239"/>
                    </p:tgtEl>
                  </p:cond>
                </p:stCondLst>
                <p:endSync evt="end" delay="0">
                  <p:rtn val="all"/>
                </p:endSync>
                <p:childTnLst>
                  <p:par>
                    <p:cTn id="1425" fill="hold">
                      <p:stCondLst>
                        <p:cond delay="0"/>
                      </p:stCondLst>
                      <p:childTnLst>
                        <p:par>
                          <p:cTn id="1426" fill="hold">
                            <p:stCondLst>
                              <p:cond delay="0"/>
                            </p:stCondLst>
                            <p:childTnLst>
                              <p:par>
                                <p:cTn id="1427" presetID="1" presetClass="exit" presetSubtype="0" fill="hold" grpId="2" nodeType="withEffect">
                                  <p:stCondLst>
                                    <p:cond delay="0"/>
                                  </p:stCondLst>
                                  <p:childTnLst>
                                    <p:set>
                                      <p:cBhvr>
                                        <p:cTn id="1428" dur="1" fill="hold">
                                          <p:stCondLst>
                                            <p:cond delay="0"/>
                                          </p:stCondLst>
                                        </p:cTn>
                                        <p:tgtEl>
                                          <p:spTgt spid="239"/>
                                        </p:tgtEl>
                                        <p:attrNameLst>
                                          <p:attrName>style.visibility</p:attrName>
                                        </p:attrNameLst>
                                      </p:cBhvr>
                                      <p:to>
                                        <p:strVal val="hidden"/>
                                      </p:to>
                                    </p:set>
                                  </p:childTnLst>
                                </p:cTn>
                              </p:par>
                              <p:par>
                                <p:cTn id="1429" presetID="1" presetClass="exit" presetSubtype="0" fill="hold" grpId="2" nodeType="withEffect">
                                  <p:stCondLst>
                                    <p:cond delay="0"/>
                                  </p:stCondLst>
                                  <p:childTnLst>
                                    <p:set>
                                      <p:cBhvr>
                                        <p:cTn id="1430" dur="1" fill="hold">
                                          <p:stCondLst>
                                            <p:cond delay="0"/>
                                          </p:stCondLst>
                                        </p:cTn>
                                        <p:tgtEl>
                                          <p:spTgt spid="240"/>
                                        </p:tgtEl>
                                        <p:attrNameLst>
                                          <p:attrName>style.visibility</p:attrName>
                                        </p:attrNameLst>
                                      </p:cBhvr>
                                      <p:to>
                                        <p:strVal val="hidden"/>
                                      </p:to>
                                    </p:set>
                                  </p:childTnLst>
                                </p:cTn>
                              </p:par>
                              <p:par>
                                <p:cTn id="1431" presetID="1" presetClass="entr" presetSubtype="0" fill="hold" grpId="3" nodeType="withEffect">
                                  <p:stCondLst>
                                    <p:cond delay="0"/>
                                  </p:stCondLst>
                                  <p:childTnLst>
                                    <p:set>
                                      <p:cBhvr>
                                        <p:cTn id="1432" dur="1" fill="hold">
                                          <p:stCondLst>
                                            <p:cond delay="0"/>
                                          </p:stCondLst>
                                        </p:cTn>
                                        <p:tgtEl>
                                          <p:spTgt spid="242"/>
                                        </p:tgtEl>
                                        <p:attrNameLst>
                                          <p:attrName>style.visibility</p:attrName>
                                        </p:attrNameLst>
                                      </p:cBhvr>
                                      <p:to>
                                        <p:strVal val="visible"/>
                                      </p:to>
                                    </p:set>
                                  </p:childTnLst>
                                </p:cTn>
                              </p:par>
                              <p:par>
                                <p:cTn id="1433" presetID="1" presetClass="entr" presetSubtype="0" fill="hold" grpId="3" nodeType="withEffect">
                                  <p:stCondLst>
                                    <p:cond delay="0"/>
                                  </p:stCondLst>
                                  <p:childTnLst>
                                    <p:set>
                                      <p:cBhvr>
                                        <p:cTn id="1434"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39"/>
                  </p:tgtEl>
                </p:cond>
              </p:nextCondLst>
            </p:seq>
            <p:seq concurrent="1" nextAc="seek">
              <p:cTn id="1435" restart="whenNotActive" fill="hold" evtFilter="cancelBubble" nodeType="interactiveSeq">
                <p:stCondLst>
                  <p:cond evt="onClick" delay="0">
                    <p:tgtEl>
                      <p:spTgt spid="242"/>
                    </p:tgtEl>
                  </p:cond>
                </p:stCondLst>
                <p:endSync evt="end" delay="0">
                  <p:rtn val="all"/>
                </p:endSync>
                <p:childTnLst>
                  <p:par>
                    <p:cTn id="1436" fill="hold">
                      <p:stCondLst>
                        <p:cond delay="0"/>
                      </p:stCondLst>
                      <p:childTnLst>
                        <p:par>
                          <p:cTn id="1437" fill="hold">
                            <p:stCondLst>
                              <p:cond delay="0"/>
                            </p:stCondLst>
                            <p:childTnLst>
                              <p:par>
                                <p:cTn id="1438" presetID="1" presetClass="exit" presetSubtype="0" fill="hold" grpId="1" nodeType="withEffect">
                                  <p:stCondLst>
                                    <p:cond delay="0"/>
                                  </p:stCondLst>
                                  <p:childTnLst>
                                    <p:set>
                                      <p:cBhvr>
                                        <p:cTn id="1439" dur="1" fill="hold">
                                          <p:stCondLst>
                                            <p:cond delay="0"/>
                                          </p:stCondLst>
                                        </p:cTn>
                                        <p:tgtEl>
                                          <p:spTgt spid="242"/>
                                        </p:tgtEl>
                                        <p:attrNameLst>
                                          <p:attrName>style.visibility</p:attrName>
                                        </p:attrNameLst>
                                      </p:cBhvr>
                                      <p:to>
                                        <p:strVal val="hidden"/>
                                      </p:to>
                                    </p:set>
                                  </p:childTnLst>
                                </p:cTn>
                              </p:par>
                              <p:par>
                                <p:cTn id="1440" presetID="1" presetClass="exit" presetSubtype="0" fill="hold" grpId="1" nodeType="withEffect">
                                  <p:stCondLst>
                                    <p:cond delay="0"/>
                                  </p:stCondLst>
                                  <p:childTnLst>
                                    <p:set>
                                      <p:cBhvr>
                                        <p:cTn id="1441" dur="1" fill="hold">
                                          <p:stCondLst>
                                            <p:cond delay="0"/>
                                          </p:stCondLst>
                                        </p:cTn>
                                        <p:tgtEl>
                                          <p:spTgt spid="241"/>
                                        </p:tgtEl>
                                        <p:attrNameLst>
                                          <p:attrName>style.visibility</p:attrName>
                                        </p:attrNameLst>
                                      </p:cBhvr>
                                      <p:to>
                                        <p:strVal val="hidden"/>
                                      </p:to>
                                    </p:set>
                                  </p:childTnLst>
                                </p:cTn>
                              </p:par>
                              <p:par>
                                <p:cTn id="1442" presetID="1" presetClass="entr" presetSubtype="0" fill="hold" grpId="3" nodeType="withEffect">
                                  <p:stCondLst>
                                    <p:cond delay="0"/>
                                  </p:stCondLst>
                                  <p:childTnLst>
                                    <p:set>
                                      <p:cBhvr>
                                        <p:cTn id="1443" dur="1" fill="hold">
                                          <p:stCondLst>
                                            <p:cond delay="0"/>
                                          </p:stCondLst>
                                        </p:cTn>
                                        <p:tgtEl>
                                          <p:spTgt spid="240"/>
                                        </p:tgtEl>
                                        <p:attrNameLst>
                                          <p:attrName>style.visibility</p:attrName>
                                        </p:attrNameLst>
                                      </p:cBhvr>
                                      <p:to>
                                        <p:strVal val="visible"/>
                                      </p:to>
                                    </p:set>
                                  </p:childTnLst>
                                </p:cTn>
                              </p:par>
                              <p:par>
                                <p:cTn id="1444" presetID="1" presetClass="entr" presetSubtype="0" fill="hold" grpId="3" nodeType="withEffect">
                                  <p:stCondLst>
                                    <p:cond delay="0"/>
                                  </p:stCondLst>
                                  <p:childTnLst>
                                    <p:set>
                                      <p:cBhvr>
                                        <p:cTn id="1445"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42"/>
                  </p:tgtEl>
                </p:cond>
              </p:nextCondLst>
            </p:seq>
            <p:seq concurrent="1" nextAc="seek">
              <p:cTn id="1446" restart="whenNotActive" fill="hold" evtFilter="cancelBubble" nodeType="interactiveSeq">
                <p:stCondLst>
                  <p:cond evt="onClick" delay="0">
                    <p:tgtEl>
                      <p:spTgt spid="241"/>
                    </p:tgtEl>
                  </p:cond>
                </p:stCondLst>
                <p:endSync evt="end" delay="0">
                  <p:rtn val="all"/>
                </p:endSync>
                <p:childTnLst>
                  <p:par>
                    <p:cTn id="1447" fill="hold">
                      <p:stCondLst>
                        <p:cond delay="0"/>
                      </p:stCondLst>
                      <p:childTnLst>
                        <p:par>
                          <p:cTn id="1448" fill="hold">
                            <p:stCondLst>
                              <p:cond delay="0"/>
                            </p:stCondLst>
                            <p:childTnLst>
                              <p:par>
                                <p:cTn id="1449" presetID="1" presetClass="exit" presetSubtype="0" fill="hold" grpId="2" nodeType="withEffect">
                                  <p:stCondLst>
                                    <p:cond delay="0"/>
                                  </p:stCondLst>
                                  <p:childTnLst>
                                    <p:set>
                                      <p:cBhvr>
                                        <p:cTn id="1450" dur="1" fill="hold">
                                          <p:stCondLst>
                                            <p:cond delay="0"/>
                                          </p:stCondLst>
                                        </p:cTn>
                                        <p:tgtEl>
                                          <p:spTgt spid="241"/>
                                        </p:tgtEl>
                                        <p:attrNameLst>
                                          <p:attrName>style.visibility</p:attrName>
                                        </p:attrNameLst>
                                      </p:cBhvr>
                                      <p:to>
                                        <p:strVal val="hidden"/>
                                      </p:to>
                                    </p:set>
                                  </p:childTnLst>
                                </p:cTn>
                              </p:par>
                              <p:par>
                                <p:cTn id="1451" presetID="1" presetClass="exit" presetSubtype="0" fill="hold" grpId="2" nodeType="withEffect">
                                  <p:stCondLst>
                                    <p:cond delay="0"/>
                                  </p:stCondLst>
                                  <p:childTnLst>
                                    <p:set>
                                      <p:cBhvr>
                                        <p:cTn id="1452" dur="1" fill="hold">
                                          <p:stCondLst>
                                            <p:cond delay="0"/>
                                          </p:stCondLst>
                                        </p:cTn>
                                        <p:tgtEl>
                                          <p:spTgt spid="242"/>
                                        </p:tgtEl>
                                        <p:attrNameLst>
                                          <p:attrName>style.visibility</p:attrName>
                                        </p:attrNameLst>
                                      </p:cBhvr>
                                      <p:to>
                                        <p:strVal val="hidden"/>
                                      </p:to>
                                    </p:set>
                                  </p:childTnLst>
                                </p:cTn>
                              </p:par>
                              <p:par>
                                <p:cTn id="1453" presetID="1" presetClass="entr" presetSubtype="0" fill="hold" grpId="0" nodeType="withEffect">
                                  <p:stCondLst>
                                    <p:cond delay="0"/>
                                  </p:stCondLst>
                                  <p:childTnLst>
                                    <p:set>
                                      <p:cBhvr>
                                        <p:cTn id="1454" dur="1" fill="hold">
                                          <p:stCondLst>
                                            <p:cond delay="0"/>
                                          </p:stCondLst>
                                        </p:cTn>
                                        <p:tgtEl>
                                          <p:spTgt spid="244"/>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1"/>
                  </p:tgtEl>
                </p:cond>
              </p:nextCondLst>
            </p:seq>
            <p:seq concurrent="1" nextAc="seek">
              <p:cTn id="1457" restart="whenNotActive" fill="hold" evtFilter="cancelBubble" nodeType="interactiveSeq">
                <p:stCondLst>
                  <p:cond evt="onClick" delay="0">
                    <p:tgtEl>
                      <p:spTgt spid="244"/>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1" nodeType="withEffect">
                                  <p:stCondLst>
                                    <p:cond delay="0"/>
                                  </p:stCondLst>
                                  <p:childTnLst>
                                    <p:set>
                                      <p:cBhvr>
                                        <p:cTn id="1461" dur="1" fill="hold">
                                          <p:stCondLst>
                                            <p:cond delay="0"/>
                                          </p:stCondLst>
                                        </p:cTn>
                                        <p:tgtEl>
                                          <p:spTgt spid="244"/>
                                        </p:tgtEl>
                                        <p:attrNameLst>
                                          <p:attrName>style.visibility</p:attrName>
                                        </p:attrNameLst>
                                      </p:cBhvr>
                                      <p:to>
                                        <p:strVal val="hidden"/>
                                      </p:to>
                                    </p:set>
                                  </p:childTnLst>
                                </p:cTn>
                              </p:par>
                              <p:par>
                                <p:cTn id="1462" presetID="1" presetClass="exit" presetSubtype="0" fill="hold" grpId="1" nodeType="withEffect">
                                  <p:stCondLst>
                                    <p:cond delay="0"/>
                                  </p:stCondLst>
                                  <p:childTnLst>
                                    <p:set>
                                      <p:cBhvr>
                                        <p:cTn id="1463" dur="1" fill="hold">
                                          <p:stCondLst>
                                            <p:cond delay="0"/>
                                          </p:stCondLst>
                                        </p:cTn>
                                        <p:tgtEl>
                                          <p:spTgt spid="243"/>
                                        </p:tgtEl>
                                        <p:attrNameLst>
                                          <p:attrName>style.visibility</p:attrName>
                                        </p:attrNameLst>
                                      </p:cBhvr>
                                      <p:to>
                                        <p:strVal val="hidden"/>
                                      </p:to>
                                    </p:set>
                                  </p:childTnLst>
                                </p:cTn>
                              </p:par>
                              <p:par>
                                <p:cTn id="1464" presetID="1" presetClass="entr" presetSubtype="0" fill="hold" grpId="0" nodeType="withEffect">
                                  <p:stCondLst>
                                    <p:cond delay="0"/>
                                  </p:stCondLst>
                                  <p:childTnLst>
                                    <p:set>
                                      <p:cBhvr>
                                        <p:cTn id="1465" dur="1" fill="hold">
                                          <p:stCondLst>
                                            <p:cond delay="0"/>
                                          </p:stCondLst>
                                        </p:cTn>
                                        <p:tgtEl>
                                          <p:spTgt spid="242"/>
                                        </p:tgtEl>
                                        <p:attrNameLst>
                                          <p:attrName>style.visibility</p:attrName>
                                        </p:attrNameLst>
                                      </p:cBhvr>
                                      <p:to>
                                        <p:strVal val="visible"/>
                                      </p:to>
                                    </p:set>
                                  </p:childTnLst>
                                </p:cTn>
                              </p:par>
                              <p:par>
                                <p:cTn id="1466" presetID="1" presetClass="entr" presetSubtype="0" fill="hold" grpId="0" nodeType="withEffect">
                                  <p:stCondLst>
                                    <p:cond delay="0"/>
                                  </p:stCondLst>
                                  <p:childTnLst>
                                    <p:set>
                                      <p:cBhvr>
                                        <p:cTn id="1467"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44"/>
                  </p:tgtEl>
                </p:cond>
              </p:nextCondLst>
            </p:seq>
            <p:seq concurrent="1" nextAc="seek">
              <p:cTn id="1468" restart="whenNotActive" fill="hold" evtFilter="cancelBubble" nodeType="interactiveSeq">
                <p:stCondLst>
                  <p:cond evt="onClick" delay="0">
                    <p:tgtEl>
                      <p:spTgt spid="243"/>
                    </p:tgtEl>
                  </p:cond>
                </p:stCondLst>
                <p:endSync evt="end" delay="0">
                  <p:rtn val="all"/>
                </p:endSync>
                <p:childTnLst>
                  <p:par>
                    <p:cTn id="1469" fill="hold">
                      <p:stCondLst>
                        <p:cond delay="0"/>
                      </p:stCondLst>
                      <p:childTnLst>
                        <p:par>
                          <p:cTn id="1470" fill="hold">
                            <p:stCondLst>
                              <p:cond delay="0"/>
                            </p:stCondLst>
                            <p:childTnLst>
                              <p:par>
                                <p:cTn id="1471" presetID="1" presetClass="exit" presetSubtype="0" fill="hold" grpId="2" nodeType="withEffect">
                                  <p:stCondLst>
                                    <p:cond delay="0"/>
                                  </p:stCondLst>
                                  <p:childTnLst>
                                    <p:set>
                                      <p:cBhvr>
                                        <p:cTn id="1472" dur="1" fill="hold">
                                          <p:stCondLst>
                                            <p:cond delay="0"/>
                                          </p:stCondLst>
                                        </p:cTn>
                                        <p:tgtEl>
                                          <p:spTgt spid="243"/>
                                        </p:tgtEl>
                                        <p:attrNameLst>
                                          <p:attrName>style.visibility</p:attrName>
                                        </p:attrNameLst>
                                      </p:cBhvr>
                                      <p:to>
                                        <p:strVal val="hidden"/>
                                      </p:to>
                                    </p:set>
                                  </p:childTnLst>
                                </p:cTn>
                              </p:par>
                              <p:par>
                                <p:cTn id="1473" presetID="1" presetClass="exit" presetSubtype="0" fill="hold" grpId="2" nodeType="withEffect">
                                  <p:stCondLst>
                                    <p:cond delay="0"/>
                                  </p:stCondLst>
                                  <p:childTnLst>
                                    <p:set>
                                      <p:cBhvr>
                                        <p:cTn id="1474" dur="1" fill="hold">
                                          <p:stCondLst>
                                            <p:cond delay="0"/>
                                          </p:stCondLst>
                                        </p:cTn>
                                        <p:tgtEl>
                                          <p:spTgt spid="244"/>
                                        </p:tgtEl>
                                        <p:attrNameLst>
                                          <p:attrName>style.visibility</p:attrName>
                                        </p:attrNameLst>
                                      </p:cBhvr>
                                      <p:to>
                                        <p:strVal val="hidden"/>
                                      </p:to>
                                    </p:set>
                                  </p:childTnLst>
                                </p:cTn>
                              </p:par>
                              <p:par>
                                <p:cTn id="1475" presetID="1" presetClass="entr" presetSubtype="0" fill="hold" grpId="3" nodeType="withEffect">
                                  <p:stCondLst>
                                    <p:cond delay="0"/>
                                  </p:stCondLst>
                                  <p:childTnLst>
                                    <p:set>
                                      <p:cBhvr>
                                        <p:cTn id="1476" dur="1" fill="hold">
                                          <p:stCondLst>
                                            <p:cond delay="0"/>
                                          </p:stCondLst>
                                        </p:cTn>
                                        <p:tgtEl>
                                          <p:spTgt spid="246"/>
                                        </p:tgtEl>
                                        <p:attrNameLst>
                                          <p:attrName>style.visibility</p:attrName>
                                        </p:attrNameLst>
                                      </p:cBhvr>
                                      <p:to>
                                        <p:strVal val="visible"/>
                                      </p:to>
                                    </p:set>
                                  </p:childTnLst>
                                </p:cTn>
                              </p:par>
                              <p:par>
                                <p:cTn id="1477" presetID="1" presetClass="entr" presetSubtype="0" fill="hold" grpId="3" nodeType="withEffect">
                                  <p:stCondLst>
                                    <p:cond delay="0"/>
                                  </p:stCondLst>
                                  <p:childTnLst>
                                    <p:set>
                                      <p:cBhvr>
                                        <p:cTn id="1478"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3"/>
                  </p:tgtEl>
                </p:cond>
              </p:nextCondLst>
            </p:seq>
            <p:seq concurrent="1" nextAc="seek">
              <p:cTn id="1479" restart="whenNotActive" fill="hold" evtFilter="cancelBubble" nodeType="interactiveSeq">
                <p:stCondLst>
                  <p:cond evt="onClick" delay="0">
                    <p:tgtEl>
                      <p:spTgt spid="246"/>
                    </p:tgtEl>
                  </p:cond>
                </p:stCondLst>
                <p:endSync evt="end" delay="0">
                  <p:rtn val="all"/>
                </p:endSync>
                <p:childTnLst>
                  <p:par>
                    <p:cTn id="1480" fill="hold">
                      <p:stCondLst>
                        <p:cond delay="0"/>
                      </p:stCondLst>
                      <p:childTnLst>
                        <p:par>
                          <p:cTn id="1481" fill="hold">
                            <p:stCondLst>
                              <p:cond delay="0"/>
                            </p:stCondLst>
                            <p:childTnLst>
                              <p:par>
                                <p:cTn id="1482" presetID="1" presetClass="exit" presetSubtype="0" fill="hold" grpId="1" nodeType="withEffect">
                                  <p:stCondLst>
                                    <p:cond delay="0"/>
                                  </p:stCondLst>
                                  <p:childTnLst>
                                    <p:set>
                                      <p:cBhvr>
                                        <p:cTn id="1483" dur="1" fill="hold">
                                          <p:stCondLst>
                                            <p:cond delay="0"/>
                                          </p:stCondLst>
                                        </p:cTn>
                                        <p:tgtEl>
                                          <p:spTgt spid="246"/>
                                        </p:tgtEl>
                                        <p:attrNameLst>
                                          <p:attrName>style.visibility</p:attrName>
                                        </p:attrNameLst>
                                      </p:cBhvr>
                                      <p:to>
                                        <p:strVal val="hidden"/>
                                      </p:to>
                                    </p:set>
                                  </p:childTnLst>
                                </p:cTn>
                              </p:par>
                              <p:par>
                                <p:cTn id="1484" presetID="1" presetClass="exit" presetSubtype="0" fill="hold" grpId="1" nodeType="withEffect">
                                  <p:stCondLst>
                                    <p:cond delay="0"/>
                                  </p:stCondLst>
                                  <p:childTnLst>
                                    <p:set>
                                      <p:cBhvr>
                                        <p:cTn id="1485" dur="1" fill="hold">
                                          <p:stCondLst>
                                            <p:cond delay="0"/>
                                          </p:stCondLst>
                                        </p:cTn>
                                        <p:tgtEl>
                                          <p:spTgt spid="245"/>
                                        </p:tgtEl>
                                        <p:attrNameLst>
                                          <p:attrName>style.visibility</p:attrName>
                                        </p:attrNameLst>
                                      </p:cBhvr>
                                      <p:to>
                                        <p:strVal val="hidden"/>
                                      </p:to>
                                    </p:set>
                                  </p:childTnLst>
                                </p:cTn>
                              </p:par>
                              <p:par>
                                <p:cTn id="1486" presetID="1" presetClass="entr" presetSubtype="0" fill="hold" grpId="3" nodeType="withEffect">
                                  <p:stCondLst>
                                    <p:cond delay="0"/>
                                  </p:stCondLst>
                                  <p:childTnLst>
                                    <p:set>
                                      <p:cBhvr>
                                        <p:cTn id="1487" dur="1" fill="hold">
                                          <p:stCondLst>
                                            <p:cond delay="0"/>
                                          </p:stCondLst>
                                        </p:cTn>
                                        <p:tgtEl>
                                          <p:spTgt spid="244"/>
                                        </p:tgtEl>
                                        <p:attrNameLst>
                                          <p:attrName>style.visibility</p:attrName>
                                        </p:attrNameLst>
                                      </p:cBhvr>
                                      <p:to>
                                        <p:strVal val="visible"/>
                                      </p:to>
                                    </p:set>
                                  </p:childTnLst>
                                </p:cTn>
                              </p:par>
                              <p:par>
                                <p:cTn id="1488" presetID="1" presetClass="entr" presetSubtype="0" fill="hold" grpId="3" nodeType="withEffect">
                                  <p:stCondLst>
                                    <p:cond delay="0"/>
                                  </p:stCondLst>
                                  <p:childTnLst>
                                    <p:set>
                                      <p:cBhvr>
                                        <p:cTn id="1489"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6"/>
                  </p:tgtEl>
                </p:cond>
              </p:nextCondLst>
            </p:seq>
            <p:seq concurrent="1" nextAc="seek">
              <p:cTn id="1490" restart="whenNotActive" fill="hold" evtFilter="cancelBubble" nodeType="interactiveSeq">
                <p:stCondLst>
                  <p:cond evt="onClick" delay="0">
                    <p:tgtEl>
                      <p:spTgt spid="245"/>
                    </p:tgtEl>
                  </p:cond>
                </p:stCondLst>
                <p:endSync evt="end" delay="0">
                  <p:rtn val="all"/>
                </p:endSync>
                <p:childTnLst>
                  <p:par>
                    <p:cTn id="1491" fill="hold">
                      <p:stCondLst>
                        <p:cond delay="0"/>
                      </p:stCondLst>
                      <p:childTnLst>
                        <p:par>
                          <p:cTn id="1492" fill="hold">
                            <p:stCondLst>
                              <p:cond delay="0"/>
                            </p:stCondLst>
                            <p:childTnLst>
                              <p:par>
                                <p:cTn id="1493" presetID="1" presetClass="exit" presetSubtype="0" fill="hold" grpId="2" nodeType="withEffect">
                                  <p:stCondLst>
                                    <p:cond delay="0"/>
                                  </p:stCondLst>
                                  <p:childTnLst>
                                    <p:set>
                                      <p:cBhvr>
                                        <p:cTn id="1494" dur="1" fill="hold">
                                          <p:stCondLst>
                                            <p:cond delay="0"/>
                                          </p:stCondLst>
                                        </p:cTn>
                                        <p:tgtEl>
                                          <p:spTgt spid="245"/>
                                        </p:tgtEl>
                                        <p:attrNameLst>
                                          <p:attrName>style.visibility</p:attrName>
                                        </p:attrNameLst>
                                      </p:cBhvr>
                                      <p:to>
                                        <p:strVal val="hidden"/>
                                      </p:to>
                                    </p:set>
                                  </p:childTnLst>
                                </p:cTn>
                              </p:par>
                              <p:par>
                                <p:cTn id="1495" presetID="1" presetClass="exit" presetSubtype="0" fill="hold" grpId="2" nodeType="withEffect">
                                  <p:stCondLst>
                                    <p:cond delay="0"/>
                                  </p:stCondLst>
                                  <p:childTnLst>
                                    <p:set>
                                      <p:cBhvr>
                                        <p:cTn id="1496" dur="1" fill="hold">
                                          <p:stCondLst>
                                            <p:cond delay="0"/>
                                          </p:stCondLst>
                                        </p:cTn>
                                        <p:tgtEl>
                                          <p:spTgt spid="246"/>
                                        </p:tgtEl>
                                        <p:attrNameLst>
                                          <p:attrName>style.visibility</p:attrName>
                                        </p:attrNameLst>
                                      </p:cBhvr>
                                      <p:to>
                                        <p:strVal val="hidden"/>
                                      </p:to>
                                    </p:set>
                                  </p:childTnLst>
                                </p:cTn>
                              </p:par>
                              <p:par>
                                <p:cTn id="1497" presetID="1" presetClass="entr" presetSubtype="0" fill="hold" grpId="0" nodeType="withEffect">
                                  <p:stCondLst>
                                    <p:cond delay="0"/>
                                  </p:stCondLst>
                                  <p:childTnLst>
                                    <p:set>
                                      <p:cBhvr>
                                        <p:cTn id="1498" dur="1" fill="hold">
                                          <p:stCondLst>
                                            <p:cond delay="0"/>
                                          </p:stCondLst>
                                        </p:cTn>
                                        <p:tgtEl>
                                          <p:spTgt spid="248"/>
                                        </p:tgtEl>
                                        <p:attrNameLst>
                                          <p:attrName>style.visibility</p:attrName>
                                        </p:attrNameLst>
                                      </p:cBhvr>
                                      <p:to>
                                        <p:strVal val="visible"/>
                                      </p:to>
                                    </p:set>
                                  </p:childTnLst>
                                </p:cTn>
                              </p:par>
                              <p:par>
                                <p:cTn id="1499" presetID="1" presetClass="entr" presetSubtype="0" fill="hold" grpId="0" nodeType="withEffect">
                                  <p:stCondLst>
                                    <p:cond delay="0"/>
                                  </p:stCondLst>
                                  <p:childTnLst>
                                    <p:set>
                                      <p:cBhvr>
                                        <p:cTn id="1500"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45"/>
                  </p:tgtEl>
                </p:cond>
              </p:nextCondLst>
            </p:seq>
            <p:seq concurrent="1" nextAc="seek">
              <p:cTn id="1501" restart="whenNotActive" fill="hold" evtFilter="cancelBubble" nodeType="interactiveSeq">
                <p:stCondLst>
                  <p:cond evt="onClick" delay="0">
                    <p:tgtEl>
                      <p:spTgt spid="248"/>
                    </p:tgtEl>
                  </p:cond>
                </p:stCondLst>
                <p:endSync evt="end" delay="0">
                  <p:rtn val="all"/>
                </p:endSync>
                <p:childTnLst>
                  <p:par>
                    <p:cTn id="1502" fill="hold">
                      <p:stCondLst>
                        <p:cond delay="0"/>
                      </p:stCondLst>
                      <p:childTnLst>
                        <p:par>
                          <p:cTn id="1503" fill="hold">
                            <p:stCondLst>
                              <p:cond delay="0"/>
                            </p:stCondLst>
                            <p:childTnLst>
                              <p:par>
                                <p:cTn id="1504" presetID="1" presetClass="exit" presetSubtype="0" fill="hold" grpId="1" nodeType="withEffect">
                                  <p:stCondLst>
                                    <p:cond delay="0"/>
                                  </p:stCondLst>
                                  <p:childTnLst>
                                    <p:set>
                                      <p:cBhvr>
                                        <p:cTn id="1505" dur="1" fill="hold">
                                          <p:stCondLst>
                                            <p:cond delay="0"/>
                                          </p:stCondLst>
                                        </p:cTn>
                                        <p:tgtEl>
                                          <p:spTgt spid="248"/>
                                        </p:tgtEl>
                                        <p:attrNameLst>
                                          <p:attrName>style.visibility</p:attrName>
                                        </p:attrNameLst>
                                      </p:cBhvr>
                                      <p:to>
                                        <p:strVal val="hidden"/>
                                      </p:to>
                                    </p:set>
                                  </p:childTnLst>
                                </p:cTn>
                              </p:par>
                              <p:par>
                                <p:cTn id="1506" presetID="1" presetClass="exit" presetSubtype="0" fill="hold" grpId="1" nodeType="withEffect">
                                  <p:stCondLst>
                                    <p:cond delay="0"/>
                                  </p:stCondLst>
                                  <p:childTnLst>
                                    <p:set>
                                      <p:cBhvr>
                                        <p:cTn id="1507" dur="1" fill="hold">
                                          <p:stCondLst>
                                            <p:cond delay="0"/>
                                          </p:stCondLst>
                                        </p:cTn>
                                        <p:tgtEl>
                                          <p:spTgt spid="247"/>
                                        </p:tgtEl>
                                        <p:attrNameLst>
                                          <p:attrName>style.visibility</p:attrName>
                                        </p:attrNameLst>
                                      </p:cBhvr>
                                      <p:to>
                                        <p:strVal val="hidden"/>
                                      </p:to>
                                    </p:set>
                                  </p:childTnLst>
                                </p:cTn>
                              </p:par>
                              <p:par>
                                <p:cTn id="1508" presetID="1" presetClass="entr" presetSubtype="0" fill="hold" grpId="0" nodeType="withEffect">
                                  <p:stCondLst>
                                    <p:cond delay="0"/>
                                  </p:stCondLst>
                                  <p:childTnLst>
                                    <p:set>
                                      <p:cBhvr>
                                        <p:cTn id="1509" dur="1" fill="hold">
                                          <p:stCondLst>
                                            <p:cond delay="0"/>
                                          </p:stCondLst>
                                        </p:cTn>
                                        <p:tgtEl>
                                          <p:spTgt spid="246"/>
                                        </p:tgtEl>
                                        <p:attrNameLst>
                                          <p:attrName>style.visibility</p:attrName>
                                        </p:attrNameLst>
                                      </p:cBhvr>
                                      <p:to>
                                        <p:strVal val="visible"/>
                                      </p:to>
                                    </p:set>
                                  </p:childTnLst>
                                </p:cTn>
                              </p:par>
                              <p:par>
                                <p:cTn id="1510" presetID="1" presetClass="entr" presetSubtype="0" fill="hold" grpId="0" nodeType="withEffect">
                                  <p:stCondLst>
                                    <p:cond delay="0"/>
                                  </p:stCondLst>
                                  <p:childTnLst>
                                    <p:set>
                                      <p:cBhvr>
                                        <p:cTn id="1511"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8"/>
                  </p:tgtEl>
                </p:cond>
              </p:nextCondLst>
            </p:seq>
            <p:seq concurrent="1" nextAc="seek">
              <p:cTn id="1512" restart="whenNotActive" fill="hold" evtFilter="cancelBubble" nodeType="interactiveSeq">
                <p:stCondLst>
                  <p:cond evt="onClick" delay="0">
                    <p:tgtEl>
                      <p:spTgt spid="247"/>
                    </p:tgtEl>
                  </p:cond>
                </p:stCondLst>
                <p:endSync evt="end" delay="0">
                  <p:rtn val="all"/>
                </p:endSync>
                <p:childTnLst>
                  <p:par>
                    <p:cTn id="1513" fill="hold">
                      <p:stCondLst>
                        <p:cond delay="0"/>
                      </p:stCondLst>
                      <p:childTnLst>
                        <p:par>
                          <p:cTn id="1514" fill="hold">
                            <p:stCondLst>
                              <p:cond delay="0"/>
                            </p:stCondLst>
                            <p:childTnLst>
                              <p:par>
                                <p:cTn id="1515" presetID="1" presetClass="exit" presetSubtype="0" fill="hold" grpId="2" nodeType="withEffect">
                                  <p:stCondLst>
                                    <p:cond delay="0"/>
                                  </p:stCondLst>
                                  <p:childTnLst>
                                    <p:set>
                                      <p:cBhvr>
                                        <p:cTn id="1516" dur="1" fill="hold">
                                          <p:stCondLst>
                                            <p:cond delay="0"/>
                                          </p:stCondLst>
                                        </p:cTn>
                                        <p:tgtEl>
                                          <p:spTgt spid="247"/>
                                        </p:tgtEl>
                                        <p:attrNameLst>
                                          <p:attrName>style.visibility</p:attrName>
                                        </p:attrNameLst>
                                      </p:cBhvr>
                                      <p:to>
                                        <p:strVal val="hidden"/>
                                      </p:to>
                                    </p:set>
                                  </p:childTnLst>
                                </p:cTn>
                              </p:par>
                              <p:par>
                                <p:cTn id="1517" presetID="1" presetClass="exit" presetSubtype="0" fill="hold" grpId="2" nodeType="withEffect">
                                  <p:stCondLst>
                                    <p:cond delay="0"/>
                                  </p:stCondLst>
                                  <p:childTnLst>
                                    <p:set>
                                      <p:cBhvr>
                                        <p:cTn id="1518" dur="1" fill="hold">
                                          <p:stCondLst>
                                            <p:cond delay="0"/>
                                          </p:stCondLst>
                                        </p:cTn>
                                        <p:tgtEl>
                                          <p:spTgt spid="248"/>
                                        </p:tgtEl>
                                        <p:attrNameLst>
                                          <p:attrName>style.visibility</p:attrName>
                                        </p:attrNameLst>
                                      </p:cBhvr>
                                      <p:to>
                                        <p:strVal val="hidden"/>
                                      </p:to>
                                    </p:set>
                                  </p:childTnLst>
                                </p:cTn>
                              </p:par>
                              <p:par>
                                <p:cTn id="1519" presetID="1" presetClass="entr" presetSubtype="0" fill="hold" grpId="3" nodeType="withEffect">
                                  <p:stCondLst>
                                    <p:cond delay="0"/>
                                  </p:stCondLst>
                                  <p:childTnLst>
                                    <p:set>
                                      <p:cBhvr>
                                        <p:cTn id="1520" dur="1" fill="hold">
                                          <p:stCondLst>
                                            <p:cond delay="0"/>
                                          </p:stCondLst>
                                        </p:cTn>
                                        <p:tgtEl>
                                          <p:spTgt spid="250"/>
                                        </p:tgtEl>
                                        <p:attrNameLst>
                                          <p:attrName>style.visibility</p:attrName>
                                        </p:attrNameLst>
                                      </p:cBhvr>
                                      <p:to>
                                        <p:strVal val="visible"/>
                                      </p:to>
                                    </p:set>
                                  </p:childTnLst>
                                </p:cTn>
                              </p:par>
                              <p:par>
                                <p:cTn id="1521" presetID="1" presetClass="entr" presetSubtype="0" fill="hold" grpId="3" nodeType="withEffect">
                                  <p:stCondLst>
                                    <p:cond delay="0"/>
                                  </p:stCondLst>
                                  <p:childTnLst>
                                    <p:set>
                                      <p:cBhvr>
                                        <p:cTn id="1522"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47"/>
                  </p:tgtEl>
                </p:cond>
              </p:nextCondLst>
            </p:seq>
            <p:seq concurrent="1" nextAc="seek">
              <p:cTn id="1523" restart="whenNotActive" fill="hold" evtFilter="cancelBubble" nodeType="interactiveSeq">
                <p:stCondLst>
                  <p:cond evt="onClick" delay="0">
                    <p:tgtEl>
                      <p:spTgt spid="250"/>
                    </p:tgtEl>
                  </p:cond>
                </p:stCondLst>
                <p:endSync evt="end" delay="0">
                  <p:rtn val="all"/>
                </p:endSync>
                <p:childTnLst>
                  <p:par>
                    <p:cTn id="1524" fill="hold">
                      <p:stCondLst>
                        <p:cond delay="0"/>
                      </p:stCondLst>
                      <p:childTnLst>
                        <p:par>
                          <p:cTn id="1525" fill="hold">
                            <p:stCondLst>
                              <p:cond delay="0"/>
                            </p:stCondLst>
                            <p:childTnLst>
                              <p:par>
                                <p:cTn id="1526" presetID="1" presetClass="exit" presetSubtype="0" fill="hold" grpId="1" nodeType="withEffect">
                                  <p:stCondLst>
                                    <p:cond delay="0"/>
                                  </p:stCondLst>
                                  <p:childTnLst>
                                    <p:set>
                                      <p:cBhvr>
                                        <p:cTn id="1527" dur="1" fill="hold">
                                          <p:stCondLst>
                                            <p:cond delay="0"/>
                                          </p:stCondLst>
                                        </p:cTn>
                                        <p:tgtEl>
                                          <p:spTgt spid="250"/>
                                        </p:tgtEl>
                                        <p:attrNameLst>
                                          <p:attrName>style.visibility</p:attrName>
                                        </p:attrNameLst>
                                      </p:cBhvr>
                                      <p:to>
                                        <p:strVal val="hidden"/>
                                      </p:to>
                                    </p:set>
                                  </p:childTnLst>
                                </p:cTn>
                              </p:par>
                              <p:par>
                                <p:cTn id="1528" presetID="1" presetClass="exit" presetSubtype="0" fill="hold" grpId="1" nodeType="withEffect">
                                  <p:stCondLst>
                                    <p:cond delay="0"/>
                                  </p:stCondLst>
                                  <p:childTnLst>
                                    <p:set>
                                      <p:cBhvr>
                                        <p:cTn id="1529" dur="1" fill="hold">
                                          <p:stCondLst>
                                            <p:cond delay="0"/>
                                          </p:stCondLst>
                                        </p:cTn>
                                        <p:tgtEl>
                                          <p:spTgt spid="249"/>
                                        </p:tgtEl>
                                        <p:attrNameLst>
                                          <p:attrName>style.visibility</p:attrName>
                                        </p:attrNameLst>
                                      </p:cBhvr>
                                      <p:to>
                                        <p:strVal val="hidden"/>
                                      </p:to>
                                    </p:set>
                                  </p:childTnLst>
                                </p:cTn>
                              </p:par>
                              <p:par>
                                <p:cTn id="1530" presetID="1" presetClass="entr" presetSubtype="0" fill="hold" grpId="3" nodeType="withEffect">
                                  <p:stCondLst>
                                    <p:cond delay="0"/>
                                  </p:stCondLst>
                                  <p:childTnLst>
                                    <p:set>
                                      <p:cBhvr>
                                        <p:cTn id="1531" dur="1" fill="hold">
                                          <p:stCondLst>
                                            <p:cond delay="0"/>
                                          </p:stCondLst>
                                        </p:cTn>
                                        <p:tgtEl>
                                          <p:spTgt spid="248"/>
                                        </p:tgtEl>
                                        <p:attrNameLst>
                                          <p:attrName>style.visibility</p:attrName>
                                        </p:attrNameLst>
                                      </p:cBhvr>
                                      <p:to>
                                        <p:strVal val="visible"/>
                                      </p:to>
                                    </p:set>
                                  </p:childTnLst>
                                </p:cTn>
                              </p:par>
                              <p:par>
                                <p:cTn id="1532" presetID="1" presetClass="entr" presetSubtype="0" fill="hold" grpId="3" nodeType="withEffect">
                                  <p:stCondLst>
                                    <p:cond delay="0"/>
                                  </p:stCondLst>
                                  <p:childTnLst>
                                    <p:set>
                                      <p:cBhvr>
                                        <p:cTn id="1533"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50"/>
                  </p:tgtEl>
                </p:cond>
              </p:nextCondLst>
            </p:seq>
            <p:seq concurrent="1" nextAc="seek">
              <p:cTn id="1534" restart="whenNotActive" fill="hold" evtFilter="cancelBubble" nodeType="interactiveSeq">
                <p:stCondLst>
                  <p:cond evt="onClick" delay="0">
                    <p:tgtEl>
                      <p:spTgt spid="249"/>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2" nodeType="withEffect">
                                  <p:stCondLst>
                                    <p:cond delay="0"/>
                                  </p:stCondLst>
                                  <p:childTnLst>
                                    <p:set>
                                      <p:cBhvr>
                                        <p:cTn id="1538" dur="1" fill="hold">
                                          <p:stCondLst>
                                            <p:cond delay="0"/>
                                          </p:stCondLst>
                                        </p:cTn>
                                        <p:tgtEl>
                                          <p:spTgt spid="249"/>
                                        </p:tgtEl>
                                        <p:attrNameLst>
                                          <p:attrName>style.visibility</p:attrName>
                                        </p:attrNameLst>
                                      </p:cBhvr>
                                      <p:to>
                                        <p:strVal val="hidden"/>
                                      </p:to>
                                    </p:set>
                                  </p:childTnLst>
                                </p:cTn>
                              </p:par>
                              <p:par>
                                <p:cTn id="1539" presetID="1" presetClass="exit" presetSubtype="0" fill="hold" grpId="2" nodeType="withEffect">
                                  <p:stCondLst>
                                    <p:cond delay="0"/>
                                  </p:stCondLst>
                                  <p:childTnLst>
                                    <p:set>
                                      <p:cBhvr>
                                        <p:cTn id="1540" dur="1" fill="hold">
                                          <p:stCondLst>
                                            <p:cond delay="0"/>
                                          </p:stCondLst>
                                        </p:cTn>
                                        <p:tgtEl>
                                          <p:spTgt spid="250"/>
                                        </p:tgtEl>
                                        <p:attrNameLst>
                                          <p:attrName>style.visibility</p:attrName>
                                        </p:attrNameLst>
                                      </p:cBhvr>
                                      <p:to>
                                        <p:strVal val="hidden"/>
                                      </p:to>
                                    </p:set>
                                  </p:childTnLst>
                                </p:cTn>
                              </p:par>
                              <p:par>
                                <p:cTn id="1541" presetID="1" presetClass="entr" presetSubtype="0" fill="hold" grpId="0" nodeType="withEffect">
                                  <p:stCondLst>
                                    <p:cond delay="0"/>
                                  </p:stCondLst>
                                  <p:childTnLst>
                                    <p:set>
                                      <p:cBhvr>
                                        <p:cTn id="1542" dur="1" fill="hold">
                                          <p:stCondLst>
                                            <p:cond delay="0"/>
                                          </p:stCondLst>
                                        </p:cTn>
                                        <p:tgtEl>
                                          <p:spTgt spid="251"/>
                                        </p:tgtEl>
                                        <p:attrNameLst>
                                          <p:attrName>style.visibility</p:attrName>
                                        </p:attrNameLst>
                                      </p:cBhvr>
                                      <p:to>
                                        <p:strVal val="visible"/>
                                      </p:to>
                                    </p:set>
                                  </p:childTnLst>
                                </p:cTn>
                              </p:par>
                              <p:par>
                                <p:cTn id="1543" presetID="1" presetClass="entr" presetSubtype="0" fill="hold" grpId="0" nodeType="withEffect">
                                  <p:stCondLst>
                                    <p:cond delay="0"/>
                                  </p:stCondLst>
                                  <p:childTnLst>
                                    <p:set>
                                      <p:cBhvr>
                                        <p:cTn id="1544" dur="1" fill="hold">
                                          <p:stCondLst>
                                            <p:cond delay="0"/>
                                          </p:stCondLst>
                                        </p:cTn>
                                        <p:tgtEl>
                                          <p:spTgt spid="252"/>
                                        </p:tgtEl>
                                        <p:attrNameLst>
                                          <p:attrName>style.visibility</p:attrName>
                                        </p:attrNameLst>
                                      </p:cBhvr>
                                      <p:to>
                                        <p:strVal val="visible"/>
                                      </p:to>
                                    </p:set>
                                  </p:childTnLst>
                                </p:cTn>
                              </p:par>
                            </p:childTnLst>
                          </p:cTn>
                        </p:par>
                      </p:childTnLst>
                    </p:cTn>
                  </p:par>
                </p:childTnLst>
              </p:cTn>
              <p:nextCondLst>
                <p:cond evt="onClick" delay="0">
                  <p:tgtEl>
                    <p:spTgt spid="249"/>
                  </p:tgtEl>
                </p:cond>
              </p:nextCondLst>
            </p:seq>
            <p:seq concurrent="1" nextAc="seek">
              <p:cTn id="1545" restart="whenNotActive" fill="hold" evtFilter="cancelBubble" nodeType="interactiveSeq">
                <p:stCondLst>
                  <p:cond evt="onClick" delay="0">
                    <p:tgtEl>
                      <p:spTgt spid="252"/>
                    </p:tgtEl>
                  </p:cond>
                </p:stCondLst>
                <p:endSync evt="end" delay="0">
                  <p:rtn val="all"/>
                </p:endSync>
                <p:childTnLst>
                  <p:par>
                    <p:cTn id="1546" fill="hold">
                      <p:stCondLst>
                        <p:cond delay="0"/>
                      </p:stCondLst>
                      <p:childTnLst>
                        <p:par>
                          <p:cTn id="1547" fill="hold">
                            <p:stCondLst>
                              <p:cond delay="0"/>
                            </p:stCondLst>
                            <p:childTnLst>
                              <p:par>
                                <p:cTn id="1548" presetID="1" presetClass="exit" presetSubtype="0" fill="hold" grpId="1" nodeType="withEffect">
                                  <p:stCondLst>
                                    <p:cond delay="0"/>
                                  </p:stCondLst>
                                  <p:childTnLst>
                                    <p:set>
                                      <p:cBhvr>
                                        <p:cTn id="1549" dur="1" fill="hold">
                                          <p:stCondLst>
                                            <p:cond delay="0"/>
                                          </p:stCondLst>
                                        </p:cTn>
                                        <p:tgtEl>
                                          <p:spTgt spid="251"/>
                                        </p:tgtEl>
                                        <p:attrNameLst>
                                          <p:attrName>style.visibility</p:attrName>
                                        </p:attrNameLst>
                                      </p:cBhvr>
                                      <p:to>
                                        <p:strVal val="hidden"/>
                                      </p:to>
                                    </p:set>
                                  </p:childTnLst>
                                </p:cTn>
                              </p:par>
                              <p:par>
                                <p:cTn id="1550" presetID="1" presetClass="exit" presetSubtype="0" fill="hold" grpId="1" nodeType="withEffect">
                                  <p:stCondLst>
                                    <p:cond delay="0"/>
                                  </p:stCondLst>
                                  <p:childTnLst>
                                    <p:set>
                                      <p:cBhvr>
                                        <p:cTn id="1551" dur="1" fill="hold">
                                          <p:stCondLst>
                                            <p:cond delay="0"/>
                                          </p:stCondLst>
                                        </p:cTn>
                                        <p:tgtEl>
                                          <p:spTgt spid="252"/>
                                        </p:tgtEl>
                                        <p:attrNameLst>
                                          <p:attrName>style.visibility</p:attrName>
                                        </p:attrNameLst>
                                      </p:cBhvr>
                                      <p:to>
                                        <p:strVal val="hidden"/>
                                      </p:to>
                                    </p:set>
                                  </p:childTnLst>
                                </p:cTn>
                              </p:par>
                              <p:par>
                                <p:cTn id="1552" presetID="1" presetClass="entr" presetSubtype="0" fill="hold" grpId="0" nodeType="withEffect">
                                  <p:stCondLst>
                                    <p:cond delay="0"/>
                                  </p:stCondLst>
                                  <p:childTnLst>
                                    <p:set>
                                      <p:cBhvr>
                                        <p:cTn id="1553" dur="1" fill="hold">
                                          <p:stCondLst>
                                            <p:cond delay="0"/>
                                          </p:stCondLst>
                                        </p:cTn>
                                        <p:tgtEl>
                                          <p:spTgt spid="250"/>
                                        </p:tgtEl>
                                        <p:attrNameLst>
                                          <p:attrName>style.visibility</p:attrName>
                                        </p:attrNameLst>
                                      </p:cBhvr>
                                      <p:to>
                                        <p:strVal val="visible"/>
                                      </p:to>
                                    </p:set>
                                  </p:childTnLst>
                                </p:cTn>
                              </p:par>
                              <p:par>
                                <p:cTn id="1554" presetID="1" presetClass="entr" presetSubtype="0" fill="hold" grpId="0" nodeType="withEffect">
                                  <p:stCondLst>
                                    <p:cond delay="0"/>
                                  </p:stCondLst>
                                  <p:childTnLst>
                                    <p:set>
                                      <p:cBhvr>
                                        <p:cTn id="1555"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52"/>
                  </p:tgtEl>
                </p:cond>
              </p:nextCondLst>
            </p:seq>
            <p:seq concurrent="1" nextAc="seek">
              <p:cTn id="1556" restart="whenNotActive" fill="hold" evtFilter="cancelBubble" nodeType="interactiveSeq">
                <p:stCondLst>
                  <p:cond evt="onClick" delay="0">
                    <p:tgtEl>
                      <p:spTgt spid="251"/>
                    </p:tgtEl>
                  </p:cond>
                </p:stCondLst>
                <p:endSync evt="end" delay="0">
                  <p:rtn val="all"/>
                </p:endSync>
                <p:childTnLst>
                  <p:par>
                    <p:cTn id="1557" fill="hold">
                      <p:stCondLst>
                        <p:cond delay="0"/>
                      </p:stCondLst>
                      <p:childTnLst>
                        <p:par>
                          <p:cTn id="1558" fill="hold">
                            <p:stCondLst>
                              <p:cond delay="0"/>
                            </p:stCondLst>
                            <p:childTnLst>
                              <p:par>
                                <p:cTn id="1559" presetID="1" presetClass="exit" presetSubtype="0" fill="hold" grpId="2" nodeType="withEffect">
                                  <p:stCondLst>
                                    <p:cond delay="0"/>
                                  </p:stCondLst>
                                  <p:childTnLst>
                                    <p:set>
                                      <p:cBhvr>
                                        <p:cTn id="1560" dur="1" fill="hold">
                                          <p:stCondLst>
                                            <p:cond delay="0"/>
                                          </p:stCondLst>
                                        </p:cTn>
                                        <p:tgtEl>
                                          <p:spTgt spid="251"/>
                                        </p:tgtEl>
                                        <p:attrNameLst>
                                          <p:attrName>style.visibility</p:attrName>
                                        </p:attrNameLst>
                                      </p:cBhvr>
                                      <p:to>
                                        <p:strVal val="hidden"/>
                                      </p:to>
                                    </p:set>
                                  </p:childTnLst>
                                </p:cTn>
                              </p:par>
                              <p:par>
                                <p:cTn id="1561" presetID="1" presetClass="exit" presetSubtype="0" fill="hold" grpId="3" nodeType="withEffect">
                                  <p:stCondLst>
                                    <p:cond delay="0"/>
                                  </p:stCondLst>
                                  <p:childTnLst>
                                    <p:set>
                                      <p:cBhvr>
                                        <p:cTn id="1562" dur="1" fill="hold">
                                          <p:stCondLst>
                                            <p:cond delay="0"/>
                                          </p:stCondLst>
                                        </p:cTn>
                                        <p:tgtEl>
                                          <p:spTgt spid="252"/>
                                        </p:tgtEl>
                                        <p:attrNameLst>
                                          <p:attrName>style.visibility</p:attrName>
                                        </p:attrNameLst>
                                      </p:cBhvr>
                                      <p:to>
                                        <p:strVal val="hidden"/>
                                      </p:to>
                                    </p:set>
                                  </p:childTnLst>
                                </p:cTn>
                              </p:par>
                              <p:par>
                                <p:cTn id="1563" presetID="1" presetClass="entr" presetSubtype="0" fill="hold" grpId="0" nodeType="withEffect">
                                  <p:stCondLst>
                                    <p:cond delay="0"/>
                                  </p:stCondLst>
                                  <p:childTnLst>
                                    <p:set>
                                      <p:cBhvr>
                                        <p:cTn id="1564" dur="1" fill="hold">
                                          <p:stCondLst>
                                            <p:cond delay="0"/>
                                          </p:stCondLst>
                                        </p:cTn>
                                        <p:tgtEl>
                                          <p:spTgt spid="254"/>
                                        </p:tgtEl>
                                        <p:attrNameLst>
                                          <p:attrName>style.visibility</p:attrName>
                                        </p:attrNameLst>
                                      </p:cBhvr>
                                      <p:to>
                                        <p:strVal val="visible"/>
                                      </p:to>
                                    </p:set>
                                  </p:childTnLst>
                                </p:cTn>
                              </p:par>
                              <p:par>
                                <p:cTn id="1565" presetID="1" presetClass="entr" presetSubtype="0" fill="hold" grpId="0" nodeType="withEffect">
                                  <p:stCondLst>
                                    <p:cond delay="0"/>
                                  </p:stCondLst>
                                  <p:childTnLst>
                                    <p:set>
                                      <p:cBhvr>
                                        <p:cTn id="1566"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1"/>
                  </p:tgtEl>
                </p:cond>
              </p:nextCondLst>
            </p:seq>
            <p:seq concurrent="1" nextAc="seek">
              <p:cTn id="1567" restart="whenNotActive" fill="hold" evtFilter="cancelBubble" nodeType="interactiveSeq">
                <p:stCondLst>
                  <p:cond evt="onClick" delay="0">
                    <p:tgtEl>
                      <p:spTgt spid="254"/>
                    </p:tgtEl>
                  </p:cond>
                </p:stCondLst>
                <p:endSync evt="end" delay="0">
                  <p:rtn val="all"/>
                </p:endSync>
                <p:childTnLst>
                  <p:par>
                    <p:cTn id="1568" fill="hold">
                      <p:stCondLst>
                        <p:cond delay="0"/>
                      </p:stCondLst>
                      <p:childTnLst>
                        <p:par>
                          <p:cTn id="1569" fill="hold">
                            <p:stCondLst>
                              <p:cond delay="0"/>
                            </p:stCondLst>
                            <p:childTnLst>
                              <p:par>
                                <p:cTn id="1570" presetID="1" presetClass="exit" presetSubtype="0" fill="hold" grpId="1" nodeType="withEffect">
                                  <p:stCondLst>
                                    <p:cond delay="0"/>
                                  </p:stCondLst>
                                  <p:childTnLst>
                                    <p:set>
                                      <p:cBhvr>
                                        <p:cTn id="1571" dur="1" fill="hold">
                                          <p:stCondLst>
                                            <p:cond delay="0"/>
                                          </p:stCondLst>
                                        </p:cTn>
                                        <p:tgtEl>
                                          <p:spTgt spid="254"/>
                                        </p:tgtEl>
                                        <p:attrNameLst>
                                          <p:attrName>style.visibility</p:attrName>
                                        </p:attrNameLst>
                                      </p:cBhvr>
                                      <p:to>
                                        <p:strVal val="hidden"/>
                                      </p:to>
                                    </p:set>
                                  </p:childTnLst>
                                </p:cTn>
                              </p:par>
                              <p:par>
                                <p:cTn id="1572" presetID="1" presetClass="exit" presetSubtype="0" fill="hold" grpId="1" nodeType="withEffect">
                                  <p:stCondLst>
                                    <p:cond delay="0"/>
                                  </p:stCondLst>
                                  <p:childTnLst>
                                    <p:set>
                                      <p:cBhvr>
                                        <p:cTn id="1573" dur="1" fill="hold">
                                          <p:stCondLst>
                                            <p:cond delay="0"/>
                                          </p:stCondLst>
                                        </p:cTn>
                                        <p:tgtEl>
                                          <p:spTgt spid="253"/>
                                        </p:tgtEl>
                                        <p:attrNameLst>
                                          <p:attrName>style.visibility</p:attrName>
                                        </p:attrNameLst>
                                      </p:cBhvr>
                                      <p:to>
                                        <p:strVal val="hidden"/>
                                      </p:to>
                                    </p:set>
                                  </p:childTnLst>
                                </p:cTn>
                              </p:par>
                              <p:par>
                                <p:cTn id="1574" presetID="1" presetClass="entr" presetSubtype="0" fill="hold" grpId="3" nodeType="withEffect">
                                  <p:stCondLst>
                                    <p:cond delay="0"/>
                                  </p:stCondLst>
                                  <p:childTnLst>
                                    <p:set>
                                      <p:cBhvr>
                                        <p:cTn id="1575" dur="1" fill="hold">
                                          <p:stCondLst>
                                            <p:cond delay="0"/>
                                          </p:stCondLst>
                                        </p:cTn>
                                        <p:tgtEl>
                                          <p:spTgt spid="251"/>
                                        </p:tgtEl>
                                        <p:attrNameLst>
                                          <p:attrName>style.visibility</p:attrName>
                                        </p:attrNameLst>
                                      </p:cBhvr>
                                      <p:to>
                                        <p:strVal val="visible"/>
                                      </p:to>
                                    </p:set>
                                  </p:childTnLst>
                                </p:cTn>
                              </p:par>
                              <p:par>
                                <p:cTn id="1576" presetID="1" presetClass="entr" presetSubtype="0" fill="hold" grpId="2" nodeType="withEffect">
                                  <p:stCondLst>
                                    <p:cond delay="0"/>
                                  </p:stCondLst>
                                  <p:childTnLst>
                                    <p:set>
                                      <p:cBhvr>
                                        <p:cTn id="1577" dur="1" fill="hold">
                                          <p:stCondLst>
                                            <p:cond delay="0"/>
                                          </p:stCondLst>
                                        </p:cTn>
                                        <p:tgtEl>
                                          <p:spTgt spid="252"/>
                                        </p:tgtEl>
                                        <p:attrNameLst>
                                          <p:attrName>style.visibility</p:attrName>
                                        </p:attrNameLst>
                                      </p:cBhvr>
                                      <p:to>
                                        <p:strVal val="visible"/>
                                      </p:to>
                                    </p:set>
                                  </p:childTnLst>
                                </p:cTn>
                              </p:par>
                            </p:childTnLst>
                          </p:cTn>
                        </p:par>
                      </p:childTnLst>
                    </p:cTn>
                  </p:par>
                </p:childTnLst>
              </p:cTn>
              <p:nextCondLst>
                <p:cond evt="onClick" delay="0">
                  <p:tgtEl>
                    <p:spTgt spid="254"/>
                  </p:tgtEl>
                </p:cond>
              </p:nextCondLst>
            </p:seq>
            <p:seq concurrent="1" nextAc="seek">
              <p:cTn id="1578" restart="whenNotActive" fill="hold" evtFilter="cancelBubble" nodeType="interactiveSeq">
                <p:stCondLst>
                  <p:cond evt="onClick" delay="0">
                    <p:tgtEl>
                      <p:spTgt spid="253"/>
                    </p:tgtEl>
                  </p:cond>
                </p:stCondLst>
                <p:endSync evt="end" delay="0">
                  <p:rtn val="all"/>
                </p:endSync>
                <p:childTnLst>
                  <p:par>
                    <p:cTn id="1579" fill="hold">
                      <p:stCondLst>
                        <p:cond delay="0"/>
                      </p:stCondLst>
                      <p:childTnLst>
                        <p:par>
                          <p:cTn id="1580" fill="hold">
                            <p:stCondLst>
                              <p:cond delay="0"/>
                            </p:stCondLst>
                            <p:childTnLst>
                              <p:par>
                                <p:cTn id="1581" presetID="1" presetClass="exit" presetSubtype="0" fill="hold" grpId="2" nodeType="withEffect">
                                  <p:stCondLst>
                                    <p:cond delay="0"/>
                                  </p:stCondLst>
                                  <p:childTnLst>
                                    <p:set>
                                      <p:cBhvr>
                                        <p:cTn id="1582" dur="1" fill="hold">
                                          <p:stCondLst>
                                            <p:cond delay="0"/>
                                          </p:stCondLst>
                                        </p:cTn>
                                        <p:tgtEl>
                                          <p:spTgt spid="253"/>
                                        </p:tgtEl>
                                        <p:attrNameLst>
                                          <p:attrName>style.visibility</p:attrName>
                                        </p:attrNameLst>
                                      </p:cBhvr>
                                      <p:to>
                                        <p:strVal val="hidden"/>
                                      </p:to>
                                    </p:set>
                                  </p:childTnLst>
                                </p:cTn>
                              </p:par>
                              <p:par>
                                <p:cTn id="1583" presetID="1" presetClass="exit" presetSubtype="0" fill="hold" grpId="2" nodeType="withEffect">
                                  <p:stCondLst>
                                    <p:cond delay="0"/>
                                  </p:stCondLst>
                                  <p:childTnLst>
                                    <p:set>
                                      <p:cBhvr>
                                        <p:cTn id="1584" dur="1" fill="hold">
                                          <p:stCondLst>
                                            <p:cond delay="0"/>
                                          </p:stCondLst>
                                        </p:cTn>
                                        <p:tgtEl>
                                          <p:spTgt spid="254"/>
                                        </p:tgtEl>
                                        <p:attrNameLst>
                                          <p:attrName>style.visibility</p:attrName>
                                        </p:attrNameLst>
                                      </p:cBhvr>
                                      <p:to>
                                        <p:strVal val="hidden"/>
                                      </p:to>
                                    </p:set>
                                  </p:childTnLst>
                                </p:cTn>
                              </p:par>
                              <p:par>
                                <p:cTn id="1585" presetID="1" presetClass="entr" presetSubtype="0" fill="hold" grpId="3" nodeType="withEffect">
                                  <p:stCondLst>
                                    <p:cond delay="0"/>
                                  </p:stCondLst>
                                  <p:childTnLst>
                                    <p:set>
                                      <p:cBhvr>
                                        <p:cTn id="1586" dur="1" fill="hold">
                                          <p:stCondLst>
                                            <p:cond delay="0"/>
                                          </p:stCondLst>
                                        </p:cTn>
                                        <p:tgtEl>
                                          <p:spTgt spid="256"/>
                                        </p:tgtEl>
                                        <p:attrNameLst>
                                          <p:attrName>style.visibility</p:attrName>
                                        </p:attrNameLst>
                                      </p:cBhvr>
                                      <p:to>
                                        <p:strVal val="visible"/>
                                      </p:to>
                                    </p:set>
                                  </p:childTnLst>
                                </p:cTn>
                              </p:par>
                              <p:par>
                                <p:cTn id="1587" presetID="1" presetClass="entr" presetSubtype="0" fill="hold" grpId="3" nodeType="withEffect">
                                  <p:stCondLst>
                                    <p:cond delay="0"/>
                                  </p:stCondLst>
                                  <p:childTnLst>
                                    <p:set>
                                      <p:cBhvr>
                                        <p:cTn id="1588"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3"/>
                  </p:tgtEl>
                </p:cond>
              </p:nextCondLst>
            </p:seq>
            <p:seq concurrent="1" nextAc="seek">
              <p:cTn id="1589" restart="whenNotActive" fill="hold" evtFilter="cancelBubble" nodeType="interactiveSeq">
                <p:stCondLst>
                  <p:cond evt="onClick" delay="0">
                    <p:tgtEl>
                      <p:spTgt spid="256"/>
                    </p:tgtEl>
                  </p:cond>
                </p:stCondLst>
                <p:endSync evt="end" delay="0">
                  <p:rtn val="all"/>
                </p:endSync>
                <p:childTnLst>
                  <p:par>
                    <p:cTn id="1590" fill="hold">
                      <p:stCondLst>
                        <p:cond delay="0"/>
                      </p:stCondLst>
                      <p:childTnLst>
                        <p:par>
                          <p:cTn id="1591" fill="hold">
                            <p:stCondLst>
                              <p:cond delay="0"/>
                            </p:stCondLst>
                            <p:childTnLst>
                              <p:par>
                                <p:cTn id="1592" presetID="1" presetClass="exit" presetSubtype="0" fill="hold" grpId="1" nodeType="withEffect">
                                  <p:stCondLst>
                                    <p:cond delay="0"/>
                                  </p:stCondLst>
                                  <p:childTnLst>
                                    <p:set>
                                      <p:cBhvr>
                                        <p:cTn id="1593" dur="1" fill="hold">
                                          <p:stCondLst>
                                            <p:cond delay="0"/>
                                          </p:stCondLst>
                                        </p:cTn>
                                        <p:tgtEl>
                                          <p:spTgt spid="256"/>
                                        </p:tgtEl>
                                        <p:attrNameLst>
                                          <p:attrName>style.visibility</p:attrName>
                                        </p:attrNameLst>
                                      </p:cBhvr>
                                      <p:to>
                                        <p:strVal val="hidden"/>
                                      </p:to>
                                    </p:set>
                                  </p:childTnLst>
                                </p:cTn>
                              </p:par>
                              <p:par>
                                <p:cTn id="1594" presetID="1" presetClass="exit" presetSubtype="0" fill="hold" grpId="1" nodeType="withEffect">
                                  <p:stCondLst>
                                    <p:cond delay="0"/>
                                  </p:stCondLst>
                                  <p:childTnLst>
                                    <p:set>
                                      <p:cBhvr>
                                        <p:cTn id="1595" dur="1" fill="hold">
                                          <p:stCondLst>
                                            <p:cond delay="0"/>
                                          </p:stCondLst>
                                        </p:cTn>
                                        <p:tgtEl>
                                          <p:spTgt spid="255"/>
                                        </p:tgtEl>
                                        <p:attrNameLst>
                                          <p:attrName>style.visibility</p:attrName>
                                        </p:attrNameLst>
                                      </p:cBhvr>
                                      <p:to>
                                        <p:strVal val="hidden"/>
                                      </p:to>
                                    </p:set>
                                  </p:childTnLst>
                                </p:cTn>
                              </p:par>
                              <p:par>
                                <p:cTn id="1596" presetID="1" presetClass="entr" presetSubtype="0" fill="hold" grpId="3" nodeType="withEffect">
                                  <p:stCondLst>
                                    <p:cond delay="0"/>
                                  </p:stCondLst>
                                  <p:childTnLst>
                                    <p:set>
                                      <p:cBhvr>
                                        <p:cTn id="1597" dur="1" fill="hold">
                                          <p:stCondLst>
                                            <p:cond delay="0"/>
                                          </p:stCondLst>
                                        </p:cTn>
                                        <p:tgtEl>
                                          <p:spTgt spid="254"/>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6"/>
                  </p:tgtEl>
                </p:cond>
              </p:nextCondLst>
            </p:seq>
            <p:seq concurrent="1" nextAc="seek">
              <p:cTn id="1600" restart="whenNotActive" fill="hold" evtFilter="cancelBubble" nodeType="interactiveSeq">
                <p:stCondLst>
                  <p:cond evt="onClick" delay="0">
                    <p:tgtEl>
                      <p:spTgt spid="255"/>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2" nodeType="withEffect">
                                  <p:stCondLst>
                                    <p:cond delay="0"/>
                                  </p:stCondLst>
                                  <p:childTnLst>
                                    <p:set>
                                      <p:cBhvr>
                                        <p:cTn id="1604" dur="1" fill="hold">
                                          <p:stCondLst>
                                            <p:cond delay="0"/>
                                          </p:stCondLst>
                                        </p:cTn>
                                        <p:tgtEl>
                                          <p:spTgt spid="255"/>
                                        </p:tgtEl>
                                        <p:attrNameLst>
                                          <p:attrName>style.visibility</p:attrName>
                                        </p:attrNameLst>
                                      </p:cBhvr>
                                      <p:to>
                                        <p:strVal val="hidden"/>
                                      </p:to>
                                    </p:set>
                                  </p:childTnLst>
                                </p:cTn>
                              </p:par>
                              <p:par>
                                <p:cTn id="1605" presetID="1" presetClass="exit" presetSubtype="0" fill="hold" grpId="2" nodeType="withEffect">
                                  <p:stCondLst>
                                    <p:cond delay="0"/>
                                  </p:stCondLst>
                                  <p:childTnLst>
                                    <p:set>
                                      <p:cBhvr>
                                        <p:cTn id="1606" dur="1" fill="hold">
                                          <p:stCondLst>
                                            <p:cond delay="0"/>
                                          </p:stCondLst>
                                        </p:cTn>
                                        <p:tgtEl>
                                          <p:spTgt spid="256"/>
                                        </p:tgtEl>
                                        <p:attrNameLst>
                                          <p:attrName>style.visibility</p:attrName>
                                        </p:attrNameLst>
                                      </p:cBhvr>
                                      <p:to>
                                        <p:strVal val="hidden"/>
                                      </p:to>
                                    </p:set>
                                  </p:childTnLst>
                                </p:cTn>
                              </p:par>
                              <p:par>
                                <p:cTn id="1607" presetID="1" presetClass="entr" presetSubtype="0" fill="hold" grpId="3" nodeType="withEffect">
                                  <p:stCondLst>
                                    <p:cond delay="0"/>
                                  </p:stCondLst>
                                  <p:childTnLst>
                                    <p:set>
                                      <p:cBhvr>
                                        <p:cTn id="1608" dur="1" fill="hold">
                                          <p:stCondLst>
                                            <p:cond delay="0"/>
                                          </p:stCondLst>
                                        </p:cTn>
                                        <p:tgtEl>
                                          <p:spTgt spid="258"/>
                                        </p:tgtEl>
                                        <p:attrNameLst>
                                          <p:attrName>style.visibility</p:attrName>
                                        </p:attrNameLst>
                                      </p:cBhvr>
                                      <p:to>
                                        <p:strVal val="visible"/>
                                      </p:to>
                                    </p:set>
                                  </p:childTnLst>
                                </p:cTn>
                              </p:par>
                              <p:par>
                                <p:cTn id="1609" presetID="1" presetClass="entr" presetSubtype="0" fill="hold" grpId="3" nodeType="withEffect">
                                  <p:stCondLst>
                                    <p:cond delay="0"/>
                                  </p:stCondLst>
                                  <p:childTnLst>
                                    <p:set>
                                      <p:cBhvr>
                                        <p:cTn id="1610"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55"/>
                  </p:tgtEl>
                </p:cond>
              </p:nextCondLst>
            </p:seq>
            <p:seq concurrent="1" nextAc="seek">
              <p:cTn id="1611" restart="whenNotActive" fill="hold" evtFilter="cancelBubble" nodeType="interactiveSeq">
                <p:stCondLst>
                  <p:cond evt="onClick" delay="0">
                    <p:tgtEl>
                      <p:spTgt spid="258"/>
                    </p:tgtEl>
                  </p:cond>
                </p:stCondLst>
                <p:endSync evt="end" delay="0">
                  <p:rtn val="all"/>
                </p:endSync>
                <p:childTnLst>
                  <p:par>
                    <p:cTn id="1612" fill="hold">
                      <p:stCondLst>
                        <p:cond delay="0"/>
                      </p:stCondLst>
                      <p:childTnLst>
                        <p:par>
                          <p:cTn id="1613" fill="hold">
                            <p:stCondLst>
                              <p:cond delay="0"/>
                            </p:stCondLst>
                            <p:childTnLst>
                              <p:par>
                                <p:cTn id="1614" presetID="1" presetClass="exit" presetSubtype="0" fill="hold" grpId="1" nodeType="withEffect">
                                  <p:stCondLst>
                                    <p:cond delay="0"/>
                                  </p:stCondLst>
                                  <p:childTnLst>
                                    <p:set>
                                      <p:cBhvr>
                                        <p:cTn id="1615" dur="1" fill="hold">
                                          <p:stCondLst>
                                            <p:cond delay="0"/>
                                          </p:stCondLst>
                                        </p:cTn>
                                        <p:tgtEl>
                                          <p:spTgt spid="258"/>
                                        </p:tgtEl>
                                        <p:attrNameLst>
                                          <p:attrName>style.visibility</p:attrName>
                                        </p:attrNameLst>
                                      </p:cBhvr>
                                      <p:to>
                                        <p:strVal val="hidden"/>
                                      </p:to>
                                    </p:set>
                                  </p:childTnLst>
                                </p:cTn>
                              </p:par>
                              <p:par>
                                <p:cTn id="1616" presetID="1" presetClass="exit" presetSubtype="0" fill="hold" grpId="1" nodeType="withEffect">
                                  <p:stCondLst>
                                    <p:cond delay="0"/>
                                  </p:stCondLst>
                                  <p:childTnLst>
                                    <p:set>
                                      <p:cBhvr>
                                        <p:cTn id="1617" dur="1" fill="hold">
                                          <p:stCondLst>
                                            <p:cond delay="0"/>
                                          </p:stCondLst>
                                        </p:cTn>
                                        <p:tgtEl>
                                          <p:spTgt spid="257"/>
                                        </p:tgtEl>
                                        <p:attrNameLst>
                                          <p:attrName>style.visibility</p:attrName>
                                        </p:attrNameLst>
                                      </p:cBhvr>
                                      <p:to>
                                        <p:strVal val="hidden"/>
                                      </p:to>
                                    </p:set>
                                  </p:childTnLst>
                                </p:cTn>
                              </p:par>
                              <p:par>
                                <p:cTn id="1618" presetID="1" presetClass="entr" presetSubtype="0" fill="hold" grpId="0" nodeType="withEffect">
                                  <p:stCondLst>
                                    <p:cond delay="0"/>
                                  </p:stCondLst>
                                  <p:childTnLst>
                                    <p:set>
                                      <p:cBhvr>
                                        <p:cTn id="1619" dur="1" fill="hold">
                                          <p:stCondLst>
                                            <p:cond delay="0"/>
                                          </p:stCondLst>
                                        </p:cTn>
                                        <p:tgtEl>
                                          <p:spTgt spid="256"/>
                                        </p:tgtEl>
                                        <p:attrNameLst>
                                          <p:attrName>style.visibility</p:attrName>
                                        </p:attrNameLst>
                                      </p:cBhvr>
                                      <p:to>
                                        <p:strVal val="visible"/>
                                      </p:to>
                                    </p:set>
                                  </p:childTnLst>
                                </p:cTn>
                              </p:par>
                              <p:par>
                                <p:cTn id="1620" presetID="1" presetClass="entr" presetSubtype="0" fill="hold" grpId="0" nodeType="withEffect">
                                  <p:stCondLst>
                                    <p:cond delay="0"/>
                                  </p:stCondLst>
                                  <p:childTnLst>
                                    <p:set>
                                      <p:cBhvr>
                                        <p:cTn id="1621"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8"/>
                  </p:tgtEl>
                </p:cond>
              </p:nextCondLst>
            </p:seq>
            <p:seq concurrent="1" nextAc="seek">
              <p:cTn id="1622" restart="whenNotActive" fill="hold" evtFilter="cancelBubble" nodeType="interactiveSeq">
                <p:stCondLst>
                  <p:cond evt="onClick" delay="0">
                    <p:tgtEl>
                      <p:spTgt spid="257"/>
                    </p:tgtEl>
                  </p:cond>
                </p:stCondLst>
                <p:endSync evt="end" delay="0">
                  <p:rtn val="all"/>
                </p:endSync>
                <p:childTnLst>
                  <p:par>
                    <p:cTn id="1623" fill="hold">
                      <p:stCondLst>
                        <p:cond delay="0"/>
                      </p:stCondLst>
                      <p:childTnLst>
                        <p:par>
                          <p:cTn id="1624" fill="hold">
                            <p:stCondLst>
                              <p:cond delay="0"/>
                            </p:stCondLst>
                            <p:childTnLst>
                              <p:par>
                                <p:cTn id="1625" presetID="1" presetClass="exit" presetSubtype="0" fill="hold" grpId="2" nodeType="withEffect">
                                  <p:stCondLst>
                                    <p:cond delay="0"/>
                                  </p:stCondLst>
                                  <p:childTnLst>
                                    <p:set>
                                      <p:cBhvr>
                                        <p:cTn id="1626" dur="1" fill="hold">
                                          <p:stCondLst>
                                            <p:cond delay="0"/>
                                          </p:stCondLst>
                                        </p:cTn>
                                        <p:tgtEl>
                                          <p:spTgt spid="257"/>
                                        </p:tgtEl>
                                        <p:attrNameLst>
                                          <p:attrName>style.visibility</p:attrName>
                                        </p:attrNameLst>
                                      </p:cBhvr>
                                      <p:to>
                                        <p:strVal val="hidden"/>
                                      </p:to>
                                    </p:set>
                                  </p:childTnLst>
                                </p:cTn>
                              </p:par>
                              <p:par>
                                <p:cTn id="1627" presetID="1" presetClass="exit" presetSubtype="0" fill="hold" grpId="2" nodeType="withEffect">
                                  <p:stCondLst>
                                    <p:cond delay="0"/>
                                  </p:stCondLst>
                                  <p:childTnLst>
                                    <p:set>
                                      <p:cBhvr>
                                        <p:cTn id="1628" dur="1" fill="hold">
                                          <p:stCondLst>
                                            <p:cond delay="0"/>
                                          </p:stCondLst>
                                        </p:cTn>
                                        <p:tgtEl>
                                          <p:spTgt spid="258"/>
                                        </p:tgtEl>
                                        <p:attrNameLst>
                                          <p:attrName>style.visibility</p:attrName>
                                        </p:attrNameLst>
                                      </p:cBhvr>
                                      <p:to>
                                        <p:strVal val="hidden"/>
                                      </p:to>
                                    </p:set>
                                  </p:childTnLst>
                                </p:cTn>
                              </p:par>
                              <p:par>
                                <p:cTn id="1629" presetID="1" presetClass="entr" presetSubtype="0" fill="hold" grpId="0" nodeType="withEffect">
                                  <p:stCondLst>
                                    <p:cond delay="0"/>
                                  </p:stCondLst>
                                  <p:childTnLst>
                                    <p:set>
                                      <p:cBhvr>
                                        <p:cTn id="1630" dur="1" fill="hold">
                                          <p:stCondLst>
                                            <p:cond delay="0"/>
                                          </p:stCondLst>
                                        </p:cTn>
                                        <p:tgtEl>
                                          <p:spTgt spid="260"/>
                                        </p:tgtEl>
                                        <p:attrNameLst>
                                          <p:attrName>style.visibility</p:attrName>
                                        </p:attrNameLst>
                                      </p:cBhvr>
                                      <p:to>
                                        <p:strVal val="visible"/>
                                      </p:to>
                                    </p:set>
                                  </p:childTnLst>
                                </p:cTn>
                              </p:par>
                              <p:par>
                                <p:cTn id="1631" presetID="1" presetClass="entr" presetSubtype="0" fill="hold" grpId="0" nodeType="withEffect">
                                  <p:stCondLst>
                                    <p:cond delay="0"/>
                                  </p:stCondLst>
                                  <p:childTnLst>
                                    <p:set>
                                      <p:cBhvr>
                                        <p:cTn id="1632"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57"/>
                  </p:tgtEl>
                </p:cond>
              </p:nextCondLst>
            </p:seq>
            <p:seq concurrent="1" nextAc="seek">
              <p:cTn id="1633" restart="whenNotActive" fill="hold" evtFilter="cancelBubble" nodeType="interactiveSeq">
                <p:stCondLst>
                  <p:cond evt="onClick" delay="0">
                    <p:tgtEl>
                      <p:spTgt spid="260"/>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grpId="1" nodeType="withEffect">
                                  <p:stCondLst>
                                    <p:cond delay="0"/>
                                  </p:stCondLst>
                                  <p:childTnLst>
                                    <p:set>
                                      <p:cBhvr>
                                        <p:cTn id="1637" dur="1" fill="hold">
                                          <p:stCondLst>
                                            <p:cond delay="0"/>
                                          </p:stCondLst>
                                        </p:cTn>
                                        <p:tgtEl>
                                          <p:spTgt spid="260"/>
                                        </p:tgtEl>
                                        <p:attrNameLst>
                                          <p:attrName>style.visibility</p:attrName>
                                        </p:attrNameLst>
                                      </p:cBhvr>
                                      <p:to>
                                        <p:strVal val="hidden"/>
                                      </p:to>
                                    </p:set>
                                  </p:childTnLst>
                                </p:cTn>
                              </p:par>
                              <p:par>
                                <p:cTn id="1638" presetID="1" presetClass="exit" presetSubtype="0" fill="hold" grpId="1" nodeType="withEffect">
                                  <p:stCondLst>
                                    <p:cond delay="0"/>
                                  </p:stCondLst>
                                  <p:childTnLst>
                                    <p:set>
                                      <p:cBhvr>
                                        <p:cTn id="1639" dur="1" fill="hold">
                                          <p:stCondLst>
                                            <p:cond delay="0"/>
                                          </p:stCondLst>
                                        </p:cTn>
                                        <p:tgtEl>
                                          <p:spTgt spid="259"/>
                                        </p:tgtEl>
                                        <p:attrNameLst>
                                          <p:attrName>style.visibility</p:attrName>
                                        </p:attrNameLst>
                                      </p:cBhvr>
                                      <p:to>
                                        <p:strVal val="hidden"/>
                                      </p:to>
                                    </p:set>
                                  </p:childTnLst>
                                </p:cTn>
                              </p:par>
                              <p:par>
                                <p:cTn id="1640" presetID="1" presetClass="entr" presetSubtype="0" fill="hold" grpId="0" nodeType="withEffect">
                                  <p:stCondLst>
                                    <p:cond delay="0"/>
                                  </p:stCondLst>
                                  <p:childTnLst>
                                    <p:set>
                                      <p:cBhvr>
                                        <p:cTn id="1641" dur="1" fill="hold">
                                          <p:stCondLst>
                                            <p:cond delay="0"/>
                                          </p:stCondLst>
                                        </p:cTn>
                                        <p:tgtEl>
                                          <p:spTgt spid="258"/>
                                        </p:tgtEl>
                                        <p:attrNameLst>
                                          <p:attrName>style.visibility</p:attrName>
                                        </p:attrNameLst>
                                      </p:cBhvr>
                                      <p:to>
                                        <p:strVal val="visible"/>
                                      </p:to>
                                    </p:set>
                                  </p:childTnLst>
                                </p:cTn>
                              </p:par>
                              <p:par>
                                <p:cTn id="1642" presetID="1" presetClass="entr" presetSubtype="0" fill="hold" grpId="0" nodeType="withEffect">
                                  <p:stCondLst>
                                    <p:cond delay="0"/>
                                  </p:stCondLst>
                                  <p:childTnLst>
                                    <p:set>
                                      <p:cBhvr>
                                        <p:cTn id="1643"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60"/>
                  </p:tgtEl>
                </p:cond>
              </p:nextCondLst>
            </p:seq>
            <p:seq concurrent="1" nextAc="seek">
              <p:cTn id="1644" restart="whenNotActive" fill="hold" evtFilter="cancelBubble" nodeType="interactiveSeq">
                <p:stCondLst>
                  <p:cond evt="onClick" delay="0">
                    <p:tgtEl>
                      <p:spTgt spid="259"/>
                    </p:tgtEl>
                  </p:cond>
                </p:stCondLst>
                <p:endSync evt="end" delay="0">
                  <p:rtn val="all"/>
                </p:endSync>
                <p:childTnLst>
                  <p:par>
                    <p:cTn id="1645" fill="hold">
                      <p:stCondLst>
                        <p:cond delay="0"/>
                      </p:stCondLst>
                      <p:childTnLst>
                        <p:par>
                          <p:cTn id="1646" fill="hold">
                            <p:stCondLst>
                              <p:cond delay="0"/>
                            </p:stCondLst>
                            <p:childTnLst>
                              <p:par>
                                <p:cTn id="1647" presetID="1" presetClass="exit" presetSubtype="0" fill="hold" grpId="2" nodeType="withEffect">
                                  <p:stCondLst>
                                    <p:cond delay="0"/>
                                  </p:stCondLst>
                                  <p:childTnLst>
                                    <p:set>
                                      <p:cBhvr>
                                        <p:cTn id="1648" dur="1" fill="hold">
                                          <p:stCondLst>
                                            <p:cond delay="0"/>
                                          </p:stCondLst>
                                        </p:cTn>
                                        <p:tgtEl>
                                          <p:spTgt spid="259"/>
                                        </p:tgtEl>
                                        <p:attrNameLst>
                                          <p:attrName>style.visibility</p:attrName>
                                        </p:attrNameLst>
                                      </p:cBhvr>
                                      <p:to>
                                        <p:strVal val="hidden"/>
                                      </p:to>
                                    </p:set>
                                  </p:childTnLst>
                                </p:cTn>
                              </p:par>
                              <p:par>
                                <p:cTn id="1649" presetID="1" presetClass="exit" presetSubtype="0" fill="hold" grpId="2" nodeType="withEffect">
                                  <p:stCondLst>
                                    <p:cond delay="0"/>
                                  </p:stCondLst>
                                  <p:childTnLst>
                                    <p:set>
                                      <p:cBhvr>
                                        <p:cTn id="1650" dur="1" fill="hold">
                                          <p:stCondLst>
                                            <p:cond delay="0"/>
                                          </p:stCondLst>
                                        </p:cTn>
                                        <p:tgtEl>
                                          <p:spTgt spid="260"/>
                                        </p:tgtEl>
                                        <p:attrNameLst>
                                          <p:attrName>style.visibility</p:attrName>
                                        </p:attrNameLst>
                                      </p:cBhvr>
                                      <p:to>
                                        <p:strVal val="hidden"/>
                                      </p:to>
                                    </p:set>
                                  </p:childTnLst>
                                </p:cTn>
                              </p:par>
                              <p:par>
                                <p:cTn id="1651" presetID="1" presetClass="entr" presetSubtype="0" fill="hold" grpId="3" nodeType="withEffect">
                                  <p:stCondLst>
                                    <p:cond delay="0"/>
                                  </p:stCondLst>
                                  <p:childTnLst>
                                    <p:set>
                                      <p:cBhvr>
                                        <p:cTn id="1652" dur="1" fill="hold">
                                          <p:stCondLst>
                                            <p:cond delay="0"/>
                                          </p:stCondLst>
                                        </p:cTn>
                                        <p:tgtEl>
                                          <p:spTgt spid="262"/>
                                        </p:tgtEl>
                                        <p:attrNameLst>
                                          <p:attrName>style.visibility</p:attrName>
                                        </p:attrNameLst>
                                      </p:cBhvr>
                                      <p:to>
                                        <p:strVal val="visible"/>
                                      </p:to>
                                    </p:set>
                                  </p:childTnLst>
                                </p:cTn>
                              </p:par>
                              <p:par>
                                <p:cTn id="1653" presetID="1" presetClass="entr" presetSubtype="0" fill="hold" grpId="3" nodeType="withEffect">
                                  <p:stCondLst>
                                    <p:cond delay="0"/>
                                  </p:stCondLst>
                                  <p:childTnLst>
                                    <p:set>
                                      <p:cBhvr>
                                        <p:cTn id="1654"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59"/>
                  </p:tgtEl>
                </p:cond>
              </p:nextCondLst>
            </p:seq>
            <p:seq concurrent="1" nextAc="seek">
              <p:cTn id="1655" restart="whenNotActive" fill="hold" evtFilter="cancelBubble" nodeType="interactiveSeq">
                <p:stCondLst>
                  <p:cond evt="onClick" delay="0">
                    <p:tgtEl>
                      <p:spTgt spid="262"/>
                    </p:tgtEl>
                  </p:cond>
                </p:stCondLst>
                <p:endSync evt="end" delay="0">
                  <p:rtn val="all"/>
                </p:endSync>
                <p:childTnLst>
                  <p:par>
                    <p:cTn id="1656" fill="hold">
                      <p:stCondLst>
                        <p:cond delay="0"/>
                      </p:stCondLst>
                      <p:childTnLst>
                        <p:par>
                          <p:cTn id="1657" fill="hold">
                            <p:stCondLst>
                              <p:cond delay="0"/>
                            </p:stCondLst>
                            <p:childTnLst>
                              <p:par>
                                <p:cTn id="1658" presetID="1" presetClass="exit" presetSubtype="0" fill="hold" grpId="1" nodeType="withEffect">
                                  <p:stCondLst>
                                    <p:cond delay="0"/>
                                  </p:stCondLst>
                                  <p:childTnLst>
                                    <p:set>
                                      <p:cBhvr>
                                        <p:cTn id="1659" dur="1" fill="hold">
                                          <p:stCondLst>
                                            <p:cond delay="0"/>
                                          </p:stCondLst>
                                        </p:cTn>
                                        <p:tgtEl>
                                          <p:spTgt spid="262"/>
                                        </p:tgtEl>
                                        <p:attrNameLst>
                                          <p:attrName>style.visibility</p:attrName>
                                        </p:attrNameLst>
                                      </p:cBhvr>
                                      <p:to>
                                        <p:strVal val="hidden"/>
                                      </p:to>
                                    </p:set>
                                  </p:childTnLst>
                                </p:cTn>
                              </p:par>
                              <p:par>
                                <p:cTn id="1660" presetID="1" presetClass="exit" presetSubtype="0" fill="hold" grpId="1" nodeType="withEffect">
                                  <p:stCondLst>
                                    <p:cond delay="0"/>
                                  </p:stCondLst>
                                  <p:childTnLst>
                                    <p:set>
                                      <p:cBhvr>
                                        <p:cTn id="1661" dur="1" fill="hold">
                                          <p:stCondLst>
                                            <p:cond delay="0"/>
                                          </p:stCondLst>
                                        </p:cTn>
                                        <p:tgtEl>
                                          <p:spTgt spid="261"/>
                                        </p:tgtEl>
                                        <p:attrNameLst>
                                          <p:attrName>style.visibility</p:attrName>
                                        </p:attrNameLst>
                                      </p:cBhvr>
                                      <p:to>
                                        <p:strVal val="hidden"/>
                                      </p:to>
                                    </p:set>
                                  </p:childTnLst>
                                </p:cTn>
                              </p:par>
                              <p:par>
                                <p:cTn id="1662" presetID="1" presetClass="entr" presetSubtype="0" fill="hold" grpId="3" nodeType="withEffect">
                                  <p:stCondLst>
                                    <p:cond delay="0"/>
                                  </p:stCondLst>
                                  <p:childTnLst>
                                    <p:set>
                                      <p:cBhvr>
                                        <p:cTn id="1663" dur="1" fill="hold">
                                          <p:stCondLst>
                                            <p:cond delay="0"/>
                                          </p:stCondLst>
                                        </p:cTn>
                                        <p:tgtEl>
                                          <p:spTgt spid="260"/>
                                        </p:tgtEl>
                                        <p:attrNameLst>
                                          <p:attrName>style.visibility</p:attrName>
                                        </p:attrNameLst>
                                      </p:cBhvr>
                                      <p:to>
                                        <p:strVal val="visible"/>
                                      </p:to>
                                    </p:set>
                                  </p:childTnLst>
                                </p:cTn>
                              </p:par>
                              <p:par>
                                <p:cTn id="1664" presetID="1" presetClass="entr" presetSubtype="0" fill="hold" grpId="3" nodeType="withEffect">
                                  <p:stCondLst>
                                    <p:cond delay="0"/>
                                  </p:stCondLst>
                                  <p:childTnLst>
                                    <p:set>
                                      <p:cBhvr>
                                        <p:cTn id="1665"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62"/>
                  </p:tgtEl>
                </p:cond>
              </p:nextCondLst>
            </p:seq>
            <p:seq concurrent="1" nextAc="seek">
              <p:cTn id="1666" restart="whenNotActive" fill="hold" evtFilter="cancelBubble" nodeType="interactiveSeq">
                <p:stCondLst>
                  <p:cond evt="onClick" delay="0">
                    <p:tgtEl>
                      <p:spTgt spid="261"/>
                    </p:tgtEl>
                  </p:cond>
                </p:stCondLst>
                <p:endSync evt="end" delay="0">
                  <p:rtn val="all"/>
                </p:endSync>
                <p:childTnLst>
                  <p:par>
                    <p:cTn id="1667" fill="hold">
                      <p:stCondLst>
                        <p:cond delay="0"/>
                      </p:stCondLst>
                      <p:childTnLst>
                        <p:par>
                          <p:cTn id="1668" fill="hold">
                            <p:stCondLst>
                              <p:cond delay="0"/>
                            </p:stCondLst>
                            <p:childTnLst>
                              <p:par>
                                <p:cTn id="1669" presetID="1" presetClass="exit" presetSubtype="0" fill="hold" grpId="2" nodeType="withEffect">
                                  <p:stCondLst>
                                    <p:cond delay="0"/>
                                  </p:stCondLst>
                                  <p:childTnLst>
                                    <p:set>
                                      <p:cBhvr>
                                        <p:cTn id="1670" dur="1" fill="hold">
                                          <p:stCondLst>
                                            <p:cond delay="0"/>
                                          </p:stCondLst>
                                        </p:cTn>
                                        <p:tgtEl>
                                          <p:spTgt spid="261"/>
                                        </p:tgtEl>
                                        <p:attrNameLst>
                                          <p:attrName>style.visibility</p:attrName>
                                        </p:attrNameLst>
                                      </p:cBhvr>
                                      <p:to>
                                        <p:strVal val="hidden"/>
                                      </p:to>
                                    </p:set>
                                  </p:childTnLst>
                                </p:cTn>
                              </p:par>
                              <p:par>
                                <p:cTn id="1671" presetID="1" presetClass="exit" presetSubtype="0" fill="hold" grpId="2" nodeType="withEffect">
                                  <p:stCondLst>
                                    <p:cond delay="0"/>
                                  </p:stCondLst>
                                  <p:childTnLst>
                                    <p:set>
                                      <p:cBhvr>
                                        <p:cTn id="1672" dur="1" fill="hold">
                                          <p:stCondLst>
                                            <p:cond delay="0"/>
                                          </p:stCondLst>
                                        </p:cTn>
                                        <p:tgtEl>
                                          <p:spTgt spid="262"/>
                                        </p:tgtEl>
                                        <p:attrNameLst>
                                          <p:attrName>style.visibility</p:attrName>
                                        </p:attrNameLst>
                                      </p:cBhvr>
                                      <p:to>
                                        <p:strVal val="hidden"/>
                                      </p:to>
                                    </p:set>
                                  </p:childTnLst>
                                </p:cTn>
                              </p:par>
                              <p:par>
                                <p:cTn id="1673" presetID="1" presetClass="entr" presetSubtype="0" fill="hold" grpId="0" nodeType="withEffect">
                                  <p:stCondLst>
                                    <p:cond delay="0"/>
                                  </p:stCondLst>
                                  <p:childTnLst>
                                    <p:set>
                                      <p:cBhvr>
                                        <p:cTn id="1674" dur="1" fill="hold">
                                          <p:stCondLst>
                                            <p:cond delay="0"/>
                                          </p:stCondLst>
                                        </p:cTn>
                                        <p:tgtEl>
                                          <p:spTgt spid="264"/>
                                        </p:tgtEl>
                                        <p:attrNameLst>
                                          <p:attrName>style.visibility</p:attrName>
                                        </p:attrNameLst>
                                      </p:cBhvr>
                                      <p:to>
                                        <p:strVal val="visible"/>
                                      </p:to>
                                    </p:set>
                                  </p:childTnLst>
                                </p:cTn>
                              </p:par>
                              <p:par>
                                <p:cTn id="1675" presetID="1" presetClass="entr" presetSubtype="0" fill="hold" grpId="0" nodeType="withEffect">
                                  <p:stCondLst>
                                    <p:cond delay="0"/>
                                  </p:stCondLst>
                                  <p:childTnLst>
                                    <p:set>
                                      <p:cBhvr>
                                        <p:cTn id="1676"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1"/>
                  </p:tgtEl>
                </p:cond>
              </p:nextCondLst>
            </p:seq>
            <p:seq concurrent="1" nextAc="seek">
              <p:cTn id="1677" restart="whenNotActive" fill="hold" evtFilter="cancelBubble" nodeType="interactiveSeq">
                <p:stCondLst>
                  <p:cond evt="onClick" delay="0">
                    <p:tgtEl>
                      <p:spTgt spid="264"/>
                    </p:tgtEl>
                  </p:cond>
                </p:stCondLst>
                <p:endSync evt="end" delay="0">
                  <p:rtn val="all"/>
                </p:endSync>
                <p:childTnLst>
                  <p:par>
                    <p:cTn id="1678" fill="hold">
                      <p:stCondLst>
                        <p:cond delay="0"/>
                      </p:stCondLst>
                      <p:childTnLst>
                        <p:par>
                          <p:cTn id="1679" fill="hold">
                            <p:stCondLst>
                              <p:cond delay="0"/>
                            </p:stCondLst>
                            <p:childTnLst>
                              <p:par>
                                <p:cTn id="1680" presetID="1" presetClass="exit" presetSubtype="0" fill="hold" grpId="1" nodeType="withEffect">
                                  <p:stCondLst>
                                    <p:cond delay="0"/>
                                  </p:stCondLst>
                                  <p:childTnLst>
                                    <p:set>
                                      <p:cBhvr>
                                        <p:cTn id="1681" dur="1" fill="hold">
                                          <p:stCondLst>
                                            <p:cond delay="0"/>
                                          </p:stCondLst>
                                        </p:cTn>
                                        <p:tgtEl>
                                          <p:spTgt spid="264"/>
                                        </p:tgtEl>
                                        <p:attrNameLst>
                                          <p:attrName>style.visibility</p:attrName>
                                        </p:attrNameLst>
                                      </p:cBhvr>
                                      <p:to>
                                        <p:strVal val="hidden"/>
                                      </p:to>
                                    </p:set>
                                  </p:childTnLst>
                                </p:cTn>
                              </p:par>
                              <p:par>
                                <p:cTn id="1682" presetID="1" presetClass="exit" presetSubtype="0" fill="hold" grpId="1" nodeType="withEffect">
                                  <p:stCondLst>
                                    <p:cond delay="0"/>
                                  </p:stCondLst>
                                  <p:childTnLst>
                                    <p:set>
                                      <p:cBhvr>
                                        <p:cTn id="1683" dur="1" fill="hold">
                                          <p:stCondLst>
                                            <p:cond delay="0"/>
                                          </p:stCondLst>
                                        </p:cTn>
                                        <p:tgtEl>
                                          <p:spTgt spid="263"/>
                                        </p:tgtEl>
                                        <p:attrNameLst>
                                          <p:attrName>style.visibility</p:attrName>
                                        </p:attrNameLst>
                                      </p:cBhvr>
                                      <p:to>
                                        <p:strVal val="hidden"/>
                                      </p:to>
                                    </p:set>
                                  </p:childTnLst>
                                </p:cTn>
                              </p:par>
                              <p:par>
                                <p:cTn id="1684" presetID="1" presetClass="entr" presetSubtype="0" fill="hold" grpId="0" nodeType="withEffect">
                                  <p:stCondLst>
                                    <p:cond delay="0"/>
                                  </p:stCondLst>
                                  <p:childTnLst>
                                    <p:set>
                                      <p:cBhvr>
                                        <p:cTn id="1685" dur="1" fill="hold">
                                          <p:stCondLst>
                                            <p:cond delay="0"/>
                                          </p:stCondLst>
                                        </p:cTn>
                                        <p:tgtEl>
                                          <p:spTgt spid="262"/>
                                        </p:tgtEl>
                                        <p:attrNameLst>
                                          <p:attrName>style.visibility</p:attrName>
                                        </p:attrNameLst>
                                      </p:cBhvr>
                                      <p:to>
                                        <p:strVal val="visible"/>
                                      </p:to>
                                    </p:set>
                                  </p:childTnLst>
                                </p:cTn>
                              </p:par>
                              <p:par>
                                <p:cTn id="1686" presetID="1" presetClass="entr" presetSubtype="0" fill="hold" grpId="0" nodeType="withEffect">
                                  <p:stCondLst>
                                    <p:cond delay="0"/>
                                  </p:stCondLst>
                                  <p:childTnLst>
                                    <p:set>
                                      <p:cBhvr>
                                        <p:cTn id="1687"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64"/>
                  </p:tgtEl>
                </p:cond>
              </p:nextCondLst>
            </p:seq>
            <p:seq concurrent="1" nextAc="seek">
              <p:cTn id="1688" restart="whenNotActive" fill="hold" evtFilter="cancelBubble" nodeType="interactiveSeq">
                <p:stCondLst>
                  <p:cond evt="onClick" delay="0">
                    <p:tgtEl>
                      <p:spTgt spid="263"/>
                    </p:tgtEl>
                  </p:cond>
                </p:stCondLst>
                <p:endSync evt="end" delay="0">
                  <p:rtn val="all"/>
                </p:endSync>
                <p:childTnLst>
                  <p:par>
                    <p:cTn id="1689" fill="hold">
                      <p:stCondLst>
                        <p:cond delay="0"/>
                      </p:stCondLst>
                      <p:childTnLst>
                        <p:par>
                          <p:cTn id="1690" fill="hold">
                            <p:stCondLst>
                              <p:cond delay="0"/>
                            </p:stCondLst>
                            <p:childTnLst>
                              <p:par>
                                <p:cTn id="1691" presetID="1" presetClass="exit" presetSubtype="0" fill="hold" grpId="2" nodeType="withEffect">
                                  <p:stCondLst>
                                    <p:cond delay="0"/>
                                  </p:stCondLst>
                                  <p:childTnLst>
                                    <p:set>
                                      <p:cBhvr>
                                        <p:cTn id="1692" dur="1" fill="hold">
                                          <p:stCondLst>
                                            <p:cond delay="0"/>
                                          </p:stCondLst>
                                        </p:cTn>
                                        <p:tgtEl>
                                          <p:spTgt spid="263"/>
                                        </p:tgtEl>
                                        <p:attrNameLst>
                                          <p:attrName>style.visibility</p:attrName>
                                        </p:attrNameLst>
                                      </p:cBhvr>
                                      <p:to>
                                        <p:strVal val="hidden"/>
                                      </p:to>
                                    </p:set>
                                  </p:childTnLst>
                                </p:cTn>
                              </p:par>
                              <p:par>
                                <p:cTn id="1693" presetID="1" presetClass="exit" presetSubtype="0" fill="hold" grpId="2" nodeType="withEffect">
                                  <p:stCondLst>
                                    <p:cond delay="0"/>
                                  </p:stCondLst>
                                  <p:childTnLst>
                                    <p:set>
                                      <p:cBhvr>
                                        <p:cTn id="1694" dur="1" fill="hold">
                                          <p:stCondLst>
                                            <p:cond delay="0"/>
                                          </p:stCondLst>
                                        </p:cTn>
                                        <p:tgtEl>
                                          <p:spTgt spid="264"/>
                                        </p:tgtEl>
                                        <p:attrNameLst>
                                          <p:attrName>style.visibility</p:attrName>
                                        </p:attrNameLst>
                                      </p:cBhvr>
                                      <p:to>
                                        <p:strVal val="hidden"/>
                                      </p:to>
                                    </p:set>
                                  </p:childTnLst>
                                </p:cTn>
                              </p:par>
                              <p:par>
                                <p:cTn id="1695" presetID="1" presetClass="entr" presetSubtype="0" fill="hold" grpId="3" nodeType="withEffect">
                                  <p:stCondLst>
                                    <p:cond delay="0"/>
                                  </p:stCondLst>
                                  <p:childTnLst>
                                    <p:set>
                                      <p:cBhvr>
                                        <p:cTn id="1696" dur="1" fill="hold">
                                          <p:stCondLst>
                                            <p:cond delay="0"/>
                                          </p:stCondLst>
                                        </p:cTn>
                                        <p:tgtEl>
                                          <p:spTgt spid="266"/>
                                        </p:tgtEl>
                                        <p:attrNameLst>
                                          <p:attrName>style.visibility</p:attrName>
                                        </p:attrNameLst>
                                      </p:cBhvr>
                                      <p:to>
                                        <p:strVal val="visible"/>
                                      </p:to>
                                    </p:set>
                                  </p:childTnLst>
                                </p:cTn>
                              </p:par>
                              <p:par>
                                <p:cTn id="1697" presetID="1" presetClass="entr" presetSubtype="0" fill="hold" grpId="3" nodeType="withEffect">
                                  <p:stCondLst>
                                    <p:cond delay="0"/>
                                  </p:stCondLst>
                                  <p:childTnLst>
                                    <p:set>
                                      <p:cBhvr>
                                        <p:cTn id="1698"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3"/>
                  </p:tgtEl>
                </p:cond>
              </p:nextCondLst>
            </p:seq>
            <p:seq concurrent="1" nextAc="seek">
              <p:cTn id="1699" restart="whenNotActive" fill="hold" evtFilter="cancelBubble" nodeType="interactiveSeq">
                <p:stCondLst>
                  <p:cond evt="onClick" delay="0">
                    <p:tgtEl>
                      <p:spTgt spid="266"/>
                    </p:tgtEl>
                  </p:cond>
                </p:stCondLst>
                <p:endSync evt="end" delay="0">
                  <p:rtn val="all"/>
                </p:endSync>
                <p:childTnLst>
                  <p:par>
                    <p:cTn id="1700" fill="hold">
                      <p:stCondLst>
                        <p:cond delay="0"/>
                      </p:stCondLst>
                      <p:childTnLst>
                        <p:par>
                          <p:cTn id="1701" fill="hold">
                            <p:stCondLst>
                              <p:cond delay="0"/>
                            </p:stCondLst>
                            <p:childTnLst>
                              <p:par>
                                <p:cTn id="1702" presetID="1" presetClass="exit" presetSubtype="0" fill="hold" grpId="1" nodeType="withEffect">
                                  <p:stCondLst>
                                    <p:cond delay="0"/>
                                  </p:stCondLst>
                                  <p:childTnLst>
                                    <p:set>
                                      <p:cBhvr>
                                        <p:cTn id="1703" dur="1" fill="hold">
                                          <p:stCondLst>
                                            <p:cond delay="0"/>
                                          </p:stCondLst>
                                        </p:cTn>
                                        <p:tgtEl>
                                          <p:spTgt spid="266"/>
                                        </p:tgtEl>
                                        <p:attrNameLst>
                                          <p:attrName>style.visibility</p:attrName>
                                        </p:attrNameLst>
                                      </p:cBhvr>
                                      <p:to>
                                        <p:strVal val="hidden"/>
                                      </p:to>
                                    </p:set>
                                  </p:childTnLst>
                                </p:cTn>
                              </p:par>
                              <p:par>
                                <p:cTn id="1704" presetID="1" presetClass="exit" presetSubtype="0" fill="hold" grpId="1" nodeType="withEffect">
                                  <p:stCondLst>
                                    <p:cond delay="0"/>
                                  </p:stCondLst>
                                  <p:childTnLst>
                                    <p:set>
                                      <p:cBhvr>
                                        <p:cTn id="1705" dur="1" fill="hold">
                                          <p:stCondLst>
                                            <p:cond delay="0"/>
                                          </p:stCondLst>
                                        </p:cTn>
                                        <p:tgtEl>
                                          <p:spTgt spid="265"/>
                                        </p:tgtEl>
                                        <p:attrNameLst>
                                          <p:attrName>style.visibility</p:attrName>
                                        </p:attrNameLst>
                                      </p:cBhvr>
                                      <p:to>
                                        <p:strVal val="hidden"/>
                                      </p:to>
                                    </p:set>
                                  </p:childTnLst>
                                </p:cTn>
                              </p:par>
                              <p:par>
                                <p:cTn id="1706" presetID="1" presetClass="entr" presetSubtype="0" fill="hold" grpId="3" nodeType="withEffect">
                                  <p:stCondLst>
                                    <p:cond delay="0"/>
                                  </p:stCondLst>
                                  <p:childTnLst>
                                    <p:set>
                                      <p:cBhvr>
                                        <p:cTn id="1707" dur="1" fill="hold">
                                          <p:stCondLst>
                                            <p:cond delay="0"/>
                                          </p:stCondLst>
                                        </p:cTn>
                                        <p:tgtEl>
                                          <p:spTgt spid="264"/>
                                        </p:tgtEl>
                                        <p:attrNameLst>
                                          <p:attrName>style.visibility</p:attrName>
                                        </p:attrNameLst>
                                      </p:cBhvr>
                                      <p:to>
                                        <p:strVal val="visible"/>
                                      </p:to>
                                    </p:set>
                                  </p:childTnLst>
                                </p:cTn>
                              </p:par>
                              <p:par>
                                <p:cTn id="1708" presetID="1" presetClass="entr" presetSubtype="0" fill="hold" grpId="3" nodeType="withEffect">
                                  <p:stCondLst>
                                    <p:cond delay="0"/>
                                  </p:stCondLst>
                                  <p:childTnLst>
                                    <p:set>
                                      <p:cBhvr>
                                        <p:cTn id="1709"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6"/>
                  </p:tgtEl>
                </p:cond>
              </p:nextCondLst>
            </p:seq>
            <p:seq concurrent="1" nextAc="seek">
              <p:cTn id="1710" restart="whenNotActive" fill="hold" evtFilter="cancelBubble" nodeType="interactiveSeq">
                <p:stCondLst>
                  <p:cond evt="onClick" delay="0">
                    <p:tgtEl>
                      <p:spTgt spid="265"/>
                    </p:tgtEl>
                  </p:cond>
                </p:stCondLst>
                <p:endSync evt="end" delay="0">
                  <p:rtn val="all"/>
                </p:endSync>
                <p:childTnLst>
                  <p:par>
                    <p:cTn id="1711" fill="hold">
                      <p:stCondLst>
                        <p:cond delay="0"/>
                      </p:stCondLst>
                      <p:childTnLst>
                        <p:par>
                          <p:cTn id="1712" fill="hold">
                            <p:stCondLst>
                              <p:cond delay="0"/>
                            </p:stCondLst>
                            <p:childTnLst>
                              <p:par>
                                <p:cTn id="1713" presetID="1" presetClass="exit" presetSubtype="0" fill="hold" grpId="2" nodeType="withEffect">
                                  <p:stCondLst>
                                    <p:cond delay="0"/>
                                  </p:stCondLst>
                                  <p:childTnLst>
                                    <p:set>
                                      <p:cBhvr>
                                        <p:cTn id="1714" dur="1" fill="hold">
                                          <p:stCondLst>
                                            <p:cond delay="0"/>
                                          </p:stCondLst>
                                        </p:cTn>
                                        <p:tgtEl>
                                          <p:spTgt spid="265"/>
                                        </p:tgtEl>
                                        <p:attrNameLst>
                                          <p:attrName>style.visibility</p:attrName>
                                        </p:attrNameLst>
                                      </p:cBhvr>
                                      <p:to>
                                        <p:strVal val="hidden"/>
                                      </p:to>
                                    </p:set>
                                  </p:childTnLst>
                                </p:cTn>
                              </p:par>
                              <p:par>
                                <p:cTn id="1715" presetID="1" presetClass="exit" presetSubtype="0" fill="hold" grpId="2" nodeType="withEffect">
                                  <p:stCondLst>
                                    <p:cond delay="0"/>
                                  </p:stCondLst>
                                  <p:childTnLst>
                                    <p:set>
                                      <p:cBhvr>
                                        <p:cTn id="1716" dur="1" fill="hold">
                                          <p:stCondLst>
                                            <p:cond delay="0"/>
                                          </p:stCondLst>
                                        </p:cTn>
                                        <p:tgtEl>
                                          <p:spTgt spid="266"/>
                                        </p:tgtEl>
                                        <p:attrNameLst>
                                          <p:attrName>style.visibility</p:attrName>
                                        </p:attrNameLst>
                                      </p:cBhvr>
                                      <p:to>
                                        <p:strVal val="hidden"/>
                                      </p:to>
                                    </p:set>
                                  </p:childTnLst>
                                </p:cTn>
                              </p:par>
                              <p:par>
                                <p:cTn id="1717" presetID="1" presetClass="entr" presetSubtype="0" fill="hold" grpId="0" nodeType="withEffect">
                                  <p:stCondLst>
                                    <p:cond delay="0"/>
                                  </p:stCondLst>
                                  <p:childTnLst>
                                    <p:set>
                                      <p:cBhvr>
                                        <p:cTn id="1718" dur="1" fill="hold">
                                          <p:stCondLst>
                                            <p:cond delay="0"/>
                                          </p:stCondLst>
                                        </p:cTn>
                                        <p:tgtEl>
                                          <p:spTgt spid="268"/>
                                        </p:tgtEl>
                                        <p:attrNameLst>
                                          <p:attrName>style.visibility</p:attrName>
                                        </p:attrNameLst>
                                      </p:cBhvr>
                                      <p:to>
                                        <p:strVal val="visible"/>
                                      </p:to>
                                    </p:set>
                                  </p:childTnLst>
                                </p:cTn>
                              </p:par>
                              <p:par>
                                <p:cTn id="1719" presetID="1" presetClass="entr" presetSubtype="0" fill="hold" grpId="0" nodeType="withEffect">
                                  <p:stCondLst>
                                    <p:cond delay="0"/>
                                  </p:stCondLst>
                                  <p:childTnLst>
                                    <p:set>
                                      <p:cBhvr>
                                        <p:cTn id="1720"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65"/>
                  </p:tgtEl>
                </p:cond>
              </p:nextCondLst>
            </p:seq>
            <p:seq concurrent="1" nextAc="seek">
              <p:cTn id="1721" restart="whenNotActive" fill="hold" evtFilter="cancelBubble" nodeType="interactiveSeq">
                <p:stCondLst>
                  <p:cond evt="onClick" delay="0">
                    <p:tgtEl>
                      <p:spTgt spid="268"/>
                    </p:tgtEl>
                  </p:cond>
                </p:stCondLst>
                <p:endSync evt="end" delay="0">
                  <p:rtn val="all"/>
                </p:endSync>
                <p:childTnLst>
                  <p:par>
                    <p:cTn id="1722" fill="hold">
                      <p:stCondLst>
                        <p:cond delay="0"/>
                      </p:stCondLst>
                      <p:childTnLst>
                        <p:par>
                          <p:cTn id="1723" fill="hold">
                            <p:stCondLst>
                              <p:cond delay="0"/>
                            </p:stCondLst>
                            <p:childTnLst>
                              <p:par>
                                <p:cTn id="1724" presetID="1" presetClass="exit" presetSubtype="0" fill="hold" grpId="1" nodeType="withEffect">
                                  <p:stCondLst>
                                    <p:cond delay="0"/>
                                  </p:stCondLst>
                                  <p:childTnLst>
                                    <p:set>
                                      <p:cBhvr>
                                        <p:cTn id="1725" dur="1" fill="hold">
                                          <p:stCondLst>
                                            <p:cond delay="0"/>
                                          </p:stCondLst>
                                        </p:cTn>
                                        <p:tgtEl>
                                          <p:spTgt spid="268"/>
                                        </p:tgtEl>
                                        <p:attrNameLst>
                                          <p:attrName>style.visibility</p:attrName>
                                        </p:attrNameLst>
                                      </p:cBhvr>
                                      <p:to>
                                        <p:strVal val="hidden"/>
                                      </p:to>
                                    </p:set>
                                  </p:childTnLst>
                                </p:cTn>
                              </p:par>
                              <p:par>
                                <p:cTn id="1726" presetID="1" presetClass="exit" presetSubtype="0" fill="hold" grpId="1" nodeType="withEffect">
                                  <p:stCondLst>
                                    <p:cond delay="0"/>
                                  </p:stCondLst>
                                  <p:childTnLst>
                                    <p:set>
                                      <p:cBhvr>
                                        <p:cTn id="1727" dur="1" fill="hold">
                                          <p:stCondLst>
                                            <p:cond delay="0"/>
                                          </p:stCondLst>
                                        </p:cTn>
                                        <p:tgtEl>
                                          <p:spTgt spid="267"/>
                                        </p:tgtEl>
                                        <p:attrNameLst>
                                          <p:attrName>style.visibility</p:attrName>
                                        </p:attrNameLst>
                                      </p:cBhvr>
                                      <p:to>
                                        <p:strVal val="hidden"/>
                                      </p:to>
                                    </p:set>
                                  </p:childTnLst>
                                </p:cTn>
                              </p:par>
                              <p:par>
                                <p:cTn id="1728" presetID="1" presetClass="entr" presetSubtype="0" fill="hold" grpId="0" nodeType="withEffect">
                                  <p:stCondLst>
                                    <p:cond delay="0"/>
                                  </p:stCondLst>
                                  <p:childTnLst>
                                    <p:set>
                                      <p:cBhvr>
                                        <p:cTn id="1729" dur="1" fill="hold">
                                          <p:stCondLst>
                                            <p:cond delay="0"/>
                                          </p:stCondLst>
                                        </p:cTn>
                                        <p:tgtEl>
                                          <p:spTgt spid="266"/>
                                        </p:tgtEl>
                                        <p:attrNameLst>
                                          <p:attrName>style.visibility</p:attrName>
                                        </p:attrNameLst>
                                      </p:cBhvr>
                                      <p:to>
                                        <p:strVal val="visible"/>
                                      </p:to>
                                    </p:set>
                                  </p:childTnLst>
                                </p:cTn>
                              </p:par>
                              <p:par>
                                <p:cTn id="1730" presetID="1" presetClass="entr" presetSubtype="0" fill="hold" grpId="0" nodeType="withEffect">
                                  <p:stCondLst>
                                    <p:cond delay="0"/>
                                  </p:stCondLst>
                                  <p:childTnLst>
                                    <p:set>
                                      <p:cBhvr>
                                        <p:cTn id="1731"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8"/>
                  </p:tgtEl>
                </p:cond>
              </p:nextCondLst>
            </p:seq>
            <p:seq concurrent="1" nextAc="seek">
              <p:cTn id="1732" restart="whenNotActive" fill="hold" evtFilter="cancelBubble" nodeType="interactiveSeq">
                <p:stCondLst>
                  <p:cond evt="onClick" delay="0">
                    <p:tgtEl>
                      <p:spTgt spid="267"/>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2" nodeType="withEffect">
                                  <p:stCondLst>
                                    <p:cond delay="0"/>
                                  </p:stCondLst>
                                  <p:childTnLst>
                                    <p:set>
                                      <p:cBhvr>
                                        <p:cTn id="1736" dur="1" fill="hold">
                                          <p:stCondLst>
                                            <p:cond delay="0"/>
                                          </p:stCondLst>
                                        </p:cTn>
                                        <p:tgtEl>
                                          <p:spTgt spid="267"/>
                                        </p:tgtEl>
                                        <p:attrNameLst>
                                          <p:attrName>style.visibility</p:attrName>
                                        </p:attrNameLst>
                                      </p:cBhvr>
                                      <p:to>
                                        <p:strVal val="hidden"/>
                                      </p:to>
                                    </p:set>
                                  </p:childTnLst>
                                </p:cTn>
                              </p:par>
                              <p:par>
                                <p:cTn id="1737" presetID="1" presetClass="exit" presetSubtype="0" fill="hold" grpId="2" nodeType="withEffect">
                                  <p:stCondLst>
                                    <p:cond delay="0"/>
                                  </p:stCondLst>
                                  <p:childTnLst>
                                    <p:set>
                                      <p:cBhvr>
                                        <p:cTn id="1738" dur="1" fill="hold">
                                          <p:stCondLst>
                                            <p:cond delay="0"/>
                                          </p:stCondLst>
                                        </p:cTn>
                                        <p:tgtEl>
                                          <p:spTgt spid="268"/>
                                        </p:tgtEl>
                                        <p:attrNameLst>
                                          <p:attrName>style.visibility</p:attrName>
                                        </p:attrNameLst>
                                      </p:cBhvr>
                                      <p:to>
                                        <p:strVal val="hidden"/>
                                      </p:to>
                                    </p:set>
                                  </p:childTnLst>
                                </p:cTn>
                              </p:par>
                              <p:par>
                                <p:cTn id="1739" presetID="1" presetClass="entr" presetSubtype="0" fill="hold" grpId="3" nodeType="withEffect">
                                  <p:stCondLst>
                                    <p:cond delay="0"/>
                                  </p:stCondLst>
                                  <p:childTnLst>
                                    <p:set>
                                      <p:cBhvr>
                                        <p:cTn id="1740" dur="1" fill="hold">
                                          <p:stCondLst>
                                            <p:cond delay="0"/>
                                          </p:stCondLst>
                                        </p:cTn>
                                        <p:tgtEl>
                                          <p:spTgt spid="270"/>
                                        </p:tgtEl>
                                        <p:attrNameLst>
                                          <p:attrName>style.visibility</p:attrName>
                                        </p:attrNameLst>
                                      </p:cBhvr>
                                      <p:to>
                                        <p:strVal val="visible"/>
                                      </p:to>
                                    </p:set>
                                  </p:childTnLst>
                                </p:cTn>
                              </p:par>
                              <p:par>
                                <p:cTn id="1741" presetID="1" presetClass="entr" presetSubtype="0" fill="hold" grpId="3" nodeType="withEffect">
                                  <p:stCondLst>
                                    <p:cond delay="0"/>
                                  </p:stCondLst>
                                  <p:childTnLst>
                                    <p:set>
                                      <p:cBhvr>
                                        <p:cTn id="1742"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67"/>
                  </p:tgtEl>
                </p:cond>
              </p:nextCondLst>
            </p:seq>
            <p:seq concurrent="1" nextAc="seek">
              <p:cTn id="1743" restart="whenNotActive" fill="hold" evtFilter="cancelBubble" nodeType="interactiveSeq">
                <p:stCondLst>
                  <p:cond evt="onClick" delay="0">
                    <p:tgtEl>
                      <p:spTgt spid="270"/>
                    </p:tgtEl>
                  </p:cond>
                </p:stCondLst>
                <p:endSync evt="end" delay="0">
                  <p:rtn val="all"/>
                </p:endSync>
                <p:childTnLst>
                  <p:par>
                    <p:cTn id="1744" fill="hold">
                      <p:stCondLst>
                        <p:cond delay="0"/>
                      </p:stCondLst>
                      <p:childTnLst>
                        <p:par>
                          <p:cTn id="1745" fill="hold">
                            <p:stCondLst>
                              <p:cond delay="0"/>
                            </p:stCondLst>
                            <p:childTnLst>
                              <p:par>
                                <p:cTn id="1746" presetID="1" presetClass="exit" presetSubtype="0" fill="hold" grpId="1" nodeType="withEffect">
                                  <p:stCondLst>
                                    <p:cond delay="0"/>
                                  </p:stCondLst>
                                  <p:childTnLst>
                                    <p:set>
                                      <p:cBhvr>
                                        <p:cTn id="1747" dur="1" fill="hold">
                                          <p:stCondLst>
                                            <p:cond delay="0"/>
                                          </p:stCondLst>
                                        </p:cTn>
                                        <p:tgtEl>
                                          <p:spTgt spid="270"/>
                                        </p:tgtEl>
                                        <p:attrNameLst>
                                          <p:attrName>style.visibility</p:attrName>
                                        </p:attrNameLst>
                                      </p:cBhvr>
                                      <p:to>
                                        <p:strVal val="hidden"/>
                                      </p:to>
                                    </p:set>
                                  </p:childTnLst>
                                </p:cTn>
                              </p:par>
                              <p:par>
                                <p:cTn id="1748" presetID="1" presetClass="exit" presetSubtype="0" fill="hold" grpId="1" nodeType="withEffect">
                                  <p:stCondLst>
                                    <p:cond delay="0"/>
                                  </p:stCondLst>
                                  <p:childTnLst>
                                    <p:set>
                                      <p:cBhvr>
                                        <p:cTn id="1749" dur="1" fill="hold">
                                          <p:stCondLst>
                                            <p:cond delay="0"/>
                                          </p:stCondLst>
                                        </p:cTn>
                                        <p:tgtEl>
                                          <p:spTgt spid="269"/>
                                        </p:tgtEl>
                                        <p:attrNameLst>
                                          <p:attrName>style.visibility</p:attrName>
                                        </p:attrNameLst>
                                      </p:cBhvr>
                                      <p:to>
                                        <p:strVal val="hidden"/>
                                      </p:to>
                                    </p:set>
                                  </p:childTnLst>
                                </p:cTn>
                              </p:par>
                              <p:par>
                                <p:cTn id="1750" presetID="1" presetClass="entr" presetSubtype="0" fill="hold" grpId="3" nodeType="withEffect">
                                  <p:stCondLst>
                                    <p:cond delay="0"/>
                                  </p:stCondLst>
                                  <p:childTnLst>
                                    <p:set>
                                      <p:cBhvr>
                                        <p:cTn id="1751" dur="1" fill="hold">
                                          <p:stCondLst>
                                            <p:cond delay="0"/>
                                          </p:stCondLst>
                                        </p:cTn>
                                        <p:tgtEl>
                                          <p:spTgt spid="268"/>
                                        </p:tgtEl>
                                        <p:attrNameLst>
                                          <p:attrName>style.visibility</p:attrName>
                                        </p:attrNameLst>
                                      </p:cBhvr>
                                      <p:to>
                                        <p:strVal val="visible"/>
                                      </p:to>
                                    </p:set>
                                  </p:childTnLst>
                                </p:cTn>
                              </p:par>
                              <p:par>
                                <p:cTn id="1752" presetID="1" presetClass="entr" presetSubtype="0" fill="hold" grpId="3" nodeType="withEffect">
                                  <p:stCondLst>
                                    <p:cond delay="0"/>
                                  </p:stCondLst>
                                  <p:childTnLst>
                                    <p:set>
                                      <p:cBhvr>
                                        <p:cTn id="1753"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70"/>
                  </p:tgtEl>
                </p:cond>
              </p:nextCondLst>
            </p:seq>
            <p:seq concurrent="1" nextAc="seek">
              <p:cTn id="1754" restart="whenNotActive" fill="hold" evtFilter="cancelBubble" nodeType="interactiveSeq">
                <p:stCondLst>
                  <p:cond evt="onClick" delay="0">
                    <p:tgtEl>
                      <p:spTgt spid="269"/>
                    </p:tgtEl>
                  </p:cond>
                </p:stCondLst>
                <p:endSync evt="end" delay="0">
                  <p:rtn val="all"/>
                </p:endSync>
                <p:childTnLst>
                  <p:par>
                    <p:cTn id="1755" fill="hold">
                      <p:stCondLst>
                        <p:cond delay="0"/>
                      </p:stCondLst>
                      <p:childTnLst>
                        <p:par>
                          <p:cTn id="1756" fill="hold">
                            <p:stCondLst>
                              <p:cond delay="0"/>
                            </p:stCondLst>
                            <p:childTnLst>
                              <p:par>
                                <p:cTn id="1757" presetID="1" presetClass="exit" presetSubtype="0" fill="hold" grpId="2" nodeType="withEffect">
                                  <p:stCondLst>
                                    <p:cond delay="0"/>
                                  </p:stCondLst>
                                  <p:childTnLst>
                                    <p:set>
                                      <p:cBhvr>
                                        <p:cTn id="1758" dur="1" fill="hold">
                                          <p:stCondLst>
                                            <p:cond delay="0"/>
                                          </p:stCondLst>
                                        </p:cTn>
                                        <p:tgtEl>
                                          <p:spTgt spid="269"/>
                                        </p:tgtEl>
                                        <p:attrNameLst>
                                          <p:attrName>style.visibility</p:attrName>
                                        </p:attrNameLst>
                                      </p:cBhvr>
                                      <p:to>
                                        <p:strVal val="hidden"/>
                                      </p:to>
                                    </p:set>
                                  </p:childTnLst>
                                </p:cTn>
                              </p:par>
                              <p:par>
                                <p:cTn id="1759" presetID="1" presetClass="exit" presetSubtype="0" fill="hold" grpId="2" nodeType="withEffect">
                                  <p:stCondLst>
                                    <p:cond delay="0"/>
                                  </p:stCondLst>
                                  <p:childTnLst>
                                    <p:set>
                                      <p:cBhvr>
                                        <p:cTn id="1760" dur="1" fill="hold">
                                          <p:stCondLst>
                                            <p:cond delay="0"/>
                                          </p:stCondLst>
                                        </p:cTn>
                                        <p:tgtEl>
                                          <p:spTgt spid="270"/>
                                        </p:tgtEl>
                                        <p:attrNameLst>
                                          <p:attrName>style.visibility</p:attrName>
                                        </p:attrNameLst>
                                      </p:cBhvr>
                                      <p:to>
                                        <p:strVal val="hidden"/>
                                      </p:to>
                                    </p:set>
                                  </p:childTnLst>
                                </p:cTn>
                              </p:par>
                              <p:par>
                                <p:cTn id="1761" presetID="1" presetClass="entr" presetSubtype="0" fill="hold" grpId="0" nodeType="withEffect">
                                  <p:stCondLst>
                                    <p:cond delay="0"/>
                                  </p:stCondLst>
                                  <p:childTnLst>
                                    <p:set>
                                      <p:cBhvr>
                                        <p:cTn id="1762" dur="1" fill="hold">
                                          <p:stCondLst>
                                            <p:cond delay="0"/>
                                          </p:stCondLst>
                                        </p:cTn>
                                        <p:tgtEl>
                                          <p:spTgt spid="271"/>
                                        </p:tgtEl>
                                        <p:attrNameLst>
                                          <p:attrName>style.visibility</p:attrName>
                                        </p:attrNameLst>
                                      </p:cBhvr>
                                      <p:to>
                                        <p:strVal val="visible"/>
                                      </p:to>
                                    </p:set>
                                  </p:childTnLst>
                                </p:cTn>
                              </p:par>
                              <p:par>
                                <p:cTn id="1763" presetID="1" presetClass="entr" presetSubtype="0" fill="hold" grpId="0" nodeType="withEffect">
                                  <p:stCondLst>
                                    <p:cond delay="0"/>
                                  </p:stCondLst>
                                  <p:childTnLst>
                                    <p:set>
                                      <p:cBhvr>
                                        <p:cTn id="1764" dur="1" fill="hold">
                                          <p:stCondLst>
                                            <p:cond delay="0"/>
                                          </p:stCondLst>
                                        </p:cTn>
                                        <p:tgtEl>
                                          <p:spTgt spid="272"/>
                                        </p:tgtEl>
                                        <p:attrNameLst>
                                          <p:attrName>style.visibility</p:attrName>
                                        </p:attrNameLst>
                                      </p:cBhvr>
                                      <p:to>
                                        <p:strVal val="visible"/>
                                      </p:to>
                                    </p:set>
                                  </p:childTnLst>
                                </p:cTn>
                              </p:par>
                            </p:childTnLst>
                          </p:cTn>
                        </p:par>
                      </p:childTnLst>
                    </p:cTn>
                  </p:par>
                </p:childTnLst>
              </p:cTn>
              <p:nextCondLst>
                <p:cond evt="onClick" delay="0">
                  <p:tgtEl>
                    <p:spTgt spid="269"/>
                  </p:tgtEl>
                </p:cond>
              </p:nextCondLst>
            </p:seq>
            <p:seq concurrent="1" nextAc="seek">
              <p:cTn id="1765" restart="whenNotActive" fill="hold" evtFilter="cancelBubble" nodeType="interactiveSeq">
                <p:stCondLst>
                  <p:cond evt="onClick" delay="0">
                    <p:tgtEl>
                      <p:spTgt spid="272"/>
                    </p:tgtEl>
                  </p:cond>
                </p:stCondLst>
                <p:endSync evt="end" delay="0">
                  <p:rtn val="all"/>
                </p:endSync>
                <p:childTnLst>
                  <p:par>
                    <p:cTn id="1766" fill="hold">
                      <p:stCondLst>
                        <p:cond delay="0"/>
                      </p:stCondLst>
                      <p:childTnLst>
                        <p:par>
                          <p:cTn id="1767" fill="hold">
                            <p:stCondLst>
                              <p:cond delay="0"/>
                            </p:stCondLst>
                            <p:childTnLst>
                              <p:par>
                                <p:cTn id="1768" presetID="1" presetClass="exit" presetSubtype="0" fill="hold" grpId="1" nodeType="withEffect">
                                  <p:stCondLst>
                                    <p:cond delay="0"/>
                                  </p:stCondLst>
                                  <p:childTnLst>
                                    <p:set>
                                      <p:cBhvr>
                                        <p:cTn id="1769" dur="1" fill="hold">
                                          <p:stCondLst>
                                            <p:cond delay="0"/>
                                          </p:stCondLst>
                                        </p:cTn>
                                        <p:tgtEl>
                                          <p:spTgt spid="271"/>
                                        </p:tgtEl>
                                        <p:attrNameLst>
                                          <p:attrName>style.visibility</p:attrName>
                                        </p:attrNameLst>
                                      </p:cBhvr>
                                      <p:to>
                                        <p:strVal val="hidden"/>
                                      </p:to>
                                    </p:set>
                                  </p:childTnLst>
                                </p:cTn>
                              </p:par>
                              <p:par>
                                <p:cTn id="1770" presetID="1" presetClass="exit" presetSubtype="0" fill="hold" grpId="1" nodeType="withEffect">
                                  <p:stCondLst>
                                    <p:cond delay="0"/>
                                  </p:stCondLst>
                                  <p:childTnLst>
                                    <p:set>
                                      <p:cBhvr>
                                        <p:cTn id="1771" dur="1" fill="hold">
                                          <p:stCondLst>
                                            <p:cond delay="0"/>
                                          </p:stCondLst>
                                        </p:cTn>
                                        <p:tgtEl>
                                          <p:spTgt spid="272"/>
                                        </p:tgtEl>
                                        <p:attrNameLst>
                                          <p:attrName>style.visibility</p:attrName>
                                        </p:attrNameLst>
                                      </p:cBhvr>
                                      <p:to>
                                        <p:strVal val="hidden"/>
                                      </p:to>
                                    </p:set>
                                  </p:childTnLst>
                                </p:cTn>
                              </p:par>
                              <p:par>
                                <p:cTn id="1772" presetID="1" presetClass="entr" presetSubtype="0" fill="hold" grpId="0" nodeType="withEffect">
                                  <p:stCondLst>
                                    <p:cond delay="0"/>
                                  </p:stCondLst>
                                  <p:childTnLst>
                                    <p:set>
                                      <p:cBhvr>
                                        <p:cTn id="1773" dur="1" fill="hold">
                                          <p:stCondLst>
                                            <p:cond delay="0"/>
                                          </p:stCondLst>
                                        </p:cTn>
                                        <p:tgtEl>
                                          <p:spTgt spid="270"/>
                                        </p:tgtEl>
                                        <p:attrNameLst>
                                          <p:attrName>style.visibility</p:attrName>
                                        </p:attrNameLst>
                                      </p:cBhvr>
                                      <p:to>
                                        <p:strVal val="visible"/>
                                      </p:to>
                                    </p:set>
                                  </p:childTnLst>
                                </p:cTn>
                              </p:par>
                              <p:par>
                                <p:cTn id="1774" presetID="1" presetClass="entr" presetSubtype="0" fill="hold" grpId="0" nodeType="withEffect">
                                  <p:stCondLst>
                                    <p:cond delay="0"/>
                                  </p:stCondLst>
                                  <p:childTnLst>
                                    <p:set>
                                      <p:cBhvr>
                                        <p:cTn id="1775"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72"/>
                  </p:tgtEl>
                </p:cond>
              </p:nextCondLst>
            </p:seq>
            <p:seq concurrent="1" nextAc="seek">
              <p:cTn id="1776" restart="whenNotActive" fill="hold" evtFilter="cancelBubble" nodeType="interactiveSeq">
                <p:stCondLst>
                  <p:cond evt="onClick" delay="0">
                    <p:tgtEl>
                      <p:spTgt spid="271"/>
                    </p:tgtEl>
                  </p:cond>
                </p:stCondLst>
                <p:endSync evt="end" delay="0">
                  <p:rtn val="all"/>
                </p:endSync>
                <p:childTnLst>
                  <p:par>
                    <p:cTn id="1777" fill="hold">
                      <p:stCondLst>
                        <p:cond delay="0"/>
                      </p:stCondLst>
                      <p:childTnLst>
                        <p:par>
                          <p:cTn id="1778" fill="hold">
                            <p:stCondLst>
                              <p:cond delay="0"/>
                            </p:stCondLst>
                            <p:childTnLst>
                              <p:par>
                                <p:cTn id="1779" presetID="1" presetClass="exit" presetSubtype="0" fill="hold" grpId="2" nodeType="withEffect">
                                  <p:stCondLst>
                                    <p:cond delay="0"/>
                                  </p:stCondLst>
                                  <p:childTnLst>
                                    <p:set>
                                      <p:cBhvr>
                                        <p:cTn id="1780" dur="1" fill="hold">
                                          <p:stCondLst>
                                            <p:cond delay="0"/>
                                          </p:stCondLst>
                                        </p:cTn>
                                        <p:tgtEl>
                                          <p:spTgt spid="271"/>
                                        </p:tgtEl>
                                        <p:attrNameLst>
                                          <p:attrName>style.visibility</p:attrName>
                                        </p:attrNameLst>
                                      </p:cBhvr>
                                      <p:to>
                                        <p:strVal val="hidden"/>
                                      </p:to>
                                    </p:set>
                                  </p:childTnLst>
                                </p:cTn>
                              </p:par>
                              <p:par>
                                <p:cTn id="1781" presetID="1" presetClass="exit" presetSubtype="0" fill="hold" grpId="3" nodeType="withEffect">
                                  <p:stCondLst>
                                    <p:cond delay="0"/>
                                  </p:stCondLst>
                                  <p:childTnLst>
                                    <p:set>
                                      <p:cBhvr>
                                        <p:cTn id="1782" dur="1" fill="hold">
                                          <p:stCondLst>
                                            <p:cond delay="0"/>
                                          </p:stCondLst>
                                        </p:cTn>
                                        <p:tgtEl>
                                          <p:spTgt spid="272"/>
                                        </p:tgtEl>
                                        <p:attrNameLst>
                                          <p:attrName>style.visibility</p:attrName>
                                        </p:attrNameLst>
                                      </p:cBhvr>
                                      <p:to>
                                        <p:strVal val="hidden"/>
                                      </p:to>
                                    </p:set>
                                  </p:childTnLst>
                                </p:cTn>
                              </p:par>
                              <p:par>
                                <p:cTn id="1783" presetID="1" presetClass="entr" presetSubtype="0" fill="hold" grpId="0" nodeType="withEffect">
                                  <p:stCondLst>
                                    <p:cond delay="0"/>
                                  </p:stCondLst>
                                  <p:childTnLst>
                                    <p:set>
                                      <p:cBhvr>
                                        <p:cTn id="1784" dur="1" fill="hold">
                                          <p:stCondLst>
                                            <p:cond delay="0"/>
                                          </p:stCondLst>
                                        </p:cTn>
                                        <p:tgtEl>
                                          <p:spTgt spid="274"/>
                                        </p:tgtEl>
                                        <p:attrNameLst>
                                          <p:attrName>style.visibility</p:attrName>
                                        </p:attrNameLst>
                                      </p:cBhvr>
                                      <p:to>
                                        <p:strVal val="visible"/>
                                      </p:to>
                                    </p:set>
                                  </p:childTnLst>
                                </p:cTn>
                              </p:par>
                              <p:par>
                                <p:cTn id="1785" presetID="1" presetClass="entr" presetSubtype="0" fill="hold" grpId="0" nodeType="withEffect">
                                  <p:stCondLst>
                                    <p:cond delay="0"/>
                                  </p:stCondLst>
                                  <p:childTnLst>
                                    <p:set>
                                      <p:cBhvr>
                                        <p:cTn id="1786"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1"/>
                  </p:tgtEl>
                </p:cond>
              </p:nextCondLst>
            </p:seq>
            <p:seq concurrent="1" nextAc="seek">
              <p:cTn id="1787" restart="whenNotActive" fill="hold" evtFilter="cancelBubble" nodeType="interactiveSeq">
                <p:stCondLst>
                  <p:cond evt="onClick" delay="0">
                    <p:tgtEl>
                      <p:spTgt spid="274"/>
                    </p:tgtEl>
                  </p:cond>
                </p:stCondLst>
                <p:endSync evt="end" delay="0">
                  <p:rtn val="all"/>
                </p:endSync>
                <p:childTnLst>
                  <p:par>
                    <p:cTn id="1788" fill="hold">
                      <p:stCondLst>
                        <p:cond delay="0"/>
                      </p:stCondLst>
                      <p:childTnLst>
                        <p:par>
                          <p:cTn id="1789" fill="hold">
                            <p:stCondLst>
                              <p:cond delay="0"/>
                            </p:stCondLst>
                            <p:childTnLst>
                              <p:par>
                                <p:cTn id="1790" presetID="1" presetClass="exit" presetSubtype="0" fill="hold" grpId="1" nodeType="withEffect">
                                  <p:stCondLst>
                                    <p:cond delay="0"/>
                                  </p:stCondLst>
                                  <p:childTnLst>
                                    <p:set>
                                      <p:cBhvr>
                                        <p:cTn id="1791" dur="1" fill="hold">
                                          <p:stCondLst>
                                            <p:cond delay="0"/>
                                          </p:stCondLst>
                                        </p:cTn>
                                        <p:tgtEl>
                                          <p:spTgt spid="274"/>
                                        </p:tgtEl>
                                        <p:attrNameLst>
                                          <p:attrName>style.visibility</p:attrName>
                                        </p:attrNameLst>
                                      </p:cBhvr>
                                      <p:to>
                                        <p:strVal val="hidden"/>
                                      </p:to>
                                    </p:set>
                                  </p:childTnLst>
                                </p:cTn>
                              </p:par>
                              <p:par>
                                <p:cTn id="1792" presetID="1" presetClass="exit" presetSubtype="0" fill="hold" grpId="1" nodeType="withEffect">
                                  <p:stCondLst>
                                    <p:cond delay="0"/>
                                  </p:stCondLst>
                                  <p:childTnLst>
                                    <p:set>
                                      <p:cBhvr>
                                        <p:cTn id="1793" dur="1" fill="hold">
                                          <p:stCondLst>
                                            <p:cond delay="0"/>
                                          </p:stCondLst>
                                        </p:cTn>
                                        <p:tgtEl>
                                          <p:spTgt spid="273"/>
                                        </p:tgtEl>
                                        <p:attrNameLst>
                                          <p:attrName>style.visibility</p:attrName>
                                        </p:attrNameLst>
                                      </p:cBhvr>
                                      <p:to>
                                        <p:strVal val="hidden"/>
                                      </p:to>
                                    </p:set>
                                  </p:childTnLst>
                                </p:cTn>
                              </p:par>
                              <p:par>
                                <p:cTn id="1794" presetID="1" presetClass="entr" presetSubtype="0" fill="hold" grpId="3" nodeType="withEffect">
                                  <p:stCondLst>
                                    <p:cond delay="0"/>
                                  </p:stCondLst>
                                  <p:childTnLst>
                                    <p:set>
                                      <p:cBhvr>
                                        <p:cTn id="1795" dur="1" fill="hold">
                                          <p:stCondLst>
                                            <p:cond delay="0"/>
                                          </p:stCondLst>
                                        </p:cTn>
                                        <p:tgtEl>
                                          <p:spTgt spid="271"/>
                                        </p:tgtEl>
                                        <p:attrNameLst>
                                          <p:attrName>style.visibility</p:attrName>
                                        </p:attrNameLst>
                                      </p:cBhvr>
                                      <p:to>
                                        <p:strVal val="visible"/>
                                      </p:to>
                                    </p:set>
                                  </p:childTnLst>
                                </p:cTn>
                              </p:par>
                              <p:par>
                                <p:cTn id="1796" presetID="1" presetClass="entr" presetSubtype="0" fill="hold" grpId="2" nodeType="withEffect">
                                  <p:stCondLst>
                                    <p:cond delay="0"/>
                                  </p:stCondLst>
                                  <p:childTnLst>
                                    <p:set>
                                      <p:cBhvr>
                                        <p:cTn id="1797" dur="1" fill="hold">
                                          <p:stCondLst>
                                            <p:cond delay="0"/>
                                          </p:stCondLst>
                                        </p:cTn>
                                        <p:tgtEl>
                                          <p:spTgt spid="272"/>
                                        </p:tgtEl>
                                        <p:attrNameLst>
                                          <p:attrName>style.visibility</p:attrName>
                                        </p:attrNameLst>
                                      </p:cBhvr>
                                      <p:to>
                                        <p:strVal val="visible"/>
                                      </p:to>
                                    </p:set>
                                  </p:childTnLst>
                                </p:cTn>
                              </p:par>
                            </p:childTnLst>
                          </p:cTn>
                        </p:par>
                      </p:childTnLst>
                    </p:cTn>
                  </p:par>
                </p:childTnLst>
              </p:cTn>
              <p:nextCondLst>
                <p:cond evt="onClick" delay="0">
                  <p:tgtEl>
                    <p:spTgt spid="274"/>
                  </p:tgtEl>
                </p:cond>
              </p:nextCondLst>
            </p:seq>
            <p:seq concurrent="1" nextAc="seek">
              <p:cTn id="1798" restart="whenNotActive" fill="hold" evtFilter="cancelBubble" nodeType="interactiveSeq">
                <p:stCondLst>
                  <p:cond evt="onClick" delay="0">
                    <p:tgtEl>
                      <p:spTgt spid="273"/>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2" nodeType="withEffect">
                                  <p:stCondLst>
                                    <p:cond delay="0"/>
                                  </p:stCondLst>
                                  <p:childTnLst>
                                    <p:set>
                                      <p:cBhvr>
                                        <p:cTn id="1802" dur="1" fill="hold">
                                          <p:stCondLst>
                                            <p:cond delay="0"/>
                                          </p:stCondLst>
                                        </p:cTn>
                                        <p:tgtEl>
                                          <p:spTgt spid="273"/>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274"/>
                                        </p:tgtEl>
                                        <p:attrNameLst>
                                          <p:attrName>style.visibility</p:attrName>
                                        </p:attrNameLst>
                                      </p:cBhvr>
                                      <p:to>
                                        <p:strVal val="hidden"/>
                                      </p:to>
                                    </p:set>
                                  </p:childTnLst>
                                </p:cTn>
                              </p:par>
                              <p:par>
                                <p:cTn id="1805" presetID="1" presetClass="entr" presetSubtype="0" fill="hold" grpId="3" nodeType="withEffect">
                                  <p:stCondLst>
                                    <p:cond delay="0"/>
                                  </p:stCondLst>
                                  <p:childTnLst>
                                    <p:set>
                                      <p:cBhvr>
                                        <p:cTn id="1806" dur="1" fill="hold">
                                          <p:stCondLst>
                                            <p:cond delay="0"/>
                                          </p:stCondLst>
                                        </p:cTn>
                                        <p:tgtEl>
                                          <p:spTgt spid="276"/>
                                        </p:tgtEl>
                                        <p:attrNameLst>
                                          <p:attrName>style.visibility</p:attrName>
                                        </p:attrNameLst>
                                      </p:cBhvr>
                                      <p:to>
                                        <p:strVal val="visible"/>
                                      </p:to>
                                    </p:set>
                                  </p:childTnLst>
                                </p:cTn>
                              </p:par>
                              <p:par>
                                <p:cTn id="1807" presetID="1" presetClass="entr" presetSubtype="0" fill="hold" grpId="3" nodeType="withEffect">
                                  <p:stCondLst>
                                    <p:cond delay="0"/>
                                  </p:stCondLst>
                                  <p:childTnLst>
                                    <p:set>
                                      <p:cBhvr>
                                        <p:cTn id="1808"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3"/>
                  </p:tgtEl>
                </p:cond>
              </p:nextCondLst>
            </p:seq>
            <p:seq concurrent="1" nextAc="seek">
              <p:cTn id="1809" restart="whenNotActive" fill="hold" evtFilter="cancelBubble" nodeType="interactiveSeq">
                <p:stCondLst>
                  <p:cond evt="onClick" delay="0">
                    <p:tgtEl>
                      <p:spTgt spid="276"/>
                    </p:tgtEl>
                  </p:cond>
                </p:stCondLst>
                <p:endSync evt="end" delay="0">
                  <p:rtn val="all"/>
                </p:endSync>
                <p:childTnLst>
                  <p:par>
                    <p:cTn id="1810" fill="hold">
                      <p:stCondLst>
                        <p:cond delay="0"/>
                      </p:stCondLst>
                      <p:childTnLst>
                        <p:par>
                          <p:cTn id="1811" fill="hold">
                            <p:stCondLst>
                              <p:cond delay="0"/>
                            </p:stCondLst>
                            <p:childTnLst>
                              <p:par>
                                <p:cTn id="1812" presetID="1" presetClass="exit" presetSubtype="0" fill="hold" grpId="1" nodeType="withEffect">
                                  <p:stCondLst>
                                    <p:cond delay="0"/>
                                  </p:stCondLst>
                                  <p:childTnLst>
                                    <p:set>
                                      <p:cBhvr>
                                        <p:cTn id="1813" dur="1" fill="hold">
                                          <p:stCondLst>
                                            <p:cond delay="0"/>
                                          </p:stCondLst>
                                        </p:cTn>
                                        <p:tgtEl>
                                          <p:spTgt spid="276"/>
                                        </p:tgtEl>
                                        <p:attrNameLst>
                                          <p:attrName>style.visibility</p:attrName>
                                        </p:attrNameLst>
                                      </p:cBhvr>
                                      <p:to>
                                        <p:strVal val="hidden"/>
                                      </p:to>
                                    </p:set>
                                  </p:childTnLst>
                                </p:cTn>
                              </p:par>
                              <p:par>
                                <p:cTn id="1814" presetID="1" presetClass="exit" presetSubtype="0" fill="hold" grpId="1" nodeType="withEffect">
                                  <p:stCondLst>
                                    <p:cond delay="0"/>
                                  </p:stCondLst>
                                  <p:childTnLst>
                                    <p:set>
                                      <p:cBhvr>
                                        <p:cTn id="1815" dur="1" fill="hold">
                                          <p:stCondLst>
                                            <p:cond delay="0"/>
                                          </p:stCondLst>
                                        </p:cTn>
                                        <p:tgtEl>
                                          <p:spTgt spid="275"/>
                                        </p:tgtEl>
                                        <p:attrNameLst>
                                          <p:attrName>style.visibility</p:attrName>
                                        </p:attrNameLst>
                                      </p:cBhvr>
                                      <p:to>
                                        <p:strVal val="hidden"/>
                                      </p:to>
                                    </p:set>
                                  </p:childTnLst>
                                </p:cTn>
                              </p:par>
                              <p:par>
                                <p:cTn id="1816" presetID="1" presetClass="entr" presetSubtype="0" fill="hold" grpId="3" nodeType="withEffect">
                                  <p:stCondLst>
                                    <p:cond delay="0"/>
                                  </p:stCondLst>
                                  <p:childTnLst>
                                    <p:set>
                                      <p:cBhvr>
                                        <p:cTn id="1817" dur="1" fill="hold">
                                          <p:stCondLst>
                                            <p:cond delay="0"/>
                                          </p:stCondLst>
                                        </p:cTn>
                                        <p:tgtEl>
                                          <p:spTgt spid="274"/>
                                        </p:tgtEl>
                                        <p:attrNameLst>
                                          <p:attrName>style.visibility</p:attrName>
                                        </p:attrNameLst>
                                      </p:cBhvr>
                                      <p:to>
                                        <p:strVal val="visible"/>
                                      </p:to>
                                    </p:set>
                                  </p:childTnLst>
                                </p:cTn>
                              </p:par>
                              <p:par>
                                <p:cTn id="1818" presetID="1" presetClass="entr" presetSubtype="0" fill="hold" grpId="3" nodeType="withEffect">
                                  <p:stCondLst>
                                    <p:cond delay="0"/>
                                  </p:stCondLst>
                                  <p:childTnLst>
                                    <p:set>
                                      <p:cBhvr>
                                        <p:cTn id="1819"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6"/>
                  </p:tgtEl>
                </p:cond>
              </p:nextCondLst>
            </p:seq>
            <p:seq concurrent="1" nextAc="seek">
              <p:cTn id="1820" restart="whenNotActive" fill="hold" evtFilter="cancelBubble" nodeType="interactiveSeq">
                <p:stCondLst>
                  <p:cond evt="onClick" delay="0">
                    <p:tgtEl>
                      <p:spTgt spid="275"/>
                    </p:tgtEl>
                  </p:cond>
                </p:stCondLst>
                <p:endSync evt="end" delay="0">
                  <p:rtn val="all"/>
                </p:endSync>
                <p:childTnLst>
                  <p:par>
                    <p:cTn id="1821" fill="hold">
                      <p:stCondLst>
                        <p:cond delay="0"/>
                      </p:stCondLst>
                      <p:childTnLst>
                        <p:par>
                          <p:cTn id="1822" fill="hold">
                            <p:stCondLst>
                              <p:cond delay="0"/>
                            </p:stCondLst>
                            <p:childTnLst>
                              <p:par>
                                <p:cTn id="1823" presetID="1" presetClass="exit" presetSubtype="0" fill="hold" grpId="2" nodeType="withEffect">
                                  <p:stCondLst>
                                    <p:cond delay="0"/>
                                  </p:stCondLst>
                                  <p:childTnLst>
                                    <p:set>
                                      <p:cBhvr>
                                        <p:cTn id="1824" dur="1" fill="hold">
                                          <p:stCondLst>
                                            <p:cond delay="0"/>
                                          </p:stCondLst>
                                        </p:cTn>
                                        <p:tgtEl>
                                          <p:spTgt spid="275"/>
                                        </p:tgtEl>
                                        <p:attrNameLst>
                                          <p:attrName>style.visibility</p:attrName>
                                        </p:attrNameLst>
                                      </p:cBhvr>
                                      <p:to>
                                        <p:strVal val="hidden"/>
                                      </p:to>
                                    </p:set>
                                  </p:childTnLst>
                                </p:cTn>
                              </p:par>
                              <p:par>
                                <p:cTn id="1825" presetID="1" presetClass="exit" presetSubtype="0" fill="hold" grpId="2" nodeType="withEffect">
                                  <p:stCondLst>
                                    <p:cond delay="0"/>
                                  </p:stCondLst>
                                  <p:childTnLst>
                                    <p:set>
                                      <p:cBhvr>
                                        <p:cTn id="1826" dur="1" fill="hold">
                                          <p:stCondLst>
                                            <p:cond delay="0"/>
                                          </p:stCondLst>
                                        </p:cTn>
                                        <p:tgtEl>
                                          <p:spTgt spid="276"/>
                                        </p:tgtEl>
                                        <p:attrNameLst>
                                          <p:attrName>style.visibility</p:attrName>
                                        </p:attrNameLst>
                                      </p:cBhvr>
                                      <p:to>
                                        <p:strVal val="hidden"/>
                                      </p:to>
                                    </p:set>
                                  </p:childTnLst>
                                </p:cTn>
                              </p:par>
                              <p:par>
                                <p:cTn id="1827" presetID="1" presetClass="entr" presetSubtype="0" fill="hold" grpId="3" nodeType="withEffect">
                                  <p:stCondLst>
                                    <p:cond delay="0"/>
                                  </p:stCondLst>
                                  <p:childTnLst>
                                    <p:set>
                                      <p:cBhvr>
                                        <p:cTn id="1828" dur="1" fill="hold">
                                          <p:stCondLst>
                                            <p:cond delay="0"/>
                                          </p:stCondLst>
                                        </p:cTn>
                                        <p:tgtEl>
                                          <p:spTgt spid="278"/>
                                        </p:tgtEl>
                                        <p:attrNameLst>
                                          <p:attrName>style.visibility</p:attrName>
                                        </p:attrNameLst>
                                      </p:cBhvr>
                                      <p:to>
                                        <p:strVal val="visible"/>
                                      </p:to>
                                    </p:set>
                                  </p:childTnLst>
                                </p:cTn>
                              </p:par>
                              <p:par>
                                <p:cTn id="1829" presetID="1" presetClass="entr" presetSubtype="0" fill="hold" grpId="3" nodeType="withEffect">
                                  <p:stCondLst>
                                    <p:cond delay="0"/>
                                  </p:stCondLst>
                                  <p:childTnLst>
                                    <p:set>
                                      <p:cBhvr>
                                        <p:cTn id="1830" dur="1" fill="hold">
                                          <p:stCondLst>
                                            <p:cond delay="0"/>
                                          </p:stCondLst>
                                        </p:cTn>
                                        <p:tgtEl>
                                          <p:spTgt spid="277"/>
                                        </p:tgtEl>
                                        <p:attrNameLst>
                                          <p:attrName>style.visibility</p:attrName>
                                        </p:attrNameLst>
                                      </p:cBhvr>
                                      <p:to>
                                        <p:strVal val="visible"/>
                                      </p:to>
                                    </p:set>
                                  </p:childTnLst>
                                </p:cTn>
                              </p:par>
                            </p:childTnLst>
                          </p:cTn>
                        </p:par>
                      </p:childTnLst>
                    </p:cTn>
                  </p:par>
                </p:childTnLst>
              </p:cTn>
              <p:nextCondLst>
                <p:cond evt="onClick" delay="0">
                  <p:tgtEl>
                    <p:spTgt spid="275"/>
                  </p:tgtEl>
                </p:cond>
              </p:nextCondLst>
            </p:seq>
            <p:seq concurrent="1" nextAc="seek">
              <p:cTn id="1831" restart="whenNotActive" fill="hold" evtFilter="cancelBubble" nodeType="interactiveSeq">
                <p:stCondLst>
                  <p:cond evt="onClick" delay="0">
                    <p:tgtEl>
                      <p:spTgt spid="278"/>
                    </p:tgtEl>
                  </p:cond>
                </p:stCondLst>
                <p:endSync evt="end" delay="0">
                  <p:rtn val="all"/>
                </p:endSync>
                <p:childTnLst>
                  <p:par>
                    <p:cTn id="1832" fill="hold">
                      <p:stCondLst>
                        <p:cond delay="0"/>
                      </p:stCondLst>
                      <p:childTnLst>
                        <p:par>
                          <p:cTn id="1833" fill="hold">
                            <p:stCondLst>
                              <p:cond delay="0"/>
                            </p:stCondLst>
                            <p:childTnLst>
                              <p:par>
                                <p:cTn id="1834" presetID="1" presetClass="exit" presetSubtype="0" fill="hold" grpId="1" nodeType="withEffect">
                                  <p:stCondLst>
                                    <p:cond delay="0"/>
                                  </p:stCondLst>
                                  <p:childTnLst>
                                    <p:set>
                                      <p:cBhvr>
                                        <p:cTn id="1835" dur="1" fill="hold">
                                          <p:stCondLst>
                                            <p:cond delay="0"/>
                                          </p:stCondLst>
                                        </p:cTn>
                                        <p:tgtEl>
                                          <p:spTgt spid="278"/>
                                        </p:tgtEl>
                                        <p:attrNameLst>
                                          <p:attrName>style.visibility</p:attrName>
                                        </p:attrNameLst>
                                      </p:cBhvr>
                                      <p:to>
                                        <p:strVal val="hidden"/>
                                      </p:to>
                                    </p:set>
                                  </p:childTnLst>
                                </p:cTn>
                              </p:par>
                              <p:par>
                                <p:cTn id="1836" presetID="1" presetClass="exit" presetSubtype="0" fill="hold" grpId="1" nodeType="withEffect">
                                  <p:stCondLst>
                                    <p:cond delay="0"/>
                                  </p:stCondLst>
                                  <p:childTnLst>
                                    <p:set>
                                      <p:cBhvr>
                                        <p:cTn id="1837" dur="1" fill="hold">
                                          <p:stCondLst>
                                            <p:cond delay="0"/>
                                          </p:stCondLst>
                                        </p:cTn>
                                        <p:tgtEl>
                                          <p:spTgt spid="277"/>
                                        </p:tgtEl>
                                        <p:attrNameLst>
                                          <p:attrName>style.visibility</p:attrName>
                                        </p:attrNameLst>
                                      </p:cBhvr>
                                      <p:to>
                                        <p:strVal val="hidden"/>
                                      </p:to>
                                    </p:set>
                                  </p:childTnLst>
                                </p:cTn>
                              </p:par>
                              <p:par>
                                <p:cTn id="1838" presetID="1" presetClass="entr" presetSubtype="0" fill="hold" grpId="0" nodeType="withEffect">
                                  <p:stCondLst>
                                    <p:cond delay="0"/>
                                  </p:stCondLst>
                                  <p:childTnLst>
                                    <p:set>
                                      <p:cBhvr>
                                        <p:cTn id="1839" dur="1" fill="hold">
                                          <p:stCondLst>
                                            <p:cond delay="0"/>
                                          </p:stCondLst>
                                        </p:cTn>
                                        <p:tgtEl>
                                          <p:spTgt spid="276"/>
                                        </p:tgtEl>
                                        <p:attrNameLst>
                                          <p:attrName>style.visibility</p:attrName>
                                        </p:attrNameLst>
                                      </p:cBhvr>
                                      <p:to>
                                        <p:strVal val="visible"/>
                                      </p:to>
                                    </p:set>
                                  </p:childTnLst>
                                </p:cTn>
                              </p:par>
                              <p:par>
                                <p:cTn id="1840" presetID="1" presetClass="entr" presetSubtype="0" fill="hold" grpId="0" nodeType="withEffect">
                                  <p:stCondLst>
                                    <p:cond delay="0"/>
                                  </p:stCondLst>
                                  <p:childTnLst>
                                    <p:set>
                                      <p:cBhvr>
                                        <p:cTn id="1841"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8"/>
                  </p:tgtEl>
                </p:cond>
              </p:nextCondLst>
            </p:seq>
            <p:seq concurrent="1" nextAc="seek">
              <p:cTn id="1842" restart="whenNotActive" fill="hold" evtFilter="cancelBubble" nodeType="interactiveSeq">
                <p:stCondLst>
                  <p:cond evt="onClick" delay="0">
                    <p:tgtEl>
                      <p:spTgt spid="277"/>
                    </p:tgtEl>
                  </p:cond>
                </p:stCondLst>
                <p:endSync evt="end" delay="0">
                  <p:rtn val="all"/>
                </p:endSync>
                <p:childTnLst>
                  <p:par>
                    <p:cTn id="1843" fill="hold">
                      <p:stCondLst>
                        <p:cond delay="0"/>
                      </p:stCondLst>
                      <p:childTnLst>
                        <p:par>
                          <p:cTn id="1844" fill="hold">
                            <p:stCondLst>
                              <p:cond delay="0"/>
                            </p:stCondLst>
                            <p:childTnLst>
                              <p:par>
                                <p:cTn id="1845" presetID="1" presetClass="exit" presetSubtype="0" fill="hold" grpId="2" nodeType="withEffect">
                                  <p:stCondLst>
                                    <p:cond delay="0"/>
                                  </p:stCondLst>
                                  <p:childTnLst>
                                    <p:set>
                                      <p:cBhvr>
                                        <p:cTn id="1846" dur="1" fill="hold">
                                          <p:stCondLst>
                                            <p:cond delay="0"/>
                                          </p:stCondLst>
                                        </p:cTn>
                                        <p:tgtEl>
                                          <p:spTgt spid="277"/>
                                        </p:tgtEl>
                                        <p:attrNameLst>
                                          <p:attrName>style.visibility</p:attrName>
                                        </p:attrNameLst>
                                      </p:cBhvr>
                                      <p:to>
                                        <p:strVal val="hidden"/>
                                      </p:to>
                                    </p:set>
                                  </p:childTnLst>
                                </p:cTn>
                              </p:par>
                              <p:par>
                                <p:cTn id="1847" presetID="1" presetClass="exit" presetSubtype="0" fill="hold" grpId="2" nodeType="withEffect">
                                  <p:stCondLst>
                                    <p:cond delay="0"/>
                                  </p:stCondLst>
                                  <p:childTnLst>
                                    <p:set>
                                      <p:cBhvr>
                                        <p:cTn id="1848" dur="1" fill="hold">
                                          <p:stCondLst>
                                            <p:cond delay="0"/>
                                          </p:stCondLst>
                                        </p:cTn>
                                        <p:tgtEl>
                                          <p:spTgt spid="278"/>
                                        </p:tgtEl>
                                        <p:attrNameLst>
                                          <p:attrName>style.visibility</p:attrName>
                                        </p:attrNameLst>
                                      </p:cBhvr>
                                      <p:to>
                                        <p:strVal val="hidden"/>
                                      </p:to>
                                    </p:set>
                                  </p:childTnLst>
                                </p:cTn>
                              </p:par>
                              <p:par>
                                <p:cTn id="1849" presetID="1" presetClass="entr" presetSubtype="0" fill="hold" grpId="0" nodeType="withEffect">
                                  <p:stCondLst>
                                    <p:cond delay="0"/>
                                  </p:stCondLst>
                                  <p:childTnLst>
                                    <p:set>
                                      <p:cBhvr>
                                        <p:cTn id="1850" dur="1" fill="hold">
                                          <p:stCondLst>
                                            <p:cond delay="0"/>
                                          </p:stCondLst>
                                        </p:cTn>
                                        <p:tgtEl>
                                          <p:spTgt spid="280"/>
                                        </p:tgtEl>
                                        <p:attrNameLst>
                                          <p:attrName>style.visibility</p:attrName>
                                        </p:attrNameLst>
                                      </p:cBhvr>
                                      <p:to>
                                        <p:strVal val="visible"/>
                                      </p:to>
                                    </p:set>
                                  </p:childTnLst>
                                </p:cTn>
                              </p:par>
                              <p:par>
                                <p:cTn id="1851" presetID="1" presetClass="entr" presetSubtype="0" fill="hold" grpId="0" nodeType="withEffect">
                                  <p:stCondLst>
                                    <p:cond delay="0"/>
                                  </p:stCondLst>
                                  <p:childTnLst>
                                    <p:set>
                                      <p:cBhvr>
                                        <p:cTn id="1852"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77"/>
                  </p:tgtEl>
                </p:cond>
              </p:nextCondLst>
            </p:seq>
            <p:seq concurrent="1" nextAc="seek">
              <p:cTn id="1853" restart="whenNotActive" fill="hold" evtFilter="cancelBubble" nodeType="interactiveSeq">
                <p:stCondLst>
                  <p:cond evt="onClick" delay="0">
                    <p:tgtEl>
                      <p:spTgt spid="280"/>
                    </p:tgtEl>
                  </p:cond>
                </p:stCondLst>
                <p:endSync evt="end" delay="0">
                  <p:rtn val="all"/>
                </p:endSync>
                <p:childTnLst>
                  <p:par>
                    <p:cTn id="1854" fill="hold">
                      <p:stCondLst>
                        <p:cond delay="0"/>
                      </p:stCondLst>
                      <p:childTnLst>
                        <p:par>
                          <p:cTn id="1855" fill="hold">
                            <p:stCondLst>
                              <p:cond delay="0"/>
                            </p:stCondLst>
                            <p:childTnLst>
                              <p:par>
                                <p:cTn id="1856" presetID="1" presetClass="exit" presetSubtype="0" fill="hold" grpId="1" nodeType="withEffect">
                                  <p:stCondLst>
                                    <p:cond delay="0"/>
                                  </p:stCondLst>
                                  <p:childTnLst>
                                    <p:set>
                                      <p:cBhvr>
                                        <p:cTn id="1857" dur="1" fill="hold">
                                          <p:stCondLst>
                                            <p:cond delay="0"/>
                                          </p:stCondLst>
                                        </p:cTn>
                                        <p:tgtEl>
                                          <p:spTgt spid="280"/>
                                        </p:tgtEl>
                                        <p:attrNameLst>
                                          <p:attrName>style.visibility</p:attrName>
                                        </p:attrNameLst>
                                      </p:cBhvr>
                                      <p:to>
                                        <p:strVal val="hidden"/>
                                      </p:to>
                                    </p:set>
                                  </p:childTnLst>
                                </p:cTn>
                              </p:par>
                              <p:par>
                                <p:cTn id="1858" presetID="1" presetClass="exit" presetSubtype="0" fill="hold" grpId="1" nodeType="withEffect">
                                  <p:stCondLst>
                                    <p:cond delay="0"/>
                                  </p:stCondLst>
                                  <p:childTnLst>
                                    <p:set>
                                      <p:cBhvr>
                                        <p:cTn id="1859" dur="1" fill="hold">
                                          <p:stCondLst>
                                            <p:cond delay="0"/>
                                          </p:stCondLst>
                                        </p:cTn>
                                        <p:tgtEl>
                                          <p:spTgt spid="279"/>
                                        </p:tgtEl>
                                        <p:attrNameLst>
                                          <p:attrName>style.visibility</p:attrName>
                                        </p:attrNameLst>
                                      </p:cBhvr>
                                      <p:to>
                                        <p:strVal val="hidden"/>
                                      </p:to>
                                    </p:set>
                                  </p:childTnLst>
                                </p:cTn>
                              </p:par>
                              <p:par>
                                <p:cTn id="1860" presetID="1" presetClass="entr" presetSubtype="0" fill="hold" grpId="0" nodeType="withEffect">
                                  <p:stCondLst>
                                    <p:cond delay="0"/>
                                  </p:stCondLst>
                                  <p:childTnLst>
                                    <p:set>
                                      <p:cBhvr>
                                        <p:cTn id="1861" dur="1" fill="hold">
                                          <p:stCondLst>
                                            <p:cond delay="0"/>
                                          </p:stCondLst>
                                        </p:cTn>
                                        <p:tgtEl>
                                          <p:spTgt spid="278"/>
                                        </p:tgtEl>
                                        <p:attrNameLst>
                                          <p:attrName>style.visibility</p:attrName>
                                        </p:attrNameLst>
                                      </p:cBhvr>
                                      <p:to>
                                        <p:strVal val="visible"/>
                                      </p:to>
                                    </p:set>
                                  </p:childTnLst>
                                </p:cTn>
                              </p:par>
                              <p:par>
                                <p:cTn id="1862" presetID="1" presetClass="entr" presetSubtype="0" fill="hold" grpId="0" nodeType="withEffect">
                                  <p:stCondLst>
                                    <p:cond delay="0"/>
                                  </p:stCondLst>
                                  <p:childTnLst>
                                    <p:set>
                                      <p:cBhvr>
                                        <p:cTn id="1863" dur="1" fill="hold">
                                          <p:stCondLst>
                                            <p:cond delay="0"/>
                                          </p:stCondLst>
                                        </p:cTn>
                                        <p:tgtEl>
                                          <p:spTgt spid="277"/>
                                        </p:tgtEl>
                                        <p:attrNameLst>
                                          <p:attrName>style.visibility</p:attrName>
                                        </p:attrNameLst>
                                      </p:cBhvr>
                                      <p:to>
                                        <p:strVal val="visible"/>
                                      </p:to>
                                    </p:set>
                                  </p:childTnLst>
                                </p:cTn>
                              </p:par>
                            </p:childTnLst>
                          </p:cTn>
                        </p:par>
                      </p:childTnLst>
                    </p:cTn>
                  </p:par>
                </p:childTnLst>
              </p:cTn>
              <p:nextCondLst>
                <p:cond evt="onClick" delay="0">
                  <p:tgtEl>
                    <p:spTgt spid="280"/>
                  </p:tgtEl>
                </p:cond>
              </p:nextCondLst>
            </p:seq>
            <p:seq concurrent="1" nextAc="seek">
              <p:cTn id="1864" restart="whenNotActive" fill="hold" evtFilter="cancelBubble" nodeType="interactiveSeq">
                <p:stCondLst>
                  <p:cond evt="onClick" delay="0">
                    <p:tgtEl>
                      <p:spTgt spid="279"/>
                    </p:tgtEl>
                  </p:cond>
                </p:stCondLst>
                <p:endSync evt="end" delay="0">
                  <p:rtn val="all"/>
                </p:endSync>
                <p:childTnLst>
                  <p:par>
                    <p:cTn id="1865" fill="hold">
                      <p:stCondLst>
                        <p:cond delay="0"/>
                      </p:stCondLst>
                      <p:childTnLst>
                        <p:par>
                          <p:cTn id="1866" fill="hold">
                            <p:stCondLst>
                              <p:cond delay="0"/>
                            </p:stCondLst>
                            <p:childTnLst>
                              <p:par>
                                <p:cTn id="1867" presetID="1" presetClass="exit" presetSubtype="0" fill="hold" grpId="2" nodeType="withEffect">
                                  <p:stCondLst>
                                    <p:cond delay="0"/>
                                  </p:stCondLst>
                                  <p:childTnLst>
                                    <p:set>
                                      <p:cBhvr>
                                        <p:cTn id="1868" dur="1" fill="hold">
                                          <p:stCondLst>
                                            <p:cond delay="0"/>
                                          </p:stCondLst>
                                        </p:cTn>
                                        <p:tgtEl>
                                          <p:spTgt spid="279"/>
                                        </p:tgtEl>
                                        <p:attrNameLst>
                                          <p:attrName>style.visibility</p:attrName>
                                        </p:attrNameLst>
                                      </p:cBhvr>
                                      <p:to>
                                        <p:strVal val="hidden"/>
                                      </p:to>
                                    </p:set>
                                  </p:childTnLst>
                                </p:cTn>
                              </p:par>
                              <p:par>
                                <p:cTn id="1869" presetID="1" presetClass="exit" presetSubtype="0" fill="hold" grpId="2" nodeType="withEffect">
                                  <p:stCondLst>
                                    <p:cond delay="0"/>
                                  </p:stCondLst>
                                  <p:childTnLst>
                                    <p:set>
                                      <p:cBhvr>
                                        <p:cTn id="1870" dur="1" fill="hold">
                                          <p:stCondLst>
                                            <p:cond delay="0"/>
                                          </p:stCondLst>
                                        </p:cTn>
                                        <p:tgtEl>
                                          <p:spTgt spid="280"/>
                                        </p:tgtEl>
                                        <p:attrNameLst>
                                          <p:attrName>style.visibility</p:attrName>
                                        </p:attrNameLst>
                                      </p:cBhvr>
                                      <p:to>
                                        <p:strVal val="hidden"/>
                                      </p:to>
                                    </p:set>
                                  </p:childTnLst>
                                </p:cTn>
                              </p:par>
                              <p:par>
                                <p:cTn id="1871" presetID="1" presetClass="entr" presetSubtype="0" fill="hold" grpId="3" nodeType="withEffect">
                                  <p:stCondLst>
                                    <p:cond delay="0"/>
                                  </p:stCondLst>
                                  <p:childTnLst>
                                    <p:set>
                                      <p:cBhvr>
                                        <p:cTn id="1872" dur="1" fill="hold">
                                          <p:stCondLst>
                                            <p:cond delay="0"/>
                                          </p:stCondLst>
                                        </p:cTn>
                                        <p:tgtEl>
                                          <p:spTgt spid="282"/>
                                        </p:tgtEl>
                                        <p:attrNameLst>
                                          <p:attrName>style.visibility</p:attrName>
                                        </p:attrNameLst>
                                      </p:cBhvr>
                                      <p:to>
                                        <p:strVal val="visible"/>
                                      </p:to>
                                    </p:set>
                                  </p:childTnLst>
                                </p:cTn>
                              </p:par>
                              <p:par>
                                <p:cTn id="1873" presetID="1" presetClass="entr" presetSubtype="0" fill="hold" grpId="3" nodeType="withEffect">
                                  <p:stCondLst>
                                    <p:cond delay="0"/>
                                  </p:stCondLst>
                                  <p:childTnLst>
                                    <p:set>
                                      <p:cBhvr>
                                        <p:cTn id="1874"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79"/>
                  </p:tgtEl>
                </p:cond>
              </p:nextCondLst>
            </p:seq>
            <p:seq concurrent="1" nextAc="seek">
              <p:cTn id="1875" restart="whenNotActive" fill="hold" evtFilter="cancelBubble" nodeType="interactiveSeq">
                <p:stCondLst>
                  <p:cond evt="onClick" delay="0">
                    <p:tgtEl>
                      <p:spTgt spid="282"/>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1" nodeType="withEffect">
                                  <p:stCondLst>
                                    <p:cond delay="0"/>
                                  </p:stCondLst>
                                  <p:childTnLst>
                                    <p:set>
                                      <p:cBhvr>
                                        <p:cTn id="1879" dur="1" fill="hold">
                                          <p:stCondLst>
                                            <p:cond delay="0"/>
                                          </p:stCondLst>
                                        </p:cTn>
                                        <p:tgtEl>
                                          <p:spTgt spid="282"/>
                                        </p:tgtEl>
                                        <p:attrNameLst>
                                          <p:attrName>style.visibility</p:attrName>
                                        </p:attrNameLst>
                                      </p:cBhvr>
                                      <p:to>
                                        <p:strVal val="hidden"/>
                                      </p:to>
                                    </p:set>
                                  </p:childTnLst>
                                </p:cTn>
                              </p:par>
                              <p:par>
                                <p:cTn id="1880" presetID="1" presetClass="exit" presetSubtype="0" fill="hold" grpId="1" nodeType="withEffect">
                                  <p:stCondLst>
                                    <p:cond delay="0"/>
                                  </p:stCondLst>
                                  <p:childTnLst>
                                    <p:set>
                                      <p:cBhvr>
                                        <p:cTn id="1881" dur="1" fill="hold">
                                          <p:stCondLst>
                                            <p:cond delay="0"/>
                                          </p:stCondLst>
                                        </p:cTn>
                                        <p:tgtEl>
                                          <p:spTgt spid="281"/>
                                        </p:tgtEl>
                                        <p:attrNameLst>
                                          <p:attrName>style.visibility</p:attrName>
                                        </p:attrNameLst>
                                      </p:cBhvr>
                                      <p:to>
                                        <p:strVal val="hidden"/>
                                      </p:to>
                                    </p:set>
                                  </p:childTnLst>
                                </p:cTn>
                              </p:par>
                              <p:par>
                                <p:cTn id="1882" presetID="1" presetClass="entr" presetSubtype="0" fill="hold" grpId="3" nodeType="withEffect">
                                  <p:stCondLst>
                                    <p:cond delay="0"/>
                                  </p:stCondLst>
                                  <p:childTnLst>
                                    <p:set>
                                      <p:cBhvr>
                                        <p:cTn id="1883" dur="1" fill="hold">
                                          <p:stCondLst>
                                            <p:cond delay="0"/>
                                          </p:stCondLst>
                                        </p:cTn>
                                        <p:tgtEl>
                                          <p:spTgt spid="280"/>
                                        </p:tgtEl>
                                        <p:attrNameLst>
                                          <p:attrName>style.visibility</p:attrName>
                                        </p:attrNameLst>
                                      </p:cBhvr>
                                      <p:to>
                                        <p:strVal val="visible"/>
                                      </p:to>
                                    </p:set>
                                  </p:childTnLst>
                                </p:cTn>
                              </p:par>
                              <p:par>
                                <p:cTn id="1884" presetID="1" presetClass="entr" presetSubtype="0" fill="hold" grpId="3" nodeType="withEffect">
                                  <p:stCondLst>
                                    <p:cond delay="0"/>
                                  </p:stCondLst>
                                  <p:childTnLst>
                                    <p:set>
                                      <p:cBhvr>
                                        <p:cTn id="1885"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82"/>
                  </p:tgtEl>
                </p:cond>
              </p:nextCondLst>
            </p:seq>
            <p:seq concurrent="1" nextAc="seek">
              <p:cTn id="1886" restart="whenNotActive" fill="hold" evtFilter="cancelBubble" nodeType="interactiveSeq">
                <p:stCondLst>
                  <p:cond evt="onClick" delay="0">
                    <p:tgtEl>
                      <p:spTgt spid="281"/>
                    </p:tgtEl>
                  </p:cond>
                </p:stCondLst>
                <p:endSync evt="end" delay="0">
                  <p:rtn val="all"/>
                </p:endSync>
                <p:childTnLst>
                  <p:par>
                    <p:cTn id="1887" fill="hold">
                      <p:stCondLst>
                        <p:cond delay="0"/>
                      </p:stCondLst>
                      <p:childTnLst>
                        <p:par>
                          <p:cTn id="1888" fill="hold">
                            <p:stCondLst>
                              <p:cond delay="0"/>
                            </p:stCondLst>
                            <p:childTnLst>
                              <p:par>
                                <p:cTn id="1889" presetID="1" presetClass="exit" presetSubtype="0" fill="hold" grpId="2" nodeType="withEffect">
                                  <p:stCondLst>
                                    <p:cond delay="0"/>
                                  </p:stCondLst>
                                  <p:childTnLst>
                                    <p:set>
                                      <p:cBhvr>
                                        <p:cTn id="1890" dur="1" fill="hold">
                                          <p:stCondLst>
                                            <p:cond delay="0"/>
                                          </p:stCondLst>
                                        </p:cTn>
                                        <p:tgtEl>
                                          <p:spTgt spid="281"/>
                                        </p:tgtEl>
                                        <p:attrNameLst>
                                          <p:attrName>style.visibility</p:attrName>
                                        </p:attrNameLst>
                                      </p:cBhvr>
                                      <p:to>
                                        <p:strVal val="hidden"/>
                                      </p:to>
                                    </p:set>
                                  </p:childTnLst>
                                </p:cTn>
                              </p:par>
                              <p:par>
                                <p:cTn id="1891" presetID="1" presetClass="exit" presetSubtype="0" fill="hold" grpId="2" nodeType="withEffect">
                                  <p:stCondLst>
                                    <p:cond delay="0"/>
                                  </p:stCondLst>
                                  <p:childTnLst>
                                    <p:set>
                                      <p:cBhvr>
                                        <p:cTn id="1892" dur="1" fill="hold">
                                          <p:stCondLst>
                                            <p:cond delay="0"/>
                                          </p:stCondLst>
                                        </p:cTn>
                                        <p:tgtEl>
                                          <p:spTgt spid="282"/>
                                        </p:tgtEl>
                                        <p:attrNameLst>
                                          <p:attrName>style.visibility</p:attrName>
                                        </p:attrNameLst>
                                      </p:cBhvr>
                                      <p:to>
                                        <p:strVal val="hidden"/>
                                      </p:to>
                                    </p:set>
                                  </p:childTnLst>
                                </p:cTn>
                              </p:par>
                              <p:par>
                                <p:cTn id="1893" presetID="1" presetClass="entr" presetSubtype="0" fill="hold" grpId="0" nodeType="withEffect">
                                  <p:stCondLst>
                                    <p:cond delay="0"/>
                                  </p:stCondLst>
                                  <p:childTnLst>
                                    <p:set>
                                      <p:cBhvr>
                                        <p:cTn id="1894" dur="1" fill="hold">
                                          <p:stCondLst>
                                            <p:cond delay="0"/>
                                          </p:stCondLst>
                                        </p:cTn>
                                        <p:tgtEl>
                                          <p:spTgt spid="284"/>
                                        </p:tgtEl>
                                        <p:attrNameLst>
                                          <p:attrName>style.visibility</p:attrName>
                                        </p:attrNameLst>
                                      </p:cBhvr>
                                      <p:to>
                                        <p:strVal val="visible"/>
                                      </p:to>
                                    </p:set>
                                  </p:childTnLst>
                                </p:cTn>
                              </p:par>
                              <p:par>
                                <p:cTn id="1895" presetID="1" presetClass="entr" presetSubtype="0" fill="hold" grpId="0" nodeType="withEffect">
                                  <p:stCondLst>
                                    <p:cond delay="0"/>
                                  </p:stCondLst>
                                  <p:childTnLst>
                                    <p:set>
                                      <p:cBhvr>
                                        <p:cTn id="1896"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1"/>
                  </p:tgtEl>
                </p:cond>
              </p:nextCondLst>
            </p:seq>
            <p:seq concurrent="1" nextAc="seek">
              <p:cTn id="1897" restart="whenNotActive" fill="hold" evtFilter="cancelBubble" nodeType="interactiveSeq">
                <p:stCondLst>
                  <p:cond evt="onClick" delay="0">
                    <p:tgtEl>
                      <p:spTgt spid="284"/>
                    </p:tgtEl>
                  </p:cond>
                </p:stCondLst>
                <p:endSync evt="end" delay="0">
                  <p:rtn val="all"/>
                </p:endSync>
                <p:childTnLst>
                  <p:par>
                    <p:cTn id="1898" fill="hold">
                      <p:stCondLst>
                        <p:cond delay="0"/>
                      </p:stCondLst>
                      <p:childTnLst>
                        <p:par>
                          <p:cTn id="1899" fill="hold">
                            <p:stCondLst>
                              <p:cond delay="0"/>
                            </p:stCondLst>
                            <p:childTnLst>
                              <p:par>
                                <p:cTn id="1900" presetID="1" presetClass="exit" presetSubtype="0" fill="hold" grpId="1" nodeType="withEffect">
                                  <p:stCondLst>
                                    <p:cond delay="0"/>
                                  </p:stCondLst>
                                  <p:childTnLst>
                                    <p:set>
                                      <p:cBhvr>
                                        <p:cTn id="1901" dur="1" fill="hold">
                                          <p:stCondLst>
                                            <p:cond delay="0"/>
                                          </p:stCondLst>
                                        </p:cTn>
                                        <p:tgtEl>
                                          <p:spTgt spid="284"/>
                                        </p:tgtEl>
                                        <p:attrNameLst>
                                          <p:attrName>style.visibility</p:attrName>
                                        </p:attrNameLst>
                                      </p:cBhvr>
                                      <p:to>
                                        <p:strVal val="hidden"/>
                                      </p:to>
                                    </p:set>
                                  </p:childTnLst>
                                </p:cTn>
                              </p:par>
                              <p:par>
                                <p:cTn id="1902" presetID="1" presetClass="exit" presetSubtype="0" fill="hold" grpId="1" nodeType="withEffect">
                                  <p:stCondLst>
                                    <p:cond delay="0"/>
                                  </p:stCondLst>
                                  <p:childTnLst>
                                    <p:set>
                                      <p:cBhvr>
                                        <p:cTn id="1903" dur="1" fill="hold">
                                          <p:stCondLst>
                                            <p:cond delay="0"/>
                                          </p:stCondLst>
                                        </p:cTn>
                                        <p:tgtEl>
                                          <p:spTgt spid="283"/>
                                        </p:tgtEl>
                                        <p:attrNameLst>
                                          <p:attrName>style.visibility</p:attrName>
                                        </p:attrNameLst>
                                      </p:cBhvr>
                                      <p:to>
                                        <p:strVal val="hidden"/>
                                      </p:to>
                                    </p:set>
                                  </p:childTnLst>
                                </p:cTn>
                              </p:par>
                              <p:par>
                                <p:cTn id="1904" presetID="1" presetClass="entr" presetSubtype="0" fill="hold" grpId="0" nodeType="withEffect">
                                  <p:stCondLst>
                                    <p:cond delay="0"/>
                                  </p:stCondLst>
                                  <p:childTnLst>
                                    <p:set>
                                      <p:cBhvr>
                                        <p:cTn id="1905" dur="1" fill="hold">
                                          <p:stCondLst>
                                            <p:cond delay="0"/>
                                          </p:stCondLst>
                                        </p:cTn>
                                        <p:tgtEl>
                                          <p:spTgt spid="282"/>
                                        </p:tgtEl>
                                        <p:attrNameLst>
                                          <p:attrName>style.visibility</p:attrName>
                                        </p:attrNameLst>
                                      </p:cBhvr>
                                      <p:to>
                                        <p:strVal val="visible"/>
                                      </p:to>
                                    </p:set>
                                  </p:childTnLst>
                                </p:cTn>
                              </p:par>
                              <p:par>
                                <p:cTn id="1906" presetID="1" presetClass="entr" presetSubtype="0" fill="hold" grpId="0" nodeType="withEffect">
                                  <p:stCondLst>
                                    <p:cond delay="0"/>
                                  </p:stCondLst>
                                  <p:childTnLst>
                                    <p:set>
                                      <p:cBhvr>
                                        <p:cTn id="1907"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84"/>
                  </p:tgtEl>
                </p:cond>
              </p:nextCondLst>
            </p:seq>
            <p:seq concurrent="1" nextAc="seek">
              <p:cTn id="1908" restart="whenNotActive" fill="hold" evtFilter="cancelBubble" nodeType="interactiveSeq">
                <p:stCondLst>
                  <p:cond evt="onClick" delay="0">
                    <p:tgtEl>
                      <p:spTgt spid="283"/>
                    </p:tgtEl>
                  </p:cond>
                </p:stCondLst>
                <p:endSync evt="end" delay="0">
                  <p:rtn val="all"/>
                </p:endSync>
                <p:childTnLst>
                  <p:par>
                    <p:cTn id="1909" fill="hold">
                      <p:stCondLst>
                        <p:cond delay="0"/>
                      </p:stCondLst>
                      <p:childTnLst>
                        <p:par>
                          <p:cTn id="1910" fill="hold">
                            <p:stCondLst>
                              <p:cond delay="0"/>
                            </p:stCondLst>
                            <p:childTnLst>
                              <p:par>
                                <p:cTn id="1911" presetID="1" presetClass="exit" presetSubtype="0" fill="hold" grpId="2" nodeType="withEffect">
                                  <p:stCondLst>
                                    <p:cond delay="0"/>
                                  </p:stCondLst>
                                  <p:childTnLst>
                                    <p:set>
                                      <p:cBhvr>
                                        <p:cTn id="1912" dur="1" fill="hold">
                                          <p:stCondLst>
                                            <p:cond delay="0"/>
                                          </p:stCondLst>
                                        </p:cTn>
                                        <p:tgtEl>
                                          <p:spTgt spid="283"/>
                                        </p:tgtEl>
                                        <p:attrNameLst>
                                          <p:attrName>style.visibility</p:attrName>
                                        </p:attrNameLst>
                                      </p:cBhvr>
                                      <p:to>
                                        <p:strVal val="hidden"/>
                                      </p:to>
                                    </p:set>
                                  </p:childTnLst>
                                </p:cTn>
                              </p:par>
                              <p:par>
                                <p:cTn id="1913" presetID="1" presetClass="exit" presetSubtype="0" fill="hold" grpId="2" nodeType="withEffect">
                                  <p:stCondLst>
                                    <p:cond delay="0"/>
                                  </p:stCondLst>
                                  <p:childTnLst>
                                    <p:set>
                                      <p:cBhvr>
                                        <p:cTn id="1914" dur="1" fill="hold">
                                          <p:stCondLst>
                                            <p:cond delay="0"/>
                                          </p:stCondLst>
                                        </p:cTn>
                                        <p:tgtEl>
                                          <p:spTgt spid="284"/>
                                        </p:tgtEl>
                                        <p:attrNameLst>
                                          <p:attrName>style.visibility</p:attrName>
                                        </p:attrNameLst>
                                      </p:cBhvr>
                                      <p:to>
                                        <p:strVal val="hidden"/>
                                      </p:to>
                                    </p:set>
                                  </p:childTnLst>
                                </p:cTn>
                              </p:par>
                              <p:par>
                                <p:cTn id="1915" presetID="1" presetClass="entr" presetSubtype="0" fill="hold" grpId="3" nodeType="withEffect">
                                  <p:stCondLst>
                                    <p:cond delay="0"/>
                                  </p:stCondLst>
                                  <p:childTnLst>
                                    <p:set>
                                      <p:cBhvr>
                                        <p:cTn id="1916" dur="1" fill="hold">
                                          <p:stCondLst>
                                            <p:cond delay="0"/>
                                          </p:stCondLst>
                                        </p:cTn>
                                        <p:tgtEl>
                                          <p:spTgt spid="286"/>
                                        </p:tgtEl>
                                        <p:attrNameLst>
                                          <p:attrName>style.visibility</p:attrName>
                                        </p:attrNameLst>
                                      </p:cBhvr>
                                      <p:to>
                                        <p:strVal val="visible"/>
                                      </p:to>
                                    </p:set>
                                  </p:childTnLst>
                                </p:cTn>
                              </p:par>
                              <p:par>
                                <p:cTn id="1917" presetID="1" presetClass="entr" presetSubtype="0" fill="hold" grpId="3" nodeType="withEffect">
                                  <p:stCondLst>
                                    <p:cond delay="0"/>
                                  </p:stCondLst>
                                  <p:childTnLst>
                                    <p:set>
                                      <p:cBhvr>
                                        <p:cTn id="1918"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3"/>
                  </p:tgtEl>
                </p:cond>
              </p:nextCondLst>
            </p:seq>
            <p:seq concurrent="1" nextAc="seek">
              <p:cTn id="1919" restart="whenNotActive" fill="hold" evtFilter="cancelBubble" nodeType="interactiveSeq">
                <p:stCondLst>
                  <p:cond evt="onClick" delay="0">
                    <p:tgtEl>
                      <p:spTgt spid="286"/>
                    </p:tgtEl>
                  </p:cond>
                </p:stCondLst>
                <p:endSync evt="end" delay="0">
                  <p:rtn val="all"/>
                </p:endSync>
                <p:childTnLst>
                  <p:par>
                    <p:cTn id="1920" fill="hold">
                      <p:stCondLst>
                        <p:cond delay="0"/>
                      </p:stCondLst>
                      <p:childTnLst>
                        <p:par>
                          <p:cTn id="1921" fill="hold">
                            <p:stCondLst>
                              <p:cond delay="0"/>
                            </p:stCondLst>
                            <p:childTnLst>
                              <p:par>
                                <p:cTn id="1922" presetID="1" presetClass="exit" presetSubtype="0" fill="hold" grpId="1" nodeType="withEffect">
                                  <p:stCondLst>
                                    <p:cond delay="0"/>
                                  </p:stCondLst>
                                  <p:childTnLst>
                                    <p:set>
                                      <p:cBhvr>
                                        <p:cTn id="1923" dur="1" fill="hold">
                                          <p:stCondLst>
                                            <p:cond delay="0"/>
                                          </p:stCondLst>
                                        </p:cTn>
                                        <p:tgtEl>
                                          <p:spTgt spid="286"/>
                                        </p:tgtEl>
                                        <p:attrNameLst>
                                          <p:attrName>style.visibility</p:attrName>
                                        </p:attrNameLst>
                                      </p:cBhvr>
                                      <p:to>
                                        <p:strVal val="hidden"/>
                                      </p:to>
                                    </p:set>
                                  </p:childTnLst>
                                </p:cTn>
                              </p:par>
                              <p:par>
                                <p:cTn id="1924" presetID="1" presetClass="exit" presetSubtype="0" fill="hold" grpId="1" nodeType="withEffect">
                                  <p:stCondLst>
                                    <p:cond delay="0"/>
                                  </p:stCondLst>
                                  <p:childTnLst>
                                    <p:set>
                                      <p:cBhvr>
                                        <p:cTn id="1925" dur="1" fill="hold">
                                          <p:stCondLst>
                                            <p:cond delay="0"/>
                                          </p:stCondLst>
                                        </p:cTn>
                                        <p:tgtEl>
                                          <p:spTgt spid="285"/>
                                        </p:tgtEl>
                                        <p:attrNameLst>
                                          <p:attrName>style.visibility</p:attrName>
                                        </p:attrNameLst>
                                      </p:cBhvr>
                                      <p:to>
                                        <p:strVal val="hidden"/>
                                      </p:to>
                                    </p:set>
                                  </p:childTnLst>
                                </p:cTn>
                              </p:par>
                              <p:par>
                                <p:cTn id="1926" presetID="1" presetClass="entr" presetSubtype="0" fill="hold" grpId="3" nodeType="withEffect">
                                  <p:stCondLst>
                                    <p:cond delay="0"/>
                                  </p:stCondLst>
                                  <p:childTnLst>
                                    <p:set>
                                      <p:cBhvr>
                                        <p:cTn id="1927" dur="1" fill="hold">
                                          <p:stCondLst>
                                            <p:cond delay="0"/>
                                          </p:stCondLst>
                                        </p:cTn>
                                        <p:tgtEl>
                                          <p:spTgt spid="284"/>
                                        </p:tgtEl>
                                        <p:attrNameLst>
                                          <p:attrName>style.visibility</p:attrName>
                                        </p:attrNameLst>
                                      </p:cBhvr>
                                      <p:to>
                                        <p:strVal val="visible"/>
                                      </p:to>
                                    </p:set>
                                  </p:childTnLst>
                                </p:cTn>
                              </p:par>
                              <p:par>
                                <p:cTn id="1928" presetID="1" presetClass="entr" presetSubtype="0" fill="hold" grpId="3" nodeType="withEffect">
                                  <p:stCondLst>
                                    <p:cond delay="0"/>
                                  </p:stCondLst>
                                  <p:childTnLst>
                                    <p:set>
                                      <p:cBhvr>
                                        <p:cTn id="1929"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6"/>
                  </p:tgtEl>
                </p:cond>
              </p:nextCondLst>
            </p:seq>
            <p:seq concurrent="1" nextAc="seek">
              <p:cTn id="1930" restart="whenNotActive" fill="hold" evtFilter="cancelBubble" nodeType="interactiveSeq">
                <p:stCondLst>
                  <p:cond evt="onClick" delay="0">
                    <p:tgtEl>
                      <p:spTgt spid="285"/>
                    </p:tgtEl>
                  </p:cond>
                </p:stCondLst>
                <p:endSync evt="end" delay="0">
                  <p:rtn val="all"/>
                </p:endSync>
                <p:childTnLst>
                  <p:par>
                    <p:cTn id="1931" fill="hold">
                      <p:stCondLst>
                        <p:cond delay="0"/>
                      </p:stCondLst>
                      <p:childTnLst>
                        <p:par>
                          <p:cTn id="1932" fill="hold">
                            <p:stCondLst>
                              <p:cond delay="0"/>
                            </p:stCondLst>
                            <p:childTnLst>
                              <p:par>
                                <p:cTn id="1933" presetID="1" presetClass="exit" presetSubtype="0" fill="hold" grpId="2" nodeType="withEffect">
                                  <p:stCondLst>
                                    <p:cond delay="0"/>
                                  </p:stCondLst>
                                  <p:childTnLst>
                                    <p:set>
                                      <p:cBhvr>
                                        <p:cTn id="1934" dur="1" fill="hold">
                                          <p:stCondLst>
                                            <p:cond delay="0"/>
                                          </p:stCondLst>
                                        </p:cTn>
                                        <p:tgtEl>
                                          <p:spTgt spid="285"/>
                                        </p:tgtEl>
                                        <p:attrNameLst>
                                          <p:attrName>style.visibility</p:attrName>
                                        </p:attrNameLst>
                                      </p:cBhvr>
                                      <p:to>
                                        <p:strVal val="hidden"/>
                                      </p:to>
                                    </p:set>
                                  </p:childTnLst>
                                </p:cTn>
                              </p:par>
                              <p:par>
                                <p:cTn id="1935" presetID="1" presetClass="exit" presetSubtype="0" fill="hold" grpId="2" nodeType="withEffect">
                                  <p:stCondLst>
                                    <p:cond delay="0"/>
                                  </p:stCondLst>
                                  <p:childTnLst>
                                    <p:set>
                                      <p:cBhvr>
                                        <p:cTn id="1936" dur="1" fill="hold">
                                          <p:stCondLst>
                                            <p:cond delay="0"/>
                                          </p:stCondLst>
                                        </p:cTn>
                                        <p:tgtEl>
                                          <p:spTgt spid="286"/>
                                        </p:tgtEl>
                                        <p:attrNameLst>
                                          <p:attrName>style.visibility</p:attrName>
                                        </p:attrNameLst>
                                      </p:cBhvr>
                                      <p:to>
                                        <p:strVal val="hidden"/>
                                      </p:to>
                                    </p:set>
                                  </p:childTnLst>
                                </p:cTn>
                              </p:par>
                              <p:par>
                                <p:cTn id="1937" presetID="1" presetClass="entr" presetSubtype="0" fill="hold" grpId="0" nodeType="withEffect">
                                  <p:stCondLst>
                                    <p:cond delay="0"/>
                                  </p:stCondLst>
                                  <p:childTnLst>
                                    <p:set>
                                      <p:cBhvr>
                                        <p:cTn id="1938" dur="1" fill="hold">
                                          <p:stCondLst>
                                            <p:cond delay="0"/>
                                          </p:stCondLst>
                                        </p:cTn>
                                        <p:tgtEl>
                                          <p:spTgt spid="288"/>
                                        </p:tgtEl>
                                        <p:attrNameLst>
                                          <p:attrName>style.visibility</p:attrName>
                                        </p:attrNameLst>
                                      </p:cBhvr>
                                      <p:to>
                                        <p:strVal val="visible"/>
                                      </p:to>
                                    </p:set>
                                  </p:childTnLst>
                                </p:cTn>
                              </p:par>
                              <p:par>
                                <p:cTn id="1939" presetID="1" presetClass="entr" presetSubtype="0" fill="hold" grpId="0" nodeType="withEffect">
                                  <p:stCondLst>
                                    <p:cond delay="0"/>
                                  </p:stCondLst>
                                  <p:childTnLst>
                                    <p:set>
                                      <p:cBhvr>
                                        <p:cTn id="1940"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85"/>
                  </p:tgtEl>
                </p:cond>
              </p:nextCondLst>
            </p:seq>
            <p:seq concurrent="1" nextAc="seek">
              <p:cTn id="1941" restart="whenNotActive" fill="hold" evtFilter="cancelBubble" nodeType="interactiveSeq">
                <p:stCondLst>
                  <p:cond evt="onClick" delay="0">
                    <p:tgtEl>
                      <p:spTgt spid="288"/>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288"/>
                                        </p:tgtEl>
                                        <p:attrNameLst>
                                          <p:attrName>style.visibility</p:attrName>
                                        </p:attrNameLst>
                                      </p:cBhvr>
                                      <p:to>
                                        <p:strVal val="hidden"/>
                                      </p:to>
                                    </p:set>
                                  </p:childTnLst>
                                </p:cTn>
                              </p:par>
                              <p:par>
                                <p:cTn id="1946" presetID="1" presetClass="exit" presetSubtype="0" fill="hold" grpId="1" nodeType="withEffect">
                                  <p:stCondLst>
                                    <p:cond delay="0"/>
                                  </p:stCondLst>
                                  <p:childTnLst>
                                    <p:set>
                                      <p:cBhvr>
                                        <p:cTn id="1947" dur="1" fill="hold">
                                          <p:stCondLst>
                                            <p:cond delay="0"/>
                                          </p:stCondLst>
                                        </p:cTn>
                                        <p:tgtEl>
                                          <p:spTgt spid="287"/>
                                        </p:tgtEl>
                                        <p:attrNameLst>
                                          <p:attrName>style.visibility</p:attrName>
                                        </p:attrNameLst>
                                      </p:cBhvr>
                                      <p:to>
                                        <p:strVal val="hidden"/>
                                      </p:to>
                                    </p:set>
                                  </p:childTnLst>
                                </p:cTn>
                              </p:par>
                              <p:par>
                                <p:cTn id="1948" presetID="1" presetClass="entr" presetSubtype="0" fill="hold" grpId="0" nodeType="withEffect">
                                  <p:stCondLst>
                                    <p:cond delay="0"/>
                                  </p:stCondLst>
                                  <p:childTnLst>
                                    <p:set>
                                      <p:cBhvr>
                                        <p:cTn id="1949" dur="1" fill="hold">
                                          <p:stCondLst>
                                            <p:cond delay="0"/>
                                          </p:stCondLst>
                                        </p:cTn>
                                        <p:tgtEl>
                                          <p:spTgt spid="286"/>
                                        </p:tgtEl>
                                        <p:attrNameLst>
                                          <p:attrName>style.visibility</p:attrName>
                                        </p:attrNameLst>
                                      </p:cBhvr>
                                      <p:to>
                                        <p:strVal val="visible"/>
                                      </p:to>
                                    </p:set>
                                  </p:childTnLst>
                                </p:cTn>
                              </p:par>
                              <p:par>
                                <p:cTn id="1950" presetID="1" presetClass="entr" presetSubtype="0" fill="hold" grpId="0" nodeType="withEffect">
                                  <p:stCondLst>
                                    <p:cond delay="0"/>
                                  </p:stCondLst>
                                  <p:childTnLst>
                                    <p:set>
                                      <p:cBhvr>
                                        <p:cTn id="1951"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8"/>
                  </p:tgtEl>
                </p:cond>
              </p:nextCondLst>
            </p:seq>
            <p:seq concurrent="1" nextAc="seek">
              <p:cTn id="1952" restart="whenNotActive" fill="hold" evtFilter="cancelBubble" nodeType="interactiveSeq">
                <p:stCondLst>
                  <p:cond evt="onClick" delay="0">
                    <p:tgtEl>
                      <p:spTgt spid="287"/>
                    </p:tgtEl>
                  </p:cond>
                </p:stCondLst>
                <p:endSync evt="end" delay="0">
                  <p:rtn val="all"/>
                </p:endSync>
                <p:childTnLst>
                  <p:par>
                    <p:cTn id="1953" fill="hold">
                      <p:stCondLst>
                        <p:cond delay="0"/>
                      </p:stCondLst>
                      <p:childTnLst>
                        <p:par>
                          <p:cTn id="1954" fill="hold">
                            <p:stCondLst>
                              <p:cond delay="0"/>
                            </p:stCondLst>
                            <p:childTnLst>
                              <p:par>
                                <p:cTn id="1955" presetID="1" presetClass="exit" presetSubtype="0" fill="hold" grpId="2" nodeType="withEffect">
                                  <p:stCondLst>
                                    <p:cond delay="0"/>
                                  </p:stCondLst>
                                  <p:childTnLst>
                                    <p:set>
                                      <p:cBhvr>
                                        <p:cTn id="1956" dur="1" fill="hold">
                                          <p:stCondLst>
                                            <p:cond delay="0"/>
                                          </p:stCondLst>
                                        </p:cTn>
                                        <p:tgtEl>
                                          <p:spTgt spid="287"/>
                                        </p:tgtEl>
                                        <p:attrNameLst>
                                          <p:attrName>style.visibility</p:attrName>
                                        </p:attrNameLst>
                                      </p:cBhvr>
                                      <p:to>
                                        <p:strVal val="hidden"/>
                                      </p:to>
                                    </p:set>
                                  </p:childTnLst>
                                </p:cTn>
                              </p:par>
                              <p:par>
                                <p:cTn id="1957" presetID="1" presetClass="exit" presetSubtype="0" fill="hold" grpId="2" nodeType="withEffect">
                                  <p:stCondLst>
                                    <p:cond delay="0"/>
                                  </p:stCondLst>
                                  <p:childTnLst>
                                    <p:set>
                                      <p:cBhvr>
                                        <p:cTn id="1958" dur="1" fill="hold">
                                          <p:stCondLst>
                                            <p:cond delay="0"/>
                                          </p:stCondLst>
                                        </p:cTn>
                                        <p:tgtEl>
                                          <p:spTgt spid="288"/>
                                        </p:tgtEl>
                                        <p:attrNameLst>
                                          <p:attrName>style.visibility</p:attrName>
                                        </p:attrNameLst>
                                      </p:cBhvr>
                                      <p:to>
                                        <p:strVal val="hidden"/>
                                      </p:to>
                                    </p:set>
                                  </p:childTnLst>
                                </p:cTn>
                              </p:par>
                              <p:par>
                                <p:cTn id="1959" presetID="1" presetClass="entr" presetSubtype="0" fill="hold" grpId="3" nodeType="withEffect">
                                  <p:stCondLst>
                                    <p:cond delay="0"/>
                                  </p:stCondLst>
                                  <p:childTnLst>
                                    <p:set>
                                      <p:cBhvr>
                                        <p:cTn id="1960" dur="1" fill="hold">
                                          <p:stCondLst>
                                            <p:cond delay="0"/>
                                          </p:stCondLst>
                                        </p:cTn>
                                        <p:tgtEl>
                                          <p:spTgt spid="290"/>
                                        </p:tgtEl>
                                        <p:attrNameLst>
                                          <p:attrName>style.visibility</p:attrName>
                                        </p:attrNameLst>
                                      </p:cBhvr>
                                      <p:to>
                                        <p:strVal val="visible"/>
                                      </p:to>
                                    </p:set>
                                  </p:childTnLst>
                                </p:cTn>
                              </p:par>
                              <p:par>
                                <p:cTn id="1961" presetID="1" presetClass="entr" presetSubtype="0" fill="hold" grpId="3" nodeType="withEffect">
                                  <p:stCondLst>
                                    <p:cond delay="0"/>
                                  </p:stCondLst>
                                  <p:childTnLst>
                                    <p:set>
                                      <p:cBhvr>
                                        <p:cTn id="1962"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87"/>
                  </p:tgtEl>
                </p:cond>
              </p:nextCondLst>
            </p:seq>
            <p:seq concurrent="1" nextAc="seek">
              <p:cTn id="1963" restart="whenNotActive" fill="hold" evtFilter="cancelBubble" nodeType="interactiveSeq">
                <p:stCondLst>
                  <p:cond evt="onClick" delay="0">
                    <p:tgtEl>
                      <p:spTgt spid="290"/>
                    </p:tgtEl>
                  </p:cond>
                </p:stCondLst>
                <p:endSync evt="end" delay="0">
                  <p:rtn val="all"/>
                </p:endSync>
                <p:childTnLst>
                  <p:par>
                    <p:cTn id="1964" fill="hold">
                      <p:stCondLst>
                        <p:cond delay="0"/>
                      </p:stCondLst>
                      <p:childTnLst>
                        <p:par>
                          <p:cTn id="1965" fill="hold">
                            <p:stCondLst>
                              <p:cond delay="0"/>
                            </p:stCondLst>
                            <p:childTnLst>
                              <p:par>
                                <p:cTn id="1966" presetID="1" presetClass="exit" presetSubtype="0" fill="hold" grpId="1" nodeType="withEffect">
                                  <p:stCondLst>
                                    <p:cond delay="0"/>
                                  </p:stCondLst>
                                  <p:childTnLst>
                                    <p:set>
                                      <p:cBhvr>
                                        <p:cTn id="1967" dur="1" fill="hold">
                                          <p:stCondLst>
                                            <p:cond delay="0"/>
                                          </p:stCondLst>
                                        </p:cTn>
                                        <p:tgtEl>
                                          <p:spTgt spid="290"/>
                                        </p:tgtEl>
                                        <p:attrNameLst>
                                          <p:attrName>style.visibility</p:attrName>
                                        </p:attrNameLst>
                                      </p:cBhvr>
                                      <p:to>
                                        <p:strVal val="hidden"/>
                                      </p:to>
                                    </p:set>
                                  </p:childTnLst>
                                </p:cTn>
                              </p:par>
                              <p:par>
                                <p:cTn id="1968" presetID="1" presetClass="exit" presetSubtype="0" fill="hold" grpId="1" nodeType="withEffect">
                                  <p:stCondLst>
                                    <p:cond delay="0"/>
                                  </p:stCondLst>
                                  <p:childTnLst>
                                    <p:set>
                                      <p:cBhvr>
                                        <p:cTn id="1969" dur="1" fill="hold">
                                          <p:stCondLst>
                                            <p:cond delay="0"/>
                                          </p:stCondLst>
                                        </p:cTn>
                                        <p:tgtEl>
                                          <p:spTgt spid="289"/>
                                        </p:tgtEl>
                                        <p:attrNameLst>
                                          <p:attrName>style.visibility</p:attrName>
                                        </p:attrNameLst>
                                      </p:cBhvr>
                                      <p:to>
                                        <p:strVal val="hidden"/>
                                      </p:to>
                                    </p:set>
                                  </p:childTnLst>
                                </p:cTn>
                              </p:par>
                              <p:par>
                                <p:cTn id="1970" presetID="1" presetClass="entr" presetSubtype="0" fill="hold" grpId="3" nodeType="withEffect">
                                  <p:stCondLst>
                                    <p:cond delay="0"/>
                                  </p:stCondLst>
                                  <p:childTnLst>
                                    <p:set>
                                      <p:cBhvr>
                                        <p:cTn id="1971" dur="1" fill="hold">
                                          <p:stCondLst>
                                            <p:cond delay="0"/>
                                          </p:stCondLst>
                                        </p:cTn>
                                        <p:tgtEl>
                                          <p:spTgt spid="288"/>
                                        </p:tgtEl>
                                        <p:attrNameLst>
                                          <p:attrName>style.visibility</p:attrName>
                                        </p:attrNameLst>
                                      </p:cBhvr>
                                      <p:to>
                                        <p:strVal val="visible"/>
                                      </p:to>
                                    </p:set>
                                  </p:childTnLst>
                                </p:cTn>
                              </p:par>
                              <p:par>
                                <p:cTn id="1972" presetID="1" presetClass="entr" presetSubtype="0" fill="hold" grpId="3" nodeType="withEffect">
                                  <p:stCondLst>
                                    <p:cond delay="0"/>
                                  </p:stCondLst>
                                  <p:childTnLst>
                                    <p:set>
                                      <p:cBhvr>
                                        <p:cTn id="1973"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90"/>
                  </p:tgtEl>
                </p:cond>
              </p:nextCondLst>
            </p:seq>
            <p:seq concurrent="1" nextAc="seek">
              <p:cTn id="1974" restart="whenNotActive" fill="hold" evtFilter="cancelBubble" nodeType="interactiveSeq">
                <p:stCondLst>
                  <p:cond evt="onClick" delay="0">
                    <p:tgtEl>
                      <p:spTgt spid="289"/>
                    </p:tgtEl>
                  </p:cond>
                </p:stCondLst>
                <p:endSync evt="end" delay="0">
                  <p:rtn val="all"/>
                </p:endSync>
                <p:childTnLst>
                  <p:par>
                    <p:cTn id="1975" fill="hold">
                      <p:stCondLst>
                        <p:cond delay="0"/>
                      </p:stCondLst>
                      <p:childTnLst>
                        <p:par>
                          <p:cTn id="1976" fill="hold">
                            <p:stCondLst>
                              <p:cond delay="0"/>
                            </p:stCondLst>
                            <p:childTnLst>
                              <p:par>
                                <p:cTn id="1977" presetID="1" presetClass="exit" presetSubtype="0" fill="hold" grpId="2" nodeType="withEffect">
                                  <p:stCondLst>
                                    <p:cond delay="0"/>
                                  </p:stCondLst>
                                  <p:childTnLst>
                                    <p:set>
                                      <p:cBhvr>
                                        <p:cTn id="1978" dur="1" fill="hold">
                                          <p:stCondLst>
                                            <p:cond delay="0"/>
                                          </p:stCondLst>
                                        </p:cTn>
                                        <p:tgtEl>
                                          <p:spTgt spid="289"/>
                                        </p:tgtEl>
                                        <p:attrNameLst>
                                          <p:attrName>style.visibility</p:attrName>
                                        </p:attrNameLst>
                                      </p:cBhvr>
                                      <p:to>
                                        <p:strVal val="hidden"/>
                                      </p:to>
                                    </p:set>
                                  </p:childTnLst>
                                </p:cTn>
                              </p:par>
                              <p:par>
                                <p:cTn id="1979" presetID="1" presetClass="exit" presetSubtype="0" fill="hold" grpId="2" nodeType="withEffect">
                                  <p:stCondLst>
                                    <p:cond delay="0"/>
                                  </p:stCondLst>
                                  <p:childTnLst>
                                    <p:set>
                                      <p:cBhvr>
                                        <p:cTn id="1980" dur="1" fill="hold">
                                          <p:stCondLst>
                                            <p:cond delay="0"/>
                                          </p:stCondLst>
                                        </p:cTn>
                                        <p:tgtEl>
                                          <p:spTgt spid="290"/>
                                        </p:tgtEl>
                                        <p:attrNameLst>
                                          <p:attrName>style.visibility</p:attrName>
                                        </p:attrNameLst>
                                      </p:cBhvr>
                                      <p:to>
                                        <p:strVal val="hidden"/>
                                      </p:to>
                                    </p:set>
                                  </p:childTnLst>
                                </p:cTn>
                              </p:par>
                              <p:par>
                                <p:cTn id="1981" presetID="1" presetClass="entr" presetSubtype="0" fill="hold" grpId="0" nodeType="withEffect">
                                  <p:stCondLst>
                                    <p:cond delay="0"/>
                                  </p:stCondLst>
                                  <p:childTnLst>
                                    <p:set>
                                      <p:cBhvr>
                                        <p:cTn id="1982" dur="1" fill="hold">
                                          <p:stCondLst>
                                            <p:cond delay="0"/>
                                          </p:stCondLst>
                                        </p:cTn>
                                        <p:tgtEl>
                                          <p:spTgt spid="291"/>
                                        </p:tgtEl>
                                        <p:attrNameLst>
                                          <p:attrName>style.visibility</p:attrName>
                                        </p:attrNameLst>
                                      </p:cBhvr>
                                      <p:to>
                                        <p:strVal val="visible"/>
                                      </p:to>
                                    </p:set>
                                  </p:childTnLst>
                                </p:cTn>
                              </p:par>
                              <p:par>
                                <p:cTn id="1983" presetID="1" presetClass="entr" presetSubtype="0" fill="hold" grpId="0" nodeType="withEffect">
                                  <p:stCondLst>
                                    <p:cond delay="0"/>
                                  </p:stCondLst>
                                  <p:childTnLst>
                                    <p:set>
                                      <p:cBhvr>
                                        <p:cTn id="1984" dur="1" fill="hold">
                                          <p:stCondLst>
                                            <p:cond delay="0"/>
                                          </p:stCondLst>
                                        </p:cTn>
                                        <p:tgtEl>
                                          <p:spTgt spid="292"/>
                                        </p:tgtEl>
                                        <p:attrNameLst>
                                          <p:attrName>style.visibility</p:attrName>
                                        </p:attrNameLst>
                                      </p:cBhvr>
                                      <p:to>
                                        <p:strVal val="visible"/>
                                      </p:to>
                                    </p:set>
                                  </p:childTnLst>
                                </p:cTn>
                              </p:par>
                            </p:childTnLst>
                          </p:cTn>
                        </p:par>
                      </p:childTnLst>
                    </p:cTn>
                  </p:par>
                </p:childTnLst>
              </p:cTn>
              <p:nextCondLst>
                <p:cond evt="onClick" delay="0">
                  <p:tgtEl>
                    <p:spTgt spid="289"/>
                  </p:tgtEl>
                </p:cond>
              </p:nextCondLst>
            </p:seq>
            <p:seq concurrent="1" nextAc="seek">
              <p:cTn id="1985" restart="whenNotActive" fill="hold" evtFilter="cancelBubble" nodeType="interactiveSeq">
                <p:stCondLst>
                  <p:cond evt="onClick" delay="0">
                    <p:tgtEl>
                      <p:spTgt spid="292"/>
                    </p:tgtEl>
                  </p:cond>
                </p:stCondLst>
                <p:endSync evt="end" delay="0">
                  <p:rtn val="all"/>
                </p:endSync>
                <p:childTnLst>
                  <p:par>
                    <p:cTn id="1986" fill="hold">
                      <p:stCondLst>
                        <p:cond delay="0"/>
                      </p:stCondLst>
                      <p:childTnLst>
                        <p:par>
                          <p:cTn id="1987" fill="hold">
                            <p:stCondLst>
                              <p:cond delay="0"/>
                            </p:stCondLst>
                            <p:childTnLst>
                              <p:par>
                                <p:cTn id="1988" presetID="1" presetClass="exit" presetSubtype="0" fill="hold" grpId="1" nodeType="withEffect">
                                  <p:stCondLst>
                                    <p:cond delay="0"/>
                                  </p:stCondLst>
                                  <p:childTnLst>
                                    <p:set>
                                      <p:cBhvr>
                                        <p:cTn id="1989" dur="1" fill="hold">
                                          <p:stCondLst>
                                            <p:cond delay="0"/>
                                          </p:stCondLst>
                                        </p:cTn>
                                        <p:tgtEl>
                                          <p:spTgt spid="291"/>
                                        </p:tgtEl>
                                        <p:attrNameLst>
                                          <p:attrName>style.visibility</p:attrName>
                                        </p:attrNameLst>
                                      </p:cBhvr>
                                      <p:to>
                                        <p:strVal val="hidden"/>
                                      </p:to>
                                    </p:set>
                                  </p:childTnLst>
                                </p:cTn>
                              </p:par>
                              <p:par>
                                <p:cTn id="1990" presetID="1" presetClass="exit" presetSubtype="0" fill="hold" grpId="1" nodeType="withEffect">
                                  <p:stCondLst>
                                    <p:cond delay="0"/>
                                  </p:stCondLst>
                                  <p:childTnLst>
                                    <p:set>
                                      <p:cBhvr>
                                        <p:cTn id="1991" dur="1" fill="hold">
                                          <p:stCondLst>
                                            <p:cond delay="0"/>
                                          </p:stCondLst>
                                        </p:cTn>
                                        <p:tgtEl>
                                          <p:spTgt spid="292"/>
                                        </p:tgtEl>
                                        <p:attrNameLst>
                                          <p:attrName>style.visibility</p:attrName>
                                        </p:attrNameLst>
                                      </p:cBhvr>
                                      <p:to>
                                        <p:strVal val="hidden"/>
                                      </p:to>
                                    </p:set>
                                  </p:childTnLst>
                                </p:cTn>
                              </p:par>
                              <p:par>
                                <p:cTn id="1992" presetID="1" presetClass="entr" presetSubtype="0" fill="hold" grpId="0" nodeType="withEffect">
                                  <p:stCondLst>
                                    <p:cond delay="0"/>
                                  </p:stCondLst>
                                  <p:childTnLst>
                                    <p:set>
                                      <p:cBhvr>
                                        <p:cTn id="1993" dur="1" fill="hold">
                                          <p:stCondLst>
                                            <p:cond delay="0"/>
                                          </p:stCondLst>
                                        </p:cTn>
                                        <p:tgtEl>
                                          <p:spTgt spid="290"/>
                                        </p:tgtEl>
                                        <p:attrNameLst>
                                          <p:attrName>style.visibility</p:attrName>
                                        </p:attrNameLst>
                                      </p:cBhvr>
                                      <p:to>
                                        <p:strVal val="visible"/>
                                      </p:to>
                                    </p:set>
                                  </p:childTnLst>
                                </p:cTn>
                              </p:par>
                              <p:par>
                                <p:cTn id="1994" presetID="1" presetClass="entr" presetSubtype="0" fill="hold" grpId="0" nodeType="withEffect">
                                  <p:stCondLst>
                                    <p:cond delay="0"/>
                                  </p:stCondLst>
                                  <p:childTnLst>
                                    <p:set>
                                      <p:cBhvr>
                                        <p:cTn id="1995"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92"/>
                  </p:tgtEl>
                </p:cond>
              </p:nextCondLst>
            </p:seq>
            <p:seq concurrent="1" nextAc="seek">
              <p:cTn id="1996" restart="whenNotActive" fill="hold" evtFilter="cancelBubble" nodeType="interactiveSeq">
                <p:stCondLst>
                  <p:cond evt="onClick" delay="0">
                    <p:tgtEl>
                      <p:spTgt spid="291"/>
                    </p:tgtEl>
                  </p:cond>
                </p:stCondLst>
                <p:endSync evt="end" delay="0">
                  <p:rtn val="all"/>
                </p:endSync>
                <p:childTnLst>
                  <p:par>
                    <p:cTn id="1997" fill="hold">
                      <p:stCondLst>
                        <p:cond delay="0"/>
                      </p:stCondLst>
                      <p:childTnLst>
                        <p:par>
                          <p:cTn id="1998" fill="hold">
                            <p:stCondLst>
                              <p:cond delay="0"/>
                            </p:stCondLst>
                            <p:childTnLst>
                              <p:par>
                                <p:cTn id="1999" presetID="1" presetClass="exit" presetSubtype="0" fill="hold" grpId="2" nodeType="withEffect">
                                  <p:stCondLst>
                                    <p:cond delay="0"/>
                                  </p:stCondLst>
                                  <p:childTnLst>
                                    <p:set>
                                      <p:cBhvr>
                                        <p:cTn id="2000" dur="1" fill="hold">
                                          <p:stCondLst>
                                            <p:cond delay="0"/>
                                          </p:stCondLst>
                                        </p:cTn>
                                        <p:tgtEl>
                                          <p:spTgt spid="291"/>
                                        </p:tgtEl>
                                        <p:attrNameLst>
                                          <p:attrName>style.visibility</p:attrName>
                                        </p:attrNameLst>
                                      </p:cBhvr>
                                      <p:to>
                                        <p:strVal val="hidden"/>
                                      </p:to>
                                    </p:set>
                                  </p:childTnLst>
                                </p:cTn>
                              </p:par>
                              <p:par>
                                <p:cTn id="2001" presetID="1" presetClass="exit" presetSubtype="0" fill="hold" grpId="3" nodeType="withEffect">
                                  <p:stCondLst>
                                    <p:cond delay="0"/>
                                  </p:stCondLst>
                                  <p:childTnLst>
                                    <p:set>
                                      <p:cBhvr>
                                        <p:cTn id="2002" dur="1" fill="hold">
                                          <p:stCondLst>
                                            <p:cond delay="0"/>
                                          </p:stCondLst>
                                        </p:cTn>
                                        <p:tgtEl>
                                          <p:spTgt spid="292"/>
                                        </p:tgtEl>
                                        <p:attrNameLst>
                                          <p:attrName>style.visibility</p:attrName>
                                        </p:attrNameLst>
                                      </p:cBhvr>
                                      <p:to>
                                        <p:strVal val="hidden"/>
                                      </p:to>
                                    </p:set>
                                  </p:childTnLst>
                                </p:cTn>
                              </p:par>
                              <p:par>
                                <p:cTn id="2003" presetID="1" presetClass="entr" presetSubtype="0" fill="hold" grpId="0" nodeType="withEffect">
                                  <p:stCondLst>
                                    <p:cond delay="0"/>
                                  </p:stCondLst>
                                  <p:childTnLst>
                                    <p:set>
                                      <p:cBhvr>
                                        <p:cTn id="2004" dur="1" fill="hold">
                                          <p:stCondLst>
                                            <p:cond delay="0"/>
                                          </p:stCondLst>
                                        </p:cTn>
                                        <p:tgtEl>
                                          <p:spTgt spid="294"/>
                                        </p:tgtEl>
                                        <p:attrNameLst>
                                          <p:attrName>style.visibility</p:attrName>
                                        </p:attrNameLst>
                                      </p:cBhvr>
                                      <p:to>
                                        <p:strVal val="visible"/>
                                      </p:to>
                                    </p:set>
                                  </p:childTnLst>
                                </p:cTn>
                              </p:par>
                              <p:par>
                                <p:cTn id="2005" presetID="1" presetClass="entr" presetSubtype="0" fill="hold" grpId="0" nodeType="withEffect">
                                  <p:stCondLst>
                                    <p:cond delay="0"/>
                                  </p:stCondLst>
                                  <p:childTnLst>
                                    <p:set>
                                      <p:cBhvr>
                                        <p:cTn id="2006"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1"/>
                  </p:tgtEl>
                </p:cond>
              </p:nextCondLst>
            </p:seq>
            <p:seq concurrent="1" nextAc="seek">
              <p:cTn id="2007" restart="whenNotActive" fill="hold" evtFilter="cancelBubble" nodeType="interactiveSeq">
                <p:stCondLst>
                  <p:cond evt="onClick" delay="0">
                    <p:tgtEl>
                      <p:spTgt spid="294"/>
                    </p:tgtEl>
                  </p:cond>
                </p:stCondLst>
                <p:endSync evt="end" delay="0">
                  <p:rtn val="all"/>
                </p:endSync>
                <p:childTnLst>
                  <p:par>
                    <p:cTn id="2008" fill="hold">
                      <p:stCondLst>
                        <p:cond delay="0"/>
                      </p:stCondLst>
                      <p:childTnLst>
                        <p:par>
                          <p:cTn id="2009" fill="hold">
                            <p:stCondLst>
                              <p:cond delay="0"/>
                            </p:stCondLst>
                            <p:childTnLst>
                              <p:par>
                                <p:cTn id="2010" presetID="1" presetClass="exit" presetSubtype="0" fill="hold" grpId="1" nodeType="withEffect">
                                  <p:stCondLst>
                                    <p:cond delay="0"/>
                                  </p:stCondLst>
                                  <p:childTnLst>
                                    <p:set>
                                      <p:cBhvr>
                                        <p:cTn id="2011" dur="1" fill="hold">
                                          <p:stCondLst>
                                            <p:cond delay="0"/>
                                          </p:stCondLst>
                                        </p:cTn>
                                        <p:tgtEl>
                                          <p:spTgt spid="294"/>
                                        </p:tgtEl>
                                        <p:attrNameLst>
                                          <p:attrName>style.visibility</p:attrName>
                                        </p:attrNameLst>
                                      </p:cBhvr>
                                      <p:to>
                                        <p:strVal val="hidden"/>
                                      </p:to>
                                    </p:set>
                                  </p:childTnLst>
                                </p:cTn>
                              </p:par>
                              <p:par>
                                <p:cTn id="2012" presetID="1" presetClass="exit" presetSubtype="0" fill="hold" grpId="1" nodeType="withEffect">
                                  <p:stCondLst>
                                    <p:cond delay="0"/>
                                  </p:stCondLst>
                                  <p:childTnLst>
                                    <p:set>
                                      <p:cBhvr>
                                        <p:cTn id="2013" dur="1" fill="hold">
                                          <p:stCondLst>
                                            <p:cond delay="0"/>
                                          </p:stCondLst>
                                        </p:cTn>
                                        <p:tgtEl>
                                          <p:spTgt spid="293"/>
                                        </p:tgtEl>
                                        <p:attrNameLst>
                                          <p:attrName>style.visibility</p:attrName>
                                        </p:attrNameLst>
                                      </p:cBhvr>
                                      <p:to>
                                        <p:strVal val="hidden"/>
                                      </p:to>
                                    </p:set>
                                  </p:childTnLst>
                                </p:cTn>
                              </p:par>
                              <p:par>
                                <p:cTn id="2014" presetID="1" presetClass="entr" presetSubtype="0" fill="hold" grpId="3" nodeType="withEffect">
                                  <p:stCondLst>
                                    <p:cond delay="0"/>
                                  </p:stCondLst>
                                  <p:childTnLst>
                                    <p:set>
                                      <p:cBhvr>
                                        <p:cTn id="2015" dur="1" fill="hold">
                                          <p:stCondLst>
                                            <p:cond delay="0"/>
                                          </p:stCondLst>
                                        </p:cTn>
                                        <p:tgtEl>
                                          <p:spTgt spid="291"/>
                                        </p:tgtEl>
                                        <p:attrNameLst>
                                          <p:attrName>style.visibility</p:attrName>
                                        </p:attrNameLst>
                                      </p:cBhvr>
                                      <p:to>
                                        <p:strVal val="visible"/>
                                      </p:to>
                                    </p:set>
                                  </p:childTnLst>
                                </p:cTn>
                              </p:par>
                              <p:par>
                                <p:cTn id="2016" presetID="1" presetClass="entr" presetSubtype="0" fill="hold" grpId="2" nodeType="withEffect">
                                  <p:stCondLst>
                                    <p:cond delay="0"/>
                                  </p:stCondLst>
                                  <p:childTnLst>
                                    <p:set>
                                      <p:cBhvr>
                                        <p:cTn id="2017" dur="1" fill="hold">
                                          <p:stCondLst>
                                            <p:cond delay="0"/>
                                          </p:stCondLst>
                                        </p:cTn>
                                        <p:tgtEl>
                                          <p:spTgt spid="292"/>
                                        </p:tgtEl>
                                        <p:attrNameLst>
                                          <p:attrName>style.visibility</p:attrName>
                                        </p:attrNameLst>
                                      </p:cBhvr>
                                      <p:to>
                                        <p:strVal val="visible"/>
                                      </p:to>
                                    </p:set>
                                  </p:childTnLst>
                                </p:cTn>
                              </p:par>
                            </p:childTnLst>
                          </p:cTn>
                        </p:par>
                      </p:childTnLst>
                    </p:cTn>
                  </p:par>
                </p:childTnLst>
              </p:cTn>
              <p:nextCondLst>
                <p:cond evt="onClick" delay="0">
                  <p:tgtEl>
                    <p:spTgt spid="294"/>
                  </p:tgtEl>
                </p:cond>
              </p:nextCondLst>
            </p:seq>
            <p:seq concurrent="1" nextAc="seek">
              <p:cTn id="2018" restart="whenNotActive" fill="hold" evtFilter="cancelBubble" nodeType="interactiveSeq">
                <p:stCondLst>
                  <p:cond evt="onClick" delay="0">
                    <p:tgtEl>
                      <p:spTgt spid="293"/>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grpId="2" nodeType="withEffect">
                                  <p:stCondLst>
                                    <p:cond delay="0"/>
                                  </p:stCondLst>
                                  <p:childTnLst>
                                    <p:set>
                                      <p:cBhvr>
                                        <p:cTn id="2022" dur="1" fill="hold">
                                          <p:stCondLst>
                                            <p:cond delay="0"/>
                                          </p:stCondLst>
                                        </p:cTn>
                                        <p:tgtEl>
                                          <p:spTgt spid="293"/>
                                        </p:tgtEl>
                                        <p:attrNameLst>
                                          <p:attrName>style.visibility</p:attrName>
                                        </p:attrNameLst>
                                      </p:cBhvr>
                                      <p:to>
                                        <p:strVal val="hidden"/>
                                      </p:to>
                                    </p:set>
                                  </p:childTnLst>
                                </p:cTn>
                              </p:par>
                              <p:par>
                                <p:cTn id="2023" presetID="1" presetClass="exit" presetSubtype="0" fill="hold" grpId="2" nodeType="withEffect">
                                  <p:stCondLst>
                                    <p:cond delay="0"/>
                                  </p:stCondLst>
                                  <p:childTnLst>
                                    <p:set>
                                      <p:cBhvr>
                                        <p:cTn id="2024" dur="1" fill="hold">
                                          <p:stCondLst>
                                            <p:cond delay="0"/>
                                          </p:stCondLst>
                                        </p:cTn>
                                        <p:tgtEl>
                                          <p:spTgt spid="294"/>
                                        </p:tgtEl>
                                        <p:attrNameLst>
                                          <p:attrName>style.visibility</p:attrName>
                                        </p:attrNameLst>
                                      </p:cBhvr>
                                      <p:to>
                                        <p:strVal val="hidden"/>
                                      </p:to>
                                    </p:set>
                                  </p:childTnLst>
                                </p:cTn>
                              </p:par>
                              <p:par>
                                <p:cTn id="2025" presetID="1" presetClass="entr" presetSubtype="0" fill="hold" grpId="3" nodeType="withEffect">
                                  <p:stCondLst>
                                    <p:cond delay="0"/>
                                  </p:stCondLst>
                                  <p:childTnLst>
                                    <p:set>
                                      <p:cBhvr>
                                        <p:cTn id="2026" dur="1" fill="hold">
                                          <p:stCondLst>
                                            <p:cond delay="0"/>
                                          </p:stCondLst>
                                        </p:cTn>
                                        <p:tgtEl>
                                          <p:spTgt spid="296"/>
                                        </p:tgtEl>
                                        <p:attrNameLst>
                                          <p:attrName>style.visibility</p:attrName>
                                        </p:attrNameLst>
                                      </p:cBhvr>
                                      <p:to>
                                        <p:strVal val="visible"/>
                                      </p:to>
                                    </p:set>
                                  </p:childTnLst>
                                </p:cTn>
                              </p:par>
                              <p:par>
                                <p:cTn id="2027" presetID="1" presetClass="entr" presetSubtype="0" fill="hold" grpId="3" nodeType="withEffect">
                                  <p:stCondLst>
                                    <p:cond delay="0"/>
                                  </p:stCondLst>
                                  <p:childTnLst>
                                    <p:set>
                                      <p:cBhvr>
                                        <p:cTn id="2028"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3"/>
                  </p:tgtEl>
                </p:cond>
              </p:nextCondLst>
            </p:seq>
            <p:seq concurrent="1" nextAc="seek">
              <p:cTn id="2029" restart="whenNotActive" fill="hold" evtFilter="cancelBubble" nodeType="interactiveSeq">
                <p:stCondLst>
                  <p:cond evt="onClick" delay="0">
                    <p:tgtEl>
                      <p:spTgt spid="296"/>
                    </p:tgtEl>
                  </p:cond>
                </p:stCondLst>
                <p:endSync evt="end" delay="0">
                  <p:rtn val="all"/>
                </p:endSync>
                <p:childTnLst>
                  <p:par>
                    <p:cTn id="2030" fill="hold">
                      <p:stCondLst>
                        <p:cond delay="0"/>
                      </p:stCondLst>
                      <p:childTnLst>
                        <p:par>
                          <p:cTn id="2031" fill="hold">
                            <p:stCondLst>
                              <p:cond delay="0"/>
                            </p:stCondLst>
                            <p:childTnLst>
                              <p:par>
                                <p:cTn id="2032" presetID="1" presetClass="exit" presetSubtype="0" fill="hold" grpId="1" nodeType="withEffect">
                                  <p:stCondLst>
                                    <p:cond delay="0"/>
                                  </p:stCondLst>
                                  <p:childTnLst>
                                    <p:set>
                                      <p:cBhvr>
                                        <p:cTn id="2033" dur="1" fill="hold">
                                          <p:stCondLst>
                                            <p:cond delay="0"/>
                                          </p:stCondLst>
                                        </p:cTn>
                                        <p:tgtEl>
                                          <p:spTgt spid="296"/>
                                        </p:tgtEl>
                                        <p:attrNameLst>
                                          <p:attrName>style.visibility</p:attrName>
                                        </p:attrNameLst>
                                      </p:cBhvr>
                                      <p:to>
                                        <p:strVal val="hidden"/>
                                      </p:to>
                                    </p:set>
                                  </p:childTnLst>
                                </p:cTn>
                              </p:par>
                              <p:par>
                                <p:cTn id="2034" presetID="1" presetClass="exit" presetSubtype="0" fill="hold" grpId="1" nodeType="withEffect">
                                  <p:stCondLst>
                                    <p:cond delay="0"/>
                                  </p:stCondLst>
                                  <p:childTnLst>
                                    <p:set>
                                      <p:cBhvr>
                                        <p:cTn id="2035" dur="1" fill="hold">
                                          <p:stCondLst>
                                            <p:cond delay="0"/>
                                          </p:stCondLst>
                                        </p:cTn>
                                        <p:tgtEl>
                                          <p:spTgt spid="295"/>
                                        </p:tgtEl>
                                        <p:attrNameLst>
                                          <p:attrName>style.visibility</p:attrName>
                                        </p:attrNameLst>
                                      </p:cBhvr>
                                      <p:to>
                                        <p:strVal val="hidden"/>
                                      </p:to>
                                    </p:set>
                                  </p:childTnLst>
                                </p:cTn>
                              </p:par>
                              <p:par>
                                <p:cTn id="2036" presetID="1" presetClass="entr" presetSubtype="0" fill="hold" grpId="3" nodeType="withEffect">
                                  <p:stCondLst>
                                    <p:cond delay="0"/>
                                  </p:stCondLst>
                                  <p:childTnLst>
                                    <p:set>
                                      <p:cBhvr>
                                        <p:cTn id="2037" dur="1" fill="hold">
                                          <p:stCondLst>
                                            <p:cond delay="0"/>
                                          </p:stCondLst>
                                        </p:cTn>
                                        <p:tgtEl>
                                          <p:spTgt spid="294"/>
                                        </p:tgtEl>
                                        <p:attrNameLst>
                                          <p:attrName>style.visibility</p:attrName>
                                        </p:attrNameLst>
                                      </p:cBhvr>
                                      <p:to>
                                        <p:strVal val="visible"/>
                                      </p:to>
                                    </p:set>
                                  </p:childTnLst>
                                </p:cTn>
                              </p:par>
                              <p:par>
                                <p:cTn id="2038" presetID="1" presetClass="entr" presetSubtype="0" fill="hold" grpId="3" nodeType="withEffect">
                                  <p:stCondLst>
                                    <p:cond delay="0"/>
                                  </p:stCondLst>
                                  <p:childTnLst>
                                    <p:set>
                                      <p:cBhvr>
                                        <p:cTn id="2039"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6"/>
                  </p:tgtEl>
                </p:cond>
              </p:nextCondLst>
            </p:seq>
            <p:seq concurrent="1" nextAc="seek">
              <p:cTn id="2040" restart="whenNotActive" fill="hold" evtFilter="cancelBubble" nodeType="interactiveSeq">
                <p:stCondLst>
                  <p:cond evt="onClick" delay="0">
                    <p:tgtEl>
                      <p:spTgt spid="295"/>
                    </p:tgtEl>
                  </p:cond>
                </p:stCondLst>
                <p:endSync evt="end" delay="0">
                  <p:rtn val="all"/>
                </p:endSync>
                <p:childTnLst>
                  <p:par>
                    <p:cTn id="2041" fill="hold">
                      <p:stCondLst>
                        <p:cond delay="0"/>
                      </p:stCondLst>
                      <p:childTnLst>
                        <p:par>
                          <p:cTn id="2042" fill="hold">
                            <p:stCondLst>
                              <p:cond delay="0"/>
                            </p:stCondLst>
                            <p:childTnLst>
                              <p:par>
                                <p:cTn id="2043" presetID="1" presetClass="exit" presetSubtype="0" fill="hold" grpId="2" nodeType="withEffect">
                                  <p:stCondLst>
                                    <p:cond delay="0"/>
                                  </p:stCondLst>
                                  <p:childTnLst>
                                    <p:set>
                                      <p:cBhvr>
                                        <p:cTn id="2044" dur="1" fill="hold">
                                          <p:stCondLst>
                                            <p:cond delay="0"/>
                                          </p:stCondLst>
                                        </p:cTn>
                                        <p:tgtEl>
                                          <p:spTgt spid="295"/>
                                        </p:tgtEl>
                                        <p:attrNameLst>
                                          <p:attrName>style.visibility</p:attrName>
                                        </p:attrNameLst>
                                      </p:cBhvr>
                                      <p:to>
                                        <p:strVal val="hidden"/>
                                      </p:to>
                                    </p:set>
                                  </p:childTnLst>
                                </p:cTn>
                              </p:par>
                              <p:par>
                                <p:cTn id="2045" presetID="1" presetClass="exit" presetSubtype="0" fill="hold" grpId="2" nodeType="withEffect">
                                  <p:stCondLst>
                                    <p:cond delay="0"/>
                                  </p:stCondLst>
                                  <p:childTnLst>
                                    <p:set>
                                      <p:cBhvr>
                                        <p:cTn id="2046" dur="1" fill="hold">
                                          <p:stCondLst>
                                            <p:cond delay="0"/>
                                          </p:stCondLst>
                                        </p:cTn>
                                        <p:tgtEl>
                                          <p:spTgt spid="296"/>
                                        </p:tgtEl>
                                        <p:attrNameLst>
                                          <p:attrName>style.visibility</p:attrName>
                                        </p:attrNameLst>
                                      </p:cBhvr>
                                      <p:to>
                                        <p:strVal val="hidden"/>
                                      </p:to>
                                    </p:set>
                                  </p:childTnLst>
                                </p:cTn>
                              </p:par>
                              <p:par>
                                <p:cTn id="2047" presetID="1" presetClass="entr" presetSubtype="0" fill="hold" grpId="3" nodeType="withEffect">
                                  <p:stCondLst>
                                    <p:cond delay="0"/>
                                  </p:stCondLst>
                                  <p:childTnLst>
                                    <p:set>
                                      <p:cBhvr>
                                        <p:cTn id="2048" dur="1" fill="hold">
                                          <p:stCondLst>
                                            <p:cond delay="0"/>
                                          </p:stCondLst>
                                        </p:cTn>
                                        <p:tgtEl>
                                          <p:spTgt spid="298"/>
                                        </p:tgtEl>
                                        <p:attrNameLst>
                                          <p:attrName>style.visibility</p:attrName>
                                        </p:attrNameLst>
                                      </p:cBhvr>
                                      <p:to>
                                        <p:strVal val="visible"/>
                                      </p:to>
                                    </p:set>
                                  </p:childTnLst>
                                </p:cTn>
                              </p:par>
                              <p:par>
                                <p:cTn id="2049" presetID="1" presetClass="entr" presetSubtype="0" fill="hold" grpId="3" nodeType="withEffect">
                                  <p:stCondLst>
                                    <p:cond delay="0"/>
                                  </p:stCondLst>
                                  <p:childTnLst>
                                    <p:set>
                                      <p:cBhvr>
                                        <p:cTn id="2050" dur="1" fill="hold">
                                          <p:stCondLst>
                                            <p:cond delay="0"/>
                                          </p:stCondLst>
                                        </p:cTn>
                                        <p:tgtEl>
                                          <p:spTgt spid="297"/>
                                        </p:tgtEl>
                                        <p:attrNameLst>
                                          <p:attrName>style.visibility</p:attrName>
                                        </p:attrNameLst>
                                      </p:cBhvr>
                                      <p:to>
                                        <p:strVal val="visible"/>
                                      </p:to>
                                    </p:set>
                                  </p:childTnLst>
                                </p:cTn>
                              </p:par>
                            </p:childTnLst>
                          </p:cTn>
                        </p:par>
                      </p:childTnLst>
                    </p:cTn>
                  </p:par>
                </p:childTnLst>
              </p:cTn>
              <p:nextCondLst>
                <p:cond evt="onClick" delay="0">
                  <p:tgtEl>
                    <p:spTgt spid="295"/>
                  </p:tgtEl>
                </p:cond>
              </p:nextCondLst>
            </p:seq>
            <p:seq concurrent="1" nextAc="seek">
              <p:cTn id="2051" restart="whenNotActive" fill="hold" evtFilter="cancelBubble" nodeType="interactiveSeq">
                <p:stCondLst>
                  <p:cond evt="onClick" delay="0">
                    <p:tgtEl>
                      <p:spTgt spid="298"/>
                    </p:tgtEl>
                  </p:cond>
                </p:stCondLst>
                <p:endSync evt="end" delay="0">
                  <p:rtn val="all"/>
                </p:endSync>
                <p:childTnLst>
                  <p:par>
                    <p:cTn id="2052" fill="hold">
                      <p:stCondLst>
                        <p:cond delay="0"/>
                      </p:stCondLst>
                      <p:childTnLst>
                        <p:par>
                          <p:cTn id="2053" fill="hold">
                            <p:stCondLst>
                              <p:cond delay="0"/>
                            </p:stCondLst>
                            <p:childTnLst>
                              <p:par>
                                <p:cTn id="2054" presetID="1" presetClass="exit" presetSubtype="0" fill="hold" grpId="1" nodeType="withEffect">
                                  <p:stCondLst>
                                    <p:cond delay="0"/>
                                  </p:stCondLst>
                                  <p:childTnLst>
                                    <p:set>
                                      <p:cBhvr>
                                        <p:cTn id="2055" dur="1" fill="hold">
                                          <p:stCondLst>
                                            <p:cond delay="0"/>
                                          </p:stCondLst>
                                        </p:cTn>
                                        <p:tgtEl>
                                          <p:spTgt spid="298"/>
                                        </p:tgtEl>
                                        <p:attrNameLst>
                                          <p:attrName>style.visibility</p:attrName>
                                        </p:attrNameLst>
                                      </p:cBhvr>
                                      <p:to>
                                        <p:strVal val="hidden"/>
                                      </p:to>
                                    </p:set>
                                  </p:childTnLst>
                                </p:cTn>
                              </p:par>
                              <p:par>
                                <p:cTn id="2056" presetID="1" presetClass="exit" presetSubtype="0" fill="hold" grpId="1" nodeType="withEffect">
                                  <p:stCondLst>
                                    <p:cond delay="0"/>
                                  </p:stCondLst>
                                  <p:childTnLst>
                                    <p:set>
                                      <p:cBhvr>
                                        <p:cTn id="2057" dur="1" fill="hold">
                                          <p:stCondLst>
                                            <p:cond delay="0"/>
                                          </p:stCondLst>
                                        </p:cTn>
                                        <p:tgtEl>
                                          <p:spTgt spid="297"/>
                                        </p:tgtEl>
                                        <p:attrNameLst>
                                          <p:attrName>style.visibility</p:attrName>
                                        </p:attrNameLst>
                                      </p:cBhvr>
                                      <p:to>
                                        <p:strVal val="hidden"/>
                                      </p:to>
                                    </p:set>
                                  </p:childTnLst>
                                </p:cTn>
                              </p:par>
                              <p:par>
                                <p:cTn id="2058" presetID="1" presetClass="entr" presetSubtype="0" fill="hold" grpId="0" nodeType="withEffect">
                                  <p:stCondLst>
                                    <p:cond delay="0"/>
                                  </p:stCondLst>
                                  <p:childTnLst>
                                    <p:set>
                                      <p:cBhvr>
                                        <p:cTn id="2059" dur="1" fill="hold">
                                          <p:stCondLst>
                                            <p:cond delay="0"/>
                                          </p:stCondLst>
                                        </p:cTn>
                                        <p:tgtEl>
                                          <p:spTgt spid="296"/>
                                        </p:tgtEl>
                                        <p:attrNameLst>
                                          <p:attrName>style.visibility</p:attrName>
                                        </p:attrNameLst>
                                      </p:cBhvr>
                                      <p:to>
                                        <p:strVal val="visible"/>
                                      </p:to>
                                    </p:set>
                                  </p:childTnLst>
                                </p:cTn>
                              </p:par>
                              <p:par>
                                <p:cTn id="2060" presetID="1" presetClass="entr" presetSubtype="0" fill="hold" grpId="0" nodeType="withEffect">
                                  <p:stCondLst>
                                    <p:cond delay="0"/>
                                  </p:stCondLst>
                                  <p:childTnLst>
                                    <p:set>
                                      <p:cBhvr>
                                        <p:cTn id="2061"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8"/>
                  </p:tgtEl>
                </p:cond>
              </p:nextCondLst>
            </p:seq>
            <p:seq concurrent="1" nextAc="seek">
              <p:cTn id="2062" restart="whenNotActive" fill="hold" evtFilter="cancelBubble" nodeType="interactiveSeq">
                <p:stCondLst>
                  <p:cond evt="onClick" delay="0">
                    <p:tgtEl>
                      <p:spTgt spid="297"/>
                    </p:tgtEl>
                  </p:cond>
                </p:stCondLst>
                <p:endSync evt="end" delay="0">
                  <p:rtn val="all"/>
                </p:endSync>
                <p:childTnLst>
                  <p:par>
                    <p:cTn id="2063" fill="hold">
                      <p:stCondLst>
                        <p:cond delay="0"/>
                      </p:stCondLst>
                      <p:childTnLst>
                        <p:par>
                          <p:cTn id="2064" fill="hold">
                            <p:stCondLst>
                              <p:cond delay="0"/>
                            </p:stCondLst>
                            <p:childTnLst>
                              <p:par>
                                <p:cTn id="2065" presetID="1" presetClass="exit" presetSubtype="0" fill="hold" grpId="2" nodeType="withEffect">
                                  <p:stCondLst>
                                    <p:cond delay="0"/>
                                  </p:stCondLst>
                                  <p:childTnLst>
                                    <p:set>
                                      <p:cBhvr>
                                        <p:cTn id="2066" dur="1" fill="hold">
                                          <p:stCondLst>
                                            <p:cond delay="0"/>
                                          </p:stCondLst>
                                        </p:cTn>
                                        <p:tgtEl>
                                          <p:spTgt spid="297"/>
                                        </p:tgtEl>
                                        <p:attrNameLst>
                                          <p:attrName>style.visibility</p:attrName>
                                        </p:attrNameLst>
                                      </p:cBhvr>
                                      <p:to>
                                        <p:strVal val="hidden"/>
                                      </p:to>
                                    </p:set>
                                  </p:childTnLst>
                                </p:cTn>
                              </p:par>
                              <p:par>
                                <p:cTn id="2067" presetID="1" presetClass="exit" presetSubtype="0" fill="hold" grpId="2" nodeType="withEffect">
                                  <p:stCondLst>
                                    <p:cond delay="0"/>
                                  </p:stCondLst>
                                  <p:childTnLst>
                                    <p:set>
                                      <p:cBhvr>
                                        <p:cTn id="2068" dur="1" fill="hold">
                                          <p:stCondLst>
                                            <p:cond delay="0"/>
                                          </p:stCondLst>
                                        </p:cTn>
                                        <p:tgtEl>
                                          <p:spTgt spid="298"/>
                                        </p:tgtEl>
                                        <p:attrNameLst>
                                          <p:attrName>style.visibility</p:attrName>
                                        </p:attrNameLst>
                                      </p:cBhvr>
                                      <p:to>
                                        <p:strVal val="hidden"/>
                                      </p:to>
                                    </p:set>
                                  </p:childTnLst>
                                </p:cTn>
                              </p:par>
                              <p:par>
                                <p:cTn id="2069" presetID="1" presetClass="entr" presetSubtype="0" fill="hold" grpId="0" nodeType="withEffect">
                                  <p:stCondLst>
                                    <p:cond delay="0"/>
                                  </p:stCondLst>
                                  <p:childTnLst>
                                    <p:set>
                                      <p:cBhvr>
                                        <p:cTn id="2070" dur="1" fill="hold">
                                          <p:stCondLst>
                                            <p:cond delay="0"/>
                                          </p:stCondLst>
                                        </p:cTn>
                                        <p:tgtEl>
                                          <p:spTgt spid="300"/>
                                        </p:tgtEl>
                                        <p:attrNameLst>
                                          <p:attrName>style.visibility</p:attrName>
                                        </p:attrNameLst>
                                      </p:cBhvr>
                                      <p:to>
                                        <p:strVal val="visible"/>
                                      </p:to>
                                    </p:set>
                                  </p:childTnLst>
                                </p:cTn>
                              </p:par>
                              <p:par>
                                <p:cTn id="2071" presetID="1" presetClass="entr" presetSubtype="0" fill="hold" grpId="0" nodeType="withEffect">
                                  <p:stCondLst>
                                    <p:cond delay="0"/>
                                  </p:stCondLst>
                                  <p:childTnLst>
                                    <p:set>
                                      <p:cBhvr>
                                        <p:cTn id="2072"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297"/>
                  </p:tgtEl>
                </p:cond>
              </p:nextCondLst>
            </p:seq>
            <p:seq concurrent="1" nextAc="seek">
              <p:cTn id="2073" restart="whenNotActive" fill="hold" evtFilter="cancelBubble" nodeType="interactiveSeq">
                <p:stCondLst>
                  <p:cond evt="onClick" delay="0">
                    <p:tgtEl>
                      <p:spTgt spid="300"/>
                    </p:tgtEl>
                  </p:cond>
                </p:stCondLst>
                <p:endSync evt="end" delay="0">
                  <p:rtn val="all"/>
                </p:endSync>
                <p:childTnLst>
                  <p:par>
                    <p:cTn id="2074" fill="hold">
                      <p:stCondLst>
                        <p:cond delay="0"/>
                      </p:stCondLst>
                      <p:childTnLst>
                        <p:par>
                          <p:cTn id="2075" fill="hold">
                            <p:stCondLst>
                              <p:cond delay="0"/>
                            </p:stCondLst>
                            <p:childTnLst>
                              <p:par>
                                <p:cTn id="2076" presetID="1" presetClass="exit" presetSubtype="0" fill="hold" grpId="1" nodeType="withEffect">
                                  <p:stCondLst>
                                    <p:cond delay="0"/>
                                  </p:stCondLst>
                                  <p:childTnLst>
                                    <p:set>
                                      <p:cBhvr>
                                        <p:cTn id="2077" dur="1" fill="hold">
                                          <p:stCondLst>
                                            <p:cond delay="0"/>
                                          </p:stCondLst>
                                        </p:cTn>
                                        <p:tgtEl>
                                          <p:spTgt spid="300"/>
                                        </p:tgtEl>
                                        <p:attrNameLst>
                                          <p:attrName>style.visibility</p:attrName>
                                        </p:attrNameLst>
                                      </p:cBhvr>
                                      <p:to>
                                        <p:strVal val="hidden"/>
                                      </p:to>
                                    </p:set>
                                  </p:childTnLst>
                                </p:cTn>
                              </p:par>
                              <p:par>
                                <p:cTn id="2078" presetID="1" presetClass="exit" presetSubtype="0" fill="hold" grpId="1" nodeType="withEffect">
                                  <p:stCondLst>
                                    <p:cond delay="0"/>
                                  </p:stCondLst>
                                  <p:childTnLst>
                                    <p:set>
                                      <p:cBhvr>
                                        <p:cTn id="2079" dur="1" fill="hold">
                                          <p:stCondLst>
                                            <p:cond delay="0"/>
                                          </p:stCondLst>
                                        </p:cTn>
                                        <p:tgtEl>
                                          <p:spTgt spid="299"/>
                                        </p:tgtEl>
                                        <p:attrNameLst>
                                          <p:attrName>style.visibility</p:attrName>
                                        </p:attrNameLst>
                                      </p:cBhvr>
                                      <p:to>
                                        <p:strVal val="hidden"/>
                                      </p:to>
                                    </p:set>
                                  </p:childTnLst>
                                </p:cTn>
                              </p:par>
                              <p:par>
                                <p:cTn id="2080" presetID="1" presetClass="entr" presetSubtype="0" fill="hold" grpId="0" nodeType="withEffect">
                                  <p:stCondLst>
                                    <p:cond delay="0"/>
                                  </p:stCondLst>
                                  <p:childTnLst>
                                    <p:set>
                                      <p:cBhvr>
                                        <p:cTn id="2081" dur="1" fill="hold">
                                          <p:stCondLst>
                                            <p:cond delay="0"/>
                                          </p:stCondLst>
                                        </p:cTn>
                                        <p:tgtEl>
                                          <p:spTgt spid="298"/>
                                        </p:tgtEl>
                                        <p:attrNameLst>
                                          <p:attrName>style.visibility</p:attrName>
                                        </p:attrNameLst>
                                      </p:cBhvr>
                                      <p:to>
                                        <p:strVal val="visible"/>
                                      </p:to>
                                    </p:set>
                                  </p:childTnLst>
                                </p:cTn>
                              </p:par>
                              <p:par>
                                <p:cTn id="2082" presetID="1" presetClass="entr" presetSubtype="0" fill="hold" grpId="0" nodeType="withEffect">
                                  <p:stCondLst>
                                    <p:cond delay="0"/>
                                  </p:stCondLst>
                                  <p:childTnLst>
                                    <p:set>
                                      <p:cBhvr>
                                        <p:cTn id="2083" dur="1" fill="hold">
                                          <p:stCondLst>
                                            <p:cond delay="0"/>
                                          </p:stCondLst>
                                        </p:cTn>
                                        <p:tgtEl>
                                          <p:spTgt spid="297"/>
                                        </p:tgtEl>
                                        <p:attrNameLst>
                                          <p:attrName>style.visibility</p:attrName>
                                        </p:attrNameLst>
                                      </p:cBhvr>
                                      <p:to>
                                        <p:strVal val="visible"/>
                                      </p:to>
                                    </p:set>
                                  </p:childTnLst>
                                </p:cTn>
                              </p:par>
                            </p:childTnLst>
                          </p:cTn>
                        </p:par>
                      </p:childTnLst>
                    </p:cTn>
                  </p:par>
                </p:childTnLst>
              </p:cTn>
              <p:nextCondLst>
                <p:cond evt="onClick" delay="0">
                  <p:tgtEl>
                    <p:spTgt spid="300"/>
                  </p:tgtEl>
                </p:cond>
              </p:nextCondLst>
            </p:seq>
            <p:seq concurrent="1" nextAc="seek">
              <p:cTn id="2084" restart="whenNotActive" fill="hold" evtFilter="cancelBubble" nodeType="interactiveSeq">
                <p:stCondLst>
                  <p:cond evt="onClick" delay="0">
                    <p:tgtEl>
                      <p:spTgt spid="299"/>
                    </p:tgtEl>
                  </p:cond>
                </p:stCondLst>
                <p:endSync evt="end" delay="0">
                  <p:rtn val="all"/>
                </p:endSync>
                <p:childTnLst>
                  <p:par>
                    <p:cTn id="2085" fill="hold">
                      <p:stCondLst>
                        <p:cond delay="0"/>
                      </p:stCondLst>
                      <p:childTnLst>
                        <p:par>
                          <p:cTn id="2086" fill="hold">
                            <p:stCondLst>
                              <p:cond delay="0"/>
                            </p:stCondLst>
                            <p:childTnLst>
                              <p:par>
                                <p:cTn id="2087" presetID="1" presetClass="exit" presetSubtype="0" fill="hold" grpId="2" nodeType="withEffect">
                                  <p:stCondLst>
                                    <p:cond delay="0"/>
                                  </p:stCondLst>
                                  <p:childTnLst>
                                    <p:set>
                                      <p:cBhvr>
                                        <p:cTn id="2088" dur="1" fill="hold">
                                          <p:stCondLst>
                                            <p:cond delay="0"/>
                                          </p:stCondLst>
                                        </p:cTn>
                                        <p:tgtEl>
                                          <p:spTgt spid="299"/>
                                        </p:tgtEl>
                                        <p:attrNameLst>
                                          <p:attrName>style.visibility</p:attrName>
                                        </p:attrNameLst>
                                      </p:cBhvr>
                                      <p:to>
                                        <p:strVal val="hidden"/>
                                      </p:to>
                                    </p:set>
                                  </p:childTnLst>
                                </p:cTn>
                              </p:par>
                              <p:par>
                                <p:cTn id="2089" presetID="1" presetClass="exit" presetSubtype="0" fill="hold" grpId="2" nodeType="withEffect">
                                  <p:stCondLst>
                                    <p:cond delay="0"/>
                                  </p:stCondLst>
                                  <p:childTnLst>
                                    <p:set>
                                      <p:cBhvr>
                                        <p:cTn id="2090" dur="1" fill="hold">
                                          <p:stCondLst>
                                            <p:cond delay="0"/>
                                          </p:stCondLst>
                                        </p:cTn>
                                        <p:tgtEl>
                                          <p:spTgt spid="300"/>
                                        </p:tgtEl>
                                        <p:attrNameLst>
                                          <p:attrName>style.visibility</p:attrName>
                                        </p:attrNameLst>
                                      </p:cBhvr>
                                      <p:to>
                                        <p:strVal val="hidden"/>
                                      </p:to>
                                    </p:set>
                                  </p:childTnLst>
                                </p:cTn>
                              </p:par>
                              <p:par>
                                <p:cTn id="2091" presetID="1" presetClass="entr" presetSubtype="0" fill="hold" grpId="3" nodeType="withEffect">
                                  <p:stCondLst>
                                    <p:cond delay="0"/>
                                  </p:stCondLst>
                                  <p:childTnLst>
                                    <p:set>
                                      <p:cBhvr>
                                        <p:cTn id="2092" dur="1" fill="hold">
                                          <p:stCondLst>
                                            <p:cond delay="0"/>
                                          </p:stCondLst>
                                        </p:cTn>
                                        <p:tgtEl>
                                          <p:spTgt spid="302"/>
                                        </p:tgtEl>
                                        <p:attrNameLst>
                                          <p:attrName>style.visibility</p:attrName>
                                        </p:attrNameLst>
                                      </p:cBhvr>
                                      <p:to>
                                        <p:strVal val="visible"/>
                                      </p:to>
                                    </p:set>
                                  </p:childTnLst>
                                </p:cTn>
                              </p:par>
                              <p:par>
                                <p:cTn id="2093" presetID="1" presetClass="entr" presetSubtype="0" fill="hold" grpId="3" nodeType="withEffect">
                                  <p:stCondLst>
                                    <p:cond delay="0"/>
                                  </p:stCondLst>
                                  <p:childTnLst>
                                    <p:set>
                                      <p:cBhvr>
                                        <p:cTn id="2094"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299"/>
                  </p:tgtEl>
                </p:cond>
              </p:nextCondLst>
            </p:seq>
            <p:seq concurrent="1" nextAc="seek">
              <p:cTn id="2095" restart="whenNotActive" fill="hold" evtFilter="cancelBubble" nodeType="interactiveSeq">
                <p:stCondLst>
                  <p:cond evt="onClick" delay="0">
                    <p:tgtEl>
                      <p:spTgt spid="302"/>
                    </p:tgtEl>
                  </p:cond>
                </p:stCondLst>
                <p:endSync evt="end" delay="0">
                  <p:rtn val="all"/>
                </p:endSync>
                <p:childTnLst>
                  <p:par>
                    <p:cTn id="2096" fill="hold">
                      <p:stCondLst>
                        <p:cond delay="0"/>
                      </p:stCondLst>
                      <p:childTnLst>
                        <p:par>
                          <p:cTn id="2097" fill="hold">
                            <p:stCondLst>
                              <p:cond delay="0"/>
                            </p:stCondLst>
                            <p:childTnLst>
                              <p:par>
                                <p:cTn id="2098" presetID="1" presetClass="exit" presetSubtype="0" fill="hold" grpId="1" nodeType="withEffect">
                                  <p:stCondLst>
                                    <p:cond delay="0"/>
                                  </p:stCondLst>
                                  <p:childTnLst>
                                    <p:set>
                                      <p:cBhvr>
                                        <p:cTn id="2099" dur="1" fill="hold">
                                          <p:stCondLst>
                                            <p:cond delay="0"/>
                                          </p:stCondLst>
                                        </p:cTn>
                                        <p:tgtEl>
                                          <p:spTgt spid="302"/>
                                        </p:tgtEl>
                                        <p:attrNameLst>
                                          <p:attrName>style.visibility</p:attrName>
                                        </p:attrNameLst>
                                      </p:cBhvr>
                                      <p:to>
                                        <p:strVal val="hidden"/>
                                      </p:to>
                                    </p:set>
                                  </p:childTnLst>
                                </p:cTn>
                              </p:par>
                              <p:par>
                                <p:cTn id="2100" presetID="1" presetClass="exit" presetSubtype="0" fill="hold" grpId="1" nodeType="withEffect">
                                  <p:stCondLst>
                                    <p:cond delay="0"/>
                                  </p:stCondLst>
                                  <p:childTnLst>
                                    <p:set>
                                      <p:cBhvr>
                                        <p:cTn id="2101" dur="1" fill="hold">
                                          <p:stCondLst>
                                            <p:cond delay="0"/>
                                          </p:stCondLst>
                                        </p:cTn>
                                        <p:tgtEl>
                                          <p:spTgt spid="301"/>
                                        </p:tgtEl>
                                        <p:attrNameLst>
                                          <p:attrName>style.visibility</p:attrName>
                                        </p:attrNameLst>
                                      </p:cBhvr>
                                      <p:to>
                                        <p:strVal val="hidden"/>
                                      </p:to>
                                    </p:set>
                                  </p:childTnLst>
                                </p:cTn>
                              </p:par>
                              <p:par>
                                <p:cTn id="2102" presetID="1" presetClass="entr" presetSubtype="0" fill="hold" grpId="3" nodeType="withEffect">
                                  <p:stCondLst>
                                    <p:cond delay="0"/>
                                  </p:stCondLst>
                                  <p:childTnLst>
                                    <p:set>
                                      <p:cBhvr>
                                        <p:cTn id="2103" dur="1" fill="hold">
                                          <p:stCondLst>
                                            <p:cond delay="0"/>
                                          </p:stCondLst>
                                        </p:cTn>
                                        <p:tgtEl>
                                          <p:spTgt spid="300"/>
                                        </p:tgtEl>
                                        <p:attrNameLst>
                                          <p:attrName>style.visibility</p:attrName>
                                        </p:attrNameLst>
                                      </p:cBhvr>
                                      <p:to>
                                        <p:strVal val="visible"/>
                                      </p:to>
                                    </p:set>
                                  </p:childTnLst>
                                </p:cTn>
                              </p:par>
                              <p:par>
                                <p:cTn id="2104" presetID="1" presetClass="entr" presetSubtype="0" fill="hold" grpId="3" nodeType="withEffect">
                                  <p:stCondLst>
                                    <p:cond delay="0"/>
                                  </p:stCondLst>
                                  <p:childTnLst>
                                    <p:set>
                                      <p:cBhvr>
                                        <p:cTn id="2105"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302"/>
                  </p:tgtEl>
                </p:cond>
              </p:nextCondLst>
            </p:seq>
            <p:seq concurrent="1" nextAc="seek">
              <p:cTn id="2106" restart="whenNotActive" fill="hold" evtFilter="cancelBubble" nodeType="interactiveSeq">
                <p:stCondLst>
                  <p:cond evt="onClick" delay="0">
                    <p:tgtEl>
                      <p:spTgt spid="301"/>
                    </p:tgtEl>
                  </p:cond>
                </p:stCondLst>
                <p:endSync evt="end" delay="0">
                  <p:rtn val="all"/>
                </p:endSync>
                <p:childTnLst>
                  <p:par>
                    <p:cTn id="2107" fill="hold">
                      <p:stCondLst>
                        <p:cond delay="0"/>
                      </p:stCondLst>
                      <p:childTnLst>
                        <p:par>
                          <p:cTn id="2108" fill="hold">
                            <p:stCondLst>
                              <p:cond delay="0"/>
                            </p:stCondLst>
                            <p:childTnLst>
                              <p:par>
                                <p:cTn id="2109" presetID="1" presetClass="exit" presetSubtype="0" fill="hold" grpId="2" nodeType="withEffect">
                                  <p:stCondLst>
                                    <p:cond delay="0"/>
                                  </p:stCondLst>
                                  <p:childTnLst>
                                    <p:set>
                                      <p:cBhvr>
                                        <p:cTn id="2110" dur="1" fill="hold">
                                          <p:stCondLst>
                                            <p:cond delay="0"/>
                                          </p:stCondLst>
                                        </p:cTn>
                                        <p:tgtEl>
                                          <p:spTgt spid="301"/>
                                        </p:tgtEl>
                                        <p:attrNameLst>
                                          <p:attrName>style.visibility</p:attrName>
                                        </p:attrNameLst>
                                      </p:cBhvr>
                                      <p:to>
                                        <p:strVal val="hidden"/>
                                      </p:to>
                                    </p:set>
                                  </p:childTnLst>
                                </p:cTn>
                              </p:par>
                              <p:par>
                                <p:cTn id="2111" presetID="1" presetClass="exit" presetSubtype="0" fill="hold" grpId="2" nodeType="withEffect">
                                  <p:stCondLst>
                                    <p:cond delay="0"/>
                                  </p:stCondLst>
                                  <p:childTnLst>
                                    <p:set>
                                      <p:cBhvr>
                                        <p:cTn id="2112" dur="1" fill="hold">
                                          <p:stCondLst>
                                            <p:cond delay="0"/>
                                          </p:stCondLst>
                                        </p:cTn>
                                        <p:tgtEl>
                                          <p:spTgt spid="302"/>
                                        </p:tgtEl>
                                        <p:attrNameLst>
                                          <p:attrName>style.visibility</p:attrName>
                                        </p:attrNameLst>
                                      </p:cBhvr>
                                      <p:to>
                                        <p:strVal val="hidden"/>
                                      </p:to>
                                    </p:set>
                                  </p:childTnLst>
                                </p:cTn>
                              </p:par>
                              <p:par>
                                <p:cTn id="2113" presetID="1" presetClass="entr" presetSubtype="0" fill="hold" grpId="0" nodeType="withEffect">
                                  <p:stCondLst>
                                    <p:cond delay="0"/>
                                  </p:stCondLst>
                                  <p:childTnLst>
                                    <p:set>
                                      <p:cBhvr>
                                        <p:cTn id="2114" dur="1" fill="hold">
                                          <p:stCondLst>
                                            <p:cond delay="0"/>
                                          </p:stCondLst>
                                        </p:cTn>
                                        <p:tgtEl>
                                          <p:spTgt spid="304"/>
                                        </p:tgtEl>
                                        <p:attrNameLst>
                                          <p:attrName>style.visibility</p:attrName>
                                        </p:attrNameLst>
                                      </p:cBhvr>
                                      <p:to>
                                        <p:strVal val="visible"/>
                                      </p:to>
                                    </p:set>
                                  </p:childTnLst>
                                </p:cTn>
                              </p:par>
                              <p:par>
                                <p:cTn id="2115" presetID="1" presetClass="entr" presetSubtype="0" fill="hold" grpId="0" nodeType="withEffect">
                                  <p:stCondLst>
                                    <p:cond delay="0"/>
                                  </p:stCondLst>
                                  <p:childTnLst>
                                    <p:set>
                                      <p:cBhvr>
                                        <p:cTn id="2116"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1"/>
                  </p:tgtEl>
                </p:cond>
              </p:nextCondLst>
            </p:seq>
            <p:seq concurrent="1" nextAc="seek">
              <p:cTn id="2117" restart="whenNotActive" fill="hold" evtFilter="cancelBubble" nodeType="interactiveSeq">
                <p:stCondLst>
                  <p:cond evt="onClick" delay="0">
                    <p:tgtEl>
                      <p:spTgt spid="304"/>
                    </p:tgtEl>
                  </p:cond>
                </p:stCondLst>
                <p:endSync evt="end" delay="0">
                  <p:rtn val="all"/>
                </p:endSync>
                <p:childTnLst>
                  <p:par>
                    <p:cTn id="2118" fill="hold">
                      <p:stCondLst>
                        <p:cond delay="0"/>
                      </p:stCondLst>
                      <p:childTnLst>
                        <p:par>
                          <p:cTn id="2119" fill="hold">
                            <p:stCondLst>
                              <p:cond delay="0"/>
                            </p:stCondLst>
                            <p:childTnLst>
                              <p:par>
                                <p:cTn id="2120" presetID="1" presetClass="exit" presetSubtype="0" fill="hold" grpId="1" nodeType="withEffect">
                                  <p:stCondLst>
                                    <p:cond delay="0"/>
                                  </p:stCondLst>
                                  <p:childTnLst>
                                    <p:set>
                                      <p:cBhvr>
                                        <p:cTn id="2121" dur="1" fill="hold">
                                          <p:stCondLst>
                                            <p:cond delay="0"/>
                                          </p:stCondLst>
                                        </p:cTn>
                                        <p:tgtEl>
                                          <p:spTgt spid="304"/>
                                        </p:tgtEl>
                                        <p:attrNameLst>
                                          <p:attrName>style.visibility</p:attrName>
                                        </p:attrNameLst>
                                      </p:cBhvr>
                                      <p:to>
                                        <p:strVal val="hidden"/>
                                      </p:to>
                                    </p:set>
                                  </p:childTnLst>
                                </p:cTn>
                              </p:par>
                              <p:par>
                                <p:cTn id="2122" presetID="1" presetClass="exit" presetSubtype="0" fill="hold" grpId="1" nodeType="withEffect">
                                  <p:stCondLst>
                                    <p:cond delay="0"/>
                                  </p:stCondLst>
                                  <p:childTnLst>
                                    <p:set>
                                      <p:cBhvr>
                                        <p:cTn id="2123" dur="1" fill="hold">
                                          <p:stCondLst>
                                            <p:cond delay="0"/>
                                          </p:stCondLst>
                                        </p:cTn>
                                        <p:tgtEl>
                                          <p:spTgt spid="303"/>
                                        </p:tgtEl>
                                        <p:attrNameLst>
                                          <p:attrName>style.visibility</p:attrName>
                                        </p:attrNameLst>
                                      </p:cBhvr>
                                      <p:to>
                                        <p:strVal val="hidden"/>
                                      </p:to>
                                    </p:set>
                                  </p:childTnLst>
                                </p:cTn>
                              </p:par>
                              <p:par>
                                <p:cTn id="2124" presetID="1" presetClass="entr" presetSubtype="0" fill="hold" grpId="0" nodeType="withEffect">
                                  <p:stCondLst>
                                    <p:cond delay="0"/>
                                  </p:stCondLst>
                                  <p:childTnLst>
                                    <p:set>
                                      <p:cBhvr>
                                        <p:cTn id="2125" dur="1" fill="hold">
                                          <p:stCondLst>
                                            <p:cond delay="0"/>
                                          </p:stCondLst>
                                        </p:cTn>
                                        <p:tgtEl>
                                          <p:spTgt spid="302"/>
                                        </p:tgtEl>
                                        <p:attrNameLst>
                                          <p:attrName>style.visibility</p:attrName>
                                        </p:attrNameLst>
                                      </p:cBhvr>
                                      <p:to>
                                        <p:strVal val="visible"/>
                                      </p:to>
                                    </p:set>
                                  </p:childTnLst>
                                </p:cTn>
                              </p:par>
                              <p:par>
                                <p:cTn id="2126" presetID="1" presetClass="entr" presetSubtype="0" fill="hold" grpId="0" nodeType="withEffect">
                                  <p:stCondLst>
                                    <p:cond delay="0"/>
                                  </p:stCondLst>
                                  <p:childTnLst>
                                    <p:set>
                                      <p:cBhvr>
                                        <p:cTn id="2127"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304"/>
                  </p:tgtEl>
                </p:cond>
              </p:nextCondLst>
            </p:seq>
            <p:seq concurrent="1" nextAc="seek">
              <p:cTn id="2128" restart="whenNotActive" fill="hold" evtFilter="cancelBubble" nodeType="interactiveSeq">
                <p:stCondLst>
                  <p:cond evt="onClick" delay="0">
                    <p:tgtEl>
                      <p:spTgt spid="303"/>
                    </p:tgtEl>
                  </p:cond>
                </p:stCondLst>
                <p:endSync evt="end" delay="0">
                  <p:rtn val="all"/>
                </p:endSync>
                <p:childTnLst>
                  <p:par>
                    <p:cTn id="2129" fill="hold">
                      <p:stCondLst>
                        <p:cond delay="0"/>
                      </p:stCondLst>
                      <p:childTnLst>
                        <p:par>
                          <p:cTn id="2130" fill="hold">
                            <p:stCondLst>
                              <p:cond delay="0"/>
                            </p:stCondLst>
                            <p:childTnLst>
                              <p:par>
                                <p:cTn id="2131" presetID="1" presetClass="exit" presetSubtype="0" fill="hold" grpId="2" nodeType="withEffect">
                                  <p:stCondLst>
                                    <p:cond delay="0"/>
                                  </p:stCondLst>
                                  <p:childTnLst>
                                    <p:set>
                                      <p:cBhvr>
                                        <p:cTn id="2132" dur="1" fill="hold">
                                          <p:stCondLst>
                                            <p:cond delay="0"/>
                                          </p:stCondLst>
                                        </p:cTn>
                                        <p:tgtEl>
                                          <p:spTgt spid="303"/>
                                        </p:tgtEl>
                                        <p:attrNameLst>
                                          <p:attrName>style.visibility</p:attrName>
                                        </p:attrNameLst>
                                      </p:cBhvr>
                                      <p:to>
                                        <p:strVal val="hidden"/>
                                      </p:to>
                                    </p:set>
                                  </p:childTnLst>
                                </p:cTn>
                              </p:par>
                              <p:par>
                                <p:cTn id="2133" presetID="1" presetClass="exit" presetSubtype="0" fill="hold" grpId="2" nodeType="withEffect">
                                  <p:stCondLst>
                                    <p:cond delay="0"/>
                                  </p:stCondLst>
                                  <p:childTnLst>
                                    <p:set>
                                      <p:cBhvr>
                                        <p:cTn id="2134" dur="1" fill="hold">
                                          <p:stCondLst>
                                            <p:cond delay="0"/>
                                          </p:stCondLst>
                                        </p:cTn>
                                        <p:tgtEl>
                                          <p:spTgt spid="304"/>
                                        </p:tgtEl>
                                        <p:attrNameLst>
                                          <p:attrName>style.visibility</p:attrName>
                                        </p:attrNameLst>
                                      </p:cBhvr>
                                      <p:to>
                                        <p:strVal val="hidden"/>
                                      </p:to>
                                    </p:set>
                                  </p:childTnLst>
                                </p:cTn>
                              </p:par>
                              <p:par>
                                <p:cTn id="2135" presetID="1" presetClass="entr" presetSubtype="0" fill="hold" grpId="3" nodeType="withEffect">
                                  <p:stCondLst>
                                    <p:cond delay="0"/>
                                  </p:stCondLst>
                                  <p:childTnLst>
                                    <p:set>
                                      <p:cBhvr>
                                        <p:cTn id="2136" dur="1" fill="hold">
                                          <p:stCondLst>
                                            <p:cond delay="0"/>
                                          </p:stCondLst>
                                        </p:cTn>
                                        <p:tgtEl>
                                          <p:spTgt spid="306"/>
                                        </p:tgtEl>
                                        <p:attrNameLst>
                                          <p:attrName>style.visibility</p:attrName>
                                        </p:attrNameLst>
                                      </p:cBhvr>
                                      <p:to>
                                        <p:strVal val="visible"/>
                                      </p:to>
                                    </p:set>
                                  </p:childTnLst>
                                </p:cTn>
                              </p:par>
                              <p:par>
                                <p:cTn id="2137" presetID="1" presetClass="entr" presetSubtype="0" fill="hold" grpId="3" nodeType="withEffect">
                                  <p:stCondLst>
                                    <p:cond delay="0"/>
                                  </p:stCondLst>
                                  <p:childTnLst>
                                    <p:set>
                                      <p:cBhvr>
                                        <p:cTn id="2138"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3"/>
                  </p:tgtEl>
                </p:cond>
              </p:nextCondLst>
            </p:seq>
            <p:seq concurrent="1" nextAc="seek">
              <p:cTn id="2139" restart="whenNotActive" fill="hold" evtFilter="cancelBubble" nodeType="interactiveSeq">
                <p:stCondLst>
                  <p:cond evt="onClick" delay="0">
                    <p:tgtEl>
                      <p:spTgt spid="306"/>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1" nodeType="withEffect">
                                  <p:stCondLst>
                                    <p:cond delay="0"/>
                                  </p:stCondLst>
                                  <p:childTnLst>
                                    <p:set>
                                      <p:cBhvr>
                                        <p:cTn id="2143" dur="1" fill="hold">
                                          <p:stCondLst>
                                            <p:cond delay="0"/>
                                          </p:stCondLst>
                                        </p:cTn>
                                        <p:tgtEl>
                                          <p:spTgt spid="306"/>
                                        </p:tgtEl>
                                        <p:attrNameLst>
                                          <p:attrName>style.visibility</p:attrName>
                                        </p:attrNameLst>
                                      </p:cBhvr>
                                      <p:to>
                                        <p:strVal val="hidden"/>
                                      </p:to>
                                    </p:set>
                                  </p:childTnLst>
                                </p:cTn>
                              </p:par>
                              <p:par>
                                <p:cTn id="2144" presetID="1" presetClass="exit" presetSubtype="0" fill="hold" grpId="1" nodeType="withEffect">
                                  <p:stCondLst>
                                    <p:cond delay="0"/>
                                  </p:stCondLst>
                                  <p:childTnLst>
                                    <p:set>
                                      <p:cBhvr>
                                        <p:cTn id="2145" dur="1" fill="hold">
                                          <p:stCondLst>
                                            <p:cond delay="0"/>
                                          </p:stCondLst>
                                        </p:cTn>
                                        <p:tgtEl>
                                          <p:spTgt spid="305"/>
                                        </p:tgtEl>
                                        <p:attrNameLst>
                                          <p:attrName>style.visibility</p:attrName>
                                        </p:attrNameLst>
                                      </p:cBhvr>
                                      <p:to>
                                        <p:strVal val="hidden"/>
                                      </p:to>
                                    </p:set>
                                  </p:childTnLst>
                                </p:cTn>
                              </p:par>
                              <p:par>
                                <p:cTn id="2146" presetID="1" presetClass="entr" presetSubtype="0" fill="hold" grpId="3" nodeType="withEffect">
                                  <p:stCondLst>
                                    <p:cond delay="0"/>
                                  </p:stCondLst>
                                  <p:childTnLst>
                                    <p:set>
                                      <p:cBhvr>
                                        <p:cTn id="2147" dur="1" fill="hold">
                                          <p:stCondLst>
                                            <p:cond delay="0"/>
                                          </p:stCondLst>
                                        </p:cTn>
                                        <p:tgtEl>
                                          <p:spTgt spid="304"/>
                                        </p:tgtEl>
                                        <p:attrNameLst>
                                          <p:attrName>style.visibility</p:attrName>
                                        </p:attrNameLst>
                                      </p:cBhvr>
                                      <p:to>
                                        <p:strVal val="visible"/>
                                      </p:to>
                                    </p:set>
                                  </p:childTnLst>
                                </p:cTn>
                              </p:par>
                              <p:par>
                                <p:cTn id="2148" presetID="1" presetClass="entr" presetSubtype="0" fill="hold" grpId="3" nodeType="withEffect">
                                  <p:stCondLst>
                                    <p:cond delay="0"/>
                                  </p:stCondLst>
                                  <p:childTnLst>
                                    <p:set>
                                      <p:cBhvr>
                                        <p:cTn id="2149"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6"/>
                  </p:tgtEl>
                </p:cond>
              </p:nextCondLst>
            </p:seq>
            <p:seq concurrent="1" nextAc="seek">
              <p:cTn id="2150" restart="whenNotActive" fill="hold" evtFilter="cancelBubble" nodeType="interactiveSeq">
                <p:stCondLst>
                  <p:cond evt="onClick" delay="0">
                    <p:tgtEl>
                      <p:spTgt spid="305"/>
                    </p:tgtEl>
                  </p:cond>
                </p:stCondLst>
                <p:endSync evt="end" delay="0">
                  <p:rtn val="all"/>
                </p:endSync>
                <p:childTnLst>
                  <p:par>
                    <p:cTn id="2151" fill="hold">
                      <p:stCondLst>
                        <p:cond delay="0"/>
                      </p:stCondLst>
                      <p:childTnLst>
                        <p:par>
                          <p:cTn id="2152" fill="hold">
                            <p:stCondLst>
                              <p:cond delay="0"/>
                            </p:stCondLst>
                            <p:childTnLst>
                              <p:par>
                                <p:cTn id="2153" presetID="1" presetClass="exit" presetSubtype="0" fill="hold" grpId="2" nodeType="withEffect">
                                  <p:stCondLst>
                                    <p:cond delay="0"/>
                                  </p:stCondLst>
                                  <p:childTnLst>
                                    <p:set>
                                      <p:cBhvr>
                                        <p:cTn id="2154" dur="1" fill="hold">
                                          <p:stCondLst>
                                            <p:cond delay="0"/>
                                          </p:stCondLst>
                                        </p:cTn>
                                        <p:tgtEl>
                                          <p:spTgt spid="305"/>
                                        </p:tgtEl>
                                        <p:attrNameLst>
                                          <p:attrName>style.visibility</p:attrName>
                                        </p:attrNameLst>
                                      </p:cBhvr>
                                      <p:to>
                                        <p:strVal val="hidden"/>
                                      </p:to>
                                    </p:set>
                                  </p:childTnLst>
                                </p:cTn>
                              </p:par>
                              <p:par>
                                <p:cTn id="2155" presetID="1" presetClass="exit" presetSubtype="0" fill="hold" grpId="2" nodeType="withEffect">
                                  <p:stCondLst>
                                    <p:cond delay="0"/>
                                  </p:stCondLst>
                                  <p:childTnLst>
                                    <p:set>
                                      <p:cBhvr>
                                        <p:cTn id="2156" dur="1" fill="hold">
                                          <p:stCondLst>
                                            <p:cond delay="0"/>
                                          </p:stCondLst>
                                        </p:cTn>
                                        <p:tgtEl>
                                          <p:spTgt spid="306"/>
                                        </p:tgtEl>
                                        <p:attrNameLst>
                                          <p:attrName>style.visibility</p:attrName>
                                        </p:attrNameLst>
                                      </p:cBhvr>
                                      <p:to>
                                        <p:strVal val="hidden"/>
                                      </p:to>
                                    </p:set>
                                  </p:childTnLst>
                                </p:cTn>
                              </p:par>
                              <p:par>
                                <p:cTn id="2157" presetID="1" presetClass="entr" presetSubtype="0" fill="hold" grpId="0" nodeType="withEffect">
                                  <p:stCondLst>
                                    <p:cond delay="0"/>
                                  </p:stCondLst>
                                  <p:childTnLst>
                                    <p:set>
                                      <p:cBhvr>
                                        <p:cTn id="2158" dur="1" fill="hold">
                                          <p:stCondLst>
                                            <p:cond delay="0"/>
                                          </p:stCondLst>
                                        </p:cTn>
                                        <p:tgtEl>
                                          <p:spTgt spid="308"/>
                                        </p:tgtEl>
                                        <p:attrNameLst>
                                          <p:attrName>style.visibility</p:attrName>
                                        </p:attrNameLst>
                                      </p:cBhvr>
                                      <p:to>
                                        <p:strVal val="visible"/>
                                      </p:to>
                                    </p:set>
                                  </p:childTnLst>
                                </p:cTn>
                              </p:par>
                              <p:par>
                                <p:cTn id="2159" presetID="1" presetClass="entr" presetSubtype="0" fill="hold" grpId="0" nodeType="withEffect">
                                  <p:stCondLst>
                                    <p:cond delay="0"/>
                                  </p:stCondLst>
                                  <p:childTnLst>
                                    <p:set>
                                      <p:cBhvr>
                                        <p:cTn id="2160"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05"/>
                  </p:tgtEl>
                </p:cond>
              </p:nextCondLst>
            </p:seq>
            <p:seq concurrent="1" nextAc="seek">
              <p:cTn id="2161" restart="whenNotActive" fill="hold" evtFilter="cancelBubble" nodeType="interactiveSeq">
                <p:stCondLst>
                  <p:cond evt="onClick" delay="0">
                    <p:tgtEl>
                      <p:spTgt spid="308"/>
                    </p:tgtEl>
                  </p:cond>
                </p:stCondLst>
                <p:endSync evt="end" delay="0">
                  <p:rtn val="all"/>
                </p:endSync>
                <p:childTnLst>
                  <p:par>
                    <p:cTn id="2162" fill="hold">
                      <p:stCondLst>
                        <p:cond delay="0"/>
                      </p:stCondLst>
                      <p:childTnLst>
                        <p:par>
                          <p:cTn id="2163" fill="hold">
                            <p:stCondLst>
                              <p:cond delay="0"/>
                            </p:stCondLst>
                            <p:childTnLst>
                              <p:par>
                                <p:cTn id="2164" presetID="1" presetClass="exit" presetSubtype="0" fill="hold" grpId="1" nodeType="withEffect">
                                  <p:stCondLst>
                                    <p:cond delay="0"/>
                                  </p:stCondLst>
                                  <p:childTnLst>
                                    <p:set>
                                      <p:cBhvr>
                                        <p:cTn id="2165" dur="1" fill="hold">
                                          <p:stCondLst>
                                            <p:cond delay="0"/>
                                          </p:stCondLst>
                                        </p:cTn>
                                        <p:tgtEl>
                                          <p:spTgt spid="308"/>
                                        </p:tgtEl>
                                        <p:attrNameLst>
                                          <p:attrName>style.visibility</p:attrName>
                                        </p:attrNameLst>
                                      </p:cBhvr>
                                      <p:to>
                                        <p:strVal val="hidden"/>
                                      </p:to>
                                    </p:set>
                                  </p:childTnLst>
                                </p:cTn>
                              </p:par>
                              <p:par>
                                <p:cTn id="2166" presetID="1" presetClass="exit" presetSubtype="0" fill="hold" grpId="1" nodeType="withEffect">
                                  <p:stCondLst>
                                    <p:cond delay="0"/>
                                  </p:stCondLst>
                                  <p:childTnLst>
                                    <p:set>
                                      <p:cBhvr>
                                        <p:cTn id="2167" dur="1" fill="hold">
                                          <p:stCondLst>
                                            <p:cond delay="0"/>
                                          </p:stCondLst>
                                        </p:cTn>
                                        <p:tgtEl>
                                          <p:spTgt spid="307"/>
                                        </p:tgtEl>
                                        <p:attrNameLst>
                                          <p:attrName>style.visibility</p:attrName>
                                        </p:attrNameLst>
                                      </p:cBhvr>
                                      <p:to>
                                        <p:strVal val="hidden"/>
                                      </p:to>
                                    </p:set>
                                  </p:childTnLst>
                                </p:cTn>
                              </p:par>
                              <p:par>
                                <p:cTn id="2168" presetID="1" presetClass="entr" presetSubtype="0" fill="hold" grpId="0" nodeType="withEffect">
                                  <p:stCondLst>
                                    <p:cond delay="0"/>
                                  </p:stCondLst>
                                  <p:childTnLst>
                                    <p:set>
                                      <p:cBhvr>
                                        <p:cTn id="2169" dur="1" fill="hold">
                                          <p:stCondLst>
                                            <p:cond delay="0"/>
                                          </p:stCondLst>
                                        </p:cTn>
                                        <p:tgtEl>
                                          <p:spTgt spid="306"/>
                                        </p:tgtEl>
                                        <p:attrNameLst>
                                          <p:attrName>style.visibility</p:attrName>
                                        </p:attrNameLst>
                                      </p:cBhvr>
                                      <p:to>
                                        <p:strVal val="visible"/>
                                      </p:to>
                                    </p:set>
                                  </p:childTnLst>
                                </p:cTn>
                              </p:par>
                              <p:par>
                                <p:cTn id="2170" presetID="1" presetClass="entr" presetSubtype="0" fill="hold" grpId="0" nodeType="withEffect">
                                  <p:stCondLst>
                                    <p:cond delay="0"/>
                                  </p:stCondLst>
                                  <p:childTnLst>
                                    <p:set>
                                      <p:cBhvr>
                                        <p:cTn id="2171"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8"/>
                  </p:tgtEl>
                </p:cond>
              </p:nextCondLst>
            </p:seq>
            <p:seq concurrent="1" nextAc="seek">
              <p:cTn id="2172" restart="whenNotActive" fill="hold" evtFilter="cancelBubble" nodeType="interactiveSeq">
                <p:stCondLst>
                  <p:cond evt="onClick" delay="0">
                    <p:tgtEl>
                      <p:spTgt spid="307"/>
                    </p:tgtEl>
                  </p:cond>
                </p:stCondLst>
                <p:endSync evt="end" delay="0">
                  <p:rtn val="all"/>
                </p:endSync>
                <p:childTnLst>
                  <p:par>
                    <p:cTn id="2173" fill="hold">
                      <p:stCondLst>
                        <p:cond delay="0"/>
                      </p:stCondLst>
                      <p:childTnLst>
                        <p:par>
                          <p:cTn id="2174" fill="hold">
                            <p:stCondLst>
                              <p:cond delay="0"/>
                            </p:stCondLst>
                            <p:childTnLst>
                              <p:par>
                                <p:cTn id="2175" presetID="1" presetClass="exit" presetSubtype="0" fill="hold" grpId="2" nodeType="withEffect">
                                  <p:stCondLst>
                                    <p:cond delay="0"/>
                                  </p:stCondLst>
                                  <p:childTnLst>
                                    <p:set>
                                      <p:cBhvr>
                                        <p:cTn id="2176" dur="1" fill="hold">
                                          <p:stCondLst>
                                            <p:cond delay="0"/>
                                          </p:stCondLst>
                                        </p:cTn>
                                        <p:tgtEl>
                                          <p:spTgt spid="307"/>
                                        </p:tgtEl>
                                        <p:attrNameLst>
                                          <p:attrName>style.visibility</p:attrName>
                                        </p:attrNameLst>
                                      </p:cBhvr>
                                      <p:to>
                                        <p:strVal val="hidden"/>
                                      </p:to>
                                    </p:set>
                                  </p:childTnLst>
                                </p:cTn>
                              </p:par>
                              <p:par>
                                <p:cTn id="2177" presetID="1" presetClass="exit" presetSubtype="0" fill="hold" grpId="2" nodeType="withEffect">
                                  <p:stCondLst>
                                    <p:cond delay="0"/>
                                  </p:stCondLst>
                                  <p:childTnLst>
                                    <p:set>
                                      <p:cBhvr>
                                        <p:cTn id="2178" dur="1" fill="hold">
                                          <p:stCondLst>
                                            <p:cond delay="0"/>
                                          </p:stCondLst>
                                        </p:cTn>
                                        <p:tgtEl>
                                          <p:spTgt spid="308"/>
                                        </p:tgtEl>
                                        <p:attrNameLst>
                                          <p:attrName>style.visibility</p:attrName>
                                        </p:attrNameLst>
                                      </p:cBhvr>
                                      <p:to>
                                        <p:strVal val="hidden"/>
                                      </p:to>
                                    </p:set>
                                  </p:childTnLst>
                                </p:cTn>
                              </p:par>
                              <p:par>
                                <p:cTn id="2179" presetID="1" presetClass="entr" presetSubtype="0" fill="hold" grpId="1" nodeType="withEffect">
                                  <p:stCondLst>
                                    <p:cond delay="0"/>
                                  </p:stCondLst>
                                  <p:childTnLst>
                                    <p:set>
                                      <p:cBhvr>
                                        <p:cTn id="2180" dur="1" fill="hold">
                                          <p:stCondLst>
                                            <p:cond delay="0"/>
                                          </p:stCondLst>
                                        </p:cTn>
                                        <p:tgtEl>
                                          <p:spTgt spid="310"/>
                                        </p:tgtEl>
                                        <p:attrNameLst>
                                          <p:attrName>style.visibility</p:attrName>
                                        </p:attrNameLst>
                                      </p:cBhvr>
                                      <p:to>
                                        <p:strVal val="visible"/>
                                      </p:to>
                                    </p:set>
                                  </p:childTnLst>
                                </p:cTn>
                              </p:par>
                              <p:par>
                                <p:cTn id="2181" presetID="1" presetClass="entr" presetSubtype="0" fill="hold" grpId="1" nodeType="withEffect">
                                  <p:stCondLst>
                                    <p:cond delay="0"/>
                                  </p:stCondLst>
                                  <p:childTnLst>
                                    <p:set>
                                      <p:cBhvr>
                                        <p:cTn id="2182" dur="1" fill="hold">
                                          <p:stCondLst>
                                            <p:cond delay="0"/>
                                          </p:stCondLst>
                                        </p:cTn>
                                        <p:tgtEl>
                                          <p:spTgt spid="309"/>
                                        </p:tgtEl>
                                        <p:attrNameLst>
                                          <p:attrName>style.visibility</p:attrName>
                                        </p:attrNameLst>
                                      </p:cBhvr>
                                      <p:to>
                                        <p:strVal val="visible"/>
                                      </p:to>
                                    </p:set>
                                  </p:childTnLst>
                                </p:cTn>
                              </p:par>
                            </p:childTnLst>
                          </p:cTn>
                        </p:par>
                      </p:childTnLst>
                    </p:cTn>
                  </p:par>
                </p:childTnLst>
              </p:cTn>
              <p:nextCondLst>
                <p:cond evt="onClick" delay="0">
                  <p:tgtEl>
                    <p:spTgt spid="307"/>
                  </p:tgtEl>
                </p:cond>
              </p:nextCondLst>
            </p:seq>
            <p:seq concurrent="1" nextAc="seek">
              <p:cTn id="2183" restart="whenNotActive" fill="hold" evtFilter="cancelBubble" nodeType="interactiveSeq">
                <p:stCondLst>
                  <p:cond evt="onClick" delay="0">
                    <p:tgtEl>
                      <p:spTgt spid="310"/>
                    </p:tgtEl>
                  </p:cond>
                </p:stCondLst>
                <p:endSync evt="end" delay="0">
                  <p:rtn val="all"/>
                </p:endSync>
                <p:childTnLst>
                  <p:par>
                    <p:cTn id="2184" fill="hold">
                      <p:stCondLst>
                        <p:cond delay="0"/>
                      </p:stCondLst>
                      <p:childTnLst>
                        <p:par>
                          <p:cTn id="2185" fill="hold">
                            <p:stCondLst>
                              <p:cond delay="0"/>
                            </p:stCondLst>
                            <p:childTnLst>
                              <p:par>
                                <p:cTn id="2186" presetID="1" presetClass="exit" presetSubtype="0" fill="hold" grpId="0" nodeType="withEffect">
                                  <p:stCondLst>
                                    <p:cond delay="0"/>
                                  </p:stCondLst>
                                  <p:childTnLst>
                                    <p:set>
                                      <p:cBhvr>
                                        <p:cTn id="2187" dur="1" fill="hold">
                                          <p:stCondLst>
                                            <p:cond delay="0"/>
                                          </p:stCondLst>
                                        </p:cTn>
                                        <p:tgtEl>
                                          <p:spTgt spid="310"/>
                                        </p:tgtEl>
                                        <p:attrNameLst>
                                          <p:attrName>style.visibility</p:attrName>
                                        </p:attrNameLst>
                                      </p:cBhvr>
                                      <p:to>
                                        <p:strVal val="hidden"/>
                                      </p:to>
                                    </p:set>
                                  </p:childTnLst>
                                </p:cTn>
                              </p:par>
                              <p:par>
                                <p:cTn id="2188" presetID="1" presetClass="exit" presetSubtype="0" fill="hold" grpId="0" nodeType="withEffect">
                                  <p:stCondLst>
                                    <p:cond delay="0"/>
                                  </p:stCondLst>
                                  <p:childTnLst>
                                    <p:set>
                                      <p:cBhvr>
                                        <p:cTn id="2189" dur="1" fill="hold">
                                          <p:stCondLst>
                                            <p:cond delay="0"/>
                                          </p:stCondLst>
                                        </p:cTn>
                                        <p:tgtEl>
                                          <p:spTgt spid="309"/>
                                        </p:tgtEl>
                                        <p:attrNameLst>
                                          <p:attrName>style.visibility</p:attrName>
                                        </p:attrNameLst>
                                      </p:cBhvr>
                                      <p:to>
                                        <p:strVal val="hidden"/>
                                      </p:to>
                                    </p:set>
                                  </p:childTnLst>
                                </p:cTn>
                              </p:par>
                              <p:par>
                                <p:cTn id="2190" presetID="1" presetClass="entr" presetSubtype="0" fill="hold" grpId="3" nodeType="withEffect">
                                  <p:stCondLst>
                                    <p:cond delay="0"/>
                                  </p:stCondLst>
                                  <p:childTnLst>
                                    <p:set>
                                      <p:cBhvr>
                                        <p:cTn id="2191" dur="1" fill="hold">
                                          <p:stCondLst>
                                            <p:cond delay="0"/>
                                          </p:stCondLst>
                                        </p:cTn>
                                        <p:tgtEl>
                                          <p:spTgt spid="308"/>
                                        </p:tgtEl>
                                        <p:attrNameLst>
                                          <p:attrName>style.visibility</p:attrName>
                                        </p:attrNameLst>
                                      </p:cBhvr>
                                      <p:to>
                                        <p:strVal val="visible"/>
                                      </p:to>
                                    </p:set>
                                  </p:childTnLst>
                                </p:cTn>
                              </p:par>
                              <p:par>
                                <p:cTn id="2192" presetID="1" presetClass="entr" presetSubtype="0" fill="hold" grpId="3" nodeType="withEffect">
                                  <p:stCondLst>
                                    <p:cond delay="0"/>
                                  </p:stCondLst>
                                  <p:childTnLst>
                                    <p:set>
                                      <p:cBhvr>
                                        <p:cTn id="2193"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10"/>
                  </p:tgtEl>
                </p:cond>
              </p:nextCondLst>
            </p:seq>
            <p:seq concurrent="1" nextAc="seek">
              <p:cTn id="2194" restart="whenNotActive" fill="hold" evtFilter="cancelBubble" nodeType="interactiveSeq">
                <p:stCondLst>
                  <p:cond evt="onClick" delay="0">
                    <p:tgtEl>
                      <p:spTgt spid="312"/>
                    </p:tgtEl>
                  </p:cond>
                </p:stCondLst>
                <p:endSync evt="end" delay="0">
                  <p:rtn val="all"/>
                </p:endSync>
                <p:childTnLst>
                  <p:par>
                    <p:cTn id="2195" fill="hold">
                      <p:stCondLst>
                        <p:cond delay="0"/>
                      </p:stCondLst>
                      <p:childTnLst>
                        <p:par>
                          <p:cTn id="2196" fill="hold">
                            <p:stCondLst>
                              <p:cond delay="0"/>
                            </p:stCondLst>
                            <p:childTnLst>
                              <p:par>
                                <p:cTn id="2197" presetID="1" presetClass="exit" presetSubtype="0" fill="hold" grpId="0" nodeType="withEffect">
                                  <p:stCondLst>
                                    <p:cond delay="0"/>
                                  </p:stCondLst>
                                  <p:childTnLst>
                                    <p:set>
                                      <p:cBhvr>
                                        <p:cTn id="2198" dur="1" fill="hold">
                                          <p:stCondLst>
                                            <p:cond delay="0"/>
                                          </p:stCondLst>
                                        </p:cTn>
                                        <p:tgtEl>
                                          <p:spTgt spid="312"/>
                                        </p:tgtEl>
                                        <p:attrNameLst>
                                          <p:attrName>style.visibility</p:attrName>
                                        </p:attrNameLst>
                                      </p:cBhvr>
                                      <p:to>
                                        <p:strVal val="hidden"/>
                                      </p:to>
                                    </p:set>
                                  </p:childTnLst>
                                </p:cTn>
                              </p:par>
                              <p:par>
                                <p:cTn id="2199" presetID="1" presetClass="entr" presetSubtype="0" fill="hold" grpId="0" nodeType="withEffect">
                                  <p:stCondLst>
                                    <p:cond delay="0"/>
                                  </p:stCondLst>
                                  <p:childTnLst>
                                    <p:set>
                                      <p:cBhvr>
                                        <p:cTn id="2200" dur="1" fill="hold">
                                          <p:stCondLst>
                                            <p:cond delay="0"/>
                                          </p:stCondLst>
                                        </p:cTn>
                                        <p:tgtEl>
                                          <p:spTgt spid="313"/>
                                        </p:tgtEl>
                                        <p:attrNameLst>
                                          <p:attrName>style.visibility</p:attrName>
                                        </p:attrNameLst>
                                      </p:cBhvr>
                                      <p:to>
                                        <p:strVal val="visible"/>
                                      </p:to>
                                    </p:set>
                                  </p:childTnLst>
                                </p:cTn>
                              </p:par>
                              <p:par>
                                <p:cTn id="2201" presetID="1" presetClass="entr" presetSubtype="0" fill="hold" grpId="0" nodeType="withEffect">
                                  <p:stCondLst>
                                    <p:cond delay="0"/>
                                  </p:stCondLst>
                                  <p:childTnLst>
                                    <p:set>
                                      <p:cBhvr>
                                        <p:cTn id="2202"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2"/>
                  </p:tgtEl>
                </p:cond>
              </p:nextCondLst>
            </p:seq>
            <p:seq concurrent="1" nextAc="seek">
              <p:cTn id="2203" restart="whenNotActive" fill="hold" evtFilter="cancelBubble" nodeType="interactiveSeq">
                <p:stCondLst>
                  <p:cond evt="onClick" delay="0">
                    <p:tgtEl>
                      <p:spTgt spid="314"/>
                    </p:tgtEl>
                  </p:cond>
                </p:stCondLst>
                <p:endSync evt="end" delay="0">
                  <p:rtn val="all"/>
                </p:endSync>
                <p:childTnLst>
                  <p:par>
                    <p:cTn id="2204" fill="hold">
                      <p:stCondLst>
                        <p:cond delay="0"/>
                      </p:stCondLst>
                      <p:childTnLst>
                        <p:par>
                          <p:cTn id="2205" fill="hold">
                            <p:stCondLst>
                              <p:cond delay="0"/>
                            </p:stCondLst>
                            <p:childTnLst>
                              <p:par>
                                <p:cTn id="2206" presetID="1" presetClass="exit" presetSubtype="0" fill="hold" grpId="1" nodeType="withEffect">
                                  <p:stCondLst>
                                    <p:cond delay="0"/>
                                  </p:stCondLst>
                                  <p:childTnLst>
                                    <p:set>
                                      <p:cBhvr>
                                        <p:cTn id="2207" dur="1" fill="hold">
                                          <p:stCondLst>
                                            <p:cond delay="0"/>
                                          </p:stCondLst>
                                        </p:cTn>
                                        <p:tgtEl>
                                          <p:spTgt spid="313"/>
                                        </p:tgtEl>
                                        <p:attrNameLst>
                                          <p:attrName>style.visibility</p:attrName>
                                        </p:attrNameLst>
                                      </p:cBhvr>
                                      <p:to>
                                        <p:strVal val="hidden"/>
                                      </p:to>
                                    </p:set>
                                  </p:childTnLst>
                                </p:cTn>
                              </p:par>
                              <p:par>
                                <p:cTn id="2208" presetID="1" presetClass="exit" presetSubtype="0" fill="hold" grpId="1" nodeType="withEffect">
                                  <p:stCondLst>
                                    <p:cond delay="0"/>
                                  </p:stCondLst>
                                  <p:childTnLst>
                                    <p:set>
                                      <p:cBhvr>
                                        <p:cTn id="2209" dur="1" fill="hold">
                                          <p:stCondLst>
                                            <p:cond delay="0"/>
                                          </p:stCondLst>
                                        </p:cTn>
                                        <p:tgtEl>
                                          <p:spTgt spid="314"/>
                                        </p:tgtEl>
                                        <p:attrNameLst>
                                          <p:attrName>style.visibility</p:attrName>
                                        </p:attrNameLst>
                                      </p:cBhvr>
                                      <p:to>
                                        <p:strVal val="hidden"/>
                                      </p:to>
                                    </p:set>
                                  </p:childTnLst>
                                </p:cTn>
                              </p:par>
                              <p:par>
                                <p:cTn id="2210" presetID="1" presetClass="entr" presetSubtype="0" fill="hold" grpId="1" nodeType="withEffect">
                                  <p:stCondLst>
                                    <p:cond delay="0"/>
                                  </p:stCondLst>
                                  <p:childTnLst>
                                    <p:set>
                                      <p:cBhvr>
                                        <p:cTn id="2211"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314"/>
                  </p:tgtEl>
                </p:cond>
              </p:nextCondLst>
            </p:seq>
            <p:seq concurrent="1" nextAc="seek">
              <p:cTn id="2212" restart="whenNotActive" fill="hold" evtFilter="cancelBubble" nodeType="interactiveSeq">
                <p:stCondLst>
                  <p:cond evt="onClick" delay="0">
                    <p:tgtEl>
                      <p:spTgt spid="313"/>
                    </p:tgtEl>
                  </p:cond>
                </p:stCondLst>
                <p:endSync evt="end" delay="0">
                  <p:rtn val="all"/>
                </p:endSync>
                <p:childTnLst>
                  <p:par>
                    <p:cTn id="2213" fill="hold">
                      <p:stCondLst>
                        <p:cond delay="0"/>
                      </p:stCondLst>
                      <p:childTnLst>
                        <p:par>
                          <p:cTn id="2214" fill="hold">
                            <p:stCondLst>
                              <p:cond delay="0"/>
                            </p:stCondLst>
                            <p:childTnLst>
                              <p:par>
                                <p:cTn id="2215" presetID="1" presetClass="exit" presetSubtype="0" fill="hold" grpId="2" nodeType="withEffect">
                                  <p:stCondLst>
                                    <p:cond delay="0"/>
                                  </p:stCondLst>
                                  <p:childTnLst>
                                    <p:set>
                                      <p:cBhvr>
                                        <p:cTn id="2216" dur="1" fill="hold">
                                          <p:stCondLst>
                                            <p:cond delay="0"/>
                                          </p:stCondLst>
                                        </p:cTn>
                                        <p:tgtEl>
                                          <p:spTgt spid="313"/>
                                        </p:tgtEl>
                                        <p:attrNameLst>
                                          <p:attrName>style.visibility</p:attrName>
                                        </p:attrNameLst>
                                      </p:cBhvr>
                                      <p:to>
                                        <p:strVal val="hidden"/>
                                      </p:to>
                                    </p:set>
                                  </p:childTnLst>
                                </p:cTn>
                              </p:par>
                              <p:par>
                                <p:cTn id="2217" presetID="1" presetClass="exit" presetSubtype="0" fill="hold" grpId="3" nodeType="withEffect">
                                  <p:stCondLst>
                                    <p:cond delay="0"/>
                                  </p:stCondLst>
                                  <p:childTnLst>
                                    <p:set>
                                      <p:cBhvr>
                                        <p:cTn id="2218" dur="1" fill="hold">
                                          <p:stCondLst>
                                            <p:cond delay="0"/>
                                          </p:stCondLst>
                                        </p:cTn>
                                        <p:tgtEl>
                                          <p:spTgt spid="314"/>
                                        </p:tgtEl>
                                        <p:attrNameLst>
                                          <p:attrName>style.visibility</p:attrName>
                                        </p:attrNameLst>
                                      </p:cBhvr>
                                      <p:to>
                                        <p:strVal val="hidden"/>
                                      </p:to>
                                    </p:set>
                                  </p:childTnLst>
                                </p:cTn>
                              </p:par>
                              <p:par>
                                <p:cTn id="2219" presetID="1" presetClass="entr" presetSubtype="0" fill="hold" grpId="0" nodeType="withEffect">
                                  <p:stCondLst>
                                    <p:cond delay="0"/>
                                  </p:stCondLst>
                                  <p:childTnLst>
                                    <p:set>
                                      <p:cBhvr>
                                        <p:cTn id="2220" dur="1" fill="hold">
                                          <p:stCondLst>
                                            <p:cond delay="0"/>
                                          </p:stCondLst>
                                        </p:cTn>
                                        <p:tgtEl>
                                          <p:spTgt spid="316"/>
                                        </p:tgtEl>
                                        <p:attrNameLst>
                                          <p:attrName>style.visibility</p:attrName>
                                        </p:attrNameLst>
                                      </p:cBhvr>
                                      <p:to>
                                        <p:strVal val="visible"/>
                                      </p:to>
                                    </p:set>
                                  </p:childTnLst>
                                </p:cTn>
                              </p:par>
                              <p:par>
                                <p:cTn id="2221" presetID="1" presetClass="entr" presetSubtype="0" fill="hold" grpId="0" nodeType="withEffect">
                                  <p:stCondLst>
                                    <p:cond delay="0"/>
                                  </p:stCondLst>
                                  <p:childTnLst>
                                    <p:set>
                                      <p:cBhvr>
                                        <p:cTn id="2222"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3"/>
                  </p:tgtEl>
                </p:cond>
              </p:nextCondLst>
            </p:seq>
            <p:seq concurrent="1" nextAc="seek">
              <p:cTn id="2223" restart="whenNotActive" fill="hold" evtFilter="cancelBubble" nodeType="interactiveSeq">
                <p:stCondLst>
                  <p:cond evt="onClick" delay="0">
                    <p:tgtEl>
                      <p:spTgt spid="316"/>
                    </p:tgtEl>
                  </p:cond>
                </p:stCondLst>
                <p:endSync evt="end" delay="0">
                  <p:rtn val="all"/>
                </p:endSync>
                <p:childTnLst>
                  <p:par>
                    <p:cTn id="2224" fill="hold">
                      <p:stCondLst>
                        <p:cond delay="0"/>
                      </p:stCondLst>
                      <p:childTnLst>
                        <p:par>
                          <p:cTn id="2225" fill="hold">
                            <p:stCondLst>
                              <p:cond delay="0"/>
                            </p:stCondLst>
                            <p:childTnLst>
                              <p:par>
                                <p:cTn id="2226" presetID="1" presetClass="exit" presetSubtype="0" fill="hold" grpId="1" nodeType="withEffect">
                                  <p:stCondLst>
                                    <p:cond delay="0"/>
                                  </p:stCondLst>
                                  <p:childTnLst>
                                    <p:set>
                                      <p:cBhvr>
                                        <p:cTn id="2227" dur="1" fill="hold">
                                          <p:stCondLst>
                                            <p:cond delay="0"/>
                                          </p:stCondLst>
                                        </p:cTn>
                                        <p:tgtEl>
                                          <p:spTgt spid="316"/>
                                        </p:tgtEl>
                                        <p:attrNameLst>
                                          <p:attrName>style.visibility</p:attrName>
                                        </p:attrNameLst>
                                      </p:cBhvr>
                                      <p:to>
                                        <p:strVal val="hidden"/>
                                      </p:to>
                                    </p:set>
                                  </p:childTnLst>
                                </p:cTn>
                              </p:par>
                              <p:par>
                                <p:cTn id="2228" presetID="1" presetClass="exit" presetSubtype="0" fill="hold" grpId="1" nodeType="withEffect">
                                  <p:stCondLst>
                                    <p:cond delay="0"/>
                                  </p:stCondLst>
                                  <p:childTnLst>
                                    <p:set>
                                      <p:cBhvr>
                                        <p:cTn id="2229" dur="1" fill="hold">
                                          <p:stCondLst>
                                            <p:cond delay="0"/>
                                          </p:stCondLst>
                                        </p:cTn>
                                        <p:tgtEl>
                                          <p:spTgt spid="315"/>
                                        </p:tgtEl>
                                        <p:attrNameLst>
                                          <p:attrName>style.visibility</p:attrName>
                                        </p:attrNameLst>
                                      </p:cBhvr>
                                      <p:to>
                                        <p:strVal val="hidden"/>
                                      </p:to>
                                    </p:set>
                                  </p:childTnLst>
                                </p:cTn>
                              </p:par>
                              <p:par>
                                <p:cTn id="2230" presetID="1" presetClass="entr" presetSubtype="0" fill="hold" grpId="3" nodeType="withEffect">
                                  <p:stCondLst>
                                    <p:cond delay="0"/>
                                  </p:stCondLst>
                                  <p:childTnLst>
                                    <p:set>
                                      <p:cBhvr>
                                        <p:cTn id="2231" dur="1" fill="hold">
                                          <p:stCondLst>
                                            <p:cond delay="0"/>
                                          </p:stCondLst>
                                        </p:cTn>
                                        <p:tgtEl>
                                          <p:spTgt spid="313"/>
                                        </p:tgtEl>
                                        <p:attrNameLst>
                                          <p:attrName>style.visibility</p:attrName>
                                        </p:attrNameLst>
                                      </p:cBhvr>
                                      <p:to>
                                        <p:strVal val="visible"/>
                                      </p:to>
                                    </p:set>
                                  </p:childTnLst>
                                </p:cTn>
                              </p:par>
                              <p:par>
                                <p:cTn id="2232" presetID="1" presetClass="entr" presetSubtype="0" fill="hold" grpId="2" nodeType="withEffect">
                                  <p:stCondLst>
                                    <p:cond delay="0"/>
                                  </p:stCondLst>
                                  <p:childTnLst>
                                    <p:set>
                                      <p:cBhvr>
                                        <p:cTn id="2233"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6"/>
                  </p:tgtEl>
                </p:cond>
              </p:nextCondLst>
            </p:seq>
            <p:seq concurrent="1" nextAc="seek">
              <p:cTn id="2234" restart="whenNotActive" fill="hold" evtFilter="cancelBubble" nodeType="interactiveSeq">
                <p:stCondLst>
                  <p:cond evt="onClick" delay="0">
                    <p:tgtEl>
                      <p:spTgt spid="315"/>
                    </p:tgtEl>
                  </p:cond>
                </p:stCondLst>
                <p:endSync evt="end" delay="0">
                  <p:rtn val="all"/>
                </p:endSync>
                <p:childTnLst>
                  <p:par>
                    <p:cTn id="2235" fill="hold">
                      <p:stCondLst>
                        <p:cond delay="0"/>
                      </p:stCondLst>
                      <p:childTnLst>
                        <p:par>
                          <p:cTn id="2236" fill="hold">
                            <p:stCondLst>
                              <p:cond delay="0"/>
                            </p:stCondLst>
                            <p:childTnLst>
                              <p:par>
                                <p:cTn id="2237" presetID="1" presetClass="exit" presetSubtype="0" fill="hold" grpId="2" nodeType="withEffect">
                                  <p:stCondLst>
                                    <p:cond delay="0"/>
                                  </p:stCondLst>
                                  <p:childTnLst>
                                    <p:set>
                                      <p:cBhvr>
                                        <p:cTn id="2238" dur="1" fill="hold">
                                          <p:stCondLst>
                                            <p:cond delay="0"/>
                                          </p:stCondLst>
                                        </p:cTn>
                                        <p:tgtEl>
                                          <p:spTgt spid="315"/>
                                        </p:tgtEl>
                                        <p:attrNameLst>
                                          <p:attrName>style.visibility</p:attrName>
                                        </p:attrNameLst>
                                      </p:cBhvr>
                                      <p:to>
                                        <p:strVal val="hidden"/>
                                      </p:to>
                                    </p:set>
                                  </p:childTnLst>
                                </p:cTn>
                              </p:par>
                              <p:par>
                                <p:cTn id="2239" presetID="1" presetClass="exit" presetSubtype="0" fill="hold" grpId="2" nodeType="withEffect">
                                  <p:stCondLst>
                                    <p:cond delay="0"/>
                                  </p:stCondLst>
                                  <p:childTnLst>
                                    <p:set>
                                      <p:cBhvr>
                                        <p:cTn id="2240" dur="1" fill="hold">
                                          <p:stCondLst>
                                            <p:cond delay="0"/>
                                          </p:stCondLst>
                                        </p:cTn>
                                        <p:tgtEl>
                                          <p:spTgt spid="316"/>
                                        </p:tgtEl>
                                        <p:attrNameLst>
                                          <p:attrName>style.visibility</p:attrName>
                                        </p:attrNameLst>
                                      </p:cBhvr>
                                      <p:to>
                                        <p:strVal val="hidden"/>
                                      </p:to>
                                    </p:set>
                                  </p:childTnLst>
                                </p:cTn>
                              </p:par>
                              <p:par>
                                <p:cTn id="2241" presetID="1" presetClass="entr" presetSubtype="0" fill="hold" grpId="3" nodeType="withEffect">
                                  <p:stCondLst>
                                    <p:cond delay="0"/>
                                  </p:stCondLst>
                                  <p:childTnLst>
                                    <p:set>
                                      <p:cBhvr>
                                        <p:cTn id="2242" dur="1" fill="hold">
                                          <p:stCondLst>
                                            <p:cond delay="0"/>
                                          </p:stCondLst>
                                        </p:cTn>
                                        <p:tgtEl>
                                          <p:spTgt spid="318"/>
                                        </p:tgtEl>
                                        <p:attrNameLst>
                                          <p:attrName>style.visibility</p:attrName>
                                        </p:attrNameLst>
                                      </p:cBhvr>
                                      <p:to>
                                        <p:strVal val="visible"/>
                                      </p:to>
                                    </p:set>
                                  </p:childTnLst>
                                </p:cTn>
                              </p:par>
                              <p:par>
                                <p:cTn id="2243" presetID="1" presetClass="entr" presetSubtype="0" fill="hold" grpId="3" nodeType="withEffect">
                                  <p:stCondLst>
                                    <p:cond delay="0"/>
                                  </p:stCondLst>
                                  <p:childTnLst>
                                    <p:set>
                                      <p:cBhvr>
                                        <p:cTn id="2244"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15"/>
                  </p:tgtEl>
                </p:cond>
              </p:nextCondLst>
            </p:seq>
            <p:seq concurrent="1" nextAc="seek">
              <p:cTn id="2245" restart="whenNotActive" fill="hold" evtFilter="cancelBubble" nodeType="interactiveSeq">
                <p:stCondLst>
                  <p:cond evt="onClick" delay="0">
                    <p:tgtEl>
                      <p:spTgt spid="318"/>
                    </p:tgtEl>
                  </p:cond>
                </p:stCondLst>
                <p:endSync evt="end" delay="0">
                  <p:rtn val="all"/>
                </p:endSync>
                <p:childTnLst>
                  <p:par>
                    <p:cTn id="2246" fill="hold">
                      <p:stCondLst>
                        <p:cond delay="0"/>
                      </p:stCondLst>
                      <p:childTnLst>
                        <p:par>
                          <p:cTn id="2247" fill="hold">
                            <p:stCondLst>
                              <p:cond delay="0"/>
                            </p:stCondLst>
                            <p:childTnLst>
                              <p:par>
                                <p:cTn id="2248" presetID="1" presetClass="exit" presetSubtype="0" fill="hold" grpId="1" nodeType="withEffect">
                                  <p:stCondLst>
                                    <p:cond delay="0"/>
                                  </p:stCondLst>
                                  <p:childTnLst>
                                    <p:set>
                                      <p:cBhvr>
                                        <p:cTn id="2249" dur="1" fill="hold">
                                          <p:stCondLst>
                                            <p:cond delay="0"/>
                                          </p:stCondLst>
                                        </p:cTn>
                                        <p:tgtEl>
                                          <p:spTgt spid="318"/>
                                        </p:tgtEl>
                                        <p:attrNameLst>
                                          <p:attrName>style.visibility</p:attrName>
                                        </p:attrNameLst>
                                      </p:cBhvr>
                                      <p:to>
                                        <p:strVal val="hidden"/>
                                      </p:to>
                                    </p:set>
                                  </p:childTnLst>
                                </p:cTn>
                              </p:par>
                              <p:par>
                                <p:cTn id="2250" presetID="1" presetClass="exit" presetSubtype="0" fill="hold" grpId="1" nodeType="withEffect">
                                  <p:stCondLst>
                                    <p:cond delay="0"/>
                                  </p:stCondLst>
                                  <p:childTnLst>
                                    <p:set>
                                      <p:cBhvr>
                                        <p:cTn id="2251" dur="1" fill="hold">
                                          <p:stCondLst>
                                            <p:cond delay="0"/>
                                          </p:stCondLst>
                                        </p:cTn>
                                        <p:tgtEl>
                                          <p:spTgt spid="317"/>
                                        </p:tgtEl>
                                        <p:attrNameLst>
                                          <p:attrName>style.visibility</p:attrName>
                                        </p:attrNameLst>
                                      </p:cBhvr>
                                      <p:to>
                                        <p:strVal val="hidden"/>
                                      </p:to>
                                    </p:set>
                                  </p:childTnLst>
                                </p:cTn>
                              </p:par>
                              <p:par>
                                <p:cTn id="2252" presetID="1" presetClass="entr" presetSubtype="0" fill="hold" grpId="3" nodeType="withEffect">
                                  <p:stCondLst>
                                    <p:cond delay="0"/>
                                  </p:stCondLst>
                                  <p:childTnLst>
                                    <p:set>
                                      <p:cBhvr>
                                        <p:cTn id="2253" dur="1" fill="hold">
                                          <p:stCondLst>
                                            <p:cond delay="0"/>
                                          </p:stCondLst>
                                        </p:cTn>
                                        <p:tgtEl>
                                          <p:spTgt spid="316"/>
                                        </p:tgtEl>
                                        <p:attrNameLst>
                                          <p:attrName>style.visibility</p:attrName>
                                        </p:attrNameLst>
                                      </p:cBhvr>
                                      <p:to>
                                        <p:strVal val="visible"/>
                                      </p:to>
                                    </p:set>
                                  </p:childTnLst>
                                </p:cTn>
                              </p:par>
                              <p:par>
                                <p:cTn id="2254" presetID="1" presetClass="entr" presetSubtype="0" fill="hold" grpId="3" nodeType="withEffect">
                                  <p:stCondLst>
                                    <p:cond delay="0"/>
                                  </p:stCondLst>
                                  <p:childTnLst>
                                    <p:set>
                                      <p:cBhvr>
                                        <p:cTn id="2255"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8"/>
                  </p:tgtEl>
                </p:cond>
              </p:nextCondLst>
            </p:seq>
            <p:seq concurrent="1" nextAc="seek">
              <p:cTn id="2256" restart="whenNotActive" fill="hold" evtFilter="cancelBubble" nodeType="interactiveSeq">
                <p:stCondLst>
                  <p:cond evt="onClick" delay="0">
                    <p:tgtEl>
                      <p:spTgt spid="317"/>
                    </p:tgtEl>
                  </p:cond>
                </p:stCondLst>
                <p:endSync evt="end" delay="0">
                  <p:rtn val="all"/>
                </p:endSync>
                <p:childTnLst>
                  <p:par>
                    <p:cTn id="2257" fill="hold">
                      <p:stCondLst>
                        <p:cond delay="0"/>
                      </p:stCondLst>
                      <p:childTnLst>
                        <p:par>
                          <p:cTn id="2258" fill="hold">
                            <p:stCondLst>
                              <p:cond delay="0"/>
                            </p:stCondLst>
                            <p:childTnLst>
                              <p:par>
                                <p:cTn id="2259" presetID="1" presetClass="exit" presetSubtype="0" fill="hold" grpId="2" nodeType="withEffect">
                                  <p:stCondLst>
                                    <p:cond delay="0"/>
                                  </p:stCondLst>
                                  <p:childTnLst>
                                    <p:set>
                                      <p:cBhvr>
                                        <p:cTn id="2260" dur="1" fill="hold">
                                          <p:stCondLst>
                                            <p:cond delay="0"/>
                                          </p:stCondLst>
                                        </p:cTn>
                                        <p:tgtEl>
                                          <p:spTgt spid="317"/>
                                        </p:tgtEl>
                                        <p:attrNameLst>
                                          <p:attrName>style.visibility</p:attrName>
                                        </p:attrNameLst>
                                      </p:cBhvr>
                                      <p:to>
                                        <p:strVal val="hidden"/>
                                      </p:to>
                                    </p:set>
                                  </p:childTnLst>
                                </p:cTn>
                              </p:par>
                              <p:par>
                                <p:cTn id="2261" presetID="1" presetClass="exit" presetSubtype="0" fill="hold" grpId="2" nodeType="withEffect">
                                  <p:stCondLst>
                                    <p:cond delay="0"/>
                                  </p:stCondLst>
                                  <p:childTnLst>
                                    <p:set>
                                      <p:cBhvr>
                                        <p:cTn id="2262" dur="1" fill="hold">
                                          <p:stCondLst>
                                            <p:cond delay="0"/>
                                          </p:stCondLst>
                                        </p:cTn>
                                        <p:tgtEl>
                                          <p:spTgt spid="318"/>
                                        </p:tgtEl>
                                        <p:attrNameLst>
                                          <p:attrName>style.visibility</p:attrName>
                                        </p:attrNameLst>
                                      </p:cBhvr>
                                      <p:to>
                                        <p:strVal val="hidden"/>
                                      </p:to>
                                    </p:set>
                                  </p:childTnLst>
                                </p:cTn>
                              </p:par>
                              <p:par>
                                <p:cTn id="2263" presetID="1" presetClass="entr" presetSubtype="0" fill="hold" grpId="3" nodeType="withEffect">
                                  <p:stCondLst>
                                    <p:cond delay="0"/>
                                  </p:stCondLst>
                                  <p:childTnLst>
                                    <p:set>
                                      <p:cBhvr>
                                        <p:cTn id="2264" dur="1" fill="hold">
                                          <p:stCondLst>
                                            <p:cond delay="0"/>
                                          </p:stCondLst>
                                        </p:cTn>
                                        <p:tgtEl>
                                          <p:spTgt spid="320"/>
                                        </p:tgtEl>
                                        <p:attrNameLst>
                                          <p:attrName>style.visibility</p:attrName>
                                        </p:attrNameLst>
                                      </p:cBhvr>
                                      <p:to>
                                        <p:strVal val="visible"/>
                                      </p:to>
                                    </p:set>
                                  </p:childTnLst>
                                </p:cTn>
                              </p:par>
                              <p:par>
                                <p:cTn id="2265" presetID="1" presetClass="entr" presetSubtype="0" fill="hold" grpId="3" nodeType="withEffect">
                                  <p:stCondLst>
                                    <p:cond delay="0"/>
                                  </p:stCondLst>
                                  <p:childTnLst>
                                    <p:set>
                                      <p:cBhvr>
                                        <p:cTn id="2266"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17"/>
                  </p:tgtEl>
                </p:cond>
              </p:nextCondLst>
            </p:seq>
            <p:seq concurrent="1" nextAc="seek">
              <p:cTn id="2267" restart="whenNotActive" fill="hold" evtFilter="cancelBubble" nodeType="interactiveSeq">
                <p:stCondLst>
                  <p:cond evt="onClick" delay="0">
                    <p:tgtEl>
                      <p:spTgt spid="320"/>
                    </p:tgtEl>
                  </p:cond>
                </p:stCondLst>
                <p:endSync evt="end" delay="0">
                  <p:rtn val="all"/>
                </p:endSync>
                <p:childTnLst>
                  <p:par>
                    <p:cTn id="2268" fill="hold">
                      <p:stCondLst>
                        <p:cond delay="0"/>
                      </p:stCondLst>
                      <p:childTnLst>
                        <p:par>
                          <p:cTn id="2269" fill="hold">
                            <p:stCondLst>
                              <p:cond delay="0"/>
                            </p:stCondLst>
                            <p:childTnLst>
                              <p:par>
                                <p:cTn id="2270" presetID="1" presetClass="exit" presetSubtype="0" fill="hold" grpId="1" nodeType="withEffect">
                                  <p:stCondLst>
                                    <p:cond delay="0"/>
                                  </p:stCondLst>
                                  <p:childTnLst>
                                    <p:set>
                                      <p:cBhvr>
                                        <p:cTn id="2271" dur="1" fill="hold">
                                          <p:stCondLst>
                                            <p:cond delay="0"/>
                                          </p:stCondLst>
                                        </p:cTn>
                                        <p:tgtEl>
                                          <p:spTgt spid="320"/>
                                        </p:tgtEl>
                                        <p:attrNameLst>
                                          <p:attrName>style.visibility</p:attrName>
                                        </p:attrNameLst>
                                      </p:cBhvr>
                                      <p:to>
                                        <p:strVal val="hidden"/>
                                      </p:to>
                                    </p:set>
                                  </p:childTnLst>
                                </p:cTn>
                              </p:par>
                              <p:par>
                                <p:cTn id="2272" presetID="1" presetClass="exit" presetSubtype="0" fill="hold" grpId="1" nodeType="withEffect">
                                  <p:stCondLst>
                                    <p:cond delay="0"/>
                                  </p:stCondLst>
                                  <p:childTnLst>
                                    <p:set>
                                      <p:cBhvr>
                                        <p:cTn id="2273" dur="1" fill="hold">
                                          <p:stCondLst>
                                            <p:cond delay="0"/>
                                          </p:stCondLst>
                                        </p:cTn>
                                        <p:tgtEl>
                                          <p:spTgt spid="319"/>
                                        </p:tgtEl>
                                        <p:attrNameLst>
                                          <p:attrName>style.visibility</p:attrName>
                                        </p:attrNameLst>
                                      </p:cBhvr>
                                      <p:to>
                                        <p:strVal val="hidden"/>
                                      </p:to>
                                    </p:set>
                                  </p:childTnLst>
                                </p:cTn>
                              </p:par>
                              <p:par>
                                <p:cTn id="2274" presetID="1" presetClass="entr" presetSubtype="0" fill="hold" grpId="0" nodeType="withEffect">
                                  <p:stCondLst>
                                    <p:cond delay="0"/>
                                  </p:stCondLst>
                                  <p:childTnLst>
                                    <p:set>
                                      <p:cBhvr>
                                        <p:cTn id="2275" dur="1" fill="hold">
                                          <p:stCondLst>
                                            <p:cond delay="0"/>
                                          </p:stCondLst>
                                        </p:cTn>
                                        <p:tgtEl>
                                          <p:spTgt spid="318"/>
                                        </p:tgtEl>
                                        <p:attrNameLst>
                                          <p:attrName>style.visibility</p:attrName>
                                        </p:attrNameLst>
                                      </p:cBhvr>
                                      <p:to>
                                        <p:strVal val="visible"/>
                                      </p:to>
                                    </p:set>
                                  </p:childTnLst>
                                </p:cTn>
                              </p:par>
                              <p:par>
                                <p:cTn id="2276" presetID="1" presetClass="entr" presetSubtype="0" fill="hold" grpId="0" nodeType="withEffect">
                                  <p:stCondLst>
                                    <p:cond delay="0"/>
                                  </p:stCondLst>
                                  <p:childTnLst>
                                    <p:set>
                                      <p:cBhvr>
                                        <p:cTn id="2277"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20"/>
                  </p:tgtEl>
                </p:cond>
              </p:nextCondLst>
            </p:seq>
            <p:seq concurrent="1" nextAc="seek">
              <p:cTn id="2278" restart="whenNotActive" fill="hold" evtFilter="cancelBubble" nodeType="interactiveSeq">
                <p:stCondLst>
                  <p:cond evt="onClick" delay="0">
                    <p:tgtEl>
                      <p:spTgt spid="319"/>
                    </p:tgtEl>
                  </p:cond>
                </p:stCondLst>
                <p:endSync evt="end" delay="0">
                  <p:rtn val="all"/>
                </p:endSync>
                <p:childTnLst>
                  <p:par>
                    <p:cTn id="2279" fill="hold">
                      <p:stCondLst>
                        <p:cond delay="0"/>
                      </p:stCondLst>
                      <p:childTnLst>
                        <p:par>
                          <p:cTn id="2280" fill="hold">
                            <p:stCondLst>
                              <p:cond delay="0"/>
                            </p:stCondLst>
                            <p:childTnLst>
                              <p:par>
                                <p:cTn id="2281" presetID="1" presetClass="exit" presetSubtype="0" fill="hold" grpId="2" nodeType="withEffect">
                                  <p:stCondLst>
                                    <p:cond delay="0"/>
                                  </p:stCondLst>
                                  <p:childTnLst>
                                    <p:set>
                                      <p:cBhvr>
                                        <p:cTn id="2282" dur="1" fill="hold">
                                          <p:stCondLst>
                                            <p:cond delay="0"/>
                                          </p:stCondLst>
                                        </p:cTn>
                                        <p:tgtEl>
                                          <p:spTgt spid="319"/>
                                        </p:tgtEl>
                                        <p:attrNameLst>
                                          <p:attrName>style.visibility</p:attrName>
                                        </p:attrNameLst>
                                      </p:cBhvr>
                                      <p:to>
                                        <p:strVal val="hidden"/>
                                      </p:to>
                                    </p:set>
                                  </p:childTnLst>
                                </p:cTn>
                              </p:par>
                              <p:par>
                                <p:cTn id="2283" presetID="1" presetClass="exit" presetSubtype="0" fill="hold" grpId="2" nodeType="withEffect">
                                  <p:stCondLst>
                                    <p:cond delay="0"/>
                                  </p:stCondLst>
                                  <p:childTnLst>
                                    <p:set>
                                      <p:cBhvr>
                                        <p:cTn id="2284" dur="1" fill="hold">
                                          <p:stCondLst>
                                            <p:cond delay="0"/>
                                          </p:stCondLst>
                                        </p:cTn>
                                        <p:tgtEl>
                                          <p:spTgt spid="320"/>
                                        </p:tgtEl>
                                        <p:attrNameLst>
                                          <p:attrName>style.visibility</p:attrName>
                                        </p:attrNameLst>
                                      </p:cBhvr>
                                      <p:to>
                                        <p:strVal val="hidden"/>
                                      </p:to>
                                    </p:set>
                                  </p:childTnLst>
                                </p:cTn>
                              </p:par>
                              <p:par>
                                <p:cTn id="2285" presetID="1" presetClass="entr" presetSubtype="0" fill="hold" grpId="0" nodeType="withEffect">
                                  <p:stCondLst>
                                    <p:cond delay="0"/>
                                  </p:stCondLst>
                                  <p:childTnLst>
                                    <p:set>
                                      <p:cBhvr>
                                        <p:cTn id="2286" dur="1" fill="hold">
                                          <p:stCondLst>
                                            <p:cond delay="0"/>
                                          </p:stCondLst>
                                        </p:cTn>
                                        <p:tgtEl>
                                          <p:spTgt spid="322"/>
                                        </p:tgtEl>
                                        <p:attrNameLst>
                                          <p:attrName>style.visibility</p:attrName>
                                        </p:attrNameLst>
                                      </p:cBhvr>
                                      <p:to>
                                        <p:strVal val="visible"/>
                                      </p:to>
                                    </p:set>
                                  </p:childTnLst>
                                </p:cTn>
                              </p:par>
                              <p:par>
                                <p:cTn id="2287" presetID="1" presetClass="entr" presetSubtype="0" fill="hold" grpId="0" nodeType="withEffect">
                                  <p:stCondLst>
                                    <p:cond delay="0"/>
                                  </p:stCondLst>
                                  <p:childTnLst>
                                    <p:set>
                                      <p:cBhvr>
                                        <p:cTn id="2288"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19"/>
                  </p:tgtEl>
                </p:cond>
              </p:nextCondLst>
            </p:seq>
            <p:seq concurrent="1" nextAc="seek">
              <p:cTn id="2289" restart="whenNotActive" fill="hold" evtFilter="cancelBubble" nodeType="interactiveSeq">
                <p:stCondLst>
                  <p:cond evt="onClick" delay="0">
                    <p:tgtEl>
                      <p:spTgt spid="322"/>
                    </p:tgtEl>
                  </p:cond>
                </p:stCondLst>
                <p:endSync evt="end" delay="0">
                  <p:rtn val="all"/>
                </p:endSync>
                <p:childTnLst>
                  <p:par>
                    <p:cTn id="2290" fill="hold">
                      <p:stCondLst>
                        <p:cond delay="0"/>
                      </p:stCondLst>
                      <p:childTnLst>
                        <p:par>
                          <p:cTn id="2291" fill="hold">
                            <p:stCondLst>
                              <p:cond delay="0"/>
                            </p:stCondLst>
                            <p:childTnLst>
                              <p:par>
                                <p:cTn id="2292" presetID="1" presetClass="exit" presetSubtype="0" fill="hold" grpId="1" nodeType="withEffect">
                                  <p:stCondLst>
                                    <p:cond delay="0"/>
                                  </p:stCondLst>
                                  <p:childTnLst>
                                    <p:set>
                                      <p:cBhvr>
                                        <p:cTn id="2293" dur="1" fill="hold">
                                          <p:stCondLst>
                                            <p:cond delay="0"/>
                                          </p:stCondLst>
                                        </p:cTn>
                                        <p:tgtEl>
                                          <p:spTgt spid="322"/>
                                        </p:tgtEl>
                                        <p:attrNameLst>
                                          <p:attrName>style.visibility</p:attrName>
                                        </p:attrNameLst>
                                      </p:cBhvr>
                                      <p:to>
                                        <p:strVal val="hidden"/>
                                      </p:to>
                                    </p:set>
                                  </p:childTnLst>
                                </p:cTn>
                              </p:par>
                              <p:par>
                                <p:cTn id="2294" presetID="1" presetClass="exit" presetSubtype="0" fill="hold" grpId="1" nodeType="withEffect">
                                  <p:stCondLst>
                                    <p:cond delay="0"/>
                                  </p:stCondLst>
                                  <p:childTnLst>
                                    <p:set>
                                      <p:cBhvr>
                                        <p:cTn id="2295" dur="1" fill="hold">
                                          <p:stCondLst>
                                            <p:cond delay="0"/>
                                          </p:stCondLst>
                                        </p:cTn>
                                        <p:tgtEl>
                                          <p:spTgt spid="321"/>
                                        </p:tgtEl>
                                        <p:attrNameLst>
                                          <p:attrName>style.visibility</p:attrName>
                                        </p:attrNameLst>
                                      </p:cBhvr>
                                      <p:to>
                                        <p:strVal val="hidden"/>
                                      </p:to>
                                    </p:set>
                                  </p:childTnLst>
                                </p:cTn>
                              </p:par>
                              <p:par>
                                <p:cTn id="2296" presetID="1" presetClass="entr" presetSubtype="0" fill="hold" grpId="0" nodeType="withEffect">
                                  <p:stCondLst>
                                    <p:cond delay="0"/>
                                  </p:stCondLst>
                                  <p:childTnLst>
                                    <p:set>
                                      <p:cBhvr>
                                        <p:cTn id="2297" dur="1" fill="hold">
                                          <p:stCondLst>
                                            <p:cond delay="0"/>
                                          </p:stCondLst>
                                        </p:cTn>
                                        <p:tgtEl>
                                          <p:spTgt spid="320"/>
                                        </p:tgtEl>
                                        <p:attrNameLst>
                                          <p:attrName>style.visibility</p:attrName>
                                        </p:attrNameLst>
                                      </p:cBhvr>
                                      <p:to>
                                        <p:strVal val="visible"/>
                                      </p:to>
                                    </p:set>
                                  </p:childTnLst>
                                </p:cTn>
                              </p:par>
                              <p:par>
                                <p:cTn id="2298" presetID="1" presetClass="entr" presetSubtype="0" fill="hold" grpId="0" nodeType="withEffect">
                                  <p:stCondLst>
                                    <p:cond delay="0"/>
                                  </p:stCondLst>
                                  <p:childTnLst>
                                    <p:set>
                                      <p:cBhvr>
                                        <p:cTn id="2299"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22"/>
                  </p:tgtEl>
                </p:cond>
              </p:nextCondLst>
            </p:seq>
            <p:seq concurrent="1" nextAc="seek">
              <p:cTn id="2300" restart="whenNotActive" fill="hold" evtFilter="cancelBubble" nodeType="interactiveSeq">
                <p:stCondLst>
                  <p:cond evt="onClick" delay="0">
                    <p:tgtEl>
                      <p:spTgt spid="321"/>
                    </p:tgtEl>
                  </p:cond>
                </p:stCondLst>
                <p:endSync evt="end" delay="0">
                  <p:rtn val="all"/>
                </p:endSync>
                <p:childTnLst>
                  <p:par>
                    <p:cTn id="2301" fill="hold">
                      <p:stCondLst>
                        <p:cond delay="0"/>
                      </p:stCondLst>
                      <p:childTnLst>
                        <p:par>
                          <p:cTn id="2302" fill="hold">
                            <p:stCondLst>
                              <p:cond delay="0"/>
                            </p:stCondLst>
                            <p:childTnLst>
                              <p:par>
                                <p:cTn id="2303" presetID="1" presetClass="exit" presetSubtype="0" fill="hold" grpId="2" nodeType="withEffect">
                                  <p:stCondLst>
                                    <p:cond delay="0"/>
                                  </p:stCondLst>
                                  <p:childTnLst>
                                    <p:set>
                                      <p:cBhvr>
                                        <p:cTn id="2304" dur="1" fill="hold">
                                          <p:stCondLst>
                                            <p:cond delay="0"/>
                                          </p:stCondLst>
                                        </p:cTn>
                                        <p:tgtEl>
                                          <p:spTgt spid="321"/>
                                        </p:tgtEl>
                                        <p:attrNameLst>
                                          <p:attrName>style.visibility</p:attrName>
                                        </p:attrNameLst>
                                      </p:cBhvr>
                                      <p:to>
                                        <p:strVal val="hidden"/>
                                      </p:to>
                                    </p:set>
                                  </p:childTnLst>
                                </p:cTn>
                              </p:par>
                              <p:par>
                                <p:cTn id="2305" presetID="1" presetClass="exit" presetSubtype="0" fill="hold" grpId="2" nodeType="withEffect">
                                  <p:stCondLst>
                                    <p:cond delay="0"/>
                                  </p:stCondLst>
                                  <p:childTnLst>
                                    <p:set>
                                      <p:cBhvr>
                                        <p:cTn id="2306" dur="1" fill="hold">
                                          <p:stCondLst>
                                            <p:cond delay="0"/>
                                          </p:stCondLst>
                                        </p:cTn>
                                        <p:tgtEl>
                                          <p:spTgt spid="322"/>
                                        </p:tgtEl>
                                        <p:attrNameLst>
                                          <p:attrName>style.visibility</p:attrName>
                                        </p:attrNameLst>
                                      </p:cBhvr>
                                      <p:to>
                                        <p:strVal val="hidden"/>
                                      </p:to>
                                    </p:set>
                                  </p:childTnLst>
                                </p:cTn>
                              </p:par>
                              <p:par>
                                <p:cTn id="2307" presetID="1" presetClass="entr" presetSubtype="0" fill="hold" grpId="3" nodeType="withEffect">
                                  <p:stCondLst>
                                    <p:cond delay="0"/>
                                  </p:stCondLst>
                                  <p:childTnLst>
                                    <p:set>
                                      <p:cBhvr>
                                        <p:cTn id="2308" dur="1" fill="hold">
                                          <p:stCondLst>
                                            <p:cond delay="0"/>
                                          </p:stCondLst>
                                        </p:cTn>
                                        <p:tgtEl>
                                          <p:spTgt spid="324"/>
                                        </p:tgtEl>
                                        <p:attrNameLst>
                                          <p:attrName>style.visibility</p:attrName>
                                        </p:attrNameLst>
                                      </p:cBhvr>
                                      <p:to>
                                        <p:strVal val="visible"/>
                                      </p:to>
                                    </p:set>
                                  </p:childTnLst>
                                </p:cTn>
                              </p:par>
                              <p:par>
                                <p:cTn id="2309" presetID="1" presetClass="entr" presetSubtype="0" fill="hold" grpId="3" nodeType="withEffect">
                                  <p:stCondLst>
                                    <p:cond delay="0"/>
                                  </p:stCondLst>
                                  <p:childTnLst>
                                    <p:set>
                                      <p:cBhvr>
                                        <p:cTn id="2310"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1"/>
                  </p:tgtEl>
                </p:cond>
              </p:nextCondLst>
            </p:seq>
            <p:seq concurrent="1" nextAc="seek">
              <p:cTn id="2311" restart="whenNotActive" fill="hold" evtFilter="cancelBubble" nodeType="interactiveSeq">
                <p:stCondLst>
                  <p:cond evt="onClick" delay="0">
                    <p:tgtEl>
                      <p:spTgt spid="324"/>
                    </p:tgtEl>
                  </p:cond>
                </p:stCondLst>
                <p:endSync evt="end" delay="0">
                  <p:rtn val="all"/>
                </p:endSync>
                <p:childTnLst>
                  <p:par>
                    <p:cTn id="2312" fill="hold">
                      <p:stCondLst>
                        <p:cond delay="0"/>
                      </p:stCondLst>
                      <p:childTnLst>
                        <p:par>
                          <p:cTn id="2313" fill="hold">
                            <p:stCondLst>
                              <p:cond delay="0"/>
                            </p:stCondLst>
                            <p:childTnLst>
                              <p:par>
                                <p:cTn id="2314" presetID="1" presetClass="exit" presetSubtype="0" fill="hold" grpId="1" nodeType="withEffect">
                                  <p:stCondLst>
                                    <p:cond delay="0"/>
                                  </p:stCondLst>
                                  <p:childTnLst>
                                    <p:set>
                                      <p:cBhvr>
                                        <p:cTn id="2315" dur="1" fill="hold">
                                          <p:stCondLst>
                                            <p:cond delay="0"/>
                                          </p:stCondLst>
                                        </p:cTn>
                                        <p:tgtEl>
                                          <p:spTgt spid="324"/>
                                        </p:tgtEl>
                                        <p:attrNameLst>
                                          <p:attrName>style.visibility</p:attrName>
                                        </p:attrNameLst>
                                      </p:cBhvr>
                                      <p:to>
                                        <p:strVal val="hidden"/>
                                      </p:to>
                                    </p:set>
                                  </p:childTnLst>
                                </p:cTn>
                              </p:par>
                              <p:par>
                                <p:cTn id="2316" presetID="1" presetClass="exit" presetSubtype="0" fill="hold" grpId="1" nodeType="withEffect">
                                  <p:stCondLst>
                                    <p:cond delay="0"/>
                                  </p:stCondLst>
                                  <p:childTnLst>
                                    <p:set>
                                      <p:cBhvr>
                                        <p:cTn id="2317" dur="1" fill="hold">
                                          <p:stCondLst>
                                            <p:cond delay="0"/>
                                          </p:stCondLst>
                                        </p:cTn>
                                        <p:tgtEl>
                                          <p:spTgt spid="323"/>
                                        </p:tgtEl>
                                        <p:attrNameLst>
                                          <p:attrName>style.visibility</p:attrName>
                                        </p:attrNameLst>
                                      </p:cBhvr>
                                      <p:to>
                                        <p:strVal val="hidden"/>
                                      </p:to>
                                    </p:set>
                                  </p:childTnLst>
                                </p:cTn>
                              </p:par>
                              <p:par>
                                <p:cTn id="2318" presetID="1" presetClass="entr" presetSubtype="0" fill="hold" grpId="3" nodeType="withEffect">
                                  <p:stCondLst>
                                    <p:cond delay="0"/>
                                  </p:stCondLst>
                                  <p:childTnLst>
                                    <p:set>
                                      <p:cBhvr>
                                        <p:cTn id="2319" dur="1" fill="hold">
                                          <p:stCondLst>
                                            <p:cond delay="0"/>
                                          </p:stCondLst>
                                        </p:cTn>
                                        <p:tgtEl>
                                          <p:spTgt spid="322"/>
                                        </p:tgtEl>
                                        <p:attrNameLst>
                                          <p:attrName>style.visibility</p:attrName>
                                        </p:attrNameLst>
                                      </p:cBhvr>
                                      <p:to>
                                        <p:strVal val="visible"/>
                                      </p:to>
                                    </p:set>
                                  </p:childTnLst>
                                </p:cTn>
                              </p:par>
                              <p:par>
                                <p:cTn id="2320" presetID="1" presetClass="entr" presetSubtype="0" fill="hold" grpId="3" nodeType="withEffect">
                                  <p:stCondLst>
                                    <p:cond delay="0"/>
                                  </p:stCondLst>
                                  <p:childTnLst>
                                    <p:set>
                                      <p:cBhvr>
                                        <p:cTn id="2321"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24"/>
                  </p:tgtEl>
                </p:cond>
              </p:nextCondLst>
            </p:seq>
            <p:seq concurrent="1" nextAc="seek">
              <p:cTn id="2322" restart="whenNotActive" fill="hold" evtFilter="cancelBubble" nodeType="interactiveSeq">
                <p:stCondLst>
                  <p:cond evt="onClick" delay="0">
                    <p:tgtEl>
                      <p:spTgt spid="323"/>
                    </p:tgtEl>
                  </p:cond>
                </p:stCondLst>
                <p:endSync evt="end" delay="0">
                  <p:rtn val="all"/>
                </p:endSync>
                <p:childTnLst>
                  <p:par>
                    <p:cTn id="2323" fill="hold">
                      <p:stCondLst>
                        <p:cond delay="0"/>
                      </p:stCondLst>
                      <p:childTnLst>
                        <p:par>
                          <p:cTn id="2324" fill="hold">
                            <p:stCondLst>
                              <p:cond delay="0"/>
                            </p:stCondLst>
                            <p:childTnLst>
                              <p:par>
                                <p:cTn id="2325" presetID="1" presetClass="exit" presetSubtype="0" fill="hold" grpId="2" nodeType="withEffect">
                                  <p:stCondLst>
                                    <p:cond delay="0"/>
                                  </p:stCondLst>
                                  <p:childTnLst>
                                    <p:set>
                                      <p:cBhvr>
                                        <p:cTn id="2326" dur="1" fill="hold">
                                          <p:stCondLst>
                                            <p:cond delay="0"/>
                                          </p:stCondLst>
                                        </p:cTn>
                                        <p:tgtEl>
                                          <p:spTgt spid="323"/>
                                        </p:tgtEl>
                                        <p:attrNameLst>
                                          <p:attrName>style.visibility</p:attrName>
                                        </p:attrNameLst>
                                      </p:cBhvr>
                                      <p:to>
                                        <p:strVal val="hidden"/>
                                      </p:to>
                                    </p:set>
                                  </p:childTnLst>
                                </p:cTn>
                              </p:par>
                              <p:par>
                                <p:cTn id="2327" presetID="1" presetClass="exit" presetSubtype="0" fill="hold" grpId="2" nodeType="withEffect">
                                  <p:stCondLst>
                                    <p:cond delay="0"/>
                                  </p:stCondLst>
                                  <p:childTnLst>
                                    <p:set>
                                      <p:cBhvr>
                                        <p:cTn id="2328" dur="1" fill="hold">
                                          <p:stCondLst>
                                            <p:cond delay="0"/>
                                          </p:stCondLst>
                                        </p:cTn>
                                        <p:tgtEl>
                                          <p:spTgt spid="324"/>
                                        </p:tgtEl>
                                        <p:attrNameLst>
                                          <p:attrName>style.visibility</p:attrName>
                                        </p:attrNameLst>
                                      </p:cBhvr>
                                      <p:to>
                                        <p:strVal val="hidden"/>
                                      </p:to>
                                    </p:set>
                                  </p:childTnLst>
                                </p:cTn>
                              </p:par>
                              <p:par>
                                <p:cTn id="2329" presetID="1" presetClass="entr" presetSubtype="0" fill="hold" grpId="0" nodeType="withEffect">
                                  <p:stCondLst>
                                    <p:cond delay="0"/>
                                  </p:stCondLst>
                                  <p:childTnLst>
                                    <p:set>
                                      <p:cBhvr>
                                        <p:cTn id="2330" dur="1" fill="hold">
                                          <p:stCondLst>
                                            <p:cond delay="0"/>
                                          </p:stCondLst>
                                        </p:cTn>
                                        <p:tgtEl>
                                          <p:spTgt spid="326"/>
                                        </p:tgtEl>
                                        <p:attrNameLst>
                                          <p:attrName>style.visibility</p:attrName>
                                        </p:attrNameLst>
                                      </p:cBhvr>
                                      <p:to>
                                        <p:strVal val="visible"/>
                                      </p:to>
                                    </p:set>
                                  </p:childTnLst>
                                </p:cTn>
                              </p:par>
                              <p:par>
                                <p:cTn id="2331" presetID="1" presetClass="entr" presetSubtype="0" fill="hold" grpId="0" nodeType="withEffect">
                                  <p:stCondLst>
                                    <p:cond delay="0"/>
                                  </p:stCondLst>
                                  <p:childTnLst>
                                    <p:set>
                                      <p:cBhvr>
                                        <p:cTn id="2332"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3"/>
                  </p:tgtEl>
                </p:cond>
              </p:nextCondLst>
            </p:seq>
            <p:seq concurrent="1" nextAc="seek">
              <p:cTn id="2333" restart="whenNotActive" fill="hold" evtFilter="cancelBubble" nodeType="interactiveSeq">
                <p:stCondLst>
                  <p:cond evt="onClick" delay="0">
                    <p:tgtEl>
                      <p:spTgt spid="326"/>
                    </p:tgtEl>
                  </p:cond>
                </p:stCondLst>
                <p:endSync evt="end" delay="0">
                  <p:rtn val="all"/>
                </p:endSync>
                <p:childTnLst>
                  <p:par>
                    <p:cTn id="2334" fill="hold">
                      <p:stCondLst>
                        <p:cond delay="0"/>
                      </p:stCondLst>
                      <p:childTnLst>
                        <p:par>
                          <p:cTn id="2335" fill="hold">
                            <p:stCondLst>
                              <p:cond delay="0"/>
                            </p:stCondLst>
                            <p:childTnLst>
                              <p:par>
                                <p:cTn id="2336" presetID="1" presetClass="exit" presetSubtype="0" fill="hold" grpId="1" nodeType="withEffect">
                                  <p:stCondLst>
                                    <p:cond delay="0"/>
                                  </p:stCondLst>
                                  <p:childTnLst>
                                    <p:set>
                                      <p:cBhvr>
                                        <p:cTn id="2337" dur="1" fill="hold">
                                          <p:stCondLst>
                                            <p:cond delay="0"/>
                                          </p:stCondLst>
                                        </p:cTn>
                                        <p:tgtEl>
                                          <p:spTgt spid="326"/>
                                        </p:tgtEl>
                                        <p:attrNameLst>
                                          <p:attrName>style.visibility</p:attrName>
                                        </p:attrNameLst>
                                      </p:cBhvr>
                                      <p:to>
                                        <p:strVal val="hidden"/>
                                      </p:to>
                                    </p:set>
                                  </p:childTnLst>
                                </p:cTn>
                              </p:par>
                              <p:par>
                                <p:cTn id="2338" presetID="1" presetClass="exit" presetSubtype="0" fill="hold" grpId="1" nodeType="withEffect">
                                  <p:stCondLst>
                                    <p:cond delay="0"/>
                                  </p:stCondLst>
                                  <p:childTnLst>
                                    <p:set>
                                      <p:cBhvr>
                                        <p:cTn id="2339" dur="1" fill="hold">
                                          <p:stCondLst>
                                            <p:cond delay="0"/>
                                          </p:stCondLst>
                                        </p:cTn>
                                        <p:tgtEl>
                                          <p:spTgt spid="325"/>
                                        </p:tgtEl>
                                        <p:attrNameLst>
                                          <p:attrName>style.visibility</p:attrName>
                                        </p:attrNameLst>
                                      </p:cBhvr>
                                      <p:to>
                                        <p:strVal val="hidden"/>
                                      </p:to>
                                    </p:set>
                                  </p:childTnLst>
                                </p:cTn>
                              </p:par>
                              <p:par>
                                <p:cTn id="2340" presetID="1" presetClass="entr" presetSubtype="0" fill="hold" grpId="0" nodeType="withEffect">
                                  <p:stCondLst>
                                    <p:cond delay="0"/>
                                  </p:stCondLst>
                                  <p:childTnLst>
                                    <p:set>
                                      <p:cBhvr>
                                        <p:cTn id="2341" dur="1" fill="hold">
                                          <p:stCondLst>
                                            <p:cond delay="0"/>
                                          </p:stCondLst>
                                        </p:cTn>
                                        <p:tgtEl>
                                          <p:spTgt spid="324"/>
                                        </p:tgtEl>
                                        <p:attrNameLst>
                                          <p:attrName>style.visibility</p:attrName>
                                        </p:attrNameLst>
                                      </p:cBhvr>
                                      <p:to>
                                        <p:strVal val="visible"/>
                                      </p:to>
                                    </p:set>
                                  </p:childTnLst>
                                </p:cTn>
                              </p:par>
                              <p:par>
                                <p:cTn id="2342" presetID="1" presetClass="entr" presetSubtype="0" fill="hold" grpId="0" nodeType="withEffect">
                                  <p:stCondLst>
                                    <p:cond delay="0"/>
                                  </p:stCondLst>
                                  <p:childTnLst>
                                    <p:set>
                                      <p:cBhvr>
                                        <p:cTn id="2343"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6"/>
                  </p:tgtEl>
                </p:cond>
              </p:nextCondLst>
            </p:seq>
            <p:seq concurrent="1" nextAc="seek">
              <p:cTn id="2344" restart="whenNotActive" fill="hold" evtFilter="cancelBubble" nodeType="interactiveSeq">
                <p:stCondLst>
                  <p:cond evt="onClick" delay="0">
                    <p:tgtEl>
                      <p:spTgt spid="325"/>
                    </p:tgtEl>
                  </p:cond>
                </p:stCondLst>
                <p:endSync evt="end" delay="0">
                  <p:rtn val="all"/>
                </p:endSync>
                <p:childTnLst>
                  <p:par>
                    <p:cTn id="2345" fill="hold">
                      <p:stCondLst>
                        <p:cond delay="0"/>
                      </p:stCondLst>
                      <p:childTnLst>
                        <p:par>
                          <p:cTn id="2346" fill="hold">
                            <p:stCondLst>
                              <p:cond delay="0"/>
                            </p:stCondLst>
                            <p:childTnLst>
                              <p:par>
                                <p:cTn id="2347" presetID="1" presetClass="exit" presetSubtype="0" fill="hold" grpId="2" nodeType="withEffect">
                                  <p:stCondLst>
                                    <p:cond delay="0"/>
                                  </p:stCondLst>
                                  <p:childTnLst>
                                    <p:set>
                                      <p:cBhvr>
                                        <p:cTn id="2348" dur="1" fill="hold">
                                          <p:stCondLst>
                                            <p:cond delay="0"/>
                                          </p:stCondLst>
                                        </p:cTn>
                                        <p:tgtEl>
                                          <p:spTgt spid="325"/>
                                        </p:tgtEl>
                                        <p:attrNameLst>
                                          <p:attrName>style.visibility</p:attrName>
                                        </p:attrNameLst>
                                      </p:cBhvr>
                                      <p:to>
                                        <p:strVal val="hidden"/>
                                      </p:to>
                                    </p:set>
                                  </p:childTnLst>
                                </p:cTn>
                              </p:par>
                              <p:par>
                                <p:cTn id="2349" presetID="1" presetClass="exit" presetSubtype="0" fill="hold" grpId="2" nodeType="withEffect">
                                  <p:stCondLst>
                                    <p:cond delay="0"/>
                                  </p:stCondLst>
                                  <p:childTnLst>
                                    <p:set>
                                      <p:cBhvr>
                                        <p:cTn id="2350" dur="1" fill="hold">
                                          <p:stCondLst>
                                            <p:cond delay="0"/>
                                          </p:stCondLst>
                                        </p:cTn>
                                        <p:tgtEl>
                                          <p:spTgt spid="326"/>
                                        </p:tgtEl>
                                        <p:attrNameLst>
                                          <p:attrName>style.visibility</p:attrName>
                                        </p:attrNameLst>
                                      </p:cBhvr>
                                      <p:to>
                                        <p:strVal val="hidden"/>
                                      </p:to>
                                    </p:set>
                                  </p:childTnLst>
                                </p:cTn>
                              </p:par>
                              <p:par>
                                <p:cTn id="2351" presetID="1" presetClass="entr" presetSubtype="0" fill="hold" grpId="3" nodeType="withEffect">
                                  <p:stCondLst>
                                    <p:cond delay="0"/>
                                  </p:stCondLst>
                                  <p:childTnLst>
                                    <p:set>
                                      <p:cBhvr>
                                        <p:cTn id="2352" dur="1" fill="hold">
                                          <p:stCondLst>
                                            <p:cond delay="0"/>
                                          </p:stCondLst>
                                        </p:cTn>
                                        <p:tgtEl>
                                          <p:spTgt spid="328"/>
                                        </p:tgtEl>
                                        <p:attrNameLst>
                                          <p:attrName>style.visibility</p:attrName>
                                        </p:attrNameLst>
                                      </p:cBhvr>
                                      <p:to>
                                        <p:strVal val="visible"/>
                                      </p:to>
                                    </p:set>
                                  </p:childTnLst>
                                </p:cTn>
                              </p:par>
                              <p:par>
                                <p:cTn id="2353" presetID="1" presetClass="entr" presetSubtype="0" fill="hold" grpId="3" nodeType="withEffect">
                                  <p:stCondLst>
                                    <p:cond delay="0"/>
                                  </p:stCondLst>
                                  <p:childTnLst>
                                    <p:set>
                                      <p:cBhvr>
                                        <p:cTn id="2354"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25"/>
                  </p:tgtEl>
                </p:cond>
              </p:nextCondLst>
            </p:seq>
            <p:seq concurrent="1" nextAc="seek">
              <p:cTn id="2355" restart="whenNotActive" fill="hold" evtFilter="cancelBubble" nodeType="interactiveSeq">
                <p:stCondLst>
                  <p:cond evt="onClick" delay="0">
                    <p:tgtEl>
                      <p:spTgt spid="328"/>
                    </p:tgtEl>
                  </p:cond>
                </p:stCondLst>
                <p:endSync evt="end" delay="0">
                  <p:rtn val="all"/>
                </p:endSync>
                <p:childTnLst>
                  <p:par>
                    <p:cTn id="2356" fill="hold">
                      <p:stCondLst>
                        <p:cond delay="0"/>
                      </p:stCondLst>
                      <p:childTnLst>
                        <p:par>
                          <p:cTn id="2357" fill="hold">
                            <p:stCondLst>
                              <p:cond delay="0"/>
                            </p:stCondLst>
                            <p:childTnLst>
                              <p:par>
                                <p:cTn id="2358" presetID="1" presetClass="exit" presetSubtype="0" fill="hold" grpId="1" nodeType="withEffect">
                                  <p:stCondLst>
                                    <p:cond delay="0"/>
                                  </p:stCondLst>
                                  <p:childTnLst>
                                    <p:set>
                                      <p:cBhvr>
                                        <p:cTn id="2359" dur="1" fill="hold">
                                          <p:stCondLst>
                                            <p:cond delay="0"/>
                                          </p:stCondLst>
                                        </p:cTn>
                                        <p:tgtEl>
                                          <p:spTgt spid="328"/>
                                        </p:tgtEl>
                                        <p:attrNameLst>
                                          <p:attrName>style.visibility</p:attrName>
                                        </p:attrNameLst>
                                      </p:cBhvr>
                                      <p:to>
                                        <p:strVal val="hidden"/>
                                      </p:to>
                                    </p:set>
                                  </p:childTnLst>
                                </p:cTn>
                              </p:par>
                              <p:par>
                                <p:cTn id="2360" presetID="1" presetClass="exit" presetSubtype="0" fill="hold" grpId="1" nodeType="withEffect">
                                  <p:stCondLst>
                                    <p:cond delay="0"/>
                                  </p:stCondLst>
                                  <p:childTnLst>
                                    <p:set>
                                      <p:cBhvr>
                                        <p:cTn id="2361" dur="1" fill="hold">
                                          <p:stCondLst>
                                            <p:cond delay="0"/>
                                          </p:stCondLst>
                                        </p:cTn>
                                        <p:tgtEl>
                                          <p:spTgt spid="327"/>
                                        </p:tgtEl>
                                        <p:attrNameLst>
                                          <p:attrName>style.visibility</p:attrName>
                                        </p:attrNameLst>
                                      </p:cBhvr>
                                      <p:to>
                                        <p:strVal val="hidden"/>
                                      </p:to>
                                    </p:set>
                                  </p:childTnLst>
                                </p:cTn>
                              </p:par>
                              <p:par>
                                <p:cTn id="2362" presetID="1" presetClass="entr" presetSubtype="0" fill="hold" grpId="3" nodeType="withEffect">
                                  <p:stCondLst>
                                    <p:cond delay="0"/>
                                  </p:stCondLst>
                                  <p:childTnLst>
                                    <p:set>
                                      <p:cBhvr>
                                        <p:cTn id="2363" dur="1" fill="hold">
                                          <p:stCondLst>
                                            <p:cond delay="0"/>
                                          </p:stCondLst>
                                        </p:cTn>
                                        <p:tgtEl>
                                          <p:spTgt spid="326"/>
                                        </p:tgtEl>
                                        <p:attrNameLst>
                                          <p:attrName>style.visibility</p:attrName>
                                        </p:attrNameLst>
                                      </p:cBhvr>
                                      <p:to>
                                        <p:strVal val="visible"/>
                                      </p:to>
                                    </p:set>
                                  </p:childTnLst>
                                </p:cTn>
                              </p:par>
                              <p:par>
                                <p:cTn id="2364" presetID="1" presetClass="entr" presetSubtype="0" fill="hold" grpId="3" nodeType="withEffect">
                                  <p:stCondLst>
                                    <p:cond delay="0"/>
                                  </p:stCondLst>
                                  <p:childTnLst>
                                    <p:set>
                                      <p:cBhvr>
                                        <p:cTn id="2365"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8"/>
                  </p:tgtEl>
                </p:cond>
              </p:nextCondLst>
            </p:seq>
            <p:seq concurrent="1" nextAc="seek">
              <p:cTn id="2366" restart="whenNotActive" fill="hold" evtFilter="cancelBubble" nodeType="interactiveSeq">
                <p:stCondLst>
                  <p:cond evt="onClick" delay="0">
                    <p:tgtEl>
                      <p:spTgt spid="327"/>
                    </p:tgtEl>
                  </p:cond>
                </p:stCondLst>
                <p:endSync evt="end" delay="0">
                  <p:rtn val="all"/>
                </p:endSync>
                <p:childTnLst>
                  <p:par>
                    <p:cTn id="2367" fill="hold">
                      <p:stCondLst>
                        <p:cond delay="0"/>
                      </p:stCondLst>
                      <p:childTnLst>
                        <p:par>
                          <p:cTn id="2368" fill="hold">
                            <p:stCondLst>
                              <p:cond delay="0"/>
                            </p:stCondLst>
                            <p:childTnLst>
                              <p:par>
                                <p:cTn id="2369" presetID="1" presetClass="exit" presetSubtype="0" fill="hold" grpId="2" nodeType="withEffect">
                                  <p:stCondLst>
                                    <p:cond delay="0"/>
                                  </p:stCondLst>
                                  <p:childTnLst>
                                    <p:set>
                                      <p:cBhvr>
                                        <p:cTn id="2370" dur="1" fill="hold">
                                          <p:stCondLst>
                                            <p:cond delay="0"/>
                                          </p:stCondLst>
                                        </p:cTn>
                                        <p:tgtEl>
                                          <p:spTgt spid="327"/>
                                        </p:tgtEl>
                                        <p:attrNameLst>
                                          <p:attrName>style.visibility</p:attrName>
                                        </p:attrNameLst>
                                      </p:cBhvr>
                                      <p:to>
                                        <p:strVal val="hidden"/>
                                      </p:to>
                                    </p:set>
                                  </p:childTnLst>
                                </p:cTn>
                              </p:par>
                              <p:par>
                                <p:cTn id="2371" presetID="1" presetClass="exit" presetSubtype="0" fill="hold" grpId="2" nodeType="withEffect">
                                  <p:stCondLst>
                                    <p:cond delay="0"/>
                                  </p:stCondLst>
                                  <p:childTnLst>
                                    <p:set>
                                      <p:cBhvr>
                                        <p:cTn id="2372" dur="1" fill="hold">
                                          <p:stCondLst>
                                            <p:cond delay="0"/>
                                          </p:stCondLst>
                                        </p:cTn>
                                        <p:tgtEl>
                                          <p:spTgt spid="328"/>
                                        </p:tgtEl>
                                        <p:attrNameLst>
                                          <p:attrName>style.visibility</p:attrName>
                                        </p:attrNameLst>
                                      </p:cBhvr>
                                      <p:to>
                                        <p:strVal val="hidden"/>
                                      </p:to>
                                    </p:set>
                                  </p:childTnLst>
                                </p:cTn>
                              </p:par>
                              <p:par>
                                <p:cTn id="2373" presetID="1" presetClass="entr" presetSubtype="0" fill="hold" grpId="0" nodeType="withEffect">
                                  <p:stCondLst>
                                    <p:cond delay="0"/>
                                  </p:stCondLst>
                                  <p:childTnLst>
                                    <p:set>
                                      <p:cBhvr>
                                        <p:cTn id="2374" dur="1" fill="hold">
                                          <p:stCondLst>
                                            <p:cond delay="0"/>
                                          </p:stCondLst>
                                        </p:cTn>
                                        <p:tgtEl>
                                          <p:spTgt spid="330"/>
                                        </p:tgtEl>
                                        <p:attrNameLst>
                                          <p:attrName>style.visibility</p:attrName>
                                        </p:attrNameLst>
                                      </p:cBhvr>
                                      <p:to>
                                        <p:strVal val="visible"/>
                                      </p:to>
                                    </p:set>
                                  </p:childTnLst>
                                </p:cTn>
                              </p:par>
                              <p:par>
                                <p:cTn id="2375" presetID="1" presetClass="entr" presetSubtype="0" fill="hold" grpId="0" nodeType="withEffect">
                                  <p:stCondLst>
                                    <p:cond delay="0"/>
                                  </p:stCondLst>
                                  <p:childTnLst>
                                    <p:set>
                                      <p:cBhvr>
                                        <p:cTn id="2376"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27"/>
                  </p:tgtEl>
                </p:cond>
              </p:nextCondLst>
            </p:seq>
            <p:seq concurrent="1" nextAc="seek">
              <p:cTn id="2377" restart="whenNotActive" fill="hold" evtFilter="cancelBubble" nodeType="interactiveSeq">
                <p:stCondLst>
                  <p:cond evt="onClick" delay="0">
                    <p:tgtEl>
                      <p:spTgt spid="330"/>
                    </p:tgtEl>
                  </p:cond>
                </p:stCondLst>
                <p:endSync evt="end" delay="0">
                  <p:rtn val="all"/>
                </p:endSync>
                <p:childTnLst>
                  <p:par>
                    <p:cTn id="2378" fill="hold">
                      <p:stCondLst>
                        <p:cond delay="0"/>
                      </p:stCondLst>
                      <p:childTnLst>
                        <p:par>
                          <p:cTn id="2379" fill="hold">
                            <p:stCondLst>
                              <p:cond delay="0"/>
                            </p:stCondLst>
                            <p:childTnLst>
                              <p:par>
                                <p:cTn id="2380" presetID="1" presetClass="exit" presetSubtype="0" fill="hold" grpId="1" nodeType="withEffect">
                                  <p:stCondLst>
                                    <p:cond delay="0"/>
                                  </p:stCondLst>
                                  <p:childTnLst>
                                    <p:set>
                                      <p:cBhvr>
                                        <p:cTn id="2381" dur="1" fill="hold">
                                          <p:stCondLst>
                                            <p:cond delay="0"/>
                                          </p:stCondLst>
                                        </p:cTn>
                                        <p:tgtEl>
                                          <p:spTgt spid="330"/>
                                        </p:tgtEl>
                                        <p:attrNameLst>
                                          <p:attrName>style.visibility</p:attrName>
                                        </p:attrNameLst>
                                      </p:cBhvr>
                                      <p:to>
                                        <p:strVal val="hidden"/>
                                      </p:to>
                                    </p:set>
                                  </p:childTnLst>
                                </p:cTn>
                              </p:par>
                              <p:par>
                                <p:cTn id="2382" presetID="1" presetClass="exit" presetSubtype="0" fill="hold" grpId="1" nodeType="withEffect">
                                  <p:stCondLst>
                                    <p:cond delay="0"/>
                                  </p:stCondLst>
                                  <p:childTnLst>
                                    <p:set>
                                      <p:cBhvr>
                                        <p:cTn id="2383" dur="1" fill="hold">
                                          <p:stCondLst>
                                            <p:cond delay="0"/>
                                          </p:stCondLst>
                                        </p:cTn>
                                        <p:tgtEl>
                                          <p:spTgt spid="329"/>
                                        </p:tgtEl>
                                        <p:attrNameLst>
                                          <p:attrName>style.visibility</p:attrName>
                                        </p:attrNameLst>
                                      </p:cBhvr>
                                      <p:to>
                                        <p:strVal val="hidden"/>
                                      </p:to>
                                    </p:set>
                                  </p:childTnLst>
                                </p:cTn>
                              </p:par>
                              <p:par>
                                <p:cTn id="2384" presetID="1" presetClass="entr" presetSubtype="0" fill="hold" grpId="0" nodeType="withEffect">
                                  <p:stCondLst>
                                    <p:cond delay="0"/>
                                  </p:stCondLst>
                                  <p:childTnLst>
                                    <p:set>
                                      <p:cBhvr>
                                        <p:cTn id="2385" dur="1" fill="hold">
                                          <p:stCondLst>
                                            <p:cond delay="0"/>
                                          </p:stCondLst>
                                        </p:cTn>
                                        <p:tgtEl>
                                          <p:spTgt spid="328"/>
                                        </p:tgtEl>
                                        <p:attrNameLst>
                                          <p:attrName>style.visibility</p:attrName>
                                        </p:attrNameLst>
                                      </p:cBhvr>
                                      <p:to>
                                        <p:strVal val="visible"/>
                                      </p:to>
                                    </p:set>
                                  </p:childTnLst>
                                </p:cTn>
                              </p:par>
                              <p:par>
                                <p:cTn id="2386" presetID="1" presetClass="entr" presetSubtype="0" fill="hold" grpId="0" nodeType="withEffect">
                                  <p:stCondLst>
                                    <p:cond delay="0"/>
                                  </p:stCondLst>
                                  <p:childTnLst>
                                    <p:set>
                                      <p:cBhvr>
                                        <p:cTn id="2387"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30"/>
                  </p:tgtEl>
                </p:cond>
              </p:nextCondLst>
            </p:seq>
            <p:seq concurrent="1" nextAc="seek">
              <p:cTn id="2388" restart="whenNotActive" fill="hold" evtFilter="cancelBubble" nodeType="interactiveSeq">
                <p:stCondLst>
                  <p:cond evt="onClick" delay="0">
                    <p:tgtEl>
                      <p:spTgt spid="329"/>
                    </p:tgtEl>
                  </p:cond>
                </p:stCondLst>
                <p:endSync evt="end" delay="0">
                  <p:rtn val="all"/>
                </p:endSync>
                <p:childTnLst>
                  <p:par>
                    <p:cTn id="2389" fill="hold">
                      <p:stCondLst>
                        <p:cond delay="0"/>
                      </p:stCondLst>
                      <p:childTnLst>
                        <p:par>
                          <p:cTn id="2390" fill="hold">
                            <p:stCondLst>
                              <p:cond delay="0"/>
                            </p:stCondLst>
                            <p:childTnLst>
                              <p:par>
                                <p:cTn id="2391" presetID="1" presetClass="exit" presetSubtype="0" fill="hold" grpId="2" nodeType="withEffect">
                                  <p:stCondLst>
                                    <p:cond delay="0"/>
                                  </p:stCondLst>
                                  <p:childTnLst>
                                    <p:set>
                                      <p:cBhvr>
                                        <p:cTn id="2392" dur="1" fill="hold">
                                          <p:stCondLst>
                                            <p:cond delay="0"/>
                                          </p:stCondLst>
                                        </p:cTn>
                                        <p:tgtEl>
                                          <p:spTgt spid="329"/>
                                        </p:tgtEl>
                                        <p:attrNameLst>
                                          <p:attrName>style.visibility</p:attrName>
                                        </p:attrNameLst>
                                      </p:cBhvr>
                                      <p:to>
                                        <p:strVal val="hidden"/>
                                      </p:to>
                                    </p:set>
                                  </p:childTnLst>
                                </p:cTn>
                              </p:par>
                              <p:par>
                                <p:cTn id="2393" presetID="1" presetClass="exit" presetSubtype="0" fill="hold" grpId="2" nodeType="withEffect">
                                  <p:stCondLst>
                                    <p:cond delay="0"/>
                                  </p:stCondLst>
                                  <p:childTnLst>
                                    <p:set>
                                      <p:cBhvr>
                                        <p:cTn id="2394" dur="1" fill="hold">
                                          <p:stCondLst>
                                            <p:cond delay="0"/>
                                          </p:stCondLst>
                                        </p:cTn>
                                        <p:tgtEl>
                                          <p:spTgt spid="330"/>
                                        </p:tgtEl>
                                        <p:attrNameLst>
                                          <p:attrName>style.visibility</p:attrName>
                                        </p:attrNameLst>
                                      </p:cBhvr>
                                      <p:to>
                                        <p:strVal val="hidden"/>
                                      </p:to>
                                    </p:set>
                                  </p:childTnLst>
                                </p:cTn>
                              </p:par>
                              <p:par>
                                <p:cTn id="2395" presetID="1" presetClass="entr" presetSubtype="0" fill="hold" grpId="3" nodeType="withEffect">
                                  <p:stCondLst>
                                    <p:cond delay="0"/>
                                  </p:stCondLst>
                                  <p:childTnLst>
                                    <p:set>
                                      <p:cBhvr>
                                        <p:cTn id="2396" dur="1" fill="hold">
                                          <p:stCondLst>
                                            <p:cond delay="0"/>
                                          </p:stCondLst>
                                        </p:cTn>
                                        <p:tgtEl>
                                          <p:spTgt spid="332"/>
                                        </p:tgtEl>
                                        <p:attrNameLst>
                                          <p:attrName>style.visibility</p:attrName>
                                        </p:attrNameLst>
                                      </p:cBhvr>
                                      <p:to>
                                        <p:strVal val="visible"/>
                                      </p:to>
                                    </p:set>
                                  </p:childTnLst>
                                </p:cTn>
                              </p:par>
                              <p:par>
                                <p:cTn id="2397" presetID="1" presetClass="entr" presetSubtype="0" fill="hold" grpId="3" nodeType="withEffect">
                                  <p:stCondLst>
                                    <p:cond delay="0"/>
                                  </p:stCondLst>
                                  <p:childTnLst>
                                    <p:set>
                                      <p:cBhvr>
                                        <p:cTn id="2398"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29"/>
                  </p:tgtEl>
                </p:cond>
              </p:nextCondLst>
            </p:seq>
            <p:seq concurrent="1" nextAc="seek">
              <p:cTn id="2399" restart="whenNotActive" fill="hold" evtFilter="cancelBubble" nodeType="interactiveSeq">
                <p:stCondLst>
                  <p:cond evt="onClick" delay="0">
                    <p:tgtEl>
                      <p:spTgt spid="332"/>
                    </p:tgtEl>
                  </p:cond>
                </p:stCondLst>
                <p:endSync evt="end" delay="0">
                  <p:rtn val="all"/>
                </p:endSync>
                <p:childTnLst>
                  <p:par>
                    <p:cTn id="2400" fill="hold">
                      <p:stCondLst>
                        <p:cond delay="0"/>
                      </p:stCondLst>
                      <p:childTnLst>
                        <p:par>
                          <p:cTn id="2401" fill="hold">
                            <p:stCondLst>
                              <p:cond delay="0"/>
                            </p:stCondLst>
                            <p:childTnLst>
                              <p:par>
                                <p:cTn id="2402" presetID="1" presetClass="exit" presetSubtype="0" fill="hold" grpId="1" nodeType="withEffect">
                                  <p:stCondLst>
                                    <p:cond delay="0"/>
                                  </p:stCondLst>
                                  <p:childTnLst>
                                    <p:set>
                                      <p:cBhvr>
                                        <p:cTn id="2403" dur="1" fill="hold">
                                          <p:stCondLst>
                                            <p:cond delay="0"/>
                                          </p:stCondLst>
                                        </p:cTn>
                                        <p:tgtEl>
                                          <p:spTgt spid="332"/>
                                        </p:tgtEl>
                                        <p:attrNameLst>
                                          <p:attrName>style.visibility</p:attrName>
                                        </p:attrNameLst>
                                      </p:cBhvr>
                                      <p:to>
                                        <p:strVal val="hidden"/>
                                      </p:to>
                                    </p:set>
                                  </p:childTnLst>
                                </p:cTn>
                              </p:par>
                              <p:par>
                                <p:cTn id="2404" presetID="1" presetClass="exit" presetSubtype="0" fill="hold" grpId="1" nodeType="withEffect">
                                  <p:stCondLst>
                                    <p:cond delay="0"/>
                                  </p:stCondLst>
                                  <p:childTnLst>
                                    <p:set>
                                      <p:cBhvr>
                                        <p:cTn id="2405" dur="1" fill="hold">
                                          <p:stCondLst>
                                            <p:cond delay="0"/>
                                          </p:stCondLst>
                                        </p:cTn>
                                        <p:tgtEl>
                                          <p:spTgt spid="331"/>
                                        </p:tgtEl>
                                        <p:attrNameLst>
                                          <p:attrName>style.visibility</p:attrName>
                                        </p:attrNameLst>
                                      </p:cBhvr>
                                      <p:to>
                                        <p:strVal val="hidden"/>
                                      </p:to>
                                    </p:set>
                                  </p:childTnLst>
                                </p:cTn>
                              </p:par>
                              <p:par>
                                <p:cTn id="2406" presetID="1" presetClass="entr" presetSubtype="0" fill="hold" grpId="3" nodeType="withEffect">
                                  <p:stCondLst>
                                    <p:cond delay="0"/>
                                  </p:stCondLst>
                                  <p:childTnLst>
                                    <p:set>
                                      <p:cBhvr>
                                        <p:cTn id="2407" dur="1" fill="hold">
                                          <p:stCondLst>
                                            <p:cond delay="0"/>
                                          </p:stCondLst>
                                        </p:cTn>
                                        <p:tgtEl>
                                          <p:spTgt spid="330"/>
                                        </p:tgtEl>
                                        <p:attrNameLst>
                                          <p:attrName>style.visibility</p:attrName>
                                        </p:attrNameLst>
                                      </p:cBhvr>
                                      <p:to>
                                        <p:strVal val="visible"/>
                                      </p:to>
                                    </p:set>
                                  </p:childTnLst>
                                </p:cTn>
                              </p:par>
                              <p:par>
                                <p:cTn id="2408" presetID="1" presetClass="entr" presetSubtype="0" fill="hold" grpId="3" nodeType="withEffect">
                                  <p:stCondLst>
                                    <p:cond delay="0"/>
                                  </p:stCondLst>
                                  <p:childTnLst>
                                    <p:set>
                                      <p:cBhvr>
                                        <p:cTn id="2409"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32"/>
                  </p:tgtEl>
                </p:cond>
              </p:nextCondLst>
            </p:seq>
            <p:seq concurrent="1" nextAc="seek">
              <p:cTn id="2410" restart="whenNotActive" fill="hold" evtFilter="cancelBubble" nodeType="interactiveSeq">
                <p:stCondLst>
                  <p:cond evt="onClick" delay="0">
                    <p:tgtEl>
                      <p:spTgt spid="331"/>
                    </p:tgtEl>
                  </p:cond>
                </p:stCondLst>
                <p:endSync evt="end" delay="0">
                  <p:rtn val="all"/>
                </p:endSync>
                <p:childTnLst>
                  <p:par>
                    <p:cTn id="2411" fill="hold">
                      <p:stCondLst>
                        <p:cond delay="0"/>
                      </p:stCondLst>
                      <p:childTnLst>
                        <p:par>
                          <p:cTn id="2412" fill="hold">
                            <p:stCondLst>
                              <p:cond delay="0"/>
                            </p:stCondLst>
                            <p:childTnLst>
                              <p:par>
                                <p:cTn id="2413" presetID="1" presetClass="exit" presetSubtype="0" fill="hold" grpId="2" nodeType="withEffect">
                                  <p:stCondLst>
                                    <p:cond delay="0"/>
                                  </p:stCondLst>
                                  <p:childTnLst>
                                    <p:set>
                                      <p:cBhvr>
                                        <p:cTn id="2414" dur="1" fill="hold">
                                          <p:stCondLst>
                                            <p:cond delay="0"/>
                                          </p:stCondLst>
                                        </p:cTn>
                                        <p:tgtEl>
                                          <p:spTgt spid="331"/>
                                        </p:tgtEl>
                                        <p:attrNameLst>
                                          <p:attrName>style.visibility</p:attrName>
                                        </p:attrNameLst>
                                      </p:cBhvr>
                                      <p:to>
                                        <p:strVal val="hidden"/>
                                      </p:to>
                                    </p:set>
                                  </p:childTnLst>
                                </p:cTn>
                              </p:par>
                              <p:par>
                                <p:cTn id="2415" presetID="1" presetClass="exit" presetSubtype="0" fill="hold" grpId="2" nodeType="withEffect">
                                  <p:stCondLst>
                                    <p:cond delay="0"/>
                                  </p:stCondLst>
                                  <p:childTnLst>
                                    <p:set>
                                      <p:cBhvr>
                                        <p:cTn id="2416" dur="1" fill="hold">
                                          <p:stCondLst>
                                            <p:cond delay="0"/>
                                          </p:stCondLst>
                                        </p:cTn>
                                        <p:tgtEl>
                                          <p:spTgt spid="332"/>
                                        </p:tgtEl>
                                        <p:attrNameLst>
                                          <p:attrName>style.visibility</p:attrName>
                                        </p:attrNameLst>
                                      </p:cBhvr>
                                      <p:to>
                                        <p:strVal val="hidden"/>
                                      </p:to>
                                    </p:set>
                                  </p:childTnLst>
                                </p:cTn>
                              </p:par>
                              <p:par>
                                <p:cTn id="2417" presetID="1" presetClass="entr" presetSubtype="0" fill="hold" grpId="0" nodeType="withEffect">
                                  <p:stCondLst>
                                    <p:cond delay="0"/>
                                  </p:stCondLst>
                                  <p:childTnLst>
                                    <p:set>
                                      <p:cBhvr>
                                        <p:cTn id="2418" dur="1" fill="hold">
                                          <p:stCondLst>
                                            <p:cond delay="0"/>
                                          </p:stCondLst>
                                        </p:cTn>
                                        <p:tgtEl>
                                          <p:spTgt spid="333"/>
                                        </p:tgtEl>
                                        <p:attrNameLst>
                                          <p:attrName>style.visibility</p:attrName>
                                        </p:attrNameLst>
                                      </p:cBhvr>
                                      <p:to>
                                        <p:strVal val="visible"/>
                                      </p:to>
                                    </p:set>
                                  </p:childTnLst>
                                </p:cTn>
                              </p:par>
                              <p:par>
                                <p:cTn id="2419" presetID="1" presetClass="entr" presetSubtype="0" fill="hold" grpId="0" nodeType="withEffect">
                                  <p:stCondLst>
                                    <p:cond delay="0"/>
                                  </p:stCondLst>
                                  <p:childTnLst>
                                    <p:set>
                                      <p:cBhvr>
                                        <p:cTn id="2420"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1"/>
                  </p:tgtEl>
                </p:cond>
              </p:nextCondLst>
            </p:seq>
            <p:seq concurrent="1" nextAc="seek">
              <p:cTn id="2421" restart="whenNotActive" fill="hold" evtFilter="cancelBubble" nodeType="interactiveSeq">
                <p:stCondLst>
                  <p:cond evt="onClick" delay="0">
                    <p:tgtEl>
                      <p:spTgt spid="334"/>
                    </p:tgtEl>
                  </p:cond>
                </p:stCondLst>
                <p:endSync evt="end" delay="0">
                  <p:rtn val="all"/>
                </p:endSync>
                <p:childTnLst>
                  <p:par>
                    <p:cTn id="2422" fill="hold">
                      <p:stCondLst>
                        <p:cond delay="0"/>
                      </p:stCondLst>
                      <p:childTnLst>
                        <p:par>
                          <p:cTn id="2423" fill="hold">
                            <p:stCondLst>
                              <p:cond delay="0"/>
                            </p:stCondLst>
                            <p:childTnLst>
                              <p:par>
                                <p:cTn id="2424" presetID="1" presetClass="exit" presetSubtype="0" fill="hold" grpId="1" nodeType="withEffect">
                                  <p:stCondLst>
                                    <p:cond delay="0"/>
                                  </p:stCondLst>
                                  <p:childTnLst>
                                    <p:set>
                                      <p:cBhvr>
                                        <p:cTn id="2425" dur="1" fill="hold">
                                          <p:stCondLst>
                                            <p:cond delay="0"/>
                                          </p:stCondLst>
                                        </p:cTn>
                                        <p:tgtEl>
                                          <p:spTgt spid="333"/>
                                        </p:tgtEl>
                                        <p:attrNameLst>
                                          <p:attrName>style.visibility</p:attrName>
                                        </p:attrNameLst>
                                      </p:cBhvr>
                                      <p:to>
                                        <p:strVal val="hidden"/>
                                      </p:to>
                                    </p:set>
                                  </p:childTnLst>
                                </p:cTn>
                              </p:par>
                              <p:par>
                                <p:cTn id="2426" presetID="1" presetClass="exit" presetSubtype="0" fill="hold" grpId="1" nodeType="withEffect">
                                  <p:stCondLst>
                                    <p:cond delay="0"/>
                                  </p:stCondLst>
                                  <p:childTnLst>
                                    <p:set>
                                      <p:cBhvr>
                                        <p:cTn id="2427" dur="1" fill="hold">
                                          <p:stCondLst>
                                            <p:cond delay="0"/>
                                          </p:stCondLst>
                                        </p:cTn>
                                        <p:tgtEl>
                                          <p:spTgt spid="334"/>
                                        </p:tgtEl>
                                        <p:attrNameLst>
                                          <p:attrName>style.visibility</p:attrName>
                                        </p:attrNameLst>
                                      </p:cBhvr>
                                      <p:to>
                                        <p:strVal val="hidden"/>
                                      </p:to>
                                    </p:set>
                                  </p:childTnLst>
                                </p:cTn>
                              </p:par>
                              <p:par>
                                <p:cTn id="2428" presetID="1" presetClass="entr" presetSubtype="0" fill="hold" grpId="0" nodeType="withEffect">
                                  <p:stCondLst>
                                    <p:cond delay="0"/>
                                  </p:stCondLst>
                                  <p:childTnLst>
                                    <p:set>
                                      <p:cBhvr>
                                        <p:cTn id="2429" dur="1" fill="hold">
                                          <p:stCondLst>
                                            <p:cond delay="0"/>
                                          </p:stCondLst>
                                        </p:cTn>
                                        <p:tgtEl>
                                          <p:spTgt spid="332"/>
                                        </p:tgtEl>
                                        <p:attrNameLst>
                                          <p:attrName>style.visibility</p:attrName>
                                        </p:attrNameLst>
                                      </p:cBhvr>
                                      <p:to>
                                        <p:strVal val="visible"/>
                                      </p:to>
                                    </p:set>
                                  </p:childTnLst>
                                </p:cTn>
                              </p:par>
                              <p:par>
                                <p:cTn id="2430" presetID="1" presetClass="entr" presetSubtype="0" fill="hold" grpId="0" nodeType="withEffect">
                                  <p:stCondLst>
                                    <p:cond delay="0"/>
                                  </p:stCondLst>
                                  <p:childTnLst>
                                    <p:set>
                                      <p:cBhvr>
                                        <p:cTn id="2431"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34"/>
                  </p:tgtEl>
                </p:cond>
              </p:nextCondLst>
            </p:seq>
            <p:seq concurrent="1" nextAc="seek">
              <p:cTn id="2432" restart="whenNotActive" fill="hold" evtFilter="cancelBubble" nodeType="interactiveSeq">
                <p:stCondLst>
                  <p:cond evt="onClick" delay="0">
                    <p:tgtEl>
                      <p:spTgt spid="333"/>
                    </p:tgtEl>
                  </p:cond>
                </p:stCondLst>
                <p:endSync evt="end" delay="0">
                  <p:rtn val="all"/>
                </p:endSync>
                <p:childTnLst>
                  <p:par>
                    <p:cTn id="2433" fill="hold">
                      <p:stCondLst>
                        <p:cond delay="0"/>
                      </p:stCondLst>
                      <p:childTnLst>
                        <p:par>
                          <p:cTn id="2434" fill="hold">
                            <p:stCondLst>
                              <p:cond delay="0"/>
                            </p:stCondLst>
                            <p:childTnLst>
                              <p:par>
                                <p:cTn id="2435" presetID="1" presetClass="exit" presetSubtype="0" fill="hold" grpId="2" nodeType="withEffect">
                                  <p:stCondLst>
                                    <p:cond delay="0"/>
                                  </p:stCondLst>
                                  <p:childTnLst>
                                    <p:set>
                                      <p:cBhvr>
                                        <p:cTn id="2436" dur="1" fill="hold">
                                          <p:stCondLst>
                                            <p:cond delay="0"/>
                                          </p:stCondLst>
                                        </p:cTn>
                                        <p:tgtEl>
                                          <p:spTgt spid="333"/>
                                        </p:tgtEl>
                                        <p:attrNameLst>
                                          <p:attrName>style.visibility</p:attrName>
                                        </p:attrNameLst>
                                      </p:cBhvr>
                                      <p:to>
                                        <p:strVal val="hidden"/>
                                      </p:to>
                                    </p:set>
                                  </p:childTnLst>
                                </p:cTn>
                              </p:par>
                              <p:par>
                                <p:cTn id="2437" presetID="1" presetClass="exit" presetSubtype="0" fill="hold" grpId="3" nodeType="withEffect">
                                  <p:stCondLst>
                                    <p:cond delay="0"/>
                                  </p:stCondLst>
                                  <p:childTnLst>
                                    <p:set>
                                      <p:cBhvr>
                                        <p:cTn id="2438" dur="1" fill="hold">
                                          <p:stCondLst>
                                            <p:cond delay="0"/>
                                          </p:stCondLst>
                                        </p:cTn>
                                        <p:tgtEl>
                                          <p:spTgt spid="334"/>
                                        </p:tgtEl>
                                        <p:attrNameLst>
                                          <p:attrName>style.visibility</p:attrName>
                                        </p:attrNameLst>
                                      </p:cBhvr>
                                      <p:to>
                                        <p:strVal val="hidden"/>
                                      </p:to>
                                    </p:set>
                                  </p:childTnLst>
                                </p:cTn>
                              </p:par>
                              <p:par>
                                <p:cTn id="2439" presetID="1" presetClass="entr" presetSubtype="0" fill="hold" grpId="0" nodeType="withEffect">
                                  <p:stCondLst>
                                    <p:cond delay="0"/>
                                  </p:stCondLst>
                                  <p:childTnLst>
                                    <p:set>
                                      <p:cBhvr>
                                        <p:cTn id="2440" dur="1" fill="hold">
                                          <p:stCondLst>
                                            <p:cond delay="0"/>
                                          </p:stCondLst>
                                        </p:cTn>
                                        <p:tgtEl>
                                          <p:spTgt spid="336"/>
                                        </p:tgtEl>
                                        <p:attrNameLst>
                                          <p:attrName>style.visibility</p:attrName>
                                        </p:attrNameLst>
                                      </p:cBhvr>
                                      <p:to>
                                        <p:strVal val="visible"/>
                                      </p:to>
                                    </p:set>
                                  </p:childTnLst>
                                </p:cTn>
                              </p:par>
                              <p:par>
                                <p:cTn id="2441" presetID="1" presetClass="entr" presetSubtype="0" fill="hold" grpId="0" nodeType="withEffect">
                                  <p:stCondLst>
                                    <p:cond delay="0"/>
                                  </p:stCondLst>
                                  <p:childTnLst>
                                    <p:set>
                                      <p:cBhvr>
                                        <p:cTn id="2442"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3"/>
                  </p:tgtEl>
                </p:cond>
              </p:nextCondLst>
            </p:seq>
            <p:seq concurrent="1" nextAc="seek">
              <p:cTn id="2443" restart="whenNotActive" fill="hold" evtFilter="cancelBubble" nodeType="interactiveSeq">
                <p:stCondLst>
                  <p:cond evt="onClick" delay="0">
                    <p:tgtEl>
                      <p:spTgt spid="336"/>
                    </p:tgtEl>
                  </p:cond>
                </p:stCondLst>
                <p:endSync evt="end" delay="0">
                  <p:rtn val="all"/>
                </p:endSync>
                <p:childTnLst>
                  <p:par>
                    <p:cTn id="2444" fill="hold">
                      <p:stCondLst>
                        <p:cond delay="0"/>
                      </p:stCondLst>
                      <p:childTnLst>
                        <p:par>
                          <p:cTn id="2445" fill="hold">
                            <p:stCondLst>
                              <p:cond delay="0"/>
                            </p:stCondLst>
                            <p:childTnLst>
                              <p:par>
                                <p:cTn id="2446" presetID="1" presetClass="exit" presetSubtype="0" fill="hold" grpId="1" nodeType="withEffect">
                                  <p:stCondLst>
                                    <p:cond delay="0"/>
                                  </p:stCondLst>
                                  <p:childTnLst>
                                    <p:set>
                                      <p:cBhvr>
                                        <p:cTn id="2447" dur="1" fill="hold">
                                          <p:stCondLst>
                                            <p:cond delay="0"/>
                                          </p:stCondLst>
                                        </p:cTn>
                                        <p:tgtEl>
                                          <p:spTgt spid="336"/>
                                        </p:tgtEl>
                                        <p:attrNameLst>
                                          <p:attrName>style.visibility</p:attrName>
                                        </p:attrNameLst>
                                      </p:cBhvr>
                                      <p:to>
                                        <p:strVal val="hidden"/>
                                      </p:to>
                                    </p:set>
                                  </p:childTnLst>
                                </p:cTn>
                              </p:par>
                              <p:par>
                                <p:cTn id="2448" presetID="1" presetClass="exit" presetSubtype="0" fill="hold" grpId="1" nodeType="withEffect">
                                  <p:stCondLst>
                                    <p:cond delay="0"/>
                                  </p:stCondLst>
                                  <p:childTnLst>
                                    <p:set>
                                      <p:cBhvr>
                                        <p:cTn id="2449" dur="1" fill="hold">
                                          <p:stCondLst>
                                            <p:cond delay="0"/>
                                          </p:stCondLst>
                                        </p:cTn>
                                        <p:tgtEl>
                                          <p:spTgt spid="335"/>
                                        </p:tgtEl>
                                        <p:attrNameLst>
                                          <p:attrName>style.visibility</p:attrName>
                                        </p:attrNameLst>
                                      </p:cBhvr>
                                      <p:to>
                                        <p:strVal val="hidden"/>
                                      </p:to>
                                    </p:set>
                                  </p:childTnLst>
                                </p:cTn>
                              </p:par>
                              <p:par>
                                <p:cTn id="2450" presetID="1" presetClass="entr" presetSubtype="0" fill="hold" grpId="3" nodeType="withEffect">
                                  <p:stCondLst>
                                    <p:cond delay="0"/>
                                  </p:stCondLst>
                                  <p:childTnLst>
                                    <p:set>
                                      <p:cBhvr>
                                        <p:cTn id="2451" dur="1" fill="hold">
                                          <p:stCondLst>
                                            <p:cond delay="0"/>
                                          </p:stCondLst>
                                        </p:cTn>
                                        <p:tgtEl>
                                          <p:spTgt spid="333"/>
                                        </p:tgtEl>
                                        <p:attrNameLst>
                                          <p:attrName>style.visibility</p:attrName>
                                        </p:attrNameLst>
                                      </p:cBhvr>
                                      <p:to>
                                        <p:strVal val="visible"/>
                                      </p:to>
                                    </p:set>
                                  </p:childTnLst>
                                </p:cTn>
                              </p:par>
                              <p:par>
                                <p:cTn id="2452" presetID="1" presetClass="entr" presetSubtype="0" fill="hold" grpId="2" nodeType="withEffect">
                                  <p:stCondLst>
                                    <p:cond delay="0"/>
                                  </p:stCondLst>
                                  <p:childTnLst>
                                    <p:set>
                                      <p:cBhvr>
                                        <p:cTn id="2453"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6"/>
                  </p:tgtEl>
                </p:cond>
              </p:nextCondLst>
            </p:seq>
            <p:seq concurrent="1" nextAc="seek">
              <p:cTn id="2454" restart="whenNotActive" fill="hold" evtFilter="cancelBubble" nodeType="interactiveSeq">
                <p:stCondLst>
                  <p:cond evt="onClick" delay="0">
                    <p:tgtEl>
                      <p:spTgt spid="335"/>
                    </p:tgtEl>
                  </p:cond>
                </p:stCondLst>
                <p:endSync evt="end" delay="0">
                  <p:rtn val="all"/>
                </p:endSync>
                <p:childTnLst>
                  <p:par>
                    <p:cTn id="2455" fill="hold">
                      <p:stCondLst>
                        <p:cond delay="0"/>
                      </p:stCondLst>
                      <p:childTnLst>
                        <p:par>
                          <p:cTn id="2456" fill="hold">
                            <p:stCondLst>
                              <p:cond delay="0"/>
                            </p:stCondLst>
                            <p:childTnLst>
                              <p:par>
                                <p:cTn id="2457" presetID="1" presetClass="exit" presetSubtype="0" fill="hold" grpId="2" nodeType="withEffect">
                                  <p:stCondLst>
                                    <p:cond delay="0"/>
                                  </p:stCondLst>
                                  <p:childTnLst>
                                    <p:set>
                                      <p:cBhvr>
                                        <p:cTn id="2458" dur="1" fill="hold">
                                          <p:stCondLst>
                                            <p:cond delay="0"/>
                                          </p:stCondLst>
                                        </p:cTn>
                                        <p:tgtEl>
                                          <p:spTgt spid="335"/>
                                        </p:tgtEl>
                                        <p:attrNameLst>
                                          <p:attrName>style.visibility</p:attrName>
                                        </p:attrNameLst>
                                      </p:cBhvr>
                                      <p:to>
                                        <p:strVal val="hidden"/>
                                      </p:to>
                                    </p:set>
                                  </p:childTnLst>
                                </p:cTn>
                              </p:par>
                              <p:par>
                                <p:cTn id="2459" presetID="1" presetClass="exit" presetSubtype="0" fill="hold" grpId="2" nodeType="withEffect">
                                  <p:stCondLst>
                                    <p:cond delay="0"/>
                                  </p:stCondLst>
                                  <p:childTnLst>
                                    <p:set>
                                      <p:cBhvr>
                                        <p:cTn id="2460" dur="1" fill="hold">
                                          <p:stCondLst>
                                            <p:cond delay="0"/>
                                          </p:stCondLst>
                                        </p:cTn>
                                        <p:tgtEl>
                                          <p:spTgt spid="336"/>
                                        </p:tgtEl>
                                        <p:attrNameLst>
                                          <p:attrName>style.visibility</p:attrName>
                                        </p:attrNameLst>
                                      </p:cBhvr>
                                      <p:to>
                                        <p:strVal val="hidden"/>
                                      </p:to>
                                    </p:set>
                                  </p:childTnLst>
                                </p:cTn>
                              </p:par>
                              <p:par>
                                <p:cTn id="2461" presetID="1" presetClass="entr" presetSubtype="0" fill="hold" grpId="3" nodeType="withEffect">
                                  <p:stCondLst>
                                    <p:cond delay="0"/>
                                  </p:stCondLst>
                                  <p:childTnLst>
                                    <p:set>
                                      <p:cBhvr>
                                        <p:cTn id="2462" dur="1" fill="hold">
                                          <p:stCondLst>
                                            <p:cond delay="0"/>
                                          </p:stCondLst>
                                        </p:cTn>
                                        <p:tgtEl>
                                          <p:spTgt spid="338"/>
                                        </p:tgtEl>
                                        <p:attrNameLst>
                                          <p:attrName>style.visibility</p:attrName>
                                        </p:attrNameLst>
                                      </p:cBhvr>
                                      <p:to>
                                        <p:strVal val="visible"/>
                                      </p:to>
                                    </p:set>
                                  </p:childTnLst>
                                </p:cTn>
                              </p:par>
                              <p:par>
                                <p:cTn id="2463" presetID="1" presetClass="entr" presetSubtype="0" fill="hold" grpId="3" nodeType="withEffect">
                                  <p:stCondLst>
                                    <p:cond delay="0"/>
                                  </p:stCondLst>
                                  <p:childTnLst>
                                    <p:set>
                                      <p:cBhvr>
                                        <p:cTn id="2464"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35"/>
                  </p:tgtEl>
                </p:cond>
              </p:nextCondLst>
            </p:seq>
            <p:seq concurrent="1" nextAc="seek">
              <p:cTn id="2465" restart="whenNotActive" fill="hold" evtFilter="cancelBubble" nodeType="interactiveSeq">
                <p:stCondLst>
                  <p:cond evt="onClick" delay="0">
                    <p:tgtEl>
                      <p:spTgt spid="338"/>
                    </p:tgtEl>
                  </p:cond>
                </p:stCondLst>
                <p:endSync evt="end" delay="0">
                  <p:rtn val="all"/>
                </p:endSync>
                <p:childTnLst>
                  <p:par>
                    <p:cTn id="2466" fill="hold">
                      <p:stCondLst>
                        <p:cond delay="0"/>
                      </p:stCondLst>
                      <p:childTnLst>
                        <p:par>
                          <p:cTn id="2467" fill="hold">
                            <p:stCondLst>
                              <p:cond delay="0"/>
                            </p:stCondLst>
                            <p:childTnLst>
                              <p:par>
                                <p:cTn id="2468" presetID="1" presetClass="exit" presetSubtype="0" fill="hold" grpId="1" nodeType="withEffect">
                                  <p:stCondLst>
                                    <p:cond delay="0"/>
                                  </p:stCondLst>
                                  <p:childTnLst>
                                    <p:set>
                                      <p:cBhvr>
                                        <p:cTn id="2469" dur="1" fill="hold">
                                          <p:stCondLst>
                                            <p:cond delay="0"/>
                                          </p:stCondLst>
                                        </p:cTn>
                                        <p:tgtEl>
                                          <p:spTgt spid="338"/>
                                        </p:tgtEl>
                                        <p:attrNameLst>
                                          <p:attrName>style.visibility</p:attrName>
                                        </p:attrNameLst>
                                      </p:cBhvr>
                                      <p:to>
                                        <p:strVal val="hidden"/>
                                      </p:to>
                                    </p:set>
                                  </p:childTnLst>
                                </p:cTn>
                              </p:par>
                              <p:par>
                                <p:cTn id="2470" presetID="1" presetClass="exit" presetSubtype="0" fill="hold" grpId="1" nodeType="withEffect">
                                  <p:stCondLst>
                                    <p:cond delay="0"/>
                                  </p:stCondLst>
                                  <p:childTnLst>
                                    <p:set>
                                      <p:cBhvr>
                                        <p:cTn id="2471" dur="1" fill="hold">
                                          <p:stCondLst>
                                            <p:cond delay="0"/>
                                          </p:stCondLst>
                                        </p:cTn>
                                        <p:tgtEl>
                                          <p:spTgt spid="337"/>
                                        </p:tgtEl>
                                        <p:attrNameLst>
                                          <p:attrName>style.visibility</p:attrName>
                                        </p:attrNameLst>
                                      </p:cBhvr>
                                      <p:to>
                                        <p:strVal val="hidden"/>
                                      </p:to>
                                    </p:set>
                                  </p:childTnLst>
                                </p:cTn>
                              </p:par>
                              <p:par>
                                <p:cTn id="2472" presetID="1" presetClass="entr" presetSubtype="0" fill="hold" grpId="3" nodeType="withEffect">
                                  <p:stCondLst>
                                    <p:cond delay="0"/>
                                  </p:stCondLst>
                                  <p:childTnLst>
                                    <p:set>
                                      <p:cBhvr>
                                        <p:cTn id="2473" dur="1" fill="hold">
                                          <p:stCondLst>
                                            <p:cond delay="0"/>
                                          </p:stCondLst>
                                        </p:cTn>
                                        <p:tgtEl>
                                          <p:spTgt spid="336"/>
                                        </p:tgtEl>
                                        <p:attrNameLst>
                                          <p:attrName>style.visibility</p:attrName>
                                        </p:attrNameLst>
                                      </p:cBhvr>
                                      <p:to>
                                        <p:strVal val="visible"/>
                                      </p:to>
                                    </p:set>
                                  </p:childTnLst>
                                </p:cTn>
                              </p:par>
                              <p:par>
                                <p:cTn id="2474" presetID="1" presetClass="entr" presetSubtype="0" fill="hold" grpId="3" nodeType="withEffect">
                                  <p:stCondLst>
                                    <p:cond delay="0"/>
                                  </p:stCondLst>
                                  <p:childTnLst>
                                    <p:set>
                                      <p:cBhvr>
                                        <p:cTn id="2475"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8"/>
                  </p:tgtEl>
                </p:cond>
              </p:nextCondLst>
            </p:seq>
            <p:seq concurrent="1" nextAc="seek">
              <p:cTn id="2476" restart="whenNotActive" fill="hold" evtFilter="cancelBubble" nodeType="interactiveSeq">
                <p:stCondLst>
                  <p:cond evt="onClick" delay="0">
                    <p:tgtEl>
                      <p:spTgt spid="337"/>
                    </p:tgtEl>
                  </p:cond>
                </p:stCondLst>
                <p:endSync evt="end" delay="0">
                  <p:rtn val="all"/>
                </p:endSync>
                <p:childTnLst>
                  <p:par>
                    <p:cTn id="2477" fill="hold">
                      <p:stCondLst>
                        <p:cond delay="0"/>
                      </p:stCondLst>
                      <p:childTnLst>
                        <p:par>
                          <p:cTn id="2478" fill="hold">
                            <p:stCondLst>
                              <p:cond delay="0"/>
                            </p:stCondLst>
                            <p:childTnLst>
                              <p:par>
                                <p:cTn id="2479" presetID="1" presetClass="exit" presetSubtype="0" fill="hold" grpId="2" nodeType="withEffect">
                                  <p:stCondLst>
                                    <p:cond delay="0"/>
                                  </p:stCondLst>
                                  <p:childTnLst>
                                    <p:set>
                                      <p:cBhvr>
                                        <p:cTn id="2480" dur="1" fill="hold">
                                          <p:stCondLst>
                                            <p:cond delay="0"/>
                                          </p:stCondLst>
                                        </p:cTn>
                                        <p:tgtEl>
                                          <p:spTgt spid="337"/>
                                        </p:tgtEl>
                                        <p:attrNameLst>
                                          <p:attrName>style.visibility</p:attrName>
                                        </p:attrNameLst>
                                      </p:cBhvr>
                                      <p:to>
                                        <p:strVal val="hidden"/>
                                      </p:to>
                                    </p:set>
                                  </p:childTnLst>
                                </p:cTn>
                              </p:par>
                              <p:par>
                                <p:cTn id="2481" presetID="1" presetClass="exit" presetSubtype="0" fill="hold" grpId="2" nodeType="withEffect">
                                  <p:stCondLst>
                                    <p:cond delay="0"/>
                                  </p:stCondLst>
                                  <p:childTnLst>
                                    <p:set>
                                      <p:cBhvr>
                                        <p:cTn id="2482" dur="1" fill="hold">
                                          <p:stCondLst>
                                            <p:cond delay="0"/>
                                          </p:stCondLst>
                                        </p:cTn>
                                        <p:tgtEl>
                                          <p:spTgt spid="338"/>
                                        </p:tgtEl>
                                        <p:attrNameLst>
                                          <p:attrName>style.visibility</p:attrName>
                                        </p:attrNameLst>
                                      </p:cBhvr>
                                      <p:to>
                                        <p:strVal val="hidden"/>
                                      </p:to>
                                    </p:set>
                                  </p:childTnLst>
                                </p:cTn>
                              </p:par>
                              <p:par>
                                <p:cTn id="2483" presetID="1" presetClass="entr" presetSubtype="0" fill="hold" grpId="3" nodeType="withEffect">
                                  <p:stCondLst>
                                    <p:cond delay="0"/>
                                  </p:stCondLst>
                                  <p:childTnLst>
                                    <p:set>
                                      <p:cBhvr>
                                        <p:cTn id="2484" dur="1" fill="hold">
                                          <p:stCondLst>
                                            <p:cond delay="0"/>
                                          </p:stCondLst>
                                        </p:cTn>
                                        <p:tgtEl>
                                          <p:spTgt spid="340"/>
                                        </p:tgtEl>
                                        <p:attrNameLst>
                                          <p:attrName>style.visibility</p:attrName>
                                        </p:attrNameLst>
                                      </p:cBhvr>
                                      <p:to>
                                        <p:strVal val="visible"/>
                                      </p:to>
                                    </p:set>
                                  </p:childTnLst>
                                </p:cTn>
                              </p:par>
                              <p:par>
                                <p:cTn id="2485" presetID="1" presetClass="entr" presetSubtype="0" fill="hold" grpId="3" nodeType="withEffect">
                                  <p:stCondLst>
                                    <p:cond delay="0"/>
                                  </p:stCondLst>
                                  <p:childTnLst>
                                    <p:set>
                                      <p:cBhvr>
                                        <p:cTn id="2486"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37"/>
                  </p:tgtEl>
                </p:cond>
              </p:nextCondLst>
            </p:seq>
            <p:seq concurrent="1" nextAc="seek">
              <p:cTn id="2487" restart="whenNotActive" fill="hold" evtFilter="cancelBubble" nodeType="interactiveSeq">
                <p:stCondLst>
                  <p:cond evt="onClick" delay="0">
                    <p:tgtEl>
                      <p:spTgt spid="340"/>
                    </p:tgtEl>
                  </p:cond>
                </p:stCondLst>
                <p:endSync evt="end" delay="0">
                  <p:rtn val="all"/>
                </p:endSync>
                <p:childTnLst>
                  <p:par>
                    <p:cTn id="2488" fill="hold">
                      <p:stCondLst>
                        <p:cond delay="0"/>
                      </p:stCondLst>
                      <p:childTnLst>
                        <p:par>
                          <p:cTn id="2489" fill="hold">
                            <p:stCondLst>
                              <p:cond delay="0"/>
                            </p:stCondLst>
                            <p:childTnLst>
                              <p:par>
                                <p:cTn id="2490" presetID="1" presetClass="exit" presetSubtype="0" fill="hold" grpId="1" nodeType="withEffect">
                                  <p:stCondLst>
                                    <p:cond delay="0"/>
                                  </p:stCondLst>
                                  <p:childTnLst>
                                    <p:set>
                                      <p:cBhvr>
                                        <p:cTn id="2491" dur="1" fill="hold">
                                          <p:stCondLst>
                                            <p:cond delay="0"/>
                                          </p:stCondLst>
                                        </p:cTn>
                                        <p:tgtEl>
                                          <p:spTgt spid="340"/>
                                        </p:tgtEl>
                                        <p:attrNameLst>
                                          <p:attrName>style.visibility</p:attrName>
                                        </p:attrNameLst>
                                      </p:cBhvr>
                                      <p:to>
                                        <p:strVal val="hidden"/>
                                      </p:to>
                                    </p:set>
                                  </p:childTnLst>
                                </p:cTn>
                              </p:par>
                              <p:par>
                                <p:cTn id="2492" presetID="1" presetClass="exit" presetSubtype="0" fill="hold" grpId="1" nodeType="withEffect">
                                  <p:stCondLst>
                                    <p:cond delay="0"/>
                                  </p:stCondLst>
                                  <p:childTnLst>
                                    <p:set>
                                      <p:cBhvr>
                                        <p:cTn id="2493" dur="1" fill="hold">
                                          <p:stCondLst>
                                            <p:cond delay="0"/>
                                          </p:stCondLst>
                                        </p:cTn>
                                        <p:tgtEl>
                                          <p:spTgt spid="339"/>
                                        </p:tgtEl>
                                        <p:attrNameLst>
                                          <p:attrName>style.visibility</p:attrName>
                                        </p:attrNameLst>
                                      </p:cBhvr>
                                      <p:to>
                                        <p:strVal val="hidden"/>
                                      </p:to>
                                    </p:set>
                                  </p:childTnLst>
                                </p:cTn>
                              </p:par>
                              <p:par>
                                <p:cTn id="2494" presetID="1" presetClass="entr" presetSubtype="0" fill="hold" grpId="0" nodeType="withEffect">
                                  <p:stCondLst>
                                    <p:cond delay="0"/>
                                  </p:stCondLst>
                                  <p:childTnLst>
                                    <p:set>
                                      <p:cBhvr>
                                        <p:cTn id="2495" dur="1" fill="hold">
                                          <p:stCondLst>
                                            <p:cond delay="0"/>
                                          </p:stCondLst>
                                        </p:cTn>
                                        <p:tgtEl>
                                          <p:spTgt spid="338"/>
                                        </p:tgtEl>
                                        <p:attrNameLst>
                                          <p:attrName>style.visibility</p:attrName>
                                        </p:attrNameLst>
                                      </p:cBhvr>
                                      <p:to>
                                        <p:strVal val="visible"/>
                                      </p:to>
                                    </p:set>
                                  </p:childTnLst>
                                </p:cTn>
                              </p:par>
                              <p:par>
                                <p:cTn id="2496" presetID="1" presetClass="entr" presetSubtype="0" fill="hold" grpId="0" nodeType="withEffect">
                                  <p:stCondLst>
                                    <p:cond delay="0"/>
                                  </p:stCondLst>
                                  <p:childTnLst>
                                    <p:set>
                                      <p:cBhvr>
                                        <p:cTn id="2497"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40"/>
                  </p:tgtEl>
                </p:cond>
              </p:nextCondLst>
            </p:seq>
            <p:seq concurrent="1" nextAc="seek">
              <p:cTn id="2498" restart="whenNotActive" fill="hold" evtFilter="cancelBubble" nodeType="interactiveSeq">
                <p:stCondLst>
                  <p:cond evt="onClick" delay="0">
                    <p:tgtEl>
                      <p:spTgt spid="339"/>
                    </p:tgtEl>
                  </p:cond>
                </p:stCondLst>
                <p:endSync evt="end" delay="0">
                  <p:rtn val="all"/>
                </p:endSync>
                <p:childTnLst>
                  <p:par>
                    <p:cTn id="2499" fill="hold">
                      <p:stCondLst>
                        <p:cond delay="0"/>
                      </p:stCondLst>
                      <p:childTnLst>
                        <p:par>
                          <p:cTn id="2500" fill="hold">
                            <p:stCondLst>
                              <p:cond delay="0"/>
                            </p:stCondLst>
                            <p:childTnLst>
                              <p:par>
                                <p:cTn id="2501" presetID="1" presetClass="exit" presetSubtype="0" fill="hold" grpId="2" nodeType="withEffect">
                                  <p:stCondLst>
                                    <p:cond delay="0"/>
                                  </p:stCondLst>
                                  <p:childTnLst>
                                    <p:set>
                                      <p:cBhvr>
                                        <p:cTn id="2502" dur="1" fill="hold">
                                          <p:stCondLst>
                                            <p:cond delay="0"/>
                                          </p:stCondLst>
                                        </p:cTn>
                                        <p:tgtEl>
                                          <p:spTgt spid="339"/>
                                        </p:tgtEl>
                                        <p:attrNameLst>
                                          <p:attrName>style.visibility</p:attrName>
                                        </p:attrNameLst>
                                      </p:cBhvr>
                                      <p:to>
                                        <p:strVal val="hidden"/>
                                      </p:to>
                                    </p:set>
                                  </p:childTnLst>
                                </p:cTn>
                              </p:par>
                              <p:par>
                                <p:cTn id="2503" presetID="1" presetClass="exit" presetSubtype="0" fill="hold" grpId="2" nodeType="withEffect">
                                  <p:stCondLst>
                                    <p:cond delay="0"/>
                                  </p:stCondLst>
                                  <p:childTnLst>
                                    <p:set>
                                      <p:cBhvr>
                                        <p:cTn id="2504" dur="1" fill="hold">
                                          <p:stCondLst>
                                            <p:cond delay="0"/>
                                          </p:stCondLst>
                                        </p:cTn>
                                        <p:tgtEl>
                                          <p:spTgt spid="340"/>
                                        </p:tgtEl>
                                        <p:attrNameLst>
                                          <p:attrName>style.visibility</p:attrName>
                                        </p:attrNameLst>
                                      </p:cBhvr>
                                      <p:to>
                                        <p:strVal val="hidden"/>
                                      </p:to>
                                    </p:set>
                                  </p:childTnLst>
                                </p:cTn>
                              </p:par>
                              <p:par>
                                <p:cTn id="2505" presetID="1" presetClass="entr" presetSubtype="0" fill="hold" grpId="0" nodeType="withEffect">
                                  <p:stCondLst>
                                    <p:cond delay="0"/>
                                  </p:stCondLst>
                                  <p:childTnLst>
                                    <p:set>
                                      <p:cBhvr>
                                        <p:cTn id="2506" dur="1" fill="hold">
                                          <p:stCondLst>
                                            <p:cond delay="0"/>
                                          </p:stCondLst>
                                        </p:cTn>
                                        <p:tgtEl>
                                          <p:spTgt spid="342"/>
                                        </p:tgtEl>
                                        <p:attrNameLst>
                                          <p:attrName>style.visibility</p:attrName>
                                        </p:attrNameLst>
                                      </p:cBhvr>
                                      <p:to>
                                        <p:strVal val="visible"/>
                                      </p:to>
                                    </p:set>
                                  </p:childTnLst>
                                </p:cTn>
                              </p:par>
                              <p:par>
                                <p:cTn id="2507" presetID="1" presetClass="entr" presetSubtype="0" fill="hold" grpId="0" nodeType="withEffect">
                                  <p:stCondLst>
                                    <p:cond delay="0"/>
                                  </p:stCondLst>
                                  <p:childTnLst>
                                    <p:set>
                                      <p:cBhvr>
                                        <p:cTn id="2508"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39"/>
                  </p:tgtEl>
                </p:cond>
              </p:nextCondLst>
            </p:seq>
            <p:seq concurrent="1" nextAc="seek">
              <p:cTn id="2509" restart="whenNotActive" fill="hold" evtFilter="cancelBubble" nodeType="interactiveSeq">
                <p:stCondLst>
                  <p:cond evt="onClick" delay="0">
                    <p:tgtEl>
                      <p:spTgt spid="342"/>
                    </p:tgtEl>
                  </p:cond>
                </p:stCondLst>
                <p:endSync evt="end" delay="0">
                  <p:rtn val="all"/>
                </p:endSync>
                <p:childTnLst>
                  <p:par>
                    <p:cTn id="2510" fill="hold">
                      <p:stCondLst>
                        <p:cond delay="0"/>
                      </p:stCondLst>
                      <p:childTnLst>
                        <p:par>
                          <p:cTn id="2511" fill="hold">
                            <p:stCondLst>
                              <p:cond delay="0"/>
                            </p:stCondLst>
                            <p:childTnLst>
                              <p:par>
                                <p:cTn id="2512" presetID="1" presetClass="exit" presetSubtype="0" fill="hold" grpId="1" nodeType="withEffect">
                                  <p:stCondLst>
                                    <p:cond delay="0"/>
                                  </p:stCondLst>
                                  <p:childTnLst>
                                    <p:set>
                                      <p:cBhvr>
                                        <p:cTn id="2513" dur="1" fill="hold">
                                          <p:stCondLst>
                                            <p:cond delay="0"/>
                                          </p:stCondLst>
                                        </p:cTn>
                                        <p:tgtEl>
                                          <p:spTgt spid="342"/>
                                        </p:tgtEl>
                                        <p:attrNameLst>
                                          <p:attrName>style.visibility</p:attrName>
                                        </p:attrNameLst>
                                      </p:cBhvr>
                                      <p:to>
                                        <p:strVal val="hidden"/>
                                      </p:to>
                                    </p:set>
                                  </p:childTnLst>
                                </p:cTn>
                              </p:par>
                              <p:par>
                                <p:cTn id="2514" presetID="1" presetClass="exit" presetSubtype="0" fill="hold" grpId="1" nodeType="withEffect">
                                  <p:stCondLst>
                                    <p:cond delay="0"/>
                                  </p:stCondLst>
                                  <p:childTnLst>
                                    <p:set>
                                      <p:cBhvr>
                                        <p:cTn id="2515" dur="1" fill="hold">
                                          <p:stCondLst>
                                            <p:cond delay="0"/>
                                          </p:stCondLst>
                                        </p:cTn>
                                        <p:tgtEl>
                                          <p:spTgt spid="341"/>
                                        </p:tgtEl>
                                        <p:attrNameLst>
                                          <p:attrName>style.visibility</p:attrName>
                                        </p:attrNameLst>
                                      </p:cBhvr>
                                      <p:to>
                                        <p:strVal val="hidden"/>
                                      </p:to>
                                    </p:set>
                                  </p:childTnLst>
                                </p:cTn>
                              </p:par>
                              <p:par>
                                <p:cTn id="2516" presetID="1" presetClass="entr" presetSubtype="0" fill="hold" grpId="0" nodeType="withEffect">
                                  <p:stCondLst>
                                    <p:cond delay="0"/>
                                  </p:stCondLst>
                                  <p:childTnLst>
                                    <p:set>
                                      <p:cBhvr>
                                        <p:cTn id="2517" dur="1" fill="hold">
                                          <p:stCondLst>
                                            <p:cond delay="0"/>
                                          </p:stCondLst>
                                        </p:cTn>
                                        <p:tgtEl>
                                          <p:spTgt spid="340"/>
                                        </p:tgtEl>
                                        <p:attrNameLst>
                                          <p:attrName>style.visibility</p:attrName>
                                        </p:attrNameLst>
                                      </p:cBhvr>
                                      <p:to>
                                        <p:strVal val="visible"/>
                                      </p:to>
                                    </p:set>
                                  </p:childTnLst>
                                </p:cTn>
                              </p:par>
                              <p:par>
                                <p:cTn id="2518" presetID="1" presetClass="entr" presetSubtype="0" fill="hold" grpId="0" nodeType="withEffect">
                                  <p:stCondLst>
                                    <p:cond delay="0"/>
                                  </p:stCondLst>
                                  <p:childTnLst>
                                    <p:set>
                                      <p:cBhvr>
                                        <p:cTn id="2519"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42"/>
                  </p:tgtEl>
                </p:cond>
              </p:nextCondLst>
            </p:seq>
            <p:seq concurrent="1" nextAc="seek">
              <p:cTn id="2520" restart="whenNotActive" fill="hold" evtFilter="cancelBubble" nodeType="interactiveSeq">
                <p:stCondLst>
                  <p:cond evt="onClick" delay="0">
                    <p:tgtEl>
                      <p:spTgt spid="341"/>
                    </p:tgtEl>
                  </p:cond>
                </p:stCondLst>
                <p:endSync evt="end" delay="0">
                  <p:rtn val="all"/>
                </p:endSync>
                <p:childTnLst>
                  <p:par>
                    <p:cTn id="2521" fill="hold">
                      <p:stCondLst>
                        <p:cond delay="0"/>
                      </p:stCondLst>
                      <p:childTnLst>
                        <p:par>
                          <p:cTn id="2522" fill="hold">
                            <p:stCondLst>
                              <p:cond delay="0"/>
                            </p:stCondLst>
                            <p:childTnLst>
                              <p:par>
                                <p:cTn id="2523" presetID="1" presetClass="exit" presetSubtype="0" fill="hold" grpId="2" nodeType="withEffect">
                                  <p:stCondLst>
                                    <p:cond delay="0"/>
                                  </p:stCondLst>
                                  <p:childTnLst>
                                    <p:set>
                                      <p:cBhvr>
                                        <p:cTn id="2524" dur="1" fill="hold">
                                          <p:stCondLst>
                                            <p:cond delay="0"/>
                                          </p:stCondLst>
                                        </p:cTn>
                                        <p:tgtEl>
                                          <p:spTgt spid="341"/>
                                        </p:tgtEl>
                                        <p:attrNameLst>
                                          <p:attrName>style.visibility</p:attrName>
                                        </p:attrNameLst>
                                      </p:cBhvr>
                                      <p:to>
                                        <p:strVal val="hidden"/>
                                      </p:to>
                                    </p:set>
                                  </p:childTnLst>
                                </p:cTn>
                              </p:par>
                              <p:par>
                                <p:cTn id="2525" presetID="1" presetClass="exit" presetSubtype="0" fill="hold" grpId="2" nodeType="withEffect">
                                  <p:stCondLst>
                                    <p:cond delay="0"/>
                                  </p:stCondLst>
                                  <p:childTnLst>
                                    <p:set>
                                      <p:cBhvr>
                                        <p:cTn id="2526" dur="1" fill="hold">
                                          <p:stCondLst>
                                            <p:cond delay="0"/>
                                          </p:stCondLst>
                                        </p:cTn>
                                        <p:tgtEl>
                                          <p:spTgt spid="342"/>
                                        </p:tgtEl>
                                        <p:attrNameLst>
                                          <p:attrName>style.visibility</p:attrName>
                                        </p:attrNameLst>
                                      </p:cBhvr>
                                      <p:to>
                                        <p:strVal val="hidden"/>
                                      </p:to>
                                    </p:set>
                                  </p:childTnLst>
                                </p:cTn>
                              </p:par>
                              <p:par>
                                <p:cTn id="2527" presetID="1" presetClass="entr" presetSubtype="0" fill="hold" grpId="3" nodeType="withEffect">
                                  <p:stCondLst>
                                    <p:cond delay="0"/>
                                  </p:stCondLst>
                                  <p:childTnLst>
                                    <p:set>
                                      <p:cBhvr>
                                        <p:cTn id="2528" dur="1" fill="hold">
                                          <p:stCondLst>
                                            <p:cond delay="0"/>
                                          </p:stCondLst>
                                        </p:cTn>
                                        <p:tgtEl>
                                          <p:spTgt spid="344"/>
                                        </p:tgtEl>
                                        <p:attrNameLst>
                                          <p:attrName>style.visibility</p:attrName>
                                        </p:attrNameLst>
                                      </p:cBhvr>
                                      <p:to>
                                        <p:strVal val="visible"/>
                                      </p:to>
                                    </p:set>
                                  </p:childTnLst>
                                </p:cTn>
                              </p:par>
                              <p:par>
                                <p:cTn id="2529" presetID="1" presetClass="entr" presetSubtype="0" fill="hold" grpId="3" nodeType="withEffect">
                                  <p:stCondLst>
                                    <p:cond delay="0"/>
                                  </p:stCondLst>
                                  <p:childTnLst>
                                    <p:set>
                                      <p:cBhvr>
                                        <p:cTn id="2530"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1"/>
                  </p:tgtEl>
                </p:cond>
              </p:nextCondLst>
            </p:seq>
            <p:seq concurrent="1" nextAc="seek">
              <p:cTn id="2531" restart="whenNotActive" fill="hold" evtFilter="cancelBubble" nodeType="interactiveSeq">
                <p:stCondLst>
                  <p:cond evt="onClick" delay="0">
                    <p:tgtEl>
                      <p:spTgt spid="344"/>
                    </p:tgtEl>
                  </p:cond>
                </p:stCondLst>
                <p:endSync evt="end" delay="0">
                  <p:rtn val="all"/>
                </p:endSync>
                <p:childTnLst>
                  <p:par>
                    <p:cTn id="2532" fill="hold">
                      <p:stCondLst>
                        <p:cond delay="0"/>
                      </p:stCondLst>
                      <p:childTnLst>
                        <p:par>
                          <p:cTn id="2533" fill="hold">
                            <p:stCondLst>
                              <p:cond delay="0"/>
                            </p:stCondLst>
                            <p:childTnLst>
                              <p:par>
                                <p:cTn id="2534" presetID="1" presetClass="exit" presetSubtype="0" fill="hold" grpId="1" nodeType="withEffect">
                                  <p:stCondLst>
                                    <p:cond delay="0"/>
                                  </p:stCondLst>
                                  <p:childTnLst>
                                    <p:set>
                                      <p:cBhvr>
                                        <p:cTn id="2535" dur="1" fill="hold">
                                          <p:stCondLst>
                                            <p:cond delay="0"/>
                                          </p:stCondLst>
                                        </p:cTn>
                                        <p:tgtEl>
                                          <p:spTgt spid="344"/>
                                        </p:tgtEl>
                                        <p:attrNameLst>
                                          <p:attrName>style.visibility</p:attrName>
                                        </p:attrNameLst>
                                      </p:cBhvr>
                                      <p:to>
                                        <p:strVal val="hidden"/>
                                      </p:to>
                                    </p:set>
                                  </p:childTnLst>
                                </p:cTn>
                              </p:par>
                              <p:par>
                                <p:cTn id="2536" presetID="1" presetClass="exit" presetSubtype="0" fill="hold" grpId="1" nodeType="withEffect">
                                  <p:stCondLst>
                                    <p:cond delay="0"/>
                                  </p:stCondLst>
                                  <p:childTnLst>
                                    <p:set>
                                      <p:cBhvr>
                                        <p:cTn id="2537" dur="1" fill="hold">
                                          <p:stCondLst>
                                            <p:cond delay="0"/>
                                          </p:stCondLst>
                                        </p:cTn>
                                        <p:tgtEl>
                                          <p:spTgt spid="343"/>
                                        </p:tgtEl>
                                        <p:attrNameLst>
                                          <p:attrName>style.visibility</p:attrName>
                                        </p:attrNameLst>
                                      </p:cBhvr>
                                      <p:to>
                                        <p:strVal val="hidden"/>
                                      </p:to>
                                    </p:set>
                                  </p:childTnLst>
                                </p:cTn>
                              </p:par>
                              <p:par>
                                <p:cTn id="2538" presetID="1" presetClass="entr" presetSubtype="0" fill="hold" grpId="3" nodeType="withEffect">
                                  <p:stCondLst>
                                    <p:cond delay="0"/>
                                  </p:stCondLst>
                                  <p:childTnLst>
                                    <p:set>
                                      <p:cBhvr>
                                        <p:cTn id="2539" dur="1" fill="hold">
                                          <p:stCondLst>
                                            <p:cond delay="0"/>
                                          </p:stCondLst>
                                        </p:cTn>
                                        <p:tgtEl>
                                          <p:spTgt spid="342"/>
                                        </p:tgtEl>
                                        <p:attrNameLst>
                                          <p:attrName>style.visibility</p:attrName>
                                        </p:attrNameLst>
                                      </p:cBhvr>
                                      <p:to>
                                        <p:strVal val="visible"/>
                                      </p:to>
                                    </p:set>
                                  </p:childTnLst>
                                </p:cTn>
                              </p:par>
                              <p:par>
                                <p:cTn id="2540" presetID="1" presetClass="entr" presetSubtype="0" fill="hold" grpId="3" nodeType="withEffect">
                                  <p:stCondLst>
                                    <p:cond delay="0"/>
                                  </p:stCondLst>
                                  <p:childTnLst>
                                    <p:set>
                                      <p:cBhvr>
                                        <p:cTn id="2541"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44"/>
                  </p:tgtEl>
                </p:cond>
              </p:nextCondLst>
            </p:seq>
            <p:seq concurrent="1" nextAc="seek">
              <p:cTn id="2542" restart="whenNotActive" fill="hold" evtFilter="cancelBubble" nodeType="interactiveSeq">
                <p:stCondLst>
                  <p:cond evt="onClick" delay="0">
                    <p:tgtEl>
                      <p:spTgt spid="343"/>
                    </p:tgtEl>
                  </p:cond>
                </p:stCondLst>
                <p:endSync evt="end" delay="0">
                  <p:rtn val="all"/>
                </p:endSync>
                <p:childTnLst>
                  <p:par>
                    <p:cTn id="2543" fill="hold">
                      <p:stCondLst>
                        <p:cond delay="0"/>
                      </p:stCondLst>
                      <p:childTnLst>
                        <p:par>
                          <p:cTn id="2544" fill="hold">
                            <p:stCondLst>
                              <p:cond delay="0"/>
                            </p:stCondLst>
                            <p:childTnLst>
                              <p:par>
                                <p:cTn id="2545" presetID="1" presetClass="exit" presetSubtype="0" fill="hold" grpId="2" nodeType="withEffect">
                                  <p:stCondLst>
                                    <p:cond delay="0"/>
                                  </p:stCondLst>
                                  <p:childTnLst>
                                    <p:set>
                                      <p:cBhvr>
                                        <p:cTn id="2546" dur="1" fill="hold">
                                          <p:stCondLst>
                                            <p:cond delay="0"/>
                                          </p:stCondLst>
                                        </p:cTn>
                                        <p:tgtEl>
                                          <p:spTgt spid="343"/>
                                        </p:tgtEl>
                                        <p:attrNameLst>
                                          <p:attrName>style.visibility</p:attrName>
                                        </p:attrNameLst>
                                      </p:cBhvr>
                                      <p:to>
                                        <p:strVal val="hidden"/>
                                      </p:to>
                                    </p:set>
                                  </p:childTnLst>
                                </p:cTn>
                              </p:par>
                              <p:par>
                                <p:cTn id="2547" presetID="1" presetClass="exit" presetSubtype="0" fill="hold" grpId="2" nodeType="withEffect">
                                  <p:stCondLst>
                                    <p:cond delay="0"/>
                                  </p:stCondLst>
                                  <p:childTnLst>
                                    <p:set>
                                      <p:cBhvr>
                                        <p:cTn id="2548" dur="1" fill="hold">
                                          <p:stCondLst>
                                            <p:cond delay="0"/>
                                          </p:stCondLst>
                                        </p:cTn>
                                        <p:tgtEl>
                                          <p:spTgt spid="344"/>
                                        </p:tgtEl>
                                        <p:attrNameLst>
                                          <p:attrName>style.visibility</p:attrName>
                                        </p:attrNameLst>
                                      </p:cBhvr>
                                      <p:to>
                                        <p:strVal val="hidden"/>
                                      </p:to>
                                    </p:set>
                                  </p:childTnLst>
                                </p:cTn>
                              </p:par>
                              <p:par>
                                <p:cTn id="2549" presetID="1" presetClass="entr" presetSubtype="0" fill="hold" grpId="0" nodeType="withEffect">
                                  <p:stCondLst>
                                    <p:cond delay="0"/>
                                  </p:stCondLst>
                                  <p:childTnLst>
                                    <p:set>
                                      <p:cBhvr>
                                        <p:cTn id="2550" dur="1" fill="hold">
                                          <p:stCondLst>
                                            <p:cond delay="0"/>
                                          </p:stCondLst>
                                        </p:cTn>
                                        <p:tgtEl>
                                          <p:spTgt spid="346"/>
                                        </p:tgtEl>
                                        <p:attrNameLst>
                                          <p:attrName>style.visibility</p:attrName>
                                        </p:attrNameLst>
                                      </p:cBhvr>
                                      <p:to>
                                        <p:strVal val="visible"/>
                                      </p:to>
                                    </p:set>
                                  </p:childTnLst>
                                </p:cTn>
                              </p:par>
                              <p:par>
                                <p:cTn id="2551" presetID="1" presetClass="entr" presetSubtype="0" fill="hold" grpId="0" nodeType="withEffect">
                                  <p:stCondLst>
                                    <p:cond delay="0"/>
                                  </p:stCondLst>
                                  <p:childTnLst>
                                    <p:set>
                                      <p:cBhvr>
                                        <p:cTn id="2552"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3"/>
                  </p:tgtEl>
                </p:cond>
              </p:nextCondLst>
            </p:seq>
            <p:seq concurrent="1" nextAc="seek">
              <p:cTn id="2553" restart="whenNotActive" fill="hold" evtFilter="cancelBubble" nodeType="interactiveSeq">
                <p:stCondLst>
                  <p:cond evt="onClick" delay="0">
                    <p:tgtEl>
                      <p:spTgt spid="346"/>
                    </p:tgtEl>
                  </p:cond>
                </p:stCondLst>
                <p:endSync evt="end" delay="0">
                  <p:rtn val="all"/>
                </p:endSync>
                <p:childTnLst>
                  <p:par>
                    <p:cTn id="2554" fill="hold">
                      <p:stCondLst>
                        <p:cond delay="0"/>
                      </p:stCondLst>
                      <p:childTnLst>
                        <p:par>
                          <p:cTn id="2555" fill="hold">
                            <p:stCondLst>
                              <p:cond delay="0"/>
                            </p:stCondLst>
                            <p:childTnLst>
                              <p:par>
                                <p:cTn id="2556" presetID="1" presetClass="exit" presetSubtype="0" fill="hold" grpId="1" nodeType="withEffect">
                                  <p:stCondLst>
                                    <p:cond delay="0"/>
                                  </p:stCondLst>
                                  <p:childTnLst>
                                    <p:set>
                                      <p:cBhvr>
                                        <p:cTn id="2557" dur="1" fill="hold">
                                          <p:stCondLst>
                                            <p:cond delay="0"/>
                                          </p:stCondLst>
                                        </p:cTn>
                                        <p:tgtEl>
                                          <p:spTgt spid="346"/>
                                        </p:tgtEl>
                                        <p:attrNameLst>
                                          <p:attrName>style.visibility</p:attrName>
                                        </p:attrNameLst>
                                      </p:cBhvr>
                                      <p:to>
                                        <p:strVal val="hidden"/>
                                      </p:to>
                                    </p:set>
                                  </p:childTnLst>
                                </p:cTn>
                              </p:par>
                              <p:par>
                                <p:cTn id="2558" presetID="1" presetClass="exit" presetSubtype="0" fill="hold" grpId="1" nodeType="withEffect">
                                  <p:stCondLst>
                                    <p:cond delay="0"/>
                                  </p:stCondLst>
                                  <p:childTnLst>
                                    <p:set>
                                      <p:cBhvr>
                                        <p:cTn id="2559" dur="1" fill="hold">
                                          <p:stCondLst>
                                            <p:cond delay="0"/>
                                          </p:stCondLst>
                                        </p:cTn>
                                        <p:tgtEl>
                                          <p:spTgt spid="345"/>
                                        </p:tgtEl>
                                        <p:attrNameLst>
                                          <p:attrName>style.visibility</p:attrName>
                                        </p:attrNameLst>
                                      </p:cBhvr>
                                      <p:to>
                                        <p:strVal val="hidden"/>
                                      </p:to>
                                    </p:set>
                                  </p:childTnLst>
                                </p:cTn>
                              </p:par>
                              <p:par>
                                <p:cTn id="2560" presetID="1" presetClass="entr" presetSubtype="0" fill="hold" grpId="0" nodeType="withEffect">
                                  <p:stCondLst>
                                    <p:cond delay="0"/>
                                  </p:stCondLst>
                                  <p:childTnLst>
                                    <p:set>
                                      <p:cBhvr>
                                        <p:cTn id="2561" dur="1" fill="hold">
                                          <p:stCondLst>
                                            <p:cond delay="0"/>
                                          </p:stCondLst>
                                        </p:cTn>
                                        <p:tgtEl>
                                          <p:spTgt spid="344"/>
                                        </p:tgtEl>
                                        <p:attrNameLst>
                                          <p:attrName>style.visibility</p:attrName>
                                        </p:attrNameLst>
                                      </p:cBhvr>
                                      <p:to>
                                        <p:strVal val="visible"/>
                                      </p:to>
                                    </p:set>
                                  </p:childTnLst>
                                </p:cTn>
                              </p:par>
                              <p:par>
                                <p:cTn id="2562" presetID="1" presetClass="entr" presetSubtype="0" fill="hold" grpId="0" nodeType="withEffect">
                                  <p:stCondLst>
                                    <p:cond delay="0"/>
                                  </p:stCondLst>
                                  <p:childTnLst>
                                    <p:set>
                                      <p:cBhvr>
                                        <p:cTn id="2563"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6"/>
                  </p:tgtEl>
                </p:cond>
              </p:nextCondLst>
            </p:seq>
            <p:seq concurrent="1" nextAc="seek">
              <p:cTn id="2564" restart="whenNotActive" fill="hold" evtFilter="cancelBubble" nodeType="interactiveSeq">
                <p:stCondLst>
                  <p:cond evt="onClick" delay="0">
                    <p:tgtEl>
                      <p:spTgt spid="345"/>
                    </p:tgtEl>
                  </p:cond>
                </p:stCondLst>
                <p:endSync evt="end" delay="0">
                  <p:rtn val="all"/>
                </p:endSync>
                <p:childTnLst>
                  <p:par>
                    <p:cTn id="2565" fill="hold">
                      <p:stCondLst>
                        <p:cond delay="0"/>
                      </p:stCondLst>
                      <p:childTnLst>
                        <p:par>
                          <p:cTn id="2566" fill="hold">
                            <p:stCondLst>
                              <p:cond delay="0"/>
                            </p:stCondLst>
                            <p:childTnLst>
                              <p:par>
                                <p:cTn id="2567" presetID="1" presetClass="exit" presetSubtype="0" fill="hold" grpId="2" nodeType="withEffect">
                                  <p:stCondLst>
                                    <p:cond delay="0"/>
                                  </p:stCondLst>
                                  <p:childTnLst>
                                    <p:set>
                                      <p:cBhvr>
                                        <p:cTn id="2568" dur="1" fill="hold">
                                          <p:stCondLst>
                                            <p:cond delay="0"/>
                                          </p:stCondLst>
                                        </p:cTn>
                                        <p:tgtEl>
                                          <p:spTgt spid="345"/>
                                        </p:tgtEl>
                                        <p:attrNameLst>
                                          <p:attrName>style.visibility</p:attrName>
                                        </p:attrNameLst>
                                      </p:cBhvr>
                                      <p:to>
                                        <p:strVal val="hidden"/>
                                      </p:to>
                                    </p:set>
                                  </p:childTnLst>
                                </p:cTn>
                              </p:par>
                              <p:par>
                                <p:cTn id="2569" presetID="1" presetClass="exit" presetSubtype="0" fill="hold" grpId="2" nodeType="withEffect">
                                  <p:stCondLst>
                                    <p:cond delay="0"/>
                                  </p:stCondLst>
                                  <p:childTnLst>
                                    <p:set>
                                      <p:cBhvr>
                                        <p:cTn id="2570" dur="1" fill="hold">
                                          <p:stCondLst>
                                            <p:cond delay="0"/>
                                          </p:stCondLst>
                                        </p:cTn>
                                        <p:tgtEl>
                                          <p:spTgt spid="346"/>
                                        </p:tgtEl>
                                        <p:attrNameLst>
                                          <p:attrName>style.visibility</p:attrName>
                                        </p:attrNameLst>
                                      </p:cBhvr>
                                      <p:to>
                                        <p:strVal val="hidden"/>
                                      </p:to>
                                    </p:set>
                                  </p:childTnLst>
                                </p:cTn>
                              </p:par>
                              <p:par>
                                <p:cTn id="2571" presetID="1" presetClass="entr" presetSubtype="0" fill="hold" grpId="3" nodeType="withEffect">
                                  <p:stCondLst>
                                    <p:cond delay="0"/>
                                  </p:stCondLst>
                                  <p:childTnLst>
                                    <p:set>
                                      <p:cBhvr>
                                        <p:cTn id="2572" dur="1" fill="hold">
                                          <p:stCondLst>
                                            <p:cond delay="0"/>
                                          </p:stCondLst>
                                        </p:cTn>
                                        <p:tgtEl>
                                          <p:spTgt spid="348"/>
                                        </p:tgtEl>
                                        <p:attrNameLst>
                                          <p:attrName>style.visibility</p:attrName>
                                        </p:attrNameLst>
                                      </p:cBhvr>
                                      <p:to>
                                        <p:strVal val="visible"/>
                                      </p:to>
                                    </p:set>
                                  </p:childTnLst>
                                </p:cTn>
                              </p:par>
                              <p:par>
                                <p:cTn id="2573" presetID="1" presetClass="entr" presetSubtype="0" fill="hold" grpId="3" nodeType="withEffect">
                                  <p:stCondLst>
                                    <p:cond delay="0"/>
                                  </p:stCondLst>
                                  <p:childTnLst>
                                    <p:set>
                                      <p:cBhvr>
                                        <p:cTn id="2574"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45"/>
                  </p:tgtEl>
                </p:cond>
              </p:nextCondLst>
            </p:seq>
            <p:seq concurrent="1" nextAc="seek">
              <p:cTn id="2575" restart="whenNotActive" fill="hold" evtFilter="cancelBubble" nodeType="interactiveSeq">
                <p:stCondLst>
                  <p:cond evt="onClick" delay="0">
                    <p:tgtEl>
                      <p:spTgt spid="348"/>
                    </p:tgtEl>
                  </p:cond>
                </p:stCondLst>
                <p:endSync evt="end" delay="0">
                  <p:rtn val="all"/>
                </p:endSync>
                <p:childTnLst>
                  <p:par>
                    <p:cTn id="2576" fill="hold">
                      <p:stCondLst>
                        <p:cond delay="0"/>
                      </p:stCondLst>
                      <p:childTnLst>
                        <p:par>
                          <p:cTn id="2577" fill="hold">
                            <p:stCondLst>
                              <p:cond delay="0"/>
                            </p:stCondLst>
                            <p:childTnLst>
                              <p:par>
                                <p:cTn id="2578" presetID="1" presetClass="exit" presetSubtype="0" fill="hold" grpId="1" nodeType="withEffect">
                                  <p:stCondLst>
                                    <p:cond delay="0"/>
                                  </p:stCondLst>
                                  <p:childTnLst>
                                    <p:set>
                                      <p:cBhvr>
                                        <p:cTn id="2579" dur="1" fill="hold">
                                          <p:stCondLst>
                                            <p:cond delay="0"/>
                                          </p:stCondLst>
                                        </p:cTn>
                                        <p:tgtEl>
                                          <p:spTgt spid="348"/>
                                        </p:tgtEl>
                                        <p:attrNameLst>
                                          <p:attrName>style.visibility</p:attrName>
                                        </p:attrNameLst>
                                      </p:cBhvr>
                                      <p:to>
                                        <p:strVal val="hidden"/>
                                      </p:to>
                                    </p:set>
                                  </p:childTnLst>
                                </p:cTn>
                              </p:par>
                              <p:par>
                                <p:cTn id="2580" presetID="1" presetClass="exit" presetSubtype="0" fill="hold" grpId="1" nodeType="withEffect">
                                  <p:stCondLst>
                                    <p:cond delay="0"/>
                                  </p:stCondLst>
                                  <p:childTnLst>
                                    <p:set>
                                      <p:cBhvr>
                                        <p:cTn id="2581" dur="1" fill="hold">
                                          <p:stCondLst>
                                            <p:cond delay="0"/>
                                          </p:stCondLst>
                                        </p:cTn>
                                        <p:tgtEl>
                                          <p:spTgt spid="347"/>
                                        </p:tgtEl>
                                        <p:attrNameLst>
                                          <p:attrName>style.visibility</p:attrName>
                                        </p:attrNameLst>
                                      </p:cBhvr>
                                      <p:to>
                                        <p:strVal val="hidden"/>
                                      </p:to>
                                    </p:set>
                                  </p:childTnLst>
                                </p:cTn>
                              </p:par>
                              <p:par>
                                <p:cTn id="2582" presetID="1" presetClass="entr" presetSubtype="0" fill="hold" grpId="3" nodeType="withEffect">
                                  <p:stCondLst>
                                    <p:cond delay="0"/>
                                  </p:stCondLst>
                                  <p:childTnLst>
                                    <p:set>
                                      <p:cBhvr>
                                        <p:cTn id="2583" dur="1" fill="hold">
                                          <p:stCondLst>
                                            <p:cond delay="0"/>
                                          </p:stCondLst>
                                        </p:cTn>
                                        <p:tgtEl>
                                          <p:spTgt spid="346"/>
                                        </p:tgtEl>
                                        <p:attrNameLst>
                                          <p:attrName>style.visibility</p:attrName>
                                        </p:attrNameLst>
                                      </p:cBhvr>
                                      <p:to>
                                        <p:strVal val="visible"/>
                                      </p:to>
                                    </p:set>
                                  </p:childTnLst>
                                </p:cTn>
                              </p:par>
                              <p:par>
                                <p:cTn id="2584" presetID="1" presetClass="entr" presetSubtype="0" fill="hold" grpId="3" nodeType="withEffect">
                                  <p:stCondLst>
                                    <p:cond delay="0"/>
                                  </p:stCondLst>
                                  <p:childTnLst>
                                    <p:set>
                                      <p:cBhvr>
                                        <p:cTn id="2585"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8"/>
                  </p:tgtEl>
                </p:cond>
              </p:nextCondLst>
            </p:seq>
            <p:seq concurrent="1" nextAc="seek">
              <p:cTn id="2586" restart="whenNotActive" fill="hold" evtFilter="cancelBubble" nodeType="interactiveSeq">
                <p:stCondLst>
                  <p:cond evt="onClick" delay="0">
                    <p:tgtEl>
                      <p:spTgt spid="347"/>
                    </p:tgtEl>
                  </p:cond>
                </p:stCondLst>
                <p:endSync evt="end" delay="0">
                  <p:rtn val="all"/>
                </p:endSync>
                <p:childTnLst>
                  <p:par>
                    <p:cTn id="2587" fill="hold">
                      <p:stCondLst>
                        <p:cond delay="0"/>
                      </p:stCondLst>
                      <p:childTnLst>
                        <p:par>
                          <p:cTn id="2588" fill="hold">
                            <p:stCondLst>
                              <p:cond delay="0"/>
                            </p:stCondLst>
                            <p:childTnLst>
                              <p:par>
                                <p:cTn id="2589" presetID="1" presetClass="exit" presetSubtype="0" fill="hold" grpId="2" nodeType="withEffect">
                                  <p:stCondLst>
                                    <p:cond delay="0"/>
                                  </p:stCondLst>
                                  <p:childTnLst>
                                    <p:set>
                                      <p:cBhvr>
                                        <p:cTn id="2590" dur="1" fill="hold">
                                          <p:stCondLst>
                                            <p:cond delay="0"/>
                                          </p:stCondLst>
                                        </p:cTn>
                                        <p:tgtEl>
                                          <p:spTgt spid="347"/>
                                        </p:tgtEl>
                                        <p:attrNameLst>
                                          <p:attrName>style.visibility</p:attrName>
                                        </p:attrNameLst>
                                      </p:cBhvr>
                                      <p:to>
                                        <p:strVal val="hidden"/>
                                      </p:to>
                                    </p:set>
                                  </p:childTnLst>
                                </p:cTn>
                              </p:par>
                              <p:par>
                                <p:cTn id="2591" presetID="1" presetClass="exit" presetSubtype="0" fill="hold" grpId="2" nodeType="withEffect">
                                  <p:stCondLst>
                                    <p:cond delay="0"/>
                                  </p:stCondLst>
                                  <p:childTnLst>
                                    <p:set>
                                      <p:cBhvr>
                                        <p:cTn id="2592" dur="1" fill="hold">
                                          <p:stCondLst>
                                            <p:cond delay="0"/>
                                          </p:stCondLst>
                                        </p:cTn>
                                        <p:tgtEl>
                                          <p:spTgt spid="348"/>
                                        </p:tgtEl>
                                        <p:attrNameLst>
                                          <p:attrName>style.visibility</p:attrName>
                                        </p:attrNameLst>
                                      </p:cBhvr>
                                      <p:to>
                                        <p:strVal val="hidden"/>
                                      </p:to>
                                    </p:set>
                                  </p:childTnLst>
                                </p:cTn>
                              </p:par>
                              <p:par>
                                <p:cTn id="2593" presetID="1" presetClass="entr" presetSubtype="0" fill="hold" grpId="0" nodeType="withEffect">
                                  <p:stCondLst>
                                    <p:cond delay="0"/>
                                  </p:stCondLst>
                                  <p:childTnLst>
                                    <p:set>
                                      <p:cBhvr>
                                        <p:cTn id="2594" dur="1" fill="hold">
                                          <p:stCondLst>
                                            <p:cond delay="0"/>
                                          </p:stCondLst>
                                        </p:cTn>
                                        <p:tgtEl>
                                          <p:spTgt spid="350"/>
                                        </p:tgtEl>
                                        <p:attrNameLst>
                                          <p:attrName>style.visibility</p:attrName>
                                        </p:attrNameLst>
                                      </p:cBhvr>
                                      <p:to>
                                        <p:strVal val="visible"/>
                                      </p:to>
                                    </p:set>
                                  </p:childTnLst>
                                </p:cTn>
                              </p:par>
                              <p:par>
                                <p:cTn id="2595" presetID="1" presetClass="entr" presetSubtype="0" fill="hold" grpId="0" nodeType="withEffect">
                                  <p:stCondLst>
                                    <p:cond delay="0"/>
                                  </p:stCondLst>
                                  <p:childTnLst>
                                    <p:set>
                                      <p:cBhvr>
                                        <p:cTn id="2596"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47"/>
                  </p:tgtEl>
                </p:cond>
              </p:nextCondLst>
            </p:seq>
            <p:seq concurrent="1" nextAc="seek">
              <p:cTn id="2597" restart="whenNotActive" fill="hold" evtFilter="cancelBubble" nodeType="interactiveSeq">
                <p:stCondLst>
                  <p:cond evt="onClick" delay="0">
                    <p:tgtEl>
                      <p:spTgt spid="350"/>
                    </p:tgtEl>
                  </p:cond>
                </p:stCondLst>
                <p:endSync evt="end" delay="0">
                  <p:rtn val="all"/>
                </p:endSync>
                <p:childTnLst>
                  <p:par>
                    <p:cTn id="2598" fill="hold">
                      <p:stCondLst>
                        <p:cond delay="0"/>
                      </p:stCondLst>
                      <p:childTnLst>
                        <p:par>
                          <p:cTn id="2599" fill="hold">
                            <p:stCondLst>
                              <p:cond delay="0"/>
                            </p:stCondLst>
                            <p:childTnLst>
                              <p:par>
                                <p:cTn id="2600" presetID="1" presetClass="exit" presetSubtype="0" fill="hold" grpId="1" nodeType="withEffect">
                                  <p:stCondLst>
                                    <p:cond delay="0"/>
                                  </p:stCondLst>
                                  <p:childTnLst>
                                    <p:set>
                                      <p:cBhvr>
                                        <p:cTn id="2601" dur="1" fill="hold">
                                          <p:stCondLst>
                                            <p:cond delay="0"/>
                                          </p:stCondLst>
                                        </p:cTn>
                                        <p:tgtEl>
                                          <p:spTgt spid="350"/>
                                        </p:tgtEl>
                                        <p:attrNameLst>
                                          <p:attrName>style.visibility</p:attrName>
                                        </p:attrNameLst>
                                      </p:cBhvr>
                                      <p:to>
                                        <p:strVal val="hidden"/>
                                      </p:to>
                                    </p:set>
                                  </p:childTnLst>
                                </p:cTn>
                              </p:par>
                              <p:par>
                                <p:cTn id="2602" presetID="1" presetClass="exit" presetSubtype="0" fill="hold" grpId="1" nodeType="withEffect">
                                  <p:stCondLst>
                                    <p:cond delay="0"/>
                                  </p:stCondLst>
                                  <p:childTnLst>
                                    <p:set>
                                      <p:cBhvr>
                                        <p:cTn id="2603" dur="1" fill="hold">
                                          <p:stCondLst>
                                            <p:cond delay="0"/>
                                          </p:stCondLst>
                                        </p:cTn>
                                        <p:tgtEl>
                                          <p:spTgt spid="349"/>
                                        </p:tgtEl>
                                        <p:attrNameLst>
                                          <p:attrName>style.visibility</p:attrName>
                                        </p:attrNameLst>
                                      </p:cBhvr>
                                      <p:to>
                                        <p:strVal val="hidden"/>
                                      </p:to>
                                    </p:set>
                                  </p:childTnLst>
                                </p:cTn>
                              </p:par>
                              <p:par>
                                <p:cTn id="2604" presetID="1" presetClass="entr" presetSubtype="0" fill="hold" grpId="0" nodeType="withEffect">
                                  <p:stCondLst>
                                    <p:cond delay="0"/>
                                  </p:stCondLst>
                                  <p:childTnLst>
                                    <p:set>
                                      <p:cBhvr>
                                        <p:cTn id="2605" dur="1" fill="hold">
                                          <p:stCondLst>
                                            <p:cond delay="0"/>
                                          </p:stCondLst>
                                        </p:cTn>
                                        <p:tgtEl>
                                          <p:spTgt spid="348"/>
                                        </p:tgtEl>
                                        <p:attrNameLst>
                                          <p:attrName>style.visibility</p:attrName>
                                        </p:attrNameLst>
                                      </p:cBhvr>
                                      <p:to>
                                        <p:strVal val="visible"/>
                                      </p:to>
                                    </p:set>
                                  </p:childTnLst>
                                </p:cTn>
                              </p:par>
                              <p:par>
                                <p:cTn id="2606" presetID="1" presetClass="entr" presetSubtype="0" fill="hold" grpId="0" nodeType="withEffect">
                                  <p:stCondLst>
                                    <p:cond delay="0"/>
                                  </p:stCondLst>
                                  <p:childTnLst>
                                    <p:set>
                                      <p:cBhvr>
                                        <p:cTn id="2607"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50"/>
                  </p:tgtEl>
                </p:cond>
              </p:nextCondLst>
            </p:seq>
            <p:seq concurrent="1" nextAc="seek">
              <p:cTn id="2608" restart="whenNotActive" fill="hold" evtFilter="cancelBubble" nodeType="interactiveSeq">
                <p:stCondLst>
                  <p:cond evt="onClick" delay="0">
                    <p:tgtEl>
                      <p:spTgt spid="349"/>
                    </p:tgtEl>
                  </p:cond>
                </p:stCondLst>
                <p:endSync evt="end" delay="0">
                  <p:rtn val="all"/>
                </p:endSync>
                <p:childTnLst>
                  <p:par>
                    <p:cTn id="2609" fill="hold">
                      <p:stCondLst>
                        <p:cond delay="0"/>
                      </p:stCondLst>
                      <p:childTnLst>
                        <p:par>
                          <p:cTn id="2610" fill="hold">
                            <p:stCondLst>
                              <p:cond delay="0"/>
                            </p:stCondLst>
                            <p:childTnLst>
                              <p:par>
                                <p:cTn id="2611" presetID="1" presetClass="exit" presetSubtype="0" fill="hold" grpId="2" nodeType="withEffect">
                                  <p:stCondLst>
                                    <p:cond delay="0"/>
                                  </p:stCondLst>
                                  <p:childTnLst>
                                    <p:set>
                                      <p:cBhvr>
                                        <p:cTn id="2612" dur="1" fill="hold">
                                          <p:stCondLst>
                                            <p:cond delay="0"/>
                                          </p:stCondLst>
                                        </p:cTn>
                                        <p:tgtEl>
                                          <p:spTgt spid="349"/>
                                        </p:tgtEl>
                                        <p:attrNameLst>
                                          <p:attrName>style.visibility</p:attrName>
                                        </p:attrNameLst>
                                      </p:cBhvr>
                                      <p:to>
                                        <p:strVal val="hidden"/>
                                      </p:to>
                                    </p:set>
                                  </p:childTnLst>
                                </p:cTn>
                              </p:par>
                              <p:par>
                                <p:cTn id="2613" presetID="1" presetClass="exit" presetSubtype="0" fill="hold" grpId="2" nodeType="withEffect">
                                  <p:stCondLst>
                                    <p:cond delay="0"/>
                                  </p:stCondLst>
                                  <p:childTnLst>
                                    <p:set>
                                      <p:cBhvr>
                                        <p:cTn id="2614" dur="1" fill="hold">
                                          <p:stCondLst>
                                            <p:cond delay="0"/>
                                          </p:stCondLst>
                                        </p:cTn>
                                        <p:tgtEl>
                                          <p:spTgt spid="350"/>
                                        </p:tgtEl>
                                        <p:attrNameLst>
                                          <p:attrName>style.visibility</p:attrName>
                                        </p:attrNameLst>
                                      </p:cBhvr>
                                      <p:to>
                                        <p:strVal val="hidden"/>
                                      </p:to>
                                    </p:set>
                                  </p:childTnLst>
                                </p:cTn>
                              </p:par>
                              <p:par>
                                <p:cTn id="2615" presetID="1" presetClass="entr" presetSubtype="0" fill="hold" grpId="3" nodeType="withEffect">
                                  <p:stCondLst>
                                    <p:cond delay="0"/>
                                  </p:stCondLst>
                                  <p:childTnLst>
                                    <p:set>
                                      <p:cBhvr>
                                        <p:cTn id="2616" dur="1" fill="hold">
                                          <p:stCondLst>
                                            <p:cond delay="0"/>
                                          </p:stCondLst>
                                        </p:cTn>
                                        <p:tgtEl>
                                          <p:spTgt spid="352"/>
                                        </p:tgtEl>
                                        <p:attrNameLst>
                                          <p:attrName>style.visibility</p:attrName>
                                        </p:attrNameLst>
                                      </p:cBhvr>
                                      <p:to>
                                        <p:strVal val="visible"/>
                                      </p:to>
                                    </p:set>
                                  </p:childTnLst>
                                </p:cTn>
                              </p:par>
                              <p:par>
                                <p:cTn id="2617" presetID="1" presetClass="entr" presetSubtype="0" fill="hold" grpId="3" nodeType="withEffect">
                                  <p:stCondLst>
                                    <p:cond delay="0"/>
                                  </p:stCondLst>
                                  <p:childTnLst>
                                    <p:set>
                                      <p:cBhvr>
                                        <p:cTn id="2618"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49"/>
                  </p:tgtEl>
                </p:cond>
              </p:nextCondLst>
            </p:seq>
            <p:seq concurrent="1" nextAc="seek">
              <p:cTn id="2619" restart="whenNotActive" fill="hold" evtFilter="cancelBubble" nodeType="interactiveSeq">
                <p:stCondLst>
                  <p:cond evt="onClick" delay="0">
                    <p:tgtEl>
                      <p:spTgt spid="352"/>
                    </p:tgtEl>
                  </p:cond>
                </p:stCondLst>
                <p:endSync evt="end" delay="0">
                  <p:rtn val="all"/>
                </p:endSync>
                <p:childTnLst>
                  <p:par>
                    <p:cTn id="2620" fill="hold">
                      <p:stCondLst>
                        <p:cond delay="0"/>
                      </p:stCondLst>
                      <p:childTnLst>
                        <p:par>
                          <p:cTn id="2621" fill="hold">
                            <p:stCondLst>
                              <p:cond delay="0"/>
                            </p:stCondLst>
                            <p:childTnLst>
                              <p:par>
                                <p:cTn id="2622" presetID="1" presetClass="exit" presetSubtype="0" fill="hold" grpId="1" nodeType="withEffect">
                                  <p:stCondLst>
                                    <p:cond delay="0"/>
                                  </p:stCondLst>
                                  <p:childTnLst>
                                    <p:set>
                                      <p:cBhvr>
                                        <p:cTn id="2623" dur="1" fill="hold">
                                          <p:stCondLst>
                                            <p:cond delay="0"/>
                                          </p:stCondLst>
                                        </p:cTn>
                                        <p:tgtEl>
                                          <p:spTgt spid="352"/>
                                        </p:tgtEl>
                                        <p:attrNameLst>
                                          <p:attrName>style.visibility</p:attrName>
                                        </p:attrNameLst>
                                      </p:cBhvr>
                                      <p:to>
                                        <p:strVal val="hidden"/>
                                      </p:to>
                                    </p:set>
                                  </p:childTnLst>
                                </p:cTn>
                              </p:par>
                              <p:par>
                                <p:cTn id="2624" presetID="1" presetClass="exit" presetSubtype="0" fill="hold" grpId="1" nodeType="withEffect">
                                  <p:stCondLst>
                                    <p:cond delay="0"/>
                                  </p:stCondLst>
                                  <p:childTnLst>
                                    <p:set>
                                      <p:cBhvr>
                                        <p:cTn id="2625" dur="1" fill="hold">
                                          <p:stCondLst>
                                            <p:cond delay="0"/>
                                          </p:stCondLst>
                                        </p:cTn>
                                        <p:tgtEl>
                                          <p:spTgt spid="351"/>
                                        </p:tgtEl>
                                        <p:attrNameLst>
                                          <p:attrName>style.visibility</p:attrName>
                                        </p:attrNameLst>
                                      </p:cBhvr>
                                      <p:to>
                                        <p:strVal val="hidden"/>
                                      </p:to>
                                    </p:set>
                                  </p:childTnLst>
                                </p:cTn>
                              </p:par>
                              <p:par>
                                <p:cTn id="2626" presetID="1" presetClass="entr" presetSubtype="0" fill="hold" grpId="3" nodeType="withEffect">
                                  <p:stCondLst>
                                    <p:cond delay="0"/>
                                  </p:stCondLst>
                                  <p:childTnLst>
                                    <p:set>
                                      <p:cBhvr>
                                        <p:cTn id="2627" dur="1" fill="hold">
                                          <p:stCondLst>
                                            <p:cond delay="0"/>
                                          </p:stCondLst>
                                        </p:cTn>
                                        <p:tgtEl>
                                          <p:spTgt spid="350"/>
                                        </p:tgtEl>
                                        <p:attrNameLst>
                                          <p:attrName>style.visibility</p:attrName>
                                        </p:attrNameLst>
                                      </p:cBhvr>
                                      <p:to>
                                        <p:strVal val="visible"/>
                                      </p:to>
                                    </p:set>
                                  </p:childTnLst>
                                </p:cTn>
                              </p:par>
                              <p:par>
                                <p:cTn id="2628" presetID="1" presetClass="entr" presetSubtype="0" fill="hold" grpId="3" nodeType="withEffect">
                                  <p:stCondLst>
                                    <p:cond delay="0"/>
                                  </p:stCondLst>
                                  <p:childTnLst>
                                    <p:set>
                                      <p:cBhvr>
                                        <p:cTn id="2629"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52"/>
                  </p:tgtEl>
                </p:cond>
              </p:nextCondLst>
            </p:seq>
            <p:seq concurrent="1" nextAc="seek">
              <p:cTn id="2630" restart="whenNotActive" fill="hold" evtFilter="cancelBubble" nodeType="interactiveSeq">
                <p:stCondLst>
                  <p:cond evt="onClick" delay="0">
                    <p:tgtEl>
                      <p:spTgt spid="351"/>
                    </p:tgtEl>
                  </p:cond>
                </p:stCondLst>
                <p:endSync evt="end" delay="0">
                  <p:rtn val="all"/>
                </p:endSync>
                <p:childTnLst>
                  <p:par>
                    <p:cTn id="2631" fill="hold">
                      <p:stCondLst>
                        <p:cond delay="0"/>
                      </p:stCondLst>
                      <p:childTnLst>
                        <p:par>
                          <p:cTn id="2632" fill="hold">
                            <p:stCondLst>
                              <p:cond delay="0"/>
                            </p:stCondLst>
                            <p:childTnLst>
                              <p:par>
                                <p:cTn id="2633" presetID="1" presetClass="exit" presetSubtype="0" fill="hold" grpId="2" nodeType="withEffect">
                                  <p:stCondLst>
                                    <p:cond delay="0"/>
                                  </p:stCondLst>
                                  <p:childTnLst>
                                    <p:set>
                                      <p:cBhvr>
                                        <p:cTn id="2634" dur="1" fill="hold">
                                          <p:stCondLst>
                                            <p:cond delay="0"/>
                                          </p:stCondLst>
                                        </p:cTn>
                                        <p:tgtEl>
                                          <p:spTgt spid="351"/>
                                        </p:tgtEl>
                                        <p:attrNameLst>
                                          <p:attrName>style.visibility</p:attrName>
                                        </p:attrNameLst>
                                      </p:cBhvr>
                                      <p:to>
                                        <p:strVal val="hidden"/>
                                      </p:to>
                                    </p:set>
                                  </p:childTnLst>
                                </p:cTn>
                              </p:par>
                              <p:par>
                                <p:cTn id="2635" presetID="1" presetClass="exit" presetSubtype="0" fill="hold" grpId="2" nodeType="withEffect">
                                  <p:stCondLst>
                                    <p:cond delay="0"/>
                                  </p:stCondLst>
                                  <p:childTnLst>
                                    <p:set>
                                      <p:cBhvr>
                                        <p:cTn id="2636" dur="1" fill="hold">
                                          <p:stCondLst>
                                            <p:cond delay="0"/>
                                          </p:stCondLst>
                                        </p:cTn>
                                        <p:tgtEl>
                                          <p:spTgt spid="352"/>
                                        </p:tgtEl>
                                        <p:attrNameLst>
                                          <p:attrName>style.visibility</p:attrName>
                                        </p:attrNameLst>
                                      </p:cBhvr>
                                      <p:to>
                                        <p:strVal val="hidden"/>
                                      </p:to>
                                    </p:set>
                                  </p:childTnLst>
                                </p:cTn>
                              </p:par>
                              <p:par>
                                <p:cTn id="2637" presetID="1" presetClass="entr" presetSubtype="0" fill="hold" grpId="0" nodeType="withEffect">
                                  <p:stCondLst>
                                    <p:cond delay="0"/>
                                  </p:stCondLst>
                                  <p:childTnLst>
                                    <p:set>
                                      <p:cBhvr>
                                        <p:cTn id="2638" dur="1" fill="hold">
                                          <p:stCondLst>
                                            <p:cond delay="0"/>
                                          </p:stCondLst>
                                        </p:cTn>
                                        <p:tgtEl>
                                          <p:spTgt spid="353"/>
                                        </p:tgtEl>
                                        <p:attrNameLst>
                                          <p:attrName>style.visibility</p:attrName>
                                        </p:attrNameLst>
                                      </p:cBhvr>
                                      <p:to>
                                        <p:strVal val="visible"/>
                                      </p:to>
                                    </p:set>
                                  </p:childTnLst>
                                </p:cTn>
                              </p:par>
                              <p:par>
                                <p:cTn id="2639" presetID="1" presetClass="entr" presetSubtype="0" fill="hold" grpId="0" nodeType="withEffect">
                                  <p:stCondLst>
                                    <p:cond delay="0"/>
                                  </p:stCondLst>
                                  <p:childTnLst>
                                    <p:set>
                                      <p:cBhvr>
                                        <p:cTn id="2640"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1"/>
                  </p:tgtEl>
                </p:cond>
              </p:nextCondLst>
            </p:seq>
            <p:seq concurrent="1" nextAc="seek">
              <p:cTn id="2641" restart="whenNotActive" fill="hold" evtFilter="cancelBubble" nodeType="interactiveSeq">
                <p:stCondLst>
                  <p:cond evt="onClick" delay="0">
                    <p:tgtEl>
                      <p:spTgt spid="354"/>
                    </p:tgtEl>
                  </p:cond>
                </p:stCondLst>
                <p:endSync evt="end" delay="0">
                  <p:rtn val="all"/>
                </p:endSync>
                <p:childTnLst>
                  <p:par>
                    <p:cTn id="2642" fill="hold">
                      <p:stCondLst>
                        <p:cond delay="0"/>
                      </p:stCondLst>
                      <p:childTnLst>
                        <p:par>
                          <p:cTn id="2643" fill="hold">
                            <p:stCondLst>
                              <p:cond delay="0"/>
                            </p:stCondLst>
                            <p:childTnLst>
                              <p:par>
                                <p:cTn id="2644" presetID="1" presetClass="exit" presetSubtype="0" fill="hold" grpId="1" nodeType="withEffect">
                                  <p:stCondLst>
                                    <p:cond delay="0"/>
                                  </p:stCondLst>
                                  <p:childTnLst>
                                    <p:set>
                                      <p:cBhvr>
                                        <p:cTn id="2645" dur="1" fill="hold">
                                          <p:stCondLst>
                                            <p:cond delay="0"/>
                                          </p:stCondLst>
                                        </p:cTn>
                                        <p:tgtEl>
                                          <p:spTgt spid="353"/>
                                        </p:tgtEl>
                                        <p:attrNameLst>
                                          <p:attrName>style.visibility</p:attrName>
                                        </p:attrNameLst>
                                      </p:cBhvr>
                                      <p:to>
                                        <p:strVal val="hidden"/>
                                      </p:to>
                                    </p:set>
                                  </p:childTnLst>
                                </p:cTn>
                              </p:par>
                              <p:par>
                                <p:cTn id="2646" presetID="1" presetClass="exit" presetSubtype="0" fill="hold" grpId="1" nodeType="withEffect">
                                  <p:stCondLst>
                                    <p:cond delay="0"/>
                                  </p:stCondLst>
                                  <p:childTnLst>
                                    <p:set>
                                      <p:cBhvr>
                                        <p:cTn id="2647" dur="1" fill="hold">
                                          <p:stCondLst>
                                            <p:cond delay="0"/>
                                          </p:stCondLst>
                                        </p:cTn>
                                        <p:tgtEl>
                                          <p:spTgt spid="354"/>
                                        </p:tgtEl>
                                        <p:attrNameLst>
                                          <p:attrName>style.visibility</p:attrName>
                                        </p:attrNameLst>
                                      </p:cBhvr>
                                      <p:to>
                                        <p:strVal val="hidden"/>
                                      </p:to>
                                    </p:set>
                                  </p:childTnLst>
                                </p:cTn>
                              </p:par>
                              <p:par>
                                <p:cTn id="2648" presetID="1" presetClass="entr" presetSubtype="0" fill="hold" grpId="0" nodeType="withEffect">
                                  <p:stCondLst>
                                    <p:cond delay="0"/>
                                  </p:stCondLst>
                                  <p:childTnLst>
                                    <p:set>
                                      <p:cBhvr>
                                        <p:cTn id="2649" dur="1" fill="hold">
                                          <p:stCondLst>
                                            <p:cond delay="0"/>
                                          </p:stCondLst>
                                        </p:cTn>
                                        <p:tgtEl>
                                          <p:spTgt spid="352"/>
                                        </p:tgtEl>
                                        <p:attrNameLst>
                                          <p:attrName>style.visibility</p:attrName>
                                        </p:attrNameLst>
                                      </p:cBhvr>
                                      <p:to>
                                        <p:strVal val="visible"/>
                                      </p:to>
                                    </p:set>
                                  </p:childTnLst>
                                </p:cTn>
                              </p:par>
                              <p:par>
                                <p:cTn id="2650" presetID="1" presetClass="entr" presetSubtype="0" fill="hold" grpId="0" nodeType="withEffect">
                                  <p:stCondLst>
                                    <p:cond delay="0"/>
                                  </p:stCondLst>
                                  <p:childTnLst>
                                    <p:set>
                                      <p:cBhvr>
                                        <p:cTn id="2651"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54"/>
                  </p:tgtEl>
                </p:cond>
              </p:nextCondLst>
            </p:seq>
            <p:seq concurrent="1" nextAc="seek">
              <p:cTn id="2652" restart="whenNotActive" fill="hold" evtFilter="cancelBubble" nodeType="interactiveSeq">
                <p:stCondLst>
                  <p:cond evt="onClick" delay="0">
                    <p:tgtEl>
                      <p:spTgt spid="353"/>
                    </p:tgtEl>
                  </p:cond>
                </p:stCondLst>
                <p:endSync evt="end" delay="0">
                  <p:rtn val="all"/>
                </p:endSync>
                <p:childTnLst>
                  <p:par>
                    <p:cTn id="2653" fill="hold">
                      <p:stCondLst>
                        <p:cond delay="0"/>
                      </p:stCondLst>
                      <p:childTnLst>
                        <p:par>
                          <p:cTn id="2654" fill="hold">
                            <p:stCondLst>
                              <p:cond delay="0"/>
                            </p:stCondLst>
                            <p:childTnLst>
                              <p:par>
                                <p:cTn id="2655" presetID="1" presetClass="exit" presetSubtype="0" fill="hold" grpId="2" nodeType="withEffect">
                                  <p:stCondLst>
                                    <p:cond delay="0"/>
                                  </p:stCondLst>
                                  <p:childTnLst>
                                    <p:set>
                                      <p:cBhvr>
                                        <p:cTn id="2656" dur="1" fill="hold">
                                          <p:stCondLst>
                                            <p:cond delay="0"/>
                                          </p:stCondLst>
                                        </p:cTn>
                                        <p:tgtEl>
                                          <p:spTgt spid="353"/>
                                        </p:tgtEl>
                                        <p:attrNameLst>
                                          <p:attrName>style.visibility</p:attrName>
                                        </p:attrNameLst>
                                      </p:cBhvr>
                                      <p:to>
                                        <p:strVal val="hidden"/>
                                      </p:to>
                                    </p:set>
                                  </p:childTnLst>
                                </p:cTn>
                              </p:par>
                              <p:par>
                                <p:cTn id="2657" presetID="1" presetClass="exit" presetSubtype="0" fill="hold" grpId="3" nodeType="withEffect">
                                  <p:stCondLst>
                                    <p:cond delay="0"/>
                                  </p:stCondLst>
                                  <p:childTnLst>
                                    <p:set>
                                      <p:cBhvr>
                                        <p:cTn id="2658" dur="1" fill="hold">
                                          <p:stCondLst>
                                            <p:cond delay="0"/>
                                          </p:stCondLst>
                                        </p:cTn>
                                        <p:tgtEl>
                                          <p:spTgt spid="354"/>
                                        </p:tgtEl>
                                        <p:attrNameLst>
                                          <p:attrName>style.visibility</p:attrName>
                                        </p:attrNameLst>
                                      </p:cBhvr>
                                      <p:to>
                                        <p:strVal val="hidden"/>
                                      </p:to>
                                    </p:set>
                                  </p:childTnLst>
                                </p:cTn>
                              </p:par>
                              <p:par>
                                <p:cTn id="2659" presetID="1" presetClass="entr" presetSubtype="0" fill="hold" grpId="0" nodeType="withEffect">
                                  <p:stCondLst>
                                    <p:cond delay="0"/>
                                  </p:stCondLst>
                                  <p:childTnLst>
                                    <p:set>
                                      <p:cBhvr>
                                        <p:cTn id="2660" dur="1" fill="hold">
                                          <p:stCondLst>
                                            <p:cond delay="0"/>
                                          </p:stCondLst>
                                        </p:cTn>
                                        <p:tgtEl>
                                          <p:spTgt spid="356"/>
                                        </p:tgtEl>
                                        <p:attrNameLst>
                                          <p:attrName>style.visibility</p:attrName>
                                        </p:attrNameLst>
                                      </p:cBhvr>
                                      <p:to>
                                        <p:strVal val="visible"/>
                                      </p:to>
                                    </p:set>
                                  </p:childTnLst>
                                </p:cTn>
                              </p:par>
                              <p:par>
                                <p:cTn id="2661" presetID="1" presetClass="entr" presetSubtype="0" fill="hold" grpId="0" nodeType="withEffect">
                                  <p:stCondLst>
                                    <p:cond delay="0"/>
                                  </p:stCondLst>
                                  <p:childTnLst>
                                    <p:set>
                                      <p:cBhvr>
                                        <p:cTn id="2662"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3"/>
                  </p:tgtEl>
                </p:cond>
              </p:nextCondLst>
            </p:seq>
            <p:seq concurrent="1" nextAc="seek">
              <p:cTn id="2663" restart="whenNotActive" fill="hold" evtFilter="cancelBubble" nodeType="interactiveSeq">
                <p:stCondLst>
                  <p:cond evt="onClick" delay="0">
                    <p:tgtEl>
                      <p:spTgt spid="356"/>
                    </p:tgtEl>
                  </p:cond>
                </p:stCondLst>
                <p:endSync evt="end" delay="0">
                  <p:rtn val="all"/>
                </p:endSync>
                <p:childTnLst>
                  <p:par>
                    <p:cTn id="2664" fill="hold">
                      <p:stCondLst>
                        <p:cond delay="0"/>
                      </p:stCondLst>
                      <p:childTnLst>
                        <p:par>
                          <p:cTn id="2665" fill="hold">
                            <p:stCondLst>
                              <p:cond delay="0"/>
                            </p:stCondLst>
                            <p:childTnLst>
                              <p:par>
                                <p:cTn id="2666" presetID="1" presetClass="exit" presetSubtype="0" fill="hold" grpId="1" nodeType="withEffect">
                                  <p:stCondLst>
                                    <p:cond delay="0"/>
                                  </p:stCondLst>
                                  <p:childTnLst>
                                    <p:set>
                                      <p:cBhvr>
                                        <p:cTn id="2667" dur="1" fill="hold">
                                          <p:stCondLst>
                                            <p:cond delay="0"/>
                                          </p:stCondLst>
                                        </p:cTn>
                                        <p:tgtEl>
                                          <p:spTgt spid="356"/>
                                        </p:tgtEl>
                                        <p:attrNameLst>
                                          <p:attrName>style.visibility</p:attrName>
                                        </p:attrNameLst>
                                      </p:cBhvr>
                                      <p:to>
                                        <p:strVal val="hidden"/>
                                      </p:to>
                                    </p:set>
                                  </p:childTnLst>
                                </p:cTn>
                              </p:par>
                              <p:par>
                                <p:cTn id="2668" presetID="1" presetClass="exit" presetSubtype="0" fill="hold" grpId="1" nodeType="withEffect">
                                  <p:stCondLst>
                                    <p:cond delay="0"/>
                                  </p:stCondLst>
                                  <p:childTnLst>
                                    <p:set>
                                      <p:cBhvr>
                                        <p:cTn id="2669" dur="1" fill="hold">
                                          <p:stCondLst>
                                            <p:cond delay="0"/>
                                          </p:stCondLst>
                                        </p:cTn>
                                        <p:tgtEl>
                                          <p:spTgt spid="355"/>
                                        </p:tgtEl>
                                        <p:attrNameLst>
                                          <p:attrName>style.visibility</p:attrName>
                                        </p:attrNameLst>
                                      </p:cBhvr>
                                      <p:to>
                                        <p:strVal val="hidden"/>
                                      </p:to>
                                    </p:set>
                                  </p:childTnLst>
                                </p:cTn>
                              </p:par>
                              <p:par>
                                <p:cTn id="2670" presetID="1" presetClass="entr" presetSubtype="0" fill="hold" grpId="3" nodeType="withEffect">
                                  <p:stCondLst>
                                    <p:cond delay="0"/>
                                  </p:stCondLst>
                                  <p:childTnLst>
                                    <p:set>
                                      <p:cBhvr>
                                        <p:cTn id="2671" dur="1" fill="hold">
                                          <p:stCondLst>
                                            <p:cond delay="0"/>
                                          </p:stCondLst>
                                        </p:cTn>
                                        <p:tgtEl>
                                          <p:spTgt spid="353"/>
                                        </p:tgtEl>
                                        <p:attrNameLst>
                                          <p:attrName>style.visibility</p:attrName>
                                        </p:attrNameLst>
                                      </p:cBhvr>
                                      <p:to>
                                        <p:strVal val="visible"/>
                                      </p:to>
                                    </p:set>
                                  </p:childTnLst>
                                </p:cTn>
                              </p:par>
                              <p:par>
                                <p:cTn id="2672" presetID="1" presetClass="entr" presetSubtype="0" fill="hold" grpId="2" nodeType="withEffect">
                                  <p:stCondLst>
                                    <p:cond delay="0"/>
                                  </p:stCondLst>
                                  <p:childTnLst>
                                    <p:set>
                                      <p:cBhvr>
                                        <p:cTn id="2673"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6"/>
                  </p:tgtEl>
                </p:cond>
              </p:nextCondLst>
            </p:seq>
            <p:seq concurrent="1" nextAc="seek">
              <p:cTn id="2674" restart="whenNotActive" fill="hold" evtFilter="cancelBubble" nodeType="interactiveSeq">
                <p:stCondLst>
                  <p:cond evt="onClick" delay="0">
                    <p:tgtEl>
                      <p:spTgt spid="355"/>
                    </p:tgtEl>
                  </p:cond>
                </p:stCondLst>
                <p:endSync evt="end" delay="0">
                  <p:rtn val="all"/>
                </p:endSync>
                <p:childTnLst>
                  <p:par>
                    <p:cTn id="2675" fill="hold">
                      <p:stCondLst>
                        <p:cond delay="0"/>
                      </p:stCondLst>
                      <p:childTnLst>
                        <p:par>
                          <p:cTn id="2676" fill="hold">
                            <p:stCondLst>
                              <p:cond delay="0"/>
                            </p:stCondLst>
                            <p:childTnLst>
                              <p:par>
                                <p:cTn id="2677" presetID="1" presetClass="exit" presetSubtype="0" fill="hold" grpId="2" nodeType="withEffect">
                                  <p:stCondLst>
                                    <p:cond delay="0"/>
                                  </p:stCondLst>
                                  <p:childTnLst>
                                    <p:set>
                                      <p:cBhvr>
                                        <p:cTn id="2678" dur="1" fill="hold">
                                          <p:stCondLst>
                                            <p:cond delay="0"/>
                                          </p:stCondLst>
                                        </p:cTn>
                                        <p:tgtEl>
                                          <p:spTgt spid="355"/>
                                        </p:tgtEl>
                                        <p:attrNameLst>
                                          <p:attrName>style.visibility</p:attrName>
                                        </p:attrNameLst>
                                      </p:cBhvr>
                                      <p:to>
                                        <p:strVal val="hidden"/>
                                      </p:to>
                                    </p:set>
                                  </p:childTnLst>
                                </p:cTn>
                              </p:par>
                              <p:par>
                                <p:cTn id="2679" presetID="1" presetClass="exit" presetSubtype="0" fill="hold" grpId="2" nodeType="withEffect">
                                  <p:stCondLst>
                                    <p:cond delay="0"/>
                                  </p:stCondLst>
                                  <p:childTnLst>
                                    <p:set>
                                      <p:cBhvr>
                                        <p:cTn id="2680" dur="1" fill="hold">
                                          <p:stCondLst>
                                            <p:cond delay="0"/>
                                          </p:stCondLst>
                                        </p:cTn>
                                        <p:tgtEl>
                                          <p:spTgt spid="356"/>
                                        </p:tgtEl>
                                        <p:attrNameLst>
                                          <p:attrName>style.visibility</p:attrName>
                                        </p:attrNameLst>
                                      </p:cBhvr>
                                      <p:to>
                                        <p:strVal val="hidden"/>
                                      </p:to>
                                    </p:set>
                                  </p:childTnLst>
                                </p:cTn>
                              </p:par>
                              <p:par>
                                <p:cTn id="2681" presetID="1" presetClass="entr" presetSubtype="0" fill="hold" grpId="3" nodeType="withEffect">
                                  <p:stCondLst>
                                    <p:cond delay="0"/>
                                  </p:stCondLst>
                                  <p:childTnLst>
                                    <p:set>
                                      <p:cBhvr>
                                        <p:cTn id="2682" dur="1" fill="hold">
                                          <p:stCondLst>
                                            <p:cond delay="0"/>
                                          </p:stCondLst>
                                        </p:cTn>
                                        <p:tgtEl>
                                          <p:spTgt spid="358"/>
                                        </p:tgtEl>
                                        <p:attrNameLst>
                                          <p:attrName>style.visibility</p:attrName>
                                        </p:attrNameLst>
                                      </p:cBhvr>
                                      <p:to>
                                        <p:strVal val="visible"/>
                                      </p:to>
                                    </p:set>
                                  </p:childTnLst>
                                </p:cTn>
                              </p:par>
                              <p:par>
                                <p:cTn id="2683" presetID="1" presetClass="entr" presetSubtype="0" fill="hold" grpId="3" nodeType="withEffect">
                                  <p:stCondLst>
                                    <p:cond delay="0"/>
                                  </p:stCondLst>
                                  <p:childTnLst>
                                    <p:set>
                                      <p:cBhvr>
                                        <p:cTn id="2684"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55"/>
                  </p:tgtEl>
                </p:cond>
              </p:nextCondLst>
            </p:seq>
            <p:seq concurrent="1" nextAc="seek">
              <p:cTn id="2685" restart="whenNotActive" fill="hold" evtFilter="cancelBubble" nodeType="interactiveSeq">
                <p:stCondLst>
                  <p:cond evt="onClick" delay="0">
                    <p:tgtEl>
                      <p:spTgt spid="358"/>
                    </p:tgtEl>
                  </p:cond>
                </p:stCondLst>
                <p:endSync evt="end" delay="0">
                  <p:rtn val="all"/>
                </p:endSync>
                <p:childTnLst>
                  <p:par>
                    <p:cTn id="2686" fill="hold">
                      <p:stCondLst>
                        <p:cond delay="0"/>
                      </p:stCondLst>
                      <p:childTnLst>
                        <p:par>
                          <p:cTn id="2687" fill="hold">
                            <p:stCondLst>
                              <p:cond delay="0"/>
                            </p:stCondLst>
                            <p:childTnLst>
                              <p:par>
                                <p:cTn id="2688" presetID="1" presetClass="exit" presetSubtype="0" fill="hold" grpId="1" nodeType="withEffect">
                                  <p:stCondLst>
                                    <p:cond delay="0"/>
                                  </p:stCondLst>
                                  <p:childTnLst>
                                    <p:set>
                                      <p:cBhvr>
                                        <p:cTn id="2689" dur="1" fill="hold">
                                          <p:stCondLst>
                                            <p:cond delay="0"/>
                                          </p:stCondLst>
                                        </p:cTn>
                                        <p:tgtEl>
                                          <p:spTgt spid="358"/>
                                        </p:tgtEl>
                                        <p:attrNameLst>
                                          <p:attrName>style.visibility</p:attrName>
                                        </p:attrNameLst>
                                      </p:cBhvr>
                                      <p:to>
                                        <p:strVal val="hidden"/>
                                      </p:to>
                                    </p:set>
                                  </p:childTnLst>
                                </p:cTn>
                              </p:par>
                              <p:par>
                                <p:cTn id="2690" presetID="1" presetClass="exit" presetSubtype="0" fill="hold" grpId="1" nodeType="withEffect">
                                  <p:stCondLst>
                                    <p:cond delay="0"/>
                                  </p:stCondLst>
                                  <p:childTnLst>
                                    <p:set>
                                      <p:cBhvr>
                                        <p:cTn id="2691" dur="1" fill="hold">
                                          <p:stCondLst>
                                            <p:cond delay="0"/>
                                          </p:stCondLst>
                                        </p:cTn>
                                        <p:tgtEl>
                                          <p:spTgt spid="357"/>
                                        </p:tgtEl>
                                        <p:attrNameLst>
                                          <p:attrName>style.visibility</p:attrName>
                                        </p:attrNameLst>
                                      </p:cBhvr>
                                      <p:to>
                                        <p:strVal val="hidden"/>
                                      </p:to>
                                    </p:set>
                                  </p:childTnLst>
                                </p:cTn>
                              </p:par>
                              <p:par>
                                <p:cTn id="2692" presetID="1" presetClass="entr" presetSubtype="0" fill="hold" grpId="3" nodeType="withEffect">
                                  <p:stCondLst>
                                    <p:cond delay="0"/>
                                  </p:stCondLst>
                                  <p:childTnLst>
                                    <p:set>
                                      <p:cBhvr>
                                        <p:cTn id="2693" dur="1" fill="hold">
                                          <p:stCondLst>
                                            <p:cond delay="0"/>
                                          </p:stCondLst>
                                        </p:cTn>
                                        <p:tgtEl>
                                          <p:spTgt spid="356"/>
                                        </p:tgtEl>
                                        <p:attrNameLst>
                                          <p:attrName>style.visibility</p:attrName>
                                        </p:attrNameLst>
                                      </p:cBhvr>
                                      <p:to>
                                        <p:strVal val="visible"/>
                                      </p:to>
                                    </p:set>
                                  </p:childTnLst>
                                </p:cTn>
                              </p:par>
                              <p:par>
                                <p:cTn id="2694" presetID="1" presetClass="entr" presetSubtype="0" fill="hold" grpId="3" nodeType="withEffect">
                                  <p:stCondLst>
                                    <p:cond delay="0"/>
                                  </p:stCondLst>
                                  <p:childTnLst>
                                    <p:set>
                                      <p:cBhvr>
                                        <p:cTn id="2695"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8"/>
                  </p:tgtEl>
                </p:cond>
              </p:nextCondLst>
            </p:seq>
            <p:seq concurrent="1" nextAc="seek">
              <p:cTn id="2696" restart="whenNotActive" fill="hold" evtFilter="cancelBubble" nodeType="interactiveSeq">
                <p:stCondLst>
                  <p:cond evt="onClick" delay="0">
                    <p:tgtEl>
                      <p:spTgt spid="357"/>
                    </p:tgtEl>
                  </p:cond>
                </p:stCondLst>
                <p:endSync evt="end" delay="0">
                  <p:rtn val="all"/>
                </p:endSync>
                <p:childTnLst>
                  <p:par>
                    <p:cTn id="2697" fill="hold">
                      <p:stCondLst>
                        <p:cond delay="0"/>
                      </p:stCondLst>
                      <p:childTnLst>
                        <p:par>
                          <p:cTn id="2698" fill="hold">
                            <p:stCondLst>
                              <p:cond delay="0"/>
                            </p:stCondLst>
                            <p:childTnLst>
                              <p:par>
                                <p:cTn id="2699" presetID="1" presetClass="exit" presetSubtype="0" fill="hold" grpId="2" nodeType="withEffect">
                                  <p:stCondLst>
                                    <p:cond delay="0"/>
                                  </p:stCondLst>
                                  <p:childTnLst>
                                    <p:set>
                                      <p:cBhvr>
                                        <p:cTn id="2700" dur="1" fill="hold">
                                          <p:stCondLst>
                                            <p:cond delay="0"/>
                                          </p:stCondLst>
                                        </p:cTn>
                                        <p:tgtEl>
                                          <p:spTgt spid="357"/>
                                        </p:tgtEl>
                                        <p:attrNameLst>
                                          <p:attrName>style.visibility</p:attrName>
                                        </p:attrNameLst>
                                      </p:cBhvr>
                                      <p:to>
                                        <p:strVal val="hidden"/>
                                      </p:to>
                                    </p:set>
                                  </p:childTnLst>
                                </p:cTn>
                              </p:par>
                              <p:par>
                                <p:cTn id="2701" presetID="1" presetClass="exit" presetSubtype="0" fill="hold" grpId="2" nodeType="withEffect">
                                  <p:stCondLst>
                                    <p:cond delay="0"/>
                                  </p:stCondLst>
                                  <p:childTnLst>
                                    <p:set>
                                      <p:cBhvr>
                                        <p:cTn id="2702" dur="1" fill="hold">
                                          <p:stCondLst>
                                            <p:cond delay="0"/>
                                          </p:stCondLst>
                                        </p:cTn>
                                        <p:tgtEl>
                                          <p:spTgt spid="358"/>
                                        </p:tgtEl>
                                        <p:attrNameLst>
                                          <p:attrName>style.visibility</p:attrName>
                                        </p:attrNameLst>
                                      </p:cBhvr>
                                      <p:to>
                                        <p:strVal val="hidden"/>
                                      </p:to>
                                    </p:set>
                                  </p:childTnLst>
                                </p:cTn>
                              </p:par>
                              <p:par>
                                <p:cTn id="2703" presetID="1" presetClass="entr" presetSubtype="0" fill="hold" grpId="3" nodeType="withEffect">
                                  <p:stCondLst>
                                    <p:cond delay="0"/>
                                  </p:stCondLst>
                                  <p:childTnLst>
                                    <p:set>
                                      <p:cBhvr>
                                        <p:cTn id="2704" dur="1" fill="hold">
                                          <p:stCondLst>
                                            <p:cond delay="0"/>
                                          </p:stCondLst>
                                        </p:cTn>
                                        <p:tgtEl>
                                          <p:spTgt spid="360"/>
                                        </p:tgtEl>
                                        <p:attrNameLst>
                                          <p:attrName>style.visibility</p:attrName>
                                        </p:attrNameLst>
                                      </p:cBhvr>
                                      <p:to>
                                        <p:strVal val="visible"/>
                                      </p:to>
                                    </p:set>
                                  </p:childTnLst>
                                </p:cTn>
                              </p:par>
                              <p:par>
                                <p:cTn id="2705" presetID="1" presetClass="entr" presetSubtype="0" fill="hold" grpId="3" nodeType="withEffect">
                                  <p:stCondLst>
                                    <p:cond delay="0"/>
                                  </p:stCondLst>
                                  <p:childTnLst>
                                    <p:set>
                                      <p:cBhvr>
                                        <p:cTn id="2706"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57"/>
                  </p:tgtEl>
                </p:cond>
              </p:nextCondLst>
            </p:seq>
            <p:seq concurrent="1" nextAc="seek">
              <p:cTn id="2707" restart="whenNotActive" fill="hold" evtFilter="cancelBubble" nodeType="interactiveSeq">
                <p:stCondLst>
                  <p:cond evt="onClick" delay="0">
                    <p:tgtEl>
                      <p:spTgt spid="360"/>
                    </p:tgtEl>
                  </p:cond>
                </p:stCondLst>
                <p:endSync evt="end" delay="0">
                  <p:rtn val="all"/>
                </p:endSync>
                <p:childTnLst>
                  <p:par>
                    <p:cTn id="2708" fill="hold">
                      <p:stCondLst>
                        <p:cond delay="0"/>
                      </p:stCondLst>
                      <p:childTnLst>
                        <p:par>
                          <p:cTn id="2709" fill="hold">
                            <p:stCondLst>
                              <p:cond delay="0"/>
                            </p:stCondLst>
                            <p:childTnLst>
                              <p:par>
                                <p:cTn id="2710" presetID="1" presetClass="exit" presetSubtype="0" fill="hold" grpId="1" nodeType="withEffect">
                                  <p:stCondLst>
                                    <p:cond delay="0"/>
                                  </p:stCondLst>
                                  <p:childTnLst>
                                    <p:set>
                                      <p:cBhvr>
                                        <p:cTn id="2711" dur="1" fill="hold">
                                          <p:stCondLst>
                                            <p:cond delay="0"/>
                                          </p:stCondLst>
                                        </p:cTn>
                                        <p:tgtEl>
                                          <p:spTgt spid="360"/>
                                        </p:tgtEl>
                                        <p:attrNameLst>
                                          <p:attrName>style.visibility</p:attrName>
                                        </p:attrNameLst>
                                      </p:cBhvr>
                                      <p:to>
                                        <p:strVal val="hidden"/>
                                      </p:to>
                                    </p:set>
                                  </p:childTnLst>
                                </p:cTn>
                              </p:par>
                              <p:par>
                                <p:cTn id="2712" presetID="1" presetClass="exit" presetSubtype="0" fill="hold" grpId="1" nodeType="withEffect">
                                  <p:stCondLst>
                                    <p:cond delay="0"/>
                                  </p:stCondLst>
                                  <p:childTnLst>
                                    <p:set>
                                      <p:cBhvr>
                                        <p:cTn id="2713" dur="1" fill="hold">
                                          <p:stCondLst>
                                            <p:cond delay="0"/>
                                          </p:stCondLst>
                                        </p:cTn>
                                        <p:tgtEl>
                                          <p:spTgt spid="359"/>
                                        </p:tgtEl>
                                        <p:attrNameLst>
                                          <p:attrName>style.visibility</p:attrName>
                                        </p:attrNameLst>
                                      </p:cBhvr>
                                      <p:to>
                                        <p:strVal val="hidden"/>
                                      </p:to>
                                    </p:set>
                                  </p:childTnLst>
                                </p:cTn>
                              </p:par>
                              <p:par>
                                <p:cTn id="2714" presetID="1" presetClass="entr" presetSubtype="0" fill="hold" grpId="0" nodeType="withEffect">
                                  <p:stCondLst>
                                    <p:cond delay="0"/>
                                  </p:stCondLst>
                                  <p:childTnLst>
                                    <p:set>
                                      <p:cBhvr>
                                        <p:cTn id="2715" dur="1" fill="hold">
                                          <p:stCondLst>
                                            <p:cond delay="0"/>
                                          </p:stCondLst>
                                        </p:cTn>
                                        <p:tgtEl>
                                          <p:spTgt spid="358"/>
                                        </p:tgtEl>
                                        <p:attrNameLst>
                                          <p:attrName>style.visibility</p:attrName>
                                        </p:attrNameLst>
                                      </p:cBhvr>
                                      <p:to>
                                        <p:strVal val="visible"/>
                                      </p:to>
                                    </p:set>
                                  </p:childTnLst>
                                </p:cTn>
                              </p:par>
                              <p:par>
                                <p:cTn id="2716" presetID="1" presetClass="entr" presetSubtype="0" fill="hold" grpId="0" nodeType="withEffect">
                                  <p:stCondLst>
                                    <p:cond delay="0"/>
                                  </p:stCondLst>
                                  <p:childTnLst>
                                    <p:set>
                                      <p:cBhvr>
                                        <p:cTn id="2717"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60"/>
                  </p:tgtEl>
                </p:cond>
              </p:nextCondLst>
            </p:seq>
            <p:seq concurrent="1" nextAc="seek">
              <p:cTn id="2718" restart="whenNotActive" fill="hold" evtFilter="cancelBubble" nodeType="interactiveSeq">
                <p:stCondLst>
                  <p:cond evt="onClick" delay="0">
                    <p:tgtEl>
                      <p:spTgt spid="359"/>
                    </p:tgtEl>
                  </p:cond>
                </p:stCondLst>
                <p:endSync evt="end" delay="0">
                  <p:rtn val="all"/>
                </p:endSync>
                <p:childTnLst>
                  <p:par>
                    <p:cTn id="2719" fill="hold">
                      <p:stCondLst>
                        <p:cond delay="0"/>
                      </p:stCondLst>
                      <p:childTnLst>
                        <p:par>
                          <p:cTn id="2720" fill="hold">
                            <p:stCondLst>
                              <p:cond delay="0"/>
                            </p:stCondLst>
                            <p:childTnLst>
                              <p:par>
                                <p:cTn id="2721" presetID="1" presetClass="exit" presetSubtype="0" fill="hold" grpId="2" nodeType="withEffect">
                                  <p:stCondLst>
                                    <p:cond delay="0"/>
                                  </p:stCondLst>
                                  <p:childTnLst>
                                    <p:set>
                                      <p:cBhvr>
                                        <p:cTn id="2722" dur="1" fill="hold">
                                          <p:stCondLst>
                                            <p:cond delay="0"/>
                                          </p:stCondLst>
                                        </p:cTn>
                                        <p:tgtEl>
                                          <p:spTgt spid="359"/>
                                        </p:tgtEl>
                                        <p:attrNameLst>
                                          <p:attrName>style.visibility</p:attrName>
                                        </p:attrNameLst>
                                      </p:cBhvr>
                                      <p:to>
                                        <p:strVal val="hidden"/>
                                      </p:to>
                                    </p:set>
                                  </p:childTnLst>
                                </p:cTn>
                              </p:par>
                              <p:par>
                                <p:cTn id="2723" presetID="1" presetClass="exit" presetSubtype="0" fill="hold" grpId="2" nodeType="withEffect">
                                  <p:stCondLst>
                                    <p:cond delay="0"/>
                                  </p:stCondLst>
                                  <p:childTnLst>
                                    <p:set>
                                      <p:cBhvr>
                                        <p:cTn id="2724" dur="1" fill="hold">
                                          <p:stCondLst>
                                            <p:cond delay="0"/>
                                          </p:stCondLst>
                                        </p:cTn>
                                        <p:tgtEl>
                                          <p:spTgt spid="360"/>
                                        </p:tgtEl>
                                        <p:attrNameLst>
                                          <p:attrName>style.visibility</p:attrName>
                                        </p:attrNameLst>
                                      </p:cBhvr>
                                      <p:to>
                                        <p:strVal val="hidden"/>
                                      </p:to>
                                    </p:set>
                                  </p:childTnLst>
                                </p:cTn>
                              </p:par>
                              <p:par>
                                <p:cTn id="2725" presetID="1" presetClass="entr" presetSubtype="0" fill="hold" grpId="0" nodeType="withEffect">
                                  <p:stCondLst>
                                    <p:cond delay="0"/>
                                  </p:stCondLst>
                                  <p:childTnLst>
                                    <p:set>
                                      <p:cBhvr>
                                        <p:cTn id="2726" dur="1" fill="hold">
                                          <p:stCondLst>
                                            <p:cond delay="0"/>
                                          </p:stCondLst>
                                        </p:cTn>
                                        <p:tgtEl>
                                          <p:spTgt spid="362"/>
                                        </p:tgtEl>
                                        <p:attrNameLst>
                                          <p:attrName>style.visibility</p:attrName>
                                        </p:attrNameLst>
                                      </p:cBhvr>
                                      <p:to>
                                        <p:strVal val="visible"/>
                                      </p:to>
                                    </p:set>
                                  </p:childTnLst>
                                </p:cTn>
                              </p:par>
                              <p:par>
                                <p:cTn id="2727" presetID="1" presetClass="entr" presetSubtype="0" fill="hold" grpId="0" nodeType="withEffect">
                                  <p:stCondLst>
                                    <p:cond delay="0"/>
                                  </p:stCondLst>
                                  <p:childTnLst>
                                    <p:set>
                                      <p:cBhvr>
                                        <p:cTn id="2728"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59"/>
                  </p:tgtEl>
                </p:cond>
              </p:nextCondLst>
            </p:seq>
            <p:seq concurrent="1" nextAc="seek">
              <p:cTn id="2729" restart="whenNotActive" fill="hold" evtFilter="cancelBubble" nodeType="interactiveSeq">
                <p:stCondLst>
                  <p:cond evt="onClick" delay="0">
                    <p:tgtEl>
                      <p:spTgt spid="362"/>
                    </p:tgtEl>
                  </p:cond>
                </p:stCondLst>
                <p:endSync evt="end" delay="0">
                  <p:rtn val="all"/>
                </p:endSync>
                <p:childTnLst>
                  <p:par>
                    <p:cTn id="2730" fill="hold">
                      <p:stCondLst>
                        <p:cond delay="0"/>
                      </p:stCondLst>
                      <p:childTnLst>
                        <p:par>
                          <p:cTn id="2731" fill="hold">
                            <p:stCondLst>
                              <p:cond delay="0"/>
                            </p:stCondLst>
                            <p:childTnLst>
                              <p:par>
                                <p:cTn id="2732" presetID="1" presetClass="exit" presetSubtype="0" fill="hold" grpId="1" nodeType="withEffect">
                                  <p:stCondLst>
                                    <p:cond delay="0"/>
                                  </p:stCondLst>
                                  <p:childTnLst>
                                    <p:set>
                                      <p:cBhvr>
                                        <p:cTn id="2733" dur="1" fill="hold">
                                          <p:stCondLst>
                                            <p:cond delay="0"/>
                                          </p:stCondLst>
                                        </p:cTn>
                                        <p:tgtEl>
                                          <p:spTgt spid="362"/>
                                        </p:tgtEl>
                                        <p:attrNameLst>
                                          <p:attrName>style.visibility</p:attrName>
                                        </p:attrNameLst>
                                      </p:cBhvr>
                                      <p:to>
                                        <p:strVal val="hidden"/>
                                      </p:to>
                                    </p:set>
                                  </p:childTnLst>
                                </p:cTn>
                              </p:par>
                              <p:par>
                                <p:cTn id="2734" presetID="1" presetClass="exit" presetSubtype="0" fill="hold" grpId="1" nodeType="withEffect">
                                  <p:stCondLst>
                                    <p:cond delay="0"/>
                                  </p:stCondLst>
                                  <p:childTnLst>
                                    <p:set>
                                      <p:cBhvr>
                                        <p:cTn id="2735" dur="1" fill="hold">
                                          <p:stCondLst>
                                            <p:cond delay="0"/>
                                          </p:stCondLst>
                                        </p:cTn>
                                        <p:tgtEl>
                                          <p:spTgt spid="361"/>
                                        </p:tgtEl>
                                        <p:attrNameLst>
                                          <p:attrName>style.visibility</p:attrName>
                                        </p:attrNameLst>
                                      </p:cBhvr>
                                      <p:to>
                                        <p:strVal val="hidden"/>
                                      </p:to>
                                    </p:set>
                                  </p:childTnLst>
                                </p:cTn>
                              </p:par>
                              <p:par>
                                <p:cTn id="2736" presetID="1" presetClass="entr" presetSubtype="0" fill="hold" grpId="0" nodeType="withEffect">
                                  <p:stCondLst>
                                    <p:cond delay="0"/>
                                  </p:stCondLst>
                                  <p:childTnLst>
                                    <p:set>
                                      <p:cBhvr>
                                        <p:cTn id="2737" dur="1" fill="hold">
                                          <p:stCondLst>
                                            <p:cond delay="0"/>
                                          </p:stCondLst>
                                        </p:cTn>
                                        <p:tgtEl>
                                          <p:spTgt spid="360"/>
                                        </p:tgtEl>
                                        <p:attrNameLst>
                                          <p:attrName>style.visibility</p:attrName>
                                        </p:attrNameLst>
                                      </p:cBhvr>
                                      <p:to>
                                        <p:strVal val="visible"/>
                                      </p:to>
                                    </p:set>
                                  </p:childTnLst>
                                </p:cTn>
                              </p:par>
                              <p:par>
                                <p:cTn id="2738" presetID="1" presetClass="entr" presetSubtype="0" fill="hold" grpId="0" nodeType="withEffect">
                                  <p:stCondLst>
                                    <p:cond delay="0"/>
                                  </p:stCondLst>
                                  <p:childTnLst>
                                    <p:set>
                                      <p:cBhvr>
                                        <p:cTn id="2739"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62"/>
                  </p:tgtEl>
                </p:cond>
              </p:nextCondLst>
            </p:seq>
            <p:seq concurrent="1" nextAc="seek">
              <p:cTn id="2740" restart="whenNotActive" fill="hold" evtFilter="cancelBubble" nodeType="interactiveSeq">
                <p:stCondLst>
                  <p:cond evt="onClick" delay="0">
                    <p:tgtEl>
                      <p:spTgt spid="361"/>
                    </p:tgtEl>
                  </p:cond>
                </p:stCondLst>
                <p:endSync evt="end" delay="0">
                  <p:rtn val="all"/>
                </p:endSync>
                <p:childTnLst>
                  <p:par>
                    <p:cTn id="2741" fill="hold">
                      <p:stCondLst>
                        <p:cond delay="0"/>
                      </p:stCondLst>
                      <p:childTnLst>
                        <p:par>
                          <p:cTn id="2742" fill="hold">
                            <p:stCondLst>
                              <p:cond delay="0"/>
                            </p:stCondLst>
                            <p:childTnLst>
                              <p:par>
                                <p:cTn id="2743" presetID="1" presetClass="exit" presetSubtype="0" fill="hold" grpId="2" nodeType="withEffect">
                                  <p:stCondLst>
                                    <p:cond delay="0"/>
                                  </p:stCondLst>
                                  <p:childTnLst>
                                    <p:set>
                                      <p:cBhvr>
                                        <p:cTn id="2744" dur="1" fill="hold">
                                          <p:stCondLst>
                                            <p:cond delay="0"/>
                                          </p:stCondLst>
                                        </p:cTn>
                                        <p:tgtEl>
                                          <p:spTgt spid="361"/>
                                        </p:tgtEl>
                                        <p:attrNameLst>
                                          <p:attrName>style.visibility</p:attrName>
                                        </p:attrNameLst>
                                      </p:cBhvr>
                                      <p:to>
                                        <p:strVal val="hidden"/>
                                      </p:to>
                                    </p:set>
                                  </p:childTnLst>
                                </p:cTn>
                              </p:par>
                              <p:par>
                                <p:cTn id="2745" presetID="1" presetClass="exit" presetSubtype="0" fill="hold" grpId="2" nodeType="withEffect">
                                  <p:stCondLst>
                                    <p:cond delay="0"/>
                                  </p:stCondLst>
                                  <p:childTnLst>
                                    <p:set>
                                      <p:cBhvr>
                                        <p:cTn id="2746" dur="1" fill="hold">
                                          <p:stCondLst>
                                            <p:cond delay="0"/>
                                          </p:stCondLst>
                                        </p:cTn>
                                        <p:tgtEl>
                                          <p:spTgt spid="362"/>
                                        </p:tgtEl>
                                        <p:attrNameLst>
                                          <p:attrName>style.visibility</p:attrName>
                                        </p:attrNameLst>
                                      </p:cBhvr>
                                      <p:to>
                                        <p:strVal val="hidden"/>
                                      </p:to>
                                    </p:set>
                                  </p:childTnLst>
                                </p:cTn>
                              </p:par>
                              <p:par>
                                <p:cTn id="2747" presetID="1" presetClass="entr" presetSubtype="0" fill="hold" grpId="3" nodeType="withEffect">
                                  <p:stCondLst>
                                    <p:cond delay="0"/>
                                  </p:stCondLst>
                                  <p:childTnLst>
                                    <p:set>
                                      <p:cBhvr>
                                        <p:cTn id="2748" dur="1" fill="hold">
                                          <p:stCondLst>
                                            <p:cond delay="0"/>
                                          </p:stCondLst>
                                        </p:cTn>
                                        <p:tgtEl>
                                          <p:spTgt spid="364"/>
                                        </p:tgtEl>
                                        <p:attrNameLst>
                                          <p:attrName>style.visibility</p:attrName>
                                        </p:attrNameLst>
                                      </p:cBhvr>
                                      <p:to>
                                        <p:strVal val="visible"/>
                                      </p:to>
                                    </p:set>
                                  </p:childTnLst>
                                </p:cTn>
                              </p:par>
                              <p:par>
                                <p:cTn id="2749" presetID="1" presetClass="entr" presetSubtype="0" fill="hold" grpId="3" nodeType="withEffect">
                                  <p:stCondLst>
                                    <p:cond delay="0"/>
                                  </p:stCondLst>
                                  <p:childTnLst>
                                    <p:set>
                                      <p:cBhvr>
                                        <p:cTn id="2750"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1"/>
                  </p:tgtEl>
                </p:cond>
              </p:nextCondLst>
            </p:seq>
            <p:seq concurrent="1" nextAc="seek">
              <p:cTn id="2751" restart="whenNotActive" fill="hold" evtFilter="cancelBubble" nodeType="interactiveSeq">
                <p:stCondLst>
                  <p:cond evt="onClick" delay="0">
                    <p:tgtEl>
                      <p:spTgt spid="364"/>
                    </p:tgtEl>
                  </p:cond>
                </p:stCondLst>
                <p:endSync evt="end" delay="0">
                  <p:rtn val="all"/>
                </p:endSync>
                <p:childTnLst>
                  <p:par>
                    <p:cTn id="2752" fill="hold">
                      <p:stCondLst>
                        <p:cond delay="0"/>
                      </p:stCondLst>
                      <p:childTnLst>
                        <p:par>
                          <p:cTn id="2753" fill="hold">
                            <p:stCondLst>
                              <p:cond delay="0"/>
                            </p:stCondLst>
                            <p:childTnLst>
                              <p:par>
                                <p:cTn id="2754" presetID="1" presetClass="exit" presetSubtype="0" fill="hold" grpId="1" nodeType="withEffect">
                                  <p:stCondLst>
                                    <p:cond delay="0"/>
                                  </p:stCondLst>
                                  <p:childTnLst>
                                    <p:set>
                                      <p:cBhvr>
                                        <p:cTn id="2755" dur="1" fill="hold">
                                          <p:stCondLst>
                                            <p:cond delay="0"/>
                                          </p:stCondLst>
                                        </p:cTn>
                                        <p:tgtEl>
                                          <p:spTgt spid="364"/>
                                        </p:tgtEl>
                                        <p:attrNameLst>
                                          <p:attrName>style.visibility</p:attrName>
                                        </p:attrNameLst>
                                      </p:cBhvr>
                                      <p:to>
                                        <p:strVal val="hidden"/>
                                      </p:to>
                                    </p:set>
                                  </p:childTnLst>
                                </p:cTn>
                              </p:par>
                              <p:par>
                                <p:cTn id="2756" presetID="1" presetClass="exit" presetSubtype="0" fill="hold" grpId="1" nodeType="withEffect">
                                  <p:stCondLst>
                                    <p:cond delay="0"/>
                                  </p:stCondLst>
                                  <p:childTnLst>
                                    <p:set>
                                      <p:cBhvr>
                                        <p:cTn id="2757" dur="1" fill="hold">
                                          <p:stCondLst>
                                            <p:cond delay="0"/>
                                          </p:stCondLst>
                                        </p:cTn>
                                        <p:tgtEl>
                                          <p:spTgt spid="363"/>
                                        </p:tgtEl>
                                        <p:attrNameLst>
                                          <p:attrName>style.visibility</p:attrName>
                                        </p:attrNameLst>
                                      </p:cBhvr>
                                      <p:to>
                                        <p:strVal val="hidden"/>
                                      </p:to>
                                    </p:set>
                                  </p:childTnLst>
                                </p:cTn>
                              </p:par>
                              <p:par>
                                <p:cTn id="2758" presetID="1" presetClass="entr" presetSubtype="0" fill="hold" grpId="3" nodeType="withEffect">
                                  <p:stCondLst>
                                    <p:cond delay="0"/>
                                  </p:stCondLst>
                                  <p:childTnLst>
                                    <p:set>
                                      <p:cBhvr>
                                        <p:cTn id="2759" dur="1" fill="hold">
                                          <p:stCondLst>
                                            <p:cond delay="0"/>
                                          </p:stCondLst>
                                        </p:cTn>
                                        <p:tgtEl>
                                          <p:spTgt spid="362"/>
                                        </p:tgtEl>
                                        <p:attrNameLst>
                                          <p:attrName>style.visibility</p:attrName>
                                        </p:attrNameLst>
                                      </p:cBhvr>
                                      <p:to>
                                        <p:strVal val="visible"/>
                                      </p:to>
                                    </p:set>
                                  </p:childTnLst>
                                </p:cTn>
                              </p:par>
                              <p:par>
                                <p:cTn id="2760" presetID="1" presetClass="entr" presetSubtype="0" fill="hold" grpId="3" nodeType="withEffect">
                                  <p:stCondLst>
                                    <p:cond delay="0"/>
                                  </p:stCondLst>
                                  <p:childTnLst>
                                    <p:set>
                                      <p:cBhvr>
                                        <p:cTn id="2761"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64"/>
                  </p:tgtEl>
                </p:cond>
              </p:nextCondLst>
            </p:seq>
            <p:seq concurrent="1" nextAc="seek">
              <p:cTn id="2762" restart="whenNotActive" fill="hold" evtFilter="cancelBubble" nodeType="interactiveSeq">
                <p:stCondLst>
                  <p:cond evt="onClick" delay="0">
                    <p:tgtEl>
                      <p:spTgt spid="363"/>
                    </p:tgtEl>
                  </p:cond>
                </p:stCondLst>
                <p:endSync evt="end" delay="0">
                  <p:rtn val="all"/>
                </p:endSync>
                <p:childTnLst>
                  <p:par>
                    <p:cTn id="2763" fill="hold">
                      <p:stCondLst>
                        <p:cond delay="0"/>
                      </p:stCondLst>
                      <p:childTnLst>
                        <p:par>
                          <p:cTn id="2764" fill="hold">
                            <p:stCondLst>
                              <p:cond delay="0"/>
                            </p:stCondLst>
                            <p:childTnLst>
                              <p:par>
                                <p:cTn id="2765" presetID="1" presetClass="exit" presetSubtype="0" fill="hold" grpId="2" nodeType="withEffect">
                                  <p:stCondLst>
                                    <p:cond delay="0"/>
                                  </p:stCondLst>
                                  <p:childTnLst>
                                    <p:set>
                                      <p:cBhvr>
                                        <p:cTn id="2766" dur="1" fill="hold">
                                          <p:stCondLst>
                                            <p:cond delay="0"/>
                                          </p:stCondLst>
                                        </p:cTn>
                                        <p:tgtEl>
                                          <p:spTgt spid="363"/>
                                        </p:tgtEl>
                                        <p:attrNameLst>
                                          <p:attrName>style.visibility</p:attrName>
                                        </p:attrNameLst>
                                      </p:cBhvr>
                                      <p:to>
                                        <p:strVal val="hidden"/>
                                      </p:to>
                                    </p:set>
                                  </p:childTnLst>
                                </p:cTn>
                              </p:par>
                              <p:par>
                                <p:cTn id="2767" presetID="1" presetClass="exit" presetSubtype="0" fill="hold" grpId="2" nodeType="withEffect">
                                  <p:stCondLst>
                                    <p:cond delay="0"/>
                                  </p:stCondLst>
                                  <p:childTnLst>
                                    <p:set>
                                      <p:cBhvr>
                                        <p:cTn id="2768" dur="1" fill="hold">
                                          <p:stCondLst>
                                            <p:cond delay="0"/>
                                          </p:stCondLst>
                                        </p:cTn>
                                        <p:tgtEl>
                                          <p:spTgt spid="364"/>
                                        </p:tgtEl>
                                        <p:attrNameLst>
                                          <p:attrName>style.visibility</p:attrName>
                                        </p:attrNameLst>
                                      </p:cBhvr>
                                      <p:to>
                                        <p:strVal val="hidden"/>
                                      </p:to>
                                    </p:set>
                                  </p:childTnLst>
                                </p:cTn>
                              </p:par>
                              <p:par>
                                <p:cTn id="2769" presetID="1" presetClass="entr" presetSubtype="0" fill="hold" grpId="0" nodeType="withEffect">
                                  <p:stCondLst>
                                    <p:cond delay="0"/>
                                  </p:stCondLst>
                                  <p:childTnLst>
                                    <p:set>
                                      <p:cBhvr>
                                        <p:cTn id="2770" dur="1" fill="hold">
                                          <p:stCondLst>
                                            <p:cond delay="0"/>
                                          </p:stCondLst>
                                        </p:cTn>
                                        <p:tgtEl>
                                          <p:spTgt spid="366"/>
                                        </p:tgtEl>
                                        <p:attrNameLst>
                                          <p:attrName>style.visibility</p:attrName>
                                        </p:attrNameLst>
                                      </p:cBhvr>
                                      <p:to>
                                        <p:strVal val="visible"/>
                                      </p:to>
                                    </p:set>
                                  </p:childTnLst>
                                </p:cTn>
                              </p:par>
                              <p:par>
                                <p:cTn id="2771" presetID="1" presetClass="entr" presetSubtype="0" fill="hold" grpId="0" nodeType="withEffect">
                                  <p:stCondLst>
                                    <p:cond delay="0"/>
                                  </p:stCondLst>
                                  <p:childTnLst>
                                    <p:set>
                                      <p:cBhvr>
                                        <p:cTn id="2772"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3"/>
                  </p:tgtEl>
                </p:cond>
              </p:nextCondLst>
            </p:seq>
            <p:seq concurrent="1" nextAc="seek">
              <p:cTn id="2773" restart="whenNotActive" fill="hold" evtFilter="cancelBubble" nodeType="interactiveSeq">
                <p:stCondLst>
                  <p:cond evt="onClick" delay="0">
                    <p:tgtEl>
                      <p:spTgt spid="366"/>
                    </p:tgtEl>
                  </p:cond>
                </p:stCondLst>
                <p:endSync evt="end" delay="0">
                  <p:rtn val="all"/>
                </p:endSync>
                <p:childTnLst>
                  <p:par>
                    <p:cTn id="2774" fill="hold">
                      <p:stCondLst>
                        <p:cond delay="0"/>
                      </p:stCondLst>
                      <p:childTnLst>
                        <p:par>
                          <p:cTn id="2775" fill="hold">
                            <p:stCondLst>
                              <p:cond delay="0"/>
                            </p:stCondLst>
                            <p:childTnLst>
                              <p:par>
                                <p:cTn id="2776" presetID="1" presetClass="exit" presetSubtype="0" fill="hold" grpId="1" nodeType="withEffect">
                                  <p:stCondLst>
                                    <p:cond delay="0"/>
                                  </p:stCondLst>
                                  <p:childTnLst>
                                    <p:set>
                                      <p:cBhvr>
                                        <p:cTn id="2777" dur="1" fill="hold">
                                          <p:stCondLst>
                                            <p:cond delay="0"/>
                                          </p:stCondLst>
                                        </p:cTn>
                                        <p:tgtEl>
                                          <p:spTgt spid="366"/>
                                        </p:tgtEl>
                                        <p:attrNameLst>
                                          <p:attrName>style.visibility</p:attrName>
                                        </p:attrNameLst>
                                      </p:cBhvr>
                                      <p:to>
                                        <p:strVal val="hidden"/>
                                      </p:to>
                                    </p:set>
                                  </p:childTnLst>
                                </p:cTn>
                              </p:par>
                              <p:par>
                                <p:cTn id="2778" presetID="1" presetClass="exit" presetSubtype="0" fill="hold" grpId="1" nodeType="withEffect">
                                  <p:stCondLst>
                                    <p:cond delay="0"/>
                                  </p:stCondLst>
                                  <p:childTnLst>
                                    <p:set>
                                      <p:cBhvr>
                                        <p:cTn id="2779" dur="1" fill="hold">
                                          <p:stCondLst>
                                            <p:cond delay="0"/>
                                          </p:stCondLst>
                                        </p:cTn>
                                        <p:tgtEl>
                                          <p:spTgt spid="365"/>
                                        </p:tgtEl>
                                        <p:attrNameLst>
                                          <p:attrName>style.visibility</p:attrName>
                                        </p:attrNameLst>
                                      </p:cBhvr>
                                      <p:to>
                                        <p:strVal val="hidden"/>
                                      </p:to>
                                    </p:set>
                                  </p:childTnLst>
                                </p:cTn>
                              </p:par>
                              <p:par>
                                <p:cTn id="2780" presetID="1" presetClass="entr" presetSubtype="0" fill="hold" grpId="0" nodeType="withEffect">
                                  <p:stCondLst>
                                    <p:cond delay="0"/>
                                  </p:stCondLst>
                                  <p:childTnLst>
                                    <p:set>
                                      <p:cBhvr>
                                        <p:cTn id="2781" dur="1" fill="hold">
                                          <p:stCondLst>
                                            <p:cond delay="0"/>
                                          </p:stCondLst>
                                        </p:cTn>
                                        <p:tgtEl>
                                          <p:spTgt spid="364"/>
                                        </p:tgtEl>
                                        <p:attrNameLst>
                                          <p:attrName>style.visibility</p:attrName>
                                        </p:attrNameLst>
                                      </p:cBhvr>
                                      <p:to>
                                        <p:strVal val="visible"/>
                                      </p:to>
                                    </p:set>
                                  </p:childTnLst>
                                </p:cTn>
                              </p:par>
                              <p:par>
                                <p:cTn id="2782" presetID="1" presetClass="entr" presetSubtype="0" fill="hold" grpId="0" nodeType="withEffect">
                                  <p:stCondLst>
                                    <p:cond delay="0"/>
                                  </p:stCondLst>
                                  <p:childTnLst>
                                    <p:set>
                                      <p:cBhvr>
                                        <p:cTn id="2783"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6"/>
                  </p:tgtEl>
                </p:cond>
              </p:nextCondLst>
            </p:seq>
            <p:seq concurrent="1" nextAc="seek">
              <p:cTn id="2784" restart="whenNotActive" fill="hold" evtFilter="cancelBubble" nodeType="interactiveSeq">
                <p:stCondLst>
                  <p:cond evt="onClick" delay="0">
                    <p:tgtEl>
                      <p:spTgt spid="365"/>
                    </p:tgtEl>
                  </p:cond>
                </p:stCondLst>
                <p:endSync evt="end" delay="0">
                  <p:rtn val="all"/>
                </p:endSync>
                <p:childTnLst>
                  <p:par>
                    <p:cTn id="2785" fill="hold">
                      <p:stCondLst>
                        <p:cond delay="0"/>
                      </p:stCondLst>
                      <p:childTnLst>
                        <p:par>
                          <p:cTn id="2786" fill="hold">
                            <p:stCondLst>
                              <p:cond delay="0"/>
                            </p:stCondLst>
                            <p:childTnLst>
                              <p:par>
                                <p:cTn id="2787" presetID="1" presetClass="exit" presetSubtype="0" fill="hold" grpId="2" nodeType="withEffect">
                                  <p:stCondLst>
                                    <p:cond delay="0"/>
                                  </p:stCondLst>
                                  <p:childTnLst>
                                    <p:set>
                                      <p:cBhvr>
                                        <p:cTn id="2788" dur="1" fill="hold">
                                          <p:stCondLst>
                                            <p:cond delay="0"/>
                                          </p:stCondLst>
                                        </p:cTn>
                                        <p:tgtEl>
                                          <p:spTgt spid="365"/>
                                        </p:tgtEl>
                                        <p:attrNameLst>
                                          <p:attrName>style.visibility</p:attrName>
                                        </p:attrNameLst>
                                      </p:cBhvr>
                                      <p:to>
                                        <p:strVal val="hidden"/>
                                      </p:to>
                                    </p:set>
                                  </p:childTnLst>
                                </p:cTn>
                              </p:par>
                              <p:par>
                                <p:cTn id="2789" presetID="1" presetClass="exit" presetSubtype="0" fill="hold" grpId="2" nodeType="withEffect">
                                  <p:stCondLst>
                                    <p:cond delay="0"/>
                                  </p:stCondLst>
                                  <p:childTnLst>
                                    <p:set>
                                      <p:cBhvr>
                                        <p:cTn id="2790" dur="1" fill="hold">
                                          <p:stCondLst>
                                            <p:cond delay="0"/>
                                          </p:stCondLst>
                                        </p:cTn>
                                        <p:tgtEl>
                                          <p:spTgt spid="366"/>
                                        </p:tgtEl>
                                        <p:attrNameLst>
                                          <p:attrName>style.visibility</p:attrName>
                                        </p:attrNameLst>
                                      </p:cBhvr>
                                      <p:to>
                                        <p:strVal val="hidden"/>
                                      </p:to>
                                    </p:set>
                                  </p:childTnLst>
                                </p:cTn>
                              </p:par>
                              <p:par>
                                <p:cTn id="2791" presetID="1" presetClass="entr" presetSubtype="0" fill="hold" grpId="3" nodeType="withEffect">
                                  <p:stCondLst>
                                    <p:cond delay="0"/>
                                  </p:stCondLst>
                                  <p:childTnLst>
                                    <p:set>
                                      <p:cBhvr>
                                        <p:cTn id="2792" dur="1" fill="hold">
                                          <p:stCondLst>
                                            <p:cond delay="0"/>
                                          </p:stCondLst>
                                        </p:cTn>
                                        <p:tgtEl>
                                          <p:spTgt spid="368"/>
                                        </p:tgtEl>
                                        <p:attrNameLst>
                                          <p:attrName>style.visibility</p:attrName>
                                        </p:attrNameLst>
                                      </p:cBhvr>
                                      <p:to>
                                        <p:strVal val="visible"/>
                                      </p:to>
                                    </p:set>
                                  </p:childTnLst>
                                </p:cTn>
                              </p:par>
                              <p:par>
                                <p:cTn id="2793" presetID="1" presetClass="entr" presetSubtype="0" fill="hold" grpId="3" nodeType="withEffect">
                                  <p:stCondLst>
                                    <p:cond delay="0"/>
                                  </p:stCondLst>
                                  <p:childTnLst>
                                    <p:set>
                                      <p:cBhvr>
                                        <p:cTn id="2794"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65"/>
                  </p:tgtEl>
                </p:cond>
              </p:nextCondLst>
            </p:seq>
            <p:seq concurrent="1" nextAc="seek">
              <p:cTn id="2795" restart="whenNotActive" fill="hold" evtFilter="cancelBubble" nodeType="interactiveSeq">
                <p:stCondLst>
                  <p:cond evt="onClick" delay="0">
                    <p:tgtEl>
                      <p:spTgt spid="368"/>
                    </p:tgtEl>
                  </p:cond>
                </p:stCondLst>
                <p:endSync evt="end" delay="0">
                  <p:rtn val="all"/>
                </p:endSync>
                <p:childTnLst>
                  <p:par>
                    <p:cTn id="2796" fill="hold">
                      <p:stCondLst>
                        <p:cond delay="0"/>
                      </p:stCondLst>
                      <p:childTnLst>
                        <p:par>
                          <p:cTn id="2797" fill="hold">
                            <p:stCondLst>
                              <p:cond delay="0"/>
                            </p:stCondLst>
                            <p:childTnLst>
                              <p:par>
                                <p:cTn id="2798" presetID="1" presetClass="exit" presetSubtype="0" fill="hold" grpId="1" nodeType="withEffect">
                                  <p:stCondLst>
                                    <p:cond delay="0"/>
                                  </p:stCondLst>
                                  <p:childTnLst>
                                    <p:set>
                                      <p:cBhvr>
                                        <p:cTn id="2799" dur="1" fill="hold">
                                          <p:stCondLst>
                                            <p:cond delay="0"/>
                                          </p:stCondLst>
                                        </p:cTn>
                                        <p:tgtEl>
                                          <p:spTgt spid="368"/>
                                        </p:tgtEl>
                                        <p:attrNameLst>
                                          <p:attrName>style.visibility</p:attrName>
                                        </p:attrNameLst>
                                      </p:cBhvr>
                                      <p:to>
                                        <p:strVal val="hidden"/>
                                      </p:to>
                                    </p:set>
                                  </p:childTnLst>
                                </p:cTn>
                              </p:par>
                              <p:par>
                                <p:cTn id="2800" presetID="1" presetClass="exit" presetSubtype="0" fill="hold" grpId="1" nodeType="withEffect">
                                  <p:stCondLst>
                                    <p:cond delay="0"/>
                                  </p:stCondLst>
                                  <p:childTnLst>
                                    <p:set>
                                      <p:cBhvr>
                                        <p:cTn id="2801" dur="1" fill="hold">
                                          <p:stCondLst>
                                            <p:cond delay="0"/>
                                          </p:stCondLst>
                                        </p:cTn>
                                        <p:tgtEl>
                                          <p:spTgt spid="367"/>
                                        </p:tgtEl>
                                        <p:attrNameLst>
                                          <p:attrName>style.visibility</p:attrName>
                                        </p:attrNameLst>
                                      </p:cBhvr>
                                      <p:to>
                                        <p:strVal val="hidden"/>
                                      </p:to>
                                    </p:set>
                                  </p:childTnLst>
                                </p:cTn>
                              </p:par>
                              <p:par>
                                <p:cTn id="2802" presetID="1" presetClass="entr" presetSubtype="0" fill="hold" grpId="3" nodeType="withEffect">
                                  <p:stCondLst>
                                    <p:cond delay="0"/>
                                  </p:stCondLst>
                                  <p:childTnLst>
                                    <p:set>
                                      <p:cBhvr>
                                        <p:cTn id="2803" dur="1" fill="hold">
                                          <p:stCondLst>
                                            <p:cond delay="0"/>
                                          </p:stCondLst>
                                        </p:cTn>
                                        <p:tgtEl>
                                          <p:spTgt spid="366"/>
                                        </p:tgtEl>
                                        <p:attrNameLst>
                                          <p:attrName>style.visibility</p:attrName>
                                        </p:attrNameLst>
                                      </p:cBhvr>
                                      <p:to>
                                        <p:strVal val="visible"/>
                                      </p:to>
                                    </p:set>
                                  </p:childTnLst>
                                </p:cTn>
                              </p:par>
                              <p:par>
                                <p:cTn id="2804" presetID="1" presetClass="entr" presetSubtype="0" fill="hold" grpId="3" nodeType="withEffect">
                                  <p:stCondLst>
                                    <p:cond delay="0"/>
                                  </p:stCondLst>
                                  <p:childTnLst>
                                    <p:set>
                                      <p:cBhvr>
                                        <p:cTn id="2805"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8"/>
                  </p:tgtEl>
                </p:cond>
              </p:nextCondLst>
            </p:seq>
            <p:seq concurrent="1" nextAc="seek">
              <p:cTn id="2806" restart="whenNotActive" fill="hold" evtFilter="cancelBubble" nodeType="interactiveSeq">
                <p:stCondLst>
                  <p:cond evt="onClick" delay="0">
                    <p:tgtEl>
                      <p:spTgt spid="367"/>
                    </p:tgtEl>
                  </p:cond>
                </p:stCondLst>
                <p:endSync evt="end" delay="0">
                  <p:rtn val="all"/>
                </p:endSync>
                <p:childTnLst>
                  <p:par>
                    <p:cTn id="2807" fill="hold">
                      <p:stCondLst>
                        <p:cond delay="0"/>
                      </p:stCondLst>
                      <p:childTnLst>
                        <p:par>
                          <p:cTn id="2808" fill="hold">
                            <p:stCondLst>
                              <p:cond delay="0"/>
                            </p:stCondLst>
                            <p:childTnLst>
                              <p:par>
                                <p:cTn id="2809" presetID="1" presetClass="exit" presetSubtype="0" fill="hold" grpId="2" nodeType="withEffect">
                                  <p:stCondLst>
                                    <p:cond delay="0"/>
                                  </p:stCondLst>
                                  <p:childTnLst>
                                    <p:set>
                                      <p:cBhvr>
                                        <p:cTn id="2810" dur="1" fill="hold">
                                          <p:stCondLst>
                                            <p:cond delay="0"/>
                                          </p:stCondLst>
                                        </p:cTn>
                                        <p:tgtEl>
                                          <p:spTgt spid="367"/>
                                        </p:tgtEl>
                                        <p:attrNameLst>
                                          <p:attrName>style.visibility</p:attrName>
                                        </p:attrNameLst>
                                      </p:cBhvr>
                                      <p:to>
                                        <p:strVal val="hidden"/>
                                      </p:to>
                                    </p:set>
                                  </p:childTnLst>
                                </p:cTn>
                              </p:par>
                              <p:par>
                                <p:cTn id="2811" presetID="1" presetClass="exit" presetSubtype="0" fill="hold" grpId="2" nodeType="withEffect">
                                  <p:stCondLst>
                                    <p:cond delay="0"/>
                                  </p:stCondLst>
                                  <p:childTnLst>
                                    <p:set>
                                      <p:cBhvr>
                                        <p:cTn id="2812" dur="1" fill="hold">
                                          <p:stCondLst>
                                            <p:cond delay="0"/>
                                          </p:stCondLst>
                                        </p:cTn>
                                        <p:tgtEl>
                                          <p:spTgt spid="368"/>
                                        </p:tgtEl>
                                        <p:attrNameLst>
                                          <p:attrName>style.visibility</p:attrName>
                                        </p:attrNameLst>
                                      </p:cBhvr>
                                      <p:to>
                                        <p:strVal val="hidden"/>
                                      </p:to>
                                    </p:set>
                                  </p:childTnLst>
                                </p:cTn>
                              </p:par>
                              <p:par>
                                <p:cTn id="2813" presetID="1" presetClass="entr" presetSubtype="0" fill="hold" grpId="0" nodeType="withEffect">
                                  <p:stCondLst>
                                    <p:cond delay="0"/>
                                  </p:stCondLst>
                                  <p:childTnLst>
                                    <p:set>
                                      <p:cBhvr>
                                        <p:cTn id="2814" dur="1" fill="hold">
                                          <p:stCondLst>
                                            <p:cond delay="0"/>
                                          </p:stCondLst>
                                        </p:cTn>
                                        <p:tgtEl>
                                          <p:spTgt spid="370"/>
                                        </p:tgtEl>
                                        <p:attrNameLst>
                                          <p:attrName>style.visibility</p:attrName>
                                        </p:attrNameLst>
                                      </p:cBhvr>
                                      <p:to>
                                        <p:strVal val="visible"/>
                                      </p:to>
                                    </p:set>
                                  </p:childTnLst>
                                </p:cTn>
                              </p:par>
                              <p:par>
                                <p:cTn id="2815" presetID="1" presetClass="entr" presetSubtype="0" fill="hold" grpId="0" nodeType="withEffect">
                                  <p:stCondLst>
                                    <p:cond delay="0"/>
                                  </p:stCondLst>
                                  <p:childTnLst>
                                    <p:set>
                                      <p:cBhvr>
                                        <p:cTn id="2816"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67"/>
                  </p:tgtEl>
                </p:cond>
              </p:nextCondLst>
            </p:seq>
            <p:seq concurrent="1" nextAc="seek">
              <p:cTn id="2817" restart="whenNotActive" fill="hold" evtFilter="cancelBubble" nodeType="interactiveSeq">
                <p:stCondLst>
                  <p:cond evt="onClick" delay="0">
                    <p:tgtEl>
                      <p:spTgt spid="370"/>
                    </p:tgtEl>
                  </p:cond>
                </p:stCondLst>
                <p:endSync evt="end" delay="0">
                  <p:rtn val="all"/>
                </p:endSync>
                <p:childTnLst>
                  <p:par>
                    <p:cTn id="2818" fill="hold">
                      <p:stCondLst>
                        <p:cond delay="0"/>
                      </p:stCondLst>
                      <p:childTnLst>
                        <p:par>
                          <p:cTn id="2819" fill="hold">
                            <p:stCondLst>
                              <p:cond delay="0"/>
                            </p:stCondLst>
                            <p:childTnLst>
                              <p:par>
                                <p:cTn id="2820" presetID="1" presetClass="exit" presetSubtype="0" fill="hold" grpId="1" nodeType="withEffect">
                                  <p:stCondLst>
                                    <p:cond delay="0"/>
                                  </p:stCondLst>
                                  <p:childTnLst>
                                    <p:set>
                                      <p:cBhvr>
                                        <p:cTn id="2821" dur="1" fill="hold">
                                          <p:stCondLst>
                                            <p:cond delay="0"/>
                                          </p:stCondLst>
                                        </p:cTn>
                                        <p:tgtEl>
                                          <p:spTgt spid="370"/>
                                        </p:tgtEl>
                                        <p:attrNameLst>
                                          <p:attrName>style.visibility</p:attrName>
                                        </p:attrNameLst>
                                      </p:cBhvr>
                                      <p:to>
                                        <p:strVal val="hidden"/>
                                      </p:to>
                                    </p:set>
                                  </p:childTnLst>
                                </p:cTn>
                              </p:par>
                              <p:par>
                                <p:cTn id="2822" presetID="1" presetClass="exit" presetSubtype="0" fill="hold" grpId="1" nodeType="withEffect">
                                  <p:stCondLst>
                                    <p:cond delay="0"/>
                                  </p:stCondLst>
                                  <p:childTnLst>
                                    <p:set>
                                      <p:cBhvr>
                                        <p:cTn id="2823" dur="1" fill="hold">
                                          <p:stCondLst>
                                            <p:cond delay="0"/>
                                          </p:stCondLst>
                                        </p:cTn>
                                        <p:tgtEl>
                                          <p:spTgt spid="369"/>
                                        </p:tgtEl>
                                        <p:attrNameLst>
                                          <p:attrName>style.visibility</p:attrName>
                                        </p:attrNameLst>
                                      </p:cBhvr>
                                      <p:to>
                                        <p:strVal val="hidden"/>
                                      </p:to>
                                    </p:set>
                                  </p:childTnLst>
                                </p:cTn>
                              </p:par>
                              <p:par>
                                <p:cTn id="2824" presetID="1" presetClass="entr" presetSubtype="0" fill="hold" grpId="0" nodeType="withEffect">
                                  <p:stCondLst>
                                    <p:cond delay="0"/>
                                  </p:stCondLst>
                                  <p:childTnLst>
                                    <p:set>
                                      <p:cBhvr>
                                        <p:cTn id="2825" dur="1" fill="hold">
                                          <p:stCondLst>
                                            <p:cond delay="0"/>
                                          </p:stCondLst>
                                        </p:cTn>
                                        <p:tgtEl>
                                          <p:spTgt spid="368"/>
                                        </p:tgtEl>
                                        <p:attrNameLst>
                                          <p:attrName>style.visibility</p:attrName>
                                        </p:attrNameLst>
                                      </p:cBhvr>
                                      <p:to>
                                        <p:strVal val="visible"/>
                                      </p:to>
                                    </p:set>
                                  </p:childTnLst>
                                </p:cTn>
                              </p:par>
                              <p:par>
                                <p:cTn id="2826" presetID="1" presetClass="entr" presetSubtype="0" fill="hold" grpId="0" nodeType="withEffect">
                                  <p:stCondLst>
                                    <p:cond delay="0"/>
                                  </p:stCondLst>
                                  <p:childTnLst>
                                    <p:set>
                                      <p:cBhvr>
                                        <p:cTn id="2827"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70"/>
                  </p:tgtEl>
                </p:cond>
              </p:nextCondLst>
            </p:seq>
            <p:seq concurrent="1" nextAc="seek">
              <p:cTn id="2828" restart="whenNotActive" fill="hold" evtFilter="cancelBubble" nodeType="interactiveSeq">
                <p:stCondLst>
                  <p:cond evt="onClick" delay="0">
                    <p:tgtEl>
                      <p:spTgt spid="369"/>
                    </p:tgtEl>
                  </p:cond>
                </p:stCondLst>
                <p:endSync evt="end" delay="0">
                  <p:rtn val="all"/>
                </p:endSync>
                <p:childTnLst>
                  <p:par>
                    <p:cTn id="2829" fill="hold">
                      <p:stCondLst>
                        <p:cond delay="0"/>
                      </p:stCondLst>
                      <p:childTnLst>
                        <p:par>
                          <p:cTn id="2830" fill="hold">
                            <p:stCondLst>
                              <p:cond delay="0"/>
                            </p:stCondLst>
                            <p:childTnLst>
                              <p:par>
                                <p:cTn id="2831" presetID="1" presetClass="exit" presetSubtype="0" fill="hold" grpId="2" nodeType="withEffect">
                                  <p:stCondLst>
                                    <p:cond delay="0"/>
                                  </p:stCondLst>
                                  <p:childTnLst>
                                    <p:set>
                                      <p:cBhvr>
                                        <p:cTn id="2832" dur="1" fill="hold">
                                          <p:stCondLst>
                                            <p:cond delay="0"/>
                                          </p:stCondLst>
                                        </p:cTn>
                                        <p:tgtEl>
                                          <p:spTgt spid="369"/>
                                        </p:tgtEl>
                                        <p:attrNameLst>
                                          <p:attrName>style.visibility</p:attrName>
                                        </p:attrNameLst>
                                      </p:cBhvr>
                                      <p:to>
                                        <p:strVal val="hidden"/>
                                      </p:to>
                                    </p:set>
                                  </p:childTnLst>
                                </p:cTn>
                              </p:par>
                              <p:par>
                                <p:cTn id="2833" presetID="1" presetClass="exit" presetSubtype="0" fill="hold" grpId="2" nodeType="withEffect">
                                  <p:stCondLst>
                                    <p:cond delay="0"/>
                                  </p:stCondLst>
                                  <p:childTnLst>
                                    <p:set>
                                      <p:cBhvr>
                                        <p:cTn id="2834" dur="1" fill="hold">
                                          <p:stCondLst>
                                            <p:cond delay="0"/>
                                          </p:stCondLst>
                                        </p:cTn>
                                        <p:tgtEl>
                                          <p:spTgt spid="370"/>
                                        </p:tgtEl>
                                        <p:attrNameLst>
                                          <p:attrName>style.visibility</p:attrName>
                                        </p:attrNameLst>
                                      </p:cBhvr>
                                      <p:to>
                                        <p:strVal val="hidden"/>
                                      </p:to>
                                    </p:set>
                                  </p:childTnLst>
                                </p:cTn>
                              </p:par>
                              <p:par>
                                <p:cTn id="2835" presetID="1" presetClass="entr" presetSubtype="0" fill="hold" grpId="3" nodeType="withEffect">
                                  <p:stCondLst>
                                    <p:cond delay="0"/>
                                  </p:stCondLst>
                                  <p:childTnLst>
                                    <p:set>
                                      <p:cBhvr>
                                        <p:cTn id="2836" dur="1" fill="hold">
                                          <p:stCondLst>
                                            <p:cond delay="0"/>
                                          </p:stCondLst>
                                        </p:cTn>
                                        <p:tgtEl>
                                          <p:spTgt spid="372"/>
                                        </p:tgtEl>
                                        <p:attrNameLst>
                                          <p:attrName>style.visibility</p:attrName>
                                        </p:attrNameLst>
                                      </p:cBhvr>
                                      <p:to>
                                        <p:strVal val="visible"/>
                                      </p:to>
                                    </p:set>
                                  </p:childTnLst>
                                </p:cTn>
                              </p:par>
                              <p:par>
                                <p:cTn id="2837" presetID="1" presetClass="entr" presetSubtype="0" fill="hold" grpId="3" nodeType="withEffect">
                                  <p:stCondLst>
                                    <p:cond delay="0"/>
                                  </p:stCondLst>
                                  <p:childTnLst>
                                    <p:set>
                                      <p:cBhvr>
                                        <p:cTn id="2838"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69"/>
                  </p:tgtEl>
                </p:cond>
              </p:nextCondLst>
            </p:seq>
            <p:seq concurrent="1" nextAc="seek">
              <p:cTn id="2839" restart="whenNotActive" fill="hold" evtFilter="cancelBubble" nodeType="interactiveSeq">
                <p:stCondLst>
                  <p:cond evt="onClick" delay="0">
                    <p:tgtEl>
                      <p:spTgt spid="372"/>
                    </p:tgtEl>
                  </p:cond>
                </p:stCondLst>
                <p:endSync evt="end" delay="0">
                  <p:rtn val="all"/>
                </p:endSync>
                <p:childTnLst>
                  <p:par>
                    <p:cTn id="2840" fill="hold">
                      <p:stCondLst>
                        <p:cond delay="0"/>
                      </p:stCondLst>
                      <p:childTnLst>
                        <p:par>
                          <p:cTn id="2841" fill="hold">
                            <p:stCondLst>
                              <p:cond delay="0"/>
                            </p:stCondLst>
                            <p:childTnLst>
                              <p:par>
                                <p:cTn id="2842" presetID="1" presetClass="exit" presetSubtype="0" fill="hold" grpId="1" nodeType="withEffect">
                                  <p:stCondLst>
                                    <p:cond delay="0"/>
                                  </p:stCondLst>
                                  <p:childTnLst>
                                    <p:set>
                                      <p:cBhvr>
                                        <p:cTn id="2843" dur="1" fill="hold">
                                          <p:stCondLst>
                                            <p:cond delay="0"/>
                                          </p:stCondLst>
                                        </p:cTn>
                                        <p:tgtEl>
                                          <p:spTgt spid="372"/>
                                        </p:tgtEl>
                                        <p:attrNameLst>
                                          <p:attrName>style.visibility</p:attrName>
                                        </p:attrNameLst>
                                      </p:cBhvr>
                                      <p:to>
                                        <p:strVal val="hidden"/>
                                      </p:to>
                                    </p:set>
                                  </p:childTnLst>
                                </p:cTn>
                              </p:par>
                              <p:par>
                                <p:cTn id="2844" presetID="1" presetClass="exit" presetSubtype="0" fill="hold" grpId="1" nodeType="withEffect">
                                  <p:stCondLst>
                                    <p:cond delay="0"/>
                                  </p:stCondLst>
                                  <p:childTnLst>
                                    <p:set>
                                      <p:cBhvr>
                                        <p:cTn id="2845" dur="1" fill="hold">
                                          <p:stCondLst>
                                            <p:cond delay="0"/>
                                          </p:stCondLst>
                                        </p:cTn>
                                        <p:tgtEl>
                                          <p:spTgt spid="371"/>
                                        </p:tgtEl>
                                        <p:attrNameLst>
                                          <p:attrName>style.visibility</p:attrName>
                                        </p:attrNameLst>
                                      </p:cBhvr>
                                      <p:to>
                                        <p:strVal val="hidden"/>
                                      </p:to>
                                    </p:set>
                                  </p:childTnLst>
                                </p:cTn>
                              </p:par>
                              <p:par>
                                <p:cTn id="2846" presetID="1" presetClass="entr" presetSubtype="0" fill="hold" grpId="3" nodeType="withEffect">
                                  <p:stCondLst>
                                    <p:cond delay="0"/>
                                  </p:stCondLst>
                                  <p:childTnLst>
                                    <p:set>
                                      <p:cBhvr>
                                        <p:cTn id="2847" dur="1" fill="hold">
                                          <p:stCondLst>
                                            <p:cond delay="0"/>
                                          </p:stCondLst>
                                        </p:cTn>
                                        <p:tgtEl>
                                          <p:spTgt spid="370"/>
                                        </p:tgtEl>
                                        <p:attrNameLst>
                                          <p:attrName>style.visibility</p:attrName>
                                        </p:attrNameLst>
                                      </p:cBhvr>
                                      <p:to>
                                        <p:strVal val="visible"/>
                                      </p:to>
                                    </p:set>
                                  </p:childTnLst>
                                </p:cTn>
                              </p:par>
                              <p:par>
                                <p:cTn id="2848" presetID="1" presetClass="entr" presetSubtype="0" fill="hold" grpId="3" nodeType="withEffect">
                                  <p:stCondLst>
                                    <p:cond delay="0"/>
                                  </p:stCondLst>
                                  <p:childTnLst>
                                    <p:set>
                                      <p:cBhvr>
                                        <p:cTn id="2849"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72"/>
                  </p:tgtEl>
                </p:cond>
              </p:nextCondLst>
            </p:seq>
            <p:seq concurrent="1" nextAc="seek">
              <p:cTn id="2850" restart="whenNotActive" fill="hold" evtFilter="cancelBubble" nodeType="interactiveSeq">
                <p:stCondLst>
                  <p:cond evt="onClick" delay="0">
                    <p:tgtEl>
                      <p:spTgt spid="371"/>
                    </p:tgtEl>
                  </p:cond>
                </p:stCondLst>
                <p:endSync evt="end" delay="0">
                  <p:rtn val="all"/>
                </p:endSync>
                <p:childTnLst>
                  <p:par>
                    <p:cTn id="2851" fill="hold">
                      <p:stCondLst>
                        <p:cond delay="0"/>
                      </p:stCondLst>
                      <p:childTnLst>
                        <p:par>
                          <p:cTn id="2852" fill="hold">
                            <p:stCondLst>
                              <p:cond delay="0"/>
                            </p:stCondLst>
                            <p:childTnLst>
                              <p:par>
                                <p:cTn id="2853" presetID="1" presetClass="exit" presetSubtype="0" fill="hold" grpId="2" nodeType="withEffect">
                                  <p:stCondLst>
                                    <p:cond delay="0"/>
                                  </p:stCondLst>
                                  <p:childTnLst>
                                    <p:set>
                                      <p:cBhvr>
                                        <p:cTn id="2854" dur="1" fill="hold">
                                          <p:stCondLst>
                                            <p:cond delay="0"/>
                                          </p:stCondLst>
                                        </p:cTn>
                                        <p:tgtEl>
                                          <p:spTgt spid="371"/>
                                        </p:tgtEl>
                                        <p:attrNameLst>
                                          <p:attrName>style.visibility</p:attrName>
                                        </p:attrNameLst>
                                      </p:cBhvr>
                                      <p:to>
                                        <p:strVal val="hidden"/>
                                      </p:to>
                                    </p:set>
                                  </p:childTnLst>
                                </p:cTn>
                              </p:par>
                              <p:par>
                                <p:cTn id="2855" presetID="1" presetClass="exit" presetSubtype="0" fill="hold" grpId="2" nodeType="withEffect">
                                  <p:stCondLst>
                                    <p:cond delay="0"/>
                                  </p:stCondLst>
                                  <p:childTnLst>
                                    <p:set>
                                      <p:cBhvr>
                                        <p:cTn id="2856" dur="1" fill="hold">
                                          <p:stCondLst>
                                            <p:cond delay="0"/>
                                          </p:stCondLst>
                                        </p:cTn>
                                        <p:tgtEl>
                                          <p:spTgt spid="372"/>
                                        </p:tgtEl>
                                        <p:attrNameLst>
                                          <p:attrName>style.visibility</p:attrName>
                                        </p:attrNameLst>
                                      </p:cBhvr>
                                      <p:to>
                                        <p:strVal val="hidden"/>
                                      </p:to>
                                    </p:set>
                                  </p:childTnLst>
                                </p:cTn>
                              </p:par>
                              <p:par>
                                <p:cTn id="2857" presetID="1" presetClass="entr" presetSubtype="0" fill="hold" grpId="0" nodeType="withEffect">
                                  <p:stCondLst>
                                    <p:cond delay="0"/>
                                  </p:stCondLst>
                                  <p:childTnLst>
                                    <p:set>
                                      <p:cBhvr>
                                        <p:cTn id="2858" dur="1" fill="hold">
                                          <p:stCondLst>
                                            <p:cond delay="0"/>
                                          </p:stCondLst>
                                        </p:cTn>
                                        <p:tgtEl>
                                          <p:spTgt spid="373"/>
                                        </p:tgtEl>
                                        <p:attrNameLst>
                                          <p:attrName>style.visibility</p:attrName>
                                        </p:attrNameLst>
                                      </p:cBhvr>
                                      <p:to>
                                        <p:strVal val="visible"/>
                                      </p:to>
                                    </p:set>
                                  </p:childTnLst>
                                </p:cTn>
                              </p:par>
                              <p:par>
                                <p:cTn id="2859" presetID="1" presetClass="entr" presetSubtype="0" fill="hold" grpId="0" nodeType="withEffect">
                                  <p:stCondLst>
                                    <p:cond delay="0"/>
                                  </p:stCondLst>
                                  <p:childTnLst>
                                    <p:set>
                                      <p:cBhvr>
                                        <p:cTn id="2860"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1"/>
                  </p:tgtEl>
                </p:cond>
              </p:nextCondLst>
            </p:seq>
            <p:seq concurrent="1" nextAc="seek">
              <p:cTn id="2861" restart="whenNotActive" fill="hold" evtFilter="cancelBubble" nodeType="interactiveSeq">
                <p:stCondLst>
                  <p:cond evt="onClick" delay="0">
                    <p:tgtEl>
                      <p:spTgt spid="374"/>
                    </p:tgtEl>
                  </p:cond>
                </p:stCondLst>
                <p:endSync evt="end" delay="0">
                  <p:rtn val="all"/>
                </p:endSync>
                <p:childTnLst>
                  <p:par>
                    <p:cTn id="2862" fill="hold">
                      <p:stCondLst>
                        <p:cond delay="0"/>
                      </p:stCondLst>
                      <p:childTnLst>
                        <p:par>
                          <p:cTn id="2863" fill="hold">
                            <p:stCondLst>
                              <p:cond delay="0"/>
                            </p:stCondLst>
                            <p:childTnLst>
                              <p:par>
                                <p:cTn id="2864" presetID="1" presetClass="exit" presetSubtype="0" fill="hold" grpId="1" nodeType="withEffect">
                                  <p:stCondLst>
                                    <p:cond delay="0"/>
                                  </p:stCondLst>
                                  <p:childTnLst>
                                    <p:set>
                                      <p:cBhvr>
                                        <p:cTn id="2865" dur="1" fill="hold">
                                          <p:stCondLst>
                                            <p:cond delay="0"/>
                                          </p:stCondLst>
                                        </p:cTn>
                                        <p:tgtEl>
                                          <p:spTgt spid="373"/>
                                        </p:tgtEl>
                                        <p:attrNameLst>
                                          <p:attrName>style.visibility</p:attrName>
                                        </p:attrNameLst>
                                      </p:cBhvr>
                                      <p:to>
                                        <p:strVal val="hidden"/>
                                      </p:to>
                                    </p:set>
                                  </p:childTnLst>
                                </p:cTn>
                              </p:par>
                              <p:par>
                                <p:cTn id="2866" presetID="1" presetClass="exit" presetSubtype="0" fill="hold" grpId="1" nodeType="withEffect">
                                  <p:stCondLst>
                                    <p:cond delay="0"/>
                                  </p:stCondLst>
                                  <p:childTnLst>
                                    <p:set>
                                      <p:cBhvr>
                                        <p:cTn id="2867" dur="1" fill="hold">
                                          <p:stCondLst>
                                            <p:cond delay="0"/>
                                          </p:stCondLst>
                                        </p:cTn>
                                        <p:tgtEl>
                                          <p:spTgt spid="374"/>
                                        </p:tgtEl>
                                        <p:attrNameLst>
                                          <p:attrName>style.visibility</p:attrName>
                                        </p:attrNameLst>
                                      </p:cBhvr>
                                      <p:to>
                                        <p:strVal val="hidden"/>
                                      </p:to>
                                    </p:set>
                                  </p:childTnLst>
                                </p:cTn>
                              </p:par>
                              <p:par>
                                <p:cTn id="2868" presetID="1" presetClass="entr" presetSubtype="0" fill="hold" grpId="0" nodeType="withEffect">
                                  <p:stCondLst>
                                    <p:cond delay="0"/>
                                  </p:stCondLst>
                                  <p:childTnLst>
                                    <p:set>
                                      <p:cBhvr>
                                        <p:cTn id="2869" dur="1" fill="hold">
                                          <p:stCondLst>
                                            <p:cond delay="0"/>
                                          </p:stCondLst>
                                        </p:cTn>
                                        <p:tgtEl>
                                          <p:spTgt spid="372"/>
                                        </p:tgtEl>
                                        <p:attrNameLst>
                                          <p:attrName>style.visibility</p:attrName>
                                        </p:attrNameLst>
                                      </p:cBhvr>
                                      <p:to>
                                        <p:strVal val="visible"/>
                                      </p:to>
                                    </p:set>
                                  </p:childTnLst>
                                </p:cTn>
                              </p:par>
                              <p:par>
                                <p:cTn id="2870" presetID="1" presetClass="entr" presetSubtype="0" fill="hold" grpId="0" nodeType="withEffect">
                                  <p:stCondLst>
                                    <p:cond delay="0"/>
                                  </p:stCondLst>
                                  <p:childTnLst>
                                    <p:set>
                                      <p:cBhvr>
                                        <p:cTn id="2871"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74"/>
                  </p:tgtEl>
                </p:cond>
              </p:nextCondLst>
            </p:seq>
            <p:seq concurrent="1" nextAc="seek">
              <p:cTn id="2872" restart="whenNotActive" fill="hold" evtFilter="cancelBubble" nodeType="interactiveSeq">
                <p:stCondLst>
                  <p:cond evt="onClick" delay="0">
                    <p:tgtEl>
                      <p:spTgt spid="373"/>
                    </p:tgtEl>
                  </p:cond>
                </p:stCondLst>
                <p:endSync evt="end" delay="0">
                  <p:rtn val="all"/>
                </p:endSync>
                <p:childTnLst>
                  <p:par>
                    <p:cTn id="2873" fill="hold">
                      <p:stCondLst>
                        <p:cond delay="0"/>
                      </p:stCondLst>
                      <p:childTnLst>
                        <p:par>
                          <p:cTn id="2874" fill="hold">
                            <p:stCondLst>
                              <p:cond delay="0"/>
                            </p:stCondLst>
                            <p:childTnLst>
                              <p:par>
                                <p:cTn id="2875" presetID="1" presetClass="exit" presetSubtype="0" fill="hold" grpId="2" nodeType="withEffect">
                                  <p:stCondLst>
                                    <p:cond delay="0"/>
                                  </p:stCondLst>
                                  <p:childTnLst>
                                    <p:set>
                                      <p:cBhvr>
                                        <p:cTn id="2876" dur="1" fill="hold">
                                          <p:stCondLst>
                                            <p:cond delay="0"/>
                                          </p:stCondLst>
                                        </p:cTn>
                                        <p:tgtEl>
                                          <p:spTgt spid="373"/>
                                        </p:tgtEl>
                                        <p:attrNameLst>
                                          <p:attrName>style.visibility</p:attrName>
                                        </p:attrNameLst>
                                      </p:cBhvr>
                                      <p:to>
                                        <p:strVal val="hidden"/>
                                      </p:to>
                                    </p:set>
                                  </p:childTnLst>
                                </p:cTn>
                              </p:par>
                              <p:par>
                                <p:cTn id="2877" presetID="1" presetClass="exit" presetSubtype="0" fill="hold" grpId="3" nodeType="withEffect">
                                  <p:stCondLst>
                                    <p:cond delay="0"/>
                                  </p:stCondLst>
                                  <p:childTnLst>
                                    <p:set>
                                      <p:cBhvr>
                                        <p:cTn id="2878" dur="1" fill="hold">
                                          <p:stCondLst>
                                            <p:cond delay="0"/>
                                          </p:stCondLst>
                                        </p:cTn>
                                        <p:tgtEl>
                                          <p:spTgt spid="374"/>
                                        </p:tgtEl>
                                        <p:attrNameLst>
                                          <p:attrName>style.visibility</p:attrName>
                                        </p:attrNameLst>
                                      </p:cBhvr>
                                      <p:to>
                                        <p:strVal val="hidden"/>
                                      </p:to>
                                    </p:set>
                                  </p:childTnLst>
                                </p:cTn>
                              </p:par>
                              <p:par>
                                <p:cTn id="2879" presetID="1" presetClass="entr" presetSubtype="0" fill="hold" grpId="0" nodeType="withEffect">
                                  <p:stCondLst>
                                    <p:cond delay="0"/>
                                  </p:stCondLst>
                                  <p:childTnLst>
                                    <p:set>
                                      <p:cBhvr>
                                        <p:cTn id="2880" dur="1" fill="hold">
                                          <p:stCondLst>
                                            <p:cond delay="0"/>
                                          </p:stCondLst>
                                        </p:cTn>
                                        <p:tgtEl>
                                          <p:spTgt spid="376"/>
                                        </p:tgtEl>
                                        <p:attrNameLst>
                                          <p:attrName>style.visibility</p:attrName>
                                        </p:attrNameLst>
                                      </p:cBhvr>
                                      <p:to>
                                        <p:strVal val="visible"/>
                                      </p:to>
                                    </p:set>
                                  </p:childTnLst>
                                </p:cTn>
                              </p:par>
                              <p:par>
                                <p:cTn id="2881" presetID="1" presetClass="entr" presetSubtype="0" fill="hold" grpId="0" nodeType="withEffect">
                                  <p:stCondLst>
                                    <p:cond delay="0"/>
                                  </p:stCondLst>
                                  <p:childTnLst>
                                    <p:set>
                                      <p:cBhvr>
                                        <p:cTn id="2882"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3"/>
                  </p:tgtEl>
                </p:cond>
              </p:nextCondLst>
            </p:seq>
            <p:seq concurrent="1" nextAc="seek">
              <p:cTn id="2883" restart="whenNotActive" fill="hold" evtFilter="cancelBubble" nodeType="interactiveSeq">
                <p:stCondLst>
                  <p:cond evt="onClick" delay="0">
                    <p:tgtEl>
                      <p:spTgt spid="376"/>
                    </p:tgtEl>
                  </p:cond>
                </p:stCondLst>
                <p:endSync evt="end" delay="0">
                  <p:rtn val="all"/>
                </p:endSync>
                <p:childTnLst>
                  <p:par>
                    <p:cTn id="2884" fill="hold">
                      <p:stCondLst>
                        <p:cond delay="0"/>
                      </p:stCondLst>
                      <p:childTnLst>
                        <p:par>
                          <p:cTn id="2885" fill="hold">
                            <p:stCondLst>
                              <p:cond delay="0"/>
                            </p:stCondLst>
                            <p:childTnLst>
                              <p:par>
                                <p:cTn id="2886" presetID="1" presetClass="exit" presetSubtype="0" fill="hold" grpId="1" nodeType="withEffect">
                                  <p:stCondLst>
                                    <p:cond delay="0"/>
                                  </p:stCondLst>
                                  <p:childTnLst>
                                    <p:set>
                                      <p:cBhvr>
                                        <p:cTn id="2887" dur="1" fill="hold">
                                          <p:stCondLst>
                                            <p:cond delay="0"/>
                                          </p:stCondLst>
                                        </p:cTn>
                                        <p:tgtEl>
                                          <p:spTgt spid="376"/>
                                        </p:tgtEl>
                                        <p:attrNameLst>
                                          <p:attrName>style.visibility</p:attrName>
                                        </p:attrNameLst>
                                      </p:cBhvr>
                                      <p:to>
                                        <p:strVal val="hidden"/>
                                      </p:to>
                                    </p:set>
                                  </p:childTnLst>
                                </p:cTn>
                              </p:par>
                              <p:par>
                                <p:cTn id="2888" presetID="1" presetClass="exit" presetSubtype="0" fill="hold" grpId="1" nodeType="withEffect">
                                  <p:stCondLst>
                                    <p:cond delay="0"/>
                                  </p:stCondLst>
                                  <p:childTnLst>
                                    <p:set>
                                      <p:cBhvr>
                                        <p:cTn id="2889" dur="1" fill="hold">
                                          <p:stCondLst>
                                            <p:cond delay="0"/>
                                          </p:stCondLst>
                                        </p:cTn>
                                        <p:tgtEl>
                                          <p:spTgt spid="375"/>
                                        </p:tgtEl>
                                        <p:attrNameLst>
                                          <p:attrName>style.visibility</p:attrName>
                                        </p:attrNameLst>
                                      </p:cBhvr>
                                      <p:to>
                                        <p:strVal val="hidden"/>
                                      </p:to>
                                    </p:set>
                                  </p:childTnLst>
                                </p:cTn>
                              </p:par>
                              <p:par>
                                <p:cTn id="2890" presetID="1" presetClass="entr" presetSubtype="0" fill="hold" grpId="3" nodeType="withEffect">
                                  <p:stCondLst>
                                    <p:cond delay="0"/>
                                  </p:stCondLst>
                                  <p:childTnLst>
                                    <p:set>
                                      <p:cBhvr>
                                        <p:cTn id="2891" dur="1" fill="hold">
                                          <p:stCondLst>
                                            <p:cond delay="0"/>
                                          </p:stCondLst>
                                        </p:cTn>
                                        <p:tgtEl>
                                          <p:spTgt spid="373"/>
                                        </p:tgtEl>
                                        <p:attrNameLst>
                                          <p:attrName>style.visibility</p:attrName>
                                        </p:attrNameLst>
                                      </p:cBhvr>
                                      <p:to>
                                        <p:strVal val="visible"/>
                                      </p:to>
                                    </p:set>
                                  </p:childTnLst>
                                </p:cTn>
                              </p:par>
                              <p:par>
                                <p:cTn id="2892" presetID="1" presetClass="entr" presetSubtype="0" fill="hold" grpId="2" nodeType="withEffect">
                                  <p:stCondLst>
                                    <p:cond delay="0"/>
                                  </p:stCondLst>
                                  <p:childTnLst>
                                    <p:set>
                                      <p:cBhvr>
                                        <p:cTn id="2893"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6"/>
                  </p:tgtEl>
                </p:cond>
              </p:nextCondLst>
            </p:seq>
            <p:seq concurrent="1" nextAc="seek">
              <p:cTn id="2894" restart="whenNotActive" fill="hold" evtFilter="cancelBubble" nodeType="interactiveSeq">
                <p:stCondLst>
                  <p:cond evt="onClick" delay="0">
                    <p:tgtEl>
                      <p:spTgt spid="375"/>
                    </p:tgtEl>
                  </p:cond>
                </p:stCondLst>
                <p:endSync evt="end" delay="0">
                  <p:rtn val="all"/>
                </p:endSync>
                <p:childTnLst>
                  <p:par>
                    <p:cTn id="2895" fill="hold">
                      <p:stCondLst>
                        <p:cond delay="0"/>
                      </p:stCondLst>
                      <p:childTnLst>
                        <p:par>
                          <p:cTn id="2896" fill="hold">
                            <p:stCondLst>
                              <p:cond delay="0"/>
                            </p:stCondLst>
                            <p:childTnLst>
                              <p:par>
                                <p:cTn id="2897" presetID="1" presetClass="exit" presetSubtype="0" fill="hold" grpId="2" nodeType="withEffect">
                                  <p:stCondLst>
                                    <p:cond delay="0"/>
                                  </p:stCondLst>
                                  <p:childTnLst>
                                    <p:set>
                                      <p:cBhvr>
                                        <p:cTn id="2898" dur="1" fill="hold">
                                          <p:stCondLst>
                                            <p:cond delay="0"/>
                                          </p:stCondLst>
                                        </p:cTn>
                                        <p:tgtEl>
                                          <p:spTgt spid="375"/>
                                        </p:tgtEl>
                                        <p:attrNameLst>
                                          <p:attrName>style.visibility</p:attrName>
                                        </p:attrNameLst>
                                      </p:cBhvr>
                                      <p:to>
                                        <p:strVal val="hidden"/>
                                      </p:to>
                                    </p:set>
                                  </p:childTnLst>
                                </p:cTn>
                              </p:par>
                              <p:par>
                                <p:cTn id="2899" presetID="1" presetClass="exit" presetSubtype="0" fill="hold" grpId="2" nodeType="withEffect">
                                  <p:stCondLst>
                                    <p:cond delay="0"/>
                                  </p:stCondLst>
                                  <p:childTnLst>
                                    <p:set>
                                      <p:cBhvr>
                                        <p:cTn id="2900" dur="1" fill="hold">
                                          <p:stCondLst>
                                            <p:cond delay="0"/>
                                          </p:stCondLst>
                                        </p:cTn>
                                        <p:tgtEl>
                                          <p:spTgt spid="376"/>
                                        </p:tgtEl>
                                        <p:attrNameLst>
                                          <p:attrName>style.visibility</p:attrName>
                                        </p:attrNameLst>
                                      </p:cBhvr>
                                      <p:to>
                                        <p:strVal val="hidden"/>
                                      </p:to>
                                    </p:set>
                                  </p:childTnLst>
                                </p:cTn>
                              </p:par>
                              <p:par>
                                <p:cTn id="2901" presetID="1" presetClass="entr" presetSubtype="0" fill="hold" grpId="3" nodeType="withEffect">
                                  <p:stCondLst>
                                    <p:cond delay="0"/>
                                  </p:stCondLst>
                                  <p:childTnLst>
                                    <p:set>
                                      <p:cBhvr>
                                        <p:cTn id="2902" dur="1" fill="hold">
                                          <p:stCondLst>
                                            <p:cond delay="0"/>
                                          </p:stCondLst>
                                        </p:cTn>
                                        <p:tgtEl>
                                          <p:spTgt spid="378"/>
                                        </p:tgtEl>
                                        <p:attrNameLst>
                                          <p:attrName>style.visibility</p:attrName>
                                        </p:attrNameLst>
                                      </p:cBhvr>
                                      <p:to>
                                        <p:strVal val="visible"/>
                                      </p:to>
                                    </p:set>
                                  </p:childTnLst>
                                </p:cTn>
                              </p:par>
                              <p:par>
                                <p:cTn id="2903" presetID="1" presetClass="entr" presetSubtype="0" fill="hold" grpId="3" nodeType="withEffect">
                                  <p:stCondLst>
                                    <p:cond delay="0"/>
                                  </p:stCondLst>
                                  <p:childTnLst>
                                    <p:set>
                                      <p:cBhvr>
                                        <p:cTn id="2904"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75"/>
                  </p:tgtEl>
                </p:cond>
              </p:nextCondLst>
            </p:seq>
            <p:seq concurrent="1" nextAc="seek">
              <p:cTn id="2905" restart="whenNotActive" fill="hold" evtFilter="cancelBubble" nodeType="interactiveSeq">
                <p:stCondLst>
                  <p:cond evt="onClick" delay="0">
                    <p:tgtEl>
                      <p:spTgt spid="378"/>
                    </p:tgtEl>
                  </p:cond>
                </p:stCondLst>
                <p:endSync evt="end" delay="0">
                  <p:rtn val="all"/>
                </p:endSync>
                <p:childTnLst>
                  <p:par>
                    <p:cTn id="2906" fill="hold">
                      <p:stCondLst>
                        <p:cond delay="0"/>
                      </p:stCondLst>
                      <p:childTnLst>
                        <p:par>
                          <p:cTn id="2907" fill="hold">
                            <p:stCondLst>
                              <p:cond delay="0"/>
                            </p:stCondLst>
                            <p:childTnLst>
                              <p:par>
                                <p:cTn id="2908" presetID="1" presetClass="exit" presetSubtype="0" fill="hold" grpId="1" nodeType="withEffect">
                                  <p:stCondLst>
                                    <p:cond delay="0"/>
                                  </p:stCondLst>
                                  <p:childTnLst>
                                    <p:set>
                                      <p:cBhvr>
                                        <p:cTn id="2909" dur="1" fill="hold">
                                          <p:stCondLst>
                                            <p:cond delay="0"/>
                                          </p:stCondLst>
                                        </p:cTn>
                                        <p:tgtEl>
                                          <p:spTgt spid="378"/>
                                        </p:tgtEl>
                                        <p:attrNameLst>
                                          <p:attrName>style.visibility</p:attrName>
                                        </p:attrNameLst>
                                      </p:cBhvr>
                                      <p:to>
                                        <p:strVal val="hidden"/>
                                      </p:to>
                                    </p:set>
                                  </p:childTnLst>
                                </p:cTn>
                              </p:par>
                              <p:par>
                                <p:cTn id="2910" presetID="1" presetClass="exit" presetSubtype="0" fill="hold" grpId="1" nodeType="withEffect">
                                  <p:stCondLst>
                                    <p:cond delay="0"/>
                                  </p:stCondLst>
                                  <p:childTnLst>
                                    <p:set>
                                      <p:cBhvr>
                                        <p:cTn id="2911" dur="1" fill="hold">
                                          <p:stCondLst>
                                            <p:cond delay="0"/>
                                          </p:stCondLst>
                                        </p:cTn>
                                        <p:tgtEl>
                                          <p:spTgt spid="377"/>
                                        </p:tgtEl>
                                        <p:attrNameLst>
                                          <p:attrName>style.visibility</p:attrName>
                                        </p:attrNameLst>
                                      </p:cBhvr>
                                      <p:to>
                                        <p:strVal val="hidden"/>
                                      </p:to>
                                    </p:set>
                                  </p:childTnLst>
                                </p:cTn>
                              </p:par>
                              <p:par>
                                <p:cTn id="2912" presetID="1" presetClass="entr" presetSubtype="0" fill="hold" grpId="3" nodeType="withEffect">
                                  <p:stCondLst>
                                    <p:cond delay="0"/>
                                  </p:stCondLst>
                                  <p:childTnLst>
                                    <p:set>
                                      <p:cBhvr>
                                        <p:cTn id="2913" dur="1" fill="hold">
                                          <p:stCondLst>
                                            <p:cond delay="0"/>
                                          </p:stCondLst>
                                        </p:cTn>
                                        <p:tgtEl>
                                          <p:spTgt spid="376"/>
                                        </p:tgtEl>
                                        <p:attrNameLst>
                                          <p:attrName>style.visibility</p:attrName>
                                        </p:attrNameLst>
                                      </p:cBhvr>
                                      <p:to>
                                        <p:strVal val="visible"/>
                                      </p:to>
                                    </p:set>
                                  </p:childTnLst>
                                </p:cTn>
                              </p:par>
                              <p:par>
                                <p:cTn id="2914" presetID="1" presetClass="entr" presetSubtype="0" fill="hold" grpId="3" nodeType="withEffect">
                                  <p:stCondLst>
                                    <p:cond delay="0"/>
                                  </p:stCondLst>
                                  <p:childTnLst>
                                    <p:set>
                                      <p:cBhvr>
                                        <p:cTn id="2915"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8"/>
                  </p:tgtEl>
                </p:cond>
              </p:nextCondLst>
            </p:seq>
            <p:seq concurrent="1" nextAc="seek">
              <p:cTn id="2916" restart="whenNotActive" fill="hold" evtFilter="cancelBubble" nodeType="interactiveSeq">
                <p:stCondLst>
                  <p:cond evt="onClick" delay="0">
                    <p:tgtEl>
                      <p:spTgt spid="377"/>
                    </p:tgtEl>
                  </p:cond>
                </p:stCondLst>
                <p:endSync evt="end" delay="0">
                  <p:rtn val="all"/>
                </p:endSync>
                <p:childTnLst>
                  <p:par>
                    <p:cTn id="2917" fill="hold">
                      <p:stCondLst>
                        <p:cond delay="0"/>
                      </p:stCondLst>
                      <p:childTnLst>
                        <p:par>
                          <p:cTn id="2918" fill="hold">
                            <p:stCondLst>
                              <p:cond delay="0"/>
                            </p:stCondLst>
                            <p:childTnLst>
                              <p:par>
                                <p:cTn id="2919" presetID="1" presetClass="exit" presetSubtype="0" fill="hold" grpId="2" nodeType="withEffect">
                                  <p:stCondLst>
                                    <p:cond delay="0"/>
                                  </p:stCondLst>
                                  <p:childTnLst>
                                    <p:set>
                                      <p:cBhvr>
                                        <p:cTn id="2920" dur="1" fill="hold">
                                          <p:stCondLst>
                                            <p:cond delay="0"/>
                                          </p:stCondLst>
                                        </p:cTn>
                                        <p:tgtEl>
                                          <p:spTgt spid="377"/>
                                        </p:tgtEl>
                                        <p:attrNameLst>
                                          <p:attrName>style.visibility</p:attrName>
                                        </p:attrNameLst>
                                      </p:cBhvr>
                                      <p:to>
                                        <p:strVal val="hidden"/>
                                      </p:to>
                                    </p:set>
                                  </p:childTnLst>
                                </p:cTn>
                              </p:par>
                              <p:par>
                                <p:cTn id="2921" presetID="1" presetClass="exit" presetSubtype="0" fill="hold" grpId="2" nodeType="withEffect">
                                  <p:stCondLst>
                                    <p:cond delay="0"/>
                                  </p:stCondLst>
                                  <p:childTnLst>
                                    <p:set>
                                      <p:cBhvr>
                                        <p:cTn id="2922" dur="1" fill="hold">
                                          <p:stCondLst>
                                            <p:cond delay="0"/>
                                          </p:stCondLst>
                                        </p:cTn>
                                        <p:tgtEl>
                                          <p:spTgt spid="378"/>
                                        </p:tgtEl>
                                        <p:attrNameLst>
                                          <p:attrName>style.visibility</p:attrName>
                                        </p:attrNameLst>
                                      </p:cBhvr>
                                      <p:to>
                                        <p:strVal val="hidden"/>
                                      </p:to>
                                    </p:set>
                                  </p:childTnLst>
                                </p:cTn>
                              </p:par>
                              <p:par>
                                <p:cTn id="2923" presetID="1" presetClass="entr" presetSubtype="0" fill="hold" grpId="3" nodeType="withEffect">
                                  <p:stCondLst>
                                    <p:cond delay="0"/>
                                  </p:stCondLst>
                                  <p:childTnLst>
                                    <p:set>
                                      <p:cBhvr>
                                        <p:cTn id="2924" dur="1" fill="hold">
                                          <p:stCondLst>
                                            <p:cond delay="0"/>
                                          </p:stCondLst>
                                        </p:cTn>
                                        <p:tgtEl>
                                          <p:spTgt spid="380"/>
                                        </p:tgtEl>
                                        <p:attrNameLst>
                                          <p:attrName>style.visibility</p:attrName>
                                        </p:attrNameLst>
                                      </p:cBhvr>
                                      <p:to>
                                        <p:strVal val="visible"/>
                                      </p:to>
                                    </p:set>
                                  </p:childTnLst>
                                </p:cTn>
                              </p:par>
                              <p:par>
                                <p:cTn id="2925" presetID="1" presetClass="entr" presetSubtype="0" fill="hold" grpId="3" nodeType="withEffect">
                                  <p:stCondLst>
                                    <p:cond delay="0"/>
                                  </p:stCondLst>
                                  <p:childTnLst>
                                    <p:set>
                                      <p:cBhvr>
                                        <p:cTn id="2926"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77"/>
                  </p:tgtEl>
                </p:cond>
              </p:nextCondLst>
            </p:seq>
            <p:seq concurrent="1" nextAc="seek">
              <p:cTn id="2927" restart="whenNotActive" fill="hold" evtFilter="cancelBubble" nodeType="interactiveSeq">
                <p:stCondLst>
                  <p:cond evt="onClick" delay="0">
                    <p:tgtEl>
                      <p:spTgt spid="380"/>
                    </p:tgtEl>
                  </p:cond>
                </p:stCondLst>
                <p:endSync evt="end" delay="0">
                  <p:rtn val="all"/>
                </p:endSync>
                <p:childTnLst>
                  <p:par>
                    <p:cTn id="2928" fill="hold">
                      <p:stCondLst>
                        <p:cond delay="0"/>
                      </p:stCondLst>
                      <p:childTnLst>
                        <p:par>
                          <p:cTn id="2929" fill="hold">
                            <p:stCondLst>
                              <p:cond delay="0"/>
                            </p:stCondLst>
                            <p:childTnLst>
                              <p:par>
                                <p:cTn id="2930" presetID="1" presetClass="exit" presetSubtype="0" fill="hold" grpId="1" nodeType="withEffect">
                                  <p:stCondLst>
                                    <p:cond delay="0"/>
                                  </p:stCondLst>
                                  <p:childTnLst>
                                    <p:set>
                                      <p:cBhvr>
                                        <p:cTn id="2931" dur="1" fill="hold">
                                          <p:stCondLst>
                                            <p:cond delay="0"/>
                                          </p:stCondLst>
                                        </p:cTn>
                                        <p:tgtEl>
                                          <p:spTgt spid="380"/>
                                        </p:tgtEl>
                                        <p:attrNameLst>
                                          <p:attrName>style.visibility</p:attrName>
                                        </p:attrNameLst>
                                      </p:cBhvr>
                                      <p:to>
                                        <p:strVal val="hidden"/>
                                      </p:to>
                                    </p:set>
                                  </p:childTnLst>
                                </p:cTn>
                              </p:par>
                              <p:par>
                                <p:cTn id="2932" presetID="1" presetClass="exit" presetSubtype="0" fill="hold" grpId="1" nodeType="withEffect">
                                  <p:stCondLst>
                                    <p:cond delay="0"/>
                                  </p:stCondLst>
                                  <p:childTnLst>
                                    <p:set>
                                      <p:cBhvr>
                                        <p:cTn id="2933" dur="1" fill="hold">
                                          <p:stCondLst>
                                            <p:cond delay="0"/>
                                          </p:stCondLst>
                                        </p:cTn>
                                        <p:tgtEl>
                                          <p:spTgt spid="379"/>
                                        </p:tgtEl>
                                        <p:attrNameLst>
                                          <p:attrName>style.visibility</p:attrName>
                                        </p:attrNameLst>
                                      </p:cBhvr>
                                      <p:to>
                                        <p:strVal val="hidden"/>
                                      </p:to>
                                    </p:set>
                                  </p:childTnLst>
                                </p:cTn>
                              </p:par>
                              <p:par>
                                <p:cTn id="2934" presetID="1" presetClass="entr" presetSubtype="0" fill="hold" grpId="0" nodeType="withEffect">
                                  <p:stCondLst>
                                    <p:cond delay="0"/>
                                  </p:stCondLst>
                                  <p:childTnLst>
                                    <p:set>
                                      <p:cBhvr>
                                        <p:cTn id="2935" dur="1" fill="hold">
                                          <p:stCondLst>
                                            <p:cond delay="0"/>
                                          </p:stCondLst>
                                        </p:cTn>
                                        <p:tgtEl>
                                          <p:spTgt spid="378"/>
                                        </p:tgtEl>
                                        <p:attrNameLst>
                                          <p:attrName>style.visibility</p:attrName>
                                        </p:attrNameLst>
                                      </p:cBhvr>
                                      <p:to>
                                        <p:strVal val="visible"/>
                                      </p:to>
                                    </p:set>
                                  </p:childTnLst>
                                </p:cTn>
                              </p:par>
                              <p:par>
                                <p:cTn id="2936" presetID="1" presetClass="entr" presetSubtype="0" fill="hold" grpId="0" nodeType="withEffect">
                                  <p:stCondLst>
                                    <p:cond delay="0"/>
                                  </p:stCondLst>
                                  <p:childTnLst>
                                    <p:set>
                                      <p:cBhvr>
                                        <p:cTn id="2937"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80"/>
                  </p:tgtEl>
                </p:cond>
              </p:nextCondLst>
            </p:seq>
            <p:seq concurrent="1" nextAc="seek">
              <p:cTn id="2938" restart="whenNotActive" fill="hold" evtFilter="cancelBubble" nodeType="interactiveSeq">
                <p:stCondLst>
                  <p:cond evt="onClick" delay="0">
                    <p:tgtEl>
                      <p:spTgt spid="379"/>
                    </p:tgtEl>
                  </p:cond>
                </p:stCondLst>
                <p:endSync evt="end" delay="0">
                  <p:rtn val="all"/>
                </p:endSync>
                <p:childTnLst>
                  <p:par>
                    <p:cTn id="2939" fill="hold">
                      <p:stCondLst>
                        <p:cond delay="0"/>
                      </p:stCondLst>
                      <p:childTnLst>
                        <p:par>
                          <p:cTn id="2940" fill="hold">
                            <p:stCondLst>
                              <p:cond delay="0"/>
                            </p:stCondLst>
                            <p:childTnLst>
                              <p:par>
                                <p:cTn id="2941" presetID="1" presetClass="exit" presetSubtype="0" fill="hold" grpId="2" nodeType="withEffect">
                                  <p:stCondLst>
                                    <p:cond delay="0"/>
                                  </p:stCondLst>
                                  <p:childTnLst>
                                    <p:set>
                                      <p:cBhvr>
                                        <p:cTn id="2942" dur="1" fill="hold">
                                          <p:stCondLst>
                                            <p:cond delay="0"/>
                                          </p:stCondLst>
                                        </p:cTn>
                                        <p:tgtEl>
                                          <p:spTgt spid="379"/>
                                        </p:tgtEl>
                                        <p:attrNameLst>
                                          <p:attrName>style.visibility</p:attrName>
                                        </p:attrNameLst>
                                      </p:cBhvr>
                                      <p:to>
                                        <p:strVal val="hidden"/>
                                      </p:to>
                                    </p:set>
                                  </p:childTnLst>
                                </p:cTn>
                              </p:par>
                              <p:par>
                                <p:cTn id="2943" presetID="1" presetClass="exit" presetSubtype="0" fill="hold" grpId="2" nodeType="withEffect">
                                  <p:stCondLst>
                                    <p:cond delay="0"/>
                                  </p:stCondLst>
                                  <p:childTnLst>
                                    <p:set>
                                      <p:cBhvr>
                                        <p:cTn id="2944" dur="1" fill="hold">
                                          <p:stCondLst>
                                            <p:cond delay="0"/>
                                          </p:stCondLst>
                                        </p:cTn>
                                        <p:tgtEl>
                                          <p:spTgt spid="380"/>
                                        </p:tgtEl>
                                        <p:attrNameLst>
                                          <p:attrName>style.visibility</p:attrName>
                                        </p:attrNameLst>
                                      </p:cBhvr>
                                      <p:to>
                                        <p:strVal val="hidden"/>
                                      </p:to>
                                    </p:set>
                                  </p:childTnLst>
                                </p:cTn>
                              </p:par>
                              <p:par>
                                <p:cTn id="2945" presetID="1" presetClass="entr" presetSubtype="0" fill="hold" grpId="0" nodeType="withEffect">
                                  <p:stCondLst>
                                    <p:cond delay="0"/>
                                  </p:stCondLst>
                                  <p:childTnLst>
                                    <p:set>
                                      <p:cBhvr>
                                        <p:cTn id="2946" dur="1" fill="hold">
                                          <p:stCondLst>
                                            <p:cond delay="0"/>
                                          </p:stCondLst>
                                        </p:cTn>
                                        <p:tgtEl>
                                          <p:spTgt spid="382"/>
                                        </p:tgtEl>
                                        <p:attrNameLst>
                                          <p:attrName>style.visibility</p:attrName>
                                        </p:attrNameLst>
                                      </p:cBhvr>
                                      <p:to>
                                        <p:strVal val="visible"/>
                                      </p:to>
                                    </p:set>
                                  </p:childTnLst>
                                </p:cTn>
                              </p:par>
                              <p:par>
                                <p:cTn id="2947" presetID="1" presetClass="entr" presetSubtype="0" fill="hold" grpId="0" nodeType="withEffect">
                                  <p:stCondLst>
                                    <p:cond delay="0"/>
                                  </p:stCondLst>
                                  <p:childTnLst>
                                    <p:set>
                                      <p:cBhvr>
                                        <p:cTn id="2948"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79"/>
                  </p:tgtEl>
                </p:cond>
              </p:nextCondLst>
            </p:seq>
            <p:seq concurrent="1" nextAc="seek">
              <p:cTn id="2949" restart="whenNotActive" fill="hold" evtFilter="cancelBubble" nodeType="interactiveSeq">
                <p:stCondLst>
                  <p:cond evt="onClick" delay="0">
                    <p:tgtEl>
                      <p:spTgt spid="382"/>
                    </p:tgtEl>
                  </p:cond>
                </p:stCondLst>
                <p:endSync evt="end" delay="0">
                  <p:rtn val="all"/>
                </p:endSync>
                <p:childTnLst>
                  <p:par>
                    <p:cTn id="2950" fill="hold">
                      <p:stCondLst>
                        <p:cond delay="0"/>
                      </p:stCondLst>
                      <p:childTnLst>
                        <p:par>
                          <p:cTn id="2951" fill="hold">
                            <p:stCondLst>
                              <p:cond delay="0"/>
                            </p:stCondLst>
                            <p:childTnLst>
                              <p:par>
                                <p:cTn id="2952" presetID="1" presetClass="exit" presetSubtype="0" fill="hold" grpId="1" nodeType="withEffect">
                                  <p:stCondLst>
                                    <p:cond delay="0"/>
                                  </p:stCondLst>
                                  <p:childTnLst>
                                    <p:set>
                                      <p:cBhvr>
                                        <p:cTn id="2953" dur="1" fill="hold">
                                          <p:stCondLst>
                                            <p:cond delay="0"/>
                                          </p:stCondLst>
                                        </p:cTn>
                                        <p:tgtEl>
                                          <p:spTgt spid="382"/>
                                        </p:tgtEl>
                                        <p:attrNameLst>
                                          <p:attrName>style.visibility</p:attrName>
                                        </p:attrNameLst>
                                      </p:cBhvr>
                                      <p:to>
                                        <p:strVal val="hidden"/>
                                      </p:to>
                                    </p:set>
                                  </p:childTnLst>
                                </p:cTn>
                              </p:par>
                              <p:par>
                                <p:cTn id="2954" presetID="1" presetClass="exit" presetSubtype="0" fill="hold" grpId="1" nodeType="withEffect">
                                  <p:stCondLst>
                                    <p:cond delay="0"/>
                                  </p:stCondLst>
                                  <p:childTnLst>
                                    <p:set>
                                      <p:cBhvr>
                                        <p:cTn id="2955" dur="1" fill="hold">
                                          <p:stCondLst>
                                            <p:cond delay="0"/>
                                          </p:stCondLst>
                                        </p:cTn>
                                        <p:tgtEl>
                                          <p:spTgt spid="381"/>
                                        </p:tgtEl>
                                        <p:attrNameLst>
                                          <p:attrName>style.visibility</p:attrName>
                                        </p:attrNameLst>
                                      </p:cBhvr>
                                      <p:to>
                                        <p:strVal val="hidden"/>
                                      </p:to>
                                    </p:set>
                                  </p:childTnLst>
                                </p:cTn>
                              </p:par>
                              <p:par>
                                <p:cTn id="2956" presetID="1" presetClass="entr" presetSubtype="0" fill="hold" grpId="0" nodeType="withEffect">
                                  <p:stCondLst>
                                    <p:cond delay="0"/>
                                  </p:stCondLst>
                                  <p:childTnLst>
                                    <p:set>
                                      <p:cBhvr>
                                        <p:cTn id="2957" dur="1" fill="hold">
                                          <p:stCondLst>
                                            <p:cond delay="0"/>
                                          </p:stCondLst>
                                        </p:cTn>
                                        <p:tgtEl>
                                          <p:spTgt spid="380"/>
                                        </p:tgtEl>
                                        <p:attrNameLst>
                                          <p:attrName>style.visibility</p:attrName>
                                        </p:attrNameLst>
                                      </p:cBhvr>
                                      <p:to>
                                        <p:strVal val="visible"/>
                                      </p:to>
                                    </p:set>
                                  </p:childTnLst>
                                </p:cTn>
                              </p:par>
                              <p:par>
                                <p:cTn id="2958" presetID="1" presetClass="entr" presetSubtype="0" fill="hold" grpId="0" nodeType="withEffect">
                                  <p:stCondLst>
                                    <p:cond delay="0"/>
                                  </p:stCondLst>
                                  <p:childTnLst>
                                    <p:set>
                                      <p:cBhvr>
                                        <p:cTn id="2959"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82"/>
                  </p:tgtEl>
                </p:cond>
              </p:nextCondLst>
            </p:seq>
            <p:seq concurrent="1" nextAc="seek">
              <p:cTn id="2960" restart="whenNotActive" fill="hold" evtFilter="cancelBubble" nodeType="interactiveSeq">
                <p:stCondLst>
                  <p:cond evt="onClick" delay="0">
                    <p:tgtEl>
                      <p:spTgt spid="381"/>
                    </p:tgtEl>
                  </p:cond>
                </p:stCondLst>
                <p:endSync evt="end" delay="0">
                  <p:rtn val="all"/>
                </p:endSync>
                <p:childTnLst>
                  <p:par>
                    <p:cTn id="2961" fill="hold">
                      <p:stCondLst>
                        <p:cond delay="0"/>
                      </p:stCondLst>
                      <p:childTnLst>
                        <p:par>
                          <p:cTn id="2962" fill="hold">
                            <p:stCondLst>
                              <p:cond delay="0"/>
                            </p:stCondLst>
                            <p:childTnLst>
                              <p:par>
                                <p:cTn id="2963" presetID="1" presetClass="exit" presetSubtype="0" fill="hold" grpId="2" nodeType="withEffect">
                                  <p:stCondLst>
                                    <p:cond delay="0"/>
                                  </p:stCondLst>
                                  <p:childTnLst>
                                    <p:set>
                                      <p:cBhvr>
                                        <p:cTn id="2964" dur="1" fill="hold">
                                          <p:stCondLst>
                                            <p:cond delay="0"/>
                                          </p:stCondLst>
                                        </p:cTn>
                                        <p:tgtEl>
                                          <p:spTgt spid="381"/>
                                        </p:tgtEl>
                                        <p:attrNameLst>
                                          <p:attrName>style.visibility</p:attrName>
                                        </p:attrNameLst>
                                      </p:cBhvr>
                                      <p:to>
                                        <p:strVal val="hidden"/>
                                      </p:to>
                                    </p:set>
                                  </p:childTnLst>
                                </p:cTn>
                              </p:par>
                              <p:par>
                                <p:cTn id="2965" presetID="1" presetClass="exit" presetSubtype="0" fill="hold" grpId="2" nodeType="withEffect">
                                  <p:stCondLst>
                                    <p:cond delay="0"/>
                                  </p:stCondLst>
                                  <p:childTnLst>
                                    <p:set>
                                      <p:cBhvr>
                                        <p:cTn id="2966" dur="1" fill="hold">
                                          <p:stCondLst>
                                            <p:cond delay="0"/>
                                          </p:stCondLst>
                                        </p:cTn>
                                        <p:tgtEl>
                                          <p:spTgt spid="382"/>
                                        </p:tgtEl>
                                        <p:attrNameLst>
                                          <p:attrName>style.visibility</p:attrName>
                                        </p:attrNameLst>
                                      </p:cBhvr>
                                      <p:to>
                                        <p:strVal val="hidden"/>
                                      </p:to>
                                    </p:set>
                                  </p:childTnLst>
                                </p:cTn>
                              </p:par>
                              <p:par>
                                <p:cTn id="2967" presetID="1" presetClass="entr" presetSubtype="0" fill="hold" grpId="3" nodeType="withEffect">
                                  <p:stCondLst>
                                    <p:cond delay="0"/>
                                  </p:stCondLst>
                                  <p:childTnLst>
                                    <p:set>
                                      <p:cBhvr>
                                        <p:cTn id="2968" dur="1" fill="hold">
                                          <p:stCondLst>
                                            <p:cond delay="0"/>
                                          </p:stCondLst>
                                        </p:cTn>
                                        <p:tgtEl>
                                          <p:spTgt spid="384"/>
                                        </p:tgtEl>
                                        <p:attrNameLst>
                                          <p:attrName>style.visibility</p:attrName>
                                        </p:attrNameLst>
                                      </p:cBhvr>
                                      <p:to>
                                        <p:strVal val="visible"/>
                                      </p:to>
                                    </p:set>
                                  </p:childTnLst>
                                </p:cTn>
                              </p:par>
                              <p:par>
                                <p:cTn id="2969" presetID="1" presetClass="entr" presetSubtype="0" fill="hold" grpId="3" nodeType="withEffect">
                                  <p:stCondLst>
                                    <p:cond delay="0"/>
                                  </p:stCondLst>
                                  <p:childTnLst>
                                    <p:set>
                                      <p:cBhvr>
                                        <p:cTn id="2970"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1"/>
                  </p:tgtEl>
                </p:cond>
              </p:nextCondLst>
            </p:seq>
            <p:seq concurrent="1" nextAc="seek">
              <p:cTn id="2971" restart="whenNotActive" fill="hold" evtFilter="cancelBubble" nodeType="interactiveSeq">
                <p:stCondLst>
                  <p:cond evt="onClick" delay="0">
                    <p:tgtEl>
                      <p:spTgt spid="384"/>
                    </p:tgtEl>
                  </p:cond>
                </p:stCondLst>
                <p:endSync evt="end" delay="0">
                  <p:rtn val="all"/>
                </p:endSync>
                <p:childTnLst>
                  <p:par>
                    <p:cTn id="2972" fill="hold">
                      <p:stCondLst>
                        <p:cond delay="0"/>
                      </p:stCondLst>
                      <p:childTnLst>
                        <p:par>
                          <p:cTn id="2973" fill="hold">
                            <p:stCondLst>
                              <p:cond delay="0"/>
                            </p:stCondLst>
                            <p:childTnLst>
                              <p:par>
                                <p:cTn id="2974" presetID="1" presetClass="exit" presetSubtype="0" fill="hold" grpId="1" nodeType="withEffect">
                                  <p:stCondLst>
                                    <p:cond delay="0"/>
                                  </p:stCondLst>
                                  <p:childTnLst>
                                    <p:set>
                                      <p:cBhvr>
                                        <p:cTn id="2975" dur="1" fill="hold">
                                          <p:stCondLst>
                                            <p:cond delay="0"/>
                                          </p:stCondLst>
                                        </p:cTn>
                                        <p:tgtEl>
                                          <p:spTgt spid="384"/>
                                        </p:tgtEl>
                                        <p:attrNameLst>
                                          <p:attrName>style.visibility</p:attrName>
                                        </p:attrNameLst>
                                      </p:cBhvr>
                                      <p:to>
                                        <p:strVal val="hidden"/>
                                      </p:to>
                                    </p:set>
                                  </p:childTnLst>
                                </p:cTn>
                              </p:par>
                              <p:par>
                                <p:cTn id="2976" presetID="1" presetClass="exit" presetSubtype="0" fill="hold" grpId="1" nodeType="withEffect">
                                  <p:stCondLst>
                                    <p:cond delay="0"/>
                                  </p:stCondLst>
                                  <p:childTnLst>
                                    <p:set>
                                      <p:cBhvr>
                                        <p:cTn id="2977" dur="1" fill="hold">
                                          <p:stCondLst>
                                            <p:cond delay="0"/>
                                          </p:stCondLst>
                                        </p:cTn>
                                        <p:tgtEl>
                                          <p:spTgt spid="383"/>
                                        </p:tgtEl>
                                        <p:attrNameLst>
                                          <p:attrName>style.visibility</p:attrName>
                                        </p:attrNameLst>
                                      </p:cBhvr>
                                      <p:to>
                                        <p:strVal val="hidden"/>
                                      </p:to>
                                    </p:set>
                                  </p:childTnLst>
                                </p:cTn>
                              </p:par>
                              <p:par>
                                <p:cTn id="2978" presetID="1" presetClass="entr" presetSubtype="0" fill="hold" grpId="3" nodeType="withEffect">
                                  <p:stCondLst>
                                    <p:cond delay="0"/>
                                  </p:stCondLst>
                                  <p:childTnLst>
                                    <p:set>
                                      <p:cBhvr>
                                        <p:cTn id="2979" dur="1" fill="hold">
                                          <p:stCondLst>
                                            <p:cond delay="0"/>
                                          </p:stCondLst>
                                        </p:cTn>
                                        <p:tgtEl>
                                          <p:spTgt spid="382"/>
                                        </p:tgtEl>
                                        <p:attrNameLst>
                                          <p:attrName>style.visibility</p:attrName>
                                        </p:attrNameLst>
                                      </p:cBhvr>
                                      <p:to>
                                        <p:strVal val="visible"/>
                                      </p:to>
                                    </p:set>
                                  </p:childTnLst>
                                </p:cTn>
                              </p:par>
                              <p:par>
                                <p:cTn id="2980" presetID="1" presetClass="entr" presetSubtype="0" fill="hold" grpId="3" nodeType="withEffect">
                                  <p:stCondLst>
                                    <p:cond delay="0"/>
                                  </p:stCondLst>
                                  <p:childTnLst>
                                    <p:set>
                                      <p:cBhvr>
                                        <p:cTn id="2981"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84"/>
                  </p:tgtEl>
                </p:cond>
              </p:nextCondLst>
            </p:seq>
            <p:seq concurrent="1" nextAc="seek">
              <p:cTn id="2982" restart="whenNotActive" fill="hold" evtFilter="cancelBubble" nodeType="interactiveSeq">
                <p:stCondLst>
                  <p:cond evt="onClick" delay="0">
                    <p:tgtEl>
                      <p:spTgt spid="383"/>
                    </p:tgtEl>
                  </p:cond>
                </p:stCondLst>
                <p:endSync evt="end" delay="0">
                  <p:rtn val="all"/>
                </p:endSync>
                <p:childTnLst>
                  <p:par>
                    <p:cTn id="2983" fill="hold">
                      <p:stCondLst>
                        <p:cond delay="0"/>
                      </p:stCondLst>
                      <p:childTnLst>
                        <p:par>
                          <p:cTn id="2984" fill="hold">
                            <p:stCondLst>
                              <p:cond delay="0"/>
                            </p:stCondLst>
                            <p:childTnLst>
                              <p:par>
                                <p:cTn id="2985" presetID="1" presetClass="exit" presetSubtype="0" fill="hold" grpId="2" nodeType="withEffect">
                                  <p:stCondLst>
                                    <p:cond delay="0"/>
                                  </p:stCondLst>
                                  <p:childTnLst>
                                    <p:set>
                                      <p:cBhvr>
                                        <p:cTn id="2986" dur="1" fill="hold">
                                          <p:stCondLst>
                                            <p:cond delay="0"/>
                                          </p:stCondLst>
                                        </p:cTn>
                                        <p:tgtEl>
                                          <p:spTgt spid="383"/>
                                        </p:tgtEl>
                                        <p:attrNameLst>
                                          <p:attrName>style.visibility</p:attrName>
                                        </p:attrNameLst>
                                      </p:cBhvr>
                                      <p:to>
                                        <p:strVal val="hidden"/>
                                      </p:to>
                                    </p:set>
                                  </p:childTnLst>
                                </p:cTn>
                              </p:par>
                              <p:par>
                                <p:cTn id="2987" presetID="1" presetClass="exit" presetSubtype="0" fill="hold" grpId="2" nodeType="withEffect">
                                  <p:stCondLst>
                                    <p:cond delay="0"/>
                                  </p:stCondLst>
                                  <p:childTnLst>
                                    <p:set>
                                      <p:cBhvr>
                                        <p:cTn id="2988" dur="1" fill="hold">
                                          <p:stCondLst>
                                            <p:cond delay="0"/>
                                          </p:stCondLst>
                                        </p:cTn>
                                        <p:tgtEl>
                                          <p:spTgt spid="384"/>
                                        </p:tgtEl>
                                        <p:attrNameLst>
                                          <p:attrName>style.visibility</p:attrName>
                                        </p:attrNameLst>
                                      </p:cBhvr>
                                      <p:to>
                                        <p:strVal val="hidden"/>
                                      </p:to>
                                    </p:set>
                                  </p:childTnLst>
                                </p:cTn>
                              </p:par>
                              <p:par>
                                <p:cTn id="2989" presetID="1" presetClass="entr" presetSubtype="0" fill="hold" grpId="0" nodeType="withEffect">
                                  <p:stCondLst>
                                    <p:cond delay="0"/>
                                  </p:stCondLst>
                                  <p:childTnLst>
                                    <p:set>
                                      <p:cBhvr>
                                        <p:cTn id="2990" dur="1" fill="hold">
                                          <p:stCondLst>
                                            <p:cond delay="0"/>
                                          </p:stCondLst>
                                        </p:cTn>
                                        <p:tgtEl>
                                          <p:spTgt spid="386"/>
                                        </p:tgtEl>
                                        <p:attrNameLst>
                                          <p:attrName>style.visibility</p:attrName>
                                        </p:attrNameLst>
                                      </p:cBhvr>
                                      <p:to>
                                        <p:strVal val="visible"/>
                                      </p:to>
                                    </p:set>
                                  </p:childTnLst>
                                </p:cTn>
                              </p:par>
                              <p:par>
                                <p:cTn id="2991" presetID="1" presetClass="entr" presetSubtype="0" fill="hold" grpId="0" nodeType="withEffect">
                                  <p:stCondLst>
                                    <p:cond delay="0"/>
                                  </p:stCondLst>
                                  <p:childTnLst>
                                    <p:set>
                                      <p:cBhvr>
                                        <p:cTn id="2992"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3"/>
                  </p:tgtEl>
                </p:cond>
              </p:nextCondLst>
            </p:seq>
            <p:seq concurrent="1" nextAc="seek">
              <p:cTn id="2993" restart="whenNotActive" fill="hold" evtFilter="cancelBubble" nodeType="interactiveSeq">
                <p:stCondLst>
                  <p:cond evt="onClick" delay="0">
                    <p:tgtEl>
                      <p:spTgt spid="386"/>
                    </p:tgtEl>
                  </p:cond>
                </p:stCondLst>
                <p:endSync evt="end" delay="0">
                  <p:rtn val="all"/>
                </p:endSync>
                <p:childTnLst>
                  <p:par>
                    <p:cTn id="2994" fill="hold">
                      <p:stCondLst>
                        <p:cond delay="0"/>
                      </p:stCondLst>
                      <p:childTnLst>
                        <p:par>
                          <p:cTn id="2995" fill="hold">
                            <p:stCondLst>
                              <p:cond delay="0"/>
                            </p:stCondLst>
                            <p:childTnLst>
                              <p:par>
                                <p:cTn id="2996" presetID="1" presetClass="exit" presetSubtype="0" fill="hold" grpId="1" nodeType="withEffect">
                                  <p:stCondLst>
                                    <p:cond delay="0"/>
                                  </p:stCondLst>
                                  <p:childTnLst>
                                    <p:set>
                                      <p:cBhvr>
                                        <p:cTn id="2997" dur="1" fill="hold">
                                          <p:stCondLst>
                                            <p:cond delay="0"/>
                                          </p:stCondLst>
                                        </p:cTn>
                                        <p:tgtEl>
                                          <p:spTgt spid="386"/>
                                        </p:tgtEl>
                                        <p:attrNameLst>
                                          <p:attrName>style.visibility</p:attrName>
                                        </p:attrNameLst>
                                      </p:cBhvr>
                                      <p:to>
                                        <p:strVal val="hidden"/>
                                      </p:to>
                                    </p:set>
                                  </p:childTnLst>
                                </p:cTn>
                              </p:par>
                              <p:par>
                                <p:cTn id="2998" presetID="1" presetClass="exit" presetSubtype="0" fill="hold" grpId="1" nodeType="withEffect">
                                  <p:stCondLst>
                                    <p:cond delay="0"/>
                                  </p:stCondLst>
                                  <p:childTnLst>
                                    <p:set>
                                      <p:cBhvr>
                                        <p:cTn id="2999" dur="1" fill="hold">
                                          <p:stCondLst>
                                            <p:cond delay="0"/>
                                          </p:stCondLst>
                                        </p:cTn>
                                        <p:tgtEl>
                                          <p:spTgt spid="385"/>
                                        </p:tgtEl>
                                        <p:attrNameLst>
                                          <p:attrName>style.visibility</p:attrName>
                                        </p:attrNameLst>
                                      </p:cBhvr>
                                      <p:to>
                                        <p:strVal val="hidden"/>
                                      </p:to>
                                    </p:set>
                                  </p:childTnLst>
                                </p:cTn>
                              </p:par>
                              <p:par>
                                <p:cTn id="3000" presetID="1" presetClass="entr" presetSubtype="0" fill="hold" grpId="0" nodeType="withEffect">
                                  <p:stCondLst>
                                    <p:cond delay="0"/>
                                  </p:stCondLst>
                                  <p:childTnLst>
                                    <p:set>
                                      <p:cBhvr>
                                        <p:cTn id="3001" dur="1" fill="hold">
                                          <p:stCondLst>
                                            <p:cond delay="0"/>
                                          </p:stCondLst>
                                        </p:cTn>
                                        <p:tgtEl>
                                          <p:spTgt spid="384"/>
                                        </p:tgtEl>
                                        <p:attrNameLst>
                                          <p:attrName>style.visibility</p:attrName>
                                        </p:attrNameLst>
                                      </p:cBhvr>
                                      <p:to>
                                        <p:strVal val="visible"/>
                                      </p:to>
                                    </p:set>
                                  </p:childTnLst>
                                </p:cTn>
                              </p:par>
                              <p:par>
                                <p:cTn id="3002" presetID="1" presetClass="entr" presetSubtype="0" fill="hold" grpId="0" nodeType="withEffect">
                                  <p:stCondLst>
                                    <p:cond delay="0"/>
                                  </p:stCondLst>
                                  <p:childTnLst>
                                    <p:set>
                                      <p:cBhvr>
                                        <p:cTn id="3003"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6"/>
                  </p:tgtEl>
                </p:cond>
              </p:nextCondLst>
            </p:seq>
            <p:seq concurrent="1" nextAc="seek">
              <p:cTn id="3004" restart="whenNotActive" fill="hold" evtFilter="cancelBubble" nodeType="interactiveSeq">
                <p:stCondLst>
                  <p:cond evt="onClick" delay="0">
                    <p:tgtEl>
                      <p:spTgt spid="385"/>
                    </p:tgtEl>
                  </p:cond>
                </p:stCondLst>
                <p:endSync evt="end" delay="0">
                  <p:rtn val="all"/>
                </p:endSync>
                <p:childTnLst>
                  <p:par>
                    <p:cTn id="3005" fill="hold">
                      <p:stCondLst>
                        <p:cond delay="0"/>
                      </p:stCondLst>
                      <p:childTnLst>
                        <p:par>
                          <p:cTn id="3006" fill="hold">
                            <p:stCondLst>
                              <p:cond delay="0"/>
                            </p:stCondLst>
                            <p:childTnLst>
                              <p:par>
                                <p:cTn id="3007" presetID="1" presetClass="exit" presetSubtype="0" fill="hold" grpId="2" nodeType="withEffect">
                                  <p:stCondLst>
                                    <p:cond delay="0"/>
                                  </p:stCondLst>
                                  <p:childTnLst>
                                    <p:set>
                                      <p:cBhvr>
                                        <p:cTn id="3008" dur="1" fill="hold">
                                          <p:stCondLst>
                                            <p:cond delay="0"/>
                                          </p:stCondLst>
                                        </p:cTn>
                                        <p:tgtEl>
                                          <p:spTgt spid="385"/>
                                        </p:tgtEl>
                                        <p:attrNameLst>
                                          <p:attrName>style.visibility</p:attrName>
                                        </p:attrNameLst>
                                      </p:cBhvr>
                                      <p:to>
                                        <p:strVal val="hidden"/>
                                      </p:to>
                                    </p:set>
                                  </p:childTnLst>
                                </p:cTn>
                              </p:par>
                              <p:par>
                                <p:cTn id="3009" presetID="1" presetClass="exit" presetSubtype="0" fill="hold" grpId="2" nodeType="withEffect">
                                  <p:stCondLst>
                                    <p:cond delay="0"/>
                                  </p:stCondLst>
                                  <p:childTnLst>
                                    <p:set>
                                      <p:cBhvr>
                                        <p:cTn id="3010" dur="1" fill="hold">
                                          <p:stCondLst>
                                            <p:cond delay="0"/>
                                          </p:stCondLst>
                                        </p:cTn>
                                        <p:tgtEl>
                                          <p:spTgt spid="386"/>
                                        </p:tgtEl>
                                        <p:attrNameLst>
                                          <p:attrName>style.visibility</p:attrName>
                                        </p:attrNameLst>
                                      </p:cBhvr>
                                      <p:to>
                                        <p:strVal val="hidden"/>
                                      </p:to>
                                    </p:set>
                                  </p:childTnLst>
                                </p:cTn>
                              </p:par>
                              <p:par>
                                <p:cTn id="3011" presetID="1" presetClass="entr" presetSubtype="0" fill="hold" grpId="3" nodeType="withEffect">
                                  <p:stCondLst>
                                    <p:cond delay="0"/>
                                  </p:stCondLst>
                                  <p:childTnLst>
                                    <p:set>
                                      <p:cBhvr>
                                        <p:cTn id="3012" dur="1" fill="hold">
                                          <p:stCondLst>
                                            <p:cond delay="0"/>
                                          </p:stCondLst>
                                        </p:cTn>
                                        <p:tgtEl>
                                          <p:spTgt spid="388"/>
                                        </p:tgtEl>
                                        <p:attrNameLst>
                                          <p:attrName>style.visibility</p:attrName>
                                        </p:attrNameLst>
                                      </p:cBhvr>
                                      <p:to>
                                        <p:strVal val="visible"/>
                                      </p:to>
                                    </p:set>
                                  </p:childTnLst>
                                </p:cTn>
                              </p:par>
                              <p:par>
                                <p:cTn id="3013" presetID="1" presetClass="entr" presetSubtype="0" fill="hold" grpId="3" nodeType="withEffect">
                                  <p:stCondLst>
                                    <p:cond delay="0"/>
                                  </p:stCondLst>
                                  <p:childTnLst>
                                    <p:set>
                                      <p:cBhvr>
                                        <p:cTn id="3014"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85"/>
                  </p:tgtEl>
                </p:cond>
              </p:nextCondLst>
            </p:seq>
            <p:seq concurrent="1" nextAc="seek">
              <p:cTn id="3015" restart="whenNotActive" fill="hold" evtFilter="cancelBubble" nodeType="interactiveSeq">
                <p:stCondLst>
                  <p:cond evt="onClick" delay="0">
                    <p:tgtEl>
                      <p:spTgt spid="388"/>
                    </p:tgtEl>
                  </p:cond>
                </p:stCondLst>
                <p:endSync evt="end" delay="0">
                  <p:rtn val="all"/>
                </p:endSync>
                <p:childTnLst>
                  <p:par>
                    <p:cTn id="3016" fill="hold">
                      <p:stCondLst>
                        <p:cond delay="0"/>
                      </p:stCondLst>
                      <p:childTnLst>
                        <p:par>
                          <p:cTn id="3017" fill="hold">
                            <p:stCondLst>
                              <p:cond delay="0"/>
                            </p:stCondLst>
                            <p:childTnLst>
                              <p:par>
                                <p:cTn id="3018" presetID="1" presetClass="exit" presetSubtype="0" fill="hold" grpId="1" nodeType="withEffect">
                                  <p:stCondLst>
                                    <p:cond delay="0"/>
                                  </p:stCondLst>
                                  <p:childTnLst>
                                    <p:set>
                                      <p:cBhvr>
                                        <p:cTn id="3019" dur="1" fill="hold">
                                          <p:stCondLst>
                                            <p:cond delay="0"/>
                                          </p:stCondLst>
                                        </p:cTn>
                                        <p:tgtEl>
                                          <p:spTgt spid="388"/>
                                        </p:tgtEl>
                                        <p:attrNameLst>
                                          <p:attrName>style.visibility</p:attrName>
                                        </p:attrNameLst>
                                      </p:cBhvr>
                                      <p:to>
                                        <p:strVal val="hidden"/>
                                      </p:to>
                                    </p:set>
                                  </p:childTnLst>
                                </p:cTn>
                              </p:par>
                              <p:par>
                                <p:cTn id="3020" presetID="1" presetClass="exit" presetSubtype="0" fill="hold" grpId="1" nodeType="withEffect">
                                  <p:stCondLst>
                                    <p:cond delay="0"/>
                                  </p:stCondLst>
                                  <p:childTnLst>
                                    <p:set>
                                      <p:cBhvr>
                                        <p:cTn id="3021" dur="1" fill="hold">
                                          <p:stCondLst>
                                            <p:cond delay="0"/>
                                          </p:stCondLst>
                                        </p:cTn>
                                        <p:tgtEl>
                                          <p:spTgt spid="387"/>
                                        </p:tgtEl>
                                        <p:attrNameLst>
                                          <p:attrName>style.visibility</p:attrName>
                                        </p:attrNameLst>
                                      </p:cBhvr>
                                      <p:to>
                                        <p:strVal val="hidden"/>
                                      </p:to>
                                    </p:set>
                                  </p:childTnLst>
                                </p:cTn>
                              </p:par>
                              <p:par>
                                <p:cTn id="3022" presetID="1" presetClass="entr" presetSubtype="0" fill="hold" grpId="3" nodeType="withEffect">
                                  <p:stCondLst>
                                    <p:cond delay="0"/>
                                  </p:stCondLst>
                                  <p:childTnLst>
                                    <p:set>
                                      <p:cBhvr>
                                        <p:cTn id="3023" dur="1" fill="hold">
                                          <p:stCondLst>
                                            <p:cond delay="0"/>
                                          </p:stCondLst>
                                        </p:cTn>
                                        <p:tgtEl>
                                          <p:spTgt spid="386"/>
                                        </p:tgtEl>
                                        <p:attrNameLst>
                                          <p:attrName>style.visibility</p:attrName>
                                        </p:attrNameLst>
                                      </p:cBhvr>
                                      <p:to>
                                        <p:strVal val="visible"/>
                                      </p:to>
                                    </p:set>
                                  </p:childTnLst>
                                </p:cTn>
                              </p:par>
                              <p:par>
                                <p:cTn id="3024" presetID="1" presetClass="entr" presetSubtype="0" fill="hold" grpId="3" nodeType="withEffect">
                                  <p:stCondLst>
                                    <p:cond delay="0"/>
                                  </p:stCondLst>
                                  <p:childTnLst>
                                    <p:set>
                                      <p:cBhvr>
                                        <p:cTn id="3025"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8"/>
                  </p:tgtEl>
                </p:cond>
              </p:nextCondLst>
            </p:seq>
            <p:seq concurrent="1" nextAc="seek">
              <p:cTn id="3026" restart="whenNotActive" fill="hold" evtFilter="cancelBubble" nodeType="interactiveSeq">
                <p:stCondLst>
                  <p:cond evt="onClick" delay="0">
                    <p:tgtEl>
                      <p:spTgt spid="387"/>
                    </p:tgtEl>
                  </p:cond>
                </p:stCondLst>
                <p:endSync evt="end" delay="0">
                  <p:rtn val="all"/>
                </p:endSync>
                <p:childTnLst>
                  <p:par>
                    <p:cTn id="3027" fill="hold">
                      <p:stCondLst>
                        <p:cond delay="0"/>
                      </p:stCondLst>
                      <p:childTnLst>
                        <p:par>
                          <p:cTn id="3028" fill="hold">
                            <p:stCondLst>
                              <p:cond delay="0"/>
                            </p:stCondLst>
                            <p:childTnLst>
                              <p:par>
                                <p:cTn id="3029" presetID="1" presetClass="exit" presetSubtype="0" fill="hold" grpId="2" nodeType="withEffect">
                                  <p:stCondLst>
                                    <p:cond delay="0"/>
                                  </p:stCondLst>
                                  <p:childTnLst>
                                    <p:set>
                                      <p:cBhvr>
                                        <p:cTn id="3030" dur="1" fill="hold">
                                          <p:stCondLst>
                                            <p:cond delay="0"/>
                                          </p:stCondLst>
                                        </p:cTn>
                                        <p:tgtEl>
                                          <p:spTgt spid="387"/>
                                        </p:tgtEl>
                                        <p:attrNameLst>
                                          <p:attrName>style.visibility</p:attrName>
                                        </p:attrNameLst>
                                      </p:cBhvr>
                                      <p:to>
                                        <p:strVal val="hidden"/>
                                      </p:to>
                                    </p:set>
                                  </p:childTnLst>
                                </p:cTn>
                              </p:par>
                              <p:par>
                                <p:cTn id="3031" presetID="1" presetClass="exit" presetSubtype="0" fill="hold" grpId="2" nodeType="withEffect">
                                  <p:stCondLst>
                                    <p:cond delay="0"/>
                                  </p:stCondLst>
                                  <p:childTnLst>
                                    <p:set>
                                      <p:cBhvr>
                                        <p:cTn id="3032" dur="1" fill="hold">
                                          <p:stCondLst>
                                            <p:cond delay="0"/>
                                          </p:stCondLst>
                                        </p:cTn>
                                        <p:tgtEl>
                                          <p:spTgt spid="388"/>
                                        </p:tgtEl>
                                        <p:attrNameLst>
                                          <p:attrName>style.visibility</p:attrName>
                                        </p:attrNameLst>
                                      </p:cBhvr>
                                      <p:to>
                                        <p:strVal val="hidden"/>
                                      </p:to>
                                    </p:set>
                                  </p:childTnLst>
                                </p:cTn>
                              </p:par>
                              <p:par>
                                <p:cTn id="3033" presetID="1" presetClass="entr" presetSubtype="0" fill="hold" grpId="0" nodeType="withEffect">
                                  <p:stCondLst>
                                    <p:cond delay="0"/>
                                  </p:stCondLst>
                                  <p:childTnLst>
                                    <p:set>
                                      <p:cBhvr>
                                        <p:cTn id="3034" dur="1" fill="hold">
                                          <p:stCondLst>
                                            <p:cond delay="0"/>
                                          </p:stCondLst>
                                        </p:cTn>
                                        <p:tgtEl>
                                          <p:spTgt spid="390"/>
                                        </p:tgtEl>
                                        <p:attrNameLst>
                                          <p:attrName>style.visibility</p:attrName>
                                        </p:attrNameLst>
                                      </p:cBhvr>
                                      <p:to>
                                        <p:strVal val="visible"/>
                                      </p:to>
                                    </p:set>
                                  </p:childTnLst>
                                </p:cTn>
                              </p:par>
                              <p:par>
                                <p:cTn id="3035" presetID="1" presetClass="entr" presetSubtype="0" fill="hold" grpId="0" nodeType="withEffect">
                                  <p:stCondLst>
                                    <p:cond delay="0"/>
                                  </p:stCondLst>
                                  <p:childTnLst>
                                    <p:set>
                                      <p:cBhvr>
                                        <p:cTn id="3036"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87"/>
                  </p:tgtEl>
                </p:cond>
              </p:nextCondLst>
            </p:seq>
            <p:seq concurrent="1" nextAc="seek">
              <p:cTn id="3037" restart="whenNotActive" fill="hold" evtFilter="cancelBubble" nodeType="interactiveSeq">
                <p:stCondLst>
                  <p:cond evt="onClick" delay="0">
                    <p:tgtEl>
                      <p:spTgt spid="390"/>
                    </p:tgtEl>
                  </p:cond>
                </p:stCondLst>
                <p:endSync evt="end" delay="0">
                  <p:rtn val="all"/>
                </p:endSync>
                <p:childTnLst>
                  <p:par>
                    <p:cTn id="3038" fill="hold">
                      <p:stCondLst>
                        <p:cond delay="0"/>
                      </p:stCondLst>
                      <p:childTnLst>
                        <p:par>
                          <p:cTn id="3039" fill="hold">
                            <p:stCondLst>
                              <p:cond delay="0"/>
                            </p:stCondLst>
                            <p:childTnLst>
                              <p:par>
                                <p:cTn id="3040" presetID="1" presetClass="exit" presetSubtype="0" fill="hold" grpId="1" nodeType="withEffect">
                                  <p:stCondLst>
                                    <p:cond delay="0"/>
                                  </p:stCondLst>
                                  <p:childTnLst>
                                    <p:set>
                                      <p:cBhvr>
                                        <p:cTn id="3041" dur="1" fill="hold">
                                          <p:stCondLst>
                                            <p:cond delay="0"/>
                                          </p:stCondLst>
                                        </p:cTn>
                                        <p:tgtEl>
                                          <p:spTgt spid="390"/>
                                        </p:tgtEl>
                                        <p:attrNameLst>
                                          <p:attrName>style.visibility</p:attrName>
                                        </p:attrNameLst>
                                      </p:cBhvr>
                                      <p:to>
                                        <p:strVal val="hidden"/>
                                      </p:to>
                                    </p:set>
                                  </p:childTnLst>
                                </p:cTn>
                              </p:par>
                              <p:par>
                                <p:cTn id="3042" presetID="1" presetClass="exit" presetSubtype="0" fill="hold" grpId="1" nodeType="withEffect">
                                  <p:stCondLst>
                                    <p:cond delay="0"/>
                                  </p:stCondLst>
                                  <p:childTnLst>
                                    <p:set>
                                      <p:cBhvr>
                                        <p:cTn id="3043" dur="1" fill="hold">
                                          <p:stCondLst>
                                            <p:cond delay="0"/>
                                          </p:stCondLst>
                                        </p:cTn>
                                        <p:tgtEl>
                                          <p:spTgt spid="389"/>
                                        </p:tgtEl>
                                        <p:attrNameLst>
                                          <p:attrName>style.visibility</p:attrName>
                                        </p:attrNameLst>
                                      </p:cBhvr>
                                      <p:to>
                                        <p:strVal val="hidden"/>
                                      </p:to>
                                    </p:set>
                                  </p:childTnLst>
                                </p:cTn>
                              </p:par>
                              <p:par>
                                <p:cTn id="3044" presetID="1" presetClass="entr" presetSubtype="0" fill="hold" grpId="0" nodeType="withEffect">
                                  <p:stCondLst>
                                    <p:cond delay="0"/>
                                  </p:stCondLst>
                                  <p:childTnLst>
                                    <p:set>
                                      <p:cBhvr>
                                        <p:cTn id="3045" dur="1" fill="hold">
                                          <p:stCondLst>
                                            <p:cond delay="0"/>
                                          </p:stCondLst>
                                        </p:cTn>
                                        <p:tgtEl>
                                          <p:spTgt spid="388"/>
                                        </p:tgtEl>
                                        <p:attrNameLst>
                                          <p:attrName>style.visibility</p:attrName>
                                        </p:attrNameLst>
                                      </p:cBhvr>
                                      <p:to>
                                        <p:strVal val="visible"/>
                                      </p:to>
                                    </p:set>
                                  </p:childTnLst>
                                </p:cTn>
                              </p:par>
                              <p:par>
                                <p:cTn id="3046" presetID="1" presetClass="entr" presetSubtype="0" fill="hold" grpId="0" nodeType="withEffect">
                                  <p:stCondLst>
                                    <p:cond delay="0"/>
                                  </p:stCondLst>
                                  <p:childTnLst>
                                    <p:set>
                                      <p:cBhvr>
                                        <p:cTn id="3047"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90"/>
                  </p:tgtEl>
                </p:cond>
              </p:nextCondLst>
            </p:seq>
            <p:seq concurrent="1" nextAc="seek">
              <p:cTn id="3048" restart="whenNotActive" fill="hold" evtFilter="cancelBubble" nodeType="interactiveSeq">
                <p:stCondLst>
                  <p:cond evt="onClick" delay="0">
                    <p:tgtEl>
                      <p:spTgt spid="389"/>
                    </p:tgtEl>
                  </p:cond>
                </p:stCondLst>
                <p:endSync evt="end" delay="0">
                  <p:rtn val="all"/>
                </p:endSync>
                <p:childTnLst>
                  <p:par>
                    <p:cTn id="3049" fill="hold">
                      <p:stCondLst>
                        <p:cond delay="0"/>
                      </p:stCondLst>
                      <p:childTnLst>
                        <p:par>
                          <p:cTn id="3050" fill="hold">
                            <p:stCondLst>
                              <p:cond delay="0"/>
                            </p:stCondLst>
                            <p:childTnLst>
                              <p:par>
                                <p:cTn id="3051" presetID="1" presetClass="exit" presetSubtype="0" fill="hold" grpId="2" nodeType="withEffect">
                                  <p:stCondLst>
                                    <p:cond delay="0"/>
                                  </p:stCondLst>
                                  <p:childTnLst>
                                    <p:set>
                                      <p:cBhvr>
                                        <p:cTn id="3052" dur="1" fill="hold">
                                          <p:stCondLst>
                                            <p:cond delay="0"/>
                                          </p:stCondLst>
                                        </p:cTn>
                                        <p:tgtEl>
                                          <p:spTgt spid="389"/>
                                        </p:tgtEl>
                                        <p:attrNameLst>
                                          <p:attrName>style.visibility</p:attrName>
                                        </p:attrNameLst>
                                      </p:cBhvr>
                                      <p:to>
                                        <p:strVal val="hidden"/>
                                      </p:to>
                                    </p:set>
                                  </p:childTnLst>
                                </p:cTn>
                              </p:par>
                              <p:par>
                                <p:cTn id="3053" presetID="1" presetClass="exit" presetSubtype="0" fill="hold" grpId="2" nodeType="withEffect">
                                  <p:stCondLst>
                                    <p:cond delay="0"/>
                                  </p:stCondLst>
                                  <p:childTnLst>
                                    <p:set>
                                      <p:cBhvr>
                                        <p:cTn id="3054" dur="1" fill="hold">
                                          <p:stCondLst>
                                            <p:cond delay="0"/>
                                          </p:stCondLst>
                                        </p:cTn>
                                        <p:tgtEl>
                                          <p:spTgt spid="390"/>
                                        </p:tgtEl>
                                        <p:attrNameLst>
                                          <p:attrName>style.visibility</p:attrName>
                                        </p:attrNameLst>
                                      </p:cBhvr>
                                      <p:to>
                                        <p:strVal val="hidden"/>
                                      </p:to>
                                    </p:set>
                                  </p:childTnLst>
                                </p:cTn>
                              </p:par>
                              <p:par>
                                <p:cTn id="3055" presetID="1" presetClass="entr" presetSubtype="0" fill="hold" grpId="3" nodeType="withEffect">
                                  <p:stCondLst>
                                    <p:cond delay="0"/>
                                  </p:stCondLst>
                                  <p:childTnLst>
                                    <p:set>
                                      <p:cBhvr>
                                        <p:cTn id="3056" dur="1" fill="hold">
                                          <p:stCondLst>
                                            <p:cond delay="0"/>
                                          </p:stCondLst>
                                        </p:cTn>
                                        <p:tgtEl>
                                          <p:spTgt spid="392"/>
                                        </p:tgtEl>
                                        <p:attrNameLst>
                                          <p:attrName>style.visibility</p:attrName>
                                        </p:attrNameLst>
                                      </p:cBhvr>
                                      <p:to>
                                        <p:strVal val="visible"/>
                                      </p:to>
                                    </p:set>
                                  </p:childTnLst>
                                </p:cTn>
                              </p:par>
                              <p:par>
                                <p:cTn id="3057" presetID="1" presetClass="entr" presetSubtype="0" fill="hold" grpId="3" nodeType="withEffect">
                                  <p:stCondLst>
                                    <p:cond delay="0"/>
                                  </p:stCondLst>
                                  <p:childTnLst>
                                    <p:set>
                                      <p:cBhvr>
                                        <p:cTn id="3058"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89"/>
                  </p:tgtEl>
                </p:cond>
              </p:nextCondLst>
            </p:seq>
            <p:seq concurrent="1" nextAc="seek">
              <p:cTn id="3059" restart="whenNotActive" fill="hold" evtFilter="cancelBubble" nodeType="interactiveSeq">
                <p:stCondLst>
                  <p:cond evt="onClick" delay="0">
                    <p:tgtEl>
                      <p:spTgt spid="392"/>
                    </p:tgtEl>
                  </p:cond>
                </p:stCondLst>
                <p:endSync evt="end" delay="0">
                  <p:rtn val="all"/>
                </p:endSync>
                <p:childTnLst>
                  <p:par>
                    <p:cTn id="3060" fill="hold">
                      <p:stCondLst>
                        <p:cond delay="0"/>
                      </p:stCondLst>
                      <p:childTnLst>
                        <p:par>
                          <p:cTn id="3061" fill="hold">
                            <p:stCondLst>
                              <p:cond delay="0"/>
                            </p:stCondLst>
                            <p:childTnLst>
                              <p:par>
                                <p:cTn id="3062" presetID="1" presetClass="exit" presetSubtype="0" fill="hold" grpId="1" nodeType="withEffect">
                                  <p:stCondLst>
                                    <p:cond delay="0"/>
                                  </p:stCondLst>
                                  <p:childTnLst>
                                    <p:set>
                                      <p:cBhvr>
                                        <p:cTn id="3063" dur="1" fill="hold">
                                          <p:stCondLst>
                                            <p:cond delay="0"/>
                                          </p:stCondLst>
                                        </p:cTn>
                                        <p:tgtEl>
                                          <p:spTgt spid="392"/>
                                        </p:tgtEl>
                                        <p:attrNameLst>
                                          <p:attrName>style.visibility</p:attrName>
                                        </p:attrNameLst>
                                      </p:cBhvr>
                                      <p:to>
                                        <p:strVal val="hidden"/>
                                      </p:to>
                                    </p:set>
                                  </p:childTnLst>
                                </p:cTn>
                              </p:par>
                              <p:par>
                                <p:cTn id="3064" presetID="1" presetClass="exit" presetSubtype="0" fill="hold" grpId="1" nodeType="withEffect">
                                  <p:stCondLst>
                                    <p:cond delay="0"/>
                                  </p:stCondLst>
                                  <p:childTnLst>
                                    <p:set>
                                      <p:cBhvr>
                                        <p:cTn id="3065" dur="1" fill="hold">
                                          <p:stCondLst>
                                            <p:cond delay="0"/>
                                          </p:stCondLst>
                                        </p:cTn>
                                        <p:tgtEl>
                                          <p:spTgt spid="391"/>
                                        </p:tgtEl>
                                        <p:attrNameLst>
                                          <p:attrName>style.visibility</p:attrName>
                                        </p:attrNameLst>
                                      </p:cBhvr>
                                      <p:to>
                                        <p:strVal val="hidden"/>
                                      </p:to>
                                    </p:set>
                                  </p:childTnLst>
                                </p:cTn>
                              </p:par>
                              <p:par>
                                <p:cTn id="3066" presetID="1" presetClass="entr" presetSubtype="0" fill="hold" grpId="3" nodeType="withEffect">
                                  <p:stCondLst>
                                    <p:cond delay="0"/>
                                  </p:stCondLst>
                                  <p:childTnLst>
                                    <p:set>
                                      <p:cBhvr>
                                        <p:cTn id="3067" dur="1" fill="hold">
                                          <p:stCondLst>
                                            <p:cond delay="0"/>
                                          </p:stCondLst>
                                        </p:cTn>
                                        <p:tgtEl>
                                          <p:spTgt spid="390"/>
                                        </p:tgtEl>
                                        <p:attrNameLst>
                                          <p:attrName>style.visibility</p:attrName>
                                        </p:attrNameLst>
                                      </p:cBhvr>
                                      <p:to>
                                        <p:strVal val="visible"/>
                                      </p:to>
                                    </p:set>
                                  </p:childTnLst>
                                </p:cTn>
                              </p:par>
                              <p:par>
                                <p:cTn id="3068" presetID="1" presetClass="entr" presetSubtype="0" fill="hold" grpId="3" nodeType="withEffect">
                                  <p:stCondLst>
                                    <p:cond delay="0"/>
                                  </p:stCondLst>
                                  <p:childTnLst>
                                    <p:set>
                                      <p:cBhvr>
                                        <p:cTn id="3069"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92"/>
                  </p:tgtEl>
                </p:cond>
              </p:nextCondLst>
            </p:seq>
            <p:seq concurrent="1" nextAc="seek">
              <p:cTn id="3070" restart="whenNotActive" fill="hold" evtFilter="cancelBubble" nodeType="interactiveSeq">
                <p:stCondLst>
                  <p:cond evt="onClick" delay="0">
                    <p:tgtEl>
                      <p:spTgt spid="391"/>
                    </p:tgtEl>
                  </p:cond>
                </p:stCondLst>
                <p:endSync evt="end" delay="0">
                  <p:rtn val="all"/>
                </p:endSync>
                <p:childTnLst>
                  <p:par>
                    <p:cTn id="3071" fill="hold">
                      <p:stCondLst>
                        <p:cond delay="0"/>
                      </p:stCondLst>
                      <p:childTnLst>
                        <p:par>
                          <p:cTn id="3072" fill="hold">
                            <p:stCondLst>
                              <p:cond delay="0"/>
                            </p:stCondLst>
                            <p:childTnLst>
                              <p:par>
                                <p:cTn id="3073" presetID="1" presetClass="exit" presetSubtype="0" fill="hold" grpId="2" nodeType="withEffect">
                                  <p:stCondLst>
                                    <p:cond delay="0"/>
                                  </p:stCondLst>
                                  <p:childTnLst>
                                    <p:set>
                                      <p:cBhvr>
                                        <p:cTn id="3074" dur="1" fill="hold">
                                          <p:stCondLst>
                                            <p:cond delay="0"/>
                                          </p:stCondLst>
                                        </p:cTn>
                                        <p:tgtEl>
                                          <p:spTgt spid="391"/>
                                        </p:tgtEl>
                                        <p:attrNameLst>
                                          <p:attrName>style.visibility</p:attrName>
                                        </p:attrNameLst>
                                      </p:cBhvr>
                                      <p:to>
                                        <p:strVal val="hidden"/>
                                      </p:to>
                                    </p:set>
                                  </p:childTnLst>
                                </p:cTn>
                              </p:par>
                              <p:par>
                                <p:cTn id="3075" presetID="1" presetClass="exit" presetSubtype="0" fill="hold" grpId="2" nodeType="withEffect">
                                  <p:stCondLst>
                                    <p:cond delay="0"/>
                                  </p:stCondLst>
                                  <p:childTnLst>
                                    <p:set>
                                      <p:cBhvr>
                                        <p:cTn id="3076" dur="1" fill="hold">
                                          <p:stCondLst>
                                            <p:cond delay="0"/>
                                          </p:stCondLst>
                                        </p:cTn>
                                        <p:tgtEl>
                                          <p:spTgt spid="392"/>
                                        </p:tgtEl>
                                        <p:attrNameLst>
                                          <p:attrName>style.visibility</p:attrName>
                                        </p:attrNameLst>
                                      </p:cBhvr>
                                      <p:to>
                                        <p:strVal val="hidden"/>
                                      </p:to>
                                    </p:set>
                                  </p:childTnLst>
                                </p:cTn>
                              </p:par>
                              <p:par>
                                <p:cTn id="3077" presetID="1" presetClass="entr" presetSubtype="0" fill="hold" grpId="0" nodeType="withEffect">
                                  <p:stCondLst>
                                    <p:cond delay="0"/>
                                  </p:stCondLst>
                                  <p:childTnLst>
                                    <p:set>
                                      <p:cBhvr>
                                        <p:cTn id="3078" dur="1" fill="hold">
                                          <p:stCondLst>
                                            <p:cond delay="0"/>
                                          </p:stCondLst>
                                        </p:cTn>
                                        <p:tgtEl>
                                          <p:spTgt spid="393"/>
                                        </p:tgtEl>
                                        <p:attrNameLst>
                                          <p:attrName>style.visibility</p:attrName>
                                        </p:attrNameLst>
                                      </p:cBhvr>
                                      <p:to>
                                        <p:strVal val="visible"/>
                                      </p:to>
                                    </p:set>
                                  </p:childTnLst>
                                </p:cTn>
                              </p:par>
                              <p:par>
                                <p:cTn id="3079" presetID="1" presetClass="entr" presetSubtype="0" fill="hold" grpId="0" nodeType="withEffect">
                                  <p:stCondLst>
                                    <p:cond delay="0"/>
                                  </p:stCondLst>
                                  <p:childTnLst>
                                    <p:set>
                                      <p:cBhvr>
                                        <p:cTn id="3080"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1"/>
                  </p:tgtEl>
                </p:cond>
              </p:nextCondLst>
            </p:seq>
            <p:seq concurrent="1" nextAc="seek">
              <p:cTn id="3081" restart="whenNotActive" fill="hold" evtFilter="cancelBubble" nodeType="interactiveSeq">
                <p:stCondLst>
                  <p:cond evt="onClick" delay="0">
                    <p:tgtEl>
                      <p:spTgt spid="394"/>
                    </p:tgtEl>
                  </p:cond>
                </p:stCondLst>
                <p:endSync evt="end" delay="0">
                  <p:rtn val="all"/>
                </p:endSync>
                <p:childTnLst>
                  <p:par>
                    <p:cTn id="3082" fill="hold">
                      <p:stCondLst>
                        <p:cond delay="0"/>
                      </p:stCondLst>
                      <p:childTnLst>
                        <p:par>
                          <p:cTn id="3083" fill="hold">
                            <p:stCondLst>
                              <p:cond delay="0"/>
                            </p:stCondLst>
                            <p:childTnLst>
                              <p:par>
                                <p:cTn id="3084" presetID="1" presetClass="exit" presetSubtype="0" fill="hold" grpId="1" nodeType="withEffect">
                                  <p:stCondLst>
                                    <p:cond delay="0"/>
                                  </p:stCondLst>
                                  <p:childTnLst>
                                    <p:set>
                                      <p:cBhvr>
                                        <p:cTn id="3085" dur="1" fill="hold">
                                          <p:stCondLst>
                                            <p:cond delay="0"/>
                                          </p:stCondLst>
                                        </p:cTn>
                                        <p:tgtEl>
                                          <p:spTgt spid="393"/>
                                        </p:tgtEl>
                                        <p:attrNameLst>
                                          <p:attrName>style.visibility</p:attrName>
                                        </p:attrNameLst>
                                      </p:cBhvr>
                                      <p:to>
                                        <p:strVal val="hidden"/>
                                      </p:to>
                                    </p:set>
                                  </p:childTnLst>
                                </p:cTn>
                              </p:par>
                              <p:par>
                                <p:cTn id="3086" presetID="1" presetClass="exit" presetSubtype="0" fill="hold" grpId="1" nodeType="withEffect">
                                  <p:stCondLst>
                                    <p:cond delay="0"/>
                                  </p:stCondLst>
                                  <p:childTnLst>
                                    <p:set>
                                      <p:cBhvr>
                                        <p:cTn id="3087" dur="1" fill="hold">
                                          <p:stCondLst>
                                            <p:cond delay="0"/>
                                          </p:stCondLst>
                                        </p:cTn>
                                        <p:tgtEl>
                                          <p:spTgt spid="394"/>
                                        </p:tgtEl>
                                        <p:attrNameLst>
                                          <p:attrName>style.visibility</p:attrName>
                                        </p:attrNameLst>
                                      </p:cBhvr>
                                      <p:to>
                                        <p:strVal val="hidden"/>
                                      </p:to>
                                    </p:set>
                                  </p:childTnLst>
                                </p:cTn>
                              </p:par>
                              <p:par>
                                <p:cTn id="3088" presetID="1" presetClass="entr" presetSubtype="0" fill="hold" grpId="0" nodeType="withEffect">
                                  <p:stCondLst>
                                    <p:cond delay="0"/>
                                  </p:stCondLst>
                                  <p:childTnLst>
                                    <p:set>
                                      <p:cBhvr>
                                        <p:cTn id="3089" dur="1" fill="hold">
                                          <p:stCondLst>
                                            <p:cond delay="0"/>
                                          </p:stCondLst>
                                        </p:cTn>
                                        <p:tgtEl>
                                          <p:spTgt spid="392"/>
                                        </p:tgtEl>
                                        <p:attrNameLst>
                                          <p:attrName>style.visibility</p:attrName>
                                        </p:attrNameLst>
                                      </p:cBhvr>
                                      <p:to>
                                        <p:strVal val="visible"/>
                                      </p:to>
                                    </p:set>
                                  </p:childTnLst>
                                </p:cTn>
                              </p:par>
                              <p:par>
                                <p:cTn id="3090" presetID="1" presetClass="entr" presetSubtype="0" fill="hold" grpId="0" nodeType="withEffect">
                                  <p:stCondLst>
                                    <p:cond delay="0"/>
                                  </p:stCondLst>
                                  <p:childTnLst>
                                    <p:set>
                                      <p:cBhvr>
                                        <p:cTn id="3091"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94"/>
                  </p:tgtEl>
                </p:cond>
              </p:nextCondLst>
            </p:seq>
            <p:seq concurrent="1" nextAc="seek">
              <p:cTn id="3092" restart="whenNotActive" fill="hold" evtFilter="cancelBubble" nodeType="interactiveSeq">
                <p:stCondLst>
                  <p:cond evt="onClick" delay="0">
                    <p:tgtEl>
                      <p:spTgt spid="393"/>
                    </p:tgtEl>
                  </p:cond>
                </p:stCondLst>
                <p:endSync evt="end" delay="0">
                  <p:rtn val="all"/>
                </p:endSync>
                <p:childTnLst>
                  <p:par>
                    <p:cTn id="3093" fill="hold">
                      <p:stCondLst>
                        <p:cond delay="0"/>
                      </p:stCondLst>
                      <p:childTnLst>
                        <p:par>
                          <p:cTn id="3094" fill="hold">
                            <p:stCondLst>
                              <p:cond delay="0"/>
                            </p:stCondLst>
                            <p:childTnLst>
                              <p:par>
                                <p:cTn id="3095" presetID="1" presetClass="exit" presetSubtype="0" fill="hold" grpId="2" nodeType="withEffect">
                                  <p:stCondLst>
                                    <p:cond delay="0"/>
                                  </p:stCondLst>
                                  <p:childTnLst>
                                    <p:set>
                                      <p:cBhvr>
                                        <p:cTn id="3096" dur="1" fill="hold">
                                          <p:stCondLst>
                                            <p:cond delay="0"/>
                                          </p:stCondLst>
                                        </p:cTn>
                                        <p:tgtEl>
                                          <p:spTgt spid="393"/>
                                        </p:tgtEl>
                                        <p:attrNameLst>
                                          <p:attrName>style.visibility</p:attrName>
                                        </p:attrNameLst>
                                      </p:cBhvr>
                                      <p:to>
                                        <p:strVal val="hidden"/>
                                      </p:to>
                                    </p:set>
                                  </p:childTnLst>
                                </p:cTn>
                              </p:par>
                              <p:par>
                                <p:cTn id="3097" presetID="1" presetClass="exit" presetSubtype="0" fill="hold" grpId="3" nodeType="withEffect">
                                  <p:stCondLst>
                                    <p:cond delay="0"/>
                                  </p:stCondLst>
                                  <p:childTnLst>
                                    <p:set>
                                      <p:cBhvr>
                                        <p:cTn id="3098" dur="1" fill="hold">
                                          <p:stCondLst>
                                            <p:cond delay="0"/>
                                          </p:stCondLst>
                                        </p:cTn>
                                        <p:tgtEl>
                                          <p:spTgt spid="394"/>
                                        </p:tgtEl>
                                        <p:attrNameLst>
                                          <p:attrName>style.visibility</p:attrName>
                                        </p:attrNameLst>
                                      </p:cBhvr>
                                      <p:to>
                                        <p:strVal val="hidden"/>
                                      </p:to>
                                    </p:set>
                                  </p:childTnLst>
                                </p:cTn>
                              </p:par>
                              <p:par>
                                <p:cTn id="3099" presetID="1" presetClass="entr" presetSubtype="0" fill="hold" grpId="0" nodeType="withEffect">
                                  <p:stCondLst>
                                    <p:cond delay="0"/>
                                  </p:stCondLst>
                                  <p:childTnLst>
                                    <p:set>
                                      <p:cBhvr>
                                        <p:cTn id="3100" dur="1" fill="hold">
                                          <p:stCondLst>
                                            <p:cond delay="0"/>
                                          </p:stCondLst>
                                        </p:cTn>
                                        <p:tgtEl>
                                          <p:spTgt spid="396"/>
                                        </p:tgtEl>
                                        <p:attrNameLst>
                                          <p:attrName>style.visibility</p:attrName>
                                        </p:attrNameLst>
                                      </p:cBhvr>
                                      <p:to>
                                        <p:strVal val="visible"/>
                                      </p:to>
                                    </p:set>
                                  </p:childTnLst>
                                </p:cTn>
                              </p:par>
                              <p:par>
                                <p:cTn id="3101" presetID="1" presetClass="entr" presetSubtype="0" fill="hold" grpId="0" nodeType="withEffect">
                                  <p:stCondLst>
                                    <p:cond delay="0"/>
                                  </p:stCondLst>
                                  <p:childTnLst>
                                    <p:set>
                                      <p:cBhvr>
                                        <p:cTn id="3102"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3"/>
                  </p:tgtEl>
                </p:cond>
              </p:nextCondLst>
            </p:seq>
            <p:seq concurrent="1" nextAc="seek">
              <p:cTn id="3103" restart="whenNotActive" fill="hold" evtFilter="cancelBubble" nodeType="interactiveSeq">
                <p:stCondLst>
                  <p:cond evt="onClick" delay="0">
                    <p:tgtEl>
                      <p:spTgt spid="396"/>
                    </p:tgtEl>
                  </p:cond>
                </p:stCondLst>
                <p:endSync evt="end" delay="0">
                  <p:rtn val="all"/>
                </p:endSync>
                <p:childTnLst>
                  <p:par>
                    <p:cTn id="3104" fill="hold">
                      <p:stCondLst>
                        <p:cond delay="0"/>
                      </p:stCondLst>
                      <p:childTnLst>
                        <p:par>
                          <p:cTn id="3105" fill="hold">
                            <p:stCondLst>
                              <p:cond delay="0"/>
                            </p:stCondLst>
                            <p:childTnLst>
                              <p:par>
                                <p:cTn id="3106" presetID="1" presetClass="exit" presetSubtype="0" fill="hold" grpId="1" nodeType="withEffect">
                                  <p:stCondLst>
                                    <p:cond delay="0"/>
                                  </p:stCondLst>
                                  <p:childTnLst>
                                    <p:set>
                                      <p:cBhvr>
                                        <p:cTn id="3107" dur="1" fill="hold">
                                          <p:stCondLst>
                                            <p:cond delay="0"/>
                                          </p:stCondLst>
                                        </p:cTn>
                                        <p:tgtEl>
                                          <p:spTgt spid="396"/>
                                        </p:tgtEl>
                                        <p:attrNameLst>
                                          <p:attrName>style.visibility</p:attrName>
                                        </p:attrNameLst>
                                      </p:cBhvr>
                                      <p:to>
                                        <p:strVal val="hidden"/>
                                      </p:to>
                                    </p:set>
                                  </p:childTnLst>
                                </p:cTn>
                              </p:par>
                              <p:par>
                                <p:cTn id="3108" presetID="1" presetClass="exit" presetSubtype="0" fill="hold" grpId="1" nodeType="withEffect">
                                  <p:stCondLst>
                                    <p:cond delay="0"/>
                                  </p:stCondLst>
                                  <p:childTnLst>
                                    <p:set>
                                      <p:cBhvr>
                                        <p:cTn id="3109" dur="1" fill="hold">
                                          <p:stCondLst>
                                            <p:cond delay="0"/>
                                          </p:stCondLst>
                                        </p:cTn>
                                        <p:tgtEl>
                                          <p:spTgt spid="395"/>
                                        </p:tgtEl>
                                        <p:attrNameLst>
                                          <p:attrName>style.visibility</p:attrName>
                                        </p:attrNameLst>
                                      </p:cBhvr>
                                      <p:to>
                                        <p:strVal val="hidden"/>
                                      </p:to>
                                    </p:set>
                                  </p:childTnLst>
                                </p:cTn>
                              </p:par>
                              <p:par>
                                <p:cTn id="3110" presetID="1" presetClass="entr" presetSubtype="0" fill="hold" grpId="3" nodeType="withEffect">
                                  <p:stCondLst>
                                    <p:cond delay="0"/>
                                  </p:stCondLst>
                                  <p:childTnLst>
                                    <p:set>
                                      <p:cBhvr>
                                        <p:cTn id="3111" dur="1" fill="hold">
                                          <p:stCondLst>
                                            <p:cond delay="0"/>
                                          </p:stCondLst>
                                        </p:cTn>
                                        <p:tgtEl>
                                          <p:spTgt spid="393"/>
                                        </p:tgtEl>
                                        <p:attrNameLst>
                                          <p:attrName>style.visibility</p:attrName>
                                        </p:attrNameLst>
                                      </p:cBhvr>
                                      <p:to>
                                        <p:strVal val="visible"/>
                                      </p:to>
                                    </p:set>
                                  </p:childTnLst>
                                </p:cTn>
                              </p:par>
                              <p:par>
                                <p:cTn id="3112" presetID="1" presetClass="entr" presetSubtype="0" fill="hold" grpId="2" nodeType="withEffect">
                                  <p:stCondLst>
                                    <p:cond delay="0"/>
                                  </p:stCondLst>
                                  <p:childTnLst>
                                    <p:set>
                                      <p:cBhvr>
                                        <p:cTn id="3113"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6"/>
                  </p:tgtEl>
                </p:cond>
              </p:nextCondLst>
            </p:seq>
            <p:seq concurrent="1" nextAc="seek">
              <p:cTn id="3114" restart="whenNotActive" fill="hold" evtFilter="cancelBubble" nodeType="interactiveSeq">
                <p:stCondLst>
                  <p:cond evt="onClick" delay="0">
                    <p:tgtEl>
                      <p:spTgt spid="395"/>
                    </p:tgtEl>
                  </p:cond>
                </p:stCondLst>
                <p:endSync evt="end" delay="0">
                  <p:rtn val="all"/>
                </p:endSync>
                <p:childTnLst>
                  <p:par>
                    <p:cTn id="3115" fill="hold">
                      <p:stCondLst>
                        <p:cond delay="0"/>
                      </p:stCondLst>
                      <p:childTnLst>
                        <p:par>
                          <p:cTn id="3116" fill="hold">
                            <p:stCondLst>
                              <p:cond delay="0"/>
                            </p:stCondLst>
                            <p:childTnLst>
                              <p:par>
                                <p:cTn id="3117" presetID="1" presetClass="exit" presetSubtype="0" fill="hold" grpId="2" nodeType="withEffect">
                                  <p:stCondLst>
                                    <p:cond delay="0"/>
                                  </p:stCondLst>
                                  <p:childTnLst>
                                    <p:set>
                                      <p:cBhvr>
                                        <p:cTn id="3118" dur="1" fill="hold">
                                          <p:stCondLst>
                                            <p:cond delay="0"/>
                                          </p:stCondLst>
                                        </p:cTn>
                                        <p:tgtEl>
                                          <p:spTgt spid="395"/>
                                        </p:tgtEl>
                                        <p:attrNameLst>
                                          <p:attrName>style.visibility</p:attrName>
                                        </p:attrNameLst>
                                      </p:cBhvr>
                                      <p:to>
                                        <p:strVal val="hidden"/>
                                      </p:to>
                                    </p:set>
                                  </p:childTnLst>
                                </p:cTn>
                              </p:par>
                              <p:par>
                                <p:cTn id="3119" presetID="1" presetClass="exit" presetSubtype="0" fill="hold" grpId="2" nodeType="withEffect">
                                  <p:stCondLst>
                                    <p:cond delay="0"/>
                                  </p:stCondLst>
                                  <p:childTnLst>
                                    <p:set>
                                      <p:cBhvr>
                                        <p:cTn id="3120" dur="1" fill="hold">
                                          <p:stCondLst>
                                            <p:cond delay="0"/>
                                          </p:stCondLst>
                                        </p:cTn>
                                        <p:tgtEl>
                                          <p:spTgt spid="396"/>
                                        </p:tgtEl>
                                        <p:attrNameLst>
                                          <p:attrName>style.visibility</p:attrName>
                                        </p:attrNameLst>
                                      </p:cBhvr>
                                      <p:to>
                                        <p:strVal val="hidden"/>
                                      </p:to>
                                    </p:set>
                                  </p:childTnLst>
                                </p:cTn>
                              </p:par>
                              <p:par>
                                <p:cTn id="3121" presetID="1" presetClass="entr" presetSubtype="0" fill="hold" grpId="3" nodeType="withEffect">
                                  <p:stCondLst>
                                    <p:cond delay="0"/>
                                  </p:stCondLst>
                                  <p:childTnLst>
                                    <p:set>
                                      <p:cBhvr>
                                        <p:cTn id="3122" dur="1" fill="hold">
                                          <p:stCondLst>
                                            <p:cond delay="0"/>
                                          </p:stCondLst>
                                        </p:cTn>
                                        <p:tgtEl>
                                          <p:spTgt spid="398"/>
                                        </p:tgtEl>
                                        <p:attrNameLst>
                                          <p:attrName>style.visibility</p:attrName>
                                        </p:attrNameLst>
                                      </p:cBhvr>
                                      <p:to>
                                        <p:strVal val="visible"/>
                                      </p:to>
                                    </p:set>
                                  </p:childTnLst>
                                </p:cTn>
                              </p:par>
                              <p:par>
                                <p:cTn id="3123" presetID="1" presetClass="entr" presetSubtype="0" fill="hold" grpId="3" nodeType="withEffect">
                                  <p:stCondLst>
                                    <p:cond delay="0"/>
                                  </p:stCondLst>
                                  <p:childTnLst>
                                    <p:set>
                                      <p:cBhvr>
                                        <p:cTn id="3124"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395"/>
                  </p:tgtEl>
                </p:cond>
              </p:nextCondLst>
            </p:seq>
            <p:seq concurrent="1" nextAc="seek">
              <p:cTn id="3125" restart="whenNotActive" fill="hold" evtFilter="cancelBubble" nodeType="interactiveSeq">
                <p:stCondLst>
                  <p:cond evt="onClick" delay="0">
                    <p:tgtEl>
                      <p:spTgt spid="398"/>
                    </p:tgtEl>
                  </p:cond>
                </p:stCondLst>
                <p:endSync evt="end" delay="0">
                  <p:rtn val="all"/>
                </p:endSync>
                <p:childTnLst>
                  <p:par>
                    <p:cTn id="3126" fill="hold">
                      <p:stCondLst>
                        <p:cond delay="0"/>
                      </p:stCondLst>
                      <p:childTnLst>
                        <p:par>
                          <p:cTn id="3127" fill="hold">
                            <p:stCondLst>
                              <p:cond delay="0"/>
                            </p:stCondLst>
                            <p:childTnLst>
                              <p:par>
                                <p:cTn id="3128" presetID="1" presetClass="exit" presetSubtype="0" fill="hold" grpId="1" nodeType="withEffect">
                                  <p:stCondLst>
                                    <p:cond delay="0"/>
                                  </p:stCondLst>
                                  <p:childTnLst>
                                    <p:set>
                                      <p:cBhvr>
                                        <p:cTn id="3129" dur="1" fill="hold">
                                          <p:stCondLst>
                                            <p:cond delay="0"/>
                                          </p:stCondLst>
                                        </p:cTn>
                                        <p:tgtEl>
                                          <p:spTgt spid="398"/>
                                        </p:tgtEl>
                                        <p:attrNameLst>
                                          <p:attrName>style.visibility</p:attrName>
                                        </p:attrNameLst>
                                      </p:cBhvr>
                                      <p:to>
                                        <p:strVal val="hidden"/>
                                      </p:to>
                                    </p:set>
                                  </p:childTnLst>
                                </p:cTn>
                              </p:par>
                              <p:par>
                                <p:cTn id="3130" presetID="1" presetClass="exit" presetSubtype="0" fill="hold" grpId="1" nodeType="withEffect">
                                  <p:stCondLst>
                                    <p:cond delay="0"/>
                                  </p:stCondLst>
                                  <p:childTnLst>
                                    <p:set>
                                      <p:cBhvr>
                                        <p:cTn id="3131" dur="1" fill="hold">
                                          <p:stCondLst>
                                            <p:cond delay="0"/>
                                          </p:stCondLst>
                                        </p:cTn>
                                        <p:tgtEl>
                                          <p:spTgt spid="397"/>
                                        </p:tgtEl>
                                        <p:attrNameLst>
                                          <p:attrName>style.visibility</p:attrName>
                                        </p:attrNameLst>
                                      </p:cBhvr>
                                      <p:to>
                                        <p:strVal val="hidden"/>
                                      </p:to>
                                    </p:set>
                                  </p:childTnLst>
                                </p:cTn>
                              </p:par>
                              <p:par>
                                <p:cTn id="3132" presetID="1" presetClass="entr" presetSubtype="0" fill="hold" grpId="3" nodeType="withEffect">
                                  <p:stCondLst>
                                    <p:cond delay="0"/>
                                  </p:stCondLst>
                                  <p:childTnLst>
                                    <p:set>
                                      <p:cBhvr>
                                        <p:cTn id="3133" dur="1" fill="hold">
                                          <p:stCondLst>
                                            <p:cond delay="0"/>
                                          </p:stCondLst>
                                        </p:cTn>
                                        <p:tgtEl>
                                          <p:spTgt spid="396"/>
                                        </p:tgtEl>
                                        <p:attrNameLst>
                                          <p:attrName>style.visibility</p:attrName>
                                        </p:attrNameLst>
                                      </p:cBhvr>
                                      <p:to>
                                        <p:strVal val="visible"/>
                                      </p:to>
                                    </p:set>
                                  </p:childTnLst>
                                </p:cTn>
                              </p:par>
                              <p:par>
                                <p:cTn id="3134" presetID="1" presetClass="entr" presetSubtype="0" fill="hold" grpId="3" nodeType="withEffect">
                                  <p:stCondLst>
                                    <p:cond delay="0"/>
                                  </p:stCondLst>
                                  <p:childTnLst>
                                    <p:set>
                                      <p:cBhvr>
                                        <p:cTn id="3135"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8"/>
                  </p:tgtEl>
                </p:cond>
              </p:nextCondLst>
            </p:seq>
            <p:seq concurrent="1" nextAc="seek">
              <p:cTn id="3136" restart="whenNotActive" fill="hold" evtFilter="cancelBubble" nodeType="interactiveSeq">
                <p:stCondLst>
                  <p:cond evt="onClick" delay="0">
                    <p:tgtEl>
                      <p:spTgt spid="397"/>
                    </p:tgtEl>
                  </p:cond>
                </p:stCondLst>
                <p:endSync evt="end" delay="0">
                  <p:rtn val="all"/>
                </p:endSync>
                <p:childTnLst>
                  <p:par>
                    <p:cTn id="3137" fill="hold">
                      <p:stCondLst>
                        <p:cond delay="0"/>
                      </p:stCondLst>
                      <p:childTnLst>
                        <p:par>
                          <p:cTn id="3138" fill="hold">
                            <p:stCondLst>
                              <p:cond delay="0"/>
                            </p:stCondLst>
                            <p:childTnLst>
                              <p:par>
                                <p:cTn id="3139" presetID="1" presetClass="exit" presetSubtype="0" fill="hold" grpId="2" nodeType="withEffect">
                                  <p:stCondLst>
                                    <p:cond delay="0"/>
                                  </p:stCondLst>
                                  <p:childTnLst>
                                    <p:set>
                                      <p:cBhvr>
                                        <p:cTn id="3140" dur="1" fill="hold">
                                          <p:stCondLst>
                                            <p:cond delay="0"/>
                                          </p:stCondLst>
                                        </p:cTn>
                                        <p:tgtEl>
                                          <p:spTgt spid="397"/>
                                        </p:tgtEl>
                                        <p:attrNameLst>
                                          <p:attrName>style.visibility</p:attrName>
                                        </p:attrNameLst>
                                      </p:cBhvr>
                                      <p:to>
                                        <p:strVal val="hidden"/>
                                      </p:to>
                                    </p:set>
                                  </p:childTnLst>
                                </p:cTn>
                              </p:par>
                              <p:par>
                                <p:cTn id="3141" presetID="1" presetClass="exit" presetSubtype="0" fill="hold" grpId="2" nodeType="withEffect">
                                  <p:stCondLst>
                                    <p:cond delay="0"/>
                                  </p:stCondLst>
                                  <p:childTnLst>
                                    <p:set>
                                      <p:cBhvr>
                                        <p:cTn id="3142" dur="1" fill="hold">
                                          <p:stCondLst>
                                            <p:cond delay="0"/>
                                          </p:stCondLst>
                                        </p:cTn>
                                        <p:tgtEl>
                                          <p:spTgt spid="398"/>
                                        </p:tgtEl>
                                        <p:attrNameLst>
                                          <p:attrName>style.visibility</p:attrName>
                                        </p:attrNameLst>
                                      </p:cBhvr>
                                      <p:to>
                                        <p:strVal val="hidden"/>
                                      </p:to>
                                    </p:set>
                                  </p:childTnLst>
                                </p:cTn>
                              </p:par>
                              <p:par>
                                <p:cTn id="3143" presetID="1" presetClass="entr" presetSubtype="0" fill="hold" grpId="3" nodeType="withEffect">
                                  <p:stCondLst>
                                    <p:cond delay="0"/>
                                  </p:stCondLst>
                                  <p:childTnLst>
                                    <p:set>
                                      <p:cBhvr>
                                        <p:cTn id="3144" dur="1" fill="hold">
                                          <p:stCondLst>
                                            <p:cond delay="0"/>
                                          </p:stCondLst>
                                        </p:cTn>
                                        <p:tgtEl>
                                          <p:spTgt spid="400"/>
                                        </p:tgtEl>
                                        <p:attrNameLst>
                                          <p:attrName>style.visibility</p:attrName>
                                        </p:attrNameLst>
                                      </p:cBhvr>
                                      <p:to>
                                        <p:strVal val="visible"/>
                                      </p:to>
                                    </p:set>
                                  </p:childTnLst>
                                </p:cTn>
                              </p:par>
                              <p:par>
                                <p:cTn id="3145" presetID="1" presetClass="entr" presetSubtype="0" fill="hold" grpId="3" nodeType="withEffect">
                                  <p:stCondLst>
                                    <p:cond delay="0"/>
                                  </p:stCondLst>
                                  <p:childTnLst>
                                    <p:set>
                                      <p:cBhvr>
                                        <p:cTn id="3146"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397"/>
                  </p:tgtEl>
                </p:cond>
              </p:nextCondLst>
            </p:seq>
            <p:seq concurrent="1" nextAc="seek">
              <p:cTn id="3147" restart="whenNotActive" fill="hold" evtFilter="cancelBubble" nodeType="interactiveSeq">
                <p:stCondLst>
                  <p:cond evt="onClick" delay="0">
                    <p:tgtEl>
                      <p:spTgt spid="400"/>
                    </p:tgtEl>
                  </p:cond>
                </p:stCondLst>
                <p:endSync evt="end" delay="0">
                  <p:rtn val="all"/>
                </p:endSync>
                <p:childTnLst>
                  <p:par>
                    <p:cTn id="3148" fill="hold">
                      <p:stCondLst>
                        <p:cond delay="0"/>
                      </p:stCondLst>
                      <p:childTnLst>
                        <p:par>
                          <p:cTn id="3149" fill="hold">
                            <p:stCondLst>
                              <p:cond delay="0"/>
                            </p:stCondLst>
                            <p:childTnLst>
                              <p:par>
                                <p:cTn id="3150" presetID="1" presetClass="exit" presetSubtype="0" fill="hold" grpId="1" nodeType="withEffect">
                                  <p:stCondLst>
                                    <p:cond delay="0"/>
                                  </p:stCondLst>
                                  <p:childTnLst>
                                    <p:set>
                                      <p:cBhvr>
                                        <p:cTn id="3151" dur="1" fill="hold">
                                          <p:stCondLst>
                                            <p:cond delay="0"/>
                                          </p:stCondLst>
                                        </p:cTn>
                                        <p:tgtEl>
                                          <p:spTgt spid="400"/>
                                        </p:tgtEl>
                                        <p:attrNameLst>
                                          <p:attrName>style.visibility</p:attrName>
                                        </p:attrNameLst>
                                      </p:cBhvr>
                                      <p:to>
                                        <p:strVal val="hidden"/>
                                      </p:to>
                                    </p:set>
                                  </p:childTnLst>
                                </p:cTn>
                              </p:par>
                              <p:par>
                                <p:cTn id="3152" presetID="1" presetClass="exit" presetSubtype="0" fill="hold" grpId="1" nodeType="withEffect">
                                  <p:stCondLst>
                                    <p:cond delay="0"/>
                                  </p:stCondLst>
                                  <p:childTnLst>
                                    <p:set>
                                      <p:cBhvr>
                                        <p:cTn id="3153" dur="1" fill="hold">
                                          <p:stCondLst>
                                            <p:cond delay="0"/>
                                          </p:stCondLst>
                                        </p:cTn>
                                        <p:tgtEl>
                                          <p:spTgt spid="399"/>
                                        </p:tgtEl>
                                        <p:attrNameLst>
                                          <p:attrName>style.visibility</p:attrName>
                                        </p:attrNameLst>
                                      </p:cBhvr>
                                      <p:to>
                                        <p:strVal val="hidden"/>
                                      </p:to>
                                    </p:set>
                                  </p:childTnLst>
                                </p:cTn>
                              </p:par>
                              <p:par>
                                <p:cTn id="3154" presetID="1" presetClass="entr" presetSubtype="0" fill="hold" grpId="0" nodeType="withEffect">
                                  <p:stCondLst>
                                    <p:cond delay="0"/>
                                  </p:stCondLst>
                                  <p:childTnLst>
                                    <p:set>
                                      <p:cBhvr>
                                        <p:cTn id="3155" dur="1" fill="hold">
                                          <p:stCondLst>
                                            <p:cond delay="0"/>
                                          </p:stCondLst>
                                        </p:cTn>
                                        <p:tgtEl>
                                          <p:spTgt spid="398"/>
                                        </p:tgtEl>
                                        <p:attrNameLst>
                                          <p:attrName>style.visibility</p:attrName>
                                        </p:attrNameLst>
                                      </p:cBhvr>
                                      <p:to>
                                        <p:strVal val="visible"/>
                                      </p:to>
                                    </p:set>
                                  </p:childTnLst>
                                </p:cTn>
                              </p:par>
                              <p:par>
                                <p:cTn id="3156" presetID="1" presetClass="entr" presetSubtype="0" fill="hold" grpId="0" nodeType="withEffect">
                                  <p:stCondLst>
                                    <p:cond delay="0"/>
                                  </p:stCondLst>
                                  <p:childTnLst>
                                    <p:set>
                                      <p:cBhvr>
                                        <p:cTn id="3157"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400"/>
                  </p:tgtEl>
                </p:cond>
              </p:nextCondLst>
            </p:seq>
            <p:seq concurrent="1" nextAc="seek">
              <p:cTn id="3158" restart="whenNotActive" fill="hold" evtFilter="cancelBubble" nodeType="interactiveSeq">
                <p:stCondLst>
                  <p:cond evt="onClick" delay="0">
                    <p:tgtEl>
                      <p:spTgt spid="399"/>
                    </p:tgtEl>
                  </p:cond>
                </p:stCondLst>
                <p:endSync evt="end" delay="0">
                  <p:rtn val="all"/>
                </p:endSync>
                <p:childTnLst>
                  <p:par>
                    <p:cTn id="3159" fill="hold">
                      <p:stCondLst>
                        <p:cond delay="0"/>
                      </p:stCondLst>
                      <p:childTnLst>
                        <p:par>
                          <p:cTn id="3160" fill="hold">
                            <p:stCondLst>
                              <p:cond delay="0"/>
                            </p:stCondLst>
                            <p:childTnLst>
                              <p:par>
                                <p:cTn id="3161" presetID="1" presetClass="exit" presetSubtype="0" fill="hold" grpId="2" nodeType="withEffect">
                                  <p:stCondLst>
                                    <p:cond delay="0"/>
                                  </p:stCondLst>
                                  <p:childTnLst>
                                    <p:set>
                                      <p:cBhvr>
                                        <p:cTn id="3162" dur="1" fill="hold">
                                          <p:stCondLst>
                                            <p:cond delay="0"/>
                                          </p:stCondLst>
                                        </p:cTn>
                                        <p:tgtEl>
                                          <p:spTgt spid="399"/>
                                        </p:tgtEl>
                                        <p:attrNameLst>
                                          <p:attrName>style.visibility</p:attrName>
                                        </p:attrNameLst>
                                      </p:cBhvr>
                                      <p:to>
                                        <p:strVal val="hidden"/>
                                      </p:to>
                                    </p:set>
                                  </p:childTnLst>
                                </p:cTn>
                              </p:par>
                              <p:par>
                                <p:cTn id="3163" presetID="1" presetClass="exit" presetSubtype="0" fill="hold" grpId="2" nodeType="withEffect">
                                  <p:stCondLst>
                                    <p:cond delay="0"/>
                                  </p:stCondLst>
                                  <p:childTnLst>
                                    <p:set>
                                      <p:cBhvr>
                                        <p:cTn id="3164" dur="1" fill="hold">
                                          <p:stCondLst>
                                            <p:cond delay="0"/>
                                          </p:stCondLst>
                                        </p:cTn>
                                        <p:tgtEl>
                                          <p:spTgt spid="400"/>
                                        </p:tgtEl>
                                        <p:attrNameLst>
                                          <p:attrName>style.visibility</p:attrName>
                                        </p:attrNameLst>
                                      </p:cBhvr>
                                      <p:to>
                                        <p:strVal val="hidden"/>
                                      </p:to>
                                    </p:set>
                                  </p:childTnLst>
                                </p:cTn>
                              </p:par>
                              <p:par>
                                <p:cTn id="3165" presetID="1" presetClass="entr" presetSubtype="0" fill="hold" grpId="0" nodeType="withEffect">
                                  <p:stCondLst>
                                    <p:cond delay="0"/>
                                  </p:stCondLst>
                                  <p:childTnLst>
                                    <p:set>
                                      <p:cBhvr>
                                        <p:cTn id="3166" dur="1" fill="hold">
                                          <p:stCondLst>
                                            <p:cond delay="0"/>
                                          </p:stCondLst>
                                        </p:cTn>
                                        <p:tgtEl>
                                          <p:spTgt spid="402"/>
                                        </p:tgtEl>
                                        <p:attrNameLst>
                                          <p:attrName>style.visibility</p:attrName>
                                        </p:attrNameLst>
                                      </p:cBhvr>
                                      <p:to>
                                        <p:strVal val="visible"/>
                                      </p:to>
                                    </p:set>
                                  </p:childTnLst>
                                </p:cTn>
                              </p:par>
                              <p:par>
                                <p:cTn id="3167" presetID="1" presetClass="entr" presetSubtype="0" fill="hold" grpId="0" nodeType="withEffect">
                                  <p:stCondLst>
                                    <p:cond delay="0"/>
                                  </p:stCondLst>
                                  <p:childTnLst>
                                    <p:set>
                                      <p:cBhvr>
                                        <p:cTn id="3168"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399"/>
                  </p:tgtEl>
                </p:cond>
              </p:nextCondLst>
            </p:seq>
            <p:seq concurrent="1" nextAc="seek">
              <p:cTn id="3169" restart="whenNotActive" fill="hold" evtFilter="cancelBubble" nodeType="interactiveSeq">
                <p:stCondLst>
                  <p:cond evt="onClick" delay="0">
                    <p:tgtEl>
                      <p:spTgt spid="402"/>
                    </p:tgtEl>
                  </p:cond>
                </p:stCondLst>
                <p:endSync evt="end" delay="0">
                  <p:rtn val="all"/>
                </p:endSync>
                <p:childTnLst>
                  <p:par>
                    <p:cTn id="3170" fill="hold">
                      <p:stCondLst>
                        <p:cond delay="0"/>
                      </p:stCondLst>
                      <p:childTnLst>
                        <p:par>
                          <p:cTn id="3171" fill="hold">
                            <p:stCondLst>
                              <p:cond delay="0"/>
                            </p:stCondLst>
                            <p:childTnLst>
                              <p:par>
                                <p:cTn id="3172" presetID="1" presetClass="exit" presetSubtype="0" fill="hold" grpId="1" nodeType="withEffect">
                                  <p:stCondLst>
                                    <p:cond delay="0"/>
                                  </p:stCondLst>
                                  <p:childTnLst>
                                    <p:set>
                                      <p:cBhvr>
                                        <p:cTn id="3173" dur="1" fill="hold">
                                          <p:stCondLst>
                                            <p:cond delay="0"/>
                                          </p:stCondLst>
                                        </p:cTn>
                                        <p:tgtEl>
                                          <p:spTgt spid="402"/>
                                        </p:tgtEl>
                                        <p:attrNameLst>
                                          <p:attrName>style.visibility</p:attrName>
                                        </p:attrNameLst>
                                      </p:cBhvr>
                                      <p:to>
                                        <p:strVal val="hidden"/>
                                      </p:to>
                                    </p:set>
                                  </p:childTnLst>
                                </p:cTn>
                              </p:par>
                              <p:par>
                                <p:cTn id="3174" presetID="1" presetClass="exit" presetSubtype="0" fill="hold" grpId="1" nodeType="withEffect">
                                  <p:stCondLst>
                                    <p:cond delay="0"/>
                                  </p:stCondLst>
                                  <p:childTnLst>
                                    <p:set>
                                      <p:cBhvr>
                                        <p:cTn id="3175" dur="1" fill="hold">
                                          <p:stCondLst>
                                            <p:cond delay="0"/>
                                          </p:stCondLst>
                                        </p:cTn>
                                        <p:tgtEl>
                                          <p:spTgt spid="401"/>
                                        </p:tgtEl>
                                        <p:attrNameLst>
                                          <p:attrName>style.visibility</p:attrName>
                                        </p:attrNameLst>
                                      </p:cBhvr>
                                      <p:to>
                                        <p:strVal val="hidden"/>
                                      </p:to>
                                    </p:set>
                                  </p:childTnLst>
                                </p:cTn>
                              </p:par>
                              <p:par>
                                <p:cTn id="3176" presetID="1" presetClass="entr" presetSubtype="0" fill="hold" grpId="0" nodeType="withEffect">
                                  <p:stCondLst>
                                    <p:cond delay="0"/>
                                  </p:stCondLst>
                                  <p:childTnLst>
                                    <p:set>
                                      <p:cBhvr>
                                        <p:cTn id="3177" dur="1" fill="hold">
                                          <p:stCondLst>
                                            <p:cond delay="0"/>
                                          </p:stCondLst>
                                        </p:cTn>
                                        <p:tgtEl>
                                          <p:spTgt spid="400"/>
                                        </p:tgtEl>
                                        <p:attrNameLst>
                                          <p:attrName>style.visibility</p:attrName>
                                        </p:attrNameLst>
                                      </p:cBhvr>
                                      <p:to>
                                        <p:strVal val="visible"/>
                                      </p:to>
                                    </p:set>
                                  </p:childTnLst>
                                </p:cTn>
                              </p:par>
                              <p:par>
                                <p:cTn id="3178" presetID="1" presetClass="entr" presetSubtype="0" fill="hold" grpId="0" nodeType="withEffect">
                                  <p:stCondLst>
                                    <p:cond delay="0"/>
                                  </p:stCondLst>
                                  <p:childTnLst>
                                    <p:set>
                                      <p:cBhvr>
                                        <p:cTn id="3179"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402"/>
                  </p:tgtEl>
                </p:cond>
              </p:nextCondLst>
            </p:seq>
            <p:seq concurrent="1" nextAc="seek">
              <p:cTn id="3180" restart="whenNotActive" fill="hold" evtFilter="cancelBubble" nodeType="interactiveSeq">
                <p:stCondLst>
                  <p:cond evt="onClick" delay="0">
                    <p:tgtEl>
                      <p:spTgt spid="401"/>
                    </p:tgtEl>
                  </p:cond>
                </p:stCondLst>
                <p:endSync evt="end" delay="0">
                  <p:rtn val="all"/>
                </p:endSync>
                <p:childTnLst>
                  <p:par>
                    <p:cTn id="3181" fill="hold">
                      <p:stCondLst>
                        <p:cond delay="0"/>
                      </p:stCondLst>
                      <p:childTnLst>
                        <p:par>
                          <p:cTn id="3182" fill="hold">
                            <p:stCondLst>
                              <p:cond delay="0"/>
                            </p:stCondLst>
                            <p:childTnLst>
                              <p:par>
                                <p:cTn id="3183" presetID="1" presetClass="exit" presetSubtype="0" fill="hold" grpId="2" nodeType="withEffect">
                                  <p:stCondLst>
                                    <p:cond delay="0"/>
                                  </p:stCondLst>
                                  <p:childTnLst>
                                    <p:set>
                                      <p:cBhvr>
                                        <p:cTn id="3184" dur="1" fill="hold">
                                          <p:stCondLst>
                                            <p:cond delay="0"/>
                                          </p:stCondLst>
                                        </p:cTn>
                                        <p:tgtEl>
                                          <p:spTgt spid="401"/>
                                        </p:tgtEl>
                                        <p:attrNameLst>
                                          <p:attrName>style.visibility</p:attrName>
                                        </p:attrNameLst>
                                      </p:cBhvr>
                                      <p:to>
                                        <p:strVal val="hidden"/>
                                      </p:to>
                                    </p:set>
                                  </p:childTnLst>
                                </p:cTn>
                              </p:par>
                              <p:par>
                                <p:cTn id="3185" presetID="1" presetClass="exit" presetSubtype="0" fill="hold" grpId="2" nodeType="withEffect">
                                  <p:stCondLst>
                                    <p:cond delay="0"/>
                                  </p:stCondLst>
                                  <p:childTnLst>
                                    <p:set>
                                      <p:cBhvr>
                                        <p:cTn id="3186" dur="1" fill="hold">
                                          <p:stCondLst>
                                            <p:cond delay="0"/>
                                          </p:stCondLst>
                                        </p:cTn>
                                        <p:tgtEl>
                                          <p:spTgt spid="402"/>
                                        </p:tgtEl>
                                        <p:attrNameLst>
                                          <p:attrName>style.visibility</p:attrName>
                                        </p:attrNameLst>
                                      </p:cBhvr>
                                      <p:to>
                                        <p:strVal val="hidden"/>
                                      </p:to>
                                    </p:set>
                                  </p:childTnLst>
                                </p:cTn>
                              </p:par>
                              <p:par>
                                <p:cTn id="3187" presetID="1" presetClass="entr" presetSubtype="0" fill="hold" grpId="3" nodeType="withEffect">
                                  <p:stCondLst>
                                    <p:cond delay="0"/>
                                  </p:stCondLst>
                                  <p:childTnLst>
                                    <p:set>
                                      <p:cBhvr>
                                        <p:cTn id="3188" dur="1" fill="hold">
                                          <p:stCondLst>
                                            <p:cond delay="0"/>
                                          </p:stCondLst>
                                        </p:cTn>
                                        <p:tgtEl>
                                          <p:spTgt spid="404"/>
                                        </p:tgtEl>
                                        <p:attrNameLst>
                                          <p:attrName>style.visibility</p:attrName>
                                        </p:attrNameLst>
                                      </p:cBhvr>
                                      <p:to>
                                        <p:strVal val="visible"/>
                                      </p:to>
                                    </p:set>
                                  </p:childTnLst>
                                </p:cTn>
                              </p:par>
                              <p:par>
                                <p:cTn id="3189" presetID="1" presetClass="entr" presetSubtype="0" fill="hold" grpId="3" nodeType="withEffect">
                                  <p:stCondLst>
                                    <p:cond delay="0"/>
                                  </p:stCondLst>
                                  <p:childTnLst>
                                    <p:set>
                                      <p:cBhvr>
                                        <p:cTn id="3190"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1"/>
                  </p:tgtEl>
                </p:cond>
              </p:nextCondLst>
            </p:seq>
            <p:seq concurrent="1" nextAc="seek">
              <p:cTn id="3191" restart="whenNotActive" fill="hold" evtFilter="cancelBubble" nodeType="interactiveSeq">
                <p:stCondLst>
                  <p:cond evt="onClick" delay="0">
                    <p:tgtEl>
                      <p:spTgt spid="404"/>
                    </p:tgtEl>
                  </p:cond>
                </p:stCondLst>
                <p:endSync evt="end" delay="0">
                  <p:rtn val="all"/>
                </p:endSync>
                <p:childTnLst>
                  <p:par>
                    <p:cTn id="3192" fill="hold">
                      <p:stCondLst>
                        <p:cond delay="0"/>
                      </p:stCondLst>
                      <p:childTnLst>
                        <p:par>
                          <p:cTn id="3193" fill="hold">
                            <p:stCondLst>
                              <p:cond delay="0"/>
                            </p:stCondLst>
                            <p:childTnLst>
                              <p:par>
                                <p:cTn id="3194" presetID="1" presetClass="exit" presetSubtype="0" fill="hold" grpId="1" nodeType="withEffect">
                                  <p:stCondLst>
                                    <p:cond delay="0"/>
                                  </p:stCondLst>
                                  <p:childTnLst>
                                    <p:set>
                                      <p:cBhvr>
                                        <p:cTn id="3195" dur="1" fill="hold">
                                          <p:stCondLst>
                                            <p:cond delay="0"/>
                                          </p:stCondLst>
                                        </p:cTn>
                                        <p:tgtEl>
                                          <p:spTgt spid="404"/>
                                        </p:tgtEl>
                                        <p:attrNameLst>
                                          <p:attrName>style.visibility</p:attrName>
                                        </p:attrNameLst>
                                      </p:cBhvr>
                                      <p:to>
                                        <p:strVal val="hidden"/>
                                      </p:to>
                                    </p:set>
                                  </p:childTnLst>
                                </p:cTn>
                              </p:par>
                              <p:par>
                                <p:cTn id="3196" presetID="1" presetClass="exit" presetSubtype="0" fill="hold" grpId="1" nodeType="withEffect">
                                  <p:stCondLst>
                                    <p:cond delay="0"/>
                                  </p:stCondLst>
                                  <p:childTnLst>
                                    <p:set>
                                      <p:cBhvr>
                                        <p:cTn id="3197" dur="1" fill="hold">
                                          <p:stCondLst>
                                            <p:cond delay="0"/>
                                          </p:stCondLst>
                                        </p:cTn>
                                        <p:tgtEl>
                                          <p:spTgt spid="403"/>
                                        </p:tgtEl>
                                        <p:attrNameLst>
                                          <p:attrName>style.visibility</p:attrName>
                                        </p:attrNameLst>
                                      </p:cBhvr>
                                      <p:to>
                                        <p:strVal val="hidden"/>
                                      </p:to>
                                    </p:set>
                                  </p:childTnLst>
                                </p:cTn>
                              </p:par>
                              <p:par>
                                <p:cTn id="3198" presetID="1" presetClass="entr" presetSubtype="0" fill="hold" grpId="3" nodeType="withEffect">
                                  <p:stCondLst>
                                    <p:cond delay="0"/>
                                  </p:stCondLst>
                                  <p:childTnLst>
                                    <p:set>
                                      <p:cBhvr>
                                        <p:cTn id="3199" dur="1" fill="hold">
                                          <p:stCondLst>
                                            <p:cond delay="0"/>
                                          </p:stCondLst>
                                        </p:cTn>
                                        <p:tgtEl>
                                          <p:spTgt spid="402"/>
                                        </p:tgtEl>
                                        <p:attrNameLst>
                                          <p:attrName>style.visibility</p:attrName>
                                        </p:attrNameLst>
                                      </p:cBhvr>
                                      <p:to>
                                        <p:strVal val="visible"/>
                                      </p:to>
                                    </p:set>
                                  </p:childTnLst>
                                </p:cTn>
                              </p:par>
                              <p:par>
                                <p:cTn id="3200" presetID="1" presetClass="entr" presetSubtype="0" fill="hold" grpId="3" nodeType="withEffect">
                                  <p:stCondLst>
                                    <p:cond delay="0"/>
                                  </p:stCondLst>
                                  <p:childTnLst>
                                    <p:set>
                                      <p:cBhvr>
                                        <p:cTn id="3201"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404"/>
                  </p:tgtEl>
                </p:cond>
              </p:nextCondLst>
            </p:seq>
            <p:seq concurrent="1" nextAc="seek">
              <p:cTn id="3202" restart="whenNotActive" fill="hold" evtFilter="cancelBubble" nodeType="interactiveSeq">
                <p:stCondLst>
                  <p:cond evt="onClick" delay="0">
                    <p:tgtEl>
                      <p:spTgt spid="403"/>
                    </p:tgtEl>
                  </p:cond>
                </p:stCondLst>
                <p:endSync evt="end" delay="0">
                  <p:rtn val="all"/>
                </p:endSync>
                <p:childTnLst>
                  <p:par>
                    <p:cTn id="3203" fill="hold">
                      <p:stCondLst>
                        <p:cond delay="0"/>
                      </p:stCondLst>
                      <p:childTnLst>
                        <p:par>
                          <p:cTn id="3204" fill="hold">
                            <p:stCondLst>
                              <p:cond delay="0"/>
                            </p:stCondLst>
                            <p:childTnLst>
                              <p:par>
                                <p:cTn id="3205" presetID="1" presetClass="exit" presetSubtype="0" fill="hold" grpId="2" nodeType="withEffect">
                                  <p:stCondLst>
                                    <p:cond delay="0"/>
                                  </p:stCondLst>
                                  <p:childTnLst>
                                    <p:set>
                                      <p:cBhvr>
                                        <p:cTn id="3206" dur="1" fill="hold">
                                          <p:stCondLst>
                                            <p:cond delay="0"/>
                                          </p:stCondLst>
                                        </p:cTn>
                                        <p:tgtEl>
                                          <p:spTgt spid="403"/>
                                        </p:tgtEl>
                                        <p:attrNameLst>
                                          <p:attrName>style.visibility</p:attrName>
                                        </p:attrNameLst>
                                      </p:cBhvr>
                                      <p:to>
                                        <p:strVal val="hidden"/>
                                      </p:to>
                                    </p:set>
                                  </p:childTnLst>
                                </p:cTn>
                              </p:par>
                              <p:par>
                                <p:cTn id="3207" presetID="1" presetClass="exit" presetSubtype="0" fill="hold" grpId="2" nodeType="withEffect">
                                  <p:stCondLst>
                                    <p:cond delay="0"/>
                                  </p:stCondLst>
                                  <p:childTnLst>
                                    <p:set>
                                      <p:cBhvr>
                                        <p:cTn id="3208" dur="1" fill="hold">
                                          <p:stCondLst>
                                            <p:cond delay="0"/>
                                          </p:stCondLst>
                                        </p:cTn>
                                        <p:tgtEl>
                                          <p:spTgt spid="404"/>
                                        </p:tgtEl>
                                        <p:attrNameLst>
                                          <p:attrName>style.visibility</p:attrName>
                                        </p:attrNameLst>
                                      </p:cBhvr>
                                      <p:to>
                                        <p:strVal val="hidden"/>
                                      </p:to>
                                    </p:set>
                                  </p:childTnLst>
                                </p:cTn>
                              </p:par>
                              <p:par>
                                <p:cTn id="3209" presetID="1" presetClass="entr" presetSubtype="0" fill="hold" grpId="0" nodeType="withEffect">
                                  <p:stCondLst>
                                    <p:cond delay="0"/>
                                  </p:stCondLst>
                                  <p:childTnLst>
                                    <p:set>
                                      <p:cBhvr>
                                        <p:cTn id="3210" dur="1" fill="hold">
                                          <p:stCondLst>
                                            <p:cond delay="0"/>
                                          </p:stCondLst>
                                        </p:cTn>
                                        <p:tgtEl>
                                          <p:spTgt spid="406"/>
                                        </p:tgtEl>
                                        <p:attrNameLst>
                                          <p:attrName>style.visibility</p:attrName>
                                        </p:attrNameLst>
                                      </p:cBhvr>
                                      <p:to>
                                        <p:strVal val="visible"/>
                                      </p:to>
                                    </p:set>
                                  </p:childTnLst>
                                </p:cTn>
                              </p:par>
                              <p:par>
                                <p:cTn id="3211" presetID="1" presetClass="entr" presetSubtype="0" fill="hold" grpId="0" nodeType="withEffect">
                                  <p:stCondLst>
                                    <p:cond delay="0"/>
                                  </p:stCondLst>
                                  <p:childTnLst>
                                    <p:set>
                                      <p:cBhvr>
                                        <p:cTn id="3212"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3"/>
                  </p:tgtEl>
                </p:cond>
              </p:nextCondLst>
            </p:seq>
            <p:seq concurrent="1" nextAc="seek">
              <p:cTn id="3213" restart="whenNotActive" fill="hold" evtFilter="cancelBubble" nodeType="interactiveSeq">
                <p:stCondLst>
                  <p:cond evt="onClick" delay="0">
                    <p:tgtEl>
                      <p:spTgt spid="406"/>
                    </p:tgtEl>
                  </p:cond>
                </p:stCondLst>
                <p:endSync evt="end" delay="0">
                  <p:rtn val="all"/>
                </p:endSync>
                <p:childTnLst>
                  <p:par>
                    <p:cTn id="3214" fill="hold">
                      <p:stCondLst>
                        <p:cond delay="0"/>
                      </p:stCondLst>
                      <p:childTnLst>
                        <p:par>
                          <p:cTn id="3215" fill="hold">
                            <p:stCondLst>
                              <p:cond delay="0"/>
                            </p:stCondLst>
                            <p:childTnLst>
                              <p:par>
                                <p:cTn id="3216" presetID="1" presetClass="exit" presetSubtype="0" fill="hold" grpId="1" nodeType="withEffect">
                                  <p:stCondLst>
                                    <p:cond delay="0"/>
                                  </p:stCondLst>
                                  <p:childTnLst>
                                    <p:set>
                                      <p:cBhvr>
                                        <p:cTn id="3217" dur="1" fill="hold">
                                          <p:stCondLst>
                                            <p:cond delay="0"/>
                                          </p:stCondLst>
                                        </p:cTn>
                                        <p:tgtEl>
                                          <p:spTgt spid="406"/>
                                        </p:tgtEl>
                                        <p:attrNameLst>
                                          <p:attrName>style.visibility</p:attrName>
                                        </p:attrNameLst>
                                      </p:cBhvr>
                                      <p:to>
                                        <p:strVal val="hidden"/>
                                      </p:to>
                                    </p:set>
                                  </p:childTnLst>
                                </p:cTn>
                              </p:par>
                              <p:par>
                                <p:cTn id="3218" presetID="1" presetClass="exit" presetSubtype="0" fill="hold" grpId="1" nodeType="withEffect">
                                  <p:stCondLst>
                                    <p:cond delay="0"/>
                                  </p:stCondLst>
                                  <p:childTnLst>
                                    <p:set>
                                      <p:cBhvr>
                                        <p:cTn id="3219" dur="1" fill="hold">
                                          <p:stCondLst>
                                            <p:cond delay="0"/>
                                          </p:stCondLst>
                                        </p:cTn>
                                        <p:tgtEl>
                                          <p:spTgt spid="405"/>
                                        </p:tgtEl>
                                        <p:attrNameLst>
                                          <p:attrName>style.visibility</p:attrName>
                                        </p:attrNameLst>
                                      </p:cBhvr>
                                      <p:to>
                                        <p:strVal val="hidden"/>
                                      </p:to>
                                    </p:set>
                                  </p:childTnLst>
                                </p:cTn>
                              </p:par>
                              <p:par>
                                <p:cTn id="3220" presetID="1" presetClass="entr" presetSubtype="0" fill="hold" grpId="0" nodeType="withEffect">
                                  <p:stCondLst>
                                    <p:cond delay="0"/>
                                  </p:stCondLst>
                                  <p:childTnLst>
                                    <p:set>
                                      <p:cBhvr>
                                        <p:cTn id="3221" dur="1" fill="hold">
                                          <p:stCondLst>
                                            <p:cond delay="0"/>
                                          </p:stCondLst>
                                        </p:cTn>
                                        <p:tgtEl>
                                          <p:spTgt spid="404"/>
                                        </p:tgtEl>
                                        <p:attrNameLst>
                                          <p:attrName>style.visibility</p:attrName>
                                        </p:attrNameLst>
                                      </p:cBhvr>
                                      <p:to>
                                        <p:strVal val="visible"/>
                                      </p:to>
                                    </p:set>
                                  </p:childTnLst>
                                </p:cTn>
                              </p:par>
                              <p:par>
                                <p:cTn id="3222" presetID="1" presetClass="entr" presetSubtype="0" fill="hold" grpId="0" nodeType="withEffect">
                                  <p:stCondLst>
                                    <p:cond delay="0"/>
                                  </p:stCondLst>
                                  <p:childTnLst>
                                    <p:set>
                                      <p:cBhvr>
                                        <p:cTn id="3223"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6"/>
                  </p:tgtEl>
                </p:cond>
              </p:nextCondLst>
            </p:seq>
            <p:seq concurrent="1" nextAc="seek">
              <p:cTn id="3224" restart="whenNotActive" fill="hold" evtFilter="cancelBubble" nodeType="interactiveSeq">
                <p:stCondLst>
                  <p:cond evt="onClick" delay="0">
                    <p:tgtEl>
                      <p:spTgt spid="405"/>
                    </p:tgtEl>
                  </p:cond>
                </p:stCondLst>
                <p:endSync evt="end" delay="0">
                  <p:rtn val="all"/>
                </p:endSync>
                <p:childTnLst>
                  <p:par>
                    <p:cTn id="3225" fill="hold">
                      <p:stCondLst>
                        <p:cond delay="0"/>
                      </p:stCondLst>
                      <p:childTnLst>
                        <p:par>
                          <p:cTn id="3226" fill="hold">
                            <p:stCondLst>
                              <p:cond delay="0"/>
                            </p:stCondLst>
                            <p:childTnLst>
                              <p:par>
                                <p:cTn id="3227" presetID="1" presetClass="exit" presetSubtype="0" fill="hold" grpId="2" nodeType="withEffect">
                                  <p:stCondLst>
                                    <p:cond delay="0"/>
                                  </p:stCondLst>
                                  <p:childTnLst>
                                    <p:set>
                                      <p:cBhvr>
                                        <p:cTn id="3228" dur="1" fill="hold">
                                          <p:stCondLst>
                                            <p:cond delay="0"/>
                                          </p:stCondLst>
                                        </p:cTn>
                                        <p:tgtEl>
                                          <p:spTgt spid="405"/>
                                        </p:tgtEl>
                                        <p:attrNameLst>
                                          <p:attrName>style.visibility</p:attrName>
                                        </p:attrNameLst>
                                      </p:cBhvr>
                                      <p:to>
                                        <p:strVal val="hidden"/>
                                      </p:to>
                                    </p:set>
                                  </p:childTnLst>
                                </p:cTn>
                              </p:par>
                              <p:par>
                                <p:cTn id="3229" presetID="1" presetClass="exit" presetSubtype="0" fill="hold" grpId="2" nodeType="withEffect">
                                  <p:stCondLst>
                                    <p:cond delay="0"/>
                                  </p:stCondLst>
                                  <p:childTnLst>
                                    <p:set>
                                      <p:cBhvr>
                                        <p:cTn id="3230" dur="1" fill="hold">
                                          <p:stCondLst>
                                            <p:cond delay="0"/>
                                          </p:stCondLst>
                                        </p:cTn>
                                        <p:tgtEl>
                                          <p:spTgt spid="406"/>
                                        </p:tgtEl>
                                        <p:attrNameLst>
                                          <p:attrName>style.visibility</p:attrName>
                                        </p:attrNameLst>
                                      </p:cBhvr>
                                      <p:to>
                                        <p:strVal val="hidden"/>
                                      </p:to>
                                    </p:set>
                                  </p:childTnLst>
                                </p:cTn>
                              </p:par>
                              <p:par>
                                <p:cTn id="3231" presetID="1" presetClass="entr" presetSubtype="0" fill="hold" grpId="3" nodeType="withEffect">
                                  <p:stCondLst>
                                    <p:cond delay="0"/>
                                  </p:stCondLst>
                                  <p:childTnLst>
                                    <p:set>
                                      <p:cBhvr>
                                        <p:cTn id="3232" dur="1" fill="hold">
                                          <p:stCondLst>
                                            <p:cond delay="0"/>
                                          </p:stCondLst>
                                        </p:cTn>
                                        <p:tgtEl>
                                          <p:spTgt spid="408"/>
                                        </p:tgtEl>
                                        <p:attrNameLst>
                                          <p:attrName>style.visibility</p:attrName>
                                        </p:attrNameLst>
                                      </p:cBhvr>
                                      <p:to>
                                        <p:strVal val="visible"/>
                                      </p:to>
                                    </p:set>
                                  </p:childTnLst>
                                </p:cTn>
                              </p:par>
                              <p:par>
                                <p:cTn id="3233" presetID="1" presetClass="entr" presetSubtype="0" fill="hold" grpId="3" nodeType="withEffect">
                                  <p:stCondLst>
                                    <p:cond delay="0"/>
                                  </p:stCondLst>
                                  <p:childTnLst>
                                    <p:set>
                                      <p:cBhvr>
                                        <p:cTn id="3234"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05"/>
                  </p:tgtEl>
                </p:cond>
              </p:nextCondLst>
            </p:seq>
            <p:seq concurrent="1" nextAc="seek">
              <p:cTn id="3235" restart="whenNotActive" fill="hold" evtFilter="cancelBubble" nodeType="interactiveSeq">
                <p:stCondLst>
                  <p:cond evt="onClick" delay="0">
                    <p:tgtEl>
                      <p:spTgt spid="408"/>
                    </p:tgtEl>
                  </p:cond>
                </p:stCondLst>
                <p:endSync evt="end" delay="0">
                  <p:rtn val="all"/>
                </p:endSync>
                <p:childTnLst>
                  <p:par>
                    <p:cTn id="3236" fill="hold">
                      <p:stCondLst>
                        <p:cond delay="0"/>
                      </p:stCondLst>
                      <p:childTnLst>
                        <p:par>
                          <p:cTn id="3237" fill="hold">
                            <p:stCondLst>
                              <p:cond delay="0"/>
                            </p:stCondLst>
                            <p:childTnLst>
                              <p:par>
                                <p:cTn id="3238" presetID="1" presetClass="exit" presetSubtype="0" fill="hold" grpId="1" nodeType="withEffect">
                                  <p:stCondLst>
                                    <p:cond delay="0"/>
                                  </p:stCondLst>
                                  <p:childTnLst>
                                    <p:set>
                                      <p:cBhvr>
                                        <p:cTn id="3239" dur="1" fill="hold">
                                          <p:stCondLst>
                                            <p:cond delay="0"/>
                                          </p:stCondLst>
                                        </p:cTn>
                                        <p:tgtEl>
                                          <p:spTgt spid="408"/>
                                        </p:tgtEl>
                                        <p:attrNameLst>
                                          <p:attrName>style.visibility</p:attrName>
                                        </p:attrNameLst>
                                      </p:cBhvr>
                                      <p:to>
                                        <p:strVal val="hidden"/>
                                      </p:to>
                                    </p:set>
                                  </p:childTnLst>
                                </p:cTn>
                              </p:par>
                              <p:par>
                                <p:cTn id="3240" presetID="1" presetClass="exit" presetSubtype="0" fill="hold" grpId="1" nodeType="withEffect">
                                  <p:stCondLst>
                                    <p:cond delay="0"/>
                                  </p:stCondLst>
                                  <p:childTnLst>
                                    <p:set>
                                      <p:cBhvr>
                                        <p:cTn id="3241" dur="1" fill="hold">
                                          <p:stCondLst>
                                            <p:cond delay="0"/>
                                          </p:stCondLst>
                                        </p:cTn>
                                        <p:tgtEl>
                                          <p:spTgt spid="407"/>
                                        </p:tgtEl>
                                        <p:attrNameLst>
                                          <p:attrName>style.visibility</p:attrName>
                                        </p:attrNameLst>
                                      </p:cBhvr>
                                      <p:to>
                                        <p:strVal val="hidden"/>
                                      </p:to>
                                    </p:set>
                                  </p:childTnLst>
                                </p:cTn>
                              </p:par>
                              <p:par>
                                <p:cTn id="3242" presetID="1" presetClass="entr" presetSubtype="0" fill="hold" grpId="3" nodeType="withEffect">
                                  <p:stCondLst>
                                    <p:cond delay="0"/>
                                  </p:stCondLst>
                                  <p:childTnLst>
                                    <p:set>
                                      <p:cBhvr>
                                        <p:cTn id="3243" dur="1" fill="hold">
                                          <p:stCondLst>
                                            <p:cond delay="0"/>
                                          </p:stCondLst>
                                        </p:cTn>
                                        <p:tgtEl>
                                          <p:spTgt spid="406"/>
                                        </p:tgtEl>
                                        <p:attrNameLst>
                                          <p:attrName>style.visibility</p:attrName>
                                        </p:attrNameLst>
                                      </p:cBhvr>
                                      <p:to>
                                        <p:strVal val="visible"/>
                                      </p:to>
                                    </p:set>
                                  </p:childTnLst>
                                </p:cTn>
                              </p:par>
                              <p:par>
                                <p:cTn id="3244" presetID="1" presetClass="entr" presetSubtype="0" fill="hold" grpId="3" nodeType="withEffect">
                                  <p:stCondLst>
                                    <p:cond delay="0"/>
                                  </p:stCondLst>
                                  <p:childTnLst>
                                    <p:set>
                                      <p:cBhvr>
                                        <p:cTn id="3245"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8"/>
                  </p:tgtEl>
                </p:cond>
              </p:nextCondLst>
            </p:seq>
            <p:seq concurrent="1" nextAc="seek">
              <p:cTn id="3246" restart="whenNotActive" fill="hold" evtFilter="cancelBubble" nodeType="interactiveSeq">
                <p:stCondLst>
                  <p:cond evt="onClick" delay="0">
                    <p:tgtEl>
                      <p:spTgt spid="407"/>
                    </p:tgtEl>
                  </p:cond>
                </p:stCondLst>
                <p:endSync evt="end" delay="0">
                  <p:rtn val="all"/>
                </p:endSync>
                <p:childTnLst>
                  <p:par>
                    <p:cTn id="3247" fill="hold">
                      <p:stCondLst>
                        <p:cond delay="0"/>
                      </p:stCondLst>
                      <p:childTnLst>
                        <p:par>
                          <p:cTn id="3248" fill="hold">
                            <p:stCondLst>
                              <p:cond delay="0"/>
                            </p:stCondLst>
                            <p:childTnLst>
                              <p:par>
                                <p:cTn id="3249" presetID="1" presetClass="exit" presetSubtype="0" fill="hold" grpId="2" nodeType="withEffect">
                                  <p:stCondLst>
                                    <p:cond delay="0"/>
                                  </p:stCondLst>
                                  <p:childTnLst>
                                    <p:set>
                                      <p:cBhvr>
                                        <p:cTn id="3250" dur="1" fill="hold">
                                          <p:stCondLst>
                                            <p:cond delay="0"/>
                                          </p:stCondLst>
                                        </p:cTn>
                                        <p:tgtEl>
                                          <p:spTgt spid="407"/>
                                        </p:tgtEl>
                                        <p:attrNameLst>
                                          <p:attrName>style.visibility</p:attrName>
                                        </p:attrNameLst>
                                      </p:cBhvr>
                                      <p:to>
                                        <p:strVal val="hidden"/>
                                      </p:to>
                                    </p:set>
                                  </p:childTnLst>
                                </p:cTn>
                              </p:par>
                              <p:par>
                                <p:cTn id="3251" presetID="1" presetClass="exit" presetSubtype="0" fill="hold" grpId="2" nodeType="withEffect">
                                  <p:stCondLst>
                                    <p:cond delay="0"/>
                                  </p:stCondLst>
                                  <p:childTnLst>
                                    <p:set>
                                      <p:cBhvr>
                                        <p:cTn id="3252" dur="1" fill="hold">
                                          <p:stCondLst>
                                            <p:cond delay="0"/>
                                          </p:stCondLst>
                                        </p:cTn>
                                        <p:tgtEl>
                                          <p:spTgt spid="408"/>
                                        </p:tgtEl>
                                        <p:attrNameLst>
                                          <p:attrName>style.visibility</p:attrName>
                                        </p:attrNameLst>
                                      </p:cBhvr>
                                      <p:to>
                                        <p:strVal val="hidden"/>
                                      </p:to>
                                    </p:set>
                                  </p:childTnLst>
                                </p:cTn>
                              </p:par>
                              <p:par>
                                <p:cTn id="3253" presetID="1" presetClass="entr" presetSubtype="0" fill="hold" grpId="0" nodeType="withEffect">
                                  <p:stCondLst>
                                    <p:cond delay="0"/>
                                  </p:stCondLst>
                                  <p:childTnLst>
                                    <p:set>
                                      <p:cBhvr>
                                        <p:cTn id="3254" dur="1" fill="hold">
                                          <p:stCondLst>
                                            <p:cond delay="0"/>
                                          </p:stCondLst>
                                        </p:cTn>
                                        <p:tgtEl>
                                          <p:spTgt spid="410"/>
                                        </p:tgtEl>
                                        <p:attrNameLst>
                                          <p:attrName>style.visibility</p:attrName>
                                        </p:attrNameLst>
                                      </p:cBhvr>
                                      <p:to>
                                        <p:strVal val="visible"/>
                                      </p:to>
                                    </p:set>
                                  </p:childTnLst>
                                </p:cTn>
                              </p:par>
                              <p:par>
                                <p:cTn id="3255" presetID="1" presetClass="entr" presetSubtype="0" fill="hold" grpId="0" nodeType="withEffect">
                                  <p:stCondLst>
                                    <p:cond delay="0"/>
                                  </p:stCondLst>
                                  <p:childTnLst>
                                    <p:set>
                                      <p:cBhvr>
                                        <p:cTn id="3256"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07"/>
                  </p:tgtEl>
                </p:cond>
              </p:nextCondLst>
            </p:seq>
            <p:seq concurrent="1" nextAc="seek">
              <p:cTn id="3257" restart="whenNotActive" fill="hold" evtFilter="cancelBubble" nodeType="interactiveSeq">
                <p:stCondLst>
                  <p:cond evt="onClick" delay="0">
                    <p:tgtEl>
                      <p:spTgt spid="410"/>
                    </p:tgtEl>
                  </p:cond>
                </p:stCondLst>
                <p:endSync evt="end" delay="0">
                  <p:rtn val="all"/>
                </p:endSync>
                <p:childTnLst>
                  <p:par>
                    <p:cTn id="3258" fill="hold">
                      <p:stCondLst>
                        <p:cond delay="0"/>
                      </p:stCondLst>
                      <p:childTnLst>
                        <p:par>
                          <p:cTn id="3259" fill="hold">
                            <p:stCondLst>
                              <p:cond delay="0"/>
                            </p:stCondLst>
                            <p:childTnLst>
                              <p:par>
                                <p:cTn id="3260" presetID="1" presetClass="exit" presetSubtype="0" fill="hold" grpId="1" nodeType="withEffect">
                                  <p:stCondLst>
                                    <p:cond delay="0"/>
                                  </p:stCondLst>
                                  <p:childTnLst>
                                    <p:set>
                                      <p:cBhvr>
                                        <p:cTn id="3261" dur="1" fill="hold">
                                          <p:stCondLst>
                                            <p:cond delay="0"/>
                                          </p:stCondLst>
                                        </p:cTn>
                                        <p:tgtEl>
                                          <p:spTgt spid="410"/>
                                        </p:tgtEl>
                                        <p:attrNameLst>
                                          <p:attrName>style.visibility</p:attrName>
                                        </p:attrNameLst>
                                      </p:cBhvr>
                                      <p:to>
                                        <p:strVal val="hidden"/>
                                      </p:to>
                                    </p:set>
                                  </p:childTnLst>
                                </p:cTn>
                              </p:par>
                              <p:par>
                                <p:cTn id="3262" presetID="1" presetClass="exit" presetSubtype="0" fill="hold" grpId="1" nodeType="withEffect">
                                  <p:stCondLst>
                                    <p:cond delay="0"/>
                                  </p:stCondLst>
                                  <p:childTnLst>
                                    <p:set>
                                      <p:cBhvr>
                                        <p:cTn id="3263" dur="1" fill="hold">
                                          <p:stCondLst>
                                            <p:cond delay="0"/>
                                          </p:stCondLst>
                                        </p:cTn>
                                        <p:tgtEl>
                                          <p:spTgt spid="409"/>
                                        </p:tgtEl>
                                        <p:attrNameLst>
                                          <p:attrName>style.visibility</p:attrName>
                                        </p:attrNameLst>
                                      </p:cBhvr>
                                      <p:to>
                                        <p:strVal val="hidden"/>
                                      </p:to>
                                    </p:set>
                                  </p:childTnLst>
                                </p:cTn>
                              </p:par>
                              <p:par>
                                <p:cTn id="3264" presetID="1" presetClass="entr" presetSubtype="0" fill="hold" grpId="0" nodeType="withEffect">
                                  <p:stCondLst>
                                    <p:cond delay="0"/>
                                  </p:stCondLst>
                                  <p:childTnLst>
                                    <p:set>
                                      <p:cBhvr>
                                        <p:cTn id="3265" dur="1" fill="hold">
                                          <p:stCondLst>
                                            <p:cond delay="0"/>
                                          </p:stCondLst>
                                        </p:cTn>
                                        <p:tgtEl>
                                          <p:spTgt spid="408"/>
                                        </p:tgtEl>
                                        <p:attrNameLst>
                                          <p:attrName>style.visibility</p:attrName>
                                        </p:attrNameLst>
                                      </p:cBhvr>
                                      <p:to>
                                        <p:strVal val="visible"/>
                                      </p:to>
                                    </p:set>
                                  </p:childTnLst>
                                </p:cTn>
                              </p:par>
                              <p:par>
                                <p:cTn id="3266" presetID="1" presetClass="entr" presetSubtype="0" fill="hold" grpId="0" nodeType="withEffect">
                                  <p:stCondLst>
                                    <p:cond delay="0"/>
                                  </p:stCondLst>
                                  <p:childTnLst>
                                    <p:set>
                                      <p:cBhvr>
                                        <p:cTn id="3267"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10"/>
                  </p:tgtEl>
                </p:cond>
              </p:nextCondLst>
            </p:seq>
            <p:seq concurrent="1" nextAc="seek">
              <p:cTn id="3268" restart="whenNotActive" fill="hold" evtFilter="cancelBubble" nodeType="interactiveSeq">
                <p:stCondLst>
                  <p:cond evt="onClick" delay="0">
                    <p:tgtEl>
                      <p:spTgt spid="409"/>
                    </p:tgtEl>
                  </p:cond>
                </p:stCondLst>
                <p:endSync evt="end" delay="0">
                  <p:rtn val="all"/>
                </p:endSync>
                <p:childTnLst>
                  <p:par>
                    <p:cTn id="3269" fill="hold">
                      <p:stCondLst>
                        <p:cond delay="0"/>
                      </p:stCondLst>
                      <p:childTnLst>
                        <p:par>
                          <p:cTn id="3270" fill="hold">
                            <p:stCondLst>
                              <p:cond delay="0"/>
                            </p:stCondLst>
                            <p:childTnLst>
                              <p:par>
                                <p:cTn id="3271" presetID="1" presetClass="exit" presetSubtype="0" fill="hold" grpId="2" nodeType="withEffect">
                                  <p:stCondLst>
                                    <p:cond delay="0"/>
                                  </p:stCondLst>
                                  <p:childTnLst>
                                    <p:set>
                                      <p:cBhvr>
                                        <p:cTn id="3272" dur="1" fill="hold">
                                          <p:stCondLst>
                                            <p:cond delay="0"/>
                                          </p:stCondLst>
                                        </p:cTn>
                                        <p:tgtEl>
                                          <p:spTgt spid="409"/>
                                        </p:tgtEl>
                                        <p:attrNameLst>
                                          <p:attrName>style.visibility</p:attrName>
                                        </p:attrNameLst>
                                      </p:cBhvr>
                                      <p:to>
                                        <p:strVal val="hidden"/>
                                      </p:to>
                                    </p:set>
                                  </p:childTnLst>
                                </p:cTn>
                              </p:par>
                              <p:par>
                                <p:cTn id="3273" presetID="1" presetClass="exit" presetSubtype="0" fill="hold" grpId="2" nodeType="withEffect">
                                  <p:stCondLst>
                                    <p:cond delay="0"/>
                                  </p:stCondLst>
                                  <p:childTnLst>
                                    <p:set>
                                      <p:cBhvr>
                                        <p:cTn id="3274" dur="1" fill="hold">
                                          <p:stCondLst>
                                            <p:cond delay="0"/>
                                          </p:stCondLst>
                                        </p:cTn>
                                        <p:tgtEl>
                                          <p:spTgt spid="410"/>
                                        </p:tgtEl>
                                        <p:attrNameLst>
                                          <p:attrName>style.visibility</p:attrName>
                                        </p:attrNameLst>
                                      </p:cBhvr>
                                      <p:to>
                                        <p:strVal val="hidden"/>
                                      </p:to>
                                    </p:set>
                                  </p:childTnLst>
                                </p:cTn>
                              </p:par>
                              <p:par>
                                <p:cTn id="3275" presetID="1" presetClass="entr" presetSubtype="0" fill="hold" grpId="1" nodeType="withEffect">
                                  <p:stCondLst>
                                    <p:cond delay="0"/>
                                  </p:stCondLst>
                                  <p:childTnLst>
                                    <p:set>
                                      <p:cBhvr>
                                        <p:cTn id="3276" dur="1" fill="hold">
                                          <p:stCondLst>
                                            <p:cond delay="0"/>
                                          </p:stCondLst>
                                        </p:cTn>
                                        <p:tgtEl>
                                          <p:spTgt spid="412"/>
                                        </p:tgtEl>
                                        <p:attrNameLst>
                                          <p:attrName>style.visibility</p:attrName>
                                        </p:attrNameLst>
                                      </p:cBhvr>
                                      <p:to>
                                        <p:strVal val="visible"/>
                                      </p:to>
                                    </p:set>
                                  </p:childTnLst>
                                </p:cTn>
                              </p:par>
                              <p:par>
                                <p:cTn id="3277" presetID="1" presetClass="entr" presetSubtype="0" fill="hold" grpId="1" nodeType="withEffect">
                                  <p:stCondLst>
                                    <p:cond delay="0"/>
                                  </p:stCondLst>
                                  <p:childTnLst>
                                    <p:set>
                                      <p:cBhvr>
                                        <p:cTn id="3278" dur="1" fill="hold">
                                          <p:stCondLst>
                                            <p:cond delay="0"/>
                                          </p:stCondLst>
                                        </p:cTn>
                                        <p:tgtEl>
                                          <p:spTgt spid="411"/>
                                        </p:tgtEl>
                                        <p:attrNameLst>
                                          <p:attrName>style.visibility</p:attrName>
                                        </p:attrNameLst>
                                      </p:cBhvr>
                                      <p:to>
                                        <p:strVal val="visible"/>
                                      </p:to>
                                    </p:set>
                                  </p:childTnLst>
                                </p:cTn>
                              </p:par>
                            </p:childTnLst>
                          </p:cTn>
                        </p:par>
                      </p:childTnLst>
                    </p:cTn>
                  </p:par>
                </p:childTnLst>
              </p:cTn>
              <p:nextCondLst>
                <p:cond evt="onClick" delay="0">
                  <p:tgtEl>
                    <p:spTgt spid="409"/>
                  </p:tgtEl>
                </p:cond>
              </p:nextCondLst>
            </p:seq>
            <p:seq concurrent="1" nextAc="seek">
              <p:cTn id="3279" restart="whenNotActive" fill="hold" evtFilter="cancelBubble" nodeType="interactiveSeq">
                <p:stCondLst>
                  <p:cond evt="onClick" delay="0">
                    <p:tgtEl>
                      <p:spTgt spid="412"/>
                    </p:tgtEl>
                  </p:cond>
                </p:stCondLst>
                <p:endSync evt="end" delay="0">
                  <p:rtn val="all"/>
                </p:endSync>
                <p:childTnLst>
                  <p:par>
                    <p:cTn id="3280" fill="hold">
                      <p:stCondLst>
                        <p:cond delay="0"/>
                      </p:stCondLst>
                      <p:childTnLst>
                        <p:par>
                          <p:cTn id="3281" fill="hold">
                            <p:stCondLst>
                              <p:cond delay="0"/>
                            </p:stCondLst>
                            <p:childTnLst>
                              <p:par>
                                <p:cTn id="3282" presetID="1" presetClass="exit" presetSubtype="0" fill="hold" grpId="0" nodeType="withEffect">
                                  <p:stCondLst>
                                    <p:cond delay="0"/>
                                  </p:stCondLst>
                                  <p:childTnLst>
                                    <p:set>
                                      <p:cBhvr>
                                        <p:cTn id="3283" dur="1" fill="hold">
                                          <p:stCondLst>
                                            <p:cond delay="0"/>
                                          </p:stCondLst>
                                        </p:cTn>
                                        <p:tgtEl>
                                          <p:spTgt spid="412"/>
                                        </p:tgtEl>
                                        <p:attrNameLst>
                                          <p:attrName>style.visibility</p:attrName>
                                        </p:attrNameLst>
                                      </p:cBhvr>
                                      <p:to>
                                        <p:strVal val="hidden"/>
                                      </p:to>
                                    </p:set>
                                  </p:childTnLst>
                                </p:cTn>
                              </p:par>
                              <p:par>
                                <p:cTn id="3284" presetID="1" presetClass="exit" presetSubtype="0" fill="hold" grpId="0" nodeType="withEffect">
                                  <p:stCondLst>
                                    <p:cond delay="0"/>
                                  </p:stCondLst>
                                  <p:childTnLst>
                                    <p:set>
                                      <p:cBhvr>
                                        <p:cTn id="3285" dur="1" fill="hold">
                                          <p:stCondLst>
                                            <p:cond delay="0"/>
                                          </p:stCondLst>
                                        </p:cTn>
                                        <p:tgtEl>
                                          <p:spTgt spid="411"/>
                                        </p:tgtEl>
                                        <p:attrNameLst>
                                          <p:attrName>style.visibility</p:attrName>
                                        </p:attrNameLst>
                                      </p:cBhvr>
                                      <p:to>
                                        <p:strVal val="hidden"/>
                                      </p:to>
                                    </p:set>
                                  </p:childTnLst>
                                </p:cTn>
                              </p:par>
                              <p:par>
                                <p:cTn id="3286" presetID="1" presetClass="entr" presetSubtype="0" fill="hold" grpId="3" nodeType="withEffect">
                                  <p:stCondLst>
                                    <p:cond delay="0"/>
                                  </p:stCondLst>
                                  <p:childTnLst>
                                    <p:set>
                                      <p:cBhvr>
                                        <p:cTn id="3287" dur="1" fill="hold">
                                          <p:stCondLst>
                                            <p:cond delay="0"/>
                                          </p:stCondLst>
                                        </p:cTn>
                                        <p:tgtEl>
                                          <p:spTgt spid="410"/>
                                        </p:tgtEl>
                                        <p:attrNameLst>
                                          <p:attrName>style.visibility</p:attrName>
                                        </p:attrNameLst>
                                      </p:cBhvr>
                                      <p:to>
                                        <p:strVal val="visible"/>
                                      </p:to>
                                    </p:set>
                                  </p:childTnLst>
                                </p:cTn>
                              </p:par>
                              <p:par>
                                <p:cTn id="3288" presetID="1" presetClass="entr" presetSubtype="0" fill="hold" grpId="3" nodeType="withEffect">
                                  <p:stCondLst>
                                    <p:cond delay="0"/>
                                  </p:stCondLst>
                                  <p:childTnLst>
                                    <p:set>
                                      <p:cBhvr>
                                        <p:cTn id="3289"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12"/>
                  </p:tgtEl>
                </p:cond>
              </p:nextCondLst>
            </p:seq>
            <p:seq concurrent="1" nextAc="seek">
              <p:cTn id="3290" restart="whenNotActive" fill="hold" evtFilter="cancelBubble" nodeType="interactiveSeq">
                <p:stCondLst>
                  <p:cond evt="onClick" delay="0">
                    <p:tgtEl>
                      <p:spTgt spid="516"/>
                    </p:tgtEl>
                  </p:cond>
                </p:stCondLst>
                <p:endSync evt="end" delay="0">
                  <p:rtn val="all"/>
                </p:endSync>
                <p:childTnLst>
                  <p:par>
                    <p:cTn id="3291" fill="hold">
                      <p:stCondLst>
                        <p:cond delay="0"/>
                      </p:stCondLst>
                      <p:childTnLst>
                        <p:par>
                          <p:cTn id="3292" fill="hold">
                            <p:stCondLst>
                              <p:cond delay="0"/>
                            </p:stCondLst>
                            <p:childTnLst>
                              <p:par>
                                <p:cTn id="3293" presetID="1" presetClass="exit" presetSubtype="0" fill="hold" grpId="0" nodeType="withEffect">
                                  <p:stCondLst>
                                    <p:cond delay="0"/>
                                  </p:stCondLst>
                                  <p:childTnLst>
                                    <p:set>
                                      <p:cBhvr>
                                        <p:cTn id="3294" dur="1" fill="hold">
                                          <p:stCondLst>
                                            <p:cond delay="0"/>
                                          </p:stCondLst>
                                        </p:cTn>
                                        <p:tgtEl>
                                          <p:spTgt spid="516"/>
                                        </p:tgtEl>
                                        <p:attrNameLst>
                                          <p:attrName>style.visibility</p:attrName>
                                        </p:attrNameLst>
                                      </p:cBhvr>
                                      <p:to>
                                        <p:strVal val="hidden"/>
                                      </p:to>
                                    </p:set>
                                  </p:childTnLst>
                                </p:cTn>
                              </p:par>
                              <p:par>
                                <p:cTn id="3295" presetID="1" presetClass="entr" presetSubtype="0" fill="hold" grpId="0" nodeType="withEffect">
                                  <p:stCondLst>
                                    <p:cond delay="0"/>
                                  </p:stCondLst>
                                  <p:childTnLst>
                                    <p:set>
                                      <p:cBhvr>
                                        <p:cTn id="3296" dur="1" fill="hold">
                                          <p:stCondLst>
                                            <p:cond delay="0"/>
                                          </p:stCondLst>
                                        </p:cTn>
                                        <p:tgtEl>
                                          <p:spTgt spid="517"/>
                                        </p:tgtEl>
                                        <p:attrNameLst>
                                          <p:attrName>style.visibility</p:attrName>
                                        </p:attrNameLst>
                                      </p:cBhvr>
                                      <p:to>
                                        <p:strVal val="visible"/>
                                      </p:to>
                                    </p:set>
                                  </p:childTnLst>
                                </p:cTn>
                              </p:par>
                              <p:par>
                                <p:cTn id="3297" presetID="1" presetClass="entr" presetSubtype="0" fill="hold" grpId="0" nodeType="withEffect">
                                  <p:stCondLst>
                                    <p:cond delay="0"/>
                                  </p:stCondLst>
                                  <p:childTnLst>
                                    <p:set>
                                      <p:cBhvr>
                                        <p:cTn id="3298" dur="1" fill="hold">
                                          <p:stCondLst>
                                            <p:cond delay="0"/>
                                          </p:stCondLst>
                                        </p:cTn>
                                        <p:tgtEl>
                                          <p:spTgt spid="518"/>
                                        </p:tgtEl>
                                        <p:attrNameLst>
                                          <p:attrName>style.visibility</p:attrName>
                                        </p:attrNameLst>
                                      </p:cBhvr>
                                      <p:to>
                                        <p:strVal val="visible"/>
                                      </p:to>
                                    </p:set>
                                  </p:childTnLst>
                                </p:cTn>
                              </p:par>
                            </p:childTnLst>
                          </p:cTn>
                        </p:par>
                      </p:childTnLst>
                    </p:cTn>
                  </p:par>
                </p:childTnLst>
              </p:cTn>
              <p:nextCondLst>
                <p:cond evt="onClick" delay="0">
                  <p:tgtEl>
                    <p:spTgt spid="516"/>
                  </p:tgtEl>
                </p:cond>
              </p:nextCondLst>
            </p:seq>
            <p:seq concurrent="1" nextAc="seek">
              <p:cTn id="3299" restart="whenNotActive" fill="hold" evtFilter="cancelBubble" nodeType="interactiveSeq">
                <p:stCondLst>
                  <p:cond evt="onClick" delay="0">
                    <p:tgtEl>
                      <p:spTgt spid="518"/>
                    </p:tgtEl>
                  </p:cond>
                </p:stCondLst>
                <p:endSync evt="end" delay="0">
                  <p:rtn val="all"/>
                </p:endSync>
                <p:childTnLst>
                  <p:par>
                    <p:cTn id="3300" fill="hold">
                      <p:stCondLst>
                        <p:cond delay="0"/>
                      </p:stCondLst>
                      <p:childTnLst>
                        <p:par>
                          <p:cTn id="3301" fill="hold">
                            <p:stCondLst>
                              <p:cond delay="0"/>
                            </p:stCondLst>
                            <p:childTnLst>
                              <p:par>
                                <p:cTn id="3302" presetID="1" presetClass="exit" presetSubtype="0" fill="hold" grpId="1" nodeType="withEffect">
                                  <p:stCondLst>
                                    <p:cond delay="0"/>
                                  </p:stCondLst>
                                  <p:childTnLst>
                                    <p:set>
                                      <p:cBhvr>
                                        <p:cTn id="3303" dur="1" fill="hold">
                                          <p:stCondLst>
                                            <p:cond delay="0"/>
                                          </p:stCondLst>
                                        </p:cTn>
                                        <p:tgtEl>
                                          <p:spTgt spid="517"/>
                                        </p:tgtEl>
                                        <p:attrNameLst>
                                          <p:attrName>style.visibility</p:attrName>
                                        </p:attrNameLst>
                                      </p:cBhvr>
                                      <p:to>
                                        <p:strVal val="hidden"/>
                                      </p:to>
                                    </p:set>
                                  </p:childTnLst>
                                </p:cTn>
                              </p:par>
                              <p:par>
                                <p:cTn id="3304" presetID="1" presetClass="exit" presetSubtype="0" fill="hold" grpId="1" nodeType="withEffect">
                                  <p:stCondLst>
                                    <p:cond delay="0"/>
                                  </p:stCondLst>
                                  <p:childTnLst>
                                    <p:set>
                                      <p:cBhvr>
                                        <p:cTn id="3305" dur="1" fill="hold">
                                          <p:stCondLst>
                                            <p:cond delay="0"/>
                                          </p:stCondLst>
                                        </p:cTn>
                                        <p:tgtEl>
                                          <p:spTgt spid="518"/>
                                        </p:tgtEl>
                                        <p:attrNameLst>
                                          <p:attrName>style.visibility</p:attrName>
                                        </p:attrNameLst>
                                      </p:cBhvr>
                                      <p:to>
                                        <p:strVal val="hidden"/>
                                      </p:to>
                                    </p:set>
                                  </p:childTnLst>
                                </p:cTn>
                              </p:par>
                              <p:par>
                                <p:cTn id="3306" presetID="1" presetClass="entr" presetSubtype="0" fill="hold" grpId="1" nodeType="withEffect">
                                  <p:stCondLst>
                                    <p:cond delay="0"/>
                                  </p:stCondLst>
                                  <p:childTnLst>
                                    <p:set>
                                      <p:cBhvr>
                                        <p:cTn id="3307" dur="1" fill="hold">
                                          <p:stCondLst>
                                            <p:cond delay="0"/>
                                          </p:stCondLst>
                                        </p:cTn>
                                        <p:tgtEl>
                                          <p:spTgt spid="516"/>
                                        </p:tgtEl>
                                        <p:attrNameLst>
                                          <p:attrName>style.visibility</p:attrName>
                                        </p:attrNameLst>
                                      </p:cBhvr>
                                      <p:to>
                                        <p:strVal val="visible"/>
                                      </p:to>
                                    </p:set>
                                  </p:childTnLst>
                                </p:cTn>
                              </p:par>
                            </p:childTnLst>
                          </p:cTn>
                        </p:par>
                      </p:childTnLst>
                    </p:cTn>
                  </p:par>
                </p:childTnLst>
              </p:cTn>
              <p:nextCondLst>
                <p:cond evt="onClick" delay="0">
                  <p:tgtEl>
                    <p:spTgt spid="518"/>
                  </p:tgtEl>
                </p:cond>
              </p:nextCondLst>
            </p:seq>
            <p:seq concurrent="1" nextAc="seek">
              <p:cTn id="3308" restart="whenNotActive" fill="hold" evtFilter="cancelBubble" nodeType="interactiveSeq">
                <p:stCondLst>
                  <p:cond evt="onClick" delay="0">
                    <p:tgtEl>
                      <p:spTgt spid="517"/>
                    </p:tgtEl>
                  </p:cond>
                </p:stCondLst>
                <p:endSync evt="end" delay="0">
                  <p:rtn val="all"/>
                </p:endSync>
                <p:childTnLst>
                  <p:par>
                    <p:cTn id="3309" fill="hold">
                      <p:stCondLst>
                        <p:cond delay="0"/>
                      </p:stCondLst>
                      <p:childTnLst>
                        <p:par>
                          <p:cTn id="3310" fill="hold">
                            <p:stCondLst>
                              <p:cond delay="0"/>
                            </p:stCondLst>
                            <p:childTnLst>
                              <p:par>
                                <p:cTn id="3311" presetID="1" presetClass="exit" presetSubtype="0" fill="hold" grpId="2" nodeType="withEffect">
                                  <p:stCondLst>
                                    <p:cond delay="0"/>
                                  </p:stCondLst>
                                  <p:childTnLst>
                                    <p:set>
                                      <p:cBhvr>
                                        <p:cTn id="3312" dur="1" fill="hold">
                                          <p:stCondLst>
                                            <p:cond delay="0"/>
                                          </p:stCondLst>
                                        </p:cTn>
                                        <p:tgtEl>
                                          <p:spTgt spid="517"/>
                                        </p:tgtEl>
                                        <p:attrNameLst>
                                          <p:attrName>style.visibility</p:attrName>
                                        </p:attrNameLst>
                                      </p:cBhvr>
                                      <p:to>
                                        <p:strVal val="hidden"/>
                                      </p:to>
                                    </p:set>
                                  </p:childTnLst>
                                </p:cTn>
                              </p:par>
                              <p:par>
                                <p:cTn id="3313" presetID="1" presetClass="exit" presetSubtype="0" fill="hold" grpId="3" nodeType="withEffect">
                                  <p:stCondLst>
                                    <p:cond delay="0"/>
                                  </p:stCondLst>
                                  <p:childTnLst>
                                    <p:set>
                                      <p:cBhvr>
                                        <p:cTn id="3314" dur="1" fill="hold">
                                          <p:stCondLst>
                                            <p:cond delay="0"/>
                                          </p:stCondLst>
                                        </p:cTn>
                                        <p:tgtEl>
                                          <p:spTgt spid="518"/>
                                        </p:tgtEl>
                                        <p:attrNameLst>
                                          <p:attrName>style.visibility</p:attrName>
                                        </p:attrNameLst>
                                      </p:cBhvr>
                                      <p:to>
                                        <p:strVal val="hidden"/>
                                      </p:to>
                                    </p:set>
                                  </p:childTnLst>
                                </p:cTn>
                              </p:par>
                              <p:par>
                                <p:cTn id="3315" presetID="1" presetClass="entr" presetSubtype="0" fill="hold" grpId="0" nodeType="withEffect">
                                  <p:stCondLst>
                                    <p:cond delay="0"/>
                                  </p:stCondLst>
                                  <p:childTnLst>
                                    <p:set>
                                      <p:cBhvr>
                                        <p:cTn id="3316" dur="1" fill="hold">
                                          <p:stCondLst>
                                            <p:cond delay="0"/>
                                          </p:stCondLst>
                                        </p:cTn>
                                        <p:tgtEl>
                                          <p:spTgt spid="520"/>
                                        </p:tgtEl>
                                        <p:attrNameLst>
                                          <p:attrName>style.visibility</p:attrName>
                                        </p:attrNameLst>
                                      </p:cBhvr>
                                      <p:to>
                                        <p:strVal val="visible"/>
                                      </p:to>
                                    </p:set>
                                  </p:childTnLst>
                                </p:cTn>
                              </p:par>
                              <p:par>
                                <p:cTn id="3317" presetID="1" presetClass="entr" presetSubtype="0" fill="hold" grpId="0" nodeType="withEffect">
                                  <p:stCondLst>
                                    <p:cond delay="0"/>
                                  </p:stCondLst>
                                  <p:childTnLst>
                                    <p:set>
                                      <p:cBhvr>
                                        <p:cTn id="3318" dur="1" fill="hold">
                                          <p:stCondLst>
                                            <p:cond delay="0"/>
                                          </p:stCondLst>
                                        </p:cTn>
                                        <p:tgtEl>
                                          <p:spTgt spid="519"/>
                                        </p:tgtEl>
                                        <p:attrNameLst>
                                          <p:attrName>style.visibility</p:attrName>
                                        </p:attrNameLst>
                                      </p:cBhvr>
                                      <p:to>
                                        <p:strVal val="visible"/>
                                      </p:to>
                                    </p:set>
                                  </p:childTnLst>
                                </p:cTn>
                              </p:par>
                            </p:childTnLst>
                          </p:cTn>
                        </p:par>
                      </p:childTnLst>
                    </p:cTn>
                  </p:par>
                </p:childTnLst>
              </p:cTn>
              <p:nextCondLst>
                <p:cond evt="onClick" delay="0">
                  <p:tgtEl>
                    <p:spTgt spid="517"/>
                  </p:tgtEl>
                </p:cond>
              </p:nextCondLst>
            </p:seq>
            <p:seq concurrent="1" nextAc="seek">
              <p:cTn id="3319" restart="whenNotActive" fill="hold" evtFilter="cancelBubble" nodeType="interactiveSeq">
                <p:stCondLst>
                  <p:cond evt="onClick" delay="0">
                    <p:tgtEl>
                      <p:spTgt spid="520"/>
                    </p:tgtEl>
                  </p:cond>
                </p:stCondLst>
                <p:endSync evt="end" delay="0">
                  <p:rtn val="all"/>
                </p:endSync>
                <p:childTnLst>
                  <p:par>
                    <p:cTn id="3320" fill="hold">
                      <p:stCondLst>
                        <p:cond delay="0"/>
                      </p:stCondLst>
                      <p:childTnLst>
                        <p:par>
                          <p:cTn id="3321" fill="hold">
                            <p:stCondLst>
                              <p:cond delay="0"/>
                            </p:stCondLst>
                            <p:childTnLst>
                              <p:par>
                                <p:cTn id="3322" presetID="1" presetClass="exit" presetSubtype="0" fill="hold" grpId="1" nodeType="withEffect">
                                  <p:stCondLst>
                                    <p:cond delay="0"/>
                                  </p:stCondLst>
                                  <p:childTnLst>
                                    <p:set>
                                      <p:cBhvr>
                                        <p:cTn id="3323" dur="1" fill="hold">
                                          <p:stCondLst>
                                            <p:cond delay="0"/>
                                          </p:stCondLst>
                                        </p:cTn>
                                        <p:tgtEl>
                                          <p:spTgt spid="520"/>
                                        </p:tgtEl>
                                        <p:attrNameLst>
                                          <p:attrName>style.visibility</p:attrName>
                                        </p:attrNameLst>
                                      </p:cBhvr>
                                      <p:to>
                                        <p:strVal val="hidden"/>
                                      </p:to>
                                    </p:set>
                                  </p:childTnLst>
                                </p:cTn>
                              </p:par>
                              <p:par>
                                <p:cTn id="3324" presetID="1" presetClass="exit" presetSubtype="0" fill="hold" grpId="1" nodeType="withEffect">
                                  <p:stCondLst>
                                    <p:cond delay="0"/>
                                  </p:stCondLst>
                                  <p:childTnLst>
                                    <p:set>
                                      <p:cBhvr>
                                        <p:cTn id="3325" dur="1" fill="hold">
                                          <p:stCondLst>
                                            <p:cond delay="0"/>
                                          </p:stCondLst>
                                        </p:cTn>
                                        <p:tgtEl>
                                          <p:spTgt spid="519"/>
                                        </p:tgtEl>
                                        <p:attrNameLst>
                                          <p:attrName>style.visibility</p:attrName>
                                        </p:attrNameLst>
                                      </p:cBhvr>
                                      <p:to>
                                        <p:strVal val="hidden"/>
                                      </p:to>
                                    </p:set>
                                  </p:childTnLst>
                                </p:cTn>
                              </p:par>
                              <p:par>
                                <p:cTn id="3326" presetID="1" presetClass="entr" presetSubtype="0" fill="hold" grpId="3" nodeType="withEffect">
                                  <p:stCondLst>
                                    <p:cond delay="0"/>
                                  </p:stCondLst>
                                  <p:childTnLst>
                                    <p:set>
                                      <p:cBhvr>
                                        <p:cTn id="3327" dur="1" fill="hold">
                                          <p:stCondLst>
                                            <p:cond delay="0"/>
                                          </p:stCondLst>
                                        </p:cTn>
                                        <p:tgtEl>
                                          <p:spTgt spid="517"/>
                                        </p:tgtEl>
                                        <p:attrNameLst>
                                          <p:attrName>style.visibility</p:attrName>
                                        </p:attrNameLst>
                                      </p:cBhvr>
                                      <p:to>
                                        <p:strVal val="visible"/>
                                      </p:to>
                                    </p:set>
                                  </p:childTnLst>
                                </p:cTn>
                              </p:par>
                              <p:par>
                                <p:cTn id="3328" presetID="1" presetClass="entr" presetSubtype="0" fill="hold" grpId="2" nodeType="withEffect">
                                  <p:stCondLst>
                                    <p:cond delay="0"/>
                                  </p:stCondLst>
                                  <p:childTnLst>
                                    <p:set>
                                      <p:cBhvr>
                                        <p:cTn id="3329" dur="1" fill="hold">
                                          <p:stCondLst>
                                            <p:cond delay="0"/>
                                          </p:stCondLst>
                                        </p:cTn>
                                        <p:tgtEl>
                                          <p:spTgt spid="518"/>
                                        </p:tgtEl>
                                        <p:attrNameLst>
                                          <p:attrName>style.visibility</p:attrName>
                                        </p:attrNameLst>
                                      </p:cBhvr>
                                      <p:to>
                                        <p:strVal val="visible"/>
                                      </p:to>
                                    </p:set>
                                  </p:childTnLst>
                                </p:cTn>
                              </p:par>
                            </p:childTnLst>
                          </p:cTn>
                        </p:par>
                      </p:childTnLst>
                    </p:cTn>
                  </p:par>
                </p:childTnLst>
              </p:cTn>
              <p:nextCondLst>
                <p:cond evt="onClick" delay="0">
                  <p:tgtEl>
                    <p:spTgt spid="520"/>
                  </p:tgtEl>
                </p:cond>
              </p:nextCondLst>
            </p:seq>
            <p:seq concurrent="1" nextAc="seek">
              <p:cTn id="3330" restart="whenNotActive" fill="hold" evtFilter="cancelBubble" nodeType="interactiveSeq">
                <p:stCondLst>
                  <p:cond evt="onClick" delay="0">
                    <p:tgtEl>
                      <p:spTgt spid="519"/>
                    </p:tgtEl>
                  </p:cond>
                </p:stCondLst>
                <p:endSync evt="end" delay="0">
                  <p:rtn val="all"/>
                </p:endSync>
                <p:childTnLst>
                  <p:par>
                    <p:cTn id="3331" fill="hold">
                      <p:stCondLst>
                        <p:cond delay="0"/>
                      </p:stCondLst>
                      <p:childTnLst>
                        <p:par>
                          <p:cTn id="3332" fill="hold">
                            <p:stCondLst>
                              <p:cond delay="0"/>
                            </p:stCondLst>
                            <p:childTnLst>
                              <p:par>
                                <p:cTn id="3333" presetID="1" presetClass="exit" presetSubtype="0" fill="hold" grpId="2" nodeType="withEffect">
                                  <p:stCondLst>
                                    <p:cond delay="0"/>
                                  </p:stCondLst>
                                  <p:childTnLst>
                                    <p:set>
                                      <p:cBhvr>
                                        <p:cTn id="3334" dur="1" fill="hold">
                                          <p:stCondLst>
                                            <p:cond delay="0"/>
                                          </p:stCondLst>
                                        </p:cTn>
                                        <p:tgtEl>
                                          <p:spTgt spid="519"/>
                                        </p:tgtEl>
                                        <p:attrNameLst>
                                          <p:attrName>style.visibility</p:attrName>
                                        </p:attrNameLst>
                                      </p:cBhvr>
                                      <p:to>
                                        <p:strVal val="hidden"/>
                                      </p:to>
                                    </p:set>
                                  </p:childTnLst>
                                </p:cTn>
                              </p:par>
                              <p:par>
                                <p:cTn id="3335" presetID="1" presetClass="exit" presetSubtype="0" fill="hold" grpId="2" nodeType="withEffect">
                                  <p:stCondLst>
                                    <p:cond delay="0"/>
                                  </p:stCondLst>
                                  <p:childTnLst>
                                    <p:set>
                                      <p:cBhvr>
                                        <p:cTn id="3336" dur="1" fill="hold">
                                          <p:stCondLst>
                                            <p:cond delay="0"/>
                                          </p:stCondLst>
                                        </p:cTn>
                                        <p:tgtEl>
                                          <p:spTgt spid="520"/>
                                        </p:tgtEl>
                                        <p:attrNameLst>
                                          <p:attrName>style.visibility</p:attrName>
                                        </p:attrNameLst>
                                      </p:cBhvr>
                                      <p:to>
                                        <p:strVal val="hidden"/>
                                      </p:to>
                                    </p:set>
                                  </p:childTnLst>
                                </p:cTn>
                              </p:par>
                              <p:par>
                                <p:cTn id="3337" presetID="1" presetClass="entr" presetSubtype="0" fill="hold" grpId="3" nodeType="withEffect">
                                  <p:stCondLst>
                                    <p:cond delay="0"/>
                                  </p:stCondLst>
                                  <p:childTnLst>
                                    <p:set>
                                      <p:cBhvr>
                                        <p:cTn id="3338" dur="1" fill="hold">
                                          <p:stCondLst>
                                            <p:cond delay="0"/>
                                          </p:stCondLst>
                                        </p:cTn>
                                        <p:tgtEl>
                                          <p:spTgt spid="522"/>
                                        </p:tgtEl>
                                        <p:attrNameLst>
                                          <p:attrName>style.visibility</p:attrName>
                                        </p:attrNameLst>
                                      </p:cBhvr>
                                      <p:to>
                                        <p:strVal val="visible"/>
                                      </p:to>
                                    </p:set>
                                  </p:childTnLst>
                                </p:cTn>
                              </p:par>
                              <p:par>
                                <p:cTn id="3339" presetID="1" presetClass="entr" presetSubtype="0" fill="hold" grpId="3" nodeType="withEffect">
                                  <p:stCondLst>
                                    <p:cond delay="0"/>
                                  </p:stCondLst>
                                  <p:childTnLst>
                                    <p:set>
                                      <p:cBhvr>
                                        <p:cTn id="3340" dur="1" fill="hold">
                                          <p:stCondLst>
                                            <p:cond delay="0"/>
                                          </p:stCondLst>
                                        </p:cTn>
                                        <p:tgtEl>
                                          <p:spTgt spid="521"/>
                                        </p:tgtEl>
                                        <p:attrNameLst>
                                          <p:attrName>style.visibility</p:attrName>
                                        </p:attrNameLst>
                                      </p:cBhvr>
                                      <p:to>
                                        <p:strVal val="visible"/>
                                      </p:to>
                                    </p:set>
                                  </p:childTnLst>
                                </p:cTn>
                              </p:par>
                            </p:childTnLst>
                          </p:cTn>
                        </p:par>
                      </p:childTnLst>
                    </p:cTn>
                  </p:par>
                </p:childTnLst>
              </p:cTn>
              <p:nextCondLst>
                <p:cond evt="onClick" delay="0">
                  <p:tgtEl>
                    <p:spTgt spid="519"/>
                  </p:tgtEl>
                </p:cond>
              </p:nextCondLst>
            </p:seq>
            <p:seq concurrent="1" nextAc="seek">
              <p:cTn id="3341" restart="whenNotActive" fill="hold" evtFilter="cancelBubble" nodeType="interactiveSeq">
                <p:stCondLst>
                  <p:cond evt="onClick" delay="0">
                    <p:tgtEl>
                      <p:spTgt spid="522"/>
                    </p:tgtEl>
                  </p:cond>
                </p:stCondLst>
                <p:endSync evt="end" delay="0">
                  <p:rtn val="all"/>
                </p:endSync>
                <p:childTnLst>
                  <p:par>
                    <p:cTn id="3342" fill="hold">
                      <p:stCondLst>
                        <p:cond delay="0"/>
                      </p:stCondLst>
                      <p:childTnLst>
                        <p:par>
                          <p:cTn id="3343" fill="hold">
                            <p:stCondLst>
                              <p:cond delay="0"/>
                            </p:stCondLst>
                            <p:childTnLst>
                              <p:par>
                                <p:cTn id="3344" presetID="1" presetClass="exit" presetSubtype="0" fill="hold" grpId="1" nodeType="withEffect">
                                  <p:stCondLst>
                                    <p:cond delay="0"/>
                                  </p:stCondLst>
                                  <p:childTnLst>
                                    <p:set>
                                      <p:cBhvr>
                                        <p:cTn id="3345" dur="1" fill="hold">
                                          <p:stCondLst>
                                            <p:cond delay="0"/>
                                          </p:stCondLst>
                                        </p:cTn>
                                        <p:tgtEl>
                                          <p:spTgt spid="522"/>
                                        </p:tgtEl>
                                        <p:attrNameLst>
                                          <p:attrName>style.visibility</p:attrName>
                                        </p:attrNameLst>
                                      </p:cBhvr>
                                      <p:to>
                                        <p:strVal val="hidden"/>
                                      </p:to>
                                    </p:set>
                                  </p:childTnLst>
                                </p:cTn>
                              </p:par>
                              <p:par>
                                <p:cTn id="3346" presetID="1" presetClass="exit" presetSubtype="0" fill="hold" grpId="1" nodeType="withEffect">
                                  <p:stCondLst>
                                    <p:cond delay="0"/>
                                  </p:stCondLst>
                                  <p:childTnLst>
                                    <p:set>
                                      <p:cBhvr>
                                        <p:cTn id="3347" dur="1" fill="hold">
                                          <p:stCondLst>
                                            <p:cond delay="0"/>
                                          </p:stCondLst>
                                        </p:cTn>
                                        <p:tgtEl>
                                          <p:spTgt spid="521"/>
                                        </p:tgtEl>
                                        <p:attrNameLst>
                                          <p:attrName>style.visibility</p:attrName>
                                        </p:attrNameLst>
                                      </p:cBhvr>
                                      <p:to>
                                        <p:strVal val="hidden"/>
                                      </p:to>
                                    </p:set>
                                  </p:childTnLst>
                                </p:cTn>
                              </p:par>
                              <p:par>
                                <p:cTn id="3348" presetID="1" presetClass="entr" presetSubtype="0" fill="hold" grpId="3" nodeType="withEffect">
                                  <p:stCondLst>
                                    <p:cond delay="0"/>
                                  </p:stCondLst>
                                  <p:childTnLst>
                                    <p:set>
                                      <p:cBhvr>
                                        <p:cTn id="3349" dur="1" fill="hold">
                                          <p:stCondLst>
                                            <p:cond delay="0"/>
                                          </p:stCondLst>
                                        </p:cTn>
                                        <p:tgtEl>
                                          <p:spTgt spid="520"/>
                                        </p:tgtEl>
                                        <p:attrNameLst>
                                          <p:attrName>style.visibility</p:attrName>
                                        </p:attrNameLst>
                                      </p:cBhvr>
                                      <p:to>
                                        <p:strVal val="visible"/>
                                      </p:to>
                                    </p:set>
                                  </p:childTnLst>
                                </p:cTn>
                              </p:par>
                              <p:par>
                                <p:cTn id="3350" presetID="1" presetClass="entr" presetSubtype="0" fill="hold" grpId="3" nodeType="withEffect">
                                  <p:stCondLst>
                                    <p:cond delay="0"/>
                                  </p:stCondLst>
                                  <p:childTnLst>
                                    <p:set>
                                      <p:cBhvr>
                                        <p:cTn id="3351" dur="1" fill="hold">
                                          <p:stCondLst>
                                            <p:cond delay="0"/>
                                          </p:stCondLst>
                                        </p:cTn>
                                        <p:tgtEl>
                                          <p:spTgt spid="519"/>
                                        </p:tgtEl>
                                        <p:attrNameLst>
                                          <p:attrName>style.visibility</p:attrName>
                                        </p:attrNameLst>
                                      </p:cBhvr>
                                      <p:to>
                                        <p:strVal val="visible"/>
                                      </p:to>
                                    </p:set>
                                  </p:childTnLst>
                                </p:cTn>
                              </p:par>
                            </p:childTnLst>
                          </p:cTn>
                        </p:par>
                      </p:childTnLst>
                    </p:cTn>
                  </p:par>
                </p:childTnLst>
              </p:cTn>
              <p:nextCondLst>
                <p:cond evt="onClick" delay="0">
                  <p:tgtEl>
                    <p:spTgt spid="522"/>
                  </p:tgtEl>
                </p:cond>
              </p:nextCondLst>
            </p:seq>
            <p:seq concurrent="1" nextAc="seek">
              <p:cTn id="3352" restart="whenNotActive" fill="hold" evtFilter="cancelBubble" nodeType="interactiveSeq">
                <p:stCondLst>
                  <p:cond evt="onClick" delay="0">
                    <p:tgtEl>
                      <p:spTgt spid="521"/>
                    </p:tgtEl>
                  </p:cond>
                </p:stCondLst>
                <p:endSync evt="end" delay="0">
                  <p:rtn val="all"/>
                </p:endSync>
                <p:childTnLst>
                  <p:par>
                    <p:cTn id="3353" fill="hold">
                      <p:stCondLst>
                        <p:cond delay="0"/>
                      </p:stCondLst>
                      <p:childTnLst>
                        <p:par>
                          <p:cTn id="3354" fill="hold">
                            <p:stCondLst>
                              <p:cond delay="0"/>
                            </p:stCondLst>
                            <p:childTnLst>
                              <p:par>
                                <p:cTn id="3355" presetID="1" presetClass="exit" presetSubtype="0" fill="hold" grpId="2" nodeType="withEffect">
                                  <p:stCondLst>
                                    <p:cond delay="0"/>
                                  </p:stCondLst>
                                  <p:childTnLst>
                                    <p:set>
                                      <p:cBhvr>
                                        <p:cTn id="3356" dur="1" fill="hold">
                                          <p:stCondLst>
                                            <p:cond delay="0"/>
                                          </p:stCondLst>
                                        </p:cTn>
                                        <p:tgtEl>
                                          <p:spTgt spid="521"/>
                                        </p:tgtEl>
                                        <p:attrNameLst>
                                          <p:attrName>style.visibility</p:attrName>
                                        </p:attrNameLst>
                                      </p:cBhvr>
                                      <p:to>
                                        <p:strVal val="hidden"/>
                                      </p:to>
                                    </p:set>
                                  </p:childTnLst>
                                </p:cTn>
                              </p:par>
                              <p:par>
                                <p:cTn id="3357" presetID="1" presetClass="exit" presetSubtype="0" fill="hold" grpId="2" nodeType="withEffect">
                                  <p:stCondLst>
                                    <p:cond delay="0"/>
                                  </p:stCondLst>
                                  <p:childTnLst>
                                    <p:set>
                                      <p:cBhvr>
                                        <p:cTn id="3358" dur="1" fill="hold">
                                          <p:stCondLst>
                                            <p:cond delay="0"/>
                                          </p:stCondLst>
                                        </p:cTn>
                                        <p:tgtEl>
                                          <p:spTgt spid="522"/>
                                        </p:tgtEl>
                                        <p:attrNameLst>
                                          <p:attrName>style.visibility</p:attrName>
                                        </p:attrNameLst>
                                      </p:cBhvr>
                                      <p:to>
                                        <p:strVal val="hidden"/>
                                      </p:to>
                                    </p:set>
                                  </p:childTnLst>
                                </p:cTn>
                              </p:par>
                              <p:par>
                                <p:cTn id="3359" presetID="1" presetClass="entr" presetSubtype="0" fill="hold" grpId="3" nodeType="withEffect">
                                  <p:stCondLst>
                                    <p:cond delay="0"/>
                                  </p:stCondLst>
                                  <p:childTnLst>
                                    <p:set>
                                      <p:cBhvr>
                                        <p:cTn id="3360" dur="1" fill="hold">
                                          <p:stCondLst>
                                            <p:cond delay="0"/>
                                          </p:stCondLst>
                                        </p:cTn>
                                        <p:tgtEl>
                                          <p:spTgt spid="524"/>
                                        </p:tgtEl>
                                        <p:attrNameLst>
                                          <p:attrName>style.visibility</p:attrName>
                                        </p:attrNameLst>
                                      </p:cBhvr>
                                      <p:to>
                                        <p:strVal val="visible"/>
                                      </p:to>
                                    </p:set>
                                  </p:childTnLst>
                                </p:cTn>
                              </p:par>
                              <p:par>
                                <p:cTn id="3361" presetID="1" presetClass="entr" presetSubtype="0" fill="hold" grpId="3" nodeType="withEffect">
                                  <p:stCondLst>
                                    <p:cond delay="0"/>
                                  </p:stCondLst>
                                  <p:childTnLst>
                                    <p:set>
                                      <p:cBhvr>
                                        <p:cTn id="3362" dur="1" fill="hold">
                                          <p:stCondLst>
                                            <p:cond delay="0"/>
                                          </p:stCondLst>
                                        </p:cTn>
                                        <p:tgtEl>
                                          <p:spTgt spid="523"/>
                                        </p:tgtEl>
                                        <p:attrNameLst>
                                          <p:attrName>style.visibility</p:attrName>
                                        </p:attrNameLst>
                                      </p:cBhvr>
                                      <p:to>
                                        <p:strVal val="visible"/>
                                      </p:to>
                                    </p:set>
                                  </p:childTnLst>
                                </p:cTn>
                              </p:par>
                            </p:childTnLst>
                          </p:cTn>
                        </p:par>
                      </p:childTnLst>
                    </p:cTn>
                  </p:par>
                </p:childTnLst>
              </p:cTn>
              <p:nextCondLst>
                <p:cond evt="onClick" delay="0">
                  <p:tgtEl>
                    <p:spTgt spid="521"/>
                  </p:tgtEl>
                </p:cond>
              </p:nextCondLst>
            </p:seq>
            <p:seq concurrent="1" nextAc="seek">
              <p:cTn id="3363" restart="whenNotActive" fill="hold" evtFilter="cancelBubble" nodeType="interactiveSeq">
                <p:stCondLst>
                  <p:cond evt="onClick" delay="0">
                    <p:tgtEl>
                      <p:spTgt spid="524"/>
                    </p:tgtEl>
                  </p:cond>
                </p:stCondLst>
                <p:endSync evt="end" delay="0">
                  <p:rtn val="all"/>
                </p:endSync>
                <p:childTnLst>
                  <p:par>
                    <p:cTn id="3364" fill="hold">
                      <p:stCondLst>
                        <p:cond delay="0"/>
                      </p:stCondLst>
                      <p:childTnLst>
                        <p:par>
                          <p:cTn id="3365" fill="hold">
                            <p:stCondLst>
                              <p:cond delay="0"/>
                            </p:stCondLst>
                            <p:childTnLst>
                              <p:par>
                                <p:cTn id="3366" presetID="1" presetClass="exit" presetSubtype="0" fill="hold" grpId="1" nodeType="withEffect">
                                  <p:stCondLst>
                                    <p:cond delay="0"/>
                                  </p:stCondLst>
                                  <p:childTnLst>
                                    <p:set>
                                      <p:cBhvr>
                                        <p:cTn id="3367" dur="1" fill="hold">
                                          <p:stCondLst>
                                            <p:cond delay="0"/>
                                          </p:stCondLst>
                                        </p:cTn>
                                        <p:tgtEl>
                                          <p:spTgt spid="524"/>
                                        </p:tgtEl>
                                        <p:attrNameLst>
                                          <p:attrName>style.visibility</p:attrName>
                                        </p:attrNameLst>
                                      </p:cBhvr>
                                      <p:to>
                                        <p:strVal val="hidden"/>
                                      </p:to>
                                    </p:set>
                                  </p:childTnLst>
                                </p:cTn>
                              </p:par>
                              <p:par>
                                <p:cTn id="3368" presetID="1" presetClass="exit" presetSubtype="0" fill="hold" grpId="1" nodeType="withEffect">
                                  <p:stCondLst>
                                    <p:cond delay="0"/>
                                  </p:stCondLst>
                                  <p:childTnLst>
                                    <p:set>
                                      <p:cBhvr>
                                        <p:cTn id="3369" dur="1" fill="hold">
                                          <p:stCondLst>
                                            <p:cond delay="0"/>
                                          </p:stCondLst>
                                        </p:cTn>
                                        <p:tgtEl>
                                          <p:spTgt spid="523"/>
                                        </p:tgtEl>
                                        <p:attrNameLst>
                                          <p:attrName>style.visibility</p:attrName>
                                        </p:attrNameLst>
                                      </p:cBhvr>
                                      <p:to>
                                        <p:strVal val="hidden"/>
                                      </p:to>
                                    </p:set>
                                  </p:childTnLst>
                                </p:cTn>
                              </p:par>
                              <p:par>
                                <p:cTn id="3370" presetID="1" presetClass="entr" presetSubtype="0" fill="hold" grpId="0" nodeType="withEffect">
                                  <p:stCondLst>
                                    <p:cond delay="0"/>
                                  </p:stCondLst>
                                  <p:childTnLst>
                                    <p:set>
                                      <p:cBhvr>
                                        <p:cTn id="3371" dur="1" fill="hold">
                                          <p:stCondLst>
                                            <p:cond delay="0"/>
                                          </p:stCondLst>
                                        </p:cTn>
                                        <p:tgtEl>
                                          <p:spTgt spid="522"/>
                                        </p:tgtEl>
                                        <p:attrNameLst>
                                          <p:attrName>style.visibility</p:attrName>
                                        </p:attrNameLst>
                                      </p:cBhvr>
                                      <p:to>
                                        <p:strVal val="visible"/>
                                      </p:to>
                                    </p:set>
                                  </p:childTnLst>
                                </p:cTn>
                              </p:par>
                              <p:par>
                                <p:cTn id="3372" presetID="1" presetClass="entr" presetSubtype="0" fill="hold" grpId="0" nodeType="withEffect">
                                  <p:stCondLst>
                                    <p:cond delay="0"/>
                                  </p:stCondLst>
                                  <p:childTnLst>
                                    <p:set>
                                      <p:cBhvr>
                                        <p:cTn id="3373" dur="1" fill="hold">
                                          <p:stCondLst>
                                            <p:cond delay="0"/>
                                          </p:stCondLst>
                                        </p:cTn>
                                        <p:tgtEl>
                                          <p:spTgt spid="521"/>
                                        </p:tgtEl>
                                        <p:attrNameLst>
                                          <p:attrName>style.visibility</p:attrName>
                                        </p:attrNameLst>
                                      </p:cBhvr>
                                      <p:to>
                                        <p:strVal val="visible"/>
                                      </p:to>
                                    </p:set>
                                  </p:childTnLst>
                                </p:cTn>
                              </p:par>
                            </p:childTnLst>
                          </p:cTn>
                        </p:par>
                      </p:childTnLst>
                    </p:cTn>
                  </p:par>
                </p:childTnLst>
              </p:cTn>
              <p:nextCondLst>
                <p:cond evt="onClick" delay="0">
                  <p:tgtEl>
                    <p:spTgt spid="524"/>
                  </p:tgtEl>
                </p:cond>
              </p:nextCondLst>
            </p:seq>
            <p:seq concurrent="1" nextAc="seek">
              <p:cTn id="3374" restart="whenNotActive" fill="hold" evtFilter="cancelBubble" nodeType="interactiveSeq">
                <p:stCondLst>
                  <p:cond evt="onClick" delay="0">
                    <p:tgtEl>
                      <p:spTgt spid="523"/>
                    </p:tgtEl>
                  </p:cond>
                </p:stCondLst>
                <p:endSync evt="end" delay="0">
                  <p:rtn val="all"/>
                </p:endSync>
                <p:childTnLst>
                  <p:par>
                    <p:cTn id="3375" fill="hold">
                      <p:stCondLst>
                        <p:cond delay="0"/>
                      </p:stCondLst>
                      <p:childTnLst>
                        <p:par>
                          <p:cTn id="3376" fill="hold">
                            <p:stCondLst>
                              <p:cond delay="0"/>
                            </p:stCondLst>
                            <p:childTnLst>
                              <p:par>
                                <p:cTn id="3377" presetID="1" presetClass="exit" presetSubtype="0" fill="hold" grpId="2" nodeType="withEffect">
                                  <p:stCondLst>
                                    <p:cond delay="0"/>
                                  </p:stCondLst>
                                  <p:childTnLst>
                                    <p:set>
                                      <p:cBhvr>
                                        <p:cTn id="3378" dur="1" fill="hold">
                                          <p:stCondLst>
                                            <p:cond delay="0"/>
                                          </p:stCondLst>
                                        </p:cTn>
                                        <p:tgtEl>
                                          <p:spTgt spid="523"/>
                                        </p:tgtEl>
                                        <p:attrNameLst>
                                          <p:attrName>style.visibility</p:attrName>
                                        </p:attrNameLst>
                                      </p:cBhvr>
                                      <p:to>
                                        <p:strVal val="hidden"/>
                                      </p:to>
                                    </p:set>
                                  </p:childTnLst>
                                </p:cTn>
                              </p:par>
                              <p:par>
                                <p:cTn id="3379" presetID="1" presetClass="exit" presetSubtype="0" fill="hold" grpId="2" nodeType="withEffect">
                                  <p:stCondLst>
                                    <p:cond delay="0"/>
                                  </p:stCondLst>
                                  <p:childTnLst>
                                    <p:set>
                                      <p:cBhvr>
                                        <p:cTn id="3380" dur="1" fill="hold">
                                          <p:stCondLst>
                                            <p:cond delay="0"/>
                                          </p:stCondLst>
                                        </p:cTn>
                                        <p:tgtEl>
                                          <p:spTgt spid="524"/>
                                        </p:tgtEl>
                                        <p:attrNameLst>
                                          <p:attrName>style.visibility</p:attrName>
                                        </p:attrNameLst>
                                      </p:cBhvr>
                                      <p:to>
                                        <p:strVal val="hidden"/>
                                      </p:to>
                                    </p:set>
                                  </p:childTnLst>
                                </p:cTn>
                              </p:par>
                              <p:par>
                                <p:cTn id="3381" presetID="1" presetClass="entr" presetSubtype="0" fill="hold" grpId="0" nodeType="withEffect">
                                  <p:stCondLst>
                                    <p:cond delay="0"/>
                                  </p:stCondLst>
                                  <p:childTnLst>
                                    <p:set>
                                      <p:cBhvr>
                                        <p:cTn id="3382" dur="1" fill="hold">
                                          <p:stCondLst>
                                            <p:cond delay="0"/>
                                          </p:stCondLst>
                                        </p:cTn>
                                        <p:tgtEl>
                                          <p:spTgt spid="526"/>
                                        </p:tgtEl>
                                        <p:attrNameLst>
                                          <p:attrName>style.visibility</p:attrName>
                                        </p:attrNameLst>
                                      </p:cBhvr>
                                      <p:to>
                                        <p:strVal val="visible"/>
                                      </p:to>
                                    </p:set>
                                  </p:childTnLst>
                                </p:cTn>
                              </p:par>
                              <p:par>
                                <p:cTn id="3383" presetID="1" presetClass="entr" presetSubtype="0" fill="hold" grpId="0" nodeType="withEffect">
                                  <p:stCondLst>
                                    <p:cond delay="0"/>
                                  </p:stCondLst>
                                  <p:childTnLst>
                                    <p:set>
                                      <p:cBhvr>
                                        <p:cTn id="3384"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3"/>
                  </p:tgtEl>
                </p:cond>
              </p:nextCondLst>
            </p:seq>
            <p:seq concurrent="1" nextAc="seek">
              <p:cTn id="3385" restart="whenNotActive" fill="hold" evtFilter="cancelBubble" nodeType="interactiveSeq">
                <p:stCondLst>
                  <p:cond evt="onClick" delay="0">
                    <p:tgtEl>
                      <p:spTgt spid="526"/>
                    </p:tgtEl>
                  </p:cond>
                </p:stCondLst>
                <p:endSync evt="end" delay="0">
                  <p:rtn val="all"/>
                </p:endSync>
                <p:childTnLst>
                  <p:par>
                    <p:cTn id="3386" fill="hold">
                      <p:stCondLst>
                        <p:cond delay="0"/>
                      </p:stCondLst>
                      <p:childTnLst>
                        <p:par>
                          <p:cTn id="3387" fill="hold">
                            <p:stCondLst>
                              <p:cond delay="0"/>
                            </p:stCondLst>
                            <p:childTnLst>
                              <p:par>
                                <p:cTn id="3388" presetID="1" presetClass="exit" presetSubtype="0" fill="hold" grpId="1" nodeType="withEffect">
                                  <p:stCondLst>
                                    <p:cond delay="0"/>
                                  </p:stCondLst>
                                  <p:childTnLst>
                                    <p:set>
                                      <p:cBhvr>
                                        <p:cTn id="3389" dur="1" fill="hold">
                                          <p:stCondLst>
                                            <p:cond delay="0"/>
                                          </p:stCondLst>
                                        </p:cTn>
                                        <p:tgtEl>
                                          <p:spTgt spid="526"/>
                                        </p:tgtEl>
                                        <p:attrNameLst>
                                          <p:attrName>style.visibility</p:attrName>
                                        </p:attrNameLst>
                                      </p:cBhvr>
                                      <p:to>
                                        <p:strVal val="hidden"/>
                                      </p:to>
                                    </p:set>
                                  </p:childTnLst>
                                </p:cTn>
                              </p:par>
                              <p:par>
                                <p:cTn id="3390" presetID="1" presetClass="exit" presetSubtype="0" fill="hold" grpId="1" nodeType="withEffect">
                                  <p:stCondLst>
                                    <p:cond delay="0"/>
                                  </p:stCondLst>
                                  <p:childTnLst>
                                    <p:set>
                                      <p:cBhvr>
                                        <p:cTn id="3391" dur="1" fill="hold">
                                          <p:stCondLst>
                                            <p:cond delay="0"/>
                                          </p:stCondLst>
                                        </p:cTn>
                                        <p:tgtEl>
                                          <p:spTgt spid="525"/>
                                        </p:tgtEl>
                                        <p:attrNameLst>
                                          <p:attrName>style.visibility</p:attrName>
                                        </p:attrNameLst>
                                      </p:cBhvr>
                                      <p:to>
                                        <p:strVal val="hidden"/>
                                      </p:to>
                                    </p:set>
                                  </p:childTnLst>
                                </p:cTn>
                              </p:par>
                              <p:par>
                                <p:cTn id="3392" presetID="1" presetClass="entr" presetSubtype="0" fill="hold" grpId="0" nodeType="withEffect">
                                  <p:stCondLst>
                                    <p:cond delay="0"/>
                                  </p:stCondLst>
                                  <p:childTnLst>
                                    <p:set>
                                      <p:cBhvr>
                                        <p:cTn id="3393" dur="1" fill="hold">
                                          <p:stCondLst>
                                            <p:cond delay="0"/>
                                          </p:stCondLst>
                                        </p:cTn>
                                        <p:tgtEl>
                                          <p:spTgt spid="524"/>
                                        </p:tgtEl>
                                        <p:attrNameLst>
                                          <p:attrName>style.visibility</p:attrName>
                                        </p:attrNameLst>
                                      </p:cBhvr>
                                      <p:to>
                                        <p:strVal val="visible"/>
                                      </p:to>
                                    </p:set>
                                  </p:childTnLst>
                                </p:cTn>
                              </p:par>
                              <p:par>
                                <p:cTn id="3394" presetID="1" presetClass="entr" presetSubtype="0" fill="hold" grpId="0" nodeType="withEffect">
                                  <p:stCondLst>
                                    <p:cond delay="0"/>
                                  </p:stCondLst>
                                  <p:childTnLst>
                                    <p:set>
                                      <p:cBhvr>
                                        <p:cTn id="3395" dur="1" fill="hold">
                                          <p:stCondLst>
                                            <p:cond delay="0"/>
                                          </p:stCondLst>
                                        </p:cTn>
                                        <p:tgtEl>
                                          <p:spTgt spid="523"/>
                                        </p:tgtEl>
                                        <p:attrNameLst>
                                          <p:attrName>style.visibility</p:attrName>
                                        </p:attrNameLst>
                                      </p:cBhvr>
                                      <p:to>
                                        <p:strVal val="visible"/>
                                      </p:to>
                                    </p:set>
                                  </p:childTnLst>
                                </p:cTn>
                              </p:par>
                            </p:childTnLst>
                          </p:cTn>
                        </p:par>
                      </p:childTnLst>
                    </p:cTn>
                  </p:par>
                </p:childTnLst>
              </p:cTn>
              <p:nextCondLst>
                <p:cond evt="onClick" delay="0">
                  <p:tgtEl>
                    <p:spTgt spid="526"/>
                  </p:tgtEl>
                </p:cond>
              </p:nextCondLst>
            </p:seq>
            <p:seq concurrent="1" nextAc="seek">
              <p:cTn id="3396" restart="whenNotActive" fill="hold" evtFilter="cancelBubble" nodeType="interactiveSeq">
                <p:stCondLst>
                  <p:cond evt="onClick" delay="0">
                    <p:tgtEl>
                      <p:spTgt spid="525"/>
                    </p:tgtEl>
                  </p:cond>
                </p:stCondLst>
                <p:endSync evt="end" delay="0">
                  <p:rtn val="all"/>
                </p:endSync>
                <p:childTnLst>
                  <p:par>
                    <p:cTn id="3397" fill="hold">
                      <p:stCondLst>
                        <p:cond delay="0"/>
                      </p:stCondLst>
                      <p:childTnLst>
                        <p:par>
                          <p:cTn id="3398" fill="hold">
                            <p:stCondLst>
                              <p:cond delay="0"/>
                            </p:stCondLst>
                            <p:childTnLst>
                              <p:par>
                                <p:cTn id="3399" presetID="1" presetClass="exit" presetSubtype="0" fill="hold" grpId="2" nodeType="withEffect">
                                  <p:stCondLst>
                                    <p:cond delay="0"/>
                                  </p:stCondLst>
                                  <p:childTnLst>
                                    <p:set>
                                      <p:cBhvr>
                                        <p:cTn id="3400" dur="1" fill="hold">
                                          <p:stCondLst>
                                            <p:cond delay="0"/>
                                          </p:stCondLst>
                                        </p:cTn>
                                        <p:tgtEl>
                                          <p:spTgt spid="525"/>
                                        </p:tgtEl>
                                        <p:attrNameLst>
                                          <p:attrName>style.visibility</p:attrName>
                                        </p:attrNameLst>
                                      </p:cBhvr>
                                      <p:to>
                                        <p:strVal val="hidden"/>
                                      </p:to>
                                    </p:set>
                                  </p:childTnLst>
                                </p:cTn>
                              </p:par>
                              <p:par>
                                <p:cTn id="3401" presetID="1" presetClass="exit" presetSubtype="0" fill="hold" grpId="2" nodeType="withEffect">
                                  <p:stCondLst>
                                    <p:cond delay="0"/>
                                  </p:stCondLst>
                                  <p:childTnLst>
                                    <p:set>
                                      <p:cBhvr>
                                        <p:cTn id="3402" dur="1" fill="hold">
                                          <p:stCondLst>
                                            <p:cond delay="0"/>
                                          </p:stCondLst>
                                        </p:cTn>
                                        <p:tgtEl>
                                          <p:spTgt spid="526"/>
                                        </p:tgtEl>
                                        <p:attrNameLst>
                                          <p:attrName>style.visibility</p:attrName>
                                        </p:attrNameLst>
                                      </p:cBhvr>
                                      <p:to>
                                        <p:strVal val="hidden"/>
                                      </p:to>
                                    </p:set>
                                  </p:childTnLst>
                                </p:cTn>
                              </p:par>
                              <p:par>
                                <p:cTn id="3403" presetID="1" presetClass="entr" presetSubtype="0" fill="hold" grpId="3" nodeType="withEffect">
                                  <p:stCondLst>
                                    <p:cond delay="0"/>
                                  </p:stCondLst>
                                  <p:childTnLst>
                                    <p:set>
                                      <p:cBhvr>
                                        <p:cTn id="3404" dur="1" fill="hold">
                                          <p:stCondLst>
                                            <p:cond delay="0"/>
                                          </p:stCondLst>
                                        </p:cTn>
                                        <p:tgtEl>
                                          <p:spTgt spid="528"/>
                                        </p:tgtEl>
                                        <p:attrNameLst>
                                          <p:attrName>style.visibility</p:attrName>
                                        </p:attrNameLst>
                                      </p:cBhvr>
                                      <p:to>
                                        <p:strVal val="visible"/>
                                      </p:to>
                                    </p:set>
                                  </p:childTnLst>
                                </p:cTn>
                              </p:par>
                              <p:par>
                                <p:cTn id="3405" presetID="1" presetClass="entr" presetSubtype="0" fill="hold" grpId="3" nodeType="withEffect">
                                  <p:stCondLst>
                                    <p:cond delay="0"/>
                                  </p:stCondLst>
                                  <p:childTnLst>
                                    <p:set>
                                      <p:cBhvr>
                                        <p:cTn id="3406"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25"/>
                  </p:tgtEl>
                </p:cond>
              </p:nextCondLst>
            </p:seq>
            <p:seq concurrent="1" nextAc="seek">
              <p:cTn id="3407" restart="whenNotActive" fill="hold" evtFilter="cancelBubble" nodeType="interactiveSeq">
                <p:stCondLst>
                  <p:cond evt="onClick" delay="0">
                    <p:tgtEl>
                      <p:spTgt spid="528"/>
                    </p:tgtEl>
                  </p:cond>
                </p:stCondLst>
                <p:endSync evt="end" delay="0">
                  <p:rtn val="all"/>
                </p:endSync>
                <p:childTnLst>
                  <p:par>
                    <p:cTn id="3408" fill="hold">
                      <p:stCondLst>
                        <p:cond delay="0"/>
                      </p:stCondLst>
                      <p:childTnLst>
                        <p:par>
                          <p:cTn id="3409" fill="hold">
                            <p:stCondLst>
                              <p:cond delay="0"/>
                            </p:stCondLst>
                            <p:childTnLst>
                              <p:par>
                                <p:cTn id="3410" presetID="1" presetClass="exit" presetSubtype="0" fill="hold" grpId="1" nodeType="withEffect">
                                  <p:stCondLst>
                                    <p:cond delay="0"/>
                                  </p:stCondLst>
                                  <p:childTnLst>
                                    <p:set>
                                      <p:cBhvr>
                                        <p:cTn id="3411" dur="1" fill="hold">
                                          <p:stCondLst>
                                            <p:cond delay="0"/>
                                          </p:stCondLst>
                                        </p:cTn>
                                        <p:tgtEl>
                                          <p:spTgt spid="528"/>
                                        </p:tgtEl>
                                        <p:attrNameLst>
                                          <p:attrName>style.visibility</p:attrName>
                                        </p:attrNameLst>
                                      </p:cBhvr>
                                      <p:to>
                                        <p:strVal val="hidden"/>
                                      </p:to>
                                    </p:set>
                                  </p:childTnLst>
                                </p:cTn>
                              </p:par>
                              <p:par>
                                <p:cTn id="3412" presetID="1" presetClass="exit" presetSubtype="0" fill="hold" grpId="1" nodeType="withEffect">
                                  <p:stCondLst>
                                    <p:cond delay="0"/>
                                  </p:stCondLst>
                                  <p:childTnLst>
                                    <p:set>
                                      <p:cBhvr>
                                        <p:cTn id="3413" dur="1" fill="hold">
                                          <p:stCondLst>
                                            <p:cond delay="0"/>
                                          </p:stCondLst>
                                        </p:cTn>
                                        <p:tgtEl>
                                          <p:spTgt spid="527"/>
                                        </p:tgtEl>
                                        <p:attrNameLst>
                                          <p:attrName>style.visibility</p:attrName>
                                        </p:attrNameLst>
                                      </p:cBhvr>
                                      <p:to>
                                        <p:strVal val="hidden"/>
                                      </p:to>
                                    </p:set>
                                  </p:childTnLst>
                                </p:cTn>
                              </p:par>
                              <p:par>
                                <p:cTn id="3414" presetID="1" presetClass="entr" presetSubtype="0" fill="hold" grpId="3" nodeType="withEffect">
                                  <p:stCondLst>
                                    <p:cond delay="0"/>
                                  </p:stCondLst>
                                  <p:childTnLst>
                                    <p:set>
                                      <p:cBhvr>
                                        <p:cTn id="3415" dur="1" fill="hold">
                                          <p:stCondLst>
                                            <p:cond delay="0"/>
                                          </p:stCondLst>
                                        </p:cTn>
                                        <p:tgtEl>
                                          <p:spTgt spid="526"/>
                                        </p:tgtEl>
                                        <p:attrNameLst>
                                          <p:attrName>style.visibility</p:attrName>
                                        </p:attrNameLst>
                                      </p:cBhvr>
                                      <p:to>
                                        <p:strVal val="visible"/>
                                      </p:to>
                                    </p:set>
                                  </p:childTnLst>
                                </p:cTn>
                              </p:par>
                              <p:par>
                                <p:cTn id="3416" presetID="1" presetClass="entr" presetSubtype="0" fill="hold" grpId="3" nodeType="withEffect">
                                  <p:stCondLst>
                                    <p:cond delay="0"/>
                                  </p:stCondLst>
                                  <p:childTnLst>
                                    <p:set>
                                      <p:cBhvr>
                                        <p:cTn id="3417"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8"/>
                  </p:tgtEl>
                </p:cond>
              </p:nextCondLst>
            </p:seq>
            <p:seq concurrent="1" nextAc="seek">
              <p:cTn id="3418" restart="whenNotActive" fill="hold" evtFilter="cancelBubble" nodeType="interactiveSeq">
                <p:stCondLst>
                  <p:cond evt="onClick" delay="0">
                    <p:tgtEl>
                      <p:spTgt spid="527"/>
                    </p:tgtEl>
                  </p:cond>
                </p:stCondLst>
                <p:endSync evt="end" delay="0">
                  <p:rtn val="all"/>
                </p:endSync>
                <p:childTnLst>
                  <p:par>
                    <p:cTn id="3419" fill="hold">
                      <p:stCondLst>
                        <p:cond delay="0"/>
                      </p:stCondLst>
                      <p:childTnLst>
                        <p:par>
                          <p:cTn id="3420" fill="hold">
                            <p:stCondLst>
                              <p:cond delay="0"/>
                            </p:stCondLst>
                            <p:childTnLst>
                              <p:par>
                                <p:cTn id="3421" presetID="1" presetClass="exit" presetSubtype="0" fill="hold" grpId="2" nodeType="withEffect">
                                  <p:stCondLst>
                                    <p:cond delay="0"/>
                                  </p:stCondLst>
                                  <p:childTnLst>
                                    <p:set>
                                      <p:cBhvr>
                                        <p:cTn id="3422" dur="1" fill="hold">
                                          <p:stCondLst>
                                            <p:cond delay="0"/>
                                          </p:stCondLst>
                                        </p:cTn>
                                        <p:tgtEl>
                                          <p:spTgt spid="527"/>
                                        </p:tgtEl>
                                        <p:attrNameLst>
                                          <p:attrName>style.visibility</p:attrName>
                                        </p:attrNameLst>
                                      </p:cBhvr>
                                      <p:to>
                                        <p:strVal val="hidden"/>
                                      </p:to>
                                    </p:set>
                                  </p:childTnLst>
                                </p:cTn>
                              </p:par>
                              <p:par>
                                <p:cTn id="3423" presetID="1" presetClass="exit" presetSubtype="0" fill="hold" grpId="2" nodeType="withEffect">
                                  <p:stCondLst>
                                    <p:cond delay="0"/>
                                  </p:stCondLst>
                                  <p:childTnLst>
                                    <p:set>
                                      <p:cBhvr>
                                        <p:cTn id="3424" dur="1" fill="hold">
                                          <p:stCondLst>
                                            <p:cond delay="0"/>
                                          </p:stCondLst>
                                        </p:cTn>
                                        <p:tgtEl>
                                          <p:spTgt spid="528"/>
                                        </p:tgtEl>
                                        <p:attrNameLst>
                                          <p:attrName>style.visibility</p:attrName>
                                        </p:attrNameLst>
                                      </p:cBhvr>
                                      <p:to>
                                        <p:strVal val="hidden"/>
                                      </p:to>
                                    </p:set>
                                  </p:childTnLst>
                                </p:cTn>
                              </p:par>
                              <p:par>
                                <p:cTn id="3425" presetID="1" presetClass="entr" presetSubtype="0" fill="hold" grpId="0" nodeType="withEffect">
                                  <p:stCondLst>
                                    <p:cond delay="0"/>
                                  </p:stCondLst>
                                  <p:childTnLst>
                                    <p:set>
                                      <p:cBhvr>
                                        <p:cTn id="3426" dur="1" fill="hold">
                                          <p:stCondLst>
                                            <p:cond delay="0"/>
                                          </p:stCondLst>
                                        </p:cTn>
                                        <p:tgtEl>
                                          <p:spTgt spid="530"/>
                                        </p:tgtEl>
                                        <p:attrNameLst>
                                          <p:attrName>style.visibility</p:attrName>
                                        </p:attrNameLst>
                                      </p:cBhvr>
                                      <p:to>
                                        <p:strVal val="visible"/>
                                      </p:to>
                                    </p:set>
                                  </p:childTnLst>
                                </p:cTn>
                              </p:par>
                              <p:par>
                                <p:cTn id="3427" presetID="1" presetClass="entr" presetSubtype="0" fill="hold" grpId="0" nodeType="withEffect">
                                  <p:stCondLst>
                                    <p:cond delay="0"/>
                                  </p:stCondLst>
                                  <p:childTnLst>
                                    <p:set>
                                      <p:cBhvr>
                                        <p:cTn id="3428"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27"/>
                  </p:tgtEl>
                </p:cond>
              </p:nextCondLst>
            </p:seq>
            <p:seq concurrent="1" nextAc="seek">
              <p:cTn id="3429" restart="whenNotActive" fill="hold" evtFilter="cancelBubble" nodeType="interactiveSeq">
                <p:stCondLst>
                  <p:cond evt="onClick" delay="0">
                    <p:tgtEl>
                      <p:spTgt spid="530"/>
                    </p:tgtEl>
                  </p:cond>
                </p:stCondLst>
                <p:endSync evt="end" delay="0">
                  <p:rtn val="all"/>
                </p:endSync>
                <p:childTnLst>
                  <p:par>
                    <p:cTn id="3430" fill="hold">
                      <p:stCondLst>
                        <p:cond delay="0"/>
                      </p:stCondLst>
                      <p:childTnLst>
                        <p:par>
                          <p:cTn id="3431" fill="hold">
                            <p:stCondLst>
                              <p:cond delay="0"/>
                            </p:stCondLst>
                            <p:childTnLst>
                              <p:par>
                                <p:cTn id="3432" presetID="1" presetClass="exit" presetSubtype="0" fill="hold" grpId="1" nodeType="withEffect">
                                  <p:stCondLst>
                                    <p:cond delay="0"/>
                                  </p:stCondLst>
                                  <p:childTnLst>
                                    <p:set>
                                      <p:cBhvr>
                                        <p:cTn id="3433" dur="1" fill="hold">
                                          <p:stCondLst>
                                            <p:cond delay="0"/>
                                          </p:stCondLst>
                                        </p:cTn>
                                        <p:tgtEl>
                                          <p:spTgt spid="530"/>
                                        </p:tgtEl>
                                        <p:attrNameLst>
                                          <p:attrName>style.visibility</p:attrName>
                                        </p:attrNameLst>
                                      </p:cBhvr>
                                      <p:to>
                                        <p:strVal val="hidden"/>
                                      </p:to>
                                    </p:set>
                                  </p:childTnLst>
                                </p:cTn>
                              </p:par>
                              <p:par>
                                <p:cTn id="3434" presetID="1" presetClass="exit" presetSubtype="0" fill="hold" grpId="1" nodeType="withEffect">
                                  <p:stCondLst>
                                    <p:cond delay="0"/>
                                  </p:stCondLst>
                                  <p:childTnLst>
                                    <p:set>
                                      <p:cBhvr>
                                        <p:cTn id="3435" dur="1" fill="hold">
                                          <p:stCondLst>
                                            <p:cond delay="0"/>
                                          </p:stCondLst>
                                        </p:cTn>
                                        <p:tgtEl>
                                          <p:spTgt spid="529"/>
                                        </p:tgtEl>
                                        <p:attrNameLst>
                                          <p:attrName>style.visibility</p:attrName>
                                        </p:attrNameLst>
                                      </p:cBhvr>
                                      <p:to>
                                        <p:strVal val="hidden"/>
                                      </p:to>
                                    </p:set>
                                  </p:childTnLst>
                                </p:cTn>
                              </p:par>
                              <p:par>
                                <p:cTn id="3436" presetID="1" presetClass="entr" presetSubtype="0" fill="hold" grpId="0" nodeType="withEffect">
                                  <p:stCondLst>
                                    <p:cond delay="0"/>
                                  </p:stCondLst>
                                  <p:childTnLst>
                                    <p:set>
                                      <p:cBhvr>
                                        <p:cTn id="3437" dur="1" fill="hold">
                                          <p:stCondLst>
                                            <p:cond delay="0"/>
                                          </p:stCondLst>
                                        </p:cTn>
                                        <p:tgtEl>
                                          <p:spTgt spid="528"/>
                                        </p:tgtEl>
                                        <p:attrNameLst>
                                          <p:attrName>style.visibility</p:attrName>
                                        </p:attrNameLst>
                                      </p:cBhvr>
                                      <p:to>
                                        <p:strVal val="visible"/>
                                      </p:to>
                                    </p:set>
                                  </p:childTnLst>
                                </p:cTn>
                              </p:par>
                              <p:par>
                                <p:cTn id="3438" presetID="1" presetClass="entr" presetSubtype="0" fill="hold" grpId="0" nodeType="withEffect">
                                  <p:stCondLst>
                                    <p:cond delay="0"/>
                                  </p:stCondLst>
                                  <p:childTnLst>
                                    <p:set>
                                      <p:cBhvr>
                                        <p:cTn id="3439"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30"/>
                  </p:tgtEl>
                </p:cond>
              </p:nextCondLst>
            </p:seq>
            <p:seq concurrent="1" nextAc="seek">
              <p:cTn id="3440" restart="whenNotActive" fill="hold" evtFilter="cancelBubble" nodeType="interactiveSeq">
                <p:stCondLst>
                  <p:cond evt="onClick" delay="0">
                    <p:tgtEl>
                      <p:spTgt spid="529"/>
                    </p:tgtEl>
                  </p:cond>
                </p:stCondLst>
                <p:endSync evt="end" delay="0">
                  <p:rtn val="all"/>
                </p:endSync>
                <p:childTnLst>
                  <p:par>
                    <p:cTn id="3441" fill="hold">
                      <p:stCondLst>
                        <p:cond delay="0"/>
                      </p:stCondLst>
                      <p:childTnLst>
                        <p:par>
                          <p:cTn id="3442" fill="hold">
                            <p:stCondLst>
                              <p:cond delay="0"/>
                            </p:stCondLst>
                            <p:childTnLst>
                              <p:par>
                                <p:cTn id="3443" presetID="1" presetClass="exit" presetSubtype="0" fill="hold" grpId="2" nodeType="withEffect">
                                  <p:stCondLst>
                                    <p:cond delay="0"/>
                                  </p:stCondLst>
                                  <p:childTnLst>
                                    <p:set>
                                      <p:cBhvr>
                                        <p:cTn id="3444" dur="1" fill="hold">
                                          <p:stCondLst>
                                            <p:cond delay="0"/>
                                          </p:stCondLst>
                                        </p:cTn>
                                        <p:tgtEl>
                                          <p:spTgt spid="529"/>
                                        </p:tgtEl>
                                        <p:attrNameLst>
                                          <p:attrName>style.visibility</p:attrName>
                                        </p:attrNameLst>
                                      </p:cBhvr>
                                      <p:to>
                                        <p:strVal val="hidden"/>
                                      </p:to>
                                    </p:set>
                                  </p:childTnLst>
                                </p:cTn>
                              </p:par>
                              <p:par>
                                <p:cTn id="3445" presetID="1" presetClass="exit" presetSubtype="0" fill="hold" grpId="2" nodeType="withEffect">
                                  <p:stCondLst>
                                    <p:cond delay="0"/>
                                  </p:stCondLst>
                                  <p:childTnLst>
                                    <p:set>
                                      <p:cBhvr>
                                        <p:cTn id="3446" dur="1" fill="hold">
                                          <p:stCondLst>
                                            <p:cond delay="0"/>
                                          </p:stCondLst>
                                        </p:cTn>
                                        <p:tgtEl>
                                          <p:spTgt spid="530"/>
                                        </p:tgtEl>
                                        <p:attrNameLst>
                                          <p:attrName>style.visibility</p:attrName>
                                        </p:attrNameLst>
                                      </p:cBhvr>
                                      <p:to>
                                        <p:strVal val="hidden"/>
                                      </p:to>
                                    </p:set>
                                  </p:childTnLst>
                                </p:cTn>
                              </p:par>
                              <p:par>
                                <p:cTn id="3447" presetID="1" presetClass="entr" presetSubtype="0" fill="hold" grpId="3" nodeType="withEffect">
                                  <p:stCondLst>
                                    <p:cond delay="0"/>
                                  </p:stCondLst>
                                  <p:childTnLst>
                                    <p:set>
                                      <p:cBhvr>
                                        <p:cTn id="3448" dur="1" fill="hold">
                                          <p:stCondLst>
                                            <p:cond delay="0"/>
                                          </p:stCondLst>
                                        </p:cTn>
                                        <p:tgtEl>
                                          <p:spTgt spid="532"/>
                                        </p:tgtEl>
                                        <p:attrNameLst>
                                          <p:attrName>style.visibility</p:attrName>
                                        </p:attrNameLst>
                                      </p:cBhvr>
                                      <p:to>
                                        <p:strVal val="visible"/>
                                      </p:to>
                                    </p:set>
                                  </p:childTnLst>
                                </p:cTn>
                              </p:par>
                              <p:par>
                                <p:cTn id="3449" presetID="1" presetClass="entr" presetSubtype="0" fill="hold" grpId="3" nodeType="withEffect">
                                  <p:stCondLst>
                                    <p:cond delay="0"/>
                                  </p:stCondLst>
                                  <p:childTnLst>
                                    <p:set>
                                      <p:cBhvr>
                                        <p:cTn id="3450"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29"/>
                  </p:tgtEl>
                </p:cond>
              </p:nextCondLst>
            </p:seq>
            <p:seq concurrent="1" nextAc="seek">
              <p:cTn id="3451" restart="whenNotActive" fill="hold" evtFilter="cancelBubble" nodeType="interactiveSeq">
                <p:stCondLst>
                  <p:cond evt="onClick" delay="0">
                    <p:tgtEl>
                      <p:spTgt spid="532"/>
                    </p:tgtEl>
                  </p:cond>
                </p:stCondLst>
                <p:endSync evt="end" delay="0">
                  <p:rtn val="all"/>
                </p:endSync>
                <p:childTnLst>
                  <p:par>
                    <p:cTn id="3452" fill="hold">
                      <p:stCondLst>
                        <p:cond delay="0"/>
                      </p:stCondLst>
                      <p:childTnLst>
                        <p:par>
                          <p:cTn id="3453" fill="hold">
                            <p:stCondLst>
                              <p:cond delay="0"/>
                            </p:stCondLst>
                            <p:childTnLst>
                              <p:par>
                                <p:cTn id="3454" presetID="1" presetClass="exit" presetSubtype="0" fill="hold" grpId="1" nodeType="withEffect">
                                  <p:stCondLst>
                                    <p:cond delay="0"/>
                                  </p:stCondLst>
                                  <p:childTnLst>
                                    <p:set>
                                      <p:cBhvr>
                                        <p:cTn id="3455" dur="1" fill="hold">
                                          <p:stCondLst>
                                            <p:cond delay="0"/>
                                          </p:stCondLst>
                                        </p:cTn>
                                        <p:tgtEl>
                                          <p:spTgt spid="532"/>
                                        </p:tgtEl>
                                        <p:attrNameLst>
                                          <p:attrName>style.visibility</p:attrName>
                                        </p:attrNameLst>
                                      </p:cBhvr>
                                      <p:to>
                                        <p:strVal val="hidden"/>
                                      </p:to>
                                    </p:set>
                                  </p:childTnLst>
                                </p:cTn>
                              </p:par>
                              <p:par>
                                <p:cTn id="3456" presetID="1" presetClass="exit" presetSubtype="0" fill="hold" grpId="1" nodeType="withEffect">
                                  <p:stCondLst>
                                    <p:cond delay="0"/>
                                  </p:stCondLst>
                                  <p:childTnLst>
                                    <p:set>
                                      <p:cBhvr>
                                        <p:cTn id="3457" dur="1" fill="hold">
                                          <p:stCondLst>
                                            <p:cond delay="0"/>
                                          </p:stCondLst>
                                        </p:cTn>
                                        <p:tgtEl>
                                          <p:spTgt spid="531"/>
                                        </p:tgtEl>
                                        <p:attrNameLst>
                                          <p:attrName>style.visibility</p:attrName>
                                        </p:attrNameLst>
                                      </p:cBhvr>
                                      <p:to>
                                        <p:strVal val="hidden"/>
                                      </p:to>
                                    </p:set>
                                  </p:childTnLst>
                                </p:cTn>
                              </p:par>
                              <p:par>
                                <p:cTn id="3458" presetID="1" presetClass="entr" presetSubtype="0" fill="hold" grpId="3" nodeType="withEffect">
                                  <p:stCondLst>
                                    <p:cond delay="0"/>
                                  </p:stCondLst>
                                  <p:childTnLst>
                                    <p:set>
                                      <p:cBhvr>
                                        <p:cTn id="3459" dur="1" fill="hold">
                                          <p:stCondLst>
                                            <p:cond delay="0"/>
                                          </p:stCondLst>
                                        </p:cTn>
                                        <p:tgtEl>
                                          <p:spTgt spid="530"/>
                                        </p:tgtEl>
                                        <p:attrNameLst>
                                          <p:attrName>style.visibility</p:attrName>
                                        </p:attrNameLst>
                                      </p:cBhvr>
                                      <p:to>
                                        <p:strVal val="visible"/>
                                      </p:to>
                                    </p:set>
                                  </p:childTnLst>
                                </p:cTn>
                              </p:par>
                              <p:par>
                                <p:cTn id="3460" presetID="1" presetClass="entr" presetSubtype="0" fill="hold" grpId="3" nodeType="withEffect">
                                  <p:stCondLst>
                                    <p:cond delay="0"/>
                                  </p:stCondLst>
                                  <p:childTnLst>
                                    <p:set>
                                      <p:cBhvr>
                                        <p:cTn id="3461"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32"/>
                  </p:tgtEl>
                </p:cond>
              </p:nextCondLst>
            </p:seq>
            <p:seq concurrent="1" nextAc="seek">
              <p:cTn id="3462" restart="whenNotActive" fill="hold" evtFilter="cancelBubble" nodeType="interactiveSeq">
                <p:stCondLst>
                  <p:cond evt="onClick" delay="0">
                    <p:tgtEl>
                      <p:spTgt spid="531"/>
                    </p:tgtEl>
                  </p:cond>
                </p:stCondLst>
                <p:endSync evt="end" delay="0">
                  <p:rtn val="all"/>
                </p:endSync>
                <p:childTnLst>
                  <p:par>
                    <p:cTn id="3463" fill="hold">
                      <p:stCondLst>
                        <p:cond delay="0"/>
                      </p:stCondLst>
                      <p:childTnLst>
                        <p:par>
                          <p:cTn id="3464" fill="hold">
                            <p:stCondLst>
                              <p:cond delay="0"/>
                            </p:stCondLst>
                            <p:childTnLst>
                              <p:par>
                                <p:cTn id="3465" presetID="1" presetClass="exit" presetSubtype="0" fill="hold" grpId="2" nodeType="withEffect">
                                  <p:stCondLst>
                                    <p:cond delay="0"/>
                                  </p:stCondLst>
                                  <p:childTnLst>
                                    <p:set>
                                      <p:cBhvr>
                                        <p:cTn id="3466" dur="1" fill="hold">
                                          <p:stCondLst>
                                            <p:cond delay="0"/>
                                          </p:stCondLst>
                                        </p:cTn>
                                        <p:tgtEl>
                                          <p:spTgt spid="531"/>
                                        </p:tgtEl>
                                        <p:attrNameLst>
                                          <p:attrName>style.visibility</p:attrName>
                                        </p:attrNameLst>
                                      </p:cBhvr>
                                      <p:to>
                                        <p:strVal val="hidden"/>
                                      </p:to>
                                    </p:set>
                                  </p:childTnLst>
                                </p:cTn>
                              </p:par>
                              <p:par>
                                <p:cTn id="3467" presetID="1" presetClass="exit" presetSubtype="0" fill="hold" grpId="2" nodeType="withEffect">
                                  <p:stCondLst>
                                    <p:cond delay="0"/>
                                  </p:stCondLst>
                                  <p:childTnLst>
                                    <p:set>
                                      <p:cBhvr>
                                        <p:cTn id="3468" dur="1" fill="hold">
                                          <p:stCondLst>
                                            <p:cond delay="0"/>
                                          </p:stCondLst>
                                        </p:cTn>
                                        <p:tgtEl>
                                          <p:spTgt spid="532"/>
                                        </p:tgtEl>
                                        <p:attrNameLst>
                                          <p:attrName>style.visibility</p:attrName>
                                        </p:attrNameLst>
                                      </p:cBhvr>
                                      <p:to>
                                        <p:strVal val="hidden"/>
                                      </p:to>
                                    </p:set>
                                  </p:childTnLst>
                                </p:cTn>
                              </p:par>
                              <p:par>
                                <p:cTn id="3469" presetID="1" presetClass="entr" presetSubtype="0" fill="hold" grpId="0" nodeType="withEffect">
                                  <p:stCondLst>
                                    <p:cond delay="0"/>
                                  </p:stCondLst>
                                  <p:childTnLst>
                                    <p:set>
                                      <p:cBhvr>
                                        <p:cTn id="3470" dur="1" fill="hold">
                                          <p:stCondLst>
                                            <p:cond delay="0"/>
                                          </p:stCondLst>
                                        </p:cTn>
                                        <p:tgtEl>
                                          <p:spTgt spid="534"/>
                                        </p:tgtEl>
                                        <p:attrNameLst>
                                          <p:attrName>style.visibility</p:attrName>
                                        </p:attrNameLst>
                                      </p:cBhvr>
                                      <p:to>
                                        <p:strVal val="visible"/>
                                      </p:to>
                                    </p:set>
                                  </p:childTnLst>
                                </p:cTn>
                              </p:par>
                              <p:par>
                                <p:cTn id="3471" presetID="1" presetClass="entr" presetSubtype="0" fill="hold" grpId="0" nodeType="withEffect">
                                  <p:stCondLst>
                                    <p:cond delay="0"/>
                                  </p:stCondLst>
                                  <p:childTnLst>
                                    <p:set>
                                      <p:cBhvr>
                                        <p:cTn id="3472"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1"/>
                  </p:tgtEl>
                </p:cond>
              </p:nextCondLst>
            </p:seq>
            <p:seq concurrent="1" nextAc="seek">
              <p:cTn id="3473" restart="whenNotActive" fill="hold" evtFilter="cancelBubble" nodeType="interactiveSeq">
                <p:stCondLst>
                  <p:cond evt="onClick" delay="0">
                    <p:tgtEl>
                      <p:spTgt spid="534"/>
                    </p:tgtEl>
                  </p:cond>
                </p:stCondLst>
                <p:endSync evt="end" delay="0">
                  <p:rtn val="all"/>
                </p:endSync>
                <p:childTnLst>
                  <p:par>
                    <p:cTn id="3474" fill="hold">
                      <p:stCondLst>
                        <p:cond delay="0"/>
                      </p:stCondLst>
                      <p:childTnLst>
                        <p:par>
                          <p:cTn id="3475" fill="hold">
                            <p:stCondLst>
                              <p:cond delay="0"/>
                            </p:stCondLst>
                            <p:childTnLst>
                              <p:par>
                                <p:cTn id="3476" presetID="1" presetClass="exit" presetSubtype="0" fill="hold" grpId="1" nodeType="withEffect">
                                  <p:stCondLst>
                                    <p:cond delay="0"/>
                                  </p:stCondLst>
                                  <p:childTnLst>
                                    <p:set>
                                      <p:cBhvr>
                                        <p:cTn id="3477" dur="1" fill="hold">
                                          <p:stCondLst>
                                            <p:cond delay="0"/>
                                          </p:stCondLst>
                                        </p:cTn>
                                        <p:tgtEl>
                                          <p:spTgt spid="534"/>
                                        </p:tgtEl>
                                        <p:attrNameLst>
                                          <p:attrName>style.visibility</p:attrName>
                                        </p:attrNameLst>
                                      </p:cBhvr>
                                      <p:to>
                                        <p:strVal val="hidden"/>
                                      </p:to>
                                    </p:set>
                                  </p:childTnLst>
                                </p:cTn>
                              </p:par>
                              <p:par>
                                <p:cTn id="3478" presetID="1" presetClass="exit" presetSubtype="0" fill="hold" grpId="1" nodeType="withEffect">
                                  <p:stCondLst>
                                    <p:cond delay="0"/>
                                  </p:stCondLst>
                                  <p:childTnLst>
                                    <p:set>
                                      <p:cBhvr>
                                        <p:cTn id="3479" dur="1" fill="hold">
                                          <p:stCondLst>
                                            <p:cond delay="0"/>
                                          </p:stCondLst>
                                        </p:cTn>
                                        <p:tgtEl>
                                          <p:spTgt spid="533"/>
                                        </p:tgtEl>
                                        <p:attrNameLst>
                                          <p:attrName>style.visibility</p:attrName>
                                        </p:attrNameLst>
                                      </p:cBhvr>
                                      <p:to>
                                        <p:strVal val="hidden"/>
                                      </p:to>
                                    </p:set>
                                  </p:childTnLst>
                                </p:cTn>
                              </p:par>
                              <p:par>
                                <p:cTn id="3480" presetID="1" presetClass="entr" presetSubtype="0" fill="hold" grpId="0" nodeType="withEffect">
                                  <p:stCondLst>
                                    <p:cond delay="0"/>
                                  </p:stCondLst>
                                  <p:childTnLst>
                                    <p:set>
                                      <p:cBhvr>
                                        <p:cTn id="3481" dur="1" fill="hold">
                                          <p:stCondLst>
                                            <p:cond delay="0"/>
                                          </p:stCondLst>
                                        </p:cTn>
                                        <p:tgtEl>
                                          <p:spTgt spid="532"/>
                                        </p:tgtEl>
                                        <p:attrNameLst>
                                          <p:attrName>style.visibility</p:attrName>
                                        </p:attrNameLst>
                                      </p:cBhvr>
                                      <p:to>
                                        <p:strVal val="visible"/>
                                      </p:to>
                                    </p:set>
                                  </p:childTnLst>
                                </p:cTn>
                              </p:par>
                              <p:par>
                                <p:cTn id="3482" presetID="1" presetClass="entr" presetSubtype="0" fill="hold" grpId="0" nodeType="withEffect">
                                  <p:stCondLst>
                                    <p:cond delay="0"/>
                                  </p:stCondLst>
                                  <p:childTnLst>
                                    <p:set>
                                      <p:cBhvr>
                                        <p:cTn id="3483"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34"/>
                  </p:tgtEl>
                </p:cond>
              </p:nextCondLst>
            </p:seq>
            <p:seq concurrent="1" nextAc="seek">
              <p:cTn id="3484" restart="whenNotActive" fill="hold" evtFilter="cancelBubble" nodeType="interactiveSeq">
                <p:stCondLst>
                  <p:cond evt="onClick" delay="0">
                    <p:tgtEl>
                      <p:spTgt spid="533"/>
                    </p:tgtEl>
                  </p:cond>
                </p:stCondLst>
                <p:endSync evt="end" delay="0">
                  <p:rtn val="all"/>
                </p:endSync>
                <p:childTnLst>
                  <p:par>
                    <p:cTn id="3485" fill="hold">
                      <p:stCondLst>
                        <p:cond delay="0"/>
                      </p:stCondLst>
                      <p:childTnLst>
                        <p:par>
                          <p:cTn id="3486" fill="hold">
                            <p:stCondLst>
                              <p:cond delay="0"/>
                            </p:stCondLst>
                            <p:childTnLst>
                              <p:par>
                                <p:cTn id="3487" presetID="1" presetClass="exit" presetSubtype="0" fill="hold" grpId="2" nodeType="withEffect">
                                  <p:stCondLst>
                                    <p:cond delay="0"/>
                                  </p:stCondLst>
                                  <p:childTnLst>
                                    <p:set>
                                      <p:cBhvr>
                                        <p:cTn id="3488" dur="1" fill="hold">
                                          <p:stCondLst>
                                            <p:cond delay="0"/>
                                          </p:stCondLst>
                                        </p:cTn>
                                        <p:tgtEl>
                                          <p:spTgt spid="533"/>
                                        </p:tgtEl>
                                        <p:attrNameLst>
                                          <p:attrName>style.visibility</p:attrName>
                                        </p:attrNameLst>
                                      </p:cBhvr>
                                      <p:to>
                                        <p:strVal val="hidden"/>
                                      </p:to>
                                    </p:set>
                                  </p:childTnLst>
                                </p:cTn>
                              </p:par>
                              <p:par>
                                <p:cTn id="3489" presetID="1" presetClass="exit" presetSubtype="0" fill="hold" grpId="2" nodeType="withEffect">
                                  <p:stCondLst>
                                    <p:cond delay="0"/>
                                  </p:stCondLst>
                                  <p:childTnLst>
                                    <p:set>
                                      <p:cBhvr>
                                        <p:cTn id="3490" dur="1" fill="hold">
                                          <p:stCondLst>
                                            <p:cond delay="0"/>
                                          </p:stCondLst>
                                        </p:cTn>
                                        <p:tgtEl>
                                          <p:spTgt spid="534"/>
                                        </p:tgtEl>
                                        <p:attrNameLst>
                                          <p:attrName>style.visibility</p:attrName>
                                        </p:attrNameLst>
                                      </p:cBhvr>
                                      <p:to>
                                        <p:strVal val="hidden"/>
                                      </p:to>
                                    </p:set>
                                  </p:childTnLst>
                                </p:cTn>
                              </p:par>
                              <p:par>
                                <p:cTn id="3491" presetID="1" presetClass="entr" presetSubtype="0" fill="hold" grpId="3" nodeType="withEffect">
                                  <p:stCondLst>
                                    <p:cond delay="0"/>
                                  </p:stCondLst>
                                  <p:childTnLst>
                                    <p:set>
                                      <p:cBhvr>
                                        <p:cTn id="3492" dur="1" fill="hold">
                                          <p:stCondLst>
                                            <p:cond delay="0"/>
                                          </p:stCondLst>
                                        </p:cTn>
                                        <p:tgtEl>
                                          <p:spTgt spid="536"/>
                                        </p:tgtEl>
                                        <p:attrNameLst>
                                          <p:attrName>style.visibility</p:attrName>
                                        </p:attrNameLst>
                                      </p:cBhvr>
                                      <p:to>
                                        <p:strVal val="visible"/>
                                      </p:to>
                                    </p:set>
                                  </p:childTnLst>
                                </p:cTn>
                              </p:par>
                              <p:par>
                                <p:cTn id="3493" presetID="1" presetClass="entr" presetSubtype="0" fill="hold" grpId="3" nodeType="withEffect">
                                  <p:stCondLst>
                                    <p:cond delay="0"/>
                                  </p:stCondLst>
                                  <p:childTnLst>
                                    <p:set>
                                      <p:cBhvr>
                                        <p:cTn id="3494"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3"/>
                  </p:tgtEl>
                </p:cond>
              </p:nextCondLst>
            </p:seq>
            <p:seq concurrent="1" nextAc="seek">
              <p:cTn id="3495" restart="whenNotActive" fill="hold" evtFilter="cancelBubble" nodeType="interactiveSeq">
                <p:stCondLst>
                  <p:cond evt="onClick" delay="0">
                    <p:tgtEl>
                      <p:spTgt spid="536"/>
                    </p:tgtEl>
                  </p:cond>
                </p:stCondLst>
                <p:endSync evt="end" delay="0">
                  <p:rtn val="all"/>
                </p:endSync>
                <p:childTnLst>
                  <p:par>
                    <p:cTn id="3496" fill="hold">
                      <p:stCondLst>
                        <p:cond delay="0"/>
                      </p:stCondLst>
                      <p:childTnLst>
                        <p:par>
                          <p:cTn id="3497" fill="hold">
                            <p:stCondLst>
                              <p:cond delay="0"/>
                            </p:stCondLst>
                            <p:childTnLst>
                              <p:par>
                                <p:cTn id="3498" presetID="1" presetClass="exit" presetSubtype="0" fill="hold" grpId="1" nodeType="withEffect">
                                  <p:stCondLst>
                                    <p:cond delay="0"/>
                                  </p:stCondLst>
                                  <p:childTnLst>
                                    <p:set>
                                      <p:cBhvr>
                                        <p:cTn id="3499" dur="1" fill="hold">
                                          <p:stCondLst>
                                            <p:cond delay="0"/>
                                          </p:stCondLst>
                                        </p:cTn>
                                        <p:tgtEl>
                                          <p:spTgt spid="536"/>
                                        </p:tgtEl>
                                        <p:attrNameLst>
                                          <p:attrName>style.visibility</p:attrName>
                                        </p:attrNameLst>
                                      </p:cBhvr>
                                      <p:to>
                                        <p:strVal val="hidden"/>
                                      </p:to>
                                    </p:set>
                                  </p:childTnLst>
                                </p:cTn>
                              </p:par>
                              <p:par>
                                <p:cTn id="3500" presetID="1" presetClass="exit" presetSubtype="0" fill="hold" grpId="1" nodeType="withEffect">
                                  <p:stCondLst>
                                    <p:cond delay="0"/>
                                  </p:stCondLst>
                                  <p:childTnLst>
                                    <p:set>
                                      <p:cBhvr>
                                        <p:cTn id="3501" dur="1" fill="hold">
                                          <p:stCondLst>
                                            <p:cond delay="0"/>
                                          </p:stCondLst>
                                        </p:cTn>
                                        <p:tgtEl>
                                          <p:spTgt spid="535"/>
                                        </p:tgtEl>
                                        <p:attrNameLst>
                                          <p:attrName>style.visibility</p:attrName>
                                        </p:attrNameLst>
                                      </p:cBhvr>
                                      <p:to>
                                        <p:strVal val="hidden"/>
                                      </p:to>
                                    </p:set>
                                  </p:childTnLst>
                                </p:cTn>
                              </p:par>
                              <p:par>
                                <p:cTn id="3502" presetID="1" presetClass="entr" presetSubtype="0" fill="hold" grpId="3" nodeType="withEffect">
                                  <p:stCondLst>
                                    <p:cond delay="0"/>
                                  </p:stCondLst>
                                  <p:childTnLst>
                                    <p:set>
                                      <p:cBhvr>
                                        <p:cTn id="3503" dur="1" fill="hold">
                                          <p:stCondLst>
                                            <p:cond delay="0"/>
                                          </p:stCondLst>
                                        </p:cTn>
                                        <p:tgtEl>
                                          <p:spTgt spid="534"/>
                                        </p:tgtEl>
                                        <p:attrNameLst>
                                          <p:attrName>style.visibility</p:attrName>
                                        </p:attrNameLst>
                                      </p:cBhvr>
                                      <p:to>
                                        <p:strVal val="visible"/>
                                      </p:to>
                                    </p:set>
                                  </p:childTnLst>
                                </p:cTn>
                              </p:par>
                              <p:par>
                                <p:cTn id="3504" presetID="1" presetClass="entr" presetSubtype="0" fill="hold" grpId="3" nodeType="withEffect">
                                  <p:stCondLst>
                                    <p:cond delay="0"/>
                                  </p:stCondLst>
                                  <p:childTnLst>
                                    <p:set>
                                      <p:cBhvr>
                                        <p:cTn id="3505"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6"/>
                  </p:tgtEl>
                </p:cond>
              </p:nextCondLst>
            </p:seq>
            <p:seq concurrent="1" nextAc="seek">
              <p:cTn id="3506" restart="whenNotActive" fill="hold" evtFilter="cancelBubble" nodeType="interactiveSeq">
                <p:stCondLst>
                  <p:cond evt="onClick" delay="0">
                    <p:tgtEl>
                      <p:spTgt spid="535"/>
                    </p:tgtEl>
                  </p:cond>
                </p:stCondLst>
                <p:endSync evt="end" delay="0">
                  <p:rtn val="all"/>
                </p:endSync>
                <p:childTnLst>
                  <p:par>
                    <p:cTn id="3507" fill="hold">
                      <p:stCondLst>
                        <p:cond delay="0"/>
                      </p:stCondLst>
                      <p:childTnLst>
                        <p:par>
                          <p:cTn id="3508" fill="hold">
                            <p:stCondLst>
                              <p:cond delay="0"/>
                            </p:stCondLst>
                            <p:childTnLst>
                              <p:par>
                                <p:cTn id="3509" presetID="1" presetClass="exit" presetSubtype="0" fill="hold" grpId="2" nodeType="withEffect">
                                  <p:stCondLst>
                                    <p:cond delay="0"/>
                                  </p:stCondLst>
                                  <p:childTnLst>
                                    <p:set>
                                      <p:cBhvr>
                                        <p:cTn id="3510" dur="1" fill="hold">
                                          <p:stCondLst>
                                            <p:cond delay="0"/>
                                          </p:stCondLst>
                                        </p:cTn>
                                        <p:tgtEl>
                                          <p:spTgt spid="535"/>
                                        </p:tgtEl>
                                        <p:attrNameLst>
                                          <p:attrName>style.visibility</p:attrName>
                                        </p:attrNameLst>
                                      </p:cBhvr>
                                      <p:to>
                                        <p:strVal val="hidden"/>
                                      </p:to>
                                    </p:set>
                                  </p:childTnLst>
                                </p:cTn>
                              </p:par>
                              <p:par>
                                <p:cTn id="3511" presetID="1" presetClass="exit" presetSubtype="0" fill="hold" grpId="2" nodeType="withEffect">
                                  <p:stCondLst>
                                    <p:cond delay="0"/>
                                  </p:stCondLst>
                                  <p:childTnLst>
                                    <p:set>
                                      <p:cBhvr>
                                        <p:cTn id="3512" dur="1" fill="hold">
                                          <p:stCondLst>
                                            <p:cond delay="0"/>
                                          </p:stCondLst>
                                        </p:cTn>
                                        <p:tgtEl>
                                          <p:spTgt spid="536"/>
                                        </p:tgtEl>
                                        <p:attrNameLst>
                                          <p:attrName>style.visibility</p:attrName>
                                        </p:attrNameLst>
                                      </p:cBhvr>
                                      <p:to>
                                        <p:strVal val="hidden"/>
                                      </p:to>
                                    </p:set>
                                  </p:childTnLst>
                                </p:cTn>
                              </p:par>
                              <p:par>
                                <p:cTn id="3513" presetID="1" presetClass="entr" presetSubtype="0" fill="hold" grpId="0" nodeType="withEffect">
                                  <p:stCondLst>
                                    <p:cond delay="0"/>
                                  </p:stCondLst>
                                  <p:childTnLst>
                                    <p:set>
                                      <p:cBhvr>
                                        <p:cTn id="3514" dur="1" fill="hold">
                                          <p:stCondLst>
                                            <p:cond delay="0"/>
                                          </p:stCondLst>
                                        </p:cTn>
                                        <p:tgtEl>
                                          <p:spTgt spid="537"/>
                                        </p:tgtEl>
                                        <p:attrNameLst>
                                          <p:attrName>style.visibility</p:attrName>
                                        </p:attrNameLst>
                                      </p:cBhvr>
                                      <p:to>
                                        <p:strVal val="visible"/>
                                      </p:to>
                                    </p:set>
                                  </p:childTnLst>
                                </p:cTn>
                              </p:par>
                              <p:par>
                                <p:cTn id="3515" presetID="1" presetClass="entr" presetSubtype="0" fill="hold" grpId="0" nodeType="withEffect">
                                  <p:stCondLst>
                                    <p:cond delay="0"/>
                                  </p:stCondLst>
                                  <p:childTnLst>
                                    <p:set>
                                      <p:cBhvr>
                                        <p:cTn id="3516" dur="1" fill="hold">
                                          <p:stCondLst>
                                            <p:cond delay="0"/>
                                          </p:stCondLst>
                                        </p:cTn>
                                        <p:tgtEl>
                                          <p:spTgt spid="538"/>
                                        </p:tgtEl>
                                        <p:attrNameLst>
                                          <p:attrName>style.visibility</p:attrName>
                                        </p:attrNameLst>
                                      </p:cBhvr>
                                      <p:to>
                                        <p:strVal val="visible"/>
                                      </p:to>
                                    </p:set>
                                  </p:childTnLst>
                                </p:cTn>
                              </p:par>
                            </p:childTnLst>
                          </p:cTn>
                        </p:par>
                      </p:childTnLst>
                    </p:cTn>
                  </p:par>
                </p:childTnLst>
              </p:cTn>
              <p:nextCondLst>
                <p:cond evt="onClick" delay="0">
                  <p:tgtEl>
                    <p:spTgt spid="535"/>
                  </p:tgtEl>
                </p:cond>
              </p:nextCondLst>
            </p:seq>
            <p:seq concurrent="1" nextAc="seek">
              <p:cTn id="3517" restart="whenNotActive" fill="hold" evtFilter="cancelBubble" nodeType="interactiveSeq">
                <p:stCondLst>
                  <p:cond evt="onClick" delay="0">
                    <p:tgtEl>
                      <p:spTgt spid="538"/>
                    </p:tgtEl>
                  </p:cond>
                </p:stCondLst>
                <p:endSync evt="end" delay="0">
                  <p:rtn val="all"/>
                </p:endSync>
                <p:childTnLst>
                  <p:par>
                    <p:cTn id="3518" fill="hold">
                      <p:stCondLst>
                        <p:cond delay="0"/>
                      </p:stCondLst>
                      <p:childTnLst>
                        <p:par>
                          <p:cTn id="3519" fill="hold">
                            <p:stCondLst>
                              <p:cond delay="0"/>
                            </p:stCondLst>
                            <p:childTnLst>
                              <p:par>
                                <p:cTn id="3520" presetID="1" presetClass="exit" presetSubtype="0" fill="hold" grpId="1" nodeType="withEffect">
                                  <p:stCondLst>
                                    <p:cond delay="0"/>
                                  </p:stCondLst>
                                  <p:childTnLst>
                                    <p:set>
                                      <p:cBhvr>
                                        <p:cTn id="3521" dur="1" fill="hold">
                                          <p:stCondLst>
                                            <p:cond delay="0"/>
                                          </p:stCondLst>
                                        </p:cTn>
                                        <p:tgtEl>
                                          <p:spTgt spid="537"/>
                                        </p:tgtEl>
                                        <p:attrNameLst>
                                          <p:attrName>style.visibility</p:attrName>
                                        </p:attrNameLst>
                                      </p:cBhvr>
                                      <p:to>
                                        <p:strVal val="hidden"/>
                                      </p:to>
                                    </p:set>
                                  </p:childTnLst>
                                </p:cTn>
                              </p:par>
                              <p:par>
                                <p:cTn id="3522" presetID="1" presetClass="exit" presetSubtype="0" fill="hold" grpId="1" nodeType="withEffect">
                                  <p:stCondLst>
                                    <p:cond delay="0"/>
                                  </p:stCondLst>
                                  <p:childTnLst>
                                    <p:set>
                                      <p:cBhvr>
                                        <p:cTn id="3523" dur="1" fill="hold">
                                          <p:stCondLst>
                                            <p:cond delay="0"/>
                                          </p:stCondLst>
                                        </p:cTn>
                                        <p:tgtEl>
                                          <p:spTgt spid="538"/>
                                        </p:tgtEl>
                                        <p:attrNameLst>
                                          <p:attrName>style.visibility</p:attrName>
                                        </p:attrNameLst>
                                      </p:cBhvr>
                                      <p:to>
                                        <p:strVal val="hidden"/>
                                      </p:to>
                                    </p:set>
                                  </p:childTnLst>
                                </p:cTn>
                              </p:par>
                              <p:par>
                                <p:cTn id="3524" presetID="1" presetClass="entr" presetSubtype="0" fill="hold" grpId="0" nodeType="withEffect">
                                  <p:stCondLst>
                                    <p:cond delay="0"/>
                                  </p:stCondLst>
                                  <p:childTnLst>
                                    <p:set>
                                      <p:cBhvr>
                                        <p:cTn id="3525" dur="1" fill="hold">
                                          <p:stCondLst>
                                            <p:cond delay="0"/>
                                          </p:stCondLst>
                                        </p:cTn>
                                        <p:tgtEl>
                                          <p:spTgt spid="536"/>
                                        </p:tgtEl>
                                        <p:attrNameLst>
                                          <p:attrName>style.visibility</p:attrName>
                                        </p:attrNameLst>
                                      </p:cBhvr>
                                      <p:to>
                                        <p:strVal val="visible"/>
                                      </p:to>
                                    </p:set>
                                  </p:childTnLst>
                                </p:cTn>
                              </p:par>
                              <p:par>
                                <p:cTn id="3526" presetID="1" presetClass="entr" presetSubtype="0" fill="hold" grpId="0" nodeType="withEffect">
                                  <p:stCondLst>
                                    <p:cond delay="0"/>
                                  </p:stCondLst>
                                  <p:childTnLst>
                                    <p:set>
                                      <p:cBhvr>
                                        <p:cTn id="3527"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8"/>
                  </p:tgtEl>
                </p:cond>
              </p:nextCondLst>
            </p:seq>
            <p:seq concurrent="1" nextAc="seek">
              <p:cTn id="3528" restart="whenNotActive" fill="hold" evtFilter="cancelBubble" nodeType="interactiveSeq">
                <p:stCondLst>
                  <p:cond evt="onClick" delay="0">
                    <p:tgtEl>
                      <p:spTgt spid="537"/>
                    </p:tgtEl>
                  </p:cond>
                </p:stCondLst>
                <p:endSync evt="end" delay="0">
                  <p:rtn val="all"/>
                </p:endSync>
                <p:childTnLst>
                  <p:par>
                    <p:cTn id="3529" fill="hold">
                      <p:stCondLst>
                        <p:cond delay="0"/>
                      </p:stCondLst>
                      <p:childTnLst>
                        <p:par>
                          <p:cTn id="3530" fill="hold">
                            <p:stCondLst>
                              <p:cond delay="0"/>
                            </p:stCondLst>
                            <p:childTnLst>
                              <p:par>
                                <p:cTn id="3531" presetID="1" presetClass="exit" presetSubtype="0" fill="hold" grpId="2" nodeType="withEffect">
                                  <p:stCondLst>
                                    <p:cond delay="0"/>
                                  </p:stCondLst>
                                  <p:childTnLst>
                                    <p:set>
                                      <p:cBhvr>
                                        <p:cTn id="3532" dur="1" fill="hold">
                                          <p:stCondLst>
                                            <p:cond delay="0"/>
                                          </p:stCondLst>
                                        </p:cTn>
                                        <p:tgtEl>
                                          <p:spTgt spid="537"/>
                                        </p:tgtEl>
                                        <p:attrNameLst>
                                          <p:attrName>style.visibility</p:attrName>
                                        </p:attrNameLst>
                                      </p:cBhvr>
                                      <p:to>
                                        <p:strVal val="hidden"/>
                                      </p:to>
                                    </p:set>
                                  </p:childTnLst>
                                </p:cTn>
                              </p:par>
                              <p:par>
                                <p:cTn id="3533" presetID="1" presetClass="exit" presetSubtype="0" fill="hold" grpId="3" nodeType="withEffect">
                                  <p:stCondLst>
                                    <p:cond delay="0"/>
                                  </p:stCondLst>
                                  <p:childTnLst>
                                    <p:set>
                                      <p:cBhvr>
                                        <p:cTn id="3534" dur="1" fill="hold">
                                          <p:stCondLst>
                                            <p:cond delay="0"/>
                                          </p:stCondLst>
                                        </p:cTn>
                                        <p:tgtEl>
                                          <p:spTgt spid="538"/>
                                        </p:tgtEl>
                                        <p:attrNameLst>
                                          <p:attrName>style.visibility</p:attrName>
                                        </p:attrNameLst>
                                      </p:cBhvr>
                                      <p:to>
                                        <p:strVal val="hidden"/>
                                      </p:to>
                                    </p:set>
                                  </p:childTnLst>
                                </p:cTn>
                              </p:par>
                              <p:par>
                                <p:cTn id="3535" presetID="1" presetClass="entr" presetSubtype="0" fill="hold" grpId="0" nodeType="withEffect">
                                  <p:stCondLst>
                                    <p:cond delay="0"/>
                                  </p:stCondLst>
                                  <p:childTnLst>
                                    <p:set>
                                      <p:cBhvr>
                                        <p:cTn id="3536" dur="1" fill="hold">
                                          <p:stCondLst>
                                            <p:cond delay="0"/>
                                          </p:stCondLst>
                                        </p:cTn>
                                        <p:tgtEl>
                                          <p:spTgt spid="540"/>
                                        </p:tgtEl>
                                        <p:attrNameLst>
                                          <p:attrName>style.visibility</p:attrName>
                                        </p:attrNameLst>
                                      </p:cBhvr>
                                      <p:to>
                                        <p:strVal val="visible"/>
                                      </p:to>
                                    </p:set>
                                  </p:childTnLst>
                                </p:cTn>
                              </p:par>
                              <p:par>
                                <p:cTn id="3537" presetID="1" presetClass="entr" presetSubtype="0" fill="hold" grpId="0" nodeType="withEffect">
                                  <p:stCondLst>
                                    <p:cond delay="0"/>
                                  </p:stCondLst>
                                  <p:childTnLst>
                                    <p:set>
                                      <p:cBhvr>
                                        <p:cTn id="3538"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37"/>
                  </p:tgtEl>
                </p:cond>
              </p:nextCondLst>
            </p:seq>
            <p:seq concurrent="1" nextAc="seek">
              <p:cTn id="3539" restart="whenNotActive" fill="hold" evtFilter="cancelBubble" nodeType="interactiveSeq">
                <p:stCondLst>
                  <p:cond evt="onClick" delay="0">
                    <p:tgtEl>
                      <p:spTgt spid="540"/>
                    </p:tgtEl>
                  </p:cond>
                </p:stCondLst>
                <p:endSync evt="end" delay="0">
                  <p:rtn val="all"/>
                </p:endSync>
                <p:childTnLst>
                  <p:par>
                    <p:cTn id="3540" fill="hold">
                      <p:stCondLst>
                        <p:cond delay="0"/>
                      </p:stCondLst>
                      <p:childTnLst>
                        <p:par>
                          <p:cTn id="3541" fill="hold">
                            <p:stCondLst>
                              <p:cond delay="0"/>
                            </p:stCondLst>
                            <p:childTnLst>
                              <p:par>
                                <p:cTn id="3542" presetID="1" presetClass="exit" presetSubtype="0" fill="hold" grpId="1" nodeType="withEffect">
                                  <p:stCondLst>
                                    <p:cond delay="0"/>
                                  </p:stCondLst>
                                  <p:childTnLst>
                                    <p:set>
                                      <p:cBhvr>
                                        <p:cTn id="3543" dur="1" fill="hold">
                                          <p:stCondLst>
                                            <p:cond delay="0"/>
                                          </p:stCondLst>
                                        </p:cTn>
                                        <p:tgtEl>
                                          <p:spTgt spid="540"/>
                                        </p:tgtEl>
                                        <p:attrNameLst>
                                          <p:attrName>style.visibility</p:attrName>
                                        </p:attrNameLst>
                                      </p:cBhvr>
                                      <p:to>
                                        <p:strVal val="hidden"/>
                                      </p:to>
                                    </p:set>
                                  </p:childTnLst>
                                </p:cTn>
                              </p:par>
                              <p:par>
                                <p:cTn id="3544" presetID="1" presetClass="exit" presetSubtype="0" fill="hold" grpId="1" nodeType="withEffect">
                                  <p:stCondLst>
                                    <p:cond delay="0"/>
                                  </p:stCondLst>
                                  <p:childTnLst>
                                    <p:set>
                                      <p:cBhvr>
                                        <p:cTn id="3545" dur="1" fill="hold">
                                          <p:stCondLst>
                                            <p:cond delay="0"/>
                                          </p:stCondLst>
                                        </p:cTn>
                                        <p:tgtEl>
                                          <p:spTgt spid="539"/>
                                        </p:tgtEl>
                                        <p:attrNameLst>
                                          <p:attrName>style.visibility</p:attrName>
                                        </p:attrNameLst>
                                      </p:cBhvr>
                                      <p:to>
                                        <p:strVal val="hidden"/>
                                      </p:to>
                                    </p:set>
                                  </p:childTnLst>
                                </p:cTn>
                              </p:par>
                              <p:par>
                                <p:cTn id="3546" presetID="1" presetClass="entr" presetSubtype="0" fill="hold" grpId="3" nodeType="withEffect">
                                  <p:stCondLst>
                                    <p:cond delay="0"/>
                                  </p:stCondLst>
                                  <p:childTnLst>
                                    <p:set>
                                      <p:cBhvr>
                                        <p:cTn id="3547" dur="1" fill="hold">
                                          <p:stCondLst>
                                            <p:cond delay="0"/>
                                          </p:stCondLst>
                                        </p:cTn>
                                        <p:tgtEl>
                                          <p:spTgt spid="537"/>
                                        </p:tgtEl>
                                        <p:attrNameLst>
                                          <p:attrName>style.visibility</p:attrName>
                                        </p:attrNameLst>
                                      </p:cBhvr>
                                      <p:to>
                                        <p:strVal val="visible"/>
                                      </p:to>
                                    </p:set>
                                  </p:childTnLst>
                                </p:cTn>
                              </p:par>
                              <p:par>
                                <p:cTn id="3548" presetID="1" presetClass="entr" presetSubtype="0" fill="hold" grpId="2" nodeType="withEffect">
                                  <p:stCondLst>
                                    <p:cond delay="0"/>
                                  </p:stCondLst>
                                  <p:childTnLst>
                                    <p:set>
                                      <p:cBhvr>
                                        <p:cTn id="3549" dur="1" fill="hold">
                                          <p:stCondLst>
                                            <p:cond delay="0"/>
                                          </p:stCondLst>
                                        </p:cTn>
                                        <p:tgtEl>
                                          <p:spTgt spid="538"/>
                                        </p:tgtEl>
                                        <p:attrNameLst>
                                          <p:attrName>style.visibility</p:attrName>
                                        </p:attrNameLst>
                                      </p:cBhvr>
                                      <p:to>
                                        <p:strVal val="visible"/>
                                      </p:to>
                                    </p:set>
                                  </p:childTnLst>
                                </p:cTn>
                              </p:par>
                            </p:childTnLst>
                          </p:cTn>
                        </p:par>
                      </p:childTnLst>
                    </p:cTn>
                  </p:par>
                </p:childTnLst>
              </p:cTn>
              <p:nextCondLst>
                <p:cond evt="onClick" delay="0">
                  <p:tgtEl>
                    <p:spTgt spid="540"/>
                  </p:tgtEl>
                </p:cond>
              </p:nextCondLst>
            </p:seq>
            <p:seq concurrent="1" nextAc="seek">
              <p:cTn id="3550" restart="whenNotActive" fill="hold" evtFilter="cancelBubble" nodeType="interactiveSeq">
                <p:stCondLst>
                  <p:cond evt="onClick" delay="0">
                    <p:tgtEl>
                      <p:spTgt spid="539"/>
                    </p:tgtEl>
                  </p:cond>
                </p:stCondLst>
                <p:endSync evt="end" delay="0">
                  <p:rtn val="all"/>
                </p:endSync>
                <p:childTnLst>
                  <p:par>
                    <p:cTn id="3551" fill="hold">
                      <p:stCondLst>
                        <p:cond delay="0"/>
                      </p:stCondLst>
                      <p:childTnLst>
                        <p:par>
                          <p:cTn id="3552" fill="hold">
                            <p:stCondLst>
                              <p:cond delay="0"/>
                            </p:stCondLst>
                            <p:childTnLst>
                              <p:par>
                                <p:cTn id="3553" presetID="1" presetClass="exit" presetSubtype="0" fill="hold" grpId="2" nodeType="withEffect">
                                  <p:stCondLst>
                                    <p:cond delay="0"/>
                                  </p:stCondLst>
                                  <p:childTnLst>
                                    <p:set>
                                      <p:cBhvr>
                                        <p:cTn id="3554" dur="1" fill="hold">
                                          <p:stCondLst>
                                            <p:cond delay="0"/>
                                          </p:stCondLst>
                                        </p:cTn>
                                        <p:tgtEl>
                                          <p:spTgt spid="539"/>
                                        </p:tgtEl>
                                        <p:attrNameLst>
                                          <p:attrName>style.visibility</p:attrName>
                                        </p:attrNameLst>
                                      </p:cBhvr>
                                      <p:to>
                                        <p:strVal val="hidden"/>
                                      </p:to>
                                    </p:set>
                                  </p:childTnLst>
                                </p:cTn>
                              </p:par>
                              <p:par>
                                <p:cTn id="3555" presetID="1" presetClass="exit" presetSubtype="0" fill="hold" grpId="2" nodeType="withEffect">
                                  <p:stCondLst>
                                    <p:cond delay="0"/>
                                  </p:stCondLst>
                                  <p:childTnLst>
                                    <p:set>
                                      <p:cBhvr>
                                        <p:cTn id="3556" dur="1" fill="hold">
                                          <p:stCondLst>
                                            <p:cond delay="0"/>
                                          </p:stCondLst>
                                        </p:cTn>
                                        <p:tgtEl>
                                          <p:spTgt spid="540"/>
                                        </p:tgtEl>
                                        <p:attrNameLst>
                                          <p:attrName>style.visibility</p:attrName>
                                        </p:attrNameLst>
                                      </p:cBhvr>
                                      <p:to>
                                        <p:strVal val="hidden"/>
                                      </p:to>
                                    </p:set>
                                  </p:childTnLst>
                                </p:cTn>
                              </p:par>
                              <p:par>
                                <p:cTn id="3557" presetID="1" presetClass="entr" presetSubtype="0" fill="hold" grpId="3" nodeType="withEffect">
                                  <p:stCondLst>
                                    <p:cond delay="0"/>
                                  </p:stCondLst>
                                  <p:childTnLst>
                                    <p:set>
                                      <p:cBhvr>
                                        <p:cTn id="3558" dur="1" fill="hold">
                                          <p:stCondLst>
                                            <p:cond delay="0"/>
                                          </p:stCondLst>
                                        </p:cTn>
                                        <p:tgtEl>
                                          <p:spTgt spid="542"/>
                                        </p:tgtEl>
                                        <p:attrNameLst>
                                          <p:attrName>style.visibility</p:attrName>
                                        </p:attrNameLst>
                                      </p:cBhvr>
                                      <p:to>
                                        <p:strVal val="visible"/>
                                      </p:to>
                                    </p:set>
                                  </p:childTnLst>
                                </p:cTn>
                              </p:par>
                              <p:par>
                                <p:cTn id="3559" presetID="1" presetClass="entr" presetSubtype="0" fill="hold" grpId="3" nodeType="withEffect">
                                  <p:stCondLst>
                                    <p:cond delay="0"/>
                                  </p:stCondLst>
                                  <p:childTnLst>
                                    <p:set>
                                      <p:cBhvr>
                                        <p:cTn id="3560"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39"/>
                  </p:tgtEl>
                </p:cond>
              </p:nextCondLst>
            </p:seq>
            <p:seq concurrent="1" nextAc="seek">
              <p:cTn id="3561" restart="whenNotActive" fill="hold" evtFilter="cancelBubble" nodeType="interactiveSeq">
                <p:stCondLst>
                  <p:cond evt="onClick" delay="0">
                    <p:tgtEl>
                      <p:spTgt spid="542"/>
                    </p:tgtEl>
                  </p:cond>
                </p:stCondLst>
                <p:endSync evt="end" delay="0">
                  <p:rtn val="all"/>
                </p:endSync>
                <p:childTnLst>
                  <p:par>
                    <p:cTn id="3562" fill="hold">
                      <p:stCondLst>
                        <p:cond delay="0"/>
                      </p:stCondLst>
                      <p:childTnLst>
                        <p:par>
                          <p:cTn id="3563" fill="hold">
                            <p:stCondLst>
                              <p:cond delay="0"/>
                            </p:stCondLst>
                            <p:childTnLst>
                              <p:par>
                                <p:cTn id="3564" presetID="1" presetClass="exit" presetSubtype="0" fill="hold" grpId="1" nodeType="withEffect">
                                  <p:stCondLst>
                                    <p:cond delay="0"/>
                                  </p:stCondLst>
                                  <p:childTnLst>
                                    <p:set>
                                      <p:cBhvr>
                                        <p:cTn id="3565" dur="1" fill="hold">
                                          <p:stCondLst>
                                            <p:cond delay="0"/>
                                          </p:stCondLst>
                                        </p:cTn>
                                        <p:tgtEl>
                                          <p:spTgt spid="542"/>
                                        </p:tgtEl>
                                        <p:attrNameLst>
                                          <p:attrName>style.visibility</p:attrName>
                                        </p:attrNameLst>
                                      </p:cBhvr>
                                      <p:to>
                                        <p:strVal val="hidden"/>
                                      </p:to>
                                    </p:set>
                                  </p:childTnLst>
                                </p:cTn>
                              </p:par>
                              <p:par>
                                <p:cTn id="3566" presetID="1" presetClass="exit" presetSubtype="0" fill="hold" grpId="1" nodeType="withEffect">
                                  <p:stCondLst>
                                    <p:cond delay="0"/>
                                  </p:stCondLst>
                                  <p:childTnLst>
                                    <p:set>
                                      <p:cBhvr>
                                        <p:cTn id="3567" dur="1" fill="hold">
                                          <p:stCondLst>
                                            <p:cond delay="0"/>
                                          </p:stCondLst>
                                        </p:cTn>
                                        <p:tgtEl>
                                          <p:spTgt spid="541"/>
                                        </p:tgtEl>
                                        <p:attrNameLst>
                                          <p:attrName>style.visibility</p:attrName>
                                        </p:attrNameLst>
                                      </p:cBhvr>
                                      <p:to>
                                        <p:strVal val="hidden"/>
                                      </p:to>
                                    </p:set>
                                  </p:childTnLst>
                                </p:cTn>
                              </p:par>
                              <p:par>
                                <p:cTn id="3568" presetID="1" presetClass="entr" presetSubtype="0" fill="hold" grpId="3" nodeType="withEffect">
                                  <p:stCondLst>
                                    <p:cond delay="0"/>
                                  </p:stCondLst>
                                  <p:childTnLst>
                                    <p:set>
                                      <p:cBhvr>
                                        <p:cTn id="3569" dur="1" fill="hold">
                                          <p:stCondLst>
                                            <p:cond delay="0"/>
                                          </p:stCondLst>
                                        </p:cTn>
                                        <p:tgtEl>
                                          <p:spTgt spid="540"/>
                                        </p:tgtEl>
                                        <p:attrNameLst>
                                          <p:attrName>style.visibility</p:attrName>
                                        </p:attrNameLst>
                                      </p:cBhvr>
                                      <p:to>
                                        <p:strVal val="visible"/>
                                      </p:to>
                                    </p:set>
                                  </p:childTnLst>
                                </p:cTn>
                              </p:par>
                              <p:par>
                                <p:cTn id="3570" presetID="1" presetClass="entr" presetSubtype="0" fill="hold" grpId="3" nodeType="withEffect">
                                  <p:stCondLst>
                                    <p:cond delay="0"/>
                                  </p:stCondLst>
                                  <p:childTnLst>
                                    <p:set>
                                      <p:cBhvr>
                                        <p:cTn id="3571"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42"/>
                  </p:tgtEl>
                </p:cond>
              </p:nextCondLst>
            </p:seq>
            <p:seq concurrent="1" nextAc="seek">
              <p:cTn id="3572" restart="whenNotActive" fill="hold" evtFilter="cancelBubble" nodeType="interactiveSeq">
                <p:stCondLst>
                  <p:cond evt="onClick" delay="0">
                    <p:tgtEl>
                      <p:spTgt spid="541"/>
                    </p:tgtEl>
                  </p:cond>
                </p:stCondLst>
                <p:endSync evt="end" delay="0">
                  <p:rtn val="all"/>
                </p:endSync>
                <p:childTnLst>
                  <p:par>
                    <p:cTn id="3573" fill="hold">
                      <p:stCondLst>
                        <p:cond delay="0"/>
                      </p:stCondLst>
                      <p:childTnLst>
                        <p:par>
                          <p:cTn id="3574" fill="hold">
                            <p:stCondLst>
                              <p:cond delay="0"/>
                            </p:stCondLst>
                            <p:childTnLst>
                              <p:par>
                                <p:cTn id="3575" presetID="1" presetClass="exit" presetSubtype="0" fill="hold" grpId="2" nodeType="withEffect">
                                  <p:stCondLst>
                                    <p:cond delay="0"/>
                                  </p:stCondLst>
                                  <p:childTnLst>
                                    <p:set>
                                      <p:cBhvr>
                                        <p:cTn id="3576" dur="1" fill="hold">
                                          <p:stCondLst>
                                            <p:cond delay="0"/>
                                          </p:stCondLst>
                                        </p:cTn>
                                        <p:tgtEl>
                                          <p:spTgt spid="541"/>
                                        </p:tgtEl>
                                        <p:attrNameLst>
                                          <p:attrName>style.visibility</p:attrName>
                                        </p:attrNameLst>
                                      </p:cBhvr>
                                      <p:to>
                                        <p:strVal val="hidden"/>
                                      </p:to>
                                    </p:set>
                                  </p:childTnLst>
                                </p:cTn>
                              </p:par>
                              <p:par>
                                <p:cTn id="3577" presetID="1" presetClass="exit" presetSubtype="0" fill="hold" grpId="2" nodeType="withEffect">
                                  <p:stCondLst>
                                    <p:cond delay="0"/>
                                  </p:stCondLst>
                                  <p:childTnLst>
                                    <p:set>
                                      <p:cBhvr>
                                        <p:cTn id="3578" dur="1" fill="hold">
                                          <p:stCondLst>
                                            <p:cond delay="0"/>
                                          </p:stCondLst>
                                        </p:cTn>
                                        <p:tgtEl>
                                          <p:spTgt spid="542"/>
                                        </p:tgtEl>
                                        <p:attrNameLst>
                                          <p:attrName>style.visibility</p:attrName>
                                        </p:attrNameLst>
                                      </p:cBhvr>
                                      <p:to>
                                        <p:strVal val="hidden"/>
                                      </p:to>
                                    </p:set>
                                  </p:childTnLst>
                                </p:cTn>
                              </p:par>
                              <p:par>
                                <p:cTn id="3579" presetID="1" presetClass="entr" presetSubtype="0" fill="hold" grpId="3" nodeType="withEffect">
                                  <p:stCondLst>
                                    <p:cond delay="0"/>
                                  </p:stCondLst>
                                  <p:childTnLst>
                                    <p:set>
                                      <p:cBhvr>
                                        <p:cTn id="3580" dur="1" fill="hold">
                                          <p:stCondLst>
                                            <p:cond delay="0"/>
                                          </p:stCondLst>
                                        </p:cTn>
                                        <p:tgtEl>
                                          <p:spTgt spid="544"/>
                                        </p:tgtEl>
                                        <p:attrNameLst>
                                          <p:attrName>style.visibility</p:attrName>
                                        </p:attrNameLst>
                                      </p:cBhvr>
                                      <p:to>
                                        <p:strVal val="visible"/>
                                      </p:to>
                                    </p:set>
                                  </p:childTnLst>
                                </p:cTn>
                              </p:par>
                              <p:par>
                                <p:cTn id="3581" presetID="1" presetClass="entr" presetSubtype="0" fill="hold" grpId="3" nodeType="withEffect">
                                  <p:stCondLst>
                                    <p:cond delay="0"/>
                                  </p:stCondLst>
                                  <p:childTnLst>
                                    <p:set>
                                      <p:cBhvr>
                                        <p:cTn id="3582" dur="1" fill="hold">
                                          <p:stCondLst>
                                            <p:cond delay="0"/>
                                          </p:stCondLst>
                                        </p:cTn>
                                        <p:tgtEl>
                                          <p:spTgt spid="543"/>
                                        </p:tgtEl>
                                        <p:attrNameLst>
                                          <p:attrName>style.visibility</p:attrName>
                                        </p:attrNameLst>
                                      </p:cBhvr>
                                      <p:to>
                                        <p:strVal val="visible"/>
                                      </p:to>
                                    </p:set>
                                  </p:childTnLst>
                                </p:cTn>
                              </p:par>
                            </p:childTnLst>
                          </p:cTn>
                        </p:par>
                      </p:childTnLst>
                    </p:cTn>
                  </p:par>
                </p:childTnLst>
              </p:cTn>
              <p:nextCondLst>
                <p:cond evt="onClick" delay="0">
                  <p:tgtEl>
                    <p:spTgt spid="541"/>
                  </p:tgtEl>
                </p:cond>
              </p:nextCondLst>
            </p:seq>
            <p:seq concurrent="1" nextAc="seek">
              <p:cTn id="3583" restart="whenNotActive" fill="hold" evtFilter="cancelBubble" nodeType="interactiveSeq">
                <p:stCondLst>
                  <p:cond evt="onClick" delay="0">
                    <p:tgtEl>
                      <p:spTgt spid="544"/>
                    </p:tgtEl>
                  </p:cond>
                </p:stCondLst>
                <p:endSync evt="end" delay="0">
                  <p:rtn val="all"/>
                </p:endSync>
                <p:childTnLst>
                  <p:par>
                    <p:cTn id="3584" fill="hold">
                      <p:stCondLst>
                        <p:cond delay="0"/>
                      </p:stCondLst>
                      <p:childTnLst>
                        <p:par>
                          <p:cTn id="3585" fill="hold">
                            <p:stCondLst>
                              <p:cond delay="0"/>
                            </p:stCondLst>
                            <p:childTnLst>
                              <p:par>
                                <p:cTn id="3586" presetID="1" presetClass="exit" presetSubtype="0" fill="hold" grpId="1" nodeType="withEffect">
                                  <p:stCondLst>
                                    <p:cond delay="0"/>
                                  </p:stCondLst>
                                  <p:childTnLst>
                                    <p:set>
                                      <p:cBhvr>
                                        <p:cTn id="3587" dur="1" fill="hold">
                                          <p:stCondLst>
                                            <p:cond delay="0"/>
                                          </p:stCondLst>
                                        </p:cTn>
                                        <p:tgtEl>
                                          <p:spTgt spid="544"/>
                                        </p:tgtEl>
                                        <p:attrNameLst>
                                          <p:attrName>style.visibility</p:attrName>
                                        </p:attrNameLst>
                                      </p:cBhvr>
                                      <p:to>
                                        <p:strVal val="hidden"/>
                                      </p:to>
                                    </p:set>
                                  </p:childTnLst>
                                </p:cTn>
                              </p:par>
                              <p:par>
                                <p:cTn id="3588" presetID="1" presetClass="exit" presetSubtype="0" fill="hold" grpId="1" nodeType="withEffect">
                                  <p:stCondLst>
                                    <p:cond delay="0"/>
                                  </p:stCondLst>
                                  <p:childTnLst>
                                    <p:set>
                                      <p:cBhvr>
                                        <p:cTn id="3589" dur="1" fill="hold">
                                          <p:stCondLst>
                                            <p:cond delay="0"/>
                                          </p:stCondLst>
                                        </p:cTn>
                                        <p:tgtEl>
                                          <p:spTgt spid="543"/>
                                        </p:tgtEl>
                                        <p:attrNameLst>
                                          <p:attrName>style.visibility</p:attrName>
                                        </p:attrNameLst>
                                      </p:cBhvr>
                                      <p:to>
                                        <p:strVal val="hidden"/>
                                      </p:to>
                                    </p:set>
                                  </p:childTnLst>
                                </p:cTn>
                              </p:par>
                              <p:par>
                                <p:cTn id="3590" presetID="1" presetClass="entr" presetSubtype="0" fill="hold" grpId="0" nodeType="withEffect">
                                  <p:stCondLst>
                                    <p:cond delay="0"/>
                                  </p:stCondLst>
                                  <p:childTnLst>
                                    <p:set>
                                      <p:cBhvr>
                                        <p:cTn id="3591" dur="1" fill="hold">
                                          <p:stCondLst>
                                            <p:cond delay="0"/>
                                          </p:stCondLst>
                                        </p:cTn>
                                        <p:tgtEl>
                                          <p:spTgt spid="542"/>
                                        </p:tgtEl>
                                        <p:attrNameLst>
                                          <p:attrName>style.visibility</p:attrName>
                                        </p:attrNameLst>
                                      </p:cBhvr>
                                      <p:to>
                                        <p:strVal val="visible"/>
                                      </p:to>
                                    </p:set>
                                  </p:childTnLst>
                                </p:cTn>
                              </p:par>
                              <p:par>
                                <p:cTn id="3592" presetID="1" presetClass="entr" presetSubtype="0" fill="hold" grpId="0" nodeType="withEffect">
                                  <p:stCondLst>
                                    <p:cond delay="0"/>
                                  </p:stCondLst>
                                  <p:childTnLst>
                                    <p:set>
                                      <p:cBhvr>
                                        <p:cTn id="3593"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44"/>
                  </p:tgtEl>
                </p:cond>
              </p:nextCondLst>
            </p:seq>
            <p:seq concurrent="1" nextAc="seek">
              <p:cTn id="3594" restart="whenNotActive" fill="hold" evtFilter="cancelBubble" nodeType="interactiveSeq">
                <p:stCondLst>
                  <p:cond evt="onClick" delay="0">
                    <p:tgtEl>
                      <p:spTgt spid="543"/>
                    </p:tgtEl>
                  </p:cond>
                </p:stCondLst>
                <p:endSync evt="end" delay="0">
                  <p:rtn val="all"/>
                </p:endSync>
                <p:childTnLst>
                  <p:par>
                    <p:cTn id="3595" fill="hold">
                      <p:stCondLst>
                        <p:cond delay="0"/>
                      </p:stCondLst>
                      <p:childTnLst>
                        <p:par>
                          <p:cTn id="3596" fill="hold">
                            <p:stCondLst>
                              <p:cond delay="0"/>
                            </p:stCondLst>
                            <p:childTnLst>
                              <p:par>
                                <p:cTn id="3597" presetID="1" presetClass="exit" presetSubtype="0" fill="hold" grpId="2" nodeType="withEffect">
                                  <p:stCondLst>
                                    <p:cond delay="0"/>
                                  </p:stCondLst>
                                  <p:childTnLst>
                                    <p:set>
                                      <p:cBhvr>
                                        <p:cTn id="3598" dur="1" fill="hold">
                                          <p:stCondLst>
                                            <p:cond delay="0"/>
                                          </p:stCondLst>
                                        </p:cTn>
                                        <p:tgtEl>
                                          <p:spTgt spid="543"/>
                                        </p:tgtEl>
                                        <p:attrNameLst>
                                          <p:attrName>style.visibility</p:attrName>
                                        </p:attrNameLst>
                                      </p:cBhvr>
                                      <p:to>
                                        <p:strVal val="hidden"/>
                                      </p:to>
                                    </p:set>
                                  </p:childTnLst>
                                </p:cTn>
                              </p:par>
                              <p:par>
                                <p:cTn id="3599" presetID="1" presetClass="exit" presetSubtype="0" fill="hold" grpId="2" nodeType="withEffect">
                                  <p:stCondLst>
                                    <p:cond delay="0"/>
                                  </p:stCondLst>
                                  <p:childTnLst>
                                    <p:set>
                                      <p:cBhvr>
                                        <p:cTn id="3600" dur="1" fill="hold">
                                          <p:stCondLst>
                                            <p:cond delay="0"/>
                                          </p:stCondLst>
                                        </p:cTn>
                                        <p:tgtEl>
                                          <p:spTgt spid="544"/>
                                        </p:tgtEl>
                                        <p:attrNameLst>
                                          <p:attrName>style.visibility</p:attrName>
                                        </p:attrNameLst>
                                      </p:cBhvr>
                                      <p:to>
                                        <p:strVal val="hidden"/>
                                      </p:to>
                                    </p:set>
                                  </p:childTnLst>
                                </p:cTn>
                              </p:par>
                              <p:par>
                                <p:cTn id="3601" presetID="1" presetClass="entr" presetSubtype="0" fill="hold" grpId="0" nodeType="withEffect">
                                  <p:stCondLst>
                                    <p:cond delay="0"/>
                                  </p:stCondLst>
                                  <p:childTnLst>
                                    <p:set>
                                      <p:cBhvr>
                                        <p:cTn id="3602" dur="1" fill="hold">
                                          <p:stCondLst>
                                            <p:cond delay="0"/>
                                          </p:stCondLst>
                                        </p:cTn>
                                        <p:tgtEl>
                                          <p:spTgt spid="546"/>
                                        </p:tgtEl>
                                        <p:attrNameLst>
                                          <p:attrName>style.visibility</p:attrName>
                                        </p:attrNameLst>
                                      </p:cBhvr>
                                      <p:to>
                                        <p:strVal val="visible"/>
                                      </p:to>
                                    </p:set>
                                  </p:childTnLst>
                                </p:cTn>
                              </p:par>
                              <p:par>
                                <p:cTn id="3603" presetID="1" presetClass="entr" presetSubtype="0" fill="hold" grpId="0" nodeType="withEffect">
                                  <p:stCondLst>
                                    <p:cond delay="0"/>
                                  </p:stCondLst>
                                  <p:childTnLst>
                                    <p:set>
                                      <p:cBhvr>
                                        <p:cTn id="3604"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3"/>
                  </p:tgtEl>
                </p:cond>
              </p:nextCondLst>
            </p:seq>
            <p:seq concurrent="1" nextAc="seek">
              <p:cTn id="3605" restart="whenNotActive" fill="hold" evtFilter="cancelBubble" nodeType="interactiveSeq">
                <p:stCondLst>
                  <p:cond evt="onClick" delay="0">
                    <p:tgtEl>
                      <p:spTgt spid="546"/>
                    </p:tgtEl>
                  </p:cond>
                </p:stCondLst>
                <p:endSync evt="end" delay="0">
                  <p:rtn val="all"/>
                </p:endSync>
                <p:childTnLst>
                  <p:par>
                    <p:cTn id="3606" fill="hold">
                      <p:stCondLst>
                        <p:cond delay="0"/>
                      </p:stCondLst>
                      <p:childTnLst>
                        <p:par>
                          <p:cTn id="3607" fill="hold">
                            <p:stCondLst>
                              <p:cond delay="0"/>
                            </p:stCondLst>
                            <p:childTnLst>
                              <p:par>
                                <p:cTn id="3608" presetID="1" presetClass="exit" presetSubtype="0" fill="hold" grpId="1" nodeType="withEffect">
                                  <p:stCondLst>
                                    <p:cond delay="0"/>
                                  </p:stCondLst>
                                  <p:childTnLst>
                                    <p:set>
                                      <p:cBhvr>
                                        <p:cTn id="3609" dur="1" fill="hold">
                                          <p:stCondLst>
                                            <p:cond delay="0"/>
                                          </p:stCondLst>
                                        </p:cTn>
                                        <p:tgtEl>
                                          <p:spTgt spid="546"/>
                                        </p:tgtEl>
                                        <p:attrNameLst>
                                          <p:attrName>style.visibility</p:attrName>
                                        </p:attrNameLst>
                                      </p:cBhvr>
                                      <p:to>
                                        <p:strVal val="hidden"/>
                                      </p:to>
                                    </p:set>
                                  </p:childTnLst>
                                </p:cTn>
                              </p:par>
                              <p:par>
                                <p:cTn id="3610" presetID="1" presetClass="exit" presetSubtype="0" fill="hold" grpId="1" nodeType="withEffect">
                                  <p:stCondLst>
                                    <p:cond delay="0"/>
                                  </p:stCondLst>
                                  <p:childTnLst>
                                    <p:set>
                                      <p:cBhvr>
                                        <p:cTn id="3611" dur="1" fill="hold">
                                          <p:stCondLst>
                                            <p:cond delay="0"/>
                                          </p:stCondLst>
                                        </p:cTn>
                                        <p:tgtEl>
                                          <p:spTgt spid="545"/>
                                        </p:tgtEl>
                                        <p:attrNameLst>
                                          <p:attrName>style.visibility</p:attrName>
                                        </p:attrNameLst>
                                      </p:cBhvr>
                                      <p:to>
                                        <p:strVal val="hidden"/>
                                      </p:to>
                                    </p:set>
                                  </p:childTnLst>
                                </p:cTn>
                              </p:par>
                              <p:par>
                                <p:cTn id="3612" presetID="1" presetClass="entr" presetSubtype="0" fill="hold" grpId="0" nodeType="withEffect">
                                  <p:stCondLst>
                                    <p:cond delay="0"/>
                                  </p:stCondLst>
                                  <p:childTnLst>
                                    <p:set>
                                      <p:cBhvr>
                                        <p:cTn id="3613" dur="1" fill="hold">
                                          <p:stCondLst>
                                            <p:cond delay="0"/>
                                          </p:stCondLst>
                                        </p:cTn>
                                        <p:tgtEl>
                                          <p:spTgt spid="544"/>
                                        </p:tgtEl>
                                        <p:attrNameLst>
                                          <p:attrName>style.visibility</p:attrName>
                                        </p:attrNameLst>
                                      </p:cBhvr>
                                      <p:to>
                                        <p:strVal val="visible"/>
                                      </p:to>
                                    </p:set>
                                  </p:childTnLst>
                                </p:cTn>
                              </p:par>
                              <p:par>
                                <p:cTn id="3614" presetID="1" presetClass="entr" presetSubtype="0" fill="hold" grpId="0" nodeType="withEffect">
                                  <p:stCondLst>
                                    <p:cond delay="0"/>
                                  </p:stCondLst>
                                  <p:childTnLst>
                                    <p:set>
                                      <p:cBhvr>
                                        <p:cTn id="3615" dur="1" fill="hold">
                                          <p:stCondLst>
                                            <p:cond delay="0"/>
                                          </p:stCondLst>
                                        </p:cTn>
                                        <p:tgtEl>
                                          <p:spTgt spid="543"/>
                                        </p:tgtEl>
                                        <p:attrNameLst>
                                          <p:attrName>style.visibility</p:attrName>
                                        </p:attrNameLst>
                                      </p:cBhvr>
                                      <p:to>
                                        <p:strVal val="visible"/>
                                      </p:to>
                                    </p:set>
                                  </p:childTnLst>
                                </p:cTn>
                              </p:par>
                            </p:childTnLst>
                          </p:cTn>
                        </p:par>
                      </p:childTnLst>
                    </p:cTn>
                  </p:par>
                </p:childTnLst>
              </p:cTn>
              <p:nextCondLst>
                <p:cond evt="onClick" delay="0">
                  <p:tgtEl>
                    <p:spTgt spid="546"/>
                  </p:tgtEl>
                </p:cond>
              </p:nextCondLst>
            </p:seq>
            <p:seq concurrent="1" nextAc="seek">
              <p:cTn id="3616" restart="whenNotActive" fill="hold" evtFilter="cancelBubble" nodeType="interactiveSeq">
                <p:stCondLst>
                  <p:cond evt="onClick" delay="0">
                    <p:tgtEl>
                      <p:spTgt spid="545"/>
                    </p:tgtEl>
                  </p:cond>
                </p:stCondLst>
                <p:endSync evt="end" delay="0">
                  <p:rtn val="all"/>
                </p:endSync>
                <p:childTnLst>
                  <p:par>
                    <p:cTn id="3617" fill="hold">
                      <p:stCondLst>
                        <p:cond delay="0"/>
                      </p:stCondLst>
                      <p:childTnLst>
                        <p:par>
                          <p:cTn id="3618" fill="hold">
                            <p:stCondLst>
                              <p:cond delay="0"/>
                            </p:stCondLst>
                            <p:childTnLst>
                              <p:par>
                                <p:cTn id="3619" presetID="1" presetClass="exit" presetSubtype="0" fill="hold" grpId="2" nodeType="withEffect">
                                  <p:stCondLst>
                                    <p:cond delay="0"/>
                                  </p:stCondLst>
                                  <p:childTnLst>
                                    <p:set>
                                      <p:cBhvr>
                                        <p:cTn id="3620" dur="1" fill="hold">
                                          <p:stCondLst>
                                            <p:cond delay="0"/>
                                          </p:stCondLst>
                                        </p:cTn>
                                        <p:tgtEl>
                                          <p:spTgt spid="545"/>
                                        </p:tgtEl>
                                        <p:attrNameLst>
                                          <p:attrName>style.visibility</p:attrName>
                                        </p:attrNameLst>
                                      </p:cBhvr>
                                      <p:to>
                                        <p:strVal val="hidden"/>
                                      </p:to>
                                    </p:set>
                                  </p:childTnLst>
                                </p:cTn>
                              </p:par>
                              <p:par>
                                <p:cTn id="3621" presetID="1" presetClass="exit" presetSubtype="0" fill="hold" grpId="2" nodeType="withEffect">
                                  <p:stCondLst>
                                    <p:cond delay="0"/>
                                  </p:stCondLst>
                                  <p:childTnLst>
                                    <p:set>
                                      <p:cBhvr>
                                        <p:cTn id="3622" dur="1" fill="hold">
                                          <p:stCondLst>
                                            <p:cond delay="0"/>
                                          </p:stCondLst>
                                        </p:cTn>
                                        <p:tgtEl>
                                          <p:spTgt spid="546"/>
                                        </p:tgtEl>
                                        <p:attrNameLst>
                                          <p:attrName>style.visibility</p:attrName>
                                        </p:attrNameLst>
                                      </p:cBhvr>
                                      <p:to>
                                        <p:strVal val="hidden"/>
                                      </p:to>
                                    </p:set>
                                  </p:childTnLst>
                                </p:cTn>
                              </p:par>
                              <p:par>
                                <p:cTn id="3623" presetID="1" presetClass="entr" presetSubtype="0" fill="hold" grpId="3" nodeType="withEffect">
                                  <p:stCondLst>
                                    <p:cond delay="0"/>
                                  </p:stCondLst>
                                  <p:childTnLst>
                                    <p:set>
                                      <p:cBhvr>
                                        <p:cTn id="3624" dur="1" fill="hold">
                                          <p:stCondLst>
                                            <p:cond delay="0"/>
                                          </p:stCondLst>
                                        </p:cTn>
                                        <p:tgtEl>
                                          <p:spTgt spid="548"/>
                                        </p:tgtEl>
                                        <p:attrNameLst>
                                          <p:attrName>style.visibility</p:attrName>
                                        </p:attrNameLst>
                                      </p:cBhvr>
                                      <p:to>
                                        <p:strVal val="visible"/>
                                      </p:to>
                                    </p:set>
                                  </p:childTnLst>
                                </p:cTn>
                              </p:par>
                              <p:par>
                                <p:cTn id="3625" presetID="1" presetClass="entr" presetSubtype="0" fill="hold" grpId="3" nodeType="withEffect">
                                  <p:stCondLst>
                                    <p:cond delay="0"/>
                                  </p:stCondLst>
                                  <p:childTnLst>
                                    <p:set>
                                      <p:cBhvr>
                                        <p:cTn id="3626"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45"/>
                  </p:tgtEl>
                </p:cond>
              </p:nextCondLst>
            </p:seq>
            <p:seq concurrent="1" nextAc="seek">
              <p:cTn id="3627" restart="whenNotActive" fill="hold" evtFilter="cancelBubble" nodeType="interactiveSeq">
                <p:stCondLst>
                  <p:cond evt="onClick" delay="0">
                    <p:tgtEl>
                      <p:spTgt spid="548"/>
                    </p:tgtEl>
                  </p:cond>
                </p:stCondLst>
                <p:endSync evt="end" delay="0">
                  <p:rtn val="all"/>
                </p:endSync>
                <p:childTnLst>
                  <p:par>
                    <p:cTn id="3628" fill="hold">
                      <p:stCondLst>
                        <p:cond delay="0"/>
                      </p:stCondLst>
                      <p:childTnLst>
                        <p:par>
                          <p:cTn id="3629" fill="hold">
                            <p:stCondLst>
                              <p:cond delay="0"/>
                            </p:stCondLst>
                            <p:childTnLst>
                              <p:par>
                                <p:cTn id="3630" presetID="1" presetClass="exit" presetSubtype="0" fill="hold" grpId="1" nodeType="withEffect">
                                  <p:stCondLst>
                                    <p:cond delay="0"/>
                                  </p:stCondLst>
                                  <p:childTnLst>
                                    <p:set>
                                      <p:cBhvr>
                                        <p:cTn id="3631" dur="1" fill="hold">
                                          <p:stCondLst>
                                            <p:cond delay="0"/>
                                          </p:stCondLst>
                                        </p:cTn>
                                        <p:tgtEl>
                                          <p:spTgt spid="548"/>
                                        </p:tgtEl>
                                        <p:attrNameLst>
                                          <p:attrName>style.visibility</p:attrName>
                                        </p:attrNameLst>
                                      </p:cBhvr>
                                      <p:to>
                                        <p:strVal val="hidden"/>
                                      </p:to>
                                    </p:set>
                                  </p:childTnLst>
                                </p:cTn>
                              </p:par>
                              <p:par>
                                <p:cTn id="3632" presetID="1" presetClass="exit" presetSubtype="0" fill="hold" grpId="1" nodeType="withEffect">
                                  <p:stCondLst>
                                    <p:cond delay="0"/>
                                  </p:stCondLst>
                                  <p:childTnLst>
                                    <p:set>
                                      <p:cBhvr>
                                        <p:cTn id="3633" dur="1" fill="hold">
                                          <p:stCondLst>
                                            <p:cond delay="0"/>
                                          </p:stCondLst>
                                        </p:cTn>
                                        <p:tgtEl>
                                          <p:spTgt spid="547"/>
                                        </p:tgtEl>
                                        <p:attrNameLst>
                                          <p:attrName>style.visibility</p:attrName>
                                        </p:attrNameLst>
                                      </p:cBhvr>
                                      <p:to>
                                        <p:strVal val="hidden"/>
                                      </p:to>
                                    </p:set>
                                  </p:childTnLst>
                                </p:cTn>
                              </p:par>
                              <p:par>
                                <p:cTn id="3634" presetID="1" presetClass="entr" presetSubtype="0" fill="hold" grpId="3" nodeType="withEffect">
                                  <p:stCondLst>
                                    <p:cond delay="0"/>
                                  </p:stCondLst>
                                  <p:childTnLst>
                                    <p:set>
                                      <p:cBhvr>
                                        <p:cTn id="3635" dur="1" fill="hold">
                                          <p:stCondLst>
                                            <p:cond delay="0"/>
                                          </p:stCondLst>
                                        </p:cTn>
                                        <p:tgtEl>
                                          <p:spTgt spid="546"/>
                                        </p:tgtEl>
                                        <p:attrNameLst>
                                          <p:attrName>style.visibility</p:attrName>
                                        </p:attrNameLst>
                                      </p:cBhvr>
                                      <p:to>
                                        <p:strVal val="visible"/>
                                      </p:to>
                                    </p:set>
                                  </p:childTnLst>
                                </p:cTn>
                              </p:par>
                              <p:par>
                                <p:cTn id="3636" presetID="1" presetClass="entr" presetSubtype="0" fill="hold" grpId="3" nodeType="withEffect">
                                  <p:stCondLst>
                                    <p:cond delay="0"/>
                                  </p:stCondLst>
                                  <p:childTnLst>
                                    <p:set>
                                      <p:cBhvr>
                                        <p:cTn id="3637"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8"/>
                  </p:tgtEl>
                </p:cond>
              </p:nextCondLst>
            </p:seq>
            <p:seq concurrent="1" nextAc="seek">
              <p:cTn id="3638" restart="whenNotActive" fill="hold" evtFilter="cancelBubble" nodeType="interactiveSeq">
                <p:stCondLst>
                  <p:cond evt="onClick" delay="0">
                    <p:tgtEl>
                      <p:spTgt spid="547"/>
                    </p:tgtEl>
                  </p:cond>
                </p:stCondLst>
                <p:endSync evt="end" delay="0">
                  <p:rtn val="all"/>
                </p:endSync>
                <p:childTnLst>
                  <p:par>
                    <p:cTn id="3639" fill="hold">
                      <p:stCondLst>
                        <p:cond delay="0"/>
                      </p:stCondLst>
                      <p:childTnLst>
                        <p:par>
                          <p:cTn id="3640" fill="hold">
                            <p:stCondLst>
                              <p:cond delay="0"/>
                            </p:stCondLst>
                            <p:childTnLst>
                              <p:par>
                                <p:cTn id="3641" presetID="1" presetClass="exit" presetSubtype="0" fill="hold" grpId="2" nodeType="withEffect">
                                  <p:stCondLst>
                                    <p:cond delay="0"/>
                                  </p:stCondLst>
                                  <p:childTnLst>
                                    <p:set>
                                      <p:cBhvr>
                                        <p:cTn id="3642" dur="1" fill="hold">
                                          <p:stCondLst>
                                            <p:cond delay="0"/>
                                          </p:stCondLst>
                                        </p:cTn>
                                        <p:tgtEl>
                                          <p:spTgt spid="547"/>
                                        </p:tgtEl>
                                        <p:attrNameLst>
                                          <p:attrName>style.visibility</p:attrName>
                                        </p:attrNameLst>
                                      </p:cBhvr>
                                      <p:to>
                                        <p:strVal val="hidden"/>
                                      </p:to>
                                    </p:set>
                                  </p:childTnLst>
                                </p:cTn>
                              </p:par>
                              <p:par>
                                <p:cTn id="3643" presetID="1" presetClass="exit" presetSubtype="0" fill="hold" grpId="2" nodeType="withEffect">
                                  <p:stCondLst>
                                    <p:cond delay="0"/>
                                  </p:stCondLst>
                                  <p:childTnLst>
                                    <p:set>
                                      <p:cBhvr>
                                        <p:cTn id="3644" dur="1" fill="hold">
                                          <p:stCondLst>
                                            <p:cond delay="0"/>
                                          </p:stCondLst>
                                        </p:cTn>
                                        <p:tgtEl>
                                          <p:spTgt spid="548"/>
                                        </p:tgtEl>
                                        <p:attrNameLst>
                                          <p:attrName>style.visibility</p:attrName>
                                        </p:attrNameLst>
                                      </p:cBhvr>
                                      <p:to>
                                        <p:strVal val="hidden"/>
                                      </p:to>
                                    </p:set>
                                  </p:childTnLst>
                                </p:cTn>
                              </p:par>
                              <p:par>
                                <p:cTn id="3645" presetID="1" presetClass="entr" presetSubtype="0" fill="hold" grpId="0" nodeType="withEffect">
                                  <p:stCondLst>
                                    <p:cond delay="0"/>
                                  </p:stCondLst>
                                  <p:childTnLst>
                                    <p:set>
                                      <p:cBhvr>
                                        <p:cTn id="3646" dur="1" fill="hold">
                                          <p:stCondLst>
                                            <p:cond delay="0"/>
                                          </p:stCondLst>
                                        </p:cTn>
                                        <p:tgtEl>
                                          <p:spTgt spid="550"/>
                                        </p:tgtEl>
                                        <p:attrNameLst>
                                          <p:attrName>style.visibility</p:attrName>
                                        </p:attrNameLst>
                                      </p:cBhvr>
                                      <p:to>
                                        <p:strVal val="visible"/>
                                      </p:to>
                                    </p:set>
                                  </p:childTnLst>
                                </p:cTn>
                              </p:par>
                              <p:par>
                                <p:cTn id="3647" presetID="1" presetClass="entr" presetSubtype="0" fill="hold" grpId="0" nodeType="withEffect">
                                  <p:stCondLst>
                                    <p:cond delay="0"/>
                                  </p:stCondLst>
                                  <p:childTnLst>
                                    <p:set>
                                      <p:cBhvr>
                                        <p:cTn id="3648"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47"/>
                  </p:tgtEl>
                </p:cond>
              </p:nextCondLst>
            </p:seq>
            <p:seq concurrent="1" nextAc="seek">
              <p:cTn id="3649" restart="whenNotActive" fill="hold" evtFilter="cancelBubble" nodeType="interactiveSeq">
                <p:stCondLst>
                  <p:cond evt="onClick" delay="0">
                    <p:tgtEl>
                      <p:spTgt spid="550"/>
                    </p:tgtEl>
                  </p:cond>
                </p:stCondLst>
                <p:endSync evt="end" delay="0">
                  <p:rtn val="all"/>
                </p:endSync>
                <p:childTnLst>
                  <p:par>
                    <p:cTn id="3650" fill="hold">
                      <p:stCondLst>
                        <p:cond delay="0"/>
                      </p:stCondLst>
                      <p:childTnLst>
                        <p:par>
                          <p:cTn id="3651" fill="hold">
                            <p:stCondLst>
                              <p:cond delay="0"/>
                            </p:stCondLst>
                            <p:childTnLst>
                              <p:par>
                                <p:cTn id="3652" presetID="1" presetClass="exit" presetSubtype="0" fill="hold" grpId="1" nodeType="withEffect">
                                  <p:stCondLst>
                                    <p:cond delay="0"/>
                                  </p:stCondLst>
                                  <p:childTnLst>
                                    <p:set>
                                      <p:cBhvr>
                                        <p:cTn id="3653" dur="1" fill="hold">
                                          <p:stCondLst>
                                            <p:cond delay="0"/>
                                          </p:stCondLst>
                                        </p:cTn>
                                        <p:tgtEl>
                                          <p:spTgt spid="550"/>
                                        </p:tgtEl>
                                        <p:attrNameLst>
                                          <p:attrName>style.visibility</p:attrName>
                                        </p:attrNameLst>
                                      </p:cBhvr>
                                      <p:to>
                                        <p:strVal val="hidden"/>
                                      </p:to>
                                    </p:set>
                                  </p:childTnLst>
                                </p:cTn>
                              </p:par>
                              <p:par>
                                <p:cTn id="3654" presetID="1" presetClass="exit" presetSubtype="0" fill="hold" grpId="1" nodeType="withEffect">
                                  <p:stCondLst>
                                    <p:cond delay="0"/>
                                  </p:stCondLst>
                                  <p:childTnLst>
                                    <p:set>
                                      <p:cBhvr>
                                        <p:cTn id="3655" dur="1" fill="hold">
                                          <p:stCondLst>
                                            <p:cond delay="0"/>
                                          </p:stCondLst>
                                        </p:cTn>
                                        <p:tgtEl>
                                          <p:spTgt spid="549"/>
                                        </p:tgtEl>
                                        <p:attrNameLst>
                                          <p:attrName>style.visibility</p:attrName>
                                        </p:attrNameLst>
                                      </p:cBhvr>
                                      <p:to>
                                        <p:strVal val="hidden"/>
                                      </p:to>
                                    </p:set>
                                  </p:childTnLst>
                                </p:cTn>
                              </p:par>
                              <p:par>
                                <p:cTn id="3656" presetID="1" presetClass="entr" presetSubtype="0" fill="hold" grpId="0" nodeType="withEffect">
                                  <p:stCondLst>
                                    <p:cond delay="0"/>
                                  </p:stCondLst>
                                  <p:childTnLst>
                                    <p:set>
                                      <p:cBhvr>
                                        <p:cTn id="3657" dur="1" fill="hold">
                                          <p:stCondLst>
                                            <p:cond delay="0"/>
                                          </p:stCondLst>
                                        </p:cTn>
                                        <p:tgtEl>
                                          <p:spTgt spid="548"/>
                                        </p:tgtEl>
                                        <p:attrNameLst>
                                          <p:attrName>style.visibility</p:attrName>
                                        </p:attrNameLst>
                                      </p:cBhvr>
                                      <p:to>
                                        <p:strVal val="visible"/>
                                      </p:to>
                                    </p:set>
                                  </p:childTnLst>
                                </p:cTn>
                              </p:par>
                              <p:par>
                                <p:cTn id="3658" presetID="1" presetClass="entr" presetSubtype="0" fill="hold" grpId="0" nodeType="withEffect">
                                  <p:stCondLst>
                                    <p:cond delay="0"/>
                                  </p:stCondLst>
                                  <p:childTnLst>
                                    <p:set>
                                      <p:cBhvr>
                                        <p:cTn id="3659"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50"/>
                  </p:tgtEl>
                </p:cond>
              </p:nextCondLst>
            </p:seq>
            <p:seq concurrent="1" nextAc="seek">
              <p:cTn id="3660" restart="whenNotActive" fill="hold" evtFilter="cancelBubble" nodeType="interactiveSeq">
                <p:stCondLst>
                  <p:cond evt="onClick" delay="0">
                    <p:tgtEl>
                      <p:spTgt spid="549"/>
                    </p:tgtEl>
                  </p:cond>
                </p:stCondLst>
                <p:endSync evt="end" delay="0">
                  <p:rtn val="all"/>
                </p:endSync>
                <p:childTnLst>
                  <p:par>
                    <p:cTn id="3661" fill="hold">
                      <p:stCondLst>
                        <p:cond delay="0"/>
                      </p:stCondLst>
                      <p:childTnLst>
                        <p:par>
                          <p:cTn id="3662" fill="hold">
                            <p:stCondLst>
                              <p:cond delay="0"/>
                            </p:stCondLst>
                            <p:childTnLst>
                              <p:par>
                                <p:cTn id="3663" presetID="1" presetClass="exit" presetSubtype="0" fill="hold" grpId="2" nodeType="withEffect">
                                  <p:stCondLst>
                                    <p:cond delay="0"/>
                                  </p:stCondLst>
                                  <p:childTnLst>
                                    <p:set>
                                      <p:cBhvr>
                                        <p:cTn id="3664" dur="1" fill="hold">
                                          <p:stCondLst>
                                            <p:cond delay="0"/>
                                          </p:stCondLst>
                                        </p:cTn>
                                        <p:tgtEl>
                                          <p:spTgt spid="549"/>
                                        </p:tgtEl>
                                        <p:attrNameLst>
                                          <p:attrName>style.visibility</p:attrName>
                                        </p:attrNameLst>
                                      </p:cBhvr>
                                      <p:to>
                                        <p:strVal val="hidden"/>
                                      </p:to>
                                    </p:set>
                                  </p:childTnLst>
                                </p:cTn>
                              </p:par>
                              <p:par>
                                <p:cTn id="3665" presetID="1" presetClass="exit" presetSubtype="0" fill="hold" grpId="2" nodeType="withEffect">
                                  <p:stCondLst>
                                    <p:cond delay="0"/>
                                  </p:stCondLst>
                                  <p:childTnLst>
                                    <p:set>
                                      <p:cBhvr>
                                        <p:cTn id="3666" dur="1" fill="hold">
                                          <p:stCondLst>
                                            <p:cond delay="0"/>
                                          </p:stCondLst>
                                        </p:cTn>
                                        <p:tgtEl>
                                          <p:spTgt spid="550"/>
                                        </p:tgtEl>
                                        <p:attrNameLst>
                                          <p:attrName>style.visibility</p:attrName>
                                        </p:attrNameLst>
                                      </p:cBhvr>
                                      <p:to>
                                        <p:strVal val="hidden"/>
                                      </p:to>
                                    </p:set>
                                  </p:childTnLst>
                                </p:cTn>
                              </p:par>
                              <p:par>
                                <p:cTn id="3667" presetID="1" presetClass="entr" presetSubtype="0" fill="hold" grpId="3" nodeType="withEffect">
                                  <p:stCondLst>
                                    <p:cond delay="0"/>
                                  </p:stCondLst>
                                  <p:childTnLst>
                                    <p:set>
                                      <p:cBhvr>
                                        <p:cTn id="3668" dur="1" fill="hold">
                                          <p:stCondLst>
                                            <p:cond delay="0"/>
                                          </p:stCondLst>
                                        </p:cTn>
                                        <p:tgtEl>
                                          <p:spTgt spid="552"/>
                                        </p:tgtEl>
                                        <p:attrNameLst>
                                          <p:attrName>style.visibility</p:attrName>
                                        </p:attrNameLst>
                                      </p:cBhvr>
                                      <p:to>
                                        <p:strVal val="visible"/>
                                      </p:to>
                                    </p:set>
                                  </p:childTnLst>
                                </p:cTn>
                              </p:par>
                              <p:par>
                                <p:cTn id="3669" presetID="1" presetClass="entr" presetSubtype="0" fill="hold" grpId="3" nodeType="withEffect">
                                  <p:stCondLst>
                                    <p:cond delay="0"/>
                                  </p:stCondLst>
                                  <p:childTnLst>
                                    <p:set>
                                      <p:cBhvr>
                                        <p:cTn id="3670"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49"/>
                  </p:tgtEl>
                </p:cond>
              </p:nextCondLst>
            </p:seq>
            <p:seq concurrent="1" nextAc="seek">
              <p:cTn id="3671" restart="whenNotActive" fill="hold" evtFilter="cancelBubble" nodeType="interactiveSeq">
                <p:stCondLst>
                  <p:cond evt="onClick" delay="0">
                    <p:tgtEl>
                      <p:spTgt spid="552"/>
                    </p:tgtEl>
                  </p:cond>
                </p:stCondLst>
                <p:endSync evt="end" delay="0">
                  <p:rtn val="all"/>
                </p:endSync>
                <p:childTnLst>
                  <p:par>
                    <p:cTn id="3672" fill="hold">
                      <p:stCondLst>
                        <p:cond delay="0"/>
                      </p:stCondLst>
                      <p:childTnLst>
                        <p:par>
                          <p:cTn id="3673" fill="hold">
                            <p:stCondLst>
                              <p:cond delay="0"/>
                            </p:stCondLst>
                            <p:childTnLst>
                              <p:par>
                                <p:cTn id="3674" presetID="1" presetClass="exit" presetSubtype="0" fill="hold" grpId="1" nodeType="withEffect">
                                  <p:stCondLst>
                                    <p:cond delay="0"/>
                                  </p:stCondLst>
                                  <p:childTnLst>
                                    <p:set>
                                      <p:cBhvr>
                                        <p:cTn id="3675" dur="1" fill="hold">
                                          <p:stCondLst>
                                            <p:cond delay="0"/>
                                          </p:stCondLst>
                                        </p:cTn>
                                        <p:tgtEl>
                                          <p:spTgt spid="552"/>
                                        </p:tgtEl>
                                        <p:attrNameLst>
                                          <p:attrName>style.visibility</p:attrName>
                                        </p:attrNameLst>
                                      </p:cBhvr>
                                      <p:to>
                                        <p:strVal val="hidden"/>
                                      </p:to>
                                    </p:set>
                                  </p:childTnLst>
                                </p:cTn>
                              </p:par>
                              <p:par>
                                <p:cTn id="3676" presetID="1" presetClass="exit" presetSubtype="0" fill="hold" grpId="1" nodeType="withEffect">
                                  <p:stCondLst>
                                    <p:cond delay="0"/>
                                  </p:stCondLst>
                                  <p:childTnLst>
                                    <p:set>
                                      <p:cBhvr>
                                        <p:cTn id="3677" dur="1" fill="hold">
                                          <p:stCondLst>
                                            <p:cond delay="0"/>
                                          </p:stCondLst>
                                        </p:cTn>
                                        <p:tgtEl>
                                          <p:spTgt spid="551"/>
                                        </p:tgtEl>
                                        <p:attrNameLst>
                                          <p:attrName>style.visibility</p:attrName>
                                        </p:attrNameLst>
                                      </p:cBhvr>
                                      <p:to>
                                        <p:strVal val="hidden"/>
                                      </p:to>
                                    </p:set>
                                  </p:childTnLst>
                                </p:cTn>
                              </p:par>
                              <p:par>
                                <p:cTn id="3678" presetID="1" presetClass="entr" presetSubtype="0" fill="hold" grpId="3" nodeType="withEffect">
                                  <p:stCondLst>
                                    <p:cond delay="0"/>
                                  </p:stCondLst>
                                  <p:childTnLst>
                                    <p:set>
                                      <p:cBhvr>
                                        <p:cTn id="3679" dur="1" fill="hold">
                                          <p:stCondLst>
                                            <p:cond delay="0"/>
                                          </p:stCondLst>
                                        </p:cTn>
                                        <p:tgtEl>
                                          <p:spTgt spid="550"/>
                                        </p:tgtEl>
                                        <p:attrNameLst>
                                          <p:attrName>style.visibility</p:attrName>
                                        </p:attrNameLst>
                                      </p:cBhvr>
                                      <p:to>
                                        <p:strVal val="visible"/>
                                      </p:to>
                                    </p:set>
                                  </p:childTnLst>
                                </p:cTn>
                              </p:par>
                              <p:par>
                                <p:cTn id="3680" presetID="1" presetClass="entr" presetSubtype="0" fill="hold" grpId="3" nodeType="withEffect">
                                  <p:stCondLst>
                                    <p:cond delay="0"/>
                                  </p:stCondLst>
                                  <p:childTnLst>
                                    <p:set>
                                      <p:cBhvr>
                                        <p:cTn id="3681"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52"/>
                  </p:tgtEl>
                </p:cond>
              </p:nextCondLst>
            </p:seq>
            <p:seq concurrent="1" nextAc="seek">
              <p:cTn id="3682" restart="whenNotActive" fill="hold" evtFilter="cancelBubble" nodeType="interactiveSeq">
                <p:stCondLst>
                  <p:cond evt="onClick" delay="0">
                    <p:tgtEl>
                      <p:spTgt spid="551"/>
                    </p:tgtEl>
                  </p:cond>
                </p:stCondLst>
                <p:endSync evt="end" delay="0">
                  <p:rtn val="all"/>
                </p:endSync>
                <p:childTnLst>
                  <p:par>
                    <p:cTn id="3683" fill="hold">
                      <p:stCondLst>
                        <p:cond delay="0"/>
                      </p:stCondLst>
                      <p:childTnLst>
                        <p:par>
                          <p:cTn id="3684" fill="hold">
                            <p:stCondLst>
                              <p:cond delay="0"/>
                            </p:stCondLst>
                            <p:childTnLst>
                              <p:par>
                                <p:cTn id="3685" presetID="1" presetClass="exit" presetSubtype="0" fill="hold" grpId="2" nodeType="withEffect">
                                  <p:stCondLst>
                                    <p:cond delay="0"/>
                                  </p:stCondLst>
                                  <p:childTnLst>
                                    <p:set>
                                      <p:cBhvr>
                                        <p:cTn id="3686" dur="1" fill="hold">
                                          <p:stCondLst>
                                            <p:cond delay="0"/>
                                          </p:stCondLst>
                                        </p:cTn>
                                        <p:tgtEl>
                                          <p:spTgt spid="551"/>
                                        </p:tgtEl>
                                        <p:attrNameLst>
                                          <p:attrName>style.visibility</p:attrName>
                                        </p:attrNameLst>
                                      </p:cBhvr>
                                      <p:to>
                                        <p:strVal val="hidden"/>
                                      </p:to>
                                    </p:set>
                                  </p:childTnLst>
                                </p:cTn>
                              </p:par>
                              <p:par>
                                <p:cTn id="3687" presetID="1" presetClass="exit" presetSubtype="0" fill="hold" grpId="2" nodeType="withEffect">
                                  <p:stCondLst>
                                    <p:cond delay="0"/>
                                  </p:stCondLst>
                                  <p:childTnLst>
                                    <p:set>
                                      <p:cBhvr>
                                        <p:cTn id="3688" dur="1" fill="hold">
                                          <p:stCondLst>
                                            <p:cond delay="0"/>
                                          </p:stCondLst>
                                        </p:cTn>
                                        <p:tgtEl>
                                          <p:spTgt spid="552"/>
                                        </p:tgtEl>
                                        <p:attrNameLst>
                                          <p:attrName>style.visibility</p:attrName>
                                        </p:attrNameLst>
                                      </p:cBhvr>
                                      <p:to>
                                        <p:strVal val="hidden"/>
                                      </p:to>
                                    </p:set>
                                  </p:childTnLst>
                                </p:cTn>
                              </p:par>
                              <p:par>
                                <p:cTn id="3689" presetID="1" presetClass="entr" presetSubtype="0" fill="hold" grpId="0" nodeType="withEffect">
                                  <p:stCondLst>
                                    <p:cond delay="0"/>
                                  </p:stCondLst>
                                  <p:childTnLst>
                                    <p:set>
                                      <p:cBhvr>
                                        <p:cTn id="3690" dur="1" fill="hold">
                                          <p:stCondLst>
                                            <p:cond delay="0"/>
                                          </p:stCondLst>
                                        </p:cTn>
                                        <p:tgtEl>
                                          <p:spTgt spid="554"/>
                                        </p:tgtEl>
                                        <p:attrNameLst>
                                          <p:attrName>style.visibility</p:attrName>
                                        </p:attrNameLst>
                                      </p:cBhvr>
                                      <p:to>
                                        <p:strVal val="visible"/>
                                      </p:to>
                                    </p:set>
                                  </p:childTnLst>
                                </p:cTn>
                              </p:par>
                              <p:par>
                                <p:cTn id="3691" presetID="1" presetClass="entr" presetSubtype="0" fill="hold" grpId="0" nodeType="withEffect">
                                  <p:stCondLst>
                                    <p:cond delay="0"/>
                                  </p:stCondLst>
                                  <p:childTnLst>
                                    <p:set>
                                      <p:cBhvr>
                                        <p:cTn id="3692"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1"/>
                  </p:tgtEl>
                </p:cond>
              </p:nextCondLst>
            </p:seq>
            <p:seq concurrent="1" nextAc="seek">
              <p:cTn id="3693" restart="whenNotActive" fill="hold" evtFilter="cancelBubble" nodeType="interactiveSeq">
                <p:stCondLst>
                  <p:cond evt="onClick" delay="0">
                    <p:tgtEl>
                      <p:spTgt spid="554"/>
                    </p:tgtEl>
                  </p:cond>
                </p:stCondLst>
                <p:endSync evt="end" delay="0">
                  <p:rtn val="all"/>
                </p:endSync>
                <p:childTnLst>
                  <p:par>
                    <p:cTn id="3694" fill="hold">
                      <p:stCondLst>
                        <p:cond delay="0"/>
                      </p:stCondLst>
                      <p:childTnLst>
                        <p:par>
                          <p:cTn id="3695" fill="hold">
                            <p:stCondLst>
                              <p:cond delay="0"/>
                            </p:stCondLst>
                            <p:childTnLst>
                              <p:par>
                                <p:cTn id="3696" presetID="1" presetClass="exit" presetSubtype="0" fill="hold" grpId="1" nodeType="withEffect">
                                  <p:stCondLst>
                                    <p:cond delay="0"/>
                                  </p:stCondLst>
                                  <p:childTnLst>
                                    <p:set>
                                      <p:cBhvr>
                                        <p:cTn id="3697" dur="1" fill="hold">
                                          <p:stCondLst>
                                            <p:cond delay="0"/>
                                          </p:stCondLst>
                                        </p:cTn>
                                        <p:tgtEl>
                                          <p:spTgt spid="554"/>
                                        </p:tgtEl>
                                        <p:attrNameLst>
                                          <p:attrName>style.visibility</p:attrName>
                                        </p:attrNameLst>
                                      </p:cBhvr>
                                      <p:to>
                                        <p:strVal val="hidden"/>
                                      </p:to>
                                    </p:set>
                                  </p:childTnLst>
                                </p:cTn>
                              </p:par>
                              <p:par>
                                <p:cTn id="3698" presetID="1" presetClass="exit" presetSubtype="0" fill="hold" grpId="1" nodeType="withEffect">
                                  <p:stCondLst>
                                    <p:cond delay="0"/>
                                  </p:stCondLst>
                                  <p:childTnLst>
                                    <p:set>
                                      <p:cBhvr>
                                        <p:cTn id="3699" dur="1" fill="hold">
                                          <p:stCondLst>
                                            <p:cond delay="0"/>
                                          </p:stCondLst>
                                        </p:cTn>
                                        <p:tgtEl>
                                          <p:spTgt spid="553"/>
                                        </p:tgtEl>
                                        <p:attrNameLst>
                                          <p:attrName>style.visibility</p:attrName>
                                        </p:attrNameLst>
                                      </p:cBhvr>
                                      <p:to>
                                        <p:strVal val="hidden"/>
                                      </p:to>
                                    </p:set>
                                  </p:childTnLst>
                                </p:cTn>
                              </p:par>
                              <p:par>
                                <p:cTn id="3700" presetID="1" presetClass="entr" presetSubtype="0" fill="hold" grpId="0" nodeType="withEffect">
                                  <p:stCondLst>
                                    <p:cond delay="0"/>
                                  </p:stCondLst>
                                  <p:childTnLst>
                                    <p:set>
                                      <p:cBhvr>
                                        <p:cTn id="3701" dur="1" fill="hold">
                                          <p:stCondLst>
                                            <p:cond delay="0"/>
                                          </p:stCondLst>
                                        </p:cTn>
                                        <p:tgtEl>
                                          <p:spTgt spid="552"/>
                                        </p:tgtEl>
                                        <p:attrNameLst>
                                          <p:attrName>style.visibility</p:attrName>
                                        </p:attrNameLst>
                                      </p:cBhvr>
                                      <p:to>
                                        <p:strVal val="visible"/>
                                      </p:to>
                                    </p:set>
                                  </p:childTnLst>
                                </p:cTn>
                              </p:par>
                              <p:par>
                                <p:cTn id="3702" presetID="1" presetClass="entr" presetSubtype="0" fill="hold" grpId="0" nodeType="withEffect">
                                  <p:stCondLst>
                                    <p:cond delay="0"/>
                                  </p:stCondLst>
                                  <p:childTnLst>
                                    <p:set>
                                      <p:cBhvr>
                                        <p:cTn id="3703"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54"/>
                  </p:tgtEl>
                </p:cond>
              </p:nextCondLst>
            </p:seq>
            <p:seq concurrent="1" nextAc="seek">
              <p:cTn id="3704" restart="whenNotActive" fill="hold" evtFilter="cancelBubble" nodeType="interactiveSeq">
                <p:stCondLst>
                  <p:cond evt="onClick" delay="0">
                    <p:tgtEl>
                      <p:spTgt spid="553"/>
                    </p:tgtEl>
                  </p:cond>
                </p:stCondLst>
                <p:endSync evt="end" delay="0">
                  <p:rtn val="all"/>
                </p:endSync>
                <p:childTnLst>
                  <p:par>
                    <p:cTn id="3705" fill="hold">
                      <p:stCondLst>
                        <p:cond delay="0"/>
                      </p:stCondLst>
                      <p:childTnLst>
                        <p:par>
                          <p:cTn id="3706" fill="hold">
                            <p:stCondLst>
                              <p:cond delay="0"/>
                            </p:stCondLst>
                            <p:childTnLst>
                              <p:par>
                                <p:cTn id="3707" presetID="1" presetClass="exit" presetSubtype="0" fill="hold" grpId="2" nodeType="withEffect">
                                  <p:stCondLst>
                                    <p:cond delay="0"/>
                                  </p:stCondLst>
                                  <p:childTnLst>
                                    <p:set>
                                      <p:cBhvr>
                                        <p:cTn id="3708" dur="1" fill="hold">
                                          <p:stCondLst>
                                            <p:cond delay="0"/>
                                          </p:stCondLst>
                                        </p:cTn>
                                        <p:tgtEl>
                                          <p:spTgt spid="553"/>
                                        </p:tgtEl>
                                        <p:attrNameLst>
                                          <p:attrName>style.visibility</p:attrName>
                                        </p:attrNameLst>
                                      </p:cBhvr>
                                      <p:to>
                                        <p:strVal val="hidden"/>
                                      </p:to>
                                    </p:set>
                                  </p:childTnLst>
                                </p:cTn>
                              </p:par>
                              <p:par>
                                <p:cTn id="3709" presetID="1" presetClass="exit" presetSubtype="0" fill="hold" grpId="2" nodeType="withEffect">
                                  <p:stCondLst>
                                    <p:cond delay="0"/>
                                  </p:stCondLst>
                                  <p:childTnLst>
                                    <p:set>
                                      <p:cBhvr>
                                        <p:cTn id="3710" dur="1" fill="hold">
                                          <p:stCondLst>
                                            <p:cond delay="0"/>
                                          </p:stCondLst>
                                        </p:cTn>
                                        <p:tgtEl>
                                          <p:spTgt spid="554"/>
                                        </p:tgtEl>
                                        <p:attrNameLst>
                                          <p:attrName>style.visibility</p:attrName>
                                        </p:attrNameLst>
                                      </p:cBhvr>
                                      <p:to>
                                        <p:strVal val="hidden"/>
                                      </p:to>
                                    </p:set>
                                  </p:childTnLst>
                                </p:cTn>
                              </p:par>
                              <p:par>
                                <p:cTn id="3711" presetID="1" presetClass="entr" presetSubtype="0" fill="hold" grpId="3" nodeType="withEffect">
                                  <p:stCondLst>
                                    <p:cond delay="0"/>
                                  </p:stCondLst>
                                  <p:childTnLst>
                                    <p:set>
                                      <p:cBhvr>
                                        <p:cTn id="3712" dur="1" fill="hold">
                                          <p:stCondLst>
                                            <p:cond delay="0"/>
                                          </p:stCondLst>
                                        </p:cTn>
                                        <p:tgtEl>
                                          <p:spTgt spid="556"/>
                                        </p:tgtEl>
                                        <p:attrNameLst>
                                          <p:attrName>style.visibility</p:attrName>
                                        </p:attrNameLst>
                                      </p:cBhvr>
                                      <p:to>
                                        <p:strVal val="visible"/>
                                      </p:to>
                                    </p:set>
                                  </p:childTnLst>
                                </p:cTn>
                              </p:par>
                              <p:par>
                                <p:cTn id="3713" presetID="1" presetClass="entr" presetSubtype="0" fill="hold" grpId="3" nodeType="withEffect">
                                  <p:stCondLst>
                                    <p:cond delay="0"/>
                                  </p:stCondLst>
                                  <p:childTnLst>
                                    <p:set>
                                      <p:cBhvr>
                                        <p:cTn id="3714"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3"/>
                  </p:tgtEl>
                </p:cond>
              </p:nextCondLst>
            </p:seq>
            <p:seq concurrent="1" nextAc="seek">
              <p:cTn id="3715" restart="whenNotActive" fill="hold" evtFilter="cancelBubble" nodeType="interactiveSeq">
                <p:stCondLst>
                  <p:cond evt="onClick" delay="0">
                    <p:tgtEl>
                      <p:spTgt spid="556"/>
                    </p:tgtEl>
                  </p:cond>
                </p:stCondLst>
                <p:endSync evt="end" delay="0">
                  <p:rtn val="all"/>
                </p:endSync>
                <p:childTnLst>
                  <p:par>
                    <p:cTn id="3716" fill="hold">
                      <p:stCondLst>
                        <p:cond delay="0"/>
                      </p:stCondLst>
                      <p:childTnLst>
                        <p:par>
                          <p:cTn id="3717" fill="hold">
                            <p:stCondLst>
                              <p:cond delay="0"/>
                            </p:stCondLst>
                            <p:childTnLst>
                              <p:par>
                                <p:cTn id="3718" presetID="1" presetClass="exit" presetSubtype="0" fill="hold" grpId="1" nodeType="withEffect">
                                  <p:stCondLst>
                                    <p:cond delay="0"/>
                                  </p:stCondLst>
                                  <p:childTnLst>
                                    <p:set>
                                      <p:cBhvr>
                                        <p:cTn id="3719" dur="1" fill="hold">
                                          <p:stCondLst>
                                            <p:cond delay="0"/>
                                          </p:stCondLst>
                                        </p:cTn>
                                        <p:tgtEl>
                                          <p:spTgt spid="556"/>
                                        </p:tgtEl>
                                        <p:attrNameLst>
                                          <p:attrName>style.visibility</p:attrName>
                                        </p:attrNameLst>
                                      </p:cBhvr>
                                      <p:to>
                                        <p:strVal val="hidden"/>
                                      </p:to>
                                    </p:set>
                                  </p:childTnLst>
                                </p:cTn>
                              </p:par>
                              <p:par>
                                <p:cTn id="3720" presetID="1" presetClass="exit" presetSubtype="0" fill="hold" grpId="1" nodeType="withEffect">
                                  <p:stCondLst>
                                    <p:cond delay="0"/>
                                  </p:stCondLst>
                                  <p:childTnLst>
                                    <p:set>
                                      <p:cBhvr>
                                        <p:cTn id="3721" dur="1" fill="hold">
                                          <p:stCondLst>
                                            <p:cond delay="0"/>
                                          </p:stCondLst>
                                        </p:cTn>
                                        <p:tgtEl>
                                          <p:spTgt spid="555"/>
                                        </p:tgtEl>
                                        <p:attrNameLst>
                                          <p:attrName>style.visibility</p:attrName>
                                        </p:attrNameLst>
                                      </p:cBhvr>
                                      <p:to>
                                        <p:strVal val="hidden"/>
                                      </p:to>
                                    </p:set>
                                  </p:childTnLst>
                                </p:cTn>
                              </p:par>
                              <p:par>
                                <p:cTn id="3722" presetID="1" presetClass="entr" presetSubtype="0" fill="hold" grpId="3" nodeType="withEffect">
                                  <p:stCondLst>
                                    <p:cond delay="0"/>
                                  </p:stCondLst>
                                  <p:childTnLst>
                                    <p:set>
                                      <p:cBhvr>
                                        <p:cTn id="3723" dur="1" fill="hold">
                                          <p:stCondLst>
                                            <p:cond delay="0"/>
                                          </p:stCondLst>
                                        </p:cTn>
                                        <p:tgtEl>
                                          <p:spTgt spid="554"/>
                                        </p:tgtEl>
                                        <p:attrNameLst>
                                          <p:attrName>style.visibility</p:attrName>
                                        </p:attrNameLst>
                                      </p:cBhvr>
                                      <p:to>
                                        <p:strVal val="visible"/>
                                      </p:to>
                                    </p:set>
                                  </p:childTnLst>
                                </p:cTn>
                              </p:par>
                              <p:par>
                                <p:cTn id="3724" presetID="1" presetClass="entr" presetSubtype="0" fill="hold" grpId="3" nodeType="withEffect">
                                  <p:stCondLst>
                                    <p:cond delay="0"/>
                                  </p:stCondLst>
                                  <p:childTnLst>
                                    <p:set>
                                      <p:cBhvr>
                                        <p:cTn id="3725"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6"/>
                  </p:tgtEl>
                </p:cond>
              </p:nextCondLst>
            </p:seq>
            <p:seq concurrent="1" nextAc="seek">
              <p:cTn id="3726" restart="whenNotActive" fill="hold" evtFilter="cancelBubble" nodeType="interactiveSeq">
                <p:stCondLst>
                  <p:cond evt="onClick" delay="0">
                    <p:tgtEl>
                      <p:spTgt spid="555"/>
                    </p:tgtEl>
                  </p:cond>
                </p:stCondLst>
                <p:endSync evt="end" delay="0">
                  <p:rtn val="all"/>
                </p:endSync>
                <p:childTnLst>
                  <p:par>
                    <p:cTn id="3727" fill="hold">
                      <p:stCondLst>
                        <p:cond delay="0"/>
                      </p:stCondLst>
                      <p:childTnLst>
                        <p:par>
                          <p:cTn id="3728" fill="hold">
                            <p:stCondLst>
                              <p:cond delay="0"/>
                            </p:stCondLst>
                            <p:childTnLst>
                              <p:par>
                                <p:cTn id="3729" presetID="1" presetClass="exit" presetSubtype="0" fill="hold" grpId="2" nodeType="withEffect">
                                  <p:stCondLst>
                                    <p:cond delay="0"/>
                                  </p:stCondLst>
                                  <p:childTnLst>
                                    <p:set>
                                      <p:cBhvr>
                                        <p:cTn id="3730" dur="1" fill="hold">
                                          <p:stCondLst>
                                            <p:cond delay="0"/>
                                          </p:stCondLst>
                                        </p:cTn>
                                        <p:tgtEl>
                                          <p:spTgt spid="555"/>
                                        </p:tgtEl>
                                        <p:attrNameLst>
                                          <p:attrName>style.visibility</p:attrName>
                                        </p:attrNameLst>
                                      </p:cBhvr>
                                      <p:to>
                                        <p:strVal val="hidden"/>
                                      </p:to>
                                    </p:set>
                                  </p:childTnLst>
                                </p:cTn>
                              </p:par>
                              <p:par>
                                <p:cTn id="3731" presetID="1" presetClass="exit" presetSubtype="0" fill="hold" grpId="2" nodeType="withEffect">
                                  <p:stCondLst>
                                    <p:cond delay="0"/>
                                  </p:stCondLst>
                                  <p:childTnLst>
                                    <p:set>
                                      <p:cBhvr>
                                        <p:cTn id="3732" dur="1" fill="hold">
                                          <p:stCondLst>
                                            <p:cond delay="0"/>
                                          </p:stCondLst>
                                        </p:cTn>
                                        <p:tgtEl>
                                          <p:spTgt spid="556"/>
                                        </p:tgtEl>
                                        <p:attrNameLst>
                                          <p:attrName>style.visibility</p:attrName>
                                        </p:attrNameLst>
                                      </p:cBhvr>
                                      <p:to>
                                        <p:strVal val="hidden"/>
                                      </p:to>
                                    </p:set>
                                  </p:childTnLst>
                                </p:cTn>
                              </p:par>
                              <p:par>
                                <p:cTn id="3733" presetID="1" presetClass="entr" presetSubtype="0" fill="hold" grpId="0" nodeType="withEffect">
                                  <p:stCondLst>
                                    <p:cond delay="0"/>
                                  </p:stCondLst>
                                  <p:childTnLst>
                                    <p:set>
                                      <p:cBhvr>
                                        <p:cTn id="3734" dur="1" fill="hold">
                                          <p:stCondLst>
                                            <p:cond delay="0"/>
                                          </p:stCondLst>
                                        </p:cTn>
                                        <p:tgtEl>
                                          <p:spTgt spid="557"/>
                                        </p:tgtEl>
                                        <p:attrNameLst>
                                          <p:attrName>style.visibility</p:attrName>
                                        </p:attrNameLst>
                                      </p:cBhvr>
                                      <p:to>
                                        <p:strVal val="visible"/>
                                      </p:to>
                                    </p:set>
                                  </p:childTnLst>
                                </p:cTn>
                              </p:par>
                              <p:par>
                                <p:cTn id="3735" presetID="1" presetClass="entr" presetSubtype="0" fill="hold" grpId="0" nodeType="withEffect">
                                  <p:stCondLst>
                                    <p:cond delay="0"/>
                                  </p:stCondLst>
                                  <p:childTnLst>
                                    <p:set>
                                      <p:cBhvr>
                                        <p:cTn id="3736" dur="1" fill="hold">
                                          <p:stCondLst>
                                            <p:cond delay="0"/>
                                          </p:stCondLst>
                                        </p:cTn>
                                        <p:tgtEl>
                                          <p:spTgt spid="558"/>
                                        </p:tgtEl>
                                        <p:attrNameLst>
                                          <p:attrName>style.visibility</p:attrName>
                                        </p:attrNameLst>
                                      </p:cBhvr>
                                      <p:to>
                                        <p:strVal val="visible"/>
                                      </p:to>
                                    </p:set>
                                  </p:childTnLst>
                                </p:cTn>
                              </p:par>
                            </p:childTnLst>
                          </p:cTn>
                        </p:par>
                      </p:childTnLst>
                    </p:cTn>
                  </p:par>
                </p:childTnLst>
              </p:cTn>
              <p:nextCondLst>
                <p:cond evt="onClick" delay="0">
                  <p:tgtEl>
                    <p:spTgt spid="555"/>
                  </p:tgtEl>
                </p:cond>
              </p:nextCondLst>
            </p:seq>
            <p:seq concurrent="1" nextAc="seek">
              <p:cTn id="3737" restart="whenNotActive" fill="hold" evtFilter="cancelBubble" nodeType="interactiveSeq">
                <p:stCondLst>
                  <p:cond evt="onClick" delay="0">
                    <p:tgtEl>
                      <p:spTgt spid="558"/>
                    </p:tgtEl>
                  </p:cond>
                </p:stCondLst>
                <p:endSync evt="end" delay="0">
                  <p:rtn val="all"/>
                </p:endSync>
                <p:childTnLst>
                  <p:par>
                    <p:cTn id="3738" fill="hold">
                      <p:stCondLst>
                        <p:cond delay="0"/>
                      </p:stCondLst>
                      <p:childTnLst>
                        <p:par>
                          <p:cTn id="3739" fill="hold">
                            <p:stCondLst>
                              <p:cond delay="0"/>
                            </p:stCondLst>
                            <p:childTnLst>
                              <p:par>
                                <p:cTn id="3740" presetID="1" presetClass="exit" presetSubtype="0" fill="hold" grpId="1" nodeType="withEffect">
                                  <p:stCondLst>
                                    <p:cond delay="0"/>
                                  </p:stCondLst>
                                  <p:childTnLst>
                                    <p:set>
                                      <p:cBhvr>
                                        <p:cTn id="3741" dur="1" fill="hold">
                                          <p:stCondLst>
                                            <p:cond delay="0"/>
                                          </p:stCondLst>
                                        </p:cTn>
                                        <p:tgtEl>
                                          <p:spTgt spid="557"/>
                                        </p:tgtEl>
                                        <p:attrNameLst>
                                          <p:attrName>style.visibility</p:attrName>
                                        </p:attrNameLst>
                                      </p:cBhvr>
                                      <p:to>
                                        <p:strVal val="hidden"/>
                                      </p:to>
                                    </p:set>
                                  </p:childTnLst>
                                </p:cTn>
                              </p:par>
                              <p:par>
                                <p:cTn id="3742" presetID="1" presetClass="exit" presetSubtype="0" fill="hold" grpId="1" nodeType="withEffect">
                                  <p:stCondLst>
                                    <p:cond delay="0"/>
                                  </p:stCondLst>
                                  <p:childTnLst>
                                    <p:set>
                                      <p:cBhvr>
                                        <p:cTn id="3743" dur="1" fill="hold">
                                          <p:stCondLst>
                                            <p:cond delay="0"/>
                                          </p:stCondLst>
                                        </p:cTn>
                                        <p:tgtEl>
                                          <p:spTgt spid="558"/>
                                        </p:tgtEl>
                                        <p:attrNameLst>
                                          <p:attrName>style.visibility</p:attrName>
                                        </p:attrNameLst>
                                      </p:cBhvr>
                                      <p:to>
                                        <p:strVal val="hidden"/>
                                      </p:to>
                                    </p:set>
                                  </p:childTnLst>
                                </p:cTn>
                              </p:par>
                              <p:par>
                                <p:cTn id="3744" presetID="1" presetClass="entr" presetSubtype="0" fill="hold" grpId="0" nodeType="withEffect">
                                  <p:stCondLst>
                                    <p:cond delay="0"/>
                                  </p:stCondLst>
                                  <p:childTnLst>
                                    <p:set>
                                      <p:cBhvr>
                                        <p:cTn id="3745" dur="1" fill="hold">
                                          <p:stCondLst>
                                            <p:cond delay="0"/>
                                          </p:stCondLst>
                                        </p:cTn>
                                        <p:tgtEl>
                                          <p:spTgt spid="556"/>
                                        </p:tgtEl>
                                        <p:attrNameLst>
                                          <p:attrName>style.visibility</p:attrName>
                                        </p:attrNameLst>
                                      </p:cBhvr>
                                      <p:to>
                                        <p:strVal val="visible"/>
                                      </p:to>
                                    </p:set>
                                  </p:childTnLst>
                                </p:cTn>
                              </p:par>
                              <p:par>
                                <p:cTn id="3746" presetID="1" presetClass="entr" presetSubtype="0" fill="hold" grpId="0" nodeType="withEffect">
                                  <p:stCondLst>
                                    <p:cond delay="0"/>
                                  </p:stCondLst>
                                  <p:childTnLst>
                                    <p:set>
                                      <p:cBhvr>
                                        <p:cTn id="3747"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8"/>
                  </p:tgtEl>
                </p:cond>
              </p:nextCondLst>
            </p:seq>
            <p:seq concurrent="1" nextAc="seek">
              <p:cTn id="3748" restart="whenNotActive" fill="hold" evtFilter="cancelBubble" nodeType="interactiveSeq">
                <p:stCondLst>
                  <p:cond evt="onClick" delay="0">
                    <p:tgtEl>
                      <p:spTgt spid="557"/>
                    </p:tgtEl>
                  </p:cond>
                </p:stCondLst>
                <p:endSync evt="end" delay="0">
                  <p:rtn val="all"/>
                </p:endSync>
                <p:childTnLst>
                  <p:par>
                    <p:cTn id="3749" fill="hold">
                      <p:stCondLst>
                        <p:cond delay="0"/>
                      </p:stCondLst>
                      <p:childTnLst>
                        <p:par>
                          <p:cTn id="3750" fill="hold">
                            <p:stCondLst>
                              <p:cond delay="0"/>
                            </p:stCondLst>
                            <p:childTnLst>
                              <p:par>
                                <p:cTn id="3751" presetID="1" presetClass="exit" presetSubtype="0" fill="hold" grpId="2" nodeType="withEffect">
                                  <p:stCondLst>
                                    <p:cond delay="0"/>
                                  </p:stCondLst>
                                  <p:childTnLst>
                                    <p:set>
                                      <p:cBhvr>
                                        <p:cTn id="3752" dur="1" fill="hold">
                                          <p:stCondLst>
                                            <p:cond delay="0"/>
                                          </p:stCondLst>
                                        </p:cTn>
                                        <p:tgtEl>
                                          <p:spTgt spid="557"/>
                                        </p:tgtEl>
                                        <p:attrNameLst>
                                          <p:attrName>style.visibility</p:attrName>
                                        </p:attrNameLst>
                                      </p:cBhvr>
                                      <p:to>
                                        <p:strVal val="hidden"/>
                                      </p:to>
                                    </p:set>
                                  </p:childTnLst>
                                </p:cTn>
                              </p:par>
                              <p:par>
                                <p:cTn id="3753" presetID="1" presetClass="exit" presetSubtype="0" fill="hold" grpId="3" nodeType="withEffect">
                                  <p:stCondLst>
                                    <p:cond delay="0"/>
                                  </p:stCondLst>
                                  <p:childTnLst>
                                    <p:set>
                                      <p:cBhvr>
                                        <p:cTn id="3754" dur="1" fill="hold">
                                          <p:stCondLst>
                                            <p:cond delay="0"/>
                                          </p:stCondLst>
                                        </p:cTn>
                                        <p:tgtEl>
                                          <p:spTgt spid="558"/>
                                        </p:tgtEl>
                                        <p:attrNameLst>
                                          <p:attrName>style.visibility</p:attrName>
                                        </p:attrNameLst>
                                      </p:cBhvr>
                                      <p:to>
                                        <p:strVal val="hidden"/>
                                      </p:to>
                                    </p:set>
                                  </p:childTnLst>
                                </p:cTn>
                              </p:par>
                              <p:par>
                                <p:cTn id="3755" presetID="1" presetClass="entr" presetSubtype="0" fill="hold" grpId="0" nodeType="withEffect">
                                  <p:stCondLst>
                                    <p:cond delay="0"/>
                                  </p:stCondLst>
                                  <p:childTnLst>
                                    <p:set>
                                      <p:cBhvr>
                                        <p:cTn id="3756" dur="1" fill="hold">
                                          <p:stCondLst>
                                            <p:cond delay="0"/>
                                          </p:stCondLst>
                                        </p:cTn>
                                        <p:tgtEl>
                                          <p:spTgt spid="560"/>
                                        </p:tgtEl>
                                        <p:attrNameLst>
                                          <p:attrName>style.visibility</p:attrName>
                                        </p:attrNameLst>
                                      </p:cBhvr>
                                      <p:to>
                                        <p:strVal val="visible"/>
                                      </p:to>
                                    </p:set>
                                  </p:childTnLst>
                                </p:cTn>
                              </p:par>
                              <p:par>
                                <p:cTn id="3757" presetID="1" presetClass="entr" presetSubtype="0" fill="hold" grpId="0" nodeType="withEffect">
                                  <p:stCondLst>
                                    <p:cond delay="0"/>
                                  </p:stCondLst>
                                  <p:childTnLst>
                                    <p:set>
                                      <p:cBhvr>
                                        <p:cTn id="3758"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57"/>
                  </p:tgtEl>
                </p:cond>
              </p:nextCondLst>
            </p:seq>
            <p:seq concurrent="1" nextAc="seek">
              <p:cTn id="3759" restart="whenNotActive" fill="hold" evtFilter="cancelBubble" nodeType="interactiveSeq">
                <p:stCondLst>
                  <p:cond evt="onClick" delay="0">
                    <p:tgtEl>
                      <p:spTgt spid="560"/>
                    </p:tgtEl>
                  </p:cond>
                </p:stCondLst>
                <p:endSync evt="end" delay="0">
                  <p:rtn val="all"/>
                </p:endSync>
                <p:childTnLst>
                  <p:par>
                    <p:cTn id="3760" fill="hold">
                      <p:stCondLst>
                        <p:cond delay="0"/>
                      </p:stCondLst>
                      <p:childTnLst>
                        <p:par>
                          <p:cTn id="3761" fill="hold">
                            <p:stCondLst>
                              <p:cond delay="0"/>
                            </p:stCondLst>
                            <p:childTnLst>
                              <p:par>
                                <p:cTn id="3762" presetID="1" presetClass="exit" presetSubtype="0" fill="hold" grpId="1" nodeType="withEffect">
                                  <p:stCondLst>
                                    <p:cond delay="0"/>
                                  </p:stCondLst>
                                  <p:childTnLst>
                                    <p:set>
                                      <p:cBhvr>
                                        <p:cTn id="3763" dur="1" fill="hold">
                                          <p:stCondLst>
                                            <p:cond delay="0"/>
                                          </p:stCondLst>
                                        </p:cTn>
                                        <p:tgtEl>
                                          <p:spTgt spid="560"/>
                                        </p:tgtEl>
                                        <p:attrNameLst>
                                          <p:attrName>style.visibility</p:attrName>
                                        </p:attrNameLst>
                                      </p:cBhvr>
                                      <p:to>
                                        <p:strVal val="hidden"/>
                                      </p:to>
                                    </p:set>
                                  </p:childTnLst>
                                </p:cTn>
                              </p:par>
                              <p:par>
                                <p:cTn id="3764" presetID="1" presetClass="exit" presetSubtype="0" fill="hold" grpId="1" nodeType="withEffect">
                                  <p:stCondLst>
                                    <p:cond delay="0"/>
                                  </p:stCondLst>
                                  <p:childTnLst>
                                    <p:set>
                                      <p:cBhvr>
                                        <p:cTn id="3765" dur="1" fill="hold">
                                          <p:stCondLst>
                                            <p:cond delay="0"/>
                                          </p:stCondLst>
                                        </p:cTn>
                                        <p:tgtEl>
                                          <p:spTgt spid="559"/>
                                        </p:tgtEl>
                                        <p:attrNameLst>
                                          <p:attrName>style.visibility</p:attrName>
                                        </p:attrNameLst>
                                      </p:cBhvr>
                                      <p:to>
                                        <p:strVal val="hidden"/>
                                      </p:to>
                                    </p:set>
                                  </p:childTnLst>
                                </p:cTn>
                              </p:par>
                              <p:par>
                                <p:cTn id="3766" presetID="1" presetClass="entr" presetSubtype="0" fill="hold" grpId="3" nodeType="withEffect">
                                  <p:stCondLst>
                                    <p:cond delay="0"/>
                                  </p:stCondLst>
                                  <p:childTnLst>
                                    <p:set>
                                      <p:cBhvr>
                                        <p:cTn id="3767" dur="1" fill="hold">
                                          <p:stCondLst>
                                            <p:cond delay="0"/>
                                          </p:stCondLst>
                                        </p:cTn>
                                        <p:tgtEl>
                                          <p:spTgt spid="557"/>
                                        </p:tgtEl>
                                        <p:attrNameLst>
                                          <p:attrName>style.visibility</p:attrName>
                                        </p:attrNameLst>
                                      </p:cBhvr>
                                      <p:to>
                                        <p:strVal val="visible"/>
                                      </p:to>
                                    </p:set>
                                  </p:childTnLst>
                                </p:cTn>
                              </p:par>
                              <p:par>
                                <p:cTn id="3768" presetID="1" presetClass="entr" presetSubtype="0" fill="hold" grpId="2" nodeType="withEffect">
                                  <p:stCondLst>
                                    <p:cond delay="0"/>
                                  </p:stCondLst>
                                  <p:childTnLst>
                                    <p:set>
                                      <p:cBhvr>
                                        <p:cTn id="3769" dur="1" fill="hold">
                                          <p:stCondLst>
                                            <p:cond delay="0"/>
                                          </p:stCondLst>
                                        </p:cTn>
                                        <p:tgtEl>
                                          <p:spTgt spid="558"/>
                                        </p:tgtEl>
                                        <p:attrNameLst>
                                          <p:attrName>style.visibility</p:attrName>
                                        </p:attrNameLst>
                                      </p:cBhvr>
                                      <p:to>
                                        <p:strVal val="visible"/>
                                      </p:to>
                                    </p:set>
                                  </p:childTnLst>
                                </p:cTn>
                              </p:par>
                            </p:childTnLst>
                          </p:cTn>
                        </p:par>
                      </p:childTnLst>
                    </p:cTn>
                  </p:par>
                </p:childTnLst>
              </p:cTn>
              <p:nextCondLst>
                <p:cond evt="onClick" delay="0">
                  <p:tgtEl>
                    <p:spTgt spid="560"/>
                  </p:tgtEl>
                </p:cond>
              </p:nextCondLst>
            </p:seq>
            <p:seq concurrent="1" nextAc="seek">
              <p:cTn id="3770" restart="whenNotActive" fill="hold" evtFilter="cancelBubble" nodeType="interactiveSeq">
                <p:stCondLst>
                  <p:cond evt="onClick" delay="0">
                    <p:tgtEl>
                      <p:spTgt spid="559"/>
                    </p:tgtEl>
                  </p:cond>
                </p:stCondLst>
                <p:endSync evt="end" delay="0">
                  <p:rtn val="all"/>
                </p:endSync>
                <p:childTnLst>
                  <p:par>
                    <p:cTn id="3771" fill="hold">
                      <p:stCondLst>
                        <p:cond delay="0"/>
                      </p:stCondLst>
                      <p:childTnLst>
                        <p:par>
                          <p:cTn id="3772" fill="hold">
                            <p:stCondLst>
                              <p:cond delay="0"/>
                            </p:stCondLst>
                            <p:childTnLst>
                              <p:par>
                                <p:cTn id="3773" presetID="1" presetClass="exit" presetSubtype="0" fill="hold" grpId="2" nodeType="withEffect">
                                  <p:stCondLst>
                                    <p:cond delay="0"/>
                                  </p:stCondLst>
                                  <p:childTnLst>
                                    <p:set>
                                      <p:cBhvr>
                                        <p:cTn id="3774" dur="1" fill="hold">
                                          <p:stCondLst>
                                            <p:cond delay="0"/>
                                          </p:stCondLst>
                                        </p:cTn>
                                        <p:tgtEl>
                                          <p:spTgt spid="559"/>
                                        </p:tgtEl>
                                        <p:attrNameLst>
                                          <p:attrName>style.visibility</p:attrName>
                                        </p:attrNameLst>
                                      </p:cBhvr>
                                      <p:to>
                                        <p:strVal val="hidden"/>
                                      </p:to>
                                    </p:set>
                                  </p:childTnLst>
                                </p:cTn>
                              </p:par>
                              <p:par>
                                <p:cTn id="3775" presetID="1" presetClass="exit" presetSubtype="0" fill="hold" grpId="2" nodeType="withEffect">
                                  <p:stCondLst>
                                    <p:cond delay="0"/>
                                  </p:stCondLst>
                                  <p:childTnLst>
                                    <p:set>
                                      <p:cBhvr>
                                        <p:cTn id="3776" dur="1" fill="hold">
                                          <p:stCondLst>
                                            <p:cond delay="0"/>
                                          </p:stCondLst>
                                        </p:cTn>
                                        <p:tgtEl>
                                          <p:spTgt spid="560"/>
                                        </p:tgtEl>
                                        <p:attrNameLst>
                                          <p:attrName>style.visibility</p:attrName>
                                        </p:attrNameLst>
                                      </p:cBhvr>
                                      <p:to>
                                        <p:strVal val="hidden"/>
                                      </p:to>
                                    </p:set>
                                  </p:childTnLst>
                                </p:cTn>
                              </p:par>
                              <p:par>
                                <p:cTn id="3777" presetID="1" presetClass="entr" presetSubtype="0" fill="hold" grpId="3" nodeType="withEffect">
                                  <p:stCondLst>
                                    <p:cond delay="0"/>
                                  </p:stCondLst>
                                  <p:childTnLst>
                                    <p:set>
                                      <p:cBhvr>
                                        <p:cTn id="3778" dur="1" fill="hold">
                                          <p:stCondLst>
                                            <p:cond delay="0"/>
                                          </p:stCondLst>
                                        </p:cTn>
                                        <p:tgtEl>
                                          <p:spTgt spid="562"/>
                                        </p:tgtEl>
                                        <p:attrNameLst>
                                          <p:attrName>style.visibility</p:attrName>
                                        </p:attrNameLst>
                                      </p:cBhvr>
                                      <p:to>
                                        <p:strVal val="visible"/>
                                      </p:to>
                                    </p:set>
                                  </p:childTnLst>
                                </p:cTn>
                              </p:par>
                              <p:par>
                                <p:cTn id="3779" presetID="1" presetClass="entr" presetSubtype="0" fill="hold" grpId="3" nodeType="withEffect">
                                  <p:stCondLst>
                                    <p:cond delay="0"/>
                                  </p:stCondLst>
                                  <p:childTnLst>
                                    <p:set>
                                      <p:cBhvr>
                                        <p:cTn id="3780"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59"/>
                  </p:tgtEl>
                </p:cond>
              </p:nextCondLst>
            </p:seq>
            <p:seq concurrent="1" nextAc="seek">
              <p:cTn id="3781" restart="whenNotActive" fill="hold" evtFilter="cancelBubble" nodeType="interactiveSeq">
                <p:stCondLst>
                  <p:cond evt="onClick" delay="0">
                    <p:tgtEl>
                      <p:spTgt spid="562"/>
                    </p:tgtEl>
                  </p:cond>
                </p:stCondLst>
                <p:endSync evt="end" delay="0">
                  <p:rtn val="all"/>
                </p:endSync>
                <p:childTnLst>
                  <p:par>
                    <p:cTn id="3782" fill="hold">
                      <p:stCondLst>
                        <p:cond delay="0"/>
                      </p:stCondLst>
                      <p:childTnLst>
                        <p:par>
                          <p:cTn id="3783" fill="hold">
                            <p:stCondLst>
                              <p:cond delay="0"/>
                            </p:stCondLst>
                            <p:childTnLst>
                              <p:par>
                                <p:cTn id="3784" presetID="1" presetClass="exit" presetSubtype="0" fill="hold" grpId="1" nodeType="withEffect">
                                  <p:stCondLst>
                                    <p:cond delay="0"/>
                                  </p:stCondLst>
                                  <p:childTnLst>
                                    <p:set>
                                      <p:cBhvr>
                                        <p:cTn id="3785" dur="1" fill="hold">
                                          <p:stCondLst>
                                            <p:cond delay="0"/>
                                          </p:stCondLst>
                                        </p:cTn>
                                        <p:tgtEl>
                                          <p:spTgt spid="562"/>
                                        </p:tgtEl>
                                        <p:attrNameLst>
                                          <p:attrName>style.visibility</p:attrName>
                                        </p:attrNameLst>
                                      </p:cBhvr>
                                      <p:to>
                                        <p:strVal val="hidden"/>
                                      </p:to>
                                    </p:set>
                                  </p:childTnLst>
                                </p:cTn>
                              </p:par>
                              <p:par>
                                <p:cTn id="3786" presetID="1" presetClass="exit" presetSubtype="0" fill="hold" grpId="1" nodeType="withEffect">
                                  <p:stCondLst>
                                    <p:cond delay="0"/>
                                  </p:stCondLst>
                                  <p:childTnLst>
                                    <p:set>
                                      <p:cBhvr>
                                        <p:cTn id="3787" dur="1" fill="hold">
                                          <p:stCondLst>
                                            <p:cond delay="0"/>
                                          </p:stCondLst>
                                        </p:cTn>
                                        <p:tgtEl>
                                          <p:spTgt spid="561"/>
                                        </p:tgtEl>
                                        <p:attrNameLst>
                                          <p:attrName>style.visibility</p:attrName>
                                        </p:attrNameLst>
                                      </p:cBhvr>
                                      <p:to>
                                        <p:strVal val="hidden"/>
                                      </p:to>
                                    </p:set>
                                  </p:childTnLst>
                                </p:cTn>
                              </p:par>
                              <p:par>
                                <p:cTn id="3788" presetID="1" presetClass="entr" presetSubtype="0" fill="hold" grpId="3" nodeType="withEffect">
                                  <p:stCondLst>
                                    <p:cond delay="0"/>
                                  </p:stCondLst>
                                  <p:childTnLst>
                                    <p:set>
                                      <p:cBhvr>
                                        <p:cTn id="3789" dur="1" fill="hold">
                                          <p:stCondLst>
                                            <p:cond delay="0"/>
                                          </p:stCondLst>
                                        </p:cTn>
                                        <p:tgtEl>
                                          <p:spTgt spid="560"/>
                                        </p:tgtEl>
                                        <p:attrNameLst>
                                          <p:attrName>style.visibility</p:attrName>
                                        </p:attrNameLst>
                                      </p:cBhvr>
                                      <p:to>
                                        <p:strVal val="visible"/>
                                      </p:to>
                                    </p:set>
                                  </p:childTnLst>
                                </p:cTn>
                              </p:par>
                              <p:par>
                                <p:cTn id="3790" presetID="1" presetClass="entr" presetSubtype="0" fill="hold" grpId="3" nodeType="withEffect">
                                  <p:stCondLst>
                                    <p:cond delay="0"/>
                                  </p:stCondLst>
                                  <p:childTnLst>
                                    <p:set>
                                      <p:cBhvr>
                                        <p:cTn id="3791"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62"/>
                  </p:tgtEl>
                </p:cond>
              </p:nextCondLst>
            </p:seq>
            <p:seq concurrent="1" nextAc="seek">
              <p:cTn id="3792" restart="whenNotActive" fill="hold" evtFilter="cancelBubble" nodeType="interactiveSeq">
                <p:stCondLst>
                  <p:cond evt="onClick" delay="0">
                    <p:tgtEl>
                      <p:spTgt spid="561"/>
                    </p:tgtEl>
                  </p:cond>
                </p:stCondLst>
                <p:endSync evt="end" delay="0">
                  <p:rtn val="all"/>
                </p:endSync>
                <p:childTnLst>
                  <p:par>
                    <p:cTn id="3793" fill="hold">
                      <p:stCondLst>
                        <p:cond delay="0"/>
                      </p:stCondLst>
                      <p:childTnLst>
                        <p:par>
                          <p:cTn id="3794" fill="hold">
                            <p:stCondLst>
                              <p:cond delay="0"/>
                            </p:stCondLst>
                            <p:childTnLst>
                              <p:par>
                                <p:cTn id="3795" presetID="1" presetClass="exit" presetSubtype="0" fill="hold" grpId="2" nodeType="withEffect">
                                  <p:stCondLst>
                                    <p:cond delay="0"/>
                                  </p:stCondLst>
                                  <p:childTnLst>
                                    <p:set>
                                      <p:cBhvr>
                                        <p:cTn id="3796" dur="1" fill="hold">
                                          <p:stCondLst>
                                            <p:cond delay="0"/>
                                          </p:stCondLst>
                                        </p:cTn>
                                        <p:tgtEl>
                                          <p:spTgt spid="561"/>
                                        </p:tgtEl>
                                        <p:attrNameLst>
                                          <p:attrName>style.visibility</p:attrName>
                                        </p:attrNameLst>
                                      </p:cBhvr>
                                      <p:to>
                                        <p:strVal val="hidden"/>
                                      </p:to>
                                    </p:set>
                                  </p:childTnLst>
                                </p:cTn>
                              </p:par>
                              <p:par>
                                <p:cTn id="3797" presetID="1" presetClass="exit" presetSubtype="0" fill="hold" grpId="2" nodeType="withEffect">
                                  <p:stCondLst>
                                    <p:cond delay="0"/>
                                  </p:stCondLst>
                                  <p:childTnLst>
                                    <p:set>
                                      <p:cBhvr>
                                        <p:cTn id="3798" dur="1" fill="hold">
                                          <p:stCondLst>
                                            <p:cond delay="0"/>
                                          </p:stCondLst>
                                        </p:cTn>
                                        <p:tgtEl>
                                          <p:spTgt spid="562"/>
                                        </p:tgtEl>
                                        <p:attrNameLst>
                                          <p:attrName>style.visibility</p:attrName>
                                        </p:attrNameLst>
                                      </p:cBhvr>
                                      <p:to>
                                        <p:strVal val="hidden"/>
                                      </p:to>
                                    </p:set>
                                  </p:childTnLst>
                                </p:cTn>
                              </p:par>
                              <p:par>
                                <p:cTn id="3799" presetID="1" presetClass="entr" presetSubtype="0" fill="hold" grpId="3" nodeType="withEffect">
                                  <p:stCondLst>
                                    <p:cond delay="0"/>
                                  </p:stCondLst>
                                  <p:childTnLst>
                                    <p:set>
                                      <p:cBhvr>
                                        <p:cTn id="3800" dur="1" fill="hold">
                                          <p:stCondLst>
                                            <p:cond delay="0"/>
                                          </p:stCondLst>
                                        </p:cTn>
                                        <p:tgtEl>
                                          <p:spTgt spid="564"/>
                                        </p:tgtEl>
                                        <p:attrNameLst>
                                          <p:attrName>style.visibility</p:attrName>
                                        </p:attrNameLst>
                                      </p:cBhvr>
                                      <p:to>
                                        <p:strVal val="visible"/>
                                      </p:to>
                                    </p:set>
                                  </p:childTnLst>
                                </p:cTn>
                              </p:par>
                              <p:par>
                                <p:cTn id="3801" presetID="1" presetClass="entr" presetSubtype="0" fill="hold" grpId="3" nodeType="withEffect">
                                  <p:stCondLst>
                                    <p:cond delay="0"/>
                                  </p:stCondLst>
                                  <p:childTnLst>
                                    <p:set>
                                      <p:cBhvr>
                                        <p:cTn id="3802" dur="1" fill="hold">
                                          <p:stCondLst>
                                            <p:cond delay="0"/>
                                          </p:stCondLst>
                                        </p:cTn>
                                        <p:tgtEl>
                                          <p:spTgt spid="563"/>
                                        </p:tgtEl>
                                        <p:attrNameLst>
                                          <p:attrName>style.visibility</p:attrName>
                                        </p:attrNameLst>
                                      </p:cBhvr>
                                      <p:to>
                                        <p:strVal val="visible"/>
                                      </p:to>
                                    </p:set>
                                  </p:childTnLst>
                                </p:cTn>
                              </p:par>
                            </p:childTnLst>
                          </p:cTn>
                        </p:par>
                      </p:childTnLst>
                    </p:cTn>
                  </p:par>
                </p:childTnLst>
              </p:cTn>
              <p:nextCondLst>
                <p:cond evt="onClick" delay="0">
                  <p:tgtEl>
                    <p:spTgt spid="561"/>
                  </p:tgtEl>
                </p:cond>
              </p:nextCondLst>
            </p:seq>
            <p:seq concurrent="1" nextAc="seek">
              <p:cTn id="3803" restart="whenNotActive" fill="hold" evtFilter="cancelBubble" nodeType="interactiveSeq">
                <p:stCondLst>
                  <p:cond evt="onClick" delay="0">
                    <p:tgtEl>
                      <p:spTgt spid="564"/>
                    </p:tgtEl>
                  </p:cond>
                </p:stCondLst>
                <p:endSync evt="end" delay="0">
                  <p:rtn val="all"/>
                </p:endSync>
                <p:childTnLst>
                  <p:par>
                    <p:cTn id="3804" fill="hold">
                      <p:stCondLst>
                        <p:cond delay="0"/>
                      </p:stCondLst>
                      <p:childTnLst>
                        <p:par>
                          <p:cTn id="3805" fill="hold">
                            <p:stCondLst>
                              <p:cond delay="0"/>
                            </p:stCondLst>
                            <p:childTnLst>
                              <p:par>
                                <p:cTn id="3806" presetID="1" presetClass="exit" presetSubtype="0" fill="hold" grpId="1" nodeType="withEffect">
                                  <p:stCondLst>
                                    <p:cond delay="0"/>
                                  </p:stCondLst>
                                  <p:childTnLst>
                                    <p:set>
                                      <p:cBhvr>
                                        <p:cTn id="3807" dur="1" fill="hold">
                                          <p:stCondLst>
                                            <p:cond delay="0"/>
                                          </p:stCondLst>
                                        </p:cTn>
                                        <p:tgtEl>
                                          <p:spTgt spid="564"/>
                                        </p:tgtEl>
                                        <p:attrNameLst>
                                          <p:attrName>style.visibility</p:attrName>
                                        </p:attrNameLst>
                                      </p:cBhvr>
                                      <p:to>
                                        <p:strVal val="hidden"/>
                                      </p:to>
                                    </p:set>
                                  </p:childTnLst>
                                </p:cTn>
                              </p:par>
                              <p:par>
                                <p:cTn id="3808" presetID="1" presetClass="exit" presetSubtype="0" fill="hold" grpId="1" nodeType="withEffect">
                                  <p:stCondLst>
                                    <p:cond delay="0"/>
                                  </p:stCondLst>
                                  <p:childTnLst>
                                    <p:set>
                                      <p:cBhvr>
                                        <p:cTn id="3809" dur="1" fill="hold">
                                          <p:stCondLst>
                                            <p:cond delay="0"/>
                                          </p:stCondLst>
                                        </p:cTn>
                                        <p:tgtEl>
                                          <p:spTgt spid="563"/>
                                        </p:tgtEl>
                                        <p:attrNameLst>
                                          <p:attrName>style.visibility</p:attrName>
                                        </p:attrNameLst>
                                      </p:cBhvr>
                                      <p:to>
                                        <p:strVal val="hidden"/>
                                      </p:to>
                                    </p:set>
                                  </p:childTnLst>
                                </p:cTn>
                              </p:par>
                              <p:par>
                                <p:cTn id="3810" presetID="1" presetClass="entr" presetSubtype="0" fill="hold" grpId="0" nodeType="withEffect">
                                  <p:stCondLst>
                                    <p:cond delay="0"/>
                                  </p:stCondLst>
                                  <p:childTnLst>
                                    <p:set>
                                      <p:cBhvr>
                                        <p:cTn id="3811" dur="1" fill="hold">
                                          <p:stCondLst>
                                            <p:cond delay="0"/>
                                          </p:stCondLst>
                                        </p:cTn>
                                        <p:tgtEl>
                                          <p:spTgt spid="562"/>
                                        </p:tgtEl>
                                        <p:attrNameLst>
                                          <p:attrName>style.visibility</p:attrName>
                                        </p:attrNameLst>
                                      </p:cBhvr>
                                      <p:to>
                                        <p:strVal val="visible"/>
                                      </p:to>
                                    </p:set>
                                  </p:childTnLst>
                                </p:cTn>
                              </p:par>
                              <p:par>
                                <p:cTn id="3812" presetID="1" presetClass="entr" presetSubtype="0" fill="hold" grpId="0" nodeType="withEffect">
                                  <p:stCondLst>
                                    <p:cond delay="0"/>
                                  </p:stCondLst>
                                  <p:childTnLst>
                                    <p:set>
                                      <p:cBhvr>
                                        <p:cTn id="3813"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64"/>
                  </p:tgtEl>
                </p:cond>
              </p:nextCondLst>
            </p:seq>
            <p:seq concurrent="1" nextAc="seek">
              <p:cTn id="3814" restart="whenNotActive" fill="hold" evtFilter="cancelBubble" nodeType="interactiveSeq">
                <p:stCondLst>
                  <p:cond evt="onClick" delay="0">
                    <p:tgtEl>
                      <p:spTgt spid="563"/>
                    </p:tgtEl>
                  </p:cond>
                </p:stCondLst>
                <p:endSync evt="end" delay="0">
                  <p:rtn val="all"/>
                </p:endSync>
                <p:childTnLst>
                  <p:par>
                    <p:cTn id="3815" fill="hold">
                      <p:stCondLst>
                        <p:cond delay="0"/>
                      </p:stCondLst>
                      <p:childTnLst>
                        <p:par>
                          <p:cTn id="3816" fill="hold">
                            <p:stCondLst>
                              <p:cond delay="0"/>
                            </p:stCondLst>
                            <p:childTnLst>
                              <p:par>
                                <p:cTn id="3817" presetID="1" presetClass="exit" presetSubtype="0" fill="hold" grpId="2" nodeType="withEffect">
                                  <p:stCondLst>
                                    <p:cond delay="0"/>
                                  </p:stCondLst>
                                  <p:childTnLst>
                                    <p:set>
                                      <p:cBhvr>
                                        <p:cTn id="3818" dur="1" fill="hold">
                                          <p:stCondLst>
                                            <p:cond delay="0"/>
                                          </p:stCondLst>
                                        </p:cTn>
                                        <p:tgtEl>
                                          <p:spTgt spid="563"/>
                                        </p:tgtEl>
                                        <p:attrNameLst>
                                          <p:attrName>style.visibility</p:attrName>
                                        </p:attrNameLst>
                                      </p:cBhvr>
                                      <p:to>
                                        <p:strVal val="hidden"/>
                                      </p:to>
                                    </p:set>
                                  </p:childTnLst>
                                </p:cTn>
                              </p:par>
                              <p:par>
                                <p:cTn id="3819" presetID="1" presetClass="exit" presetSubtype="0" fill="hold" grpId="2" nodeType="withEffect">
                                  <p:stCondLst>
                                    <p:cond delay="0"/>
                                  </p:stCondLst>
                                  <p:childTnLst>
                                    <p:set>
                                      <p:cBhvr>
                                        <p:cTn id="3820" dur="1" fill="hold">
                                          <p:stCondLst>
                                            <p:cond delay="0"/>
                                          </p:stCondLst>
                                        </p:cTn>
                                        <p:tgtEl>
                                          <p:spTgt spid="564"/>
                                        </p:tgtEl>
                                        <p:attrNameLst>
                                          <p:attrName>style.visibility</p:attrName>
                                        </p:attrNameLst>
                                      </p:cBhvr>
                                      <p:to>
                                        <p:strVal val="hidden"/>
                                      </p:to>
                                    </p:set>
                                  </p:childTnLst>
                                </p:cTn>
                              </p:par>
                              <p:par>
                                <p:cTn id="3821" presetID="1" presetClass="entr" presetSubtype="0" fill="hold" grpId="0" nodeType="withEffect">
                                  <p:stCondLst>
                                    <p:cond delay="0"/>
                                  </p:stCondLst>
                                  <p:childTnLst>
                                    <p:set>
                                      <p:cBhvr>
                                        <p:cTn id="3822" dur="1" fill="hold">
                                          <p:stCondLst>
                                            <p:cond delay="0"/>
                                          </p:stCondLst>
                                        </p:cTn>
                                        <p:tgtEl>
                                          <p:spTgt spid="566"/>
                                        </p:tgtEl>
                                        <p:attrNameLst>
                                          <p:attrName>style.visibility</p:attrName>
                                        </p:attrNameLst>
                                      </p:cBhvr>
                                      <p:to>
                                        <p:strVal val="visible"/>
                                      </p:to>
                                    </p:set>
                                  </p:childTnLst>
                                </p:cTn>
                              </p:par>
                              <p:par>
                                <p:cTn id="3823" presetID="1" presetClass="entr" presetSubtype="0" fill="hold" grpId="0" nodeType="withEffect">
                                  <p:stCondLst>
                                    <p:cond delay="0"/>
                                  </p:stCondLst>
                                  <p:childTnLst>
                                    <p:set>
                                      <p:cBhvr>
                                        <p:cTn id="3824"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3"/>
                  </p:tgtEl>
                </p:cond>
              </p:nextCondLst>
            </p:seq>
            <p:seq concurrent="1" nextAc="seek">
              <p:cTn id="3825" restart="whenNotActive" fill="hold" evtFilter="cancelBubble" nodeType="interactiveSeq">
                <p:stCondLst>
                  <p:cond evt="onClick" delay="0">
                    <p:tgtEl>
                      <p:spTgt spid="566"/>
                    </p:tgtEl>
                  </p:cond>
                </p:stCondLst>
                <p:endSync evt="end" delay="0">
                  <p:rtn val="all"/>
                </p:endSync>
                <p:childTnLst>
                  <p:par>
                    <p:cTn id="3826" fill="hold">
                      <p:stCondLst>
                        <p:cond delay="0"/>
                      </p:stCondLst>
                      <p:childTnLst>
                        <p:par>
                          <p:cTn id="3827" fill="hold">
                            <p:stCondLst>
                              <p:cond delay="0"/>
                            </p:stCondLst>
                            <p:childTnLst>
                              <p:par>
                                <p:cTn id="3828" presetID="1" presetClass="exit" presetSubtype="0" fill="hold" grpId="1" nodeType="withEffect">
                                  <p:stCondLst>
                                    <p:cond delay="0"/>
                                  </p:stCondLst>
                                  <p:childTnLst>
                                    <p:set>
                                      <p:cBhvr>
                                        <p:cTn id="3829" dur="1" fill="hold">
                                          <p:stCondLst>
                                            <p:cond delay="0"/>
                                          </p:stCondLst>
                                        </p:cTn>
                                        <p:tgtEl>
                                          <p:spTgt spid="566"/>
                                        </p:tgtEl>
                                        <p:attrNameLst>
                                          <p:attrName>style.visibility</p:attrName>
                                        </p:attrNameLst>
                                      </p:cBhvr>
                                      <p:to>
                                        <p:strVal val="hidden"/>
                                      </p:to>
                                    </p:set>
                                  </p:childTnLst>
                                </p:cTn>
                              </p:par>
                              <p:par>
                                <p:cTn id="3830" presetID="1" presetClass="exit" presetSubtype="0" fill="hold" grpId="1" nodeType="withEffect">
                                  <p:stCondLst>
                                    <p:cond delay="0"/>
                                  </p:stCondLst>
                                  <p:childTnLst>
                                    <p:set>
                                      <p:cBhvr>
                                        <p:cTn id="3831" dur="1" fill="hold">
                                          <p:stCondLst>
                                            <p:cond delay="0"/>
                                          </p:stCondLst>
                                        </p:cTn>
                                        <p:tgtEl>
                                          <p:spTgt spid="565"/>
                                        </p:tgtEl>
                                        <p:attrNameLst>
                                          <p:attrName>style.visibility</p:attrName>
                                        </p:attrNameLst>
                                      </p:cBhvr>
                                      <p:to>
                                        <p:strVal val="hidden"/>
                                      </p:to>
                                    </p:set>
                                  </p:childTnLst>
                                </p:cTn>
                              </p:par>
                              <p:par>
                                <p:cTn id="3832" presetID="1" presetClass="entr" presetSubtype="0" fill="hold" grpId="0" nodeType="withEffect">
                                  <p:stCondLst>
                                    <p:cond delay="0"/>
                                  </p:stCondLst>
                                  <p:childTnLst>
                                    <p:set>
                                      <p:cBhvr>
                                        <p:cTn id="3833" dur="1" fill="hold">
                                          <p:stCondLst>
                                            <p:cond delay="0"/>
                                          </p:stCondLst>
                                        </p:cTn>
                                        <p:tgtEl>
                                          <p:spTgt spid="564"/>
                                        </p:tgtEl>
                                        <p:attrNameLst>
                                          <p:attrName>style.visibility</p:attrName>
                                        </p:attrNameLst>
                                      </p:cBhvr>
                                      <p:to>
                                        <p:strVal val="visible"/>
                                      </p:to>
                                    </p:set>
                                  </p:childTnLst>
                                </p:cTn>
                              </p:par>
                              <p:par>
                                <p:cTn id="3834" presetID="1" presetClass="entr" presetSubtype="0" fill="hold" grpId="0" nodeType="withEffect">
                                  <p:stCondLst>
                                    <p:cond delay="0"/>
                                  </p:stCondLst>
                                  <p:childTnLst>
                                    <p:set>
                                      <p:cBhvr>
                                        <p:cTn id="3835" dur="1" fill="hold">
                                          <p:stCondLst>
                                            <p:cond delay="0"/>
                                          </p:stCondLst>
                                        </p:cTn>
                                        <p:tgtEl>
                                          <p:spTgt spid="563"/>
                                        </p:tgtEl>
                                        <p:attrNameLst>
                                          <p:attrName>style.visibility</p:attrName>
                                        </p:attrNameLst>
                                      </p:cBhvr>
                                      <p:to>
                                        <p:strVal val="visible"/>
                                      </p:to>
                                    </p:set>
                                  </p:childTnLst>
                                </p:cTn>
                              </p:par>
                            </p:childTnLst>
                          </p:cTn>
                        </p:par>
                      </p:childTnLst>
                    </p:cTn>
                  </p:par>
                </p:childTnLst>
              </p:cTn>
              <p:nextCondLst>
                <p:cond evt="onClick" delay="0">
                  <p:tgtEl>
                    <p:spTgt spid="566"/>
                  </p:tgtEl>
                </p:cond>
              </p:nextCondLst>
            </p:seq>
            <p:seq concurrent="1" nextAc="seek">
              <p:cTn id="3836" restart="whenNotActive" fill="hold" evtFilter="cancelBubble" nodeType="interactiveSeq">
                <p:stCondLst>
                  <p:cond evt="onClick" delay="0">
                    <p:tgtEl>
                      <p:spTgt spid="565"/>
                    </p:tgtEl>
                  </p:cond>
                </p:stCondLst>
                <p:endSync evt="end" delay="0">
                  <p:rtn val="all"/>
                </p:endSync>
                <p:childTnLst>
                  <p:par>
                    <p:cTn id="3837" fill="hold">
                      <p:stCondLst>
                        <p:cond delay="0"/>
                      </p:stCondLst>
                      <p:childTnLst>
                        <p:par>
                          <p:cTn id="3838" fill="hold">
                            <p:stCondLst>
                              <p:cond delay="0"/>
                            </p:stCondLst>
                            <p:childTnLst>
                              <p:par>
                                <p:cTn id="3839" presetID="1" presetClass="exit" presetSubtype="0" fill="hold" grpId="2" nodeType="withEffect">
                                  <p:stCondLst>
                                    <p:cond delay="0"/>
                                  </p:stCondLst>
                                  <p:childTnLst>
                                    <p:set>
                                      <p:cBhvr>
                                        <p:cTn id="3840" dur="1" fill="hold">
                                          <p:stCondLst>
                                            <p:cond delay="0"/>
                                          </p:stCondLst>
                                        </p:cTn>
                                        <p:tgtEl>
                                          <p:spTgt spid="565"/>
                                        </p:tgtEl>
                                        <p:attrNameLst>
                                          <p:attrName>style.visibility</p:attrName>
                                        </p:attrNameLst>
                                      </p:cBhvr>
                                      <p:to>
                                        <p:strVal val="hidden"/>
                                      </p:to>
                                    </p:set>
                                  </p:childTnLst>
                                </p:cTn>
                              </p:par>
                              <p:par>
                                <p:cTn id="3841" presetID="1" presetClass="exit" presetSubtype="0" fill="hold" grpId="2" nodeType="withEffect">
                                  <p:stCondLst>
                                    <p:cond delay="0"/>
                                  </p:stCondLst>
                                  <p:childTnLst>
                                    <p:set>
                                      <p:cBhvr>
                                        <p:cTn id="3842" dur="1" fill="hold">
                                          <p:stCondLst>
                                            <p:cond delay="0"/>
                                          </p:stCondLst>
                                        </p:cTn>
                                        <p:tgtEl>
                                          <p:spTgt spid="566"/>
                                        </p:tgtEl>
                                        <p:attrNameLst>
                                          <p:attrName>style.visibility</p:attrName>
                                        </p:attrNameLst>
                                      </p:cBhvr>
                                      <p:to>
                                        <p:strVal val="hidden"/>
                                      </p:to>
                                    </p:set>
                                  </p:childTnLst>
                                </p:cTn>
                              </p:par>
                              <p:par>
                                <p:cTn id="3843" presetID="1" presetClass="entr" presetSubtype="0" fill="hold" grpId="3" nodeType="withEffect">
                                  <p:stCondLst>
                                    <p:cond delay="0"/>
                                  </p:stCondLst>
                                  <p:childTnLst>
                                    <p:set>
                                      <p:cBhvr>
                                        <p:cTn id="3844" dur="1" fill="hold">
                                          <p:stCondLst>
                                            <p:cond delay="0"/>
                                          </p:stCondLst>
                                        </p:cTn>
                                        <p:tgtEl>
                                          <p:spTgt spid="568"/>
                                        </p:tgtEl>
                                        <p:attrNameLst>
                                          <p:attrName>style.visibility</p:attrName>
                                        </p:attrNameLst>
                                      </p:cBhvr>
                                      <p:to>
                                        <p:strVal val="visible"/>
                                      </p:to>
                                    </p:set>
                                  </p:childTnLst>
                                </p:cTn>
                              </p:par>
                              <p:par>
                                <p:cTn id="3845" presetID="1" presetClass="entr" presetSubtype="0" fill="hold" grpId="3" nodeType="withEffect">
                                  <p:stCondLst>
                                    <p:cond delay="0"/>
                                  </p:stCondLst>
                                  <p:childTnLst>
                                    <p:set>
                                      <p:cBhvr>
                                        <p:cTn id="3846"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65"/>
                  </p:tgtEl>
                </p:cond>
              </p:nextCondLst>
            </p:seq>
            <p:seq concurrent="1" nextAc="seek">
              <p:cTn id="3847" restart="whenNotActive" fill="hold" evtFilter="cancelBubble" nodeType="interactiveSeq">
                <p:stCondLst>
                  <p:cond evt="onClick" delay="0">
                    <p:tgtEl>
                      <p:spTgt spid="568"/>
                    </p:tgtEl>
                  </p:cond>
                </p:stCondLst>
                <p:endSync evt="end" delay="0">
                  <p:rtn val="all"/>
                </p:endSync>
                <p:childTnLst>
                  <p:par>
                    <p:cTn id="3848" fill="hold">
                      <p:stCondLst>
                        <p:cond delay="0"/>
                      </p:stCondLst>
                      <p:childTnLst>
                        <p:par>
                          <p:cTn id="3849" fill="hold">
                            <p:stCondLst>
                              <p:cond delay="0"/>
                            </p:stCondLst>
                            <p:childTnLst>
                              <p:par>
                                <p:cTn id="3850" presetID="1" presetClass="exit" presetSubtype="0" fill="hold" grpId="1" nodeType="withEffect">
                                  <p:stCondLst>
                                    <p:cond delay="0"/>
                                  </p:stCondLst>
                                  <p:childTnLst>
                                    <p:set>
                                      <p:cBhvr>
                                        <p:cTn id="3851" dur="1" fill="hold">
                                          <p:stCondLst>
                                            <p:cond delay="0"/>
                                          </p:stCondLst>
                                        </p:cTn>
                                        <p:tgtEl>
                                          <p:spTgt spid="568"/>
                                        </p:tgtEl>
                                        <p:attrNameLst>
                                          <p:attrName>style.visibility</p:attrName>
                                        </p:attrNameLst>
                                      </p:cBhvr>
                                      <p:to>
                                        <p:strVal val="hidden"/>
                                      </p:to>
                                    </p:set>
                                  </p:childTnLst>
                                </p:cTn>
                              </p:par>
                              <p:par>
                                <p:cTn id="3852" presetID="1" presetClass="exit" presetSubtype="0" fill="hold" grpId="1" nodeType="withEffect">
                                  <p:stCondLst>
                                    <p:cond delay="0"/>
                                  </p:stCondLst>
                                  <p:childTnLst>
                                    <p:set>
                                      <p:cBhvr>
                                        <p:cTn id="3853" dur="1" fill="hold">
                                          <p:stCondLst>
                                            <p:cond delay="0"/>
                                          </p:stCondLst>
                                        </p:cTn>
                                        <p:tgtEl>
                                          <p:spTgt spid="567"/>
                                        </p:tgtEl>
                                        <p:attrNameLst>
                                          <p:attrName>style.visibility</p:attrName>
                                        </p:attrNameLst>
                                      </p:cBhvr>
                                      <p:to>
                                        <p:strVal val="hidden"/>
                                      </p:to>
                                    </p:set>
                                  </p:childTnLst>
                                </p:cTn>
                              </p:par>
                              <p:par>
                                <p:cTn id="3854" presetID="1" presetClass="entr" presetSubtype="0" fill="hold" grpId="3" nodeType="withEffect">
                                  <p:stCondLst>
                                    <p:cond delay="0"/>
                                  </p:stCondLst>
                                  <p:childTnLst>
                                    <p:set>
                                      <p:cBhvr>
                                        <p:cTn id="3855" dur="1" fill="hold">
                                          <p:stCondLst>
                                            <p:cond delay="0"/>
                                          </p:stCondLst>
                                        </p:cTn>
                                        <p:tgtEl>
                                          <p:spTgt spid="566"/>
                                        </p:tgtEl>
                                        <p:attrNameLst>
                                          <p:attrName>style.visibility</p:attrName>
                                        </p:attrNameLst>
                                      </p:cBhvr>
                                      <p:to>
                                        <p:strVal val="visible"/>
                                      </p:to>
                                    </p:set>
                                  </p:childTnLst>
                                </p:cTn>
                              </p:par>
                              <p:par>
                                <p:cTn id="3856" presetID="1" presetClass="entr" presetSubtype="0" fill="hold" grpId="3" nodeType="withEffect">
                                  <p:stCondLst>
                                    <p:cond delay="0"/>
                                  </p:stCondLst>
                                  <p:childTnLst>
                                    <p:set>
                                      <p:cBhvr>
                                        <p:cTn id="3857"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8"/>
                  </p:tgtEl>
                </p:cond>
              </p:nextCondLst>
            </p:seq>
            <p:seq concurrent="1" nextAc="seek">
              <p:cTn id="3858" restart="whenNotActive" fill="hold" evtFilter="cancelBubble" nodeType="interactiveSeq">
                <p:stCondLst>
                  <p:cond evt="onClick" delay="0">
                    <p:tgtEl>
                      <p:spTgt spid="567"/>
                    </p:tgtEl>
                  </p:cond>
                </p:stCondLst>
                <p:endSync evt="end" delay="0">
                  <p:rtn val="all"/>
                </p:endSync>
                <p:childTnLst>
                  <p:par>
                    <p:cTn id="3859" fill="hold">
                      <p:stCondLst>
                        <p:cond delay="0"/>
                      </p:stCondLst>
                      <p:childTnLst>
                        <p:par>
                          <p:cTn id="3860" fill="hold">
                            <p:stCondLst>
                              <p:cond delay="0"/>
                            </p:stCondLst>
                            <p:childTnLst>
                              <p:par>
                                <p:cTn id="3861" presetID="1" presetClass="exit" presetSubtype="0" fill="hold" grpId="2" nodeType="withEffect">
                                  <p:stCondLst>
                                    <p:cond delay="0"/>
                                  </p:stCondLst>
                                  <p:childTnLst>
                                    <p:set>
                                      <p:cBhvr>
                                        <p:cTn id="3862" dur="1" fill="hold">
                                          <p:stCondLst>
                                            <p:cond delay="0"/>
                                          </p:stCondLst>
                                        </p:cTn>
                                        <p:tgtEl>
                                          <p:spTgt spid="567"/>
                                        </p:tgtEl>
                                        <p:attrNameLst>
                                          <p:attrName>style.visibility</p:attrName>
                                        </p:attrNameLst>
                                      </p:cBhvr>
                                      <p:to>
                                        <p:strVal val="hidden"/>
                                      </p:to>
                                    </p:set>
                                  </p:childTnLst>
                                </p:cTn>
                              </p:par>
                              <p:par>
                                <p:cTn id="3863" presetID="1" presetClass="exit" presetSubtype="0" fill="hold" grpId="2" nodeType="withEffect">
                                  <p:stCondLst>
                                    <p:cond delay="0"/>
                                  </p:stCondLst>
                                  <p:childTnLst>
                                    <p:set>
                                      <p:cBhvr>
                                        <p:cTn id="3864" dur="1" fill="hold">
                                          <p:stCondLst>
                                            <p:cond delay="0"/>
                                          </p:stCondLst>
                                        </p:cTn>
                                        <p:tgtEl>
                                          <p:spTgt spid="568"/>
                                        </p:tgtEl>
                                        <p:attrNameLst>
                                          <p:attrName>style.visibility</p:attrName>
                                        </p:attrNameLst>
                                      </p:cBhvr>
                                      <p:to>
                                        <p:strVal val="hidden"/>
                                      </p:to>
                                    </p:set>
                                  </p:childTnLst>
                                </p:cTn>
                              </p:par>
                              <p:par>
                                <p:cTn id="3865" presetID="1" presetClass="entr" presetSubtype="0" fill="hold" grpId="0" nodeType="withEffect">
                                  <p:stCondLst>
                                    <p:cond delay="0"/>
                                  </p:stCondLst>
                                  <p:childTnLst>
                                    <p:set>
                                      <p:cBhvr>
                                        <p:cTn id="3866" dur="1" fill="hold">
                                          <p:stCondLst>
                                            <p:cond delay="0"/>
                                          </p:stCondLst>
                                        </p:cTn>
                                        <p:tgtEl>
                                          <p:spTgt spid="570"/>
                                        </p:tgtEl>
                                        <p:attrNameLst>
                                          <p:attrName>style.visibility</p:attrName>
                                        </p:attrNameLst>
                                      </p:cBhvr>
                                      <p:to>
                                        <p:strVal val="visible"/>
                                      </p:to>
                                    </p:set>
                                  </p:childTnLst>
                                </p:cTn>
                              </p:par>
                              <p:par>
                                <p:cTn id="3867" presetID="1" presetClass="entr" presetSubtype="0" fill="hold" grpId="0" nodeType="withEffect">
                                  <p:stCondLst>
                                    <p:cond delay="0"/>
                                  </p:stCondLst>
                                  <p:childTnLst>
                                    <p:set>
                                      <p:cBhvr>
                                        <p:cTn id="3868"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67"/>
                  </p:tgtEl>
                </p:cond>
              </p:nextCondLst>
            </p:seq>
            <p:seq concurrent="1" nextAc="seek">
              <p:cTn id="3869" restart="whenNotActive" fill="hold" evtFilter="cancelBubble" nodeType="interactiveSeq">
                <p:stCondLst>
                  <p:cond evt="onClick" delay="0">
                    <p:tgtEl>
                      <p:spTgt spid="570"/>
                    </p:tgtEl>
                  </p:cond>
                </p:stCondLst>
                <p:endSync evt="end" delay="0">
                  <p:rtn val="all"/>
                </p:endSync>
                <p:childTnLst>
                  <p:par>
                    <p:cTn id="3870" fill="hold">
                      <p:stCondLst>
                        <p:cond delay="0"/>
                      </p:stCondLst>
                      <p:childTnLst>
                        <p:par>
                          <p:cTn id="3871" fill="hold">
                            <p:stCondLst>
                              <p:cond delay="0"/>
                            </p:stCondLst>
                            <p:childTnLst>
                              <p:par>
                                <p:cTn id="3872" presetID="1" presetClass="exit" presetSubtype="0" fill="hold" grpId="1" nodeType="withEffect">
                                  <p:stCondLst>
                                    <p:cond delay="0"/>
                                  </p:stCondLst>
                                  <p:childTnLst>
                                    <p:set>
                                      <p:cBhvr>
                                        <p:cTn id="3873" dur="1" fill="hold">
                                          <p:stCondLst>
                                            <p:cond delay="0"/>
                                          </p:stCondLst>
                                        </p:cTn>
                                        <p:tgtEl>
                                          <p:spTgt spid="570"/>
                                        </p:tgtEl>
                                        <p:attrNameLst>
                                          <p:attrName>style.visibility</p:attrName>
                                        </p:attrNameLst>
                                      </p:cBhvr>
                                      <p:to>
                                        <p:strVal val="hidden"/>
                                      </p:to>
                                    </p:set>
                                  </p:childTnLst>
                                </p:cTn>
                              </p:par>
                              <p:par>
                                <p:cTn id="3874" presetID="1" presetClass="exit" presetSubtype="0" fill="hold" grpId="1" nodeType="withEffect">
                                  <p:stCondLst>
                                    <p:cond delay="0"/>
                                  </p:stCondLst>
                                  <p:childTnLst>
                                    <p:set>
                                      <p:cBhvr>
                                        <p:cTn id="3875" dur="1" fill="hold">
                                          <p:stCondLst>
                                            <p:cond delay="0"/>
                                          </p:stCondLst>
                                        </p:cTn>
                                        <p:tgtEl>
                                          <p:spTgt spid="569"/>
                                        </p:tgtEl>
                                        <p:attrNameLst>
                                          <p:attrName>style.visibility</p:attrName>
                                        </p:attrNameLst>
                                      </p:cBhvr>
                                      <p:to>
                                        <p:strVal val="hidden"/>
                                      </p:to>
                                    </p:set>
                                  </p:childTnLst>
                                </p:cTn>
                              </p:par>
                              <p:par>
                                <p:cTn id="3876" presetID="1" presetClass="entr" presetSubtype="0" fill="hold" grpId="0" nodeType="withEffect">
                                  <p:stCondLst>
                                    <p:cond delay="0"/>
                                  </p:stCondLst>
                                  <p:childTnLst>
                                    <p:set>
                                      <p:cBhvr>
                                        <p:cTn id="3877" dur="1" fill="hold">
                                          <p:stCondLst>
                                            <p:cond delay="0"/>
                                          </p:stCondLst>
                                        </p:cTn>
                                        <p:tgtEl>
                                          <p:spTgt spid="568"/>
                                        </p:tgtEl>
                                        <p:attrNameLst>
                                          <p:attrName>style.visibility</p:attrName>
                                        </p:attrNameLst>
                                      </p:cBhvr>
                                      <p:to>
                                        <p:strVal val="visible"/>
                                      </p:to>
                                    </p:set>
                                  </p:childTnLst>
                                </p:cTn>
                              </p:par>
                              <p:par>
                                <p:cTn id="3878" presetID="1" presetClass="entr" presetSubtype="0" fill="hold" grpId="0" nodeType="withEffect">
                                  <p:stCondLst>
                                    <p:cond delay="0"/>
                                  </p:stCondLst>
                                  <p:childTnLst>
                                    <p:set>
                                      <p:cBhvr>
                                        <p:cTn id="3879"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70"/>
                  </p:tgtEl>
                </p:cond>
              </p:nextCondLst>
            </p:seq>
            <p:seq concurrent="1" nextAc="seek">
              <p:cTn id="3880" restart="whenNotActive" fill="hold" evtFilter="cancelBubble" nodeType="interactiveSeq">
                <p:stCondLst>
                  <p:cond evt="onClick" delay="0">
                    <p:tgtEl>
                      <p:spTgt spid="569"/>
                    </p:tgtEl>
                  </p:cond>
                </p:stCondLst>
                <p:endSync evt="end" delay="0">
                  <p:rtn val="all"/>
                </p:endSync>
                <p:childTnLst>
                  <p:par>
                    <p:cTn id="3881" fill="hold">
                      <p:stCondLst>
                        <p:cond delay="0"/>
                      </p:stCondLst>
                      <p:childTnLst>
                        <p:par>
                          <p:cTn id="3882" fill="hold">
                            <p:stCondLst>
                              <p:cond delay="0"/>
                            </p:stCondLst>
                            <p:childTnLst>
                              <p:par>
                                <p:cTn id="3883" presetID="1" presetClass="exit" presetSubtype="0" fill="hold" grpId="2" nodeType="withEffect">
                                  <p:stCondLst>
                                    <p:cond delay="0"/>
                                  </p:stCondLst>
                                  <p:childTnLst>
                                    <p:set>
                                      <p:cBhvr>
                                        <p:cTn id="3884" dur="1" fill="hold">
                                          <p:stCondLst>
                                            <p:cond delay="0"/>
                                          </p:stCondLst>
                                        </p:cTn>
                                        <p:tgtEl>
                                          <p:spTgt spid="569"/>
                                        </p:tgtEl>
                                        <p:attrNameLst>
                                          <p:attrName>style.visibility</p:attrName>
                                        </p:attrNameLst>
                                      </p:cBhvr>
                                      <p:to>
                                        <p:strVal val="hidden"/>
                                      </p:to>
                                    </p:set>
                                  </p:childTnLst>
                                </p:cTn>
                              </p:par>
                              <p:par>
                                <p:cTn id="3885" presetID="1" presetClass="exit" presetSubtype="0" fill="hold" grpId="2" nodeType="withEffect">
                                  <p:stCondLst>
                                    <p:cond delay="0"/>
                                  </p:stCondLst>
                                  <p:childTnLst>
                                    <p:set>
                                      <p:cBhvr>
                                        <p:cTn id="3886" dur="1" fill="hold">
                                          <p:stCondLst>
                                            <p:cond delay="0"/>
                                          </p:stCondLst>
                                        </p:cTn>
                                        <p:tgtEl>
                                          <p:spTgt spid="570"/>
                                        </p:tgtEl>
                                        <p:attrNameLst>
                                          <p:attrName>style.visibility</p:attrName>
                                        </p:attrNameLst>
                                      </p:cBhvr>
                                      <p:to>
                                        <p:strVal val="hidden"/>
                                      </p:to>
                                    </p:set>
                                  </p:childTnLst>
                                </p:cTn>
                              </p:par>
                              <p:par>
                                <p:cTn id="3887" presetID="1" presetClass="entr" presetSubtype="0" fill="hold" grpId="3" nodeType="withEffect">
                                  <p:stCondLst>
                                    <p:cond delay="0"/>
                                  </p:stCondLst>
                                  <p:childTnLst>
                                    <p:set>
                                      <p:cBhvr>
                                        <p:cTn id="3888" dur="1" fill="hold">
                                          <p:stCondLst>
                                            <p:cond delay="0"/>
                                          </p:stCondLst>
                                        </p:cTn>
                                        <p:tgtEl>
                                          <p:spTgt spid="572"/>
                                        </p:tgtEl>
                                        <p:attrNameLst>
                                          <p:attrName>style.visibility</p:attrName>
                                        </p:attrNameLst>
                                      </p:cBhvr>
                                      <p:to>
                                        <p:strVal val="visible"/>
                                      </p:to>
                                    </p:set>
                                  </p:childTnLst>
                                </p:cTn>
                              </p:par>
                              <p:par>
                                <p:cTn id="3889" presetID="1" presetClass="entr" presetSubtype="0" fill="hold" grpId="3" nodeType="withEffect">
                                  <p:stCondLst>
                                    <p:cond delay="0"/>
                                  </p:stCondLst>
                                  <p:childTnLst>
                                    <p:set>
                                      <p:cBhvr>
                                        <p:cTn id="3890"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69"/>
                  </p:tgtEl>
                </p:cond>
              </p:nextCondLst>
            </p:seq>
            <p:seq concurrent="1" nextAc="seek">
              <p:cTn id="3891" restart="whenNotActive" fill="hold" evtFilter="cancelBubble" nodeType="interactiveSeq">
                <p:stCondLst>
                  <p:cond evt="onClick" delay="0">
                    <p:tgtEl>
                      <p:spTgt spid="572"/>
                    </p:tgtEl>
                  </p:cond>
                </p:stCondLst>
                <p:endSync evt="end" delay="0">
                  <p:rtn val="all"/>
                </p:endSync>
                <p:childTnLst>
                  <p:par>
                    <p:cTn id="3892" fill="hold">
                      <p:stCondLst>
                        <p:cond delay="0"/>
                      </p:stCondLst>
                      <p:childTnLst>
                        <p:par>
                          <p:cTn id="3893" fill="hold">
                            <p:stCondLst>
                              <p:cond delay="0"/>
                            </p:stCondLst>
                            <p:childTnLst>
                              <p:par>
                                <p:cTn id="3894" presetID="1" presetClass="exit" presetSubtype="0" fill="hold" grpId="1" nodeType="withEffect">
                                  <p:stCondLst>
                                    <p:cond delay="0"/>
                                  </p:stCondLst>
                                  <p:childTnLst>
                                    <p:set>
                                      <p:cBhvr>
                                        <p:cTn id="3895" dur="1" fill="hold">
                                          <p:stCondLst>
                                            <p:cond delay="0"/>
                                          </p:stCondLst>
                                        </p:cTn>
                                        <p:tgtEl>
                                          <p:spTgt spid="572"/>
                                        </p:tgtEl>
                                        <p:attrNameLst>
                                          <p:attrName>style.visibility</p:attrName>
                                        </p:attrNameLst>
                                      </p:cBhvr>
                                      <p:to>
                                        <p:strVal val="hidden"/>
                                      </p:to>
                                    </p:set>
                                  </p:childTnLst>
                                </p:cTn>
                              </p:par>
                              <p:par>
                                <p:cTn id="3896" presetID="1" presetClass="exit" presetSubtype="0" fill="hold" grpId="1" nodeType="withEffect">
                                  <p:stCondLst>
                                    <p:cond delay="0"/>
                                  </p:stCondLst>
                                  <p:childTnLst>
                                    <p:set>
                                      <p:cBhvr>
                                        <p:cTn id="3897" dur="1" fill="hold">
                                          <p:stCondLst>
                                            <p:cond delay="0"/>
                                          </p:stCondLst>
                                        </p:cTn>
                                        <p:tgtEl>
                                          <p:spTgt spid="571"/>
                                        </p:tgtEl>
                                        <p:attrNameLst>
                                          <p:attrName>style.visibility</p:attrName>
                                        </p:attrNameLst>
                                      </p:cBhvr>
                                      <p:to>
                                        <p:strVal val="hidden"/>
                                      </p:to>
                                    </p:set>
                                  </p:childTnLst>
                                </p:cTn>
                              </p:par>
                              <p:par>
                                <p:cTn id="3898" presetID="1" presetClass="entr" presetSubtype="0" fill="hold" grpId="3" nodeType="withEffect">
                                  <p:stCondLst>
                                    <p:cond delay="0"/>
                                  </p:stCondLst>
                                  <p:childTnLst>
                                    <p:set>
                                      <p:cBhvr>
                                        <p:cTn id="3899" dur="1" fill="hold">
                                          <p:stCondLst>
                                            <p:cond delay="0"/>
                                          </p:stCondLst>
                                        </p:cTn>
                                        <p:tgtEl>
                                          <p:spTgt spid="570"/>
                                        </p:tgtEl>
                                        <p:attrNameLst>
                                          <p:attrName>style.visibility</p:attrName>
                                        </p:attrNameLst>
                                      </p:cBhvr>
                                      <p:to>
                                        <p:strVal val="visible"/>
                                      </p:to>
                                    </p:set>
                                  </p:childTnLst>
                                </p:cTn>
                              </p:par>
                              <p:par>
                                <p:cTn id="3900" presetID="1" presetClass="entr" presetSubtype="0" fill="hold" grpId="3" nodeType="withEffect">
                                  <p:stCondLst>
                                    <p:cond delay="0"/>
                                  </p:stCondLst>
                                  <p:childTnLst>
                                    <p:set>
                                      <p:cBhvr>
                                        <p:cTn id="3901"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72"/>
                  </p:tgtEl>
                </p:cond>
              </p:nextCondLst>
            </p:seq>
            <p:seq concurrent="1" nextAc="seek">
              <p:cTn id="3902" restart="whenNotActive" fill="hold" evtFilter="cancelBubble" nodeType="interactiveSeq">
                <p:stCondLst>
                  <p:cond evt="onClick" delay="0">
                    <p:tgtEl>
                      <p:spTgt spid="571"/>
                    </p:tgtEl>
                  </p:cond>
                </p:stCondLst>
                <p:endSync evt="end" delay="0">
                  <p:rtn val="all"/>
                </p:endSync>
                <p:childTnLst>
                  <p:par>
                    <p:cTn id="3903" fill="hold">
                      <p:stCondLst>
                        <p:cond delay="0"/>
                      </p:stCondLst>
                      <p:childTnLst>
                        <p:par>
                          <p:cTn id="3904" fill="hold">
                            <p:stCondLst>
                              <p:cond delay="0"/>
                            </p:stCondLst>
                            <p:childTnLst>
                              <p:par>
                                <p:cTn id="3905" presetID="1" presetClass="exit" presetSubtype="0" fill="hold" grpId="2" nodeType="withEffect">
                                  <p:stCondLst>
                                    <p:cond delay="0"/>
                                  </p:stCondLst>
                                  <p:childTnLst>
                                    <p:set>
                                      <p:cBhvr>
                                        <p:cTn id="3906" dur="1" fill="hold">
                                          <p:stCondLst>
                                            <p:cond delay="0"/>
                                          </p:stCondLst>
                                        </p:cTn>
                                        <p:tgtEl>
                                          <p:spTgt spid="571"/>
                                        </p:tgtEl>
                                        <p:attrNameLst>
                                          <p:attrName>style.visibility</p:attrName>
                                        </p:attrNameLst>
                                      </p:cBhvr>
                                      <p:to>
                                        <p:strVal val="hidden"/>
                                      </p:to>
                                    </p:set>
                                  </p:childTnLst>
                                </p:cTn>
                              </p:par>
                              <p:par>
                                <p:cTn id="3907" presetID="1" presetClass="exit" presetSubtype="0" fill="hold" grpId="2" nodeType="withEffect">
                                  <p:stCondLst>
                                    <p:cond delay="0"/>
                                  </p:stCondLst>
                                  <p:childTnLst>
                                    <p:set>
                                      <p:cBhvr>
                                        <p:cTn id="3908" dur="1" fill="hold">
                                          <p:stCondLst>
                                            <p:cond delay="0"/>
                                          </p:stCondLst>
                                        </p:cTn>
                                        <p:tgtEl>
                                          <p:spTgt spid="572"/>
                                        </p:tgtEl>
                                        <p:attrNameLst>
                                          <p:attrName>style.visibility</p:attrName>
                                        </p:attrNameLst>
                                      </p:cBhvr>
                                      <p:to>
                                        <p:strVal val="hidden"/>
                                      </p:to>
                                    </p:set>
                                  </p:childTnLst>
                                </p:cTn>
                              </p:par>
                              <p:par>
                                <p:cTn id="3909" presetID="1" presetClass="entr" presetSubtype="0" fill="hold" grpId="0" nodeType="withEffect">
                                  <p:stCondLst>
                                    <p:cond delay="0"/>
                                  </p:stCondLst>
                                  <p:childTnLst>
                                    <p:set>
                                      <p:cBhvr>
                                        <p:cTn id="3910" dur="1" fill="hold">
                                          <p:stCondLst>
                                            <p:cond delay="0"/>
                                          </p:stCondLst>
                                        </p:cTn>
                                        <p:tgtEl>
                                          <p:spTgt spid="574"/>
                                        </p:tgtEl>
                                        <p:attrNameLst>
                                          <p:attrName>style.visibility</p:attrName>
                                        </p:attrNameLst>
                                      </p:cBhvr>
                                      <p:to>
                                        <p:strVal val="visible"/>
                                      </p:to>
                                    </p:set>
                                  </p:childTnLst>
                                </p:cTn>
                              </p:par>
                              <p:par>
                                <p:cTn id="3911" presetID="1" presetClass="entr" presetSubtype="0" fill="hold" grpId="0" nodeType="withEffect">
                                  <p:stCondLst>
                                    <p:cond delay="0"/>
                                  </p:stCondLst>
                                  <p:childTnLst>
                                    <p:set>
                                      <p:cBhvr>
                                        <p:cTn id="3912"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1"/>
                  </p:tgtEl>
                </p:cond>
              </p:nextCondLst>
            </p:seq>
            <p:seq concurrent="1" nextAc="seek">
              <p:cTn id="3913" restart="whenNotActive" fill="hold" evtFilter="cancelBubble" nodeType="interactiveSeq">
                <p:stCondLst>
                  <p:cond evt="onClick" delay="0">
                    <p:tgtEl>
                      <p:spTgt spid="574"/>
                    </p:tgtEl>
                  </p:cond>
                </p:stCondLst>
                <p:endSync evt="end" delay="0">
                  <p:rtn val="all"/>
                </p:endSync>
                <p:childTnLst>
                  <p:par>
                    <p:cTn id="3914" fill="hold">
                      <p:stCondLst>
                        <p:cond delay="0"/>
                      </p:stCondLst>
                      <p:childTnLst>
                        <p:par>
                          <p:cTn id="3915" fill="hold">
                            <p:stCondLst>
                              <p:cond delay="0"/>
                            </p:stCondLst>
                            <p:childTnLst>
                              <p:par>
                                <p:cTn id="3916" presetID="1" presetClass="exit" presetSubtype="0" fill="hold" grpId="1" nodeType="withEffect">
                                  <p:stCondLst>
                                    <p:cond delay="0"/>
                                  </p:stCondLst>
                                  <p:childTnLst>
                                    <p:set>
                                      <p:cBhvr>
                                        <p:cTn id="3917" dur="1" fill="hold">
                                          <p:stCondLst>
                                            <p:cond delay="0"/>
                                          </p:stCondLst>
                                        </p:cTn>
                                        <p:tgtEl>
                                          <p:spTgt spid="574"/>
                                        </p:tgtEl>
                                        <p:attrNameLst>
                                          <p:attrName>style.visibility</p:attrName>
                                        </p:attrNameLst>
                                      </p:cBhvr>
                                      <p:to>
                                        <p:strVal val="hidden"/>
                                      </p:to>
                                    </p:set>
                                  </p:childTnLst>
                                </p:cTn>
                              </p:par>
                              <p:par>
                                <p:cTn id="3918" presetID="1" presetClass="exit" presetSubtype="0" fill="hold" grpId="1" nodeType="withEffect">
                                  <p:stCondLst>
                                    <p:cond delay="0"/>
                                  </p:stCondLst>
                                  <p:childTnLst>
                                    <p:set>
                                      <p:cBhvr>
                                        <p:cTn id="3919" dur="1" fill="hold">
                                          <p:stCondLst>
                                            <p:cond delay="0"/>
                                          </p:stCondLst>
                                        </p:cTn>
                                        <p:tgtEl>
                                          <p:spTgt spid="573"/>
                                        </p:tgtEl>
                                        <p:attrNameLst>
                                          <p:attrName>style.visibility</p:attrName>
                                        </p:attrNameLst>
                                      </p:cBhvr>
                                      <p:to>
                                        <p:strVal val="hidden"/>
                                      </p:to>
                                    </p:set>
                                  </p:childTnLst>
                                </p:cTn>
                              </p:par>
                              <p:par>
                                <p:cTn id="3920" presetID="1" presetClass="entr" presetSubtype="0" fill="hold" grpId="0" nodeType="withEffect">
                                  <p:stCondLst>
                                    <p:cond delay="0"/>
                                  </p:stCondLst>
                                  <p:childTnLst>
                                    <p:set>
                                      <p:cBhvr>
                                        <p:cTn id="3921" dur="1" fill="hold">
                                          <p:stCondLst>
                                            <p:cond delay="0"/>
                                          </p:stCondLst>
                                        </p:cTn>
                                        <p:tgtEl>
                                          <p:spTgt spid="572"/>
                                        </p:tgtEl>
                                        <p:attrNameLst>
                                          <p:attrName>style.visibility</p:attrName>
                                        </p:attrNameLst>
                                      </p:cBhvr>
                                      <p:to>
                                        <p:strVal val="visible"/>
                                      </p:to>
                                    </p:set>
                                  </p:childTnLst>
                                </p:cTn>
                              </p:par>
                              <p:par>
                                <p:cTn id="3922" presetID="1" presetClass="entr" presetSubtype="0" fill="hold" grpId="0" nodeType="withEffect">
                                  <p:stCondLst>
                                    <p:cond delay="0"/>
                                  </p:stCondLst>
                                  <p:childTnLst>
                                    <p:set>
                                      <p:cBhvr>
                                        <p:cTn id="3923"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74"/>
                  </p:tgtEl>
                </p:cond>
              </p:nextCondLst>
            </p:seq>
            <p:seq concurrent="1" nextAc="seek">
              <p:cTn id="3924" restart="whenNotActive" fill="hold" evtFilter="cancelBubble" nodeType="interactiveSeq">
                <p:stCondLst>
                  <p:cond evt="onClick" delay="0">
                    <p:tgtEl>
                      <p:spTgt spid="573"/>
                    </p:tgtEl>
                  </p:cond>
                </p:stCondLst>
                <p:endSync evt="end" delay="0">
                  <p:rtn val="all"/>
                </p:endSync>
                <p:childTnLst>
                  <p:par>
                    <p:cTn id="3925" fill="hold">
                      <p:stCondLst>
                        <p:cond delay="0"/>
                      </p:stCondLst>
                      <p:childTnLst>
                        <p:par>
                          <p:cTn id="3926" fill="hold">
                            <p:stCondLst>
                              <p:cond delay="0"/>
                            </p:stCondLst>
                            <p:childTnLst>
                              <p:par>
                                <p:cTn id="3927" presetID="1" presetClass="exit" presetSubtype="0" fill="hold" grpId="2" nodeType="withEffect">
                                  <p:stCondLst>
                                    <p:cond delay="0"/>
                                  </p:stCondLst>
                                  <p:childTnLst>
                                    <p:set>
                                      <p:cBhvr>
                                        <p:cTn id="3928" dur="1" fill="hold">
                                          <p:stCondLst>
                                            <p:cond delay="0"/>
                                          </p:stCondLst>
                                        </p:cTn>
                                        <p:tgtEl>
                                          <p:spTgt spid="573"/>
                                        </p:tgtEl>
                                        <p:attrNameLst>
                                          <p:attrName>style.visibility</p:attrName>
                                        </p:attrNameLst>
                                      </p:cBhvr>
                                      <p:to>
                                        <p:strVal val="hidden"/>
                                      </p:to>
                                    </p:set>
                                  </p:childTnLst>
                                </p:cTn>
                              </p:par>
                              <p:par>
                                <p:cTn id="3929" presetID="1" presetClass="exit" presetSubtype="0" fill="hold" grpId="2" nodeType="withEffect">
                                  <p:stCondLst>
                                    <p:cond delay="0"/>
                                  </p:stCondLst>
                                  <p:childTnLst>
                                    <p:set>
                                      <p:cBhvr>
                                        <p:cTn id="3930" dur="1" fill="hold">
                                          <p:stCondLst>
                                            <p:cond delay="0"/>
                                          </p:stCondLst>
                                        </p:cTn>
                                        <p:tgtEl>
                                          <p:spTgt spid="574"/>
                                        </p:tgtEl>
                                        <p:attrNameLst>
                                          <p:attrName>style.visibility</p:attrName>
                                        </p:attrNameLst>
                                      </p:cBhvr>
                                      <p:to>
                                        <p:strVal val="hidden"/>
                                      </p:to>
                                    </p:set>
                                  </p:childTnLst>
                                </p:cTn>
                              </p:par>
                              <p:par>
                                <p:cTn id="3931" presetID="1" presetClass="entr" presetSubtype="0" fill="hold" grpId="3" nodeType="withEffect">
                                  <p:stCondLst>
                                    <p:cond delay="0"/>
                                  </p:stCondLst>
                                  <p:childTnLst>
                                    <p:set>
                                      <p:cBhvr>
                                        <p:cTn id="3932" dur="1" fill="hold">
                                          <p:stCondLst>
                                            <p:cond delay="0"/>
                                          </p:stCondLst>
                                        </p:cTn>
                                        <p:tgtEl>
                                          <p:spTgt spid="576"/>
                                        </p:tgtEl>
                                        <p:attrNameLst>
                                          <p:attrName>style.visibility</p:attrName>
                                        </p:attrNameLst>
                                      </p:cBhvr>
                                      <p:to>
                                        <p:strVal val="visible"/>
                                      </p:to>
                                    </p:set>
                                  </p:childTnLst>
                                </p:cTn>
                              </p:par>
                              <p:par>
                                <p:cTn id="3933" presetID="1" presetClass="entr" presetSubtype="0" fill="hold" grpId="3" nodeType="withEffect">
                                  <p:stCondLst>
                                    <p:cond delay="0"/>
                                  </p:stCondLst>
                                  <p:childTnLst>
                                    <p:set>
                                      <p:cBhvr>
                                        <p:cTn id="3934"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3"/>
                  </p:tgtEl>
                </p:cond>
              </p:nextCondLst>
            </p:seq>
            <p:seq concurrent="1" nextAc="seek">
              <p:cTn id="3935" restart="whenNotActive" fill="hold" evtFilter="cancelBubble" nodeType="interactiveSeq">
                <p:stCondLst>
                  <p:cond evt="onClick" delay="0">
                    <p:tgtEl>
                      <p:spTgt spid="576"/>
                    </p:tgtEl>
                  </p:cond>
                </p:stCondLst>
                <p:endSync evt="end" delay="0">
                  <p:rtn val="all"/>
                </p:endSync>
                <p:childTnLst>
                  <p:par>
                    <p:cTn id="3936" fill="hold">
                      <p:stCondLst>
                        <p:cond delay="0"/>
                      </p:stCondLst>
                      <p:childTnLst>
                        <p:par>
                          <p:cTn id="3937" fill="hold">
                            <p:stCondLst>
                              <p:cond delay="0"/>
                            </p:stCondLst>
                            <p:childTnLst>
                              <p:par>
                                <p:cTn id="3938" presetID="1" presetClass="exit" presetSubtype="0" fill="hold" grpId="1" nodeType="withEffect">
                                  <p:stCondLst>
                                    <p:cond delay="0"/>
                                  </p:stCondLst>
                                  <p:childTnLst>
                                    <p:set>
                                      <p:cBhvr>
                                        <p:cTn id="3939" dur="1" fill="hold">
                                          <p:stCondLst>
                                            <p:cond delay="0"/>
                                          </p:stCondLst>
                                        </p:cTn>
                                        <p:tgtEl>
                                          <p:spTgt spid="576"/>
                                        </p:tgtEl>
                                        <p:attrNameLst>
                                          <p:attrName>style.visibility</p:attrName>
                                        </p:attrNameLst>
                                      </p:cBhvr>
                                      <p:to>
                                        <p:strVal val="hidden"/>
                                      </p:to>
                                    </p:set>
                                  </p:childTnLst>
                                </p:cTn>
                              </p:par>
                              <p:par>
                                <p:cTn id="3940" presetID="1" presetClass="exit" presetSubtype="0" fill="hold" grpId="1" nodeType="withEffect">
                                  <p:stCondLst>
                                    <p:cond delay="0"/>
                                  </p:stCondLst>
                                  <p:childTnLst>
                                    <p:set>
                                      <p:cBhvr>
                                        <p:cTn id="3941" dur="1" fill="hold">
                                          <p:stCondLst>
                                            <p:cond delay="0"/>
                                          </p:stCondLst>
                                        </p:cTn>
                                        <p:tgtEl>
                                          <p:spTgt spid="575"/>
                                        </p:tgtEl>
                                        <p:attrNameLst>
                                          <p:attrName>style.visibility</p:attrName>
                                        </p:attrNameLst>
                                      </p:cBhvr>
                                      <p:to>
                                        <p:strVal val="hidden"/>
                                      </p:to>
                                    </p:set>
                                  </p:childTnLst>
                                </p:cTn>
                              </p:par>
                              <p:par>
                                <p:cTn id="3942" presetID="1" presetClass="entr" presetSubtype="0" fill="hold" grpId="3" nodeType="withEffect">
                                  <p:stCondLst>
                                    <p:cond delay="0"/>
                                  </p:stCondLst>
                                  <p:childTnLst>
                                    <p:set>
                                      <p:cBhvr>
                                        <p:cTn id="3943" dur="1" fill="hold">
                                          <p:stCondLst>
                                            <p:cond delay="0"/>
                                          </p:stCondLst>
                                        </p:cTn>
                                        <p:tgtEl>
                                          <p:spTgt spid="574"/>
                                        </p:tgtEl>
                                        <p:attrNameLst>
                                          <p:attrName>style.visibility</p:attrName>
                                        </p:attrNameLst>
                                      </p:cBhvr>
                                      <p:to>
                                        <p:strVal val="visible"/>
                                      </p:to>
                                    </p:set>
                                  </p:childTnLst>
                                </p:cTn>
                              </p:par>
                              <p:par>
                                <p:cTn id="3944" presetID="1" presetClass="entr" presetSubtype="0" fill="hold" grpId="3" nodeType="withEffect">
                                  <p:stCondLst>
                                    <p:cond delay="0"/>
                                  </p:stCondLst>
                                  <p:childTnLst>
                                    <p:set>
                                      <p:cBhvr>
                                        <p:cTn id="3945"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6"/>
                  </p:tgtEl>
                </p:cond>
              </p:nextCondLst>
            </p:seq>
            <p:seq concurrent="1" nextAc="seek">
              <p:cTn id="3946" restart="whenNotActive" fill="hold" evtFilter="cancelBubble" nodeType="interactiveSeq">
                <p:stCondLst>
                  <p:cond evt="onClick" delay="0">
                    <p:tgtEl>
                      <p:spTgt spid="575"/>
                    </p:tgtEl>
                  </p:cond>
                </p:stCondLst>
                <p:endSync evt="end" delay="0">
                  <p:rtn val="all"/>
                </p:endSync>
                <p:childTnLst>
                  <p:par>
                    <p:cTn id="3947" fill="hold">
                      <p:stCondLst>
                        <p:cond delay="0"/>
                      </p:stCondLst>
                      <p:childTnLst>
                        <p:par>
                          <p:cTn id="3948" fill="hold">
                            <p:stCondLst>
                              <p:cond delay="0"/>
                            </p:stCondLst>
                            <p:childTnLst>
                              <p:par>
                                <p:cTn id="3949" presetID="1" presetClass="exit" presetSubtype="0" fill="hold" grpId="2" nodeType="withEffect">
                                  <p:stCondLst>
                                    <p:cond delay="0"/>
                                  </p:stCondLst>
                                  <p:childTnLst>
                                    <p:set>
                                      <p:cBhvr>
                                        <p:cTn id="3950" dur="1" fill="hold">
                                          <p:stCondLst>
                                            <p:cond delay="0"/>
                                          </p:stCondLst>
                                        </p:cTn>
                                        <p:tgtEl>
                                          <p:spTgt spid="575"/>
                                        </p:tgtEl>
                                        <p:attrNameLst>
                                          <p:attrName>style.visibility</p:attrName>
                                        </p:attrNameLst>
                                      </p:cBhvr>
                                      <p:to>
                                        <p:strVal val="hidden"/>
                                      </p:to>
                                    </p:set>
                                  </p:childTnLst>
                                </p:cTn>
                              </p:par>
                              <p:par>
                                <p:cTn id="3951" presetID="1" presetClass="exit" presetSubtype="0" fill="hold" grpId="2" nodeType="withEffect">
                                  <p:stCondLst>
                                    <p:cond delay="0"/>
                                  </p:stCondLst>
                                  <p:childTnLst>
                                    <p:set>
                                      <p:cBhvr>
                                        <p:cTn id="3952" dur="1" fill="hold">
                                          <p:stCondLst>
                                            <p:cond delay="0"/>
                                          </p:stCondLst>
                                        </p:cTn>
                                        <p:tgtEl>
                                          <p:spTgt spid="576"/>
                                        </p:tgtEl>
                                        <p:attrNameLst>
                                          <p:attrName>style.visibility</p:attrName>
                                        </p:attrNameLst>
                                      </p:cBhvr>
                                      <p:to>
                                        <p:strVal val="hidden"/>
                                      </p:to>
                                    </p:set>
                                  </p:childTnLst>
                                </p:cTn>
                              </p:par>
                              <p:par>
                                <p:cTn id="3953" presetID="1" presetClass="entr" presetSubtype="0" fill="hold" grpId="0" nodeType="withEffect">
                                  <p:stCondLst>
                                    <p:cond delay="0"/>
                                  </p:stCondLst>
                                  <p:childTnLst>
                                    <p:set>
                                      <p:cBhvr>
                                        <p:cTn id="3954" dur="1" fill="hold">
                                          <p:stCondLst>
                                            <p:cond delay="0"/>
                                          </p:stCondLst>
                                        </p:cTn>
                                        <p:tgtEl>
                                          <p:spTgt spid="577"/>
                                        </p:tgtEl>
                                        <p:attrNameLst>
                                          <p:attrName>style.visibility</p:attrName>
                                        </p:attrNameLst>
                                      </p:cBhvr>
                                      <p:to>
                                        <p:strVal val="visible"/>
                                      </p:to>
                                    </p:set>
                                  </p:childTnLst>
                                </p:cTn>
                              </p:par>
                              <p:par>
                                <p:cTn id="3955" presetID="1" presetClass="entr" presetSubtype="0" fill="hold" grpId="0" nodeType="withEffect">
                                  <p:stCondLst>
                                    <p:cond delay="0"/>
                                  </p:stCondLst>
                                  <p:childTnLst>
                                    <p:set>
                                      <p:cBhvr>
                                        <p:cTn id="3956" dur="1" fill="hold">
                                          <p:stCondLst>
                                            <p:cond delay="0"/>
                                          </p:stCondLst>
                                        </p:cTn>
                                        <p:tgtEl>
                                          <p:spTgt spid="578"/>
                                        </p:tgtEl>
                                        <p:attrNameLst>
                                          <p:attrName>style.visibility</p:attrName>
                                        </p:attrNameLst>
                                      </p:cBhvr>
                                      <p:to>
                                        <p:strVal val="visible"/>
                                      </p:to>
                                    </p:set>
                                  </p:childTnLst>
                                </p:cTn>
                              </p:par>
                            </p:childTnLst>
                          </p:cTn>
                        </p:par>
                      </p:childTnLst>
                    </p:cTn>
                  </p:par>
                </p:childTnLst>
              </p:cTn>
              <p:nextCondLst>
                <p:cond evt="onClick" delay="0">
                  <p:tgtEl>
                    <p:spTgt spid="575"/>
                  </p:tgtEl>
                </p:cond>
              </p:nextCondLst>
            </p:seq>
            <p:seq concurrent="1" nextAc="seek">
              <p:cTn id="3957" restart="whenNotActive" fill="hold" evtFilter="cancelBubble" nodeType="interactiveSeq">
                <p:stCondLst>
                  <p:cond evt="onClick" delay="0">
                    <p:tgtEl>
                      <p:spTgt spid="578"/>
                    </p:tgtEl>
                  </p:cond>
                </p:stCondLst>
                <p:endSync evt="end" delay="0">
                  <p:rtn val="all"/>
                </p:endSync>
                <p:childTnLst>
                  <p:par>
                    <p:cTn id="3958" fill="hold">
                      <p:stCondLst>
                        <p:cond delay="0"/>
                      </p:stCondLst>
                      <p:childTnLst>
                        <p:par>
                          <p:cTn id="3959" fill="hold">
                            <p:stCondLst>
                              <p:cond delay="0"/>
                            </p:stCondLst>
                            <p:childTnLst>
                              <p:par>
                                <p:cTn id="3960" presetID="1" presetClass="exit" presetSubtype="0" fill="hold" grpId="1" nodeType="withEffect">
                                  <p:stCondLst>
                                    <p:cond delay="0"/>
                                  </p:stCondLst>
                                  <p:childTnLst>
                                    <p:set>
                                      <p:cBhvr>
                                        <p:cTn id="3961" dur="1" fill="hold">
                                          <p:stCondLst>
                                            <p:cond delay="0"/>
                                          </p:stCondLst>
                                        </p:cTn>
                                        <p:tgtEl>
                                          <p:spTgt spid="577"/>
                                        </p:tgtEl>
                                        <p:attrNameLst>
                                          <p:attrName>style.visibility</p:attrName>
                                        </p:attrNameLst>
                                      </p:cBhvr>
                                      <p:to>
                                        <p:strVal val="hidden"/>
                                      </p:to>
                                    </p:set>
                                  </p:childTnLst>
                                </p:cTn>
                              </p:par>
                              <p:par>
                                <p:cTn id="3962" presetID="1" presetClass="exit" presetSubtype="0" fill="hold" grpId="1" nodeType="withEffect">
                                  <p:stCondLst>
                                    <p:cond delay="0"/>
                                  </p:stCondLst>
                                  <p:childTnLst>
                                    <p:set>
                                      <p:cBhvr>
                                        <p:cTn id="3963" dur="1" fill="hold">
                                          <p:stCondLst>
                                            <p:cond delay="0"/>
                                          </p:stCondLst>
                                        </p:cTn>
                                        <p:tgtEl>
                                          <p:spTgt spid="578"/>
                                        </p:tgtEl>
                                        <p:attrNameLst>
                                          <p:attrName>style.visibility</p:attrName>
                                        </p:attrNameLst>
                                      </p:cBhvr>
                                      <p:to>
                                        <p:strVal val="hidden"/>
                                      </p:to>
                                    </p:set>
                                  </p:childTnLst>
                                </p:cTn>
                              </p:par>
                              <p:par>
                                <p:cTn id="3964" presetID="1" presetClass="entr" presetSubtype="0" fill="hold" grpId="0" nodeType="withEffect">
                                  <p:stCondLst>
                                    <p:cond delay="0"/>
                                  </p:stCondLst>
                                  <p:childTnLst>
                                    <p:set>
                                      <p:cBhvr>
                                        <p:cTn id="3965" dur="1" fill="hold">
                                          <p:stCondLst>
                                            <p:cond delay="0"/>
                                          </p:stCondLst>
                                        </p:cTn>
                                        <p:tgtEl>
                                          <p:spTgt spid="576"/>
                                        </p:tgtEl>
                                        <p:attrNameLst>
                                          <p:attrName>style.visibility</p:attrName>
                                        </p:attrNameLst>
                                      </p:cBhvr>
                                      <p:to>
                                        <p:strVal val="visible"/>
                                      </p:to>
                                    </p:set>
                                  </p:childTnLst>
                                </p:cTn>
                              </p:par>
                              <p:par>
                                <p:cTn id="3966" presetID="1" presetClass="entr" presetSubtype="0" fill="hold" grpId="0" nodeType="withEffect">
                                  <p:stCondLst>
                                    <p:cond delay="0"/>
                                  </p:stCondLst>
                                  <p:childTnLst>
                                    <p:set>
                                      <p:cBhvr>
                                        <p:cTn id="3967"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8"/>
                  </p:tgtEl>
                </p:cond>
              </p:nextCondLst>
            </p:seq>
            <p:seq concurrent="1" nextAc="seek">
              <p:cTn id="3968" restart="whenNotActive" fill="hold" evtFilter="cancelBubble" nodeType="interactiveSeq">
                <p:stCondLst>
                  <p:cond evt="onClick" delay="0">
                    <p:tgtEl>
                      <p:spTgt spid="577"/>
                    </p:tgtEl>
                  </p:cond>
                </p:stCondLst>
                <p:endSync evt="end" delay="0">
                  <p:rtn val="all"/>
                </p:endSync>
                <p:childTnLst>
                  <p:par>
                    <p:cTn id="3969" fill="hold">
                      <p:stCondLst>
                        <p:cond delay="0"/>
                      </p:stCondLst>
                      <p:childTnLst>
                        <p:par>
                          <p:cTn id="3970" fill="hold">
                            <p:stCondLst>
                              <p:cond delay="0"/>
                            </p:stCondLst>
                            <p:childTnLst>
                              <p:par>
                                <p:cTn id="3971" presetID="1" presetClass="exit" presetSubtype="0" fill="hold" grpId="2" nodeType="withEffect">
                                  <p:stCondLst>
                                    <p:cond delay="0"/>
                                  </p:stCondLst>
                                  <p:childTnLst>
                                    <p:set>
                                      <p:cBhvr>
                                        <p:cTn id="3972" dur="1" fill="hold">
                                          <p:stCondLst>
                                            <p:cond delay="0"/>
                                          </p:stCondLst>
                                        </p:cTn>
                                        <p:tgtEl>
                                          <p:spTgt spid="577"/>
                                        </p:tgtEl>
                                        <p:attrNameLst>
                                          <p:attrName>style.visibility</p:attrName>
                                        </p:attrNameLst>
                                      </p:cBhvr>
                                      <p:to>
                                        <p:strVal val="hidden"/>
                                      </p:to>
                                    </p:set>
                                  </p:childTnLst>
                                </p:cTn>
                              </p:par>
                              <p:par>
                                <p:cTn id="3973" presetID="1" presetClass="exit" presetSubtype="0" fill="hold" grpId="3" nodeType="withEffect">
                                  <p:stCondLst>
                                    <p:cond delay="0"/>
                                  </p:stCondLst>
                                  <p:childTnLst>
                                    <p:set>
                                      <p:cBhvr>
                                        <p:cTn id="3974" dur="1" fill="hold">
                                          <p:stCondLst>
                                            <p:cond delay="0"/>
                                          </p:stCondLst>
                                        </p:cTn>
                                        <p:tgtEl>
                                          <p:spTgt spid="578"/>
                                        </p:tgtEl>
                                        <p:attrNameLst>
                                          <p:attrName>style.visibility</p:attrName>
                                        </p:attrNameLst>
                                      </p:cBhvr>
                                      <p:to>
                                        <p:strVal val="hidden"/>
                                      </p:to>
                                    </p:set>
                                  </p:childTnLst>
                                </p:cTn>
                              </p:par>
                              <p:par>
                                <p:cTn id="3975" presetID="1" presetClass="entr" presetSubtype="0" fill="hold" grpId="0" nodeType="withEffect">
                                  <p:stCondLst>
                                    <p:cond delay="0"/>
                                  </p:stCondLst>
                                  <p:childTnLst>
                                    <p:set>
                                      <p:cBhvr>
                                        <p:cTn id="3976" dur="1" fill="hold">
                                          <p:stCondLst>
                                            <p:cond delay="0"/>
                                          </p:stCondLst>
                                        </p:cTn>
                                        <p:tgtEl>
                                          <p:spTgt spid="580"/>
                                        </p:tgtEl>
                                        <p:attrNameLst>
                                          <p:attrName>style.visibility</p:attrName>
                                        </p:attrNameLst>
                                      </p:cBhvr>
                                      <p:to>
                                        <p:strVal val="visible"/>
                                      </p:to>
                                    </p:set>
                                  </p:childTnLst>
                                </p:cTn>
                              </p:par>
                              <p:par>
                                <p:cTn id="3977" presetID="1" presetClass="entr" presetSubtype="0" fill="hold" grpId="0" nodeType="withEffect">
                                  <p:stCondLst>
                                    <p:cond delay="0"/>
                                  </p:stCondLst>
                                  <p:childTnLst>
                                    <p:set>
                                      <p:cBhvr>
                                        <p:cTn id="3978"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77"/>
                  </p:tgtEl>
                </p:cond>
              </p:nextCondLst>
            </p:seq>
            <p:seq concurrent="1" nextAc="seek">
              <p:cTn id="3979" restart="whenNotActive" fill="hold" evtFilter="cancelBubble" nodeType="interactiveSeq">
                <p:stCondLst>
                  <p:cond evt="onClick" delay="0">
                    <p:tgtEl>
                      <p:spTgt spid="580"/>
                    </p:tgtEl>
                  </p:cond>
                </p:stCondLst>
                <p:endSync evt="end" delay="0">
                  <p:rtn val="all"/>
                </p:endSync>
                <p:childTnLst>
                  <p:par>
                    <p:cTn id="3980" fill="hold">
                      <p:stCondLst>
                        <p:cond delay="0"/>
                      </p:stCondLst>
                      <p:childTnLst>
                        <p:par>
                          <p:cTn id="3981" fill="hold">
                            <p:stCondLst>
                              <p:cond delay="0"/>
                            </p:stCondLst>
                            <p:childTnLst>
                              <p:par>
                                <p:cTn id="3982" presetID="1" presetClass="exit" presetSubtype="0" fill="hold" grpId="1" nodeType="withEffect">
                                  <p:stCondLst>
                                    <p:cond delay="0"/>
                                  </p:stCondLst>
                                  <p:childTnLst>
                                    <p:set>
                                      <p:cBhvr>
                                        <p:cTn id="3983" dur="1" fill="hold">
                                          <p:stCondLst>
                                            <p:cond delay="0"/>
                                          </p:stCondLst>
                                        </p:cTn>
                                        <p:tgtEl>
                                          <p:spTgt spid="580"/>
                                        </p:tgtEl>
                                        <p:attrNameLst>
                                          <p:attrName>style.visibility</p:attrName>
                                        </p:attrNameLst>
                                      </p:cBhvr>
                                      <p:to>
                                        <p:strVal val="hidden"/>
                                      </p:to>
                                    </p:set>
                                  </p:childTnLst>
                                </p:cTn>
                              </p:par>
                              <p:par>
                                <p:cTn id="3984" presetID="1" presetClass="exit" presetSubtype="0" fill="hold" grpId="1" nodeType="withEffect">
                                  <p:stCondLst>
                                    <p:cond delay="0"/>
                                  </p:stCondLst>
                                  <p:childTnLst>
                                    <p:set>
                                      <p:cBhvr>
                                        <p:cTn id="3985" dur="1" fill="hold">
                                          <p:stCondLst>
                                            <p:cond delay="0"/>
                                          </p:stCondLst>
                                        </p:cTn>
                                        <p:tgtEl>
                                          <p:spTgt spid="579"/>
                                        </p:tgtEl>
                                        <p:attrNameLst>
                                          <p:attrName>style.visibility</p:attrName>
                                        </p:attrNameLst>
                                      </p:cBhvr>
                                      <p:to>
                                        <p:strVal val="hidden"/>
                                      </p:to>
                                    </p:set>
                                  </p:childTnLst>
                                </p:cTn>
                              </p:par>
                              <p:par>
                                <p:cTn id="3986" presetID="1" presetClass="entr" presetSubtype="0" fill="hold" grpId="3" nodeType="withEffect">
                                  <p:stCondLst>
                                    <p:cond delay="0"/>
                                  </p:stCondLst>
                                  <p:childTnLst>
                                    <p:set>
                                      <p:cBhvr>
                                        <p:cTn id="3987" dur="1" fill="hold">
                                          <p:stCondLst>
                                            <p:cond delay="0"/>
                                          </p:stCondLst>
                                        </p:cTn>
                                        <p:tgtEl>
                                          <p:spTgt spid="577"/>
                                        </p:tgtEl>
                                        <p:attrNameLst>
                                          <p:attrName>style.visibility</p:attrName>
                                        </p:attrNameLst>
                                      </p:cBhvr>
                                      <p:to>
                                        <p:strVal val="visible"/>
                                      </p:to>
                                    </p:set>
                                  </p:childTnLst>
                                </p:cTn>
                              </p:par>
                              <p:par>
                                <p:cTn id="3988" presetID="1" presetClass="entr" presetSubtype="0" fill="hold" grpId="2" nodeType="withEffect">
                                  <p:stCondLst>
                                    <p:cond delay="0"/>
                                  </p:stCondLst>
                                  <p:childTnLst>
                                    <p:set>
                                      <p:cBhvr>
                                        <p:cTn id="3989" dur="1" fill="hold">
                                          <p:stCondLst>
                                            <p:cond delay="0"/>
                                          </p:stCondLst>
                                        </p:cTn>
                                        <p:tgtEl>
                                          <p:spTgt spid="578"/>
                                        </p:tgtEl>
                                        <p:attrNameLst>
                                          <p:attrName>style.visibility</p:attrName>
                                        </p:attrNameLst>
                                      </p:cBhvr>
                                      <p:to>
                                        <p:strVal val="visible"/>
                                      </p:to>
                                    </p:set>
                                  </p:childTnLst>
                                </p:cTn>
                              </p:par>
                            </p:childTnLst>
                          </p:cTn>
                        </p:par>
                      </p:childTnLst>
                    </p:cTn>
                  </p:par>
                </p:childTnLst>
              </p:cTn>
              <p:nextCondLst>
                <p:cond evt="onClick" delay="0">
                  <p:tgtEl>
                    <p:spTgt spid="580"/>
                  </p:tgtEl>
                </p:cond>
              </p:nextCondLst>
            </p:seq>
            <p:seq concurrent="1" nextAc="seek">
              <p:cTn id="3990" restart="whenNotActive" fill="hold" evtFilter="cancelBubble" nodeType="interactiveSeq">
                <p:stCondLst>
                  <p:cond evt="onClick" delay="0">
                    <p:tgtEl>
                      <p:spTgt spid="579"/>
                    </p:tgtEl>
                  </p:cond>
                </p:stCondLst>
                <p:endSync evt="end" delay="0">
                  <p:rtn val="all"/>
                </p:endSync>
                <p:childTnLst>
                  <p:par>
                    <p:cTn id="3991" fill="hold">
                      <p:stCondLst>
                        <p:cond delay="0"/>
                      </p:stCondLst>
                      <p:childTnLst>
                        <p:par>
                          <p:cTn id="3992" fill="hold">
                            <p:stCondLst>
                              <p:cond delay="0"/>
                            </p:stCondLst>
                            <p:childTnLst>
                              <p:par>
                                <p:cTn id="3993" presetID="1" presetClass="exit" presetSubtype="0" fill="hold" grpId="2" nodeType="withEffect">
                                  <p:stCondLst>
                                    <p:cond delay="0"/>
                                  </p:stCondLst>
                                  <p:childTnLst>
                                    <p:set>
                                      <p:cBhvr>
                                        <p:cTn id="3994" dur="1" fill="hold">
                                          <p:stCondLst>
                                            <p:cond delay="0"/>
                                          </p:stCondLst>
                                        </p:cTn>
                                        <p:tgtEl>
                                          <p:spTgt spid="579"/>
                                        </p:tgtEl>
                                        <p:attrNameLst>
                                          <p:attrName>style.visibility</p:attrName>
                                        </p:attrNameLst>
                                      </p:cBhvr>
                                      <p:to>
                                        <p:strVal val="hidden"/>
                                      </p:to>
                                    </p:set>
                                  </p:childTnLst>
                                </p:cTn>
                              </p:par>
                              <p:par>
                                <p:cTn id="3995" presetID="1" presetClass="exit" presetSubtype="0" fill="hold" grpId="2" nodeType="withEffect">
                                  <p:stCondLst>
                                    <p:cond delay="0"/>
                                  </p:stCondLst>
                                  <p:childTnLst>
                                    <p:set>
                                      <p:cBhvr>
                                        <p:cTn id="3996" dur="1" fill="hold">
                                          <p:stCondLst>
                                            <p:cond delay="0"/>
                                          </p:stCondLst>
                                        </p:cTn>
                                        <p:tgtEl>
                                          <p:spTgt spid="580"/>
                                        </p:tgtEl>
                                        <p:attrNameLst>
                                          <p:attrName>style.visibility</p:attrName>
                                        </p:attrNameLst>
                                      </p:cBhvr>
                                      <p:to>
                                        <p:strVal val="hidden"/>
                                      </p:to>
                                    </p:set>
                                  </p:childTnLst>
                                </p:cTn>
                              </p:par>
                              <p:par>
                                <p:cTn id="3997" presetID="1" presetClass="entr" presetSubtype="0" fill="hold" grpId="3" nodeType="withEffect">
                                  <p:stCondLst>
                                    <p:cond delay="0"/>
                                  </p:stCondLst>
                                  <p:childTnLst>
                                    <p:set>
                                      <p:cBhvr>
                                        <p:cTn id="3998" dur="1" fill="hold">
                                          <p:stCondLst>
                                            <p:cond delay="0"/>
                                          </p:stCondLst>
                                        </p:cTn>
                                        <p:tgtEl>
                                          <p:spTgt spid="582"/>
                                        </p:tgtEl>
                                        <p:attrNameLst>
                                          <p:attrName>style.visibility</p:attrName>
                                        </p:attrNameLst>
                                      </p:cBhvr>
                                      <p:to>
                                        <p:strVal val="visible"/>
                                      </p:to>
                                    </p:set>
                                  </p:childTnLst>
                                </p:cTn>
                              </p:par>
                              <p:par>
                                <p:cTn id="3999" presetID="1" presetClass="entr" presetSubtype="0" fill="hold" grpId="3" nodeType="withEffect">
                                  <p:stCondLst>
                                    <p:cond delay="0"/>
                                  </p:stCondLst>
                                  <p:childTnLst>
                                    <p:set>
                                      <p:cBhvr>
                                        <p:cTn id="4000"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79"/>
                  </p:tgtEl>
                </p:cond>
              </p:nextCondLst>
            </p:seq>
            <p:seq concurrent="1" nextAc="seek">
              <p:cTn id="4001" restart="whenNotActive" fill="hold" evtFilter="cancelBubble" nodeType="interactiveSeq">
                <p:stCondLst>
                  <p:cond evt="onClick" delay="0">
                    <p:tgtEl>
                      <p:spTgt spid="582"/>
                    </p:tgtEl>
                  </p:cond>
                </p:stCondLst>
                <p:endSync evt="end" delay="0">
                  <p:rtn val="all"/>
                </p:endSync>
                <p:childTnLst>
                  <p:par>
                    <p:cTn id="4002" fill="hold">
                      <p:stCondLst>
                        <p:cond delay="0"/>
                      </p:stCondLst>
                      <p:childTnLst>
                        <p:par>
                          <p:cTn id="4003" fill="hold">
                            <p:stCondLst>
                              <p:cond delay="0"/>
                            </p:stCondLst>
                            <p:childTnLst>
                              <p:par>
                                <p:cTn id="4004" presetID="1" presetClass="exit" presetSubtype="0" fill="hold" grpId="1" nodeType="withEffect">
                                  <p:stCondLst>
                                    <p:cond delay="0"/>
                                  </p:stCondLst>
                                  <p:childTnLst>
                                    <p:set>
                                      <p:cBhvr>
                                        <p:cTn id="4005" dur="1" fill="hold">
                                          <p:stCondLst>
                                            <p:cond delay="0"/>
                                          </p:stCondLst>
                                        </p:cTn>
                                        <p:tgtEl>
                                          <p:spTgt spid="582"/>
                                        </p:tgtEl>
                                        <p:attrNameLst>
                                          <p:attrName>style.visibility</p:attrName>
                                        </p:attrNameLst>
                                      </p:cBhvr>
                                      <p:to>
                                        <p:strVal val="hidden"/>
                                      </p:to>
                                    </p:set>
                                  </p:childTnLst>
                                </p:cTn>
                              </p:par>
                              <p:par>
                                <p:cTn id="4006" presetID="1" presetClass="exit" presetSubtype="0" fill="hold" grpId="1" nodeType="withEffect">
                                  <p:stCondLst>
                                    <p:cond delay="0"/>
                                  </p:stCondLst>
                                  <p:childTnLst>
                                    <p:set>
                                      <p:cBhvr>
                                        <p:cTn id="4007" dur="1" fill="hold">
                                          <p:stCondLst>
                                            <p:cond delay="0"/>
                                          </p:stCondLst>
                                        </p:cTn>
                                        <p:tgtEl>
                                          <p:spTgt spid="581"/>
                                        </p:tgtEl>
                                        <p:attrNameLst>
                                          <p:attrName>style.visibility</p:attrName>
                                        </p:attrNameLst>
                                      </p:cBhvr>
                                      <p:to>
                                        <p:strVal val="hidden"/>
                                      </p:to>
                                    </p:set>
                                  </p:childTnLst>
                                </p:cTn>
                              </p:par>
                              <p:par>
                                <p:cTn id="4008" presetID="1" presetClass="entr" presetSubtype="0" fill="hold" grpId="3" nodeType="withEffect">
                                  <p:stCondLst>
                                    <p:cond delay="0"/>
                                  </p:stCondLst>
                                  <p:childTnLst>
                                    <p:set>
                                      <p:cBhvr>
                                        <p:cTn id="4009" dur="1" fill="hold">
                                          <p:stCondLst>
                                            <p:cond delay="0"/>
                                          </p:stCondLst>
                                        </p:cTn>
                                        <p:tgtEl>
                                          <p:spTgt spid="580"/>
                                        </p:tgtEl>
                                        <p:attrNameLst>
                                          <p:attrName>style.visibility</p:attrName>
                                        </p:attrNameLst>
                                      </p:cBhvr>
                                      <p:to>
                                        <p:strVal val="visible"/>
                                      </p:to>
                                    </p:set>
                                  </p:childTnLst>
                                </p:cTn>
                              </p:par>
                              <p:par>
                                <p:cTn id="4010" presetID="1" presetClass="entr" presetSubtype="0" fill="hold" grpId="3" nodeType="withEffect">
                                  <p:stCondLst>
                                    <p:cond delay="0"/>
                                  </p:stCondLst>
                                  <p:childTnLst>
                                    <p:set>
                                      <p:cBhvr>
                                        <p:cTn id="4011"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82"/>
                  </p:tgtEl>
                </p:cond>
              </p:nextCondLst>
            </p:seq>
            <p:seq concurrent="1" nextAc="seek">
              <p:cTn id="4012" restart="whenNotActive" fill="hold" evtFilter="cancelBubble" nodeType="interactiveSeq">
                <p:stCondLst>
                  <p:cond evt="onClick" delay="0">
                    <p:tgtEl>
                      <p:spTgt spid="581"/>
                    </p:tgtEl>
                  </p:cond>
                </p:stCondLst>
                <p:endSync evt="end" delay="0">
                  <p:rtn val="all"/>
                </p:endSync>
                <p:childTnLst>
                  <p:par>
                    <p:cTn id="4013" fill="hold">
                      <p:stCondLst>
                        <p:cond delay="0"/>
                      </p:stCondLst>
                      <p:childTnLst>
                        <p:par>
                          <p:cTn id="4014" fill="hold">
                            <p:stCondLst>
                              <p:cond delay="0"/>
                            </p:stCondLst>
                            <p:childTnLst>
                              <p:par>
                                <p:cTn id="4015" presetID="1" presetClass="exit" presetSubtype="0" fill="hold" grpId="2" nodeType="withEffect">
                                  <p:stCondLst>
                                    <p:cond delay="0"/>
                                  </p:stCondLst>
                                  <p:childTnLst>
                                    <p:set>
                                      <p:cBhvr>
                                        <p:cTn id="4016" dur="1" fill="hold">
                                          <p:stCondLst>
                                            <p:cond delay="0"/>
                                          </p:stCondLst>
                                        </p:cTn>
                                        <p:tgtEl>
                                          <p:spTgt spid="581"/>
                                        </p:tgtEl>
                                        <p:attrNameLst>
                                          <p:attrName>style.visibility</p:attrName>
                                        </p:attrNameLst>
                                      </p:cBhvr>
                                      <p:to>
                                        <p:strVal val="hidden"/>
                                      </p:to>
                                    </p:set>
                                  </p:childTnLst>
                                </p:cTn>
                              </p:par>
                              <p:par>
                                <p:cTn id="4017" presetID="1" presetClass="exit" presetSubtype="0" fill="hold" grpId="2" nodeType="withEffect">
                                  <p:stCondLst>
                                    <p:cond delay="0"/>
                                  </p:stCondLst>
                                  <p:childTnLst>
                                    <p:set>
                                      <p:cBhvr>
                                        <p:cTn id="4018" dur="1" fill="hold">
                                          <p:stCondLst>
                                            <p:cond delay="0"/>
                                          </p:stCondLst>
                                        </p:cTn>
                                        <p:tgtEl>
                                          <p:spTgt spid="582"/>
                                        </p:tgtEl>
                                        <p:attrNameLst>
                                          <p:attrName>style.visibility</p:attrName>
                                        </p:attrNameLst>
                                      </p:cBhvr>
                                      <p:to>
                                        <p:strVal val="hidden"/>
                                      </p:to>
                                    </p:set>
                                  </p:childTnLst>
                                </p:cTn>
                              </p:par>
                              <p:par>
                                <p:cTn id="4019" presetID="1" presetClass="entr" presetSubtype="0" fill="hold" grpId="3" nodeType="withEffect">
                                  <p:stCondLst>
                                    <p:cond delay="0"/>
                                  </p:stCondLst>
                                  <p:childTnLst>
                                    <p:set>
                                      <p:cBhvr>
                                        <p:cTn id="4020" dur="1" fill="hold">
                                          <p:stCondLst>
                                            <p:cond delay="0"/>
                                          </p:stCondLst>
                                        </p:cTn>
                                        <p:tgtEl>
                                          <p:spTgt spid="584"/>
                                        </p:tgtEl>
                                        <p:attrNameLst>
                                          <p:attrName>style.visibility</p:attrName>
                                        </p:attrNameLst>
                                      </p:cBhvr>
                                      <p:to>
                                        <p:strVal val="visible"/>
                                      </p:to>
                                    </p:set>
                                  </p:childTnLst>
                                </p:cTn>
                              </p:par>
                              <p:par>
                                <p:cTn id="4021" presetID="1" presetClass="entr" presetSubtype="0" fill="hold" grpId="3" nodeType="withEffect">
                                  <p:stCondLst>
                                    <p:cond delay="0"/>
                                  </p:stCondLst>
                                  <p:childTnLst>
                                    <p:set>
                                      <p:cBhvr>
                                        <p:cTn id="4022" dur="1" fill="hold">
                                          <p:stCondLst>
                                            <p:cond delay="0"/>
                                          </p:stCondLst>
                                        </p:cTn>
                                        <p:tgtEl>
                                          <p:spTgt spid="583"/>
                                        </p:tgtEl>
                                        <p:attrNameLst>
                                          <p:attrName>style.visibility</p:attrName>
                                        </p:attrNameLst>
                                      </p:cBhvr>
                                      <p:to>
                                        <p:strVal val="visible"/>
                                      </p:to>
                                    </p:set>
                                  </p:childTnLst>
                                </p:cTn>
                              </p:par>
                            </p:childTnLst>
                          </p:cTn>
                        </p:par>
                      </p:childTnLst>
                    </p:cTn>
                  </p:par>
                </p:childTnLst>
              </p:cTn>
              <p:nextCondLst>
                <p:cond evt="onClick" delay="0">
                  <p:tgtEl>
                    <p:spTgt spid="581"/>
                  </p:tgtEl>
                </p:cond>
              </p:nextCondLst>
            </p:seq>
            <p:seq concurrent="1" nextAc="seek">
              <p:cTn id="4023" restart="whenNotActive" fill="hold" evtFilter="cancelBubble" nodeType="interactiveSeq">
                <p:stCondLst>
                  <p:cond evt="onClick" delay="0">
                    <p:tgtEl>
                      <p:spTgt spid="584"/>
                    </p:tgtEl>
                  </p:cond>
                </p:stCondLst>
                <p:endSync evt="end" delay="0">
                  <p:rtn val="all"/>
                </p:endSync>
                <p:childTnLst>
                  <p:par>
                    <p:cTn id="4024" fill="hold">
                      <p:stCondLst>
                        <p:cond delay="0"/>
                      </p:stCondLst>
                      <p:childTnLst>
                        <p:par>
                          <p:cTn id="4025" fill="hold">
                            <p:stCondLst>
                              <p:cond delay="0"/>
                            </p:stCondLst>
                            <p:childTnLst>
                              <p:par>
                                <p:cTn id="4026" presetID="1" presetClass="exit" presetSubtype="0" fill="hold" grpId="1" nodeType="withEffect">
                                  <p:stCondLst>
                                    <p:cond delay="0"/>
                                  </p:stCondLst>
                                  <p:childTnLst>
                                    <p:set>
                                      <p:cBhvr>
                                        <p:cTn id="4027" dur="1" fill="hold">
                                          <p:stCondLst>
                                            <p:cond delay="0"/>
                                          </p:stCondLst>
                                        </p:cTn>
                                        <p:tgtEl>
                                          <p:spTgt spid="584"/>
                                        </p:tgtEl>
                                        <p:attrNameLst>
                                          <p:attrName>style.visibility</p:attrName>
                                        </p:attrNameLst>
                                      </p:cBhvr>
                                      <p:to>
                                        <p:strVal val="hidden"/>
                                      </p:to>
                                    </p:set>
                                  </p:childTnLst>
                                </p:cTn>
                              </p:par>
                              <p:par>
                                <p:cTn id="4028" presetID="1" presetClass="exit" presetSubtype="0" fill="hold" grpId="1" nodeType="withEffect">
                                  <p:stCondLst>
                                    <p:cond delay="0"/>
                                  </p:stCondLst>
                                  <p:childTnLst>
                                    <p:set>
                                      <p:cBhvr>
                                        <p:cTn id="4029" dur="1" fill="hold">
                                          <p:stCondLst>
                                            <p:cond delay="0"/>
                                          </p:stCondLst>
                                        </p:cTn>
                                        <p:tgtEl>
                                          <p:spTgt spid="583"/>
                                        </p:tgtEl>
                                        <p:attrNameLst>
                                          <p:attrName>style.visibility</p:attrName>
                                        </p:attrNameLst>
                                      </p:cBhvr>
                                      <p:to>
                                        <p:strVal val="hidden"/>
                                      </p:to>
                                    </p:set>
                                  </p:childTnLst>
                                </p:cTn>
                              </p:par>
                              <p:par>
                                <p:cTn id="4030" presetID="1" presetClass="entr" presetSubtype="0" fill="hold" grpId="0" nodeType="withEffect">
                                  <p:stCondLst>
                                    <p:cond delay="0"/>
                                  </p:stCondLst>
                                  <p:childTnLst>
                                    <p:set>
                                      <p:cBhvr>
                                        <p:cTn id="4031" dur="1" fill="hold">
                                          <p:stCondLst>
                                            <p:cond delay="0"/>
                                          </p:stCondLst>
                                        </p:cTn>
                                        <p:tgtEl>
                                          <p:spTgt spid="582"/>
                                        </p:tgtEl>
                                        <p:attrNameLst>
                                          <p:attrName>style.visibility</p:attrName>
                                        </p:attrNameLst>
                                      </p:cBhvr>
                                      <p:to>
                                        <p:strVal val="visible"/>
                                      </p:to>
                                    </p:set>
                                  </p:childTnLst>
                                </p:cTn>
                              </p:par>
                              <p:par>
                                <p:cTn id="4032" presetID="1" presetClass="entr" presetSubtype="0" fill="hold" grpId="0" nodeType="withEffect">
                                  <p:stCondLst>
                                    <p:cond delay="0"/>
                                  </p:stCondLst>
                                  <p:childTnLst>
                                    <p:set>
                                      <p:cBhvr>
                                        <p:cTn id="4033"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84"/>
                  </p:tgtEl>
                </p:cond>
              </p:nextCondLst>
            </p:seq>
            <p:seq concurrent="1" nextAc="seek">
              <p:cTn id="4034" restart="whenNotActive" fill="hold" evtFilter="cancelBubble" nodeType="interactiveSeq">
                <p:stCondLst>
                  <p:cond evt="onClick" delay="0">
                    <p:tgtEl>
                      <p:spTgt spid="583"/>
                    </p:tgtEl>
                  </p:cond>
                </p:stCondLst>
                <p:endSync evt="end" delay="0">
                  <p:rtn val="all"/>
                </p:endSync>
                <p:childTnLst>
                  <p:par>
                    <p:cTn id="4035" fill="hold">
                      <p:stCondLst>
                        <p:cond delay="0"/>
                      </p:stCondLst>
                      <p:childTnLst>
                        <p:par>
                          <p:cTn id="4036" fill="hold">
                            <p:stCondLst>
                              <p:cond delay="0"/>
                            </p:stCondLst>
                            <p:childTnLst>
                              <p:par>
                                <p:cTn id="4037" presetID="1" presetClass="exit" presetSubtype="0" fill="hold" grpId="2" nodeType="withEffect">
                                  <p:stCondLst>
                                    <p:cond delay="0"/>
                                  </p:stCondLst>
                                  <p:childTnLst>
                                    <p:set>
                                      <p:cBhvr>
                                        <p:cTn id="4038" dur="1" fill="hold">
                                          <p:stCondLst>
                                            <p:cond delay="0"/>
                                          </p:stCondLst>
                                        </p:cTn>
                                        <p:tgtEl>
                                          <p:spTgt spid="583"/>
                                        </p:tgtEl>
                                        <p:attrNameLst>
                                          <p:attrName>style.visibility</p:attrName>
                                        </p:attrNameLst>
                                      </p:cBhvr>
                                      <p:to>
                                        <p:strVal val="hidden"/>
                                      </p:to>
                                    </p:set>
                                  </p:childTnLst>
                                </p:cTn>
                              </p:par>
                              <p:par>
                                <p:cTn id="4039" presetID="1" presetClass="exit" presetSubtype="0" fill="hold" grpId="2" nodeType="withEffect">
                                  <p:stCondLst>
                                    <p:cond delay="0"/>
                                  </p:stCondLst>
                                  <p:childTnLst>
                                    <p:set>
                                      <p:cBhvr>
                                        <p:cTn id="4040" dur="1" fill="hold">
                                          <p:stCondLst>
                                            <p:cond delay="0"/>
                                          </p:stCondLst>
                                        </p:cTn>
                                        <p:tgtEl>
                                          <p:spTgt spid="584"/>
                                        </p:tgtEl>
                                        <p:attrNameLst>
                                          <p:attrName>style.visibility</p:attrName>
                                        </p:attrNameLst>
                                      </p:cBhvr>
                                      <p:to>
                                        <p:strVal val="hidden"/>
                                      </p:to>
                                    </p:set>
                                  </p:childTnLst>
                                </p:cTn>
                              </p:par>
                              <p:par>
                                <p:cTn id="4041" presetID="1" presetClass="entr" presetSubtype="0" fill="hold" grpId="0" nodeType="withEffect">
                                  <p:stCondLst>
                                    <p:cond delay="0"/>
                                  </p:stCondLst>
                                  <p:childTnLst>
                                    <p:set>
                                      <p:cBhvr>
                                        <p:cTn id="4042" dur="1" fill="hold">
                                          <p:stCondLst>
                                            <p:cond delay="0"/>
                                          </p:stCondLst>
                                        </p:cTn>
                                        <p:tgtEl>
                                          <p:spTgt spid="586"/>
                                        </p:tgtEl>
                                        <p:attrNameLst>
                                          <p:attrName>style.visibility</p:attrName>
                                        </p:attrNameLst>
                                      </p:cBhvr>
                                      <p:to>
                                        <p:strVal val="visible"/>
                                      </p:to>
                                    </p:set>
                                  </p:childTnLst>
                                </p:cTn>
                              </p:par>
                              <p:par>
                                <p:cTn id="4043" presetID="1" presetClass="entr" presetSubtype="0" fill="hold" grpId="0" nodeType="withEffect">
                                  <p:stCondLst>
                                    <p:cond delay="0"/>
                                  </p:stCondLst>
                                  <p:childTnLst>
                                    <p:set>
                                      <p:cBhvr>
                                        <p:cTn id="4044"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3"/>
                  </p:tgtEl>
                </p:cond>
              </p:nextCondLst>
            </p:seq>
            <p:seq concurrent="1" nextAc="seek">
              <p:cTn id="4045" restart="whenNotActive" fill="hold" evtFilter="cancelBubble" nodeType="interactiveSeq">
                <p:stCondLst>
                  <p:cond evt="onClick" delay="0">
                    <p:tgtEl>
                      <p:spTgt spid="586"/>
                    </p:tgtEl>
                  </p:cond>
                </p:stCondLst>
                <p:endSync evt="end" delay="0">
                  <p:rtn val="all"/>
                </p:endSync>
                <p:childTnLst>
                  <p:par>
                    <p:cTn id="4046" fill="hold">
                      <p:stCondLst>
                        <p:cond delay="0"/>
                      </p:stCondLst>
                      <p:childTnLst>
                        <p:par>
                          <p:cTn id="4047" fill="hold">
                            <p:stCondLst>
                              <p:cond delay="0"/>
                            </p:stCondLst>
                            <p:childTnLst>
                              <p:par>
                                <p:cTn id="4048" presetID="1" presetClass="exit" presetSubtype="0" fill="hold" grpId="1" nodeType="withEffect">
                                  <p:stCondLst>
                                    <p:cond delay="0"/>
                                  </p:stCondLst>
                                  <p:childTnLst>
                                    <p:set>
                                      <p:cBhvr>
                                        <p:cTn id="4049" dur="1" fill="hold">
                                          <p:stCondLst>
                                            <p:cond delay="0"/>
                                          </p:stCondLst>
                                        </p:cTn>
                                        <p:tgtEl>
                                          <p:spTgt spid="586"/>
                                        </p:tgtEl>
                                        <p:attrNameLst>
                                          <p:attrName>style.visibility</p:attrName>
                                        </p:attrNameLst>
                                      </p:cBhvr>
                                      <p:to>
                                        <p:strVal val="hidden"/>
                                      </p:to>
                                    </p:set>
                                  </p:childTnLst>
                                </p:cTn>
                              </p:par>
                              <p:par>
                                <p:cTn id="4050" presetID="1" presetClass="exit" presetSubtype="0" fill="hold" grpId="1" nodeType="withEffect">
                                  <p:stCondLst>
                                    <p:cond delay="0"/>
                                  </p:stCondLst>
                                  <p:childTnLst>
                                    <p:set>
                                      <p:cBhvr>
                                        <p:cTn id="4051" dur="1" fill="hold">
                                          <p:stCondLst>
                                            <p:cond delay="0"/>
                                          </p:stCondLst>
                                        </p:cTn>
                                        <p:tgtEl>
                                          <p:spTgt spid="585"/>
                                        </p:tgtEl>
                                        <p:attrNameLst>
                                          <p:attrName>style.visibility</p:attrName>
                                        </p:attrNameLst>
                                      </p:cBhvr>
                                      <p:to>
                                        <p:strVal val="hidden"/>
                                      </p:to>
                                    </p:set>
                                  </p:childTnLst>
                                </p:cTn>
                              </p:par>
                              <p:par>
                                <p:cTn id="4052" presetID="1" presetClass="entr" presetSubtype="0" fill="hold" grpId="0" nodeType="withEffect">
                                  <p:stCondLst>
                                    <p:cond delay="0"/>
                                  </p:stCondLst>
                                  <p:childTnLst>
                                    <p:set>
                                      <p:cBhvr>
                                        <p:cTn id="4053" dur="1" fill="hold">
                                          <p:stCondLst>
                                            <p:cond delay="0"/>
                                          </p:stCondLst>
                                        </p:cTn>
                                        <p:tgtEl>
                                          <p:spTgt spid="584"/>
                                        </p:tgtEl>
                                        <p:attrNameLst>
                                          <p:attrName>style.visibility</p:attrName>
                                        </p:attrNameLst>
                                      </p:cBhvr>
                                      <p:to>
                                        <p:strVal val="visible"/>
                                      </p:to>
                                    </p:set>
                                  </p:childTnLst>
                                </p:cTn>
                              </p:par>
                              <p:par>
                                <p:cTn id="4054" presetID="1" presetClass="entr" presetSubtype="0" fill="hold" grpId="0" nodeType="withEffect">
                                  <p:stCondLst>
                                    <p:cond delay="0"/>
                                  </p:stCondLst>
                                  <p:childTnLst>
                                    <p:set>
                                      <p:cBhvr>
                                        <p:cTn id="4055" dur="1" fill="hold">
                                          <p:stCondLst>
                                            <p:cond delay="0"/>
                                          </p:stCondLst>
                                        </p:cTn>
                                        <p:tgtEl>
                                          <p:spTgt spid="583"/>
                                        </p:tgtEl>
                                        <p:attrNameLst>
                                          <p:attrName>style.visibility</p:attrName>
                                        </p:attrNameLst>
                                      </p:cBhvr>
                                      <p:to>
                                        <p:strVal val="visible"/>
                                      </p:to>
                                    </p:set>
                                  </p:childTnLst>
                                </p:cTn>
                              </p:par>
                            </p:childTnLst>
                          </p:cTn>
                        </p:par>
                      </p:childTnLst>
                    </p:cTn>
                  </p:par>
                </p:childTnLst>
              </p:cTn>
              <p:nextCondLst>
                <p:cond evt="onClick" delay="0">
                  <p:tgtEl>
                    <p:spTgt spid="586"/>
                  </p:tgtEl>
                </p:cond>
              </p:nextCondLst>
            </p:seq>
            <p:seq concurrent="1" nextAc="seek">
              <p:cTn id="4056" restart="whenNotActive" fill="hold" evtFilter="cancelBubble" nodeType="interactiveSeq">
                <p:stCondLst>
                  <p:cond evt="onClick" delay="0">
                    <p:tgtEl>
                      <p:spTgt spid="585"/>
                    </p:tgtEl>
                  </p:cond>
                </p:stCondLst>
                <p:endSync evt="end" delay="0">
                  <p:rtn val="all"/>
                </p:endSync>
                <p:childTnLst>
                  <p:par>
                    <p:cTn id="4057" fill="hold">
                      <p:stCondLst>
                        <p:cond delay="0"/>
                      </p:stCondLst>
                      <p:childTnLst>
                        <p:par>
                          <p:cTn id="4058" fill="hold">
                            <p:stCondLst>
                              <p:cond delay="0"/>
                            </p:stCondLst>
                            <p:childTnLst>
                              <p:par>
                                <p:cTn id="4059" presetID="1" presetClass="exit" presetSubtype="0" fill="hold" grpId="2" nodeType="withEffect">
                                  <p:stCondLst>
                                    <p:cond delay="0"/>
                                  </p:stCondLst>
                                  <p:childTnLst>
                                    <p:set>
                                      <p:cBhvr>
                                        <p:cTn id="4060" dur="1" fill="hold">
                                          <p:stCondLst>
                                            <p:cond delay="0"/>
                                          </p:stCondLst>
                                        </p:cTn>
                                        <p:tgtEl>
                                          <p:spTgt spid="585"/>
                                        </p:tgtEl>
                                        <p:attrNameLst>
                                          <p:attrName>style.visibility</p:attrName>
                                        </p:attrNameLst>
                                      </p:cBhvr>
                                      <p:to>
                                        <p:strVal val="hidden"/>
                                      </p:to>
                                    </p:set>
                                  </p:childTnLst>
                                </p:cTn>
                              </p:par>
                              <p:par>
                                <p:cTn id="4061" presetID="1" presetClass="exit" presetSubtype="0" fill="hold" grpId="2" nodeType="withEffect">
                                  <p:stCondLst>
                                    <p:cond delay="0"/>
                                  </p:stCondLst>
                                  <p:childTnLst>
                                    <p:set>
                                      <p:cBhvr>
                                        <p:cTn id="4062" dur="1" fill="hold">
                                          <p:stCondLst>
                                            <p:cond delay="0"/>
                                          </p:stCondLst>
                                        </p:cTn>
                                        <p:tgtEl>
                                          <p:spTgt spid="586"/>
                                        </p:tgtEl>
                                        <p:attrNameLst>
                                          <p:attrName>style.visibility</p:attrName>
                                        </p:attrNameLst>
                                      </p:cBhvr>
                                      <p:to>
                                        <p:strVal val="hidden"/>
                                      </p:to>
                                    </p:set>
                                  </p:childTnLst>
                                </p:cTn>
                              </p:par>
                              <p:par>
                                <p:cTn id="4063" presetID="1" presetClass="entr" presetSubtype="0" fill="hold" grpId="3" nodeType="withEffect">
                                  <p:stCondLst>
                                    <p:cond delay="0"/>
                                  </p:stCondLst>
                                  <p:childTnLst>
                                    <p:set>
                                      <p:cBhvr>
                                        <p:cTn id="4064" dur="1" fill="hold">
                                          <p:stCondLst>
                                            <p:cond delay="0"/>
                                          </p:stCondLst>
                                        </p:cTn>
                                        <p:tgtEl>
                                          <p:spTgt spid="588"/>
                                        </p:tgtEl>
                                        <p:attrNameLst>
                                          <p:attrName>style.visibility</p:attrName>
                                        </p:attrNameLst>
                                      </p:cBhvr>
                                      <p:to>
                                        <p:strVal val="visible"/>
                                      </p:to>
                                    </p:set>
                                  </p:childTnLst>
                                </p:cTn>
                              </p:par>
                              <p:par>
                                <p:cTn id="4065" presetID="1" presetClass="entr" presetSubtype="0" fill="hold" grpId="3" nodeType="withEffect">
                                  <p:stCondLst>
                                    <p:cond delay="0"/>
                                  </p:stCondLst>
                                  <p:childTnLst>
                                    <p:set>
                                      <p:cBhvr>
                                        <p:cTn id="4066"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85"/>
                  </p:tgtEl>
                </p:cond>
              </p:nextCondLst>
            </p:seq>
            <p:seq concurrent="1" nextAc="seek">
              <p:cTn id="4067" restart="whenNotActive" fill="hold" evtFilter="cancelBubble" nodeType="interactiveSeq">
                <p:stCondLst>
                  <p:cond evt="onClick" delay="0">
                    <p:tgtEl>
                      <p:spTgt spid="588"/>
                    </p:tgtEl>
                  </p:cond>
                </p:stCondLst>
                <p:endSync evt="end" delay="0">
                  <p:rtn val="all"/>
                </p:endSync>
                <p:childTnLst>
                  <p:par>
                    <p:cTn id="4068" fill="hold">
                      <p:stCondLst>
                        <p:cond delay="0"/>
                      </p:stCondLst>
                      <p:childTnLst>
                        <p:par>
                          <p:cTn id="4069" fill="hold">
                            <p:stCondLst>
                              <p:cond delay="0"/>
                            </p:stCondLst>
                            <p:childTnLst>
                              <p:par>
                                <p:cTn id="4070" presetID="1" presetClass="exit" presetSubtype="0" fill="hold" grpId="1" nodeType="withEffect">
                                  <p:stCondLst>
                                    <p:cond delay="0"/>
                                  </p:stCondLst>
                                  <p:childTnLst>
                                    <p:set>
                                      <p:cBhvr>
                                        <p:cTn id="4071" dur="1" fill="hold">
                                          <p:stCondLst>
                                            <p:cond delay="0"/>
                                          </p:stCondLst>
                                        </p:cTn>
                                        <p:tgtEl>
                                          <p:spTgt spid="588"/>
                                        </p:tgtEl>
                                        <p:attrNameLst>
                                          <p:attrName>style.visibility</p:attrName>
                                        </p:attrNameLst>
                                      </p:cBhvr>
                                      <p:to>
                                        <p:strVal val="hidden"/>
                                      </p:to>
                                    </p:set>
                                  </p:childTnLst>
                                </p:cTn>
                              </p:par>
                              <p:par>
                                <p:cTn id="4072" presetID="1" presetClass="exit" presetSubtype="0" fill="hold" grpId="1" nodeType="withEffect">
                                  <p:stCondLst>
                                    <p:cond delay="0"/>
                                  </p:stCondLst>
                                  <p:childTnLst>
                                    <p:set>
                                      <p:cBhvr>
                                        <p:cTn id="4073" dur="1" fill="hold">
                                          <p:stCondLst>
                                            <p:cond delay="0"/>
                                          </p:stCondLst>
                                        </p:cTn>
                                        <p:tgtEl>
                                          <p:spTgt spid="587"/>
                                        </p:tgtEl>
                                        <p:attrNameLst>
                                          <p:attrName>style.visibility</p:attrName>
                                        </p:attrNameLst>
                                      </p:cBhvr>
                                      <p:to>
                                        <p:strVal val="hidden"/>
                                      </p:to>
                                    </p:set>
                                  </p:childTnLst>
                                </p:cTn>
                              </p:par>
                              <p:par>
                                <p:cTn id="4074" presetID="1" presetClass="entr" presetSubtype="0" fill="hold" grpId="3" nodeType="withEffect">
                                  <p:stCondLst>
                                    <p:cond delay="0"/>
                                  </p:stCondLst>
                                  <p:childTnLst>
                                    <p:set>
                                      <p:cBhvr>
                                        <p:cTn id="4075" dur="1" fill="hold">
                                          <p:stCondLst>
                                            <p:cond delay="0"/>
                                          </p:stCondLst>
                                        </p:cTn>
                                        <p:tgtEl>
                                          <p:spTgt spid="586"/>
                                        </p:tgtEl>
                                        <p:attrNameLst>
                                          <p:attrName>style.visibility</p:attrName>
                                        </p:attrNameLst>
                                      </p:cBhvr>
                                      <p:to>
                                        <p:strVal val="visible"/>
                                      </p:to>
                                    </p:set>
                                  </p:childTnLst>
                                </p:cTn>
                              </p:par>
                              <p:par>
                                <p:cTn id="4076" presetID="1" presetClass="entr" presetSubtype="0" fill="hold" grpId="3" nodeType="withEffect">
                                  <p:stCondLst>
                                    <p:cond delay="0"/>
                                  </p:stCondLst>
                                  <p:childTnLst>
                                    <p:set>
                                      <p:cBhvr>
                                        <p:cTn id="4077"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8"/>
                  </p:tgtEl>
                </p:cond>
              </p:nextCondLst>
            </p:seq>
            <p:seq concurrent="1" nextAc="seek">
              <p:cTn id="4078" restart="whenNotActive" fill="hold" evtFilter="cancelBubble" nodeType="interactiveSeq">
                <p:stCondLst>
                  <p:cond evt="onClick" delay="0">
                    <p:tgtEl>
                      <p:spTgt spid="587"/>
                    </p:tgtEl>
                  </p:cond>
                </p:stCondLst>
                <p:endSync evt="end" delay="0">
                  <p:rtn val="all"/>
                </p:endSync>
                <p:childTnLst>
                  <p:par>
                    <p:cTn id="4079" fill="hold">
                      <p:stCondLst>
                        <p:cond delay="0"/>
                      </p:stCondLst>
                      <p:childTnLst>
                        <p:par>
                          <p:cTn id="4080" fill="hold">
                            <p:stCondLst>
                              <p:cond delay="0"/>
                            </p:stCondLst>
                            <p:childTnLst>
                              <p:par>
                                <p:cTn id="4081" presetID="1" presetClass="exit" presetSubtype="0" fill="hold" grpId="2" nodeType="withEffect">
                                  <p:stCondLst>
                                    <p:cond delay="0"/>
                                  </p:stCondLst>
                                  <p:childTnLst>
                                    <p:set>
                                      <p:cBhvr>
                                        <p:cTn id="4082" dur="1" fill="hold">
                                          <p:stCondLst>
                                            <p:cond delay="0"/>
                                          </p:stCondLst>
                                        </p:cTn>
                                        <p:tgtEl>
                                          <p:spTgt spid="587"/>
                                        </p:tgtEl>
                                        <p:attrNameLst>
                                          <p:attrName>style.visibility</p:attrName>
                                        </p:attrNameLst>
                                      </p:cBhvr>
                                      <p:to>
                                        <p:strVal val="hidden"/>
                                      </p:to>
                                    </p:set>
                                  </p:childTnLst>
                                </p:cTn>
                              </p:par>
                              <p:par>
                                <p:cTn id="4083" presetID="1" presetClass="exit" presetSubtype="0" fill="hold" grpId="2" nodeType="withEffect">
                                  <p:stCondLst>
                                    <p:cond delay="0"/>
                                  </p:stCondLst>
                                  <p:childTnLst>
                                    <p:set>
                                      <p:cBhvr>
                                        <p:cTn id="4084" dur="1" fill="hold">
                                          <p:stCondLst>
                                            <p:cond delay="0"/>
                                          </p:stCondLst>
                                        </p:cTn>
                                        <p:tgtEl>
                                          <p:spTgt spid="588"/>
                                        </p:tgtEl>
                                        <p:attrNameLst>
                                          <p:attrName>style.visibility</p:attrName>
                                        </p:attrNameLst>
                                      </p:cBhvr>
                                      <p:to>
                                        <p:strVal val="hidden"/>
                                      </p:to>
                                    </p:set>
                                  </p:childTnLst>
                                </p:cTn>
                              </p:par>
                              <p:par>
                                <p:cTn id="4085" presetID="1" presetClass="entr" presetSubtype="0" fill="hold" grpId="0" nodeType="withEffect">
                                  <p:stCondLst>
                                    <p:cond delay="0"/>
                                  </p:stCondLst>
                                  <p:childTnLst>
                                    <p:set>
                                      <p:cBhvr>
                                        <p:cTn id="4086" dur="1" fill="hold">
                                          <p:stCondLst>
                                            <p:cond delay="0"/>
                                          </p:stCondLst>
                                        </p:cTn>
                                        <p:tgtEl>
                                          <p:spTgt spid="590"/>
                                        </p:tgtEl>
                                        <p:attrNameLst>
                                          <p:attrName>style.visibility</p:attrName>
                                        </p:attrNameLst>
                                      </p:cBhvr>
                                      <p:to>
                                        <p:strVal val="visible"/>
                                      </p:to>
                                    </p:set>
                                  </p:childTnLst>
                                </p:cTn>
                              </p:par>
                              <p:par>
                                <p:cTn id="4087" presetID="1" presetClass="entr" presetSubtype="0" fill="hold" grpId="0" nodeType="withEffect">
                                  <p:stCondLst>
                                    <p:cond delay="0"/>
                                  </p:stCondLst>
                                  <p:childTnLst>
                                    <p:set>
                                      <p:cBhvr>
                                        <p:cTn id="4088"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87"/>
                  </p:tgtEl>
                </p:cond>
              </p:nextCondLst>
            </p:seq>
            <p:seq concurrent="1" nextAc="seek">
              <p:cTn id="4089" restart="whenNotActive" fill="hold" evtFilter="cancelBubble" nodeType="interactiveSeq">
                <p:stCondLst>
                  <p:cond evt="onClick" delay="0">
                    <p:tgtEl>
                      <p:spTgt spid="590"/>
                    </p:tgtEl>
                  </p:cond>
                </p:stCondLst>
                <p:endSync evt="end" delay="0">
                  <p:rtn val="all"/>
                </p:endSync>
                <p:childTnLst>
                  <p:par>
                    <p:cTn id="4090" fill="hold">
                      <p:stCondLst>
                        <p:cond delay="0"/>
                      </p:stCondLst>
                      <p:childTnLst>
                        <p:par>
                          <p:cTn id="4091" fill="hold">
                            <p:stCondLst>
                              <p:cond delay="0"/>
                            </p:stCondLst>
                            <p:childTnLst>
                              <p:par>
                                <p:cTn id="4092" presetID="1" presetClass="exit" presetSubtype="0" fill="hold" grpId="1" nodeType="withEffect">
                                  <p:stCondLst>
                                    <p:cond delay="0"/>
                                  </p:stCondLst>
                                  <p:childTnLst>
                                    <p:set>
                                      <p:cBhvr>
                                        <p:cTn id="4093" dur="1" fill="hold">
                                          <p:stCondLst>
                                            <p:cond delay="0"/>
                                          </p:stCondLst>
                                        </p:cTn>
                                        <p:tgtEl>
                                          <p:spTgt spid="590"/>
                                        </p:tgtEl>
                                        <p:attrNameLst>
                                          <p:attrName>style.visibility</p:attrName>
                                        </p:attrNameLst>
                                      </p:cBhvr>
                                      <p:to>
                                        <p:strVal val="hidden"/>
                                      </p:to>
                                    </p:set>
                                  </p:childTnLst>
                                </p:cTn>
                              </p:par>
                              <p:par>
                                <p:cTn id="4094" presetID="1" presetClass="exit" presetSubtype="0" fill="hold" grpId="1" nodeType="withEffect">
                                  <p:stCondLst>
                                    <p:cond delay="0"/>
                                  </p:stCondLst>
                                  <p:childTnLst>
                                    <p:set>
                                      <p:cBhvr>
                                        <p:cTn id="4095" dur="1" fill="hold">
                                          <p:stCondLst>
                                            <p:cond delay="0"/>
                                          </p:stCondLst>
                                        </p:cTn>
                                        <p:tgtEl>
                                          <p:spTgt spid="589"/>
                                        </p:tgtEl>
                                        <p:attrNameLst>
                                          <p:attrName>style.visibility</p:attrName>
                                        </p:attrNameLst>
                                      </p:cBhvr>
                                      <p:to>
                                        <p:strVal val="hidden"/>
                                      </p:to>
                                    </p:set>
                                  </p:childTnLst>
                                </p:cTn>
                              </p:par>
                              <p:par>
                                <p:cTn id="4096" presetID="1" presetClass="entr" presetSubtype="0" fill="hold" grpId="0" nodeType="withEffect">
                                  <p:stCondLst>
                                    <p:cond delay="0"/>
                                  </p:stCondLst>
                                  <p:childTnLst>
                                    <p:set>
                                      <p:cBhvr>
                                        <p:cTn id="4097" dur="1" fill="hold">
                                          <p:stCondLst>
                                            <p:cond delay="0"/>
                                          </p:stCondLst>
                                        </p:cTn>
                                        <p:tgtEl>
                                          <p:spTgt spid="588"/>
                                        </p:tgtEl>
                                        <p:attrNameLst>
                                          <p:attrName>style.visibility</p:attrName>
                                        </p:attrNameLst>
                                      </p:cBhvr>
                                      <p:to>
                                        <p:strVal val="visible"/>
                                      </p:to>
                                    </p:set>
                                  </p:childTnLst>
                                </p:cTn>
                              </p:par>
                              <p:par>
                                <p:cTn id="4098" presetID="1" presetClass="entr" presetSubtype="0" fill="hold" grpId="0" nodeType="withEffect">
                                  <p:stCondLst>
                                    <p:cond delay="0"/>
                                  </p:stCondLst>
                                  <p:childTnLst>
                                    <p:set>
                                      <p:cBhvr>
                                        <p:cTn id="4099"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90"/>
                  </p:tgtEl>
                </p:cond>
              </p:nextCondLst>
            </p:seq>
            <p:seq concurrent="1" nextAc="seek">
              <p:cTn id="4100" restart="whenNotActive" fill="hold" evtFilter="cancelBubble" nodeType="interactiveSeq">
                <p:stCondLst>
                  <p:cond evt="onClick" delay="0">
                    <p:tgtEl>
                      <p:spTgt spid="589"/>
                    </p:tgtEl>
                  </p:cond>
                </p:stCondLst>
                <p:endSync evt="end" delay="0">
                  <p:rtn val="all"/>
                </p:endSync>
                <p:childTnLst>
                  <p:par>
                    <p:cTn id="4101" fill="hold">
                      <p:stCondLst>
                        <p:cond delay="0"/>
                      </p:stCondLst>
                      <p:childTnLst>
                        <p:par>
                          <p:cTn id="4102" fill="hold">
                            <p:stCondLst>
                              <p:cond delay="0"/>
                            </p:stCondLst>
                            <p:childTnLst>
                              <p:par>
                                <p:cTn id="4103" presetID="1" presetClass="exit" presetSubtype="0" fill="hold" grpId="2" nodeType="withEffect">
                                  <p:stCondLst>
                                    <p:cond delay="0"/>
                                  </p:stCondLst>
                                  <p:childTnLst>
                                    <p:set>
                                      <p:cBhvr>
                                        <p:cTn id="4104" dur="1" fill="hold">
                                          <p:stCondLst>
                                            <p:cond delay="0"/>
                                          </p:stCondLst>
                                        </p:cTn>
                                        <p:tgtEl>
                                          <p:spTgt spid="589"/>
                                        </p:tgtEl>
                                        <p:attrNameLst>
                                          <p:attrName>style.visibility</p:attrName>
                                        </p:attrNameLst>
                                      </p:cBhvr>
                                      <p:to>
                                        <p:strVal val="hidden"/>
                                      </p:to>
                                    </p:set>
                                  </p:childTnLst>
                                </p:cTn>
                              </p:par>
                              <p:par>
                                <p:cTn id="4105" presetID="1" presetClass="exit" presetSubtype="0" fill="hold" grpId="2" nodeType="withEffect">
                                  <p:stCondLst>
                                    <p:cond delay="0"/>
                                  </p:stCondLst>
                                  <p:childTnLst>
                                    <p:set>
                                      <p:cBhvr>
                                        <p:cTn id="4106" dur="1" fill="hold">
                                          <p:stCondLst>
                                            <p:cond delay="0"/>
                                          </p:stCondLst>
                                        </p:cTn>
                                        <p:tgtEl>
                                          <p:spTgt spid="590"/>
                                        </p:tgtEl>
                                        <p:attrNameLst>
                                          <p:attrName>style.visibility</p:attrName>
                                        </p:attrNameLst>
                                      </p:cBhvr>
                                      <p:to>
                                        <p:strVal val="hidden"/>
                                      </p:to>
                                    </p:set>
                                  </p:childTnLst>
                                </p:cTn>
                              </p:par>
                              <p:par>
                                <p:cTn id="4107" presetID="1" presetClass="entr" presetSubtype="0" fill="hold" grpId="3" nodeType="withEffect">
                                  <p:stCondLst>
                                    <p:cond delay="0"/>
                                  </p:stCondLst>
                                  <p:childTnLst>
                                    <p:set>
                                      <p:cBhvr>
                                        <p:cTn id="4108" dur="1" fill="hold">
                                          <p:stCondLst>
                                            <p:cond delay="0"/>
                                          </p:stCondLst>
                                        </p:cTn>
                                        <p:tgtEl>
                                          <p:spTgt spid="592"/>
                                        </p:tgtEl>
                                        <p:attrNameLst>
                                          <p:attrName>style.visibility</p:attrName>
                                        </p:attrNameLst>
                                      </p:cBhvr>
                                      <p:to>
                                        <p:strVal val="visible"/>
                                      </p:to>
                                    </p:set>
                                  </p:childTnLst>
                                </p:cTn>
                              </p:par>
                              <p:par>
                                <p:cTn id="4109" presetID="1" presetClass="entr" presetSubtype="0" fill="hold" grpId="3" nodeType="withEffect">
                                  <p:stCondLst>
                                    <p:cond delay="0"/>
                                  </p:stCondLst>
                                  <p:childTnLst>
                                    <p:set>
                                      <p:cBhvr>
                                        <p:cTn id="4110"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89"/>
                  </p:tgtEl>
                </p:cond>
              </p:nextCondLst>
            </p:seq>
            <p:seq concurrent="1" nextAc="seek">
              <p:cTn id="4111" restart="whenNotActive" fill="hold" evtFilter="cancelBubble" nodeType="interactiveSeq">
                <p:stCondLst>
                  <p:cond evt="onClick" delay="0">
                    <p:tgtEl>
                      <p:spTgt spid="592"/>
                    </p:tgtEl>
                  </p:cond>
                </p:stCondLst>
                <p:endSync evt="end" delay="0">
                  <p:rtn val="all"/>
                </p:endSync>
                <p:childTnLst>
                  <p:par>
                    <p:cTn id="4112" fill="hold">
                      <p:stCondLst>
                        <p:cond delay="0"/>
                      </p:stCondLst>
                      <p:childTnLst>
                        <p:par>
                          <p:cTn id="4113" fill="hold">
                            <p:stCondLst>
                              <p:cond delay="0"/>
                            </p:stCondLst>
                            <p:childTnLst>
                              <p:par>
                                <p:cTn id="4114" presetID="1" presetClass="exit" presetSubtype="0" fill="hold" grpId="1" nodeType="withEffect">
                                  <p:stCondLst>
                                    <p:cond delay="0"/>
                                  </p:stCondLst>
                                  <p:childTnLst>
                                    <p:set>
                                      <p:cBhvr>
                                        <p:cTn id="4115" dur="1" fill="hold">
                                          <p:stCondLst>
                                            <p:cond delay="0"/>
                                          </p:stCondLst>
                                        </p:cTn>
                                        <p:tgtEl>
                                          <p:spTgt spid="592"/>
                                        </p:tgtEl>
                                        <p:attrNameLst>
                                          <p:attrName>style.visibility</p:attrName>
                                        </p:attrNameLst>
                                      </p:cBhvr>
                                      <p:to>
                                        <p:strVal val="hidden"/>
                                      </p:to>
                                    </p:set>
                                  </p:childTnLst>
                                </p:cTn>
                              </p:par>
                              <p:par>
                                <p:cTn id="4116" presetID="1" presetClass="exit" presetSubtype="0" fill="hold" grpId="1" nodeType="withEffect">
                                  <p:stCondLst>
                                    <p:cond delay="0"/>
                                  </p:stCondLst>
                                  <p:childTnLst>
                                    <p:set>
                                      <p:cBhvr>
                                        <p:cTn id="4117" dur="1" fill="hold">
                                          <p:stCondLst>
                                            <p:cond delay="0"/>
                                          </p:stCondLst>
                                        </p:cTn>
                                        <p:tgtEl>
                                          <p:spTgt spid="591"/>
                                        </p:tgtEl>
                                        <p:attrNameLst>
                                          <p:attrName>style.visibility</p:attrName>
                                        </p:attrNameLst>
                                      </p:cBhvr>
                                      <p:to>
                                        <p:strVal val="hidden"/>
                                      </p:to>
                                    </p:set>
                                  </p:childTnLst>
                                </p:cTn>
                              </p:par>
                              <p:par>
                                <p:cTn id="4118" presetID="1" presetClass="entr" presetSubtype="0" fill="hold" grpId="3" nodeType="withEffect">
                                  <p:stCondLst>
                                    <p:cond delay="0"/>
                                  </p:stCondLst>
                                  <p:childTnLst>
                                    <p:set>
                                      <p:cBhvr>
                                        <p:cTn id="4119" dur="1" fill="hold">
                                          <p:stCondLst>
                                            <p:cond delay="0"/>
                                          </p:stCondLst>
                                        </p:cTn>
                                        <p:tgtEl>
                                          <p:spTgt spid="590"/>
                                        </p:tgtEl>
                                        <p:attrNameLst>
                                          <p:attrName>style.visibility</p:attrName>
                                        </p:attrNameLst>
                                      </p:cBhvr>
                                      <p:to>
                                        <p:strVal val="visible"/>
                                      </p:to>
                                    </p:set>
                                  </p:childTnLst>
                                </p:cTn>
                              </p:par>
                              <p:par>
                                <p:cTn id="4120" presetID="1" presetClass="entr" presetSubtype="0" fill="hold" grpId="3" nodeType="withEffect">
                                  <p:stCondLst>
                                    <p:cond delay="0"/>
                                  </p:stCondLst>
                                  <p:childTnLst>
                                    <p:set>
                                      <p:cBhvr>
                                        <p:cTn id="4121"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92"/>
                  </p:tgtEl>
                </p:cond>
              </p:nextCondLst>
            </p:seq>
            <p:seq concurrent="1" nextAc="seek">
              <p:cTn id="4122" restart="whenNotActive" fill="hold" evtFilter="cancelBubble" nodeType="interactiveSeq">
                <p:stCondLst>
                  <p:cond evt="onClick" delay="0">
                    <p:tgtEl>
                      <p:spTgt spid="591"/>
                    </p:tgtEl>
                  </p:cond>
                </p:stCondLst>
                <p:endSync evt="end" delay="0">
                  <p:rtn val="all"/>
                </p:endSync>
                <p:childTnLst>
                  <p:par>
                    <p:cTn id="4123" fill="hold">
                      <p:stCondLst>
                        <p:cond delay="0"/>
                      </p:stCondLst>
                      <p:childTnLst>
                        <p:par>
                          <p:cTn id="4124" fill="hold">
                            <p:stCondLst>
                              <p:cond delay="0"/>
                            </p:stCondLst>
                            <p:childTnLst>
                              <p:par>
                                <p:cTn id="4125" presetID="1" presetClass="exit" presetSubtype="0" fill="hold" grpId="2" nodeType="withEffect">
                                  <p:stCondLst>
                                    <p:cond delay="0"/>
                                  </p:stCondLst>
                                  <p:childTnLst>
                                    <p:set>
                                      <p:cBhvr>
                                        <p:cTn id="4126" dur="1" fill="hold">
                                          <p:stCondLst>
                                            <p:cond delay="0"/>
                                          </p:stCondLst>
                                        </p:cTn>
                                        <p:tgtEl>
                                          <p:spTgt spid="591"/>
                                        </p:tgtEl>
                                        <p:attrNameLst>
                                          <p:attrName>style.visibility</p:attrName>
                                        </p:attrNameLst>
                                      </p:cBhvr>
                                      <p:to>
                                        <p:strVal val="hidden"/>
                                      </p:to>
                                    </p:set>
                                  </p:childTnLst>
                                </p:cTn>
                              </p:par>
                              <p:par>
                                <p:cTn id="4127" presetID="1" presetClass="exit" presetSubtype="0" fill="hold" grpId="2" nodeType="withEffect">
                                  <p:stCondLst>
                                    <p:cond delay="0"/>
                                  </p:stCondLst>
                                  <p:childTnLst>
                                    <p:set>
                                      <p:cBhvr>
                                        <p:cTn id="4128" dur="1" fill="hold">
                                          <p:stCondLst>
                                            <p:cond delay="0"/>
                                          </p:stCondLst>
                                        </p:cTn>
                                        <p:tgtEl>
                                          <p:spTgt spid="592"/>
                                        </p:tgtEl>
                                        <p:attrNameLst>
                                          <p:attrName>style.visibility</p:attrName>
                                        </p:attrNameLst>
                                      </p:cBhvr>
                                      <p:to>
                                        <p:strVal val="hidden"/>
                                      </p:to>
                                    </p:set>
                                  </p:childTnLst>
                                </p:cTn>
                              </p:par>
                              <p:par>
                                <p:cTn id="4129" presetID="1" presetClass="entr" presetSubtype="0" fill="hold" grpId="0" nodeType="withEffect">
                                  <p:stCondLst>
                                    <p:cond delay="0"/>
                                  </p:stCondLst>
                                  <p:childTnLst>
                                    <p:set>
                                      <p:cBhvr>
                                        <p:cTn id="4130" dur="1" fill="hold">
                                          <p:stCondLst>
                                            <p:cond delay="0"/>
                                          </p:stCondLst>
                                        </p:cTn>
                                        <p:tgtEl>
                                          <p:spTgt spid="594"/>
                                        </p:tgtEl>
                                        <p:attrNameLst>
                                          <p:attrName>style.visibility</p:attrName>
                                        </p:attrNameLst>
                                      </p:cBhvr>
                                      <p:to>
                                        <p:strVal val="visible"/>
                                      </p:to>
                                    </p:set>
                                  </p:childTnLst>
                                </p:cTn>
                              </p:par>
                              <p:par>
                                <p:cTn id="4131" presetID="1" presetClass="entr" presetSubtype="0" fill="hold" grpId="0" nodeType="withEffect">
                                  <p:stCondLst>
                                    <p:cond delay="0"/>
                                  </p:stCondLst>
                                  <p:childTnLst>
                                    <p:set>
                                      <p:cBhvr>
                                        <p:cTn id="4132"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1"/>
                  </p:tgtEl>
                </p:cond>
              </p:nextCondLst>
            </p:seq>
            <p:seq concurrent="1" nextAc="seek">
              <p:cTn id="4133" restart="whenNotActive" fill="hold" evtFilter="cancelBubble" nodeType="interactiveSeq">
                <p:stCondLst>
                  <p:cond evt="onClick" delay="0">
                    <p:tgtEl>
                      <p:spTgt spid="594"/>
                    </p:tgtEl>
                  </p:cond>
                </p:stCondLst>
                <p:endSync evt="end" delay="0">
                  <p:rtn val="all"/>
                </p:endSync>
                <p:childTnLst>
                  <p:par>
                    <p:cTn id="4134" fill="hold">
                      <p:stCondLst>
                        <p:cond delay="0"/>
                      </p:stCondLst>
                      <p:childTnLst>
                        <p:par>
                          <p:cTn id="4135" fill="hold">
                            <p:stCondLst>
                              <p:cond delay="0"/>
                            </p:stCondLst>
                            <p:childTnLst>
                              <p:par>
                                <p:cTn id="4136" presetID="1" presetClass="exit" presetSubtype="0" fill="hold" grpId="1" nodeType="withEffect">
                                  <p:stCondLst>
                                    <p:cond delay="0"/>
                                  </p:stCondLst>
                                  <p:childTnLst>
                                    <p:set>
                                      <p:cBhvr>
                                        <p:cTn id="4137" dur="1" fill="hold">
                                          <p:stCondLst>
                                            <p:cond delay="0"/>
                                          </p:stCondLst>
                                        </p:cTn>
                                        <p:tgtEl>
                                          <p:spTgt spid="594"/>
                                        </p:tgtEl>
                                        <p:attrNameLst>
                                          <p:attrName>style.visibility</p:attrName>
                                        </p:attrNameLst>
                                      </p:cBhvr>
                                      <p:to>
                                        <p:strVal val="hidden"/>
                                      </p:to>
                                    </p:set>
                                  </p:childTnLst>
                                </p:cTn>
                              </p:par>
                              <p:par>
                                <p:cTn id="4138" presetID="1" presetClass="exit" presetSubtype="0" fill="hold" grpId="1" nodeType="withEffect">
                                  <p:stCondLst>
                                    <p:cond delay="0"/>
                                  </p:stCondLst>
                                  <p:childTnLst>
                                    <p:set>
                                      <p:cBhvr>
                                        <p:cTn id="4139" dur="1" fill="hold">
                                          <p:stCondLst>
                                            <p:cond delay="0"/>
                                          </p:stCondLst>
                                        </p:cTn>
                                        <p:tgtEl>
                                          <p:spTgt spid="593"/>
                                        </p:tgtEl>
                                        <p:attrNameLst>
                                          <p:attrName>style.visibility</p:attrName>
                                        </p:attrNameLst>
                                      </p:cBhvr>
                                      <p:to>
                                        <p:strVal val="hidden"/>
                                      </p:to>
                                    </p:set>
                                  </p:childTnLst>
                                </p:cTn>
                              </p:par>
                              <p:par>
                                <p:cTn id="4140" presetID="1" presetClass="entr" presetSubtype="0" fill="hold" grpId="0" nodeType="withEffect">
                                  <p:stCondLst>
                                    <p:cond delay="0"/>
                                  </p:stCondLst>
                                  <p:childTnLst>
                                    <p:set>
                                      <p:cBhvr>
                                        <p:cTn id="4141" dur="1" fill="hold">
                                          <p:stCondLst>
                                            <p:cond delay="0"/>
                                          </p:stCondLst>
                                        </p:cTn>
                                        <p:tgtEl>
                                          <p:spTgt spid="592"/>
                                        </p:tgtEl>
                                        <p:attrNameLst>
                                          <p:attrName>style.visibility</p:attrName>
                                        </p:attrNameLst>
                                      </p:cBhvr>
                                      <p:to>
                                        <p:strVal val="visible"/>
                                      </p:to>
                                    </p:set>
                                  </p:childTnLst>
                                </p:cTn>
                              </p:par>
                              <p:par>
                                <p:cTn id="4142" presetID="1" presetClass="entr" presetSubtype="0" fill="hold" grpId="0" nodeType="withEffect">
                                  <p:stCondLst>
                                    <p:cond delay="0"/>
                                  </p:stCondLst>
                                  <p:childTnLst>
                                    <p:set>
                                      <p:cBhvr>
                                        <p:cTn id="4143"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94"/>
                  </p:tgtEl>
                </p:cond>
              </p:nextCondLst>
            </p:seq>
            <p:seq concurrent="1" nextAc="seek">
              <p:cTn id="4144" restart="whenNotActive" fill="hold" evtFilter="cancelBubble" nodeType="interactiveSeq">
                <p:stCondLst>
                  <p:cond evt="onClick" delay="0">
                    <p:tgtEl>
                      <p:spTgt spid="593"/>
                    </p:tgtEl>
                  </p:cond>
                </p:stCondLst>
                <p:endSync evt="end" delay="0">
                  <p:rtn val="all"/>
                </p:endSync>
                <p:childTnLst>
                  <p:par>
                    <p:cTn id="4145" fill="hold">
                      <p:stCondLst>
                        <p:cond delay="0"/>
                      </p:stCondLst>
                      <p:childTnLst>
                        <p:par>
                          <p:cTn id="4146" fill="hold">
                            <p:stCondLst>
                              <p:cond delay="0"/>
                            </p:stCondLst>
                            <p:childTnLst>
                              <p:par>
                                <p:cTn id="4147" presetID="1" presetClass="exit" presetSubtype="0" fill="hold" grpId="2" nodeType="withEffect">
                                  <p:stCondLst>
                                    <p:cond delay="0"/>
                                  </p:stCondLst>
                                  <p:childTnLst>
                                    <p:set>
                                      <p:cBhvr>
                                        <p:cTn id="4148" dur="1" fill="hold">
                                          <p:stCondLst>
                                            <p:cond delay="0"/>
                                          </p:stCondLst>
                                        </p:cTn>
                                        <p:tgtEl>
                                          <p:spTgt spid="593"/>
                                        </p:tgtEl>
                                        <p:attrNameLst>
                                          <p:attrName>style.visibility</p:attrName>
                                        </p:attrNameLst>
                                      </p:cBhvr>
                                      <p:to>
                                        <p:strVal val="hidden"/>
                                      </p:to>
                                    </p:set>
                                  </p:childTnLst>
                                </p:cTn>
                              </p:par>
                              <p:par>
                                <p:cTn id="4149" presetID="1" presetClass="exit" presetSubtype="0" fill="hold" grpId="2" nodeType="withEffect">
                                  <p:stCondLst>
                                    <p:cond delay="0"/>
                                  </p:stCondLst>
                                  <p:childTnLst>
                                    <p:set>
                                      <p:cBhvr>
                                        <p:cTn id="4150" dur="1" fill="hold">
                                          <p:stCondLst>
                                            <p:cond delay="0"/>
                                          </p:stCondLst>
                                        </p:cTn>
                                        <p:tgtEl>
                                          <p:spTgt spid="594"/>
                                        </p:tgtEl>
                                        <p:attrNameLst>
                                          <p:attrName>style.visibility</p:attrName>
                                        </p:attrNameLst>
                                      </p:cBhvr>
                                      <p:to>
                                        <p:strVal val="hidden"/>
                                      </p:to>
                                    </p:set>
                                  </p:childTnLst>
                                </p:cTn>
                              </p:par>
                              <p:par>
                                <p:cTn id="4151" presetID="1" presetClass="entr" presetSubtype="0" fill="hold" grpId="3" nodeType="withEffect">
                                  <p:stCondLst>
                                    <p:cond delay="0"/>
                                  </p:stCondLst>
                                  <p:childTnLst>
                                    <p:set>
                                      <p:cBhvr>
                                        <p:cTn id="4152" dur="1" fill="hold">
                                          <p:stCondLst>
                                            <p:cond delay="0"/>
                                          </p:stCondLst>
                                        </p:cTn>
                                        <p:tgtEl>
                                          <p:spTgt spid="596"/>
                                        </p:tgtEl>
                                        <p:attrNameLst>
                                          <p:attrName>style.visibility</p:attrName>
                                        </p:attrNameLst>
                                      </p:cBhvr>
                                      <p:to>
                                        <p:strVal val="visible"/>
                                      </p:to>
                                    </p:set>
                                  </p:childTnLst>
                                </p:cTn>
                              </p:par>
                              <p:par>
                                <p:cTn id="4153" presetID="1" presetClass="entr" presetSubtype="0" fill="hold" grpId="3" nodeType="withEffect">
                                  <p:stCondLst>
                                    <p:cond delay="0"/>
                                  </p:stCondLst>
                                  <p:childTnLst>
                                    <p:set>
                                      <p:cBhvr>
                                        <p:cTn id="4154"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3"/>
                  </p:tgtEl>
                </p:cond>
              </p:nextCondLst>
            </p:seq>
            <p:seq concurrent="1" nextAc="seek">
              <p:cTn id="4155" restart="whenNotActive" fill="hold" evtFilter="cancelBubble" nodeType="interactiveSeq">
                <p:stCondLst>
                  <p:cond evt="onClick" delay="0">
                    <p:tgtEl>
                      <p:spTgt spid="596"/>
                    </p:tgtEl>
                  </p:cond>
                </p:stCondLst>
                <p:endSync evt="end" delay="0">
                  <p:rtn val="all"/>
                </p:endSync>
                <p:childTnLst>
                  <p:par>
                    <p:cTn id="4156" fill="hold">
                      <p:stCondLst>
                        <p:cond delay="0"/>
                      </p:stCondLst>
                      <p:childTnLst>
                        <p:par>
                          <p:cTn id="4157" fill="hold">
                            <p:stCondLst>
                              <p:cond delay="0"/>
                            </p:stCondLst>
                            <p:childTnLst>
                              <p:par>
                                <p:cTn id="4158" presetID="1" presetClass="exit" presetSubtype="0" fill="hold" grpId="1" nodeType="withEffect">
                                  <p:stCondLst>
                                    <p:cond delay="0"/>
                                  </p:stCondLst>
                                  <p:childTnLst>
                                    <p:set>
                                      <p:cBhvr>
                                        <p:cTn id="4159" dur="1" fill="hold">
                                          <p:stCondLst>
                                            <p:cond delay="0"/>
                                          </p:stCondLst>
                                        </p:cTn>
                                        <p:tgtEl>
                                          <p:spTgt spid="596"/>
                                        </p:tgtEl>
                                        <p:attrNameLst>
                                          <p:attrName>style.visibility</p:attrName>
                                        </p:attrNameLst>
                                      </p:cBhvr>
                                      <p:to>
                                        <p:strVal val="hidden"/>
                                      </p:to>
                                    </p:set>
                                  </p:childTnLst>
                                </p:cTn>
                              </p:par>
                              <p:par>
                                <p:cTn id="4160" presetID="1" presetClass="exit" presetSubtype="0" fill="hold" grpId="1" nodeType="withEffect">
                                  <p:stCondLst>
                                    <p:cond delay="0"/>
                                  </p:stCondLst>
                                  <p:childTnLst>
                                    <p:set>
                                      <p:cBhvr>
                                        <p:cTn id="4161" dur="1" fill="hold">
                                          <p:stCondLst>
                                            <p:cond delay="0"/>
                                          </p:stCondLst>
                                        </p:cTn>
                                        <p:tgtEl>
                                          <p:spTgt spid="595"/>
                                        </p:tgtEl>
                                        <p:attrNameLst>
                                          <p:attrName>style.visibility</p:attrName>
                                        </p:attrNameLst>
                                      </p:cBhvr>
                                      <p:to>
                                        <p:strVal val="hidden"/>
                                      </p:to>
                                    </p:set>
                                  </p:childTnLst>
                                </p:cTn>
                              </p:par>
                              <p:par>
                                <p:cTn id="4162" presetID="1" presetClass="entr" presetSubtype="0" fill="hold" grpId="3" nodeType="withEffect">
                                  <p:stCondLst>
                                    <p:cond delay="0"/>
                                  </p:stCondLst>
                                  <p:childTnLst>
                                    <p:set>
                                      <p:cBhvr>
                                        <p:cTn id="4163" dur="1" fill="hold">
                                          <p:stCondLst>
                                            <p:cond delay="0"/>
                                          </p:stCondLst>
                                        </p:cTn>
                                        <p:tgtEl>
                                          <p:spTgt spid="594"/>
                                        </p:tgtEl>
                                        <p:attrNameLst>
                                          <p:attrName>style.visibility</p:attrName>
                                        </p:attrNameLst>
                                      </p:cBhvr>
                                      <p:to>
                                        <p:strVal val="visible"/>
                                      </p:to>
                                    </p:set>
                                  </p:childTnLst>
                                </p:cTn>
                              </p:par>
                              <p:par>
                                <p:cTn id="4164" presetID="1" presetClass="entr" presetSubtype="0" fill="hold" grpId="3" nodeType="withEffect">
                                  <p:stCondLst>
                                    <p:cond delay="0"/>
                                  </p:stCondLst>
                                  <p:childTnLst>
                                    <p:set>
                                      <p:cBhvr>
                                        <p:cTn id="4165"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6"/>
                  </p:tgtEl>
                </p:cond>
              </p:nextCondLst>
            </p:seq>
            <p:seq concurrent="1" nextAc="seek">
              <p:cTn id="4166" restart="whenNotActive" fill="hold" evtFilter="cancelBubble" nodeType="interactiveSeq">
                <p:stCondLst>
                  <p:cond evt="onClick" delay="0">
                    <p:tgtEl>
                      <p:spTgt spid="595"/>
                    </p:tgtEl>
                  </p:cond>
                </p:stCondLst>
                <p:endSync evt="end" delay="0">
                  <p:rtn val="all"/>
                </p:endSync>
                <p:childTnLst>
                  <p:par>
                    <p:cTn id="4167" fill="hold">
                      <p:stCondLst>
                        <p:cond delay="0"/>
                      </p:stCondLst>
                      <p:childTnLst>
                        <p:par>
                          <p:cTn id="4168" fill="hold">
                            <p:stCondLst>
                              <p:cond delay="0"/>
                            </p:stCondLst>
                            <p:childTnLst>
                              <p:par>
                                <p:cTn id="4169" presetID="1" presetClass="exit" presetSubtype="0" fill="hold" grpId="2" nodeType="withEffect">
                                  <p:stCondLst>
                                    <p:cond delay="0"/>
                                  </p:stCondLst>
                                  <p:childTnLst>
                                    <p:set>
                                      <p:cBhvr>
                                        <p:cTn id="4170" dur="1" fill="hold">
                                          <p:stCondLst>
                                            <p:cond delay="0"/>
                                          </p:stCondLst>
                                        </p:cTn>
                                        <p:tgtEl>
                                          <p:spTgt spid="595"/>
                                        </p:tgtEl>
                                        <p:attrNameLst>
                                          <p:attrName>style.visibility</p:attrName>
                                        </p:attrNameLst>
                                      </p:cBhvr>
                                      <p:to>
                                        <p:strVal val="hidden"/>
                                      </p:to>
                                    </p:set>
                                  </p:childTnLst>
                                </p:cTn>
                              </p:par>
                              <p:par>
                                <p:cTn id="4171" presetID="1" presetClass="exit" presetSubtype="0" fill="hold" grpId="2" nodeType="withEffect">
                                  <p:stCondLst>
                                    <p:cond delay="0"/>
                                  </p:stCondLst>
                                  <p:childTnLst>
                                    <p:set>
                                      <p:cBhvr>
                                        <p:cTn id="4172" dur="1" fill="hold">
                                          <p:stCondLst>
                                            <p:cond delay="0"/>
                                          </p:stCondLst>
                                        </p:cTn>
                                        <p:tgtEl>
                                          <p:spTgt spid="596"/>
                                        </p:tgtEl>
                                        <p:attrNameLst>
                                          <p:attrName>style.visibility</p:attrName>
                                        </p:attrNameLst>
                                      </p:cBhvr>
                                      <p:to>
                                        <p:strVal val="hidden"/>
                                      </p:to>
                                    </p:set>
                                  </p:childTnLst>
                                </p:cTn>
                              </p:par>
                              <p:par>
                                <p:cTn id="4173" presetID="1" presetClass="entr" presetSubtype="0" fill="hold" grpId="0" nodeType="withEffect">
                                  <p:stCondLst>
                                    <p:cond delay="0"/>
                                  </p:stCondLst>
                                  <p:childTnLst>
                                    <p:set>
                                      <p:cBhvr>
                                        <p:cTn id="4174" dur="1" fill="hold">
                                          <p:stCondLst>
                                            <p:cond delay="0"/>
                                          </p:stCondLst>
                                        </p:cTn>
                                        <p:tgtEl>
                                          <p:spTgt spid="597"/>
                                        </p:tgtEl>
                                        <p:attrNameLst>
                                          <p:attrName>style.visibility</p:attrName>
                                        </p:attrNameLst>
                                      </p:cBhvr>
                                      <p:to>
                                        <p:strVal val="visible"/>
                                      </p:to>
                                    </p:set>
                                  </p:childTnLst>
                                </p:cTn>
                              </p:par>
                              <p:par>
                                <p:cTn id="4175" presetID="1" presetClass="entr" presetSubtype="0" fill="hold" grpId="0" nodeType="withEffect">
                                  <p:stCondLst>
                                    <p:cond delay="0"/>
                                  </p:stCondLst>
                                  <p:childTnLst>
                                    <p:set>
                                      <p:cBhvr>
                                        <p:cTn id="4176" dur="1" fill="hold">
                                          <p:stCondLst>
                                            <p:cond delay="0"/>
                                          </p:stCondLst>
                                        </p:cTn>
                                        <p:tgtEl>
                                          <p:spTgt spid="598"/>
                                        </p:tgtEl>
                                        <p:attrNameLst>
                                          <p:attrName>style.visibility</p:attrName>
                                        </p:attrNameLst>
                                      </p:cBhvr>
                                      <p:to>
                                        <p:strVal val="visible"/>
                                      </p:to>
                                    </p:set>
                                  </p:childTnLst>
                                </p:cTn>
                              </p:par>
                            </p:childTnLst>
                          </p:cTn>
                        </p:par>
                      </p:childTnLst>
                    </p:cTn>
                  </p:par>
                </p:childTnLst>
              </p:cTn>
              <p:nextCondLst>
                <p:cond evt="onClick" delay="0">
                  <p:tgtEl>
                    <p:spTgt spid="595"/>
                  </p:tgtEl>
                </p:cond>
              </p:nextCondLst>
            </p:seq>
            <p:seq concurrent="1" nextAc="seek">
              <p:cTn id="4177" restart="whenNotActive" fill="hold" evtFilter="cancelBubble" nodeType="interactiveSeq">
                <p:stCondLst>
                  <p:cond evt="onClick" delay="0">
                    <p:tgtEl>
                      <p:spTgt spid="598"/>
                    </p:tgtEl>
                  </p:cond>
                </p:stCondLst>
                <p:endSync evt="end" delay="0">
                  <p:rtn val="all"/>
                </p:endSync>
                <p:childTnLst>
                  <p:par>
                    <p:cTn id="4178" fill="hold">
                      <p:stCondLst>
                        <p:cond delay="0"/>
                      </p:stCondLst>
                      <p:childTnLst>
                        <p:par>
                          <p:cTn id="4179" fill="hold">
                            <p:stCondLst>
                              <p:cond delay="0"/>
                            </p:stCondLst>
                            <p:childTnLst>
                              <p:par>
                                <p:cTn id="4180" presetID="1" presetClass="exit" presetSubtype="0" fill="hold" grpId="1" nodeType="withEffect">
                                  <p:stCondLst>
                                    <p:cond delay="0"/>
                                  </p:stCondLst>
                                  <p:childTnLst>
                                    <p:set>
                                      <p:cBhvr>
                                        <p:cTn id="4181" dur="1" fill="hold">
                                          <p:stCondLst>
                                            <p:cond delay="0"/>
                                          </p:stCondLst>
                                        </p:cTn>
                                        <p:tgtEl>
                                          <p:spTgt spid="597"/>
                                        </p:tgtEl>
                                        <p:attrNameLst>
                                          <p:attrName>style.visibility</p:attrName>
                                        </p:attrNameLst>
                                      </p:cBhvr>
                                      <p:to>
                                        <p:strVal val="hidden"/>
                                      </p:to>
                                    </p:set>
                                  </p:childTnLst>
                                </p:cTn>
                              </p:par>
                              <p:par>
                                <p:cTn id="4182" presetID="1" presetClass="exit" presetSubtype="0" fill="hold" grpId="1" nodeType="withEffect">
                                  <p:stCondLst>
                                    <p:cond delay="0"/>
                                  </p:stCondLst>
                                  <p:childTnLst>
                                    <p:set>
                                      <p:cBhvr>
                                        <p:cTn id="4183" dur="1" fill="hold">
                                          <p:stCondLst>
                                            <p:cond delay="0"/>
                                          </p:stCondLst>
                                        </p:cTn>
                                        <p:tgtEl>
                                          <p:spTgt spid="598"/>
                                        </p:tgtEl>
                                        <p:attrNameLst>
                                          <p:attrName>style.visibility</p:attrName>
                                        </p:attrNameLst>
                                      </p:cBhvr>
                                      <p:to>
                                        <p:strVal val="hidden"/>
                                      </p:to>
                                    </p:set>
                                  </p:childTnLst>
                                </p:cTn>
                              </p:par>
                              <p:par>
                                <p:cTn id="4184" presetID="1" presetClass="entr" presetSubtype="0" fill="hold" grpId="0" nodeType="withEffect">
                                  <p:stCondLst>
                                    <p:cond delay="0"/>
                                  </p:stCondLst>
                                  <p:childTnLst>
                                    <p:set>
                                      <p:cBhvr>
                                        <p:cTn id="4185" dur="1" fill="hold">
                                          <p:stCondLst>
                                            <p:cond delay="0"/>
                                          </p:stCondLst>
                                        </p:cTn>
                                        <p:tgtEl>
                                          <p:spTgt spid="596"/>
                                        </p:tgtEl>
                                        <p:attrNameLst>
                                          <p:attrName>style.visibility</p:attrName>
                                        </p:attrNameLst>
                                      </p:cBhvr>
                                      <p:to>
                                        <p:strVal val="visible"/>
                                      </p:to>
                                    </p:set>
                                  </p:childTnLst>
                                </p:cTn>
                              </p:par>
                              <p:par>
                                <p:cTn id="4186" presetID="1" presetClass="entr" presetSubtype="0" fill="hold" grpId="0" nodeType="withEffect">
                                  <p:stCondLst>
                                    <p:cond delay="0"/>
                                  </p:stCondLst>
                                  <p:childTnLst>
                                    <p:set>
                                      <p:cBhvr>
                                        <p:cTn id="4187"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8"/>
                  </p:tgtEl>
                </p:cond>
              </p:nextCondLst>
            </p:seq>
            <p:seq concurrent="1" nextAc="seek">
              <p:cTn id="4188" restart="whenNotActive" fill="hold" evtFilter="cancelBubble" nodeType="interactiveSeq">
                <p:stCondLst>
                  <p:cond evt="onClick" delay="0">
                    <p:tgtEl>
                      <p:spTgt spid="597"/>
                    </p:tgtEl>
                  </p:cond>
                </p:stCondLst>
                <p:endSync evt="end" delay="0">
                  <p:rtn val="all"/>
                </p:endSync>
                <p:childTnLst>
                  <p:par>
                    <p:cTn id="4189" fill="hold">
                      <p:stCondLst>
                        <p:cond delay="0"/>
                      </p:stCondLst>
                      <p:childTnLst>
                        <p:par>
                          <p:cTn id="4190" fill="hold">
                            <p:stCondLst>
                              <p:cond delay="0"/>
                            </p:stCondLst>
                            <p:childTnLst>
                              <p:par>
                                <p:cTn id="4191" presetID="1" presetClass="exit" presetSubtype="0" fill="hold" grpId="2" nodeType="withEffect">
                                  <p:stCondLst>
                                    <p:cond delay="0"/>
                                  </p:stCondLst>
                                  <p:childTnLst>
                                    <p:set>
                                      <p:cBhvr>
                                        <p:cTn id="4192" dur="1" fill="hold">
                                          <p:stCondLst>
                                            <p:cond delay="0"/>
                                          </p:stCondLst>
                                        </p:cTn>
                                        <p:tgtEl>
                                          <p:spTgt spid="597"/>
                                        </p:tgtEl>
                                        <p:attrNameLst>
                                          <p:attrName>style.visibility</p:attrName>
                                        </p:attrNameLst>
                                      </p:cBhvr>
                                      <p:to>
                                        <p:strVal val="hidden"/>
                                      </p:to>
                                    </p:set>
                                  </p:childTnLst>
                                </p:cTn>
                              </p:par>
                              <p:par>
                                <p:cTn id="4193" presetID="1" presetClass="exit" presetSubtype="0" fill="hold" grpId="3" nodeType="withEffect">
                                  <p:stCondLst>
                                    <p:cond delay="0"/>
                                  </p:stCondLst>
                                  <p:childTnLst>
                                    <p:set>
                                      <p:cBhvr>
                                        <p:cTn id="4194" dur="1" fill="hold">
                                          <p:stCondLst>
                                            <p:cond delay="0"/>
                                          </p:stCondLst>
                                        </p:cTn>
                                        <p:tgtEl>
                                          <p:spTgt spid="598"/>
                                        </p:tgtEl>
                                        <p:attrNameLst>
                                          <p:attrName>style.visibility</p:attrName>
                                        </p:attrNameLst>
                                      </p:cBhvr>
                                      <p:to>
                                        <p:strVal val="hidden"/>
                                      </p:to>
                                    </p:set>
                                  </p:childTnLst>
                                </p:cTn>
                              </p:par>
                              <p:par>
                                <p:cTn id="4195" presetID="1" presetClass="entr" presetSubtype="0" fill="hold" grpId="0" nodeType="withEffect">
                                  <p:stCondLst>
                                    <p:cond delay="0"/>
                                  </p:stCondLst>
                                  <p:childTnLst>
                                    <p:set>
                                      <p:cBhvr>
                                        <p:cTn id="4196" dur="1" fill="hold">
                                          <p:stCondLst>
                                            <p:cond delay="0"/>
                                          </p:stCondLst>
                                        </p:cTn>
                                        <p:tgtEl>
                                          <p:spTgt spid="600"/>
                                        </p:tgtEl>
                                        <p:attrNameLst>
                                          <p:attrName>style.visibility</p:attrName>
                                        </p:attrNameLst>
                                      </p:cBhvr>
                                      <p:to>
                                        <p:strVal val="visible"/>
                                      </p:to>
                                    </p:set>
                                  </p:childTnLst>
                                </p:cTn>
                              </p:par>
                              <p:par>
                                <p:cTn id="4197" presetID="1" presetClass="entr" presetSubtype="0" fill="hold" grpId="0" nodeType="withEffect">
                                  <p:stCondLst>
                                    <p:cond delay="0"/>
                                  </p:stCondLst>
                                  <p:childTnLst>
                                    <p:set>
                                      <p:cBhvr>
                                        <p:cTn id="4198"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597"/>
                  </p:tgtEl>
                </p:cond>
              </p:nextCondLst>
            </p:seq>
            <p:seq concurrent="1" nextAc="seek">
              <p:cTn id="4199" restart="whenNotActive" fill="hold" evtFilter="cancelBubble" nodeType="interactiveSeq">
                <p:stCondLst>
                  <p:cond evt="onClick" delay="0">
                    <p:tgtEl>
                      <p:spTgt spid="600"/>
                    </p:tgtEl>
                  </p:cond>
                </p:stCondLst>
                <p:endSync evt="end" delay="0">
                  <p:rtn val="all"/>
                </p:endSync>
                <p:childTnLst>
                  <p:par>
                    <p:cTn id="4200" fill="hold">
                      <p:stCondLst>
                        <p:cond delay="0"/>
                      </p:stCondLst>
                      <p:childTnLst>
                        <p:par>
                          <p:cTn id="4201" fill="hold">
                            <p:stCondLst>
                              <p:cond delay="0"/>
                            </p:stCondLst>
                            <p:childTnLst>
                              <p:par>
                                <p:cTn id="4202" presetID="1" presetClass="exit" presetSubtype="0" fill="hold" grpId="1" nodeType="withEffect">
                                  <p:stCondLst>
                                    <p:cond delay="0"/>
                                  </p:stCondLst>
                                  <p:childTnLst>
                                    <p:set>
                                      <p:cBhvr>
                                        <p:cTn id="4203" dur="1" fill="hold">
                                          <p:stCondLst>
                                            <p:cond delay="0"/>
                                          </p:stCondLst>
                                        </p:cTn>
                                        <p:tgtEl>
                                          <p:spTgt spid="600"/>
                                        </p:tgtEl>
                                        <p:attrNameLst>
                                          <p:attrName>style.visibility</p:attrName>
                                        </p:attrNameLst>
                                      </p:cBhvr>
                                      <p:to>
                                        <p:strVal val="hidden"/>
                                      </p:to>
                                    </p:set>
                                  </p:childTnLst>
                                </p:cTn>
                              </p:par>
                              <p:par>
                                <p:cTn id="4204" presetID="1" presetClass="exit" presetSubtype="0" fill="hold" grpId="1" nodeType="withEffect">
                                  <p:stCondLst>
                                    <p:cond delay="0"/>
                                  </p:stCondLst>
                                  <p:childTnLst>
                                    <p:set>
                                      <p:cBhvr>
                                        <p:cTn id="4205" dur="1" fill="hold">
                                          <p:stCondLst>
                                            <p:cond delay="0"/>
                                          </p:stCondLst>
                                        </p:cTn>
                                        <p:tgtEl>
                                          <p:spTgt spid="599"/>
                                        </p:tgtEl>
                                        <p:attrNameLst>
                                          <p:attrName>style.visibility</p:attrName>
                                        </p:attrNameLst>
                                      </p:cBhvr>
                                      <p:to>
                                        <p:strVal val="hidden"/>
                                      </p:to>
                                    </p:set>
                                  </p:childTnLst>
                                </p:cTn>
                              </p:par>
                              <p:par>
                                <p:cTn id="4206" presetID="1" presetClass="entr" presetSubtype="0" fill="hold" grpId="3" nodeType="withEffect">
                                  <p:stCondLst>
                                    <p:cond delay="0"/>
                                  </p:stCondLst>
                                  <p:childTnLst>
                                    <p:set>
                                      <p:cBhvr>
                                        <p:cTn id="4207" dur="1" fill="hold">
                                          <p:stCondLst>
                                            <p:cond delay="0"/>
                                          </p:stCondLst>
                                        </p:cTn>
                                        <p:tgtEl>
                                          <p:spTgt spid="597"/>
                                        </p:tgtEl>
                                        <p:attrNameLst>
                                          <p:attrName>style.visibility</p:attrName>
                                        </p:attrNameLst>
                                      </p:cBhvr>
                                      <p:to>
                                        <p:strVal val="visible"/>
                                      </p:to>
                                    </p:set>
                                  </p:childTnLst>
                                </p:cTn>
                              </p:par>
                              <p:par>
                                <p:cTn id="4208" presetID="1" presetClass="entr" presetSubtype="0" fill="hold" grpId="2" nodeType="withEffect">
                                  <p:stCondLst>
                                    <p:cond delay="0"/>
                                  </p:stCondLst>
                                  <p:childTnLst>
                                    <p:set>
                                      <p:cBhvr>
                                        <p:cTn id="4209" dur="1" fill="hold">
                                          <p:stCondLst>
                                            <p:cond delay="0"/>
                                          </p:stCondLst>
                                        </p:cTn>
                                        <p:tgtEl>
                                          <p:spTgt spid="598"/>
                                        </p:tgtEl>
                                        <p:attrNameLst>
                                          <p:attrName>style.visibility</p:attrName>
                                        </p:attrNameLst>
                                      </p:cBhvr>
                                      <p:to>
                                        <p:strVal val="visible"/>
                                      </p:to>
                                    </p:set>
                                  </p:childTnLst>
                                </p:cTn>
                              </p:par>
                            </p:childTnLst>
                          </p:cTn>
                        </p:par>
                      </p:childTnLst>
                    </p:cTn>
                  </p:par>
                </p:childTnLst>
              </p:cTn>
              <p:nextCondLst>
                <p:cond evt="onClick" delay="0">
                  <p:tgtEl>
                    <p:spTgt spid="600"/>
                  </p:tgtEl>
                </p:cond>
              </p:nextCondLst>
            </p:seq>
            <p:seq concurrent="1" nextAc="seek">
              <p:cTn id="4210" restart="whenNotActive" fill="hold" evtFilter="cancelBubble" nodeType="interactiveSeq">
                <p:stCondLst>
                  <p:cond evt="onClick" delay="0">
                    <p:tgtEl>
                      <p:spTgt spid="599"/>
                    </p:tgtEl>
                  </p:cond>
                </p:stCondLst>
                <p:endSync evt="end" delay="0">
                  <p:rtn val="all"/>
                </p:endSync>
                <p:childTnLst>
                  <p:par>
                    <p:cTn id="4211" fill="hold">
                      <p:stCondLst>
                        <p:cond delay="0"/>
                      </p:stCondLst>
                      <p:childTnLst>
                        <p:par>
                          <p:cTn id="4212" fill="hold">
                            <p:stCondLst>
                              <p:cond delay="0"/>
                            </p:stCondLst>
                            <p:childTnLst>
                              <p:par>
                                <p:cTn id="4213" presetID="1" presetClass="exit" presetSubtype="0" fill="hold" grpId="2" nodeType="withEffect">
                                  <p:stCondLst>
                                    <p:cond delay="0"/>
                                  </p:stCondLst>
                                  <p:childTnLst>
                                    <p:set>
                                      <p:cBhvr>
                                        <p:cTn id="4214" dur="1" fill="hold">
                                          <p:stCondLst>
                                            <p:cond delay="0"/>
                                          </p:stCondLst>
                                        </p:cTn>
                                        <p:tgtEl>
                                          <p:spTgt spid="599"/>
                                        </p:tgtEl>
                                        <p:attrNameLst>
                                          <p:attrName>style.visibility</p:attrName>
                                        </p:attrNameLst>
                                      </p:cBhvr>
                                      <p:to>
                                        <p:strVal val="hidden"/>
                                      </p:to>
                                    </p:set>
                                  </p:childTnLst>
                                </p:cTn>
                              </p:par>
                              <p:par>
                                <p:cTn id="4215" presetID="1" presetClass="exit" presetSubtype="0" fill="hold" grpId="2" nodeType="withEffect">
                                  <p:stCondLst>
                                    <p:cond delay="0"/>
                                  </p:stCondLst>
                                  <p:childTnLst>
                                    <p:set>
                                      <p:cBhvr>
                                        <p:cTn id="4216" dur="1" fill="hold">
                                          <p:stCondLst>
                                            <p:cond delay="0"/>
                                          </p:stCondLst>
                                        </p:cTn>
                                        <p:tgtEl>
                                          <p:spTgt spid="600"/>
                                        </p:tgtEl>
                                        <p:attrNameLst>
                                          <p:attrName>style.visibility</p:attrName>
                                        </p:attrNameLst>
                                      </p:cBhvr>
                                      <p:to>
                                        <p:strVal val="hidden"/>
                                      </p:to>
                                    </p:set>
                                  </p:childTnLst>
                                </p:cTn>
                              </p:par>
                              <p:par>
                                <p:cTn id="4217" presetID="1" presetClass="entr" presetSubtype="0" fill="hold" grpId="3" nodeType="withEffect">
                                  <p:stCondLst>
                                    <p:cond delay="0"/>
                                  </p:stCondLst>
                                  <p:childTnLst>
                                    <p:set>
                                      <p:cBhvr>
                                        <p:cTn id="4218" dur="1" fill="hold">
                                          <p:stCondLst>
                                            <p:cond delay="0"/>
                                          </p:stCondLst>
                                        </p:cTn>
                                        <p:tgtEl>
                                          <p:spTgt spid="602"/>
                                        </p:tgtEl>
                                        <p:attrNameLst>
                                          <p:attrName>style.visibility</p:attrName>
                                        </p:attrNameLst>
                                      </p:cBhvr>
                                      <p:to>
                                        <p:strVal val="visible"/>
                                      </p:to>
                                    </p:set>
                                  </p:childTnLst>
                                </p:cTn>
                              </p:par>
                              <p:par>
                                <p:cTn id="4219" presetID="1" presetClass="entr" presetSubtype="0" fill="hold" grpId="3" nodeType="withEffect">
                                  <p:stCondLst>
                                    <p:cond delay="0"/>
                                  </p:stCondLst>
                                  <p:childTnLst>
                                    <p:set>
                                      <p:cBhvr>
                                        <p:cTn id="4220"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599"/>
                  </p:tgtEl>
                </p:cond>
              </p:nextCondLst>
            </p:seq>
            <p:seq concurrent="1" nextAc="seek">
              <p:cTn id="4221" restart="whenNotActive" fill="hold" evtFilter="cancelBubble" nodeType="interactiveSeq">
                <p:stCondLst>
                  <p:cond evt="onClick" delay="0">
                    <p:tgtEl>
                      <p:spTgt spid="602"/>
                    </p:tgtEl>
                  </p:cond>
                </p:stCondLst>
                <p:endSync evt="end" delay="0">
                  <p:rtn val="all"/>
                </p:endSync>
                <p:childTnLst>
                  <p:par>
                    <p:cTn id="4222" fill="hold">
                      <p:stCondLst>
                        <p:cond delay="0"/>
                      </p:stCondLst>
                      <p:childTnLst>
                        <p:par>
                          <p:cTn id="4223" fill="hold">
                            <p:stCondLst>
                              <p:cond delay="0"/>
                            </p:stCondLst>
                            <p:childTnLst>
                              <p:par>
                                <p:cTn id="4224" presetID="1" presetClass="exit" presetSubtype="0" fill="hold" grpId="1" nodeType="withEffect">
                                  <p:stCondLst>
                                    <p:cond delay="0"/>
                                  </p:stCondLst>
                                  <p:childTnLst>
                                    <p:set>
                                      <p:cBhvr>
                                        <p:cTn id="4225" dur="1" fill="hold">
                                          <p:stCondLst>
                                            <p:cond delay="0"/>
                                          </p:stCondLst>
                                        </p:cTn>
                                        <p:tgtEl>
                                          <p:spTgt spid="602"/>
                                        </p:tgtEl>
                                        <p:attrNameLst>
                                          <p:attrName>style.visibility</p:attrName>
                                        </p:attrNameLst>
                                      </p:cBhvr>
                                      <p:to>
                                        <p:strVal val="hidden"/>
                                      </p:to>
                                    </p:set>
                                  </p:childTnLst>
                                </p:cTn>
                              </p:par>
                              <p:par>
                                <p:cTn id="4226" presetID="1" presetClass="exit" presetSubtype="0" fill="hold" grpId="1" nodeType="withEffect">
                                  <p:stCondLst>
                                    <p:cond delay="0"/>
                                  </p:stCondLst>
                                  <p:childTnLst>
                                    <p:set>
                                      <p:cBhvr>
                                        <p:cTn id="4227" dur="1" fill="hold">
                                          <p:stCondLst>
                                            <p:cond delay="0"/>
                                          </p:stCondLst>
                                        </p:cTn>
                                        <p:tgtEl>
                                          <p:spTgt spid="601"/>
                                        </p:tgtEl>
                                        <p:attrNameLst>
                                          <p:attrName>style.visibility</p:attrName>
                                        </p:attrNameLst>
                                      </p:cBhvr>
                                      <p:to>
                                        <p:strVal val="hidden"/>
                                      </p:to>
                                    </p:set>
                                  </p:childTnLst>
                                </p:cTn>
                              </p:par>
                              <p:par>
                                <p:cTn id="4228" presetID="1" presetClass="entr" presetSubtype="0" fill="hold" grpId="3" nodeType="withEffect">
                                  <p:stCondLst>
                                    <p:cond delay="0"/>
                                  </p:stCondLst>
                                  <p:childTnLst>
                                    <p:set>
                                      <p:cBhvr>
                                        <p:cTn id="4229" dur="1" fill="hold">
                                          <p:stCondLst>
                                            <p:cond delay="0"/>
                                          </p:stCondLst>
                                        </p:cTn>
                                        <p:tgtEl>
                                          <p:spTgt spid="600"/>
                                        </p:tgtEl>
                                        <p:attrNameLst>
                                          <p:attrName>style.visibility</p:attrName>
                                        </p:attrNameLst>
                                      </p:cBhvr>
                                      <p:to>
                                        <p:strVal val="visible"/>
                                      </p:to>
                                    </p:set>
                                  </p:childTnLst>
                                </p:cTn>
                              </p:par>
                              <p:par>
                                <p:cTn id="4230" presetID="1" presetClass="entr" presetSubtype="0" fill="hold" grpId="3" nodeType="withEffect">
                                  <p:stCondLst>
                                    <p:cond delay="0"/>
                                  </p:stCondLst>
                                  <p:childTnLst>
                                    <p:set>
                                      <p:cBhvr>
                                        <p:cTn id="4231"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602"/>
                  </p:tgtEl>
                </p:cond>
              </p:nextCondLst>
            </p:seq>
            <p:seq concurrent="1" nextAc="seek">
              <p:cTn id="4232" restart="whenNotActive" fill="hold" evtFilter="cancelBubble" nodeType="interactiveSeq">
                <p:stCondLst>
                  <p:cond evt="onClick" delay="0">
                    <p:tgtEl>
                      <p:spTgt spid="601"/>
                    </p:tgtEl>
                  </p:cond>
                </p:stCondLst>
                <p:endSync evt="end" delay="0">
                  <p:rtn val="all"/>
                </p:endSync>
                <p:childTnLst>
                  <p:par>
                    <p:cTn id="4233" fill="hold">
                      <p:stCondLst>
                        <p:cond delay="0"/>
                      </p:stCondLst>
                      <p:childTnLst>
                        <p:par>
                          <p:cTn id="4234" fill="hold">
                            <p:stCondLst>
                              <p:cond delay="0"/>
                            </p:stCondLst>
                            <p:childTnLst>
                              <p:par>
                                <p:cTn id="4235" presetID="1" presetClass="exit" presetSubtype="0" fill="hold" grpId="2" nodeType="withEffect">
                                  <p:stCondLst>
                                    <p:cond delay="0"/>
                                  </p:stCondLst>
                                  <p:childTnLst>
                                    <p:set>
                                      <p:cBhvr>
                                        <p:cTn id="4236" dur="1" fill="hold">
                                          <p:stCondLst>
                                            <p:cond delay="0"/>
                                          </p:stCondLst>
                                        </p:cTn>
                                        <p:tgtEl>
                                          <p:spTgt spid="601"/>
                                        </p:tgtEl>
                                        <p:attrNameLst>
                                          <p:attrName>style.visibility</p:attrName>
                                        </p:attrNameLst>
                                      </p:cBhvr>
                                      <p:to>
                                        <p:strVal val="hidden"/>
                                      </p:to>
                                    </p:set>
                                  </p:childTnLst>
                                </p:cTn>
                              </p:par>
                              <p:par>
                                <p:cTn id="4237" presetID="1" presetClass="exit" presetSubtype="0" fill="hold" grpId="2" nodeType="withEffect">
                                  <p:stCondLst>
                                    <p:cond delay="0"/>
                                  </p:stCondLst>
                                  <p:childTnLst>
                                    <p:set>
                                      <p:cBhvr>
                                        <p:cTn id="4238" dur="1" fill="hold">
                                          <p:stCondLst>
                                            <p:cond delay="0"/>
                                          </p:stCondLst>
                                        </p:cTn>
                                        <p:tgtEl>
                                          <p:spTgt spid="602"/>
                                        </p:tgtEl>
                                        <p:attrNameLst>
                                          <p:attrName>style.visibility</p:attrName>
                                        </p:attrNameLst>
                                      </p:cBhvr>
                                      <p:to>
                                        <p:strVal val="hidden"/>
                                      </p:to>
                                    </p:set>
                                  </p:childTnLst>
                                </p:cTn>
                              </p:par>
                              <p:par>
                                <p:cTn id="4239" presetID="1" presetClass="entr" presetSubtype="0" fill="hold" grpId="3" nodeType="withEffect">
                                  <p:stCondLst>
                                    <p:cond delay="0"/>
                                  </p:stCondLst>
                                  <p:childTnLst>
                                    <p:set>
                                      <p:cBhvr>
                                        <p:cTn id="4240" dur="1" fill="hold">
                                          <p:stCondLst>
                                            <p:cond delay="0"/>
                                          </p:stCondLst>
                                        </p:cTn>
                                        <p:tgtEl>
                                          <p:spTgt spid="604"/>
                                        </p:tgtEl>
                                        <p:attrNameLst>
                                          <p:attrName>style.visibility</p:attrName>
                                        </p:attrNameLst>
                                      </p:cBhvr>
                                      <p:to>
                                        <p:strVal val="visible"/>
                                      </p:to>
                                    </p:set>
                                  </p:childTnLst>
                                </p:cTn>
                              </p:par>
                              <p:par>
                                <p:cTn id="4241" presetID="1" presetClass="entr" presetSubtype="0" fill="hold" grpId="3" nodeType="withEffect">
                                  <p:stCondLst>
                                    <p:cond delay="0"/>
                                  </p:stCondLst>
                                  <p:childTnLst>
                                    <p:set>
                                      <p:cBhvr>
                                        <p:cTn id="4242" dur="1" fill="hold">
                                          <p:stCondLst>
                                            <p:cond delay="0"/>
                                          </p:stCondLst>
                                        </p:cTn>
                                        <p:tgtEl>
                                          <p:spTgt spid="603"/>
                                        </p:tgtEl>
                                        <p:attrNameLst>
                                          <p:attrName>style.visibility</p:attrName>
                                        </p:attrNameLst>
                                      </p:cBhvr>
                                      <p:to>
                                        <p:strVal val="visible"/>
                                      </p:to>
                                    </p:set>
                                  </p:childTnLst>
                                </p:cTn>
                              </p:par>
                            </p:childTnLst>
                          </p:cTn>
                        </p:par>
                      </p:childTnLst>
                    </p:cTn>
                  </p:par>
                </p:childTnLst>
              </p:cTn>
              <p:nextCondLst>
                <p:cond evt="onClick" delay="0">
                  <p:tgtEl>
                    <p:spTgt spid="601"/>
                  </p:tgtEl>
                </p:cond>
              </p:nextCondLst>
            </p:seq>
            <p:seq concurrent="1" nextAc="seek">
              <p:cTn id="4243" restart="whenNotActive" fill="hold" evtFilter="cancelBubble" nodeType="interactiveSeq">
                <p:stCondLst>
                  <p:cond evt="onClick" delay="0">
                    <p:tgtEl>
                      <p:spTgt spid="604"/>
                    </p:tgtEl>
                  </p:cond>
                </p:stCondLst>
                <p:endSync evt="end" delay="0">
                  <p:rtn val="all"/>
                </p:endSync>
                <p:childTnLst>
                  <p:par>
                    <p:cTn id="4244" fill="hold">
                      <p:stCondLst>
                        <p:cond delay="0"/>
                      </p:stCondLst>
                      <p:childTnLst>
                        <p:par>
                          <p:cTn id="4245" fill="hold">
                            <p:stCondLst>
                              <p:cond delay="0"/>
                            </p:stCondLst>
                            <p:childTnLst>
                              <p:par>
                                <p:cTn id="4246" presetID="1" presetClass="exit" presetSubtype="0" fill="hold" grpId="1" nodeType="withEffect">
                                  <p:stCondLst>
                                    <p:cond delay="0"/>
                                  </p:stCondLst>
                                  <p:childTnLst>
                                    <p:set>
                                      <p:cBhvr>
                                        <p:cTn id="4247" dur="1" fill="hold">
                                          <p:stCondLst>
                                            <p:cond delay="0"/>
                                          </p:stCondLst>
                                        </p:cTn>
                                        <p:tgtEl>
                                          <p:spTgt spid="604"/>
                                        </p:tgtEl>
                                        <p:attrNameLst>
                                          <p:attrName>style.visibility</p:attrName>
                                        </p:attrNameLst>
                                      </p:cBhvr>
                                      <p:to>
                                        <p:strVal val="hidden"/>
                                      </p:to>
                                    </p:set>
                                  </p:childTnLst>
                                </p:cTn>
                              </p:par>
                              <p:par>
                                <p:cTn id="4248" presetID="1" presetClass="exit" presetSubtype="0" fill="hold" grpId="1" nodeType="withEffect">
                                  <p:stCondLst>
                                    <p:cond delay="0"/>
                                  </p:stCondLst>
                                  <p:childTnLst>
                                    <p:set>
                                      <p:cBhvr>
                                        <p:cTn id="4249" dur="1" fill="hold">
                                          <p:stCondLst>
                                            <p:cond delay="0"/>
                                          </p:stCondLst>
                                        </p:cTn>
                                        <p:tgtEl>
                                          <p:spTgt spid="603"/>
                                        </p:tgtEl>
                                        <p:attrNameLst>
                                          <p:attrName>style.visibility</p:attrName>
                                        </p:attrNameLst>
                                      </p:cBhvr>
                                      <p:to>
                                        <p:strVal val="hidden"/>
                                      </p:to>
                                    </p:set>
                                  </p:childTnLst>
                                </p:cTn>
                              </p:par>
                              <p:par>
                                <p:cTn id="4250" presetID="1" presetClass="entr" presetSubtype="0" fill="hold" grpId="0" nodeType="withEffect">
                                  <p:stCondLst>
                                    <p:cond delay="0"/>
                                  </p:stCondLst>
                                  <p:childTnLst>
                                    <p:set>
                                      <p:cBhvr>
                                        <p:cTn id="4251" dur="1" fill="hold">
                                          <p:stCondLst>
                                            <p:cond delay="0"/>
                                          </p:stCondLst>
                                        </p:cTn>
                                        <p:tgtEl>
                                          <p:spTgt spid="602"/>
                                        </p:tgtEl>
                                        <p:attrNameLst>
                                          <p:attrName>style.visibility</p:attrName>
                                        </p:attrNameLst>
                                      </p:cBhvr>
                                      <p:to>
                                        <p:strVal val="visible"/>
                                      </p:to>
                                    </p:set>
                                  </p:childTnLst>
                                </p:cTn>
                              </p:par>
                              <p:par>
                                <p:cTn id="4252" presetID="1" presetClass="entr" presetSubtype="0" fill="hold" grpId="0" nodeType="withEffect">
                                  <p:stCondLst>
                                    <p:cond delay="0"/>
                                  </p:stCondLst>
                                  <p:childTnLst>
                                    <p:set>
                                      <p:cBhvr>
                                        <p:cTn id="4253"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604"/>
                  </p:tgtEl>
                </p:cond>
              </p:nextCondLst>
            </p:seq>
            <p:seq concurrent="1" nextAc="seek">
              <p:cTn id="4254" restart="whenNotActive" fill="hold" evtFilter="cancelBubble" nodeType="interactiveSeq">
                <p:stCondLst>
                  <p:cond evt="onClick" delay="0">
                    <p:tgtEl>
                      <p:spTgt spid="603"/>
                    </p:tgtEl>
                  </p:cond>
                </p:stCondLst>
                <p:endSync evt="end" delay="0">
                  <p:rtn val="all"/>
                </p:endSync>
                <p:childTnLst>
                  <p:par>
                    <p:cTn id="4255" fill="hold">
                      <p:stCondLst>
                        <p:cond delay="0"/>
                      </p:stCondLst>
                      <p:childTnLst>
                        <p:par>
                          <p:cTn id="4256" fill="hold">
                            <p:stCondLst>
                              <p:cond delay="0"/>
                            </p:stCondLst>
                            <p:childTnLst>
                              <p:par>
                                <p:cTn id="4257" presetID="1" presetClass="exit" presetSubtype="0" fill="hold" grpId="2" nodeType="withEffect">
                                  <p:stCondLst>
                                    <p:cond delay="0"/>
                                  </p:stCondLst>
                                  <p:childTnLst>
                                    <p:set>
                                      <p:cBhvr>
                                        <p:cTn id="4258" dur="1" fill="hold">
                                          <p:stCondLst>
                                            <p:cond delay="0"/>
                                          </p:stCondLst>
                                        </p:cTn>
                                        <p:tgtEl>
                                          <p:spTgt spid="603"/>
                                        </p:tgtEl>
                                        <p:attrNameLst>
                                          <p:attrName>style.visibility</p:attrName>
                                        </p:attrNameLst>
                                      </p:cBhvr>
                                      <p:to>
                                        <p:strVal val="hidden"/>
                                      </p:to>
                                    </p:set>
                                  </p:childTnLst>
                                </p:cTn>
                              </p:par>
                              <p:par>
                                <p:cTn id="4259" presetID="1" presetClass="exit" presetSubtype="0" fill="hold" grpId="2" nodeType="withEffect">
                                  <p:stCondLst>
                                    <p:cond delay="0"/>
                                  </p:stCondLst>
                                  <p:childTnLst>
                                    <p:set>
                                      <p:cBhvr>
                                        <p:cTn id="4260" dur="1" fill="hold">
                                          <p:stCondLst>
                                            <p:cond delay="0"/>
                                          </p:stCondLst>
                                        </p:cTn>
                                        <p:tgtEl>
                                          <p:spTgt spid="604"/>
                                        </p:tgtEl>
                                        <p:attrNameLst>
                                          <p:attrName>style.visibility</p:attrName>
                                        </p:attrNameLst>
                                      </p:cBhvr>
                                      <p:to>
                                        <p:strVal val="hidden"/>
                                      </p:to>
                                    </p:set>
                                  </p:childTnLst>
                                </p:cTn>
                              </p:par>
                              <p:par>
                                <p:cTn id="4261" presetID="1" presetClass="entr" presetSubtype="0" fill="hold" grpId="0" nodeType="withEffect">
                                  <p:stCondLst>
                                    <p:cond delay="0"/>
                                  </p:stCondLst>
                                  <p:childTnLst>
                                    <p:set>
                                      <p:cBhvr>
                                        <p:cTn id="4262" dur="1" fill="hold">
                                          <p:stCondLst>
                                            <p:cond delay="0"/>
                                          </p:stCondLst>
                                        </p:cTn>
                                        <p:tgtEl>
                                          <p:spTgt spid="606"/>
                                        </p:tgtEl>
                                        <p:attrNameLst>
                                          <p:attrName>style.visibility</p:attrName>
                                        </p:attrNameLst>
                                      </p:cBhvr>
                                      <p:to>
                                        <p:strVal val="visible"/>
                                      </p:to>
                                    </p:set>
                                  </p:childTnLst>
                                </p:cTn>
                              </p:par>
                              <p:par>
                                <p:cTn id="4263" presetID="1" presetClass="entr" presetSubtype="0" fill="hold" grpId="0" nodeType="withEffect">
                                  <p:stCondLst>
                                    <p:cond delay="0"/>
                                  </p:stCondLst>
                                  <p:childTnLst>
                                    <p:set>
                                      <p:cBhvr>
                                        <p:cTn id="4264"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3"/>
                  </p:tgtEl>
                </p:cond>
              </p:nextCondLst>
            </p:seq>
            <p:seq concurrent="1" nextAc="seek">
              <p:cTn id="4265" restart="whenNotActive" fill="hold" evtFilter="cancelBubble" nodeType="interactiveSeq">
                <p:stCondLst>
                  <p:cond evt="onClick" delay="0">
                    <p:tgtEl>
                      <p:spTgt spid="606"/>
                    </p:tgtEl>
                  </p:cond>
                </p:stCondLst>
                <p:endSync evt="end" delay="0">
                  <p:rtn val="all"/>
                </p:endSync>
                <p:childTnLst>
                  <p:par>
                    <p:cTn id="4266" fill="hold">
                      <p:stCondLst>
                        <p:cond delay="0"/>
                      </p:stCondLst>
                      <p:childTnLst>
                        <p:par>
                          <p:cTn id="4267" fill="hold">
                            <p:stCondLst>
                              <p:cond delay="0"/>
                            </p:stCondLst>
                            <p:childTnLst>
                              <p:par>
                                <p:cTn id="4268" presetID="1" presetClass="exit" presetSubtype="0" fill="hold" grpId="1" nodeType="withEffect">
                                  <p:stCondLst>
                                    <p:cond delay="0"/>
                                  </p:stCondLst>
                                  <p:childTnLst>
                                    <p:set>
                                      <p:cBhvr>
                                        <p:cTn id="4269" dur="1" fill="hold">
                                          <p:stCondLst>
                                            <p:cond delay="0"/>
                                          </p:stCondLst>
                                        </p:cTn>
                                        <p:tgtEl>
                                          <p:spTgt spid="606"/>
                                        </p:tgtEl>
                                        <p:attrNameLst>
                                          <p:attrName>style.visibility</p:attrName>
                                        </p:attrNameLst>
                                      </p:cBhvr>
                                      <p:to>
                                        <p:strVal val="hidden"/>
                                      </p:to>
                                    </p:set>
                                  </p:childTnLst>
                                </p:cTn>
                              </p:par>
                              <p:par>
                                <p:cTn id="4270" presetID="1" presetClass="exit" presetSubtype="0" fill="hold" grpId="1" nodeType="withEffect">
                                  <p:stCondLst>
                                    <p:cond delay="0"/>
                                  </p:stCondLst>
                                  <p:childTnLst>
                                    <p:set>
                                      <p:cBhvr>
                                        <p:cTn id="4271" dur="1" fill="hold">
                                          <p:stCondLst>
                                            <p:cond delay="0"/>
                                          </p:stCondLst>
                                        </p:cTn>
                                        <p:tgtEl>
                                          <p:spTgt spid="605"/>
                                        </p:tgtEl>
                                        <p:attrNameLst>
                                          <p:attrName>style.visibility</p:attrName>
                                        </p:attrNameLst>
                                      </p:cBhvr>
                                      <p:to>
                                        <p:strVal val="hidden"/>
                                      </p:to>
                                    </p:set>
                                  </p:childTnLst>
                                </p:cTn>
                              </p:par>
                              <p:par>
                                <p:cTn id="4272" presetID="1" presetClass="entr" presetSubtype="0" fill="hold" grpId="0" nodeType="withEffect">
                                  <p:stCondLst>
                                    <p:cond delay="0"/>
                                  </p:stCondLst>
                                  <p:childTnLst>
                                    <p:set>
                                      <p:cBhvr>
                                        <p:cTn id="4273" dur="1" fill="hold">
                                          <p:stCondLst>
                                            <p:cond delay="0"/>
                                          </p:stCondLst>
                                        </p:cTn>
                                        <p:tgtEl>
                                          <p:spTgt spid="604"/>
                                        </p:tgtEl>
                                        <p:attrNameLst>
                                          <p:attrName>style.visibility</p:attrName>
                                        </p:attrNameLst>
                                      </p:cBhvr>
                                      <p:to>
                                        <p:strVal val="visible"/>
                                      </p:to>
                                    </p:set>
                                  </p:childTnLst>
                                </p:cTn>
                              </p:par>
                              <p:par>
                                <p:cTn id="4274" presetID="1" presetClass="entr" presetSubtype="0" fill="hold" grpId="0" nodeType="withEffect">
                                  <p:stCondLst>
                                    <p:cond delay="0"/>
                                  </p:stCondLst>
                                  <p:childTnLst>
                                    <p:set>
                                      <p:cBhvr>
                                        <p:cTn id="4275" dur="1" fill="hold">
                                          <p:stCondLst>
                                            <p:cond delay="0"/>
                                          </p:stCondLst>
                                        </p:cTn>
                                        <p:tgtEl>
                                          <p:spTgt spid="603"/>
                                        </p:tgtEl>
                                        <p:attrNameLst>
                                          <p:attrName>style.visibility</p:attrName>
                                        </p:attrNameLst>
                                      </p:cBhvr>
                                      <p:to>
                                        <p:strVal val="visible"/>
                                      </p:to>
                                    </p:set>
                                  </p:childTnLst>
                                </p:cTn>
                              </p:par>
                            </p:childTnLst>
                          </p:cTn>
                        </p:par>
                      </p:childTnLst>
                    </p:cTn>
                  </p:par>
                </p:childTnLst>
              </p:cTn>
              <p:nextCondLst>
                <p:cond evt="onClick" delay="0">
                  <p:tgtEl>
                    <p:spTgt spid="606"/>
                  </p:tgtEl>
                </p:cond>
              </p:nextCondLst>
            </p:seq>
            <p:seq concurrent="1" nextAc="seek">
              <p:cTn id="4276" restart="whenNotActive" fill="hold" evtFilter="cancelBubble" nodeType="interactiveSeq">
                <p:stCondLst>
                  <p:cond evt="onClick" delay="0">
                    <p:tgtEl>
                      <p:spTgt spid="605"/>
                    </p:tgtEl>
                  </p:cond>
                </p:stCondLst>
                <p:endSync evt="end" delay="0">
                  <p:rtn val="all"/>
                </p:endSync>
                <p:childTnLst>
                  <p:par>
                    <p:cTn id="4277" fill="hold">
                      <p:stCondLst>
                        <p:cond delay="0"/>
                      </p:stCondLst>
                      <p:childTnLst>
                        <p:par>
                          <p:cTn id="4278" fill="hold">
                            <p:stCondLst>
                              <p:cond delay="0"/>
                            </p:stCondLst>
                            <p:childTnLst>
                              <p:par>
                                <p:cTn id="4279" presetID="1" presetClass="exit" presetSubtype="0" fill="hold" grpId="2" nodeType="withEffect">
                                  <p:stCondLst>
                                    <p:cond delay="0"/>
                                  </p:stCondLst>
                                  <p:childTnLst>
                                    <p:set>
                                      <p:cBhvr>
                                        <p:cTn id="4280" dur="1" fill="hold">
                                          <p:stCondLst>
                                            <p:cond delay="0"/>
                                          </p:stCondLst>
                                        </p:cTn>
                                        <p:tgtEl>
                                          <p:spTgt spid="605"/>
                                        </p:tgtEl>
                                        <p:attrNameLst>
                                          <p:attrName>style.visibility</p:attrName>
                                        </p:attrNameLst>
                                      </p:cBhvr>
                                      <p:to>
                                        <p:strVal val="hidden"/>
                                      </p:to>
                                    </p:set>
                                  </p:childTnLst>
                                </p:cTn>
                              </p:par>
                              <p:par>
                                <p:cTn id="4281" presetID="1" presetClass="exit" presetSubtype="0" fill="hold" grpId="2" nodeType="withEffect">
                                  <p:stCondLst>
                                    <p:cond delay="0"/>
                                  </p:stCondLst>
                                  <p:childTnLst>
                                    <p:set>
                                      <p:cBhvr>
                                        <p:cTn id="4282" dur="1" fill="hold">
                                          <p:stCondLst>
                                            <p:cond delay="0"/>
                                          </p:stCondLst>
                                        </p:cTn>
                                        <p:tgtEl>
                                          <p:spTgt spid="606"/>
                                        </p:tgtEl>
                                        <p:attrNameLst>
                                          <p:attrName>style.visibility</p:attrName>
                                        </p:attrNameLst>
                                      </p:cBhvr>
                                      <p:to>
                                        <p:strVal val="hidden"/>
                                      </p:to>
                                    </p:set>
                                  </p:childTnLst>
                                </p:cTn>
                              </p:par>
                              <p:par>
                                <p:cTn id="4283" presetID="1" presetClass="entr" presetSubtype="0" fill="hold" grpId="3" nodeType="withEffect">
                                  <p:stCondLst>
                                    <p:cond delay="0"/>
                                  </p:stCondLst>
                                  <p:childTnLst>
                                    <p:set>
                                      <p:cBhvr>
                                        <p:cTn id="4284" dur="1" fill="hold">
                                          <p:stCondLst>
                                            <p:cond delay="0"/>
                                          </p:stCondLst>
                                        </p:cTn>
                                        <p:tgtEl>
                                          <p:spTgt spid="608"/>
                                        </p:tgtEl>
                                        <p:attrNameLst>
                                          <p:attrName>style.visibility</p:attrName>
                                        </p:attrNameLst>
                                      </p:cBhvr>
                                      <p:to>
                                        <p:strVal val="visible"/>
                                      </p:to>
                                    </p:set>
                                  </p:childTnLst>
                                </p:cTn>
                              </p:par>
                              <p:par>
                                <p:cTn id="4285" presetID="1" presetClass="entr" presetSubtype="0" fill="hold" grpId="3" nodeType="withEffect">
                                  <p:stCondLst>
                                    <p:cond delay="0"/>
                                  </p:stCondLst>
                                  <p:childTnLst>
                                    <p:set>
                                      <p:cBhvr>
                                        <p:cTn id="4286"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05"/>
                  </p:tgtEl>
                </p:cond>
              </p:nextCondLst>
            </p:seq>
            <p:seq concurrent="1" nextAc="seek">
              <p:cTn id="4287" restart="whenNotActive" fill="hold" evtFilter="cancelBubble" nodeType="interactiveSeq">
                <p:stCondLst>
                  <p:cond evt="onClick" delay="0">
                    <p:tgtEl>
                      <p:spTgt spid="608"/>
                    </p:tgtEl>
                  </p:cond>
                </p:stCondLst>
                <p:endSync evt="end" delay="0">
                  <p:rtn val="all"/>
                </p:endSync>
                <p:childTnLst>
                  <p:par>
                    <p:cTn id="4288" fill="hold">
                      <p:stCondLst>
                        <p:cond delay="0"/>
                      </p:stCondLst>
                      <p:childTnLst>
                        <p:par>
                          <p:cTn id="4289" fill="hold">
                            <p:stCondLst>
                              <p:cond delay="0"/>
                            </p:stCondLst>
                            <p:childTnLst>
                              <p:par>
                                <p:cTn id="4290" presetID="1" presetClass="exit" presetSubtype="0" fill="hold" grpId="1" nodeType="withEffect">
                                  <p:stCondLst>
                                    <p:cond delay="0"/>
                                  </p:stCondLst>
                                  <p:childTnLst>
                                    <p:set>
                                      <p:cBhvr>
                                        <p:cTn id="4291" dur="1" fill="hold">
                                          <p:stCondLst>
                                            <p:cond delay="0"/>
                                          </p:stCondLst>
                                        </p:cTn>
                                        <p:tgtEl>
                                          <p:spTgt spid="608"/>
                                        </p:tgtEl>
                                        <p:attrNameLst>
                                          <p:attrName>style.visibility</p:attrName>
                                        </p:attrNameLst>
                                      </p:cBhvr>
                                      <p:to>
                                        <p:strVal val="hidden"/>
                                      </p:to>
                                    </p:set>
                                  </p:childTnLst>
                                </p:cTn>
                              </p:par>
                              <p:par>
                                <p:cTn id="4292" presetID="1" presetClass="exit" presetSubtype="0" fill="hold" grpId="1" nodeType="withEffect">
                                  <p:stCondLst>
                                    <p:cond delay="0"/>
                                  </p:stCondLst>
                                  <p:childTnLst>
                                    <p:set>
                                      <p:cBhvr>
                                        <p:cTn id="4293" dur="1" fill="hold">
                                          <p:stCondLst>
                                            <p:cond delay="0"/>
                                          </p:stCondLst>
                                        </p:cTn>
                                        <p:tgtEl>
                                          <p:spTgt spid="607"/>
                                        </p:tgtEl>
                                        <p:attrNameLst>
                                          <p:attrName>style.visibility</p:attrName>
                                        </p:attrNameLst>
                                      </p:cBhvr>
                                      <p:to>
                                        <p:strVal val="hidden"/>
                                      </p:to>
                                    </p:set>
                                  </p:childTnLst>
                                </p:cTn>
                              </p:par>
                              <p:par>
                                <p:cTn id="4294" presetID="1" presetClass="entr" presetSubtype="0" fill="hold" grpId="3" nodeType="withEffect">
                                  <p:stCondLst>
                                    <p:cond delay="0"/>
                                  </p:stCondLst>
                                  <p:childTnLst>
                                    <p:set>
                                      <p:cBhvr>
                                        <p:cTn id="4295" dur="1" fill="hold">
                                          <p:stCondLst>
                                            <p:cond delay="0"/>
                                          </p:stCondLst>
                                        </p:cTn>
                                        <p:tgtEl>
                                          <p:spTgt spid="606"/>
                                        </p:tgtEl>
                                        <p:attrNameLst>
                                          <p:attrName>style.visibility</p:attrName>
                                        </p:attrNameLst>
                                      </p:cBhvr>
                                      <p:to>
                                        <p:strVal val="visible"/>
                                      </p:to>
                                    </p:set>
                                  </p:childTnLst>
                                </p:cTn>
                              </p:par>
                              <p:par>
                                <p:cTn id="4296" presetID="1" presetClass="entr" presetSubtype="0" fill="hold" grpId="3" nodeType="withEffect">
                                  <p:stCondLst>
                                    <p:cond delay="0"/>
                                  </p:stCondLst>
                                  <p:childTnLst>
                                    <p:set>
                                      <p:cBhvr>
                                        <p:cTn id="4297"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8"/>
                  </p:tgtEl>
                </p:cond>
              </p:nextCondLst>
            </p:seq>
            <p:seq concurrent="1" nextAc="seek">
              <p:cTn id="4298" restart="whenNotActive" fill="hold" evtFilter="cancelBubble" nodeType="interactiveSeq">
                <p:stCondLst>
                  <p:cond evt="onClick" delay="0">
                    <p:tgtEl>
                      <p:spTgt spid="607"/>
                    </p:tgtEl>
                  </p:cond>
                </p:stCondLst>
                <p:endSync evt="end" delay="0">
                  <p:rtn val="all"/>
                </p:endSync>
                <p:childTnLst>
                  <p:par>
                    <p:cTn id="4299" fill="hold">
                      <p:stCondLst>
                        <p:cond delay="0"/>
                      </p:stCondLst>
                      <p:childTnLst>
                        <p:par>
                          <p:cTn id="4300" fill="hold">
                            <p:stCondLst>
                              <p:cond delay="0"/>
                            </p:stCondLst>
                            <p:childTnLst>
                              <p:par>
                                <p:cTn id="4301" presetID="1" presetClass="exit" presetSubtype="0" fill="hold" grpId="2" nodeType="withEffect">
                                  <p:stCondLst>
                                    <p:cond delay="0"/>
                                  </p:stCondLst>
                                  <p:childTnLst>
                                    <p:set>
                                      <p:cBhvr>
                                        <p:cTn id="4302" dur="1" fill="hold">
                                          <p:stCondLst>
                                            <p:cond delay="0"/>
                                          </p:stCondLst>
                                        </p:cTn>
                                        <p:tgtEl>
                                          <p:spTgt spid="607"/>
                                        </p:tgtEl>
                                        <p:attrNameLst>
                                          <p:attrName>style.visibility</p:attrName>
                                        </p:attrNameLst>
                                      </p:cBhvr>
                                      <p:to>
                                        <p:strVal val="hidden"/>
                                      </p:to>
                                    </p:set>
                                  </p:childTnLst>
                                </p:cTn>
                              </p:par>
                              <p:par>
                                <p:cTn id="4303" presetID="1" presetClass="exit" presetSubtype="0" fill="hold" grpId="2" nodeType="withEffect">
                                  <p:stCondLst>
                                    <p:cond delay="0"/>
                                  </p:stCondLst>
                                  <p:childTnLst>
                                    <p:set>
                                      <p:cBhvr>
                                        <p:cTn id="4304" dur="1" fill="hold">
                                          <p:stCondLst>
                                            <p:cond delay="0"/>
                                          </p:stCondLst>
                                        </p:cTn>
                                        <p:tgtEl>
                                          <p:spTgt spid="608"/>
                                        </p:tgtEl>
                                        <p:attrNameLst>
                                          <p:attrName>style.visibility</p:attrName>
                                        </p:attrNameLst>
                                      </p:cBhvr>
                                      <p:to>
                                        <p:strVal val="hidden"/>
                                      </p:to>
                                    </p:set>
                                  </p:childTnLst>
                                </p:cTn>
                              </p:par>
                              <p:par>
                                <p:cTn id="4305" presetID="1" presetClass="entr" presetSubtype="0" fill="hold" grpId="0" nodeType="withEffect">
                                  <p:stCondLst>
                                    <p:cond delay="0"/>
                                  </p:stCondLst>
                                  <p:childTnLst>
                                    <p:set>
                                      <p:cBhvr>
                                        <p:cTn id="4306" dur="1" fill="hold">
                                          <p:stCondLst>
                                            <p:cond delay="0"/>
                                          </p:stCondLst>
                                        </p:cTn>
                                        <p:tgtEl>
                                          <p:spTgt spid="610"/>
                                        </p:tgtEl>
                                        <p:attrNameLst>
                                          <p:attrName>style.visibility</p:attrName>
                                        </p:attrNameLst>
                                      </p:cBhvr>
                                      <p:to>
                                        <p:strVal val="visible"/>
                                      </p:to>
                                    </p:set>
                                  </p:childTnLst>
                                </p:cTn>
                              </p:par>
                              <p:par>
                                <p:cTn id="4307" presetID="1" presetClass="entr" presetSubtype="0" fill="hold" grpId="0" nodeType="withEffect">
                                  <p:stCondLst>
                                    <p:cond delay="0"/>
                                  </p:stCondLst>
                                  <p:childTnLst>
                                    <p:set>
                                      <p:cBhvr>
                                        <p:cTn id="4308"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07"/>
                  </p:tgtEl>
                </p:cond>
              </p:nextCondLst>
            </p:seq>
            <p:seq concurrent="1" nextAc="seek">
              <p:cTn id="4309" restart="whenNotActive" fill="hold" evtFilter="cancelBubble" nodeType="interactiveSeq">
                <p:stCondLst>
                  <p:cond evt="onClick" delay="0">
                    <p:tgtEl>
                      <p:spTgt spid="610"/>
                    </p:tgtEl>
                  </p:cond>
                </p:stCondLst>
                <p:endSync evt="end" delay="0">
                  <p:rtn val="all"/>
                </p:endSync>
                <p:childTnLst>
                  <p:par>
                    <p:cTn id="4310" fill="hold">
                      <p:stCondLst>
                        <p:cond delay="0"/>
                      </p:stCondLst>
                      <p:childTnLst>
                        <p:par>
                          <p:cTn id="4311" fill="hold">
                            <p:stCondLst>
                              <p:cond delay="0"/>
                            </p:stCondLst>
                            <p:childTnLst>
                              <p:par>
                                <p:cTn id="4312" presetID="1" presetClass="exit" presetSubtype="0" fill="hold" grpId="1" nodeType="withEffect">
                                  <p:stCondLst>
                                    <p:cond delay="0"/>
                                  </p:stCondLst>
                                  <p:childTnLst>
                                    <p:set>
                                      <p:cBhvr>
                                        <p:cTn id="4313" dur="1" fill="hold">
                                          <p:stCondLst>
                                            <p:cond delay="0"/>
                                          </p:stCondLst>
                                        </p:cTn>
                                        <p:tgtEl>
                                          <p:spTgt spid="610"/>
                                        </p:tgtEl>
                                        <p:attrNameLst>
                                          <p:attrName>style.visibility</p:attrName>
                                        </p:attrNameLst>
                                      </p:cBhvr>
                                      <p:to>
                                        <p:strVal val="hidden"/>
                                      </p:to>
                                    </p:set>
                                  </p:childTnLst>
                                </p:cTn>
                              </p:par>
                              <p:par>
                                <p:cTn id="4314" presetID="1" presetClass="exit" presetSubtype="0" fill="hold" grpId="1" nodeType="withEffect">
                                  <p:stCondLst>
                                    <p:cond delay="0"/>
                                  </p:stCondLst>
                                  <p:childTnLst>
                                    <p:set>
                                      <p:cBhvr>
                                        <p:cTn id="4315" dur="1" fill="hold">
                                          <p:stCondLst>
                                            <p:cond delay="0"/>
                                          </p:stCondLst>
                                        </p:cTn>
                                        <p:tgtEl>
                                          <p:spTgt spid="609"/>
                                        </p:tgtEl>
                                        <p:attrNameLst>
                                          <p:attrName>style.visibility</p:attrName>
                                        </p:attrNameLst>
                                      </p:cBhvr>
                                      <p:to>
                                        <p:strVal val="hidden"/>
                                      </p:to>
                                    </p:set>
                                  </p:childTnLst>
                                </p:cTn>
                              </p:par>
                              <p:par>
                                <p:cTn id="4316" presetID="1" presetClass="entr" presetSubtype="0" fill="hold" grpId="0" nodeType="withEffect">
                                  <p:stCondLst>
                                    <p:cond delay="0"/>
                                  </p:stCondLst>
                                  <p:childTnLst>
                                    <p:set>
                                      <p:cBhvr>
                                        <p:cTn id="4317" dur="1" fill="hold">
                                          <p:stCondLst>
                                            <p:cond delay="0"/>
                                          </p:stCondLst>
                                        </p:cTn>
                                        <p:tgtEl>
                                          <p:spTgt spid="608"/>
                                        </p:tgtEl>
                                        <p:attrNameLst>
                                          <p:attrName>style.visibility</p:attrName>
                                        </p:attrNameLst>
                                      </p:cBhvr>
                                      <p:to>
                                        <p:strVal val="visible"/>
                                      </p:to>
                                    </p:set>
                                  </p:childTnLst>
                                </p:cTn>
                              </p:par>
                              <p:par>
                                <p:cTn id="4318" presetID="1" presetClass="entr" presetSubtype="0" fill="hold" grpId="0" nodeType="withEffect">
                                  <p:stCondLst>
                                    <p:cond delay="0"/>
                                  </p:stCondLst>
                                  <p:childTnLst>
                                    <p:set>
                                      <p:cBhvr>
                                        <p:cTn id="4319"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10"/>
                  </p:tgtEl>
                </p:cond>
              </p:nextCondLst>
            </p:seq>
            <p:seq concurrent="1" nextAc="seek">
              <p:cTn id="4320" restart="whenNotActive" fill="hold" evtFilter="cancelBubble" nodeType="interactiveSeq">
                <p:stCondLst>
                  <p:cond evt="onClick" delay="0">
                    <p:tgtEl>
                      <p:spTgt spid="609"/>
                    </p:tgtEl>
                  </p:cond>
                </p:stCondLst>
                <p:endSync evt="end" delay="0">
                  <p:rtn val="all"/>
                </p:endSync>
                <p:childTnLst>
                  <p:par>
                    <p:cTn id="4321" fill="hold">
                      <p:stCondLst>
                        <p:cond delay="0"/>
                      </p:stCondLst>
                      <p:childTnLst>
                        <p:par>
                          <p:cTn id="4322" fill="hold">
                            <p:stCondLst>
                              <p:cond delay="0"/>
                            </p:stCondLst>
                            <p:childTnLst>
                              <p:par>
                                <p:cTn id="4323" presetID="1" presetClass="exit" presetSubtype="0" fill="hold" grpId="2" nodeType="withEffect">
                                  <p:stCondLst>
                                    <p:cond delay="0"/>
                                  </p:stCondLst>
                                  <p:childTnLst>
                                    <p:set>
                                      <p:cBhvr>
                                        <p:cTn id="4324" dur="1" fill="hold">
                                          <p:stCondLst>
                                            <p:cond delay="0"/>
                                          </p:stCondLst>
                                        </p:cTn>
                                        <p:tgtEl>
                                          <p:spTgt spid="609"/>
                                        </p:tgtEl>
                                        <p:attrNameLst>
                                          <p:attrName>style.visibility</p:attrName>
                                        </p:attrNameLst>
                                      </p:cBhvr>
                                      <p:to>
                                        <p:strVal val="hidden"/>
                                      </p:to>
                                    </p:set>
                                  </p:childTnLst>
                                </p:cTn>
                              </p:par>
                              <p:par>
                                <p:cTn id="4325" presetID="1" presetClass="exit" presetSubtype="0" fill="hold" grpId="2" nodeType="withEffect">
                                  <p:stCondLst>
                                    <p:cond delay="0"/>
                                  </p:stCondLst>
                                  <p:childTnLst>
                                    <p:set>
                                      <p:cBhvr>
                                        <p:cTn id="4326" dur="1" fill="hold">
                                          <p:stCondLst>
                                            <p:cond delay="0"/>
                                          </p:stCondLst>
                                        </p:cTn>
                                        <p:tgtEl>
                                          <p:spTgt spid="610"/>
                                        </p:tgtEl>
                                        <p:attrNameLst>
                                          <p:attrName>style.visibility</p:attrName>
                                        </p:attrNameLst>
                                      </p:cBhvr>
                                      <p:to>
                                        <p:strVal val="hidden"/>
                                      </p:to>
                                    </p:set>
                                  </p:childTnLst>
                                </p:cTn>
                              </p:par>
                              <p:par>
                                <p:cTn id="4327" presetID="1" presetClass="entr" presetSubtype="0" fill="hold" grpId="3" nodeType="withEffect">
                                  <p:stCondLst>
                                    <p:cond delay="0"/>
                                  </p:stCondLst>
                                  <p:childTnLst>
                                    <p:set>
                                      <p:cBhvr>
                                        <p:cTn id="4328" dur="1" fill="hold">
                                          <p:stCondLst>
                                            <p:cond delay="0"/>
                                          </p:stCondLst>
                                        </p:cTn>
                                        <p:tgtEl>
                                          <p:spTgt spid="612"/>
                                        </p:tgtEl>
                                        <p:attrNameLst>
                                          <p:attrName>style.visibility</p:attrName>
                                        </p:attrNameLst>
                                      </p:cBhvr>
                                      <p:to>
                                        <p:strVal val="visible"/>
                                      </p:to>
                                    </p:set>
                                  </p:childTnLst>
                                </p:cTn>
                              </p:par>
                              <p:par>
                                <p:cTn id="4329" presetID="1" presetClass="entr" presetSubtype="0" fill="hold" grpId="3" nodeType="withEffect">
                                  <p:stCondLst>
                                    <p:cond delay="0"/>
                                  </p:stCondLst>
                                  <p:childTnLst>
                                    <p:set>
                                      <p:cBhvr>
                                        <p:cTn id="4330"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09"/>
                  </p:tgtEl>
                </p:cond>
              </p:nextCondLst>
            </p:seq>
            <p:seq concurrent="1" nextAc="seek">
              <p:cTn id="4331" restart="whenNotActive" fill="hold" evtFilter="cancelBubble" nodeType="interactiveSeq">
                <p:stCondLst>
                  <p:cond evt="onClick" delay="0">
                    <p:tgtEl>
                      <p:spTgt spid="612"/>
                    </p:tgtEl>
                  </p:cond>
                </p:stCondLst>
                <p:endSync evt="end" delay="0">
                  <p:rtn val="all"/>
                </p:endSync>
                <p:childTnLst>
                  <p:par>
                    <p:cTn id="4332" fill="hold">
                      <p:stCondLst>
                        <p:cond delay="0"/>
                      </p:stCondLst>
                      <p:childTnLst>
                        <p:par>
                          <p:cTn id="4333" fill="hold">
                            <p:stCondLst>
                              <p:cond delay="0"/>
                            </p:stCondLst>
                            <p:childTnLst>
                              <p:par>
                                <p:cTn id="4334" presetID="1" presetClass="exit" presetSubtype="0" fill="hold" grpId="1" nodeType="withEffect">
                                  <p:stCondLst>
                                    <p:cond delay="0"/>
                                  </p:stCondLst>
                                  <p:childTnLst>
                                    <p:set>
                                      <p:cBhvr>
                                        <p:cTn id="4335" dur="1" fill="hold">
                                          <p:stCondLst>
                                            <p:cond delay="0"/>
                                          </p:stCondLst>
                                        </p:cTn>
                                        <p:tgtEl>
                                          <p:spTgt spid="612"/>
                                        </p:tgtEl>
                                        <p:attrNameLst>
                                          <p:attrName>style.visibility</p:attrName>
                                        </p:attrNameLst>
                                      </p:cBhvr>
                                      <p:to>
                                        <p:strVal val="hidden"/>
                                      </p:to>
                                    </p:set>
                                  </p:childTnLst>
                                </p:cTn>
                              </p:par>
                              <p:par>
                                <p:cTn id="4336" presetID="1" presetClass="exit" presetSubtype="0" fill="hold" grpId="1" nodeType="withEffect">
                                  <p:stCondLst>
                                    <p:cond delay="0"/>
                                  </p:stCondLst>
                                  <p:childTnLst>
                                    <p:set>
                                      <p:cBhvr>
                                        <p:cTn id="4337" dur="1" fill="hold">
                                          <p:stCondLst>
                                            <p:cond delay="0"/>
                                          </p:stCondLst>
                                        </p:cTn>
                                        <p:tgtEl>
                                          <p:spTgt spid="611"/>
                                        </p:tgtEl>
                                        <p:attrNameLst>
                                          <p:attrName>style.visibility</p:attrName>
                                        </p:attrNameLst>
                                      </p:cBhvr>
                                      <p:to>
                                        <p:strVal val="hidden"/>
                                      </p:to>
                                    </p:set>
                                  </p:childTnLst>
                                </p:cTn>
                              </p:par>
                              <p:par>
                                <p:cTn id="4338" presetID="1" presetClass="entr" presetSubtype="0" fill="hold" grpId="3" nodeType="withEffect">
                                  <p:stCondLst>
                                    <p:cond delay="0"/>
                                  </p:stCondLst>
                                  <p:childTnLst>
                                    <p:set>
                                      <p:cBhvr>
                                        <p:cTn id="4339" dur="1" fill="hold">
                                          <p:stCondLst>
                                            <p:cond delay="0"/>
                                          </p:stCondLst>
                                        </p:cTn>
                                        <p:tgtEl>
                                          <p:spTgt spid="610"/>
                                        </p:tgtEl>
                                        <p:attrNameLst>
                                          <p:attrName>style.visibility</p:attrName>
                                        </p:attrNameLst>
                                      </p:cBhvr>
                                      <p:to>
                                        <p:strVal val="visible"/>
                                      </p:to>
                                    </p:set>
                                  </p:childTnLst>
                                </p:cTn>
                              </p:par>
                              <p:par>
                                <p:cTn id="4340" presetID="1" presetClass="entr" presetSubtype="0" fill="hold" grpId="3" nodeType="withEffect">
                                  <p:stCondLst>
                                    <p:cond delay="0"/>
                                  </p:stCondLst>
                                  <p:childTnLst>
                                    <p:set>
                                      <p:cBhvr>
                                        <p:cTn id="4341"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12"/>
                  </p:tgtEl>
                </p:cond>
              </p:nextCondLst>
            </p:seq>
            <p:seq concurrent="1" nextAc="seek">
              <p:cTn id="4342" restart="whenNotActive" fill="hold" evtFilter="cancelBubble" nodeType="interactiveSeq">
                <p:stCondLst>
                  <p:cond evt="onClick" delay="0">
                    <p:tgtEl>
                      <p:spTgt spid="611"/>
                    </p:tgtEl>
                  </p:cond>
                </p:stCondLst>
                <p:endSync evt="end" delay="0">
                  <p:rtn val="all"/>
                </p:endSync>
                <p:childTnLst>
                  <p:par>
                    <p:cTn id="4343" fill="hold">
                      <p:stCondLst>
                        <p:cond delay="0"/>
                      </p:stCondLst>
                      <p:childTnLst>
                        <p:par>
                          <p:cTn id="4344" fill="hold">
                            <p:stCondLst>
                              <p:cond delay="0"/>
                            </p:stCondLst>
                            <p:childTnLst>
                              <p:par>
                                <p:cTn id="4345" presetID="1" presetClass="exit" presetSubtype="0" fill="hold" grpId="2" nodeType="withEffect">
                                  <p:stCondLst>
                                    <p:cond delay="0"/>
                                  </p:stCondLst>
                                  <p:childTnLst>
                                    <p:set>
                                      <p:cBhvr>
                                        <p:cTn id="4346" dur="1" fill="hold">
                                          <p:stCondLst>
                                            <p:cond delay="0"/>
                                          </p:stCondLst>
                                        </p:cTn>
                                        <p:tgtEl>
                                          <p:spTgt spid="611"/>
                                        </p:tgtEl>
                                        <p:attrNameLst>
                                          <p:attrName>style.visibility</p:attrName>
                                        </p:attrNameLst>
                                      </p:cBhvr>
                                      <p:to>
                                        <p:strVal val="hidden"/>
                                      </p:to>
                                    </p:set>
                                  </p:childTnLst>
                                </p:cTn>
                              </p:par>
                              <p:par>
                                <p:cTn id="4347" presetID="1" presetClass="exit" presetSubtype="0" fill="hold" grpId="2" nodeType="withEffect">
                                  <p:stCondLst>
                                    <p:cond delay="0"/>
                                  </p:stCondLst>
                                  <p:childTnLst>
                                    <p:set>
                                      <p:cBhvr>
                                        <p:cTn id="4348" dur="1" fill="hold">
                                          <p:stCondLst>
                                            <p:cond delay="0"/>
                                          </p:stCondLst>
                                        </p:cTn>
                                        <p:tgtEl>
                                          <p:spTgt spid="612"/>
                                        </p:tgtEl>
                                        <p:attrNameLst>
                                          <p:attrName>style.visibility</p:attrName>
                                        </p:attrNameLst>
                                      </p:cBhvr>
                                      <p:to>
                                        <p:strVal val="hidden"/>
                                      </p:to>
                                    </p:set>
                                  </p:childTnLst>
                                </p:cTn>
                              </p:par>
                              <p:par>
                                <p:cTn id="4349" presetID="1" presetClass="entr" presetSubtype="0" fill="hold" grpId="0" nodeType="withEffect">
                                  <p:stCondLst>
                                    <p:cond delay="0"/>
                                  </p:stCondLst>
                                  <p:childTnLst>
                                    <p:set>
                                      <p:cBhvr>
                                        <p:cTn id="4350" dur="1" fill="hold">
                                          <p:stCondLst>
                                            <p:cond delay="0"/>
                                          </p:stCondLst>
                                        </p:cTn>
                                        <p:tgtEl>
                                          <p:spTgt spid="614"/>
                                        </p:tgtEl>
                                        <p:attrNameLst>
                                          <p:attrName>style.visibility</p:attrName>
                                        </p:attrNameLst>
                                      </p:cBhvr>
                                      <p:to>
                                        <p:strVal val="visible"/>
                                      </p:to>
                                    </p:set>
                                  </p:childTnLst>
                                </p:cTn>
                              </p:par>
                              <p:par>
                                <p:cTn id="4351" presetID="1" presetClass="entr" presetSubtype="0" fill="hold" grpId="0" nodeType="withEffect">
                                  <p:stCondLst>
                                    <p:cond delay="0"/>
                                  </p:stCondLst>
                                  <p:childTnLst>
                                    <p:set>
                                      <p:cBhvr>
                                        <p:cTn id="4352"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1"/>
                  </p:tgtEl>
                </p:cond>
              </p:nextCondLst>
            </p:seq>
            <p:seq concurrent="1" nextAc="seek">
              <p:cTn id="4353" restart="whenNotActive" fill="hold" evtFilter="cancelBubble" nodeType="interactiveSeq">
                <p:stCondLst>
                  <p:cond evt="onClick" delay="0">
                    <p:tgtEl>
                      <p:spTgt spid="614"/>
                    </p:tgtEl>
                  </p:cond>
                </p:stCondLst>
                <p:endSync evt="end" delay="0">
                  <p:rtn val="all"/>
                </p:endSync>
                <p:childTnLst>
                  <p:par>
                    <p:cTn id="4354" fill="hold">
                      <p:stCondLst>
                        <p:cond delay="0"/>
                      </p:stCondLst>
                      <p:childTnLst>
                        <p:par>
                          <p:cTn id="4355" fill="hold">
                            <p:stCondLst>
                              <p:cond delay="0"/>
                            </p:stCondLst>
                            <p:childTnLst>
                              <p:par>
                                <p:cTn id="4356" presetID="1" presetClass="exit" presetSubtype="0" fill="hold" grpId="1" nodeType="withEffect">
                                  <p:stCondLst>
                                    <p:cond delay="0"/>
                                  </p:stCondLst>
                                  <p:childTnLst>
                                    <p:set>
                                      <p:cBhvr>
                                        <p:cTn id="4357" dur="1" fill="hold">
                                          <p:stCondLst>
                                            <p:cond delay="0"/>
                                          </p:stCondLst>
                                        </p:cTn>
                                        <p:tgtEl>
                                          <p:spTgt spid="614"/>
                                        </p:tgtEl>
                                        <p:attrNameLst>
                                          <p:attrName>style.visibility</p:attrName>
                                        </p:attrNameLst>
                                      </p:cBhvr>
                                      <p:to>
                                        <p:strVal val="hidden"/>
                                      </p:to>
                                    </p:set>
                                  </p:childTnLst>
                                </p:cTn>
                              </p:par>
                              <p:par>
                                <p:cTn id="4358" presetID="1" presetClass="exit" presetSubtype="0" fill="hold" grpId="1" nodeType="withEffect">
                                  <p:stCondLst>
                                    <p:cond delay="0"/>
                                  </p:stCondLst>
                                  <p:childTnLst>
                                    <p:set>
                                      <p:cBhvr>
                                        <p:cTn id="4359" dur="1" fill="hold">
                                          <p:stCondLst>
                                            <p:cond delay="0"/>
                                          </p:stCondLst>
                                        </p:cTn>
                                        <p:tgtEl>
                                          <p:spTgt spid="613"/>
                                        </p:tgtEl>
                                        <p:attrNameLst>
                                          <p:attrName>style.visibility</p:attrName>
                                        </p:attrNameLst>
                                      </p:cBhvr>
                                      <p:to>
                                        <p:strVal val="hidden"/>
                                      </p:to>
                                    </p:set>
                                  </p:childTnLst>
                                </p:cTn>
                              </p:par>
                              <p:par>
                                <p:cTn id="4360" presetID="1" presetClass="entr" presetSubtype="0" fill="hold" grpId="0" nodeType="withEffect">
                                  <p:stCondLst>
                                    <p:cond delay="0"/>
                                  </p:stCondLst>
                                  <p:childTnLst>
                                    <p:set>
                                      <p:cBhvr>
                                        <p:cTn id="4361" dur="1" fill="hold">
                                          <p:stCondLst>
                                            <p:cond delay="0"/>
                                          </p:stCondLst>
                                        </p:cTn>
                                        <p:tgtEl>
                                          <p:spTgt spid="612"/>
                                        </p:tgtEl>
                                        <p:attrNameLst>
                                          <p:attrName>style.visibility</p:attrName>
                                        </p:attrNameLst>
                                      </p:cBhvr>
                                      <p:to>
                                        <p:strVal val="visible"/>
                                      </p:to>
                                    </p:set>
                                  </p:childTnLst>
                                </p:cTn>
                              </p:par>
                              <p:par>
                                <p:cTn id="4362" presetID="1" presetClass="entr" presetSubtype="0" fill="hold" grpId="0" nodeType="withEffect">
                                  <p:stCondLst>
                                    <p:cond delay="0"/>
                                  </p:stCondLst>
                                  <p:childTnLst>
                                    <p:set>
                                      <p:cBhvr>
                                        <p:cTn id="4363"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14"/>
                  </p:tgtEl>
                </p:cond>
              </p:nextCondLst>
            </p:seq>
            <p:seq concurrent="1" nextAc="seek">
              <p:cTn id="4364" restart="whenNotActive" fill="hold" evtFilter="cancelBubble" nodeType="interactiveSeq">
                <p:stCondLst>
                  <p:cond evt="onClick" delay="0">
                    <p:tgtEl>
                      <p:spTgt spid="613"/>
                    </p:tgtEl>
                  </p:cond>
                </p:stCondLst>
                <p:endSync evt="end" delay="0">
                  <p:rtn val="all"/>
                </p:endSync>
                <p:childTnLst>
                  <p:par>
                    <p:cTn id="4365" fill="hold">
                      <p:stCondLst>
                        <p:cond delay="0"/>
                      </p:stCondLst>
                      <p:childTnLst>
                        <p:par>
                          <p:cTn id="4366" fill="hold">
                            <p:stCondLst>
                              <p:cond delay="0"/>
                            </p:stCondLst>
                            <p:childTnLst>
                              <p:par>
                                <p:cTn id="4367" presetID="1" presetClass="exit" presetSubtype="0" fill="hold" grpId="2" nodeType="withEffect">
                                  <p:stCondLst>
                                    <p:cond delay="0"/>
                                  </p:stCondLst>
                                  <p:childTnLst>
                                    <p:set>
                                      <p:cBhvr>
                                        <p:cTn id="4368" dur="1" fill="hold">
                                          <p:stCondLst>
                                            <p:cond delay="0"/>
                                          </p:stCondLst>
                                        </p:cTn>
                                        <p:tgtEl>
                                          <p:spTgt spid="613"/>
                                        </p:tgtEl>
                                        <p:attrNameLst>
                                          <p:attrName>style.visibility</p:attrName>
                                        </p:attrNameLst>
                                      </p:cBhvr>
                                      <p:to>
                                        <p:strVal val="hidden"/>
                                      </p:to>
                                    </p:set>
                                  </p:childTnLst>
                                </p:cTn>
                              </p:par>
                              <p:par>
                                <p:cTn id="4369" presetID="1" presetClass="exit" presetSubtype="0" fill="hold" grpId="2" nodeType="withEffect">
                                  <p:stCondLst>
                                    <p:cond delay="0"/>
                                  </p:stCondLst>
                                  <p:childTnLst>
                                    <p:set>
                                      <p:cBhvr>
                                        <p:cTn id="4370" dur="1" fill="hold">
                                          <p:stCondLst>
                                            <p:cond delay="0"/>
                                          </p:stCondLst>
                                        </p:cTn>
                                        <p:tgtEl>
                                          <p:spTgt spid="614"/>
                                        </p:tgtEl>
                                        <p:attrNameLst>
                                          <p:attrName>style.visibility</p:attrName>
                                        </p:attrNameLst>
                                      </p:cBhvr>
                                      <p:to>
                                        <p:strVal val="hidden"/>
                                      </p:to>
                                    </p:set>
                                  </p:childTnLst>
                                </p:cTn>
                              </p:par>
                              <p:par>
                                <p:cTn id="4371" presetID="1" presetClass="entr" presetSubtype="0" fill="hold" grpId="1" nodeType="withEffect">
                                  <p:stCondLst>
                                    <p:cond delay="0"/>
                                  </p:stCondLst>
                                  <p:childTnLst>
                                    <p:set>
                                      <p:cBhvr>
                                        <p:cTn id="4372" dur="1" fill="hold">
                                          <p:stCondLst>
                                            <p:cond delay="0"/>
                                          </p:stCondLst>
                                        </p:cTn>
                                        <p:tgtEl>
                                          <p:spTgt spid="616"/>
                                        </p:tgtEl>
                                        <p:attrNameLst>
                                          <p:attrName>style.visibility</p:attrName>
                                        </p:attrNameLst>
                                      </p:cBhvr>
                                      <p:to>
                                        <p:strVal val="visible"/>
                                      </p:to>
                                    </p:set>
                                  </p:childTnLst>
                                </p:cTn>
                              </p:par>
                              <p:par>
                                <p:cTn id="4373" presetID="1" presetClass="entr" presetSubtype="0" fill="hold" grpId="1" nodeType="withEffect">
                                  <p:stCondLst>
                                    <p:cond delay="0"/>
                                  </p:stCondLst>
                                  <p:childTnLst>
                                    <p:set>
                                      <p:cBhvr>
                                        <p:cTn id="4374" dur="1" fill="hold">
                                          <p:stCondLst>
                                            <p:cond delay="0"/>
                                          </p:stCondLst>
                                        </p:cTn>
                                        <p:tgtEl>
                                          <p:spTgt spid="615"/>
                                        </p:tgtEl>
                                        <p:attrNameLst>
                                          <p:attrName>style.visibility</p:attrName>
                                        </p:attrNameLst>
                                      </p:cBhvr>
                                      <p:to>
                                        <p:strVal val="visible"/>
                                      </p:to>
                                    </p:set>
                                  </p:childTnLst>
                                </p:cTn>
                              </p:par>
                            </p:childTnLst>
                          </p:cTn>
                        </p:par>
                      </p:childTnLst>
                    </p:cTn>
                  </p:par>
                </p:childTnLst>
              </p:cTn>
              <p:nextCondLst>
                <p:cond evt="onClick" delay="0">
                  <p:tgtEl>
                    <p:spTgt spid="613"/>
                  </p:tgtEl>
                </p:cond>
              </p:nextCondLst>
            </p:seq>
            <p:seq concurrent="1" nextAc="seek">
              <p:cTn id="4375" restart="whenNotActive" fill="hold" evtFilter="cancelBubble" nodeType="interactiveSeq">
                <p:stCondLst>
                  <p:cond evt="onClick" delay="0">
                    <p:tgtEl>
                      <p:spTgt spid="616"/>
                    </p:tgtEl>
                  </p:cond>
                </p:stCondLst>
                <p:endSync evt="end" delay="0">
                  <p:rtn val="all"/>
                </p:endSync>
                <p:childTnLst>
                  <p:par>
                    <p:cTn id="4376" fill="hold">
                      <p:stCondLst>
                        <p:cond delay="0"/>
                      </p:stCondLst>
                      <p:childTnLst>
                        <p:par>
                          <p:cTn id="4377" fill="hold">
                            <p:stCondLst>
                              <p:cond delay="0"/>
                            </p:stCondLst>
                            <p:childTnLst>
                              <p:par>
                                <p:cTn id="4378" presetID="1" presetClass="exit" presetSubtype="0" fill="hold" grpId="0" nodeType="withEffect">
                                  <p:stCondLst>
                                    <p:cond delay="0"/>
                                  </p:stCondLst>
                                  <p:childTnLst>
                                    <p:set>
                                      <p:cBhvr>
                                        <p:cTn id="4379" dur="1" fill="hold">
                                          <p:stCondLst>
                                            <p:cond delay="0"/>
                                          </p:stCondLst>
                                        </p:cTn>
                                        <p:tgtEl>
                                          <p:spTgt spid="616"/>
                                        </p:tgtEl>
                                        <p:attrNameLst>
                                          <p:attrName>style.visibility</p:attrName>
                                        </p:attrNameLst>
                                      </p:cBhvr>
                                      <p:to>
                                        <p:strVal val="hidden"/>
                                      </p:to>
                                    </p:set>
                                  </p:childTnLst>
                                </p:cTn>
                              </p:par>
                              <p:par>
                                <p:cTn id="4380" presetID="1" presetClass="exit" presetSubtype="0" fill="hold" grpId="0" nodeType="withEffect">
                                  <p:stCondLst>
                                    <p:cond delay="0"/>
                                  </p:stCondLst>
                                  <p:childTnLst>
                                    <p:set>
                                      <p:cBhvr>
                                        <p:cTn id="4381" dur="1" fill="hold">
                                          <p:stCondLst>
                                            <p:cond delay="0"/>
                                          </p:stCondLst>
                                        </p:cTn>
                                        <p:tgtEl>
                                          <p:spTgt spid="615"/>
                                        </p:tgtEl>
                                        <p:attrNameLst>
                                          <p:attrName>style.visibility</p:attrName>
                                        </p:attrNameLst>
                                      </p:cBhvr>
                                      <p:to>
                                        <p:strVal val="hidden"/>
                                      </p:to>
                                    </p:set>
                                  </p:childTnLst>
                                </p:cTn>
                              </p:par>
                              <p:par>
                                <p:cTn id="4382" presetID="1" presetClass="entr" presetSubtype="0" fill="hold" grpId="3" nodeType="withEffect">
                                  <p:stCondLst>
                                    <p:cond delay="0"/>
                                  </p:stCondLst>
                                  <p:childTnLst>
                                    <p:set>
                                      <p:cBhvr>
                                        <p:cTn id="4383" dur="1" fill="hold">
                                          <p:stCondLst>
                                            <p:cond delay="0"/>
                                          </p:stCondLst>
                                        </p:cTn>
                                        <p:tgtEl>
                                          <p:spTgt spid="614"/>
                                        </p:tgtEl>
                                        <p:attrNameLst>
                                          <p:attrName>style.visibility</p:attrName>
                                        </p:attrNameLst>
                                      </p:cBhvr>
                                      <p:to>
                                        <p:strVal val="visible"/>
                                      </p:to>
                                    </p:set>
                                  </p:childTnLst>
                                </p:cTn>
                              </p:par>
                              <p:par>
                                <p:cTn id="4384" presetID="1" presetClass="entr" presetSubtype="0" fill="hold" grpId="3" nodeType="withEffect">
                                  <p:stCondLst>
                                    <p:cond delay="0"/>
                                  </p:stCondLst>
                                  <p:childTnLst>
                                    <p:set>
                                      <p:cBhvr>
                                        <p:cTn id="4385"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6"/>
                  </p:tgtEl>
                </p:cond>
              </p:nextCondLst>
            </p:seq>
            <p:seq concurrent="1" nextAc="seek">
              <p:cTn id="4386" restart="whenNotActive" fill="hold" evtFilter="cancelBubble" nodeType="interactiveSeq">
                <p:stCondLst>
                  <p:cond evt="onClick" delay="0">
                    <p:tgtEl>
                      <p:spTgt spid="5122"/>
                    </p:tgtEl>
                  </p:cond>
                </p:stCondLst>
                <p:endSync evt="end" delay="0">
                  <p:rtn val="all"/>
                </p:endSync>
                <p:childTnLst>
                  <p:par>
                    <p:cTn id="4387" fill="hold">
                      <p:stCondLst>
                        <p:cond delay="0"/>
                      </p:stCondLst>
                      <p:childTnLst>
                        <p:par>
                          <p:cTn id="4388" fill="hold">
                            <p:stCondLst>
                              <p:cond delay="0"/>
                            </p:stCondLst>
                            <p:childTnLst>
                              <p:par>
                                <p:cTn id="4389" presetID="1" presetClass="exit" presetSubtype="0" fill="hold" grpId="4" nodeType="clickEffect">
                                  <p:stCondLst>
                                    <p:cond delay="0"/>
                                  </p:stCondLst>
                                  <p:childTnLst>
                                    <p:set>
                                      <p:cBhvr>
                                        <p:cTn id="4390" dur="1" fill="hold">
                                          <p:stCondLst>
                                            <p:cond delay="0"/>
                                          </p:stCondLst>
                                        </p:cTn>
                                        <p:tgtEl>
                                          <p:spTgt spid="517"/>
                                        </p:tgtEl>
                                        <p:attrNameLst>
                                          <p:attrName>style.visibility</p:attrName>
                                        </p:attrNameLst>
                                      </p:cBhvr>
                                      <p:to>
                                        <p:strVal val="hidden"/>
                                      </p:to>
                                    </p:set>
                                  </p:childTnLst>
                                </p:cTn>
                              </p:par>
                              <p:par>
                                <p:cTn id="4391" presetID="1" presetClass="exit" presetSubtype="0" fill="hold" grpId="4" nodeType="withEffect">
                                  <p:stCondLst>
                                    <p:cond delay="0"/>
                                  </p:stCondLst>
                                  <p:childTnLst>
                                    <p:set>
                                      <p:cBhvr>
                                        <p:cTn id="4392" dur="1" fill="hold">
                                          <p:stCondLst>
                                            <p:cond delay="0"/>
                                          </p:stCondLst>
                                        </p:cTn>
                                        <p:tgtEl>
                                          <p:spTgt spid="518"/>
                                        </p:tgtEl>
                                        <p:attrNameLst>
                                          <p:attrName>style.visibility</p:attrName>
                                        </p:attrNameLst>
                                      </p:cBhvr>
                                      <p:to>
                                        <p:strVal val="hidden"/>
                                      </p:to>
                                    </p:set>
                                  </p:childTnLst>
                                </p:cTn>
                              </p:par>
                              <p:par>
                                <p:cTn id="4393" presetID="1" presetClass="exit" presetSubtype="0" fill="hold" grpId="4" nodeType="withEffect">
                                  <p:stCondLst>
                                    <p:cond delay="0"/>
                                  </p:stCondLst>
                                  <p:childTnLst>
                                    <p:set>
                                      <p:cBhvr>
                                        <p:cTn id="4394" dur="1" fill="hold">
                                          <p:stCondLst>
                                            <p:cond delay="0"/>
                                          </p:stCondLst>
                                        </p:cTn>
                                        <p:tgtEl>
                                          <p:spTgt spid="520"/>
                                        </p:tgtEl>
                                        <p:attrNameLst>
                                          <p:attrName>style.visibility</p:attrName>
                                        </p:attrNameLst>
                                      </p:cBhvr>
                                      <p:to>
                                        <p:strVal val="hidden"/>
                                      </p:to>
                                    </p:set>
                                  </p:childTnLst>
                                </p:cTn>
                              </p:par>
                              <p:par>
                                <p:cTn id="4395" presetID="1" presetClass="exit" presetSubtype="0" fill="hold" grpId="4" nodeType="withEffect">
                                  <p:stCondLst>
                                    <p:cond delay="0"/>
                                  </p:stCondLst>
                                  <p:childTnLst>
                                    <p:set>
                                      <p:cBhvr>
                                        <p:cTn id="4396" dur="1" fill="hold">
                                          <p:stCondLst>
                                            <p:cond delay="0"/>
                                          </p:stCondLst>
                                        </p:cTn>
                                        <p:tgtEl>
                                          <p:spTgt spid="519"/>
                                        </p:tgtEl>
                                        <p:attrNameLst>
                                          <p:attrName>style.visibility</p:attrName>
                                        </p:attrNameLst>
                                      </p:cBhvr>
                                      <p:to>
                                        <p:strVal val="hidden"/>
                                      </p:to>
                                    </p:set>
                                  </p:childTnLst>
                                </p:cTn>
                              </p:par>
                              <p:par>
                                <p:cTn id="4397" presetID="1" presetClass="exit" presetSubtype="0" fill="hold" grpId="4" nodeType="withEffect">
                                  <p:stCondLst>
                                    <p:cond delay="0"/>
                                  </p:stCondLst>
                                  <p:childTnLst>
                                    <p:set>
                                      <p:cBhvr>
                                        <p:cTn id="4398" dur="1" fill="hold">
                                          <p:stCondLst>
                                            <p:cond delay="0"/>
                                          </p:stCondLst>
                                        </p:cTn>
                                        <p:tgtEl>
                                          <p:spTgt spid="522"/>
                                        </p:tgtEl>
                                        <p:attrNameLst>
                                          <p:attrName>style.visibility</p:attrName>
                                        </p:attrNameLst>
                                      </p:cBhvr>
                                      <p:to>
                                        <p:strVal val="hidden"/>
                                      </p:to>
                                    </p:set>
                                  </p:childTnLst>
                                </p:cTn>
                              </p:par>
                              <p:par>
                                <p:cTn id="4399" presetID="1" presetClass="exit" presetSubtype="0" fill="hold" grpId="4" nodeType="withEffect">
                                  <p:stCondLst>
                                    <p:cond delay="0"/>
                                  </p:stCondLst>
                                  <p:childTnLst>
                                    <p:set>
                                      <p:cBhvr>
                                        <p:cTn id="4400" dur="1" fill="hold">
                                          <p:stCondLst>
                                            <p:cond delay="0"/>
                                          </p:stCondLst>
                                        </p:cTn>
                                        <p:tgtEl>
                                          <p:spTgt spid="521"/>
                                        </p:tgtEl>
                                        <p:attrNameLst>
                                          <p:attrName>style.visibility</p:attrName>
                                        </p:attrNameLst>
                                      </p:cBhvr>
                                      <p:to>
                                        <p:strVal val="hidden"/>
                                      </p:to>
                                    </p:set>
                                  </p:childTnLst>
                                </p:cTn>
                              </p:par>
                              <p:par>
                                <p:cTn id="4401" presetID="1" presetClass="exit" presetSubtype="0" fill="hold" grpId="4" nodeType="withEffect">
                                  <p:stCondLst>
                                    <p:cond delay="0"/>
                                  </p:stCondLst>
                                  <p:childTnLst>
                                    <p:set>
                                      <p:cBhvr>
                                        <p:cTn id="4402" dur="1" fill="hold">
                                          <p:stCondLst>
                                            <p:cond delay="0"/>
                                          </p:stCondLst>
                                        </p:cTn>
                                        <p:tgtEl>
                                          <p:spTgt spid="524"/>
                                        </p:tgtEl>
                                        <p:attrNameLst>
                                          <p:attrName>style.visibility</p:attrName>
                                        </p:attrNameLst>
                                      </p:cBhvr>
                                      <p:to>
                                        <p:strVal val="hidden"/>
                                      </p:to>
                                    </p:set>
                                  </p:childTnLst>
                                </p:cTn>
                              </p:par>
                              <p:par>
                                <p:cTn id="4403" presetID="1" presetClass="exit" presetSubtype="0" fill="hold" grpId="4" nodeType="withEffect">
                                  <p:stCondLst>
                                    <p:cond delay="0"/>
                                  </p:stCondLst>
                                  <p:childTnLst>
                                    <p:set>
                                      <p:cBhvr>
                                        <p:cTn id="4404" dur="1" fill="hold">
                                          <p:stCondLst>
                                            <p:cond delay="0"/>
                                          </p:stCondLst>
                                        </p:cTn>
                                        <p:tgtEl>
                                          <p:spTgt spid="523"/>
                                        </p:tgtEl>
                                        <p:attrNameLst>
                                          <p:attrName>style.visibility</p:attrName>
                                        </p:attrNameLst>
                                      </p:cBhvr>
                                      <p:to>
                                        <p:strVal val="hidden"/>
                                      </p:to>
                                    </p:set>
                                  </p:childTnLst>
                                </p:cTn>
                              </p:par>
                              <p:par>
                                <p:cTn id="4405" presetID="1" presetClass="exit" presetSubtype="0" fill="hold" grpId="4" nodeType="withEffect">
                                  <p:stCondLst>
                                    <p:cond delay="0"/>
                                  </p:stCondLst>
                                  <p:childTnLst>
                                    <p:set>
                                      <p:cBhvr>
                                        <p:cTn id="4406" dur="1" fill="hold">
                                          <p:stCondLst>
                                            <p:cond delay="0"/>
                                          </p:stCondLst>
                                        </p:cTn>
                                        <p:tgtEl>
                                          <p:spTgt spid="526"/>
                                        </p:tgtEl>
                                        <p:attrNameLst>
                                          <p:attrName>style.visibility</p:attrName>
                                        </p:attrNameLst>
                                      </p:cBhvr>
                                      <p:to>
                                        <p:strVal val="hidden"/>
                                      </p:to>
                                    </p:set>
                                  </p:childTnLst>
                                </p:cTn>
                              </p:par>
                              <p:par>
                                <p:cTn id="4407" presetID="1" presetClass="exit" presetSubtype="0" fill="hold" grpId="4" nodeType="withEffect">
                                  <p:stCondLst>
                                    <p:cond delay="0"/>
                                  </p:stCondLst>
                                  <p:childTnLst>
                                    <p:set>
                                      <p:cBhvr>
                                        <p:cTn id="4408" dur="1" fill="hold">
                                          <p:stCondLst>
                                            <p:cond delay="0"/>
                                          </p:stCondLst>
                                        </p:cTn>
                                        <p:tgtEl>
                                          <p:spTgt spid="525"/>
                                        </p:tgtEl>
                                        <p:attrNameLst>
                                          <p:attrName>style.visibility</p:attrName>
                                        </p:attrNameLst>
                                      </p:cBhvr>
                                      <p:to>
                                        <p:strVal val="hidden"/>
                                      </p:to>
                                    </p:set>
                                  </p:childTnLst>
                                </p:cTn>
                              </p:par>
                              <p:par>
                                <p:cTn id="4409" presetID="1" presetClass="exit" presetSubtype="0" fill="hold" grpId="4" nodeType="withEffect">
                                  <p:stCondLst>
                                    <p:cond delay="0"/>
                                  </p:stCondLst>
                                  <p:childTnLst>
                                    <p:set>
                                      <p:cBhvr>
                                        <p:cTn id="4410" dur="1" fill="hold">
                                          <p:stCondLst>
                                            <p:cond delay="0"/>
                                          </p:stCondLst>
                                        </p:cTn>
                                        <p:tgtEl>
                                          <p:spTgt spid="528"/>
                                        </p:tgtEl>
                                        <p:attrNameLst>
                                          <p:attrName>style.visibility</p:attrName>
                                        </p:attrNameLst>
                                      </p:cBhvr>
                                      <p:to>
                                        <p:strVal val="hidden"/>
                                      </p:to>
                                    </p:set>
                                  </p:childTnLst>
                                </p:cTn>
                              </p:par>
                              <p:par>
                                <p:cTn id="4411" presetID="1" presetClass="exit" presetSubtype="0" fill="hold" grpId="4" nodeType="withEffect">
                                  <p:stCondLst>
                                    <p:cond delay="0"/>
                                  </p:stCondLst>
                                  <p:childTnLst>
                                    <p:set>
                                      <p:cBhvr>
                                        <p:cTn id="4412" dur="1" fill="hold">
                                          <p:stCondLst>
                                            <p:cond delay="0"/>
                                          </p:stCondLst>
                                        </p:cTn>
                                        <p:tgtEl>
                                          <p:spTgt spid="527"/>
                                        </p:tgtEl>
                                        <p:attrNameLst>
                                          <p:attrName>style.visibility</p:attrName>
                                        </p:attrNameLst>
                                      </p:cBhvr>
                                      <p:to>
                                        <p:strVal val="hidden"/>
                                      </p:to>
                                    </p:set>
                                  </p:childTnLst>
                                </p:cTn>
                              </p:par>
                              <p:par>
                                <p:cTn id="4413" presetID="1" presetClass="exit" presetSubtype="0" fill="hold" grpId="4" nodeType="withEffect">
                                  <p:stCondLst>
                                    <p:cond delay="0"/>
                                  </p:stCondLst>
                                  <p:childTnLst>
                                    <p:set>
                                      <p:cBhvr>
                                        <p:cTn id="4414" dur="1" fill="hold">
                                          <p:stCondLst>
                                            <p:cond delay="0"/>
                                          </p:stCondLst>
                                        </p:cTn>
                                        <p:tgtEl>
                                          <p:spTgt spid="530"/>
                                        </p:tgtEl>
                                        <p:attrNameLst>
                                          <p:attrName>style.visibility</p:attrName>
                                        </p:attrNameLst>
                                      </p:cBhvr>
                                      <p:to>
                                        <p:strVal val="hidden"/>
                                      </p:to>
                                    </p:set>
                                  </p:childTnLst>
                                </p:cTn>
                              </p:par>
                              <p:par>
                                <p:cTn id="4415" presetID="1" presetClass="exit" presetSubtype="0" fill="hold" grpId="4" nodeType="withEffect">
                                  <p:stCondLst>
                                    <p:cond delay="0"/>
                                  </p:stCondLst>
                                  <p:childTnLst>
                                    <p:set>
                                      <p:cBhvr>
                                        <p:cTn id="4416" dur="1" fill="hold">
                                          <p:stCondLst>
                                            <p:cond delay="0"/>
                                          </p:stCondLst>
                                        </p:cTn>
                                        <p:tgtEl>
                                          <p:spTgt spid="529"/>
                                        </p:tgtEl>
                                        <p:attrNameLst>
                                          <p:attrName>style.visibility</p:attrName>
                                        </p:attrNameLst>
                                      </p:cBhvr>
                                      <p:to>
                                        <p:strVal val="hidden"/>
                                      </p:to>
                                    </p:set>
                                  </p:childTnLst>
                                </p:cTn>
                              </p:par>
                              <p:par>
                                <p:cTn id="4417" presetID="1" presetClass="exit" presetSubtype="0" fill="hold" grpId="4" nodeType="withEffect">
                                  <p:stCondLst>
                                    <p:cond delay="0"/>
                                  </p:stCondLst>
                                  <p:childTnLst>
                                    <p:set>
                                      <p:cBhvr>
                                        <p:cTn id="4418" dur="1" fill="hold">
                                          <p:stCondLst>
                                            <p:cond delay="0"/>
                                          </p:stCondLst>
                                        </p:cTn>
                                        <p:tgtEl>
                                          <p:spTgt spid="532"/>
                                        </p:tgtEl>
                                        <p:attrNameLst>
                                          <p:attrName>style.visibility</p:attrName>
                                        </p:attrNameLst>
                                      </p:cBhvr>
                                      <p:to>
                                        <p:strVal val="hidden"/>
                                      </p:to>
                                    </p:set>
                                  </p:childTnLst>
                                </p:cTn>
                              </p:par>
                              <p:par>
                                <p:cTn id="4419" presetID="1" presetClass="exit" presetSubtype="0" fill="hold" grpId="4" nodeType="withEffect">
                                  <p:stCondLst>
                                    <p:cond delay="0"/>
                                  </p:stCondLst>
                                  <p:childTnLst>
                                    <p:set>
                                      <p:cBhvr>
                                        <p:cTn id="4420" dur="1" fill="hold">
                                          <p:stCondLst>
                                            <p:cond delay="0"/>
                                          </p:stCondLst>
                                        </p:cTn>
                                        <p:tgtEl>
                                          <p:spTgt spid="531"/>
                                        </p:tgtEl>
                                        <p:attrNameLst>
                                          <p:attrName>style.visibility</p:attrName>
                                        </p:attrNameLst>
                                      </p:cBhvr>
                                      <p:to>
                                        <p:strVal val="hidden"/>
                                      </p:to>
                                    </p:set>
                                  </p:childTnLst>
                                </p:cTn>
                              </p:par>
                              <p:par>
                                <p:cTn id="4421" presetID="1" presetClass="exit" presetSubtype="0" fill="hold" grpId="4" nodeType="withEffect">
                                  <p:stCondLst>
                                    <p:cond delay="0"/>
                                  </p:stCondLst>
                                  <p:childTnLst>
                                    <p:set>
                                      <p:cBhvr>
                                        <p:cTn id="4422" dur="1" fill="hold">
                                          <p:stCondLst>
                                            <p:cond delay="0"/>
                                          </p:stCondLst>
                                        </p:cTn>
                                        <p:tgtEl>
                                          <p:spTgt spid="534"/>
                                        </p:tgtEl>
                                        <p:attrNameLst>
                                          <p:attrName>style.visibility</p:attrName>
                                        </p:attrNameLst>
                                      </p:cBhvr>
                                      <p:to>
                                        <p:strVal val="hidden"/>
                                      </p:to>
                                    </p:set>
                                  </p:childTnLst>
                                </p:cTn>
                              </p:par>
                              <p:par>
                                <p:cTn id="4423" presetID="1" presetClass="exit" presetSubtype="0" fill="hold" grpId="4" nodeType="withEffect">
                                  <p:stCondLst>
                                    <p:cond delay="0"/>
                                  </p:stCondLst>
                                  <p:childTnLst>
                                    <p:set>
                                      <p:cBhvr>
                                        <p:cTn id="4424" dur="1" fill="hold">
                                          <p:stCondLst>
                                            <p:cond delay="0"/>
                                          </p:stCondLst>
                                        </p:cTn>
                                        <p:tgtEl>
                                          <p:spTgt spid="533"/>
                                        </p:tgtEl>
                                        <p:attrNameLst>
                                          <p:attrName>style.visibility</p:attrName>
                                        </p:attrNameLst>
                                      </p:cBhvr>
                                      <p:to>
                                        <p:strVal val="hidden"/>
                                      </p:to>
                                    </p:set>
                                  </p:childTnLst>
                                </p:cTn>
                              </p:par>
                              <p:par>
                                <p:cTn id="4425" presetID="1" presetClass="exit" presetSubtype="0" fill="hold" grpId="4" nodeType="withEffect">
                                  <p:stCondLst>
                                    <p:cond delay="0"/>
                                  </p:stCondLst>
                                  <p:childTnLst>
                                    <p:set>
                                      <p:cBhvr>
                                        <p:cTn id="4426" dur="1" fill="hold">
                                          <p:stCondLst>
                                            <p:cond delay="0"/>
                                          </p:stCondLst>
                                        </p:cTn>
                                        <p:tgtEl>
                                          <p:spTgt spid="536"/>
                                        </p:tgtEl>
                                        <p:attrNameLst>
                                          <p:attrName>style.visibility</p:attrName>
                                        </p:attrNameLst>
                                      </p:cBhvr>
                                      <p:to>
                                        <p:strVal val="hidden"/>
                                      </p:to>
                                    </p:set>
                                  </p:childTnLst>
                                </p:cTn>
                              </p:par>
                              <p:par>
                                <p:cTn id="4427" presetID="1" presetClass="exit" presetSubtype="0" fill="hold" grpId="4" nodeType="withEffect">
                                  <p:stCondLst>
                                    <p:cond delay="0"/>
                                  </p:stCondLst>
                                  <p:childTnLst>
                                    <p:set>
                                      <p:cBhvr>
                                        <p:cTn id="4428" dur="1" fill="hold">
                                          <p:stCondLst>
                                            <p:cond delay="0"/>
                                          </p:stCondLst>
                                        </p:cTn>
                                        <p:tgtEl>
                                          <p:spTgt spid="535"/>
                                        </p:tgtEl>
                                        <p:attrNameLst>
                                          <p:attrName>style.visibility</p:attrName>
                                        </p:attrNameLst>
                                      </p:cBhvr>
                                      <p:to>
                                        <p:strVal val="hidden"/>
                                      </p:to>
                                    </p:set>
                                  </p:childTnLst>
                                </p:cTn>
                              </p:par>
                              <p:par>
                                <p:cTn id="4429" presetID="1" presetClass="exit" presetSubtype="0" fill="hold" grpId="4" nodeType="withEffect">
                                  <p:stCondLst>
                                    <p:cond delay="0"/>
                                  </p:stCondLst>
                                  <p:childTnLst>
                                    <p:set>
                                      <p:cBhvr>
                                        <p:cTn id="4430" dur="1" fill="hold">
                                          <p:stCondLst>
                                            <p:cond delay="0"/>
                                          </p:stCondLst>
                                        </p:cTn>
                                        <p:tgtEl>
                                          <p:spTgt spid="537"/>
                                        </p:tgtEl>
                                        <p:attrNameLst>
                                          <p:attrName>style.visibility</p:attrName>
                                        </p:attrNameLst>
                                      </p:cBhvr>
                                      <p:to>
                                        <p:strVal val="hidden"/>
                                      </p:to>
                                    </p:set>
                                  </p:childTnLst>
                                </p:cTn>
                              </p:par>
                              <p:par>
                                <p:cTn id="4431" presetID="1" presetClass="exit" presetSubtype="0" fill="hold" grpId="4" nodeType="withEffect">
                                  <p:stCondLst>
                                    <p:cond delay="0"/>
                                  </p:stCondLst>
                                  <p:childTnLst>
                                    <p:set>
                                      <p:cBhvr>
                                        <p:cTn id="4432" dur="1" fill="hold">
                                          <p:stCondLst>
                                            <p:cond delay="0"/>
                                          </p:stCondLst>
                                        </p:cTn>
                                        <p:tgtEl>
                                          <p:spTgt spid="538"/>
                                        </p:tgtEl>
                                        <p:attrNameLst>
                                          <p:attrName>style.visibility</p:attrName>
                                        </p:attrNameLst>
                                      </p:cBhvr>
                                      <p:to>
                                        <p:strVal val="hidden"/>
                                      </p:to>
                                    </p:set>
                                  </p:childTnLst>
                                </p:cTn>
                              </p:par>
                              <p:par>
                                <p:cTn id="4433" presetID="1" presetClass="exit" presetSubtype="0" fill="hold" grpId="4" nodeType="withEffect">
                                  <p:stCondLst>
                                    <p:cond delay="0"/>
                                  </p:stCondLst>
                                  <p:childTnLst>
                                    <p:set>
                                      <p:cBhvr>
                                        <p:cTn id="4434" dur="1" fill="hold">
                                          <p:stCondLst>
                                            <p:cond delay="0"/>
                                          </p:stCondLst>
                                        </p:cTn>
                                        <p:tgtEl>
                                          <p:spTgt spid="540"/>
                                        </p:tgtEl>
                                        <p:attrNameLst>
                                          <p:attrName>style.visibility</p:attrName>
                                        </p:attrNameLst>
                                      </p:cBhvr>
                                      <p:to>
                                        <p:strVal val="hidden"/>
                                      </p:to>
                                    </p:set>
                                  </p:childTnLst>
                                </p:cTn>
                              </p:par>
                              <p:par>
                                <p:cTn id="4435" presetID="1" presetClass="exit" presetSubtype="0" fill="hold" grpId="4" nodeType="withEffect">
                                  <p:stCondLst>
                                    <p:cond delay="0"/>
                                  </p:stCondLst>
                                  <p:childTnLst>
                                    <p:set>
                                      <p:cBhvr>
                                        <p:cTn id="4436" dur="1" fill="hold">
                                          <p:stCondLst>
                                            <p:cond delay="0"/>
                                          </p:stCondLst>
                                        </p:cTn>
                                        <p:tgtEl>
                                          <p:spTgt spid="539"/>
                                        </p:tgtEl>
                                        <p:attrNameLst>
                                          <p:attrName>style.visibility</p:attrName>
                                        </p:attrNameLst>
                                      </p:cBhvr>
                                      <p:to>
                                        <p:strVal val="hidden"/>
                                      </p:to>
                                    </p:set>
                                  </p:childTnLst>
                                </p:cTn>
                              </p:par>
                              <p:par>
                                <p:cTn id="4437" presetID="1" presetClass="exit" presetSubtype="0" fill="hold" grpId="4" nodeType="withEffect">
                                  <p:stCondLst>
                                    <p:cond delay="0"/>
                                  </p:stCondLst>
                                  <p:childTnLst>
                                    <p:set>
                                      <p:cBhvr>
                                        <p:cTn id="4438" dur="1" fill="hold">
                                          <p:stCondLst>
                                            <p:cond delay="0"/>
                                          </p:stCondLst>
                                        </p:cTn>
                                        <p:tgtEl>
                                          <p:spTgt spid="542"/>
                                        </p:tgtEl>
                                        <p:attrNameLst>
                                          <p:attrName>style.visibility</p:attrName>
                                        </p:attrNameLst>
                                      </p:cBhvr>
                                      <p:to>
                                        <p:strVal val="hidden"/>
                                      </p:to>
                                    </p:set>
                                  </p:childTnLst>
                                </p:cTn>
                              </p:par>
                              <p:par>
                                <p:cTn id="4439" presetID="1" presetClass="exit" presetSubtype="0" fill="hold" grpId="4" nodeType="withEffect">
                                  <p:stCondLst>
                                    <p:cond delay="0"/>
                                  </p:stCondLst>
                                  <p:childTnLst>
                                    <p:set>
                                      <p:cBhvr>
                                        <p:cTn id="4440" dur="1" fill="hold">
                                          <p:stCondLst>
                                            <p:cond delay="0"/>
                                          </p:stCondLst>
                                        </p:cTn>
                                        <p:tgtEl>
                                          <p:spTgt spid="541"/>
                                        </p:tgtEl>
                                        <p:attrNameLst>
                                          <p:attrName>style.visibility</p:attrName>
                                        </p:attrNameLst>
                                      </p:cBhvr>
                                      <p:to>
                                        <p:strVal val="hidden"/>
                                      </p:to>
                                    </p:set>
                                  </p:childTnLst>
                                </p:cTn>
                              </p:par>
                              <p:par>
                                <p:cTn id="4441" presetID="1" presetClass="exit" presetSubtype="0" fill="hold" grpId="4" nodeType="withEffect">
                                  <p:stCondLst>
                                    <p:cond delay="0"/>
                                  </p:stCondLst>
                                  <p:childTnLst>
                                    <p:set>
                                      <p:cBhvr>
                                        <p:cTn id="4442" dur="1" fill="hold">
                                          <p:stCondLst>
                                            <p:cond delay="0"/>
                                          </p:stCondLst>
                                        </p:cTn>
                                        <p:tgtEl>
                                          <p:spTgt spid="544"/>
                                        </p:tgtEl>
                                        <p:attrNameLst>
                                          <p:attrName>style.visibility</p:attrName>
                                        </p:attrNameLst>
                                      </p:cBhvr>
                                      <p:to>
                                        <p:strVal val="hidden"/>
                                      </p:to>
                                    </p:set>
                                  </p:childTnLst>
                                </p:cTn>
                              </p:par>
                              <p:par>
                                <p:cTn id="4443" presetID="1" presetClass="exit" presetSubtype="0" fill="hold" grpId="4" nodeType="withEffect">
                                  <p:stCondLst>
                                    <p:cond delay="0"/>
                                  </p:stCondLst>
                                  <p:childTnLst>
                                    <p:set>
                                      <p:cBhvr>
                                        <p:cTn id="4444" dur="1" fill="hold">
                                          <p:stCondLst>
                                            <p:cond delay="0"/>
                                          </p:stCondLst>
                                        </p:cTn>
                                        <p:tgtEl>
                                          <p:spTgt spid="543"/>
                                        </p:tgtEl>
                                        <p:attrNameLst>
                                          <p:attrName>style.visibility</p:attrName>
                                        </p:attrNameLst>
                                      </p:cBhvr>
                                      <p:to>
                                        <p:strVal val="hidden"/>
                                      </p:to>
                                    </p:set>
                                  </p:childTnLst>
                                </p:cTn>
                              </p:par>
                              <p:par>
                                <p:cTn id="4445" presetID="1" presetClass="exit" presetSubtype="0" fill="hold" grpId="4" nodeType="withEffect">
                                  <p:stCondLst>
                                    <p:cond delay="0"/>
                                  </p:stCondLst>
                                  <p:childTnLst>
                                    <p:set>
                                      <p:cBhvr>
                                        <p:cTn id="4446" dur="1" fill="hold">
                                          <p:stCondLst>
                                            <p:cond delay="0"/>
                                          </p:stCondLst>
                                        </p:cTn>
                                        <p:tgtEl>
                                          <p:spTgt spid="546"/>
                                        </p:tgtEl>
                                        <p:attrNameLst>
                                          <p:attrName>style.visibility</p:attrName>
                                        </p:attrNameLst>
                                      </p:cBhvr>
                                      <p:to>
                                        <p:strVal val="hidden"/>
                                      </p:to>
                                    </p:set>
                                  </p:childTnLst>
                                </p:cTn>
                              </p:par>
                              <p:par>
                                <p:cTn id="4447" presetID="1" presetClass="exit" presetSubtype="0" fill="hold" grpId="4" nodeType="withEffect">
                                  <p:stCondLst>
                                    <p:cond delay="0"/>
                                  </p:stCondLst>
                                  <p:childTnLst>
                                    <p:set>
                                      <p:cBhvr>
                                        <p:cTn id="4448" dur="1" fill="hold">
                                          <p:stCondLst>
                                            <p:cond delay="0"/>
                                          </p:stCondLst>
                                        </p:cTn>
                                        <p:tgtEl>
                                          <p:spTgt spid="545"/>
                                        </p:tgtEl>
                                        <p:attrNameLst>
                                          <p:attrName>style.visibility</p:attrName>
                                        </p:attrNameLst>
                                      </p:cBhvr>
                                      <p:to>
                                        <p:strVal val="hidden"/>
                                      </p:to>
                                    </p:set>
                                  </p:childTnLst>
                                </p:cTn>
                              </p:par>
                              <p:par>
                                <p:cTn id="4449" presetID="1" presetClass="exit" presetSubtype="0" fill="hold" grpId="4" nodeType="withEffect">
                                  <p:stCondLst>
                                    <p:cond delay="0"/>
                                  </p:stCondLst>
                                  <p:childTnLst>
                                    <p:set>
                                      <p:cBhvr>
                                        <p:cTn id="4450" dur="1" fill="hold">
                                          <p:stCondLst>
                                            <p:cond delay="0"/>
                                          </p:stCondLst>
                                        </p:cTn>
                                        <p:tgtEl>
                                          <p:spTgt spid="548"/>
                                        </p:tgtEl>
                                        <p:attrNameLst>
                                          <p:attrName>style.visibility</p:attrName>
                                        </p:attrNameLst>
                                      </p:cBhvr>
                                      <p:to>
                                        <p:strVal val="hidden"/>
                                      </p:to>
                                    </p:set>
                                  </p:childTnLst>
                                </p:cTn>
                              </p:par>
                              <p:par>
                                <p:cTn id="4451" presetID="1" presetClass="exit" presetSubtype="0" fill="hold" grpId="4" nodeType="withEffect">
                                  <p:stCondLst>
                                    <p:cond delay="0"/>
                                  </p:stCondLst>
                                  <p:childTnLst>
                                    <p:set>
                                      <p:cBhvr>
                                        <p:cTn id="4452" dur="1" fill="hold">
                                          <p:stCondLst>
                                            <p:cond delay="0"/>
                                          </p:stCondLst>
                                        </p:cTn>
                                        <p:tgtEl>
                                          <p:spTgt spid="547"/>
                                        </p:tgtEl>
                                        <p:attrNameLst>
                                          <p:attrName>style.visibility</p:attrName>
                                        </p:attrNameLst>
                                      </p:cBhvr>
                                      <p:to>
                                        <p:strVal val="hidden"/>
                                      </p:to>
                                    </p:set>
                                  </p:childTnLst>
                                </p:cTn>
                              </p:par>
                              <p:par>
                                <p:cTn id="4453" presetID="1" presetClass="exit" presetSubtype="0" fill="hold" grpId="4" nodeType="withEffect">
                                  <p:stCondLst>
                                    <p:cond delay="0"/>
                                  </p:stCondLst>
                                  <p:childTnLst>
                                    <p:set>
                                      <p:cBhvr>
                                        <p:cTn id="4454" dur="1" fill="hold">
                                          <p:stCondLst>
                                            <p:cond delay="0"/>
                                          </p:stCondLst>
                                        </p:cTn>
                                        <p:tgtEl>
                                          <p:spTgt spid="550"/>
                                        </p:tgtEl>
                                        <p:attrNameLst>
                                          <p:attrName>style.visibility</p:attrName>
                                        </p:attrNameLst>
                                      </p:cBhvr>
                                      <p:to>
                                        <p:strVal val="hidden"/>
                                      </p:to>
                                    </p:set>
                                  </p:childTnLst>
                                </p:cTn>
                              </p:par>
                              <p:par>
                                <p:cTn id="4455" presetID="1" presetClass="exit" presetSubtype="0" fill="hold" grpId="4" nodeType="withEffect">
                                  <p:stCondLst>
                                    <p:cond delay="0"/>
                                  </p:stCondLst>
                                  <p:childTnLst>
                                    <p:set>
                                      <p:cBhvr>
                                        <p:cTn id="4456" dur="1" fill="hold">
                                          <p:stCondLst>
                                            <p:cond delay="0"/>
                                          </p:stCondLst>
                                        </p:cTn>
                                        <p:tgtEl>
                                          <p:spTgt spid="549"/>
                                        </p:tgtEl>
                                        <p:attrNameLst>
                                          <p:attrName>style.visibility</p:attrName>
                                        </p:attrNameLst>
                                      </p:cBhvr>
                                      <p:to>
                                        <p:strVal val="hidden"/>
                                      </p:to>
                                    </p:set>
                                  </p:childTnLst>
                                </p:cTn>
                              </p:par>
                              <p:par>
                                <p:cTn id="4457" presetID="1" presetClass="exit" presetSubtype="0" fill="hold" grpId="4" nodeType="withEffect">
                                  <p:stCondLst>
                                    <p:cond delay="0"/>
                                  </p:stCondLst>
                                  <p:childTnLst>
                                    <p:set>
                                      <p:cBhvr>
                                        <p:cTn id="4458" dur="1" fill="hold">
                                          <p:stCondLst>
                                            <p:cond delay="0"/>
                                          </p:stCondLst>
                                        </p:cTn>
                                        <p:tgtEl>
                                          <p:spTgt spid="552"/>
                                        </p:tgtEl>
                                        <p:attrNameLst>
                                          <p:attrName>style.visibility</p:attrName>
                                        </p:attrNameLst>
                                      </p:cBhvr>
                                      <p:to>
                                        <p:strVal val="hidden"/>
                                      </p:to>
                                    </p:set>
                                  </p:childTnLst>
                                </p:cTn>
                              </p:par>
                              <p:par>
                                <p:cTn id="4459" presetID="1" presetClass="exit" presetSubtype="0" fill="hold" grpId="4" nodeType="withEffect">
                                  <p:stCondLst>
                                    <p:cond delay="0"/>
                                  </p:stCondLst>
                                  <p:childTnLst>
                                    <p:set>
                                      <p:cBhvr>
                                        <p:cTn id="4460" dur="1" fill="hold">
                                          <p:stCondLst>
                                            <p:cond delay="0"/>
                                          </p:stCondLst>
                                        </p:cTn>
                                        <p:tgtEl>
                                          <p:spTgt spid="551"/>
                                        </p:tgtEl>
                                        <p:attrNameLst>
                                          <p:attrName>style.visibility</p:attrName>
                                        </p:attrNameLst>
                                      </p:cBhvr>
                                      <p:to>
                                        <p:strVal val="hidden"/>
                                      </p:to>
                                    </p:set>
                                  </p:childTnLst>
                                </p:cTn>
                              </p:par>
                              <p:par>
                                <p:cTn id="4461" presetID="1" presetClass="exit" presetSubtype="0" fill="hold" grpId="4" nodeType="withEffect">
                                  <p:stCondLst>
                                    <p:cond delay="0"/>
                                  </p:stCondLst>
                                  <p:childTnLst>
                                    <p:set>
                                      <p:cBhvr>
                                        <p:cTn id="4462" dur="1" fill="hold">
                                          <p:stCondLst>
                                            <p:cond delay="0"/>
                                          </p:stCondLst>
                                        </p:cTn>
                                        <p:tgtEl>
                                          <p:spTgt spid="554"/>
                                        </p:tgtEl>
                                        <p:attrNameLst>
                                          <p:attrName>style.visibility</p:attrName>
                                        </p:attrNameLst>
                                      </p:cBhvr>
                                      <p:to>
                                        <p:strVal val="hidden"/>
                                      </p:to>
                                    </p:set>
                                  </p:childTnLst>
                                </p:cTn>
                              </p:par>
                              <p:par>
                                <p:cTn id="4463" presetID="1" presetClass="exit" presetSubtype="0" fill="hold" grpId="4" nodeType="withEffect">
                                  <p:stCondLst>
                                    <p:cond delay="0"/>
                                  </p:stCondLst>
                                  <p:childTnLst>
                                    <p:set>
                                      <p:cBhvr>
                                        <p:cTn id="4464" dur="1" fill="hold">
                                          <p:stCondLst>
                                            <p:cond delay="0"/>
                                          </p:stCondLst>
                                        </p:cTn>
                                        <p:tgtEl>
                                          <p:spTgt spid="553"/>
                                        </p:tgtEl>
                                        <p:attrNameLst>
                                          <p:attrName>style.visibility</p:attrName>
                                        </p:attrNameLst>
                                      </p:cBhvr>
                                      <p:to>
                                        <p:strVal val="hidden"/>
                                      </p:to>
                                    </p:set>
                                  </p:childTnLst>
                                </p:cTn>
                              </p:par>
                              <p:par>
                                <p:cTn id="4465" presetID="1" presetClass="exit" presetSubtype="0" fill="hold" grpId="4" nodeType="withEffect">
                                  <p:stCondLst>
                                    <p:cond delay="0"/>
                                  </p:stCondLst>
                                  <p:childTnLst>
                                    <p:set>
                                      <p:cBhvr>
                                        <p:cTn id="4466" dur="1" fill="hold">
                                          <p:stCondLst>
                                            <p:cond delay="0"/>
                                          </p:stCondLst>
                                        </p:cTn>
                                        <p:tgtEl>
                                          <p:spTgt spid="556"/>
                                        </p:tgtEl>
                                        <p:attrNameLst>
                                          <p:attrName>style.visibility</p:attrName>
                                        </p:attrNameLst>
                                      </p:cBhvr>
                                      <p:to>
                                        <p:strVal val="hidden"/>
                                      </p:to>
                                    </p:set>
                                  </p:childTnLst>
                                </p:cTn>
                              </p:par>
                              <p:par>
                                <p:cTn id="4467" presetID="1" presetClass="exit" presetSubtype="0" fill="hold" grpId="4" nodeType="withEffect">
                                  <p:stCondLst>
                                    <p:cond delay="0"/>
                                  </p:stCondLst>
                                  <p:childTnLst>
                                    <p:set>
                                      <p:cBhvr>
                                        <p:cTn id="4468" dur="1" fill="hold">
                                          <p:stCondLst>
                                            <p:cond delay="0"/>
                                          </p:stCondLst>
                                        </p:cTn>
                                        <p:tgtEl>
                                          <p:spTgt spid="555"/>
                                        </p:tgtEl>
                                        <p:attrNameLst>
                                          <p:attrName>style.visibility</p:attrName>
                                        </p:attrNameLst>
                                      </p:cBhvr>
                                      <p:to>
                                        <p:strVal val="hidden"/>
                                      </p:to>
                                    </p:set>
                                  </p:childTnLst>
                                </p:cTn>
                              </p:par>
                              <p:par>
                                <p:cTn id="4469" presetID="1" presetClass="exit" presetSubtype="0" fill="hold" grpId="4" nodeType="withEffect">
                                  <p:stCondLst>
                                    <p:cond delay="0"/>
                                  </p:stCondLst>
                                  <p:childTnLst>
                                    <p:set>
                                      <p:cBhvr>
                                        <p:cTn id="4470" dur="1" fill="hold">
                                          <p:stCondLst>
                                            <p:cond delay="0"/>
                                          </p:stCondLst>
                                        </p:cTn>
                                        <p:tgtEl>
                                          <p:spTgt spid="557"/>
                                        </p:tgtEl>
                                        <p:attrNameLst>
                                          <p:attrName>style.visibility</p:attrName>
                                        </p:attrNameLst>
                                      </p:cBhvr>
                                      <p:to>
                                        <p:strVal val="hidden"/>
                                      </p:to>
                                    </p:set>
                                  </p:childTnLst>
                                </p:cTn>
                              </p:par>
                              <p:par>
                                <p:cTn id="4471" presetID="1" presetClass="exit" presetSubtype="0" fill="hold" grpId="4" nodeType="withEffect">
                                  <p:stCondLst>
                                    <p:cond delay="0"/>
                                  </p:stCondLst>
                                  <p:childTnLst>
                                    <p:set>
                                      <p:cBhvr>
                                        <p:cTn id="4472" dur="1" fill="hold">
                                          <p:stCondLst>
                                            <p:cond delay="0"/>
                                          </p:stCondLst>
                                        </p:cTn>
                                        <p:tgtEl>
                                          <p:spTgt spid="558"/>
                                        </p:tgtEl>
                                        <p:attrNameLst>
                                          <p:attrName>style.visibility</p:attrName>
                                        </p:attrNameLst>
                                      </p:cBhvr>
                                      <p:to>
                                        <p:strVal val="hidden"/>
                                      </p:to>
                                    </p:set>
                                  </p:childTnLst>
                                </p:cTn>
                              </p:par>
                              <p:par>
                                <p:cTn id="4473" presetID="1" presetClass="exit" presetSubtype="0" fill="hold" grpId="4" nodeType="withEffect">
                                  <p:stCondLst>
                                    <p:cond delay="0"/>
                                  </p:stCondLst>
                                  <p:childTnLst>
                                    <p:set>
                                      <p:cBhvr>
                                        <p:cTn id="4474" dur="1" fill="hold">
                                          <p:stCondLst>
                                            <p:cond delay="0"/>
                                          </p:stCondLst>
                                        </p:cTn>
                                        <p:tgtEl>
                                          <p:spTgt spid="560"/>
                                        </p:tgtEl>
                                        <p:attrNameLst>
                                          <p:attrName>style.visibility</p:attrName>
                                        </p:attrNameLst>
                                      </p:cBhvr>
                                      <p:to>
                                        <p:strVal val="hidden"/>
                                      </p:to>
                                    </p:set>
                                  </p:childTnLst>
                                </p:cTn>
                              </p:par>
                              <p:par>
                                <p:cTn id="4475" presetID="1" presetClass="exit" presetSubtype="0" fill="hold" grpId="4" nodeType="withEffect">
                                  <p:stCondLst>
                                    <p:cond delay="0"/>
                                  </p:stCondLst>
                                  <p:childTnLst>
                                    <p:set>
                                      <p:cBhvr>
                                        <p:cTn id="4476" dur="1" fill="hold">
                                          <p:stCondLst>
                                            <p:cond delay="0"/>
                                          </p:stCondLst>
                                        </p:cTn>
                                        <p:tgtEl>
                                          <p:spTgt spid="559"/>
                                        </p:tgtEl>
                                        <p:attrNameLst>
                                          <p:attrName>style.visibility</p:attrName>
                                        </p:attrNameLst>
                                      </p:cBhvr>
                                      <p:to>
                                        <p:strVal val="hidden"/>
                                      </p:to>
                                    </p:set>
                                  </p:childTnLst>
                                </p:cTn>
                              </p:par>
                              <p:par>
                                <p:cTn id="4477" presetID="1" presetClass="exit" presetSubtype="0" fill="hold" grpId="4" nodeType="withEffect">
                                  <p:stCondLst>
                                    <p:cond delay="0"/>
                                  </p:stCondLst>
                                  <p:childTnLst>
                                    <p:set>
                                      <p:cBhvr>
                                        <p:cTn id="4478" dur="1" fill="hold">
                                          <p:stCondLst>
                                            <p:cond delay="0"/>
                                          </p:stCondLst>
                                        </p:cTn>
                                        <p:tgtEl>
                                          <p:spTgt spid="562"/>
                                        </p:tgtEl>
                                        <p:attrNameLst>
                                          <p:attrName>style.visibility</p:attrName>
                                        </p:attrNameLst>
                                      </p:cBhvr>
                                      <p:to>
                                        <p:strVal val="hidden"/>
                                      </p:to>
                                    </p:set>
                                  </p:childTnLst>
                                </p:cTn>
                              </p:par>
                              <p:par>
                                <p:cTn id="4479" presetID="1" presetClass="exit" presetSubtype="0" fill="hold" grpId="4" nodeType="withEffect">
                                  <p:stCondLst>
                                    <p:cond delay="0"/>
                                  </p:stCondLst>
                                  <p:childTnLst>
                                    <p:set>
                                      <p:cBhvr>
                                        <p:cTn id="4480" dur="1" fill="hold">
                                          <p:stCondLst>
                                            <p:cond delay="0"/>
                                          </p:stCondLst>
                                        </p:cTn>
                                        <p:tgtEl>
                                          <p:spTgt spid="561"/>
                                        </p:tgtEl>
                                        <p:attrNameLst>
                                          <p:attrName>style.visibility</p:attrName>
                                        </p:attrNameLst>
                                      </p:cBhvr>
                                      <p:to>
                                        <p:strVal val="hidden"/>
                                      </p:to>
                                    </p:set>
                                  </p:childTnLst>
                                </p:cTn>
                              </p:par>
                              <p:par>
                                <p:cTn id="4481" presetID="1" presetClass="exit" presetSubtype="0" fill="hold" grpId="4" nodeType="withEffect">
                                  <p:stCondLst>
                                    <p:cond delay="0"/>
                                  </p:stCondLst>
                                  <p:childTnLst>
                                    <p:set>
                                      <p:cBhvr>
                                        <p:cTn id="4482" dur="1" fill="hold">
                                          <p:stCondLst>
                                            <p:cond delay="0"/>
                                          </p:stCondLst>
                                        </p:cTn>
                                        <p:tgtEl>
                                          <p:spTgt spid="564"/>
                                        </p:tgtEl>
                                        <p:attrNameLst>
                                          <p:attrName>style.visibility</p:attrName>
                                        </p:attrNameLst>
                                      </p:cBhvr>
                                      <p:to>
                                        <p:strVal val="hidden"/>
                                      </p:to>
                                    </p:set>
                                  </p:childTnLst>
                                </p:cTn>
                              </p:par>
                              <p:par>
                                <p:cTn id="4483" presetID="1" presetClass="exit" presetSubtype="0" fill="hold" grpId="4" nodeType="withEffect">
                                  <p:stCondLst>
                                    <p:cond delay="0"/>
                                  </p:stCondLst>
                                  <p:childTnLst>
                                    <p:set>
                                      <p:cBhvr>
                                        <p:cTn id="4484" dur="1" fill="hold">
                                          <p:stCondLst>
                                            <p:cond delay="0"/>
                                          </p:stCondLst>
                                        </p:cTn>
                                        <p:tgtEl>
                                          <p:spTgt spid="563"/>
                                        </p:tgtEl>
                                        <p:attrNameLst>
                                          <p:attrName>style.visibility</p:attrName>
                                        </p:attrNameLst>
                                      </p:cBhvr>
                                      <p:to>
                                        <p:strVal val="hidden"/>
                                      </p:to>
                                    </p:set>
                                  </p:childTnLst>
                                </p:cTn>
                              </p:par>
                              <p:par>
                                <p:cTn id="4485" presetID="1" presetClass="exit" presetSubtype="0" fill="hold" grpId="4" nodeType="withEffect">
                                  <p:stCondLst>
                                    <p:cond delay="0"/>
                                  </p:stCondLst>
                                  <p:childTnLst>
                                    <p:set>
                                      <p:cBhvr>
                                        <p:cTn id="4486" dur="1" fill="hold">
                                          <p:stCondLst>
                                            <p:cond delay="0"/>
                                          </p:stCondLst>
                                        </p:cTn>
                                        <p:tgtEl>
                                          <p:spTgt spid="566"/>
                                        </p:tgtEl>
                                        <p:attrNameLst>
                                          <p:attrName>style.visibility</p:attrName>
                                        </p:attrNameLst>
                                      </p:cBhvr>
                                      <p:to>
                                        <p:strVal val="hidden"/>
                                      </p:to>
                                    </p:set>
                                  </p:childTnLst>
                                </p:cTn>
                              </p:par>
                              <p:par>
                                <p:cTn id="4487" presetID="1" presetClass="exit" presetSubtype="0" fill="hold" grpId="4" nodeType="withEffect">
                                  <p:stCondLst>
                                    <p:cond delay="0"/>
                                  </p:stCondLst>
                                  <p:childTnLst>
                                    <p:set>
                                      <p:cBhvr>
                                        <p:cTn id="4488" dur="1" fill="hold">
                                          <p:stCondLst>
                                            <p:cond delay="0"/>
                                          </p:stCondLst>
                                        </p:cTn>
                                        <p:tgtEl>
                                          <p:spTgt spid="565"/>
                                        </p:tgtEl>
                                        <p:attrNameLst>
                                          <p:attrName>style.visibility</p:attrName>
                                        </p:attrNameLst>
                                      </p:cBhvr>
                                      <p:to>
                                        <p:strVal val="hidden"/>
                                      </p:to>
                                    </p:set>
                                  </p:childTnLst>
                                </p:cTn>
                              </p:par>
                              <p:par>
                                <p:cTn id="4489" presetID="1" presetClass="exit" presetSubtype="0" fill="hold" grpId="4" nodeType="withEffect">
                                  <p:stCondLst>
                                    <p:cond delay="0"/>
                                  </p:stCondLst>
                                  <p:childTnLst>
                                    <p:set>
                                      <p:cBhvr>
                                        <p:cTn id="4490" dur="1" fill="hold">
                                          <p:stCondLst>
                                            <p:cond delay="0"/>
                                          </p:stCondLst>
                                        </p:cTn>
                                        <p:tgtEl>
                                          <p:spTgt spid="568"/>
                                        </p:tgtEl>
                                        <p:attrNameLst>
                                          <p:attrName>style.visibility</p:attrName>
                                        </p:attrNameLst>
                                      </p:cBhvr>
                                      <p:to>
                                        <p:strVal val="hidden"/>
                                      </p:to>
                                    </p:set>
                                  </p:childTnLst>
                                </p:cTn>
                              </p:par>
                              <p:par>
                                <p:cTn id="4491" presetID="1" presetClass="exit" presetSubtype="0" fill="hold" grpId="4" nodeType="withEffect">
                                  <p:stCondLst>
                                    <p:cond delay="0"/>
                                  </p:stCondLst>
                                  <p:childTnLst>
                                    <p:set>
                                      <p:cBhvr>
                                        <p:cTn id="4492" dur="1" fill="hold">
                                          <p:stCondLst>
                                            <p:cond delay="0"/>
                                          </p:stCondLst>
                                        </p:cTn>
                                        <p:tgtEl>
                                          <p:spTgt spid="567"/>
                                        </p:tgtEl>
                                        <p:attrNameLst>
                                          <p:attrName>style.visibility</p:attrName>
                                        </p:attrNameLst>
                                      </p:cBhvr>
                                      <p:to>
                                        <p:strVal val="hidden"/>
                                      </p:to>
                                    </p:set>
                                  </p:childTnLst>
                                </p:cTn>
                              </p:par>
                              <p:par>
                                <p:cTn id="4493" presetID="1" presetClass="exit" presetSubtype="0" fill="hold" grpId="4" nodeType="withEffect">
                                  <p:stCondLst>
                                    <p:cond delay="0"/>
                                  </p:stCondLst>
                                  <p:childTnLst>
                                    <p:set>
                                      <p:cBhvr>
                                        <p:cTn id="4494" dur="1" fill="hold">
                                          <p:stCondLst>
                                            <p:cond delay="0"/>
                                          </p:stCondLst>
                                        </p:cTn>
                                        <p:tgtEl>
                                          <p:spTgt spid="570"/>
                                        </p:tgtEl>
                                        <p:attrNameLst>
                                          <p:attrName>style.visibility</p:attrName>
                                        </p:attrNameLst>
                                      </p:cBhvr>
                                      <p:to>
                                        <p:strVal val="hidden"/>
                                      </p:to>
                                    </p:set>
                                  </p:childTnLst>
                                </p:cTn>
                              </p:par>
                              <p:par>
                                <p:cTn id="4495" presetID="1" presetClass="exit" presetSubtype="0" fill="hold" grpId="4" nodeType="withEffect">
                                  <p:stCondLst>
                                    <p:cond delay="0"/>
                                  </p:stCondLst>
                                  <p:childTnLst>
                                    <p:set>
                                      <p:cBhvr>
                                        <p:cTn id="4496" dur="1" fill="hold">
                                          <p:stCondLst>
                                            <p:cond delay="0"/>
                                          </p:stCondLst>
                                        </p:cTn>
                                        <p:tgtEl>
                                          <p:spTgt spid="569"/>
                                        </p:tgtEl>
                                        <p:attrNameLst>
                                          <p:attrName>style.visibility</p:attrName>
                                        </p:attrNameLst>
                                      </p:cBhvr>
                                      <p:to>
                                        <p:strVal val="hidden"/>
                                      </p:to>
                                    </p:set>
                                  </p:childTnLst>
                                </p:cTn>
                              </p:par>
                              <p:par>
                                <p:cTn id="4497" presetID="1" presetClass="exit" presetSubtype="0" fill="hold" grpId="4" nodeType="withEffect">
                                  <p:stCondLst>
                                    <p:cond delay="0"/>
                                  </p:stCondLst>
                                  <p:childTnLst>
                                    <p:set>
                                      <p:cBhvr>
                                        <p:cTn id="4498" dur="1" fill="hold">
                                          <p:stCondLst>
                                            <p:cond delay="0"/>
                                          </p:stCondLst>
                                        </p:cTn>
                                        <p:tgtEl>
                                          <p:spTgt spid="572"/>
                                        </p:tgtEl>
                                        <p:attrNameLst>
                                          <p:attrName>style.visibility</p:attrName>
                                        </p:attrNameLst>
                                      </p:cBhvr>
                                      <p:to>
                                        <p:strVal val="hidden"/>
                                      </p:to>
                                    </p:set>
                                  </p:childTnLst>
                                </p:cTn>
                              </p:par>
                              <p:par>
                                <p:cTn id="4499" presetID="1" presetClass="exit" presetSubtype="0" fill="hold" grpId="4" nodeType="withEffect">
                                  <p:stCondLst>
                                    <p:cond delay="0"/>
                                  </p:stCondLst>
                                  <p:childTnLst>
                                    <p:set>
                                      <p:cBhvr>
                                        <p:cTn id="4500" dur="1" fill="hold">
                                          <p:stCondLst>
                                            <p:cond delay="0"/>
                                          </p:stCondLst>
                                        </p:cTn>
                                        <p:tgtEl>
                                          <p:spTgt spid="571"/>
                                        </p:tgtEl>
                                        <p:attrNameLst>
                                          <p:attrName>style.visibility</p:attrName>
                                        </p:attrNameLst>
                                      </p:cBhvr>
                                      <p:to>
                                        <p:strVal val="hidden"/>
                                      </p:to>
                                    </p:set>
                                  </p:childTnLst>
                                </p:cTn>
                              </p:par>
                              <p:par>
                                <p:cTn id="4501" presetID="1" presetClass="exit" presetSubtype="0" fill="hold" grpId="4" nodeType="withEffect">
                                  <p:stCondLst>
                                    <p:cond delay="0"/>
                                  </p:stCondLst>
                                  <p:childTnLst>
                                    <p:set>
                                      <p:cBhvr>
                                        <p:cTn id="4502" dur="1" fill="hold">
                                          <p:stCondLst>
                                            <p:cond delay="0"/>
                                          </p:stCondLst>
                                        </p:cTn>
                                        <p:tgtEl>
                                          <p:spTgt spid="574"/>
                                        </p:tgtEl>
                                        <p:attrNameLst>
                                          <p:attrName>style.visibility</p:attrName>
                                        </p:attrNameLst>
                                      </p:cBhvr>
                                      <p:to>
                                        <p:strVal val="hidden"/>
                                      </p:to>
                                    </p:set>
                                  </p:childTnLst>
                                </p:cTn>
                              </p:par>
                              <p:par>
                                <p:cTn id="4503" presetID="1" presetClass="exit" presetSubtype="0" fill="hold" grpId="4" nodeType="withEffect">
                                  <p:stCondLst>
                                    <p:cond delay="0"/>
                                  </p:stCondLst>
                                  <p:childTnLst>
                                    <p:set>
                                      <p:cBhvr>
                                        <p:cTn id="4504" dur="1" fill="hold">
                                          <p:stCondLst>
                                            <p:cond delay="0"/>
                                          </p:stCondLst>
                                        </p:cTn>
                                        <p:tgtEl>
                                          <p:spTgt spid="573"/>
                                        </p:tgtEl>
                                        <p:attrNameLst>
                                          <p:attrName>style.visibility</p:attrName>
                                        </p:attrNameLst>
                                      </p:cBhvr>
                                      <p:to>
                                        <p:strVal val="hidden"/>
                                      </p:to>
                                    </p:set>
                                  </p:childTnLst>
                                </p:cTn>
                              </p:par>
                              <p:par>
                                <p:cTn id="4505" presetID="1" presetClass="exit" presetSubtype="0" fill="hold" grpId="4" nodeType="withEffect">
                                  <p:stCondLst>
                                    <p:cond delay="0"/>
                                  </p:stCondLst>
                                  <p:childTnLst>
                                    <p:set>
                                      <p:cBhvr>
                                        <p:cTn id="4506" dur="1" fill="hold">
                                          <p:stCondLst>
                                            <p:cond delay="0"/>
                                          </p:stCondLst>
                                        </p:cTn>
                                        <p:tgtEl>
                                          <p:spTgt spid="576"/>
                                        </p:tgtEl>
                                        <p:attrNameLst>
                                          <p:attrName>style.visibility</p:attrName>
                                        </p:attrNameLst>
                                      </p:cBhvr>
                                      <p:to>
                                        <p:strVal val="hidden"/>
                                      </p:to>
                                    </p:set>
                                  </p:childTnLst>
                                </p:cTn>
                              </p:par>
                              <p:par>
                                <p:cTn id="4507" presetID="1" presetClass="exit" presetSubtype="0" fill="hold" grpId="4" nodeType="withEffect">
                                  <p:stCondLst>
                                    <p:cond delay="0"/>
                                  </p:stCondLst>
                                  <p:childTnLst>
                                    <p:set>
                                      <p:cBhvr>
                                        <p:cTn id="4508" dur="1" fill="hold">
                                          <p:stCondLst>
                                            <p:cond delay="0"/>
                                          </p:stCondLst>
                                        </p:cTn>
                                        <p:tgtEl>
                                          <p:spTgt spid="575"/>
                                        </p:tgtEl>
                                        <p:attrNameLst>
                                          <p:attrName>style.visibility</p:attrName>
                                        </p:attrNameLst>
                                      </p:cBhvr>
                                      <p:to>
                                        <p:strVal val="hidden"/>
                                      </p:to>
                                    </p:set>
                                  </p:childTnLst>
                                </p:cTn>
                              </p:par>
                              <p:par>
                                <p:cTn id="4509" presetID="1" presetClass="exit" presetSubtype="0" fill="hold" grpId="4" nodeType="withEffect">
                                  <p:stCondLst>
                                    <p:cond delay="0"/>
                                  </p:stCondLst>
                                  <p:childTnLst>
                                    <p:set>
                                      <p:cBhvr>
                                        <p:cTn id="4510" dur="1" fill="hold">
                                          <p:stCondLst>
                                            <p:cond delay="0"/>
                                          </p:stCondLst>
                                        </p:cTn>
                                        <p:tgtEl>
                                          <p:spTgt spid="577"/>
                                        </p:tgtEl>
                                        <p:attrNameLst>
                                          <p:attrName>style.visibility</p:attrName>
                                        </p:attrNameLst>
                                      </p:cBhvr>
                                      <p:to>
                                        <p:strVal val="hidden"/>
                                      </p:to>
                                    </p:set>
                                  </p:childTnLst>
                                </p:cTn>
                              </p:par>
                              <p:par>
                                <p:cTn id="4511" presetID="1" presetClass="exit" presetSubtype="0" fill="hold" grpId="4" nodeType="withEffect">
                                  <p:stCondLst>
                                    <p:cond delay="0"/>
                                  </p:stCondLst>
                                  <p:childTnLst>
                                    <p:set>
                                      <p:cBhvr>
                                        <p:cTn id="4512" dur="1" fill="hold">
                                          <p:stCondLst>
                                            <p:cond delay="0"/>
                                          </p:stCondLst>
                                        </p:cTn>
                                        <p:tgtEl>
                                          <p:spTgt spid="578"/>
                                        </p:tgtEl>
                                        <p:attrNameLst>
                                          <p:attrName>style.visibility</p:attrName>
                                        </p:attrNameLst>
                                      </p:cBhvr>
                                      <p:to>
                                        <p:strVal val="hidden"/>
                                      </p:to>
                                    </p:set>
                                  </p:childTnLst>
                                </p:cTn>
                              </p:par>
                              <p:par>
                                <p:cTn id="4513" presetID="1" presetClass="exit" presetSubtype="0" fill="hold" grpId="4" nodeType="withEffect">
                                  <p:stCondLst>
                                    <p:cond delay="0"/>
                                  </p:stCondLst>
                                  <p:childTnLst>
                                    <p:set>
                                      <p:cBhvr>
                                        <p:cTn id="4514" dur="1" fill="hold">
                                          <p:stCondLst>
                                            <p:cond delay="0"/>
                                          </p:stCondLst>
                                        </p:cTn>
                                        <p:tgtEl>
                                          <p:spTgt spid="580"/>
                                        </p:tgtEl>
                                        <p:attrNameLst>
                                          <p:attrName>style.visibility</p:attrName>
                                        </p:attrNameLst>
                                      </p:cBhvr>
                                      <p:to>
                                        <p:strVal val="hidden"/>
                                      </p:to>
                                    </p:set>
                                  </p:childTnLst>
                                </p:cTn>
                              </p:par>
                              <p:par>
                                <p:cTn id="4515" presetID="1" presetClass="exit" presetSubtype="0" fill="hold" grpId="4" nodeType="withEffect">
                                  <p:stCondLst>
                                    <p:cond delay="0"/>
                                  </p:stCondLst>
                                  <p:childTnLst>
                                    <p:set>
                                      <p:cBhvr>
                                        <p:cTn id="4516" dur="1" fill="hold">
                                          <p:stCondLst>
                                            <p:cond delay="0"/>
                                          </p:stCondLst>
                                        </p:cTn>
                                        <p:tgtEl>
                                          <p:spTgt spid="579"/>
                                        </p:tgtEl>
                                        <p:attrNameLst>
                                          <p:attrName>style.visibility</p:attrName>
                                        </p:attrNameLst>
                                      </p:cBhvr>
                                      <p:to>
                                        <p:strVal val="hidden"/>
                                      </p:to>
                                    </p:set>
                                  </p:childTnLst>
                                </p:cTn>
                              </p:par>
                              <p:par>
                                <p:cTn id="4517" presetID="1" presetClass="exit" presetSubtype="0" fill="hold" grpId="4" nodeType="withEffect">
                                  <p:stCondLst>
                                    <p:cond delay="0"/>
                                  </p:stCondLst>
                                  <p:childTnLst>
                                    <p:set>
                                      <p:cBhvr>
                                        <p:cTn id="4518" dur="1" fill="hold">
                                          <p:stCondLst>
                                            <p:cond delay="0"/>
                                          </p:stCondLst>
                                        </p:cTn>
                                        <p:tgtEl>
                                          <p:spTgt spid="582"/>
                                        </p:tgtEl>
                                        <p:attrNameLst>
                                          <p:attrName>style.visibility</p:attrName>
                                        </p:attrNameLst>
                                      </p:cBhvr>
                                      <p:to>
                                        <p:strVal val="hidden"/>
                                      </p:to>
                                    </p:set>
                                  </p:childTnLst>
                                </p:cTn>
                              </p:par>
                              <p:par>
                                <p:cTn id="4519" presetID="1" presetClass="exit" presetSubtype="0" fill="hold" grpId="4" nodeType="withEffect">
                                  <p:stCondLst>
                                    <p:cond delay="0"/>
                                  </p:stCondLst>
                                  <p:childTnLst>
                                    <p:set>
                                      <p:cBhvr>
                                        <p:cTn id="4520" dur="1" fill="hold">
                                          <p:stCondLst>
                                            <p:cond delay="0"/>
                                          </p:stCondLst>
                                        </p:cTn>
                                        <p:tgtEl>
                                          <p:spTgt spid="581"/>
                                        </p:tgtEl>
                                        <p:attrNameLst>
                                          <p:attrName>style.visibility</p:attrName>
                                        </p:attrNameLst>
                                      </p:cBhvr>
                                      <p:to>
                                        <p:strVal val="hidden"/>
                                      </p:to>
                                    </p:set>
                                  </p:childTnLst>
                                </p:cTn>
                              </p:par>
                              <p:par>
                                <p:cTn id="4521" presetID="1" presetClass="exit" presetSubtype="0" fill="hold" grpId="4" nodeType="withEffect">
                                  <p:stCondLst>
                                    <p:cond delay="0"/>
                                  </p:stCondLst>
                                  <p:childTnLst>
                                    <p:set>
                                      <p:cBhvr>
                                        <p:cTn id="4522" dur="1" fill="hold">
                                          <p:stCondLst>
                                            <p:cond delay="0"/>
                                          </p:stCondLst>
                                        </p:cTn>
                                        <p:tgtEl>
                                          <p:spTgt spid="584"/>
                                        </p:tgtEl>
                                        <p:attrNameLst>
                                          <p:attrName>style.visibility</p:attrName>
                                        </p:attrNameLst>
                                      </p:cBhvr>
                                      <p:to>
                                        <p:strVal val="hidden"/>
                                      </p:to>
                                    </p:set>
                                  </p:childTnLst>
                                </p:cTn>
                              </p:par>
                              <p:par>
                                <p:cTn id="4523" presetID="1" presetClass="exit" presetSubtype="0" fill="hold" grpId="4" nodeType="withEffect">
                                  <p:stCondLst>
                                    <p:cond delay="0"/>
                                  </p:stCondLst>
                                  <p:childTnLst>
                                    <p:set>
                                      <p:cBhvr>
                                        <p:cTn id="4524" dur="1" fill="hold">
                                          <p:stCondLst>
                                            <p:cond delay="0"/>
                                          </p:stCondLst>
                                        </p:cTn>
                                        <p:tgtEl>
                                          <p:spTgt spid="583"/>
                                        </p:tgtEl>
                                        <p:attrNameLst>
                                          <p:attrName>style.visibility</p:attrName>
                                        </p:attrNameLst>
                                      </p:cBhvr>
                                      <p:to>
                                        <p:strVal val="hidden"/>
                                      </p:to>
                                    </p:set>
                                  </p:childTnLst>
                                </p:cTn>
                              </p:par>
                              <p:par>
                                <p:cTn id="4525" presetID="1" presetClass="exit" presetSubtype="0" fill="hold" grpId="4" nodeType="withEffect">
                                  <p:stCondLst>
                                    <p:cond delay="0"/>
                                  </p:stCondLst>
                                  <p:childTnLst>
                                    <p:set>
                                      <p:cBhvr>
                                        <p:cTn id="4526" dur="1" fill="hold">
                                          <p:stCondLst>
                                            <p:cond delay="0"/>
                                          </p:stCondLst>
                                        </p:cTn>
                                        <p:tgtEl>
                                          <p:spTgt spid="586"/>
                                        </p:tgtEl>
                                        <p:attrNameLst>
                                          <p:attrName>style.visibility</p:attrName>
                                        </p:attrNameLst>
                                      </p:cBhvr>
                                      <p:to>
                                        <p:strVal val="hidden"/>
                                      </p:to>
                                    </p:set>
                                  </p:childTnLst>
                                </p:cTn>
                              </p:par>
                              <p:par>
                                <p:cTn id="4527" presetID="1" presetClass="exit" presetSubtype="0" fill="hold" grpId="4" nodeType="withEffect">
                                  <p:stCondLst>
                                    <p:cond delay="0"/>
                                  </p:stCondLst>
                                  <p:childTnLst>
                                    <p:set>
                                      <p:cBhvr>
                                        <p:cTn id="4528" dur="1" fill="hold">
                                          <p:stCondLst>
                                            <p:cond delay="0"/>
                                          </p:stCondLst>
                                        </p:cTn>
                                        <p:tgtEl>
                                          <p:spTgt spid="585"/>
                                        </p:tgtEl>
                                        <p:attrNameLst>
                                          <p:attrName>style.visibility</p:attrName>
                                        </p:attrNameLst>
                                      </p:cBhvr>
                                      <p:to>
                                        <p:strVal val="hidden"/>
                                      </p:to>
                                    </p:set>
                                  </p:childTnLst>
                                </p:cTn>
                              </p:par>
                              <p:par>
                                <p:cTn id="4529" presetID="1" presetClass="exit" presetSubtype="0" fill="hold" grpId="4" nodeType="withEffect">
                                  <p:stCondLst>
                                    <p:cond delay="0"/>
                                  </p:stCondLst>
                                  <p:childTnLst>
                                    <p:set>
                                      <p:cBhvr>
                                        <p:cTn id="4530" dur="1" fill="hold">
                                          <p:stCondLst>
                                            <p:cond delay="0"/>
                                          </p:stCondLst>
                                        </p:cTn>
                                        <p:tgtEl>
                                          <p:spTgt spid="588"/>
                                        </p:tgtEl>
                                        <p:attrNameLst>
                                          <p:attrName>style.visibility</p:attrName>
                                        </p:attrNameLst>
                                      </p:cBhvr>
                                      <p:to>
                                        <p:strVal val="hidden"/>
                                      </p:to>
                                    </p:set>
                                  </p:childTnLst>
                                </p:cTn>
                              </p:par>
                              <p:par>
                                <p:cTn id="4531" presetID="1" presetClass="exit" presetSubtype="0" fill="hold" grpId="4" nodeType="withEffect">
                                  <p:stCondLst>
                                    <p:cond delay="0"/>
                                  </p:stCondLst>
                                  <p:childTnLst>
                                    <p:set>
                                      <p:cBhvr>
                                        <p:cTn id="4532" dur="1" fill="hold">
                                          <p:stCondLst>
                                            <p:cond delay="0"/>
                                          </p:stCondLst>
                                        </p:cTn>
                                        <p:tgtEl>
                                          <p:spTgt spid="587"/>
                                        </p:tgtEl>
                                        <p:attrNameLst>
                                          <p:attrName>style.visibility</p:attrName>
                                        </p:attrNameLst>
                                      </p:cBhvr>
                                      <p:to>
                                        <p:strVal val="hidden"/>
                                      </p:to>
                                    </p:set>
                                  </p:childTnLst>
                                </p:cTn>
                              </p:par>
                              <p:par>
                                <p:cTn id="4533" presetID="1" presetClass="exit" presetSubtype="0" fill="hold" grpId="4" nodeType="withEffect">
                                  <p:stCondLst>
                                    <p:cond delay="0"/>
                                  </p:stCondLst>
                                  <p:childTnLst>
                                    <p:set>
                                      <p:cBhvr>
                                        <p:cTn id="4534" dur="1" fill="hold">
                                          <p:stCondLst>
                                            <p:cond delay="0"/>
                                          </p:stCondLst>
                                        </p:cTn>
                                        <p:tgtEl>
                                          <p:spTgt spid="590"/>
                                        </p:tgtEl>
                                        <p:attrNameLst>
                                          <p:attrName>style.visibility</p:attrName>
                                        </p:attrNameLst>
                                      </p:cBhvr>
                                      <p:to>
                                        <p:strVal val="hidden"/>
                                      </p:to>
                                    </p:set>
                                  </p:childTnLst>
                                </p:cTn>
                              </p:par>
                              <p:par>
                                <p:cTn id="4535" presetID="1" presetClass="exit" presetSubtype="0" fill="hold" grpId="4" nodeType="withEffect">
                                  <p:stCondLst>
                                    <p:cond delay="0"/>
                                  </p:stCondLst>
                                  <p:childTnLst>
                                    <p:set>
                                      <p:cBhvr>
                                        <p:cTn id="4536" dur="1" fill="hold">
                                          <p:stCondLst>
                                            <p:cond delay="0"/>
                                          </p:stCondLst>
                                        </p:cTn>
                                        <p:tgtEl>
                                          <p:spTgt spid="589"/>
                                        </p:tgtEl>
                                        <p:attrNameLst>
                                          <p:attrName>style.visibility</p:attrName>
                                        </p:attrNameLst>
                                      </p:cBhvr>
                                      <p:to>
                                        <p:strVal val="hidden"/>
                                      </p:to>
                                    </p:set>
                                  </p:childTnLst>
                                </p:cTn>
                              </p:par>
                              <p:par>
                                <p:cTn id="4537" presetID="1" presetClass="exit" presetSubtype="0" fill="hold" grpId="4" nodeType="withEffect">
                                  <p:stCondLst>
                                    <p:cond delay="0"/>
                                  </p:stCondLst>
                                  <p:childTnLst>
                                    <p:set>
                                      <p:cBhvr>
                                        <p:cTn id="4538" dur="1" fill="hold">
                                          <p:stCondLst>
                                            <p:cond delay="0"/>
                                          </p:stCondLst>
                                        </p:cTn>
                                        <p:tgtEl>
                                          <p:spTgt spid="592"/>
                                        </p:tgtEl>
                                        <p:attrNameLst>
                                          <p:attrName>style.visibility</p:attrName>
                                        </p:attrNameLst>
                                      </p:cBhvr>
                                      <p:to>
                                        <p:strVal val="hidden"/>
                                      </p:to>
                                    </p:set>
                                  </p:childTnLst>
                                </p:cTn>
                              </p:par>
                              <p:par>
                                <p:cTn id="4539" presetID="1" presetClass="exit" presetSubtype="0" fill="hold" grpId="4" nodeType="withEffect">
                                  <p:stCondLst>
                                    <p:cond delay="0"/>
                                  </p:stCondLst>
                                  <p:childTnLst>
                                    <p:set>
                                      <p:cBhvr>
                                        <p:cTn id="4540" dur="1" fill="hold">
                                          <p:stCondLst>
                                            <p:cond delay="0"/>
                                          </p:stCondLst>
                                        </p:cTn>
                                        <p:tgtEl>
                                          <p:spTgt spid="591"/>
                                        </p:tgtEl>
                                        <p:attrNameLst>
                                          <p:attrName>style.visibility</p:attrName>
                                        </p:attrNameLst>
                                      </p:cBhvr>
                                      <p:to>
                                        <p:strVal val="hidden"/>
                                      </p:to>
                                    </p:set>
                                  </p:childTnLst>
                                </p:cTn>
                              </p:par>
                              <p:par>
                                <p:cTn id="4541" presetID="1" presetClass="exit" presetSubtype="0" fill="hold" grpId="4" nodeType="withEffect">
                                  <p:stCondLst>
                                    <p:cond delay="0"/>
                                  </p:stCondLst>
                                  <p:childTnLst>
                                    <p:set>
                                      <p:cBhvr>
                                        <p:cTn id="4542" dur="1" fill="hold">
                                          <p:stCondLst>
                                            <p:cond delay="0"/>
                                          </p:stCondLst>
                                        </p:cTn>
                                        <p:tgtEl>
                                          <p:spTgt spid="594"/>
                                        </p:tgtEl>
                                        <p:attrNameLst>
                                          <p:attrName>style.visibility</p:attrName>
                                        </p:attrNameLst>
                                      </p:cBhvr>
                                      <p:to>
                                        <p:strVal val="hidden"/>
                                      </p:to>
                                    </p:set>
                                  </p:childTnLst>
                                </p:cTn>
                              </p:par>
                              <p:par>
                                <p:cTn id="4543" presetID="1" presetClass="exit" presetSubtype="0" fill="hold" grpId="4" nodeType="withEffect">
                                  <p:stCondLst>
                                    <p:cond delay="0"/>
                                  </p:stCondLst>
                                  <p:childTnLst>
                                    <p:set>
                                      <p:cBhvr>
                                        <p:cTn id="4544" dur="1" fill="hold">
                                          <p:stCondLst>
                                            <p:cond delay="0"/>
                                          </p:stCondLst>
                                        </p:cTn>
                                        <p:tgtEl>
                                          <p:spTgt spid="593"/>
                                        </p:tgtEl>
                                        <p:attrNameLst>
                                          <p:attrName>style.visibility</p:attrName>
                                        </p:attrNameLst>
                                      </p:cBhvr>
                                      <p:to>
                                        <p:strVal val="hidden"/>
                                      </p:to>
                                    </p:set>
                                  </p:childTnLst>
                                </p:cTn>
                              </p:par>
                              <p:par>
                                <p:cTn id="4545" presetID="1" presetClass="exit" presetSubtype="0" fill="hold" grpId="4" nodeType="withEffect">
                                  <p:stCondLst>
                                    <p:cond delay="0"/>
                                  </p:stCondLst>
                                  <p:childTnLst>
                                    <p:set>
                                      <p:cBhvr>
                                        <p:cTn id="4546" dur="1" fill="hold">
                                          <p:stCondLst>
                                            <p:cond delay="0"/>
                                          </p:stCondLst>
                                        </p:cTn>
                                        <p:tgtEl>
                                          <p:spTgt spid="596"/>
                                        </p:tgtEl>
                                        <p:attrNameLst>
                                          <p:attrName>style.visibility</p:attrName>
                                        </p:attrNameLst>
                                      </p:cBhvr>
                                      <p:to>
                                        <p:strVal val="hidden"/>
                                      </p:to>
                                    </p:set>
                                  </p:childTnLst>
                                </p:cTn>
                              </p:par>
                              <p:par>
                                <p:cTn id="4547" presetID="1" presetClass="exit" presetSubtype="0" fill="hold" grpId="4" nodeType="withEffect">
                                  <p:stCondLst>
                                    <p:cond delay="0"/>
                                  </p:stCondLst>
                                  <p:childTnLst>
                                    <p:set>
                                      <p:cBhvr>
                                        <p:cTn id="4548" dur="1" fill="hold">
                                          <p:stCondLst>
                                            <p:cond delay="0"/>
                                          </p:stCondLst>
                                        </p:cTn>
                                        <p:tgtEl>
                                          <p:spTgt spid="595"/>
                                        </p:tgtEl>
                                        <p:attrNameLst>
                                          <p:attrName>style.visibility</p:attrName>
                                        </p:attrNameLst>
                                      </p:cBhvr>
                                      <p:to>
                                        <p:strVal val="hidden"/>
                                      </p:to>
                                    </p:set>
                                  </p:childTnLst>
                                </p:cTn>
                              </p:par>
                              <p:par>
                                <p:cTn id="4549" presetID="1" presetClass="exit" presetSubtype="0" fill="hold" grpId="4" nodeType="withEffect">
                                  <p:stCondLst>
                                    <p:cond delay="0"/>
                                  </p:stCondLst>
                                  <p:childTnLst>
                                    <p:set>
                                      <p:cBhvr>
                                        <p:cTn id="4550" dur="1" fill="hold">
                                          <p:stCondLst>
                                            <p:cond delay="0"/>
                                          </p:stCondLst>
                                        </p:cTn>
                                        <p:tgtEl>
                                          <p:spTgt spid="597"/>
                                        </p:tgtEl>
                                        <p:attrNameLst>
                                          <p:attrName>style.visibility</p:attrName>
                                        </p:attrNameLst>
                                      </p:cBhvr>
                                      <p:to>
                                        <p:strVal val="hidden"/>
                                      </p:to>
                                    </p:set>
                                  </p:childTnLst>
                                </p:cTn>
                              </p:par>
                              <p:par>
                                <p:cTn id="4551" presetID="1" presetClass="exit" presetSubtype="0" fill="hold" grpId="4" nodeType="withEffect">
                                  <p:stCondLst>
                                    <p:cond delay="0"/>
                                  </p:stCondLst>
                                  <p:childTnLst>
                                    <p:set>
                                      <p:cBhvr>
                                        <p:cTn id="4552" dur="1" fill="hold">
                                          <p:stCondLst>
                                            <p:cond delay="0"/>
                                          </p:stCondLst>
                                        </p:cTn>
                                        <p:tgtEl>
                                          <p:spTgt spid="598"/>
                                        </p:tgtEl>
                                        <p:attrNameLst>
                                          <p:attrName>style.visibility</p:attrName>
                                        </p:attrNameLst>
                                      </p:cBhvr>
                                      <p:to>
                                        <p:strVal val="hidden"/>
                                      </p:to>
                                    </p:set>
                                  </p:childTnLst>
                                </p:cTn>
                              </p:par>
                              <p:par>
                                <p:cTn id="4553" presetID="1" presetClass="exit" presetSubtype="0" fill="hold" grpId="4" nodeType="withEffect">
                                  <p:stCondLst>
                                    <p:cond delay="0"/>
                                  </p:stCondLst>
                                  <p:childTnLst>
                                    <p:set>
                                      <p:cBhvr>
                                        <p:cTn id="4554" dur="1" fill="hold">
                                          <p:stCondLst>
                                            <p:cond delay="0"/>
                                          </p:stCondLst>
                                        </p:cTn>
                                        <p:tgtEl>
                                          <p:spTgt spid="600"/>
                                        </p:tgtEl>
                                        <p:attrNameLst>
                                          <p:attrName>style.visibility</p:attrName>
                                        </p:attrNameLst>
                                      </p:cBhvr>
                                      <p:to>
                                        <p:strVal val="hidden"/>
                                      </p:to>
                                    </p:set>
                                  </p:childTnLst>
                                </p:cTn>
                              </p:par>
                              <p:par>
                                <p:cTn id="4555" presetID="1" presetClass="exit" presetSubtype="0" fill="hold" grpId="4" nodeType="withEffect">
                                  <p:stCondLst>
                                    <p:cond delay="0"/>
                                  </p:stCondLst>
                                  <p:childTnLst>
                                    <p:set>
                                      <p:cBhvr>
                                        <p:cTn id="4556" dur="1" fill="hold">
                                          <p:stCondLst>
                                            <p:cond delay="0"/>
                                          </p:stCondLst>
                                        </p:cTn>
                                        <p:tgtEl>
                                          <p:spTgt spid="599"/>
                                        </p:tgtEl>
                                        <p:attrNameLst>
                                          <p:attrName>style.visibility</p:attrName>
                                        </p:attrNameLst>
                                      </p:cBhvr>
                                      <p:to>
                                        <p:strVal val="hidden"/>
                                      </p:to>
                                    </p:set>
                                  </p:childTnLst>
                                </p:cTn>
                              </p:par>
                              <p:par>
                                <p:cTn id="4557" presetID="1" presetClass="exit" presetSubtype="0" fill="hold" grpId="4" nodeType="withEffect">
                                  <p:stCondLst>
                                    <p:cond delay="0"/>
                                  </p:stCondLst>
                                  <p:childTnLst>
                                    <p:set>
                                      <p:cBhvr>
                                        <p:cTn id="4558" dur="1" fill="hold">
                                          <p:stCondLst>
                                            <p:cond delay="0"/>
                                          </p:stCondLst>
                                        </p:cTn>
                                        <p:tgtEl>
                                          <p:spTgt spid="602"/>
                                        </p:tgtEl>
                                        <p:attrNameLst>
                                          <p:attrName>style.visibility</p:attrName>
                                        </p:attrNameLst>
                                      </p:cBhvr>
                                      <p:to>
                                        <p:strVal val="hidden"/>
                                      </p:to>
                                    </p:set>
                                  </p:childTnLst>
                                </p:cTn>
                              </p:par>
                              <p:par>
                                <p:cTn id="4559" presetID="1" presetClass="exit" presetSubtype="0" fill="hold" grpId="4" nodeType="withEffect">
                                  <p:stCondLst>
                                    <p:cond delay="0"/>
                                  </p:stCondLst>
                                  <p:childTnLst>
                                    <p:set>
                                      <p:cBhvr>
                                        <p:cTn id="4560" dur="1" fill="hold">
                                          <p:stCondLst>
                                            <p:cond delay="0"/>
                                          </p:stCondLst>
                                        </p:cTn>
                                        <p:tgtEl>
                                          <p:spTgt spid="601"/>
                                        </p:tgtEl>
                                        <p:attrNameLst>
                                          <p:attrName>style.visibility</p:attrName>
                                        </p:attrNameLst>
                                      </p:cBhvr>
                                      <p:to>
                                        <p:strVal val="hidden"/>
                                      </p:to>
                                    </p:set>
                                  </p:childTnLst>
                                </p:cTn>
                              </p:par>
                              <p:par>
                                <p:cTn id="4561" presetID="1" presetClass="exit" presetSubtype="0" fill="hold" grpId="4" nodeType="withEffect">
                                  <p:stCondLst>
                                    <p:cond delay="0"/>
                                  </p:stCondLst>
                                  <p:childTnLst>
                                    <p:set>
                                      <p:cBhvr>
                                        <p:cTn id="4562" dur="1" fill="hold">
                                          <p:stCondLst>
                                            <p:cond delay="0"/>
                                          </p:stCondLst>
                                        </p:cTn>
                                        <p:tgtEl>
                                          <p:spTgt spid="604"/>
                                        </p:tgtEl>
                                        <p:attrNameLst>
                                          <p:attrName>style.visibility</p:attrName>
                                        </p:attrNameLst>
                                      </p:cBhvr>
                                      <p:to>
                                        <p:strVal val="hidden"/>
                                      </p:to>
                                    </p:set>
                                  </p:childTnLst>
                                </p:cTn>
                              </p:par>
                              <p:par>
                                <p:cTn id="4563" presetID="1" presetClass="exit" presetSubtype="0" fill="hold" grpId="4" nodeType="withEffect">
                                  <p:stCondLst>
                                    <p:cond delay="0"/>
                                  </p:stCondLst>
                                  <p:childTnLst>
                                    <p:set>
                                      <p:cBhvr>
                                        <p:cTn id="4564" dur="1" fill="hold">
                                          <p:stCondLst>
                                            <p:cond delay="0"/>
                                          </p:stCondLst>
                                        </p:cTn>
                                        <p:tgtEl>
                                          <p:spTgt spid="603"/>
                                        </p:tgtEl>
                                        <p:attrNameLst>
                                          <p:attrName>style.visibility</p:attrName>
                                        </p:attrNameLst>
                                      </p:cBhvr>
                                      <p:to>
                                        <p:strVal val="hidden"/>
                                      </p:to>
                                    </p:set>
                                  </p:childTnLst>
                                </p:cTn>
                              </p:par>
                              <p:par>
                                <p:cTn id="4565" presetID="1" presetClass="exit" presetSubtype="0" fill="hold" grpId="4" nodeType="withEffect">
                                  <p:stCondLst>
                                    <p:cond delay="0"/>
                                  </p:stCondLst>
                                  <p:childTnLst>
                                    <p:set>
                                      <p:cBhvr>
                                        <p:cTn id="4566" dur="1" fill="hold">
                                          <p:stCondLst>
                                            <p:cond delay="0"/>
                                          </p:stCondLst>
                                        </p:cTn>
                                        <p:tgtEl>
                                          <p:spTgt spid="606"/>
                                        </p:tgtEl>
                                        <p:attrNameLst>
                                          <p:attrName>style.visibility</p:attrName>
                                        </p:attrNameLst>
                                      </p:cBhvr>
                                      <p:to>
                                        <p:strVal val="hidden"/>
                                      </p:to>
                                    </p:set>
                                  </p:childTnLst>
                                </p:cTn>
                              </p:par>
                              <p:par>
                                <p:cTn id="4567" presetID="1" presetClass="exit" presetSubtype="0" fill="hold" grpId="4" nodeType="withEffect">
                                  <p:stCondLst>
                                    <p:cond delay="0"/>
                                  </p:stCondLst>
                                  <p:childTnLst>
                                    <p:set>
                                      <p:cBhvr>
                                        <p:cTn id="4568" dur="1" fill="hold">
                                          <p:stCondLst>
                                            <p:cond delay="0"/>
                                          </p:stCondLst>
                                        </p:cTn>
                                        <p:tgtEl>
                                          <p:spTgt spid="605"/>
                                        </p:tgtEl>
                                        <p:attrNameLst>
                                          <p:attrName>style.visibility</p:attrName>
                                        </p:attrNameLst>
                                      </p:cBhvr>
                                      <p:to>
                                        <p:strVal val="hidden"/>
                                      </p:to>
                                    </p:set>
                                  </p:childTnLst>
                                </p:cTn>
                              </p:par>
                              <p:par>
                                <p:cTn id="4569" presetID="1" presetClass="exit" presetSubtype="0" fill="hold" grpId="4" nodeType="withEffect">
                                  <p:stCondLst>
                                    <p:cond delay="0"/>
                                  </p:stCondLst>
                                  <p:childTnLst>
                                    <p:set>
                                      <p:cBhvr>
                                        <p:cTn id="4570" dur="1" fill="hold">
                                          <p:stCondLst>
                                            <p:cond delay="0"/>
                                          </p:stCondLst>
                                        </p:cTn>
                                        <p:tgtEl>
                                          <p:spTgt spid="608"/>
                                        </p:tgtEl>
                                        <p:attrNameLst>
                                          <p:attrName>style.visibility</p:attrName>
                                        </p:attrNameLst>
                                      </p:cBhvr>
                                      <p:to>
                                        <p:strVal val="hidden"/>
                                      </p:to>
                                    </p:set>
                                  </p:childTnLst>
                                </p:cTn>
                              </p:par>
                              <p:par>
                                <p:cTn id="4571" presetID="1" presetClass="exit" presetSubtype="0" fill="hold" grpId="4" nodeType="withEffect">
                                  <p:stCondLst>
                                    <p:cond delay="0"/>
                                  </p:stCondLst>
                                  <p:childTnLst>
                                    <p:set>
                                      <p:cBhvr>
                                        <p:cTn id="4572" dur="1" fill="hold">
                                          <p:stCondLst>
                                            <p:cond delay="0"/>
                                          </p:stCondLst>
                                        </p:cTn>
                                        <p:tgtEl>
                                          <p:spTgt spid="607"/>
                                        </p:tgtEl>
                                        <p:attrNameLst>
                                          <p:attrName>style.visibility</p:attrName>
                                        </p:attrNameLst>
                                      </p:cBhvr>
                                      <p:to>
                                        <p:strVal val="hidden"/>
                                      </p:to>
                                    </p:set>
                                  </p:childTnLst>
                                </p:cTn>
                              </p:par>
                              <p:par>
                                <p:cTn id="4573" presetID="1" presetClass="exit" presetSubtype="0" fill="hold" grpId="4" nodeType="withEffect">
                                  <p:stCondLst>
                                    <p:cond delay="0"/>
                                  </p:stCondLst>
                                  <p:childTnLst>
                                    <p:set>
                                      <p:cBhvr>
                                        <p:cTn id="4574" dur="1" fill="hold">
                                          <p:stCondLst>
                                            <p:cond delay="0"/>
                                          </p:stCondLst>
                                        </p:cTn>
                                        <p:tgtEl>
                                          <p:spTgt spid="610"/>
                                        </p:tgtEl>
                                        <p:attrNameLst>
                                          <p:attrName>style.visibility</p:attrName>
                                        </p:attrNameLst>
                                      </p:cBhvr>
                                      <p:to>
                                        <p:strVal val="hidden"/>
                                      </p:to>
                                    </p:set>
                                  </p:childTnLst>
                                </p:cTn>
                              </p:par>
                              <p:par>
                                <p:cTn id="4575" presetID="1" presetClass="exit" presetSubtype="0" fill="hold" grpId="4" nodeType="withEffect">
                                  <p:stCondLst>
                                    <p:cond delay="0"/>
                                  </p:stCondLst>
                                  <p:childTnLst>
                                    <p:set>
                                      <p:cBhvr>
                                        <p:cTn id="4576" dur="1" fill="hold">
                                          <p:stCondLst>
                                            <p:cond delay="0"/>
                                          </p:stCondLst>
                                        </p:cTn>
                                        <p:tgtEl>
                                          <p:spTgt spid="609"/>
                                        </p:tgtEl>
                                        <p:attrNameLst>
                                          <p:attrName>style.visibility</p:attrName>
                                        </p:attrNameLst>
                                      </p:cBhvr>
                                      <p:to>
                                        <p:strVal val="hidden"/>
                                      </p:to>
                                    </p:set>
                                  </p:childTnLst>
                                </p:cTn>
                              </p:par>
                              <p:par>
                                <p:cTn id="4577" presetID="1" presetClass="exit" presetSubtype="0" fill="hold" grpId="4" nodeType="withEffect">
                                  <p:stCondLst>
                                    <p:cond delay="0"/>
                                  </p:stCondLst>
                                  <p:childTnLst>
                                    <p:set>
                                      <p:cBhvr>
                                        <p:cTn id="4578" dur="1" fill="hold">
                                          <p:stCondLst>
                                            <p:cond delay="0"/>
                                          </p:stCondLst>
                                        </p:cTn>
                                        <p:tgtEl>
                                          <p:spTgt spid="612"/>
                                        </p:tgtEl>
                                        <p:attrNameLst>
                                          <p:attrName>style.visibility</p:attrName>
                                        </p:attrNameLst>
                                      </p:cBhvr>
                                      <p:to>
                                        <p:strVal val="hidden"/>
                                      </p:to>
                                    </p:set>
                                  </p:childTnLst>
                                </p:cTn>
                              </p:par>
                              <p:par>
                                <p:cTn id="4579" presetID="1" presetClass="exit" presetSubtype="0" fill="hold" grpId="4" nodeType="withEffect">
                                  <p:stCondLst>
                                    <p:cond delay="0"/>
                                  </p:stCondLst>
                                  <p:childTnLst>
                                    <p:set>
                                      <p:cBhvr>
                                        <p:cTn id="4580" dur="1" fill="hold">
                                          <p:stCondLst>
                                            <p:cond delay="0"/>
                                          </p:stCondLst>
                                        </p:cTn>
                                        <p:tgtEl>
                                          <p:spTgt spid="611"/>
                                        </p:tgtEl>
                                        <p:attrNameLst>
                                          <p:attrName>style.visibility</p:attrName>
                                        </p:attrNameLst>
                                      </p:cBhvr>
                                      <p:to>
                                        <p:strVal val="hidden"/>
                                      </p:to>
                                    </p:set>
                                  </p:childTnLst>
                                </p:cTn>
                              </p:par>
                              <p:par>
                                <p:cTn id="4581" presetID="1" presetClass="exit" presetSubtype="0" fill="hold" grpId="4" nodeType="withEffect">
                                  <p:stCondLst>
                                    <p:cond delay="0"/>
                                  </p:stCondLst>
                                  <p:childTnLst>
                                    <p:set>
                                      <p:cBhvr>
                                        <p:cTn id="4582" dur="1" fill="hold">
                                          <p:stCondLst>
                                            <p:cond delay="0"/>
                                          </p:stCondLst>
                                        </p:cTn>
                                        <p:tgtEl>
                                          <p:spTgt spid="614"/>
                                        </p:tgtEl>
                                        <p:attrNameLst>
                                          <p:attrName>style.visibility</p:attrName>
                                        </p:attrNameLst>
                                      </p:cBhvr>
                                      <p:to>
                                        <p:strVal val="hidden"/>
                                      </p:to>
                                    </p:set>
                                  </p:childTnLst>
                                </p:cTn>
                              </p:par>
                              <p:par>
                                <p:cTn id="4583" presetID="1" presetClass="exit" presetSubtype="0" fill="hold" grpId="4" nodeType="withEffect">
                                  <p:stCondLst>
                                    <p:cond delay="0"/>
                                  </p:stCondLst>
                                  <p:childTnLst>
                                    <p:set>
                                      <p:cBhvr>
                                        <p:cTn id="4584" dur="1" fill="hold">
                                          <p:stCondLst>
                                            <p:cond delay="0"/>
                                          </p:stCondLst>
                                        </p:cTn>
                                        <p:tgtEl>
                                          <p:spTgt spid="613"/>
                                        </p:tgtEl>
                                        <p:attrNameLst>
                                          <p:attrName>style.visibility</p:attrName>
                                        </p:attrNameLst>
                                      </p:cBhvr>
                                      <p:to>
                                        <p:strVal val="hidden"/>
                                      </p:to>
                                    </p:set>
                                  </p:childTnLst>
                                </p:cTn>
                              </p:par>
                              <p:par>
                                <p:cTn id="4585" presetID="1" presetClass="exit" presetSubtype="0" fill="hold" grpId="2" nodeType="withEffect">
                                  <p:stCondLst>
                                    <p:cond delay="0"/>
                                  </p:stCondLst>
                                  <p:childTnLst>
                                    <p:set>
                                      <p:cBhvr>
                                        <p:cTn id="4586" dur="1" fill="hold">
                                          <p:stCondLst>
                                            <p:cond delay="0"/>
                                          </p:stCondLst>
                                        </p:cTn>
                                        <p:tgtEl>
                                          <p:spTgt spid="616"/>
                                        </p:tgtEl>
                                        <p:attrNameLst>
                                          <p:attrName>style.visibility</p:attrName>
                                        </p:attrNameLst>
                                      </p:cBhvr>
                                      <p:to>
                                        <p:strVal val="hidden"/>
                                      </p:to>
                                    </p:set>
                                  </p:childTnLst>
                                </p:cTn>
                              </p:par>
                              <p:par>
                                <p:cTn id="4587" presetID="1" presetClass="exit" presetSubtype="0" fill="hold" grpId="2" nodeType="withEffect">
                                  <p:stCondLst>
                                    <p:cond delay="0"/>
                                  </p:stCondLst>
                                  <p:childTnLst>
                                    <p:set>
                                      <p:cBhvr>
                                        <p:cTn id="4588" dur="1" fill="hold">
                                          <p:stCondLst>
                                            <p:cond delay="0"/>
                                          </p:stCondLst>
                                        </p:cTn>
                                        <p:tgtEl>
                                          <p:spTgt spid="615"/>
                                        </p:tgtEl>
                                        <p:attrNameLst>
                                          <p:attrName>style.visibility</p:attrName>
                                        </p:attrNameLst>
                                      </p:cBhvr>
                                      <p:to>
                                        <p:strVal val="hidden"/>
                                      </p:to>
                                    </p:set>
                                  </p:childTnLst>
                                </p:cTn>
                              </p:par>
                              <p:par>
                                <p:cTn id="4589" presetID="1" presetClass="entr" presetSubtype="0" fill="hold" grpId="2" nodeType="withEffect">
                                  <p:stCondLst>
                                    <p:cond delay="0"/>
                                  </p:stCondLst>
                                  <p:childTnLst>
                                    <p:set>
                                      <p:cBhvr>
                                        <p:cTn id="4590" dur="1" fill="hold">
                                          <p:stCondLst>
                                            <p:cond delay="0"/>
                                          </p:stCondLst>
                                        </p:cTn>
                                        <p:tgtEl>
                                          <p:spTgt spid="516"/>
                                        </p:tgtEl>
                                        <p:attrNameLst>
                                          <p:attrName>style.visibility</p:attrName>
                                        </p:attrNameLst>
                                      </p:cBhvr>
                                      <p:to>
                                        <p:strVal val="visible"/>
                                      </p:to>
                                    </p:set>
                                  </p:childTnLst>
                                </p:cTn>
                              </p:par>
                            </p:childTnLst>
                          </p:cTn>
                        </p:par>
                      </p:childTnLst>
                    </p:cTn>
                  </p:par>
                </p:childTnLst>
              </p:cTn>
              <p:nextCondLst>
                <p:cond evt="onClick" delay="0">
                  <p:tgtEl>
                    <p:spTgt spid="5122"/>
                  </p:tgtEl>
                </p:cond>
              </p:nextCondLst>
            </p:seq>
            <p:seq concurrent="1" nextAc="seek">
              <p:cTn id="4591" restart="whenNotActive" fill="hold" evtFilter="cancelBubble" nodeType="interactiveSeq">
                <p:stCondLst>
                  <p:cond evt="onClick" delay="0">
                    <p:tgtEl>
                      <p:spTgt spid="5126"/>
                    </p:tgtEl>
                  </p:cond>
                </p:stCondLst>
                <p:endSync evt="end" delay="0">
                  <p:rtn val="all"/>
                </p:endSync>
                <p:childTnLst>
                  <p:par>
                    <p:cTn id="4592" fill="hold">
                      <p:stCondLst>
                        <p:cond delay="0"/>
                      </p:stCondLst>
                      <p:childTnLst>
                        <p:par>
                          <p:cTn id="4593" fill="hold">
                            <p:stCondLst>
                              <p:cond delay="0"/>
                            </p:stCondLst>
                            <p:childTnLst>
                              <p:par>
                                <p:cTn id="4594" presetID="1" presetClass="exit" presetSubtype="0" fill="hold" grpId="4" nodeType="clickEffect">
                                  <p:stCondLst>
                                    <p:cond delay="0"/>
                                  </p:stCondLst>
                                  <p:childTnLst>
                                    <p:set>
                                      <p:cBhvr>
                                        <p:cTn id="4595" dur="1" fill="hold">
                                          <p:stCondLst>
                                            <p:cond delay="0"/>
                                          </p:stCondLst>
                                        </p:cTn>
                                        <p:tgtEl>
                                          <p:spTgt spid="109"/>
                                        </p:tgtEl>
                                        <p:attrNameLst>
                                          <p:attrName>style.visibility</p:attrName>
                                        </p:attrNameLst>
                                      </p:cBhvr>
                                      <p:to>
                                        <p:strVal val="hidden"/>
                                      </p:to>
                                    </p:set>
                                  </p:childTnLst>
                                </p:cTn>
                              </p:par>
                              <p:par>
                                <p:cTn id="4596" presetID="1" presetClass="exit" presetSubtype="0" fill="hold" grpId="4" nodeType="withEffect">
                                  <p:stCondLst>
                                    <p:cond delay="0"/>
                                  </p:stCondLst>
                                  <p:childTnLst>
                                    <p:set>
                                      <p:cBhvr>
                                        <p:cTn id="4597" dur="1" fill="hold">
                                          <p:stCondLst>
                                            <p:cond delay="0"/>
                                          </p:stCondLst>
                                        </p:cTn>
                                        <p:tgtEl>
                                          <p:spTgt spid="110"/>
                                        </p:tgtEl>
                                        <p:attrNameLst>
                                          <p:attrName>style.visibility</p:attrName>
                                        </p:attrNameLst>
                                      </p:cBhvr>
                                      <p:to>
                                        <p:strVal val="hidden"/>
                                      </p:to>
                                    </p:set>
                                  </p:childTnLst>
                                </p:cTn>
                              </p:par>
                              <p:par>
                                <p:cTn id="4598" presetID="1" presetClass="exit" presetSubtype="0" fill="hold" grpId="4" nodeType="withEffect">
                                  <p:stCondLst>
                                    <p:cond delay="0"/>
                                  </p:stCondLst>
                                  <p:childTnLst>
                                    <p:set>
                                      <p:cBhvr>
                                        <p:cTn id="4599" dur="1" fill="hold">
                                          <p:stCondLst>
                                            <p:cond delay="0"/>
                                          </p:stCondLst>
                                        </p:cTn>
                                        <p:tgtEl>
                                          <p:spTgt spid="112"/>
                                        </p:tgtEl>
                                        <p:attrNameLst>
                                          <p:attrName>style.visibility</p:attrName>
                                        </p:attrNameLst>
                                      </p:cBhvr>
                                      <p:to>
                                        <p:strVal val="hidden"/>
                                      </p:to>
                                    </p:set>
                                  </p:childTnLst>
                                </p:cTn>
                              </p:par>
                              <p:par>
                                <p:cTn id="4600" presetID="1" presetClass="exit" presetSubtype="0" fill="hold" grpId="4" nodeType="withEffect">
                                  <p:stCondLst>
                                    <p:cond delay="0"/>
                                  </p:stCondLst>
                                  <p:childTnLst>
                                    <p:set>
                                      <p:cBhvr>
                                        <p:cTn id="4601" dur="1" fill="hold">
                                          <p:stCondLst>
                                            <p:cond delay="0"/>
                                          </p:stCondLst>
                                        </p:cTn>
                                        <p:tgtEl>
                                          <p:spTgt spid="111"/>
                                        </p:tgtEl>
                                        <p:attrNameLst>
                                          <p:attrName>style.visibility</p:attrName>
                                        </p:attrNameLst>
                                      </p:cBhvr>
                                      <p:to>
                                        <p:strVal val="hidden"/>
                                      </p:to>
                                    </p:set>
                                  </p:childTnLst>
                                </p:cTn>
                              </p:par>
                              <p:par>
                                <p:cTn id="4602" presetID="1" presetClass="exit" presetSubtype="0" fill="hold" grpId="4" nodeType="withEffect">
                                  <p:stCondLst>
                                    <p:cond delay="0"/>
                                  </p:stCondLst>
                                  <p:childTnLst>
                                    <p:set>
                                      <p:cBhvr>
                                        <p:cTn id="4603" dur="1" fill="hold">
                                          <p:stCondLst>
                                            <p:cond delay="0"/>
                                          </p:stCondLst>
                                        </p:cTn>
                                        <p:tgtEl>
                                          <p:spTgt spid="114"/>
                                        </p:tgtEl>
                                        <p:attrNameLst>
                                          <p:attrName>style.visibility</p:attrName>
                                        </p:attrNameLst>
                                      </p:cBhvr>
                                      <p:to>
                                        <p:strVal val="hidden"/>
                                      </p:to>
                                    </p:set>
                                  </p:childTnLst>
                                </p:cTn>
                              </p:par>
                              <p:par>
                                <p:cTn id="4604" presetID="1" presetClass="exit" presetSubtype="0" fill="hold" grpId="4" nodeType="withEffect">
                                  <p:stCondLst>
                                    <p:cond delay="0"/>
                                  </p:stCondLst>
                                  <p:childTnLst>
                                    <p:set>
                                      <p:cBhvr>
                                        <p:cTn id="4605" dur="1" fill="hold">
                                          <p:stCondLst>
                                            <p:cond delay="0"/>
                                          </p:stCondLst>
                                        </p:cTn>
                                        <p:tgtEl>
                                          <p:spTgt spid="113"/>
                                        </p:tgtEl>
                                        <p:attrNameLst>
                                          <p:attrName>style.visibility</p:attrName>
                                        </p:attrNameLst>
                                      </p:cBhvr>
                                      <p:to>
                                        <p:strVal val="hidden"/>
                                      </p:to>
                                    </p:set>
                                  </p:childTnLst>
                                </p:cTn>
                              </p:par>
                              <p:par>
                                <p:cTn id="4606" presetID="1" presetClass="exit" presetSubtype="0" fill="hold" grpId="4" nodeType="withEffect">
                                  <p:stCondLst>
                                    <p:cond delay="0"/>
                                  </p:stCondLst>
                                  <p:childTnLst>
                                    <p:set>
                                      <p:cBhvr>
                                        <p:cTn id="4607" dur="1" fill="hold">
                                          <p:stCondLst>
                                            <p:cond delay="0"/>
                                          </p:stCondLst>
                                        </p:cTn>
                                        <p:tgtEl>
                                          <p:spTgt spid="116"/>
                                        </p:tgtEl>
                                        <p:attrNameLst>
                                          <p:attrName>style.visibility</p:attrName>
                                        </p:attrNameLst>
                                      </p:cBhvr>
                                      <p:to>
                                        <p:strVal val="hidden"/>
                                      </p:to>
                                    </p:set>
                                  </p:childTnLst>
                                </p:cTn>
                              </p:par>
                              <p:par>
                                <p:cTn id="4608" presetID="1" presetClass="exit" presetSubtype="0" fill="hold" grpId="4" nodeType="withEffect">
                                  <p:stCondLst>
                                    <p:cond delay="0"/>
                                  </p:stCondLst>
                                  <p:childTnLst>
                                    <p:set>
                                      <p:cBhvr>
                                        <p:cTn id="4609" dur="1" fill="hold">
                                          <p:stCondLst>
                                            <p:cond delay="0"/>
                                          </p:stCondLst>
                                        </p:cTn>
                                        <p:tgtEl>
                                          <p:spTgt spid="115"/>
                                        </p:tgtEl>
                                        <p:attrNameLst>
                                          <p:attrName>style.visibility</p:attrName>
                                        </p:attrNameLst>
                                      </p:cBhvr>
                                      <p:to>
                                        <p:strVal val="hidden"/>
                                      </p:to>
                                    </p:set>
                                  </p:childTnLst>
                                </p:cTn>
                              </p:par>
                              <p:par>
                                <p:cTn id="4610" presetID="1" presetClass="exit" presetSubtype="0" fill="hold" grpId="4" nodeType="withEffect">
                                  <p:stCondLst>
                                    <p:cond delay="0"/>
                                  </p:stCondLst>
                                  <p:childTnLst>
                                    <p:set>
                                      <p:cBhvr>
                                        <p:cTn id="4611" dur="1" fill="hold">
                                          <p:stCondLst>
                                            <p:cond delay="0"/>
                                          </p:stCondLst>
                                        </p:cTn>
                                        <p:tgtEl>
                                          <p:spTgt spid="118"/>
                                        </p:tgtEl>
                                        <p:attrNameLst>
                                          <p:attrName>style.visibility</p:attrName>
                                        </p:attrNameLst>
                                      </p:cBhvr>
                                      <p:to>
                                        <p:strVal val="hidden"/>
                                      </p:to>
                                    </p:set>
                                  </p:childTnLst>
                                </p:cTn>
                              </p:par>
                              <p:par>
                                <p:cTn id="4612" presetID="1" presetClass="exit" presetSubtype="0" fill="hold" grpId="4" nodeType="withEffect">
                                  <p:stCondLst>
                                    <p:cond delay="0"/>
                                  </p:stCondLst>
                                  <p:childTnLst>
                                    <p:set>
                                      <p:cBhvr>
                                        <p:cTn id="4613" dur="1" fill="hold">
                                          <p:stCondLst>
                                            <p:cond delay="0"/>
                                          </p:stCondLst>
                                        </p:cTn>
                                        <p:tgtEl>
                                          <p:spTgt spid="117"/>
                                        </p:tgtEl>
                                        <p:attrNameLst>
                                          <p:attrName>style.visibility</p:attrName>
                                        </p:attrNameLst>
                                      </p:cBhvr>
                                      <p:to>
                                        <p:strVal val="hidden"/>
                                      </p:to>
                                    </p:set>
                                  </p:childTnLst>
                                </p:cTn>
                              </p:par>
                              <p:par>
                                <p:cTn id="4614" presetID="1" presetClass="exit" presetSubtype="0" fill="hold" grpId="4" nodeType="withEffect">
                                  <p:stCondLst>
                                    <p:cond delay="0"/>
                                  </p:stCondLst>
                                  <p:childTnLst>
                                    <p:set>
                                      <p:cBhvr>
                                        <p:cTn id="4615" dur="1" fill="hold">
                                          <p:stCondLst>
                                            <p:cond delay="0"/>
                                          </p:stCondLst>
                                        </p:cTn>
                                        <p:tgtEl>
                                          <p:spTgt spid="120"/>
                                        </p:tgtEl>
                                        <p:attrNameLst>
                                          <p:attrName>style.visibility</p:attrName>
                                        </p:attrNameLst>
                                      </p:cBhvr>
                                      <p:to>
                                        <p:strVal val="hidden"/>
                                      </p:to>
                                    </p:set>
                                  </p:childTnLst>
                                </p:cTn>
                              </p:par>
                              <p:par>
                                <p:cTn id="4616" presetID="1" presetClass="exit" presetSubtype="0" fill="hold" grpId="4" nodeType="withEffect">
                                  <p:stCondLst>
                                    <p:cond delay="0"/>
                                  </p:stCondLst>
                                  <p:childTnLst>
                                    <p:set>
                                      <p:cBhvr>
                                        <p:cTn id="4617" dur="1" fill="hold">
                                          <p:stCondLst>
                                            <p:cond delay="0"/>
                                          </p:stCondLst>
                                        </p:cTn>
                                        <p:tgtEl>
                                          <p:spTgt spid="119"/>
                                        </p:tgtEl>
                                        <p:attrNameLst>
                                          <p:attrName>style.visibility</p:attrName>
                                        </p:attrNameLst>
                                      </p:cBhvr>
                                      <p:to>
                                        <p:strVal val="hidden"/>
                                      </p:to>
                                    </p:set>
                                  </p:childTnLst>
                                </p:cTn>
                              </p:par>
                              <p:par>
                                <p:cTn id="4618" presetID="1" presetClass="exit" presetSubtype="0" fill="hold" grpId="4" nodeType="withEffect">
                                  <p:stCondLst>
                                    <p:cond delay="0"/>
                                  </p:stCondLst>
                                  <p:childTnLst>
                                    <p:set>
                                      <p:cBhvr>
                                        <p:cTn id="4619" dur="1" fill="hold">
                                          <p:stCondLst>
                                            <p:cond delay="0"/>
                                          </p:stCondLst>
                                        </p:cTn>
                                        <p:tgtEl>
                                          <p:spTgt spid="122"/>
                                        </p:tgtEl>
                                        <p:attrNameLst>
                                          <p:attrName>style.visibility</p:attrName>
                                        </p:attrNameLst>
                                      </p:cBhvr>
                                      <p:to>
                                        <p:strVal val="hidden"/>
                                      </p:to>
                                    </p:set>
                                  </p:childTnLst>
                                </p:cTn>
                              </p:par>
                              <p:par>
                                <p:cTn id="4620" presetID="1" presetClass="exit" presetSubtype="0" fill="hold" grpId="4" nodeType="withEffect">
                                  <p:stCondLst>
                                    <p:cond delay="0"/>
                                  </p:stCondLst>
                                  <p:childTnLst>
                                    <p:set>
                                      <p:cBhvr>
                                        <p:cTn id="4621" dur="1" fill="hold">
                                          <p:stCondLst>
                                            <p:cond delay="0"/>
                                          </p:stCondLst>
                                        </p:cTn>
                                        <p:tgtEl>
                                          <p:spTgt spid="121"/>
                                        </p:tgtEl>
                                        <p:attrNameLst>
                                          <p:attrName>style.visibility</p:attrName>
                                        </p:attrNameLst>
                                      </p:cBhvr>
                                      <p:to>
                                        <p:strVal val="hidden"/>
                                      </p:to>
                                    </p:set>
                                  </p:childTnLst>
                                </p:cTn>
                              </p:par>
                              <p:par>
                                <p:cTn id="4622" presetID="1" presetClass="exit" presetSubtype="0" fill="hold" grpId="4" nodeType="withEffect">
                                  <p:stCondLst>
                                    <p:cond delay="0"/>
                                  </p:stCondLst>
                                  <p:childTnLst>
                                    <p:set>
                                      <p:cBhvr>
                                        <p:cTn id="4623" dur="1" fill="hold">
                                          <p:stCondLst>
                                            <p:cond delay="0"/>
                                          </p:stCondLst>
                                        </p:cTn>
                                        <p:tgtEl>
                                          <p:spTgt spid="124"/>
                                        </p:tgtEl>
                                        <p:attrNameLst>
                                          <p:attrName>style.visibility</p:attrName>
                                        </p:attrNameLst>
                                      </p:cBhvr>
                                      <p:to>
                                        <p:strVal val="hidden"/>
                                      </p:to>
                                    </p:set>
                                  </p:childTnLst>
                                </p:cTn>
                              </p:par>
                              <p:par>
                                <p:cTn id="4624" presetID="1" presetClass="exit" presetSubtype="0" fill="hold" grpId="4" nodeType="withEffect">
                                  <p:stCondLst>
                                    <p:cond delay="0"/>
                                  </p:stCondLst>
                                  <p:childTnLst>
                                    <p:set>
                                      <p:cBhvr>
                                        <p:cTn id="4625" dur="1" fill="hold">
                                          <p:stCondLst>
                                            <p:cond delay="0"/>
                                          </p:stCondLst>
                                        </p:cTn>
                                        <p:tgtEl>
                                          <p:spTgt spid="123"/>
                                        </p:tgtEl>
                                        <p:attrNameLst>
                                          <p:attrName>style.visibility</p:attrName>
                                        </p:attrNameLst>
                                      </p:cBhvr>
                                      <p:to>
                                        <p:strVal val="hidden"/>
                                      </p:to>
                                    </p:set>
                                  </p:childTnLst>
                                </p:cTn>
                              </p:par>
                              <p:par>
                                <p:cTn id="4626" presetID="1" presetClass="exit" presetSubtype="0" fill="hold" grpId="4" nodeType="withEffect">
                                  <p:stCondLst>
                                    <p:cond delay="0"/>
                                  </p:stCondLst>
                                  <p:childTnLst>
                                    <p:set>
                                      <p:cBhvr>
                                        <p:cTn id="4627" dur="1" fill="hold">
                                          <p:stCondLst>
                                            <p:cond delay="0"/>
                                          </p:stCondLst>
                                        </p:cTn>
                                        <p:tgtEl>
                                          <p:spTgt spid="126"/>
                                        </p:tgtEl>
                                        <p:attrNameLst>
                                          <p:attrName>style.visibility</p:attrName>
                                        </p:attrNameLst>
                                      </p:cBhvr>
                                      <p:to>
                                        <p:strVal val="hidden"/>
                                      </p:to>
                                    </p:set>
                                  </p:childTnLst>
                                </p:cTn>
                              </p:par>
                              <p:par>
                                <p:cTn id="4628" presetID="1" presetClass="exit" presetSubtype="0" fill="hold" grpId="4" nodeType="withEffect">
                                  <p:stCondLst>
                                    <p:cond delay="0"/>
                                  </p:stCondLst>
                                  <p:childTnLst>
                                    <p:set>
                                      <p:cBhvr>
                                        <p:cTn id="4629" dur="1" fill="hold">
                                          <p:stCondLst>
                                            <p:cond delay="0"/>
                                          </p:stCondLst>
                                        </p:cTn>
                                        <p:tgtEl>
                                          <p:spTgt spid="125"/>
                                        </p:tgtEl>
                                        <p:attrNameLst>
                                          <p:attrName>style.visibility</p:attrName>
                                        </p:attrNameLst>
                                      </p:cBhvr>
                                      <p:to>
                                        <p:strVal val="hidden"/>
                                      </p:to>
                                    </p:set>
                                  </p:childTnLst>
                                </p:cTn>
                              </p:par>
                              <p:par>
                                <p:cTn id="4630" presetID="1" presetClass="exit" presetSubtype="0" fill="hold" grpId="4" nodeType="withEffect">
                                  <p:stCondLst>
                                    <p:cond delay="0"/>
                                  </p:stCondLst>
                                  <p:childTnLst>
                                    <p:set>
                                      <p:cBhvr>
                                        <p:cTn id="4631" dur="1" fill="hold">
                                          <p:stCondLst>
                                            <p:cond delay="0"/>
                                          </p:stCondLst>
                                        </p:cTn>
                                        <p:tgtEl>
                                          <p:spTgt spid="128"/>
                                        </p:tgtEl>
                                        <p:attrNameLst>
                                          <p:attrName>style.visibility</p:attrName>
                                        </p:attrNameLst>
                                      </p:cBhvr>
                                      <p:to>
                                        <p:strVal val="hidden"/>
                                      </p:to>
                                    </p:set>
                                  </p:childTnLst>
                                </p:cTn>
                              </p:par>
                              <p:par>
                                <p:cTn id="4632" presetID="1" presetClass="exit" presetSubtype="0" fill="hold" grpId="4" nodeType="withEffect">
                                  <p:stCondLst>
                                    <p:cond delay="0"/>
                                  </p:stCondLst>
                                  <p:childTnLst>
                                    <p:set>
                                      <p:cBhvr>
                                        <p:cTn id="4633" dur="1" fill="hold">
                                          <p:stCondLst>
                                            <p:cond delay="0"/>
                                          </p:stCondLst>
                                        </p:cTn>
                                        <p:tgtEl>
                                          <p:spTgt spid="127"/>
                                        </p:tgtEl>
                                        <p:attrNameLst>
                                          <p:attrName>style.visibility</p:attrName>
                                        </p:attrNameLst>
                                      </p:cBhvr>
                                      <p:to>
                                        <p:strVal val="hidden"/>
                                      </p:to>
                                    </p:set>
                                  </p:childTnLst>
                                </p:cTn>
                              </p:par>
                              <p:par>
                                <p:cTn id="4634" presetID="1" presetClass="exit" presetSubtype="0" fill="hold" grpId="4" nodeType="withEffect">
                                  <p:stCondLst>
                                    <p:cond delay="0"/>
                                  </p:stCondLst>
                                  <p:childTnLst>
                                    <p:set>
                                      <p:cBhvr>
                                        <p:cTn id="4635" dur="1" fill="hold">
                                          <p:stCondLst>
                                            <p:cond delay="0"/>
                                          </p:stCondLst>
                                        </p:cTn>
                                        <p:tgtEl>
                                          <p:spTgt spid="129"/>
                                        </p:tgtEl>
                                        <p:attrNameLst>
                                          <p:attrName>style.visibility</p:attrName>
                                        </p:attrNameLst>
                                      </p:cBhvr>
                                      <p:to>
                                        <p:strVal val="hidden"/>
                                      </p:to>
                                    </p:set>
                                  </p:childTnLst>
                                </p:cTn>
                              </p:par>
                              <p:par>
                                <p:cTn id="4636" presetID="1" presetClass="exit" presetSubtype="0" fill="hold" grpId="4" nodeType="withEffect">
                                  <p:stCondLst>
                                    <p:cond delay="0"/>
                                  </p:stCondLst>
                                  <p:childTnLst>
                                    <p:set>
                                      <p:cBhvr>
                                        <p:cTn id="4637" dur="1" fill="hold">
                                          <p:stCondLst>
                                            <p:cond delay="0"/>
                                          </p:stCondLst>
                                        </p:cTn>
                                        <p:tgtEl>
                                          <p:spTgt spid="130"/>
                                        </p:tgtEl>
                                        <p:attrNameLst>
                                          <p:attrName>style.visibility</p:attrName>
                                        </p:attrNameLst>
                                      </p:cBhvr>
                                      <p:to>
                                        <p:strVal val="hidden"/>
                                      </p:to>
                                    </p:set>
                                  </p:childTnLst>
                                </p:cTn>
                              </p:par>
                              <p:par>
                                <p:cTn id="4638" presetID="1" presetClass="exit" presetSubtype="0" fill="hold" grpId="4" nodeType="withEffect">
                                  <p:stCondLst>
                                    <p:cond delay="0"/>
                                  </p:stCondLst>
                                  <p:childTnLst>
                                    <p:set>
                                      <p:cBhvr>
                                        <p:cTn id="4639" dur="1" fill="hold">
                                          <p:stCondLst>
                                            <p:cond delay="0"/>
                                          </p:stCondLst>
                                        </p:cTn>
                                        <p:tgtEl>
                                          <p:spTgt spid="132"/>
                                        </p:tgtEl>
                                        <p:attrNameLst>
                                          <p:attrName>style.visibility</p:attrName>
                                        </p:attrNameLst>
                                      </p:cBhvr>
                                      <p:to>
                                        <p:strVal val="hidden"/>
                                      </p:to>
                                    </p:set>
                                  </p:childTnLst>
                                </p:cTn>
                              </p:par>
                              <p:par>
                                <p:cTn id="4640" presetID="1" presetClass="exit" presetSubtype="0" fill="hold" grpId="4" nodeType="withEffect">
                                  <p:stCondLst>
                                    <p:cond delay="0"/>
                                  </p:stCondLst>
                                  <p:childTnLst>
                                    <p:set>
                                      <p:cBhvr>
                                        <p:cTn id="4641" dur="1" fill="hold">
                                          <p:stCondLst>
                                            <p:cond delay="0"/>
                                          </p:stCondLst>
                                        </p:cTn>
                                        <p:tgtEl>
                                          <p:spTgt spid="131"/>
                                        </p:tgtEl>
                                        <p:attrNameLst>
                                          <p:attrName>style.visibility</p:attrName>
                                        </p:attrNameLst>
                                      </p:cBhvr>
                                      <p:to>
                                        <p:strVal val="hidden"/>
                                      </p:to>
                                    </p:set>
                                  </p:childTnLst>
                                </p:cTn>
                              </p:par>
                              <p:par>
                                <p:cTn id="4642" presetID="1" presetClass="exit" presetSubtype="0" fill="hold" grpId="4" nodeType="withEffect">
                                  <p:stCondLst>
                                    <p:cond delay="0"/>
                                  </p:stCondLst>
                                  <p:childTnLst>
                                    <p:set>
                                      <p:cBhvr>
                                        <p:cTn id="4643" dur="1" fill="hold">
                                          <p:stCondLst>
                                            <p:cond delay="0"/>
                                          </p:stCondLst>
                                        </p:cTn>
                                        <p:tgtEl>
                                          <p:spTgt spid="134"/>
                                        </p:tgtEl>
                                        <p:attrNameLst>
                                          <p:attrName>style.visibility</p:attrName>
                                        </p:attrNameLst>
                                      </p:cBhvr>
                                      <p:to>
                                        <p:strVal val="hidden"/>
                                      </p:to>
                                    </p:set>
                                  </p:childTnLst>
                                </p:cTn>
                              </p:par>
                              <p:par>
                                <p:cTn id="4644" presetID="1" presetClass="exit" presetSubtype="0" fill="hold" grpId="4" nodeType="withEffect">
                                  <p:stCondLst>
                                    <p:cond delay="0"/>
                                  </p:stCondLst>
                                  <p:childTnLst>
                                    <p:set>
                                      <p:cBhvr>
                                        <p:cTn id="4645" dur="1" fill="hold">
                                          <p:stCondLst>
                                            <p:cond delay="0"/>
                                          </p:stCondLst>
                                        </p:cTn>
                                        <p:tgtEl>
                                          <p:spTgt spid="133"/>
                                        </p:tgtEl>
                                        <p:attrNameLst>
                                          <p:attrName>style.visibility</p:attrName>
                                        </p:attrNameLst>
                                      </p:cBhvr>
                                      <p:to>
                                        <p:strVal val="hidden"/>
                                      </p:to>
                                    </p:set>
                                  </p:childTnLst>
                                </p:cTn>
                              </p:par>
                              <p:par>
                                <p:cTn id="4646" presetID="1" presetClass="exit" presetSubtype="0" fill="hold" grpId="4" nodeType="withEffect">
                                  <p:stCondLst>
                                    <p:cond delay="0"/>
                                  </p:stCondLst>
                                  <p:childTnLst>
                                    <p:set>
                                      <p:cBhvr>
                                        <p:cTn id="4647" dur="1" fill="hold">
                                          <p:stCondLst>
                                            <p:cond delay="0"/>
                                          </p:stCondLst>
                                        </p:cTn>
                                        <p:tgtEl>
                                          <p:spTgt spid="136"/>
                                        </p:tgtEl>
                                        <p:attrNameLst>
                                          <p:attrName>style.visibility</p:attrName>
                                        </p:attrNameLst>
                                      </p:cBhvr>
                                      <p:to>
                                        <p:strVal val="hidden"/>
                                      </p:to>
                                    </p:set>
                                  </p:childTnLst>
                                </p:cTn>
                              </p:par>
                              <p:par>
                                <p:cTn id="4648" presetID="1" presetClass="exit" presetSubtype="0" fill="hold" grpId="4" nodeType="withEffect">
                                  <p:stCondLst>
                                    <p:cond delay="0"/>
                                  </p:stCondLst>
                                  <p:childTnLst>
                                    <p:set>
                                      <p:cBhvr>
                                        <p:cTn id="4649" dur="1" fill="hold">
                                          <p:stCondLst>
                                            <p:cond delay="0"/>
                                          </p:stCondLst>
                                        </p:cTn>
                                        <p:tgtEl>
                                          <p:spTgt spid="135"/>
                                        </p:tgtEl>
                                        <p:attrNameLst>
                                          <p:attrName>style.visibility</p:attrName>
                                        </p:attrNameLst>
                                      </p:cBhvr>
                                      <p:to>
                                        <p:strVal val="hidden"/>
                                      </p:to>
                                    </p:set>
                                  </p:childTnLst>
                                </p:cTn>
                              </p:par>
                              <p:par>
                                <p:cTn id="4650" presetID="1" presetClass="exit" presetSubtype="0" fill="hold" grpId="4" nodeType="withEffect">
                                  <p:stCondLst>
                                    <p:cond delay="0"/>
                                  </p:stCondLst>
                                  <p:childTnLst>
                                    <p:set>
                                      <p:cBhvr>
                                        <p:cTn id="4651" dur="1" fill="hold">
                                          <p:stCondLst>
                                            <p:cond delay="0"/>
                                          </p:stCondLst>
                                        </p:cTn>
                                        <p:tgtEl>
                                          <p:spTgt spid="138"/>
                                        </p:tgtEl>
                                        <p:attrNameLst>
                                          <p:attrName>style.visibility</p:attrName>
                                        </p:attrNameLst>
                                      </p:cBhvr>
                                      <p:to>
                                        <p:strVal val="hidden"/>
                                      </p:to>
                                    </p:set>
                                  </p:childTnLst>
                                </p:cTn>
                              </p:par>
                              <p:par>
                                <p:cTn id="4652" presetID="1" presetClass="exit" presetSubtype="0" fill="hold" grpId="4" nodeType="withEffect">
                                  <p:stCondLst>
                                    <p:cond delay="0"/>
                                  </p:stCondLst>
                                  <p:childTnLst>
                                    <p:set>
                                      <p:cBhvr>
                                        <p:cTn id="4653" dur="1" fill="hold">
                                          <p:stCondLst>
                                            <p:cond delay="0"/>
                                          </p:stCondLst>
                                        </p:cTn>
                                        <p:tgtEl>
                                          <p:spTgt spid="137"/>
                                        </p:tgtEl>
                                        <p:attrNameLst>
                                          <p:attrName>style.visibility</p:attrName>
                                        </p:attrNameLst>
                                      </p:cBhvr>
                                      <p:to>
                                        <p:strVal val="hidden"/>
                                      </p:to>
                                    </p:set>
                                  </p:childTnLst>
                                </p:cTn>
                              </p:par>
                              <p:par>
                                <p:cTn id="4654" presetID="1" presetClass="exit" presetSubtype="0" fill="hold" grpId="4" nodeType="withEffect">
                                  <p:stCondLst>
                                    <p:cond delay="0"/>
                                  </p:stCondLst>
                                  <p:childTnLst>
                                    <p:set>
                                      <p:cBhvr>
                                        <p:cTn id="4655" dur="1" fill="hold">
                                          <p:stCondLst>
                                            <p:cond delay="0"/>
                                          </p:stCondLst>
                                        </p:cTn>
                                        <p:tgtEl>
                                          <p:spTgt spid="140"/>
                                        </p:tgtEl>
                                        <p:attrNameLst>
                                          <p:attrName>style.visibility</p:attrName>
                                        </p:attrNameLst>
                                      </p:cBhvr>
                                      <p:to>
                                        <p:strVal val="hidden"/>
                                      </p:to>
                                    </p:set>
                                  </p:childTnLst>
                                </p:cTn>
                              </p:par>
                              <p:par>
                                <p:cTn id="4656" presetID="1" presetClass="exit" presetSubtype="0" fill="hold" grpId="4" nodeType="withEffect">
                                  <p:stCondLst>
                                    <p:cond delay="0"/>
                                  </p:stCondLst>
                                  <p:childTnLst>
                                    <p:set>
                                      <p:cBhvr>
                                        <p:cTn id="4657" dur="1" fill="hold">
                                          <p:stCondLst>
                                            <p:cond delay="0"/>
                                          </p:stCondLst>
                                        </p:cTn>
                                        <p:tgtEl>
                                          <p:spTgt spid="139"/>
                                        </p:tgtEl>
                                        <p:attrNameLst>
                                          <p:attrName>style.visibility</p:attrName>
                                        </p:attrNameLst>
                                      </p:cBhvr>
                                      <p:to>
                                        <p:strVal val="hidden"/>
                                      </p:to>
                                    </p:set>
                                  </p:childTnLst>
                                </p:cTn>
                              </p:par>
                              <p:par>
                                <p:cTn id="4658" presetID="1" presetClass="exit" presetSubtype="0" fill="hold" grpId="4" nodeType="withEffect">
                                  <p:stCondLst>
                                    <p:cond delay="0"/>
                                  </p:stCondLst>
                                  <p:childTnLst>
                                    <p:set>
                                      <p:cBhvr>
                                        <p:cTn id="4659" dur="1" fill="hold">
                                          <p:stCondLst>
                                            <p:cond delay="0"/>
                                          </p:stCondLst>
                                        </p:cTn>
                                        <p:tgtEl>
                                          <p:spTgt spid="142"/>
                                        </p:tgtEl>
                                        <p:attrNameLst>
                                          <p:attrName>style.visibility</p:attrName>
                                        </p:attrNameLst>
                                      </p:cBhvr>
                                      <p:to>
                                        <p:strVal val="hidden"/>
                                      </p:to>
                                    </p:set>
                                  </p:childTnLst>
                                </p:cTn>
                              </p:par>
                              <p:par>
                                <p:cTn id="4660" presetID="1" presetClass="exit" presetSubtype="0" fill="hold" grpId="4" nodeType="withEffect">
                                  <p:stCondLst>
                                    <p:cond delay="0"/>
                                  </p:stCondLst>
                                  <p:childTnLst>
                                    <p:set>
                                      <p:cBhvr>
                                        <p:cTn id="4661" dur="1" fill="hold">
                                          <p:stCondLst>
                                            <p:cond delay="0"/>
                                          </p:stCondLst>
                                        </p:cTn>
                                        <p:tgtEl>
                                          <p:spTgt spid="141"/>
                                        </p:tgtEl>
                                        <p:attrNameLst>
                                          <p:attrName>style.visibility</p:attrName>
                                        </p:attrNameLst>
                                      </p:cBhvr>
                                      <p:to>
                                        <p:strVal val="hidden"/>
                                      </p:to>
                                    </p:set>
                                  </p:childTnLst>
                                </p:cTn>
                              </p:par>
                              <p:par>
                                <p:cTn id="4662" presetID="1" presetClass="exit" presetSubtype="0" fill="hold" grpId="4" nodeType="withEffect">
                                  <p:stCondLst>
                                    <p:cond delay="0"/>
                                  </p:stCondLst>
                                  <p:childTnLst>
                                    <p:set>
                                      <p:cBhvr>
                                        <p:cTn id="4663" dur="1" fill="hold">
                                          <p:stCondLst>
                                            <p:cond delay="0"/>
                                          </p:stCondLst>
                                        </p:cTn>
                                        <p:tgtEl>
                                          <p:spTgt spid="144"/>
                                        </p:tgtEl>
                                        <p:attrNameLst>
                                          <p:attrName>style.visibility</p:attrName>
                                        </p:attrNameLst>
                                      </p:cBhvr>
                                      <p:to>
                                        <p:strVal val="hidden"/>
                                      </p:to>
                                    </p:set>
                                  </p:childTnLst>
                                </p:cTn>
                              </p:par>
                              <p:par>
                                <p:cTn id="4664" presetID="1" presetClass="exit" presetSubtype="0" fill="hold" grpId="4" nodeType="withEffect">
                                  <p:stCondLst>
                                    <p:cond delay="0"/>
                                  </p:stCondLst>
                                  <p:childTnLst>
                                    <p:set>
                                      <p:cBhvr>
                                        <p:cTn id="4665" dur="1" fill="hold">
                                          <p:stCondLst>
                                            <p:cond delay="0"/>
                                          </p:stCondLst>
                                        </p:cTn>
                                        <p:tgtEl>
                                          <p:spTgt spid="143"/>
                                        </p:tgtEl>
                                        <p:attrNameLst>
                                          <p:attrName>style.visibility</p:attrName>
                                        </p:attrNameLst>
                                      </p:cBhvr>
                                      <p:to>
                                        <p:strVal val="hidden"/>
                                      </p:to>
                                    </p:set>
                                  </p:childTnLst>
                                </p:cTn>
                              </p:par>
                              <p:par>
                                <p:cTn id="4666" presetID="1" presetClass="exit" presetSubtype="0" fill="hold" grpId="4" nodeType="withEffect">
                                  <p:stCondLst>
                                    <p:cond delay="0"/>
                                  </p:stCondLst>
                                  <p:childTnLst>
                                    <p:set>
                                      <p:cBhvr>
                                        <p:cTn id="4667" dur="1" fill="hold">
                                          <p:stCondLst>
                                            <p:cond delay="0"/>
                                          </p:stCondLst>
                                        </p:cTn>
                                        <p:tgtEl>
                                          <p:spTgt spid="146"/>
                                        </p:tgtEl>
                                        <p:attrNameLst>
                                          <p:attrName>style.visibility</p:attrName>
                                        </p:attrNameLst>
                                      </p:cBhvr>
                                      <p:to>
                                        <p:strVal val="hidden"/>
                                      </p:to>
                                    </p:set>
                                  </p:childTnLst>
                                </p:cTn>
                              </p:par>
                              <p:par>
                                <p:cTn id="4668" presetID="1" presetClass="exit" presetSubtype="0" fill="hold" grpId="4" nodeType="withEffect">
                                  <p:stCondLst>
                                    <p:cond delay="0"/>
                                  </p:stCondLst>
                                  <p:childTnLst>
                                    <p:set>
                                      <p:cBhvr>
                                        <p:cTn id="4669" dur="1" fill="hold">
                                          <p:stCondLst>
                                            <p:cond delay="0"/>
                                          </p:stCondLst>
                                        </p:cTn>
                                        <p:tgtEl>
                                          <p:spTgt spid="145"/>
                                        </p:tgtEl>
                                        <p:attrNameLst>
                                          <p:attrName>style.visibility</p:attrName>
                                        </p:attrNameLst>
                                      </p:cBhvr>
                                      <p:to>
                                        <p:strVal val="hidden"/>
                                      </p:to>
                                    </p:set>
                                  </p:childTnLst>
                                </p:cTn>
                              </p:par>
                              <p:par>
                                <p:cTn id="4670" presetID="1" presetClass="exit" presetSubtype="0" fill="hold" grpId="4" nodeType="withEffect">
                                  <p:stCondLst>
                                    <p:cond delay="0"/>
                                  </p:stCondLst>
                                  <p:childTnLst>
                                    <p:set>
                                      <p:cBhvr>
                                        <p:cTn id="4671" dur="1" fill="hold">
                                          <p:stCondLst>
                                            <p:cond delay="0"/>
                                          </p:stCondLst>
                                        </p:cTn>
                                        <p:tgtEl>
                                          <p:spTgt spid="148"/>
                                        </p:tgtEl>
                                        <p:attrNameLst>
                                          <p:attrName>style.visibility</p:attrName>
                                        </p:attrNameLst>
                                      </p:cBhvr>
                                      <p:to>
                                        <p:strVal val="hidden"/>
                                      </p:to>
                                    </p:set>
                                  </p:childTnLst>
                                </p:cTn>
                              </p:par>
                              <p:par>
                                <p:cTn id="4672" presetID="1" presetClass="exit" presetSubtype="0" fill="hold" grpId="4" nodeType="withEffect">
                                  <p:stCondLst>
                                    <p:cond delay="0"/>
                                  </p:stCondLst>
                                  <p:childTnLst>
                                    <p:set>
                                      <p:cBhvr>
                                        <p:cTn id="4673" dur="1" fill="hold">
                                          <p:stCondLst>
                                            <p:cond delay="0"/>
                                          </p:stCondLst>
                                        </p:cTn>
                                        <p:tgtEl>
                                          <p:spTgt spid="147"/>
                                        </p:tgtEl>
                                        <p:attrNameLst>
                                          <p:attrName>style.visibility</p:attrName>
                                        </p:attrNameLst>
                                      </p:cBhvr>
                                      <p:to>
                                        <p:strVal val="hidden"/>
                                      </p:to>
                                    </p:set>
                                  </p:childTnLst>
                                </p:cTn>
                              </p:par>
                              <p:par>
                                <p:cTn id="4674" presetID="1" presetClass="exit" presetSubtype="0" fill="hold" grpId="4" nodeType="withEffect">
                                  <p:stCondLst>
                                    <p:cond delay="0"/>
                                  </p:stCondLst>
                                  <p:childTnLst>
                                    <p:set>
                                      <p:cBhvr>
                                        <p:cTn id="4675" dur="1" fill="hold">
                                          <p:stCondLst>
                                            <p:cond delay="0"/>
                                          </p:stCondLst>
                                        </p:cTn>
                                        <p:tgtEl>
                                          <p:spTgt spid="149"/>
                                        </p:tgtEl>
                                        <p:attrNameLst>
                                          <p:attrName>style.visibility</p:attrName>
                                        </p:attrNameLst>
                                      </p:cBhvr>
                                      <p:to>
                                        <p:strVal val="hidden"/>
                                      </p:to>
                                    </p:set>
                                  </p:childTnLst>
                                </p:cTn>
                              </p:par>
                              <p:par>
                                <p:cTn id="4676" presetID="1" presetClass="exit" presetSubtype="0" fill="hold" grpId="4" nodeType="withEffect">
                                  <p:stCondLst>
                                    <p:cond delay="0"/>
                                  </p:stCondLst>
                                  <p:childTnLst>
                                    <p:set>
                                      <p:cBhvr>
                                        <p:cTn id="4677" dur="1" fill="hold">
                                          <p:stCondLst>
                                            <p:cond delay="0"/>
                                          </p:stCondLst>
                                        </p:cTn>
                                        <p:tgtEl>
                                          <p:spTgt spid="150"/>
                                        </p:tgtEl>
                                        <p:attrNameLst>
                                          <p:attrName>style.visibility</p:attrName>
                                        </p:attrNameLst>
                                      </p:cBhvr>
                                      <p:to>
                                        <p:strVal val="hidden"/>
                                      </p:to>
                                    </p:set>
                                  </p:childTnLst>
                                </p:cTn>
                              </p:par>
                              <p:par>
                                <p:cTn id="4678" presetID="1" presetClass="exit" presetSubtype="0" fill="hold" grpId="4" nodeType="withEffect">
                                  <p:stCondLst>
                                    <p:cond delay="0"/>
                                  </p:stCondLst>
                                  <p:childTnLst>
                                    <p:set>
                                      <p:cBhvr>
                                        <p:cTn id="4679" dur="1" fill="hold">
                                          <p:stCondLst>
                                            <p:cond delay="0"/>
                                          </p:stCondLst>
                                        </p:cTn>
                                        <p:tgtEl>
                                          <p:spTgt spid="152"/>
                                        </p:tgtEl>
                                        <p:attrNameLst>
                                          <p:attrName>style.visibility</p:attrName>
                                        </p:attrNameLst>
                                      </p:cBhvr>
                                      <p:to>
                                        <p:strVal val="hidden"/>
                                      </p:to>
                                    </p:set>
                                  </p:childTnLst>
                                </p:cTn>
                              </p:par>
                              <p:par>
                                <p:cTn id="4680" presetID="1" presetClass="exit" presetSubtype="0" fill="hold" grpId="4" nodeType="withEffect">
                                  <p:stCondLst>
                                    <p:cond delay="0"/>
                                  </p:stCondLst>
                                  <p:childTnLst>
                                    <p:set>
                                      <p:cBhvr>
                                        <p:cTn id="4681" dur="1" fill="hold">
                                          <p:stCondLst>
                                            <p:cond delay="0"/>
                                          </p:stCondLst>
                                        </p:cTn>
                                        <p:tgtEl>
                                          <p:spTgt spid="151"/>
                                        </p:tgtEl>
                                        <p:attrNameLst>
                                          <p:attrName>style.visibility</p:attrName>
                                        </p:attrNameLst>
                                      </p:cBhvr>
                                      <p:to>
                                        <p:strVal val="hidden"/>
                                      </p:to>
                                    </p:set>
                                  </p:childTnLst>
                                </p:cTn>
                              </p:par>
                              <p:par>
                                <p:cTn id="4682" presetID="1" presetClass="exit" presetSubtype="0" fill="hold" grpId="4" nodeType="withEffect">
                                  <p:stCondLst>
                                    <p:cond delay="0"/>
                                  </p:stCondLst>
                                  <p:childTnLst>
                                    <p:set>
                                      <p:cBhvr>
                                        <p:cTn id="4683" dur="1" fill="hold">
                                          <p:stCondLst>
                                            <p:cond delay="0"/>
                                          </p:stCondLst>
                                        </p:cTn>
                                        <p:tgtEl>
                                          <p:spTgt spid="154"/>
                                        </p:tgtEl>
                                        <p:attrNameLst>
                                          <p:attrName>style.visibility</p:attrName>
                                        </p:attrNameLst>
                                      </p:cBhvr>
                                      <p:to>
                                        <p:strVal val="hidden"/>
                                      </p:to>
                                    </p:set>
                                  </p:childTnLst>
                                </p:cTn>
                              </p:par>
                              <p:par>
                                <p:cTn id="4684" presetID="1" presetClass="exit" presetSubtype="0" fill="hold" grpId="4" nodeType="withEffect">
                                  <p:stCondLst>
                                    <p:cond delay="0"/>
                                  </p:stCondLst>
                                  <p:childTnLst>
                                    <p:set>
                                      <p:cBhvr>
                                        <p:cTn id="4685" dur="1" fill="hold">
                                          <p:stCondLst>
                                            <p:cond delay="0"/>
                                          </p:stCondLst>
                                        </p:cTn>
                                        <p:tgtEl>
                                          <p:spTgt spid="153"/>
                                        </p:tgtEl>
                                        <p:attrNameLst>
                                          <p:attrName>style.visibility</p:attrName>
                                        </p:attrNameLst>
                                      </p:cBhvr>
                                      <p:to>
                                        <p:strVal val="hidden"/>
                                      </p:to>
                                    </p:set>
                                  </p:childTnLst>
                                </p:cTn>
                              </p:par>
                              <p:par>
                                <p:cTn id="4686" presetID="1" presetClass="exit" presetSubtype="0" fill="hold" grpId="4" nodeType="withEffect">
                                  <p:stCondLst>
                                    <p:cond delay="0"/>
                                  </p:stCondLst>
                                  <p:childTnLst>
                                    <p:set>
                                      <p:cBhvr>
                                        <p:cTn id="4687" dur="1" fill="hold">
                                          <p:stCondLst>
                                            <p:cond delay="0"/>
                                          </p:stCondLst>
                                        </p:cTn>
                                        <p:tgtEl>
                                          <p:spTgt spid="156"/>
                                        </p:tgtEl>
                                        <p:attrNameLst>
                                          <p:attrName>style.visibility</p:attrName>
                                        </p:attrNameLst>
                                      </p:cBhvr>
                                      <p:to>
                                        <p:strVal val="hidden"/>
                                      </p:to>
                                    </p:set>
                                  </p:childTnLst>
                                </p:cTn>
                              </p:par>
                              <p:par>
                                <p:cTn id="4688" presetID="1" presetClass="exit" presetSubtype="0" fill="hold" grpId="4" nodeType="withEffect">
                                  <p:stCondLst>
                                    <p:cond delay="0"/>
                                  </p:stCondLst>
                                  <p:childTnLst>
                                    <p:set>
                                      <p:cBhvr>
                                        <p:cTn id="4689" dur="1" fill="hold">
                                          <p:stCondLst>
                                            <p:cond delay="0"/>
                                          </p:stCondLst>
                                        </p:cTn>
                                        <p:tgtEl>
                                          <p:spTgt spid="155"/>
                                        </p:tgtEl>
                                        <p:attrNameLst>
                                          <p:attrName>style.visibility</p:attrName>
                                        </p:attrNameLst>
                                      </p:cBhvr>
                                      <p:to>
                                        <p:strVal val="hidden"/>
                                      </p:to>
                                    </p:set>
                                  </p:childTnLst>
                                </p:cTn>
                              </p:par>
                              <p:par>
                                <p:cTn id="4690" presetID="1" presetClass="exit" presetSubtype="0" fill="hold" grpId="4" nodeType="withEffect">
                                  <p:stCondLst>
                                    <p:cond delay="0"/>
                                  </p:stCondLst>
                                  <p:childTnLst>
                                    <p:set>
                                      <p:cBhvr>
                                        <p:cTn id="4691" dur="1" fill="hold">
                                          <p:stCondLst>
                                            <p:cond delay="0"/>
                                          </p:stCondLst>
                                        </p:cTn>
                                        <p:tgtEl>
                                          <p:spTgt spid="158"/>
                                        </p:tgtEl>
                                        <p:attrNameLst>
                                          <p:attrName>style.visibility</p:attrName>
                                        </p:attrNameLst>
                                      </p:cBhvr>
                                      <p:to>
                                        <p:strVal val="hidden"/>
                                      </p:to>
                                    </p:set>
                                  </p:childTnLst>
                                </p:cTn>
                              </p:par>
                              <p:par>
                                <p:cTn id="4692" presetID="1" presetClass="exit" presetSubtype="0" fill="hold" grpId="4" nodeType="withEffect">
                                  <p:stCondLst>
                                    <p:cond delay="0"/>
                                  </p:stCondLst>
                                  <p:childTnLst>
                                    <p:set>
                                      <p:cBhvr>
                                        <p:cTn id="4693" dur="1" fill="hold">
                                          <p:stCondLst>
                                            <p:cond delay="0"/>
                                          </p:stCondLst>
                                        </p:cTn>
                                        <p:tgtEl>
                                          <p:spTgt spid="157"/>
                                        </p:tgtEl>
                                        <p:attrNameLst>
                                          <p:attrName>style.visibility</p:attrName>
                                        </p:attrNameLst>
                                      </p:cBhvr>
                                      <p:to>
                                        <p:strVal val="hidden"/>
                                      </p:to>
                                    </p:set>
                                  </p:childTnLst>
                                </p:cTn>
                              </p:par>
                              <p:par>
                                <p:cTn id="4694" presetID="1" presetClass="exit" presetSubtype="0" fill="hold" grpId="4" nodeType="withEffect">
                                  <p:stCondLst>
                                    <p:cond delay="0"/>
                                  </p:stCondLst>
                                  <p:childTnLst>
                                    <p:set>
                                      <p:cBhvr>
                                        <p:cTn id="4695" dur="1" fill="hold">
                                          <p:stCondLst>
                                            <p:cond delay="0"/>
                                          </p:stCondLst>
                                        </p:cTn>
                                        <p:tgtEl>
                                          <p:spTgt spid="160"/>
                                        </p:tgtEl>
                                        <p:attrNameLst>
                                          <p:attrName>style.visibility</p:attrName>
                                        </p:attrNameLst>
                                      </p:cBhvr>
                                      <p:to>
                                        <p:strVal val="hidden"/>
                                      </p:to>
                                    </p:set>
                                  </p:childTnLst>
                                </p:cTn>
                              </p:par>
                              <p:par>
                                <p:cTn id="4696" presetID="1" presetClass="exit" presetSubtype="0" fill="hold" grpId="4" nodeType="withEffect">
                                  <p:stCondLst>
                                    <p:cond delay="0"/>
                                  </p:stCondLst>
                                  <p:childTnLst>
                                    <p:set>
                                      <p:cBhvr>
                                        <p:cTn id="4697" dur="1" fill="hold">
                                          <p:stCondLst>
                                            <p:cond delay="0"/>
                                          </p:stCondLst>
                                        </p:cTn>
                                        <p:tgtEl>
                                          <p:spTgt spid="159"/>
                                        </p:tgtEl>
                                        <p:attrNameLst>
                                          <p:attrName>style.visibility</p:attrName>
                                        </p:attrNameLst>
                                      </p:cBhvr>
                                      <p:to>
                                        <p:strVal val="hidden"/>
                                      </p:to>
                                    </p:set>
                                  </p:childTnLst>
                                </p:cTn>
                              </p:par>
                              <p:par>
                                <p:cTn id="4698" presetID="1" presetClass="exit" presetSubtype="0" fill="hold" grpId="4" nodeType="withEffect">
                                  <p:stCondLst>
                                    <p:cond delay="0"/>
                                  </p:stCondLst>
                                  <p:childTnLst>
                                    <p:set>
                                      <p:cBhvr>
                                        <p:cTn id="4699" dur="1" fill="hold">
                                          <p:stCondLst>
                                            <p:cond delay="0"/>
                                          </p:stCondLst>
                                        </p:cTn>
                                        <p:tgtEl>
                                          <p:spTgt spid="162"/>
                                        </p:tgtEl>
                                        <p:attrNameLst>
                                          <p:attrName>style.visibility</p:attrName>
                                        </p:attrNameLst>
                                      </p:cBhvr>
                                      <p:to>
                                        <p:strVal val="hidden"/>
                                      </p:to>
                                    </p:set>
                                  </p:childTnLst>
                                </p:cTn>
                              </p:par>
                              <p:par>
                                <p:cTn id="4700" presetID="1" presetClass="exit" presetSubtype="0" fill="hold" grpId="4" nodeType="withEffect">
                                  <p:stCondLst>
                                    <p:cond delay="0"/>
                                  </p:stCondLst>
                                  <p:childTnLst>
                                    <p:set>
                                      <p:cBhvr>
                                        <p:cTn id="4701" dur="1" fill="hold">
                                          <p:stCondLst>
                                            <p:cond delay="0"/>
                                          </p:stCondLst>
                                        </p:cTn>
                                        <p:tgtEl>
                                          <p:spTgt spid="161"/>
                                        </p:tgtEl>
                                        <p:attrNameLst>
                                          <p:attrName>style.visibility</p:attrName>
                                        </p:attrNameLst>
                                      </p:cBhvr>
                                      <p:to>
                                        <p:strVal val="hidden"/>
                                      </p:to>
                                    </p:set>
                                  </p:childTnLst>
                                </p:cTn>
                              </p:par>
                              <p:par>
                                <p:cTn id="4702" presetID="1" presetClass="exit" presetSubtype="0" fill="hold" grpId="4" nodeType="withEffect">
                                  <p:stCondLst>
                                    <p:cond delay="0"/>
                                  </p:stCondLst>
                                  <p:childTnLst>
                                    <p:set>
                                      <p:cBhvr>
                                        <p:cTn id="4703" dur="1" fill="hold">
                                          <p:stCondLst>
                                            <p:cond delay="0"/>
                                          </p:stCondLst>
                                        </p:cTn>
                                        <p:tgtEl>
                                          <p:spTgt spid="164"/>
                                        </p:tgtEl>
                                        <p:attrNameLst>
                                          <p:attrName>style.visibility</p:attrName>
                                        </p:attrNameLst>
                                      </p:cBhvr>
                                      <p:to>
                                        <p:strVal val="hidden"/>
                                      </p:to>
                                    </p:set>
                                  </p:childTnLst>
                                </p:cTn>
                              </p:par>
                              <p:par>
                                <p:cTn id="4704" presetID="1" presetClass="exit" presetSubtype="0" fill="hold" grpId="4" nodeType="withEffect">
                                  <p:stCondLst>
                                    <p:cond delay="0"/>
                                  </p:stCondLst>
                                  <p:childTnLst>
                                    <p:set>
                                      <p:cBhvr>
                                        <p:cTn id="4705" dur="1" fill="hold">
                                          <p:stCondLst>
                                            <p:cond delay="0"/>
                                          </p:stCondLst>
                                        </p:cTn>
                                        <p:tgtEl>
                                          <p:spTgt spid="163"/>
                                        </p:tgtEl>
                                        <p:attrNameLst>
                                          <p:attrName>style.visibility</p:attrName>
                                        </p:attrNameLst>
                                      </p:cBhvr>
                                      <p:to>
                                        <p:strVal val="hidden"/>
                                      </p:to>
                                    </p:set>
                                  </p:childTnLst>
                                </p:cTn>
                              </p:par>
                              <p:par>
                                <p:cTn id="4706" presetID="1" presetClass="exit" presetSubtype="0" fill="hold" grpId="4" nodeType="withEffect">
                                  <p:stCondLst>
                                    <p:cond delay="0"/>
                                  </p:stCondLst>
                                  <p:childTnLst>
                                    <p:set>
                                      <p:cBhvr>
                                        <p:cTn id="4707" dur="1" fill="hold">
                                          <p:stCondLst>
                                            <p:cond delay="0"/>
                                          </p:stCondLst>
                                        </p:cTn>
                                        <p:tgtEl>
                                          <p:spTgt spid="166"/>
                                        </p:tgtEl>
                                        <p:attrNameLst>
                                          <p:attrName>style.visibility</p:attrName>
                                        </p:attrNameLst>
                                      </p:cBhvr>
                                      <p:to>
                                        <p:strVal val="hidden"/>
                                      </p:to>
                                    </p:set>
                                  </p:childTnLst>
                                </p:cTn>
                              </p:par>
                              <p:par>
                                <p:cTn id="4708" presetID="1" presetClass="exit" presetSubtype="0" fill="hold" grpId="4" nodeType="withEffect">
                                  <p:stCondLst>
                                    <p:cond delay="0"/>
                                  </p:stCondLst>
                                  <p:childTnLst>
                                    <p:set>
                                      <p:cBhvr>
                                        <p:cTn id="4709" dur="1" fill="hold">
                                          <p:stCondLst>
                                            <p:cond delay="0"/>
                                          </p:stCondLst>
                                        </p:cTn>
                                        <p:tgtEl>
                                          <p:spTgt spid="165"/>
                                        </p:tgtEl>
                                        <p:attrNameLst>
                                          <p:attrName>style.visibility</p:attrName>
                                        </p:attrNameLst>
                                      </p:cBhvr>
                                      <p:to>
                                        <p:strVal val="hidden"/>
                                      </p:to>
                                    </p:set>
                                  </p:childTnLst>
                                </p:cTn>
                              </p:par>
                              <p:par>
                                <p:cTn id="4710" presetID="1" presetClass="exit" presetSubtype="0" fill="hold" grpId="4" nodeType="withEffect">
                                  <p:stCondLst>
                                    <p:cond delay="0"/>
                                  </p:stCondLst>
                                  <p:childTnLst>
                                    <p:set>
                                      <p:cBhvr>
                                        <p:cTn id="4711" dur="1" fill="hold">
                                          <p:stCondLst>
                                            <p:cond delay="0"/>
                                          </p:stCondLst>
                                        </p:cTn>
                                        <p:tgtEl>
                                          <p:spTgt spid="168"/>
                                        </p:tgtEl>
                                        <p:attrNameLst>
                                          <p:attrName>style.visibility</p:attrName>
                                        </p:attrNameLst>
                                      </p:cBhvr>
                                      <p:to>
                                        <p:strVal val="hidden"/>
                                      </p:to>
                                    </p:set>
                                  </p:childTnLst>
                                </p:cTn>
                              </p:par>
                              <p:par>
                                <p:cTn id="4712" presetID="1" presetClass="exit" presetSubtype="0" fill="hold" grpId="4" nodeType="withEffect">
                                  <p:stCondLst>
                                    <p:cond delay="0"/>
                                  </p:stCondLst>
                                  <p:childTnLst>
                                    <p:set>
                                      <p:cBhvr>
                                        <p:cTn id="4713" dur="1" fill="hold">
                                          <p:stCondLst>
                                            <p:cond delay="0"/>
                                          </p:stCondLst>
                                        </p:cTn>
                                        <p:tgtEl>
                                          <p:spTgt spid="167"/>
                                        </p:tgtEl>
                                        <p:attrNameLst>
                                          <p:attrName>style.visibility</p:attrName>
                                        </p:attrNameLst>
                                      </p:cBhvr>
                                      <p:to>
                                        <p:strVal val="hidden"/>
                                      </p:to>
                                    </p:set>
                                  </p:childTnLst>
                                </p:cTn>
                              </p:par>
                              <p:par>
                                <p:cTn id="4714" presetID="1" presetClass="exit" presetSubtype="0" fill="hold" grpId="4" nodeType="withEffect">
                                  <p:stCondLst>
                                    <p:cond delay="0"/>
                                  </p:stCondLst>
                                  <p:childTnLst>
                                    <p:set>
                                      <p:cBhvr>
                                        <p:cTn id="4715" dur="1" fill="hold">
                                          <p:stCondLst>
                                            <p:cond delay="0"/>
                                          </p:stCondLst>
                                        </p:cTn>
                                        <p:tgtEl>
                                          <p:spTgt spid="169"/>
                                        </p:tgtEl>
                                        <p:attrNameLst>
                                          <p:attrName>style.visibility</p:attrName>
                                        </p:attrNameLst>
                                      </p:cBhvr>
                                      <p:to>
                                        <p:strVal val="hidden"/>
                                      </p:to>
                                    </p:set>
                                  </p:childTnLst>
                                </p:cTn>
                              </p:par>
                              <p:par>
                                <p:cTn id="4716" presetID="1" presetClass="exit" presetSubtype="0" fill="hold" grpId="4" nodeType="withEffect">
                                  <p:stCondLst>
                                    <p:cond delay="0"/>
                                  </p:stCondLst>
                                  <p:childTnLst>
                                    <p:set>
                                      <p:cBhvr>
                                        <p:cTn id="4717" dur="1" fill="hold">
                                          <p:stCondLst>
                                            <p:cond delay="0"/>
                                          </p:stCondLst>
                                        </p:cTn>
                                        <p:tgtEl>
                                          <p:spTgt spid="170"/>
                                        </p:tgtEl>
                                        <p:attrNameLst>
                                          <p:attrName>style.visibility</p:attrName>
                                        </p:attrNameLst>
                                      </p:cBhvr>
                                      <p:to>
                                        <p:strVal val="hidden"/>
                                      </p:to>
                                    </p:set>
                                  </p:childTnLst>
                                </p:cTn>
                              </p:par>
                              <p:par>
                                <p:cTn id="4718" presetID="1" presetClass="exit" presetSubtype="0" fill="hold" grpId="4" nodeType="withEffect">
                                  <p:stCondLst>
                                    <p:cond delay="0"/>
                                  </p:stCondLst>
                                  <p:childTnLst>
                                    <p:set>
                                      <p:cBhvr>
                                        <p:cTn id="4719" dur="1" fill="hold">
                                          <p:stCondLst>
                                            <p:cond delay="0"/>
                                          </p:stCondLst>
                                        </p:cTn>
                                        <p:tgtEl>
                                          <p:spTgt spid="172"/>
                                        </p:tgtEl>
                                        <p:attrNameLst>
                                          <p:attrName>style.visibility</p:attrName>
                                        </p:attrNameLst>
                                      </p:cBhvr>
                                      <p:to>
                                        <p:strVal val="hidden"/>
                                      </p:to>
                                    </p:set>
                                  </p:childTnLst>
                                </p:cTn>
                              </p:par>
                              <p:par>
                                <p:cTn id="4720" presetID="1" presetClass="exit" presetSubtype="0" fill="hold" grpId="4" nodeType="withEffect">
                                  <p:stCondLst>
                                    <p:cond delay="0"/>
                                  </p:stCondLst>
                                  <p:childTnLst>
                                    <p:set>
                                      <p:cBhvr>
                                        <p:cTn id="4721" dur="1" fill="hold">
                                          <p:stCondLst>
                                            <p:cond delay="0"/>
                                          </p:stCondLst>
                                        </p:cTn>
                                        <p:tgtEl>
                                          <p:spTgt spid="171"/>
                                        </p:tgtEl>
                                        <p:attrNameLst>
                                          <p:attrName>style.visibility</p:attrName>
                                        </p:attrNameLst>
                                      </p:cBhvr>
                                      <p:to>
                                        <p:strVal val="hidden"/>
                                      </p:to>
                                    </p:set>
                                  </p:childTnLst>
                                </p:cTn>
                              </p:par>
                              <p:par>
                                <p:cTn id="4722" presetID="1" presetClass="exit" presetSubtype="0" fill="hold" grpId="4" nodeType="withEffect">
                                  <p:stCondLst>
                                    <p:cond delay="0"/>
                                  </p:stCondLst>
                                  <p:childTnLst>
                                    <p:set>
                                      <p:cBhvr>
                                        <p:cTn id="4723" dur="1" fill="hold">
                                          <p:stCondLst>
                                            <p:cond delay="0"/>
                                          </p:stCondLst>
                                        </p:cTn>
                                        <p:tgtEl>
                                          <p:spTgt spid="174"/>
                                        </p:tgtEl>
                                        <p:attrNameLst>
                                          <p:attrName>style.visibility</p:attrName>
                                        </p:attrNameLst>
                                      </p:cBhvr>
                                      <p:to>
                                        <p:strVal val="hidden"/>
                                      </p:to>
                                    </p:set>
                                  </p:childTnLst>
                                </p:cTn>
                              </p:par>
                              <p:par>
                                <p:cTn id="4724" presetID="1" presetClass="exit" presetSubtype="0" fill="hold" grpId="4" nodeType="withEffect">
                                  <p:stCondLst>
                                    <p:cond delay="0"/>
                                  </p:stCondLst>
                                  <p:childTnLst>
                                    <p:set>
                                      <p:cBhvr>
                                        <p:cTn id="4725" dur="1" fill="hold">
                                          <p:stCondLst>
                                            <p:cond delay="0"/>
                                          </p:stCondLst>
                                        </p:cTn>
                                        <p:tgtEl>
                                          <p:spTgt spid="173"/>
                                        </p:tgtEl>
                                        <p:attrNameLst>
                                          <p:attrName>style.visibility</p:attrName>
                                        </p:attrNameLst>
                                      </p:cBhvr>
                                      <p:to>
                                        <p:strVal val="hidden"/>
                                      </p:to>
                                    </p:set>
                                  </p:childTnLst>
                                </p:cTn>
                              </p:par>
                              <p:par>
                                <p:cTn id="4726" presetID="1" presetClass="exit" presetSubtype="0" fill="hold" grpId="4" nodeType="withEffect">
                                  <p:stCondLst>
                                    <p:cond delay="0"/>
                                  </p:stCondLst>
                                  <p:childTnLst>
                                    <p:set>
                                      <p:cBhvr>
                                        <p:cTn id="4727" dur="1" fill="hold">
                                          <p:stCondLst>
                                            <p:cond delay="0"/>
                                          </p:stCondLst>
                                        </p:cTn>
                                        <p:tgtEl>
                                          <p:spTgt spid="176"/>
                                        </p:tgtEl>
                                        <p:attrNameLst>
                                          <p:attrName>style.visibility</p:attrName>
                                        </p:attrNameLst>
                                      </p:cBhvr>
                                      <p:to>
                                        <p:strVal val="hidden"/>
                                      </p:to>
                                    </p:set>
                                  </p:childTnLst>
                                </p:cTn>
                              </p:par>
                              <p:par>
                                <p:cTn id="4728" presetID="1" presetClass="exit" presetSubtype="0" fill="hold" grpId="4" nodeType="withEffect">
                                  <p:stCondLst>
                                    <p:cond delay="0"/>
                                  </p:stCondLst>
                                  <p:childTnLst>
                                    <p:set>
                                      <p:cBhvr>
                                        <p:cTn id="4729" dur="1" fill="hold">
                                          <p:stCondLst>
                                            <p:cond delay="0"/>
                                          </p:stCondLst>
                                        </p:cTn>
                                        <p:tgtEl>
                                          <p:spTgt spid="175"/>
                                        </p:tgtEl>
                                        <p:attrNameLst>
                                          <p:attrName>style.visibility</p:attrName>
                                        </p:attrNameLst>
                                      </p:cBhvr>
                                      <p:to>
                                        <p:strVal val="hidden"/>
                                      </p:to>
                                    </p:set>
                                  </p:childTnLst>
                                </p:cTn>
                              </p:par>
                              <p:par>
                                <p:cTn id="4730" presetID="1" presetClass="exit" presetSubtype="0" fill="hold" grpId="4" nodeType="withEffect">
                                  <p:stCondLst>
                                    <p:cond delay="0"/>
                                  </p:stCondLst>
                                  <p:childTnLst>
                                    <p:set>
                                      <p:cBhvr>
                                        <p:cTn id="4731" dur="1" fill="hold">
                                          <p:stCondLst>
                                            <p:cond delay="0"/>
                                          </p:stCondLst>
                                        </p:cTn>
                                        <p:tgtEl>
                                          <p:spTgt spid="178"/>
                                        </p:tgtEl>
                                        <p:attrNameLst>
                                          <p:attrName>style.visibility</p:attrName>
                                        </p:attrNameLst>
                                      </p:cBhvr>
                                      <p:to>
                                        <p:strVal val="hidden"/>
                                      </p:to>
                                    </p:set>
                                  </p:childTnLst>
                                </p:cTn>
                              </p:par>
                              <p:par>
                                <p:cTn id="4732" presetID="1" presetClass="exit" presetSubtype="0" fill="hold" grpId="4" nodeType="withEffect">
                                  <p:stCondLst>
                                    <p:cond delay="0"/>
                                  </p:stCondLst>
                                  <p:childTnLst>
                                    <p:set>
                                      <p:cBhvr>
                                        <p:cTn id="4733" dur="1" fill="hold">
                                          <p:stCondLst>
                                            <p:cond delay="0"/>
                                          </p:stCondLst>
                                        </p:cTn>
                                        <p:tgtEl>
                                          <p:spTgt spid="177"/>
                                        </p:tgtEl>
                                        <p:attrNameLst>
                                          <p:attrName>style.visibility</p:attrName>
                                        </p:attrNameLst>
                                      </p:cBhvr>
                                      <p:to>
                                        <p:strVal val="hidden"/>
                                      </p:to>
                                    </p:set>
                                  </p:childTnLst>
                                </p:cTn>
                              </p:par>
                              <p:par>
                                <p:cTn id="4734" presetID="1" presetClass="exit" presetSubtype="0" fill="hold" grpId="4" nodeType="withEffect">
                                  <p:stCondLst>
                                    <p:cond delay="0"/>
                                  </p:stCondLst>
                                  <p:childTnLst>
                                    <p:set>
                                      <p:cBhvr>
                                        <p:cTn id="4735" dur="1" fill="hold">
                                          <p:stCondLst>
                                            <p:cond delay="0"/>
                                          </p:stCondLst>
                                        </p:cTn>
                                        <p:tgtEl>
                                          <p:spTgt spid="180"/>
                                        </p:tgtEl>
                                        <p:attrNameLst>
                                          <p:attrName>style.visibility</p:attrName>
                                        </p:attrNameLst>
                                      </p:cBhvr>
                                      <p:to>
                                        <p:strVal val="hidden"/>
                                      </p:to>
                                    </p:set>
                                  </p:childTnLst>
                                </p:cTn>
                              </p:par>
                              <p:par>
                                <p:cTn id="4736" presetID="1" presetClass="exit" presetSubtype="0" fill="hold" grpId="4" nodeType="withEffect">
                                  <p:stCondLst>
                                    <p:cond delay="0"/>
                                  </p:stCondLst>
                                  <p:childTnLst>
                                    <p:set>
                                      <p:cBhvr>
                                        <p:cTn id="4737" dur="1" fill="hold">
                                          <p:stCondLst>
                                            <p:cond delay="0"/>
                                          </p:stCondLst>
                                        </p:cTn>
                                        <p:tgtEl>
                                          <p:spTgt spid="179"/>
                                        </p:tgtEl>
                                        <p:attrNameLst>
                                          <p:attrName>style.visibility</p:attrName>
                                        </p:attrNameLst>
                                      </p:cBhvr>
                                      <p:to>
                                        <p:strVal val="hidden"/>
                                      </p:to>
                                    </p:set>
                                  </p:childTnLst>
                                </p:cTn>
                              </p:par>
                              <p:par>
                                <p:cTn id="4738" presetID="1" presetClass="exit" presetSubtype="0" fill="hold" grpId="4" nodeType="withEffect">
                                  <p:stCondLst>
                                    <p:cond delay="0"/>
                                  </p:stCondLst>
                                  <p:childTnLst>
                                    <p:set>
                                      <p:cBhvr>
                                        <p:cTn id="4739" dur="1" fill="hold">
                                          <p:stCondLst>
                                            <p:cond delay="0"/>
                                          </p:stCondLst>
                                        </p:cTn>
                                        <p:tgtEl>
                                          <p:spTgt spid="182"/>
                                        </p:tgtEl>
                                        <p:attrNameLst>
                                          <p:attrName>style.visibility</p:attrName>
                                        </p:attrNameLst>
                                      </p:cBhvr>
                                      <p:to>
                                        <p:strVal val="hidden"/>
                                      </p:to>
                                    </p:set>
                                  </p:childTnLst>
                                </p:cTn>
                              </p:par>
                              <p:par>
                                <p:cTn id="4740" presetID="1" presetClass="exit" presetSubtype="0" fill="hold" grpId="4" nodeType="withEffect">
                                  <p:stCondLst>
                                    <p:cond delay="0"/>
                                  </p:stCondLst>
                                  <p:childTnLst>
                                    <p:set>
                                      <p:cBhvr>
                                        <p:cTn id="4741" dur="1" fill="hold">
                                          <p:stCondLst>
                                            <p:cond delay="0"/>
                                          </p:stCondLst>
                                        </p:cTn>
                                        <p:tgtEl>
                                          <p:spTgt spid="181"/>
                                        </p:tgtEl>
                                        <p:attrNameLst>
                                          <p:attrName>style.visibility</p:attrName>
                                        </p:attrNameLst>
                                      </p:cBhvr>
                                      <p:to>
                                        <p:strVal val="hidden"/>
                                      </p:to>
                                    </p:set>
                                  </p:childTnLst>
                                </p:cTn>
                              </p:par>
                              <p:par>
                                <p:cTn id="4742" presetID="1" presetClass="exit" presetSubtype="0" fill="hold" grpId="4" nodeType="withEffect">
                                  <p:stCondLst>
                                    <p:cond delay="0"/>
                                  </p:stCondLst>
                                  <p:childTnLst>
                                    <p:set>
                                      <p:cBhvr>
                                        <p:cTn id="4743" dur="1" fill="hold">
                                          <p:stCondLst>
                                            <p:cond delay="0"/>
                                          </p:stCondLst>
                                        </p:cTn>
                                        <p:tgtEl>
                                          <p:spTgt spid="184"/>
                                        </p:tgtEl>
                                        <p:attrNameLst>
                                          <p:attrName>style.visibility</p:attrName>
                                        </p:attrNameLst>
                                      </p:cBhvr>
                                      <p:to>
                                        <p:strVal val="hidden"/>
                                      </p:to>
                                    </p:set>
                                  </p:childTnLst>
                                </p:cTn>
                              </p:par>
                              <p:par>
                                <p:cTn id="4744" presetID="1" presetClass="exit" presetSubtype="0" fill="hold" grpId="4" nodeType="withEffect">
                                  <p:stCondLst>
                                    <p:cond delay="0"/>
                                  </p:stCondLst>
                                  <p:childTnLst>
                                    <p:set>
                                      <p:cBhvr>
                                        <p:cTn id="4745" dur="1" fill="hold">
                                          <p:stCondLst>
                                            <p:cond delay="0"/>
                                          </p:stCondLst>
                                        </p:cTn>
                                        <p:tgtEl>
                                          <p:spTgt spid="183"/>
                                        </p:tgtEl>
                                        <p:attrNameLst>
                                          <p:attrName>style.visibility</p:attrName>
                                        </p:attrNameLst>
                                      </p:cBhvr>
                                      <p:to>
                                        <p:strVal val="hidden"/>
                                      </p:to>
                                    </p:set>
                                  </p:childTnLst>
                                </p:cTn>
                              </p:par>
                              <p:par>
                                <p:cTn id="4746" presetID="1" presetClass="exit" presetSubtype="0" fill="hold" grpId="4" nodeType="withEffect">
                                  <p:stCondLst>
                                    <p:cond delay="0"/>
                                  </p:stCondLst>
                                  <p:childTnLst>
                                    <p:set>
                                      <p:cBhvr>
                                        <p:cTn id="4747" dur="1" fill="hold">
                                          <p:stCondLst>
                                            <p:cond delay="0"/>
                                          </p:stCondLst>
                                        </p:cTn>
                                        <p:tgtEl>
                                          <p:spTgt spid="186"/>
                                        </p:tgtEl>
                                        <p:attrNameLst>
                                          <p:attrName>style.visibility</p:attrName>
                                        </p:attrNameLst>
                                      </p:cBhvr>
                                      <p:to>
                                        <p:strVal val="hidden"/>
                                      </p:to>
                                    </p:set>
                                  </p:childTnLst>
                                </p:cTn>
                              </p:par>
                              <p:par>
                                <p:cTn id="4748" presetID="1" presetClass="exit" presetSubtype="0" fill="hold" grpId="4" nodeType="withEffect">
                                  <p:stCondLst>
                                    <p:cond delay="0"/>
                                  </p:stCondLst>
                                  <p:childTnLst>
                                    <p:set>
                                      <p:cBhvr>
                                        <p:cTn id="4749" dur="1" fill="hold">
                                          <p:stCondLst>
                                            <p:cond delay="0"/>
                                          </p:stCondLst>
                                        </p:cTn>
                                        <p:tgtEl>
                                          <p:spTgt spid="185"/>
                                        </p:tgtEl>
                                        <p:attrNameLst>
                                          <p:attrName>style.visibility</p:attrName>
                                        </p:attrNameLst>
                                      </p:cBhvr>
                                      <p:to>
                                        <p:strVal val="hidden"/>
                                      </p:to>
                                    </p:set>
                                  </p:childTnLst>
                                </p:cTn>
                              </p:par>
                              <p:par>
                                <p:cTn id="4750" presetID="1" presetClass="exit" presetSubtype="0" fill="hold" grpId="4" nodeType="withEffect">
                                  <p:stCondLst>
                                    <p:cond delay="0"/>
                                  </p:stCondLst>
                                  <p:childTnLst>
                                    <p:set>
                                      <p:cBhvr>
                                        <p:cTn id="4751" dur="1" fill="hold">
                                          <p:stCondLst>
                                            <p:cond delay="0"/>
                                          </p:stCondLst>
                                        </p:cTn>
                                        <p:tgtEl>
                                          <p:spTgt spid="188"/>
                                        </p:tgtEl>
                                        <p:attrNameLst>
                                          <p:attrName>style.visibility</p:attrName>
                                        </p:attrNameLst>
                                      </p:cBhvr>
                                      <p:to>
                                        <p:strVal val="hidden"/>
                                      </p:to>
                                    </p:set>
                                  </p:childTnLst>
                                </p:cTn>
                              </p:par>
                              <p:par>
                                <p:cTn id="4752" presetID="1" presetClass="exit" presetSubtype="0" fill="hold" grpId="4" nodeType="withEffect">
                                  <p:stCondLst>
                                    <p:cond delay="0"/>
                                  </p:stCondLst>
                                  <p:childTnLst>
                                    <p:set>
                                      <p:cBhvr>
                                        <p:cTn id="4753" dur="1" fill="hold">
                                          <p:stCondLst>
                                            <p:cond delay="0"/>
                                          </p:stCondLst>
                                        </p:cTn>
                                        <p:tgtEl>
                                          <p:spTgt spid="187"/>
                                        </p:tgtEl>
                                        <p:attrNameLst>
                                          <p:attrName>style.visibility</p:attrName>
                                        </p:attrNameLst>
                                      </p:cBhvr>
                                      <p:to>
                                        <p:strVal val="hidden"/>
                                      </p:to>
                                    </p:set>
                                  </p:childTnLst>
                                </p:cTn>
                              </p:par>
                              <p:par>
                                <p:cTn id="4754" presetID="1" presetClass="exit" presetSubtype="0" fill="hold" grpId="4" nodeType="withEffect">
                                  <p:stCondLst>
                                    <p:cond delay="0"/>
                                  </p:stCondLst>
                                  <p:childTnLst>
                                    <p:set>
                                      <p:cBhvr>
                                        <p:cTn id="4755" dur="1" fill="hold">
                                          <p:stCondLst>
                                            <p:cond delay="0"/>
                                          </p:stCondLst>
                                        </p:cTn>
                                        <p:tgtEl>
                                          <p:spTgt spid="189"/>
                                        </p:tgtEl>
                                        <p:attrNameLst>
                                          <p:attrName>style.visibility</p:attrName>
                                        </p:attrNameLst>
                                      </p:cBhvr>
                                      <p:to>
                                        <p:strVal val="hidden"/>
                                      </p:to>
                                    </p:set>
                                  </p:childTnLst>
                                </p:cTn>
                              </p:par>
                              <p:par>
                                <p:cTn id="4756" presetID="1" presetClass="exit" presetSubtype="0" fill="hold" grpId="4" nodeType="withEffect">
                                  <p:stCondLst>
                                    <p:cond delay="0"/>
                                  </p:stCondLst>
                                  <p:childTnLst>
                                    <p:set>
                                      <p:cBhvr>
                                        <p:cTn id="4757" dur="1" fill="hold">
                                          <p:stCondLst>
                                            <p:cond delay="0"/>
                                          </p:stCondLst>
                                        </p:cTn>
                                        <p:tgtEl>
                                          <p:spTgt spid="190"/>
                                        </p:tgtEl>
                                        <p:attrNameLst>
                                          <p:attrName>style.visibility</p:attrName>
                                        </p:attrNameLst>
                                      </p:cBhvr>
                                      <p:to>
                                        <p:strVal val="hidden"/>
                                      </p:to>
                                    </p:set>
                                  </p:childTnLst>
                                </p:cTn>
                              </p:par>
                              <p:par>
                                <p:cTn id="4758" presetID="1" presetClass="exit" presetSubtype="0" fill="hold" grpId="4" nodeType="withEffect">
                                  <p:stCondLst>
                                    <p:cond delay="0"/>
                                  </p:stCondLst>
                                  <p:childTnLst>
                                    <p:set>
                                      <p:cBhvr>
                                        <p:cTn id="4759" dur="1" fill="hold">
                                          <p:stCondLst>
                                            <p:cond delay="0"/>
                                          </p:stCondLst>
                                        </p:cTn>
                                        <p:tgtEl>
                                          <p:spTgt spid="192"/>
                                        </p:tgtEl>
                                        <p:attrNameLst>
                                          <p:attrName>style.visibility</p:attrName>
                                        </p:attrNameLst>
                                      </p:cBhvr>
                                      <p:to>
                                        <p:strVal val="hidden"/>
                                      </p:to>
                                    </p:set>
                                  </p:childTnLst>
                                </p:cTn>
                              </p:par>
                              <p:par>
                                <p:cTn id="4760" presetID="1" presetClass="exit" presetSubtype="0" fill="hold" grpId="4" nodeType="withEffect">
                                  <p:stCondLst>
                                    <p:cond delay="0"/>
                                  </p:stCondLst>
                                  <p:childTnLst>
                                    <p:set>
                                      <p:cBhvr>
                                        <p:cTn id="4761" dur="1" fill="hold">
                                          <p:stCondLst>
                                            <p:cond delay="0"/>
                                          </p:stCondLst>
                                        </p:cTn>
                                        <p:tgtEl>
                                          <p:spTgt spid="191"/>
                                        </p:tgtEl>
                                        <p:attrNameLst>
                                          <p:attrName>style.visibility</p:attrName>
                                        </p:attrNameLst>
                                      </p:cBhvr>
                                      <p:to>
                                        <p:strVal val="hidden"/>
                                      </p:to>
                                    </p:set>
                                  </p:childTnLst>
                                </p:cTn>
                              </p:par>
                              <p:par>
                                <p:cTn id="4762" presetID="1" presetClass="exit" presetSubtype="0" fill="hold" grpId="4" nodeType="withEffect">
                                  <p:stCondLst>
                                    <p:cond delay="0"/>
                                  </p:stCondLst>
                                  <p:childTnLst>
                                    <p:set>
                                      <p:cBhvr>
                                        <p:cTn id="4763" dur="1" fill="hold">
                                          <p:stCondLst>
                                            <p:cond delay="0"/>
                                          </p:stCondLst>
                                        </p:cTn>
                                        <p:tgtEl>
                                          <p:spTgt spid="194"/>
                                        </p:tgtEl>
                                        <p:attrNameLst>
                                          <p:attrName>style.visibility</p:attrName>
                                        </p:attrNameLst>
                                      </p:cBhvr>
                                      <p:to>
                                        <p:strVal val="hidden"/>
                                      </p:to>
                                    </p:set>
                                  </p:childTnLst>
                                </p:cTn>
                              </p:par>
                              <p:par>
                                <p:cTn id="4764" presetID="1" presetClass="exit" presetSubtype="0" fill="hold" grpId="4" nodeType="withEffect">
                                  <p:stCondLst>
                                    <p:cond delay="0"/>
                                  </p:stCondLst>
                                  <p:childTnLst>
                                    <p:set>
                                      <p:cBhvr>
                                        <p:cTn id="4765" dur="1" fill="hold">
                                          <p:stCondLst>
                                            <p:cond delay="0"/>
                                          </p:stCondLst>
                                        </p:cTn>
                                        <p:tgtEl>
                                          <p:spTgt spid="193"/>
                                        </p:tgtEl>
                                        <p:attrNameLst>
                                          <p:attrName>style.visibility</p:attrName>
                                        </p:attrNameLst>
                                      </p:cBhvr>
                                      <p:to>
                                        <p:strVal val="hidden"/>
                                      </p:to>
                                    </p:set>
                                  </p:childTnLst>
                                </p:cTn>
                              </p:par>
                              <p:par>
                                <p:cTn id="4766" presetID="1" presetClass="exit" presetSubtype="0" fill="hold" grpId="4" nodeType="withEffect">
                                  <p:stCondLst>
                                    <p:cond delay="0"/>
                                  </p:stCondLst>
                                  <p:childTnLst>
                                    <p:set>
                                      <p:cBhvr>
                                        <p:cTn id="4767" dur="1" fill="hold">
                                          <p:stCondLst>
                                            <p:cond delay="0"/>
                                          </p:stCondLst>
                                        </p:cTn>
                                        <p:tgtEl>
                                          <p:spTgt spid="196"/>
                                        </p:tgtEl>
                                        <p:attrNameLst>
                                          <p:attrName>style.visibility</p:attrName>
                                        </p:attrNameLst>
                                      </p:cBhvr>
                                      <p:to>
                                        <p:strVal val="hidden"/>
                                      </p:to>
                                    </p:set>
                                  </p:childTnLst>
                                </p:cTn>
                              </p:par>
                              <p:par>
                                <p:cTn id="4768" presetID="1" presetClass="exit" presetSubtype="0" fill="hold" grpId="4" nodeType="withEffect">
                                  <p:stCondLst>
                                    <p:cond delay="0"/>
                                  </p:stCondLst>
                                  <p:childTnLst>
                                    <p:set>
                                      <p:cBhvr>
                                        <p:cTn id="4769" dur="1" fill="hold">
                                          <p:stCondLst>
                                            <p:cond delay="0"/>
                                          </p:stCondLst>
                                        </p:cTn>
                                        <p:tgtEl>
                                          <p:spTgt spid="195"/>
                                        </p:tgtEl>
                                        <p:attrNameLst>
                                          <p:attrName>style.visibility</p:attrName>
                                        </p:attrNameLst>
                                      </p:cBhvr>
                                      <p:to>
                                        <p:strVal val="hidden"/>
                                      </p:to>
                                    </p:set>
                                  </p:childTnLst>
                                </p:cTn>
                              </p:par>
                              <p:par>
                                <p:cTn id="4770" presetID="1" presetClass="exit" presetSubtype="0" fill="hold" grpId="4" nodeType="withEffect">
                                  <p:stCondLst>
                                    <p:cond delay="0"/>
                                  </p:stCondLst>
                                  <p:childTnLst>
                                    <p:set>
                                      <p:cBhvr>
                                        <p:cTn id="4771" dur="1" fill="hold">
                                          <p:stCondLst>
                                            <p:cond delay="0"/>
                                          </p:stCondLst>
                                        </p:cTn>
                                        <p:tgtEl>
                                          <p:spTgt spid="198"/>
                                        </p:tgtEl>
                                        <p:attrNameLst>
                                          <p:attrName>style.visibility</p:attrName>
                                        </p:attrNameLst>
                                      </p:cBhvr>
                                      <p:to>
                                        <p:strVal val="hidden"/>
                                      </p:to>
                                    </p:set>
                                  </p:childTnLst>
                                </p:cTn>
                              </p:par>
                              <p:par>
                                <p:cTn id="4772" presetID="1" presetClass="exit" presetSubtype="0" fill="hold" grpId="4" nodeType="withEffect">
                                  <p:stCondLst>
                                    <p:cond delay="0"/>
                                  </p:stCondLst>
                                  <p:childTnLst>
                                    <p:set>
                                      <p:cBhvr>
                                        <p:cTn id="4773" dur="1" fill="hold">
                                          <p:stCondLst>
                                            <p:cond delay="0"/>
                                          </p:stCondLst>
                                        </p:cTn>
                                        <p:tgtEl>
                                          <p:spTgt spid="197"/>
                                        </p:tgtEl>
                                        <p:attrNameLst>
                                          <p:attrName>style.visibility</p:attrName>
                                        </p:attrNameLst>
                                      </p:cBhvr>
                                      <p:to>
                                        <p:strVal val="hidden"/>
                                      </p:to>
                                    </p:set>
                                  </p:childTnLst>
                                </p:cTn>
                              </p:par>
                              <p:par>
                                <p:cTn id="4774" presetID="1" presetClass="exit" presetSubtype="0" fill="hold" grpId="4" nodeType="withEffect">
                                  <p:stCondLst>
                                    <p:cond delay="0"/>
                                  </p:stCondLst>
                                  <p:childTnLst>
                                    <p:set>
                                      <p:cBhvr>
                                        <p:cTn id="4775" dur="1" fill="hold">
                                          <p:stCondLst>
                                            <p:cond delay="0"/>
                                          </p:stCondLst>
                                        </p:cTn>
                                        <p:tgtEl>
                                          <p:spTgt spid="200"/>
                                        </p:tgtEl>
                                        <p:attrNameLst>
                                          <p:attrName>style.visibility</p:attrName>
                                        </p:attrNameLst>
                                      </p:cBhvr>
                                      <p:to>
                                        <p:strVal val="hidden"/>
                                      </p:to>
                                    </p:set>
                                  </p:childTnLst>
                                </p:cTn>
                              </p:par>
                              <p:par>
                                <p:cTn id="4776" presetID="1" presetClass="exit" presetSubtype="0" fill="hold" grpId="4" nodeType="withEffect">
                                  <p:stCondLst>
                                    <p:cond delay="0"/>
                                  </p:stCondLst>
                                  <p:childTnLst>
                                    <p:set>
                                      <p:cBhvr>
                                        <p:cTn id="4777" dur="1" fill="hold">
                                          <p:stCondLst>
                                            <p:cond delay="0"/>
                                          </p:stCondLst>
                                        </p:cTn>
                                        <p:tgtEl>
                                          <p:spTgt spid="199"/>
                                        </p:tgtEl>
                                        <p:attrNameLst>
                                          <p:attrName>style.visibility</p:attrName>
                                        </p:attrNameLst>
                                      </p:cBhvr>
                                      <p:to>
                                        <p:strVal val="hidden"/>
                                      </p:to>
                                    </p:set>
                                  </p:childTnLst>
                                </p:cTn>
                              </p:par>
                              <p:par>
                                <p:cTn id="4778" presetID="1" presetClass="exit" presetSubtype="0" fill="hold" grpId="4" nodeType="withEffect">
                                  <p:stCondLst>
                                    <p:cond delay="0"/>
                                  </p:stCondLst>
                                  <p:childTnLst>
                                    <p:set>
                                      <p:cBhvr>
                                        <p:cTn id="4779" dur="1" fill="hold">
                                          <p:stCondLst>
                                            <p:cond delay="0"/>
                                          </p:stCondLst>
                                        </p:cTn>
                                        <p:tgtEl>
                                          <p:spTgt spid="202"/>
                                        </p:tgtEl>
                                        <p:attrNameLst>
                                          <p:attrName>style.visibility</p:attrName>
                                        </p:attrNameLst>
                                      </p:cBhvr>
                                      <p:to>
                                        <p:strVal val="hidden"/>
                                      </p:to>
                                    </p:set>
                                  </p:childTnLst>
                                </p:cTn>
                              </p:par>
                              <p:par>
                                <p:cTn id="4780" presetID="1" presetClass="exit" presetSubtype="0" fill="hold" grpId="4" nodeType="withEffect">
                                  <p:stCondLst>
                                    <p:cond delay="0"/>
                                  </p:stCondLst>
                                  <p:childTnLst>
                                    <p:set>
                                      <p:cBhvr>
                                        <p:cTn id="4781" dur="1" fill="hold">
                                          <p:stCondLst>
                                            <p:cond delay="0"/>
                                          </p:stCondLst>
                                        </p:cTn>
                                        <p:tgtEl>
                                          <p:spTgt spid="201"/>
                                        </p:tgtEl>
                                        <p:attrNameLst>
                                          <p:attrName>style.visibility</p:attrName>
                                        </p:attrNameLst>
                                      </p:cBhvr>
                                      <p:to>
                                        <p:strVal val="hidden"/>
                                      </p:to>
                                    </p:set>
                                  </p:childTnLst>
                                </p:cTn>
                              </p:par>
                              <p:par>
                                <p:cTn id="4782" presetID="1" presetClass="exit" presetSubtype="0" fill="hold" grpId="4" nodeType="withEffect">
                                  <p:stCondLst>
                                    <p:cond delay="0"/>
                                  </p:stCondLst>
                                  <p:childTnLst>
                                    <p:set>
                                      <p:cBhvr>
                                        <p:cTn id="4783" dur="1" fill="hold">
                                          <p:stCondLst>
                                            <p:cond delay="0"/>
                                          </p:stCondLst>
                                        </p:cTn>
                                        <p:tgtEl>
                                          <p:spTgt spid="204"/>
                                        </p:tgtEl>
                                        <p:attrNameLst>
                                          <p:attrName>style.visibility</p:attrName>
                                        </p:attrNameLst>
                                      </p:cBhvr>
                                      <p:to>
                                        <p:strVal val="hidden"/>
                                      </p:to>
                                    </p:set>
                                  </p:childTnLst>
                                </p:cTn>
                              </p:par>
                              <p:par>
                                <p:cTn id="4784" presetID="1" presetClass="exit" presetSubtype="0" fill="hold" grpId="4" nodeType="withEffect">
                                  <p:stCondLst>
                                    <p:cond delay="0"/>
                                  </p:stCondLst>
                                  <p:childTnLst>
                                    <p:set>
                                      <p:cBhvr>
                                        <p:cTn id="4785" dur="1" fill="hold">
                                          <p:stCondLst>
                                            <p:cond delay="0"/>
                                          </p:stCondLst>
                                        </p:cTn>
                                        <p:tgtEl>
                                          <p:spTgt spid="203"/>
                                        </p:tgtEl>
                                        <p:attrNameLst>
                                          <p:attrName>style.visibility</p:attrName>
                                        </p:attrNameLst>
                                      </p:cBhvr>
                                      <p:to>
                                        <p:strVal val="hidden"/>
                                      </p:to>
                                    </p:set>
                                  </p:childTnLst>
                                </p:cTn>
                              </p:par>
                              <p:par>
                                <p:cTn id="4786" presetID="1" presetClass="exit" presetSubtype="0" fill="hold" grpId="4" nodeType="withEffect">
                                  <p:stCondLst>
                                    <p:cond delay="0"/>
                                  </p:stCondLst>
                                  <p:childTnLst>
                                    <p:set>
                                      <p:cBhvr>
                                        <p:cTn id="4787" dur="1" fill="hold">
                                          <p:stCondLst>
                                            <p:cond delay="0"/>
                                          </p:stCondLst>
                                        </p:cTn>
                                        <p:tgtEl>
                                          <p:spTgt spid="206"/>
                                        </p:tgtEl>
                                        <p:attrNameLst>
                                          <p:attrName>style.visibility</p:attrName>
                                        </p:attrNameLst>
                                      </p:cBhvr>
                                      <p:to>
                                        <p:strVal val="hidden"/>
                                      </p:to>
                                    </p:set>
                                  </p:childTnLst>
                                </p:cTn>
                              </p:par>
                              <p:par>
                                <p:cTn id="4788" presetID="1" presetClass="exit" presetSubtype="0" fill="hold" grpId="4" nodeType="withEffect">
                                  <p:stCondLst>
                                    <p:cond delay="0"/>
                                  </p:stCondLst>
                                  <p:childTnLst>
                                    <p:set>
                                      <p:cBhvr>
                                        <p:cTn id="4789" dur="1" fill="hold">
                                          <p:stCondLst>
                                            <p:cond delay="0"/>
                                          </p:stCondLst>
                                        </p:cTn>
                                        <p:tgtEl>
                                          <p:spTgt spid="205"/>
                                        </p:tgtEl>
                                        <p:attrNameLst>
                                          <p:attrName>style.visibility</p:attrName>
                                        </p:attrNameLst>
                                      </p:cBhvr>
                                      <p:to>
                                        <p:strVal val="hidden"/>
                                      </p:to>
                                    </p:set>
                                  </p:childTnLst>
                                </p:cTn>
                              </p:par>
                              <p:par>
                                <p:cTn id="4790" presetID="1" presetClass="exit" presetSubtype="0" fill="hold" grpId="2" nodeType="withEffect">
                                  <p:stCondLst>
                                    <p:cond delay="0"/>
                                  </p:stCondLst>
                                  <p:childTnLst>
                                    <p:set>
                                      <p:cBhvr>
                                        <p:cTn id="4791" dur="1" fill="hold">
                                          <p:stCondLst>
                                            <p:cond delay="0"/>
                                          </p:stCondLst>
                                        </p:cTn>
                                        <p:tgtEl>
                                          <p:spTgt spid="208"/>
                                        </p:tgtEl>
                                        <p:attrNameLst>
                                          <p:attrName>style.visibility</p:attrName>
                                        </p:attrNameLst>
                                      </p:cBhvr>
                                      <p:to>
                                        <p:strVal val="hidden"/>
                                      </p:to>
                                    </p:set>
                                  </p:childTnLst>
                                </p:cTn>
                              </p:par>
                              <p:par>
                                <p:cTn id="4792" presetID="1" presetClass="exit" presetSubtype="0" fill="hold" grpId="2" nodeType="withEffect">
                                  <p:stCondLst>
                                    <p:cond delay="0"/>
                                  </p:stCondLst>
                                  <p:childTnLst>
                                    <p:set>
                                      <p:cBhvr>
                                        <p:cTn id="4793" dur="1" fill="hold">
                                          <p:stCondLst>
                                            <p:cond delay="0"/>
                                          </p:stCondLst>
                                        </p:cTn>
                                        <p:tgtEl>
                                          <p:spTgt spid="207"/>
                                        </p:tgtEl>
                                        <p:attrNameLst>
                                          <p:attrName>style.visibility</p:attrName>
                                        </p:attrNameLst>
                                      </p:cBhvr>
                                      <p:to>
                                        <p:strVal val="hidden"/>
                                      </p:to>
                                    </p:set>
                                  </p:childTnLst>
                                </p:cTn>
                              </p:par>
                              <p:par>
                                <p:cTn id="4794" presetID="1" presetClass="entr" presetSubtype="0" fill="hold" grpId="2" nodeType="withEffect">
                                  <p:stCondLst>
                                    <p:cond delay="0"/>
                                  </p:stCondLst>
                                  <p:childTnLst>
                                    <p:set>
                                      <p:cBhvr>
                                        <p:cTn id="4795"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5126"/>
                  </p:tgtEl>
                </p:cond>
              </p:nextCondLst>
            </p:seq>
            <p:seq concurrent="1" nextAc="seek">
              <p:cTn id="4796" restart="whenNotActive" fill="hold" evtFilter="cancelBubble" nodeType="interactiveSeq">
                <p:stCondLst>
                  <p:cond evt="onClick" delay="0">
                    <p:tgtEl>
                      <p:spTgt spid="5127"/>
                    </p:tgtEl>
                  </p:cond>
                </p:stCondLst>
                <p:endSync evt="end" delay="0">
                  <p:rtn val="all"/>
                </p:endSync>
                <p:childTnLst>
                  <p:par>
                    <p:cTn id="4797" fill="hold">
                      <p:stCondLst>
                        <p:cond delay="0"/>
                      </p:stCondLst>
                      <p:childTnLst>
                        <p:par>
                          <p:cTn id="4798" fill="hold">
                            <p:stCondLst>
                              <p:cond delay="0"/>
                            </p:stCondLst>
                            <p:childTnLst>
                              <p:par>
                                <p:cTn id="4799" presetID="1" presetClass="exit" presetSubtype="0" fill="hold" grpId="4" nodeType="clickEffect">
                                  <p:stCondLst>
                                    <p:cond delay="0"/>
                                  </p:stCondLst>
                                  <p:childTnLst>
                                    <p:set>
                                      <p:cBhvr>
                                        <p:cTn id="4800" dur="1" fill="hold">
                                          <p:stCondLst>
                                            <p:cond delay="0"/>
                                          </p:stCondLst>
                                        </p:cTn>
                                        <p:tgtEl>
                                          <p:spTgt spid="211"/>
                                        </p:tgtEl>
                                        <p:attrNameLst>
                                          <p:attrName>style.visibility</p:attrName>
                                        </p:attrNameLst>
                                      </p:cBhvr>
                                      <p:to>
                                        <p:strVal val="hidden"/>
                                      </p:to>
                                    </p:set>
                                  </p:childTnLst>
                                </p:cTn>
                              </p:par>
                              <p:par>
                                <p:cTn id="4801" presetID="1" presetClass="exit" presetSubtype="0" fill="hold" grpId="4" nodeType="withEffect">
                                  <p:stCondLst>
                                    <p:cond delay="0"/>
                                  </p:stCondLst>
                                  <p:childTnLst>
                                    <p:set>
                                      <p:cBhvr>
                                        <p:cTn id="4802" dur="1" fill="hold">
                                          <p:stCondLst>
                                            <p:cond delay="0"/>
                                          </p:stCondLst>
                                        </p:cTn>
                                        <p:tgtEl>
                                          <p:spTgt spid="212"/>
                                        </p:tgtEl>
                                        <p:attrNameLst>
                                          <p:attrName>style.visibility</p:attrName>
                                        </p:attrNameLst>
                                      </p:cBhvr>
                                      <p:to>
                                        <p:strVal val="hidden"/>
                                      </p:to>
                                    </p:set>
                                  </p:childTnLst>
                                </p:cTn>
                              </p:par>
                              <p:par>
                                <p:cTn id="4803" presetID="1" presetClass="exit" presetSubtype="0" fill="hold" grpId="4" nodeType="withEffect">
                                  <p:stCondLst>
                                    <p:cond delay="0"/>
                                  </p:stCondLst>
                                  <p:childTnLst>
                                    <p:set>
                                      <p:cBhvr>
                                        <p:cTn id="4804" dur="1" fill="hold">
                                          <p:stCondLst>
                                            <p:cond delay="0"/>
                                          </p:stCondLst>
                                        </p:cTn>
                                        <p:tgtEl>
                                          <p:spTgt spid="214"/>
                                        </p:tgtEl>
                                        <p:attrNameLst>
                                          <p:attrName>style.visibility</p:attrName>
                                        </p:attrNameLst>
                                      </p:cBhvr>
                                      <p:to>
                                        <p:strVal val="hidden"/>
                                      </p:to>
                                    </p:set>
                                  </p:childTnLst>
                                </p:cTn>
                              </p:par>
                              <p:par>
                                <p:cTn id="4805" presetID="1" presetClass="exit" presetSubtype="0" fill="hold" grpId="4" nodeType="withEffect">
                                  <p:stCondLst>
                                    <p:cond delay="0"/>
                                  </p:stCondLst>
                                  <p:childTnLst>
                                    <p:set>
                                      <p:cBhvr>
                                        <p:cTn id="4806" dur="1" fill="hold">
                                          <p:stCondLst>
                                            <p:cond delay="0"/>
                                          </p:stCondLst>
                                        </p:cTn>
                                        <p:tgtEl>
                                          <p:spTgt spid="213"/>
                                        </p:tgtEl>
                                        <p:attrNameLst>
                                          <p:attrName>style.visibility</p:attrName>
                                        </p:attrNameLst>
                                      </p:cBhvr>
                                      <p:to>
                                        <p:strVal val="hidden"/>
                                      </p:to>
                                    </p:set>
                                  </p:childTnLst>
                                </p:cTn>
                              </p:par>
                              <p:par>
                                <p:cTn id="4807" presetID="1" presetClass="exit" presetSubtype="0" fill="hold" grpId="4" nodeType="withEffect">
                                  <p:stCondLst>
                                    <p:cond delay="0"/>
                                  </p:stCondLst>
                                  <p:childTnLst>
                                    <p:set>
                                      <p:cBhvr>
                                        <p:cTn id="4808" dur="1" fill="hold">
                                          <p:stCondLst>
                                            <p:cond delay="0"/>
                                          </p:stCondLst>
                                        </p:cTn>
                                        <p:tgtEl>
                                          <p:spTgt spid="216"/>
                                        </p:tgtEl>
                                        <p:attrNameLst>
                                          <p:attrName>style.visibility</p:attrName>
                                        </p:attrNameLst>
                                      </p:cBhvr>
                                      <p:to>
                                        <p:strVal val="hidden"/>
                                      </p:to>
                                    </p:set>
                                  </p:childTnLst>
                                </p:cTn>
                              </p:par>
                              <p:par>
                                <p:cTn id="4809" presetID="1" presetClass="exit" presetSubtype="0" fill="hold" grpId="4" nodeType="withEffect">
                                  <p:stCondLst>
                                    <p:cond delay="0"/>
                                  </p:stCondLst>
                                  <p:childTnLst>
                                    <p:set>
                                      <p:cBhvr>
                                        <p:cTn id="4810" dur="1" fill="hold">
                                          <p:stCondLst>
                                            <p:cond delay="0"/>
                                          </p:stCondLst>
                                        </p:cTn>
                                        <p:tgtEl>
                                          <p:spTgt spid="215"/>
                                        </p:tgtEl>
                                        <p:attrNameLst>
                                          <p:attrName>style.visibility</p:attrName>
                                        </p:attrNameLst>
                                      </p:cBhvr>
                                      <p:to>
                                        <p:strVal val="hidden"/>
                                      </p:to>
                                    </p:set>
                                  </p:childTnLst>
                                </p:cTn>
                              </p:par>
                              <p:par>
                                <p:cTn id="4811" presetID="1" presetClass="exit" presetSubtype="0" fill="hold" grpId="4" nodeType="withEffect">
                                  <p:stCondLst>
                                    <p:cond delay="0"/>
                                  </p:stCondLst>
                                  <p:childTnLst>
                                    <p:set>
                                      <p:cBhvr>
                                        <p:cTn id="4812" dur="1" fill="hold">
                                          <p:stCondLst>
                                            <p:cond delay="0"/>
                                          </p:stCondLst>
                                        </p:cTn>
                                        <p:tgtEl>
                                          <p:spTgt spid="218"/>
                                        </p:tgtEl>
                                        <p:attrNameLst>
                                          <p:attrName>style.visibility</p:attrName>
                                        </p:attrNameLst>
                                      </p:cBhvr>
                                      <p:to>
                                        <p:strVal val="hidden"/>
                                      </p:to>
                                    </p:set>
                                  </p:childTnLst>
                                </p:cTn>
                              </p:par>
                              <p:par>
                                <p:cTn id="4813" presetID="1" presetClass="exit" presetSubtype="0" fill="hold" grpId="4" nodeType="withEffect">
                                  <p:stCondLst>
                                    <p:cond delay="0"/>
                                  </p:stCondLst>
                                  <p:childTnLst>
                                    <p:set>
                                      <p:cBhvr>
                                        <p:cTn id="4814" dur="1" fill="hold">
                                          <p:stCondLst>
                                            <p:cond delay="0"/>
                                          </p:stCondLst>
                                        </p:cTn>
                                        <p:tgtEl>
                                          <p:spTgt spid="217"/>
                                        </p:tgtEl>
                                        <p:attrNameLst>
                                          <p:attrName>style.visibility</p:attrName>
                                        </p:attrNameLst>
                                      </p:cBhvr>
                                      <p:to>
                                        <p:strVal val="hidden"/>
                                      </p:to>
                                    </p:set>
                                  </p:childTnLst>
                                </p:cTn>
                              </p:par>
                              <p:par>
                                <p:cTn id="4815" presetID="1" presetClass="exit" presetSubtype="0" fill="hold" grpId="4" nodeType="withEffect">
                                  <p:stCondLst>
                                    <p:cond delay="0"/>
                                  </p:stCondLst>
                                  <p:childTnLst>
                                    <p:set>
                                      <p:cBhvr>
                                        <p:cTn id="4816" dur="1" fill="hold">
                                          <p:stCondLst>
                                            <p:cond delay="0"/>
                                          </p:stCondLst>
                                        </p:cTn>
                                        <p:tgtEl>
                                          <p:spTgt spid="220"/>
                                        </p:tgtEl>
                                        <p:attrNameLst>
                                          <p:attrName>style.visibility</p:attrName>
                                        </p:attrNameLst>
                                      </p:cBhvr>
                                      <p:to>
                                        <p:strVal val="hidden"/>
                                      </p:to>
                                    </p:set>
                                  </p:childTnLst>
                                </p:cTn>
                              </p:par>
                              <p:par>
                                <p:cTn id="4817" presetID="1" presetClass="exit" presetSubtype="0" fill="hold" grpId="4" nodeType="withEffect">
                                  <p:stCondLst>
                                    <p:cond delay="0"/>
                                  </p:stCondLst>
                                  <p:childTnLst>
                                    <p:set>
                                      <p:cBhvr>
                                        <p:cTn id="4818" dur="1" fill="hold">
                                          <p:stCondLst>
                                            <p:cond delay="0"/>
                                          </p:stCondLst>
                                        </p:cTn>
                                        <p:tgtEl>
                                          <p:spTgt spid="219"/>
                                        </p:tgtEl>
                                        <p:attrNameLst>
                                          <p:attrName>style.visibility</p:attrName>
                                        </p:attrNameLst>
                                      </p:cBhvr>
                                      <p:to>
                                        <p:strVal val="hidden"/>
                                      </p:to>
                                    </p:set>
                                  </p:childTnLst>
                                </p:cTn>
                              </p:par>
                              <p:par>
                                <p:cTn id="4819" presetID="1" presetClass="exit" presetSubtype="0" fill="hold" grpId="4" nodeType="withEffect">
                                  <p:stCondLst>
                                    <p:cond delay="0"/>
                                  </p:stCondLst>
                                  <p:childTnLst>
                                    <p:set>
                                      <p:cBhvr>
                                        <p:cTn id="4820" dur="1" fill="hold">
                                          <p:stCondLst>
                                            <p:cond delay="0"/>
                                          </p:stCondLst>
                                        </p:cTn>
                                        <p:tgtEl>
                                          <p:spTgt spid="222"/>
                                        </p:tgtEl>
                                        <p:attrNameLst>
                                          <p:attrName>style.visibility</p:attrName>
                                        </p:attrNameLst>
                                      </p:cBhvr>
                                      <p:to>
                                        <p:strVal val="hidden"/>
                                      </p:to>
                                    </p:set>
                                  </p:childTnLst>
                                </p:cTn>
                              </p:par>
                              <p:par>
                                <p:cTn id="4821" presetID="1" presetClass="exit" presetSubtype="0" fill="hold" grpId="4" nodeType="withEffect">
                                  <p:stCondLst>
                                    <p:cond delay="0"/>
                                  </p:stCondLst>
                                  <p:childTnLst>
                                    <p:set>
                                      <p:cBhvr>
                                        <p:cTn id="4822" dur="1" fill="hold">
                                          <p:stCondLst>
                                            <p:cond delay="0"/>
                                          </p:stCondLst>
                                        </p:cTn>
                                        <p:tgtEl>
                                          <p:spTgt spid="221"/>
                                        </p:tgtEl>
                                        <p:attrNameLst>
                                          <p:attrName>style.visibility</p:attrName>
                                        </p:attrNameLst>
                                      </p:cBhvr>
                                      <p:to>
                                        <p:strVal val="hidden"/>
                                      </p:to>
                                    </p:set>
                                  </p:childTnLst>
                                </p:cTn>
                              </p:par>
                              <p:par>
                                <p:cTn id="4823" presetID="1" presetClass="exit" presetSubtype="0" fill="hold" grpId="4" nodeType="withEffect">
                                  <p:stCondLst>
                                    <p:cond delay="0"/>
                                  </p:stCondLst>
                                  <p:childTnLst>
                                    <p:set>
                                      <p:cBhvr>
                                        <p:cTn id="4824" dur="1" fill="hold">
                                          <p:stCondLst>
                                            <p:cond delay="0"/>
                                          </p:stCondLst>
                                        </p:cTn>
                                        <p:tgtEl>
                                          <p:spTgt spid="224"/>
                                        </p:tgtEl>
                                        <p:attrNameLst>
                                          <p:attrName>style.visibility</p:attrName>
                                        </p:attrNameLst>
                                      </p:cBhvr>
                                      <p:to>
                                        <p:strVal val="hidden"/>
                                      </p:to>
                                    </p:set>
                                  </p:childTnLst>
                                </p:cTn>
                              </p:par>
                              <p:par>
                                <p:cTn id="4825" presetID="1" presetClass="exit" presetSubtype="0" fill="hold" grpId="4" nodeType="withEffect">
                                  <p:stCondLst>
                                    <p:cond delay="0"/>
                                  </p:stCondLst>
                                  <p:childTnLst>
                                    <p:set>
                                      <p:cBhvr>
                                        <p:cTn id="4826" dur="1" fill="hold">
                                          <p:stCondLst>
                                            <p:cond delay="0"/>
                                          </p:stCondLst>
                                        </p:cTn>
                                        <p:tgtEl>
                                          <p:spTgt spid="223"/>
                                        </p:tgtEl>
                                        <p:attrNameLst>
                                          <p:attrName>style.visibility</p:attrName>
                                        </p:attrNameLst>
                                      </p:cBhvr>
                                      <p:to>
                                        <p:strVal val="hidden"/>
                                      </p:to>
                                    </p:set>
                                  </p:childTnLst>
                                </p:cTn>
                              </p:par>
                              <p:par>
                                <p:cTn id="4827" presetID="1" presetClass="exit" presetSubtype="0" fill="hold" grpId="4" nodeType="withEffect">
                                  <p:stCondLst>
                                    <p:cond delay="0"/>
                                  </p:stCondLst>
                                  <p:childTnLst>
                                    <p:set>
                                      <p:cBhvr>
                                        <p:cTn id="4828" dur="1" fill="hold">
                                          <p:stCondLst>
                                            <p:cond delay="0"/>
                                          </p:stCondLst>
                                        </p:cTn>
                                        <p:tgtEl>
                                          <p:spTgt spid="226"/>
                                        </p:tgtEl>
                                        <p:attrNameLst>
                                          <p:attrName>style.visibility</p:attrName>
                                        </p:attrNameLst>
                                      </p:cBhvr>
                                      <p:to>
                                        <p:strVal val="hidden"/>
                                      </p:to>
                                    </p:set>
                                  </p:childTnLst>
                                </p:cTn>
                              </p:par>
                              <p:par>
                                <p:cTn id="4829" presetID="1" presetClass="exit" presetSubtype="0" fill="hold" grpId="4" nodeType="withEffect">
                                  <p:stCondLst>
                                    <p:cond delay="0"/>
                                  </p:stCondLst>
                                  <p:childTnLst>
                                    <p:set>
                                      <p:cBhvr>
                                        <p:cTn id="4830" dur="1" fill="hold">
                                          <p:stCondLst>
                                            <p:cond delay="0"/>
                                          </p:stCondLst>
                                        </p:cTn>
                                        <p:tgtEl>
                                          <p:spTgt spid="225"/>
                                        </p:tgtEl>
                                        <p:attrNameLst>
                                          <p:attrName>style.visibility</p:attrName>
                                        </p:attrNameLst>
                                      </p:cBhvr>
                                      <p:to>
                                        <p:strVal val="hidden"/>
                                      </p:to>
                                    </p:set>
                                  </p:childTnLst>
                                </p:cTn>
                              </p:par>
                              <p:par>
                                <p:cTn id="4831" presetID="1" presetClass="exit" presetSubtype="0" fill="hold" grpId="4" nodeType="withEffect">
                                  <p:stCondLst>
                                    <p:cond delay="0"/>
                                  </p:stCondLst>
                                  <p:childTnLst>
                                    <p:set>
                                      <p:cBhvr>
                                        <p:cTn id="4832" dur="1" fill="hold">
                                          <p:stCondLst>
                                            <p:cond delay="0"/>
                                          </p:stCondLst>
                                        </p:cTn>
                                        <p:tgtEl>
                                          <p:spTgt spid="228"/>
                                        </p:tgtEl>
                                        <p:attrNameLst>
                                          <p:attrName>style.visibility</p:attrName>
                                        </p:attrNameLst>
                                      </p:cBhvr>
                                      <p:to>
                                        <p:strVal val="hidden"/>
                                      </p:to>
                                    </p:set>
                                  </p:childTnLst>
                                </p:cTn>
                              </p:par>
                              <p:par>
                                <p:cTn id="4833" presetID="1" presetClass="exit" presetSubtype="0" fill="hold" grpId="4" nodeType="withEffect">
                                  <p:stCondLst>
                                    <p:cond delay="0"/>
                                  </p:stCondLst>
                                  <p:childTnLst>
                                    <p:set>
                                      <p:cBhvr>
                                        <p:cTn id="4834" dur="1" fill="hold">
                                          <p:stCondLst>
                                            <p:cond delay="0"/>
                                          </p:stCondLst>
                                        </p:cTn>
                                        <p:tgtEl>
                                          <p:spTgt spid="227"/>
                                        </p:tgtEl>
                                        <p:attrNameLst>
                                          <p:attrName>style.visibility</p:attrName>
                                        </p:attrNameLst>
                                      </p:cBhvr>
                                      <p:to>
                                        <p:strVal val="hidden"/>
                                      </p:to>
                                    </p:set>
                                  </p:childTnLst>
                                </p:cTn>
                              </p:par>
                              <p:par>
                                <p:cTn id="4835" presetID="1" presetClass="exit" presetSubtype="0" fill="hold" grpId="4" nodeType="withEffect">
                                  <p:stCondLst>
                                    <p:cond delay="0"/>
                                  </p:stCondLst>
                                  <p:childTnLst>
                                    <p:set>
                                      <p:cBhvr>
                                        <p:cTn id="4836" dur="1" fill="hold">
                                          <p:stCondLst>
                                            <p:cond delay="0"/>
                                          </p:stCondLst>
                                        </p:cTn>
                                        <p:tgtEl>
                                          <p:spTgt spid="230"/>
                                        </p:tgtEl>
                                        <p:attrNameLst>
                                          <p:attrName>style.visibility</p:attrName>
                                        </p:attrNameLst>
                                      </p:cBhvr>
                                      <p:to>
                                        <p:strVal val="hidden"/>
                                      </p:to>
                                    </p:set>
                                  </p:childTnLst>
                                </p:cTn>
                              </p:par>
                              <p:par>
                                <p:cTn id="4837" presetID="1" presetClass="exit" presetSubtype="0" fill="hold" grpId="4" nodeType="withEffect">
                                  <p:stCondLst>
                                    <p:cond delay="0"/>
                                  </p:stCondLst>
                                  <p:childTnLst>
                                    <p:set>
                                      <p:cBhvr>
                                        <p:cTn id="4838" dur="1" fill="hold">
                                          <p:stCondLst>
                                            <p:cond delay="0"/>
                                          </p:stCondLst>
                                        </p:cTn>
                                        <p:tgtEl>
                                          <p:spTgt spid="229"/>
                                        </p:tgtEl>
                                        <p:attrNameLst>
                                          <p:attrName>style.visibility</p:attrName>
                                        </p:attrNameLst>
                                      </p:cBhvr>
                                      <p:to>
                                        <p:strVal val="hidden"/>
                                      </p:to>
                                    </p:set>
                                  </p:childTnLst>
                                </p:cTn>
                              </p:par>
                              <p:par>
                                <p:cTn id="4839" presetID="1" presetClass="exit" presetSubtype="0" fill="hold" grpId="4" nodeType="withEffect">
                                  <p:stCondLst>
                                    <p:cond delay="0"/>
                                  </p:stCondLst>
                                  <p:childTnLst>
                                    <p:set>
                                      <p:cBhvr>
                                        <p:cTn id="4840" dur="1" fill="hold">
                                          <p:stCondLst>
                                            <p:cond delay="0"/>
                                          </p:stCondLst>
                                        </p:cTn>
                                        <p:tgtEl>
                                          <p:spTgt spid="231"/>
                                        </p:tgtEl>
                                        <p:attrNameLst>
                                          <p:attrName>style.visibility</p:attrName>
                                        </p:attrNameLst>
                                      </p:cBhvr>
                                      <p:to>
                                        <p:strVal val="hidden"/>
                                      </p:to>
                                    </p:set>
                                  </p:childTnLst>
                                </p:cTn>
                              </p:par>
                              <p:par>
                                <p:cTn id="4841" presetID="1" presetClass="exit" presetSubtype="0" fill="hold" grpId="4" nodeType="withEffect">
                                  <p:stCondLst>
                                    <p:cond delay="0"/>
                                  </p:stCondLst>
                                  <p:childTnLst>
                                    <p:set>
                                      <p:cBhvr>
                                        <p:cTn id="4842" dur="1" fill="hold">
                                          <p:stCondLst>
                                            <p:cond delay="0"/>
                                          </p:stCondLst>
                                        </p:cTn>
                                        <p:tgtEl>
                                          <p:spTgt spid="232"/>
                                        </p:tgtEl>
                                        <p:attrNameLst>
                                          <p:attrName>style.visibility</p:attrName>
                                        </p:attrNameLst>
                                      </p:cBhvr>
                                      <p:to>
                                        <p:strVal val="hidden"/>
                                      </p:to>
                                    </p:set>
                                  </p:childTnLst>
                                </p:cTn>
                              </p:par>
                              <p:par>
                                <p:cTn id="4843" presetID="1" presetClass="exit" presetSubtype="0" fill="hold" grpId="4" nodeType="withEffect">
                                  <p:stCondLst>
                                    <p:cond delay="0"/>
                                  </p:stCondLst>
                                  <p:childTnLst>
                                    <p:set>
                                      <p:cBhvr>
                                        <p:cTn id="4844" dur="1" fill="hold">
                                          <p:stCondLst>
                                            <p:cond delay="0"/>
                                          </p:stCondLst>
                                        </p:cTn>
                                        <p:tgtEl>
                                          <p:spTgt spid="234"/>
                                        </p:tgtEl>
                                        <p:attrNameLst>
                                          <p:attrName>style.visibility</p:attrName>
                                        </p:attrNameLst>
                                      </p:cBhvr>
                                      <p:to>
                                        <p:strVal val="hidden"/>
                                      </p:to>
                                    </p:set>
                                  </p:childTnLst>
                                </p:cTn>
                              </p:par>
                              <p:par>
                                <p:cTn id="4845" presetID="1" presetClass="exit" presetSubtype="0" fill="hold" grpId="4" nodeType="withEffect">
                                  <p:stCondLst>
                                    <p:cond delay="0"/>
                                  </p:stCondLst>
                                  <p:childTnLst>
                                    <p:set>
                                      <p:cBhvr>
                                        <p:cTn id="4846" dur="1" fill="hold">
                                          <p:stCondLst>
                                            <p:cond delay="0"/>
                                          </p:stCondLst>
                                        </p:cTn>
                                        <p:tgtEl>
                                          <p:spTgt spid="233"/>
                                        </p:tgtEl>
                                        <p:attrNameLst>
                                          <p:attrName>style.visibility</p:attrName>
                                        </p:attrNameLst>
                                      </p:cBhvr>
                                      <p:to>
                                        <p:strVal val="hidden"/>
                                      </p:to>
                                    </p:set>
                                  </p:childTnLst>
                                </p:cTn>
                              </p:par>
                              <p:par>
                                <p:cTn id="4847" presetID="1" presetClass="exit" presetSubtype="0" fill="hold" grpId="4" nodeType="withEffect">
                                  <p:stCondLst>
                                    <p:cond delay="0"/>
                                  </p:stCondLst>
                                  <p:childTnLst>
                                    <p:set>
                                      <p:cBhvr>
                                        <p:cTn id="4848" dur="1" fill="hold">
                                          <p:stCondLst>
                                            <p:cond delay="0"/>
                                          </p:stCondLst>
                                        </p:cTn>
                                        <p:tgtEl>
                                          <p:spTgt spid="236"/>
                                        </p:tgtEl>
                                        <p:attrNameLst>
                                          <p:attrName>style.visibility</p:attrName>
                                        </p:attrNameLst>
                                      </p:cBhvr>
                                      <p:to>
                                        <p:strVal val="hidden"/>
                                      </p:to>
                                    </p:set>
                                  </p:childTnLst>
                                </p:cTn>
                              </p:par>
                              <p:par>
                                <p:cTn id="4849" presetID="1" presetClass="exit" presetSubtype="0" fill="hold" grpId="4" nodeType="withEffect">
                                  <p:stCondLst>
                                    <p:cond delay="0"/>
                                  </p:stCondLst>
                                  <p:childTnLst>
                                    <p:set>
                                      <p:cBhvr>
                                        <p:cTn id="4850" dur="1" fill="hold">
                                          <p:stCondLst>
                                            <p:cond delay="0"/>
                                          </p:stCondLst>
                                        </p:cTn>
                                        <p:tgtEl>
                                          <p:spTgt spid="235"/>
                                        </p:tgtEl>
                                        <p:attrNameLst>
                                          <p:attrName>style.visibility</p:attrName>
                                        </p:attrNameLst>
                                      </p:cBhvr>
                                      <p:to>
                                        <p:strVal val="hidden"/>
                                      </p:to>
                                    </p:set>
                                  </p:childTnLst>
                                </p:cTn>
                              </p:par>
                              <p:par>
                                <p:cTn id="4851" presetID="1" presetClass="exit" presetSubtype="0" fill="hold" grpId="4" nodeType="withEffect">
                                  <p:stCondLst>
                                    <p:cond delay="0"/>
                                  </p:stCondLst>
                                  <p:childTnLst>
                                    <p:set>
                                      <p:cBhvr>
                                        <p:cTn id="4852" dur="1" fill="hold">
                                          <p:stCondLst>
                                            <p:cond delay="0"/>
                                          </p:stCondLst>
                                        </p:cTn>
                                        <p:tgtEl>
                                          <p:spTgt spid="238"/>
                                        </p:tgtEl>
                                        <p:attrNameLst>
                                          <p:attrName>style.visibility</p:attrName>
                                        </p:attrNameLst>
                                      </p:cBhvr>
                                      <p:to>
                                        <p:strVal val="hidden"/>
                                      </p:to>
                                    </p:set>
                                  </p:childTnLst>
                                </p:cTn>
                              </p:par>
                              <p:par>
                                <p:cTn id="4853" presetID="1" presetClass="exit" presetSubtype="0" fill="hold" grpId="4" nodeType="withEffect">
                                  <p:stCondLst>
                                    <p:cond delay="0"/>
                                  </p:stCondLst>
                                  <p:childTnLst>
                                    <p:set>
                                      <p:cBhvr>
                                        <p:cTn id="4854" dur="1" fill="hold">
                                          <p:stCondLst>
                                            <p:cond delay="0"/>
                                          </p:stCondLst>
                                        </p:cTn>
                                        <p:tgtEl>
                                          <p:spTgt spid="237"/>
                                        </p:tgtEl>
                                        <p:attrNameLst>
                                          <p:attrName>style.visibility</p:attrName>
                                        </p:attrNameLst>
                                      </p:cBhvr>
                                      <p:to>
                                        <p:strVal val="hidden"/>
                                      </p:to>
                                    </p:set>
                                  </p:childTnLst>
                                </p:cTn>
                              </p:par>
                              <p:par>
                                <p:cTn id="4855" presetID="1" presetClass="exit" presetSubtype="0" fill="hold" grpId="4" nodeType="withEffect">
                                  <p:stCondLst>
                                    <p:cond delay="0"/>
                                  </p:stCondLst>
                                  <p:childTnLst>
                                    <p:set>
                                      <p:cBhvr>
                                        <p:cTn id="4856" dur="1" fill="hold">
                                          <p:stCondLst>
                                            <p:cond delay="0"/>
                                          </p:stCondLst>
                                        </p:cTn>
                                        <p:tgtEl>
                                          <p:spTgt spid="240"/>
                                        </p:tgtEl>
                                        <p:attrNameLst>
                                          <p:attrName>style.visibility</p:attrName>
                                        </p:attrNameLst>
                                      </p:cBhvr>
                                      <p:to>
                                        <p:strVal val="hidden"/>
                                      </p:to>
                                    </p:set>
                                  </p:childTnLst>
                                </p:cTn>
                              </p:par>
                              <p:par>
                                <p:cTn id="4857" presetID="1" presetClass="exit" presetSubtype="0" fill="hold" grpId="4" nodeType="withEffect">
                                  <p:stCondLst>
                                    <p:cond delay="0"/>
                                  </p:stCondLst>
                                  <p:childTnLst>
                                    <p:set>
                                      <p:cBhvr>
                                        <p:cTn id="4858" dur="1" fill="hold">
                                          <p:stCondLst>
                                            <p:cond delay="0"/>
                                          </p:stCondLst>
                                        </p:cTn>
                                        <p:tgtEl>
                                          <p:spTgt spid="239"/>
                                        </p:tgtEl>
                                        <p:attrNameLst>
                                          <p:attrName>style.visibility</p:attrName>
                                        </p:attrNameLst>
                                      </p:cBhvr>
                                      <p:to>
                                        <p:strVal val="hidden"/>
                                      </p:to>
                                    </p:set>
                                  </p:childTnLst>
                                </p:cTn>
                              </p:par>
                              <p:par>
                                <p:cTn id="4859" presetID="1" presetClass="exit" presetSubtype="0" fill="hold" grpId="4" nodeType="withEffect">
                                  <p:stCondLst>
                                    <p:cond delay="0"/>
                                  </p:stCondLst>
                                  <p:childTnLst>
                                    <p:set>
                                      <p:cBhvr>
                                        <p:cTn id="4860" dur="1" fill="hold">
                                          <p:stCondLst>
                                            <p:cond delay="0"/>
                                          </p:stCondLst>
                                        </p:cTn>
                                        <p:tgtEl>
                                          <p:spTgt spid="242"/>
                                        </p:tgtEl>
                                        <p:attrNameLst>
                                          <p:attrName>style.visibility</p:attrName>
                                        </p:attrNameLst>
                                      </p:cBhvr>
                                      <p:to>
                                        <p:strVal val="hidden"/>
                                      </p:to>
                                    </p:set>
                                  </p:childTnLst>
                                </p:cTn>
                              </p:par>
                              <p:par>
                                <p:cTn id="4861" presetID="1" presetClass="exit" presetSubtype="0" fill="hold" grpId="4" nodeType="withEffect">
                                  <p:stCondLst>
                                    <p:cond delay="0"/>
                                  </p:stCondLst>
                                  <p:childTnLst>
                                    <p:set>
                                      <p:cBhvr>
                                        <p:cTn id="4862" dur="1" fill="hold">
                                          <p:stCondLst>
                                            <p:cond delay="0"/>
                                          </p:stCondLst>
                                        </p:cTn>
                                        <p:tgtEl>
                                          <p:spTgt spid="241"/>
                                        </p:tgtEl>
                                        <p:attrNameLst>
                                          <p:attrName>style.visibility</p:attrName>
                                        </p:attrNameLst>
                                      </p:cBhvr>
                                      <p:to>
                                        <p:strVal val="hidden"/>
                                      </p:to>
                                    </p:set>
                                  </p:childTnLst>
                                </p:cTn>
                              </p:par>
                              <p:par>
                                <p:cTn id="4863" presetID="1" presetClass="exit" presetSubtype="0" fill="hold" grpId="4" nodeType="withEffect">
                                  <p:stCondLst>
                                    <p:cond delay="0"/>
                                  </p:stCondLst>
                                  <p:childTnLst>
                                    <p:set>
                                      <p:cBhvr>
                                        <p:cTn id="4864" dur="1" fill="hold">
                                          <p:stCondLst>
                                            <p:cond delay="0"/>
                                          </p:stCondLst>
                                        </p:cTn>
                                        <p:tgtEl>
                                          <p:spTgt spid="244"/>
                                        </p:tgtEl>
                                        <p:attrNameLst>
                                          <p:attrName>style.visibility</p:attrName>
                                        </p:attrNameLst>
                                      </p:cBhvr>
                                      <p:to>
                                        <p:strVal val="hidden"/>
                                      </p:to>
                                    </p:set>
                                  </p:childTnLst>
                                </p:cTn>
                              </p:par>
                              <p:par>
                                <p:cTn id="4865" presetID="1" presetClass="exit" presetSubtype="0" fill="hold" grpId="4" nodeType="withEffect">
                                  <p:stCondLst>
                                    <p:cond delay="0"/>
                                  </p:stCondLst>
                                  <p:childTnLst>
                                    <p:set>
                                      <p:cBhvr>
                                        <p:cTn id="4866" dur="1" fill="hold">
                                          <p:stCondLst>
                                            <p:cond delay="0"/>
                                          </p:stCondLst>
                                        </p:cTn>
                                        <p:tgtEl>
                                          <p:spTgt spid="243"/>
                                        </p:tgtEl>
                                        <p:attrNameLst>
                                          <p:attrName>style.visibility</p:attrName>
                                        </p:attrNameLst>
                                      </p:cBhvr>
                                      <p:to>
                                        <p:strVal val="hidden"/>
                                      </p:to>
                                    </p:set>
                                  </p:childTnLst>
                                </p:cTn>
                              </p:par>
                              <p:par>
                                <p:cTn id="4867" presetID="1" presetClass="exit" presetSubtype="0" fill="hold" grpId="4" nodeType="withEffect">
                                  <p:stCondLst>
                                    <p:cond delay="0"/>
                                  </p:stCondLst>
                                  <p:childTnLst>
                                    <p:set>
                                      <p:cBhvr>
                                        <p:cTn id="4868" dur="1" fill="hold">
                                          <p:stCondLst>
                                            <p:cond delay="0"/>
                                          </p:stCondLst>
                                        </p:cTn>
                                        <p:tgtEl>
                                          <p:spTgt spid="246"/>
                                        </p:tgtEl>
                                        <p:attrNameLst>
                                          <p:attrName>style.visibility</p:attrName>
                                        </p:attrNameLst>
                                      </p:cBhvr>
                                      <p:to>
                                        <p:strVal val="hidden"/>
                                      </p:to>
                                    </p:set>
                                  </p:childTnLst>
                                </p:cTn>
                              </p:par>
                              <p:par>
                                <p:cTn id="4869" presetID="1" presetClass="exit" presetSubtype="0" fill="hold" grpId="4" nodeType="withEffect">
                                  <p:stCondLst>
                                    <p:cond delay="0"/>
                                  </p:stCondLst>
                                  <p:childTnLst>
                                    <p:set>
                                      <p:cBhvr>
                                        <p:cTn id="4870" dur="1" fill="hold">
                                          <p:stCondLst>
                                            <p:cond delay="0"/>
                                          </p:stCondLst>
                                        </p:cTn>
                                        <p:tgtEl>
                                          <p:spTgt spid="245"/>
                                        </p:tgtEl>
                                        <p:attrNameLst>
                                          <p:attrName>style.visibility</p:attrName>
                                        </p:attrNameLst>
                                      </p:cBhvr>
                                      <p:to>
                                        <p:strVal val="hidden"/>
                                      </p:to>
                                    </p:set>
                                  </p:childTnLst>
                                </p:cTn>
                              </p:par>
                              <p:par>
                                <p:cTn id="4871" presetID="1" presetClass="exit" presetSubtype="0" fill="hold" grpId="4" nodeType="withEffect">
                                  <p:stCondLst>
                                    <p:cond delay="0"/>
                                  </p:stCondLst>
                                  <p:childTnLst>
                                    <p:set>
                                      <p:cBhvr>
                                        <p:cTn id="4872" dur="1" fill="hold">
                                          <p:stCondLst>
                                            <p:cond delay="0"/>
                                          </p:stCondLst>
                                        </p:cTn>
                                        <p:tgtEl>
                                          <p:spTgt spid="248"/>
                                        </p:tgtEl>
                                        <p:attrNameLst>
                                          <p:attrName>style.visibility</p:attrName>
                                        </p:attrNameLst>
                                      </p:cBhvr>
                                      <p:to>
                                        <p:strVal val="hidden"/>
                                      </p:to>
                                    </p:set>
                                  </p:childTnLst>
                                </p:cTn>
                              </p:par>
                              <p:par>
                                <p:cTn id="4873" presetID="1" presetClass="exit" presetSubtype="0" fill="hold" grpId="4" nodeType="withEffect">
                                  <p:stCondLst>
                                    <p:cond delay="0"/>
                                  </p:stCondLst>
                                  <p:childTnLst>
                                    <p:set>
                                      <p:cBhvr>
                                        <p:cTn id="4874" dur="1" fill="hold">
                                          <p:stCondLst>
                                            <p:cond delay="0"/>
                                          </p:stCondLst>
                                        </p:cTn>
                                        <p:tgtEl>
                                          <p:spTgt spid="247"/>
                                        </p:tgtEl>
                                        <p:attrNameLst>
                                          <p:attrName>style.visibility</p:attrName>
                                        </p:attrNameLst>
                                      </p:cBhvr>
                                      <p:to>
                                        <p:strVal val="hidden"/>
                                      </p:to>
                                    </p:set>
                                  </p:childTnLst>
                                </p:cTn>
                              </p:par>
                              <p:par>
                                <p:cTn id="4875" presetID="1" presetClass="exit" presetSubtype="0" fill="hold" grpId="4" nodeType="withEffect">
                                  <p:stCondLst>
                                    <p:cond delay="0"/>
                                  </p:stCondLst>
                                  <p:childTnLst>
                                    <p:set>
                                      <p:cBhvr>
                                        <p:cTn id="4876" dur="1" fill="hold">
                                          <p:stCondLst>
                                            <p:cond delay="0"/>
                                          </p:stCondLst>
                                        </p:cTn>
                                        <p:tgtEl>
                                          <p:spTgt spid="250"/>
                                        </p:tgtEl>
                                        <p:attrNameLst>
                                          <p:attrName>style.visibility</p:attrName>
                                        </p:attrNameLst>
                                      </p:cBhvr>
                                      <p:to>
                                        <p:strVal val="hidden"/>
                                      </p:to>
                                    </p:set>
                                  </p:childTnLst>
                                </p:cTn>
                              </p:par>
                              <p:par>
                                <p:cTn id="4877" presetID="1" presetClass="exit" presetSubtype="0" fill="hold" grpId="4" nodeType="withEffect">
                                  <p:stCondLst>
                                    <p:cond delay="0"/>
                                  </p:stCondLst>
                                  <p:childTnLst>
                                    <p:set>
                                      <p:cBhvr>
                                        <p:cTn id="4878" dur="1" fill="hold">
                                          <p:stCondLst>
                                            <p:cond delay="0"/>
                                          </p:stCondLst>
                                        </p:cTn>
                                        <p:tgtEl>
                                          <p:spTgt spid="249"/>
                                        </p:tgtEl>
                                        <p:attrNameLst>
                                          <p:attrName>style.visibility</p:attrName>
                                        </p:attrNameLst>
                                      </p:cBhvr>
                                      <p:to>
                                        <p:strVal val="hidden"/>
                                      </p:to>
                                    </p:set>
                                  </p:childTnLst>
                                </p:cTn>
                              </p:par>
                              <p:par>
                                <p:cTn id="4879" presetID="1" presetClass="exit" presetSubtype="0" fill="hold" grpId="4" nodeType="withEffect">
                                  <p:stCondLst>
                                    <p:cond delay="0"/>
                                  </p:stCondLst>
                                  <p:childTnLst>
                                    <p:set>
                                      <p:cBhvr>
                                        <p:cTn id="4880" dur="1" fill="hold">
                                          <p:stCondLst>
                                            <p:cond delay="0"/>
                                          </p:stCondLst>
                                        </p:cTn>
                                        <p:tgtEl>
                                          <p:spTgt spid="251"/>
                                        </p:tgtEl>
                                        <p:attrNameLst>
                                          <p:attrName>style.visibility</p:attrName>
                                        </p:attrNameLst>
                                      </p:cBhvr>
                                      <p:to>
                                        <p:strVal val="hidden"/>
                                      </p:to>
                                    </p:set>
                                  </p:childTnLst>
                                </p:cTn>
                              </p:par>
                              <p:par>
                                <p:cTn id="4881" presetID="1" presetClass="exit" presetSubtype="0" fill="hold" grpId="4" nodeType="withEffect">
                                  <p:stCondLst>
                                    <p:cond delay="0"/>
                                  </p:stCondLst>
                                  <p:childTnLst>
                                    <p:set>
                                      <p:cBhvr>
                                        <p:cTn id="4882" dur="1" fill="hold">
                                          <p:stCondLst>
                                            <p:cond delay="0"/>
                                          </p:stCondLst>
                                        </p:cTn>
                                        <p:tgtEl>
                                          <p:spTgt spid="252"/>
                                        </p:tgtEl>
                                        <p:attrNameLst>
                                          <p:attrName>style.visibility</p:attrName>
                                        </p:attrNameLst>
                                      </p:cBhvr>
                                      <p:to>
                                        <p:strVal val="hidden"/>
                                      </p:to>
                                    </p:set>
                                  </p:childTnLst>
                                </p:cTn>
                              </p:par>
                              <p:par>
                                <p:cTn id="4883" presetID="1" presetClass="exit" presetSubtype="0" fill="hold" grpId="4" nodeType="withEffect">
                                  <p:stCondLst>
                                    <p:cond delay="0"/>
                                  </p:stCondLst>
                                  <p:childTnLst>
                                    <p:set>
                                      <p:cBhvr>
                                        <p:cTn id="4884" dur="1" fill="hold">
                                          <p:stCondLst>
                                            <p:cond delay="0"/>
                                          </p:stCondLst>
                                        </p:cTn>
                                        <p:tgtEl>
                                          <p:spTgt spid="254"/>
                                        </p:tgtEl>
                                        <p:attrNameLst>
                                          <p:attrName>style.visibility</p:attrName>
                                        </p:attrNameLst>
                                      </p:cBhvr>
                                      <p:to>
                                        <p:strVal val="hidden"/>
                                      </p:to>
                                    </p:set>
                                  </p:childTnLst>
                                </p:cTn>
                              </p:par>
                              <p:par>
                                <p:cTn id="4885" presetID="1" presetClass="exit" presetSubtype="0" fill="hold" grpId="4" nodeType="withEffect">
                                  <p:stCondLst>
                                    <p:cond delay="0"/>
                                  </p:stCondLst>
                                  <p:childTnLst>
                                    <p:set>
                                      <p:cBhvr>
                                        <p:cTn id="4886" dur="1" fill="hold">
                                          <p:stCondLst>
                                            <p:cond delay="0"/>
                                          </p:stCondLst>
                                        </p:cTn>
                                        <p:tgtEl>
                                          <p:spTgt spid="253"/>
                                        </p:tgtEl>
                                        <p:attrNameLst>
                                          <p:attrName>style.visibility</p:attrName>
                                        </p:attrNameLst>
                                      </p:cBhvr>
                                      <p:to>
                                        <p:strVal val="hidden"/>
                                      </p:to>
                                    </p:set>
                                  </p:childTnLst>
                                </p:cTn>
                              </p:par>
                              <p:par>
                                <p:cTn id="4887" presetID="1" presetClass="exit" presetSubtype="0" fill="hold" grpId="4" nodeType="withEffect">
                                  <p:stCondLst>
                                    <p:cond delay="0"/>
                                  </p:stCondLst>
                                  <p:childTnLst>
                                    <p:set>
                                      <p:cBhvr>
                                        <p:cTn id="4888" dur="1" fill="hold">
                                          <p:stCondLst>
                                            <p:cond delay="0"/>
                                          </p:stCondLst>
                                        </p:cTn>
                                        <p:tgtEl>
                                          <p:spTgt spid="256"/>
                                        </p:tgtEl>
                                        <p:attrNameLst>
                                          <p:attrName>style.visibility</p:attrName>
                                        </p:attrNameLst>
                                      </p:cBhvr>
                                      <p:to>
                                        <p:strVal val="hidden"/>
                                      </p:to>
                                    </p:set>
                                  </p:childTnLst>
                                </p:cTn>
                              </p:par>
                              <p:par>
                                <p:cTn id="4889" presetID="1" presetClass="exit" presetSubtype="0" fill="hold" grpId="4" nodeType="withEffect">
                                  <p:stCondLst>
                                    <p:cond delay="0"/>
                                  </p:stCondLst>
                                  <p:childTnLst>
                                    <p:set>
                                      <p:cBhvr>
                                        <p:cTn id="4890" dur="1" fill="hold">
                                          <p:stCondLst>
                                            <p:cond delay="0"/>
                                          </p:stCondLst>
                                        </p:cTn>
                                        <p:tgtEl>
                                          <p:spTgt spid="255"/>
                                        </p:tgtEl>
                                        <p:attrNameLst>
                                          <p:attrName>style.visibility</p:attrName>
                                        </p:attrNameLst>
                                      </p:cBhvr>
                                      <p:to>
                                        <p:strVal val="hidden"/>
                                      </p:to>
                                    </p:set>
                                  </p:childTnLst>
                                </p:cTn>
                              </p:par>
                              <p:par>
                                <p:cTn id="4891" presetID="1" presetClass="exit" presetSubtype="0" fill="hold" grpId="4" nodeType="withEffect">
                                  <p:stCondLst>
                                    <p:cond delay="0"/>
                                  </p:stCondLst>
                                  <p:childTnLst>
                                    <p:set>
                                      <p:cBhvr>
                                        <p:cTn id="4892" dur="1" fill="hold">
                                          <p:stCondLst>
                                            <p:cond delay="0"/>
                                          </p:stCondLst>
                                        </p:cTn>
                                        <p:tgtEl>
                                          <p:spTgt spid="258"/>
                                        </p:tgtEl>
                                        <p:attrNameLst>
                                          <p:attrName>style.visibility</p:attrName>
                                        </p:attrNameLst>
                                      </p:cBhvr>
                                      <p:to>
                                        <p:strVal val="hidden"/>
                                      </p:to>
                                    </p:set>
                                  </p:childTnLst>
                                </p:cTn>
                              </p:par>
                              <p:par>
                                <p:cTn id="4893" presetID="1" presetClass="exit" presetSubtype="0" fill="hold" grpId="4" nodeType="withEffect">
                                  <p:stCondLst>
                                    <p:cond delay="0"/>
                                  </p:stCondLst>
                                  <p:childTnLst>
                                    <p:set>
                                      <p:cBhvr>
                                        <p:cTn id="4894" dur="1" fill="hold">
                                          <p:stCondLst>
                                            <p:cond delay="0"/>
                                          </p:stCondLst>
                                        </p:cTn>
                                        <p:tgtEl>
                                          <p:spTgt spid="257"/>
                                        </p:tgtEl>
                                        <p:attrNameLst>
                                          <p:attrName>style.visibility</p:attrName>
                                        </p:attrNameLst>
                                      </p:cBhvr>
                                      <p:to>
                                        <p:strVal val="hidden"/>
                                      </p:to>
                                    </p:set>
                                  </p:childTnLst>
                                </p:cTn>
                              </p:par>
                              <p:par>
                                <p:cTn id="4895" presetID="1" presetClass="exit" presetSubtype="0" fill="hold" grpId="4" nodeType="withEffect">
                                  <p:stCondLst>
                                    <p:cond delay="0"/>
                                  </p:stCondLst>
                                  <p:childTnLst>
                                    <p:set>
                                      <p:cBhvr>
                                        <p:cTn id="4896" dur="1" fill="hold">
                                          <p:stCondLst>
                                            <p:cond delay="0"/>
                                          </p:stCondLst>
                                        </p:cTn>
                                        <p:tgtEl>
                                          <p:spTgt spid="260"/>
                                        </p:tgtEl>
                                        <p:attrNameLst>
                                          <p:attrName>style.visibility</p:attrName>
                                        </p:attrNameLst>
                                      </p:cBhvr>
                                      <p:to>
                                        <p:strVal val="hidden"/>
                                      </p:to>
                                    </p:set>
                                  </p:childTnLst>
                                </p:cTn>
                              </p:par>
                              <p:par>
                                <p:cTn id="4897" presetID="1" presetClass="exit" presetSubtype="0" fill="hold" grpId="4" nodeType="withEffect">
                                  <p:stCondLst>
                                    <p:cond delay="0"/>
                                  </p:stCondLst>
                                  <p:childTnLst>
                                    <p:set>
                                      <p:cBhvr>
                                        <p:cTn id="4898" dur="1" fill="hold">
                                          <p:stCondLst>
                                            <p:cond delay="0"/>
                                          </p:stCondLst>
                                        </p:cTn>
                                        <p:tgtEl>
                                          <p:spTgt spid="259"/>
                                        </p:tgtEl>
                                        <p:attrNameLst>
                                          <p:attrName>style.visibility</p:attrName>
                                        </p:attrNameLst>
                                      </p:cBhvr>
                                      <p:to>
                                        <p:strVal val="hidden"/>
                                      </p:to>
                                    </p:set>
                                  </p:childTnLst>
                                </p:cTn>
                              </p:par>
                              <p:par>
                                <p:cTn id="4899" presetID="1" presetClass="exit" presetSubtype="0" fill="hold" grpId="4" nodeType="withEffect">
                                  <p:stCondLst>
                                    <p:cond delay="0"/>
                                  </p:stCondLst>
                                  <p:childTnLst>
                                    <p:set>
                                      <p:cBhvr>
                                        <p:cTn id="4900" dur="1" fill="hold">
                                          <p:stCondLst>
                                            <p:cond delay="0"/>
                                          </p:stCondLst>
                                        </p:cTn>
                                        <p:tgtEl>
                                          <p:spTgt spid="262"/>
                                        </p:tgtEl>
                                        <p:attrNameLst>
                                          <p:attrName>style.visibility</p:attrName>
                                        </p:attrNameLst>
                                      </p:cBhvr>
                                      <p:to>
                                        <p:strVal val="hidden"/>
                                      </p:to>
                                    </p:set>
                                  </p:childTnLst>
                                </p:cTn>
                              </p:par>
                              <p:par>
                                <p:cTn id="4901" presetID="1" presetClass="exit" presetSubtype="0" fill="hold" grpId="4" nodeType="withEffect">
                                  <p:stCondLst>
                                    <p:cond delay="0"/>
                                  </p:stCondLst>
                                  <p:childTnLst>
                                    <p:set>
                                      <p:cBhvr>
                                        <p:cTn id="4902" dur="1" fill="hold">
                                          <p:stCondLst>
                                            <p:cond delay="0"/>
                                          </p:stCondLst>
                                        </p:cTn>
                                        <p:tgtEl>
                                          <p:spTgt spid="261"/>
                                        </p:tgtEl>
                                        <p:attrNameLst>
                                          <p:attrName>style.visibility</p:attrName>
                                        </p:attrNameLst>
                                      </p:cBhvr>
                                      <p:to>
                                        <p:strVal val="hidden"/>
                                      </p:to>
                                    </p:set>
                                  </p:childTnLst>
                                </p:cTn>
                              </p:par>
                              <p:par>
                                <p:cTn id="4903" presetID="1" presetClass="exit" presetSubtype="0" fill="hold" grpId="4" nodeType="withEffect">
                                  <p:stCondLst>
                                    <p:cond delay="0"/>
                                  </p:stCondLst>
                                  <p:childTnLst>
                                    <p:set>
                                      <p:cBhvr>
                                        <p:cTn id="4904" dur="1" fill="hold">
                                          <p:stCondLst>
                                            <p:cond delay="0"/>
                                          </p:stCondLst>
                                        </p:cTn>
                                        <p:tgtEl>
                                          <p:spTgt spid="264"/>
                                        </p:tgtEl>
                                        <p:attrNameLst>
                                          <p:attrName>style.visibility</p:attrName>
                                        </p:attrNameLst>
                                      </p:cBhvr>
                                      <p:to>
                                        <p:strVal val="hidden"/>
                                      </p:to>
                                    </p:set>
                                  </p:childTnLst>
                                </p:cTn>
                              </p:par>
                              <p:par>
                                <p:cTn id="4905" presetID="1" presetClass="exit" presetSubtype="0" fill="hold" grpId="4" nodeType="withEffect">
                                  <p:stCondLst>
                                    <p:cond delay="0"/>
                                  </p:stCondLst>
                                  <p:childTnLst>
                                    <p:set>
                                      <p:cBhvr>
                                        <p:cTn id="4906" dur="1" fill="hold">
                                          <p:stCondLst>
                                            <p:cond delay="0"/>
                                          </p:stCondLst>
                                        </p:cTn>
                                        <p:tgtEl>
                                          <p:spTgt spid="263"/>
                                        </p:tgtEl>
                                        <p:attrNameLst>
                                          <p:attrName>style.visibility</p:attrName>
                                        </p:attrNameLst>
                                      </p:cBhvr>
                                      <p:to>
                                        <p:strVal val="hidden"/>
                                      </p:to>
                                    </p:set>
                                  </p:childTnLst>
                                </p:cTn>
                              </p:par>
                              <p:par>
                                <p:cTn id="4907" presetID="1" presetClass="exit" presetSubtype="0" fill="hold" grpId="4" nodeType="withEffect">
                                  <p:stCondLst>
                                    <p:cond delay="0"/>
                                  </p:stCondLst>
                                  <p:childTnLst>
                                    <p:set>
                                      <p:cBhvr>
                                        <p:cTn id="4908" dur="1" fill="hold">
                                          <p:stCondLst>
                                            <p:cond delay="0"/>
                                          </p:stCondLst>
                                        </p:cTn>
                                        <p:tgtEl>
                                          <p:spTgt spid="266"/>
                                        </p:tgtEl>
                                        <p:attrNameLst>
                                          <p:attrName>style.visibility</p:attrName>
                                        </p:attrNameLst>
                                      </p:cBhvr>
                                      <p:to>
                                        <p:strVal val="hidden"/>
                                      </p:to>
                                    </p:set>
                                  </p:childTnLst>
                                </p:cTn>
                              </p:par>
                              <p:par>
                                <p:cTn id="4909" presetID="1" presetClass="exit" presetSubtype="0" fill="hold" grpId="4" nodeType="withEffect">
                                  <p:stCondLst>
                                    <p:cond delay="0"/>
                                  </p:stCondLst>
                                  <p:childTnLst>
                                    <p:set>
                                      <p:cBhvr>
                                        <p:cTn id="4910" dur="1" fill="hold">
                                          <p:stCondLst>
                                            <p:cond delay="0"/>
                                          </p:stCondLst>
                                        </p:cTn>
                                        <p:tgtEl>
                                          <p:spTgt spid="265"/>
                                        </p:tgtEl>
                                        <p:attrNameLst>
                                          <p:attrName>style.visibility</p:attrName>
                                        </p:attrNameLst>
                                      </p:cBhvr>
                                      <p:to>
                                        <p:strVal val="hidden"/>
                                      </p:to>
                                    </p:set>
                                  </p:childTnLst>
                                </p:cTn>
                              </p:par>
                              <p:par>
                                <p:cTn id="4911" presetID="1" presetClass="exit" presetSubtype="0" fill="hold" grpId="4" nodeType="withEffect">
                                  <p:stCondLst>
                                    <p:cond delay="0"/>
                                  </p:stCondLst>
                                  <p:childTnLst>
                                    <p:set>
                                      <p:cBhvr>
                                        <p:cTn id="4912" dur="1" fill="hold">
                                          <p:stCondLst>
                                            <p:cond delay="0"/>
                                          </p:stCondLst>
                                        </p:cTn>
                                        <p:tgtEl>
                                          <p:spTgt spid="268"/>
                                        </p:tgtEl>
                                        <p:attrNameLst>
                                          <p:attrName>style.visibility</p:attrName>
                                        </p:attrNameLst>
                                      </p:cBhvr>
                                      <p:to>
                                        <p:strVal val="hidden"/>
                                      </p:to>
                                    </p:set>
                                  </p:childTnLst>
                                </p:cTn>
                              </p:par>
                              <p:par>
                                <p:cTn id="4913" presetID="1" presetClass="exit" presetSubtype="0" fill="hold" grpId="4" nodeType="withEffect">
                                  <p:stCondLst>
                                    <p:cond delay="0"/>
                                  </p:stCondLst>
                                  <p:childTnLst>
                                    <p:set>
                                      <p:cBhvr>
                                        <p:cTn id="4914" dur="1" fill="hold">
                                          <p:stCondLst>
                                            <p:cond delay="0"/>
                                          </p:stCondLst>
                                        </p:cTn>
                                        <p:tgtEl>
                                          <p:spTgt spid="267"/>
                                        </p:tgtEl>
                                        <p:attrNameLst>
                                          <p:attrName>style.visibility</p:attrName>
                                        </p:attrNameLst>
                                      </p:cBhvr>
                                      <p:to>
                                        <p:strVal val="hidden"/>
                                      </p:to>
                                    </p:set>
                                  </p:childTnLst>
                                </p:cTn>
                              </p:par>
                              <p:par>
                                <p:cTn id="4915" presetID="1" presetClass="exit" presetSubtype="0" fill="hold" grpId="4" nodeType="withEffect">
                                  <p:stCondLst>
                                    <p:cond delay="0"/>
                                  </p:stCondLst>
                                  <p:childTnLst>
                                    <p:set>
                                      <p:cBhvr>
                                        <p:cTn id="4916" dur="1" fill="hold">
                                          <p:stCondLst>
                                            <p:cond delay="0"/>
                                          </p:stCondLst>
                                        </p:cTn>
                                        <p:tgtEl>
                                          <p:spTgt spid="270"/>
                                        </p:tgtEl>
                                        <p:attrNameLst>
                                          <p:attrName>style.visibility</p:attrName>
                                        </p:attrNameLst>
                                      </p:cBhvr>
                                      <p:to>
                                        <p:strVal val="hidden"/>
                                      </p:to>
                                    </p:set>
                                  </p:childTnLst>
                                </p:cTn>
                              </p:par>
                              <p:par>
                                <p:cTn id="4917" presetID="1" presetClass="exit" presetSubtype="0" fill="hold" grpId="4" nodeType="withEffect">
                                  <p:stCondLst>
                                    <p:cond delay="0"/>
                                  </p:stCondLst>
                                  <p:childTnLst>
                                    <p:set>
                                      <p:cBhvr>
                                        <p:cTn id="4918" dur="1" fill="hold">
                                          <p:stCondLst>
                                            <p:cond delay="0"/>
                                          </p:stCondLst>
                                        </p:cTn>
                                        <p:tgtEl>
                                          <p:spTgt spid="269"/>
                                        </p:tgtEl>
                                        <p:attrNameLst>
                                          <p:attrName>style.visibility</p:attrName>
                                        </p:attrNameLst>
                                      </p:cBhvr>
                                      <p:to>
                                        <p:strVal val="hidden"/>
                                      </p:to>
                                    </p:set>
                                  </p:childTnLst>
                                </p:cTn>
                              </p:par>
                              <p:par>
                                <p:cTn id="4919" presetID="1" presetClass="exit" presetSubtype="0" fill="hold" grpId="4" nodeType="withEffect">
                                  <p:stCondLst>
                                    <p:cond delay="0"/>
                                  </p:stCondLst>
                                  <p:childTnLst>
                                    <p:set>
                                      <p:cBhvr>
                                        <p:cTn id="4920" dur="1" fill="hold">
                                          <p:stCondLst>
                                            <p:cond delay="0"/>
                                          </p:stCondLst>
                                        </p:cTn>
                                        <p:tgtEl>
                                          <p:spTgt spid="271"/>
                                        </p:tgtEl>
                                        <p:attrNameLst>
                                          <p:attrName>style.visibility</p:attrName>
                                        </p:attrNameLst>
                                      </p:cBhvr>
                                      <p:to>
                                        <p:strVal val="hidden"/>
                                      </p:to>
                                    </p:set>
                                  </p:childTnLst>
                                </p:cTn>
                              </p:par>
                              <p:par>
                                <p:cTn id="4921" presetID="1" presetClass="exit" presetSubtype="0" fill="hold" grpId="4" nodeType="withEffect">
                                  <p:stCondLst>
                                    <p:cond delay="0"/>
                                  </p:stCondLst>
                                  <p:childTnLst>
                                    <p:set>
                                      <p:cBhvr>
                                        <p:cTn id="4922" dur="1" fill="hold">
                                          <p:stCondLst>
                                            <p:cond delay="0"/>
                                          </p:stCondLst>
                                        </p:cTn>
                                        <p:tgtEl>
                                          <p:spTgt spid="272"/>
                                        </p:tgtEl>
                                        <p:attrNameLst>
                                          <p:attrName>style.visibility</p:attrName>
                                        </p:attrNameLst>
                                      </p:cBhvr>
                                      <p:to>
                                        <p:strVal val="hidden"/>
                                      </p:to>
                                    </p:set>
                                  </p:childTnLst>
                                </p:cTn>
                              </p:par>
                              <p:par>
                                <p:cTn id="4923" presetID="1" presetClass="exit" presetSubtype="0" fill="hold" grpId="4" nodeType="withEffect">
                                  <p:stCondLst>
                                    <p:cond delay="0"/>
                                  </p:stCondLst>
                                  <p:childTnLst>
                                    <p:set>
                                      <p:cBhvr>
                                        <p:cTn id="4924" dur="1" fill="hold">
                                          <p:stCondLst>
                                            <p:cond delay="0"/>
                                          </p:stCondLst>
                                        </p:cTn>
                                        <p:tgtEl>
                                          <p:spTgt spid="274"/>
                                        </p:tgtEl>
                                        <p:attrNameLst>
                                          <p:attrName>style.visibility</p:attrName>
                                        </p:attrNameLst>
                                      </p:cBhvr>
                                      <p:to>
                                        <p:strVal val="hidden"/>
                                      </p:to>
                                    </p:set>
                                  </p:childTnLst>
                                </p:cTn>
                              </p:par>
                              <p:par>
                                <p:cTn id="4925" presetID="1" presetClass="exit" presetSubtype="0" fill="hold" grpId="4" nodeType="withEffect">
                                  <p:stCondLst>
                                    <p:cond delay="0"/>
                                  </p:stCondLst>
                                  <p:childTnLst>
                                    <p:set>
                                      <p:cBhvr>
                                        <p:cTn id="4926" dur="1" fill="hold">
                                          <p:stCondLst>
                                            <p:cond delay="0"/>
                                          </p:stCondLst>
                                        </p:cTn>
                                        <p:tgtEl>
                                          <p:spTgt spid="273"/>
                                        </p:tgtEl>
                                        <p:attrNameLst>
                                          <p:attrName>style.visibility</p:attrName>
                                        </p:attrNameLst>
                                      </p:cBhvr>
                                      <p:to>
                                        <p:strVal val="hidden"/>
                                      </p:to>
                                    </p:set>
                                  </p:childTnLst>
                                </p:cTn>
                              </p:par>
                              <p:par>
                                <p:cTn id="4927" presetID="1" presetClass="exit" presetSubtype="0" fill="hold" grpId="4" nodeType="withEffect">
                                  <p:stCondLst>
                                    <p:cond delay="0"/>
                                  </p:stCondLst>
                                  <p:childTnLst>
                                    <p:set>
                                      <p:cBhvr>
                                        <p:cTn id="4928" dur="1" fill="hold">
                                          <p:stCondLst>
                                            <p:cond delay="0"/>
                                          </p:stCondLst>
                                        </p:cTn>
                                        <p:tgtEl>
                                          <p:spTgt spid="276"/>
                                        </p:tgtEl>
                                        <p:attrNameLst>
                                          <p:attrName>style.visibility</p:attrName>
                                        </p:attrNameLst>
                                      </p:cBhvr>
                                      <p:to>
                                        <p:strVal val="hidden"/>
                                      </p:to>
                                    </p:set>
                                  </p:childTnLst>
                                </p:cTn>
                              </p:par>
                              <p:par>
                                <p:cTn id="4929" presetID="1" presetClass="exit" presetSubtype="0" fill="hold" grpId="4" nodeType="withEffect">
                                  <p:stCondLst>
                                    <p:cond delay="0"/>
                                  </p:stCondLst>
                                  <p:childTnLst>
                                    <p:set>
                                      <p:cBhvr>
                                        <p:cTn id="4930" dur="1" fill="hold">
                                          <p:stCondLst>
                                            <p:cond delay="0"/>
                                          </p:stCondLst>
                                        </p:cTn>
                                        <p:tgtEl>
                                          <p:spTgt spid="275"/>
                                        </p:tgtEl>
                                        <p:attrNameLst>
                                          <p:attrName>style.visibility</p:attrName>
                                        </p:attrNameLst>
                                      </p:cBhvr>
                                      <p:to>
                                        <p:strVal val="hidden"/>
                                      </p:to>
                                    </p:set>
                                  </p:childTnLst>
                                </p:cTn>
                              </p:par>
                              <p:par>
                                <p:cTn id="4931" presetID="1" presetClass="exit" presetSubtype="0" fill="hold" grpId="4" nodeType="withEffect">
                                  <p:stCondLst>
                                    <p:cond delay="0"/>
                                  </p:stCondLst>
                                  <p:childTnLst>
                                    <p:set>
                                      <p:cBhvr>
                                        <p:cTn id="4932" dur="1" fill="hold">
                                          <p:stCondLst>
                                            <p:cond delay="0"/>
                                          </p:stCondLst>
                                        </p:cTn>
                                        <p:tgtEl>
                                          <p:spTgt spid="278"/>
                                        </p:tgtEl>
                                        <p:attrNameLst>
                                          <p:attrName>style.visibility</p:attrName>
                                        </p:attrNameLst>
                                      </p:cBhvr>
                                      <p:to>
                                        <p:strVal val="hidden"/>
                                      </p:to>
                                    </p:set>
                                  </p:childTnLst>
                                </p:cTn>
                              </p:par>
                              <p:par>
                                <p:cTn id="4933" presetID="1" presetClass="exit" presetSubtype="0" fill="hold" grpId="4" nodeType="withEffect">
                                  <p:stCondLst>
                                    <p:cond delay="0"/>
                                  </p:stCondLst>
                                  <p:childTnLst>
                                    <p:set>
                                      <p:cBhvr>
                                        <p:cTn id="4934" dur="1" fill="hold">
                                          <p:stCondLst>
                                            <p:cond delay="0"/>
                                          </p:stCondLst>
                                        </p:cTn>
                                        <p:tgtEl>
                                          <p:spTgt spid="277"/>
                                        </p:tgtEl>
                                        <p:attrNameLst>
                                          <p:attrName>style.visibility</p:attrName>
                                        </p:attrNameLst>
                                      </p:cBhvr>
                                      <p:to>
                                        <p:strVal val="hidden"/>
                                      </p:to>
                                    </p:set>
                                  </p:childTnLst>
                                </p:cTn>
                              </p:par>
                              <p:par>
                                <p:cTn id="4935" presetID="1" presetClass="exit" presetSubtype="0" fill="hold" grpId="4" nodeType="withEffect">
                                  <p:stCondLst>
                                    <p:cond delay="0"/>
                                  </p:stCondLst>
                                  <p:childTnLst>
                                    <p:set>
                                      <p:cBhvr>
                                        <p:cTn id="4936" dur="1" fill="hold">
                                          <p:stCondLst>
                                            <p:cond delay="0"/>
                                          </p:stCondLst>
                                        </p:cTn>
                                        <p:tgtEl>
                                          <p:spTgt spid="280"/>
                                        </p:tgtEl>
                                        <p:attrNameLst>
                                          <p:attrName>style.visibility</p:attrName>
                                        </p:attrNameLst>
                                      </p:cBhvr>
                                      <p:to>
                                        <p:strVal val="hidden"/>
                                      </p:to>
                                    </p:set>
                                  </p:childTnLst>
                                </p:cTn>
                              </p:par>
                              <p:par>
                                <p:cTn id="4937" presetID="1" presetClass="exit" presetSubtype="0" fill="hold" grpId="4" nodeType="withEffect">
                                  <p:stCondLst>
                                    <p:cond delay="0"/>
                                  </p:stCondLst>
                                  <p:childTnLst>
                                    <p:set>
                                      <p:cBhvr>
                                        <p:cTn id="4938" dur="1" fill="hold">
                                          <p:stCondLst>
                                            <p:cond delay="0"/>
                                          </p:stCondLst>
                                        </p:cTn>
                                        <p:tgtEl>
                                          <p:spTgt spid="279"/>
                                        </p:tgtEl>
                                        <p:attrNameLst>
                                          <p:attrName>style.visibility</p:attrName>
                                        </p:attrNameLst>
                                      </p:cBhvr>
                                      <p:to>
                                        <p:strVal val="hidden"/>
                                      </p:to>
                                    </p:set>
                                  </p:childTnLst>
                                </p:cTn>
                              </p:par>
                              <p:par>
                                <p:cTn id="4939" presetID="1" presetClass="exit" presetSubtype="0" fill="hold" grpId="4" nodeType="withEffect">
                                  <p:stCondLst>
                                    <p:cond delay="0"/>
                                  </p:stCondLst>
                                  <p:childTnLst>
                                    <p:set>
                                      <p:cBhvr>
                                        <p:cTn id="4940" dur="1" fill="hold">
                                          <p:stCondLst>
                                            <p:cond delay="0"/>
                                          </p:stCondLst>
                                        </p:cTn>
                                        <p:tgtEl>
                                          <p:spTgt spid="282"/>
                                        </p:tgtEl>
                                        <p:attrNameLst>
                                          <p:attrName>style.visibility</p:attrName>
                                        </p:attrNameLst>
                                      </p:cBhvr>
                                      <p:to>
                                        <p:strVal val="hidden"/>
                                      </p:to>
                                    </p:set>
                                  </p:childTnLst>
                                </p:cTn>
                              </p:par>
                              <p:par>
                                <p:cTn id="4941" presetID="1" presetClass="exit" presetSubtype="0" fill="hold" grpId="4" nodeType="withEffect">
                                  <p:stCondLst>
                                    <p:cond delay="0"/>
                                  </p:stCondLst>
                                  <p:childTnLst>
                                    <p:set>
                                      <p:cBhvr>
                                        <p:cTn id="4942" dur="1" fill="hold">
                                          <p:stCondLst>
                                            <p:cond delay="0"/>
                                          </p:stCondLst>
                                        </p:cTn>
                                        <p:tgtEl>
                                          <p:spTgt spid="281"/>
                                        </p:tgtEl>
                                        <p:attrNameLst>
                                          <p:attrName>style.visibility</p:attrName>
                                        </p:attrNameLst>
                                      </p:cBhvr>
                                      <p:to>
                                        <p:strVal val="hidden"/>
                                      </p:to>
                                    </p:set>
                                  </p:childTnLst>
                                </p:cTn>
                              </p:par>
                              <p:par>
                                <p:cTn id="4943" presetID="1" presetClass="exit" presetSubtype="0" fill="hold" grpId="4" nodeType="withEffect">
                                  <p:stCondLst>
                                    <p:cond delay="0"/>
                                  </p:stCondLst>
                                  <p:childTnLst>
                                    <p:set>
                                      <p:cBhvr>
                                        <p:cTn id="4944" dur="1" fill="hold">
                                          <p:stCondLst>
                                            <p:cond delay="0"/>
                                          </p:stCondLst>
                                        </p:cTn>
                                        <p:tgtEl>
                                          <p:spTgt spid="284"/>
                                        </p:tgtEl>
                                        <p:attrNameLst>
                                          <p:attrName>style.visibility</p:attrName>
                                        </p:attrNameLst>
                                      </p:cBhvr>
                                      <p:to>
                                        <p:strVal val="hidden"/>
                                      </p:to>
                                    </p:set>
                                  </p:childTnLst>
                                </p:cTn>
                              </p:par>
                              <p:par>
                                <p:cTn id="4945" presetID="1" presetClass="exit" presetSubtype="0" fill="hold" grpId="4" nodeType="withEffect">
                                  <p:stCondLst>
                                    <p:cond delay="0"/>
                                  </p:stCondLst>
                                  <p:childTnLst>
                                    <p:set>
                                      <p:cBhvr>
                                        <p:cTn id="4946" dur="1" fill="hold">
                                          <p:stCondLst>
                                            <p:cond delay="0"/>
                                          </p:stCondLst>
                                        </p:cTn>
                                        <p:tgtEl>
                                          <p:spTgt spid="283"/>
                                        </p:tgtEl>
                                        <p:attrNameLst>
                                          <p:attrName>style.visibility</p:attrName>
                                        </p:attrNameLst>
                                      </p:cBhvr>
                                      <p:to>
                                        <p:strVal val="hidden"/>
                                      </p:to>
                                    </p:set>
                                  </p:childTnLst>
                                </p:cTn>
                              </p:par>
                              <p:par>
                                <p:cTn id="4947" presetID="1" presetClass="exit" presetSubtype="0" fill="hold" grpId="4" nodeType="withEffect">
                                  <p:stCondLst>
                                    <p:cond delay="0"/>
                                  </p:stCondLst>
                                  <p:childTnLst>
                                    <p:set>
                                      <p:cBhvr>
                                        <p:cTn id="4948" dur="1" fill="hold">
                                          <p:stCondLst>
                                            <p:cond delay="0"/>
                                          </p:stCondLst>
                                        </p:cTn>
                                        <p:tgtEl>
                                          <p:spTgt spid="286"/>
                                        </p:tgtEl>
                                        <p:attrNameLst>
                                          <p:attrName>style.visibility</p:attrName>
                                        </p:attrNameLst>
                                      </p:cBhvr>
                                      <p:to>
                                        <p:strVal val="hidden"/>
                                      </p:to>
                                    </p:set>
                                  </p:childTnLst>
                                </p:cTn>
                              </p:par>
                              <p:par>
                                <p:cTn id="4949" presetID="1" presetClass="exit" presetSubtype="0" fill="hold" grpId="4" nodeType="withEffect">
                                  <p:stCondLst>
                                    <p:cond delay="0"/>
                                  </p:stCondLst>
                                  <p:childTnLst>
                                    <p:set>
                                      <p:cBhvr>
                                        <p:cTn id="4950" dur="1" fill="hold">
                                          <p:stCondLst>
                                            <p:cond delay="0"/>
                                          </p:stCondLst>
                                        </p:cTn>
                                        <p:tgtEl>
                                          <p:spTgt spid="285"/>
                                        </p:tgtEl>
                                        <p:attrNameLst>
                                          <p:attrName>style.visibility</p:attrName>
                                        </p:attrNameLst>
                                      </p:cBhvr>
                                      <p:to>
                                        <p:strVal val="hidden"/>
                                      </p:to>
                                    </p:set>
                                  </p:childTnLst>
                                </p:cTn>
                              </p:par>
                              <p:par>
                                <p:cTn id="4951" presetID="1" presetClass="exit" presetSubtype="0" fill="hold" grpId="4" nodeType="withEffect">
                                  <p:stCondLst>
                                    <p:cond delay="0"/>
                                  </p:stCondLst>
                                  <p:childTnLst>
                                    <p:set>
                                      <p:cBhvr>
                                        <p:cTn id="4952" dur="1" fill="hold">
                                          <p:stCondLst>
                                            <p:cond delay="0"/>
                                          </p:stCondLst>
                                        </p:cTn>
                                        <p:tgtEl>
                                          <p:spTgt spid="288"/>
                                        </p:tgtEl>
                                        <p:attrNameLst>
                                          <p:attrName>style.visibility</p:attrName>
                                        </p:attrNameLst>
                                      </p:cBhvr>
                                      <p:to>
                                        <p:strVal val="hidden"/>
                                      </p:to>
                                    </p:set>
                                  </p:childTnLst>
                                </p:cTn>
                              </p:par>
                              <p:par>
                                <p:cTn id="4953" presetID="1" presetClass="exit" presetSubtype="0" fill="hold" grpId="4" nodeType="withEffect">
                                  <p:stCondLst>
                                    <p:cond delay="0"/>
                                  </p:stCondLst>
                                  <p:childTnLst>
                                    <p:set>
                                      <p:cBhvr>
                                        <p:cTn id="4954" dur="1" fill="hold">
                                          <p:stCondLst>
                                            <p:cond delay="0"/>
                                          </p:stCondLst>
                                        </p:cTn>
                                        <p:tgtEl>
                                          <p:spTgt spid="287"/>
                                        </p:tgtEl>
                                        <p:attrNameLst>
                                          <p:attrName>style.visibility</p:attrName>
                                        </p:attrNameLst>
                                      </p:cBhvr>
                                      <p:to>
                                        <p:strVal val="hidden"/>
                                      </p:to>
                                    </p:set>
                                  </p:childTnLst>
                                </p:cTn>
                              </p:par>
                              <p:par>
                                <p:cTn id="4955" presetID="1" presetClass="exit" presetSubtype="0" fill="hold" grpId="4" nodeType="withEffect">
                                  <p:stCondLst>
                                    <p:cond delay="0"/>
                                  </p:stCondLst>
                                  <p:childTnLst>
                                    <p:set>
                                      <p:cBhvr>
                                        <p:cTn id="4956" dur="1" fill="hold">
                                          <p:stCondLst>
                                            <p:cond delay="0"/>
                                          </p:stCondLst>
                                        </p:cTn>
                                        <p:tgtEl>
                                          <p:spTgt spid="290"/>
                                        </p:tgtEl>
                                        <p:attrNameLst>
                                          <p:attrName>style.visibility</p:attrName>
                                        </p:attrNameLst>
                                      </p:cBhvr>
                                      <p:to>
                                        <p:strVal val="hidden"/>
                                      </p:to>
                                    </p:set>
                                  </p:childTnLst>
                                </p:cTn>
                              </p:par>
                              <p:par>
                                <p:cTn id="4957" presetID="1" presetClass="exit" presetSubtype="0" fill="hold" grpId="4" nodeType="withEffect">
                                  <p:stCondLst>
                                    <p:cond delay="0"/>
                                  </p:stCondLst>
                                  <p:childTnLst>
                                    <p:set>
                                      <p:cBhvr>
                                        <p:cTn id="4958" dur="1" fill="hold">
                                          <p:stCondLst>
                                            <p:cond delay="0"/>
                                          </p:stCondLst>
                                        </p:cTn>
                                        <p:tgtEl>
                                          <p:spTgt spid="289"/>
                                        </p:tgtEl>
                                        <p:attrNameLst>
                                          <p:attrName>style.visibility</p:attrName>
                                        </p:attrNameLst>
                                      </p:cBhvr>
                                      <p:to>
                                        <p:strVal val="hidden"/>
                                      </p:to>
                                    </p:set>
                                  </p:childTnLst>
                                </p:cTn>
                              </p:par>
                              <p:par>
                                <p:cTn id="4959" presetID="1" presetClass="exit" presetSubtype="0" fill="hold" grpId="4" nodeType="withEffect">
                                  <p:stCondLst>
                                    <p:cond delay="0"/>
                                  </p:stCondLst>
                                  <p:childTnLst>
                                    <p:set>
                                      <p:cBhvr>
                                        <p:cTn id="4960" dur="1" fill="hold">
                                          <p:stCondLst>
                                            <p:cond delay="0"/>
                                          </p:stCondLst>
                                        </p:cTn>
                                        <p:tgtEl>
                                          <p:spTgt spid="291"/>
                                        </p:tgtEl>
                                        <p:attrNameLst>
                                          <p:attrName>style.visibility</p:attrName>
                                        </p:attrNameLst>
                                      </p:cBhvr>
                                      <p:to>
                                        <p:strVal val="hidden"/>
                                      </p:to>
                                    </p:set>
                                  </p:childTnLst>
                                </p:cTn>
                              </p:par>
                              <p:par>
                                <p:cTn id="4961" presetID="1" presetClass="exit" presetSubtype="0" fill="hold" grpId="4" nodeType="withEffect">
                                  <p:stCondLst>
                                    <p:cond delay="0"/>
                                  </p:stCondLst>
                                  <p:childTnLst>
                                    <p:set>
                                      <p:cBhvr>
                                        <p:cTn id="4962" dur="1" fill="hold">
                                          <p:stCondLst>
                                            <p:cond delay="0"/>
                                          </p:stCondLst>
                                        </p:cTn>
                                        <p:tgtEl>
                                          <p:spTgt spid="292"/>
                                        </p:tgtEl>
                                        <p:attrNameLst>
                                          <p:attrName>style.visibility</p:attrName>
                                        </p:attrNameLst>
                                      </p:cBhvr>
                                      <p:to>
                                        <p:strVal val="hidden"/>
                                      </p:to>
                                    </p:set>
                                  </p:childTnLst>
                                </p:cTn>
                              </p:par>
                              <p:par>
                                <p:cTn id="4963" presetID="1" presetClass="exit" presetSubtype="0" fill="hold" grpId="4" nodeType="withEffect">
                                  <p:stCondLst>
                                    <p:cond delay="0"/>
                                  </p:stCondLst>
                                  <p:childTnLst>
                                    <p:set>
                                      <p:cBhvr>
                                        <p:cTn id="4964" dur="1" fill="hold">
                                          <p:stCondLst>
                                            <p:cond delay="0"/>
                                          </p:stCondLst>
                                        </p:cTn>
                                        <p:tgtEl>
                                          <p:spTgt spid="294"/>
                                        </p:tgtEl>
                                        <p:attrNameLst>
                                          <p:attrName>style.visibility</p:attrName>
                                        </p:attrNameLst>
                                      </p:cBhvr>
                                      <p:to>
                                        <p:strVal val="hidden"/>
                                      </p:to>
                                    </p:set>
                                  </p:childTnLst>
                                </p:cTn>
                              </p:par>
                              <p:par>
                                <p:cTn id="4965" presetID="1" presetClass="exit" presetSubtype="0" fill="hold" grpId="4" nodeType="withEffect">
                                  <p:stCondLst>
                                    <p:cond delay="0"/>
                                  </p:stCondLst>
                                  <p:childTnLst>
                                    <p:set>
                                      <p:cBhvr>
                                        <p:cTn id="4966" dur="1" fill="hold">
                                          <p:stCondLst>
                                            <p:cond delay="0"/>
                                          </p:stCondLst>
                                        </p:cTn>
                                        <p:tgtEl>
                                          <p:spTgt spid="293"/>
                                        </p:tgtEl>
                                        <p:attrNameLst>
                                          <p:attrName>style.visibility</p:attrName>
                                        </p:attrNameLst>
                                      </p:cBhvr>
                                      <p:to>
                                        <p:strVal val="hidden"/>
                                      </p:to>
                                    </p:set>
                                  </p:childTnLst>
                                </p:cTn>
                              </p:par>
                              <p:par>
                                <p:cTn id="4967" presetID="1" presetClass="exit" presetSubtype="0" fill="hold" grpId="4" nodeType="withEffect">
                                  <p:stCondLst>
                                    <p:cond delay="0"/>
                                  </p:stCondLst>
                                  <p:childTnLst>
                                    <p:set>
                                      <p:cBhvr>
                                        <p:cTn id="4968" dur="1" fill="hold">
                                          <p:stCondLst>
                                            <p:cond delay="0"/>
                                          </p:stCondLst>
                                        </p:cTn>
                                        <p:tgtEl>
                                          <p:spTgt spid="296"/>
                                        </p:tgtEl>
                                        <p:attrNameLst>
                                          <p:attrName>style.visibility</p:attrName>
                                        </p:attrNameLst>
                                      </p:cBhvr>
                                      <p:to>
                                        <p:strVal val="hidden"/>
                                      </p:to>
                                    </p:set>
                                  </p:childTnLst>
                                </p:cTn>
                              </p:par>
                              <p:par>
                                <p:cTn id="4969" presetID="1" presetClass="exit" presetSubtype="0" fill="hold" grpId="4" nodeType="withEffect">
                                  <p:stCondLst>
                                    <p:cond delay="0"/>
                                  </p:stCondLst>
                                  <p:childTnLst>
                                    <p:set>
                                      <p:cBhvr>
                                        <p:cTn id="4970" dur="1" fill="hold">
                                          <p:stCondLst>
                                            <p:cond delay="0"/>
                                          </p:stCondLst>
                                        </p:cTn>
                                        <p:tgtEl>
                                          <p:spTgt spid="295"/>
                                        </p:tgtEl>
                                        <p:attrNameLst>
                                          <p:attrName>style.visibility</p:attrName>
                                        </p:attrNameLst>
                                      </p:cBhvr>
                                      <p:to>
                                        <p:strVal val="hidden"/>
                                      </p:to>
                                    </p:set>
                                  </p:childTnLst>
                                </p:cTn>
                              </p:par>
                              <p:par>
                                <p:cTn id="4971" presetID="1" presetClass="exit" presetSubtype="0" fill="hold" grpId="4" nodeType="withEffect">
                                  <p:stCondLst>
                                    <p:cond delay="0"/>
                                  </p:stCondLst>
                                  <p:childTnLst>
                                    <p:set>
                                      <p:cBhvr>
                                        <p:cTn id="4972" dur="1" fill="hold">
                                          <p:stCondLst>
                                            <p:cond delay="0"/>
                                          </p:stCondLst>
                                        </p:cTn>
                                        <p:tgtEl>
                                          <p:spTgt spid="298"/>
                                        </p:tgtEl>
                                        <p:attrNameLst>
                                          <p:attrName>style.visibility</p:attrName>
                                        </p:attrNameLst>
                                      </p:cBhvr>
                                      <p:to>
                                        <p:strVal val="hidden"/>
                                      </p:to>
                                    </p:set>
                                  </p:childTnLst>
                                </p:cTn>
                              </p:par>
                              <p:par>
                                <p:cTn id="4973" presetID="1" presetClass="exit" presetSubtype="0" fill="hold" grpId="4" nodeType="withEffect">
                                  <p:stCondLst>
                                    <p:cond delay="0"/>
                                  </p:stCondLst>
                                  <p:childTnLst>
                                    <p:set>
                                      <p:cBhvr>
                                        <p:cTn id="4974" dur="1" fill="hold">
                                          <p:stCondLst>
                                            <p:cond delay="0"/>
                                          </p:stCondLst>
                                        </p:cTn>
                                        <p:tgtEl>
                                          <p:spTgt spid="297"/>
                                        </p:tgtEl>
                                        <p:attrNameLst>
                                          <p:attrName>style.visibility</p:attrName>
                                        </p:attrNameLst>
                                      </p:cBhvr>
                                      <p:to>
                                        <p:strVal val="hidden"/>
                                      </p:to>
                                    </p:set>
                                  </p:childTnLst>
                                </p:cTn>
                              </p:par>
                              <p:par>
                                <p:cTn id="4975" presetID="1" presetClass="exit" presetSubtype="0" fill="hold" grpId="4" nodeType="withEffect">
                                  <p:stCondLst>
                                    <p:cond delay="0"/>
                                  </p:stCondLst>
                                  <p:childTnLst>
                                    <p:set>
                                      <p:cBhvr>
                                        <p:cTn id="4976" dur="1" fill="hold">
                                          <p:stCondLst>
                                            <p:cond delay="0"/>
                                          </p:stCondLst>
                                        </p:cTn>
                                        <p:tgtEl>
                                          <p:spTgt spid="300"/>
                                        </p:tgtEl>
                                        <p:attrNameLst>
                                          <p:attrName>style.visibility</p:attrName>
                                        </p:attrNameLst>
                                      </p:cBhvr>
                                      <p:to>
                                        <p:strVal val="hidden"/>
                                      </p:to>
                                    </p:set>
                                  </p:childTnLst>
                                </p:cTn>
                              </p:par>
                              <p:par>
                                <p:cTn id="4977" presetID="1" presetClass="exit" presetSubtype="0" fill="hold" grpId="4" nodeType="withEffect">
                                  <p:stCondLst>
                                    <p:cond delay="0"/>
                                  </p:stCondLst>
                                  <p:childTnLst>
                                    <p:set>
                                      <p:cBhvr>
                                        <p:cTn id="4978" dur="1" fill="hold">
                                          <p:stCondLst>
                                            <p:cond delay="0"/>
                                          </p:stCondLst>
                                        </p:cTn>
                                        <p:tgtEl>
                                          <p:spTgt spid="299"/>
                                        </p:tgtEl>
                                        <p:attrNameLst>
                                          <p:attrName>style.visibility</p:attrName>
                                        </p:attrNameLst>
                                      </p:cBhvr>
                                      <p:to>
                                        <p:strVal val="hidden"/>
                                      </p:to>
                                    </p:set>
                                  </p:childTnLst>
                                </p:cTn>
                              </p:par>
                              <p:par>
                                <p:cTn id="4979" presetID="1" presetClass="exit" presetSubtype="0" fill="hold" grpId="4" nodeType="withEffect">
                                  <p:stCondLst>
                                    <p:cond delay="0"/>
                                  </p:stCondLst>
                                  <p:childTnLst>
                                    <p:set>
                                      <p:cBhvr>
                                        <p:cTn id="4980" dur="1" fill="hold">
                                          <p:stCondLst>
                                            <p:cond delay="0"/>
                                          </p:stCondLst>
                                        </p:cTn>
                                        <p:tgtEl>
                                          <p:spTgt spid="302"/>
                                        </p:tgtEl>
                                        <p:attrNameLst>
                                          <p:attrName>style.visibility</p:attrName>
                                        </p:attrNameLst>
                                      </p:cBhvr>
                                      <p:to>
                                        <p:strVal val="hidden"/>
                                      </p:to>
                                    </p:set>
                                  </p:childTnLst>
                                </p:cTn>
                              </p:par>
                              <p:par>
                                <p:cTn id="4981" presetID="1" presetClass="exit" presetSubtype="0" fill="hold" grpId="4" nodeType="withEffect">
                                  <p:stCondLst>
                                    <p:cond delay="0"/>
                                  </p:stCondLst>
                                  <p:childTnLst>
                                    <p:set>
                                      <p:cBhvr>
                                        <p:cTn id="4982" dur="1" fill="hold">
                                          <p:stCondLst>
                                            <p:cond delay="0"/>
                                          </p:stCondLst>
                                        </p:cTn>
                                        <p:tgtEl>
                                          <p:spTgt spid="301"/>
                                        </p:tgtEl>
                                        <p:attrNameLst>
                                          <p:attrName>style.visibility</p:attrName>
                                        </p:attrNameLst>
                                      </p:cBhvr>
                                      <p:to>
                                        <p:strVal val="hidden"/>
                                      </p:to>
                                    </p:set>
                                  </p:childTnLst>
                                </p:cTn>
                              </p:par>
                              <p:par>
                                <p:cTn id="4983" presetID="1" presetClass="exit" presetSubtype="0" fill="hold" grpId="4" nodeType="withEffect">
                                  <p:stCondLst>
                                    <p:cond delay="0"/>
                                  </p:stCondLst>
                                  <p:childTnLst>
                                    <p:set>
                                      <p:cBhvr>
                                        <p:cTn id="4984" dur="1" fill="hold">
                                          <p:stCondLst>
                                            <p:cond delay="0"/>
                                          </p:stCondLst>
                                        </p:cTn>
                                        <p:tgtEl>
                                          <p:spTgt spid="304"/>
                                        </p:tgtEl>
                                        <p:attrNameLst>
                                          <p:attrName>style.visibility</p:attrName>
                                        </p:attrNameLst>
                                      </p:cBhvr>
                                      <p:to>
                                        <p:strVal val="hidden"/>
                                      </p:to>
                                    </p:set>
                                  </p:childTnLst>
                                </p:cTn>
                              </p:par>
                              <p:par>
                                <p:cTn id="4985" presetID="1" presetClass="exit" presetSubtype="0" fill="hold" grpId="4" nodeType="withEffect">
                                  <p:stCondLst>
                                    <p:cond delay="0"/>
                                  </p:stCondLst>
                                  <p:childTnLst>
                                    <p:set>
                                      <p:cBhvr>
                                        <p:cTn id="4986" dur="1" fill="hold">
                                          <p:stCondLst>
                                            <p:cond delay="0"/>
                                          </p:stCondLst>
                                        </p:cTn>
                                        <p:tgtEl>
                                          <p:spTgt spid="303"/>
                                        </p:tgtEl>
                                        <p:attrNameLst>
                                          <p:attrName>style.visibility</p:attrName>
                                        </p:attrNameLst>
                                      </p:cBhvr>
                                      <p:to>
                                        <p:strVal val="hidden"/>
                                      </p:to>
                                    </p:set>
                                  </p:childTnLst>
                                </p:cTn>
                              </p:par>
                              <p:par>
                                <p:cTn id="4987" presetID="1" presetClass="exit" presetSubtype="0" fill="hold" grpId="4" nodeType="withEffect">
                                  <p:stCondLst>
                                    <p:cond delay="0"/>
                                  </p:stCondLst>
                                  <p:childTnLst>
                                    <p:set>
                                      <p:cBhvr>
                                        <p:cTn id="4988" dur="1" fill="hold">
                                          <p:stCondLst>
                                            <p:cond delay="0"/>
                                          </p:stCondLst>
                                        </p:cTn>
                                        <p:tgtEl>
                                          <p:spTgt spid="306"/>
                                        </p:tgtEl>
                                        <p:attrNameLst>
                                          <p:attrName>style.visibility</p:attrName>
                                        </p:attrNameLst>
                                      </p:cBhvr>
                                      <p:to>
                                        <p:strVal val="hidden"/>
                                      </p:to>
                                    </p:set>
                                  </p:childTnLst>
                                </p:cTn>
                              </p:par>
                              <p:par>
                                <p:cTn id="4989" presetID="1" presetClass="exit" presetSubtype="0" fill="hold" grpId="4" nodeType="withEffect">
                                  <p:stCondLst>
                                    <p:cond delay="0"/>
                                  </p:stCondLst>
                                  <p:childTnLst>
                                    <p:set>
                                      <p:cBhvr>
                                        <p:cTn id="4990" dur="1" fill="hold">
                                          <p:stCondLst>
                                            <p:cond delay="0"/>
                                          </p:stCondLst>
                                        </p:cTn>
                                        <p:tgtEl>
                                          <p:spTgt spid="305"/>
                                        </p:tgtEl>
                                        <p:attrNameLst>
                                          <p:attrName>style.visibility</p:attrName>
                                        </p:attrNameLst>
                                      </p:cBhvr>
                                      <p:to>
                                        <p:strVal val="hidden"/>
                                      </p:to>
                                    </p:set>
                                  </p:childTnLst>
                                </p:cTn>
                              </p:par>
                              <p:par>
                                <p:cTn id="4991" presetID="1" presetClass="exit" presetSubtype="0" fill="hold" grpId="4" nodeType="withEffect">
                                  <p:stCondLst>
                                    <p:cond delay="0"/>
                                  </p:stCondLst>
                                  <p:childTnLst>
                                    <p:set>
                                      <p:cBhvr>
                                        <p:cTn id="4992" dur="1" fill="hold">
                                          <p:stCondLst>
                                            <p:cond delay="0"/>
                                          </p:stCondLst>
                                        </p:cTn>
                                        <p:tgtEl>
                                          <p:spTgt spid="308"/>
                                        </p:tgtEl>
                                        <p:attrNameLst>
                                          <p:attrName>style.visibility</p:attrName>
                                        </p:attrNameLst>
                                      </p:cBhvr>
                                      <p:to>
                                        <p:strVal val="hidden"/>
                                      </p:to>
                                    </p:set>
                                  </p:childTnLst>
                                </p:cTn>
                              </p:par>
                              <p:par>
                                <p:cTn id="4993" presetID="1" presetClass="exit" presetSubtype="0" fill="hold" grpId="4" nodeType="withEffect">
                                  <p:stCondLst>
                                    <p:cond delay="0"/>
                                  </p:stCondLst>
                                  <p:childTnLst>
                                    <p:set>
                                      <p:cBhvr>
                                        <p:cTn id="4994" dur="1" fill="hold">
                                          <p:stCondLst>
                                            <p:cond delay="0"/>
                                          </p:stCondLst>
                                        </p:cTn>
                                        <p:tgtEl>
                                          <p:spTgt spid="307"/>
                                        </p:tgtEl>
                                        <p:attrNameLst>
                                          <p:attrName>style.visibility</p:attrName>
                                        </p:attrNameLst>
                                      </p:cBhvr>
                                      <p:to>
                                        <p:strVal val="hidden"/>
                                      </p:to>
                                    </p:set>
                                  </p:childTnLst>
                                </p:cTn>
                              </p:par>
                              <p:par>
                                <p:cTn id="4995" presetID="1" presetClass="exit" presetSubtype="0" fill="hold" grpId="2" nodeType="withEffect">
                                  <p:stCondLst>
                                    <p:cond delay="0"/>
                                  </p:stCondLst>
                                  <p:childTnLst>
                                    <p:set>
                                      <p:cBhvr>
                                        <p:cTn id="4996" dur="1" fill="hold">
                                          <p:stCondLst>
                                            <p:cond delay="0"/>
                                          </p:stCondLst>
                                        </p:cTn>
                                        <p:tgtEl>
                                          <p:spTgt spid="310"/>
                                        </p:tgtEl>
                                        <p:attrNameLst>
                                          <p:attrName>style.visibility</p:attrName>
                                        </p:attrNameLst>
                                      </p:cBhvr>
                                      <p:to>
                                        <p:strVal val="hidden"/>
                                      </p:to>
                                    </p:set>
                                  </p:childTnLst>
                                </p:cTn>
                              </p:par>
                              <p:par>
                                <p:cTn id="4997" presetID="1" presetClass="exit" presetSubtype="0" fill="hold" grpId="2" nodeType="withEffect">
                                  <p:stCondLst>
                                    <p:cond delay="0"/>
                                  </p:stCondLst>
                                  <p:childTnLst>
                                    <p:set>
                                      <p:cBhvr>
                                        <p:cTn id="4998" dur="1" fill="hold">
                                          <p:stCondLst>
                                            <p:cond delay="0"/>
                                          </p:stCondLst>
                                        </p:cTn>
                                        <p:tgtEl>
                                          <p:spTgt spid="309"/>
                                        </p:tgtEl>
                                        <p:attrNameLst>
                                          <p:attrName>style.visibility</p:attrName>
                                        </p:attrNameLst>
                                      </p:cBhvr>
                                      <p:to>
                                        <p:strVal val="hidden"/>
                                      </p:to>
                                    </p:set>
                                  </p:childTnLst>
                                </p:cTn>
                              </p:par>
                              <p:par>
                                <p:cTn id="4999" presetID="1" presetClass="entr" presetSubtype="0" fill="hold" grpId="2" nodeType="withEffect">
                                  <p:stCondLst>
                                    <p:cond delay="0"/>
                                  </p:stCondLst>
                                  <p:childTnLst>
                                    <p:set>
                                      <p:cBhvr>
                                        <p:cTn id="5000" dur="1" fill="hold">
                                          <p:stCondLst>
                                            <p:cond delay="0"/>
                                          </p:stCondLst>
                                        </p:cTn>
                                        <p:tgtEl>
                                          <p:spTgt spid="210"/>
                                        </p:tgtEl>
                                        <p:attrNameLst>
                                          <p:attrName>style.visibility</p:attrName>
                                        </p:attrNameLst>
                                      </p:cBhvr>
                                      <p:to>
                                        <p:strVal val="visible"/>
                                      </p:to>
                                    </p:set>
                                  </p:childTnLst>
                                </p:cTn>
                              </p:par>
                            </p:childTnLst>
                          </p:cTn>
                        </p:par>
                      </p:childTnLst>
                    </p:cTn>
                  </p:par>
                </p:childTnLst>
              </p:cTn>
              <p:nextCondLst>
                <p:cond evt="onClick" delay="0">
                  <p:tgtEl>
                    <p:spTgt spid="5127"/>
                  </p:tgtEl>
                </p:cond>
              </p:nextCondLst>
            </p:seq>
            <p:seq concurrent="1" nextAc="seek">
              <p:cTn id="5001" restart="whenNotActive" fill="hold" evtFilter="cancelBubble" nodeType="interactiveSeq">
                <p:stCondLst>
                  <p:cond evt="onClick" delay="0">
                    <p:tgtEl>
                      <p:spTgt spid="5128"/>
                    </p:tgtEl>
                  </p:cond>
                </p:stCondLst>
                <p:endSync evt="end" delay="0">
                  <p:rtn val="all"/>
                </p:endSync>
                <p:childTnLst>
                  <p:par>
                    <p:cTn id="5002" fill="hold">
                      <p:stCondLst>
                        <p:cond delay="0"/>
                      </p:stCondLst>
                      <p:childTnLst>
                        <p:par>
                          <p:cTn id="5003" fill="hold">
                            <p:stCondLst>
                              <p:cond delay="0"/>
                            </p:stCondLst>
                            <p:childTnLst>
                              <p:par>
                                <p:cTn id="5004" presetID="1" presetClass="exit" presetSubtype="0" fill="hold" grpId="4" nodeType="clickEffect">
                                  <p:stCondLst>
                                    <p:cond delay="0"/>
                                  </p:stCondLst>
                                  <p:childTnLst>
                                    <p:set>
                                      <p:cBhvr>
                                        <p:cTn id="5005" dur="1" fill="hold">
                                          <p:stCondLst>
                                            <p:cond delay="0"/>
                                          </p:stCondLst>
                                        </p:cTn>
                                        <p:tgtEl>
                                          <p:spTgt spid="313"/>
                                        </p:tgtEl>
                                        <p:attrNameLst>
                                          <p:attrName>style.visibility</p:attrName>
                                        </p:attrNameLst>
                                      </p:cBhvr>
                                      <p:to>
                                        <p:strVal val="hidden"/>
                                      </p:to>
                                    </p:set>
                                  </p:childTnLst>
                                </p:cTn>
                              </p:par>
                              <p:par>
                                <p:cTn id="5006" presetID="1" presetClass="exit" presetSubtype="0" fill="hold" grpId="4" nodeType="withEffect">
                                  <p:stCondLst>
                                    <p:cond delay="0"/>
                                  </p:stCondLst>
                                  <p:childTnLst>
                                    <p:set>
                                      <p:cBhvr>
                                        <p:cTn id="5007" dur="1" fill="hold">
                                          <p:stCondLst>
                                            <p:cond delay="0"/>
                                          </p:stCondLst>
                                        </p:cTn>
                                        <p:tgtEl>
                                          <p:spTgt spid="314"/>
                                        </p:tgtEl>
                                        <p:attrNameLst>
                                          <p:attrName>style.visibility</p:attrName>
                                        </p:attrNameLst>
                                      </p:cBhvr>
                                      <p:to>
                                        <p:strVal val="hidden"/>
                                      </p:to>
                                    </p:set>
                                  </p:childTnLst>
                                </p:cTn>
                              </p:par>
                              <p:par>
                                <p:cTn id="5008" presetID="1" presetClass="exit" presetSubtype="0" fill="hold" grpId="4" nodeType="withEffect">
                                  <p:stCondLst>
                                    <p:cond delay="0"/>
                                  </p:stCondLst>
                                  <p:childTnLst>
                                    <p:set>
                                      <p:cBhvr>
                                        <p:cTn id="5009" dur="1" fill="hold">
                                          <p:stCondLst>
                                            <p:cond delay="0"/>
                                          </p:stCondLst>
                                        </p:cTn>
                                        <p:tgtEl>
                                          <p:spTgt spid="316"/>
                                        </p:tgtEl>
                                        <p:attrNameLst>
                                          <p:attrName>style.visibility</p:attrName>
                                        </p:attrNameLst>
                                      </p:cBhvr>
                                      <p:to>
                                        <p:strVal val="hidden"/>
                                      </p:to>
                                    </p:set>
                                  </p:childTnLst>
                                </p:cTn>
                              </p:par>
                              <p:par>
                                <p:cTn id="5010" presetID="1" presetClass="exit" presetSubtype="0" fill="hold" grpId="4" nodeType="withEffect">
                                  <p:stCondLst>
                                    <p:cond delay="0"/>
                                  </p:stCondLst>
                                  <p:childTnLst>
                                    <p:set>
                                      <p:cBhvr>
                                        <p:cTn id="5011" dur="1" fill="hold">
                                          <p:stCondLst>
                                            <p:cond delay="0"/>
                                          </p:stCondLst>
                                        </p:cTn>
                                        <p:tgtEl>
                                          <p:spTgt spid="315"/>
                                        </p:tgtEl>
                                        <p:attrNameLst>
                                          <p:attrName>style.visibility</p:attrName>
                                        </p:attrNameLst>
                                      </p:cBhvr>
                                      <p:to>
                                        <p:strVal val="hidden"/>
                                      </p:to>
                                    </p:set>
                                  </p:childTnLst>
                                </p:cTn>
                              </p:par>
                              <p:par>
                                <p:cTn id="5012" presetID="1" presetClass="exit" presetSubtype="0" fill="hold" grpId="4" nodeType="withEffect">
                                  <p:stCondLst>
                                    <p:cond delay="0"/>
                                  </p:stCondLst>
                                  <p:childTnLst>
                                    <p:set>
                                      <p:cBhvr>
                                        <p:cTn id="5013" dur="1" fill="hold">
                                          <p:stCondLst>
                                            <p:cond delay="0"/>
                                          </p:stCondLst>
                                        </p:cTn>
                                        <p:tgtEl>
                                          <p:spTgt spid="318"/>
                                        </p:tgtEl>
                                        <p:attrNameLst>
                                          <p:attrName>style.visibility</p:attrName>
                                        </p:attrNameLst>
                                      </p:cBhvr>
                                      <p:to>
                                        <p:strVal val="hidden"/>
                                      </p:to>
                                    </p:set>
                                  </p:childTnLst>
                                </p:cTn>
                              </p:par>
                              <p:par>
                                <p:cTn id="5014" presetID="1" presetClass="exit" presetSubtype="0" fill="hold" grpId="4" nodeType="withEffect">
                                  <p:stCondLst>
                                    <p:cond delay="0"/>
                                  </p:stCondLst>
                                  <p:childTnLst>
                                    <p:set>
                                      <p:cBhvr>
                                        <p:cTn id="5015" dur="1" fill="hold">
                                          <p:stCondLst>
                                            <p:cond delay="0"/>
                                          </p:stCondLst>
                                        </p:cTn>
                                        <p:tgtEl>
                                          <p:spTgt spid="317"/>
                                        </p:tgtEl>
                                        <p:attrNameLst>
                                          <p:attrName>style.visibility</p:attrName>
                                        </p:attrNameLst>
                                      </p:cBhvr>
                                      <p:to>
                                        <p:strVal val="hidden"/>
                                      </p:to>
                                    </p:set>
                                  </p:childTnLst>
                                </p:cTn>
                              </p:par>
                              <p:par>
                                <p:cTn id="5016" presetID="1" presetClass="exit" presetSubtype="0" fill="hold" grpId="4" nodeType="withEffect">
                                  <p:stCondLst>
                                    <p:cond delay="0"/>
                                  </p:stCondLst>
                                  <p:childTnLst>
                                    <p:set>
                                      <p:cBhvr>
                                        <p:cTn id="5017" dur="1" fill="hold">
                                          <p:stCondLst>
                                            <p:cond delay="0"/>
                                          </p:stCondLst>
                                        </p:cTn>
                                        <p:tgtEl>
                                          <p:spTgt spid="320"/>
                                        </p:tgtEl>
                                        <p:attrNameLst>
                                          <p:attrName>style.visibility</p:attrName>
                                        </p:attrNameLst>
                                      </p:cBhvr>
                                      <p:to>
                                        <p:strVal val="hidden"/>
                                      </p:to>
                                    </p:set>
                                  </p:childTnLst>
                                </p:cTn>
                              </p:par>
                              <p:par>
                                <p:cTn id="5018" presetID="1" presetClass="exit" presetSubtype="0" fill="hold" grpId="4" nodeType="withEffect">
                                  <p:stCondLst>
                                    <p:cond delay="0"/>
                                  </p:stCondLst>
                                  <p:childTnLst>
                                    <p:set>
                                      <p:cBhvr>
                                        <p:cTn id="5019" dur="1" fill="hold">
                                          <p:stCondLst>
                                            <p:cond delay="0"/>
                                          </p:stCondLst>
                                        </p:cTn>
                                        <p:tgtEl>
                                          <p:spTgt spid="319"/>
                                        </p:tgtEl>
                                        <p:attrNameLst>
                                          <p:attrName>style.visibility</p:attrName>
                                        </p:attrNameLst>
                                      </p:cBhvr>
                                      <p:to>
                                        <p:strVal val="hidden"/>
                                      </p:to>
                                    </p:set>
                                  </p:childTnLst>
                                </p:cTn>
                              </p:par>
                              <p:par>
                                <p:cTn id="5020" presetID="1" presetClass="exit" presetSubtype="0" fill="hold" grpId="4" nodeType="withEffect">
                                  <p:stCondLst>
                                    <p:cond delay="0"/>
                                  </p:stCondLst>
                                  <p:childTnLst>
                                    <p:set>
                                      <p:cBhvr>
                                        <p:cTn id="5021" dur="1" fill="hold">
                                          <p:stCondLst>
                                            <p:cond delay="0"/>
                                          </p:stCondLst>
                                        </p:cTn>
                                        <p:tgtEl>
                                          <p:spTgt spid="322"/>
                                        </p:tgtEl>
                                        <p:attrNameLst>
                                          <p:attrName>style.visibility</p:attrName>
                                        </p:attrNameLst>
                                      </p:cBhvr>
                                      <p:to>
                                        <p:strVal val="hidden"/>
                                      </p:to>
                                    </p:set>
                                  </p:childTnLst>
                                </p:cTn>
                              </p:par>
                              <p:par>
                                <p:cTn id="5022" presetID="1" presetClass="exit" presetSubtype="0" fill="hold" grpId="4" nodeType="withEffect">
                                  <p:stCondLst>
                                    <p:cond delay="0"/>
                                  </p:stCondLst>
                                  <p:childTnLst>
                                    <p:set>
                                      <p:cBhvr>
                                        <p:cTn id="5023" dur="1" fill="hold">
                                          <p:stCondLst>
                                            <p:cond delay="0"/>
                                          </p:stCondLst>
                                        </p:cTn>
                                        <p:tgtEl>
                                          <p:spTgt spid="321"/>
                                        </p:tgtEl>
                                        <p:attrNameLst>
                                          <p:attrName>style.visibility</p:attrName>
                                        </p:attrNameLst>
                                      </p:cBhvr>
                                      <p:to>
                                        <p:strVal val="hidden"/>
                                      </p:to>
                                    </p:set>
                                  </p:childTnLst>
                                </p:cTn>
                              </p:par>
                              <p:par>
                                <p:cTn id="5024" presetID="1" presetClass="exit" presetSubtype="0" fill="hold" grpId="4" nodeType="withEffect">
                                  <p:stCondLst>
                                    <p:cond delay="0"/>
                                  </p:stCondLst>
                                  <p:childTnLst>
                                    <p:set>
                                      <p:cBhvr>
                                        <p:cTn id="5025" dur="1" fill="hold">
                                          <p:stCondLst>
                                            <p:cond delay="0"/>
                                          </p:stCondLst>
                                        </p:cTn>
                                        <p:tgtEl>
                                          <p:spTgt spid="324"/>
                                        </p:tgtEl>
                                        <p:attrNameLst>
                                          <p:attrName>style.visibility</p:attrName>
                                        </p:attrNameLst>
                                      </p:cBhvr>
                                      <p:to>
                                        <p:strVal val="hidden"/>
                                      </p:to>
                                    </p:set>
                                  </p:childTnLst>
                                </p:cTn>
                              </p:par>
                              <p:par>
                                <p:cTn id="5026" presetID="1" presetClass="exit" presetSubtype="0" fill="hold" grpId="4" nodeType="withEffect">
                                  <p:stCondLst>
                                    <p:cond delay="0"/>
                                  </p:stCondLst>
                                  <p:childTnLst>
                                    <p:set>
                                      <p:cBhvr>
                                        <p:cTn id="5027" dur="1" fill="hold">
                                          <p:stCondLst>
                                            <p:cond delay="0"/>
                                          </p:stCondLst>
                                        </p:cTn>
                                        <p:tgtEl>
                                          <p:spTgt spid="323"/>
                                        </p:tgtEl>
                                        <p:attrNameLst>
                                          <p:attrName>style.visibility</p:attrName>
                                        </p:attrNameLst>
                                      </p:cBhvr>
                                      <p:to>
                                        <p:strVal val="hidden"/>
                                      </p:to>
                                    </p:set>
                                  </p:childTnLst>
                                </p:cTn>
                              </p:par>
                              <p:par>
                                <p:cTn id="5028" presetID="1" presetClass="exit" presetSubtype="0" fill="hold" grpId="4" nodeType="withEffect">
                                  <p:stCondLst>
                                    <p:cond delay="0"/>
                                  </p:stCondLst>
                                  <p:childTnLst>
                                    <p:set>
                                      <p:cBhvr>
                                        <p:cTn id="5029" dur="1" fill="hold">
                                          <p:stCondLst>
                                            <p:cond delay="0"/>
                                          </p:stCondLst>
                                        </p:cTn>
                                        <p:tgtEl>
                                          <p:spTgt spid="326"/>
                                        </p:tgtEl>
                                        <p:attrNameLst>
                                          <p:attrName>style.visibility</p:attrName>
                                        </p:attrNameLst>
                                      </p:cBhvr>
                                      <p:to>
                                        <p:strVal val="hidden"/>
                                      </p:to>
                                    </p:set>
                                  </p:childTnLst>
                                </p:cTn>
                              </p:par>
                              <p:par>
                                <p:cTn id="5030" presetID="1" presetClass="exit" presetSubtype="0" fill="hold" grpId="4" nodeType="withEffect">
                                  <p:stCondLst>
                                    <p:cond delay="0"/>
                                  </p:stCondLst>
                                  <p:childTnLst>
                                    <p:set>
                                      <p:cBhvr>
                                        <p:cTn id="5031" dur="1" fill="hold">
                                          <p:stCondLst>
                                            <p:cond delay="0"/>
                                          </p:stCondLst>
                                        </p:cTn>
                                        <p:tgtEl>
                                          <p:spTgt spid="325"/>
                                        </p:tgtEl>
                                        <p:attrNameLst>
                                          <p:attrName>style.visibility</p:attrName>
                                        </p:attrNameLst>
                                      </p:cBhvr>
                                      <p:to>
                                        <p:strVal val="hidden"/>
                                      </p:to>
                                    </p:set>
                                  </p:childTnLst>
                                </p:cTn>
                              </p:par>
                              <p:par>
                                <p:cTn id="5032" presetID="1" presetClass="exit" presetSubtype="0" fill="hold" grpId="4" nodeType="withEffect">
                                  <p:stCondLst>
                                    <p:cond delay="0"/>
                                  </p:stCondLst>
                                  <p:childTnLst>
                                    <p:set>
                                      <p:cBhvr>
                                        <p:cTn id="5033" dur="1" fill="hold">
                                          <p:stCondLst>
                                            <p:cond delay="0"/>
                                          </p:stCondLst>
                                        </p:cTn>
                                        <p:tgtEl>
                                          <p:spTgt spid="328"/>
                                        </p:tgtEl>
                                        <p:attrNameLst>
                                          <p:attrName>style.visibility</p:attrName>
                                        </p:attrNameLst>
                                      </p:cBhvr>
                                      <p:to>
                                        <p:strVal val="hidden"/>
                                      </p:to>
                                    </p:set>
                                  </p:childTnLst>
                                </p:cTn>
                              </p:par>
                              <p:par>
                                <p:cTn id="5034" presetID="1" presetClass="exit" presetSubtype="0" fill="hold" grpId="4" nodeType="withEffect">
                                  <p:stCondLst>
                                    <p:cond delay="0"/>
                                  </p:stCondLst>
                                  <p:childTnLst>
                                    <p:set>
                                      <p:cBhvr>
                                        <p:cTn id="5035" dur="1" fill="hold">
                                          <p:stCondLst>
                                            <p:cond delay="0"/>
                                          </p:stCondLst>
                                        </p:cTn>
                                        <p:tgtEl>
                                          <p:spTgt spid="327"/>
                                        </p:tgtEl>
                                        <p:attrNameLst>
                                          <p:attrName>style.visibility</p:attrName>
                                        </p:attrNameLst>
                                      </p:cBhvr>
                                      <p:to>
                                        <p:strVal val="hidden"/>
                                      </p:to>
                                    </p:set>
                                  </p:childTnLst>
                                </p:cTn>
                              </p:par>
                              <p:par>
                                <p:cTn id="5036" presetID="1" presetClass="exit" presetSubtype="0" fill="hold" grpId="4" nodeType="withEffect">
                                  <p:stCondLst>
                                    <p:cond delay="0"/>
                                  </p:stCondLst>
                                  <p:childTnLst>
                                    <p:set>
                                      <p:cBhvr>
                                        <p:cTn id="5037" dur="1" fill="hold">
                                          <p:stCondLst>
                                            <p:cond delay="0"/>
                                          </p:stCondLst>
                                        </p:cTn>
                                        <p:tgtEl>
                                          <p:spTgt spid="330"/>
                                        </p:tgtEl>
                                        <p:attrNameLst>
                                          <p:attrName>style.visibility</p:attrName>
                                        </p:attrNameLst>
                                      </p:cBhvr>
                                      <p:to>
                                        <p:strVal val="hidden"/>
                                      </p:to>
                                    </p:set>
                                  </p:childTnLst>
                                </p:cTn>
                              </p:par>
                              <p:par>
                                <p:cTn id="5038" presetID="1" presetClass="exit" presetSubtype="0" fill="hold" grpId="4" nodeType="withEffect">
                                  <p:stCondLst>
                                    <p:cond delay="0"/>
                                  </p:stCondLst>
                                  <p:childTnLst>
                                    <p:set>
                                      <p:cBhvr>
                                        <p:cTn id="5039" dur="1" fill="hold">
                                          <p:stCondLst>
                                            <p:cond delay="0"/>
                                          </p:stCondLst>
                                        </p:cTn>
                                        <p:tgtEl>
                                          <p:spTgt spid="329"/>
                                        </p:tgtEl>
                                        <p:attrNameLst>
                                          <p:attrName>style.visibility</p:attrName>
                                        </p:attrNameLst>
                                      </p:cBhvr>
                                      <p:to>
                                        <p:strVal val="hidden"/>
                                      </p:to>
                                    </p:set>
                                  </p:childTnLst>
                                </p:cTn>
                              </p:par>
                              <p:par>
                                <p:cTn id="5040" presetID="1" presetClass="exit" presetSubtype="0" fill="hold" grpId="4" nodeType="withEffect">
                                  <p:stCondLst>
                                    <p:cond delay="0"/>
                                  </p:stCondLst>
                                  <p:childTnLst>
                                    <p:set>
                                      <p:cBhvr>
                                        <p:cTn id="5041" dur="1" fill="hold">
                                          <p:stCondLst>
                                            <p:cond delay="0"/>
                                          </p:stCondLst>
                                        </p:cTn>
                                        <p:tgtEl>
                                          <p:spTgt spid="332"/>
                                        </p:tgtEl>
                                        <p:attrNameLst>
                                          <p:attrName>style.visibility</p:attrName>
                                        </p:attrNameLst>
                                      </p:cBhvr>
                                      <p:to>
                                        <p:strVal val="hidden"/>
                                      </p:to>
                                    </p:set>
                                  </p:childTnLst>
                                </p:cTn>
                              </p:par>
                              <p:par>
                                <p:cTn id="5042" presetID="1" presetClass="exit" presetSubtype="0" fill="hold" grpId="4" nodeType="withEffect">
                                  <p:stCondLst>
                                    <p:cond delay="0"/>
                                  </p:stCondLst>
                                  <p:childTnLst>
                                    <p:set>
                                      <p:cBhvr>
                                        <p:cTn id="5043" dur="1" fill="hold">
                                          <p:stCondLst>
                                            <p:cond delay="0"/>
                                          </p:stCondLst>
                                        </p:cTn>
                                        <p:tgtEl>
                                          <p:spTgt spid="331"/>
                                        </p:tgtEl>
                                        <p:attrNameLst>
                                          <p:attrName>style.visibility</p:attrName>
                                        </p:attrNameLst>
                                      </p:cBhvr>
                                      <p:to>
                                        <p:strVal val="hidden"/>
                                      </p:to>
                                    </p:set>
                                  </p:childTnLst>
                                </p:cTn>
                              </p:par>
                              <p:par>
                                <p:cTn id="5044" presetID="1" presetClass="exit" presetSubtype="0" fill="hold" grpId="4" nodeType="withEffect">
                                  <p:stCondLst>
                                    <p:cond delay="0"/>
                                  </p:stCondLst>
                                  <p:childTnLst>
                                    <p:set>
                                      <p:cBhvr>
                                        <p:cTn id="5045" dur="1" fill="hold">
                                          <p:stCondLst>
                                            <p:cond delay="0"/>
                                          </p:stCondLst>
                                        </p:cTn>
                                        <p:tgtEl>
                                          <p:spTgt spid="333"/>
                                        </p:tgtEl>
                                        <p:attrNameLst>
                                          <p:attrName>style.visibility</p:attrName>
                                        </p:attrNameLst>
                                      </p:cBhvr>
                                      <p:to>
                                        <p:strVal val="hidden"/>
                                      </p:to>
                                    </p:set>
                                  </p:childTnLst>
                                </p:cTn>
                              </p:par>
                              <p:par>
                                <p:cTn id="5046" presetID="1" presetClass="exit" presetSubtype="0" fill="hold" grpId="4" nodeType="withEffect">
                                  <p:stCondLst>
                                    <p:cond delay="0"/>
                                  </p:stCondLst>
                                  <p:childTnLst>
                                    <p:set>
                                      <p:cBhvr>
                                        <p:cTn id="5047" dur="1" fill="hold">
                                          <p:stCondLst>
                                            <p:cond delay="0"/>
                                          </p:stCondLst>
                                        </p:cTn>
                                        <p:tgtEl>
                                          <p:spTgt spid="334"/>
                                        </p:tgtEl>
                                        <p:attrNameLst>
                                          <p:attrName>style.visibility</p:attrName>
                                        </p:attrNameLst>
                                      </p:cBhvr>
                                      <p:to>
                                        <p:strVal val="hidden"/>
                                      </p:to>
                                    </p:set>
                                  </p:childTnLst>
                                </p:cTn>
                              </p:par>
                              <p:par>
                                <p:cTn id="5048" presetID="1" presetClass="exit" presetSubtype="0" fill="hold" grpId="4" nodeType="withEffect">
                                  <p:stCondLst>
                                    <p:cond delay="0"/>
                                  </p:stCondLst>
                                  <p:childTnLst>
                                    <p:set>
                                      <p:cBhvr>
                                        <p:cTn id="5049" dur="1" fill="hold">
                                          <p:stCondLst>
                                            <p:cond delay="0"/>
                                          </p:stCondLst>
                                        </p:cTn>
                                        <p:tgtEl>
                                          <p:spTgt spid="336"/>
                                        </p:tgtEl>
                                        <p:attrNameLst>
                                          <p:attrName>style.visibility</p:attrName>
                                        </p:attrNameLst>
                                      </p:cBhvr>
                                      <p:to>
                                        <p:strVal val="hidden"/>
                                      </p:to>
                                    </p:set>
                                  </p:childTnLst>
                                </p:cTn>
                              </p:par>
                              <p:par>
                                <p:cTn id="5050" presetID="1" presetClass="exit" presetSubtype="0" fill="hold" grpId="4" nodeType="withEffect">
                                  <p:stCondLst>
                                    <p:cond delay="0"/>
                                  </p:stCondLst>
                                  <p:childTnLst>
                                    <p:set>
                                      <p:cBhvr>
                                        <p:cTn id="5051" dur="1" fill="hold">
                                          <p:stCondLst>
                                            <p:cond delay="0"/>
                                          </p:stCondLst>
                                        </p:cTn>
                                        <p:tgtEl>
                                          <p:spTgt spid="335"/>
                                        </p:tgtEl>
                                        <p:attrNameLst>
                                          <p:attrName>style.visibility</p:attrName>
                                        </p:attrNameLst>
                                      </p:cBhvr>
                                      <p:to>
                                        <p:strVal val="hidden"/>
                                      </p:to>
                                    </p:set>
                                  </p:childTnLst>
                                </p:cTn>
                              </p:par>
                              <p:par>
                                <p:cTn id="5052" presetID="1" presetClass="exit" presetSubtype="0" fill="hold" grpId="4" nodeType="withEffect">
                                  <p:stCondLst>
                                    <p:cond delay="0"/>
                                  </p:stCondLst>
                                  <p:childTnLst>
                                    <p:set>
                                      <p:cBhvr>
                                        <p:cTn id="5053" dur="1" fill="hold">
                                          <p:stCondLst>
                                            <p:cond delay="0"/>
                                          </p:stCondLst>
                                        </p:cTn>
                                        <p:tgtEl>
                                          <p:spTgt spid="338"/>
                                        </p:tgtEl>
                                        <p:attrNameLst>
                                          <p:attrName>style.visibility</p:attrName>
                                        </p:attrNameLst>
                                      </p:cBhvr>
                                      <p:to>
                                        <p:strVal val="hidden"/>
                                      </p:to>
                                    </p:set>
                                  </p:childTnLst>
                                </p:cTn>
                              </p:par>
                              <p:par>
                                <p:cTn id="5054" presetID="1" presetClass="exit" presetSubtype="0" fill="hold" grpId="4" nodeType="withEffect">
                                  <p:stCondLst>
                                    <p:cond delay="0"/>
                                  </p:stCondLst>
                                  <p:childTnLst>
                                    <p:set>
                                      <p:cBhvr>
                                        <p:cTn id="5055" dur="1" fill="hold">
                                          <p:stCondLst>
                                            <p:cond delay="0"/>
                                          </p:stCondLst>
                                        </p:cTn>
                                        <p:tgtEl>
                                          <p:spTgt spid="337"/>
                                        </p:tgtEl>
                                        <p:attrNameLst>
                                          <p:attrName>style.visibility</p:attrName>
                                        </p:attrNameLst>
                                      </p:cBhvr>
                                      <p:to>
                                        <p:strVal val="hidden"/>
                                      </p:to>
                                    </p:set>
                                  </p:childTnLst>
                                </p:cTn>
                              </p:par>
                              <p:par>
                                <p:cTn id="5056" presetID="1" presetClass="exit" presetSubtype="0" fill="hold" grpId="4" nodeType="withEffect">
                                  <p:stCondLst>
                                    <p:cond delay="0"/>
                                  </p:stCondLst>
                                  <p:childTnLst>
                                    <p:set>
                                      <p:cBhvr>
                                        <p:cTn id="5057" dur="1" fill="hold">
                                          <p:stCondLst>
                                            <p:cond delay="0"/>
                                          </p:stCondLst>
                                        </p:cTn>
                                        <p:tgtEl>
                                          <p:spTgt spid="340"/>
                                        </p:tgtEl>
                                        <p:attrNameLst>
                                          <p:attrName>style.visibility</p:attrName>
                                        </p:attrNameLst>
                                      </p:cBhvr>
                                      <p:to>
                                        <p:strVal val="hidden"/>
                                      </p:to>
                                    </p:set>
                                  </p:childTnLst>
                                </p:cTn>
                              </p:par>
                              <p:par>
                                <p:cTn id="5058" presetID="1" presetClass="exit" presetSubtype="0" fill="hold" grpId="4" nodeType="withEffect">
                                  <p:stCondLst>
                                    <p:cond delay="0"/>
                                  </p:stCondLst>
                                  <p:childTnLst>
                                    <p:set>
                                      <p:cBhvr>
                                        <p:cTn id="5059" dur="1" fill="hold">
                                          <p:stCondLst>
                                            <p:cond delay="0"/>
                                          </p:stCondLst>
                                        </p:cTn>
                                        <p:tgtEl>
                                          <p:spTgt spid="339"/>
                                        </p:tgtEl>
                                        <p:attrNameLst>
                                          <p:attrName>style.visibility</p:attrName>
                                        </p:attrNameLst>
                                      </p:cBhvr>
                                      <p:to>
                                        <p:strVal val="hidden"/>
                                      </p:to>
                                    </p:set>
                                  </p:childTnLst>
                                </p:cTn>
                              </p:par>
                              <p:par>
                                <p:cTn id="5060" presetID="1" presetClass="exit" presetSubtype="0" fill="hold" grpId="4" nodeType="withEffect">
                                  <p:stCondLst>
                                    <p:cond delay="0"/>
                                  </p:stCondLst>
                                  <p:childTnLst>
                                    <p:set>
                                      <p:cBhvr>
                                        <p:cTn id="5061" dur="1" fill="hold">
                                          <p:stCondLst>
                                            <p:cond delay="0"/>
                                          </p:stCondLst>
                                        </p:cTn>
                                        <p:tgtEl>
                                          <p:spTgt spid="342"/>
                                        </p:tgtEl>
                                        <p:attrNameLst>
                                          <p:attrName>style.visibility</p:attrName>
                                        </p:attrNameLst>
                                      </p:cBhvr>
                                      <p:to>
                                        <p:strVal val="hidden"/>
                                      </p:to>
                                    </p:set>
                                  </p:childTnLst>
                                </p:cTn>
                              </p:par>
                              <p:par>
                                <p:cTn id="5062" presetID="1" presetClass="exit" presetSubtype="0" fill="hold" grpId="4" nodeType="withEffect">
                                  <p:stCondLst>
                                    <p:cond delay="0"/>
                                  </p:stCondLst>
                                  <p:childTnLst>
                                    <p:set>
                                      <p:cBhvr>
                                        <p:cTn id="5063" dur="1" fill="hold">
                                          <p:stCondLst>
                                            <p:cond delay="0"/>
                                          </p:stCondLst>
                                        </p:cTn>
                                        <p:tgtEl>
                                          <p:spTgt spid="341"/>
                                        </p:tgtEl>
                                        <p:attrNameLst>
                                          <p:attrName>style.visibility</p:attrName>
                                        </p:attrNameLst>
                                      </p:cBhvr>
                                      <p:to>
                                        <p:strVal val="hidden"/>
                                      </p:to>
                                    </p:set>
                                  </p:childTnLst>
                                </p:cTn>
                              </p:par>
                              <p:par>
                                <p:cTn id="5064" presetID="1" presetClass="exit" presetSubtype="0" fill="hold" grpId="4" nodeType="withEffect">
                                  <p:stCondLst>
                                    <p:cond delay="0"/>
                                  </p:stCondLst>
                                  <p:childTnLst>
                                    <p:set>
                                      <p:cBhvr>
                                        <p:cTn id="5065" dur="1" fill="hold">
                                          <p:stCondLst>
                                            <p:cond delay="0"/>
                                          </p:stCondLst>
                                        </p:cTn>
                                        <p:tgtEl>
                                          <p:spTgt spid="344"/>
                                        </p:tgtEl>
                                        <p:attrNameLst>
                                          <p:attrName>style.visibility</p:attrName>
                                        </p:attrNameLst>
                                      </p:cBhvr>
                                      <p:to>
                                        <p:strVal val="hidden"/>
                                      </p:to>
                                    </p:set>
                                  </p:childTnLst>
                                </p:cTn>
                              </p:par>
                              <p:par>
                                <p:cTn id="5066" presetID="1" presetClass="exit" presetSubtype="0" fill="hold" grpId="4" nodeType="withEffect">
                                  <p:stCondLst>
                                    <p:cond delay="0"/>
                                  </p:stCondLst>
                                  <p:childTnLst>
                                    <p:set>
                                      <p:cBhvr>
                                        <p:cTn id="5067" dur="1" fill="hold">
                                          <p:stCondLst>
                                            <p:cond delay="0"/>
                                          </p:stCondLst>
                                        </p:cTn>
                                        <p:tgtEl>
                                          <p:spTgt spid="343"/>
                                        </p:tgtEl>
                                        <p:attrNameLst>
                                          <p:attrName>style.visibility</p:attrName>
                                        </p:attrNameLst>
                                      </p:cBhvr>
                                      <p:to>
                                        <p:strVal val="hidden"/>
                                      </p:to>
                                    </p:set>
                                  </p:childTnLst>
                                </p:cTn>
                              </p:par>
                              <p:par>
                                <p:cTn id="5068" presetID="1" presetClass="exit" presetSubtype="0" fill="hold" grpId="4" nodeType="withEffect">
                                  <p:stCondLst>
                                    <p:cond delay="0"/>
                                  </p:stCondLst>
                                  <p:childTnLst>
                                    <p:set>
                                      <p:cBhvr>
                                        <p:cTn id="5069" dur="1" fill="hold">
                                          <p:stCondLst>
                                            <p:cond delay="0"/>
                                          </p:stCondLst>
                                        </p:cTn>
                                        <p:tgtEl>
                                          <p:spTgt spid="346"/>
                                        </p:tgtEl>
                                        <p:attrNameLst>
                                          <p:attrName>style.visibility</p:attrName>
                                        </p:attrNameLst>
                                      </p:cBhvr>
                                      <p:to>
                                        <p:strVal val="hidden"/>
                                      </p:to>
                                    </p:set>
                                  </p:childTnLst>
                                </p:cTn>
                              </p:par>
                              <p:par>
                                <p:cTn id="5070" presetID="1" presetClass="exit" presetSubtype="0" fill="hold" grpId="4" nodeType="withEffect">
                                  <p:stCondLst>
                                    <p:cond delay="0"/>
                                  </p:stCondLst>
                                  <p:childTnLst>
                                    <p:set>
                                      <p:cBhvr>
                                        <p:cTn id="5071" dur="1" fill="hold">
                                          <p:stCondLst>
                                            <p:cond delay="0"/>
                                          </p:stCondLst>
                                        </p:cTn>
                                        <p:tgtEl>
                                          <p:spTgt spid="345"/>
                                        </p:tgtEl>
                                        <p:attrNameLst>
                                          <p:attrName>style.visibility</p:attrName>
                                        </p:attrNameLst>
                                      </p:cBhvr>
                                      <p:to>
                                        <p:strVal val="hidden"/>
                                      </p:to>
                                    </p:set>
                                  </p:childTnLst>
                                </p:cTn>
                              </p:par>
                              <p:par>
                                <p:cTn id="5072" presetID="1" presetClass="exit" presetSubtype="0" fill="hold" grpId="4" nodeType="withEffect">
                                  <p:stCondLst>
                                    <p:cond delay="0"/>
                                  </p:stCondLst>
                                  <p:childTnLst>
                                    <p:set>
                                      <p:cBhvr>
                                        <p:cTn id="5073" dur="1" fill="hold">
                                          <p:stCondLst>
                                            <p:cond delay="0"/>
                                          </p:stCondLst>
                                        </p:cTn>
                                        <p:tgtEl>
                                          <p:spTgt spid="348"/>
                                        </p:tgtEl>
                                        <p:attrNameLst>
                                          <p:attrName>style.visibility</p:attrName>
                                        </p:attrNameLst>
                                      </p:cBhvr>
                                      <p:to>
                                        <p:strVal val="hidden"/>
                                      </p:to>
                                    </p:set>
                                  </p:childTnLst>
                                </p:cTn>
                              </p:par>
                              <p:par>
                                <p:cTn id="5074" presetID="1" presetClass="exit" presetSubtype="0" fill="hold" grpId="4" nodeType="withEffect">
                                  <p:stCondLst>
                                    <p:cond delay="0"/>
                                  </p:stCondLst>
                                  <p:childTnLst>
                                    <p:set>
                                      <p:cBhvr>
                                        <p:cTn id="5075" dur="1" fill="hold">
                                          <p:stCondLst>
                                            <p:cond delay="0"/>
                                          </p:stCondLst>
                                        </p:cTn>
                                        <p:tgtEl>
                                          <p:spTgt spid="347"/>
                                        </p:tgtEl>
                                        <p:attrNameLst>
                                          <p:attrName>style.visibility</p:attrName>
                                        </p:attrNameLst>
                                      </p:cBhvr>
                                      <p:to>
                                        <p:strVal val="hidden"/>
                                      </p:to>
                                    </p:set>
                                  </p:childTnLst>
                                </p:cTn>
                              </p:par>
                              <p:par>
                                <p:cTn id="5076" presetID="1" presetClass="exit" presetSubtype="0" fill="hold" grpId="4" nodeType="withEffect">
                                  <p:stCondLst>
                                    <p:cond delay="0"/>
                                  </p:stCondLst>
                                  <p:childTnLst>
                                    <p:set>
                                      <p:cBhvr>
                                        <p:cTn id="5077" dur="1" fill="hold">
                                          <p:stCondLst>
                                            <p:cond delay="0"/>
                                          </p:stCondLst>
                                        </p:cTn>
                                        <p:tgtEl>
                                          <p:spTgt spid="350"/>
                                        </p:tgtEl>
                                        <p:attrNameLst>
                                          <p:attrName>style.visibility</p:attrName>
                                        </p:attrNameLst>
                                      </p:cBhvr>
                                      <p:to>
                                        <p:strVal val="hidden"/>
                                      </p:to>
                                    </p:set>
                                  </p:childTnLst>
                                </p:cTn>
                              </p:par>
                              <p:par>
                                <p:cTn id="5078" presetID="1" presetClass="exit" presetSubtype="0" fill="hold" grpId="4" nodeType="withEffect">
                                  <p:stCondLst>
                                    <p:cond delay="0"/>
                                  </p:stCondLst>
                                  <p:childTnLst>
                                    <p:set>
                                      <p:cBhvr>
                                        <p:cTn id="5079" dur="1" fill="hold">
                                          <p:stCondLst>
                                            <p:cond delay="0"/>
                                          </p:stCondLst>
                                        </p:cTn>
                                        <p:tgtEl>
                                          <p:spTgt spid="349"/>
                                        </p:tgtEl>
                                        <p:attrNameLst>
                                          <p:attrName>style.visibility</p:attrName>
                                        </p:attrNameLst>
                                      </p:cBhvr>
                                      <p:to>
                                        <p:strVal val="hidden"/>
                                      </p:to>
                                    </p:set>
                                  </p:childTnLst>
                                </p:cTn>
                              </p:par>
                              <p:par>
                                <p:cTn id="5080" presetID="1" presetClass="exit" presetSubtype="0" fill="hold" grpId="4" nodeType="withEffect">
                                  <p:stCondLst>
                                    <p:cond delay="0"/>
                                  </p:stCondLst>
                                  <p:childTnLst>
                                    <p:set>
                                      <p:cBhvr>
                                        <p:cTn id="5081" dur="1" fill="hold">
                                          <p:stCondLst>
                                            <p:cond delay="0"/>
                                          </p:stCondLst>
                                        </p:cTn>
                                        <p:tgtEl>
                                          <p:spTgt spid="352"/>
                                        </p:tgtEl>
                                        <p:attrNameLst>
                                          <p:attrName>style.visibility</p:attrName>
                                        </p:attrNameLst>
                                      </p:cBhvr>
                                      <p:to>
                                        <p:strVal val="hidden"/>
                                      </p:to>
                                    </p:set>
                                  </p:childTnLst>
                                </p:cTn>
                              </p:par>
                              <p:par>
                                <p:cTn id="5082" presetID="1" presetClass="exit" presetSubtype="0" fill="hold" grpId="4" nodeType="withEffect">
                                  <p:stCondLst>
                                    <p:cond delay="0"/>
                                  </p:stCondLst>
                                  <p:childTnLst>
                                    <p:set>
                                      <p:cBhvr>
                                        <p:cTn id="5083" dur="1" fill="hold">
                                          <p:stCondLst>
                                            <p:cond delay="0"/>
                                          </p:stCondLst>
                                        </p:cTn>
                                        <p:tgtEl>
                                          <p:spTgt spid="351"/>
                                        </p:tgtEl>
                                        <p:attrNameLst>
                                          <p:attrName>style.visibility</p:attrName>
                                        </p:attrNameLst>
                                      </p:cBhvr>
                                      <p:to>
                                        <p:strVal val="hidden"/>
                                      </p:to>
                                    </p:set>
                                  </p:childTnLst>
                                </p:cTn>
                              </p:par>
                              <p:par>
                                <p:cTn id="5084" presetID="1" presetClass="exit" presetSubtype="0" fill="hold" grpId="4" nodeType="withEffect">
                                  <p:stCondLst>
                                    <p:cond delay="0"/>
                                  </p:stCondLst>
                                  <p:childTnLst>
                                    <p:set>
                                      <p:cBhvr>
                                        <p:cTn id="5085" dur="1" fill="hold">
                                          <p:stCondLst>
                                            <p:cond delay="0"/>
                                          </p:stCondLst>
                                        </p:cTn>
                                        <p:tgtEl>
                                          <p:spTgt spid="353"/>
                                        </p:tgtEl>
                                        <p:attrNameLst>
                                          <p:attrName>style.visibility</p:attrName>
                                        </p:attrNameLst>
                                      </p:cBhvr>
                                      <p:to>
                                        <p:strVal val="hidden"/>
                                      </p:to>
                                    </p:set>
                                  </p:childTnLst>
                                </p:cTn>
                              </p:par>
                              <p:par>
                                <p:cTn id="5086" presetID="1" presetClass="exit" presetSubtype="0" fill="hold" grpId="4" nodeType="withEffect">
                                  <p:stCondLst>
                                    <p:cond delay="0"/>
                                  </p:stCondLst>
                                  <p:childTnLst>
                                    <p:set>
                                      <p:cBhvr>
                                        <p:cTn id="5087" dur="1" fill="hold">
                                          <p:stCondLst>
                                            <p:cond delay="0"/>
                                          </p:stCondLst>
                                        </p:cTn>
                                        <p:tgtEl>
                                          <p:spTgt spid="354"/>
                                        </p:tgtEl>
                                        <p:attrNameLst>
                                          <p:attrName>style.visibility</p:attrName>
                                        </p:attrNameLst>
                                      </p:cBhvr>
                                      <p:to>
                                        <p:strVal val="hidden"/>
                                      </p:to>
                                    </p:set>
                                  </p:childTnLst>
                                </p:cTn>
                              </p:par>
                              <p:par>
                                <p:cTn id="5088" presetID="1" presetClass="exit" presetSubtype="0" fill="hold" grpId="4" nodeType="withEffect">
                                  <p:stCondLst>
                                    <p:cond delay="0"/>
                                  </p:stCondLst>
                                  <p:childTnLst>
                                    <p:set>
                                      <p:cBhvr>
                                        <p:cTn id="5089" dur="1" fill="hold">
                                          <p:stCondLst>
                                            <p:cond delay="0"/>
                                          </p:stCondLst>
                                        </p:cTn>
                                        <p:tgtEl>
                                          <p:spTgt spid="356"/>
                                        </p:tgtEl>
                                        <p:attrNameLst>
                                          <p:attrName>style.visibility</p:attrName>
                                        </p:attrNameLst>
                                      </p:cBhvr>
                                      <p:to>
                                        <p:strVal val="hidden"/>
                                      </p:to>
                                    </p:set>
                                  </p:childTnLst>
                                </p:cTn>
                              </p:par>
                              <p:par>
                                <p:cTn id="5090" presetID="1" presetClass="exit" presetSubtype="0" fill="hold" grpId="4" nodeType="withEffect">
                                  <p:stCondLst>
                                    <p:cond delay="0"/>
                                  </p:stCondLst>
                                  <p:childTnLst>
                                    <p:set>
                                      <p:cBhvr>
                                        <p:cTn id="5091" dur="1" fill="hold">
                                          <p:stCondLst>
                                            <p:cond delay="0"/>
                                          </p:stCondLst>
                                        </p:cTn>
                                        <p:tgtEl>
                                          <p:spTgt spid="355"/>
                                        </p:tgtEl>
                                        <p:attrNameLst>
                                          <p:attrName>style.visibility</p:attrName>
                                        </p:attrNameLst>
                                      </p:cBhvr>
                                      <p:to>
                                        <p:strVal val="hidden"/>
                                      </p:to>
                                    </p:set>
                                  </p:childTnLst>
                                </p:cTn>
                              </p:par>
                              <p:par>
                                <p:cTn id="5092" presetID="1" presetClass="exit" presetSubtype="0" fill="hold" grpId="4" nodeType="withEffect">
                                  <p:stCondLst>
                                    <p:cond delay="0"/>
                                  </p:stCondLst>
                                  <p:childTnLst>
                                    <p:set>
                                      <p:cBhvr>
                                        <p:cTn id="5093" dur="1" fill="hold">
                                          <p:stCondLst>
                                            <p:cond delay="0"/>
                                          </p:stCondLst>
                                        </p:cTn>
                                        <p:tgtEl>
                                          <p:spTgt spid="358"/>
                                        </p:tgtEl>
                                        <p:attrNameLst>
                                          <p:attrName>style.visibility</p:attrName>
                                        </p:attrNameLst>
                                      </p:cBhvr>
                                      <p:to>
                                        <p:strVal val="hidden"/>
                                      </p:to>
                                    </p:set>
                                  </p:childTnLst>
                                </p:cTn>
                              </p:par>
                              <p:par>
                                <p:cTn id="5094" presetID="1" presetClass="exit" presetSubtype="0" fill="hold" grpId="4" nodeType="withEffect">
                                  <p:stCondLst>
                                    <p:cond delay="0"/>
                                  </p:stCondLst>
                                  <p:childTnLst>
                                    <p:set>
                                      <p:cBhvr>
                                        <p:cTn id="5095" dur="1" fill="hold">
                                          <p:stCondLst>
                                            <p:cond delay="0"/>
                                          </p:stCondLst>
                                        </p:cTn>
                                        <p:tgtEl>
                                          <p:spTgt spid="357"/>
                                        </p:tgtEl>
                                        <p:attrNameLst>
                                          <p:attrName>style.visibility</p:attrName>
                                        </p:attrNameLst>
                                      </p:cBhvr>
                                      <p:to>
                                        <p:strVal val="hidden"/>
                                      </p:to>
                                    </p:set>
                                  </p:childTnLst>
                                </p:cTn>
                              </p:par>
                              <p:par>
                                <p:cTn id="5096" presetID="1" presetClass="exit" presetSubtype="0" fill="hold" grpId="4" nodeType="withEffect">
                                  <p:stCondLst>
                                    <p:cond delay="0"/>
                                  </p:stCondLst>
                                  <p:childTnLst>
                                    <p:set>
                                      <p:cBhvr>
                                        <p:cTn id="5097" dur="1" fill="hold">
                                          <p:stCondLst>
                                            <p:cond delay="0"/>
                                          </p:stCondLst>
                                        </p:cTn>
                                        <p:tgtEl>
                                          <p:spTgt spid="360"/>
                                        </p:tgtEl>
                                        <p:attrNameLst>
                                          <p:attrName>style.visibility</p:attrName>
                                        </p:attrNameLst>
                                      </p:cBhvr>
                                      <p:to>
                                        <p:strVal val="hidden"/>
                                      </p:to>
                                    </p:set>
                                  </p:childTnLst>
                                </p:cTn>
                              </p:par>
                              <p:par>
                                <p:cTn id="5098" presetID="1" presetClass="exit" presetSubtype="0" fill="hold" grpId="4" nodeType="withEffect">
                                  <p:stCondLst>
                                    <p:cond delay="0"/>
                                  </p:stCondLst>
                                  <p:childTnLst>
                                    <p:set>
                                      <p:cBhvr>
                                        <p:cTn id="5099" dur="1" fill="hold">
                                          <p:stCondLst>
                                            <p:cond delay="0"/>
                                          </p:stCondLst>
                                        </p:cTn>
                                        <p:tgtEl>
                                          <p:spTgt spid="359"/>
                                        </p:tgtEl>
                                        <p:attrNameLst>
                                          <p:attrName>style.visibility</p:attrName>
                                        </p:attrNameLst>
                                      </p:cBhvr>
                                      <p:to>
                                        <p:strVal val="hidden"/>
                                      </p:to>
                                    </p:set>
                                  </p:childTnLst>
                                </p:cTn>
                              </p:par>
                              <p:par>
                                <p:cTn id="5100" presetID="1" presetClass="exit" presetSubtype="0" fill="hold" grpId="4" nodeType="withEffect">
                                  <p:stCondLst>
                                    <p:cond delay="0"/>
                                  </p:stCondLst>
                                  <p:childTnLst>
                                    <p:set>
                                      <p:cBhvr>
                                        <p:cTn id="5101" dur="1" fill="hold">
                                          <p:stCondLst>
                                            <p:cond delay="0"/>
                                          </p:stCondLst>
                                        </p:cTn>
                                        <p:tgtEl>
                                          <p:spTgt spid="362"/>
                                        </p:tgtEl>
                                        <p:attrNameLst>
                                          <p:attrName>style.visibility</p:attrName>
                                        </p:attrNameLst>
                                      </p:cBhvr>
                                      <p:to>
                                        <p:strVal val="hidden"/>
                                      </p:to>
                                    </p:set>
                                  </p:childTnLst>
                                </p:cTn>
                              </p:par>
                              <p:par>
                                <p:cTn id="5102" presetID="1" presetClass="exit" presetSubtype="0" fill="hold" grpId="4" nodeType="withEffect">
                                  <p:stCondLst>
                                    <p:cond delay="0"/>
                                  </p:stCondLst>
                                  <p:childTnLst>
                                    <p:set>
                                      <p:cBhvr>
                                        <p:cTn id="5103" dur="1" fill="hold">
                                          <p:stCondLst>
                                            <p:cond delay="0"/>
                                          </p:stCondLst>
                                        </p:cTn>
                                        <p:tgtEl>
                                          <p:spTgt spid="361"/>
                                        </p:tgtEl>
                                        <p:attrNameLst>
                                          <p:attrName>style.visibility</p:attrName>
                                        </p:attrNameLst>
                                      </p:cBhvr>
                                      <p:to>
                                        <p:strVal val="hidden"/>
                                      </p:to>
                                    </p:set>
                                  </p:childTnLst>
                                </p:cTn>
                              </p:par>
                              <p:par>
                                <p:cTn id="5104" presetID="1" presetClass="exit" presetSubtype="0" fill="hold" grpId="4" nodeType="withEffect">
                                  <p:stCondLst>
                                    <p:cond delay="0"/>
                                  </p:stCondLst>
                                  <p:childTnLst>
                                    <p:set>
                                      <p:cBhvr>
                                        <p:cTn id="5105" dur="1" fill="hold">
                                          <p:stCondLst>
                                            <p:cond delay="0"/>
                                          </p:stCondLst>
                                        </p:cTn>
                                        <p:tgtEl>
                                          <p:spTgt spid="364"/>
                                        </p:tgtEl>
                                        <p:attrNameLst>
                                          <p:attrName>style.visibility</p:attrName>
                                        </p:attrNameLst>
                                      </p:cBhvr>
                                      <p:to>
                                        <p:strVal val="hidden"/>
                                      </p:to>
                                    </p:set>
                                  </p:childTnLst>
                                </p:cTn>
                              </p:par>
                              <p:par>
                                <p:cTn id="5106" presetID="1" presetClass="exit" presetSubtype="0" fill="hold" grpId="4" nodeType="withEffect">
                                  <p:stCondLst>
                                    <p:cond delay="0"/>
                                  </p:stCondLst>
                                  <p:childTnLst>
                                    <p:set>
                                      <p:cBhvr>
                                        <p:cTn id="5107" dur="1" fill="hold">
                                          <p:stCondLst>
                                            <p:cond delay="0"/>
                                          </p:stCondLst>
                                        </p:cTn>
                                        <p:tgtEl>
                                          <p:spTgt spid="363"/>
                                        </p:tgtEl>
                                        <p:attrNameLst>
                                          <p:attrName>style.visibility</p:attrName>
                                        </p:attrNameLst>
                                      </p:cBhvr>
                                      <p:to>
                                        <p:strVal val="hidden"/>
                                      </p:to>
                                    </p:set>
                                  </p:childTnLst>
                                </p:cTn>
                              </p:par>
                              <p:par>
                                <p:cTn id="5108" presetID="1" presetClass="exit" presetSubtype="0" fill="hold" grpId="4" nodeType="withEffect">
                                  <p:stCondLst>
                                    <p:cond delay="0"/>
                                  </p:stCondLst>
                                  <p:childTnLst>
                                    <p:set>
                                      <p:cBhvr>
                                        <p:cTn id="5109" dur="1" fill="hold">
                                          <p:stCondLst>
                                            <p:cond delay="0"/>
                                          </p:stCondLst>
                                        </p:cTn>
                                        <p:tgtEl>
                                          <p:spTgt spid="366"/>
                                        </p:tgtEl>
                                        <p:attrNameLst>
                                          <p:attrName>style.visibility</p:attrName>
                                        </p:attrNameLst>
                                      </p:cBhvr>
                                      <p:to>
                                        <p:strVal val="hidden"/>
                                      </p:to>
                                    </p:set>
                                  </p:childTnLst>
                                </p:cTn>
                              </p:par>
                              <p:par>
                                <p:cTn id="5110" presetID="1" presetClass="exit" presetSubtype="0" fill="hold" grpId="4" nodeType="withEffect">
                                  <p:stCondLst>
                                    <p:cond delay="0"/>
                                  </p:stCondLst>
                                  <p:childTnLst>
                                    <p:set>
                                      <p:cBhvr>
                                        <p:cTn id="5111" dur="1" fill="hold">
                                          <p:stCondLst>
                                            <p:cond delay="0"/>
                                          </p:stCondLst>
                                        </p:cTn>
                                        <p:tgtEl>
                                          <p:spTgt spid="365"/>
                                        </p:tgtEl>
                                        <p:attrNameLst>
                                          <p:attrName>style.visibility</p:attrName>
                                        </p:attrNameLst>
                                      </p:cBhvr>
                                      <p:to>
                                        <p:strVal val="hidden"/>
                                      </p:to>
                                    </p:set>
                                  </p:childTnLst>
                                </p:cTn>
                              </p:par>
                              <p:par>
                                <p:cTn id="5112" presetID="1" presetClass="exit" presetSubtype="0" fill="hold" grpId="4" nodeType="withEffect">
                                  <p:stCondLst>
                                    <p:cond delay="0"/>
                                  </p:stCondLst>
                                  <p:childTnLst>
                                    <p:set>
                                      <p:cBhvr>
                                        <p:cTn id="5113" dur="1" fill="hold">
                                          <p:stCondLst>
                                            <p:cond delay="0"/>
                                          </p:stCondLst>
                                        </p:cTn>
                                        <p:tgtEl>
                                          <p:spTgt spid="368"/>
                                        </p:tgtEl>
                                        <p:attrNameLst>
                                          <p:attrName>style.visibility</p:attrName>
                                        </p:attrNameLst>
                                      </p:cBhvr>
                                      <p:to>
                                        <p:strVal val="hidden"/>
                                      </p:to>
                                    </p:set>
                                  </p:childTnLst>
                                </p:cTn>
                              </p:par>
                              <p:par>
                                <p:cTn id="5114" presetID="1" presetClass="exit" presetSubtype="0" fill="hold" grpId="4" nodeType="withEffect">
                                  <p:stCondLst>
                                    <p:cond delay="0"/>
                                  </p:stCondLst>
                                  <p:childTnLst>
                                    <p:set>
                                      <p:cBhvr>
                                        <p:cTn id="5115" dur="1" fill="hold">
                                          <p:stCondLst>
                                            <p:cond delay="0"/>
                                          </p:stCondLst>
                                        </p:cTn>
                                        <p:tgtEl>
                                          <p:spTgt spid="367"/>
                                        </p:tgtEl>
                                        <p:attrNameLst>
                                          <p:attrName>style.visibility</p:attrName>
                                        </p:attrNameLst>
                                      </p:cBhvr>
                                      <p:to>
                                        <p:strVal val="hidden"/>
                                      </p:to>
                                    </p:set>
                                  </p:childTnLst>
                                </p:cTn>
                              </p:par>
                              <p:par>
                                <p:cTn id="5116" presetID="1" presetClass="exit" presetSubtype="0" fill="hold" grpId="4" nodeType="withEffect">
                                  <p:stCondLst>
                                    <p:cond delay="0"/>
                                  </p:stCondLst>
                                  <p:childTnLst>
                                    <p:set>
                                      <p:cBhvr>
                                        <p:cTn id="5117" dur="1" fill="hold">
                                          <p:stCondLst>
                                            <p:cond delay="0"/>
                                          </p:stCondLst>
                                        </p:cTn>
                                        <p:tgtEl>
                                          <p:spTgt spid="370"/>
                                        </p:tgtEl>
                                        <p:attrNameLst>
                                          <p:attrName>style.visibility</p:attrName>
                                        </p:attrNameLst>
                                      </p:cBhvr>
                                      <p:to>
                                        <p:strVal val="hidden"/>
                                      </p:to>
                                    </p:set>
                                  </p:childTnLst>
                                </p:cTn>
                              </p:par>
                              <p:par>
                                <p:cTn id="5118" presetID="1" presetClass="exit" presetSubtype="0" fill="hold" grpId="4" nodeType="withEffect">
                                  <p:stCondLst>
                                    <p:cond delay="0"/>
                                  </p:stCondLst>
                                  <p:childTnLst>
                                    <p:set>
                                      <p:cBhvr>
                                        <p:cTn id="5119" dur="1" fill="hold">
                                          <p:stCondLst>
                                            <p:cond delay="0"/>
                                          </p:stCondLst>
                                        </p:cTn>
                                        <p:tgtEl>
                                          <p:spTgt spid="369"/>
                                        </p:tgtEl>
                                        <p:attrNameLst>
                                          <p:attrName>style.visibility</p:attrName>
                                        </p:attrNameLst>
                                      </p:cBhvr>
                                      <p:to>
                                        <p:strVal val="hidden"/>
                                      </p:to>
                                    </p:set>
                                  </p:childTnLst>
                                </p:cTn>
                              </p:par>
                              <p:par>
                                <p:cTn id="5120" presetID="1" presetClass="exit" presetSubtype="0" fill="hold" grpId="4" nodeType="withEffect">
                                  <p:stCondLst>
                                    <p:cond delay="0"/>
                                  </p:stCondLst>
                                  <p:childTnLst>
                                    <p:set>
                                      <p:cBhvr>
                                        <p:cTn id="5121" dur="1" fill="hold">
                                          <p:stCondLst>
                                            <p:cond delay="0"/>
                                          </p:stCondLst>
                                        </p:cTn>
                                        <p:tgtEl>
                                          <p:spTgt spid="372"/>
                                        </p:tgtEl>
                                        <p:attrNameLst>
                                          <p:attrName>style.visibility</p:attrName>
                                        </p:attrNameLst>
                                      </p:cBhvr>
                                      <p:to>
                                        <p:strVal val="hidden"/>
                                      </p:to>
                                    </p:set>
                                  </p:childTnLst>
                                </p:cTn>
                              </p:par>
                              <p:par>
                                <p:cTn id="5122" presetID="1" presetClass="exit" presetSubtype="0" fill="hold" grpId="4" nodeType="withEffect">
                                  <p:stCondLst>
                                    <p:cond delay="0"/>
                                  </p:stCondLst>
                                  <p:childTnLst>
                                    <p:set>
                                      <p:cBhvr>
                                        <p:cTn id="5123" dur="1" fill="hold">
                                          <p:stCondLst>
                                            <p:cond delay="0"/>
                                          </p:stCondLst>
                                        </p:cTn>
                                        <p:tgtEl>
                                          <p:spTgt spid="371"/>
                                        </p:tgtEl>
                                        <p:attrNameLst>
                                          <p:attrName>style.visibility</p:attrName>
                                        </p:attrNameLst>
                                      </p:cBhvr>
                                      <p:to>
                                        <p:strVal val="hidden"/>
                                      </p:to>
                                    </p:set>
                                  </p:childTnLst>
                                </p:cTn>
                              </p:par>
                              <p:par>
                                <p:cTn id="5124" presetID="1" presetClass="exit" presetSubtype="0" fill="hold" grpId="4" nodeType="withEffect">
                                  <p:stCondLst>
                                    <p:cond delay="0"/>
                                  </p:stCondLst>
                                  <p:childTnLst>
                                    <p:set>
                                      <p:cBhvr>
                                        <p:cTn id="5125" dur="1" fill="hold">
                                          <p:stCondLst>
                                            <p:cond delay="0"/>
                                          </p:stCondLst>
                                        </p:cTn>
                                        <p:tgtEl>
                                          <p:spTgt spid="373"/>
                                        </p:tgtEl>
                                        <p:attrNameLst>
                                          <p:attrName>style.visibility</p:attrName>
                                        </p:attrNameLst>
                                      </p:cBhvr>
                                      <p:to>
                                        <p:strVal val="hidden"/>
                                      </p:to>
                                    </p:set>
                                  </p:childTnLst>
                                </p:cTn>
                              </p:par>
                              <p:par>
                                <p:cTn id="5126" presetID="1" presetClass="exit" presetSubtype="0" fill="hold" grpId="4" nodeType="withEffect">
                                  <p:stCondLst>
                                    <p:cond delay="0"/>
                                  </p:stCondLst>
                                  <p:childTnLst>
                                    <p:set>
                                      <p:cBhvr>
                                        <p:cTn id="5127" dur="1" fill="hold">
                                          <p:stCondLst>
                                            <p:cond delay="0"/>
                                          </p:stCondLst>
                                        </p:cTn>
                                        <p:tgtEl>
                                          <p:spTgt spid="374"/>
                                        </p:tgtEl>
                                        <p:attrNameLst>
                                          <p:attrName>style.visibility</p:attrName>
                                        </p:attrNameLst>
                                      </p:cBhvr>
                                      <p:to>
                                        <p:strVal val="hidden"/>
                                      </p:to>
                                    </p:set>
                                  </p:childTnLst>
                                </p:cTn>
                              </p:par>
                              <p:par>
                                <p:cTn id="5128" presetID="1" presetClass="exit" presetSubtype="0" fill="hold" grpId="4" nodeType="withEffect">
                                  <p:stCondLst>
                                    <p:cond delay="0"/>
                                  </p:stCondLst>
                                  <p:childTnLst>
                                    <p:set>
                                      <p:cBhvr>
                                        <p:cTn id="5129" dur="1" fill="hold">
                                          <p:stCondLst>
                                            <p:cond delay="0"/>
                                          </p:stCondLst>
                                        </p:cTn>
                                        <p:tgtEl>
                                          <p:spTgt spid="376"/>
                                        </p:tgtEl>
                                        <p:attrNameLst>
                                          <p:attrName>style.visibility</p:attrName>
                                        </p:attrNameLst>
                                      </p:cBhvr>
                                      <p:to>
                                        <p:strVal val="hidden"/>
                                      </p:to>
                                    </p:set>
                                  </p:childTnLst>
                                </p:cTn>
                              </p:par>
                              <p:par>
                                <p:cTn id="5130" presetID="1" presetClass="exit" presetSubtype="0" fill="hold" grpId="4" nodeType="withEffect">
                                  <p:stCondLst>
                                    <p:cond delay="0"/>
                                  </p:stCondLst>
                                  <p:childTnLst>
                                    <p:set>
                                      <p:cBhvr>
                                        <p:cTn id="5131" dur="1" fill="hold">
                                          <p:stCondLst>
                                            <p:cond delay="0"/>
                                          </p:stCondLst>
                                        </p:cTn>
                                        <p:tgtEl>
                                          <p:spTgt spid="375"/>
                                        </p:tgtEl>
                                        <p:attrNameLst>
                                          <p:attrName>style.visibility</p:attrName>
                                        </p:attrNameLst>
                                      </p:cBhvr>
                                      <p:to>
                                        <p:strVal val="hidden"/>
                                      </p:to>
                                    </p:set>
                                  </p:childTnLst>
                                </p:cTn>
                              </p:par>
                              <p:par>
                                <p:cTn id="5132" presetID="1" presetClass="exit" presetSubtype="0" fill="hold" grpId="4" nodeType="withEffect">
                                  <p:stCondLst>
                                    <p:cond delay="0"/>
                                  </p:stCondLst>
                                  <p:childTnLst>
                                    <p:set>
                                      <p:cBhvr>
                                        <p:cTn id="5133" dur="1" fill="hold">
                                          <p:stCondLst>
                                            <p:cond delay="0"/>
                                          </p:stCondLst>
                                        </p:cTn>
                                        <p:tgtEl>
                                          <p:spTgt spid="378"/>
                                        </p:tgtEl>
                                        <p:attrNameLst>
                                          <p:attrName>style.visibility</p:attrName>
                                        </p:attrNameLst>
                                      </p:cBhvr>
                                      <p:to>
                                        <p:strVal val="hidden"/>
                                      </p:to>
                                    </p:set>
                                  </p:childTnLst>
                                </p:cTn>
                              </p:par>
                              <p:par>
                                <p:cTn id="5134" presetID="1" presetClass="exit" presetSubtype="0" fill="hold" grpId="4" nodeType="withEffect">
                                  <p:stCondLst>
                                    <p:cond delay="0"/>
                                  </p:stCondLst>
                                  <p:childTnLst>
                                    <p:set>
                                      <p:cBhvr>
                                        <p:cTn id="5135" dur="1" fill="hold">
                                          <p:stCondLst>
                                            <p:cond delay="0"/>
                                          </p:stCondLst>
                                        </p:cTn>
                                        <p:tgtEl>
                                          <p:spTgt spid="377"/>
                                        </p:tgtEl>
                                        <p:attrNameLst>
                                          <p:attrName>style.visibility</p:attrName>
                                        </p:attrNameLst>
                                      </p:cBhvr>
                                      <p:to>
                                        <p:strVal val="hidden"/>
                                      </p:to>
                                    </p:set>
                                  </p:childTnLst>
                                </p:cTn>
                              </p:par>
                              <p:par>
                                <p:cTn id="5136" presetID="1" presetClass="exit" presetSubtype="0" fill="hold" grpId="4" nodeType="withEffect">
                                  <p:stCondLst>
                                    <p:cond delay="0"/>
                                  </p:stCondLst>
                                  <p:childTnLst>
                                    <p:set>
                                      <p:cBhvr>
                                        <p:cTn id="5137" dur="1" fill="hold">
                                          <p:stCondLst>
                                            <p:cond delay="0"/>
                                          </p:stCondLst>
                                        </p:cTn>
                                        <p:tgtEl>
                                          <p:spTgt spid="380"/>
                                        </p:tgtEl>
                                        <p:attrNameLst>
                                          <p:attrName>style.visibility</p:attrName>
                                        </p:attrNameLst>
                                      </p:cBhvr>
                                      <p:to>
                                        <p:strVal val="hidden"/>
                                      </p:to>
                                    </p:set>
                                  </p:childTnLst>
                                </p:cTn>
                              </p:par>
                              <p:par>
                                <p:cTn id="5138" presetID="1" presetClass="exit" presetSubtype="0" fill="hold" grpId="4" nodeType="withEffect">
                                  <p:stCondLst>
                                    <p:cond delay="0"/>
                                  </p:stCondLst>
                                  <p:childTnLst>
                                    <p:set>
                                      <p:cBhvr>
                                        <p:cTn id="5139" dur="1" fill="hold">
                                          <p:stCondLst>
                                            <p:cond delay="0"/>
                                          </p:stCondLst>
                                        </p:cTn>
                                        <p:tgtEl>
                                          <p:spTgt spid="379"/>
                                        </p:tgtEl>
                                        <p:attrNameLst>
                                          <p:attrName>style.visibility</p:attrName>
                                        </p:attrNameLst>
                                      </p:cBhvr>
                                      <p:to>
                                        <p:strVal val="hidden"/>
                                      </p:to>
                                    </p:set>
                                  </p:childTnLst>
                                </p:cTn>
                              </p:par>
                              <p:par>
                                <p:cTn id="5140" presetID="1" presetClass="exit" presetSubtype="0" fill="hold" grpId="4" nodeType="withEffect">
                                  <p:stCondLst>
                                    <p:cond delay="0"/>
                                  </p:stCondLst>
                                  <p:childTnLst>
                                    <p:set>
                                      <p:cBhvr>
                                        <p:cTn id="5141" dur="1" fill="hold">
                                          <p:stCondLst>
                                            <p:cond delay="0"/>
                                          </p:stCondLst>
                                        </p:cTn>
                                        <p:tgtEl>
                                          <p:spTgt spid="382"/>
                                        </p:tgtEl>
                                        <p:attrNameLst>
                                          <p:attrName>style.visibility</p:attrName>
                                        </p:attrNameLst>
                                      </p:cBhvr>
                                      <p:to>
                                        <p:strVal val="hidden"/>
                                      </p:to>
                                    </p:set>
                                  </p:childTnLst>
                                </p:cTn>
                              </p:par>
                              <p:par>
                                <p:cTn id="5142" presetID="1" presetClass="exit" presetSubtype="0" fill="hold" grpId="4" nodeType="withEffect">
                                  <p:stCondLst>
                                    <p:cond delay="0"/>
                                  </p:stCondLst>
                                  <p:childTnLst>
                                    <p:set>
                                      <p:cBhvr>
                                        <p:cTn id="5143" dur="1" fill="hold">
                                          <p:stCondLst>
                                            <p:cond delay="0"/>
                                          </p:stCondLst>
                                        </p:cTn>
                                        <p:tgtEl>
                                          <p:spTgt spid="381"/>
                                        </p:tgtEl>
                                        <p:attrNameLst>
                                          <p:attrName>style.visibility</p:attrName>
                                        </p:attrNameLst>
                                      </p:cBhvr>
                                      <p:to>
                                        <p:strVal val="hidden"/>
                                      </p:to>
                                    </p:set>
                                  </p:childTnLst>
                                </p:cTn>
                              </p:par>
                              <p:par>
                                <p:cTn id="5144" presetID="1" presetClass="exit" presetSubtype="0" fill="hold" grpId="4" nodeType="withEffect">
                                  <p:stCondLst>
                                    <p:cond delay="0"/>
                                  </p:stCondLst>
                                  <p:childTnLst>
                                    <p:set>
                                      <p:cBhvr>
                                        <p:cTn id="5145" dur="1" fill="hold">
                                          <p:stCondLst>
                                            <p:cond delay="0"/>
                                          </p:stCondLst>
                                        </p:cTn>
                                        <p:tgtEl>
                                          <p:spTgt spid="384"/>
                                        </p:tgtEl>
                                        <p:attrNameLst>
                                          <p:attrName>style.visibility</p:attrName>
                                        </p:attrNameLst>
                                      </p:cBhvr>
                                      <p:to>
                                        <p:strVal val="hidden"/>
                                      </p:to>
                                    </p:set>
                                  </p:childTnLst>
                                </p:cTn>
                              </p:par>
                              <p:par>
                                <p:cTn id="5146" presetID="1" presetClass="exit" presetSubtype="0" fill="hold" grpId="4" nodeType="withEffect">
                                  <p:stCondLst>
                                    <p:cond delay="0"/>
                                  </p:stCondLst>
                                  <p:childTnLst>
                                    <p:set>
                                      <p:cBhvr>
                                        <p:cTn id="5147" dur="1" fill="hold">
                                          <p:stCondLst>
                                            <p:cond delay="0"/>
                                          </p:stCondLst>
                                        </p:cTn>
                                        <p:tgtEl>
                                          <p:spTgt spid="383"/>
                                        </p:tgtEl>
                                        <p:attrNameLst>
                                          <p:attrName>style.visibility</p:attrName>
                                        </p:attrNameLst>
                                      </p:cBhvr>
                                      <p:to>
                                        <p:strVal val="hidden"/>
                                      </p:to>
                                    </p:set>
                                  </p:childTnLst>
                                </p:cTn>
                              </p:par>
                              <p:par>
                                <p:cTn id="5148" presetID="1" presetClass="exit" presetSubtype="0" fill="hold" grpId="4" nodeType="withEffect">
                                  <p:stCondLst>
                                    <p:cond delay="0"/>
                                  </p:stCondLst>
                                  <p:childTnLst>
                                    <p:set>
                                      <p:cBhvr>
                                        <p:cTn id="5149" dur="1" fill="hold">
                                          <p:stCondLst>
                                            <p:cond delay="0"/>
                                          </p:stCondLst>
                                        </p:cTn>
                                        <p:tgtEl>
                                          <p:spTgt spid="386"/>
                                        </p:tgtEl>
                                        <p:attrNameLst>
                                          <p:attrName>style.visibility</p:attrName>
                                        </p:attrNameLst>
                                      </p:cBhvr>
                                      <p:to>
                                        <p:strVal val="hidden"/>
                                      </p:to>
                                    </p:set>
                                  </p:childTnLst>
                                </p:cTn>
                              </p:par>
                              <p:par>
                                <p:cTn id="5150" presetID="1" presetClass="exit" presetSubtype="0" fill="hold" grpId="4" nodeType="withEffect">
                                  <p:stCondLst>
                                    <p:cond delay="0"/>
                                  </p:stCondLst>
                                  <p:childTnLst>
                                    <p:set>
                                      <p:cBhvr>
                                        <p:cTn id="5151" dur="1" fill="hold">
                                          <p:stCondLst>
                                            <p:cond delay="0"/>
                                          </p:stCondLst>
                                        </p:cTn>
                                        <p:tgtEl>
                                          <p:spTgt spid="385"/>
                                        </p:tgtEl>
                                        <p:attrNameLst>
                                          <p:attrName>style.visibility</p:attrName>
                                        </p:attrNameLst>
                                      </p:cBhvr>
                                      <p:to>
                                        <p:strVal val="hidden"/>
                                      </p:to>
                                    </p:set>
                                  </p:childTnLst>
                                </p:cTn>
                              </p:par>
                              <p:par>
                                <p:cTn id="5152" presetID="1" presetClass="exit" presetSubtype="0" fill="hold" grpId="4" nodeType="withEffect">
                                  <p:stCondLst>
                                    <p:cond delay="0"/>
                                  </p:stCondLst>
                                  <p:childTnLst>
                                    <p:set>
                                      <p:cBhvr>
                                        <p:cTn id="5153" dur="1" fill="hold">
                                          <p:stCondLst>
                                            <p:cond delay="0"/>
                                          </p:stCondLst>
                                        </p:cTn>
                                        <p:tgtEl>
                                          <p:spTgt spid="388"/>
                                        </p:tgtEl>
                                        <p:attrNameLst>
                                          <p:attrName>style.visibility</p:attrName>
                                        </p:attrNameLst>
                                      </p:cBhvr>
                                      <p:to>
                                        <p:strVal val="hidden"/>
                                      </p:to>
                                    </p:set>
                                  </p:childTnLst>
                                </p:cTn>
                              </p:par>
                              <p:par>
                                <p:cTn id="5154" presetID="1" presetClass="exit" presetSubtype="0" fill="hold" grpId="4" nodeType="withEffect">
                                  <p:stCondLst>
                                    <p:cond delay="0"/>
                                  </p:stCondLst>
                                  <p:childTnLst>
                                    <p:set>
                                      <p:cBhvr>
                                        <p:cTn id="5155" dur="1" fill="hold">
                                          <p:stCondLst>
                                            <p:cond delay="0"/>
                                          </p:stCondLst>
                                        </p:cTn>
                                        <p:tgtEl>
                                          <p:spTgt spid="387"/>
                                        </p:tgtEl>
                                        <p:attrNameLst>
                                          <p:attrName>style.visibility</p:attrName>
                                        </p:attrNameLst>
                                      </p:cBhvr>
                                      <p:to>
                                        <p:strVal val="hidden"/>
                                      </p:to>
                                    </p:set>
                                  </p:childTnLst>
                                </p:cTn>
                              </p:par>
                              <p:par>
                                <p:cTn id="5156" presetID="1" presetClass="exit" presetSubtype="0" fill="hold" grpId="4" nodeType="withEffect">
                                  <p:stCondLst>
                                    <p:cond delay="0"/>
                                  </p:stCondLst>
                                  <p:childTnLst>
                                    <p:set>
                                      <p:cBhvr>
                                        <p:cTn id="5157" dur="1" fill="hold">
                                          <p:stCondLst>
                                            <p:cond delay="0"/>
                                          </p:stCondLst>
                                        </p:cTn>
                                        <p:tgtEl>
                                          <p:spTgt spid="390"/>
                                        </p:tgtEl>
                                        <p:attrNameLst>
                                          <p:attrName>style.visibility</p:attrName>
                                        </p:attrNameLst>
                                      </p:cBhvr>
                                      <p:to>
                                        <p:strVal val="hidden"/>
                                      </p:to>
                                    </p:set>
                                  </p:childTnLst>
                                </p:cTn>
                              </p:par>
                              <p:par>
                                <p:cTn id="5158" presetID="1" presetClass="exit" presetSubtype="0" fill="hold" grpId="4" nodeType="withEffect">
                                  <p:stCondLst>
                                    <p:cond delay="0"/>
                                  </p:stCondLst>
                                  <p:childTnLst>
                                    <p:set>
                                      <p:cBhvr>
                                        <p:cTn id="5159" dur="1" fill="hold">
                                          <p:stCondLst>
                                            <p:cond delay="0"/>
                                          </p:stCondLst>
                                        </p:cTn>
                                        <p:tgtEl>
                                          <p:spTgt spid="389"/>
                                        </p:tgtEl>
                                        <p:attrNameLst>
                                          <p:attrName>style.visibility</p:attrName>
                                        </p:attrNameLst>
                                      </p:cBhvr>
                                      <p:to>
                                        <p:strVal val="hidden"/>
                                      </p:to>
                                    </p:set>
                                  </p:childTnLst>
                                </p:cTn>
                              </p:par>
                              <p:par>
                                <p:cTn id="5160" presetID="1" presetClass="exit" presetSubtype="0" fill="hold" grpId="4" nodeType="withEffect">
                                  <p:stCondLst>
                                    <p:cond delay="0"/>
                                  </p:stCondLst>
                                  <p:childTnLst>
                                    <p:set>
                                      <p:cBhvr>
                                        <p:cTn id="5161" dur="1" fill="hold">
                                          <p:stCondLst>
                                            <p:cond delay="0"/>
                                          </p:stCondLst>
                                        </p:cTn>
                                        <p:tgtEl>
                                          <p:spTgt spid="392"/>
                                        </p:tgtEl>
                                        <p:attrNameLst>
                                          <p:attrName>style.visibility</p:attrName>
                                        </p:attrNameLst>
                                      </p:cBhvr>
                                      <p:to>
                                        <p:strVal val="hidden"/>
                                      </p:to>
                                    </p:set>
                                  </p:childTnLst>
                                </p:cTn>
                              </p:par>
                              <p:par>
                                <p:cTn id="5162" presetID="1" presetClass="exit" presetSubtype="0" fill="hold" grpId="4" nodeType="withEffect">
                                  <p:stCondLst>
                                    <p:cond delay="0"/>
                                  </p:stCondLst>
                                  <p:childTnLst>
                                    <p:set>
                                      <p:cBhvr>
                                        <p:cTn id="5163" dur="1" fill="hold">
                                          <p:stCondLst>
                                            <p:cond delay="0"/>
                                          </p:stCondLst>
                                        </p:cTn>
                                        <p:tgtEl>
                                          <p:spTgt spid="391"/>
                                        </p:tgtEl>
                                        <p:attrNameLst>
                                          <p:attrName>style.visibility</p:attrName>
                                        </p:attrNameLst>
                                      </p:cBhvr>
                                      <p:to>
                                        <p:strVal val="hidden"/>
                                      </p:to>
                                    </p:set>
                                  </p:childTnLst>
                                </p:cTn>
                              </p:par>
                              <p:par>
                                <p:cTn id="5164" presetID="1" presetClass="exit" presetSubtype="0" fill="hold" grpId="4" nodeType="withEffect">
                                  <p:stCondLst>
                                    <p:cond delay="0"/>
                                  </p:stCondLst>
                                  <p:childTnLst>
                                    <p:set>
                                      <p:cBhvr>
                                        <p:cTn id="5165" dur="1" fill="hold">
                                          <p:stCondLst>
                                            <p:cond delay="0"/>
                                          </p:stCondLst>
                                        </p:cTn>
                                        <p:tgtEl>
                                          <p:spTgt spid="393"/>
                                        </p:tgtEl>
                                        <p:attrNameLst>
                                          <p:attrName>style.visibility</p:attrName>
                                        </p:attrNameLst>
                                      </p:cBhvr>
                                      <p:to>
                                        <p:strVal val="hidden"/>
                                      </p:to>
                                    </p:set>
                                  </p:childTnLst>
                                </p:cTn>
                              </p:par>
                              <p:par>
                                <p:cTn id="5166" presetID="1" presetClass="exit" presetSubtype="0" fill="hold" grpId="4" nodeType="withEffect">
                                  <p:stCondLst>
                                    <p:cond delay="0"/>
                                  </p:stCondLst>
                                  <p:childTnLst>
                                    <p:set>
                                      <p:cBhvr>
                                        <p:cTn id="5167" dur="1" fill="hold">
                                          <p:stCondLst>
                                            <p:cond delay="0"/>
                                          </p:stCondLst>
                                        </p:cTn>
                                        <p:tgtEl>
                                          <p:spTgt spid="394"/>
                                        </p:tgtEl>
                                        <p:attrNameLst>
                                          <p:attrName>style.visibility</p:attrName>
                                        </p:attrNameLst>
                                      </p:cBhvr>
                                      <p:to>
                                        <p:strVal val="hidden"/>
                                      </p:to>
                                    </p:set>
                                  </p:childTnLst>
                                </p:cTn>
                              </p:par>
                              <p:par>
                                <p:cTn id="5168" presetID="1" presetClass="exit" presetSubtype="0" fill="hold" grpId="4" nodeType="withEffect">
                                  <p:stCondLst>
                                    <p:cond delay="0"/>
                                  </p:stCondLst>
                                  <p:childTnLst>
                                    <p:set>
                                      <p:cBhvr>
                                        <p:cTn id="5169" dur="1" fill="hold">
                                          <p:stCondLst>
                                            <p:cond delay="0"/>
                                          </p:stCondLst>
                                        </p:cTn>
                                        <p:tgtEl>
                                          <p:spTgt spid="396"/>
                                        </p:tgtEl>
                                        <p:attrNameLst>
                                          <p:attrName>style.visibility</p:attrName>
                                        </p:attrNameLst>
                                      </p:cBhvr>
                                      <p:to>
                                        <p:strVal val="hidden"/>
                                      </p:to>
                                    </p:set>
                                  </p:childTnLst>
                                </p:cTn>
                              </p:par>
                              <p:par>
                                <p:cTn id="5170" presetID="1" presetClass="exit" presetSubtype="0" fill="hold" grpId="4" nodeType="withEffect">
                                  <p:stCondLst>
                                    <p:cond delay="0"/>
                                  </p:stCondLst>
                                  <p:childTnLst>
                                    <p:set>
                                      <p:cBhvr>
                                        <p:cTn id="5171" dur="1" fill="hold">
                                          <p:stCondLst>
                                            <p:cond delay="0"/>
                                          </p:stCondLst>
                                        </p:cTn>
                                        <p:tgtEl>
                                          <p:spTgt spid="395"/>
                                        </p:tgtEl>
                                        <p:attrNameLst>
                                          <p:attrName>style.visibility</p:attrName>
                                        </p:attrNameLst>
                                      </p:cBhvr>
                                      <p:to>
                                        <p:strVal val="hidden"/>
                                      </p:to>
                                    </p:set>
                                  </p:childTnLst>
                                </p:cTn>
                              </p:par>
                              <p:par>
                                <p:cTn id="5172" presetID="1" presetClass="exit" presetSubtype="0" fill="hold" grpId="4" nodeType="withEffect">
                                  <p:stCondLst>
                                    <p:cond delay="0"/>
                                  </p:stCondLst>
                                  <p:childTnLst>
                                    <p:set>
                                      <p:cBhvr>
                                        <p:cTn id="5173" dur="1" fill="hold">
                                          <p:stCondLst>
                                            <p:cond delay="0"/>
                                          </p:stCondLst>
                                        </p:cTn>
                                        <p:tgtEl>
                                          <p:spTgt spid="398"/>
                                        </p:tgtEl>
                                        <p:attrNameLst>
                                          <p:attrName>style.visibility</p:attrName>
                                        </p:attrNameLst>
                                      </p:cBhvr>
                                      <p:to>
                                        <p:strVal val="hidden"/>
                                      </p:to>
                                    </p:set>
                                  </p:childTnLst>
                                </p:cTn>
                              </p:par>
                              <p:par>
                                <p:cTn id="5174" presetID="1" presetClass="exit" presetSubtype="0" fill="hold" grpId="4" nodeType="withEffect">
                                  <p:stCondLst>
                                    <p:cond delay="0"/>
                                  </p:stCondLst>
                                  <p:childTnLst>
                                    <p:set>
                                      <p:cBhvr>
                                        <p:cTn id="5175" dur="1" fill="hold">
                                          <p:stCondLst>
                                            <p:cond delay="0"/>
                                          </p:stCondLst>
                                        </p:cTn>
                                        <p:tgtEl>
                                          <p:spTgt spid="397"/>
                                        </p:tgtEl>
                                        <p:attrNameLst>
                                          <p:attrName>style.visibility</p:attrName>
                                        </p:attrNameLst>
                                      </p:cBhvr>
                                      <p:to>
                                        <p:strVal val="hidden"/>
                                      </p:to>
                                    </p:set>
                                  </p:childTnLst>
                                </p:cTn>
                              </p:par>
                              <p:par>
                                <p:cTn id="5176" presetID="1" presetClass="exit" presetSubtype="0" fill="hold" grpId="4" nodeType="withEffect">
                                  <p:stCondLst>
                                    <p:cond delay="0"/>
                                  </p:stCondLst>
                                  <p:childTnLst>
                                    <p:set>
                                      <p:cBhvr>
                                        <p:cTn id="5177" dur="1" fill="hold">
                                          <p:stCondLst>
                                            <p:cond delay="0"/>
                                          </p:stCondLst>
                                        </p:cTn>
                                        <p:tgtEl>
                                          <p:spTgt spid="400"/>
                                        </p:tgtEl>
                                        <p:attrNameLst>
                                          <p:attrName>style.visibility</p:attrName>
                                        </p:attrNameLst>
                                      </p:cBhvr>
                                      <p:to>
                                        <p:strVal val="hidden"/>
                                      </p:to>
                                    </p:set>
                                  </p:childTnLst>
                                </p:cTn>
                              </p:par>
                              <p:par>
                                <p:cTn id="5178" presetID="1" presetClass="exit" presetSubtype="0" fill="hold" grpId="4" nodeType="withEffect">
                                  <p:stCondLst>
                                    <p:cond delay="0"/>
                                  </p:stCondLst>
                                  <p:childTnLst>
                                    <p:set>
                                      <p:cBhvr>
                                        <p:cTn id="5179" dur="1" fill="hold">
                                          <p:stCondLst>
                                            <p:cond delay="0"/>
                                          </p:stCondLst>
                                        </p:cTn>
                                        <p:tgtEl>
                                          <p:spTgt spid="399"/>
                                        </p:tgtEl>
                                        <p:attrNameLst>
                                          <p:attrName>style.visibility</p:attrName>
                                        </p:attrNameLst>
                                      </p:cBhvr>
                                      <p:to>
                                        <p:strVal val="hidden"/>
                                      </p:to>
                                    </p:set>
                                  </p:childTnLst>
                                </p:cTn>
                              </p:par>
                              <p:par>
                                <p:cTn id="5180" presetID="1" presetClass="exit" presetSubtype="0" fill="hold" grpId="4" nodeType="withEffect">
                                  <p:stCondLst>
                                    <p:cond delay="0"/>
                                  </p:stCondLst>
                                  <p:childTnLst>
                                    <p:set>
                                      <p:cBhvr>
                                        <p:cTn id="5181" dur="1" fill="hold">
                                          <p:stCondLst>
                                            <p:cond delay="0"/>
                                          </p:stCondLst>
                                        </p:cTn>
                                        <p:tgtEl>
                                          <p:spTgt spid="402"/>
                                        </p:tgtEl>
                                        <p:attrNameLst>
                                          <p:attrName>style.visibility</p:attrName>
                                        </p:attrNameLst>
                                      </p:cBhvr>
                                      <p:to>
                                        <p:strVal val="hidden"/>
                                      </p:to>
                                    </p:set>
                                  </p:childTnLst>
                                </p:cTn>
                              </p:par>
                              <p:par>
                                <p:cTn id="5182" presetID="1" presetClass="exit" presetSubtype="0" fill="hold" grpId="4" nodeType="withEffect">
                                  <p:stCondLst>
                                    <p:cond delay="0"/>
                                  </p:stCondLst>
                                  <p:childTnLst>
                                    <p:set>
                                      <p:cBhvr>
                                        <p:cTn id="5183" dur="1" fill="hold">
                                          <p:stCondLst>
                                            <p:cond delay="0"/>
                                          </p:stCondLst>
                                        </p:cTn>
                                        <p:tgtEl>
                                          <p:spTgt spid="401"/>
                                        </p:tgtEl>
                                        <p:attrNameLst>
                                          <p:attrName>style.visibility</p:attrName>
                                        </p:attrNameLst>
                                      </p:cBhvr>
                                      <p:to>
                                        <p:strVal val="hidden"/>
                                      </p:to>
                                    </p:set>
                                  </p:childTnLst>
                                </p:cTn>
                              </p:par>
                              <p:par>
                                <p:cTn id="5184" presetID="1" presetClass="exit" presetSubtype="0" fill="hold" grpId="4" nodeType="withEffect">
                                  <p:stCondLst>
                                    <p:cond delay="0"/>
                                  </p:stCondLst>
                                  <p:childTnLst>
                                    <p:set>
                                      <p:cBhvr>
                                        <p:cTn id="5185" dur="1" fill="hold">
                                          <p:stCondLst>
                                            <p:cond delay="0"/>
                                          </p:stCondLst>
                                        </p:cTn>
                                        <p:tgtEl>
                                          <p:spTgt spid="404"/>
                                        </p:tgtEl>
                                        <p:attrNameLst>
                                          <p:attrName>style.visibility</p:attrName>
                                        </p:attrNameLst>
                                      </p:cBhvr>
                                      <p:to>
                                        <p:strVal val="hidden"/>
                                      </p:to>
                                    </p:set>
                                  </p:childTnLst>
                                </p:cTn>
                              </p:par>
                              <p:par>
                                <p:cTn id="5186" presetID="1" presetClass="exit" presetSubtype="0" fill="hold" grpId="4" nodeType="withEffect">
                                  <p:stCondLst>
                                    <p:cond delay="0"/>
                                  </p:stCondLst>
                                  <p:childTnLst>
                                    <p:set>
                                      <p:cBhvr>
                                        <p:cTn id="5187" dur="1" fill="hold">
                                          <p:stCondLst>
                                            <p:cond delay="0"/>
                                          </p:stCondLst>
                                        </p:cTn>
                                        <p:tgtEl>
                                          <p:spTgt spid="403"/>
                                        </p:tgtEl>
                                        <p:attrNameLst>
                                          <p:attrName>style.visibility</p:attrName>
                                        </p:attrNameLst>
                                      </p:cBhvr>
                                      <p:to>
                                        <p:strVal val="hidden"/>
                                      </p:to>
                                    </p:set>
                                  </p:childTnLst>
                                </p:cTn>
                              </p:par>
                              <p:par>
                                <p:cTn id="5188" presetID="1" presetClass="exit" presetSubtype="0" fill="hold" grpId="4" nodeType="withEffect">
                                  <p:stCondLst>
                                    <p:cond delay="0"/>
                                  </p:stCondLst>
                                  <p:childTnLst>
                                    <p:set>
                                      <p:cBhvr>
                                        <p:cTn id="5189" dur="1" fill="hold">
                                          <p:stCondLst>
                                            <p:cond delay="0"/>
                                          </p:stCondLst>
                                        </p:cTn>
                                        <p:tgtEl>
                                          <p:spTgt spid="406"/>
                                        </p:tgtEl>
                                        <p:attrNameLst>
                                          <p:attrName>style.visibility</p:attrName>
                                        </p:attrNameLst>
                                      </p:cBhvr>
                                      <p:to>
                                        <p:strVal val="hidden"/>
                                      </p:to>
                                    </p:set>
                                  </p:childTnLst>
                                </p:cTn>
                              </p:par>
                              <p:par>
                                <p:cTn id="5190" presetID="1" presetClass="exit" presetSubtype="0" fill="hold" grpId="4" nodeType="withEffect">
                                  <p:stCondLst>
                                    <p:cond delay="0"/>
                                  </p:stCondLst>
                                  <p:childTnLst>
                                    <p:set>
                                      <p:cBhvr>
                                        <p:cTn id="5191" dur="1" fill="hold">
                                          <p:stCondLst>
                                            <p:cond delay="0"/>
                                          </p:stCondLst>
                                        </p:cTn>
                                        <p:tgtEl>
                                          <p:spTgt spid="405"/>
                                        </p:tgtEl>
                                        <p:attrNameLst>
                                          <p:attrName>style.visibility</p:attrName>
                                        </p:attrNameLst>
                                      </p:cBhvr>
                                      <p:to>
                                        <p:strVal val="hidden"/>
                                      </p:to>
                                    </p:set>
                                  </p:childTnLst>
                                </p:cTn>
                              </p:par>
                              <p:par>
                                <p:cTn id="5192" presetID="1" presetClass="exit" presetSubtype="0" fill="hold" grpId="4" nodeType="withEffect">
                                  <p:stCondLst>
                                    <p:cond delay="0"/>
                                  </p:stCondLst>
                                  <p:childTnLst>
                                    <p:set>
                                      <p:cBhvr>
                                        <p:cTn id="5193" dur="1" fill="hold">
                                          <p:stCondLst>
                                            <p:cond delay="0"/>
                                          </p:stCondLst>
                                        </p:cTn>
                                        <p:tgtEl>
                                          <p:spTgt spid="408"/>
                                        </p:tgtEl>
                                        <p:attrNameLst>
                                          <p:attrName>style.visibility</p:attrName>
                                        </p:attrNameLst>
                                      </p:cBhvr>
                                      <p:to>
                                        <p:strVal val="hidden"/>
                                      </p:to>
                                    </p:set>
                                  </p:childTnLst>
                                </p:cTn>
                              </p:par>
                              <p:par>
                                <p:cTn id="5194" presetID="1" presetClass="exit" presetSubtype="0" fill="hold" grpId="4" nodeType="withEffect">
                                  <p:stCondLst>
                                    <p:cond delay="0"/>
                                  </p:stCondLst>
                                  <p:childTnLst>
                                    <p:set>
                                      <p:cBhvr>
                                        <p:cTn id="5195" dur="1" fill="hold">
                                          <p:stCondLst>
                                            <p:cond delay="0"/>
                                          </p:stCondLst>
                                        </p:cTn>
                                        <p:tgtEl>
                                          <p:spTgt spid="407"/>
                                        </p:tgtEl>
                                        <p:attrNameLst>
                                          <p:attrName>style.visibility</p:attrName>
                                        </p:attrNameLst>
                                      </p:cBhvr>
                                      <p:to>
                                        <p:strVal val="hidden"/>
                                      </p:to>
                                    </p:set>
                                  </p:childTnLst>
                                </p:cTn>
                              </p:par>
                              <p:par>
                                <p:cTn id="5196" presetID="1" presetClass="exit" presetSubtype="0" fill="hold" grpId="4" nodeType="withEffect">
                                  <p:stCondLst>
                                    <p:cond delay="0"/>
                                  </p:stCondLst>
                                  <p:childTnLst>
                                    <p:set>
                                      <p:cBhvr>
                                        <p:cTn id="5197" dur="1" fill="hold">
                                          <p:stCondLst>
                                            <p:cond delay="0"/>
                                          </p:stCondLst>
                                        </p:cTn>
                                        <p:tgtEl>
                                          <p:spTgt spid="410"/>
                                        </p:tgtEl>
                                        <p:attrNameLst>
                                          <p:attrName>style.visibility</p:attrName>
                                        </p:attrNameLst>
                                      </p:cBhvr>
                                      <p:to>
                                        <p:strVal val="hidden"/>
                                      </p:to>
                                    </p:set>
                                  </p:childTnLst>
                                </p:cTn>
                              </p:par>
                              <p:par>
                                <p:cTn id="5198" presetID="1" presetClass="exit" presetSubtype="0" fill="hold" grpId="4" nodeType="withEffect">
                                  <p:stCondLst>
                                    <p:cond delay="0"/>
                                  </p:stCondLst>
                                  <p:childTnLst>
                                    <p:set>
                                      <p:cBhvr>
                                        <p:cTn id="5199" dur="1" fill="hold">
                                          <p:stCondLst>
                                            <p:cond delay="0"/>
                                          </p:stCondLst>
                                        </p:cTn>
                                        <p:tgtEl>
                                          <p:spTgt spid="409"/>
                                        </p:tgtEl>
                                        <p:attrNameLst>
                                          <p:attrName>style.visibility</p:attrName>
                                        </p:attrNameLst>
                                      </p:cBhvr>
                                      <p:to>
                                        <p:strVal val="hidden"/>
                                      </p:to>
                                    </p:set>
                                  </p:childTnLst>
                                </p:cTn>
                              </p:par>
                              <p:par>
                                <p:cTn id="5200" presetID="1" presetClass="exit" presetSubtype="0" fill="hold" grpId="2" nodeType="withEffect">
                                  <p:stCondLst>
                                    <p:cond delay="0"/>
                                  </p:stCondLst>
                                  <p:childTnLst>
                                    <p:set>
                                      <p:cBhvr>
                                        <p:cTn id="5201" dur="1" fill="hold">
                                          <p:stCondLst>
                                            <p:cond delay="0"/>
                                          </p:stCondLst>
                                        </p:cTn>
                                        <p:tgtEl>
                                          <p:spTgt spid="412"/>
                                        </p:tgtEl>
                                        <p:attrNameLst>
                                          <p:attrName>style.visibility</p:attrName>
                                        </p:attrNameLst>
                                      </p:cBhvr>
                                      <p:to>
                                        <p:strVal val="hidden"/>
                                      </p:to>
                                    </p:set>
                                  </p:childTnLst>
                                </p:cTn>
                              </p:par>
                              <p:par>
                                <p:cTn id="5202" presetID="1" presetClass="exit" presetSubtype="0" fill="hold" grpId="2" nodeType="withEffect">
                                  <p:stCondLst>
                                    <p:cond delay="0"/>
                                  </p:stCondLst>
                                  <p:childTnLst>
                                    <p:set>
                                      <p:cBhvr>
                                        <p:cTn id="5203" dur="1" fill="hold">
                                          <p:stCondLst>
                                            <p:cond delay="0"/>
                                          </p:stCondLst>
                                        </p:cTn>
                                        <p:tgtEl>
                                          <p:spTgt spid="411"/>
                                        </p:tgtEl>
                                        <p:attrNameLst>
                                          <p:attrName>style.visibility</p:attrName>
                                        </p:attrNameLst>
                                      </p:cBhvr>
                                      <p:to>
                                        <p:strVal val="hidden"/>
                                      </p:to>
                                    </p:set>
                                  </p:childTnLst>
                                </p:cTn>
                              </p:par>
                              <p:par>
                                <p:cTn id="5204" presetID="1" presetClass="entr" presetSubtype="0" fill="hold" grpId="2" nodeType="withEffect">
                                  <p:stCondLst>
                                    <p:cond delay="0"/>
                                  </p:stCondLst>
                                  <p:childTnLst>
                                    <p:set>
                                      <p:cBhvr>
                                        <p:cTn id="5205"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5128"/>
                  </p:tgtEl>
                </p:cond>
              </p:nextCondLst>
            </p:seq>
            <p:seq concurrent="1" nextAc="seek">
              <p:cTn id="5206" restart="whenNotActive" fill="hold" evtFilter="cancelBubble" nodeType="interactiveSeq">
                <p:stCondLst>
                  <p:cond evt="onClick" delay="0">
                    <p:tgtEl>
                      <p:spTgt spid="617"/>
                    </p:tgtEl>
                  </p:cond>
                </p:stCondLst>
                <p:endSync evt="end" delay="0">
                  <p:rtn val="all"/>
                </p:endSync>
                <p:childTnLst>
                  <p:par>
                    <p:cTn id="5207" fill="hold">
                      <p:stCondLst>
                        <p:cond delay="0"/>
                      </p:stCondLst>
                      <p:childTnLst>
                        <p:par>
                          <p:cTn id="5208" fill="hold">
                            <p:stCondLst>
                              <p:cond delay="0"/>
                            </p:stCondLst>
                            <p:childTnLst>
                              <p:par>
                                <p:cTn id="5209" presetID="1" presetClass="exit" presetSubtype="0" fill="hold" grpId="0" nodeType="withEffect">
                                  <p:stCondLst>
                                    <p:cond delay="0"/>
                                  </p:stCondLst>
                                  <p:childTnLst>
                                    <p:set>
                                      <p:cBhvr>
                                        <p:cTn id="5210" dur="1" fill="hold">
                                          <p:stCondLst>
                                            <p:cond delay="0"/>
                                          </p:stCondLst>
                                        </p:cTn>
                                        <p:tgtEl>
                                          <p:spTgt spid="617"/>
                                        </p:tgtEl>
                                        <p:attrNameLst>
                                          <p:attrName>style.visibility</p:attrName>
                                        </p:attrNameLst>
                                      </p:cBhvr>
                                      <p:to>
                                        <p:strVal val="hidden"/>
                                      </p:to>
                                    </p:set>
                                  </p:childTnLst>
                                </p:cTn>
                              </p:par>
                              <p:par>
                                <p:cTn id="5211" presetID="1" presetClass="entr" presetSubtype="0" fill="hold" grpId="0" nodeType="withEffect">
                                  <p:stCondLst>
                                    <p:cond delay="0"/>
                                  </p:stCondLst>
                                  <p:childTnLst>
                                    <p:set>
                                      <p:cBhvr>
                                        <p:cTn id="5212" dur="1" fill="hold">
                                          <p:stCondLst>
                                            <p:cond delay="0"/>
                                          </p:stCondLst>
                                        </p:cTn>
                                        <p:tgtEl>
                                          <p:spTgt spid="619"/>
                                        </p:tgtEl>
                                        <p:attrNameLst>
                                          <p:attrName>style.visibility</p:attrName>
                                        </p:attrNameLst>
                                      </p:cBhvr>
                                      <p:to>
                                        <p:strVal val="visible"/>
                                      </p:to>
                                    </p:set>
                                  </p:childTnLst>
                                </p:cTn>
                              </p:par>
                              <p:par>
                                <p:cTn id="5213" presetID="1" presetClass="entr" presetSubtype="0" fill="hold" grpId="0" nodeType="withEffect">
                                  <p:stCondLst>
                                    <p:cond delay="0"/>
                                  </p:stCondLst>
                                  <p:childTnLst>
                                    <p:set>
                                      <p:cBhvr>
                                        <p:cTn id="5214" dur="1" fill="hold">
                                          <p:stCondLst>
                                            <p:cond delay="0"/>
                                          </p:stCondLst>
                                        </p:cTn>
                                        <p:tgtEl>
                                          <p:spTgt spid="620"/>
                                        </p:tgtEl>
                                        <p:attrNameLst>
                                          <p:attrName>style.visibility</p:attrName>
                                        </p:attrNameLst>
                                      </p:cBhvr>
                                      <p:to>
                                        <p:strVal val="visible"/>
                                      </p:to>
                                    </p:set>
                                  </p:childTnLst>
                                </p:cTn>
                              </p:par>
                            </p:childTnLst>
                          </p:cTn>
                        </p:par>
                      </p:childTnLst>
                    </p:cTn>
                  </p:par>
                </p:childTnLst>
              </p:cTn>
              <p:nextCondLst>
                <p:cond evt="onClick" delay="0">
                  <p:tgtEl>
                    <p:spTgt spid="617"/>
                  </p:tgtEl>
                </p:cond>
              </p:nextCondLst>
            </p:seq>
            <p:seq concurrent="1" nextAc="seek">
              <p:cTn id="5215" restart="whenNotActive" fill="hold" evtFilter="cancelBubble" nodeType="interactiveSeq">
                <p:stCondLst>
                  <p:cond evt="onClick" delay="0">
                    <p:tgtEl>
                      <p:spTgt spid="620"/>
                    </p:tgtEl>
                  </p:cond>
                </p:stCondLst>
                <p:endSync evt="end" delay="0">
                  <p:rtn val="all"/>
                </p:endSync>
                <p:childTnLst>
                  <p:par>
                    <p:cTn id="5216" fill="hold">
                      <p:stCondLst>
                        <p:cond delay="0"/>
                      </p:stCondLst>
                      <p:childTnLst>
                        <p:par>
                          <p:cTn id="5217" fill="hold">
                            <p:stCondLst>
                              <p:cond delay="0"/>
                            </p:stCondLst>
                            <p:childTnLst>
                              <p:par>
                                <p:cTn id="5218" presetID="1" presetClass="exit" presetSubtype="0" fill="hold" grpId="1" nodeType="withEffect">
                                  <p:stCondLst>
                                    <p:cond delay="0"/>
                                  </p:stCondLst>
                                  <p:childTnLst>
                                    <p:set>
                                      <p:cBhvr>
                                        <p:cTn id="5219" dur="1" fill="hold">
                                          <p:stCondLst>
                                            <p:cond delay="0"/>
                                          </p:stCondLst>
                                        </p:cTn>
                                        <p:tgtEl>
                                          <p:spTgt spid="619"/>
                                        </p:tgtEl>
                                        <p:attrNameLst>
                                          <p:attrName>style.visibility</p:attrName>
                                        </p:attrNameLst>
                                      </p:cBhvr>
                                      <p:to>
                                        <p:strVal val="hidden"/>
                                      </p:to>
                                    </p:set>
                                  </p:childTnLst>
                                </p:cTn>
                              </p:par>
                              <p:par>
                                <p:cTn id="5220" presetID="1" presetClass="exit" presetSubtype="0" fill="hold" grpId="1" nodeType="withEffect">
                                  <p:stCondLst>
                                    <p:cond delay="0"/>
                                  </p:stCondLst>
                                  <p:childTnLst>
                                    <p:set>
                                      <p:cBhvr>
                                        <p:cTn id="5221" dur="1" fill="hold">
                                          <p:stCondLst>
                                            <p:cond delay="0"/>
                                          </p:stCondLst>
                                        </p:cTn>
                                        <p:tgtEl>
                                          <p:spTgt spid="620"/>
                                        </p:tgtEl>
                                        <p:attrNameLst>
                                          <p:attrName>style.visibility</p:attrName>
                                        </p:attrNameLst>
                                      </p:cBhvr>
                                      <p:to>
                                        <p:strVal val="hidden"/>
                                      </p:to>
                                    </p:set>
                                  </p:childTnLst>
                                </p:cTn>
                              </p:par>
                              <p:par>
                                <p:cTn id="5222" presetID="1" presetClass="entr" presetSubtype="0" fill="hold" grpId="1" nodeType="withEffect">
                                  <p:stCondLst>
                                    <p:cond delay="0"/>
                                  </p:stCondLst>
                                  <p:childTnLst>
                                    <p:set>
                                      <p:cBhvr>
                                        <p:cTn id="5223" dur="1" fill="hold">
                                          <p:stCondLst>
                                            <p:cond delay="0"/>
                                          </p:stCondLst>
                                        </p:cTn>
                                        <p:tgtEl>
                                          <p:spTgt spid="617"/>
                                        </p:tgtEl>
                                        <p:attrNameLst>
                                          <p:attrName>style.visibility</p:attrName>
                                        </p:attrNameLst>
                                      </p:cBhvr>
                                      <p:to>
                                        <p:strVal val="visible"/>
                                      </p:to>
                                    </p:set>
                                  </p:childTnLst>
                                </p:cTn>
                              </p:par>
                            </p:childTnLst>
                          </p:cTn>
                        </p:par>
                      </p:childTnLst>
                    </p:cTn>
                  </p:par>
                </p:childTnLst>
              </p:cTn>
              <p:nextCondLst>
                <p:cond evt="onClick" delay="0">
                  <p:tgtEl>
                    <p:spTgt spid="620"/>
                  </p:tgtEl>
                </p:cond>
              </p:nextCondLst>
            </p:seq>
            <p:seq concurrent="1" nextAc="seek">
              <p:cTn id="5224" restart="whenNotActive" fill="hold" evtFilter="cancelBubble" nodeType="interactiveSeq">
                <p:stCondLst>
                  <p:cond evt="onClick" delay="0">
                    <p:tgtEl>
                      <p:spTgt spid="619"/>
                    </p:tgtEl>
                  </p:cond>
                </p:stCondLst>
                <p:endSync evt="end" delay="0">
                  <p:rtn val="all"/>
                </p:endSync>
                <p:childTnLst>
                  <p:par>
                    <p:cTn id="5225" fill="hold">
                      <p:stCondLst>
                        <p:cond delay="0"/>
                      </p:stCondLst>
                      <p:childTnLst>
                        <p:par>
                          <p:cTn id="5226" fill="hold">
                            <p:stCondLst>
                              <p:cond delay="0"/>
                            </p:stCondLst>
                            <p:childTnLst>
                              <p:par>
                                <p:cTn id="5227" presetID="1" presetClass="exit" presetSubtype="0" fill="hold" grpId="2" nodeType="withEffect">
                                  <p:stCondLst>
                                    <p:cond delay="0"/>
                                  </p:stCondLst>
                                  <p:childTnLst>
                                    <p:set>
                                      <p:cBhvr>
                                        <p:cTn id="5228" dur="1" fill="hold">
                                          <p:stCondLst>
                                            <p:cond delay="0"/>
                                          </p:stCondLst>
                                        </p:cTn>
                                        <p:tgtEl>
                                          <p:spTgt spid="619"/>
                                        </p:tgtEl>
                                        <p:attrNameLst>
                                          <p:attrName>style.visibility</p:attrName>
                                        </p:attrNameLst>
                                      </p:cBhvr>
                                      <p:to>
                                        <p:strVal val="hidden"/>
                                      </p:to>
                                    </p:set>
                                  </p:childTnLst>
                                </p:cTn>
                              </p:par>
                              <p:par>
                                <p:cTn id="5229" presetID="1" presetClass="exit" presetSubtype="0" fill="hold" grpId="3" nodeType="withEffect">
                                  <p:stCondLst>
                                    <p:cond delay="0"/>
                                  </p:stCondLst>
                                  <p:childTnLst>
                                    <p:set>
                                      <p:cBhvr>
                                        <p:cTn id="5230" dur="1" fill="hold">
                                          <p:stCondLst>
                                            <p:cond delay="0"/>
                                          </p:stCondLst>
                                        </p:cTn>
                                        <p:tgtEl>
                                          <p:spTgt spid="620"/>
                                        </p:tgtEl>
                                        <p:attrNameLst>
                                          <p:attrName>style.visibility</p:attrName>
                                        </p:attrNameLst>
                                      </p:cBhvr>
                                      <p:to>
                                        <p:strVal val="hidden"/>
                                      </p:to>
                                    </p:set>
                                  </p:childTnLst>
                                </p:cTn>
                              </p:par>
                              <p:par>
                                <p:cTn id="5231" presetID="1" presetClass="entr" presetSubtype="0" fill="hold" grpId="0" nodeType="withEffect">
                                  <p:stCondLst>
                                    <p:cond delay="0"/>
                                  </p:stCondLst>
                                  <p:childTnLst>
                                    <p:set>
                                      <p:cBhvr>
                                        <p:cTn id="5232" dur="1" fill="hold">
                                          <p:stCondLst>
                                            <p:cond delay="0"/>
                                          </p:stCondLst>
                                        </p:cTn>
                                        <p:tgtEl>
                                          <p:spTgt spid="622"/>
                                        </p:tgtEl>
                                        <p:attrNameLst>
                                          <p:attrName>style.visibility</p:attrName>
                                        </p:attrNameLst>
                                      </p:cBhvr>
                                      <p:to>
                                        <p:strVal val="visible"/>
                                      </p:to>
                                    </p:set>
                                  </p:childTnLst>
                                </p:cTn>
                              </p:par>
                              <p:par>
                                <p:cTn id="5233" presetID="1" presetClass="entr" presetSubtype="0" fill="hold" grpId="0" nodeType="withEffect">
                                  <p:stCondLst>
                                    <p:cond delay="0"/>
                                  </p:stCondLst>
                                  <p:childTnLst>
                                    <p:set>
                                      <p:cBhvr>
                                        <p:cTn id="5234" dur="1" fill="hold">
                                          <p:stCondLst>
                                            <p:cond delay="0"/>
                                          </p:stCondLst>
                                        </p:cTn>
                                        <p:tgtEl>
                                          <p:spTgt spid="621"/>
                                        </p:tgtEl>
                                        <p:attrNameLst>
                                          <p:attrName>style.visibility</p:attrName>
                                        </p:attrNameLst>
                                      </p:cBhvr>
                                      <p:to>
                                        <p:strVal val="visible"/>
                                      </p:to>
                                    </p:set>
                                  </p:childTnLst>
                                </p:cTn>
                              </p:par>
                            </p:childTnLst>
                          </p:cTn>
                        </p:par>
                      </p:childTnLst>
                    </p:cTn>
                  </p:par>
                </p:childTnLst>
              </p:cTn>
              <p:nextCondLst>
                <p:cond evt="onClick" delay="0">
                  <p:tgtEl>
                    <p:spTgt spid="619"/>
                  </p:tgtEl>
                </p:cond>
              </p:nextCondLst>
            </p:seq>
            <p:seq concurrent="1" nextAc="seek">
              <p:cTn id="5235" restart="whenNotActive" fill="hold" evtFilter="cancelBubble" nodeType="interactiveSeq">
                <p:stCondLst>
                  <p:cond evt="onClick" delay="0">
                    <p:tgtEl>
                      <p:spTgt spid="622"/>
                    </p:tgtEl>
                  </p:cond>
                </p:stCondLst>
                <p:endSync evt="end" delay="0">
                  <p:rtn val="all"/>
                </p:endSync>
                <p:childTnLst>
                  <p:par>
                    <p:cTn id="5236" fill="hold">
                      <p:stCondLst>
                        <p:cond delay="0"/>
                      </p:stCondLst>
                      <p:childTnLst>
                        <p:par>
                          <p:cTn id="5237" fill="hold">
                            <p:stCondLst>
                              <p:cond delay="0"/>
                            </p:stCondLst>
                            <p:childTnLst>
                              <p:par>
                                <p:cTn id="5238" presetID="1" presetClass="exit" presetSubtype="0" fill="hold" grpId="1" nodeType="withEffect">
                                  <p:stCondLst>
                                    <p:cond delay="0"/>
                                  </p:stCondLst>
                                  <p:childTnLst>
                                    <p:set>
                                      <p:cBhvr>
                                        <p:cTn id="5239" dur="1" fill="hold">
                                          <p:stCondLst>
                                            <p:cond delay="0"/>
                                          </p:stCondLst>
                                        </p:cTn>
                                        <p:tgtEl>
                                          <p:spTgt spid="622"/>
                                        </p:tgtEl>
                                        <p:attrNameLst>
                                          <p:attrName>style.visibility</p:attrName>
                                        </p:attrNameLst>
                                      </p:cBhvr>
                                      <p:to>
                                        <p:strVal val="hidden"/>
                                      </p:to>
                                    </p:set>
                                  </p:childTnLst>
                                </p:cTn>
                              </p:par>
                              <p:par>
                                <p:cTn id="5240" presetID="1" presetClass="exit" presetSubtype="0" fill="hold" grpId="1" nodeType="withEffect">
                                  <p:stCondLst>
                                    <p:cond delay="0"/>
                                  </p:stCondLst>
                                  <p:childTnLst>
                                    <p:set>
                                      <p:cBhvr>
                                        <p:cTn id="5241" dur="1" fill="hold">
                                          <p:stCondLst>
                                            <p:cond delay="0"/>
                                          </p:stCondLst>
                                        </p:cTn>
                                        <p:tgtEl>
                                          <p:spTgt spid="621"/>
                                        </p:tgtEl>
                                        <p:attrNameLst>
                                          <p:attrName>style.visibility</p:attrName>
                                        </p:attrNameLst>
                                      </p:cBhvr>
                                      <p:to>
                                        <p:strVal val="hidden"/>
                                      </p:to>
                                    </p:set>
                                  </p:childTnLst>
                                </p:cTn>
                              </p:par>
                              <p:par>
                                <p:cTn id="5242" presetID="1" presetClass="entr" presetSubtype="0" fill="hold" grpId="3" nodeType="withEffect">
                                  <p:stCondLst>
                                    <p:cond delay="0"/>
                                  </p:stCondLst>
                                  <p:childTnLst>
                                    <p:set>
                                      <p:cBhvr>
                                        <p:cTn id="5243" dur="1" fill="hold">
                                          <p:stCondLst>
                                            <p:cond delay="0"/>
                                          </p:stCondLst>
                                        </p:cTn>
                                        <p:tgtEl>
                                          <p:spTgt spid="619"/>
                                        </p:tgtEl>
                                        <p:attrNameLst>
                                          <p:attrName>style.visibility</p:attrName>
                                        </p:attrNameLst>
                                      </p:cBhvr>
                                      <p:to>
                                        <p:strVal val="visible"/>
                                      </p:to>
                                    </p:set>
                                  </p:childTnLst>
                                </p:cTn>
                              </p:par>
                              <p:par>
                                <p:cTn id="5244" presetID="1" presetClass="entr" presetSubtype="0" fill="hold" grpId="2" nodeType="withEffect">
                                  <p:stCondLst>
                                    <p:cond delay="0"/>
                                  </p:stCondLst>
                                  <p:childTnLst>
                                    <p:set>
                                      <p:cBhvr>
                                        <p:cTn id="5245" dur="1" fill="hold">
                                          <p:stCondLst>
                                            <p:cond delay="0"/>
                                          </p:stCondLst>
                                        </p:cTn>
                                        <p:tgtEl>
                                          <p:spTgt spid="620"/>
                                        </p:tgtEl>
                                        <p:attrNameLst>
                                          <p:attrName>style.visibility</p:attrName>
                                        </p:attrNameLst>
                                      </p:cBhvr>
                                      <p:to>
                                        <p:strVal val="visible"/>
                                      </p:to>
                                    </p:set>
                                  </p:childTnLst>
                                </p:cTn>
                              </p:par>
                            </p:childTnLst>
                          </p:cTn>
                        </p:par>
                      </p:childTnLst>
                    </p:cTn>
                  </p:par>
                </p:childTnLst>
              </p:cTn>
              <p:nextCondLst>
                <p:cond evt="onClick" delay="0">
                  <p:tgtEl>
                    <p:spTgt spid="622"/>
                  </p:tgtEl>
                </p:cond>
              </p:nextCondLst>
            </p:seq>
            <p:seq concurrent="1" nextAc="seek">
              <p:cTn id="5246" restart="whenNotActive" fill="hold" evtFilter="cancelBubble" nodeType="interactiveSeq">
                <p:stCondLst>
                  <p:cond evt="onClick" delay="0">
                    <p:tgtEl>
                      <p:spTgt spid="621"/>
                    </p:tgtEl>
                  </p:cond>
                </p:stCondLst>
                <p:endSync evt="end" delay="0">
                  <p:rtn val="all"/>
                </p:endSync>
                <p:childTnLst>
                  <p:par>
                    <p:cTn id="5247" fill="hold">
                      <p:stCondLst>
                        <p:cond delay="0"/>
                      </p:stCondLst>
                      <p:childTnLst>
                        <p:par>
                          <p:cTn id="5248" fill="hold">
                            <p:stCondLst>
                              <p:cond delay="0"/>
                            </p:stCondLst>
                            <p:childTnLst>
                              <p:par>
                                <p:cTn id="5249" presetID="1" presetClass="exit" presetSubtype="0" fill="hold" grpId="2" nodeType="withEffect">
                                  <p:stCondLst>
                                    <p:cond delay="0"/>
                                  </p:stCondLst>
                                  <p:childTnLst>
                                    <p:set>
                                      <p:cBhvr>
                                        <p:cTn id="5250" dur="1" fill="hold">
                                          <p:stCondLst>
                                            <p:cond delay="0"/>
                                          </p:stCondLst>
                                        </p:cTn>
                                        <p:tgtEl>
                                          <p:spTgt spid="621"/>
                                        </p:tgtEl>
                                        <p:attrNameLst>
                                          <p:attrName>style.visibility</p:attrName>
                                        </p:attrNameLst>
                                      </p:cBhvr>
                                      <p:to>
                                        <p:strVal val="hidden"/>
                                      </p:to>
                                    </p:set>
                                  </p:childTnLst>
                                </p:cTn>
                              </p:par>
                              <p:par>
                                <p:cTn id="5251" presetID="1" presetClass="exit" presetSubtype="0" fill="hold" grpId="2" nodeType="withEffect">
                                  <p:stCondLst>
                                    <p:cond delay="0"/>
                                  </p:stCondLst>
                                  <p:childTnLst>
                                    <p:set>
                                      <p:cBhvr>
                                        <p:cTn id="5252" dur="1" fill="hold">
                                          <p:stCondLst>
                                            <p:cond delay="0"/>
                                          </p:stCondLst>
                                        </p:cTn>
                                        <p:tgtEl>
                                          <p:spTgt spid="622"/>
                                        </p:tgtEl>
                                        <p:attrNameLst>
                                          <p:attrName>style.visibility</p:attrName>
                                        </p:attrNameLst>
                                      </p:cBhvr>
                                      <p:to>
                                        <p:strVal val="hidden"/>
                                      </p:to>
                                    </p:set>
                                  </p:childTnLst>
                                </p:cTn>
                              </p:par>
                              <p:par>
                                <p:cTn id="5253" presetID="1" presetClass="entr" presetSubtype="0" fill="hold" grpId="3" nodeType="withEffect">
                                  <p:stCondLst>
                                    <p:cond delay="0"/>
                                  </p:stCondLst>
                                  <p:childTnLst>
                                    <p:set>
                                      <p:cBhvr>
                                        <p:cTn id="5254" dur="1" fill="hold">
                                          <p:stCondLst>
                                            <p:cond delay="0"/>
                                          </p:stCondLst>
                                        </p:cTn>
                                        <p:tgtEl>
                                          <p:spTgt spid="624"/>
                                        </p:tgtEl>
                                        <p:attrNameLst>
                                          <p:attrName>style.visibility</p:attrName>
                                        </p:attrNameLst>
                                      </p:cBhvr>
                                      <p:to>
                                        <p:strVal val="visible"/>
                                      </p:to>
                                    </p:set>
                                  </p:childTnLst>
                                </p:cTn>
                              </p:par>
                              <p:par>
                                <p:cTn id="5255" presetID="1" presetClass="entr" presetSubtype="0" fill="hold" grpId="3" nodeType="withEffect">
                                  <p:stCondLst>
                                    <p:cond delay="0"/>
                                  </p:stCondLst>
                                  <p:childTnLst>
                                    <p:set>
                                      <p:cBhvr>
                                        <p:cTn id="5256" dur="1" fill="hold">
                                          <p:stCondLst>
                                            <p:cond delay="0"/>
                                          </p:stCondLst>
                                        </p:cTn>
                                        <p:tgtEl>
                                          <p:spTgt spid="623"/>
                                        </p:tgtEl>
                                        <p:attrNameLst>
                                          <p:attrName>style.visibility</p:attrName>
                                        </p:attrNameLst>
                                      </p:cBhvr>
                                      <p:to>
                                        <p:strVal val="visible"/>
                                      </p:to>
                                    </p:set>
                                  </p:childTnLst>
                                </p:cTn>
                              </p:par>
                            </p:childTnLst>
                          </p:cTn>
                        </p:par>
                      </p:childTnLst>
                    </p:cTn>
                  </p:par>
                </p:childTnLst>
              </p:cTn>
              <p:nextCondLst>
                <p:cond evt="onClick" delay="0">
                  <p:tgtEl>
                    <p:spTgt spid="621"/>
                  </p:tgtEl>
                </p:cond>
              </p:nextCondLst>
            </p:seq>
            <p:seq concurrent="1" nextAc="seek">
              <p:cTn id="5257" restart="whenNotActive" fill="hold" evtFilter="cancelBubble" nodeType="interactiveSeq">
                <p:stCondLst>
                  <p:cond evt="onClick" delay="0">
                    <p:tgtEl>
                      <p:spTgt spid="624"/>
                    </p:tgtEl>
                  </p:cond>
                </p:stCondLst>
                <p:endSync evt="end" delay="0">
                  <p:rtn val="all"/>
                </p:endSync>
                <p:childTnLst>
                  <p:par>
                    <p:cTn id="5258" fill="hold">
                      <p:stCondLst>
                        <p:cond delay="0"/>
                      </p:stCondLst>
                      <p:childTnLst>
                        <p:par>
                          <p:cTn id="5259" fill="hold">
                            <p:stCondLst>
                              <p:cond delay="0"/>
                            </p:stCondLst>
                            <p:childTnLst>
                              <p:par>
                                <p:cTn id="5260" presetID="1" presetClass="exit" presetSubtype="0" fill="hold" grpId="1" nodeType="withEffect">
                                  <p:stCondLst>
                                    <p:cond delay="0"/>
                                  </p:stCondLst>
                                  <p:childTnLst>
                                    <p:set>
                                      <p:cBhvr>
                                        <p:cTn id="5261" dur="1" fill="hold">
                                          <p:stCondLst>
                                            <p:cond delay="0"/>
                                          </p:stCondLst>
                                        </p:cTn>
                                        <p:tgtEl>
                                          <p:spTgt spid="624"/>
                                        </p:tgtEl>
                                        <p:attrNameLst>
                                          <p:attrName>style.visibility</p:attrName>
                                        </p:attrNameLst>
                                      </p:cBhvr>
                                      <p:to>
                                        <p:strVal val="hidden"/>
                                      </p:to>
                                    </p:set>
                                  </p:childTnLst>
                                </p:cTn>
                              </p:par>
                              <p:par>
                                <p:cTn id="5262" presetID="1" presetClass="exit" presetSubtype="0" fill="hold" grpId="1" nodeType="withEffect">
                                  <p:stCondLst>
                                    <p:cond delay="0"/>
                                  </p:stCondLst>
                                  <p:childTnLst>
                                    <p:set>
                                      <p:cBhvr>
                                        <p:cTn id="5263" dur="1" fill="hold">
                                          <p:stCondLst>
                                            <p:cond delay="0"/>
                                          </p:stCondLst>
                                        </p:cTn>
                                        <p:tgtEl>
                                          <p:spTgt spid="623"/>
                                        </p:tgtEl>
                                        <p:attrNameLst>
                                          <p:attrName>style.visibility</p:attrName>
                                        </p:attrNameLst>
                                      </p:cBhvr>
                                      <p:to>
                                        <p:strVal val="hidden"/>
                                      </p:to>
                                    </p:set>
                                  </p:childTnLst>
                                </p:cTn>
                              </p:par>
                              <p:par>
                                <p:cTn id="5264" presetID="1" presetClass="entr" presetSubtype="0" fill="hold" grpId="3" nodeType="withEffect">
                                  <p:stCondLst>
                                    <p:cond delay="0"/>
                                  </p:stCondLst>
                                  <p:childTnLst>
                                    <p:set>
                                      <p:cBhvr>
                                        <p:cTn id="5265" dur="1" fill="hold">
                                          <p:stCondLst>
                                            <p:cond delay="0"/>
                                          </p:stCondLst>
                                        </p:cTn>
                                        <p:tgtEl>
                                          <p:spTgt spid="622"/>
                                        </p:tgtEl>
                                        <p:attrNameLst>
                                          <p:attrName>style.visibility</p:attrName>
                                        </p:attrNameLst>
                                      </p:cBhvr>
                                      <p:to>
                                        <p:strVal val="visible"/>
                                      </p:to>
                                    </p:set>
                                  </p:childTnLst>
                                </p:cTn>
                              </p:par>
                              <p:par>
                                <p:cTn id="5266" presetID="1" presetClass="entr" presetSubtype="0" fill="hold" grpId="3" nodeType="withEffect">
                                  <p:stCondLst>
                                    <p:cond delay="0"/>
                                  </p:stCondLst>
                                  <p:childTnLst>
                                    <p:set>
                                      <p:cBhvr>
                                        <p:cTn id="5267" dur="1" fill="hold">
                                          <p:stCondLst>
                                            <p:cond delay="0"/>
                                          </p:stCondLst>
                                        </p:cTn>
                                        <p:tgtEl>
                                          <p:spTgt spid="621"/>
                                        </p:tgtEl>
                                        <p:attrNameLst>
                                          <p:attrName>style.visibility</p:attrName>
                                        </p:attrNameLst>
                                      </p:cBhvr>
                                      <p:to>
                                        <p:strVal val="visible"/>
                                      </p:to>
                                    </p:set>
                                  </p:childTnLst>
                                </p:cTn>
                              </p:par>
                            </p:childTnLst>
                          </p:cTn>
                        </p:par>
                      </p:childTnLst>
                    </p:cTn>
                  </p:par>
                </p:childTnLst>
              </p:cTn>
              <p:nextCondLst>
                <p:cond evt="onClick" delay="0">
                  <p:tgtEl>
                    <p:spTgt spid="624"/>
                  </p:tgtEl>
                </p:cond>
              </p:nextCondLst>
            </p:seq>
            <p:seq concurrent="1" nextAc="seek">
              <p:cTn id="5268" restart="whenNotActive" fill="hold" evtFilter="cancelBubble" nodeType="interactiveSeq">
                <p:stCondLst>
                  <p:cond evt="onClick" delay="0">
                    <p:tgtEl>
                      <p:spTgt spid="623"/>
                    </p:tgtEl>
                  </p:cond>
                </p:stCondLst>
                <p:endSync evt="end" delay="0">
                  <p:rtn val="all"/>
                </p:endSync>
                <p:childTnLst>
                  <p:par>
                    <p:cTn id="5269" fill="hold">
                      <p:stCondLst>
                        <p:cond delay="0"/>
                      </p:stCondLst>
                      <p:childTnLst>
                        <p:par>
                          <p:cTn id="5270" fill="hold">
                            <p:stCondLst>
                              <p:cond delay="0"/>
                            </p:stCondLst>
                            <p:childTnLst>
                              <p:par>
                                <p:cTn id="5271" presetID="1" presetClass="exit" presetSubtype="0" fill="hold" grpId="2" nodeType="withEffect">
                                  <p:stCondLst>
                                    <p:cond delay="0"/>
                                  </p:stCondLst>
                                  <p:childTnLst>
                                    <p:set>
                                      <p:cBhvr>
                                        <p:cTn id="5272" dur="1" fill="hold">
                                          <p:stCondLst>
                                            <p:cond delay="0"/>
                                          </p:stCondLst>
                                        </p:cTn>
                                        <p:tgtEl>
                                          <p:spTgt spid="623"/>
                                        </p:tgtEl>
                                        <p:attrNameLst>
                                          <p:attrName>style.visibility</p:attrName>
                                        </p:attrNameLst>
                                      </p:cBhvr>
                                      <p:to>
                                        <p:strVal val="hidden"/>
                                      </p:to>
                                    </p:set>
                                  </p:childTnLst>
                                </p:cTn>
                              </p:par>
                              <p:par>
                                <p:cTn id="5273" presetID="1" presetClass="exit" presetSubtype="0" fill="hold" grpId="2" nodeType="withEffect">
                                  <p:stCondLst>
                                    <p:cond delay="0"/>
                                  </p:stCondLst>
                                  <p:childTnLst>
                                    <p:set>
                                      <p:cBhvr>
                                        <p:cTn id="5274" dur="1" fill="hold">
                                          <p:stCondLst>
                                            <p:cond delay="0"/>
                                          </p:stCondLst>
                                        </p:cTn>
                                        <p:tgtEl>
                                          <p:spTgt spid="624"/>
                                        </p:tgtEl>
                                        <p:attrNameLst>
                                          <p:attrName>style.visibility</p:attrName>
                                        </p:attrNameLst>
                                      </p:cBhvr>
                                      <p:to>
                                        <p:strVal val="hidden"/>
                                      </p:to>
                                    </p:set>
                                  </p:childTnLst>
                                </p:cTn>
                              </p:par>
                              <p:par>
                                <p:cTn id="5275" presetID="1" presetClass="entr" presetSubtype="0" fill="hold" grpId="3" nodeType="withEffect">
                                  <p:stCondLst>
                                    <p:cond delay="0"/>
                                  </p:stCondLst>
                                  <p:childTnLst>
                                    <p:set>
                                      <p:cBhvr>
                                        <p:cTn id="5276" dur="1" fill="hold">
                                          <p:stCondLst>
                                            <p:cond delay="0"/>
                                          </p:stCondLst>
                                        </p:cTn>
                                        <p:tgtEl>
                                          <p:spTgt spid="626"/>
                                        </p:tgtEl>
                                        <p:attrNameLst>
                                          <p:attrName>style.visibility</p:attrName>
                                        </p:attrNameLst>
                                      </p:cBhvr>
                                      <p:to>
                                        <p:strVal val="visible"/>
                                      </p:to>
                                    </p:set>
                                  </p:childTnLst>
                                </p:cTn>
                              </p:par>
                              <p:par>
                                <p:cTn id="5277" presetID="1" presetClass="entr" presetSubtype="0" fill="hold" grpId="3" nodeType="withEffect">
                                  <p:stCondLst>
                                    <p:cond delay="0"/>
                                  </p:stCondLst>
                                  <p:childTnLst>
                                    <p:set>
                                      <p:cBhvr>
                                        <p:cTn id="5278" dur="1" fill="hold">
                                          <p:stCondLst>
                                            <p:cond delay="0"/>
                                          </p:stCondLst>
                                        </p:cTn>
                                        <p:tgtEl>
                                          <p:spTgt spid="625"/>
                                        </p:tgtEl>
                                        <p:attrNameLst>
                                          <p:attrName>style.visibility</p:attrName>
                                        </p:attrNameLst>
                                      </p:cBhvr>
                                      <p:to>
                                        <p:strVal val="visible"/>
                                      </p:to>
                                    </p:set>
                                  </p:childTnLst>
                                </p:cTn>
                              </p:par>
                            </p:childTnLst>
                          </p:cTn>
                        </p:par>
                      </p:childTnLst>
                    </p:cTn>
                  </p:par>
                </p:childTnLst>
              </p:cTn>
              <p:nextCondLst>
                <p:cond evt="onClick" delay="0">
                  <p:tgtEl>
                    <p:spTgt spid="623"/>
                  </p:tgtEl>
                </p:cond>
              </p:nextCondLst>
            </p:seq>
            <p:seq concurrent="1" nextAc="seek">
              <p:cTn id="5279" restart="whenNotActive" fill="hold" evtFilter="cancelBubble" nodeType="interactiveSeq">
                <p:stCondLst>
                  <p:cond evt="onClick" delay="0">
                    <p:tgtEl>
                      <p:spTgt spid="626"/>
                    </p:tgtEl>
                  </p:cond>
                </p:stCondLst>
                <p:endSync evt="end" delay="0">
                  <p:rtn val="all"/>
                </p:endSync>
                <p:childTnLst>
                  <p:par>
                    <p:cTn id="5280" fill="hold">
                      <p:stCondLst>
                        <p:cond delay="0"/>
                      </p:stCondLst>
                      <p:childTnLst>
                        <p:par>
                          <p:cTn id="5281" fill="hold">
                            <p:stCondLst>
                              <p:cond delay="0"/>
                            </p:stCondLst>
                            <p:childTnLst>
                              <p:par>
                                <p:cTn id="5282" presetID="1" presetClass="exit" presetSubtype="0" fill="hold" grpId="1" nodeType="withEffect">
                                  <p:stCondLst>
                                    <p:cond delay="0"/>
                                  </p:stCondLst>
                                  <p:childTnLst>
                                    <p:set>
                                      <p:cBhvr>
                                        <p:cTn id="5283" dur="1" fill="hold">
                                          <p:stCondLst>
                                            <p:cond delay="0"/>
                                          </p:stCondLst>
                                        </p:cTn>
                                        <p:tgtEl>
                                          <p:spTgt spid="626"/>
                                        </p:tgtEl>
                                        <p:attrNameLst>
                                          <p:attrName>style.visibility</p:attrName>
                                        </p:attrNameLst>
                                      </p:cBhvr>
                                      <p:to>
                                        <p:strVal val="hidden"/>
                                      </p:to>
                                    </p:set>
                                  </p:childTnLst>
                                </p:cTn>
                              </p:par>
                              <p:par>
                                <p:cTn id="5284" presetID="1" presetClass="exit" presetSubtype="0" fill="hold" grpId="1" nodeType="withEffect">
                                  <p:stCondLst>
                                    <p:cond delay="0"/>
                                  </p:stCondLst>
                                  <p:childTnLst>
                                    <p:set>
                                      <p:cBhvr>
                                        <p:cTn id="5285" dur="1" fill="hold">
                                          <p:stCondLst>
                                            <p:cond delay="0"/>
                                          </p:stCondLst>
                                        </p:cTn>
                                        <p:tgtEl>
                                          <p:spTgt spid="625"/>
                                        </p:tgtEl>
                                        <p:attrNameLst>
                                          <p:attrName>style.visibility</p:attrName>
                                        </p:attrNameLst>
                                      </p:cBhvr>
                                      <p:to>
                                        <p:strVal val="hidden"/>
                                      </p:to>
                                    </p:set>
                                  </p:childTnLst>
                                </p:cTn>
                              </p:par>
                              <p:par>
                                <p:cTn id="5286" presetID="1" presetClass="entr" presetSubtype="0" fill="hold" grpId="0" nodeType="withEffect">
                                  <p:stCondLst>
                                    <p:cond delay="0"/>
                                  </p:stCondLst>
                                  <p:childTnLst>
                                    <p:set>
                                      <p:cBhvr>
                                        <p:cTn id="5287" dur="1" fill="hold">
                                          <p:stCondLst>
                                            <p:cond delay="0"/>
                                          </p:stCondLst>
                                        </p:cTn>
                                        <p:tgtEl>
                                          <p:spTgt spid="624"/>
                                        </p:tgtEl>
                                        <p:attrNameLst>
                                          <p:attrName>style.visibility</p:attrName>
                                        </p:attrNameLst>
                                      </p:cBhvr>
                                      <p:to>
                                        <p:strVal val="visible"/>
                                      </p:to>
                                    </p:set>
                                  </p:childTnLst>
                                </p:cTn>
                              </p:par>
                              <p:par>
                                <p:cTn id="5288" presetID="1" presetClass="entr" presetSubtype="0" fill="hold" grpId="0" nodeType="withEffect">
                                  <p:stCondLst>
                                    <p:cond delay="0"/>
                                  </p:stCondLst>
                                  <p:childTnLst>
                                    <p:set>
                                      <p:cBhvr>
                                        <p:cTn id="5289" dur="1" fill="hold">
                                          <p:stCondLst>
                                            <p:cond delay="0"/>
                                          </p:stCondLst>
                                        </p:cTn>
                                        <p:tgtEl>
                                          <p:spTgt spid="623"/>
                                        </p:tgtEl>
                                        <p:attrNameLst>
                                          <p:attrName>style.visibility</p:attrName>
                                        </p:attrNameLst>
                                      </p:cBhvr>
                                      <p:to>
                                        <p:strVal val="visible"/>
                                      </p:to>
                                    </p:set>
                                  </p:childTnLst>
                                </p:cTn>
                              </p:par>
                            </p:childTnLst>
                          </p:cTn>
                        </p:par>
                      </p:childTnLst>
                    </p:cTn>
                  </p:par>
                </p:childTnLst>
              </p:cTn>
              <p:nextCondLst>
                <p:cond evt="onClick" delay="0">
                  <p:tgtEl>
                    <p:spTgt spid="626"/>
                  </p:tgtEl>
                </p:cond>
              </p:nextCondLst>
            </p:seq>
            <p:seq concurrent="1" nextAc="seek">
              <p:cTn id="5290" restart="whenNotActive" fill="hold" evtFilter="cancelBubble" nodeType="interactiveSeq">
                <p:stCondLst>
                  <p:cond evt="onClick" delay="0">
                    <p:tgtEl>
                      <p:spTgt spid="625"/>
                    </p:tgtEl>
                  </p:cond>
                </p:stCondLst>
                <p:endSync evt="end" delay="0">
                  <p:rtn val="all"/>
                </p:endSync>
                <p:childTnLst>
                  <p:par>
                    <p:cTn id="5291" fill="hold">
                      <p:stCondLst>
                        <p:cond delay="0"/>
                      </p:stCondLst>
                      <p:childTnLst>
                        <p:par>
                          <p:cTn id="5292" fill="hold">
                            <p:stCondLst>
                              <p:cond delay="0"/>
                            </p:stCondLst>
                            <p:childTnLst>
                              <p:par>
                                <p:cTn id="5293" presetID="1" presetClass="exit" presetSubtype="0" fill="hold" grpId="2" nodeType="withEffect">
                                  <p:stCondLst>
                                    <p:cond delay="0"/>
                                  </p:stCondLst>
                                  <p:childTnLst>
                                    <p:set>
                                      <p:cBhvr>
                                        <p:cTn id="5294" dur="1" fill="hold">
                                          <p:stCondLst>
                                            <p:cond delay="0"/>
                                          </p:stCondLst>
                                        </p:cTn>
                                        <p:tgtEl>
                                          <p:spTgt spid="625"/>
                                        </p:tgtEl>
                                        <p:attrNameLst>
                                          <p:attrName>style.visibility</p:attrName>
                                        </p:attrNameLst>
                                      </p:cBhvr>
                                      <p:to>
                                        <p:strVal val="hidden"/>
                                      </p:to>
                                    </p:set>
                                  </p:childTnLst>
                                </p:cTn>
                              </p:par>
                              <p:par>
                                <p:cTn id="5295" presetID="1" presetClass="exit" presetSubtype="0" fill="hold" grpId="2" nodeType="withEffect">
                                  <p:stCondLst>
                                    <p:cond delay="0"/>
                                  </p:stCondLst>
                                  <p:childTnLst>
                                    <p:set>
                                      <p:cBhvr>
                                        <p:cTn id="5296" dur="1" fill="hold">
                                          <p:stCondLst>
                                            <p:cond delay="0"/>
                                          </p:stCondLst>
                                        </p:cTn>
                                        <p:tgtEl>
                                          <p:spTgt spid="626"/>
                                        </p:tgtEl>
                                        <p:attrNameLst>
                                          <p:attrName>style.visibility</p:attrName>
                                        </p:attrNameLst>
                                      </p:cBhvr>
                                      <p:to>
                                        <p:strVal val="hidden"/>
                                      </p:to>
                                    </p:set>
                                  </p:childTnLst>
                                </p:cTn>
                              </p:par>
                              <p:par>
                                <p:cTn id="5297" presetID="1" presetClass="entr" presetSubtype="0" fill="hold" grpId="0" nodeType="withEffect">
                                  <p:stCondLst>
                                    <p:cond delay="0"/>
                                  </p:stCondLst>
                                  <p:childTnLst>
                                    <p:set>
                                      <p:cBhvr>
                                        <p:cTn id="5298" dur="1" fill="hold">
                                          <p:stCondLst>
                                            <p:cond delay="0"/>
                                          </p:stCondLst>
                                        </p:cTn>
                                        <p:tgtEl>
                                          <p:spTgt spid="628"/>
                                        </p:tgtEl>
                                        <p:attrNameLst>
                                          <p:attrName>style.visibility</p:attrName>
                                        </p:attrNameLst>
                                      </p:cBhvr>
                                      <p:to>
                                        <p:strVal val="visible"/>
                                      </p:to>
                                    </p:set>
                                  </p:childTnLst>
                                </p:cTn>
                              </p:par>
                              <p:par>
                                <p:cTn id="5299" presetID="1" presetClass="entr" presetSubtype="0" fill="hold" grpId="0" nodeType="withEffect">
                                  <p:stCondLst>
                                    <p:cond delay="0"/>
                                  </p:stCondLst>
                                  <p:childTnLst>
                                    <p:set>
                                      <p:cBhvr>
                                        <p:cTn id="5300" dur="1" fill="hold">
                                          <p:stCondLst>
                                            <p:cond delay="0"/>
                                          </p:stCondLst>
                                        </p:cTn>
                                        <p:tgtEl>
                                          <p:spTgt spid="627"/>
                                        </p:tgtEl>
                                        <p:attrNameLst>
                                          <p:attrName>style.visibility</p:attrName>
                                        </p:attrNameLst>
                                      </p:cBhvr>
                                      <p:to>
                                        <p:strVal val="visible"/>
                                      </p:to>
                                    </p:set>
                                  </p:childTnLst>
                                </p:cTn>
                              </p:par>
                            </p:childTnLst>
                          </p:cTn>
                        </p:par>
                      </p:childTnLst>
                    </p:cTn>
                  </p:par>
                </p:childTnLst>
              </p:cTn>
              <p:nextCondLst>
                <p:cond evt="onClick" delay="0">
                  <p:tgtEl>
                    <p:spTgt spid="625"/>
                  </p:tgtEl>
                </p:cond>
              </p:nextCondLst>
            </p:seq>
            <p:seq concurrent="1" nextAc="seek">
              <p:cTn id="5301" restart="whenNotActive" fill="hold" evtFilter="cancelBubble" nodeType="interactiveSeq">
                <p:stCondLst>
                  <p:cond evt="onClick" delay="0">
                    <p:tgtEl>
                      <p:spTgt spid="628"/>
                    </p:tgtEl>
                  </p:cond>
                </p:stCondLst>
                <p:endSync evt="end" delay="0">
                  <p:rtn val="all"/>
                </p:endSync>
                <p:childTnLst>
                  <p:par>
                    <p:cTn id="5302" fill="hold">
                      <p:stCondLst>
                        <p:cond delay="0"/>
                      </p:stCondLst>
                      <p:childTnLst>
                        <p:par>
                          <p:cTn id="5303" fill="hold">
                            <p:stCondLst>
                              <p:cond delay="0"/>
                            </p:stCondLst>
                            <p:childTnLst>
                              <p:par>
                                <p:cTn id="5304" presetID="1" presetClass="exit" presetSubtype="0" fill="hold" grpId="1" nodeType="withEffect">
                                  <p:stCondLst>
                                    <p:cond delay="0"/>
                                  </p:stCondLst>
                                  <p:childTnLst>
                                    <p:set>
                                      <p:cBhvr>
                                        <p:cTn id="5305" dur="1" fill="hold">
                                          <p:stCondLst>
                                            <p:cond delay="0"/>
                                          </p:stCondLst>
                                        </p:cTn>
                                        <p:tgtEl>
                                          <p:spTgt spid="628"/>
                                        </p:tgtEl>
                                        <p:attrNameLst>
                                          <p:attrName>style.visibility</p:attrName>
                                        </p:attrNameLst>
                                      </p:cBhvr>
                                      <p:to>
                                        <p:strVal val="hidden"/>
                                      </p:to>
                                    </p:set>
                                  </p:childTnLst>
                                </p:cTn>
                              </p:par>
                              <p:par>
                                <p:cTn id="5306" presetID="1" presetClass="exit" presetSubtype="0" fill="hold" grpId="1" nodeType="withEffect">
                                  <p:stCondLst>
                                    <p:cond delay="0"/>
                                  </p:stCondLst>
                                  <p:childTnLst>
                                    <p:set>
                                      <p:cBhvr>
                                        <p:cTn id="5307" dur="1" fill="hold">
                                          <p:stCondLst>
                                            <p:cond delay="0"/>
                                          </p:stCondLst>
                                        </p:cTn>
                                        <p:tgtEl>
                                          <p:spTgt spid="627"/>
                                        </p:tgtEl>
                                        <p:attrNameLst>
                                          <p:attrName>style.visibility</p:attrName>
                                        </p:attrNameLst>
                                      </p:cBhvr>
                                      <p:to>
                                        <p:strVal val="hidden"/>
                                      </p:to>
                                    </p:set>
                                  </p:childTnLst>
                                </p:cTn>
                              </p:par>
                              <p:par>
                                <p:cTn id="5308" presetID="1" presetClass="entr" presetSubtype="0" fill="hold" grpId="0" nodeType="withEffect">
                                  <p:stCondLst>
                                    <p:cond delay="0"/>
                                  </p:stCondLst>
                                  <p:childTnLst>
                                    <p:set>
                                      <p:cBhvr>
                                        <p:cTn id="5309" dur="1" fill="hold">
                                          <p:stCondLst>
                                            <p:cond delay="0"/>
                                          </p:stCondLst>
                                        </p:cTn>
                                        <p:tgtEl>
                                          <p:spTgt spid="626"/>
                                        </p:tgtEl>
                                        <p:attrNameLst>
                                          <p:attrName>style.visibility</p:attrName>
                                        </p:attrNameLst>
                                      </p:cBhvr>
                                      <p:to>
                                        <p:strVal val="visible"/>
                                      </p:to>
                                    </p:set>
                                  </p:childTnLst>
                                </p:cTn>
                              </p:par>
                              <p:par>
                                <p:cTn id="5310" presetID="1" presetClass="entr" presetSubtype="0" fill="hold" grpId="0" nodeType="withEffect">
                                  <p:stCondLst>
                                    <p:cond delay="0"/>
                                  </p:stCondLst>
                                  <p:childTnLst>
                                    <p:set>
                                      <p:cBhvr>
                                        <p:cTn id="5311" dur="1" fill="hold">
                                          <p:stCondLst>
                                            <p:cond delay="0"/>
                                          </p:stCondLst>
                                        </p:cTn>
                                        <p:tgtEl>
                                          <p:spTgt spid="625"/>
                                        </p:tgtEl>
                                        <p:attrNameLst>
                                          <p:attrName>style.visibility</p:attrName>
                                        </p:attrNameLst>
                                      </p:cBhvr>
                                      <p:to>
                                        <p:strVal val="visible"/>
                                      </p:to>
                                    </p:set>
                                  </p:childTnLst>
                                </p:cTn>
                              </p:par>
                            </p:childTnLst>
                          </p:cTn>
                        </p:par>
                      </p:childTnLst>
                    </p:cTn>
                  </p:par>
                </p:childTnLst>
              </p:cTn>
              <p:nextCondLst>
                <p:cond evt="onClick" delay="0">
                  <p:tgtEl>
                    <p:spTgt spid="628"/>
                  </p:tgtEl>
                </p:cond>
              </p:nextCondLst>
            </p:seq>
            <p:seq concurrent="1" nextAc="seek">
              <p:cTn id="5312" restart="whenNotActive" fill="hold" evtFilter="cancelBubble" nodeType="interactiveSeq">
                <p:stCondLst>
                  <p:cond evt="onClick" delay="0">
                    <p:tgtEl>
                      <p:spTgt spid="627"/>
                    </p:tgtEl>
                  </p:cond>
                </p:stCondLst>
                <p:endSync evt="end" delay="0">
                  <p:rtn val="all"/>
                </p:endSync>
                <p:childTnLst>
                  <p:par>
                    <p:cTn id="5313" fill="hold">
                      <p:stCondLst>
                        <p:cond delay="0"/>
                      </p:stCondLst>
                      <p:childTnLst>
                        <p:par>
                          <p:cTn id="5314" fill="hold">
                            <p:stCondLst>
                              <p:cond delay="0"/>
                            </p:stCondLst>
                            <p:childTnLst>
                              <p:par>
                                <p:cTn id="5315" presetID="1" presetClass="exit" presetSubtype="0" fill="hold" grpId="2" nodeType="withEffect">
                                  <p:stCondLst>
                                    <p:cond delay="0"/>
                                  </p:stCondLst>
                                  <p:childTnLst>
                                    <p:set>
                                      <p:cBhvr>
                                        <p:cTn id="5316" dur="1" fill="hold">
                                          <p:stCondLst>
                                            <p:cond delay="0"/>
                                          </p:stCondLst>
                                        </p:cTn>
                                        <p:tgtEl>
                                          <p:spTgt spid="627"/>
                                        </p:tgtEl>
                                        <p:attrNameLst>
                                          <p:attrName>style.visibility</p:attrName>
                                        </p:attrNameLst>
                                      </p:cBhvr>
                                      <p:to>
                                        <p:strVal val="hidden"/>
                                      </p:to>
                                    </p:set>
                                  </p:childTnLst>
                                </p:cTn>
                              </p:par>
                              <p:par>
                                <p:cTn id="5317" presetID="1" presetClass="exit" presetSubtype="0" fill="hold" grpId="2" nodeType="withEffect">
                                  <p:stCondLst>
                                    <p:cond delay="0"/>
                                  </p:stCondLst>
                                  <p:childTnLst>
                                    <p:set>
                                      <p:cBhvr>
                                        <p:cTn id="5318" dur="1" fill="hold">
                                          <p:stCondLst>
                                            <p:cond delay="0"/>
                                          </p:stCondLst>
                                        </p:cTn>
                                        <p:tgtEl>
                                          <p:spTgt spid="628"/>
                                        </p:tgtEl>
                                        <p:attrNameLst>
                                          <p:attrName>style.visibility</p:attrName>
                                        </p:attrNameLst>
                                      </p:cBhvr>
                                      <p:to>
                                        <p:strVal val="hidden"/>
                                      </p:to>
                                    </p:set>
                                  </p:childTnLst>
                                </p:cTn>
                              </p:par>
                              <p:par>
                                <p:cTn id="5319" presetID="1" presetClass="entr" presetSubtype="0" fill="hold" grpId="3" nodeType="withEffect">
                                  <p:stCondLst>
                                    <p:cond delay="0"/>
                                  </p:stCondLst>
                                  <p:childTnLst>
                                    <p:set>
                                      <p:cBhvr>
                                        <p:cTn id="5320" dur="1" fill="hold">
                                          <p:stCondLst>
                                            <p:cond delay="0"/>
                                          </p:stCondLst>
                                        </p:cTn>
                                        <p:tgtEl>
                                          <p:spTgt spid="630"/>
                                        </p:tgtEl>
                                        <p:attrNameLst>
                                          <p:attrName>style.visibility</p:attrName>
                                        </p:attrNameLst>
                                      </p:cBhvr>
                                      <p:to>
                                        <p:strVal val="visible"/>
                                      </p:to>
                                    </p:set>
                                  </p:childTnLst>
                                </p:cTn>
                              </p:par>
                              <p:par>
                                <p:cTn id="5321" presetID="1" presetClass="entr" presetSubtype="0" fill="hold" grpId="3" nodeType="withEffect">
                                  <p:stCondLst>
                                    <p:cond delay="0"/>
                                  </p:stCondLst>
                                  <p:childTnLst>
                                    <p:set>
                                      <p:cBhvr>
                                        <p:cTn id="5322" dur="1" fill="hold">
                                          <p:stCondLst>
                                            <p:cond delay="0"/>
                                          </p:stCondLst>
                                        </p:cTn>
                                        <p:tgtEl>
                                          <p:spTgt spid="629"/>
                                        </p:tgtEl>
                                        <p:attrNameLst>
                                          <p:attrName>style.visibility</p:attrName>
                                        </p:attrNameLst>
                                      </p:cBhvr>
                                      <p:to>
                                        <p:strVal val="visible"/>
                                      </p:to>
                                    </p:set>
                                  </p:childTnLst>
                                </p:cTn>
                              </p:par>
                            </p:childTnLst>
                          </p:cTn>
                        </p:par>
                      </p:childTnLst>
                    </p:cTn>
                  </p:par>
                </p:childTnLst>
              </p:cTn>
              <p:nextCondLst>
                <p:cond evt="onClick" delay="0">
                  <p:tgtEl>
                    <p:spTgt spid="627"/>
                  </p:tgtEl>
                </p:cond>
              </p:nextCondLst>
            </p:seq>
            <p:seq concurrent="1" nextAc="seek">
              <p:cTn id="5323" restart="whenNotActive" fill="hold" evtFilter="cancelBubble" nodeType="interactiveSeq">
                <p:stCondLst>
                  <p:cond evt="onClick" delay="0">
                    <p:tgtEl>
                      <p:spTgt spid="630"/>
                    </p:tgtEl>
                  </p:cond>
                </p:stCondLst>
                <p:endSync evt="end" delay="0">
                  <p:rtn val="all"/>
                </p:endSync>
                <p:childTnLst>
                  <p:par>
                    <p:cTn id="5324" fill="hold">
                      <p:stCondLst>
                        <p:cond delay="0"/>
                      </p:stCondLst>
                      <p:childTnLst>
                        <p:par>
                          <p:cTn id="5325" fill="hold">
                            <p:stCondLst>
                              <p:cond delay="0"/>
                            </p:stCondLst>
                            <p:childTnLst>
                              <p:par>
                                <p:cTn id="5326" presetID="1" presetClass="exit" presetSubtype="0" fill="hold" grpId="1" nodeType="withEffect">
                                  <p:stCondLst>
                                    <p:cond delay="0"/>
                                  </p:stCondLst>
                                  <p:childTnLst>
                                    <p:set>
                                      <p:cBhvr>
                                        <p:cTn id="5327" dur="1" fill="hold">
                                          <p:stCondLst>
                                            <p:cond delay="0"/>
                                          </p:stCondLst>
                                        </p:cTn>
                                        <p:tgtEl>
                                          <p:spTgt spid="630"/>
                                        </p:tgtEl>
                                        <p:attrNameLst>
                                          <p:attrName>style.visibility</p:attrName>
                                        </p:attrNameLst>
                                      </p:cBhvr>
                                      <p:to>
                                        <p:strVal val="hidden"/>
                                      </p:to>
                                    </p:set>
                                  </p:childTnLst>
                                </p:cTn>
                              </p:par>
                              <p:par>
                                <p:cTn id="5328" presetID="1" presetClass="exit" presetSubtype="0" fill="hold" grpId="1" nodeType="withEffect">
                                  <p:stCondLst>
                                    <p:cond delay="0"/>
                                  </p:stCondLst>
                                  <p:childTnLst>
                                    <p:set>
                                      <p:cBhvr>
                                        <p:cTn id="5329" dur="1" fill="hold">
                                          <p:stCondLst>
                                            <p:cond delay="0"/>
                                          </p:stCondLst>
                                        </p:cTn>
                                        <p:tgtEl>
                                          <p:spTgt spid="629"/>
                                        </p:tgtEl>
                                        <p:attrNameLst>
                                          <p:attrName>style.visibility</p:attrName>
                                        </p:attrNameLst>
                                      </p:cBhvr>
                                      <p:to>
                                        <p:strVal val="hidden"/>
                                      </p:to>
                                    </p:set>
                                  </p:childTnLst>
                                </p:cTn>
                              </p:par>
                              <p:par>
                                <p:cTn id="5330" presetID="1" presetClass="entr" presetSubtype="0" fill="hold" grpId="3" nodeType="withEffect">
                                  <p:stCondLst>
                                    <p:cond delay="0"/>
                                  </p:stCondLst>
                                  <p:childTnLst>
                                    <p:set>
                                      <p:cBhvr>
                                        <p:cTn id="5331" dur="1" fill="hold">
                                          <p:stCondLst>
                                            <p:cond delay="0"/>
                                          </p:stCondLst>
                                        </p:cTn>
                                        <p:tgtEl>
                                          <p:spTgt spid="628"/>
                                        </p:tgtEl>
                                        <p:attrNameLst>
                                          <p:attrName>style.visibility</p:attrName>
                                        </p:attrNameLst>
                                      </p:cBhvr>
                                      <p:to>
                                        <p:strVal val="visible"/>
                                      </p:to>
                                    </p:set>
                                  </p:childTnLst>
                                </p:cTn>
                              </p:par>
                              <p:par>
                                <p:cTn id="5332" presetID="1" presetClass="entr" presetSubtype="0" fill="hold" grpId="3" nodeType="withEffect">
                                  <p:stCondLst>
                                    <p:cond delay="0"/>
                                  </p:stCondLst>
                                  <p:childTnLst>
                                    <p:set>
                                      <p:cBhvr>
                                        <p:cTn id="5333" dur="1" fill="hold">
                                          <p:stCondLst>
                                            <p:cond delay="0"/>
                                          </p:stCondLst>
                                        </p:cTn>
                                        <p:tgtEl>
                                          <p:spTgt spid="627"/>
                                        </p:tgtEl>
                                        <p:attrNameLst>
                                          <p:attrName>style.visibility</p:attrName>
                                        </p:attrNameLst>
                                      </p:cBhvr>
                                      <p:to>
                                        <p:strVal val="visible"/>
                                      </p:to>
                                    </p:set>
                                  </p:childTnLst>
                                </p:cTn>
                              </p:par>
                            </p:childTnLst>
                          </p:cTn>
                        </p:par>
                      </p:childTnLst>
                    </p:cTn>
                  </p:par>
                </p:childTnLst>
              </p:cTn>
              <p:nextCondLst>
                <p:cond evt="onClick" delay="0">
                  <p:tgtEl>
                    <p:spTgt spid="630"/>
                  </p:tgtEl>
                </p:cond>
              </p:nextCondLst>
            </p:seq>
            <p:seq concurrent="1" nextAc="seek">
              <p:cTn id="5334" restart="whenNotActive" fill="hold" evtFilter="cancelBubble" nodeType="interactiveSeq">
                <p:stCondLst>
                  <p:cond evt="onClick" delay="0">
                    <p:tgtEl>
                      <p:spTgt spid="629"/>
                    </p:tgtEl>
                  </p:cond>
                </p:stCondLst>
                <p:endSync evt="end" delay="0">
                  <p:rtn val="all"/>
                </p:endSync>
                <p:childTnLst>
                  <p:par>
                    <p:cTn id="5335" fill="hold">
                      <p:stCondLst>
                        <p:cond delay="0"/>
                      </p:stCondLst>
                      <p:childTnLst>
                        <p:par>
                          <p:cTn id="5336" fill="hold">
                            <p:stCondLst>
                              <p:cond delay="0"/>
                            </p:stCondLst>
                            <p:childTnLst>
                              <p:par>
                                <p:cTn id="5337" presetID="1" presetClass="exit" presetSubtype="0" fill="hold" grpId="2" nodeType="withEffect">
                                  <p:stCondLst>
                                    <p:cond delay="0"/>
                                  </p:stCondLst>
                                  <p:childTnLst>
                                    <p:set>
                                      <p:cBhvr>
                                        <p:cTn id="5338" dur="1" fill="hold">
                                          <p:stCondLst>
                                            <p:cond delay="0"/>
                                          </p:stCondLst>
                                        </p:cTn>
                                        <p:tgtEl>
                                          <p:spTgt spid="629"/>
                                        </p:tgtEl>
                                        <p:attrNameLst>
                                          <p:attrName>style.visibility</p:attrName>
                                        </p:attrNameLst>
                                      </p:cBhvr>
                                      <p:to>
                                        <p:strVal val="hidden"/>
                                      </p:to>
                                    </p:set>
                                  </p:childTnLst>
                                </p:cTn>
                              </p:par>
                              <p:par>
                                <p:cTn id="5339" presetID="1" presetClass="exit" presetSubtype="0" fill="hold" grpId="2" nodeType="withEffect">
                                  <p:stCondLst>
                                    <p:cond delay="0"/>
                                  </p:stCondLst>
                                  <p:childTnLst>
                                    <p:set>
                                      <p:cBhvr>
                                        <p:cTn id="5340" dur="1" fill="hold">
                                          <p:stCondLst>
                                            <p:cond delay="0"/>
                                          </p:stCondLst>
                                        </p:cTn>
                                        <p:tgtEl>
                                          <p:spTgt spid="630"/>
                                        </p:tgtEl>
                                        <p:attrNameLst>
                                          <p:attrName>style.visibility</p:attrName>
                                        </p:attrNameLst>
                                      </p:cBhvr>
                                      <p:to>
                                        <p:strVal val="hidden"/>
                                      </p:to>
                                    </p:set>
                                  </p:childTnLst>
                                </p:cTn>
                              </p:par>
                              <p:par>
                                <p:cTn id="5341" presetID="1" presetClass="entr" presetSubtype="0" fill="hold" grpId="0" nodeType="withEffect">
                                  <p:stCondLst>
                                    <p:cond delay="0"/>
                                  </p:stCondLst>
                                  <p:childTnLst>
                                    <p:set>
                                      <p:cBhvr>
                                        <p:cTn id="5342" dur="1" fill="hold">
                                          <p:stCondLst>
                                            <p:cond delay="0"/>
                                          </p:stCondLst>
                                        </p:cTn>
                                        <p:tgtEl>
                                          <p:spTgt spid="632"/>
                                        </p:tgtEl>
                                        <p:attrNameLst>
                                          <p:attrName>style.visibility</p:attrName>
                                        </p:attrNameLst>
                                      </p:cBhvr>
                                      <p:to>
                                        <p:strVal val="visible"/>
                                      </p:to>
                                    </p:set>
                                  </p:childTnLst>
                                </p:cTn>
                              </p:par>
                              <p:par>
                                <p:cTn id="5343" presetID="1" presetClass="entr" presetSubtype="0" fill="hold" grpId="0" nodeType="withEffect">
                                  <p:stCondLst>
                                    <p:cond delay="0"/>
                                  </p:stCondLst>
                                  <p:childTnLst>
                                    <p:set>
                                      <p:cBhvr>
                                        <p:cTn id="5344" dur="1" fill="hold">
                                          <p:stCondLst>
                                            <p:cond delay="0"/>
                                          </p:stCondLst>
                                        </p:cTn>
                                        <p:tgtEl>
                                          <p:spTgt spid="631"/>
                                        </p:tgtEl>
                                        <p:attrNameLst>
                                          <p:attrName>style.visibility</p:attrName>
                                        </p:attrNameLst>
                                      </p:cBhvr>
                                      <p:to>
                                        <p:strVal val="visible"/>
                                      </p:to>
                                    </p:set>
                                  </p:childTnLst>
                                </p:cTn>
                              </p:par>
                            </p:childTnLst>
                          </p:cTn>
                        </p:par>
                      </p:childTnLst>
                    </p:cTn>
                  </p:par>
                </p:childTnLst>
              </p:cTn>
              <p:nextCondLst>
                <p:cond evt="onClick" delay="0">
                  <p:tgtEl>
                    <p:spTgt spid="629"/>
                  </p:tgtEl>
                </p:cond>
              </p:nextCondLst>
            </p:seq>
            <p:seq concurrent="1" nextAc="seek">
              <p:cTn id="5345" restart="whenNotActive" fill="hold" evtFilter="cancelBubble" nodeType="interactiveSeq">
                <p:stCondLst>
                  <p:cond evt="onClick" delay="0">
                    <p:tgtEl>
                      <p:spTgt spid="632"/>
                    </p:tgtEl>
                  </p:cond>
                </p:stCondLst>
                <p:endSync evt="end" delay="0">
                  <p:rtn val="all"/>
                </p:endSync>
                <p:childTnLst>
                  <p:par>
                    <p:cTn id="5346" fill="hold">
                      <p:stCondLst>
                        <p:cond delay="0"/>
                      </p:stCondLst>
                      <p:childTnLst>
                        <p:par>
                          <p:cTn id="5347" fill="hold">
                            <p:stCondLst>
                              <p:cond delay="0"/>
                            </p:stCondLst>
                            <p:childTnLst>
                              <p:par>
                                <p:cTn id="5348" presetID="1" presetClass="exit" presetSubtype="0" fill="hold" grpId="1" nodeType="withEffect">
                                  <p:stCondLst>
                                    <p:cond delay="0"/>
                                  </p:stCondLst>
                                  <p:childTnLst>
                                    <p:set>
                                      <p:cBhvr>
                                        <p:cTn id="5349" dur="1" fill="hold">
                                          <p:stCondLst>
                                            <p:cond delay="0"/>
                                          </p:stCondLst>
                                        </p:cTn>
                                        <p:tgtEl>
                                          <p:spTgt spid="632"/>
                                        </p:tgtEl>
                                        <p:attrNameLst>
                                          <p:attrName>style.visibility</p:attrName>
                                        </p:attrNameLst>
                                      </p:cBhvr>
                                      <p:to>
                                        <p:strVal val="hidden"/>
                                      </p:to>
                                    </p:set>
                                  </p:childTnLst>
                                </p:cTn>
                              </p:par>
                              <p:par>
                                <p:cTn id="5350" presetID="1" presetClass="exit" presetSubtype="0" fill="hold" grpId="1" nodeType="withEffect">
                                  <p:stCondLst>
                                    <p:cond delay="0"/>
                                  </p:stCondLst>
                                  <p:childTnLst>
                                    <p:set>
                                      <p:cBhvr>
                                        <p:cTn id="5351" dur="1" fill="hold">
                                          <p:stCondLst>
                                            <p:cond delay="0"/>
                                          </p:stCondLst>
                                        </p:cTn>
                                        <p:tgtEl>
                                          <p:spTgt spid="631"/>
                                        </p:tgtEl>
                                        <p:attrNameLst>
                                          <p:attrName>style.visibility</p:attrName>
                                        </p:attrNameLst>
                                      </p:cBhvr>
                                      <p:to>
                                        <p:strVal val="hidden"/>
                                      </p:to>
                                    </p:set>
                                  </p:childTnLst>
                                </p:cTn>
                              </p:par>
                              <p:par>
                                <p:cTn id="5352" presetID="1" presetClass="entr" presetSubtype="0" fill="hold" grpId="0" nodeType="withEffect">
                                  <p:stCondLst>
                                    <p:cond delay="0"/>
                                  </p:stCondLst>
                                  <p:childTnLst>
                                    <p:set>
                                      <p:cBhvr>
                                        <p:cTn id="5353" dur="1" fill="hold">
                                          <p:stCondLst>
                                            <p:cond delay="0"/>
                                          </p:stCondLst>
                                        </p:cTn>
                                        <p:tgtEl>
                                          <p:spTgt spid="630"/>
                                        </p:tgtEl>
                                        <p:attrNameLst>
                                          <p:attrName>style.visibility</p:attrName>
                                        </p:attrNameLst>
                                      </p:cBhvr>
                                      <p:to>
                                        <p:strVal val="visible"/>
                                      </p:to>
                                    </p:set>
                                  </p:childTnLst>
                                </p:cTn>
                              </p:par>
                              <p:par>
                                <p:cTn id="5354" presetID="1" presetClass="entr" presetSubtype="0" fill="hold" grpId="0" nodeType="withEffect">
                                  <p:stCondLst>
                                    <p:cond delay="0"/>
                                  </p:stCondLst>
                                  <p:childTnLst>
                                    <p:set>
                                      <p:cBhvr>
                                        <p:cTn id="5355" dur="1" fill="hold">
                                          <p:stCondLst>
                                            <p:cond delay="0"/>
                                          </p:stCondLst>
                                        </p:cTn>
                                        <p:tgtEl>
                                          <p:spTgt spid="629"/>
                                        </p:tgtEl>
                                        <p:attrNameLst>
                                          <p:attrName>style.visibility</p:attrName>
                                        </p:attrNameLst>
                                      </p:cBhvr>
                                      <p:to>
                                        <p:strVal val="visible"/>
                                      </p:to>
                                    </p:set>
                                  </p:childTnLst>
                                </p:cTn>
                              </p:par>
                            </p:childTnLst>
                          </p:cTn>
                        </p:par>
                      </p:childTnLst>
                    </p:cTn>
                  </p:par>
                </p:childTnLst>
              </p:cTn>
              <p:nextCondLst>
                <p:cond evt="onClick" delay="0">
                  <p:tgtEl>
                    <p:spTgt spid="632"/>
                  </p:tgtEl>
                </p:cond>
              </p:nextCondLst>
            </p:seq>
            <p:seq concurrent="1" nextAc="seek">
              <p:cTn id="5356" restart="whenNotActive" fill="hold" evtFilter="cancelBubble" nodeType="interactiveSeq">
                <p:stCondLst>
                  <p:cond evt="onClick" delay="0">
                    <p:tgtEl>
                      <p:spTgt spid="631"/>
                    </p:tgtEl>
                  </p:cond>
                </p:stCondLst>
                <p:endSync evt="end" delay="0">
                  <p:rtn val="all"/>
                </p:endSync>
                <p:childTnLst>
                  <p:par>
                    <p:cTn id="5357" fill="hold">
                      <p:stCondLst>
                        <p:cond delay="0"/>
                      </p:stCondLst>
                      <p:childTnLst>
                        <p:par>
                          <p:cTn id="5358" fill="hold">
                            <p:stCondLst>
                              <p:cond delay="0"/>
                            </p:stCondLst>
                            <p:childTnLst>
                              <p:par>
                                <p:cTn id="5359" presetID="1" presetClass="exit" presetSubtype="0" fill="hold" grpId="2" nodeType="withEffect">
                                  <p:stCondLst>
                                    <p:cond delay="0"/>
                                  </p:stCondLst>
                                  <p:childTnLst>
                                    <p:set>
                                      <p:cBhvr>
                                        <p:cTn id="5360" dur="1" fill="hold">
                                          <p:stCondLst>
                                            <p:cond delay="0"/>
                                          </p:stCondLst>
                                        </p:cTn>
                                        <p:tgtEl>
                                          <p:spTgt spid="631"/>
                                        </p:tgtEl>
                                        <p:attrNameLst>
                                          <p:attrName>style.visibility</p:attrName>
                                        </p:attrNameLst>
                                      </p:cBhvr>
                                      <p:to>
                                        <p:strVal val="hidden"/>
                                      </p:to>
                                    </p:set>
                                  </p:childTnLst>
                                </p:cTn>
                              </p:par>
                              <p:par>
                                <p:cTn id="5361" presetID="1" presetClass="exit" presetSubtype="0" fill="hold" grpId="2" nodeType="withEffect">
                                  <p:stCondLst>
                                    <p:cond delay="0"/>
                                  </p:stCondLst>
                                  <p:childTnLst>
                                    <p:set>
                                      <p:cBhvr>
                                        <p:cTn id="5362" dur="1" fill="hold">
                                          <p:stCondLst>
                                            <p:cond delay="0"/>
                                          </p:stCondLst>
                                        </p:cTn>
                                        <p:tgtEl>
                                          <p:spTgt spid="632"/>
                                        </p:tgtEl>
                                        <p:attrNameLst>
                                          <p:attrName>style.visibility</p:attrName>
                                        </p:attrNameLst>
                                      </p:cBhvr>
                                      <p:to>
                                        <p:strVal val="hidden"/>
                                      </p:to>
                                    </p:set>
                                  </p:childTnLst>
                                </p:cTn>
                              </p:par>
                              <p:par>
                                <p:cTn id="5363" presetID="1" presetClass="entr" presetSubtype="0" fill="hold" grpId="3" nodeType="withEffect">
                                  <p:stCondLst>
                                    <p:cond delay="0"/>
                                  </p:stCondLst>
                                  <p:childTnLst>
                                    <p:set>
                                      <p:cBhvr>
                                        <p:cTn id="5364" dur="1" fill="hold">
                                          <p:stCondLst>
                                            <p:cond delay="0"/>
                                          </p:stCondLst>
                                        </p:cTn>
                                        <p:tgtEl>
                                          <p:spTgt spid="634"/>
                                        </p:tgtEl>
                                        <p:attrNameLst>
                                          <p:attrName>style.visibility</p:attrName>
                                        </p:attrNameLst>
                                      </p:cBhvr>
                                      <p:to>
                                        <p:strVal val="visible"/>
                                      </p:to>
                                    </p:set>
                                  </p:childTnLst>
                                </p:cTn>
                              </p:par>
                              <p:par>
                                <p:cTn id="5365" presetID="1" presetClass="entr" presetSubtype="0" fill="hold" grpId="3" nodeType="withEffect">
                                  <p:stCondLst>
                                    <p:cond delay="0"/>
                                  </p:stCondLst>
                                  <p:childTnLst>
                                    <p:set>
                                      <p:cBhvr>
                                        <p:cTn id="5366" dur="1" fill="hold">
                                          <p:stCondLst>
                                            <p:cond delay="0"/>
                                          </p:stCondLst>
                                        </p:cTn>
                                        <p:tgtEl>
                                          <p:spTgt spid="633"/>
                                        </p:tgtEl>
                                        <p:attrNameLst>
                                          <p:attrName>style.visibility</p:attrName>
                                        </p:attrNameLst>
                                      </p:cBhvr>
                                      <p:to>
                                        <p:strVal val="visible"/>
                                      </p:to>
                                    </p:set>
                                  </p:childTnLst>
                                </p:cTn>
                              </p:par>
                            </p:childTnLst>
                          </p:cTn>
                        </p:par>
                      </p:childTnLst>
                    </p:cTn>
                  </p:par>
                </p:childTnLst>
              </p:cTn>
              <p:nextCondLst>
                <p:cond evt="onClick" delay="0">
                  <p:tgtEl>
                    <p:spTgt spid="631"/>
                  </p:tgtEl>
                </p:cond>
              </p:nextCondLst>
            </p:seq>
            <p:seq concurrent="1" nextAc="seek">
              <p:cTn id="5367" restart="whenNotActive" fill="hold" evtFilter="cancelBubble" nodeType="interactiveSeq">
                <p:stCondLst>
                  <p:cond evt="onClick" delay="0">
                    <p:tgtEl>
                      <p:spTgt spid="634"/>
                    </p:tgtEl>
                  </p:cond>
                </p:stCondLst>
                <p:endSync evt="end" delay="0">
                  <p:rtn val="all"/>
                </p:endSync>
                <p:childTnLst>
                  <p:par>
                    <p:cTn id="5368" fill="hold">
                      <p:stCondLst>
                        <p:cond delay="0"/>
                      </p:stCondLst>
                      <p:childTnLst>
                        <p:par>
                          <p:cTn id="5369" fill="hold">
                            <p:stCondLst>
                              <p:cond delay="0"/>
                            </p:stCondLst>
                            <p:childTnLst>
                              <p:par>
                                <p:cTn id="5370" presetID="1" presetClass="exit" presetSubtype="0" fill="hold" grpId="1" nodeType="withEffect">
                                  <p:stCondLst>
                                    <p:cond delay="0"/>
                                  </p:stCondLst>
                                  <p:childTnLst>
                                    <p:set>
                                      <p:cBhvr>
                                        <p:cTn id="5371" dur="1" fill="hold">
                                          <p:stCondLst>
                                            <p:cond delay="0"/>
                                          </p:stCondLst>
                                        </p:cTn>
                                        <p:tgtEl>
                                          <p:spTgt spid="634"/>
                                        </p:tgtEl>
                                        <p:attrNameLst>
                                          <p:attrName>style.visibility</p:attrName>
                                        </p:attrNameLst>
                                      </p:cBhvr>
                                      <p:to>
                                        <p:strVal val="hidden"/>
                                      </p:to>
                                    </p:set>
                                  </p:childTnLst>
                                </p:cTn>
                              </p:par>
                              <p:par>
                                <p:cTn id="5372" presetID="1" presetClass="exit" presetSubtype="0" fill="hold" grpId="1" nodeType="withEffect">
                                  <p:stCondLst>
                                    <p:cond delay="0"/>
                                  </p:stCondLst>
                                  <p:childTnLst>
                                    <p:set>
                                      <p:cBhvr>
                                        <p:cTn id="5373" dur="1" fill="hold">
                                          <p:stCondLst>
                                            <p:cond delay="0"/>
                                          </p:stCondLst>
                                        </p:cTn>
                                        <p:tgtEl>
                                          <p:spTgt spid="633"/>
                                        </p:tgtEl>
                                        <p:attrNameLst>
                                          <p:attrName>style.visibility</p:attrName>
                                        </p:attrNameLst>
                                      </p:cBhvr>
                                      <p:to>
                                        <p:strVal val="hidden"/>
                                      </p:to>
                                    </p:set>
                                  </p:childTnLst>
                                </p:cTn>
                              </p:par>
                              <p:par>
                                <p:cTn id="5374" presetID="1" presetClass="entr" presetSubtype="0" fill="hold" grpId="3" nodeType="withEffect">
                                  <p:stCondLst>
                                    <p:cond delay="0"/>
                                  </p:stCondLst>
                                  <p:childTnLst>
                                    <p:set>
                                      <p:cBhvr>
                                        <p:cTn id="5375" dur="1" fill="hold">
                                          <p:stCondLst>
                                            <p:cond delay="0"/>
                                          </p:stCondLst>
                                        </p:cTn>
                                        <p:tgtEl>
                                          <p:spTgt spid="632"/>
                                        </p:tgtEl>
                                        <p:attrNameLst>
                                          <p:attrName>style.visibility</p:attrName>
                                        </p:attrNameLst>
                                      </p:cBhvr>
                                      <p:to>
                                        <p:strVal val="visible"/>
                                      </p:to>
                                    </p:set>
                                  </p:childTnLst>
                                </p:cTn>
                              </p:par>
                              <p:par>
                                <p:cTn id="5376" presetID="1" presetClass="entr" presetSubtype="0" fill="hold" grpId="3" nodeType="withEffect">
                                  <p:stCondLst>
                                    <p:cond delay="0"/>
                                  </p:stCondLst>
                                  <p:childTnLst>
                                    <p:set>
                                      <p:cBhvr>
                                        <p:cTn id="5377" dur="1" fill="hold">
                                          <p:stCondLst>
                                            <p:cond delay="0"/>
                                          </p:stCondLst>
                                        </p:cTn>
                                        <p:tgtEl>
                                          <p:spTgt spid="631"/>
                                        </p:tgtEl>
                                        <p:attrNameLst>
                                          <p:attrName>style.visibility</p:attrName>
                                        </p:attrNameLst>
                                      </p:cBhvr>
                                      <p:to>
                                        <p:strVal val="visible"/>
                                      </p:to>
                                    </p:set>
                                  </p:childTnLst>
                                </p:cTn>
                              </p:par>
                            </p:childTnLst>
                          </p:cTn>
                        </p:par>
                      </p:childTnLst>
                    </p:cTn>
                  </p:par>
                </p:childTnLst>
              </p:cTn>
              <p:nextCondLst>
                <p:cond evt="onClick" delay="0">
                  <p:tgtEl>
                    <p:spTgt spid="634"/>
                  </p:tgtEl>
                </p:cond>
              </p:nextCondLst>
            </p:seq>
            <p:seq concurrent="1" nextAc="seek">
              <p:cTn id="5378" restart="whenNotActive" fill="hold" evtFilter="cancelBubble" nodeType="interactiveSeq">
                <p:stCondLst>
                  <p:cond evt="onClick" delay="0">
                    <p:tgtEl>
                      <p:spTgt spid="633"/>
                    </p:tgtEl>
                  </p:cond>
                </p:stCondLst>
                <p:endSync evt="end" delay="0">
                  <p:rtn val="all"/>
                </p:endSync>
                <p:childTnLst>
                  <p:par>
                    <p:cTn id="5379" fill="hold">
                      <p:stCondLst>
                        <p:cond delay="0"/>
                      </p:stCondLst>
                      <p:childTnLst>
                        <p:par>
                          <p:cTn id="5380" fill="hold">
                            <p:stCondLst>
                              <p:cond delay="0"/>
                            </p:stCondLst>
                            <p:childTnLst>
                              <p:par>
                                <p:cTn id="5381" presetID="1" presetClass="exit" presetSubtype="0" fill="hold" grpId="2" nodeType="withEffect">
                                  <p:stCondLst>
                                    <p:cond delay="0"/>
                                  </p:stCondLst>
                                  <p:childTnLst>
                                    <p:set>
                                      <p:cBhvr>
                                        <p:cTn id="5382" dur="1" fill="hold">
                                          <p:stCondLst>
                                            <p:cond delay="0"/>
                                          </p:stCondLst>
                                        </p:cTn>
                                        <p:tgtEl>
                                          <p:spTgt spid="633"/>
                                        </p:tgtEl>
                                        <p:attrNameLst>
                                          <p:attrName>style.visibility</p:attrName>
                                        </p:attrNameLst>
                                      </p:cBhvr>
                                      <p:to>
                                        <p:strVal val="hidden"/>
                                      </p:to>
                                    </p:set>
                                  </p:childTnLst>
                                </p:cTn>
                              </p:par>
                              <p:par>
                                <p:cTn id="5383" presetID="1" presetClass="exit" presetSubtype="0" fill="hold" grpId="2" nodeType="withEffect">
                                  <p:stCondLst>
                                    <p:cond delay="0"/>
                                  </p:stCondLst>
                                  <p:childTnLst>
                                    <p:set>
                                      <p:cBhvr>
                                        <p:cTn id="5384" dur="1" fill="hold">
                                          <p:stCondLst>
                                            <p:cond delay="0"/>
                                          </p:stCondLst>
                                        </p:cTn>
                                        <p:tgtEl>
                                          <p:spTgt spid="634"/>
                                        </p:tgtEl>
                                        <p:attrNameLst>
                                          <p:attrName>style.visibility</p:attrName>
                                        </p:attrNameLst>
                                      </p:cBhvr>
                                      <p:to>
                                        <p:strVal val="hidden"/>
                                      </p:to>
                                    </p:set>
                                  </p:childTnLst>
                                </p:cTn>
                              </p:par>
                              <p:par>
                                <p:cTn id="5385" presetID="1" presetClass="entr" presetSubtype="0" fill="hold" grpId="0" nodeType="withEffect">
                                  <p:stCondLst>
                                    <p:cond delay="0"/>
                                  </p:stCondLst>
                                  <p:childTnLst>
                                    <p:set>
                                      <p:cBhvr>
                                        <p:cTn id="5386" dur="1" fill="hold">
                                          <p:stCondLst>
                                            <p:cond delay="0"/>
                                          </p:stCondLst>
                                        </p:cTn>
                                        <p:tgtEl>
                                          <p:spTgt spid="636"/>
                                        </p:tgtEl>
                                        <p:attrNameLst>
                                          <p:attrName>style.visibility</p:attrName>
                                        </p:attrNameLst>
                                      </p:cBhvr>
                                      <p:to>
                                        <p:strVal val="visible"/>
                                      </p:to>
                                    </p:set>
                                  </p:childTnLst>
                                </p:cTn>
                              </p:par>
                              <p:par>
                                <p:cTn id="5387" presetID="1" presetClass="entr" presetSubtype="0" fill="hold" grpId="0" nodeType="withEffect">
                                  <p:stCondLst>
                                    <p:cond delay="0"/>
                                  </p:stCondLst>
                                  <p:childTnLst>
                                    <p:set>
                                      <p:cBhvr>
                                        <p:cTn id="5388" dur="1" fill="hold">
                                          <p:stCondLst>
                                            <p:cond delay="0"/>
                                          </p:stCondLst>
                                        </p:cTn>
                                        <p:tgtEl>
                                          <p:spTgt spid="635"/>
                                        </p:tgtEl>
                                        <p:attrNameLst>
                                          <p:attrName>style.visibility</p:attrName>
                                        </p:attrNameLst>
                                      </p:cBhvr>
                                      <p:to>
                                        <p:strVal val="visible"/>
                                      </p:to>
                                    </p:set>
                                  </p:childTnLst>
                                </p:cTn>
                              </p:par>
                            </p:childTnLst>
                          </p:cTn>
                        </p:par>
                      </p:childTnLst>
                    </p:cTn>
                  </p:par>
                </p:childTnLst>
              </p:cTn>
              <p:nextCondLst>
                <p:cond evt="onClick" delay="0">
                  <p:tgtEl>
                    <p:spTgt spid="633"/>
                  </p:tgtEl>
                </p:cond>
              </p:nextCondLst>
            </p:seq>
            <p:seq concurrent="1" nextAc="seek">
              <p:cTn id="5389" restart="whenNotActive" fill="hold" evtFilter="cancelBubble" nodeType="interactiveSeq">
                <p:stCondLst>
                  <p:cond evt="onClick" delay="0">
                    <p:tgtEl>
                      <p:spTgt spid="636"/>
                    </p:tgtEl>
                  </p:cond>
                </p:stCondLst>
                <p:endSync evt="end" delay="0">
                  <p:rtn val="all"/>
                </p:endSync>
                <p:childTnLst>
                  <p:par>
                    <p:cTn id="5390" fill="hold">
                      <p:stCondLst>
                        <p:cond delay="0"/>
                      </p:stCondLst>
                      <p:childTnLst>
                        <p:par>
                          <p:cTn id="5391" fill="hold">
                            <p:stCondLst>
                              <p:cond delay="0"/>
                            </p:stCondLst>
                            <p:childTnLst>
                              <p:par>
                                <p:cTn id="5392" presetID="1" presetClass="exit" presetSubtype="0" fill="hold" grpId="1" nodeType="withEffect">
                                  <p:stCondLst>
                                    <p:cond delay="0"/>
                                  </p:stCondLst>
                                  <p:childTnLst>
                                    <p:set>
                                      <p:cBhvr>
                                        <p:cTn id="5393" dur="1" fill="hold">
                                          <p:stCondLst>
                                            <p:cond delay="0"/>
                                          </p:stCondLst>
                                        </p:cTn>
                                        <p:tgtEl>
                                          <p:spTgt spid="636"/>
                                        </p:tgtEl>
                                        <p:attrNameLst>
                                          <p:attrName>style.visibility</p:attrName>
                                        </p:attrNameLst>
                                      </p:cBhvr>
                                      <p:to>
                                        <p:strVal val="hidden"/>
                                      </p:to>
                                    </p:set>
                                  </p:childTnLst>
                                </p:cTn>
                              </p:par>
                              <p:par>
                                <p:cTn id="5394" presetID="1" presetClass="exit" presetSubtype="0" fill="hold" grpId="1" nodeType="withEffect">
                                  <p:stCondLst>
                                    <p:cond delay="0"/>
                                  </p:stCondLst>
                                  <p:childTnLst>
                                    <p:set>
                                      <p:cBhvr>
                                        <p:cTn id="5395" dur="1" fill="hold">
                                          <p:stCondLst>
                                            <p:cond delay="0"/>
                                          </p:stCondLst>
                                        </p:cTn>
                                        <p:tgtEl>
                                          <p:spTgt spid="635"/>
                                        </p:tgtEl>
                                        <p:attrNameLst>
                                          <p:attrName>style.visibility</p:attrName>
                                        </p:attrNameLst>
                                      </p:cBhvr>
                                      <p:to>
                                        <p:strVal val="hidden"/>
                                      </p:to>
                                    </p:set>
                                  </p:childTnLst>
                                </p:cTn>
                              </p:par>
                              <p:par>
                                <p:cTn id="5396" presetID="1" presetClass="entr" presetSubtype="0" fill="hold" grpId="0" nodeType="withEffect">
                                  <p:stCondLst>
                                    <p:cond delay="0"/>
                                  </p:stCondLst>
                                  <p:childTnLst>
                                    <p:set>
                                      <p:cBhvr>
                                        <p:cTn id="5397" dur="1" fill="hold">
                                          <p:stCondLst>
                                            <p:cond delay="0"/>
                                          </p:stCondLst>
                                        </p:cTn>
                                        <p:tgtEl>
                                          <p:spTgt spid="634"/>
                                        </p:tgtEl>
                                        <p:attrNameLst>
                                          <p:attrName>style.visibility</p:attrName>
                                        </p:attrNameLst>
                                      </p:cBhvr>
                                      <p:to>
                                        <p:strVal val="visible"/>
                                      </p:to>
                                    </p:set>
                                  </p:childTnLst>
                                </p:cTn>
                              </p:par>
                              <p:par>
                                <p:cTn id="5398" presetID="1" presetClass="entr" presetSubtype="0" fill="hold" grpId="0" nodeType="withEffect">
                                  <p:stCondLst>
                                    <p:cond delay="0"/>
                                  </p:stCondLst>
                                  <p:childTnLst>
                                    <p:set>
                                      <p:cBhvr>
                                        <p:cTn id="5399" dur="1" fill="hold">
                                          <p:stCondLst>
                                            <p:cond delay="0"/>
                                          </p:stCondLst>
                                        </p:cTn>
                                        <p:tgtEl>
                                          <p:spTgt spid="633"/>
                                        </p:tgtEl>
                                        <p:attrNameLst>
                                          <p:attrName>style.visibility</p:attrName>
                                        </p:attrNameLst>
                                      </p:cBhvr>
                                      <p:to>
                                        <p:strVal val="visible"/>
                                      </p:to>
                                    </p:set>
                                  </p:childTnLst>
                                </p:cTn>
                              </p:par>
                            </p:childTnLst>
                          </p:cTn>
                        </p:par>
                      </p:childTnLst>
                    </p:cTn>
                  </p:par>
                </p:childTnLst>
              </p:cTn>
              <p:nextCondLst>
                <p:cond evt="onClick" delay="0">
                  <p:tgtEl>
                    <p:spTgt spid="636"/>
                  </p:tgtEl>
                </p:cond>
              </p:nextCondLst>
            </p:seq>
            <p:seq concurrent="1" nextAc="seek">
              <p:cTn id="5400" restart="whenNotActive" fill="hold" evtFilter="cancelBubble" nodeType="interactiveSeq">
                <p:stCondLst>
                  <p:cond evt="onClick" delay="0">
                    <p:tgtEl>
                      <p:spTgt spid="635"/>
                    </p:tgtEl>
                  </p:cond>
                </p:stCondLst>
                <p:endSync evt="end" delay="0">
                  <p:rtn val="all"/>
                </p:endSync>
                <p:childTnLst>
                  <p:par>
                    <p:cTn id="5401" fill="hold">
                      <p:stCondLst>
                        <p:cond delay="0"/>
                      </p:stCondLst>
                      <p:childTnLst>
                        <p:par>
                          <p:cTn id="5402" fill="hold">
                            <p:stCondLst>
                              <p:cond delay="0"/>
                            </p:stCondLst>
                            <p:childTnLst>
                              <p:par>
                                <p:cTn id="5403" presetID="1" presetClass="exit" presetSubtype="0" fill="hold" grpId="2" nodeType="withEffect">
                                  <p:stCondLst>
                                    <p:cond delay="0"/>
                                  </p:stCondLst>
                                  <p:childTnLst>
                                    <p:set>
                                      <p:cBhvr>
                                        <p:cTn id="5404" dur="1" fill="hold">
                                          <p:stCondLst>
                                            <p:cond delay="0"/>
                                          </p:stCondLst>
                                        </p:cTn>
                                        <p:tgtEl>
                                          <p:spTgt spid="635"/>
                                        </p:tgtEl>
                                        <p:attrNameLst>
                                          <p:attrName>style.visibility</p:attrName>
                                        </p:attrNameLst>
                                      </p:cBhvr>
                                      <p:to>
                                        <p:strVal val="hidden"/>
                                      </p:to>
                                    </p:set>
                                  </p:childTnLst>
                                </p:cTn>
                              </p:par>
                              <p:par>
                                <p:cTn id="5405" presetID="1" presetClass="exit" presetSubtype="0" fill="hold" grpId="2" nodeType="withEffect">
                                  <p:stCondLst>
                                    <p:cond delay="0"/>
                                  </p:stCondLst>
                                  <p:childTnLst>
                                    <p:set>
                                      <p:cBhvr>
                                        <p:cTn id="5406" dur="1" fill="hold">
                                          <p:stCondLst>
                                            <p:cond delay="0"/>
                                          </p:stCondLst>
                                        </p:cTn>
                                        <p:tgtEl>
                                          <p:spTgt spid="636"/>
                                        </p:tgtEl>
                                        <p:attrNameLst>
                                          <p:attrName>style.visibility</p:attrName>
                                        </p:attrNameLst>
                                      </p:cBhvr>
                                      <p:to>
                                        <p:strVal val="hidden"/>
                                      </p:to>
                                    </p:set>
                                  </p:childTnLst>
                                </p:cTn>
                              </p:par>
                              <p:par>
                                <p:cTn id="5407" presetID="1" presetClass="entr" presetSubtype="0" fill="hold" grpId="3" nodeType="withEffect">
                                  <p:stCondLst>
                                    <p:cond delay="0"/>
                                  </p:stCondLst>
                                  <p:childTnLst>
                                    <p:set>
                                      <p:cBhvr>
                                        <p:cTn id="5408" dur="1" fill="hold">
                                          <p:stCondLst>
                                            <p:cond delay="0"/>
                                          </p:stCondLst>
                                        </p:cTn>
                                        <p:tgtEl>
                                          <p:spTgt spid="638"/>
                                        </p:tgtEl>
                                        <p:attrNameLst>
                                          <p:attrName>style.visibility</p:attrName>
                                        </p:attrNameLst>
                                      </p:cBhvr>
                                      <p:to>
                                        <p:strVal val="visible"/>
                                      </p:to>
                                    </p:set>
                                  </p:childTnLst>
                                </p:cTn>
                              </p:par>
                              <p:par>
                                <p:cTn id="5409" presetID="1" presetClass="entr" presetSubtype="0" fill="hold" grpId="3" nodeType="withEffect">
                                  <p:stCondLst>
                                    <p:cond delay="0"/>
                                  </p:stCondLst>
                                  <p:childTnLst>
                                    <p:set>
                                      <p:cBhvr>
                                        <p:cTn id="5410" dur="1" fill="hold">
                                          <p:stCondLst>
                                            <p:cond delay="0"/>
                                          </p:stCondLst>
                                        </p:cTn>
                                        <p:tgtEl>
                                          <p:spTgt spid="637"/>
                                        </p:tgtEl>
                                        <p:attrNameLst>
                                          <p:attrName>style.visibility</p:attrName>
                                        </p:attrNameLst>
                                      </p:cBhvr>
                                      <p:to>
                                        <p:strVal val="visible"/>
                                      </p:to>
                                    </p:set>
                                  </p:childTnLst>
                                </p:cTn>
                              </p:par>
                            </p:childTnLst>
                          </p:cTn>
                        </p:par>
                      </p:childTnLst>
                    </p:cTn>
                  </p:par>
                </p:childTnLst>
              </p:cTn>
              <p:nextCondLst>
                <p:cond evt="onClick" delay="0">
                  <p:tgtEl>
                    <p:spTgt spid="635"/>
                  </p:tgtEl>
                </p:cond>
              </p:nextCondLst>
            </p:seq>
            <p:seq concurrent="1" nextAc="seek">
              <p:cTn id="5411" restart="whenNotActive" fill="hold" evtFilter="cancelBubble" nodeType="interactiveSeq">
                <p:stCondLst>
                  <p:cond evt="onClick" delay="0">
                    <p:tgtEl>
                      <p:spTgt spid="638"/>
                    </p:tgtEl>
                  </p:cond>
                </p:stCondLst>
                <p:endSync evt="end" delay="0">
                  <p:rtn val="all"/>
                </p:endSync>
                <p:childTnLst>
                  <p:par>
                    <p:cTn id="5412" fill="hold">
                      <p:stCondLst>
                        <p:cond delay="0"/>
                      </p:stCondLst>
                      <p:childTnLst>
                        <p:par>
                          <p:cTn id="5413" fill="hold">
                            <p:stCondLst>
                              <p:cond delay="0"/>
                            </p:stCondLst>
                            <p:childTnLst>
                              <p:par>
                                <p:cTn id="5414" presetID="1" presetClass="exit" presetSubtype="0" fill="hold" grpId="1" nodeType="withEffect">
                                  <p:stCondLst>
                                    <p:cond delay="0"/>
                                  </p:stCondLst>
                                  <p:childTnLst>
                                    <p:set>
                                      <p:cBhvr>
                                        <p:cTn id="5415" dur="1" fill="hold">
                                          <p:stCondLst>
                                            <p:cond delay="0"/>
                                          </p:stCondLst>
                                        </p:cTn>
                                        <p:tgtEl>
                                          <p:spTgt spid="638"/>
                                        </p:tgtEl>
                                        <p:attrNameLst>
                                          <p:attrName>style.visibility</p:attrName>
                                        </p:attrNameLst>
                                      </p:cBhvr>
                                      <p:to>
                                        <p:strVal val="hidden"/>
                                      </p:to>
                                    </p:set>
                                  </p:childTnLst>
                                </p:cTn>
                              </p:par>
                              <p:par>
                                <p:cTn id="5416" presetID="1" presetClass="exit" presetSubtype="0" fill="hold" grpId="1" nodeType="withEffect">
                                  <p:stCondLst>
                                    <p:cond delay="0"/>
                                  </p:stCondLst>
                                  <p:childTnLst>
                                    <p:set>
                                      <p:cBhvr>
                                        <p:cTn id="5417" dur="1" fill="hold">
                                          <p:stCondLst>
                                            <p:cond delay="0"/>
                                          </p:stCondLst>
                                        </p:cTn>
                                        <p:tgtEl>
                                          <p:spTgt spid="637"/>
                                        </p:tgtEl>
                                        <p:attrNameLst>
                                          <p:attrName>style.visibility</p:attrName>
                                        </p:attrNameLst>
                                      </p:cBhvr>
                                      <p:to>
                                        <p:strVal val="hidden"/>
                                      </p:to>
                                    </p:set>
                                  </p:childTnLst>
                                </p:cTn>
                              </p:par>
                              <p:par>
                                <p:cTn id="5418" presetID="1" presetClass="entr" presetSubtype="0" fill="hold" grpId="3" nodeType="withEffect">
                                  <p:stCondLst>
                                    <p:cond delay="0"/>
                                  </p:stCondLst>
                                  <p:childTnLst>
                                    <p:set>
                                      <p:cBhvr>
                                        <p:cTn id="5419" dur="1" fill="hold">
                                          <p:stCondLst>
                                            <p:cond delay="0"/>
                                          </p:stCondLst>
                                        </p:cTn>
                                        <p:tgtEl>
                                          <p:spTgt spid="636"/>
                                        </p:tgtEl>
                                        <p:attrNameLst>
                                          <p:attrName>style.visibility</p:attrName>
                                        </p:attrNameLst>
                                      </p:cBhvr>
                                      <p:to>
                                        <p:strVal val="visible"/>
                                      </p:to>
                                    </p:set>
                                  </p:childTnLst>
                                </p:cTn>
                              </p:par>
                              <p:par>
                                <p:cTn id="5420" presetID="1" presetClass="entr" presetSubtype="0" fill="hold" grpId="3" nodeType="withEffect">
                                  <p:stCondLst>
                                    <p:cond delay="0"/>
                                  </p:stCondLst>
                                  <p:childTnLst>
                                    <p:set>
                                      <p:cBhvr>
                                        <p:cTn id="5421" dur="1" fill="hold">
                                          <p:stCondLst>
                                            <p:cond delay="0"/>
                                          </p:stCondLst>
                                        </p:cTn>
                                        <p:tgtEl>
                                          <p:spTgt spid="635"/>
                                        </p:tgtEl>
                                        <p:attrNameLst>
                                          <p:attrName>style.visibility</p:attrName>
                                        </p:attrNameLst>
                                      </p:cBhvr>
                                      <p:to>
                                        <p:strVal val="visible"/>
                                      </p:to>
                                    </p:set>
                                  </p:childTnLst>
                                </p:cTn>
                              </p:par>
                            </p:childTnLst>
                          </p:cTn>
                        </p:par>
                      </p:childTnLst>
                    </p:cTn>
                  </p:par>
                </p:childTnLst>
              </p:cTn>
              <p:nextCondLst>
                <p:cond evt="onClick" delay="0">
                  <p:tgtEl>
                    <p:spTgt spid="638"/>
                  </p:tgtEl>
                </p:cond>
              </p:nextCondLst>
            </p:seq>
            <p:seq concurrent="1" nextAc="seek">
              <p:cTn id="5422" restart="whenNotActive" fill="hold" evtFilter="cancelBubble" nodeType="interactiveSeq">
                <p:stCondLst>
                  <p:cond evt="onClick" delay="0">
                    <p:tgtEl>
                      <p:spTgt spid="637"/>
                    </p:tgtEl>
                  </p:cond>
                </p:stCondLst>
                <p:endSync evt="end" delay="0">
                  <p:rtn val="all"/>
                </p:endSync>
                <p:childTnLst>
                  <p:par>
                    <p:cTn id="5423" fill="hold">
                      <p:stCondLst>
                        <p:cond delay="0"/>
                      </p:stCondLst>
                      <p:childTnLst>
                        <p:par>
                          <p:cTn id="5424" fill="hold">
                            <p:stCondLst>
                              <p:cond delay="0"/>
                            </p:stCondLst>
                            <p:childTnLst>
                              <p:par>
                                <p:cTn id="5425" presetID="1" presetClass="exit" presetSubtype="0" fill="hold" grpId="2" nodeType="withEffect">
                                  <p:stCondLst>
                                    <p:cond delay="0"/>
                                  </p:stCondLst>
                                  <p:childTnLst>
                                    <p:set>
                                      <p:cBhvr>
                                        <p:cTn id="5426" dur="1" fill="hold">
                                          <p:stCondLst>
                                            <p:cond delay="0"/>
                                          </p:stCondLst>
                                        </p:cTn>
                                        <p:tgtEl>
                                          <p:spTgt spid="637"/>
                                        </p:tgtEl>
                                        <p:attrNameLst>
                                          <p:attrName>style.visibility</p:attrName>
                                        </p:attrNameLst>
                                      </p:cBhvr>
                                      <p:to>
                                        <p:strVal val="hidden"/>
                                      </p:to>
                                    </p:set>
                                  </p:childTnLst>
                                </p:cTn>
                              </p:par>
                              <p:par>
                                <p:cTn id="5427" presetID="1" presetClass="exit" presetSubtype="0" fill="hold" grpId="2" nodeType="withEffect">
                                  <p:stCondLst>
                                    <p:cond delay="0"/>
                                  </p:stCondLst>
                                  <p:childTnLst>
                                    <p:set>
                                      <p:cBhvr>
                                        <p:cTn id="5428" dur="1" fill="hold">
                                          <p:stCondLst>
                                            <p:cond delay="0"/>
                                          </p:stCondLst>
                                        </p:cTn>
                                        <p:tgtEl>
                                          <p:spTgt spid="638"/>
                                        </p:tgtEl>
                                        <p:attrNameLst>
                                          <p:attrName>style.visibility</p:attrName>
                                        </p:attrNameLst>
                                      </p:cBhvr>
                                      <p:to>
                                        <p:strVal val="hidden"/>
                                      </p:to>
                                    </p:set>
                                  </p:childTnLst>
                                </p:cTn>
                              </p:par>
                              <p:par>
                                <p:cTn id="5429" presetID="1" presetClass="entr" presetSubtype="0" fill="hold" grpId="0" nodeType="withEffect">
                                  <p:stCondLst>
                                    <p:cond delay="0"/>
                                  </p:stCondLst>
                                  <p:childTnLst>
                                    <p:set>
                                      <p:cBhvr>
                                        <p:cTn id="5430" dur="1" fill="hold">
                                          <p:stCondLst>
                                            <p:cond delay="0"/>
                                          </p:stCondLst>
                                        </p:cTn>
                                        <p:tgtEl>
                                          <p:spTgt spid="639"/>
                                        </p:tgtEl>
                                        <p:attrNameLst>
                                          <p:attrName>style.visibility</p:attrName>
                                        </p:attrNameLst>
                                      </p:cBhvr>
                                      <p:to>
                                        <p:strVal val="visible"/>
                                      </p:to>
                                    </p:set>
                                  </p:childTnLst>
                                </p:cTn>
                              </p:par>
                              <p:par>
                                <p:cTn id="5431" presetID="1" presetClass="entr" presetSubtype="0" fill="hold" grpId="0" nodeType="withEffect">
                                  <p:stCondLst>
                                    <p:cond delay="0"/>
                                  </p:stCondLst>
                                  <p:childTnLst>
                                    <p:set>
                                      <p:cBhvr>
                                        <p:cTn id="5432" dur="1" fill="hold">
                                          <p:stCondLst>
                                            <p:cond delay="0"/>
                                          </p:stCondLst>
                                        </p:cTn>
                                        <p:tgtEl>
                                          <p:spTgt spid="640"/>
                                        </p:tgtEl>
                                        <p:attrNameLst>
                                          <p:attrName>style.visibility</p:attrName>
                                        </p:attrNameLst>
                                      </p:cBhvr>
                                      <p:to>
                                        <p:strVal val="visible"/>
                                      </p:to>
                                    </p:set>
                                  </p:childTnLst>
                                </p:cTn>
                              </p:par>
                            </p:childTnLst>
                          </p:cTn>
                        </p:par>
                      </p:childTnLst>
                    </p:cTn>
                  </p:par>
                </p:childTnLst>
              </p:cTn>
              <p:nextCondLst>
                <p:cond evt="onClick" delay="0">
                  <p:tgtEl>
                    <p:spTgt spid="637"/>
                  </p:tgtEl>
                </p:cond>
              </p:nextCondLst>
            </p:seq>
            <p:seq concurrent="1" nextAc="seek">
              <p:cTn id="5433" restart="whenNotActive" fill="hold" evtFilter="cancelBubble" nodeType="interactiveSeq">
                <p:stCondLst>
                  <p:cond evt="onClick" delay="0">
                    <p:tgtEl>
                      <p:spTgt spid="640"/>
                    </p:tgtEl>
                  </p:cond>
                </p:stCondLst>
                <p:endSync evt="end" delay="0">
                  <p:rtn val="all"/>
                </p:endSync>
                <p:childTnLst>
                  <p:par>
                    <p:cTn id="5434" fill="hold">
                      <p:stCondLst>
                        <p:cond delay="0"/>
                      </p:stCondLst>
                      <p:childTnLst>
                        <p:par>
                          <p:cTn id="5435" fill="hold">
                            <p:stCondLst>
                              <p:cond delay="0"/>
                            </p:stCondLst>
                            <p:childTnLst>
                              <p:par>
                                <p:cTn id="5436" presetID="1" presetClass="exit" presetSubtype="0" fill="hold" grpId="1" nodeType="withEffect">
                                  <p:stCondLst>
                                    <p:cond delay="0"/>
                                  </p:stCondLst>
                                  <p:childTnLst>
                                    <p:set>
                                      <p:cBhvr>
                                        <p:cTn id="5437" dur="1" fill="hold">
                                          <p:stCondLst>
                                            <p:cond delay="0"/>
                                          </p:stCondLst>
                                        </p:cTn>
                                        <p:tgtEl>
                                          <p:spTgt spid="639"/>
                                        </p:tgtEl>
                                        <p:attrNameLst>
                                          <p:attrName>style.visibility</p:attrName>
                                        </p:attrNameLst>
                                      </p:cBhvr>
                                      <p:to>
                                        <p:strVal val="hidden"/>
                                      </p:to>
                                    </p:set>
                                  </p:childTnLst>
                                </p:cTn>
                              </p:par>
                              <p:par>
                                <p:cTn id="5438" presetID="1" presetClass="exit" presetSubtype="0" fill="hold" grpId="1" nodeType="withEffect">
                                  <p:stCondLst>
                                    <p:cond delay="0"/>
                                  </p:stCondLst>
                                  <p:childTnLst>
                                    <p:set>
                                      <p:cBhvr>
                                        <p:cTn id="5439" dur="1" fill="hold">
                                          <p:stCondLst>
                                            <p:cond delay="0"/>
                                          </p:stCondLst>
                                        </p:cTn>
                                        <p:tgtEl>
                                          <p:spTgt spid="640"/>
                                        </p:tgtEl>
                                        <p:attrNameLst>
                                          <p:attrName>style.visibility</p:attrName>
                                        </p:attrNameLst>
                                      </p:cBhvr>
                                      <p:to>
                                        <p:strVal val="hidden"/>
                                      </p:to>
                                    </p:set>
                                  </p:childTnLst>
                                </p:cTn>
                              </p:par>
                              <p:par>
                                <p:cTn id="5440" presetID="1" presetClass="entr" presetSubtype="0" fill="hold" grpId="0" nodeType="withEffect">
                                  <p:stCondLst>
                                    <p:cond delay="0"/>
                                  </p:stCondLst>
                                  <p:childTnLst>
                                    <p:set>
                                      <p:cBhvr>
                                        <p:cTn id="5441" dur="1" fill="hold">
                                          <p:stCondLst>
                                            <p:cond delay="0"/>
                                          </p:stCondLst>
                                        </p:cTn>
                                        <p:tgtEl>
                                          <p:spTgt spid="638"/>
                                        </p:tgtEl>
                                        <p:attrNameLst>
                                          <p:attrName>style.visibility</p:attrName>
                                        </p:attrNameLst>
                                      </p:cBhvr>
                                      <p:to>
                                        <p:strVal val="visible"/>
                                      </p:to>
                                    </p:set>
                                  </p:childTnLst>
                                </p:cTn>
                              </p:par>
                              <p:par>
                                <p:cTn id="5442" presetID="1" presetClass="entr" presetSubtype="0" fill="hold" grpId="0" nodeType="withEffect">
                                  <p:stCondLst>
                                    <p:cond delay="0"/>
                                  </p:stCondLst>
                                  <p:childTnLst>
                                    <p:set>
                                      <p:cBhvr>
                                        <p:cTn id="5443" dur="1" fill="hold">
                                          <p:stCondLst>
                                            <p:cond delay="0"/>
                                          </p:stCondLst>
                                        </p:cTn>
                                        <p:tgtEl>
                                          <p:spTgt spid="637"/>
                                        </p:tgtEl>
                                        <p:attrNameLst>
                                          <p:attrName>style.visibility</p:attrName>
                                        </p:attrNameLst>
                                      </p:cBhvr>
                                      <p:to>
                                        <p:strVal val="visible"/>
                                      </p:to>
                                    </p:set>
                                  </p:childTnLst>
                                </p:cTn>
                              </p:par>
                            </p:childTnLst>
                          </p:cTn>
                        </p:par>
                      </p:childTnLst>
                    </p:cTn>
                  </p:par>
                </p:childTnLst>
              </p:cTn>
              <p:nextCondLst>
                <p:cond evt="onClick" delay="0">
                  <p:tgtEl>
                    <p:spTgt spid="640"/>
                  </p:tgtEl>
                </p:cond>
              </p:nextCondLst>
            </p:seq>
            <p:seq concurrent="1" nextAc="seek">
              <p:cTn id="5444" restart="whenNotActive" fill="hold" evtFilter="cancelBubble" nodeType="interactiveSeq">
                <p:stCondLst>
                  <p:cond evt="onClick" delay="0">
                    <p:tgtEl>
                      <p:spTgt spid="639"/>
                    </p:tgtEl>
                  </p:cond>
                </p:stCondLst>
                <p:endSync evt="end" delay="0">
                  <p:rtn val="all"/>
                </p:endSync>
                <p:childTnLst>
                  <p:par>
                    <p:cTn id="5445" fill="hold">
                      <p:stCondLst>
                        <p:cond delay="0"/>
                      </p:stCondLst>
                      <p:childTnLst>
                        <p:par>
                          <p:cTn id="5446" fill="hold">
                            <p:stCondLst>
                              <p:cond delay="0"/>
                            </p:stCondLst>
                            <p:childTnLst>
                              <p:par>
                                <p:cTn id="5447" presetID="1" presetClass="exit" presetSubtype="0" fill="hold" grpId="2" nodeType="withEffect">
                                  <p:stCondLst>
                                    <p:cond delay="0"/>
                                  </p:stCondLst>
                                  <p:childTnLst>
                                    <p:set>
                                      <p:cBhvr>
                                        <p:cTn id="5448" dur="1" fill="hold">
                                          <p:stCondLst>
                                            <p:cond delay="0"/>
                                          </p:stCondLst>
                                        </p:cTn>
                                        <p:tgtEl>
                                          <p:spTgt spid="639"/>
                                        </p:tgtEl>
                                        <p:attrNameLst>
                                          <p:attrName>style.visibility</p:attrName>
                                        </p:attrNameLst>
                                      </p:cBhvr>
                                      <p:to>
                                        <p:strVal val="hidden"/>
                                      </p:to>
                                    </p:set>
                                  </p:childTnLst>
                                </p:cTn>
                              </p:par>
                              <p:par>
                                <p:cTn id="5449" presetID="1" presetClass="exit" presetSubtype="0" fill="hold" grpId="3" nodeType="withEffect">
                                  <p:stCondLst>
                                    <p:cond delay="0"/>
                                  </p:stCondLst>
                                  <p:childTnLst>
                                    <p:set>
                                      <p:cBhvr>
                                        <p:cTn id="5450" dur="1" fill="hold">
                                          <p:stCondLst>
                                            <p:cond delay="0"/>
                                          </p:stCondLst>
                                        </p:cTn>
                                        <p:tgtEl>
                                          <p:spTgt spid="640"/>
                                        </p:tgtEl>
                                        <p:attrNameLst>
                                          <p:attrName>style.visibility</p:attrName>
                                        </p:attrNameLst>
                                      </p:cBhvr>
                                      <p:to>
                                        <p:strVal val="hidden"/>
                                      </p:to>
                                    </p:set>
                                  </p:childTnLst>
                                </p:cTn>
                              </p:par>
                              <p:par>
                                <p:cTn id="5451" presetID="1" presetClass="entr" presetSubtype="0" fill="hold" grpId="0" nodeType="withEffect">
                                  <p:stCondLst>
                                    <p:cond delay="0"/>
                                  </p:stCondLst>
                                  <p:childTnLst>
                                    <p:set>
                                      <p:cBhvr>
                                        <p:cTn id="5452" dur="1" fill="hold">
                                          <p:stCondLst>
                                            <p:cond delay="0"/>
                                          </p:stCondLst>
                                        </p:cTn>
                                        <p:tgtEl>
                                          <p:spTgt spid="642"/>
                                        </p:tgtEl>
                                        <p:attrNameLst>
                                          <p:attrName>style.visibility</p:attrName>
                                        </p:attrNameLst>
                                      </p:cBhvr>
                                      <p:to>
                                        <p:strVal val="visible"/>
                                      </p:to>
                                    </p:set>
                                  </p:childTnLst>
                                </p:cTn>
                              </p:par>
                              <p:par>
                                <p:cTn id="5453" presetID="1" presetClass="entr" presetSubtype="0" fill="hold" grpId="0" nodeType="withEffect">
                                  <p:stCondLst>
                                    <p:cond delay="0"/>
                                  </p:stCondLst>
                                  <p:childTnLst>
                                    <p:set>
                                      <p:cBhvr>
                                        <p:cTn id="5454" dur="1" fill="hold">
                                          <p:stCondLst>
                                            <p:cond delay="0"/>
                                          </p:stCondLst>
                                        </p:cTn>
                                        <p:tgtEl>
                                          <p:spTgt spid="641"/>
                                        </p:tgtEl>
                                        <p:attrNameLst>
                                          <p:attrName>style.visibility</p:attrName>
                                        </p:attrNameLst>
                                      </p:cBhvr>
                                      <p:to>
                                        <p:strVal val="visible"/>
                                      </p:to>
                                    </p:set>
                                  </p:childTnLst>
                                </p:cTn>
                              </p:par>
                            </p:childTnLst>
                          </p:cTn>
                        </p:par>
                      </p:childTnLst>
                    </p:cTn>
                  </p:par>
                </p:childTnLst>
              </p:cTn>
              <p:nextCondLst>
                <p:cond evt="onClick" delay="0">
                  <p:tgtEl>
                    <p:spTgt spid="639"/>
                  </p:tgtEl>
                </p:cond>
              </p:nextCondLst>
            </p:seq>
            <p:seq concurrent="1" nextAc="seek">
              <p:cTn id="5455" restart="whenNotActive" fill="hold" evtFilter="cancelBubble" nodeType="interactiveSeq">
                <p:stCondLst>
                  <p:cond evt="onClick" delay="0">
                    <p:tgtEl>
                      <p:spTgt spid="642"/>
                    </p:tgtEl>
                  </p:cond>
                </p:stCondLst>
                <p:endSync evt="end" delay="0">
                  <p:rtn val="all"/>
                </p:endSync>
                <p:childTnLst>
                  <p:par>
                    <p:cTn id="5456" fill="hold">
                      <p:stCondLst>
                        <p:cond delay="0"/>
                      </p:stCondLst>
                      <p:childTnLst>
                        <p:par>
                          <p:cTn id="5457" fill="hold">
                            <p:stCondLst>
                              <p:cond delay="0"/>
                            </p:stCondLst>
                            <p:childTnLst>
                              <p:par>
                                <p:cTn id="5458" presetID="1" presetClass="exit" presetSubtype="0" fill="hold" grpId="1" nodeType="withEffect">
                                  <p:stCondLst>
                                    <p:cond delay="0"/>
                                  </p:stCondLst>
                                  <p:childTnLst>
                                    <p:set>
                                      <p:cBhvr>
                                        <p:cTn id="5459" dur="1" fill="hold">
                                          <p:stCondLst>
                                            <p:cond delay="0"/>
                                          </p:stCondLst>
                                        </p:cTn>
                                        <p:tgtEl>
                                          <p:spTgt spid="642"/>
                                        </p:tgtEl>
                                        <p:attrNameLst>
                                          <p:attrName>style.visibility</p:attrName>
                                        </p:attrNameLst>
                                      </p:cBhvr>
                                      <p:to>
                                        <p:strVal val="hidden"/>
                                      </p:to>
                                    </p:set>
                                  </p:childTnLst>
                                </p:cTn>
                              </p:par>
                              <p:par>
                                <p:cTn id="5460" presetID="1" presetClass="exit" presetSubtype="0" fill="hold" grpId="1" nodeType="withEffect">
                                  <p:stCondLst>
                                    <p:cond delay="0"/>
                                  </p:stCondLst>
                                  <p:childTnLst>
                                    <p:set>
                                      <p:cBhvr>
                                        <p:cTn id="5461" dur="1" fill="hold">
                                          <p:stCondLst>
                                            <p:cond delay="0"/>
                                          </p:stCondLst>
                                        </p:cTn>
                                        <p:tgtEl>
                                          <p:spTgt spid="641"/>
                                        </p:tgtEl>
                                        <p:attrNameLst>
                                          <p:attrName>style.visibility</p:attrName>
                                        </p:attrNameLst>
                                      </p:cBhvr>
                                      <p:to>
                                        <p:strVal val="hidden"/>
                                      </p:to>
                                    </p:set>
                                  </p:childTnLst>
                                </p:cTn>
                              </p:par>
                              <p:par>
                                <p:cTn id="5462" presetID="1" presetClass="entr" presetSubtype="0" fill="hold" grpId="3" nodeType="withEffect">
                                  <p:stCondLst>
                                    <p:cond delay="0"/>
                                  </p:stCondLst>
                                  <p:childTnLst>
                                    <p:set>
                                      <p:cBhvr>
                                        <p:cTn id="5463" dur="1" fill="hold">
                                          <p:stCondLst>
                                            <p:cond delay="0"/>
                                          </p:stCondLst>
                                        </p:cTn>
                                        <p:tgtEl>
                                          <p:spTgt spid="639"/>
                                        </p:tgtEl>
                                        <p:attrNameLst>
                                          <p:attrName>style.visibility</p:attrName>
                                        </p:attrNameLst>
                                      </p:cBhvr>
                                      <p:to>
                                        <p:strVal val="visible"/>
                                      </p:to>
                                    </p:set>
                                  </p:childTnLst>
                                </p:cTn>
                              </p:par>
                              <p:par>
                                <p:cTn id="5464" presetID="1" presetClass="entr" presetSubtype="0" fill="hold" grpId="2" nodeType="withEffect">
                                  <p:stCondLst>
                                    <p:cond delay="0"/>
                                  </p:stCondLst>
                                  <p:childTnLst>
                                    <p:set>
                                      <p:cBhvr>
                                        <p:cTn id="5465" dur="1" fill="hold">
                                          <p:stCondLst>
                                            <p:cond delay="0"/>
                                          </p:stCondLst>
                                        </p:cTn>
                                        <p:tgtEl>
                                          <p:spTgt spid="640"/>
                                        </p:tgtEl>
                                        <p:attrNameLst>
                                          <p:attrName>style.visibility</p:attrName>
                                        </p:attrNameLst>
                                      </p:cBhvr>
                                      <p:to>
                                        <p:strVal val="visible"/>
                                      </p:to>
                                    </p:set>
                                  </p:childTnLst>
                                </p:cTn>
                              </p:par>
                            </p:childTnLst>
                          </p:cTn>
                        </p:par>
                      </p:childTnLst>
                    </p:cTn>
                  </p:par>
                </p:childTnLst>
              </p:cTn>
              <p:nextCondLst>
                <p:cond evt="onClick" delay="0">
                  <p:tgtEl>
                    <p:spTgt spid="642"/>
                  </p:tgtEl>
                </p:cond>
              </p:nextCondLst>
            </p:seq>
            <p:seq concurrent="1" nextAc="seek">
              <p:cTn id="5466" restart="whenNotActive" fill="hold" evtFilter="cancelBubble" nodeType="interactiveSeq">
                <p:stCondLst>
                  <p:cond evt="onClick" delay="0">
                    <p:tgtEl>
                      <p:spTgt spid="641"/>
                    </p:tgtEl>
                  </p:cond>
                </p:stCondLst>
                <p:endSync evt="end" delay="0">
                  <p:rtn val="all"/>
                </p:endSync>
                <p:childTnLst>
                  <p:par>
                    <p:cTn id="5467" fill="hold">
                      <p:stCondLst>
                        <p:cond delay="0"/>
                      </p:stCondLst>
                      <p:childTnLst>
                        <p:par>
                          <p:cTn id="5468" fill="hold">
                            <p:stCondLst>
                              <p:cond delay="0"/>
                            </p:stCondLst>
                            <p:childTnLst>
                              <p:par>
                                <p:cTn id="5469" presetID="1" presetClass="exit" presetSubtype="0" fill="hold" grpId="2" nodeType="withEffect">
                                  <p:stCondLst>
                                    <p:cond delay="0"/>
                                  </p:stCondLst>
                                  <p:childTnLst>
                                    <p:set>
                                      <p:cBhvr>
                                        <p:cTn id="5470" dur="1" fill="hold">
                                          <p:stCondLst>
                                            <p:cond delay="0"/>
                                          </p:stCondLst>
                                        </p:cTn>
                                        <p:tgtEl>
                                          <p:spTgt spid="641"/>
                                        </p:tgtEl>
                                        <p:attrNameLst>
                                          <p:attrName>style.visibility</p:attrName>
                                        </p:attrNameLst>
                                      </p:cBhvr>
                                      <p:to>
                                        <p:strVal val="hidden"/>
                                      </p:to>
                                    </p:set>
                                  </p:childTnLst>
                                </p:cTn>
                              </p:par>
                              <p:par>
                                <p:cTn id="5471" presetID="1" presetClass="exit" presetSubtype="0" fill="hold" grpId="2" nodeType="withEffect">
                                  <p:stCondLst>
                                    <p:cond delay="0"/>
                                  </p:stCondLst>
                                  <p:childTnLst>
                                    <p:set>
                                      <p:cBhvr>
                                        <p:cTn id="5472" dur="1" fill="hold">
                                          <p:stCondLst>
                                            <p:cond delay="0"/>
                                          </p:stCondLst>
                                        </p:cTn>
                                        <p:tgtEl>
                                          <p:spTgt spid="642"/>
                                        </p:tgtEl>
                                        <p:attrNameLst>
                                          <p:attrName>style.visibility</p:attrName>
                                        </p:attrNameLst>
                                      </p:cBhvr>
                                      <p:to>
                                        <p:strVal val="hidden"/>
                                      </p:to>
                                    </p:set>
                                  </p:childTnLst>
                                </p:cTn>
                              </p:par>
                              <p:par>
                                <p:cTn id="5473" presetID="1" presetClass="entr" presetSubtype="0" fill="hold" grpId="3" nodeType="withEffect">
                                  <p:stCondLst>
                                    <p:cond delay="0"/>
                                  </p:stCondLst>
                                  <p:childTnLst>
                                    <p:set>
                                      <p:cBhvr>
                                        <p:cTn id="5474" dur="1" fill="hold">
                                          <p:stCondLst>
                                            <p:cond delay="0"/>
                                          </p:stCondLst>
                                        </p:cTn>
                                        <p:tgtEl>
                                          <p:spTgt spid="644"/>
                                        </p:tgtEl>
                                        <p:attrNameLst>
                                          <p:attrName>style.visibility</p:attrName>
                                        </p:attrNameLst>
                                      </p:cBhvr>
                                      <p:to>
                                        <p:strVal val="visible"/>
                                      </p:to>
                                    </p:set>
                                  </p:childTnLst>
                                </p:cTn>
                              </p:par>
                              <p:par>
                                <p:cTn id="5475" presetID="1" presetClass="entr" presetSubtype="0" fill="hold" grpId="3" nodeType="withEffect">
                                  <p:stCondLst>
                                    <p:cond delay="0"/>
                                  </p:stCondLst>
                                  <p:childTnLst>
                                    <p:set>
                                      <p:cBhvr>
                                        <p:cTn id="5476" dur="1" fill="hold">
                                          <p:stCondLst>
                                            <p:cond delay="0"/>
                                          </p:stCondLst>
                                        </p:cTn>
                                        <p:tgtEl>
                                          <p:spTgt spid="643"/>
                                        </p:tgtEl>
                                        <p:attrNameLst>
                                          <p:attrName>style.visibility</p:attrName>
                                        </p:attrNameLst>
                                      </p:cBhvr>
                                      <p:to>
                                        <p:strVal val="visible"/>
                                      </p:to>
                                    </p:set>
                                  </p:childTnLst>
                                </p:cTn>
                              </p:par>
                            </p:childTnLst>
                          </p:cTn>
                        </p:par>
                      </p:childTnLst>
                    </p:cTn>
                  </p:par>
                </p:childTnLst>
              </p:cTn>
              <p:nextCondLst>
                <p:cond evt="onClick" delay="0">
                  <p:tgtEl>
                    <p:spTgt spid="641"/>
                  </p:tgtEl>
                </p:cond>
              </p:nextCondLst>
            </p:seq>
            <p:seq concurrent="1" nextAc="seek">
              <p:cTn id="5477" restart="whenNotActive" fill="hold" evtFilter="cancelBubble" nodeType="interactiveSeq">
                <p:stCondLst>
                  <p:cond evt="onClick" delay="0">
                    <p:tgtEl>
                      <p:spTgt spid="644"/>
                    </p:tgtEl>
                  </p:cond>
                </p:stCondLst>
                <p:endSync evt="end" delay="0">
                  <p:rtn val="all"/>
                </p:endSync>
                <p:childTnLst>
                  <p:par>
                    <p:cTn id="5478" fill="hold">
                      <p:stCondLst>
                        <p:cond delay="0"/>
                      </p:stCondLst>
                      <p:childTnLst>
                        <p:par>
                          <p:cTn id="5479" fill="hold">
                            <p:stCondLst>
                              <p:cond delay="0"/>
                            </p:stCondLst>
                            <p:childTnLst>
                              <p:par>
                                <p:cTn id="5480" presetID="1" presetClass="exit" presetSubtype="0" fill="hold" grpId="1" nodeType="withEffect">
                                  <p:stCondLst>
                                    <p:cond delay="0"/>
                                  </p:stCondLst>
                                  <p:childTnLst>
                                    <p:set>
                                      <p:cBhvr>
                                        <p:cTn id="5481" dur="1" fill="hold">
                                          <p:stCondLst>
                                            <p:cond delay="0"/>
                                          </p:stCondLst>
                                        </p:cTn>
                                        <p:tgtEl>
                                          <p:spTgt spid="644"/>
                                        </p:tgtEl>
                                        <p:attrNameLst>
                                          <p:attrName>style.visibility</p:attrName>
                                        </p:attrNameLst>
                                      </p:cBhvr>
                                      <p:to>
                                        <p:strVal val="hidden"/>
                                      </p:to>
                                    </p:set>
                                  </p:childTnLst>
                                </p:cTn>
                              </p:par>
                              <p:par>
                                <p:cTn id="5482" presetID="1" presetClass="exit" presetSubtype="0" fill="hold" grpId="1" nodeType="withEffect">
                                  <p:stCondLst>
                                    <p:cond delay="0"/>
                                  </p:stCondLst>
                                  <p:childTnLst>
                                    <p:set>
                                      <p:cBhvr>
                                        <p:cTn id="5483" dur="1" fill="hold">
                                          <p:stCondLst>
                                            <p:cond delay="0"/>
                                          </p:stCondLst>
                                        </p:cTn>
                                        <p:tgtEl>
                                          <p:spTgt spid="643"/>
                                        </p:tgtEl>
                                        <p:attrNameLst>
                                          <p:attrName>style.visibility</p:attrName>
                                        </p:attrNameLst>
                                      </p:cBhvr>
                                      <p:to>
                                        <p:strVal val="hidden"/>
                                      </p:to>
                                    </p:set>
                                  </p:childTnLst>
                                </p:cTn>
                              </p:par>
                              <p:par>
                                <p:cTn id="5484" presetID="1" presetClass="entr" presetSubtype="0" fill="hold" grpId="3" nodeType="withEffect">
                                  <p:stCondLst>
                                    <p:cond delay="0"/>
                                  </p:stCondLst>
                                  <p:childTnLst>
                                    <p:set>
                                      <p:cBhvr>
                                        <p:cTn id="5485" dur="1" fill="hold">
                                          <p:stCondLst>
                                            <p:cond delay="0"/>
                                          </p:stCondLst>
                                        </p:cTn>
                                        <p:tgtEl>
                                          <p:spTgt spid="642"/>
                                        </p:tgtEl>
                                        <p:attrNameLst>
                                          <p:attrName>style.visibility</p:attrName>
                                        </p:attrNameLst>
                                      </p:cBhvr>
                                      <p:to>
                                        <p:strVal val="visible"/>
                                      </p:to>
                                    </p:set>
                                  </p:childTnLst>
                                </p:cTn>
                              </p:par>
                              <p:par>
                                <p:cTn id="5486" presetID="1" presetClass="entr" presetSubtype="0" fill="hold" grpId="3" nodeType="withEffect">
                                  <p:stCondLst>
                                    <p:cond delay="0"/>
                                  </p:stCondLst>
                                  <p:childTnLst>
                                    <p:set>
                                      <p:cBhvr>
                                        <p:cTn id="5487" dur="1" fill="hold">
                                          <p:stCondLst>
                                            <p:cond delay="0"/>
                                          </p:stCondLst>
                                        </p:cTn>
                                        <p:tgtEl>
                                          <p:spTgt spid="641"/>
                                        </p:tgtEl>
                                        <p:attrNameLst>
                                          <p:attrName>style.visibility</p:attrName>
                                        </p:attrNameLst>
                                      </p:cBhvr>
                                      <p:to>
                                        <p:strVal val="visible"/>
                                      </p:to>
                                    </p:set>
                                  </p:childTnLst>
                                </p:cTn>
                              </p:par>
                            </p:childTnLst>
                          </p:cTn>
                        </p:par>
                      </p:childTnLst>
                    </p:cTn>
                  </p:par>
                </p:childTnLst>
              </p:cTn>
              <p:nextCondLst>
                <p:cond evt="onClick" delay="0">
                  <p:tgtEl>
                    <p:spTgt spid="644"/>
                  </p:tgtEl>
                </p:cond>
              </p:nextCondLst>
            </p:seq>
            <p:seq concurrent="1" nextAc="seek">
              <p:cTn id="5488" restart="whenNotActive" fill="hold" evtFilter="cancelBubble" nodeType="interactiveSeq">
                <p:stCondLst>
                  <p:cond evt="onClick" delay="0">
                    <p:tgtEl>
                      <p:spTgt spid="643"/>
                    </p:tgtEl>
                  </p:cond>
                </p:stCondLst>
                <p:endSync evt="end" delay="0">
                  <p:rtn val="all"/>
                </p:endSync>
                <p:childTnLst>
                  <p:par>
                    <p:cTn id="5489" fill="hold">
                      <p:stCondLst>
                        <p:cond delay="0"/>
                      </p:stCondLst>
                      <p:childTnLst>
                        <p:par>
                          <p:cTn id="5490" fill="hold">
                            <p:stCondLst>
                              <p:cond delay="0"/>
                            </p:stCondLst>
                            <p:childTnLst>
                              <p:par>
                                <p:cTn id="5491" presetID="1" presetClass="exit" presetSubtype="0" fill="hold" grpId="2" nodeType="withEffect">
                                  <p:stCondLst>
                                    <p:cond delay="0"/>
                                  </p:stCondLst>
                                  <p:childTnLst>
                                    <p:set>
                                      <p:cBhvr>
                                        <p:cTn id="5492" dur="1" fill="hold">
                                          <p:stCondLst>
                                            <p:cond delay="0"/>
                                          </p:stCondLst>
                                        </p:cTn>
                                        <p:tgtEl>
                                          <p:spTgt spid="643"/>
                                        </p:tgtEl>
                                        <p:attrNameLst>
                                          <p:attrName>style.visibility</p:attrName>
                                        </p:attrNameLst>
                                      </p:cBhvr>
                                      <p:to>
                                        <p:strVal val="hidden"/>
                                      </p:to>
                                    </p:set>
                                  </p:childTnLst>
                                </p:cTn>
                              </p:par>
                              <p:par>
                                <p:cTn id="5493" presetID="1" presetClass="exit" presetSubtype="0" fill="hold" grpId="2" nodeType="withEffect">
                                  <p:stCondLst>
                                    <p:cond delay="0"/>
                                  </p:stCondLst>
                                  <p:childTnLst>
                                    <p:set>
                                      <p:cBhvr>
                                        <p:cTn id="5494" dur="1" fill="hold">
                                          <p:stCondLst>
                                            <p:cond delay="0"/>
                                          </p:stCondLst>
                                        </p:cTn>
                                        <p:tgtEl>
                                          <p:spTgt spid="644"/>
                                        </p:tgtEl>
                                        <p:attrNameLst>
                                          <p:attrName>style.visibility</p:attrName>
                                        </p:attrNameLst>
                                      </p:cBhvr>
                                      <p:to>
                                        <p:strVal val="hidden"/>
                                      </p:to>
                                    </p:set>
                                  </p:childTnLst>
                                </p:cTn>
                              </p:par>
                              <p:par>
                                <p:cTn id="5495" presetID="1" presetClass="entr" presetSubtype="0" fill="hold" grpId="3" nodeType="withEffect">
                                  <p:stCondLst>
                                    <p:cond delay="0"/>
                                  </p:stCondLst>
                                  <p:childTnLst>
                                    <p:set>
                                      <p:cBhvr>
                                        <p:cTn id="5496" dur="1" fill="hold">
                                          <p:stCondLst>
                                            <p:cond delay="0"/>
                                          </p:stCondLst>
                                        </p:cTn>
                                        <p:tgtEl>
                                          <p:spTgt spid="646"/>
                                        </p:tgtEl>
                                        <p:attrNameLst>
                                          <p:attrName>style.visibility</p:attrName>
                                        </p:attrNameLst>
                                      </p:cBhvr>
                                      <p:to>
                                        <p:strVal val="visible"/>
                                      </p:to>
                                    </p:set>
                                  </p:childTnLst>
                                </p:cTn>
                              </p:par>
                              <p:par>
                                <p:cTn id="5497" presetID="1" presetClass="entr" presetSubtype="0" fill="hold" grpId="3" nodeType="withEffect">
                                  <p:stCondLst>
                                    <p:cond delay="0"/>
                                  </p:stCondLst>
                                  <p:childTnLst>
                                    <p:set>
                                      <p:cBhvr>
                                        <p:cTn id="5498" dur="1" fill="hold">
                                          <p:stCondLst>
                                            <p:cond delay="0"/>
                                          </p:stCondLst>
                                        </p:cTn>
                                        <p:tgtEl>
                                          <p:spTgt spid="645"/>
                                        </p:tgtEl>
                                        <p:attrNameLst>
                                          <p:attrName>style.visibility</p:attrName>
                                        </p:attrNameLst>
                                      </p:cBhvr>
                                      <p:to>
                                        <p:strVal val="visible"/>
                                      </p:to>
                                    </p:set>
                                  </p:childTnLst>
                                </p:cTn>
                              </p:par>
                            </p:childTnLst>
                          </p:cTn>
                        </p:par>
                      </p:childTnLst>
                    </p:cTn>
                  </p:par>
                </p:childTnLst>
              </p:cTn>
              <p:nextCondLst>
                <p:cond evt="onClick" delay="0">
                  <p:tgtEl>
                    <p:spTgt spid="643"/>
                  </p:tgtEl>
                </p:cond>
              </p:nextCondLst>
            </p:seq>
            <p:seq concurrent="1" nextAc="seek">
              <p:cTn id="5499" restart="whenNotActive" fill="hold" evtFilter="cancelBubble" nodeType="interactiveSeq">
                <p:stCondLst>
                  <p:cond evt="onClick" delay="0">
                    <p:tgtEl>
                      <p:spTgt spid="646"/>
                    </p:tgtEl>
                  </p:cond>
                </p:stCondLst>
                <p:endSync evt="end" delay="0">
                  <p:rtn val="all"/>
                </p:endSync>
                <p:childTnLst>
                  <p:par>
                    <p:cTn id="5500" fill="hold">
                      <p:stCondLst>
                        <p:cond delay="0"/>
                      </p:stCondLst>
                      <p:childTnLst>
                        <p:par>
                          <p:cTn id="5501" fill="hold">
                            <p:stCondLst>
                              <p:cond delay="0"/>
                            </p:stCondLst>
                            <p:childTnLst>
                              <p:par>
                                <p:cTn id="5502" presetID="1" presetClass="exit" presetSubtype="0" fill="hold" grpId="1" nodeType="withEffect">
                                  <p:stCondLst>
                                    <p:cond delay="0"/>
                                  </p:stCondLst>
                                  <p:childTnLst>
                                    <p:set>
                                      <p:cBhvr>
                                        <p:cTn id="5503" dur="1" fill="hold">
                                          <p:stCondLst>
                                            <p:cond delay="0"/>
                                          </p:stCondLst>
                                        </p:cTn>
                                        <p:tgtEl>
                                          <p:spTgt spid="646"/>
                                        </p:tgtEl>
                                        <p:attrNameLst>
                                          <p:attrName>style.visibility</p:attrName>
                                        </p:attrNameLst>
                                      </p:cBhvr>
                                      <p:to>
                                        <p:strVal val="hidden"/>
                                      </p:to>
                                    </p:set>
                                  </p:childTnLst>
                                </p:cTn>
                              </p:par>
                              <p:par>
                                <p:cTn id="5504" presetID="1" presetClass="exit" presetSubtype="0" fill="hold" grpId="1" nodeType="withEffect">
                                  <p:stCondLst>
                                    <p:cond delay="0"/>
                                  </p:stCondLst>
                                  <p:childTnLst>
                                    <p:set>
                                      <p:cBhvr>
                                        <p:cTn id="5505" dur="1" fill="hold">
                                          <p:stCondLst>
                                            <p:cond delay="0"/>
                                          </p:stCondLst>
                                        </p:cTn>
                                        <p:tgtEl>
                                          <p:spTgt spid="645"/>
                                        </p:tgtEl>
                                        <p:attrNameLst>
                                          <p:attrName>style.visibility</p:attrName>
                                        </p:attrNameLst>
                                      </p:cBhvr>
                                      <p:to>
                                        <p:strVal val="hidden"/>
                                      </p:to>
                                    </p:set>
                                  </p:childTnLst>
                                </p:cTn>
                              </p:par>
                              <p:par>
                                <p:cTn id="5506" presetID="1" presetClass="entr" presetSubtype="0" fill="hold" grpId="0" nodeType="withEffect">
                                  <p:stCondLst>
                                    <p:cond delay="0"/>
                                  </p:stCondLst>
                                  <p:childTnLst>
                                    <p:set>
                                      <p:cBhvr>
                                        <p:cTn id="5507" dur="1" fill="hold">
                                          <p:stCondLst>
                                            <p:cond delay="0"/>
                                          </p:stCondLst>
                                        </p:cTn>
                                        <p:tgtEl>
                                          <p:spTgt spid="644"/>
                                        </p:tgtEl>
                                        <p:attrNameLst>
                                          <p:attrName>style.visibility</p:attrName>
                                        </p:attrNameLst>
                                      </p:cBhvr>
                                      <p:to>
                                        <p:strVal val="visible"/>
                                      </p:to>
                                    </p:set>
                                  </p:childTnLst>
                                </p:cTn>
                              </p:par>
                              <p:par>
                                <p:cTn id="5508" presetID="1" presetClass="entr" presetSubtype="0" fill="hold" grpId="0" nodeType="withEffect">
                                  <p:stCondLst>
                                    <p:cond delay="0"/>
                                  </p:stCondLst>
                                  <p:childTnLst>
                                    <p:set>
                                      <p:cBhvr>
                                        <p:cTn id="5509" dur="1" fill="hold">
                                          <p:stCondLst>
                                            <p:cond delay="0"/>
                                          </p:stCondLst>
                                        </p:cTn>
                                        <p:tgtEl>
                                          <p:spTgt spid="643"/>
                                        </p:tgtEl>
                                        <p:attrNameLst>
                                          <p:attrName>style.visibility</p:attrName>
                                        </p:attrNameLst>
                                      </p:cBhvr>
                                      <p:to>
                                        <p:strVal val="visible"/>
                                      </p:to>
                                    </p:set>
                                  </p:childTnLst>
                                </p:cTn>
                              </p:par>
                            </p:childTnLst>
                          </p:cTn>
                        </p:par>
                      </p:childTnLst>
                    </p:cTn>
                  </p:par>
                </p:childTnLst>
              </p:cTn>
              <p:nextCondLst>
                <p:cond evt="onClick" delay="0">
                  <p:tgtEl>
                    <p:spTgt spid="646"/>
                  </p:tgtEl>
                </p:cond>
              </p:nextCondLst>
            </p:seq>
            <p:seq concurrent="1" nextAc="seek">
              <p:cTn id="5510" restart="whenNotActive" fill="hold" evtFilter="cancelBubble" nodeType="interactiveSeq">
                <p:stCondLst>
                  <p:cond evt="onClick" delay="0">
                    <p:tgtEl>
                      <p:spTgt spid="645"/>
                    </p:tgtEl>
                  </p:cond>
                </p:stCondLst>
                <p:endSync evt="end" delay="0">
                  <p:rtn val="all"/>
                </p:endSync>
                <p:childTnLst>
                  <p:par>
                    <p:cTn id="5511" fill="hold">
                      <p:stCondLst>
                        <p:cond delay="0"/>
                      </p:stCondLst>
                      <p:childTnLst>
                        <p:par>
                          <p:cTn id="5512" fill="hold">
                            <p:stCondLst>
                              <p:cond delay="0"/>
                            </p:stCondLst>
                            <p:childTnLst>
                              <p:par>
                                <p:cTn id="5513" presetID="1" presetClass="exit" presetSubtype="0" fill="hold" grpId="2" nodeType="withEffect">
                                  <p:stCondLst>
                                    <p:cond delay="0"/>
                                  </p:stCondLst>
                                  <p:childTnLst>
                                    <p:set>
                                      <p:cBhvr>
                                        <p:cTn id="5514" dur="1" fill="hold">
                                          <p:stCondLst>
                                            <p:cond delay="0"/>
                                          </p:stCondLst>
                                        </p:cTn>
                                        <p:tgtEl>
                                          <p:spTgt spid="645"/>
                                        </p:tgtEl>
                                        <p:attrNameLst>
                                          <p:attrName>style.visibility</p:attrName>
                                        </p:attrNameLst>
                                      </p:cBhvr>
                                      <p:to>
                                        <p:strVal val="hidden"/>
                                      </p:to>
                                    </p:set>
                                  </p:childTnLst>
                                </p:cTn>
                              </p:par>
                              <p:par>
                                <p:cTn id="5515" presetID="1" presetClass="exit" presetSubtype="0" fill="hold" grpId="2" nodeType="withEffect">
                                  <p:stCondLst>
                                    <p:cond delay="0"/>
                                  </p:stCondLst>
                                  <p:childTnLst>
                                    <p:set>
                                      <p:cBhvr>
                                        <p:cTn id="5516" dur="1" fill="hold">
                                          <p:stCondLst>
                                            <p:cond delay="0"/>
                                          </p:stCondLst>
                                        </p:cTn>
                                        <p:tgtEl>
                                          <p:spTgt spid="646"/>
                                        </p:tgtEl>
                                        <p:attrNameLst>
                                          <p:attrName>style.visibility</p:attrName>
                                        </p:attrNameLst>
                                      </p:cBhvr>
                                      <p:to>
                                        <p:strVal val="hidden"/>
                                      </p:to>
                                    </p:set>
                                  </p:childTnLst>
                                </p:cTn>
                              </p:par>
                              <p:par>
                                <p:cTn id="5517" presetID="1" presetClass="entr" presetSubtype="0" fill="hold" grpId="0" nodeType="withEffect">
                                  <p:stCondLst>
                                    <p:cond delay="0"/>
                                  </p:stCondLst>
                                  <p:childTnLst>
                                    <p:set>
                                      <p:cBhvr>
                                        <p:cTn id="5518" dur="1" fill="hold">
                                          <p:stCondLst>
                                            <p:cond delay="0"/>
                                          </p:stCondLst>
                                        </p:cTn>
                                        <p:tgtEl>
                                          <p:spTgt spid="648"/>
                                        </p:tgtEl>
                                        <p:attrNameLst>
                                          <p:attrName>style.visibility</p:attrName>
                                        </p:attrNameLst>
                                      </p:cBhvr>
                                      <p:to>
                                        <p:strVal val="visible"/>
                                      </p:to>
                                    </p:set>
                                  </p:childTnLst>
                                </p:cTn>
                              </p:par>
                              <p:par>
                                <p:cTn id="5519" presetID="1" presetClass="entr" presetSubtype="0" fill="hold" grpId="0" nodeType="withEffect">
                                  <p:stCondLst>
                                    <p:cond delay="0"/>
                                  </p:stCondLst>
                                  <p:childTnLst>
                                    <p:set>
                                      <p:cBhvr>
                                        <p:cTn id="5520" dur="1" fill="hold">
                                          <p:stCondLst>
                                            <p:cond delay="0"/>
                                          </p:stCondLst>
                                        </p:cTn>
                                        <p:tgtEl>
                                          <p:spTgt spid="647"/>
                                        </p:tgtEl>
                                        <p:attrNameLst>
                                          <p:attrName>style.visibility</p:attrName>
                                        </p:attrNameLst>
                                      </p:cBhvr>
                                      <p:to>
                                        <p:strVal val="visible"/>
                                      </p:to>
                                    </p:set>
                                  </p:childTnLst>
                                </p:cTn>
                              </p:par>
                            </p:childTnLst>
                          </p:cTn>
                        </p:par>
                      </p:childTnLst>
                    </p:cTn>
                  </p:par>
                </p:childTnLst>
              </p:cTn>
              <p:nextCondLst>
                <p:cond evt="onClick" delay="0">
                  <p:tgtEl>
                    <p:spTgt spid="645"/>
                  </p:tgtEl>
                </p:cond>
              </p:nextCondLst>
            </p:seq>
            <p:seq concurrent="1" nextAc="seek">
              <p:cTn id="5521" restart="whenNotActive" fill="hold" evtFilter="cancelBubble" nodeType="interactiveSeq">
                <p:stCondLst>
                  <p:cond evt="onClick" delay="0">
                    <p:tgtEl>
                      <p:spTgt spid="648"/>
                    </p:tgtEl>
                  </p:cond>
                </p:stCondLst>
                <p:endSync evt="end" delay="0">
                  <p:rtn val="all"/>
                </p:endSync>
                <p:childTnLst>
                  <p:par>
                    <p:cTn id="5522" fill="hold">
                      <p:stCondLst>
                        <p:cond delay="0"/>
                      </p:stCondLst>
                      <p:childTnLst>
                        <p:par>
                          <p:cTn id="5523" fill="hold">
                            <p:stCondLst>
                              <p:cond delay="0"/>
                            </p:stCondLst>
                            <p:childTnLst>
                              <p:par>
                                <p:cTn id="5524" presetID="1" presetClass="exit" presetSubtype="0" fill="hold" grpId="1" nodeType="withEffect">
                                  <p:stCondLst>
                                    <p:cond delay="0"/>
                                  </p:stCondLst>
                                  <p:childTnLst>
                                    <p:set>
                                      <p:cBhvr>
                                        <p:cTn id="5525" dur="1" fill="hold">
                                          <p:stCondLst>
                                            <p:cond delay="0"/>
                                          </p:stCondLst>
                                        </p:cTn>
                                        <p:tgtEl>
                                          <p:spTgt spid="648"/>
                                        </p:tgtEl>
                                        <p:attrNameLst>
                                          <p:attrName>style.visibility</p:attrName>
                                        </p:attrNameLst>
                                      </p:cBhvr>
                                      <p:to>
                                        <p:strVal val="hidden"/>
                                      </p:to>
                                    </p:set>
                                  </p:childTnLst>
                                </p:cTn>
                              </p:par>
                              <p:par>
                                <p:cTn id="5526" presetID="1" presetClass="exit" presetSubtype="0" fill="hold" grpId="1" nodeType="withEffect">
                                  <p:stCondLst>
                                    <p:cond delay="0"/>
                                  </p:stCondLst>
                                  <p:childTnLst>
                                    <p:set>
                                      <p:cBhvr>
                                        <p:cTn id="5527" dur="1" fill="hold">
                                          <p:stCondLst>
                                            <p:cond delay="0"/>
                                          </p:stCondLst>
                                        </p:cTn>
                                        <p:tgtEl>
                                          <p:spTgt spid="647"/>
                                        </p:tgtEl>
                                        <p:attrNameLst>
                                          <p:attrName>style.visibility</p:attrName>
                                        </p:attrNameLst>
                                      </p:cBhvr>
                                      <p:to>
                                        <p:strVal val="hidden"/>
                                      </p:to>
                                    </p:set>
                                  </p:childTnLst>
                                </p:cTn>
                              </p:par>
                              <p:par>
                                <p:cTn id="5528" presetID="1" presetClass="entr" presetSubtype="0" fill="hold" grpId="0" nodeType="withEffect">
                                  <p:stCondLst>
                                    <p:cond delay="0"/>
                                  </p:stCondLst>
                                  <p:childTnLst>
                                    <p:set>
                                      <p:cBhvr>
                                        <p:cTn id="5529" dur="1" fill="hold">
                                          <p:stCondLst>
                                            <p:cond delay="0"/>
                                          </p:stCondLst>
                                        </p:cTn>
                                        <p:tgtEl>
                                          <p:spTgt spid="646"/>
                                        </p:tgtEl>
                                        <p:attrNameLst>
                                          <p:attrName>style.visibility</p:attrName>
                                        </p:attrNameLst>
                                      </p:cBhvr>
                                      <p:to>
                                        <p:strVal val="visible"/>
                                      </p:to>
                                    </p:set>
                                  </p:childTnLst>
                                </p:cTn>
                              </p:par>
                              <p:par>
                                <p:cTn id="5530" presetID="1" presetClass="entr" presetSubtype="0" fill="hold" grpId="0" nodeType="withEffect">
                                  <p:stCondLst>
                                    <p:cond delay="0"/>
                                  </p:stCondLst>
                                  <p:childTnLst>
                                    <p:set>
                                      <p:cBhvr>
                                        <p:cTn id="5531" dur="1" fill="hold">
                                          <p:stCondLst>
                                            <p:cond delay="0"/>
                                          </p:stCondLst>
                                        </p:cTn>
                                        <p:tgtEl>
                                          <p:spTgt spid="645"/>
                                        </p:tgtEl>
                                        <p:attrNameLst>
                                          <p:attrName>style.visibility</p:attrName>
                                        </p:attrNameLst>
                                      </p:cBhvr>
                                      <p:to>
                                        <p:strVal val="visible"/>
                                      </p:to>
                                    </p:set>
                                  </p:childTnLst>
                                </p:cTn>
                              </p:par>
                            </p:childTnLst>
                          </p:cTn>
                        </p:par>
                      </p:childTnLst>
                    </p:cTn>
                  </p:par>
                </p:childTnLst>
              </p:cTn>
              <p:nextCondLst>
                <p:cond evt="onClick" delay="0">
                  <p:tgtEl>
                    <p:spTgt spid="648"/>
                  </p:tgtEl>
                </p:cond>
              </p:nextCondLst>
            </p:seq>
            <p:seq concurrent="1" nextAc="seek">
              <p:cTn id="5532" restart="whenNotActive" fill="hold" evtFilter="cancelBubble" nodeType="interactiveSeq">
                <p:stCondLst>
                  <p:cond evt="onClick" delay="0">
                    <p:tgtEl>
                      <p:spTgt spid="647"/>
                    </p:tgtEl>
                  </p:cond>
                </p:stCondLst>
                <p:endSync evt="end" delay="0">
                  <p:rtn val="all"/>
                </p:endSync>
                <p:childTnLst>
                  <p:par>
                    <p:cTn id="5533" fill="hold">
                      <p:stCondLst>
                        <p:cond delay="0"/>
                      </p:stCondLst>
                      <p:childTnLst>
                        <p:par>
                          <p:cTn id="5534" fill="hold">
                            <p:stCondLst>
                              <p:cond delay="0"/>
                            </p:stCondLst>
                            <p:childTnLst>
                              <p:par>
                                <p:cTn id="5535" presetID="1" presetClass="exit" presetSubtype="0" fill="hold" grpId="2" nodeType="withEffect">
                                  <p:stCondLst>
                                    <p:cond delay="0"/>
                                  </p:stCondLst>
                                  <p:childTnLst>
                                    <p:set>
                                      <p:cBhvr>
                                        <p:cTn id="5536" dur="1" fill="hold">
                                          <p:stCondLst>
                                            <p:cond delay="0"/>
                                          </p:stCondLst>
                                        </p:cTn>
                                        <p:tgtEl>
                                          <p:spTgt spid="647"/>
                                        </p:tgtEl>
                                        <p:attrNameLst>
                                          <p:attrName>style.visibility</p:attrName>
                                        </p:attrNameLst>
                                      </p:cBhvr>
                                      <p:to>
                                        <p:strVal val="hidden"/>
                                      </p:to>
                                    </p:set>
                                  </p:childTnLst>
                                </p:cTn>
                              </p:par>
                              <p:par>
                                <p:cTn id="5537" presetID="1" presetClass="exit" presetSubtype="0" fill="hold" grpId="2" nodeType="withEffect">
                                  <p:stCondLst>
                                    <p:cond delay="0"/>
                                  </p:stCondLst>
                                  <p:childTnLst>
                                    <p:set>
                                      <p:cBhvr>
                                        <p:cTn id="5538" dur="1" fill="hold">
                                          <p:stCondLst>
                                            <p:cond delay="0"/>
                                          </p:stCondLst>
                                        </p:cTn>
                                        <p:tgtEl>
                                          <p:spTgt spid="648"/>
                                        </p:tgtEl>
                                        <p:attrNameLst>
                                          <p:attrName>style.visibility</p:attrName>
                                        </p:attrNameLst>
                                      </p:cBhvr>
                                      <p:to>
                                        <p:strVal val="hidden"/>
                                      </p:to>
                                    </p:set>
                                  </p:childTnLst>
                                </p:cTn>
                              </p:par>
                              <p:par>
                                <p:cTn id="5539" presetID="1" presetClass="entr" presetSubtype="0" fill="hold" grpId="3" nodeType="withEffect">
                                  <p:stCondLst>
                                    <p:cond delay="0"/>
                                  </p:stCondLst>
                                  <p:childTnLst>
                                    <p:set>
                                      <p:cBhvr>
                                        <p:cTn id="5540" dur="1" fill="hold">
                                          <p:stCondLst>
                                            <p:cond delay="0"/>
                                          </p:stCondLst>
                                        </p:cTn>
                                        <p:tgtEl>
                                          <p:spTgt spid="650"/>
                                        </p:tgtEl>
                                        <p:attrNameLst>
                                          <p:attrName>style.visibility</p:attrName>
                                        </p:attrNameLst>
                                      </p:cBhvr>
                                      <p:to>
                                        <p:strVal val="visible"/>
                                      </p:to>
                                    </p:set>
                                  </p:childTnLst>
                                </p:cTn>
                              </p:par>
                              <p:par>
                                <p:cTn id="5541" presetID="1" presetClass="entr" presetSubtype="0" fill="hold" grpId="3" nodeType="withEffect">
                                  <p:stCondLst>
                                    <p:cond delay="0"/>
                                  </p:stCondLst>
                                  <p:childTnLst>
                                    <p:set>
                                      <p:cBhvr>
                                        <p:cTn id="5542" dur="1" fill="hold">
                                          <p:stCondLst>
                                            <p:cond delay="0"/>
                                          </p:stCondLst>
                                        </p:cTn>
                                        <p:tgtEl>
                                          <p:spTgt spid="649"/>
                                        </p:tgtEl>
                                        <p:attrNameLst>
                                          <p:attrName>style.visibility</p:attrName>
                                        </p:attrNameLst>
                                      </p:cBhvr>
                                      <p:to>
                                        <p:strVal val="visible"/>
                                      </p:to>
                                    </p:set>
                                  </p:childTnLst>
                                </p:cTn>
                              </p:par>
                            </p:childTnLst>
                          </p:cTn>
                        </p:par>
                      </p:childTnLst>
                    </p:cTn>
                  </p:par>
                </p:childTnLst>
              </p:cTn>
              <p:nextCondLst>
                <p:cond evt="onClick" delay="0">
                  <p:tgtEl>
                    <p:spTgt spid="647"/>
                  </p:tgtEl>
                </p:cond>
              </p:nextCondLst>
            </p:seq>
            <p:seq concurrent="1" nextAc="seek">
              <p:cTn id="5543" restart="whenNotActive" fill="hold" evtFilter="cancelBubble" nodeType="interactiveSeq">
                <p:stCondLst>
                  <p:cond evt="onClick" delay="0">
                    <p:tgtEl>
                      <p:spTgt spid="650"/>
                    </p:tgtEl>
                  </p:cond>
                </p:stCondLst>
                <p:endSync evt="end" delay="0">
                  <p:rtn val="all"/>
                </p:endSync>
                <p:childTnLst>
                  <p:par>
                    <p:cTn id="5544" fill="hold">
                      <p:stCondLst>
                        <p:cond delay="0"/>
                      </p:stCondLst>
                      <p:childTnLst>
                        <p:par>
                          <p:cTn id="5545" fill="hold">
                            <p:stCondLst>
                              <p:cond delay="0"/>
                            </p:stCondLst>
                            <p:childTnLst>
                              <p:par>
                                <p:cTn id="5546" presetID="1" presetClass="exit" presetSubtype="0" fill="hold" grpId="1" nodeType="withEffect">
                                  <p:stCondLst>
                                    <p:cond delay="0"/>
                                  </p:stCondLst>
                                  <p:childTnLst>
                                    <p:set>
                                      <p:cBhvr>
                                        <p:cTn id="5547" dur="1" fill="hold">
                                          <p:stCondLst>
                                            <p:cond delay="0"/>
                                          </p:stCondLst>
                                        </p:cTn>
                                        <p:tgtEl>
                                          <p:spTgt spid="650"/>
                                        </p:tgtEl>
                                        <p:attrNameLst>
                                          <p:attrName>style.visibility</p:attrName>
                                        </p:attrNameLst>
                                      </p:cBhvr>
                                      <p:to>
                                        <p:strVal val="hidden"/>
                                      </p:to>
                                    </p:set>
                                  </p:childTnLst>
                                </p:cTn>
                              </p:par>
                              <p:par>
                                <p:cTn id="5548" presetID="1" presetClass="exit" presetSubtype="0" fill="hold" grpId="1" nodeType="withEffect">
                                  <p:stCondLst>
                                    <p:cond delay="0"/>
                                  </p:stCondLst>
                                  <p:childTnLst>
                                    <p:set>
                                      <p:cBhvr>
                                        <p:cTn id="5549" dur="1" fill="hold">
                                          <p:stCondLst>
                                            <p:cond delay="0"/>
                                          </p:stCondLst>
                                        </p:cTn>
                                        <p:tgtEl>
                                          <p:spTgt spid="649"/>
                                        </p:tgtEl>
                                        <p:attrNameLst>
                                          <p:attrName>style.visibility</p:attrName>
                                        </p:attrNameLst>
                                      </p:cBhvr>
                                      <p:to>
                                        <p:strVal val="hidden"/>
                                      </p:to>
                                    </p:set>
                                  </p:childTnLst>
                                </p:cTn>
                              </p:par>
                              <p:par>
                                <p:cTn id="5550" presetID="1" presetClass="entr" presetSubtype="0" fill="hold" grpId="3" nodeType="withEffect">
                                  <p:stCondLst>
                                    <p:cond delay="0"/>
                                  </p:stCondLst>
                                  <p:childTnLst>
                                    <p:set>
                                      <p:cBhvr>
                                        <p:cTn id="5551" dur="1" fill="hold">
                                          <p:stCondLst>
                                            <p:cond delay="0"/>
                                          </p:stCondLst>
                                        </p:cTn>
                                        <p:tgtEl>
                                          <p:spTgt spid="648"/>
                                        </p:tgtEl>
                                        <p:attrNameLst>
                                          <p:attrName>style.visibility</p:attrName>
                                        </p:attrNameLst>
                                      </p:cBhvr>
                                      <p:to>
                                        <p:strVal val="visible"/>
                                      </p:to>
                                    </p:set>
                                  </p:childTnLst>
                                </p:cTn>
                              </p:par>
                              <p:par>
                                <p:cTn id="5552" presetID="1" presetClass="entr" presetSubtype="0" fill="hold" grpId="3" nodeType="withEffect">
                                  <p:stCondLst>
                                    <p:cond delay="0"/>
                                  </p:stCondLst>
                                  <p:childTnLst>
                                    <p:set>
                                      <p:cBhvr>
                                        <p:cTn id="5553" dur="1" fill="hold">
                                          <p:stCondLst>
                                            <p:cond delay="0"/>
                                          </p:stCondLst>
                                        </p:cTn>
                                        <p:tgtEl>
                                          <p:spTgt spid="647"/>
                                        </p:tgtEl>
                                        <p:attrNameLst>
                                          <p:attrName>style.visibility</p:attrName>
                                        </p:attrNameLst>
                                      </p:cBhvr>
                                      <p:to>
                                        <p:strVal val="visible"/>
                                      </p:to>
                                    </p:set>
                                  </p:childTnLst>
                                </p:cTn>
                              </p:par>
                            </p:childTnLst>
                          </p:cTn>
                        </p:par>
                      </p:childTnLst>
                    </p:cTn>
                  </p:par>
                </p:childTnLst>
              </p:cTn>
              <p:nextCondLst>
                <p:cond evt="onClick" delay="0">
                  <p:tgtEl>
                    <p:spTgt spid="650"/>
                  </p:tgtEl>
                </p:cond>
              </p:nextCondLst>
            </p:seq>
            <p:seq concurrent="1" nextAc="seek">
              <p:cTn id="5554" restart="whenNotActive" fill="hold" evtFilter="cancelBubble" nodeType="interactiveSeq">
                <p:stCondLst>
                  <p:cond evt="onClick" delay="0">
                    <p:tgtEl>
                      <p:spTgt spid="649"/>
                    </p:tgtEl>
                  </p:cond>
                </p:stCondLst>
                <p:endSync evt="end" delay="0">
                  <p:rtn val="all"/>
                </p:endSync>
                <p:childTnLst>
                  <p:par>
                    <p:cTn id="5555" fill="hold">
                      <p:stCondLst>
                        <p:cond delay="0"/>
                      </p:stCondLst>
                      <p:childTnLst>
                        <p:par>
                          <p:cTn id="5556" fill="hold">
                            <p:stCondLst>
                              <p:cond delay="0"/>
                            </p:stCondLst>
                            <p:childTnLst>
                              <p:par>
                                <p:cTn id="5557" presetID="1" presetClass="exit" presetSubtype="0" fill="hold" grpId="2" nodeType="withEffect">
                                  <p:stCondLst>
                                    <p:cond delay="0"/>
                                  </p:stCondLst>
                                  <p:childTnLst>
                                    <p:set>
                                      <p:cBhvr>
                                        <p:cTn id="5558" dur="1" fill="hold">
                                          <p:stCondLst>
                                            <p:cond delay="0"/>
                                          </p:stCondLst>
                                        </p:cTn>
                                        <p:tgtEl>
                                          <p:spTgt spid="649"/>
                                        </p:tgtEl>
                                        <p:attrNameLst>
                                          <p:attrName>style.visibility</p:attrName>
                                        </p:attrNameLst>
                                      </p:cBhvr>
                                      <p:to>
                                        <p:strVal val="hidden"/>
                                      </p:to>
                                    </p:set>
                                  </p:childTnLst>
                                </p:cTn>
                              </p:par>
                              <p:par>
                                <p:cTn id="5559" presetID="1" presetClass="exit" presetSubtype="0" fill="hold" grpId="2" nodeType="withEffect">
                                  <p:stCondLst>
                                    <p:cond delay="0"/>
                                  </p:stCondLst>
                                  <p:childTnLst>
                                    <p:set>
                                      <p:cBhvr>
                                        <p:cTn id="5560" dur="1" fill="hold">
                                          <p:stCondLst>
                                            <p:cond delay="0"/>
                                          </p:stCondLst>
                                        </p:cTn>
                                        <p:tgtEl>
                                          <p:spTgt spid="650"/>
                                        </p:tgtEl>
                                        <p:attrNameLst>
                                          <p:attrName>style.visibility</p:attrName>
                                        </p:attrNameLst>
                                      </p:cBhvr>
                                      <p:to>
                                        <p:strVal val="hidden"/>
                                      </p:to>
                                    </p:set>
                                  </p:childTnLst>
                                </p:cTn>
                              </p:par>
                              <p:par>
                                <p:cTn id="5561" presetID="1" presetClass="entr" presetSubtype="0" fill="hold" grpId="0" nodeType="withEffect">
                                  <p:stCondLst>
                                    <p:cond delay="0"/>
                                  </p:stCondLst>
                                  <p:childTnLst>
                                    <p:set>
                                      <p:cBhvr>
                                        <p:cTn id="5562" dur="1" fill="hold">
                                          <p:stCondLst>
                                            <p:cond delay="0"/>
                                          </p:stCondLst>
                                        </p:cTn>
                                        <p:tgtEl>
                                          <p:spTgt spid="652"/>
                                        </p:tgtEl>
                                        <p:attrNameLst>
                                          <p:attrName>style.visibility</p:attrName>
                                        </p:attrNameLst>
                                      </p:cBhvr>
                                      <p:to>
                                        <p:strVal val="visible"/>
                                      </p:to>
                                    </p:set>
                                  </p:childTnLst>
                                </p:cTn>
                              </p:par>
                              <p:par>
                                <p:cTn id="5563" presetID="1" presetClass="entr" presetSubtype="0" fill="hold" grpId="0" nodeType="withEffect">
                                  <p:stCondLst>
                                    <p:cond delay="0"/>
                                  </p:stCondLst>
                                  <p:childTnLst>
                                    <p:set>
                                      <p:cBhvr>
                                        <p:cTn id="5564" dur="1" fill="hold">
                                          <p:stCondLst>
                                            <p:cond delay="0"/>
                                          </p:stCondLst>
                                        </p:cTn>
                                        <p:tgtEl>
                                          <p:spTgt spid="651"/>
                                        </p:tgtEl>
                                        <p:attrNameLst>
                                          <p:attrName>style.visibility</p:attrName>
                                        </p:attrNameLst>
                                      </p:cBhvr>
                                      <p:to>
                                        <p:strVal val="visible"/>
                                      </p:to>
                                    </p:set>
                                  </p:childTnLst>
                                </p:cTn>
                              </p:par>
                            </p:childTnLst>
                          </p:cTn>
                        </p:par>
                      </p:childTnLst>
                    </p:cTn>
                  </p:par>
                </p:childTnLst>
              </p:cTn>
              <p:nextCondLst>
                <p:cond evt="onClick" delay="0">
                  <p:tgtEl>
                    <p:spTgt spid="649"/>
                  </p:tgtEl>
                </p:cond>
              </p:nextCondLst>
            </p:seq>
            <p:seq concurrent="1" nextAc="seek">
              <p:cTn id="5565" restart="whenNotActive" fill="hold" evtFilter="cancelBubble" nodeType="interactiveSeq">
                <p:stCondLst>
                  <p:cond evt="onClick" delay="0">
                    <p:tgtEl>
                      <p:spTgt spid="652"/>
                    </p:tgtEl>
                  </p:cond>
                </p:stCondLst>
                <p:endSync evt="end" delay="0">
                  <p:rtn val="all"/>
                </p:endSync>
                <p:childTnLst>
                  <p:par>
                    <p:cTn id="5566" fill="hold">
                      <p:stCondLst>
                        <p:cond delay="0"/>
                      </p:stCondLst>
                      <p:childTnLst>
                        <p:par>
                          <p:cTn id="5567" fill="hold">
                            <p:stCondLst>
                              <p:cond delay="0"/>
                            </p:stCondLst>
                            <p:childTnLst>
                              <p:par>
                                <p:cTn id="5568" presetID="1" presetClass="exit" presetSubtype="0" fill="hold" grpId="1" nodeType="withEffect">
                                  <p:stCondLst>
                                    <p:cond delay="0"/>
                                  </p:stCondLst>
                                  <p:childTnLst>
                                    <p:set>
                                      <p:cBhvr>
                                        <p:cTn id="5569" dur="1" fill="hold">
                                          <p:stCondLst>
                                            <p:cond delay="0"/>
                                          </p:stCondLst>
                                        </p:cTn>
                                        <p:tgtEl>
                                          <p:spTgt spid="652"/>
                                        </p:tgtEl>
                                        <p:attrNameLst>
                                          <p:attrName>style.visibility</p:attrName>
                                        </p:attrNameLst>
                                      </p:cBhvr>
                                      <p:to>
                                        <p:strVal val="hidden"/>
                                      </p:to>
                                    </p:set>
                                  </p:childTnLst>
                                </p:cTn>
                              </p:par>
                              <p:par>
                                <p:cTn id="5570" presetID="1" presetClass="exit" presetSubtype="0" fill="hold" grpId="1" nodeType="withEffect">
                                  <p:stCondLst>
                                    <p:cond delay="0"/>
                                  </p:stCondLst>
                                  <p:childTnLst>
                                    <p:set>
                                      <p:cBhvr>
                                        <p:cTn id="5571" dur="1" fill="hold">
                                          <p:stCondLst>
                                            <p:cond delay="0"/>
                                          </p:stCondLst>
                                        </p:cTn>
                                        <p:tgtEl>
                                          <p:spTgt spid="651"/>
                                        </p:tgtEl>
                                        <p:attrNameLst>
                                          <p:attrName>style.visibility</p:attrName>
                                        </p:attrNameLst>
                                      </p:cBhvr>
                                      <p:to>
                                        <p:strVal val="hidden"/>
                                      </p:to>
                                    </p:set>
                                  </p:childTnLst>
                                </p:cTn>
                              </p:par>
                              <p:par>
                                <p:cTn id="5572" presetID="1" presetClass="entr" presetSubtype="0" fill="hold" grpId="0" nodeType="withEffect">
                                  <p:stCondLst>
                                    <p:cond delay="0"/>
                                  </p:stCondLst>
                                  <p:childTnLst>
                                    <p:set>
                                      <p:cBhvr>
                                        <p:cTn id="5573" dur="1" fill="hold">
                                          <p:stCondLst>
                                            <p:cond delay="0"/>
                                          </p:stCondLst>
                                        </p:cTn>
                                        <p:tgtEl>
                                          <p:spTgt spid="650"/>
                                        </p:tgtEl>
                                        <p:attrNameLst>
                                          <p:attrName>style.visibility</p:attrName>
                                        </p:attrNameLst>
                                      </p:cBhvr>
                                      <p:to>
                                        <p:strVal val="visible"/>
                                      </p:to>
                                    </p:set>
                                  </p:childTnLst>
                                </p:cTn>
                              </p:par>
                              <p:par>
                                <p:cTn id="5574" presetID="1" presetClass="entr" presetSubtype="0" fill="hold" grpId="0" nodeType="withEffect">
                                  <p:stCondLst>
                                    <p:cond delay="0"/>
                                  </p:stCondLst>
                                  <p:childTnLst>
                                    <p:set>
                                      <p:cBhvr>
                                        <p:cTn id="5575" dur="1" fill="hold">
                                          <p:stCondLst>
                                            <p:cond delay="0"/>
                                          </p:stCondLst>
                                        </p:cTn>
                                        <p:tgtEl>
                                          <p:spTgt spid="649"/>
                                        </p:tgtEl>
                                        <p:attrNameLst>
                                          <p:attrName>style.visibility</p:attrName>
                                        </p:attrNameLst>
                                      </p:cBhvr>
                                      <p:to>
                                        <p:strVal val="visible"/>
                                      </p:to>
                                    </p:set>
                                  </p:childTnLst>
                                </p:cTn>
                              </p:par>
                            </p:childTnLst>
                          </p:cTn>
                        </p:par>
                      </p:childTnLst>
                    </p:cTn>
                  </p:par>
                </p:childTnLst>
              </p:cTn>
              <p:nextCondLst>
                <p:cond evt="onClick" delay="0">
                  <p:tgtEl>
                    <p:spTgt spid="652"/>
                  </p:tgtEl>
                </p:cond>
              </p:nextCondLst>
            </p:seq>
            <p:seq concurrent="1" nextAc="seek">
              <p:cTn id="5576" restart="whenNotActive" fill="hold" evtFilter="cancelBubble" nodeType="interactiveSeq">
                <p:stCondLst>
                  <p:cond evt="onClick" delay="0">
                    <p:tgtEl>
                      <p:spTgt spid="651"/>
                    </p:tgtEl>
                  </p:cond>
                </p:stCondLst>
                <p:endSync evt="end" delay="0">
                  <p:rtn val="all"/>
                </p:endSync>
                <p:childTnLst>
                  <p:par>
                    <p:cTn id="5577" fill="hold">
                      <p:stCondLst>
                        <p:cond delay="0"/>
                      </p:stCondLst>
                      <p:childTnLst>
                        <p:par>
                          <p:cTn id="5578" fill="hold">
                            <p:stCondLst>
                              <p:cond delay="0"/>
                            </p:stCondLst>
                            <p:childTnLst>
                              <p:par>
                                <p:cTn id="5579" presetID="1" presetClass="exit" presetSubtype="0" fill="hold" grpId="2" nodeType="withEffect">
                                  <p:stCondLst>
                                    <p:cond delay="0"/>
                                  </p:stCondLst>
                                  <p:childTnLst>
                                    <p:set>
                                      <p:cBhvr>
                                        <p:cTn id="5580" dur="1" fill="hold">
                                          <p:stCondLst>
                                            <p:cond delay="0"/>
                                          </p:stCondLst>
                                        </p:cTn>
                                        <p:tgtEl>
                                          <p:spTgt spid="651"/>
                                        </p:tgtEl>
                                        <p:attrNameLst>
                                          <p:attrName>style.visibility</p:attrName>
                                        </p:attrNameLst>
                                      </p:cBhvr>
                                      <p:to>
                                        <p:strVal val="hidden"/>
                                      </p:to>
                                    </p:set>
                                  </p:childTnLst>
                                </p:cTn>
                              </p:par>
                              <p:par>
                                <p:cTn id="5581" presetID="1" presetClass="exit" presetSubtype="0" fill="hold" grpId="2" nodeType="withEffect">
                                  <p:stCondLst>
                                    <p:cond delay="0"/>
                                  </p:stCondLst>
                                  <p:childTnLst>
                                    <p:set>
                                      <p:cBhvr>
                                        <p:cTn id="5582" dur="1" fill="hold">
                                          <p:stCondLst>
                                            <p:cond delay="0"/>
                                          </p:stCondLst>
                                        </p:cTn>
                                        <p:tgtEl>
                                          <p:spTgt spid="652"/>
                                        </p:tgtEl>
                                        <p:attrNameLst>
                                          <p:attrName>style.visibility</p:attrName>
                                        </p:attrNameLst>
                                      </p:cBhvr>
                                      <p:to>
                                        <p:strVal val="hidden"/>
                                      </p:to>
                                    </p:set>
                                  </p:childTnLst>
                                </p:cTn>
                              </p:par>
                              <p:par>
                                <p:cTn id="5583" presetID="1" presetClass="entr" presetSubtype="0" fill="hold" grpId="3" nodeType="withEffect">
                                  <p:stCondLst>
                                    <p:cond delay="0"/>
                                  </p:stCondLst>
                                  <p:childTnLst>
                                    <p:set>
                                      <p:cBhvr>
                                        <p:cTn id="5584" dur="1" fill="hold">
                                          <p:stCondLst>
                                            <p:cond delay="0"/>
                                          </p:stCondLst>
                                        </p:cTn>
                                        <p:tgtEl>
                                          <p:spTgt spid="654"/>
                                        </p:tgtEl>
                                        <p:attrNameLst>
                                          <p:attrName>style.visibility</p:attrName>
                                        </p:attrNameLst>
                                      </p:cBhvr>
                                      <p:to>
                                        <p:strVal val="visible"/>
                                      </p:to>
                                    </p:set>
                                  </p:childTnLst>
                                </p:cTn>
                              </p:par>
                              <p:par>
                                <p:cTn id="5585" presetID="1" presetClass="entr" presetSubtype="0" fill="hold" grpId="3" nodeType="withEffect">
                                  <p:stCondLst>
                                    <p:cond delay="0"/>
                                  </p:stCondLst>
                                  <p:childTnLst>
                                    <p:set>
                                      <p:cBhvr>
                                        <p:cTn id="5586" dur="1" fill="hold">
                                          <p:stCondLst>
                                            <p:cond delay="0"/>
                                          </p:stCondLst>
                                        </p:cTn>
                                        <p:tgtEl>
                                          <p:spTgt spid="653"/>
                                        </p:tgtEl>
                                        <p:attrNameLst>
                                          <p:attrName>style.visibility</p:attrName>
                                        </p:attrNameLst>
                                      </p:cBhvr>
                                      <p:to>
                                        <p:strVal val="visible"/>
                                      </p:to>
                                    </p:set>
                                  </p:childTnLst>
                                </p:cTn>
                              </p:par>
                            </p:childTnLst>
                          </p:cTn>
                        </p:par>
                      </p:childTnLst>
                    </p:cTn>
                  </p:par>
                </p:childTnLst>
              </p:cTn>
              <p:nextCondLst>
                <p:cond evt="onClick" delay="0">
                  <p:tgtEl>
                    <p:spTgt spid="651"/>
                  </p:tgtEl>
                </p:cond>
              </p:nextCondLst>
            </p:seq>
            <p:seq concurrent="1" nextAc="seek">
              <p:cTn id="5587" restart="whenNotActive" fill="hold" evtFilter="cancelBubble" nodeType="interactiveSeq">
                <p:stCondLst>
                  <p:cond evt="onClick" delay="0">
                    <p:tgtEl>
                      <p:spTgt spid="654"/>
                    </p:tgtEl>
                  </p:cond>
                </p:stCondLst>
                <p:endSync evt="end" delay="0">
                  <p:rtn val="all"/>
                </p:endSync>
                <p:childTnLst>
                  <p:par>
                    <p:cTn id="5588" fill="hold">
                      <p:stCondLst>
                        <p:cond delay="0"/>
                      </p:stCondLst>
                      <p:childTnLst>
                        <p:par>
                          <p:cTn id="5589" fill="hold">
                            <p:stCondLst>
                              <p:cond delay="0"/>
                            </p:stCondLst>
                            <p:childTnLst>
                              <p:par>
                                <p:cTn id="5590" presetID="1" presetClass="exit" presetSubtype="0" fill="hold" grpId="1" nodeType="withEffect">
                                  <p:stCondLst>
                                    <p:cond delay="0"/>
                                  </p:stCondLst>
                                  <p:childTnLst>
                                    <p:set>
                                      <p:cBhvr>
                                        <p:cTn id="5591" dur="1" fill="hold">
                                          <p:stCondLst>
                                            <p:cond delay="0"/>
                                          </p:stCondLst>
                                        </p:cTn>
                                        <p:tgtEl>
                                          <p:spTgt spid="654"/>
                                        </p:tgtEl>
                                        <p:attrNameLst>
                                          <p:attrName>style.visibility</p:attrName>
                                        </p:attrNameLst>
                                      </p:cBhvr>
                                      <p:to>
                                        <p:strVal val="hidden"/>
                                      </p:to>
                                    </p:set>
                                  </p:childTnLst>
                                </p:cTn>
                              </p:par>
                              <p:par>
                                <p:cTn id="5592" presetID="1" presetClass="exit" presetSubtype="0" fill="hold" grpId="1" nodeType="withEffect">
                                  <p:stCondLst>
                                    <p:cond delay="0"/>
                                  </p:stCondLst>
                                  <p:childTnLst>
                                    <p:set>
                                      <p:cBhvr>
                                        <p:cTn id="5593" dur="1" fill="hold">
                                          <p:stCondLst>
                                            <p:cond delay="0"/>
                                          </p:stCondLst>
                                        </p:cTn>
                                        <p:tgtEl>
                                          <p:spTgt spid="653"/>
                                        </p:tgtEl>
                                        <p:attrNameLst>
                                          <p:attrName>style.visibility</p:attrName>
                                        </p:attrNameLst>
                                      </p:cBhvr>
                                      <p:to>
                                        <p:strVal val="hidden"/>
                                      </p:to>
                                    </p:set>
                                  </p:childTnLst>
                                </p:cTn>
                              </p:par>
                              <p:par>
                                <p:cTn id="5594" presetID="1" presetClass="entr" presetSubtype="0" fill="hold" grpId="3" nodeType="withEffect">
                                  <p:stCondLst>
                                    <p:cond delay="0"/>
                                  </p:stCondLst>
                                  <p:childTnLst>
                                    <p:set>
                                      <p:cBhvr>
                                        <p:cTn id="5595" dur="1" fill="hold">
                                          <p:stCondLst>
                                            <p:cond delay="0"/>
                                          </p:stCondLst>
                                        </p:cTn>
                                        <p:tgtEl>
                                          <p:spTgt spid="652"/>
                                        </p:tgtEl>
                                        <p:attrNameLst>
                                          <p:attrName>style.visibility</p:attrName>
                                        </p:attrNameLst>
                                      </p:cBhvr>
                                      <p:to>
                                        <p:strVal val="visible"/>
                                      </p:to>
                                    </p:set>
                                  </p:childTnLst>
                                </p:cTn>
                              </p:par>
                              <p:par>
                                <p:cTn id="5596" presetID="1" presetClass="entr" presetSubtype="0" fill="hold" grpId="3" nodeType="withEffect">
                                  <p:stCondLst>
                                    <p:cond delay="0"/>
                                  </p:stCondLst>
                                  <p:childTnLst>
                                    <p:set>
                                      <p:cBhvr>
                                        <p:cTn id="5597" dur="1" fill="hold">
                                          <p:stCondLst>
                                            <p:cond delay="0"/>
                                          </p:stCondLst>
                                        </p:cTn>
                                        <p:tgtEl>
                                          <p:spTgt spid="651"/>
                                        </p:tgtEl>
                                        <p:attrNameLst>
                                          <p:attrName>style.visibility</p:attrName>
                                        </p:attrNameLst>
                                      </p:cBhvr>
                                      <p:to>
                                        <p:strVal val="visible"/>
                                      </p:to>
                                    </p:set>
                                  </p:childTnLst>
                                </p:cTn>
                              </p:par>
                            </p:childTnLst>
                          </p:cTn>
                        </p:par>
                      </p:childTnLst>
                    </p:cTn>
                  </p:par>
                </p:childTnLst>
              </p:cTn>
              <p:nextCondLst>
                <p:cond evt="onClick" delay="0">
                  <p:tgtEl>
                    <p:spTgt spid="654"/>
                  </p:tgtEl>
                </p:cond>
              </p:nextCondLst>
            </p:seq>
            <p:seq concurrent="1" nextAc="seek">
              <p:cTn id="5598" restart="whenNotActive" fill="hold" evtFilter="cancelBubble" nodeType="interactiveSeq">
                <p:stCondLst>
                  <p:cond evt="onClick" delay="0">
                    <p:tgtEl>
                      <p:spTgt spid="653"/>
                    </p:tgtEl>
                  </p:cond>
                </p:stCondLst>
                <p:endSync evt="end" delay="0">
                  <p:rtn val="all"/>
                </p:endSync>
                <p:childTnLst>
                  <p:par>
                    <p:cTn id="5599" fill="hold">
                      <p:stCondLst>
                        <p:cond delay="0"/>
                      </p:stCondLst>
                      <p:childTnLst>
                        <p:par>
                          <p:cTn id="5600" fill="hold">
                            <p:stCondLst>
                              <p:cond delay="0"/>
                            </p:stCondLst>
                            <p:childTnLst>
                              <p:par>
                                <p:cTn id="5601" presetID="1" presetClass="exit" presetSubtype="0" fill="hold" grpId="2" nodeType="withEffect">
                                  <p:stCondLst>
                                    <p:cond delay="0"/>
                                  </p:stCondLst>
                                  <p:childTnLst>
                                    <p:set>
                                      <p:cBhvr>
                                        <p:cTn id="5602" dur="1" fill="hold">
                                          <p:stCondLst>
                                            <p:cond delay="0"/>
                                          </p:stCondLst>
                                        </p:cTn>
                                        <p:tgtEl>
                                          <p:spTgt spid="653"/>
                                        </p:tgtEl>
                                        <p:attrNameLst>
                                          <p:attrName>style.visibility</p:attrName>
                                        </p:attrNameLst>
                                      </p:cBhvr>
                                      <p:to>
                                        <p:strVal val="hidden"/>
                                      </p:to>
                                    </p:set>
                                  </p:childTnLst>
                                </p:cTn>
                              </p:par>
                              <p:par>
                                <p:cTn id="5603" presetID="1" presetClass="exit" presetSubtype="0" fill="hold" grpId="2" nodeType="withEffect">
                                  <p:stCondLst>
                                    <p:cond delay="0"/>
                                  </p:stCondLst>
                                  <p:childTnLst>
                                    <p:set>
                                      <p:cBhvr>
                                        <p:cTn id="5604" dur="1" fill="hold">
                                          <p:stCondLst>
                                            <p:cond delay="0"/>
                                          </p:stCondLst>
                                        </p:cTn>
                                        <p:tgtEl>
                                          <p:spTgt spid="654"/>
                                        </p:tgtEl>
                                        <p:attrNameLst>
                                          <p:attrName>style.visibility</p:attrName>
                                        </p:attrNameLst>
                                      </p:cBhvr>
                                      <p:to>
                                        <p:strVal val="hidden"/>
                                      </p:to>
                                    </p:set>
                                  </p:childTnLst>
                                </p:cTn>
                              </p:par>
                              <p:par>
                                <p:cTn id="5605" presetID="1" presetClass="entr" presetSubtype="0" fill="hold" grpId="0" nodeType="withEffect">
                                  <p:stCondLst>
                                    <p:cond delay="0"/>
                                  </p:stCondLst>
                                  <p:childTnLst>
                                    <p:set>
                                      <p:cBhvr>
                                        <p:cTn id="5606" dur="1" fill="hold">
                                          <p:stCondLst>
                                            <p:cond delay="0"/>
                                          </p:stCondLst>
                                        </p:cTn>
                                        <p:tgtEl>
                                          <p:spTgt spid="656"/>
                                        </p:tgtEl>
                                        <p:attrNameLst>
                                          <p:attrName>style.visibility</p:attrName>
                                        </p:attrNameLst>
                                      </p:cBhvr>
                                      <p:to>
                                        <p:strVal val="visible"/>
                                      </p:to>
                                    </p:set>
                                  </p:childTnLst>
                                </p:cTn>
                              </p:par>
                              <p:par>
                                <p:cTn id="5607" presetID="1" presetClass="entr" presetSubtype="0" fill="hold" grpId="0" nodeType="withEffect">
                                  <p:stCondLst>
                                    <p:cond delay="0"/>
                                  </p:stCondLst>
                                  <p:childTnLst>
                                    <p:set>
                                      <p:cBhvr>
                                        <p:cTn id="5608" dur="1" fill="hold">
                                          <p:stCondLst>
                                            <p:cond delay="0"/>
                                          </p:stCondLst>
                                        </p:cTn>
                                        <p:tgtEl>
                                          <p:spTgt spid="655"/>
                                        </p:tgtEl>
                                        <p:attrNameLst>
                                          <p:attrName>style.visibility</p:attrName>
                                        </p:attrNameLst>
                                      </p:cBhvr>
                                      <p:to>
                                        <p:strVal val="visible"/>
                                      </p:to>
                                    </p:set>
                                  </p:childTnLst>
                                </p:cTn>
                              </p:par>
                            </p:childTnLst>
                          </p:cTn>
                        </p:par>
                      </p:childTnLst>
                    </p:cTn>
                  </p:par>
                </p:childTnLst>
              </p:cTn>
              <p:nextCondLst>
                <p:cond evt="onClick" delay="0">
                  <p:tgtEl>
                    <p:spTgt spid="653"/>
                  </p:tgtEl>
                </p:cond>
              </p:nextCondLst>
            </p:seq>
            <p:seq concurrent="1" nextAc="seek">
              <p:cTn id="5609" restart="whenNotActive" fill="hold" evtFilter="cancelBubble" nodeType="interactiveSeq">
                <p:stCondLst>
                  <p:cond evt="onClick" delay="0">
                    <p:tgtEl>
                      <p:spTgt spid="656"/>
                    </p:tgtEl>
                  </p:cond>
                </p:stCondLst>
                <p:endSync evt="end" delay="0">
                  <p:rtn val="all"/>
                </p:endSync>
                <p:childTnLst>
                  <p:par>
                    <p:cTn id="5610" fill="hold">
                      <p:stCondLst>
                        <p:cond delay="0"/>
                      </p:stCondLst>
                      <p:childTnLst>
                        <p:par>
                          <p:cTn id="5611" fill="hold">
                            <p:stCondLst>
                              <p:cond delay="0"/>
                            </p:stCondLst>
                            <p:childTnLst>
                              <p:par>
                                <p:cTn id="5612" presetID="1" presetClass="exit" presetSubtype="0" fill="hold" grpId="1" nodeType="withEffect">
                                  <p:stCondLst>
                                    <p:cond delay="0"/>
                                  </p:stCondLst>
                                  <p:childTnLst>
                                    <p:set>
                                      <p:cBhvr>
                                        <p:cTn id="5613" dur="1" fill="hold">
                                          <p:stCondLst>
                                            <p:cond delay="0"/>
                                          </p:stCondLst>
                                        </p:cTn>
                                        <p:tgtEl>
                                          <p:spTgt spid="656"/>
                                        </p:tgtEl>
                                        <p:attrNameLst>
                                          <p:attrName>style.visibility</p:attrName>
                                        </p:attrNameLst>
                                      </p:cBhvr>
                                      <p:to>
                                        <p:strVal val="hidden"/>
                                      </p:to>
                                    </p:set>
                                  </p:childTnLst>
                                </p:cTn>
                              </p:par>
                              <p:par>
                                <p:cTn id="5614" presetID="1" presetClass="exit" presetSubtype="0" fill="hold" grpId="1" nodeType="withEffect">
                                  <p:stCondLst>
                                    <p:cond delay="0"/>
                                  </p:stCondLst>
                                  <p:childTnLst>
                                    <p:set>
                                      <p:cBhvr>
                                        <p:cTn id="5615" dur="1" fill="hold">
                                          <p:stCondLst>
                                            <p:cond delay="0"/>
                                          </p:stCondLst>
                                        </p:cTn>
                                        <p:tgtEl>
                                          <p:spTgt spid="655"/>
                                        </p:tgtEl>
                                        <p:attrNameLst>
                                          <p:attrName>style.visibility</p:attrName>
                                        </p:attrNameLst>
                                      </p:cBhvr>
                                      <p:to>
                                        <p:strVal val="hidden"/>
                                      </p:to>
                                    </p:set>
                                  </p:childTnLst>
                                </p:cTn>
                              </p:par>
                              <p:par>
                                <p:cTn id="5616" presetID="1" presetClass="entr" presetSubtype="0" fill="hold" grpId="0" nodeType="withEffect">
                                  <p:stCondLst>
                                    <p:cond delay="0"/>
                                  </p:stCondLst>
                                  <p:childTnLst>
                                    <p:set>
                                      <p:cBhvr>
                                        <p:cTn id="5617" dur="1" fill="hold">
                                          <p:stCondLst>
                                            <p:cond delay="0"/>
                                          </p:stCondLst>
                                        </p:cTn>
                                        <p:tgtEl>
                                          <p:spTgt spid="654"/>
                                        </p:tgtEl>
                                        <p:attrNameLst>
                                          <p:attrName>style.visibility</p:attrName>
                                        </p:attrNameLst>
                                      </p:cBhvr>
                                      <p:to>
                                        <p:strVal val="visible"/>
                                      </p:to>
                                    </p:set>
                                  </p:childTnLst>
                                </p:cTn>
                              </p:par>
                              <p:par>
                                <p:cTn id="5618" presetID="1" presetClass="entr" presetSubtype="0" fill="hold" grpId="0" nodeType="withEffect">
                                  <p:stCondLst>
                                    <p:cond delay="0"/>
                                  </p:stCondLst>
                                  <p:childTnLst>
                                    <p:set>
                                      <p:cBhvr>
                                        <p:cTn id="5619" dur="1" fill="hold">
                                          <p:stCondLst>
                                            <p:cond delay="0"/>
                                          </p:stCondLst>
                                        </p:cTn>
                                        <p:tgtEl>
                                          <p:spTgt spid="653"/>
                                        </p:tgtEl>
                                        <p:attrNameLst>
                                          <p:attrName>style.visibility</p:attrName>
                                        </p:attrNameLst>
                                      </p:cBhvr>
                                      <p:to>
                                        <p:strVal val="visible"/>
                                      </p:to>
                                    </p:set>
                                  </p:childTnLst>
                                </p:cTn>
                              </p:par>
                            </p:childTnLst>
                          </p:cTn>
                        </p:par>
                      </p:childTnLst>
                    </p:cTn>
                  </p:par>
                </p:childTnLst>
              </p:cTn>
              <p:nextCondLst>
                <p:cond evt="onClick" delay="0">
                  <p:tgtEl>
                    <p:spTgt spid="656"/>
                  </p:tgtEl>
                </p:cond>
              </p:nextCondLst>
            </p:seq>
            <p:seq concurrent="1" nextAc="seek">
              <p:cTn id="5620" restart="whenNotActive" fill="hold" evtFilter="cancelBubble" nodeType="interactiveSeq">
                <p:stCondLst>
                  <p:cond evt="onClick" delay="0">
                    <p:tgtEl>
                      <p:spTgt spid="655"/>
                    </p:tgtEl>
                  </p:cond>
                </p:stCondLst>
                <p:endSync evt="end" delay="0">
                  <p:rtn val="all"/>
                </p:endSync>
                <p:childTnLst>
                  <p:par>
                    <p:cTn id="5621" fill="hold">
                      <p:stCondLst>
                        <p:cond delay="0"/>
                      </p:stCondLst>
                      <p:childTnLst>
                        <p:par>
                          <p:cTn id="5622" fill="hold">
                            <p:stCondLst>
                              <p:cond delay="0"/>
                            </p:stCondLst>
                            <p:childTnLst>
                              <p:par>
                                <p:cTn id="5623" presetID="1" presetClass="exit" presetSubtype="0" fill="hold" grpId="2" nodeType="withEffect">
                                  <p:stCondLst>
                                    <p:cond delay="0"/>
                                  </p:stCondLst>
                                  <p:childTnLst>
                                    <p:set>
                                      <p:cBhvr>
                                        <p:cTn id="5624" dur="1" fill="hold">
                                          <p:stCondLst>
                                            <p:cond delay="0"/>
                                          </p:stCondLst>
                                        </p:cTn>
                                        <p:tgtEl>
                                          <p:spTgt spid="655"/>
                                        </p:tgtEl>
                                        <p:attrNameLst>
                                          <p:attrName>style.visibility</p:attrName>
                                        </p:attrNameLst>
                                      </p:cBhvr>
                                      <p:to>
                                        <p:strVal val="hidden"/>
                                      </p:to>
                                    </p:set>
                                  </p:childTnLst>
                                </p:cTn>
                              </p:par>
                              <p:par>
                                <p:cTn id="5625" presetID="1" presetClass="exit" presetSubtype="0" fill="hold" grpId="2" nodeType="withEffect">
                                  <p:stCondLst>
                                    <p:cond delay="0"/>
                                  </p:stCondLst>
                                  <p:childTnLst>
                                    <p:set>
                                      <p:cBhvr>
                                        <p:cTn id="5626" dur="1" fill="hold">
                                          <p:stCondLst>
                                            <p:cond delay="0"/>
                                          </p:stCondLst>
                                        </p:cTn>
                                        <p:tgtEl>
                                          <p:spTgt spid="656"/>
                                        </p:tgtEl>
                                        <p:attrNameLst>
                                          <p:attrName>style.visibility</p:attrName>
                                        </p:attrNameLst>
                                      </p:cBhvr>
                                      <p:to>
                                        <p:strVal val="hidden"/>
                                      </p:to>
                                    </p:set>
                                  </p:childTnLst>
                                </p:cTn>
                              </p:par>
                              <p:par>
                                <p:cTn id="5627" presetID="1" presetClass="entr" presetSubtype="0" fill="hold" grpId="3" nodeType="withEffect">
                                  <p:stCondLst>
                                    <p:cond delay="0"/>
                                  </p:stCondLst>
                                  <p:childTnLst>
                                    <p:set>
                                      <p:cBhvr>
                                        <p:cTn id="5628" dur="1" fill="hold">
                                          <p:stCondLst>
                                            <p:cond delay="0"/>
                                          </p:stCondLst>
                                        </p:cTn>
                                        <p:tgtEl>
                                          <p:spTgt spid="658"/>
                                        </p:tgtEl>
                                        <p:attrNameLst>
                                          <p:attrName>style.visibility</p:attrName>
                                        </p:attrNameLst>
                                      </p:cBhvr>
                                      <p:to>
                                        <p:strVal val="visible"/>
                                      </p:to>
                                    </p:set>
                                  </p:childTnLst>
                                </p:cTn>
                              </p:par>
                              <p:par>
                                <p:cTn id="5629" presetID="1" presetClass="entr" presetSubtype="0" fill="hold" grpId="3" nodeType="withEffect">
                                  <p:stCondLst>
                                    <p:cond delay="0"/>
                                  </p:stCondLst>
                                  <p:childTnLst>
                                    <p:set>
                                      <p:cBhvr>
                                        <p:cTn id="5630" dur="1" fill="hold">
                                          <p:stCondLst>
                                            <p:cond delay="0"/>
                                          </p:stCondLst>
                                        </p:cTn>
                                        <p:tgtEl>
                                          <p:spTgt spid="657"/>
                                        </p:tgtEl>
                                        <p:attrNameLst>
                                          <p:attrName>style.visibility</p:attrName>
                                        </p:attrNameLst>
                                      </p:cBhvr>
                                      <p:to>
                                        <p:strVal val="visible"/>
                                      </p:to>
                                    </p:set>
                                  </p:childTnLst>
                                </p:cTn>
                              </p:par>
                            </p:childTnLst>
                          </p:cTn>
                        </p:par>
                      </p:childTnLst>
                    </p:cTn>
                  </p:par>
                </p:childTnLst>
              </p:cTn>
              <p:nextCondLst>
                <p:cond evt="onClick" delay="0">
                  <p:tgtEl>
                    <p:spTgt spid="655"/>
                  </p:tgtEl>
                </p:cond>
              </p:nextCondLst>
            </p:seq>
            <p:seq concurrent="1" nextAc="seek">
              <p:cTn id="5631" restart="whenNotActive" fill="hold" evtFilter="cancelBubble" nodeType="interactiveSeq">
                <p:stCondLst>
                  <p:cond evt="onClick" delay="0">
                    <p:tgtEl>
                      <p:spTgt spid="658"/>
                    </p:tgtEl>
                  </p:cond>
                </p:stCondLst>
                <p:endSync evt="end" delay="0">
                  <p:rtn val="all"/>
                </p:endSync>
                <p:childTnLst>
                  <p:par>
                    <p:cTn id="5632" fill="hold">
                      <p:stCondLst>
                        <p:cond delay="0"/>
                      </p:stCondLst>
                      <p:childTnLst>
                        <p:par>
                          <p:cTn id="5633" fill="hold">
                            <p:stCondLst>
                              <p:cond delay="0"/>
                            </p:stCondLst>
                            <p:childTnLst>
                              <p:par>
                                <p:cTn id="5634" presetID="1" presetClass="exit" presetSubtype="0" fill="hold" grpId="1" nodeType="withEffect">
                                  <p:stCondLst>
                                    <p:cond delay="0"/>
                                  </p:stCondLst>
                                  <p:childTnLst>
                                    <p:set>
                                      <p:cBhvr>
                                        <p:cTn id="5635" dur="1" fill="hold">
                                          <p:stCondLst>
                                            <p:cond delay="0"/>
                                          </p:stCondLst>
                                        </p:cTn>
                                        <p:tgtEl>
                                          <p:spTgt spid="658"/>
                                        </p:tgtEl>
                                        <p:attrNameLst>
                                          <p:attrName>style.visibility</p:attrName>
                                        </p:attrNameLst>
                                      </p:cBhvr>
                                      <p:to>
                                        <p:strVal val="hidden"/>
                                      </p:to>
                                    </p:set>
                                  </p:childTnLst>
                                </p:cTn>
                              </p:par>
                              <p:par>
                                <p:cTn id="5636" presetID="1" presetClass="exit" presetSubtype="0" fill="hold" grpId="1" nodeType="withEffect">
                                  <p:stCondLst>
                                    <p:cond delay="0"/>
                                  </p:stCondLst>
                                  <p:childTnLst>
                                    <p:set>
                                      <p:cBhvr>
                                        <p:cTn id="5637" dur="1" fill="hold">
                                          <p:stCondLst>
                                            <p:cond delay="0"/>
                                          </p:stCondLst>
                                        </p:cTn>
                                        <p:tgtEl>
                                          <p:spTgt spid="657"/>
                                        </p:tgtEl>
                                        <p:attrNameLst>
                                          <p:attrName>style.visibility</p:attrName>
                                        </p:attrNameLst>
                                      </p:cBhvr>
                                      <p:to>
                                        <p:strVal val="hidden"/>
                                      </p:to>
                                    </p:set>
                                  </p:childTnLst>
                                </p:cTn>
                              </p:par>
                              <p:par>
                                <p:cTn id="5638" presetID="1" presetClass="entr" presetSubtype="0" fill="hold" grpId="3" nodeType="withEffect">
                                  <p:stCondLst>
                                    <p:cond delay="0"/>
                                  </p:stCondLst>
                                  <p:childTnLst>
                                    <p:set>
                                      <p:cBhvr>
                                        <p:cTn id="5639" dur="1" fill="hold">
                                          <p:stCondLst>
                                            <p:cond delay="0"/>
                                          </p:stCondLst>
                                        </p:cTn>
                                        <p:tgtEl>
                                          <p:spTgt spid="656"/>
                                        </p:tgtEl>
                                        <p:attrNameLst>
                                          <p:attrName>style.visibility</p:attrName>
                                        </p:attrNameLst>
                                      </p:cBhvr>
                                      <p:to>
                                        <p:strVal val="visible"/>
                                      </p:to>
                                    </p:set>
                                  </p:childTnLst>
                                </p:cTn>
                              </p:par>
                              <p:par>
                                <p:cTn id="5640" presetID="1" presetClass="entr" presetSubtype="0" fill="hold" grpId="3" nodeType="withEffect">
                                  <p:stCondLst>
                                    <p:cond delay="0"/>
                                  </p:stCondLst>
                                  <p:childTnLst>
                                    <p:set>
                                      <p:cBhvr>
                                        <p:cTn id="5641" dur="1" fill="hold">
                                          <p:stCondLst>
                                            <p:cond delay="0"/>
                                          </p:stCondLst>
                                        </p:cTn>
                                        <p:tgtEl>
                                          <p:spTgt spid="655"/>
                                        </p:tgtEl>
                                        <p:attrNameLst>
                                          <p:attrName>style.visibility</p:attrName>
                                        </p:attrNameLst>
                                      </p:cBhvr>
                                      <p:to>
                                        <p:strVal val="visible"/>
                                      </p:to>
                                    </p:set>
                                  </p:childTnLst>
                                </p:cTn>
                              </p:par>
                            </p:childTnLst>
                          </p:cTn>
                        </p:par>
                      </p:childTnLst>
                    </p:cTn>
                  </p:par>
                </p:childTnLst>
              </p:cTn>
              <p:nextCondLst>
                <p:cond evt="onClick" delay="0">
                  <p:tgtEl>
                    <p:spTgt spid="658"/>
                  </p:tgtEl>
                </p:cond>
              </p:nextCondLst>
            </p:seq>
            <p:seq concurrent="1" nextAc="seek">
              <p:cTn id="5642" restart="whenNotActive" fill="hold" evtFilter="cancelBubble" nodeType="interactiveSeq">
                <p:stCondLst>
                  <p:cond evt="onClick" delay="0">
                    <p:tgtEl>
                      <p:spTgt spid="657"/>
                    </p:tgtEl>
                  </p:cond>
                </p:stCondLst>
                <p:endSync evt="end" delay="0">
                  <p:rtn val="all"/>
                </p:endSync>
                <p:childTnLst>
                  <p:par>
                    <p:cTn id="5643" fill="hold">
                      <p:stCondLst>
                        <p:cond delay="0"/>
                      </p:stCondLst>
                      <p:childTnLst>
                        <p:par>
                          <p:cTn id="5644" fill="hold">
                            <p:stCondLst>
                              <p:cond delay="0"/>
                            </p:stCondLst>
                            <p:childTnLst>
                              <p:par>
                                <p:cTn id="5645" presetID="1" presetClass="exit" presetSubtype="0" fill="hold" grpId="2" nodeType="withEffect">
                                  <p:stCondLst>
                                    <p:cond delay="0"/>
                                  </p:stCondLst>
                                  <p:childTnLst>
                                    <p:set>
                                      <p:cBhvr>
                                        <p:cTn id="5646" dur="1" fill="hold">
                                          <p:stCondLst>
                                            <p:cond delay="0"/>
                                          </p:stCondLst>
                                        </p:cTn>
                                        <p:tgtEl>
                                          <p:spTgt spid="657"/>
                                        </p:tgtEl>
                                        <p:attrNameLst>
                                          <p:attrName>style.visibility</p:attrName>
                                        </p:attrNameLst>
                                      </p:cBhvr>
                                      <p:to>
                                        <p:strVal val="hidden"/>
                                      </p:to>
                                    </p:set>
                                  </p:childTnLst>
                                </p:cTn>
                              </p:par>
                              <p:par>
                                <p:cTn id="5647" presetID="1" presetClass="exit" presetSubtype="0" fill="hold" grpId="2" nodeType="withEffect">
                                  <p:stCondLst>
                                    <p:cond delay="0"/>
                                  </p:stCondLst>
                                  <p:childTnLst>
                                    <p:set>
                                      <p:cBhvr>
                                        <p:cTn id="5648" dur="1" fill="hold">
                                          <p:stCondLst>
                                            <p:cond delay="0"/>
                                          </p:stCondLst>
                                        </p:cTn>
                                        <p:tgtEl>
                                          <p:spTgt spid="658"/>
                                        </p:tgtEl>
                                        <p:attrNameLst>
                                          <p:attrName>style.visibility</p:attrName>
                                        </p:attrNameLst>
                                      </p:cBhvr>
                                      <p:to>
                                        <p:strVal val="hidden"/>
                                      </p:to>
                                    </p:set>
                                  </p:childTnLst>
                                </p:cTn>
                              </p:par>
                              <p:par>
                                <p:cTn id="5649" presetID="1" presetClass="entr" presetSubtype="0" fill="hold" grpId="0" nodeType="withEffect">
                                  <p:stCondLst>
                                    <p:cond delay="0"/>
                                  </p:stCondLst>
                                  <p:childTnLst>
                                    <p:set>
                                      <p:cBhvr>
                                        <p:cTn id="5650" dur="1" fill="hold">
                                          <p:stCondLst>
                                            <p:cond delay="0"/>
                                          </p:stCondLst>
                                        </p:cTn>
                                        <p:tgtEl>
                                          <p:spTgt spid="659"/>
                                        </p:tgtEl>
                                        <p:attrNameLst>
                                          <p:attrName>style.visibility</p:attrName>
                                        </p:attrNameLst>
                                      </p:cBhvr>
                                      <p:to>
                                        <p:strVal val="visible"/>
                                      </p:to>
                                    </p:set>
                                  </p:childTnLst>
                                </p:cTn>
                              </p:par>
                              <p:par>
                                <p:cTn id="5651" presetID="1" presetClass="entr" presetSubtype="0" fill="hold" grpId="0" nodeType="withEffect">
                                  <p:stCondLst>
                                    <p:cond delay="0"/>
                                  </p:stCondLst>
                                  <p:childTnLst>
                                    <p:set>
                                      <p:cBhvr>
                                        <p:cTn id="5652" dur="1" fill="hold">
                                          <p:stCondLst>
                                            <p:cond delay="0"/>
                                          </p:stCondLst>
                                        </p:cTn>
                                        <p:tgtEl>
                                          <p:spTgt spid="660"/>
                                        </p:tgtEl>
                                        <p:attrNameLst>
                                          <p:attrName>style.visibility</p:attrName>
                                        </p:attrNameLst>
                                      </p:cBhvr>
                                      <p:to>
                                        <p:strVal val="visible"/>
                                      </p:to>
                                    </p:set>
                                  </p:childTnLst>
                                </p:cTn>
                              </p:par>
                            </p:childTnLst>
                          </p:cTn>
                        </p:par>
                      </p:childTnLst>
                    </p:cTn>
                  </p:par>
                </p:childTnLst>
              </p:cTn>
              <p:nextCondLst>
                <p:cond evt="onClick" delay="0">
                  <p:tgtEl>
                    <p:spTgt spid="657"/>
                  </p:tgtEl>
                </p:cond>
              </p:nextCondLst>
            </p:seq>
            <p:seq concurrent="1" nextAc="seek">
              <p:cTn id="5653" restart="whenNotActive" fill="hold" evtFilter="cancelBubble" nodeType="interactiveSeq">
                <p:stCondLst>
                  <p:cond evt="onClick" delay="0">
                    <p:tgtEl>
                      <p:spTgt spid="660"/>
                    </p:tgtEl>
                  </p:cond>
                </p:stCondLst>
                <p:endSync evt="end" delay="0">
                  <p:rtn val="all"/>
                </p:endSync>
                <p:childTnLst>
                  <p:par>
                    <p:cTn id="5654" fill="hold">
                      <p:stCondLst>
                        <p:cond delay="0"/>
                      </p:stCondLst>
                      <p:childTnLst>
                        <p:par>
                          <p:cTn id="5655" fill="hold">
                            <p:stCondLst>
                              <p:cond delay="0"/>
                            </p:stCondLst>
                            <p:childTnLst>
                              <p:par>
                                <p:cTn id="5656" presetID="1" presetClass="exit" presetSubtype="0" fill="hold" grpId="1" nodeType="withEffect">
                                  <p:stCondLst>
                                    <p:cond delay="0"/>
                                  </p:stCondLst>
                                  <p:childTnLst>
                                    <p:set>
                                      <p:cBhvr>
                                        <p:cTn id="5657" dur="1" fill="hold">
                                          <p:stCondLst>
                                            <p:cond delay="0"/>
                                          </p:stCondLst>
                                        </p:cTn>
                                        <p:tgtEl>
                                          <p:spTgt spid="659"/>
                                        </p:tgtEl>
                                        <p:attrNameLst>
                                          <p:attrName>style.visibility</p:attrName>
                                        </p:attrNameLst>
                                      </p:cBhvr>
                                      <p:to>
                                        <p:strVal val="hidden"/>
                                      </p:to>
                                    </p:set>
                                  </p:childTnLst>
                                </p:cTn>
                              </p:par>
                              <p:par>
                                <p:cTn id="5658" presetID="1" presetClass="exit" presetSubtype="0" fill="hold" grpId="1" nodeType="withEffect">
                                  <p:stCondLst>
                                    <p:cond delay="0"/>
                                  </p:stCondLst>
                                  <p:childTnLst>
                                    <p:set>
                                      <p:cBhvr>
                                        <p:cTn id="5659" dur="1" fill="hold">
                                          <p:stCondLst>
                                            <p:cond delay="0"/>
                                          </p:stCondLst>
                                        </p:cTn>
                                        <p:tgtEl>
                                          <p:spTgt spid="660"/>
                                        </p:tgtEl>
                                        <p:attrNameLst>
                                          <p:attrName>style.visibility</p:attrName>
                                        </p:attrNameLst>
                                      </p:cBhvr>
                                      <p:to>
                                        <p:strVal val="hidden"/>
                                      </p:to>
                                    </p:set>
                                  </p:childTnLst>
                                </p:cTn>
                              </p:par>
                              <p:par>
                                <p:cTn id="5660" presetID="1" presetClass="entr" presetSubtype="0" fill="hold" grpId="0" nodeType="withEffect">
                                  <p:stCondLst>
                                    <p:cond delay="0"/>
                                  </p:stCondLst>
                                  <p:childTnLst>
                                    <p:set>
                                      <p:cBhvr>
                                        <p:cTn id="5661" dur="1" fill="hold">
                                          <p:stCondLst>
                                            <p:cond delay="0"/>
                                          </p:stCondLst>
                                        </p:cTn>
                                        <p:tgtEl>
                                          <p:spTgt spid="658"/>
                                        </p:tgtEl>
                                        <p:attrNameLst>
                                          <p:attrName>style.visibility</p:attrName>
                                        </p:attrNameLst>
                                      </p:cBhvr>
                                      <p:to>
                                        <p:strVal val="visible"/>
                                      </p:to>
                                    </p:set>
                                  </p:childTnLst>
                                </p:cTn>
                              </p:par>
                              <p:par>
                                <p:cTn id="5662" presetID="1" presetClass="entr" presetSubtype="0" fill="hold" grpId="0" nodeType="withEffect">
                                  <p:stCondLst>
                                    <p:cond delay="0"/>
                                  </p:stCondLst>
                                  <p:childTnLst>
                                    <p:set>
                                      <p:cBhvr>
                                        <p:cTn id="5663" dur="1" fill="hold">
                                          <p:stCondLst>
                                            <p:cond delay="0"/>
                                          </p:stCondLst>
                                        </p:cTn>
                                        <p:tgtEl>
                                          <p:spTgt spid="657"/>
                                        </p:tgtEl>
                                        <p:attrNameLst>
                                          <p:attrName>style.visibility</p:attrName>
                                        </p:attrNameLst>
                                      </p:cBhvr>
                                      <p:to>
                                        <p:strVal val="visible"/>
                                      </p:to>
                                    </p:set>
                                  </p:childTnLst>
                                </p:cTn>
                              </p:par>
                            </p:childTnLst>
                          </p:cTn>
                        </p:par>
                      </p:childTnLst>
                    </p:cTn>
                  </p:par>
                </p:childTnLst>
              </p:cTn>
              <p:nextCondLst>
                <p:cond evt="onClick" delay="0">
                  <p:tgtEl>
                    <p:spTgt spid="660"/>
                  </p:tgtEl>
                </p:cond>
              </p:nextCondLst>
            </p:seq>
            <p:seq concurrent="1" nextAc="seek">
              <p:cTn id="5664" restart="whenNotActive" fill="hold" evtFilter="cancelBubble" nodeType="interactiveSeq">
                <p:stCondLst>
                  <p:cond evt="onClick" delay="0">
                    <p:tgtEl>
                      <p:spTgt spid="659"/>
                    </p:tgtEl>
                  </p:cond>
                </p:stCondLst>
                <p:endSync evt="end" delay="0">
                  <p:rtn val="all"/>
                </p:endSync>
                <p:childTnLst>
                  <p:par>
                    <p:cTn id="5665" fill="hold">
                      <p:stCondLst>
                        <p:cond delay="0"/>
                      </p:stCondLst>
                      <p:childTnLst>
                        <p:par>
                          <p:cTn id="5666" fill="hold">
                            <p:stCondLst>
                              <p:cond delay="0"/>
                            </p:stCondLst>
                            <p:childTnLst>
                              <p:par>
                                <p:cTn id="5667" presetID="1" presetClass="exit" presetSubtype="0" fill="hold" grpId="2" nodeType="withEffect">
                                  <p:stCondLst>
                                    <p:cond delay="0"/>
                                  </p:stCondLst>
                                  <p:childTnLst>
                                    <p:set>
                                      <p:cBhvr>
                                        <p:cTn id="5668" dur="1" fill="hold">
                                          <p:stCondLst>
                                            <p:cond delay="0"/>
                                          </p:stCondLst>
                                        </p:cTn>
                                        <p:tgtEl>
                                          <p:spTgt spid="659"/>
                                        </p:tgtEl>
                                        <p:attrNameLst>
                                          <p:attrName>style.visibility</p:attrName>
                                        </p:attrNameLst>
                                      </p:cBhvr>
                                      <p:to>
                                        <p:strVal val="hidden"/>
                                      </p:to>
                                    </p:set>
                                  </p:childTnLst>
                                </p:cTn>
                              </p:par>
                              <p:par>
                                <p:cTn id="5669" presetID="1" presetClass="exit" presetSubtype="0" fill="hold" grpId="3" nodeType="withEffect">
                                  <p:stCondLst>
                                    <p:cond delay="0"/>
                                  </p:stCondLst>
                                  <p:childTnLst>
                                    <p:set>
                                      <p:cBhvr>
                                        <p:cTn id="5670" dur="1" fill="hold">
                                          <p:stCondLst>
                                            <p:cond delay="0"/>
                                          </p:stCondLst>
                                        </p:cTn>
                                        <p:tgtEl>
                                          <p:spTgt spid="660"/>
                                        </p:tgtEl>
                                        <p:attrNameLst>
                                          <p:attrName>style.visibility</p:attrName>
                                        </p:attrNameLst>
                                      </p:cBhvr>
                                      <p:to>
                                        <p:strVal val="hidden"/>
                                      </p:to>
                                    </p:set>
                                  </p:childTnLst>
                                </p:cTn>
                              </p:par>
                              <p:par>
                                <p:cTn id="5671" presetID="1" presetClass="entr" presetSubtype="0" fill="hold" grpId="0" nodeType="withEffect">
                                  <p:stCondLst>
                                    <p:cond delay="0"/>
                                  </p:stCondLst>
                                  <p:childTnLst>
                                    <p:set>
                                      <p:cBhvr>
                                        <p:cTn id="5672" dur="1" fill="hold">
                                          <p:stCondLst>
                                            <p:cond delay="0"/>
                                          </p:stCondLst>
                                        </p:cTn>
                                        <p:tgtEl>
                                          <p:spTgt spid="662"/>
                                        </p:tgtEl>
                                        <p:attrNameLst>
                                          <p:attrName>style.visibility</p:attrName>
                                        </p:attrNameLst>
                                      </p:cBhvr>
                                      <p:to>
                                        <p:strVal val="visible"/>
                                      </p:to>
                                    </p:set>
                                  </p:childTnLst>
                                </p:cTn>
                              </p:par>
                              <p:par>
                                <p:cTn id="5673" presetID="1" presetClass="entr" presetSubtype="0" fill="hold" grpId="0" nodeType="withEffect">
                                  <p:stCondLst>
                                    <p:cond delay="0"/>
                                  </p:stCondLst>
                                  <p:childTnLst>
                                    <p:set>
                                      <p:cBhvr>
                                        <p:cTn id="5674" dur="1" fill="hold">
                                          <p:stCondLst>
                                            <p:cond delay="0"/>
                                          </p:stCondLst>
                                        </p:cTn>
                                        <p:tgtEl>
                                          <p:spTgt spid="661"/>
                                        </p:tgtEl>
                                        <p:attrNameLst>
                                          <p:attrName>style.visibility</p:attrName>
                                        </p:attrNameLst>
                                      </p:cBhvr>
                                      <p:to>
                                        <p:strVal val="visible"/>
                                      </p:to>
                                    </p:set>
                                  </p:childTnLst>
                                </p:cTn>
                              </p:par>
                            </p:childTnLst>
                          </p:cTn>
                        </p:par>
                      </p:childTnLst>
                    </p:cTn>
                  </p:par>
                </p:childTnLst>
              </p:cTn>
              <p:nextCondLst>
                <p:cond evt="onClick" delay="0">
                  <p:tgtEl>
                    <p:spTgt spid="659"/>
                  </p:tgtEl>
                </p:cond>
              </p:nextCondLst>
            </p:seq>
            <p:seq concurrent="1" nextAc="seek">
              <p:cTn id="5675" restart="whenNotActive" fill="hold" evtFilter="cancelBubble" nodeType="interactiveSeq">
                <p:stCondLst>
                  <p:cond evt="onClick" delay="0">
                    <p:tgtEl>
                      <p:spTgt spid="662"/>
                    </p:tgtEl>
                  </p:cond>
                </p:stCondLst>
                <p:endSync evt="end" delay="0">
                  <p:rtn val="all"/>
                </p:endSync>
                <p:childTnLst>
                  <p:par>
                    <p:cTn id="5676" fill="hold">
                      <p:stCondLst>
                        <p:cond delay="0"/>
                      </p:stCondLst>
                      <p:childTnLst>
                        <p:par>
                          <p:cTn id="5677" fill="hold">
                            <p:stCondLst>
                              <p:cond delay="0"/>
                            </p:stCondLst>
                            <p:childTnLst>
                              <p:par>
                                <p:cTn id="5678" presetID="1" presetClass="exit" presetSubtype="0" fill="hold" grpId="1" nodeType="withEffect">
                                  <p:stCondLst>
                                    <p:cond delay="0"/>
                                  </p:stCondLst>
                                  <p:childTnLst>
                                    <p:set>
                                      <p:cBhvr>
                                        <p:cTn id="5679" dur="1" fill="hold">
                                          <p:stCondLst>
                                            <p:cond delay="0"/>
                                          </p:stCondLst>
                                        </p:cTn>
                                        <p:tgtEl>
                                          <p:spTgt spid="662"/>
                                        </p:tgtEl>
                                        <p:attrNameLst>
                                          <p:attrName>style.visibility</p:attrName>
                                        </p:attrNameLst>
                                      </p:cBhvr>
                                      <p:to>
                                        <p:strVal val="hidden"/>
                                      </p:to>
                                    </p:set>
                                  </p:childTnLst>
                                </p:cTn>
                              </p:par>
                              <p:par>
                                <p:cTn id="5680" presetID="1" presetClass="exit" presetSubtype="0" fill="hold" grpId="1" nodeType="withEffect">
                                  <p:stCondLst>
                                    <p:cond delay="0"/>
                                  </p:stCondLst>
                                  <p:childTnLst>
                                    <p:set>
                                      <p:cBhvr>
                                        <p:cTn id="5681" dur="1" fill="hold">
                                          <p:stCondLst>
                                            <p:cond delay="0"/>
                                          </p:stCondLst>
                                        </p:cTn>
                                        <p:tgtEl>
                                          <p:spTgt spid="661"/>
                                        </p:tgtEl>
                                        <p:attrNameLst>
                                          <p:attrName>style.visibility</p:attrName>
                                        </p:attrNameLst>
                                      </p:cBhvr>
                                      <p:to>
                                        <p:strVal val="hidden"/>
                                      </p:to>
                                    </p:set>
                                  </p:childTnLst>
                                </p:cTn>
                              </p:par>
                              <p:par>
                                <p:cTn id="5682" presetID="1" presetClass="entr" presetSubtype="0" fill="hold" grpId="3" nodeType="withEffect">
                                  <p:stCondLst>
                                    <p:cond delay="0"/>
                                  </p:stCondLst>
                                  <p:childTnLst>
                                    <p:set>
                                      <p:cBhvr>
                                        <p:cTn id="5683" dur="1" fill="hold">
                                          <p:stCondLst>
                                            <p:cond delay="0"/>
                                          </p:stCondLst>
                                        </p:cTn>
                                        <p:tgtEl>
                                          <p:spTgt spid="659"/>
                                        </p:tgtEl>
                                        <p:attrNameLst>
                                          <p:attrName>style.visibility</p:attrName>
                                        </p:attrNameLst>
                                      </p:cBhvr>
                                      <p:to>
                                        <p:strVal val="visible"/>
                                      </p:to>
                                    </p:set>
                                  </p:childTnLst>
                                </p:cTn>
                              </p:par>
                              <p:par>
                                <p:cTn id="5684" presetID="1" presetClass="entr" presetSubtype="0" fill="hold" grpId="2" nodeType="withEffect">
                                  <p:stCondLst>
                                    <p:cond delay="0"/>
                                  </p:stCondLst>
                                  <p:childTnLst>
                                    <p:set>
                                      <p:cBhvr>
                                        <p:cTn id="5685" dur="1" fill="hold">
                                          <p:stCondLst>
                                            <p:cond delay="0"/>
                                          </p:stCondLst>
                                        </p:cTn>
                                        <p:tgtEl>
                                          <p:spTgt spid="660"/>
                                        </p:tgtEl>
                                        <p:attrNameLst>
                                          <p:attrName>style.visibility</p:attrName>
                                        </p:attrNameLst>
                                      </p:cBhvr>
                                      <p:to>
                                        <p:strVal val="visible"/>
                                      </p:to>
                                    </p:set>
                                  </p:childTnLst>
                                </p:cTn>
                              </p:par>
                            </p:childTnLst>
                          </p:cTn>
                        </p:par>
                      </p:childTnLst>
                    </p:cTn>
                  </p:par>
                </p:childTnLst>
              </p:cTn>
              <p:nextCondLst>
                <p:cond evt="onClick" delay="0">
                  <p:tgtEl>
                    <p:spTgt spid="662"/>
                  </p:tgtEl>
                </p:cond>
              </p:nextCondLst>
            </p:seq>
            <p:seq concurrent="1" nextAc="seek">
              <p:cTn id="5686" restart="whenNotActive" fill="hold" evtFilter="cancelBubble" nodeType="interactiveSeq">
                <p:stCondLst>
                  <p:cond evt="onClick" delay="0">
                    <p:tgtEl>
                      <p:spTgt spid="661"/>
                    </p:tgtEl>
                  </p:cond>
                </p:stCondLst>
                <p:endSync evt="end" delay="0">
                  <p:rtn val="all"/>
                </p:endSync>
                <p:childTnLst>
                  <p:par>
                    <p:cTn id="5687" fill="hold">
                      <p:stCondLst>
                        <p:cond delay="0"/>
                      </p:stCondLst>
                      <p:childTnLst>
                        <p:par>
                          <p:cTn id="5688" fill="hold">
                            <p:stCondLst>
                              <p:cond delay="0"/>
                            </p:stCondLst>
                            <p:childTnLst>
                              <p:par>
                                <p:cTn id="5689" presetID="1" presetClass="exit" presetSubtype="0" fill="hold" grpId="2" nodeType="withEffect">
                                  <p:stCondLst>
                                    <p:cond delay="0"/>
                                  </p:stCondLst>
                                  <p:childTnLst>
                                    <p:set>
                                      <p:cBhvr>
                                        <p:cTn id="5690" dur="1" fill="hold">
                                          <p:stCondLst>
                                            <p:cond delay="0"/>
                                          </p:stCondLst>
                                        </p:cTn>
                                        <p:tgtEl>
                                          <p:spTgt spid="661"/>
                                        </p:tgtEl>
                                        <p:attrNameLst>
                                          <p:attrName>style.visibility</p:attrName>
                                        </p:attrNameLst>
                                      </p:cBhvr>
                                      <p:to>
                                        <p:strVal val="hidden"/>
                                      </p:to>
                                    </p:set>
                                  </p:childTnLst>
                                </p:cTn>
                              </p:par>
                              <p:par>
                                <p:cTn id="5691" presetID="1" presetClass="exit" presetSubtype="0" fill="hold" grpId="2" nodeType="withEffect">
                                  <p:stCondLst>
                                    <p:cond delay="0"/>
                                  </p:stCondLst>
                                  <p:childTnLst>
                                    <p:set>
                                      <p:cBhvr>
                                        <p:cTn id="5692" dur="1" fill="hold">
                                          <p:stCondLst>
                                            <p:cond delay="0"/>
                                          </p:stCondLst>
                                        </p:cTn>
                                        <p:tgtEl>
                                          <p:spTgt spid="662"/>
                                        </p:tgtEl>
                                        <p:attrNameLst>
                                          <p:attrName>style.visibility</p:attrName>
                                        </p:attrNameLst>
                                      </p:cBhvr>
                                      <p:to>
                                        <p:strVal val="hidden"/>
                                      </p:to>
                                    </p:set>
                                  </p:childTnLst>
                                </p:cTn>
                              </p:par>
                              <p:par>
                                <p:cTn id="5693" presetID="1" presetClass="entr" presetSubtype="0" fill="hold" grpId="3" nodeType="withEffect">
                                  <p:stCondLst>
                                    <p:cond delay="0"/>
                                  </p:stCondLst>
                                  <p:childTnLst>
                                    <p:set>
                                      <p:cBhvr>
                                        <p:cTn id="5694" dur="1" fill="hold">
                                          <p:stCondLst>
                                            <p:cond delay="0"/>
                                          </p:stCondLst>
                                        </p:cTn>
                                        <p:tgtEl>
                                          <p:spTgt spid="664"/>
                                        </p:tgtEl>
                                        <p:attrNameLst>
                                          <p:attrName>style.visibility</p:attrName>
                                        </p:attrNameLst>
                                      </p:cBhvr>
                                      <p:to>
                                        <p:strVal val="visible"/>
                                      </p:to>
                                    </p:set>
                                  </p:childTnLst>
                                </p:cTn>
                              </p:par>
                              <p:par>
                                <p:cTn id="5695" presetID="1" presetClass="entr" presetSubtype="0" fill="hold" grpId="3" nodeType="withEffect">
                                  <p:stCondLst>
                                    <p:cond delay="0"/>
                                  </p:stCondLst>
                                  <p:childTnLst>
                                    <p:set>
                                      <p:cBhvr>
                                        <p:cTn id="5696" dur="1" fill="hold">
                                          <p:stCondLst>
                                            <p:cond delay="0"/>
                                          </p:stCondLst>
                                        </p:cTn>
                                        <p:tgtEl>
                                          <p:spTgt spid="663"/>
                                        </p:tgtEl>
                                        <p:attrNameLst>
                                          <p:attrName>style.visibility</p:attrName>
                                        </p:attrNameLst>
                                      </p:cBhvr>
                                      <p:to>
                                        <p:strVal val="visible"/>
                                      </p:to>
                                    </p:set>
                                  </p:childTnLst>
                                </p:cTn>
                              </p:par>
                            </p:childTnLst>
                          </p:cTn>
                        </p:par>
                      </p:childTnLst>
                    </p:cTn>
                  </p:par>
                </p:childTnLst>
              </p:cTn>
              <p:nextCondLst>
                <p:cond evt="onClick" delay="0">
                  <p:tgtEl>
                    <p:spTgt spid="661"/>
                  </p:tgtEl>
                </p:cond>
              </p:nextCondLst>
            </p:seq>
            <p:seq concurrent="1" nextAc="seek">
              <p:cTn id="5697" restart="whenNotActive" fill="hold" evtFilter="cancelBubble" nodeType="interactiveSeq">
                <p:stCondLst>
                  <p:cond evt="onClick" delay="0">
                    <p:tgtEl>
                      <p:spTgt spid="664"/>
                    </p:tgtEl>
                  </p:cond>
                </p:stCondLst>
                <p:endSync evt="end" delay="0">
                  <p:rtn val="all"/>
                </p:endSync>
                <p:childTnLst>
                  <p:par>
                    <p:cTn id="5698" fill="hold">
                      <p:stCondLst>
                        <p:cond delay="0"/>
                      </p:stCondLst>
                      <p:childTnLst>
                        <p:par>
                          <p:cTn id="5699" fill="hold">
                            <p:stCondLst>
                              <p:cond delay="0"/>
                            </p:stCondLst>
                            <p:childTnLst>
                              <p:par>
                                <p:cTn id="5700" presetID="1" presetClass="exit" presetSubtype="0" fill="hold" grpId="1" nodeType="withEffect">
                                  <p:stCondLst>
                                    <p:cond delay="0"/>
                                  </p:stCondLst>
                                  <p:childTnLst>
                                    <p:set>
                                      <p:cBhvr>
                                        <p:cTn id="5701" dur="1" fill="hold">
                                          <p:stCondLst>
                                            <p:cond delay="0"/>
                                          </p:stCondLst>
                                        </p:cTn>
                                        <p:tgtEl>
                                          <p:spTgt spid="664"/>
                                        </p:tgtEl>
                                        <p:attrNameLst>
                                          <p:attrName>style.visibility</p:attrName>
                                        </p:attrNameLst>
                                      </p:cBhvr>
                                      <p:to>
                                        <p:strVal val="hidden"/>
                                      </p:to>
                                    </p:set>
                                  </p:childTnLst>
                                </p:cTn>
                              </p:par>
                              <p:par>
                                <p:cTn id="5702" presetID="1" presetClass="exit" presetSubtype="0" fill="hold" grpId="1" nodeType="withEffect">
                                  <p:stCondLst>
                                    <p:cond delay="0"/>
                                  </p:stCondLst>
                                  <p:childTnLst>
                                    <p:set>
                                      <p:cBhvr>
                                        <p:cTn id="5703" dur="1" fill="hold">
                                          <p:stCondLst>
                                            <p:cond delay="0"/>
                                          </p:stCondLst>
                                        </p:cTn>
                                        <p:tgtEl>
                                          <p:spTgt spid="663"/>
                                        </p:tgtEl>
                                        <p:attrNameLst>
                                          <p:attrName>style.visibility</p:attrName>
                                        </p:attrNameLst>
                                      </p:cBhvr>
                                      <p:to>
                                        <p:strVal val="hidden"/>
                                      </p:to>
                                    </p:set>
                                  </p:childTnLst>
                                </p:cTn>
                              </p:par>
                              <p:par>
                                <p:cTn id="5704" presetID="1" presetClass="entr" presetSubtype="0" fill="hold" grpId="3" nodeType="withEffect">
                                  <p:stCondLst>
                                    <p:cond delay="0"/>
                                  </p:stCondLst>
                                  <p:childTnLst>
                                    <p:set>
                                      <p:cBhvr>
                                        <p:cTn id="5705" dur="1" fill="hold">
                                          <p:stCondLst>
                                            <p:cond delay="0"/>
                                          </p:stCondLst>
                                        </p:cTn>
                                        <p:tgtEl>
                                          <p:spTgt spid="662"/>
                                        </p:tgtEl>
                                        <p:attrNameLst>
                                          <p:attrName>style.visibility</p:attrName>
                                        </p:attrNameLst>
                                      </p:cBhvr>
                                      <p:to>
                                        <p:strVal val="visible"/>
                                      </p:to>
                                    </p:set>
                                  </p:childTnLst>
                                </p:cTn>
                              </p:par>
                              <p:par>
                                <p:cTn id="5706" presetID="1" presetClass="entr" presetSubtype="0" fill="hold" grpId="3" nodeType="withEffect">
                                  <p:stCondLst>
                                    <p:cond delay="0"/>
                                  </p:stCondLst>
                                  <p:childTnLst>
                                    <p:set>
                                      <p:cBhvr>
                                        <p:cTn id="5707" dur="1" fill="hold">
                                          <p:stCondLst>
                                            <p:cond delay="0"/>
                                          </p:stCondLst>
                                        </p:cTn>
                                        <p:tgtEl>
                                          <p:spTgt spid="661"/>
                                        </p:tgtEl>
                                        <p:attrNameLst>
                                          <p:attrName>style.visibility</p:attrName>
                                        </p:attrNameLst>
                                      </p:cBhvr>
                                      <p:to>
                                        <p:strVal val="visible"/>
                                      </p:to>
                                    </p:set>
                                  </p:childTnLst>
                                </p:cTn>
                              </p:par>
                            </p:childTnLst>
                          </p:cTn>
                        </p:par>
                      </p:childTnLst>
                    </p:cTn>
                  </p:par>
                </p:childTnLst>
              </p:cTn>
              <p:nextCondLst>
                <p:cond evt="onClick" delay="0">
                  <p:tgtEl>
                    <p:spTgt spid="664"/>
                  </p:tgtEl>
                </p:cond>
              </p:nextCondLst>
            </p:seq>
            <p:seq concurrent="1" nextAc="seek">
              <p:cTn id="5708" restart="whenNotActive" fill="hold" evtFilter="cancelBubble" nodeType="interactiveSeq">
                <p:stCondLst>
                  <p:cond evt="onClick" delay="0">
                    <p:tgtEl>
                      <p:spTgt spid="663"/>
                    </p:tgtEl>
                  </p:cond>
                </p:stCondLst>
                <p:endSync evt="end" delay="0">
                  <p:rtn val="all"/>
                </p:endSync>
                <p:childTnLst>
                  <p:par>
                    <p:cTn id="5709" fill="hold">
                      <p:stCondLst>
                        <p:cond delay="0"/>
                      </p:stCondLst>
                      <p:childTnLst>
                        <p:par>
                          <p:cTn id="5710" fill="hold">
                            <p:stCondLst>
                              <p:cond delay="0"/>
                            </p:stCondLst>
                            <p:childTnLst>
                              <p:par>
                                <p:cTn id="5711" presetID="1" presetClass="exit" presetSubtype="0" fill="hold" grpId="2" nodeType="withEffect">
                                  <p:stCondLst>
                                    <p:cond delay="0"/>
                                  </p:stCondLst>
                                  <p:childTnLst>
                                    <p:set>
                                      <p:cBhvr>
                                        <p:cTn id="5712" dur="1" fill="hold">
                                          <p:stCondLst>
                                            <p:cond delay="0"/>
                                          </p:stCondLst>
                                        </p:cTn>
                                        <p:tgtEl>
                                          <p:spTgt spid="663"/>
                                        </p:tgtEl>
                                        <p:attrNameLst>
                                          <p:attrName>style.visibility</p:attrName>
                                        </p:attrNameLst>
                                      </p:cBhvr>
                                      <p:to>
                                        <p:strVal val="hidden"/>
                                      </p:to>
                                    </p:set>
                                  </p:childTnLst>
                                </p:cTn>
                              </p:par>
                              <p:par>
                                <p:cTn id="5713" presetID="1" presetClass="exit" presetSubtype="0" fill="hold" grpId="2" nodeType="withEffect">
                                  <p:stCondLst>
                                    <p:cond delay="0"/>
                                  </p:stCondLst>
                                  <p:childTnLst>
                                    <p:set>
                                      <p:cBhvr>
                                        <p:cTn id="5714" dur="1" fill="hold">
                                          <p:stCondLst>
                                            <p:cond delay="0"/>
                                          </p:stCondLst>
                                        </p:cTn>
                                        <p:tgtEl>
                                          <p:spTgt spid="664"/>
                                        </p:tgtEl>
                                        <p:attrNameLst>
                                          <p:attrName>style.visibility</p:attrName>
                                        </p:attrNameLst>
                                      </p:cBhvr>
                                      <p:to>
                                        <p:strVal val="hidden"/>
                                      </p:to>
                                    </p:set>
                                  </p:childTnLst>
                                </p:cTn>
                              </p:par>
                              <p:par>
                                <p:cTn id="5715" presetID="1" presetClass="entr" presetSubtype="0" fill="hold" grpId="3" nodeType="withEffect">
                                  <p:stCondLst>
                                    <p:cond delay="0"/>
                                  </p:stCondLst>
                                  <p:childTnLst>
                                    <p:set>
                                      <p:cBhvr>
                                        <p:cTn id="5716" dur="1" fill="hold">
                                          <p:stCondLst>
                                            <p:cond delay="0"/>
                                          </p:stCondLst>
                                        </p:cTn>
                                        <p:tgtEl>
                                          <p:spTgt spid="666"/>
                                        </p:tgtEl>
                                        <p:attrNameLst>
                                          <p:attrName>style.visibility</p:attrName>
                                        </p:attrNameLst>
                                      </p:cBhvr>
                                      <p:to>
                                        <p:strVal val="visible"/>
                                      </p:to>
                                    </p:set>
                                  </p:childTnLst>
                                </p:cTn>
                              </p:par>
                              <p:par>
                                <p:cTn id="5717" presetID="1" presetClass="entr" presetSubtype="0" fill="hold" grpId="3" nodeType="withEffect">
                                  <p:stCondLst>
                                    <p:cond delay="0"/>
                                  </p:stCondLst>
                                  <p:childTnLst>
                                    <p:set>
                                      <p:cBhvr>
                                        <p:cTn id="5718" dur="1" fill="hold">
                                          <p:stCondLst>
                                            <p:cond delay="0"/>
                                          </p:stCondLst>
                                        </p:cTn>
                                        <p:tgtEl>
                                          <p:spTgt spid="665"/>
                                        </p:tgtEl>
                                        <p:attrNameLst>
                                          <p:attrName>style.visibility</p:attrName>
                                        </p:attrNameLst>
                                      </p:cBhvr>
                                      <p:to>
                                        <p:strVal val="visible"/>
                                      </p:to>
                                    </p:set>
                                  </p:childTnLst>
                                </p:cTn>
                              </p:par>
                            </p:childTnLst>
                          </p:cTn>
                        </p:par>
                      </p:childTnLst>
                    </p:cTn>
                  </p:par>
                </p:childTnLst>
              </p:cTn>
              <p:nextCondLst>
                <p:cond evt="onClick" delay="0">
                  <p:tgtEl>
                    <p:spTgt spid="663"/>
                  </p:tgtEl>
                </p:cond>
              </p:nextCondLst>
            </p:seq>
            <p:seq concurrent="1" nextAc="seek">
              <p:cTn id="5719" restart="whenNotActive" fill="hold" evtFilter="cancelBubble" nodeType="interactiveSeq">
                <p:stCondLst>
                  <p:cond evt="onClick" delay="0">
                    <p:tgtEl>
                      <p:spTgt spid="666"/>
                    </p:tgtEl>
                  </p:cond>
                </p:stCondLst>
                <p:endSync evt="end" delay="0">
                  <p:rtn val="all"/>
                </p:endSync>
                <p:childTnLst>
                  <p:par>
                    <p:cTn id="5720" fill="hold">
                      <p:stCondLst>
                        <p:cond delay="0"/>
                      </p:stCondLst>
                      <p:childTnLst>
                        <p:par>
                          <p:cTn id="5721" fill="hold">
                            <p:stCondLst>
                              <p:cond delay="0"/>
                            </p:stCondLst>
                            <p:childTnLst>
                              <p:par>
                                <p:cTn id="5722" presetID="1" presetClass="exit" presetSubtype="0" fill="hold" grpId="1" nodeType="withEffect">
                                  <p:stCondLst>
                                    <p:cond delay="0"/>
                                  </p:stCondLst>
                                  <p:childTnLst>
                                    <p:set>
                                      <p:cBhvr>
                                        <p:cTn id="5723" dur="1" fill="hold">
                                          <p:stCondLst>
                                            <p:cond delay="0"/>
                                          </p:stCondLst>
                                        </p:cTn>
                                        <p:tgtEl>
                                          <p:spTgt spid="666"/>
                                        </p:tgtEl>
                                        <p:attrNameLst>
                                          <p:attrName>style.visibility</p:attrName>
                                        </p:attrNameLst>
                                      </p:cBhvr>
                                      <p:to>
                                        <p:strVal val="hidden"/>
                                      </p:to>
                                    </p:set>
                                  </p:childTnLst>
                                </p:cTn>
                              </p:par>
                              <p:par>
                                <p:cTn id="5724" presetID="1" presetClass="exit" presetSubtype="0" fill="hold" grpId="1" nodeType="withEffect">
                                  <p:stCondLst>
                                    <p:cond delay="0"/>
                                  </p:stCondLst>
                                  <p:childTnLst>
                                    <p:set>
                                      <p:cBhvr>
                                        <p:cTn id="5725" dur="1" fill="hold">
                                          <p:stCondLst>
                                            <p:cond delay="0"/>
                                          </p:stCondLst>
                                        </p:cTn>
                                        <p:tgtEl>
                                          <p:spTgt spid="665"/>
                                        </p:tgtEl>
                                        <p:attrNameLst>
                                          <p:attrName>style.visibility</p:attrName>
                                        </p:attrNameLst>
                                      </p:cBhvr>
                                      <p:to>
                                        <p:strVal val="hidden"/>
                                      </p:to>
                                    </p:set>
                                  </p:childTnLst>
                                </p:cTn>
                              </p:par>
                              <p:par>
                                <p:cTn id="5726" presetID="1" presetClass="entr" presetSubtype="0" fill="hold" grpId="0" nodeType="withEffect">
                                  <p:stCondLst>
                                    <p:cond delay="0"/>
                                  </p:stCondLst>
                                  <p:childTnLst>
                                    <p:set>
                                      <p:cBhvr>
                                        <p:cTn id="5727" dur="1" fill="hold">
                                          <p:stCondLst>
                                            <p:cond delay="0"/>
                                          </p:stCondLst>
                                        </p:cTn>
                                        <p:tgtEl>
                                          <p:spTgt spid="664"/>
                                        </p:tgtEl>
                                        <p:attrNameLst>
                                          <p:attrName>style.visibility</p:attrName>
                                        </p:attrNameLst>
                                      </p:cBhvr>
                                      <p:to>
                                        <p:strVal val="visible"/>
                                      </p:to>
                                    </p:set>
                                  </p:childTnLst>
                                </p:cTn>
                              </p:par>
                              <p:par>
                                <p:cTn id="5728" presetID="1" presetClass="entr" presetSubtype="0" fill="hold" grpId="0" nodeType="withEffect">
                                  <p:stCondLst>
                                    <p:cond delay="0"/>
                                  </p:stCondLst>
                                  <p:childTnLst>
                                    <p:set>
                                      <p:cBhvr>
                                        <p:cTn id="5729" dur="1" fill="hold">
                                          <p:stCondLst>
                                            <p:cond delay="0"/>
                                          </p:stCondLst>
                                        </p:cTn>
                                        <p:tgtEl>
                                          <p:spTgt spid="663"/>
                                        </p:tgtEl>
                                        <p:attrNameLst>
                                          <p:attrName>style.visibility</p:attrName>
                                        </p:attrNameLst>
                                      </p:cBhvr>
                                      <p:to>
                                        <p:strVal val="visible"/>
                                      </p:to>
                                    </p:set>
                                  </p:childTnLst>
                                </p:cTn>
                              </p:par>
                            </p:childTnLst>
                          </p:cTn>
                        </p:par>
                      </p:childTnLst>
                    </p:cTn>
                  </p:par>
                </p:childTnLst>
              </p:cTn>
              <p:nextCondLst>
                <p:cond evt="onClick" delay="0">
                  <p:tgtEl>
                    <p:spTgt spid="666"/>
                  </p:tgtEl>
                </p:cond>
              </p:nextCondLst>
            </p:seq>
            <p:seq concurrent="1" nextAc="seek">
              <p:cTn id="5730" restart="whenNotActive" fill="hold" evtFilter="cancelBubble" nodeType="interactiveSeq">
                <p:stCondLst>
                  <p:cond evt="onClick" delay="0">
                    <p:tgtEl>
                      <p:spTgt spid="665"/>
                    </p:tgtEl>
                  </p:cond>
                </p:stCondLst>
                <p:endSync evt="end" delay="0">
                  <p:rtn val="all"/>
                </p:endSync>
                <p:childTnLst>
                  <p:par>
                    <p:cTn id="5731" fill="hold">
                      <p:stCondLst>
                        <p:cond delay="0"/>
                      </p:stCondLst>
                      <p:childTnLst>
                        <p:par>
                          <p:cTn id="5732" fill="hold">
                            <p:stCondLst>
                              <p:cond delay="0"/>
                            </p:stCondLst>
                            <p:childTnLst>
                              <p:par>
                                <p:cTn id="5733" presetID="1" presetClass="exit" presetSubtype="0" fill="hold" grpId="2" nodeType="withEffect">
                                  <p:stCondLst>
                                    <p:cond delay="0"/>
                                  </p:stCondLst>
                                  <p:childTnLst>
                                    <p:set>
                                      <p:cBhvr>
                                        <p:cTn id="5734" dur="1" fill="hold">
                                          <p:stCondLst>
                                            <p:cond delay="0"/>
                                          </p:stCondLst>
                                        </p:cTn>
                                        <p:tgtEl>
                                          <p:spTgt spid="665"/>
                                        </p:tgtEl>
                                        <p:attrNameLst>
                                          <p:attrName>style.visibility</p:attrName>
                                        </p:attrNameLst>
                                      </p:cBhvr>
                                      <p:to>
                                        <p:strVal val="hidden"/>
                                      </p:to>
                                    </p:set>
                                  </p:childTnLst>
                                </p:cTn>
                              </p:par>
                              <p:par>
                                <p:cTn id="5735" presetID="1" presetClass="exit" presetSubtype="0" fill="hold" grpId="2" nodeType="withEffect">
                                  <p:stCondLst>
                                    <p:cond delay="0"/>
                                  </p:stCondLst>
                                  <p:childTnLst>
                                    <p:set>
                                      <p:cBhvr>
                                        <p:cTn id="5736" dur="1" fill="hold">
                                          <p:stCondLst>
                                            <p:cond delay="0"/>
                                          </p:stCondLst>
                                        </p:cTn>
                                        <p:tgtEl>
                                          <p:spTgt spid="666"/>
                                        </p:tgtEl>
                                        <p:attrNameLst>
                                          <p:attrName>style.visibility</p:attrName>
                                        </p:attrNameLst>
                                      </p:cBhvr>
                                      <p:to>
                                        <p:strVal val="hidden"/>
                                      </p:to>
                                    </p:set>
                                  </p:childTnLst>
                                </p:cTn>
                              </p:par>
                              <p:par>
                                <p:cTn id="5737" presetID="1" presetClass="entr" presetSubtype="0" fill="hold" grpId="0" nodeType="withEffect">
                                  <p:stCondLst>
                                    <p:cond delay="0"/>
                                  </p:stCondLst>
                                  <p:childTnLst>
                                    <p:set>
                                      <p:cBhvr>
                                        <p:cTn id="5738" dur="1" fill="hold">
                                          <p:stCondLst>
                                            <p:cond delay="0"/>
                                          </p:stCondLst>
                                        </p:cTn>
                                        <p:tgtEl>
                                          <p:spTgt spid="668"/>
                                        </p:tgtEl>
                                        <p:attrNameLst>
                                          <p:attrName>style.visibility</p:attrName>
                                        </p:attrNameLst>
                                      </p:cBhvr>
                                      <p:to>
                                        <p:strVal val="visible"/>
                                      </p:to>
                                    </p:set>
                                  </p:childTnLst>
                                </p:cTn>
                              </p:par>
                              <p:par>
                                <p:cTn id="5739" presetID="1" presetClass="entr" presetSubtype="0" fill="hold" grpId="0" nodeType="withEffect">
                                  <p:stCondLst>
                                    <p:cond delay="0"/>
                                  </p:stCondLst>
                                  <p:childTnLst>
                                    <p:set>
                                      <p:cBhvr>
                                        <p:cTn id="5740" dur="1" fill="hold">
                                          <p:stCondLst>
                                            <p:cond delay="0"/>
                                          </p:stCondLst>
                                        </p:cTn>
                                        <p:tgtEl>
                                          <p:spTgt spid="667"/>
                                        </p:tgtEl>
                                        <p:attrNameLst>
                                          <p:attrName>style.visibility</p:attrName>
                                        </p:attrNameLst>
                                      </p:cBhvr>
                                      <p:to>
                                        <p:strVal val="visible"/>
                                      </p:to>
                                    </p:set>
                                  </p:childTnLst>
                                </p:cTn>
                              </p:par>
                            </p:childTnLst>
                          </p:cTn>
                        </p:par>
                      </p:childTnLst>
                    </p:cTn>
                  </p:par>
                </p:childTnLst>
              </p:cTn>
              <p:nextCondLst>
                <p:cond evt="onClick" delay="0">
                  <p:tgtEl>
                    <p:spTgt spid="665"/>
                  </p:tgtEl>
                </p:cond>
              </p:nextCondLst>
            </p:seq>
            <p:seq concurrent="1" nextAc="seek">
              <p:cTn id="5741" restart="whenNotActive" fill="hold" evtFilter="cancelBubble" nodeType="interactiveSeq">
                <p:stCondLst>
                  <p:cond evt="onClick" delay="0">
                    <p:tgtEl>
                      <p:spTgt spid="668"/>
                    </p:tgtEl>
                  </p:cond>
                </p:stCondLst>
                <p:endSync evt="end" delay="0">
                  <p:rtn val="all"/>
                </p:endSync>
                <p:childTnLst>
                  <p:par>
                    <p:cTn id="5742" fill="hold">
                      <p:stCondLst>
                        <p:cond delay="0"/>
                      </p:stCondLst>
                      <p:childTnLst>
                        <p:par>
                          <p:cTn id="5743" fill="hold">
                            <p:stCondLst>
                              <p:cond delay="0"/>
                            </p:stCondLst>
                            <p:childTnLst>
                              <p:par>
                                <p:cTn id="5744" presetID="1" presetClass="exit" presetSubtype="0" fill="hold" grpId="1" nodeType="withEffect">
                                  <p:stCondLst>
                                    <p:cond delay="0"/>
                                  </p:stCondLst>
                                  <p:childTnLst>
                                    <p:set>
                                      <p:cBhvr>
                                        <p:cTn id="5745" dur="1" fill="hold">
                                          <p:stCondLst>
                                            <p:cond delay="0"/>
                                          </p:stCondLst>
                                        </p:cTn>
                                        <p:tgtEl>
                                          <p:spTgt spid="668"/>
                                        </p:tgtEl>
                                        <p:attrNameLst>
                                          <p:attrName>style.visibility</p:attrName>
                                        </p:attrNameLst>
                                      </p:cBhvr>
                                      <p:to>
                                        <p:strVal val="hidden"/>
                                      </p:to>
                                    </p:set>
                                  </p:childTnLst>
                                </p:cTn>
                              </p:par>
                              <p:par>
                                <p:cTn id="5746" presetID="1" presetClass="exit" presetSubtype="0" fill="hold" grpId="1" nodeType="withEffect">
                                  <p:stCondLst>
                                    <p:cond delay="0"/>
                                  </p:stCondLst>
                                  <p:childTnLst>
                                    <p:set>
                                      <p:cBhvr>
                                        <p:cTn id="5747" dur="1" fill="hold">
                                          <p:stCondLst>
                                            <p:cond delay="0"/>
                                          </p:stCondLst>
                                        </p:cTn>
                                        <p:tgtEl>
                                          <p:spTgt spid="667"/>
                                        </p:tgtEl>
                                        <p:attrNameLst>
                                          <p:attrName>style.visibility</p:attrName>
                                        </p:attrNameLst>
                                      </p:cBhvr>
                                      <p:to>
                                        <p:strVal val="hidden"/>
                                      </p:to>
                                    </p:set>
                                  </p:childTnLst>
                                </p:cTn>
                              </p:par>
                              <p:par>
                                <p:cTn id="5748" presetID="1" presetClass="entr" presetSubtype="0" fill="hold" grpId="0" nodeType="withEffect">
                                  <p:stCondLst>
                                    <p:cond delay="0"/>
                                  </p:stCondLst>
                                  <p:childTnLst>
                                    <p:set>
                                      <p:cBhvr>
                                        <p:cTn id="5749" dur="1" fill="hold">
                                          <p:stCondLst>
                                            <p:cond delay="0"/>
                                          </p:stCondLst>
                                        </p:cTn>
                                        <p:tgtEl>
                                          <p:spTgt spid="666"/>
                                        </p:tgtEl>
                                        <p:attrNameLst>
                                          <p:attrName>style.visibility</p:attrName>
                                        </p:attrNameLst>
                                      </p:cBhvr>
                                      <p:to>
                                        <p:strVal val="visible"/>
                                      </p:to>
                                    </p:set>
                                  </p:childTnLst>
                                </p:cTn>
                              </p:par>
                              <p:par>
                                <p:cTn id="5750" presetID="1" presetClass="entr" presetSubtype="0" fill="hold" grpId="0" nodeType="withEffect">
                                  <p:stCondLst>
                                    <p:cond delay="0"/>
                                  </p:stCondLst>
                                  <p:childTnLst>
                                    <p:set>
                                      <p:cBhvr>
                                        <p:cTn id="5751" dur="1" fill="hold">
                                          <p:stCondLst>
                                            <p:cond delay="0"/>
                                          </p:stCondLst>
                                        </p:cTn>
                                        <p:tgtEl>
                                          <p:spTgt spid="665"/>
                                        </p:tgtEl>
                                        <p:attrNameLst>
                                          <p:attrName>style.visibility</p:attrName>
                                        </p:attrNameLst>
                                      </p:cBhvr>
                                      <p:to>
                                        <p:strVal val="visible"/>
                                      </p:to>
                                    </p:set>
                                  </p:childTnLst>
                                </p:cTn>
                              </p:par>
                            </p:childTnLst>
                          </p:cTn>
                        </p:par>
                      </p:childTnLst>
                    </p:cTn>
                  </p:par>
                </p:childTnLst>
              </p:cTn>
              <p:nextCondLst>
                <p:cond evt="onClick" delay="0">
                  <p:tgtEl>
                    <p:spTgt spid="668"/>
                  </p:tgtEl>
                </p:cond>
              </p:nextCondLst>
            </p:seq>
            <p:seq concurrent="1" nextAc="seek">
              <p:cTn id="5752" restart="whenNotActive" fill="hold" evtFilter="cancelBubble" nodeType="interactiveSeq">
                <p:stCondLst>
                  <p:cond evt="onClick" delay="0">
                    <p:tgtEl>
                      <p:spTgt spid="667"/>
                    </p:tgtEl>
                  </p:cond>
                </p:stCondLst>
                <p:endSync evt="end" delay="0">
                  <p:rtn val="all"/>
                </p:endSync>
                <p:childTnLst>
                  <p:par>
                    <p:cTn id="5753" fill="hold">
                      <p:stCondLst>
                        <p:cond delay="0"/>
                      </p:stCondLst>
                      <p:childTnLst>
                        <p:par>
                          <p:cTn id="5754" fill="hold">
                            <p:stCondLst>
                              <p:cond delay="0"/>
                            </p:stCondLst>
                            <p:childTnLst>
                              <p:par>
                                <p:cTn id="5755" presetID="1" presetClass="exit" presetSubtype="0" fill="hold" grpId="2" nodeType="withEffect">
                                  <p:stCondLst>
                                    <p:cond delay="0"/>
                                  </p:stCondLst>
                                  <p:childTnLst>
                                    <p:set>
                                      <p:cBhvr>
                                        <p:cTn id="5756" dur="1" fill="hold">
                                          <p:stCondLst>
                                            <p:cond delay="0"/>
                                          </p:stCondLst>
                                        </p:cTn>
                                        <p:tgtEl>
                                          <p:spTgt spid="667"/>
                                        </p:tgtEl>
                                        <p:attrNameLst>
                                          <p:attrName>style.visibility</p:attrName>
                                        </p:attrNameLst>
                                      </p:cBhvr>
                                      <p:to>
                                        <p:strVal val="hidden"/>
                                      </p:to>
                                    </p:set>
                                  </p:childTnLst>
                                </p:cTn>
                              </p:par>
                              <p:par>
                                <p:cTn id="5757" presetID="1" presetClass="exit" presetSubtype="0" fill="hold" grpId="2" nodeType="withEffect">
                                  <p:stCondLst>
                                    <p:cond delay="0"/>
                                  </p:stCondLst>
                                  <p:childTnLst>
                                    <p:set>
                                      <p:cBhvr>
                                        <p:cTn id="5758" dur="1" fill="hold">
                                          <p:stCondLst>
                                            <p:cond delay="0"/>
                                          </p:stCondLst>
                                        </p:cTn>
                                        <p:tgtEl>
                                          <p:spTgt spid="668"/>
                                        </p:tgtEl>
                                        <p:attrNameLst>
                                          <p:attrName>style.visibility</p:attrName>
                                        </p:attrNameLst>
                                      </p:cBhvr>
                                      <p:to>
                                        <p:strVal val="hidden"/>
                                      </p:to>
                                    </p:set>
                                  </p:childTnLst>
                                </p:cTn>
                              </p:par>
                              <p:par>
                                <p:cTn id="5759" presetID="1" presetClass="entr" presetSubtype="0" fill="hold" grpId="3" nodeType="withEffect">
                                  <p:stCondLst>
                                    <p:cond delay="0"/>
                                  </p:stCondLst>
                                  <p:childTnLst>
                                    <p:set>
                                      <p:cBhvr>
                                        <p:cTn id="5760" dur="1" fill="hold">
                                          <p:stCondLst>
                                            <p:cond delay="0"/>
                                          </p:stCondLst>
                                        </p:cTn>
                                        <p:tgtEl>
                                          <p:spTgt spid="670"/>
                                        </p:tgtEl>
                                        <p:attrNameLst>
                                          <p:attrName>style.visibility</p:attrName>
                                        </p:attrNameLst>
                                      </p:cBhvr>
                                      <p:to>
                                        <p:strVal val="visible"/>
                                      </p:to>
                                    </p:set>
                                  </p:childTnLst>
                                </p:cTn>
                              </p:par>
                              <p:par>
                                <p:cTn id="5761" presetID="1" presetClass="entr" presetSubtype="0" fill="hold" grpId="3" nodeType="withEffect">
                                  <p:stCondLst>
                                    <p:cond delay="0"/>
                                  </p:stCondLst>
                                  <p:childTnLst>
                                    <p:set>
                                      <p:cBhvr>
                                        <p:cTn id="5762" dur="1" fill="hold">
                                          <p:stCondLst>
                                            <p:cond delay="0"/>
                                          </p:stCondLst>
                                        </p:cTn>
                                        <p:tgtEl>
                                          <p:spTgt spid="669"/>
                                        </p:tgtEl>
                                        <p:attrNameLst>
                                          <p:attrName>style.visibility</p:attrName>
                                        </p:attrNameLst>
                                      </p:cBhvr>
                                      <p:to>
                                        <p:strVal val="visible"/>
                                      </p:to>
                                    </p:set>
                                  </p:childTnLst>
                                </p:cTn>
                              </p:par>
                            </p:childTnLst>
                          </p:cTn>
                        </p:par>
                      </p:childTnLst>
                    </p:cTn>
                  </p:par>
                </p:childTnLst>
              </p:cTn>
              <p:nextCondLst>
                <p:cond evt="onClick" delay="0">
                  <p:tgtEl>
                    <p:spTgt spid="667"/>
                  </p:tgtEl>
                </p:cond>
              </p:nextCondLst>
            </p:seq>
            <p:seq concurrent="1" nextAc="seek">
              <p:cTn id="5763" restart="whenNotActive" fill="hold" evtFilter="cancelBubble" nodeType="interactiveSeq">
                <p:stCondLst>
                  <p:cond evt="onClick" delay="0">
                    <p:tgtEl>
                      <p:spTgt spid="670"/>
                    </p:tgtEl>
                  </p:cond>
                </p:stCondLst>
                <p:endSync evt="end" delay="0">
                  <p:rtn val="all"/>
                </p:endSync>
                <p:childTnLst>
                  <p:par>
                    <p:cTn id="5764" fill="hold">
                      <p:stCondLst>
                        <p:cond delay="0"/>
                      </p:stCondLst>
                      <p:childTnLst>
                        <p:par>
                          <p:cTn id="5765" fill="hold">
                            <p:stCondLst>
                              <p:cond delay="0"/>
                            </p:stCondLst>
                            <p:childTnLst>
                              <p:par>
                                <p:cTn id="5766" presetID="1" presetClass="exit" presetSubtype="0" fill="hold" grpId="1" nodeType="withEffect">
                                  <p:stCondLst>
                                    <p:cond delay="0"/>
                                  </p:stCondLst>
                                  <p:childTnLst>
                                    <p:set>
                                      <p:cBhvr>
                                        <p:cTn id="5767" dur="1" fill="hold">
                                          <p:stCondLst>
                                            <p:cond delay="0"/>
                                          </p:stCondLst>
                                        </p:cTn>
                                        <p:tgtEl>
                                          <p:spTgt spid="670"/>
                                        </p:tgtEl>
                                        <p:attrNameLst>
                                          <p:attrName>style.visibility</p:attrName>
                                        </p:attrNameLst>
                                      </p:cBhvr>
                                      <p:to>
                                        <p:strVal val="hidden"/>
                                      </p:to>
                                    </p:set>
                                  </p:childTnLst>
                                </p:cTn>
                              </p:par>
                              <p:par>
                                <p:cTn id="5768" presetID="1" presetClass="exit" presetSubtype="0" fill="hold" grpId="1" nodeType="withEffect">
                                  <p:stCondLst>
                                    <p:cond delay="0"/>
                                  </p:stCondLst>
                                  <p:childTnLst>
                                    <p:set>
                                      <p:cBhvr>
                                        <p:cTn id="5769" dur="1" fill="hold">
                                          <p:stCondLst>
                                            <p:cond delay="0"/>
                                          </p:stCondLst>
                                        </p:cTn>
                                        <p:tgtEl>
                                          <p:spTgt spid="669"/>
                                        </p:tgtEl>
                                        <p:attrNameLst>
                                          <p:attrName>style.visibility</p:attrName>
                                        </p:attrNameLst>
                                      </p:cBhvr>
                                      <p:to>
                                        <p:strVal val="hidden"/>
                                      </p:to>
                                    </p:set>
                                  </p:childTnLst>
                                </p:cTn>
                              </p:par>
                              <p:par>
                                <p:cTn id="5770" presetID="1" presetClass="entr" presetSubtype="0" fill="hold" grpId="3" nodeType="withEffect">
                                  <p:stCondLst>
                                    <p:cond delay="0"/>
                                  </p:stCondLst>
                                  <p:childTnLst>
                                    <p:set>
                                      <p:cBhvr>
                                        <p:cTn id="5771" dur="1" fill="hold">
                                          <p:stCondLst>
                                            <p:cond delay="0"/>
                                          </p:stCondLst>
                                        </p:cTn>
                                        <p:tgtEl>
                                          <p:spTgt spid="668"/>
                                        </p:tgtEl>
                                        <p:attrNameLst>
                                          <p:attrName>style.visibility</p:attrName>
                                        </p:attrNameLst>
                                      </p:cBhvr>
                                      <p:to>
                                        <p:strVal val="visible"/>
                                      </p:to>
                                    </p:set>
                                  </p:childTnLst>
                                </p:cTn>
                              </p:par>
                              <p:par>
                                <p:cTn id="5772" presetID="1" presetClass="entr" presetSubtype="0" fill="hold" grpId="3" nodeType="withEffect">
                                  <p:stCondLst>
                                    <p:cond delay="0"/>
                                  </p:stCondLst>
                                  <p:childTnLst>
                                    <p:set>
                                      <p:cBhvr>
                                        <p:cTn id="5773" dur="1" fill="hold">
                                          <p:stCondLst>
                                            <p:cond delay="0"/>
                                          </p:stCondLst>
                                        </p:cTn>
                                        <p:tgtEl>
                                          <p:spTgt spid="667"/>
                                        </p:tgtEl>
                                        <p:attrNameLst>
                                          <p:attrName>style.visibility</p:attrName>
                                        </p:attrNameLst>
                                      </p:cBhvr>
                                      <p:to>
                                        <p:strVal val="visible"/>
                                      </p:to>
                                    </p:set>
                                  </p:childTnLst>
                                </p:cTn>
                              </p:par>
                            </p:childTnLst>
                          </p:cTn>
                        </p:par>
                      </p:childTnLst>
                    </p:cTn>
                  </p:par>
                </p:childTnLst>
              </p:cTn>
              <p:nextCondLst>
                <p:cond evt="onClick" delay="0">
                  <p:tgtEl>
                    <p:spTgt spid="670"/>
                  </p:tgtEl>
                </p:cond>
              </p:nextCondLst>
            </p:seq>
            <p:seq concurrent="1" nextAc="seek">
              <p:cTn id="5774" restart="whenNotActive" fill="hold" evtFilter="cancelBubble" nodeType="interactiveSeq">
                <p:stCondLst>
                  <p:cond evt="onClick" delay="0">
                    <p:tgtEl>
                      <p:spTgt spid="669"/>
                    </p:tgtEl>
                  </p:cond>
                </p:stCondLst>
                <p:endSync evt="end" delay="0">
                  <p:rtn val="all"/>
                </p:endSync>
                <p:childTnLst>
                  <p:par>
                    <p:cTn id="5775" fill="hold">
                      <p:stCondLst>
                        <p:cond delay="0"/>
                      </p:stCondLst>
                      <p:childTnLst>
                        <p:par>
                          <p:cTn id="5776" fill="hold">
                            <p:stCondLst>
                              <p:cond delay="0"/>
                            </p:stCondLst>
                            <p:childTnLst>
                              <p:par>
                                <p:cTn id="5777" presetID="1" presetClass="exit" presetSubtype="0" fill="hold" grpId="2" nodeType="withEffect">
                                  <p:stCondLst>
                                    <p:cond delay="0"/>
                                  </p:stCondLst>
                                  <p:childTnLst>
                                    <p:set>
                                      <p:cBhvr>
                                        <p:cTn id="5778" dur="1" fill="hold">
                                          <p:stCondLst>
                                            <p:cond delay="0"/>
                                          </p:stCondLst>
                                        </p:cTn>
                                        <p:tgtEl>
                                          <p:spTgt spid="669"/>
                                        </p:tgtEl>
                                        <p:attrNameLst>
                                          <p:attrName>style.visibility</p:attrName>
                                        </p:attrNameLst>
                                      </p:cBhvr>
                                      <p:to>
                                        <p:strVal val="hidden"/>
                                      </p:to>
                                    </p:set>
                                  </p:childTnLst>
                                </p:cTn>
                              </p:par>
                              <p:par>
                                <p:cTn id="5779" presetID="1" presetClass="exit" presetSubtype="0" fill="hold" grpId="2" nodeType="withEffect">
                                  <p:stCondLst>
                                    <p:cond delay="0"/>
                                  </p:stCondLst>
                                  <p:childTnLst>
                                    <p:set>
                                      <p:cBhvr>
                                        <p:cTn id="5780" dur="1" fill="hold">
                                          <p:stCondLst>
                                            <p:cond delay="0"/>
                                          </p:stCondLst>
                                        </p:cTn>
                                        <p:tgtEl>
                                          <p:spTgt spid="670"/>
                                        </p:tgtEl>
                                        <p:attrNameLst>
                                          <p:attrName>style.visibility</p:attrName>
                                        </p:attrNameLst>
                                      </p:cBhvr>
                                      <p:to>
                                        <p:strVal val="hidden"/>
                                      </p:to>
                                    </p:set>
                                  </p:childTnLst>
                                </p:cTn>
                              </p:par>
                              <p:par>
                                <p:cTn id="5781" presetID="1" presetClass="entr" presetSubtype="0" fill="hold" grpId="0" nodeType="withEffect">
                                  <p:stCondLst>
                                    <p:cond delay="0"/>
                                  </p:stCondLst>
                                  <p:childTnLst>
                                    <p:set>
                                      <p:cBhvr>
                                        <p:cTn id="5782" dur="1" fill="hold">
                                          <p:stCondLst>
                                            <p:cond delay="0"/>
                                          </p:stCondLst>
                                        </p:cTn>
                                        <p:tgtEl>
                                          <p:spTgt spid="672"/>
                                        </p:tgtEl>
                                        <p:attrNameLst>
                                          <p:attrName>style.visibility</p:attrName>
                                        </p:attrNameLst>
                                      </p:cBhvr>
                                      <p:to>
                                        <p:strVal val="visible"/>
                                      </p:to>
                                    </p:set>
                                  </p:childTnLst>
                                </p:cTn>
                              </p:par>
                              <p:par>
                                <p:cTn id="5783" presetID="1" presetClass="entr" presetSubtype="0" fill="hold" grpId="0" nodeType="withEffect">
                                  <p:stCondLst>
                                    <p:cond delay="0"/>
                                  </p:stCondLst>
                                  <p:childTnLst>
                                    <p:set>
                                      <p:cBhvr>
                                        <p:cTn id="5784" dur="1" fill="hold">
                                          <p:stCondLst>
                                            <p:cond delay="0"/>
                                          </p:stCondLst>
                                        </p:cTn>
                                        <p:tgtEl>
                                          <p:spTgt spid="671"/>
                                        </p:tgtEl>
                                        <p:attrNameLst>
                                          <p:attrName>style.visibility</p:attrName>
                                        </p:attrNameLst>
                                      </p:cBhvr>
                                      <p:to>
                                        <p:strVal val="visible"/>
                                      </p:to>
                                    </p:set>
                                  </p:childTnLst>
                                </p:cTn>
                              </p:par>
                            </p:childTnLst>
                          </p:cTn>
                        </p:par>
                      </p:childTnLst>
                    </p:cTn>
                  </p:par>
                </p:childTnLst>
              </p:cTn>
              <p:nextCondLst>
                <p:cond evt="onClick" delay="0">
                  <p:tgtEl>
                    <p:spTgt spid="669"/>
                  </p:tgtEl>
                </p:cond>
              </p:nextCondLst>
            </p:seq>
            <p:seq concurrent="1" nextAc="seek">
              <p:cTn id="5785" restart="whenNotActive" fill="hold" evtFilter="cancelBubble" nodeType="interactiveSeq">
                <p:stCondLst>
                  <p:cond evt="onClick" delay="0">
                    <p:tgtEl>
                      <p:spTgt spid="672"/>
                    </p:tgtEl>
                  </p:cond>
                </p:stCondLst>
                <p:endSync evt="end" delay="0">
                  <p:rtn val="all"/>
                </p:endSync>
                <p:childTnLst>
                  <p:par>
                    <p:cTn id="5786" fill="hold">
                      <p:stCondLst>
                        <p:cond delay="0"/>
                      </p:stCondLst>
                      <p:childTnLst>
                        <p:par>
                          <p:cTn id="5787" fill="hold">
                            <p:stCondLst>
                              <p:cond delay="0"/>
                            </p:stCondLst>
                            <p:childTnLst>
                              <p:par>
                                <p:cTn id="5788" presetID="1" presetClass="exit" presetSubtype="0" fill="hold" grpId="1" nodeType="withEffect">
                                  <p:stCondLst>
                                    <p:cond delay="0"/>
                                  </p:stCondLst>
                                  <p:childTnLst>
                                    <p:set>
                                      <p:cBhvr>
                                        <p:cTn id="5789" dur="1" fill="hold">
                                          <p:stCondLst>
                                            <p:cond delay="0"/>
                                          </p:stCondLst>
                                        </p:cTn>
                                        <p:tgtEl>
                                          <p:spTgt spid="672"/>
                                        </p:tgtEl>
                                        <p:attrNameLst>
                                          <p:attrName>style.visibility</p:attrName>
                                        </p:attrNameLst>
                                      </p:cBhvr>
                                      <p:to>
                                        <p:strVal val="hidden"/>
                                      </p:to>
                                    </p:set>
                                  </p:childTnLst>
                                </p:cTn>
                              </p:par>
                              <p:par>
                                <p:cTn id="5790" presetID="1" presetClass="exit" presetSubtype="0" fill="hold" grpId="1" nodeType="withEffect">
                                  <p:stCondLst>
                                    <p:cond delay="0"/>
                                  </p:stCondLst>
                                  <p:childTnLst>
                                    <p:set>
                                      <p:cBhvr>
                                        <p:cTn id="5791" dur="1" fill="hold">
                                          <p:stCondLst>
                                            <p:cond delay="0"/>
                                          </p:stCondLst>
                                        </p:cTn>
                                        <p:tgtEl>
                                          <p:spTgt spid="671"/>
                                        </p:tgtEl>
                                        <p:attrNameLst>
                                          <p:attrName>style.visibility</p:attrName>
                                        </p:attrNameLst>
                                      </p:cBhvr>
                                      <p:to>
                                        <p:strVal val="hidden"/>
                                      </p:to>
                                    </p:set>
                                  </p:childTnLst>
                                </p:cTn>
                              </p:par>
                              <p:par>
                                <p:cTn id="5792" presetID="1" presetClass="entr" presetSubtype="0" fill="hold" grpId="0" nodeType="withEffect">
                                  <p:stCondLst>
                                    <p:cond delay="0"/>
                                  </p:stCondLst>
                                  <p:childTnLst>
                                    <p:set>
                                      <p:cBhvr>
                                        <p:cTn id="5793" dur="1" fill="hold">
                                          <p:stCondLst>
                                            <p:cond delay="0"/>
                                          </p:stCondLst>
                                        </p:cTn>
                                        <p:tgtEl>
                                          <p:spTgt spid="670"/>
                                        </p:tgtEl>
                                        <p:attrNameLst>
                                          <p:attrName>style.visibility</p:attrName>
                                        </p:attrNameLst>
                                      </p:cBhvr>
                                      <p:to>
                                        <p:strVal val="visible"/>
                                      </p:to>
                                    </p:set>
                                  </p:childTnLst>
                                </p:cTn>
                              </p:par>
                              <p:par>
                                <p:cTn id="5794" presetID="1" presetClass="entr" presetSubtype="0" fill="hold" grpId="0" nodeType="withEffect">
                                  <p:stCondLst>
                                    <p:cond delay="0"/>
                                  </p:stCondLst>
                                  <p:childTnLst>
                                    <p:set>
                                      <p:cBhvr>
                                        <p:cTn id="5795" dur="1" fill="hold">
                                          <p:stCondLst>
                                            <p:cond delay="0"/>
                                          </p:stCondLst>
                                        </p:cTn>
                                        <p:tgtEl>
                                          <p:spTgt spid="669"/>
                                        </p:tgtEl>
                                        <p:attrNameLst>
                                          <p:attrName>style.visibility</p:attrName>
                                        </p:attrNameLst>
                                      </p:cBhvr>
                                      <p:to>
                                        <p:strVal val="visible"/>
                                      </p:to>
                                    </p:set>
                                  </p:childTnLst>
                                </p:cTn>
                              </p:par>
                            </p:childTnLst>
                          </p:cTn>
                        </p:par>
                      </p:childTnLst>
                    </p:cTn>
                  </p:par>
                </p:childTnLst>
              </p:cTn>
              <p:nextCondLst>
                <p:cond evt="onClick" delay="0">
                  <p:tgtEl>
                    <p:spTgt spid="672"/>
                  </p:tgtEl>
                </p:cond>
              </p:nextCondLst>
            </p:seq>
            <p:seq concurrent="1" nextAc="seek">
              <p:cTn id="5796" restart="whenNotActive" fill="hold" evtFilter="cancelBubble" nodeType="interactiveSeq">
                <p:stCondLst>
                  <p:cond evt="onClick" delay="0">
                    <p:tgtEl>
                      <p:spTgt spid="671"/>
                    </p:tgtEl>
                  </p:cond>
                </p:stCondLst>
                <p:endSync evt="end" delay="0">
                  <p:rtn val="all"/>
                </p:endSync>
                <p:childTnLst>
                  <p:par>
                    <p:cTn id="5797" fill="hold">
                      <p:stCondLst>
                        <p:cond delay="0"/>
                      </p:stCondLst>
                      <p:childTnLst>
                        <p:par>
                          <p:cTn id="5798" fill="hold">
                            <p:stCondLst>
                              <p:cond delay="0"/>
                            </p:stCondLst>
                            <p:childTnLst>
                              <p:par>
                                <p:cTn id="5799" presetID="1" presetClass="exit" presetSubtype="0" fill="hold" grpId="2" nodeType="withEffect">
                                  <p:stCondLst>
                                    <p:cond delay="0"/>
                                  </p:stCondLst>
                                  <p:childTnLst>
                                    <p:set>
                                      <p:cBhvr>
                                        <p:cTn id="5800" dur="1" fill="hold">
                                          <p:stCondLst>
                                            <p:cond delay="0"/>
                                          </p:stCondLst>
                                        </p:cTn>
                                        <p:tgtEl>
                                          <p:spTgt spid="671"/>
                                        </p:tgtEl>
                                        <p:attrNameLst>
                                          <p:attrName>style.visibility</p:attrName>
                                        </p:attrNameLst>
                                      </p:cBhvr>
                                      <p:to>
                                        <p:strVal val="hidden"/>
                                      </p:to>
                                    </p:set>
                                  </p:childTnLst>
                                </p:cTn>
                              </p:par>
                              <p:par>
                                <p:cTn id="5801" presetID="1" presetClass="exit" presetSubtype="0" fill="hold" grpId="2" nodeType="withEffect">
                                  <p:stCondLst>
                                    <p:cond delay="0"/>
                                  </p:stCondLst>
                                  <p:childTnLst>
                                    <p:set>
                                      <p:cBhvr>
                                        <p:cTn id="5802" dur="1" fill="hold">
                                          <p:stCondLst>
                                            <p:cond delay="0"/>
                                          </p:stCondLst>
                                        </p:cTn>
                                        <p:tgtEl>
                                          <p:spTgt spid="672"/>
                                        </p:tgtEl>
                                        <p:attrNameLst>
                                          <p:attrName>style.visibility</p:attrName>
                                        </p:attrNameLst>
                                      </p:cBhvr>
                                      <p:to>
                                        <p:strVal val="hidden"/>
                                      </p:to>
                                    </p:set>
                                  </p:childTnLst>
                                </p:cTn>
                              </p:par>
                              <p:par>
                                <p:cTn id="5803" presetID="1" presetClass="entr" presetSubtype="0" fill="hold" grpId="3" nodeType="withEffect">
                                  <p:stCondLst>
                                    <p:cond delay="0"/>
                                  </p:stCondLst>
                                  <p:childTnLst>
                                    <p:set>
                                      <p:cBhvr>
                                        <p:cTn id="5804" dur="1" fill="hold">
                                          <p:stCondLst>
                                            <p:cond delay="0"/>
                                          </p:stCondLst>
                                        </p:cTn>
                                        <p:tgtEl>
                                          <p:spTgt spid="674"/>
                                        </p:tgtEl>
                                        <p:attrNameLst>
                                          <p:attrName>style.visibility</p:attrName>
                                        </p:attrNameLst>
                                      </p:cBhvr>
                                      <p:to>
                                        <p:strVal val="visible"/>
                                      </p:to>
                                    </p:set>
                                  </p:childTnLst>
                                </p:cTn>
                              </p:par>
                              <p:par>
                                <p:cTn id="5805" presetID="1" presetClass="entr" presetSubtype="0" fill="hold" grpId="3" nodeType="withEffect">
                                  <p:stCondLst>
                                    <p:cond delay="0"/>
                                  </p:stCondLst>
                                  <p:childTnLst>
                                    <p:set>
                                      <p:cBhvr>
                                        <p:cTn id="5806" dur="1" fill="hold">
                                          <p:stCondLst>
                                            <p:cond delay="0"/>
                                          </p:stCondLst>
                                        </p:cTn>
                                        <p:tgtEl>
                                          <p:spTgt spid="673"/>
                                        </p:tgtEl>
                                        <p:attrNameLst>
                                          <p:attrName>style.visibility</p:attrName>
                                        </p:attrNameLst>
                                      </p:cBhvr>
                                      <p:to>
                                        <p:strVal val="visible"/>
                                      </p:to>
                                    </p:set>
                                  </p:childTnLst>
                                </p:cTn>
                              </p:par>
                            </p:childTnLst>
                          </p:cTn>
                        </p:par>
                      </p:childTnLst>
                    </p:cTn>
                  </p:par>
                </p:childTnLst>
              </p:cTn>
              <p:nextCondLst>
                <p:cond evt="onClick" delay="0">
                  <p:tgtEl>
                    <p:spTgt spid="671"/>
                  </p:tgtEl>
                </p:cond>
              </p:nextCondLst>
            </p:seq>
            <p:seq concurrent="1" nextAc="seek">
              <p:cTn id="5807" restart="whenNotActive" fill="hold" evtFilter="cancelBubble" nodeType="interactiveSeq">
                <p:stCondLst>
                  <p:cond evt="onClick" delay="0">
                    <p:tgtEl>
                      <p:spTgt spid="674"/>
                    </p:tgtEl>
                  </p:cond>
                </p:stCondLst>
                <p:endSync evt="end" delay="0">
                  <p:rtn val="all"/>
                </p:endSync>
                <p:childTnLst>
                  <p:par>
                    <p:cTn id="5808" fill="hold">
                      <p:stCondLst>
                        <p:cond delay="0"/>
                      </p:stCondLst>
                      <p:childTnLst>
                        <p:par>
                          <p:cTn id="5809" fill="hold">
                            <p:stCondLst>
                              <p:cond delay="0"/>
                            </p:stCondLst>
                            <p:childTnLst>
                              <p:par>
                                <p:cTn id="5810" presetID="1" presetClass="exit" presetSubtype="0" fill="hold" grpId="1" nodeType="withEffect">
                                  <p:stCondLst>
                                    <p:cond delay="0"/>
                                  </p:stCondLst>
                                  <p:childTnLst>
                                    <p:set>
                                      <p:cBhvr>
                                        <p:cTn id="5811" dur="1" fill="hold">
                                          <p:stCondLst>
                                            <p:cond delay="0"/>
                                          </p:stCondLst>
                                        </p:cTn>
                                        <p:tgtEl>
                                          <p:spTgt spid="674"/>
                                        </p:tgtEl>
                                        <p:attrNameLst>
                                          <p:attrName>style.visibility</p:attrName>
                                        </p:attrNameLst>
                                      </p:cBhvr>
                                      <p:to>
                                        <p:strVal val="hidden"/>
                                      </p:to>
                                    </p:set>
                                  </p:childTnLst>
                                </p:cTn>
                              </p:par>
                              <p:par>
                                <p:cTn id="5812" presetID="1" presetClass="exit" presetSubtype="0" fill="hold" grpId="1" nodeType="withEffect">
                                  <p:stCondLst>
                                    <p:cond delay="0"/>
                                  </p:stCondLst>
                                  <p:childTnLst>
                                    <p:set>
                                      <p:cBhvr>
                                        <p:cTn id="5813" dur="1" fill="hold">
                                          <p:stCondLst>
                                            <p:cond delay="0"/>
                                          </p:stCondLst>
                                        </p:cTn>
                                        <p:tgtEl>
                                          <p:spTgt spid="673"/>
                                        </p:tgtEl>
                                        <p:attrNameLst>
                                          <p:attrName>style.visibility</p:attrName>
                                        </p:attrNameLst>
                                      </p:cBhvr>
                                      <p:to>
                                        <p:strVal val="hidden"/>
                                      </p:to>
                                    </p:set>
                                  </p:childTnLst>
                                </p:cTn>
                              </p:par>
                              <p:par>
                                <p:cTn id="5814" presetID="1" presetClass="entr" presetSubtype="0" fill="hold" grpId="3" nodeType="withEffect">
                                  <p:stCondLst>
                                    <p:cond delay="0"/>
                                  </p:stCondLst>
                                  <p:childTnLst>
                                    <p:set>
                                      <p:cBhvr>
                                        <p:cTn id="5815" dur="1" fill="hold">
                                          <p:stCondLst>
                                            <p:cond delay="0"/>
                                          </p:stCondLst>
                                        </p:cTn>
                                        <p:tgtEl>
                                          <p:spTgt spid="672"/>
                                        </p:tgtEl>
                                        <p:attrNameLst>
                                          <p:attrName>style.visibility</p:attrName>
                                        </p:attrNameLst>
                                      </p:cBhvr>
                                      <p:to>
                                        <p:strVal val="visible"/>
                                      </p:to>
                                    </p:set>
                                  </p:childTnLst>
                                </p:cTn>
                              </p:par>
                              <p:par>
                                <p:cTn id="5816" presetID="1" presetClass="entr" presetSubtype="0" fill="hold" grpId="3" nodeType="withEffect">
                                  <p:stCondLst>
                                    <p:cond delay="0"/>
                                  </p:stCondLst>
                                  <p:childTnLst>
                                    <p:set>
                                      <p:cBhvr>
                                        <p:cTn id="5817" dur="1" fill="hold">
                                          <p:stCondLst>
                                            <p:cond delay="0"/>
                                          </p:stCondLst>
                                        </p:cTn>
                                        <p:tgtEl>
                                          <p:spTgt spid="671"/>
                                        </p:tgtEl>
                                        <p:attrNameLst>
                                          <p:attrName>style.visibility</p:attrName>
                                        </p:attrNameLst>
                                      </p:cBhvr>
                                      <p:to>
                                        <p:strVal val="visible"/>
                                      </p:to>
                                    </p:set>
                                  </p:childTnLst>
                                </p:cTn>
                              </p:par>
                            </p:childTnLst>
                          </p:cTn>
                        </p:par>
                      </p:childTnLst>
                    </p:cTn>
                  </p:par>
                </p:childTnLst>
              </p:cTn>
              <p:nextCondLst>
                <p:cond evt="onClick" delay="0">
                  <p:tgtEl>
                    <p:spTgt spid="674"/>
                  </p:tgtEl>
                </p:cond>
              </p:nextCondLst>
            </p:seq>
            <p:seq concurrent="1" nextAc="seek">
              <p:cTn id="5818" restart="whenNotActive" fill="hold" evtFilter="cancelBubble" nodeType="interactiveSeq">
                <p:stCondLst>
                  <p:cond evt="onClick" delay="0">
                    <p:tgtEl>
                      <p:spTgt spid="673"/>
                    </p:tgtEl>
                  </p:cond>
                </p:stCondLst>
                <p:endSync evt="end" delay="0">
                  <p:rtn val="all"/>
                </p:endSync>
                <p:childTnLst>
                  <p:par>
                    <p:cTn id="5819" fill="hold">
                      <p:stCondLst>
                        <p:cond delay="0"/>
                      </p:stCondLst>
                      <p:childTnLst>
                        <p:par>
                          <p:cTn id="5820" fill="hold">
                            <p:stCondLst>
                              <p:cond delay="0"/>
                            </p:stCondLst>
                            <p:childTnLst>
                              <p:par>
                                <p:cTn id="5821" presetID="1" presetClass="exit" presetSubtype="0" fill="hold" grpId="2" nodeType="withEffect">
                                  <p:stCondLst>
                                    <p:cond delay="0"/>
                                  </p:stCondLst>
                                  <p:childTnLst>
                                    <p:set>
                                      <p:cBhvr>
                                        <p:cTn id="5822" dur="1" fill="hold">
                                          <p:stCondLst>
                                            <p:cond delay="0"/>
                                          </p:stCondLst>
                                        </p:cTn>
                                        <p:tgtEl>
                                          <p:spTgt spid="673"/>
                                        </p:tgtEl>
                                        <p:attrNameLst>
                                          <p:attrName>style.visibility</p:attrName>
                                        </p:attrNameLst>
                                      </p:cBhvr>
                                      <p:to>
                                        <p:strVal val="hidden"/>
                                      </p:to>
                                    </p:set>
                                  </p:childTnLst>
                                </p:cTn>
                              </p:par>
                              <p:par>
                                <p:cTn id="5823" presetID="1" presetClass="exit" presetSubtype="0" fill="hold" grpId="2" nodeType="withEffect">
                                  <p:stCondLst>
                                    <p:cond delay="0"/>
                                  </p:stCondLst>
                                  <p:childTnLst>
                                    <p:set>
                                      <p:cBhvr>
                                        <p:cTn id="5824" dur="1" fill="hold">
                                          <p:stCondLst>
                                            <p:cond delay="0"/>
                                          </p:stCondLst>
                                        </p:cTn>
                                        <p:tgtEl>
                                          <p:spTgt spid="674"/>
                                        </p:tgtEl>
                                        <p:attrNameLst>
                                          <p:attrName>style.visibility</p:attrName>
                                        </p:attrNameLst>
                                      </p:cBhvr>
                                      <p:to>
                                        <p:strVal val="hidden"/>
                                      </p:to>
                                    </p:set>
                                  </p:childTnLst>
                                </p:cTn>
                              </p:par>
                              <p:par>
                                <p:cTn id="5825" presetID="1" presetClass="entr" presetSubtype="0" fill="hold" grpId="0" nodeType="withEffect">
                                  <p:stCondLst>
                                    <p:cond delay="0"/>
                                  </p:stCondLst>
                                  <p:childTnLst>
                                    <p:set>
                                      <p:cBhvr>
                                        <p:cTn id="5826" dur="1" fill="hold">
                                          <p:stCondLst>
                                            <p:cond delay="0"/>
                                          </p:stCondLst>
                                        </p:cTn>
                                        <p:tgtEl>
                                          <p:spTgt spid="676"/>
                                        </p:tgtEl>
                                        <p:attrNameLst>
                                          <p:attrName>style.visibility</p:attrName>
                                        </p:attrNameLst>
                                      </p:cBhvr>
                                      <p:to>
                                        <p:strVal val="visible"/>
                                      </p:to>
                                    </p:set>
                                  </p:childTnLst>
                                </p:cTn>
                              </p:par>
                              <p:par>
                                <p:cTn id="5827" presetID="1" presetClass="entr" presetSubtype="0" fill="hold" grpId="0" nodeType="withEffect">
                                  <p:stCondLst>
                                    <p:cond delay="0"/>
                                  </p:stCondLst>
                                  <p:childTnLst>
                                    <p:set>
                                      <p:cBhvr>
                                        <p:cTn id="5828" dur="1" fill="hold">
                                          <p:stCondLst>
                                            <p:cond delay="0"/>
                                          </p:stCondLst>
                                        </p:cTn>
                                        <p:tgtEl>
                                          <p:spTgt spid="675"/>
                                        </p:tgtEl>
                                        <p:attrNameLst>
                                          <p:attrName>style.visibility</p:attrName>
                                        </p:attrNameLst>
                                      </p:cBhvr>
                                      <p:to>
                                        <p:strVal val="visible"/>
                                      </p:to>
                                    </p:set>
                                  </p:childTnLst>
                                </p:cTn>
                              </p:par>
                            </p:childTnLst>
                          </p:cTn>
                        </p:par>
                      </p:childTnLst>
                    </p:cTn>
                  </p:par>
                </p:childTnLst>
              </p:cTn>
              <p:nextCondLst>
                <p:cond evt="onClick" delay="0">
                  <p:tgtEl>
                    <p:spTgt spid="673"/>
                  </p:tgtEl>
                </p:cond>
              </p:nextCondLst>
            </p:seq>
            <p:seq concurrent="1" nextAc="seek">
              <p:cTn id="5829" restart="whenNotActive" fill="hold" evtFilter="cancelBubble" nodeType="interactiveSeq">
                <p:stCondLst>
                  <p:cond evt="onClick" delay="0">
                    <p:tgtEl>
                      <p:spTgt spid="676"/>
                    </p:tgtEl>
                  </p:cond>
                </p:stCondLst>
                <p:endSync evt="end" delay="0">
                  <p:rtn val="all"/>
                </p:endSync>
                <p:childTnLst>
                  <p:par>
                    <p:cTn id="5830" fill="hold">
                      <p:stCondLst>
                        <p:cond delay="0"/>
                      </p:stCondLst>
                      <p:childTnLst>
                        <p:par>
                          <p:cTn id="5831" fill="hold">
                            <p:stCondLst>
                              <p:cond delay="0"/>
                            </p:stCondLst>
                            <p:childTnLst>
                              <p:par>
                                <p:cTn id="5832" presetID="1" presetClass="exit" presetSubtype="0" fill="hold" grpId="1" nodeType="withEffect">
                                  <p:stCondLst>
                                    <p:cond delay="0"/>
                                  </p:stCondLst>
                                  <p:childTnLst>
                                    <p:set>
                                      <p:cBhvr>
                                        <p:cTn id="5833" dur="1" fill="hold">
                                          <p:stCondLst>
                                            <p:cond delay="0"/>
                                          </p:stCondLst>
                                        </p:cTn>
                                        <p:tgtEl>
                                          <p:spTgt spid="676"/>
                                        </p:tgtEl>
                                        <p:attrNameLst>
                                          <p:attrName>style.visibility</p:attrName>
                                        </p:attrNameLst>
                                      </p:cBhvr>
                                      <p:to>
                                        <p:strVal val="hidden"/>
                                      </p:to>
                                    </p:set>
                                  </p:childTnLst>
                                </p:cTn>
                              </p:par>
                              <p:par>
                                <p:cTn id="5834" presetID="1" presetClass="exit" presetSubtype="0" fill="hold" grpId="1" nodeType="withEffect">
                                  <p:stCondLst>
                                    <p:cond delay="0"/>
                                  </p:stCondLst>
                                  <p:childTnLst>
                                    <p:set>
                                      <p:cBhvr>
                                        <p:cTn id="5835" dur="1" fill="hold">
                                          <p:stCondLst>
                                            <p:cond delay="0"/>
                                          </p:stCondLst>
                                        </p:cTn>
                                        <p:tgtEl>
                                          <p:spTgt spid="675"/>
                                        </p:tgtEl>
                                        <p:attrNameLst>
                                          <p:attrName>style.visibility</p:attrName>
                                        </p:attrNameLst>
                                      </p:cBhvr>
                                      <p:to>
                                        <p:strVal val="hidden"/>
                                      </p:to>
                                    </p:set>
                                  </p:childTnLst>
                                </p:cTn>
                              </p:par>
                              <p:par>
                                <p:cTn id="5836" presetID="1" presetClass="entr" presetSubtype="0" fill="hold" grpId="0" nodeType="withEffect">
                                  <p:stCondLst>
                                    <p:cond delay="0"/>
                                  </p:stCondLst>
                                  <p:childTnLst>
                                    <p:set>
                                      <p:cBhvr>
                                        <p:cTn id="5837" dur="1" fill="hold">
                                          <p:stCondLst>
                                            <p:cond delay="0"/>
                                          </p:stCondLst>
                                        </p:cTn>
                                        <p:tgtEl>
                                          <p:spTgt spid="674"/>
                                        </p:tgtEl>
                                        <p:attrNameLst>
                                          <p:attrName>style.visibility</p:attrName>
                                        </p:attrNameLst>
                                      </p:cBhvr>
                                      <p:to>
                                        <p:strVal val="visible"/>
                                      </p:to>
                                    </p:set>
                                  </p:childTnLst>
                                </p:cTn>
                              </p:par>
                              <p:par>
                                <p:cTn id="5838" presetID="1" presetClass="entr" presetSubtype="0" fill="hold" grpId="0" nodeType="withEffect">
                                  <p:stCondLst>
                                    <p:cond delay="0"/>
                                  </p:stCondLst>
                                  <p:childTnLst>
                                    <p:set>
                                      <p:cBhvr>
                                        <p:cTn id="5839" dur="1" fill="hold">
                                          <p:stCondLst>
                                            <p:cond delay="0"/>
                                          </p:stCondLst>
                                        </p:cTn>
                                        <p:tgtEl>
                                          <p:spTgt spid="673"/>
                                        </p:tgtEl>
                                        <p:attrNameLst>
                                          <p:attrName>style.visibility</p:attrName>
                                        </p:attrNameLst>
                                      </p:cBhvr>
                                      <p:to>
                                        <p:strVal val="visible"/>
                                      </p:to>
                                    </p:set>
                                  </p:childTnLst>
                                </p:cTn>
                              </p:par>
                            </p:childTnLst>
                          </p:cTn>
                        </p:par>
                      </p:childTnLst>
                    </p:cTn>
                  </p:par>
                </p:childTnLst>
              </p:cTn>
              <p:nextCondLst>
                <p:cond evt="onClick" delay="0">
                  <p:tgtEl>
                    <p:spTgt spid="676"/>
                  </p:tgtEl>
                </p:cond>
              </p:nextCondLst>
            </p:seq>
            <p:seq concurrent="1" nextAc="seek">
              <p:cTn id="5840" restart="whenNotActive" fill="hold" evtFilter="cancelBubble" nodeType="interactiveSeq">
                <p:stCondLst>
                  <p:cond evt="onClick" delay="0">
                    <p:tgtEl>
                      <p:spTgt spid="675"/>
                    </p:tgtEl>
                  </p:cond>
                </p:stCondLst>
                <p:endSync evt="end" delay="0">
                  <p:rtn val="all"/>
                </p:endSync>
                <p:childTnLst>
                  <p:par>
                    <p:cTn id="5841" fill="hold">
                      <p:stCondLst>
                        <p:cond delay="0"/>
                      </p:stCondLst>
                      <p:childTnLst>
                        <p:par>
                          <p:cTn id="5842" fill="hold">
                            <p:stCondLst>
                              <p:cond delay="0"/>
                            </p:stCondLst>
                            <p:childTnLst>
                              <p:par>
                                <p:cTn id="5843" presetID="1" presetClass="exit" presetSubtype="0" fill="hold" grpId="2" nodeType="withEffect">
                                  <p:stCondLst>
                                    <p:cond delay="0"/>
                                  </p:stCondLst>
                                  <p:childTnLst>
                                    <p:set>
                                      <p:cBhvr>
                                        <p:cTn id="5844" dur="1" fill="hold">
                                          <p:stCondLst>
                                            <p:cond delay="0"/>
                                          </p:stCondLst>
                                        </p:cTn>
                                        <p:tgtEl>
                                          <p:spTgt spid="675"/>
                                        </p:tgtEl>
                                        <p:attrNameLst>
                                          <p:attrName>style.visibility</p:attrName>
                                        </p:attrNameLst>
                                      </p:cBhvr>
                                      <p:to>
                                        <p:strVal val="hidden"/>
                                      </p:to>
                                    </p:set>
                                  </p:childTnLst>
                                </p:cTn>
                              </p:par>
                              <p:par>
                                <p:cTn id="5845" presetID="1" presetClass="exit" presetSubtype="0" fill="hold" grpId="2" nodeType="withEffect">
                                  <p:stCondLst>
                                    <p:cond delay="0"/>
                                  </p:stCondLst>
                                  <p:childTnLst>
                                    <p:set>
                                      <p:cBhvr>
                                        <p:cTn id="5846" dur="1" fill="hold">
                                          <p:stCondLst>
                                            <p:cond delay="0"/>
                                          </p:stCondLst>
                                        </p:cTn>
                                        <p:tgtEl>
                                          <p:spTgt spid="676"/>
                                        </p:tgtEl>
                                        <p:attrNameLst>
                                          <p:attrName>style.visibility</p:attrName>
                                        </p:attrNameLst>
                                      </p:cBhvr>
                                      <p:to>
                                        <p:strVal val="hidden"/>
                                      </p:to>
                                    </p:set>
                                  </p:childTnLst>
                                </p:cTn>
                              </p:par>
                              <p:par>
                                <p:cTn id="5847" presetID="1" presetClass="entr" presetSubtype="0" fill="hold" grpId="3" nodeType="withEffect">
                                  <p:stCondLst>
                                    <p:cond delay="0"/>
                                  </p:stCondLst>
                                  <p:childTnLst>
                                    <p:set>
                                      <p:cBhvr>
                                        <p:cTn id="5848" dur="1" fill="hold">
                                          <p:stCondLst>
                                            <p:cond delay="0"/>
                                          </p:stCondLst>
                                        </p:cTn>
                                        <p:tgtEl>
                                          <p:spTgt spid="678"/>
                                        </p:tgtEl>
                                        <p:attrNameLst>
                                          <p:attrName>style.visibility</p:attrName>
                                        </p:attrNameLst>
                                      </p:cBhvr>
                                      <p:to>
                                        <p:strVal val="visible"/>
                                      </p:to>
                                    </p:set>
                                  </p:childTnLst>
                                </p:cTn>
                              </p:par>
                              <p:par>
                                <p:cTn id="5849" presetID="1" presetClass="entr" presetSubtype="0" fill="hold" grpId="3" nodeType="withEffect">
                                  <p:stCondLst>
                                    <p:cond delay="0"/>
                                  </p:stCondLst>
                                  <p:childTnLst>
                                    <p:set>
                                      <p:cBhvr>
                                        <p:cTn id="5850" dur="1" fill="hold">
                                          <p:stCondLst>
                                            <p:cond delay="0"/>
                                          </p:stCondLst>
                                        </p:cTn>
                                        <p:tgtEl>
                                          <p:spTgt spid="677"/>
                                        </p:tgtEl>
                                        <p:attrNameLst>
                                          <p:attrName>style.visibility</p:attrName>
                                        </p:attrNameLst>
                                      </p:cBhvr>
                                      <p:to>
                                        <p:strVal val="visible"/>
                                      </p:to>
                                    </p:set>
                                  </p:childTnLst>
                                </p:cTn>
                              </p:par>
                            </p:childTnLst>
                          </p:cTn>
                        </p:par>
                      </p:childTnLst>
                    </p:cTn>
                  </p:par>
                </p:childTnLst>
              </p:cTn>
              <p:nextCondLst>
                <p:cond evt="onClick" delay="0">
                  <p:tgtEl>
                    <p:spTgt spid="675"/>
                  </p:tgtEl>
                </p:cond>
              </p:nextCondLst>
            </p:seq>
            <p:seq concurrent="1" nextAc="seek">
              <p:cTn id="5851" restart="whenNotActive" fill="hold" evtFilter="cancelBubble" nodeType="interactiveSeq">
                <p:stCondLst>
                  <p:cond evt="onClick" delay="0">
                    <p:tgtEl>
                      <p:spTgt spid="678"/>
                    </p:tgtEl>
                  </p:cond>
                </p:stCondLst>
                <p:endSync evt="end" delay="0">
                  <p:rtn val="all"/>
                </p:endSync>
                <p:childTnLst>
                  <p:par>
                    <p:cTn id="5852" fill="hold">
                      <p:stCondLst>
                        <p:cond delay="0"/>
                      </p:stCondLst>
                      <p:childTnLst>
                        <p:par>
                          <p:cTn id="5853" fill="hold">
                            <p:stCondLst>
                              <p:cond delay="0"/>
                            </p:stCondLst>
                            <p:childTnLst>
                              <p:par>
                                <p:cTn id="5854" presetID="1" presetClass="exit" presetSubtype="0" fill="hold" grpId="1" nodeType="withEffect">
                                  <p:stCondLst>
                                    <p:cond delay="0"/>
                                  </p:stCondLst>
                                  <p:childTnLst>
                                    <p:set>
                                      <p:cBhvr>
                                        <p:cTn id="5855" dur="1" fill="hold">
                                          <p:stCondLst>
                                            <p:cond delay="0"/>
                                          </p:stCondLst>
                                        </p:cTn>
                                        <p:tgtEl>
                                          <p:spTgt spid="678"/>
                                        </p:tgtEl>
                                        <p:attrNameLst>
                                          <p:attrName>style.visibility</p:attrName>
                                        </p:attrNameLst>
                                      </p:cBhvr>
                                      <p:to>
                                        <p:strVal val="hidden"/>
                                      </p:to>
                                    </p:set>
                                  </p:childTnLst>
                                </p:cTn>
                              </p:par>
                              <p:par>
                                <p:cTn id="5856" presetID="1" presetClass="exit" presetSubtype="0" fill="hold" grpId="1" nodeType="withEffect">
                                  <p:stCondLst>
                                    <p:cond delay="0"/>
                                  </p:stCondLst>
                                  <p:childTnLst>
                                    <p:set>
                                      <p:cBhvr>
                                        <p:cTn id="5857" dur="1" fill="hold">
                                          <p:stCondLst>
                                            <p:cond delay="0"/>
                                          </p:stCondLst>
                                        </p:cTn>
                                        <p:tgtEl>
                                          <p:spTgt spid="677"/>
                                        </p:tgtEl>
                                        <p:attrNameLst>
                                          <p:attrName>style.visibility</p:attrName>
                                        </p:attrNameLst>
                                      </p:cBhvr>
                                      <p:to>
                                        <p:strVal val="hidden"/>
                                      </p:to>
                                    </p:set>
                                  </p:childTnLst>
                                </p:cTn>
                              </p:par>
                              <p:par>
                                <p:cTn id="5858" presetID="1" presetClass="entr" presetSubtype="0" fill="hold" grpId="3" nodeType="withEffect">
                                  <p:stCondLst>
                                    <p:cond delay="0"/>
                                  </p:stCondLst>
                                  <p:childTnLst>
                                    <p:set>
                                      <p:cBhvr>
                                        <p:cTn id="5859" dur="1" fill="hold">
                                          <p:stCondLst>
                                            <p:cond delay="0"/>
                                          </p:stCondLst>
                                        </p:cTn>
                                        <p:tgtEl>
                                          <p:spTgt spid="676"/>
                                        </p:tgtEl>
                                        <p:attrNameLst>
                                          <p:attrName>style.visibility</p:attrName>
                                        </p:attrNameLst>
                                      </p:cBhvr>
                                      <p:to>
                                        <p:strVal val="visible"/>
                                      </p:to>
                                    </p:set>
                                  </p:childTnLst>
                                </p:cTn>
                              </p:par>
                              <p:par>
                                <p:cTn id="5860" presetID="1" presetClass="entr" presetSubtype="0" fill="hold" grpId="3" nodeType="withEffect">
                                  <p:stCondLst>
                                    <p:cond delay="0"/>
                                  </p:stCondLst>
                                  <p:childTnLst>
                                    <p:set>
                                      <p:cBhvr>
                                        <p:cTn id="5861" dur="1" fill="hold">
                                          <p:stCondLst>
                                            <p:cond delay="0"/>
                                          </p:stCondLst>
                                        </p:cTn>
                                        <p:tgtEl>
                                          <p:spTgt spid="675"/>
                                        </p:tgtEl>
                                        <p:attrNameLst>
                                          <p:attrName>style.visibility</p:attrName>
                                        </p:attrNameLst>
                                      </p:cBhvr>
                                      <p:to>
                                        <p:strVal val="visible"/>
                                      </p:to>
                                    </p:set>
                                  </p:childTnLst>
                                </p:cTn>
                              </p:par>
                            </p:childTnLst>
                          </p:cTn>
                        </p:par>
                      </p:childTnLst>
                    </p:cTn>
                  </p:par>
                </p:childTnLst>
              </p:cTn>
              <p:nextCondLst>
                <p:cond evt="onClick" delay="0">
                  <p:tgtEl>
                    <p:spTgt spid="678"/>
                  </p:tgtEl>
                </p:cond>
              </p:nextCondLst>
            </p:seq>
            <p:seq concurrent="1" nextAc="seek">
              <p:cTn id="5862" restart="whenNotActive" fill="hold" evtFilter="cancelBubble" nodeType="interactiveSeq">
                <p:stCondLst>
                  <p:cond evt="onClick" delay="0">
                    <p:tgtEl>
                      <p:spTgt spid="677"/>
                    </p:tgtEl>
                  </p:cond>
                </p:stCondLst>
                <p:endSync evt="end" delay="0">
                  <p:rtn val="all"/>
                </p:endSync>
                <p:childTnLst>
                  <p:par>
                    <p:cTn id="5863" fill="hold">
                      <p:stCondLst>
                        <p:cond delay="0"/>
                      </p:stCondLst>
                      <p:childTnLst>
                        <p:par>
                          <p:cTn id="5864" fill="hold">
                            <p:stCondLst>
                              <p:cond delay="0"/>
                            </p:stCondLst>
                            <p:childTnLst>
                              <p:par>
                                <p:cTn id="5865" presetID="1" presetClass="exit" presetSubtype="0" fill="hold" grpId="2" nodeType="withEffect">
                                  <p:stCondLst>
                                    <p:cond delay="0"/>
                                  </p:stCondLst>
                                  <p:childTnLst>
                                    <p:set>
                                      <p:cBhvr>
                                        <p:cTn id="5866" dur="1" fill="hold">
                                          <p:stCondLst>
                                            <p:cond delay="0"/>
                                          </p:stCondLst>
                                        </p:cTn>
                                        <p:tgtEl>
                                          <p:spTgt spid="677"/>
                                        </p:tgtEl>
                                        <p:attrNameLst>
                                          <p:attrName>style.visibility</p:attrName>
                                        </p:attrNameLst>
                                      </p:cBhvr>
                                      <p:to>
                                        <p:strVal val="hidden"/>
                                      </p:to>
                                    </p:set>
                                  </p:childTnLst>
                                </p:cTn>
                              </p:par>
                              <p:par>
                                <p:cTn id="5867" presetID="1" presetClass="exit" presetSubtype="0" fill="hold" grpId="2" nodeType="withEffect">
                                  <p:stCondLst>
                                    <p:cond delay="0"/>
                                  </p:stCondLst>
                                  <p:childTnLst>
                                    <p:set>
                                      <p:cBhvr>
                                        <p:cTn id="5868" dur="1" fill="hold">
                                          <p:stCondLst>
                                            <p:cond delay="0"/>
                                          </p:stCondLst>
                                        </p:cTn>
                                        <p:tgtEl>
                                          <p:spTgt spid="678"/>
                                        </p:tgtEl>
                                        <p:attrNameLst>
                                          <p:attrName>style.visibility</p:attrName>
                                        </p:attrNameLst>
                                      </p:cBhvr>
                                      <p:to>
                                        <p:strVal val="hidden"/>
                                      </p:to>
                                    </p:set>
                                  </p:childTnLst>
                                </p:cTn>
                              </p:par>
                              <p:par>
                                <p:cTn id="5869" presetID="1" presetClass="entr" presetSubtype="0" fill="hold" grpId="0" nodeType="withEffect">
                                  <p:stCondLst>
                                    <p:cond delay="0"/>
                                  </p:stCondLst>
                                  <p:childTnLst>
                                    <p:set>
                                      <p:cBhvr>
                                        <p:cTn id="5870" dur="1" fill="hold">
                                          <p:stCondLst>
                                            <p:cond delay="0"/>
                                          </p:stCondLst>
                                        </p:cTn>
                                        <p:tgtEl>
                                          <p:spTgt spid="679"/>
                                        </p:tgtEl>
                                        <p:attrNameLst>
                                          <p:attrName>style.visibility</p:attrName>
                                        </p:attrNameLst>
                                      </p:cBhvr>
                                      <p:to>
                                        <p:strVal val="visible"/>
                                      </p:to>
                                    </p:set>
                                  </p:childTnLst>
                                </p:cTn>
                              </p:par>
                              <p:par>
                                <p:cTn id="5871" presetID="1" presetClass="entr" presetSubtype="0" fill="hold" grpId="0" nodeType="withEffect">
                                  <p:stCondLst>
                                    <p:cond delay="0"/>
                                  </p:stCondLst>
                                  <p:childTnLst>
                                    <p:set>
                                      <p:cBhvr>
                                        <p:cTn id="5872" dur="1" fill="hold">
                                          <p:stCondLst>
                                            <p:cond delay="0"/>
                                          </p:stCondLst>
                                        </p:cTn>
                                        <p:tgtEl>
                                          <p:spTgt spid="680"/>
                                        </p:tgtEl>
                                        <p:attrNameLst>
                                          <p:attrName>style.visibility</p:attrName>
                                        </p:attrNameLst>
                                      </p:cBhvr>
                                      <p:to>
                                        <p:strVal val="visible"/>
                                      </p:to>
                                    </p:set>
                                  </p:childTnLst>
                                </p:cTn>
                              </p:par>
                            </p:childTnLst>
                          </p:cTn>
                        </p:par>
                      </p:childTnLst>
                    </p:cTn>
                  </p:par>
                </p:childTnLst>
              </p:cTn>
              <p:nextCondLst>
                <p:cond evt="onClick" delay="0">
                  <p:tgtEl>
                    <p:spTgt spid="677"/>
                  </p:tgtEl>
                </p:cond>
              </p:nextCondLst>
            </p:seq>
            <p:seq concurrent="1" nextAc="seek">
              <p:cTn id="5873" restart="whenNotActive" fill="hold" evtFilter="cancelBubble" nodeType="interactiveSeq">
                <p:stCondLst>
                  <p:cond evt="onClick" delay="0">
                    <p:tgtEl>
                      <p:spTgt spid="680"/>
                    </p:tgtEl>
                  </p:cond>
                </p:stCondLst>
                <p:endSync evt="end" delay="0">
                  <p:rtn val="all"/>
                </p:endSync>
                <p:childTnLst>
                  <p:par>
                    <p:cTn id="5874" fill="hold">
                      <p:stCondLst>
                        <p:cond delay="0"/>
                      </p:stCondLst>
                      <p:childTnLst>
                        <p:par>
                          <p:cTn id="5875" fill="hold">
                            <p:stCondLst>
                              <p:cond delay="0"/>
                            </p:stCondLst>
                            <p:childTnLst>
                              <p:par>
                                <p:cTn id="5876" presetID="1" presetClass="exit" presetSubtype="0" fill="hold" grpId="1" nodeType="withEffect">
                                  <p:stCondLst>
                                    <p:cond delay="0"/>
                                  </p:stCondLst>
                                  <p:childTnLst>
                                    <p:set>
                                      <p:cBhvr>
                                        <p:cTn id="5877" dur="1" fill="hold">
                                          <p:stCondLst>
                                            <p:cond delay="0"/>
                                          </p:stCondLst>
                                        </p:cTn>
                                        <p:tgtEl>
                                          <p:spTgt spid="679"/>
                                        </p:tgtEl>
                                        <p:attrNameLst>
                                          <p:attrName>style.visibility</p:attrName>
                                        </p:attrNameLst>
                                      </p:cBhvr>
                                      <p:to>
                                        <p:strVal val="hidden"/>
                                      </p:to>
                                    </p:set>
                                  </p:childTnLst>
                                </p:cTn>
                              </p:par>
                              <p:par>
                                <p:cTn id="5878" presetID="1" presetClass="exit" presetSubtype="0" fill="hold" grpId="1" nodeType="withEffect">
                                  <p:stCondLst>
                                    <p:cond delay="0"/>
                                  </p:stCondLst>
                                  <p:childTnLst>
                                    <p:set>
                                      <p:cBhvr>
                                        <p:cTn id="5879" dur="1" fill="hold">
                                          <p:stCondLst>
                                            <p:cond delay="0"/>
                                          </p:stCondLst>
                                        </p:cTn>
                                        <p:tgtEl>
                                          <p:spTgt spid="680"/>
                                        </p:tgtEl>
                                        <p:attrNameLst>
                                          <p:attrName>style.visibility</p:attrName>
                                        </p:attrNameLst>
                                      </p:cBhvr>
                                      <p:to>
                                        <p:strVal val="hidden"/>
                                      </p:to>
                                    </p:set>
                                  </p:childTnLst>
                                </p:cTn>
                              </p:par>
                              <p:par>
                                <p:cTn id="5880" presetID="1" presetClass="entr" presetSubtype="0" fill="hold" grpId="0" nodeType="withEffect">
                                  <p:stCondLst>
                                    <p:cond delay="0"/>
                                  </p:stCondLst>
                                  <p:childTnLst>
                                    <p:set>
                                      <p:cBhvr>
                                        <p:cTn id="5881" dur="1" fill="hold">
                                          <p:stCondLst>
                                            <p:cond delay="0"/>
                                          </p:stCondLst>
                                        </p:cTn>
                                        <p:tgtEl>
                                          <p:spTgt spid="678"/>
                                        </p:tgtEl>
                                        <p:attrNameLst>
                                          <p:attrName>style.visibility</p:attrName>
                                        </p:attrNameLst>
                                      </p:cBhvr>
                                      <p:to>
                                        <p:strVal val="visible"/>
                                      </p:to>
                                    </p:set>
                                  </p:childTnLst>
                                </p:cTn>
                              </p:par>
                              <p:par>
                                <p:cTn id="5882" presetID="1" presetClass="entr" presetSubtype="0" fill="hold" grpId="0" nodeType="withEffect">
                                  <p:stCondLst>
                                    <p:cond delay="0"/>
                                  </p:stCondLst>
                                  <p:childTnLst>
                                    <p:set>
                                      <p:cBhvr>
                                        <p:cTn id="5883" dur="1" fill="hold">
                                          <p:stCondLst>
                                            <p:cond delay="0"/>
                                          </p:stCondLst>
                                        </p:cTn>
                                        <p:tgtEl>
                                          <p:spTgt spid="677"/>
                                        </p:tgtEl>
                                        <p:attrNameLst>
                                          <p:attrName>style.visibility</p:attrName>
                                        </p:attrNameLst>
                                      </p:cBhvr>
                                      <p:to>
                                        <p:strVal val="visible"/>
                                      </p:to>
                                    </p:set>
                                  </p:childTnLst>
                                </p:cTn>
                              </p:par>
                            </p:childTnLst>
                          </p:cTn>
                        </p:par>
                      </p:childTnLst>
                    </p:cTn>
                  </p:par>
                </p:childTnLst>
              </p:cTn>
              <p:nextCondLst>
                <p:cond evt="onClick" delay="0">
                  <p:tgtEl>
                    <p:spTgt spid="680"/>
                  </p:tgtEl>
                </p:cond>
              </p:nextCondLst>
            </p:seq>
            <p:seq concurrent="1" nextAc="seek">
              <p:cTn id="5884" restart="whenNotActive" fill="hold" evtFilter="cancelBubble" nodeType="interactiveSeq">
                <p:stCondLst>
                  <p:cond evt="onClick" delay="0">
                    <p:tgtEl>
                      <p:spTgt spid="679"/>
                    </p:tgtEl>
                  </p:cond>
                </p:stCondLst>
                <p:endSync evt="end" delay="0">
                  <p:rtn val="all"/>
                </p:endSync>
                <p:childTnLst>
                  <p:par>
                    <p:cTn id="5885" fill="hold">
                      <p:stCondLst>
                        <p:cond delay="0"/>
                      </p:stCondLst>
                      <p:childTnLst>
                        <p:par>
                          <p:cTn id="5886" fill="hold">
                            <p:stCondLst>
                              <p:cond delay="0"/>
                            </p:stCondLst>
                            <p:childTnLst>
                              <p:par>
                                <p:cTn id="5887" presetID="1" presetClass="exit" presetSubtype="0" fill="hold" grpId="2" nodeType="withEffect">
                                  <p:stCondLst>
                                    <p:cond delay="0"/>
                                  </p:stCondLst>
                                  <p:childTnLst>
                                    <p:set>
                                      <p:cBhvr>
                                        <p:cTn id="5888" dur="1" fill="hold">
                                          <p:stCondLst>
                                            <p:cond delay="0"/>
                                          </p:stCondLst>
                                        </p:cTn>
                                        <p:tgtEl>
                                          <p:spTgt spid="679"/>
                                        </p:tgtEl>
                                        <p:attrNameLst>
                                          <p:attrName>style.visibility</p:attrName>
                                        </p:attrNameLst>
                                      </p:cBhvr>
                                      <p:to>
                                        <p:strVal val="hidden"/>
                                      </p:to>
                                    </p:set>
                                  </p:childTnLst>
                                </p:cTn>
                              </p:par>
                              <p:par>
                                <p:cTn id="5889" presetID="1" presetClass="exit" presetSubtype="0" fill="hold" grpId="3" nodeType="withEffect">
                                  <p:stCondLst>
                                    <p:cond delay="0"/>
                                  </p:stCondLst>
                                  <p:childTnLst>
                                    <p:set>
                                      <p:cBhvr>
                                        <p:cTn id="5890" dur="1" fill="hold">
                                          <p:stCondLst>
                                            <p:cond delay="0"/>
                                          </p:stCondLst>
                                        </p:cTn>
                                        <p:tgtEl>
                                          <p:spTgt spid="680"/>
                                        </p:tgtEl>
                                        <p:attrNameLst>
                                          <p:attrName>style.visibility</p:attrName>
                                        </p:attrNameLst>
                                      </p:cBhvr>
                                      <p:to>
                                        <p:strVal val="hidden"/>
                                      </p:to>
                                    </p:set>
                                  </p:childTnLst>
                                </p:cTn>
                              </p:par>
                              <p:par>
                                <p:cTn id="5891" presetID="1" presetClass="entr" presetSubtype="0" fill="hold" grpId="0" nodeType="withEffect">
                                  <p:stCondLst>
                                    <p:cond delay="0"/>
                                  </p:stCondLst>
                                  <p:childTnLst>
                                    <p:set>
                                      <p:cBhvr>
                                        <p:cTn id="5892" dur="1" fill="hold">
                                          <p:stCondLst>
                                            <p:cond delay="0"/>
                                          </p:stCondLst>
                                        </p:cTn>
                                        <p:tgtEl>
                                          <p:spTgt spid="682"/>
                                        </p:tgtEl>
                                        <p:attrNameLst>
                                          <p:attrName>style.visibility</p:attrName>
                                        </p:attrNameLst>
                                      </p:cBhvr>
                                      <p:to>
                                        <p:strVal val="visible"/>
                                      </p:to>
                                    </p:set>
                                  </p:childTnLst>
                                </p:cTn>
                              </p:par>
                              <p:par>
                                <p:cTn id="5893" presetID="1" presetClass="entr" presetSubtype="0" fill="hold" grpId="0" nodeType="withEffect">
                                  <p:stCondLst>
                                    <p:cond delay="0"/>
                                  </p:stCondLst>
                                  <p:childTnLst>
                                    <p:set>
                                      <p:cBhvr>
                                        <p:cTn id="5894" dur="1" fill="hold">
                                          <p:stCondLst>
                                            <p:cond delay="0"/>
                                          </p:stCondLst>
                                        </p:cTn>
                                        <p:tgtEl>
                                          <p:spTgt spid="681"/>
                                        </p:tgtEl>
                                        <p:attrNameLst>
                                          <p:attrName>style.visibility</p:attrName>
                                        </p:attrNameLst>
                                      </p:cBhvr>
                                      <p:to>
                                        <p:strVal val="visible"/>
                                      </p:to>
                                    </p:set>
                                  </p:childTnLst>
                                </p:cTn>
                              </p:par>
                            </p:childTnLst>
                          </p:cTn>
                        </p:par>
                      </p:childTnLst>
                    </p:cTn>
                  </p:par>
                </p:childTnLst>
              </p:cTn>
              <p:nextCondLst>
                <p:cond evt="onClick" delay="0">
                  <p:tgtEl>
                    <p:spTgt spid="679"/>
                  </p:tgtEl>
                </p:cond>
              </p:nextCondLst>
            </p:seq>
            <p:seq concurrent="1" nextAc="seek">
              <p:cTn id="5895" restart="whenNotActive" fill="hold" evtFilter="cancelBubble" nodeType="interactiveSeq">
                <p:stCondLst>
                  <p:cond evt="onClick" delay="0">
                    <p:tgtEl>
                      <p:spTgt spid="682"/>
                    </p:tgtEl>
                  </p:cond>
                </p:stCondLst>
                <p:endSync evt="end" delay="0">
                  <p:rtn val="all"/>
                </p:endSync>
                <p:childTnLst>
                  <p:par>
                    <p:cTn id="5896" fill="hold">
                      <p:stCondLst>
                        <p:cond delay="0"/>
                      </p:stCondLst>
                      <p:childTnLst>
                        <p:par>
                          <p:cTn id="5897" fill="hold">
                            <p:stCondLst>
                              <p:cond delay="0"/>
                            </p:stCondLst>
                            <p:childTnLst>
                              <p:par>
                                <p:cTn id="5898" presetID="1" presetClass="exit" presetSubtype="0" fill="hold" grpId="1" nodeType="withEffect">
                                  <p:stCondLst>
                                    <p:cond delay="0"/>
                                  </p:stCondLst>
                                  <p:childTnLst>
                                    <p:set>
                                      <p:cBhvr>
                                        <p:cTn id="5899" dur="1" fill="hold">
                                          <p:stCondLst>
                                            <p:cond delay="0"/>
                                          </p:stCondLst>
                                        </p:cTn>
                                        <p:tgtEl>
                                          <p:spTgt spid="682"/>
                                        </p:tgtEl>
                                        <p:attrNameLst>
                                          <p:attrName>style.visibility</p:attrName>
                                        </p:attrNameLst>
                                      </p:cBhvr>
                                      <p:to>
                                        <p:strVal val="hidden"/>
                                      </p:to>
                                    </p:set>
                                  </p:childTnLst>
                                </p:cTn>
                              </p:par>
                              <p:par>
                                <p:cTn id="5900" presetID="1" presetClass="exit" presetSubtype="0" fill="hold" grpId="1" nodeType="withEffect">
                                  <p:stCondLst>
                                    <p:cond delay="0"/>
                                  </p:stCondLst>
                                  <p:childTnLst>
                                    <p:set>
                                      <p:cBhvr>
                                        <p:cTn id="5901" dur="1" fill="hold">
                                          <p:stCondLst>
                                            <p:cond delay="0"/>
                                          </p:stCondLst>
                                        </p:cTn>
                                        <p:tgtEl>
                                          <p:spTgt spid="681"/>
                                        </p:tgtEl>
                                        <p:attrNameLst>
                                          <p:attrName>style.visibility</p:attrName>
                                        </p:attrNameLst>
                                      </p:cBhvr>
                                      <p:to>
                                        <p:strVal val="hidden"/>
                                      </p:to>
                                    </p:set>
                                  </p:childTnLst>
                                </p:cTn>
                              </p:par>
                              <p:par>
                                <p:cTn id="5902" presetID="1" presetClass="entr" presetSubtype="0" fill="hold" grpId="3" nodeType="withEffect">
                                  <p:stCondLst>
                                    <p:cond delay="0"/>
                                  </p:stCondLst>
                                  <p:childTnLst>
                                    <p:set>
                                      <p:cBhvr>
                                        <p:cTn id="5903" dur="1" fill="hold">
                                          <p:stCondLst>
                                            <p:cond delay="0"/>
                                          </p:stCondLst>
                                        </p:cTn>
                                        <p:tgtEl>
                                          <p:spTgt spid="679"/>
                                        </p:tgtEl>
                                        <p:attrNameLst>
                                          <p:attrName>style.visibility</p:attrName>
                                        </p:attrNameLst>
                                      </p:cBhvr>
                                      <p:to>
                                        <p:strVal val="visible"/>
                                      </p:to>
                                    </p:set>
                                  </p:childTnLst>
                                </p:cTn>
                              </p:par>
                              <p:par>
                                <p:cTn id="5904" presetID="1" presetClass="entr" presetSubtype="0" fill="hold" grpId="2" nodeType="withEffect">
                                  <p:stCondLst>
                                    <p:cond delay="0"/>
                                  </p:stCondLst>
                                  <p:childTnLst>
                                    <p:set>
                                      <p:cBhvr>
                                        <p:cTn id="5905" dur="1" fill="hold">
                                          <p:stCondLst>
                                            <p:cond delay="0"/>
                                          </p:stCondLst>
                                        </p:cTn>
                                        <p:tgtEl>
                                          <p:spTgt spid="680"/>
                                        </p:tgtEl>
                                        <p:attrNameLst>
                                          <p:attrName>style.visibility</p:attrName>
                                        </p:attrNameLst>
                                      </p:cBhvr>
                                      <p:to>
                                        <p:strVal val="visible"/>
                                      </p:to>
                                    </p:set>
                                  </p:childTnLst>
                                </p:cTn>
                              </p:par>
                            </p:childTnLst>
                          </p:cTn>
                        </p:par>
                      </p:childTnLst>
                    </p:cTn>
                  </p:par>
                </p:childTnLst>
              </p:cTn>
              <p:nextCondLst>
                <p:cond evt="onClick" delay="0">
                  <p:tgtEl>
                    <p:spTgt spid="682"/>
                  </p:tgtEl>
                </p:cond>
              </p:nextCondLst>
            </p:seq>
            <p:seq concurrent="1" nextAc="seek">
              <p:cTn id="5906" restart="whenNotActive" fill="hold" evtFilter="cancelBubble" nodeType="interactiveSeq">
                <p:stCondLst>
                  <p:cond evt="onClick" delay="0">
                    <p:tgtEl>
                      <p:spTgt spid="681"/>
                    </p:tgtEl>
                  </p:cond>
                </p:stCondLst>
                <p:endSync evt="end" delay="0">
                  <p:rtn val="all"/>
                </p:endSync>
                <p:childTnLst>
                  <p:par>
                    <p:cTn id="5907" fill="hold">
                      <p:stCondLst>
                        <p:cond delay="0"/>
                      </p:stCondLst>
                      <p:childTnLst>
                        <p:par>
                          <p:cTn id="5908" fill="hold">
                            <p:stCondLst>
                              <p:cond delay="0"/>
                            </p:stCondLst>
                            <p:childTnLst>
                              <p:par>
                                <p:cTn id="5909" presetID="1" presetClass="exit" presetSubtype="0" fill="hold" grpId="2" nodeType="withEffect">
                                  <p:stCondLst>
                                    <p:cond delay="0"/>
                                  </p:stCondLst>
                                  <p:childTnLst>
                                    <p:set>
                                      <p:cBhvr>
                                        <p:cTn id="5910" dur="1" fill="hold">
                                          <p:stCondLst>
                                            <p:cond delay="0"/>
                                          </p:stCondLst>
                                        </p:cTn>
                                        <p:tgtEl>
                                          <p:spTgt spid="681"/>
                                        </p:tgtEl>
                                        <p:attrNameLst>
                                          <p:attrName>style.visibility</p:attrName>
                                        </p:attrNameLst>
                                      </p:cBhvr>
                                      <p:to>
                                        <p:strVal val="hidden"/>
                                      </p:to>
                                    </p:set>
                                  </p:childTnLst>
                                </p:cTn>
                              </p:par>
                              <p:par>
                                <p:cTn id="5911" presetID="1" presetClass="exit" presetSubtype="0" fill="hold" grpId="2" nodeType="withEffect">
                                  <p:stCondLst>
                                    <p:cond delay="0"/>
                                  </p:stCondLst>
                                  <p:childTnLst>
                                    <p:set>
                                      <p:cBhvr>
                                        <p:cTn id="5912" dur="1" fill="hold">
                                          <p:stCondLst>
                                            <p:cond delay="0"/>
                                          </p:stCondLst>
                                        </p:cTn>
                                        <p:tgtEl>
                                          <p:spTgt spid="682"/>
                                        </p:tgtEl>
                                        <p:attrNameLst>
                                          <p:attrName>style.visibility</p:attrName>
                                        </p:attrNameLst>
                                      </p:cBhvr>
                                      <p:to>
                                        <p:strVal val="hidden"/>
                                      </p:to>
                                    </p:set>
                                  </p:childTnLst>
                                </p:cTn>
                              </p:par>
                              <p:par>
                                <p:cTn id="5913" presetID="1" presetClass="entr" presetSubtype="0" fill="hold" grpId="3" nodeType="withEffect">
                                  <p:stCondLst>
                                    <p:cond delay="0"/>
                                  </p:stCondLst>
                                  <p:childTnLst>
                                    <p:set>
                                      <p:cBhvr>
                                        <p:cTn id="5914" dur="1" fill="hold">
                                          <p:stCondLst>
                                            <p:cond delay="0"/>
                                          </p:stCondLst>
                                        </p:cTn>
                                        <p:tgtEl>
                                          <p:spTgt spid="684"/>
                                        </p:tgtEl>
                                        <p:attrNameLst>
                                          <p:attrName>style.visibility</p:attrName>
                                        </p:attrNameLst>
                                      </p:cBhvr>
                                      <p:to>
                                        <p:strVal val="visible"/>
                                      </p:to>
                                    </p:set>
                                  </p:childTnLst>
                                </p:cTn>
                              </p:par>
                              <p:par>
                                <p:cTn id="5915" presetID="1" presetClass="entr" presetSubtype="0" fill="hold" grpId="3" nodeType="withEffect">
                                  <p:stCondLst>
                                    <p:cond delay="0"/>
                                  </p:stCondLst>
                                  <p:childTnLst>
                                    <p:set>
                                      <p:cBhvr>
                                        <p:cTn id="5916" dur="1" fill="hold">
                                          <p:stCondLst>
                                            <p:cond delay="0"/>
                                          </p:stCondLst>
                                        </p:cTn>
                                        <p:tgtEl>
                                          <p:spTgt spid="683"/>
                                        </p:tgtEl>
                                        <p:attrNameLst>
                                          <p:attrName>style.visibility</p:attrName>
                                        </p:attrNameLst>
                                      </p:cBhvr>
                                      <p:to>
                                        <p:strVal val="visible"/>
                                      </p:to>
                                    </p:set>
                                  </p:childTnLst>
                                </p:cTn>
                              </p:par>
                            </p:childTnLst>
                          </p:cTn>
                        </p:par>
                      </p:childTnLst>
                    </p:cTn>
                  </p:par>
                </p:childTnLst>
              </p:cTn>
              <p:nextCondLst>
                <p:cond evt="onClick" delay="0">
                  <p:tgtEl>
                    <p:spTgt spid="681"/>
                  </p:tgtEl>
                </p:cond>
              </p:nextCondLst>
            </p:seq>
            <p:seq concurrent="1" nextAc="seek">
              <p:cTn id="5917" restart="whenNotActive" fill="hold" evtFilter="cancelBubble" nodeType="interactiveSeq">
                <p:stCondLst>
                  <p:cond evt="onClick" delay="0">
                    <p:tgtEl>
                      <p:spTgt spid="684"/>
                    </p:tgtEl>
                  </p:cond>
                </p:stCondLst>
                <p:endSync evt="end" delay="0">
                  <p:rtn val="all"/>
                </p:endSync>
                <p:childTnLst>
                  <p:par>
                    <p:cTn id="5918" fill="hold">
                      <p:stCondLst>
                        <p:cond delay="0"/>
                      </p:stCondLst>
                      <p:childTnLst>
                        <p:par>
                          <p:cTn id="5919" fill="hold">
                            <p:stCondLst>
                              <p:cond delay="0"/>
                            </p:stCondLst>
                            <p:childTnLst>
                              <p:par>
                                <p:cTn id="5920" presetID="1" presetClass="exit" presetSubtype="0" fill="hold" grpId="1" nodeType="withEffect">
                                  <p:stCondLst>
                                    <p:cond delay="0"/>
                                  </p:stCondLst>
                                  <p:childTnLst>
                                    <p:set>
                                      <p:cBhvr>
                                        <p:cTn id="5921" dur="1" fill="hold">
                                          <p:stCondLst>
                                            <p:cond delay="0"/>
                                          </p:stCondLst>
                                        </p:cTn>
                                        <p:tgtEl>
                                          <p:spTgt spid="684"/>
                                        </p:tgtEl>
                                        <p:attrNameLst>
                                          <p:attrName>style.visibility</p:attrName>
                                        </p:attrNameLst>
                                      </p:cBhvr>
                                      <p:to>
                                        <p:strVal val="hidden"/>
                                      </p:to>
                                    </p:set>
                                  </p:childTnLst>
                                </p:cTn>
                              </p:par>
                              <p:par>
                                <p:cTn id="5922" presetID="1" presetClass="exit" presetSubtype="0" fill="hold" grpId="1" nodeType="withEffect">
                                  <p:stCondLst>
                                    <p:cond delay="0"/>
                                  </p:stCondLst>
                                  <p:childTnLst>
                                    <p:set>
                                      <p:cBhvr>
                                        <p:cTn id="5923" dur="1" fill="hold">
                                          <p:stCondLst>
                                            <p:cond delay="0"/>
                                          </p:stCondLst>
                                        </p:cTn>
                                        <p:tgtEl>
                                          <p:spTgt spid="683"/>
                                        </p:tgtEl>
                                        <p:attrNameLst>
                                          <p:attrName>style.visibility</p:attrName>
                                        </p:attrNameLst>
                                      </p:cBhvr>
                                      <p:to>
                                        <p:strVal val="hidden"/>
                                      </p:to>
                                    </p:set>
                                  </p:childTnLst>
                                </p:cTn>
                              </p:par>
                              <p:par>
                                <p:cTn id="5924" presetID="1" presetClass="entr" presetSubtype="0" fill="hold" grpId="3" nodeType="withEffect">
                                  <p:stCondLst>
                                    <p:cond delay="0"/>
                                  </p:stCondLst>
                                  <p:childTnLst>
                                    <p:set>
                                      <p:cBhvr>
                                        <p:cTn id="5925" dur="1" fill="hold">
                                          <p:stCondLst>
                                            <p:cond delay="0"/>
                                          </p:stCondLst>
                                        </p:cTn>
                                        <p:tgtEl>
                                          <p:spTgt spid="682"/>
                                        </p:tgtEl>
                                        <p:attrNameLst>
                                          <p:attrName>style.visibility</p:attrName>
                                        </p:attrNameLst>
                                      </p:cBhvr>
                                      <p:to>
                                        <p:strVal val="visible"/>
                                      </p:to>
                                    </p:set>
                                  </p:childTnLst>
                                </p:cTn>
                              </p:par>
                              <p:par>
                                <p:cTn id="5926" presetID="1" presetClass="entr" presetSubtype="0" fill="hold" grpId="3" nodeType="withEffect">
                                  <p:stCondLst>
                                    <p:cond delay="0"/>
                                  </p:stCondLst>
                                  <p:childTnLst>
                                    <p:set>
                                      <p:cBhvr>
                                        <p:cTn id="5927" dur="1" fill="hold">
                                          <p:stCondLst>
                                            <p:cond delay="0"/>
                                          </p:stCondLst>
                                        </p:cTn>
                                        <p:tgtEl>
                                          <p:spTgt spid="681"/>
                                        </p:tgtEl>
                                        <p:attrNameLst>
                                          <p:attrName>style.visibility</p:attrName>
                                        </p:attrNameLst>
                                      </p:cBhvr>
                                      <p:to>
                                        <p:strVal val="visible"/>
                                      </p:to>
                                    </p:set>
                                  </p:childTnLst>
                                </p:cTn>
                              </p:par>
                            </p:childTnLst>
                          </p:cTn>
                        </p:par>
                      </p:childTnLst>
                    </p:cTn>
                  </p:par>
                </p:childTnLst>
              </p:cTn>
              <p:nextCondLst>
                <p:cond evt="onClick" delay="0">
                  <p:tgtEl>
                    <p:spTgt spid="684"/>
                  </p:tgtEl>
                </p:cond>
              </p:nextCondLst>
            </p:seq>
            <p:seq concurrent="1" nextAc="seek">
              <p:cTn id="5928" restart="whenNotActive" fill="hold" evtFilter="cancelBubble" nodeType="interactiveSeq">
                <p:stCondLst>
                  <p:cond evt="onClick" delay="0">
                    <p:tgtEl>
                      <p:spTgt spid="683"/>
                    </p:tgtEl>
                  </p:cond>
                </p:stCondLst>
                <p:endSync evt="end" delay="0">
                  <p:rtn val="all"/>
                </p:endSync>
                <p:childTnLst>
                  <p:par>
                    <p:cTn id="5929" fill="hold">
                      <p:stCondLst>
                        <p:cond delay="0"/>
                      </p:stCondLst>
                      <p:childTnLst>
                        <p:par>
                          <p:cTn id="5930" fill="hold">
                            <p:stCondLst>
                              <p:cond delay="0"/>
                            </p:stCondLst>
                            <p:childTnLst>
                              <p:par>
                                <p:cTn id="5931" presetID="1" presetClass="exit" presetSubtype="0" fill="hold" grpId="2" nodeType="withEffect">
                                  <p:stCondLst>
                                    <p:cond delay="0"/>
                                  </p:stCondLst>
                                  <p:childTnLst>
                                    <p:set>
                                      <p:cBhvr>
                                        <p:cTn id="5932" dur="1" fill="hold">
                                          <p:stCondLst>
                                            <p:cond delay="0"/>
                                          </p:stCondLst>
                                        </p:cTn>
                                        <p:tgtEl>
                                          <p:spTgt spid="683"/>
                                        </p:tgtEl>
                                        <p:attrNameLst>
                                          <p:attrName>style.visibility</p:attrName>
                                        </p:attrNameLst>
                                      </p:cBhvr>
                                      <p:to>
                                        <p:strVal val="hidden"/>
                                      </p:to>
                                    </p:set>
                                  </p:childTnLst>
                                </p:cTn>
                              </p:par>
                              <p:par>
                                <p:cTn id="5933" presetID="1" presetClass="exit" presetSubtype="0" fill="hold" grpId="2" nodeType="withEffect">
                                  <p:stCondLst>
                                    <p:cond delay="0"/>
                                  </p:stCondLst>
                                  <p:childTnLst>
                                    <p:set>
                                      <p:cBhvr>
                                        <p:cTn id="5934" dur="1" fill="hold">
                                          <p:stCondLst>
                                            <p:cond delay="0"/>
                                          </p:stCondLst>
                                        </p:cTn>
                                        <p:tgtEl>
                                          <p:spTgt spid="684"/>
                                        </p:tgtEl>
                                        <p:attrNameLst>
                                          <p:attrName>style.visibility</p:attrName>
                                        </p:attrNameLst>
                                      </p:cBhvr>
                                      <p:to>
                                        <p:strVal val="hidden"/>
                                      </p:to>
                                    </p:set>
                                  </p:childTnLst>
                                </p:cTn>
                              </p:par>
                              <p:par>
                                <p:cTn id="5935" presetID="1" presetClass="entr" presetSubtype="0" fill="hold" grpId="3" nodeType="withEffect">
                                  <p:stCondLst>
                                    <p:cond delay="0"/>
                                  </p:stCondLst>
                                  <p:childTnLst>
                                    <p:set>
                                      <p:cBhvr>
                                        <p:cTn id="5936" dur="1" fill="hold">
                                          <p:stCondLst>
                                            <p:cond delay="0"/>
                                          </p:stCondLst>
                                        </p:cTn>
                                        <p:tgtEl>
                                          <p:spTgt spid="686"/>
                                        </p:tgtEl>
                                        <p:attrNameLst>
                                          <p:attrName>style.visibility</p:attrName>
                                        </p:attrNameLst>
                                      </p:cBhvr>
                                      <p:to>
                                        <p:strVal val="visible"/>
                                      </p:to>
                                    </p:set>
                                  </p:childTnLst>
                                </p:cTn>
                              </p:par>
                              <p:par>
                                <p:cTn id="5937" presetID="1" presetClass="entr" presetSubtype="0" fill="hold" grpId="3" nodeType="withEffect">
                                  <p:stCondLst>
                                    <p:cond delay="0"/>
                                  </p:stCondLst>
                                  <p:childTnLst>
                                    <p:set>
                                      <p:cBhvr>
                                        <p:cTn id="5938" dur="1" fill="hold">
                                          <p:stCondLst>
                                            <p:cond delay="0"/>
                                          </p:stCondLst>
                                        </p:cTn>
                                        <p:tgtEl>
                                          <p:spTgt spid="685"/>
                                        </p:tgtEl>
                                        <p:attrNameLst>
                                          <p:attrName>style.visibility</p:attrName>
                                        </p:attrNameLst>
                                      </p:cBhvr>
                                      <p:to>
                                        <p:strVal val="visible"/>
                                      </p:to>
                                    </p:set>
                                  </p:childTnLst>
                                </p:cTn>
                              </p:par>
                            </p:childTnLst>
                          </p:cTn>
                        </p:par>
                      </p:childTnLst>
                    </p:cTn>
                  </p:par>
                </p:childTnLst>
              </p:cTn>
              <p:nextCondLst>
                <p:cond evt="onClick" delay="0">
                  <p:tgtEl>
                    <p:spTgt spid="683"/>
                  </p:tgtEl>
                </p:cond>
              </p:nextCondLst>
            </p:seq>
            <p:seq concurrent="1" nextAc="seek">
              <p:cTn id="5939" restart="whenNotActive" fill="hold" evtFilter="cancelBubble" nodeType="interactiveSeq">
                <p:stCondLst>
                  <p:cond evt="onClick" delay="0">
                    <p:tgtEl>
                      <p:spTgt spid="686"/>
                    </p:tgtEl>
                  </p:cond>
                </p:stCondLst>
                <p:endSync evt="end" delay="0">
                  <p:rtn val="all"/>
                </p:endSync>
                <p:childTnLst>
                  <p:par>
                    <p:cTn id="5940" fill="hold">
                      <p:stCondLst>
                        <p:cond delay="0"/>
                      </p:stCondLst>
                      <p:childTnLst>
                        <p:par>
                          <p:cTn id="5941" fill="hold">
                            <p:stCondLst>
                              <p:cond delay="0"/>
                            </p:stCondLst>
                            <p:childTnLst>
                              <p:par>
                                <p:cTn id="5942" presetID="1" presetClass="exit" presetSubtype="0" fill="hold" grpId="1" nodeType="withEffect">
                                  <p:stCondLst>
                                    <p:cond delay="0"/>
                                  </p:stCondLst>
                                  <p:childTnLst>
                                    <p:set>
                                      <p:cBhvr>
                                        <p:cTn id="5943" dur="1" fill="hold">
                                          <p:stCondLst>
                                            <p:cond delay="0"/>
                                          </p:stCondLst>
                                        </p:cTn>
                                        <p:tgtEl>
                                          <p:spTgt spid="686"/>
                                        </p:tgtEl>
                                        <p:attrNameLst>
                                          <p:attrName>style.visibility</p:attrName>
                                        </p:attrNameLst>
                                      </p:cBhvr>
                                      <p:to>
                                        <p:strVal val="hidden"/>
                                      </p:to>
                                    </p:set>
                                  </p:childTnLst>
                                </p:cTn>
                              </p:par>
                              <p:par>
                                <p:cTn id="5944" presetID="1" presetClass="exit" presetSubtype="0" fill="hold" grpId="1" nodeType="withEffect">
                                  <p:stCondLst>
                                    <p:cond delay="0"/>
                                  </p:stCondLst>
                                  <p:childTnLst>
                                    <p:set>
                                      <p:cBhvr>
                                        <p:cTn id="5945" dur="1" fill="hold">
                                          <p:stCondLst>
                                            <p:cond delay="0"/>
                                          </p:stCondLst>
                                        </p:cTn>
                                        <p:tgtEl>
                                          <p:spTgt spid="685"/>
                                        </p:tgtEl>
                                        <p:attrNameLst>
                                          <p:attrName>style.visibility</p:attrName>
                                        </p:attrNameLst>
                                      </p:cBhvr>
                                      <p:to>
                                        <p:strVal val="hidden"/>
                                      </p:to>
                                    </p:set>
                                  </p:childTnLst>
                                </p:cTn>
                              </p:par>
                              <p:par>
                                <p:cTn id="5946" presetID="1" presetClass="entr" presetSubtype="0" fill="hold" grpId="0" nodeType="withEffect">
                                  <p:stCondLst>
                                    <p:cond delay="0"/>
                                  </p:stCondLst>
                                  <p:childTnLst>
                                    <p:set>
                                      <p:cBhvr>
                                        <p:cTn id="5947" dur="1" fill="hold">
                                          <p:stCondLst>
                                            <p:cond delay="0"/>
                                          </p:stCondLst>
                                        </p:cTn>
                                        <p:tgtEl>
                                          <p:spTgt spid="684"/>
                                        </p:tgtEl>
                                        <p:attrNameLst>
                                          <p:attrName>style.visibility</p:attrName>
                                        </p:attrNameLst>
                                      </p:cBhvr>
                                      <p:to>
                                        <p:strVal val="visible"/>
                                      </p:to>
                                    </p:set>
                                  </p:childTnLst>
                                </p:cTn>
                              </p:par>
                              <p:par>
                                <p:cTn id="5948" presetID="1" presetClass="entr" presetSubtype="0" fill="hold" grpId="0" nodeType="withEffect">
                                  <p:stCondLst>
                                    <p:cond delay="0"/>
                                  </p:stCondLst>
                                  <p:childTnLst>
                                    <p:set>
                                      <p:cBhvr>
                                        <p:cTn id="5949" dur="1" fill="hold">
                                          <p:stCondLst>
                                            <p:cond delay="0"/>
                                          </p:stCondLst>
                                        </p:cTn>
                                        <p:tgtEl>
                                          <p:spTgt spid="683"/>
                                        </p:tgtEl>
                                        <p:attrNameLst>
                                          <p:attrName>style.visibility</p:attrName>
                                        </p:attrNameLst>
                                      </p:cBhvr>
                                      <p:to>
                                        <p:strVal val="visible"/>
                                      </p:to>
                                    </p:set>
                                  </p:childTnLst>
                                </p:cTn>
                              </p:par>
                            </p:childTnLst>
                          </p:cTn>
                        </p:par>
                      </p:childTnLst>
                    </p:cTn>
                  </p:par>
                </p:childTnLst>
              </p:cTn>
              <p:nextCondLst>
                <p:cond evt="onClick" delay="0">
                  <p:tgtEl>
                    <p:spTgt spid="686"/>
                  </p:tgtEl>
                </p:cond>
              </p:nextCondLst>
            </p:seq>
            <p:seq concurrent="1" nextAc="seek">
              <p:cTn id="5950" restart="whenNotActive" fill="hold" evtFilter="cancelBubble" nodeType="interactiveSeq">
                <p:stCondLst>
                  <p:cond evt="onClick" delay="0">
                    <p:tgtEl>
                      <p:spTgt spid="685"/>
                    </p:tgtEl>
                  </p:cond>
                </p:stCondLst>
                <p:endSync evt="end" delay="0">
                  <p:rtn val="all"/>
                </p:endSync>
                <p:childTnLst>
                  <p:par>
                    <p:cTn id="5951" fill="hold">
                      <p:stCondLst>
                        <p:cond delay="0"/>
                      </p:stCondLst>
                      <p:childTnLst>
                        <p:par>
                          <p:cTn id="5952" fill="hold">
                            <p:stCondLst>
                              <p:cond delay="0"/>
                            </p:stCondLst>
                            <p:childTnLst>
                              <p:par>
                                <p:cTn id="5953" presetID="1" presetClass="exit" presetSubtype="0" fill="hold" grpId="2" nodeType="withEffect">
                                  <p:stCondLst>
                                    <p:cond delay="0"/>
                                  </p:stCondLst>
                                  <p:childTnLst>
                                    <p:set>
                                      <p:cBhvr>
                                        <p:cTn id="5954" dur="1" fill="hold">
                                          <p:stCondLst>
                                            <p:cond delay="0"/>
                                          </p:stCondLst>
                                        </p:cTn>
                                        <p:tgtEl>
                                          <p:spTgt spid="685"/>
                                        </p:tgtEl>
                                        <p:attrNameLst>
                                          <p:attrName>style.visibility</p:attrName>
                                        </p:attrNameLst>
                                      </p:cBhvr>
                                      <p:to>
                                        <p:strVal val="hidden"/>
                                      </p:to>
                                    </p:set>
                                  </p:childTnLst>
                                </p:cTn>
                              </p:par>
                              <p:par>
                                <p:cTn id="5955" presetID="1" presetClass="exit" presetSubtype="0" fill="hold" grpId="2" nodeType="withEffect">
                                  <p:stCondLst>
                                    <p:cond delay="0"/>
                                  </p:stCondLst>
                                  <p:childTnLst>
                                    <p:set>
                                      <p:cBhvr>
                                        <p:cTn id="5956" dur="1" fill="hold">
                                          <p:stCondLst>
                                            <p:cond delay="0"/>
                                          </p:stCondLst>
                                        </p:cTn>
                                        <p:tgtEl>
                                          <p:spTgt spid="686"/>
                                        </p:tgtEl>
                                        <p:attrNameLst>
                                          <p:attrName>style.visibility</p:attrName>
                                        </p:attrNameLst>
                                      </p:cBhvr>
                                      <p:to>
                                        <p:strVal val="hidden"/>
                                      </p:to>
                                    </p:set>
                                  </p:childTnLst>
                                </p:cTn>
                              </p:par>
                              <p:par>
                                <p:cTn id="5957" presetID="1" presetClass="entr" presetSubtype="0" fill="hold" grpId="0" nodeType="withEffect">
                                  <p:stCondLst>
                                    <p:cond delay="0"/>
                                  </p:stCondLst>
                                  <p:childTnLst>
                                    <p:set>
                                      <p:cBhvr>
                                        <p:cTn id="5958" dur="1" fill="hold">
                                          <p:stCondLst>
                                            <p:cond delay="0"/>
                                          </p:stCondLst>
                                        </p:cTn>
                                        <p:tgtEl>
                                          <p:spTgt spid="688"/>
                                        </p:tgtEl>
                                        <p:attrNameLst>
                                          <p:attrName>style.visibility</p:attrName>
                                        </p:attrNameLst>
                                      </p:cBhvr>
                                      <p:to>
                                        <p:strVal val="visible"/>
                                      </p:to>
                                    </p:set>
                                  </p:childTnLst>
                                </p:cTn>
                              </p:par>
                              <p:par>
                                <p:cTn id="5959" presetID="1" presetClass="entr" presetSubtype="0" fill="hold" grpId="0" nodeType="withEffect">
                                  <p:stCondLst>
                                    <p:cond delay="0"/>
                                  </p:stCondLst>
                                  <p:childTnLst>
                                    <p:set>
                                      <p:cBhvr>
                                        <p:cTn id="5960" dur="1" fill="hold">
                                          <p:stCondLst>
                                            <p:cond delay="0"/>
                                          </p:stCondLst>
                                        </p:cTn>
                                        <p:tgtEl>
                                          <p:spTgt spid="687"/>
                                        </p:tgtEl>
                                        <p:attrNameLst>
                                          <p:attrName>style.visibility</p:attrName>
                                        </p:attrNameLst>
                                      </p:cBhvr>
                                      <p:to>
                                        <p:strVal val="visible"/>
                                      </p:to>
                                    </p:set>
                                  </p:childTnLst>
                                </p:cTn>
                              </p:par>
                            </p:childTnLst>
                          </p:cTn>
                        </p:par>
                      </p:childTnLst>
                    </p:cTn>
                  </p:par>
                </p:childTnLst>
              </p:cTn>
              <p:nextCondLst>
                <p:cond evt="onClick" delay="0">
                  <p:tgtEl>
                    <p:spTgt spid="685"/>
                  </p:tgtEl>
                </p:cond>
              </p:nextCondLst>
            </p:seq>
            <p:seq concurrent="1" nextAc="seek">
              <p:cTn id="5961" restart="whenNotActive" fill="hold" evtFilter="cancelBubble" nodeType="interactiveSeq">
                <p:stCondLst>
                  <p:cond evt="onClick" delay="0">
                    <p:tgtEl>
                      <p:spTgt spid="688"/>
                    </p:tgtEl>
                  </p:cond>
                </p:stCondLst>
                <p:endSync evt="end" delay="0">
                  <p:rtn val="all"/>
                </p:endSync>
                <p:childTnLst>
                  <p:par>
                    <p:cTn id="5962" fill="hold">
                      <p:stCondLst>
                        <p:cond delay="0"/>
                      </p:stCondLst>
                      <p:childTnLst>
                        <p:par>
                          <p:cTn id="5963" fill="hold">
                            <p:stCondLst>
                              <p:cond delay="0"/>
                            </p:stCondLst>
                            <p:childTnLst>
                              <p:par>
                                <p:cTn id="5964" presetID="1" presetClass="exit" presetSubtype="0" fill="hold" grpId="1" nodeType="withEffect">
                                  <p:stCondLst>
                                    <p:cond delay="0"/>
                                  </p:stCondLst>
                                  <p:childTnLst>
                                    <p:set>
                                      <p:cBhvr>
                                        <p:cTn id="5965" dur="1" fill="hold">
                                          <p:stCondLst>
                                            <p:cond delay="0"/>
                                          </p:stCondLst>
                                        </p:cTn>
                                        <p:tgtEl>
                                          <p:spTgt spid="688"/>
                                        </p:tgtEl>
                                        <p:attrNameLst>
                                          <p:attrName>style.visibility</p:attrName>
                                        </p:attrNameLst>
                                      </p:cBhvr>
                                      <p:to>
                                        <p:strVal val="hidden"/>
                                      </p:to>
                                    </p:set>
                                  </p:childTnLst>
                                </p:cTn>
                              </p:par>
                              <p:par>
                                <p:cTn id="5966" presetID="1" presetClass="exit" presetSubtype="0" fill="hold" grpId="1" nodeType="withEffect">
                                  <p:stCondLst>
                                    <p:cond delay="0"/>
                                  </p:stCondLst>
                                  <p:childTnLst>
                                    <p:set>
                                      <p:cBhvr>
                                        <p:cTn id="5967" dur="1" fill="hold">
                                          <p:stCondLst>
                                            <p:cond delay="0"/>
                                          </p:stCondLst>
                                        </p:cTn>
                                        <p:tgtEl>
                                          <p:spTgt spid="687"/>
                                        </p:tgtEl>
                                        <p:attrNameLst>
                                          <p:attrName>style.visibility</p:attrName>
                                        </p:attrNameLst>
                                      </p:cBhvr>
                                      <p:to>
                                        <p:strVal val="hidden"/>
                                      </p:to>
                                    </p:set>
                                  </p:childTnLst>
                                </p:cTn>
                              </p:par>
                              <p:par>
                                <p:cTn id="5968" presetID="1" presetClass="entr" presetSubtype="0" fill="hold" grpId="0" nodeType="withEffect">
                                  <p:stCondLst>
                                    <p:cond delay="0"/>
                                  </p:stCondLst>
                                  <p:childTnLst>
                                    <p:set>
                                      <p:cBhvr>
                                        <p:cTn id="5969" dur="1" fill="hold">
                                          <p:stCondLst>
                                            <p:cond delay="0"/>
                                          </p:stCondLst>
                                        </p:cTn>
                                        <p:tgtEl>
                                          <p:spTgt spid="686"/>
                                        </p:tgtEl>
                                        <p:attrNameLst>
                                          <p:attrName>style.visibility</p:attrName>
                                        </p:attrNameLst>
                                      </p:cBhvr>
                                      <p:to>
                                        <p:strVal val="visible"/>
                                      </p:to>
                                    </p:set>
                                  </p:childTnLst>
                                </p:cTn>
                              </p:par>
                              <p:par>
                                <p:cTn id="5970" presetID="1" presetClass="entr" presetSubtype="0" fill="hold" grpId="0" nodeType="withEffect">
                                  <p:stCondLst>
                                    <p:cond delay="0"/>
                                  </p:stCondLst>
                                  <p:childTnLst>
                                    <p:set>
                                      <p:cBhvr>
                                        <p:cTn id="5971" dur="1" fill="hold">
                                          <p:stCondLst>
                                            <p:cond delay="0"/>
                                          </p:stCondLst>
                                        </p:cTn>
                                        <p:tgtEl>
                                          <p:spTgt spid="685"/>
                                        </p:tgtEl>
                                        <p:attrNameLst>
                                          <p:attrName>style.visibility</p:attrName>
                                        </p:attrNameLst>
                                      </p:cBhvr>
                                      <p:to>
                                        <p:strVal val="visible"/>
                                      </p:to>
                                    </p:set>
                                  </p:childTnLst>
                                </p:cTn>
                              </p:par>
                            </p:childTnLst>
                          </p:cTn>
                        </p:par>
                      </p:childTnLst>
                    </p:cTn>
                  </p:par>
                </p:childTnLst>
              </p:cTn>
              <p:nextCondLst>
                <p:cond evt="onClick" delay="0">
                  <p:tgtEl>
                    <p:spTgt spid="688"/>
                  </p:tgtEl>
                </p:cond>
              </p:nextCondLst>
            </p:seq>
            <p:seq concurrent="1" nextAc="seek">
              <p:cTn id="5972" restart="whenNotActive" fill="hold" evtFilter="cancelBubble" nodeType="interactiveSeq">
                <p:stCondLst>
                  <p:cond evt="onClick" delay="0">
                    <p:tgtEl>
                      <p:spTgt spid="687"/>
                    </p:tgtEl>
                  </p:cond>
                </p:stCondLst>
                <p:endSync evt="end" delay="0">
                  <p:rtn val="all"/>
                </p:endSync>
                <p:childTnLst>
                  <p:par>
                    <p:cTn id="5973" fill="hold">
                      <p:stCondLst>
                        <p:cond delay="0"/>
                      </p:stCondLst>
                      <p:childTnLst>
                        <p:par>
                          <p:cTn id="5974" fill="hold">
                            <p:stCondLst>
                              <p:cond delay="0"/>
                            </p:stCondLst>
                            <p:childTnLst>
                              <p:par>
                                <p:cTn id="5975" presetID="1" presetClass="exit" presetSubtype="0" fill="hold" grpId="2" nodeType="withEffect">
                                  <p:stCondLst>
                                    <p:cond delay="0"/>
                                  </p:stCondLst>
                                  <p:childTnLst>
                                    <p:set>
                                      <p:cBhvr>
                                        <p:cTn id="5976" dur="1" fill="hold">
                                          <p:stCondLst>
                                            <p:cond delay="0"/>
                                          </p:stCondLst>
                                        </p:cTn>
                                        <p:tgtEl>
                                          <p:spTgt spid="687"/>
                                        </p:tgtEl>
                                        <p:attrNameLst>
                                          <p:attrName>style.visibility</p:attrName>
                                        </p:attrNameLst>
                                      </p:cBhvr>
                                      <p:to>
                                        <p:strVal val="hidden"/>
                                      </p:to>
                                    </p:set>
                                  </p:childTnLst>
                                </p:cTn>
                              </p:par>
                              <p:par>
                                <p:cTn id="5977" presetID="1" presetClass="exit" presetSubtype="0" fill="hold" grpId="2" nodeType="withEffect">
                                  <p:stCondLst>
                                    <p:cond delay="0"/>
                                  </p:stCondLst>
                                  <p:childTnLst>
                                    <p:set>
                                      <p:cBhvr>
                                        <p:cTn id="5978" dur="1" fill="hold">
                                          <p:stCondLst>
                                            <p:cond delay="0"/>
                                          </p:stCondLst>
                                        </p:cTn>
                                        <p:tgtEl>
                                          <p:spTgt spid="688"/>
                                        </p:tgtEl>
                                        <p:attrNameLst>
                                          <p:attrName>style.visibility</p:attrName>
                                        </p:attrNameLst>
                                      </p:cBhvr>
                                      <p:to>
                                        <p:strVal val="hidden"/>
                                      </p:to>
                                    </p:set>
                                  </p:childTnLst>
                                </p:cTn>
                              </p:par>
                              <p:par>
                                <p:cTn id="5979" presetID="1" presetClass="entr" presetSubtype="0" fill="hold" grpId="3" nodeType="withEffect">
                                  <p:stCondLst>
                                    <p:cond delay="0"/>
                                  </p:stCondLst>
                                  <p:childTnLst>
                                    <p:set>
                                      <p:cBhvr>
                                        <p:cTn id="5980" dur="1" fill="hold">
                                          <p:stCondLst>
                                            <p:cond delay="0"/>
                                          </p:stCondLst>
                                        </p:cTn>
                                        <p:tgtEl>
                                          <p:spTgt spid="690"/>
                                        </p:tgtEl>
                                        <p:attrNameLst>
                                          <p:attrName>style.visibility</p:attrName>
                                        </p:attrNameLst>
                                      </p:cBhvr>
                                      <p:to>
                                        <p:strVal val="visible"/>
                                      </p:to>
                                    </p:set>
                                  </p:childTnLst>
                                </p:cTn>
                              </p:par>
                              <p:par>
                                <p:cTn id="5981" presetID="1" presetClass="entr" presetSubtype="0" fill="hold" grpId="3" nodeType="withEffect">
                                  <p:stCondLst>
                                    <p:cond delay="0"/>
                                  </p:stCondLst>
                                  <p:childTnLst>
                                    <p:set>
                                      <p:cBhvr>
                                        <p:cTn id="5982" dur="1" fill="hold">
                                          <p:stCondLst>
                                            <p:cond delay="0"/>
                                          </p:stCondLst>
                                        </p:cTn>
                                        <p:tgtEl>
                                          <p:spTgt spid="689"/>
                                        </p:tgtEl>
                                        <p:attrNameLst>
                                          <p:attrName>style.visibility</p:attrName>
                                        </p:attrNameLst>
                                      </p:cBhvr>
                                      <p:to>
                                        <p:strVal val="visible"/>
                                      </p:to>
                                    </p:set>
                                  </p:childTnLst>
                                </p:cTn>
                              </p:par>
                            </p:childTnLst>
                          </p:cTn>
                        </p:par>
                      </p:childTnLst>
                    </p:cTn>
                  </p:par>
                </p:childTnLst>
              </p:cTn>
              <p:nextCondLst>
                <p:cond evt="onClick" delay="0">
                  <p:tgtEl>
                    <p:spTgt spid="687"/>
                  </p:tgtEl>
                </p:cond>
              </p:nextCondLst>
            </p:seq>
            <p:seq concurrent="1" nextAc="seek">
              <p:cTn id="5983" restart="whenNotActive" fill="hold" evtFilter="cancelBubble" nodeType="interactiveSeq">
                <p:stCondLst>
                  <p:cond evt="onClick" delay="0">
                    <p:tgtEl>
                      <p:spTgt spid="690"/>
                    </p:tgtEl>
                  </p:cond>
                </p:stCondLst>
                <p:endSync evt="end" delay="0">
                  <p:rtn val="all"/>
                </p:endSync>
                <p:childTnLst>
                  <p:par>
                    <p:cTn id="5984" fill="hold">
                      <p:stCondLst>
                        <p:cond delay="0"/>
                      </p:stCondLst>
                      <p:childTnLst>
                        <p:par>
                          <p:cTn id="5985" fill="hold">
                            <p:stCondLst>
                              <p:cond delay="0"/>
                            </p:stCondLst>
                            <p:childTnLst>
                              <p:par>
                                <p:cTn id="5986" presetID="1" presetClass="exit" presetSubtype="0" fill="hold" grpId="1" nodeType="withEffect">
                                  <p:stCondLst>
                                    <p:cond delay="0"/>
                                  </p:stCondLst>
                                  <p:childTnLst>
                                    <p:set>
                                      <p:cBhvr>
                                        <p:cTn id="5987" dur="1" fill="hold">
                                          <p:stCondLst>
                                            <p:cond delay="0"/>
                                          </p:stCondLst>
                                        </p:cTn>
                                        <p:tgtEl>
                                          <p:spTgt spid="690"/>
                                        </p:tgtEl>
                                        <p:attrNameLst>
                                          <p:attrName>style.visibility</p:attrName>
                                        </p:attrNameLst>
                                      </p:cBhvr>
                                      <p:to>
                                        <p:strVal val="hidden"/>
                                      </p:to>
                                    </p:set>
                                  </p:childTnLst>
                                </p:cTn>
                              </p:par>
                              <p:par>
                                <p:cTn id="5988" presetID="1" presetClass="exit" presetSubtype="0" fill="hold" grpId="1" nodeType="withEffect">
                                  <p:stCondLst>
                                    <p:cond delay="0"/>
                                  </p:stCondLst>
                                  <p:childTnLst>
                                    <p:set>
                                      <p:cBhvr>
                                        <p:cTn id="5989" dur="1" fill="hold">
                                          <p:stCondLst>
                                            <p:cond delay="0"/>
                                          </p:stCondLst>
                                        </p:cTn>
                                        <p:tgtEl>
                                          <p:spTgt spid="689"/>
                                        </p:tgtEl>
                                        <p:attrNameLst>
                                          <p:attrName>style.visibility</p:attrName>
                                        </p:attrNameLst>
                                      </p:cBhvr>
                                      <p:to>
                                        <p:strVal val="hidden"/>
                                      </p:to>
                                    </p:set>
                                  </p:childTnLst>
                                </p:cTn>
                              </p:par>
                              <p:par>
                                <p:cTn id="5990" presetID="1" presetClass="entr" presetSubtype="0" fill="hold" grpId="3" nodeType="withEffect">
                                  <p:stCondLst>
                                    <p:cond delay="0"/>
                                  </p:stCondLst>
                                  <p:childTnLst>
                                    <p:set>
                                      <p:cBhvr>
                                        <p:cTn id="5991" dur="1" fill="hold">
                                          <p:stCondLst>
                                            <p:cond delay="0"/>
                                          </p:stCondLst>
                                        </p:cTn>
                                        <p:tgtEl>
                                          <p:spTgt spid="688"/>
                                        </p:tgtEl>
                                        <p:attrNameLst>
                                          <p:attrName>style.visibility</p:attrName>
                                        </p:attrNameLst>
                                      </p:cBhvr>
                                      <p:to>
                                        <p:strVal val="visible"/>
                                      </p:to>
                                    </p:set>
                                  </p:childTnLst>
                                </p:cTn>
                              </p:par>
                              <p:par>
                                <p:cTn id="5992" presetID="1" presetClass="entr" presetSubtype="0" fill="hold" grpId="3" nodeType="withEffect">
                                  <p:stCondLst>
                                    <p:cond delay="0"/>
                                  </p:stCondLst>
                                  <p:childTnLst>
                                    <p:set>
                                      <p:cBhvr>
                                        <p:cTn id="5993" dur="1" fill="hold">
                                          <p:stCondLst>
                                            <p:cond delay="0"/>
                                          </p:stCondLst>
                                        </p:cTn>
                                        <p:tgtEl>
                                          <p:spTgt spid="687"/>
                                        </p:tgtEl>
                                        <p:attrNameLst>
                                          <p:attrName>style.visibility</p:attrName>
                                        </p:attrNameLst>
                                      </p:cBhvr>
                                      <p:to>
                                        <p:strVal val="visible"/>
                                      </p:to>
                                    </p:set>
                                  </p:childTnLst>
                                </p:cTn>
                              </p:par>
                            </p:childTnLst>
                          </p:cTn>
                        </p:par>
                      </p:childTnLst>
                    </p:cTn>
                  </p:par>
                </p:childTnLst>
              </p:cTn>
              <p:nextCondLst>
                <p:cond evt="onClick" delay="0">
                  <p:tgtEl>
                    <p:spTgt spid="690"/>
                  </p:tgtEl>
                </p:cond>
              </p:nextCondLst>
            </p:seq>
            <p:seq concurrent="1" nextAc="seek">
              <p:cTn id="5994" restart="whenNotActive" fill="hold" evtFilter="cancelBubble" nodeType="interactiveSeq">
                <p:stCondLst>
                  <p:cond evt="onClick" delay="0">
                    <p:tgtEl>
                      <p:spTgt spid="689"/>
                    </p:tgtEl>
                  </p:cond>
                </p:stCondLst>
                <p:endSync evt="end" delay="0">
                  <p:rtn val="all"/>
                </p:endSync>
                <p:childTnLst>
                  <p:par>
                    <p:cTn id="5995" fill="hold">
                      <p:stCondLst>
                        <p:cond delay="0"/>
                      </p:stCondLst>
                      <p:childTnLst>
                        <p:par>
                          <p:cTn id="5996" fill="hold">
                            <p:stCondLst>
                              <p:cond delay="0"/>
                            </p:stCondLst>
                            <p:childTnLst>
                              <p:par>
                                <p:cTn id="5997" presetID="1" presetClass="exit" presetSubtype="0" fill="hold" grpId="2" nodeType="withEffect">
                                  <p:stCondLst>
                                    <p:cond delay="0"/>
                                  </p:stCondLst>
                                  <p:childTnLst>
                                    <p:set>
                                      <p:cBhvr>
                                        <p:cTn id="5998" dur="1" fill="hold">
                                          <p:stCondLst>
                                            <p:cond delay="0"/>
                                          </p:stCondLst>
                                        </p:cTn>
                                        <p:tgtEl>
                                          <p:spTgt spid="689"/>
                                        </p:tgtEl>
                                        <p:attrNameLst>
                                          <p:attrName>style.visibility</p:attrName>
                                        </p:attrNameLst>
                                      </p:cBhvr>
                                      <p:to>
                                        <p:strVal val="hidden"/>
                                      </p:to>
                                    </p:set>
                                  </p:childTnLst>
                                </p:cTn>
                              </p:par>
                              <p:par>
                                <p:cTn id="5999" presetID="1" presetClass="exit" presetSubtype="0" fill="hold" grpId="2" nodeType="withEffect">
                                  <p:stCondLst>
                                    <p:cond delay="0"/>
                                  </p:stCondLst>
                                  <p:childTnLst>
                                    <p:set>
                                      <p:cBhvr>
                                        <p:cTn id="6000" dur="1" fill="hold">
                                          <p:stCondLst>
                                            <p:cond delay="0"/>
                                          </p:stCondLst>
                                        </p:cTn>
                                        <p:tgtEl>
                                          <p:spTgt spid="690"/>
                                        </p:tgtEl>
                                        <p:attrNameLst>
                                          <p:attrName>style.visibility</p:attrName>
                                        </p:attrNameLst>
                                      </p:cBhvr>
                                      <p:to>
                                        <p:strVal val="hidden"/>
                                      </p:to>
                                    </p:set>
                                  </p:childTnLst>
                                </p:cTn>
                              </p:par>
                              <p:par>
                                <p:cTn id="6001" presetID="1" presetClass="entr" presetSubtype="0" fill="hold" grpId="0" nodeType="withEffect">
                                  <p:stCondLst>
                                    <p:cond delay="0"/>
                                  </p:stCondLst>
                                  <p:childTnLst>
                                    <p:set>
                                      <p:cBhvr>
                                        <p:cTn id="6002" dur="1" fill="hold">
                                          <p:stCondLst>
                                            <p:cond delay="0"/>
                                          </p:stCondLst>
                                        </p:cTn>
                                        <p:tgtEl>
                                          <p:spTgt spid="692"/>
                                        </p:tgtEl>
                                        <p:attrNameLst>
                                          <p:attrName>style.visibility</p:attrName>
                                        </p:attrNameLst>
                                      </p:cBhvr>
                                      <p:to>
                                        <p:strVal val="visible"/>
                                      </p:to>
                                    </p:set>
                                  </p:childTnLst>
                                </p:cTn>
                              </p:par>
                              <p:par>
                                <p:cTn id="6003" presetID="1" presetClass="entr" presetSubtype="0" fill="hold" grpId="0" nodeType="withEffect">
                                  <p:stCondLst>
                                    <p:cond delay="0"/>
                                  </p:stCondLst>
                                  <p:childTnLst>
                                    <p:set>
                                      <p:cBhvr>
                                        <p:cTn id="6004" dur="1" fill="hold">
                                          <p:stCondLst>
                                            <p:cond delay="0"/>
                                          </p:stCondLst>
                                        </p:cTn>
                                        <p:tgtEl>
                                          <p:spTgt spid="691"/>
                                        </p:tgtEl>
                                        <p:attrNameLst>
                                          <p:attrName>style.visibility</p:attrName>
                                        </p:attrNameLst>
                                      </p:cBhvr>
                                      <p:to>
                                        <p:strVal val="visible"/>
                                      </p:to>
                                    </p:set>
                                  </p:childTnLst>
                                </p:cTn>
                              </p:par>
                            </p:childTnLst>
                          </p:cTn>
                        </p:par>
                      </p:childTnLst>
                    </p:cTn>
                  </p:par>
                </p:childTnLst>
              </p:cTn>
              <p:nextCondLst>
                <p:cond evt="onClick" delay="0">
                  <p:tgtEl>
                    <p:spTgt spid="689"/>
                  </p:tgtEl>
                </p:cond>
              </p:nextCondLst>
            </p:seq>
            <p:seq concurrent="1" nextAc="seek">
              <p:cTn id="6005" restart="whenNotActive" fill="hold" evtFilter="cancelBubble" nodeType="interactiveSeq">
                <p:stCondLst>
                  <p:cond evt="onClick" delay="0">
                    <p:tgtEl>
                      <p:spTgt spid="692"/>
                    </p:tgtEl>
                  </p:cond>
                </p:stCondLst>
                <p:endSync evt="end" delay="0">
                  <p:rtn val="all"/>
                </p:endSync>
                <p:childTnLst>
                  <p:par>
                    <p:cTn id="6006" fill="hold">
                      <p:stCondLst>
                        <p:cond delay="0"/>
                      </p:stCondLst>
                      <p:childTnLst>
                        <p:par>
                          <p:cTn id="6007" fill="hold">
                            <p:stCondLst>
                              <p:cond delay="0"/>
                            </p:stCondLst>
                            <p:childTnLst>
                              <p:par>
                                <p:cTn id="6008" presetID="1" presetClass="exit" presetSubtype="0" fill="hold" grpId="1" nodeType="withEffect">
                                  <p:stCondLst>
                                    <p:cond delay="0"/>
                                  </p:stCondLst>
                                  <p:childTnLst>
                                    <p:set>
                                      <p:cBhvr>
                                        <p:cTn id="6009" dur="1" fill="hold">
                                          <p:stCondLst>
                                            <p:cond delay="0"/>
                                          </p:stCondLst>
                                        </p:cTn>
                                        <p:tgtEl>
                                          <p:spTgt spid="692"/>
                                        </p:tgtEl>
                                        <p:attrNameLst>
                                          <p:attrName>style.visibility</p:attrName>
                                        </p:attrNameLst>
                                      </p:cBhvr>
                                      <p:to>
                                        <p:strVal val="hidden"/>
                                      </p:to>
                                    </p:set>
                                  </p:childTnLst>
                                </p:cTn>
                              </p:par>
                              <p:par>
                                <p:cTn id="6010" presetID="1" presetClass="exit" presetSubtype="0" fill="hold" grpId="1" nodeType="withEffect">
                                  <p:stCondLst>
                                    <p:cond delay="0"/>
                                  </p:stCondLst>
                                  <p:childTnLst>
                                    <p:set>
                                      <p:cBhvr>
                                        <p:cTn id="6011" dur="1" fill="hold">
                                          <p:stCondLst>
                                            <p:cond delay="0"/>
                                          </p:stCondLst>
                                        </p:cTn>
                                        <p:tgtEl>
                                          <p:spTgt spid="691"/>
                                        </p:tgtEl>
                                        <p:attrNameLst>
                                          <p:attrName>style.visibility</p:attrName>
                                        </p:attrNameLst>
                                      </p:cBhvr>
                                      <p:to>
                                        <p:strVal val="hidden"/>
                                      </p:to>
                                    </p:set>
                                  </p:childTnLst>
                                </p:cTn>
                              </p:par>
                              <p:par>
                                <p:cTn id="6012" presetID="1" presetClass="entr" presetSubtype="0" fill="hold" grpId="0" nodeType="withEffect">
                                  <p:stCondLst>
                                    <p:cond delay="0"/>
                                  </p:stCondLst>
                                  <p:childTnLst>
                                    <p:set>
                                      <p:cBhvr>
                                        <p:cTn id="6013" dur="1" fill="hold">
                                          <p:stCondLst>
                                            <p:cond delay="0"/>
                                          </p:stCondLst>
                                        </p:cTn>
                                        <p:tgtEl>
                                          <p:spTgt spid="690"/>
                                        </p:tgtEl>
                                        <p:attrNameLst>
                                          <p:attrName>style.visibility</p:attrName>
                                        </p:attrNameLst>
                                      </p:cBhvr>
                                      <p:to>
                                        <p:strVal val="visible"/>
                                      </p:to>
                                    </p:set>
                                  </p:childTnLst>
                                </p:cTn>
                              </p:par>
                              <p:par>
                                <p:cTn id="6014" presetID="1" presetClass="entr" presetSubtype="0" fill="hold" grpId="0" nodeType="withEffect">
                                  <p:stCondLst>
                                    <p:cond delay="0"/>
                                  </p:stCondLst>
                                  <p:childTnLst>
                                    <p:set>
                                      <p:cBhvr>
                                        <p:cTn id="6015" dur="1" fill="hold">
                                          <p:stCondLst>
                                            <p:cond delay="0"/>
                                          </p:stCondLst>
                                        </p:cTn>
                                        <p:tgtEl>
                                          <p:spTgt spid="689"/>
                                        </p:tgtEl>
                                        <p:attrNameLst>
                                          <p:attrName>style.visibility</p:attrName>
                                        </p:attrNameLst>
                                      </p:cBhvr>
                                      <p:to>
                                        <p:strVal val="visible"/>
                                      </p:to>
                                    </p:set>
                                  </p:childTnLst>
                                </p:cTn>
                              </p:par>
                            </p:childTnLst>
                          </p:cTn>
                        </p:par>
                      </p:childTnLst>
                    </p:cTn>
                  </p:par>
                </p:childTnLst>
              </p:cTn>
              <p:nextCondLst>
                <p:cond evt="onClick" delay="0">
                  <p:tgtEl>
                    <p:spTgt spid="692"/>
                  </p:tgtEl>
                </p:cond>
              </p:nextCondLst>
            </p:seq>
            <p:seq concurrent="1" nextAc="seek">
              <p:cTn id="6016" restart="whenNotActive" fill="hold" evtFilter="cancelBubble" nodeType="interactiveSeq">
                <p:stCondLst>
                  <p:cond evt="onClick" delay="0">
                    <p:tgtEl>
                      <p:spTgt spid="691"/>
                    </p:tgtEl>
                  </p:cond>
                </p:stCondLst>
                <p:endSync evt="end" delay="0">
                  <p:rtn val="all"/>
                </p:endSync>
                <p:childTnLst>
                  <p:par>
                    <p:cTn id="6017" fill="hold">
                      <p:stCondLst>
                        <p:cond delay="0"/>
                      </p:stCondLst>
                      <p:childTnLst>
                        <p:par>
                          <p:cTn id="6018" fill="hold">
                            <p:stCondLst>
                              <p:cond delay="0"/>
                            </p:stCondLst>
                            <p:childTnLst>
                              <p:par>
                                <p:cTn id="6019" presetID="1" presetClass="exit" presetSubtype="0" fill="hold" grpId="2" nodeType="withEffect">
                                  <p:stCondLst>
                                    <p:cond delay="0"/>
                                  </p:stCondLst>
                                  <p:childTnLst>
                                    <p:set>
                                      <p:cBhvr>
                                        <p:cTn id="6020" dur="1" fill="hold">
                                          <p:stCondLst>
                                            <p:cond delay="0"/>
                                          </p:stCondLst>
                                        </p:cTn>
                                        <p:tgtEl>
                                          <p:spTgt spid="691"/>
                                        </p:tgtEl>
                                        <p:attrNameLst>
                                          <p:attrName>style.visibility</p:attrName>
                                        </p:attrNameLst>
                                      </p:cBhvr>
                                      <p:to>
                                        <p:strVal val="hidden"/>
                                      </p:to>
                                    </p:set>
                                  </p:childTnLst>
                                </p:cTn>
                              </p:par>
                              <p:par>
                                <p:cTn id="6021" presetID="1" presetClass="exit" presetSubtype="0" fill="hold" grpId="2" nodeType="withEffect">
                                  <p:stCondLst>
                                    <p:cond delay="0"/>
                                  </p:stCondLst>
                                  <p:childTnLst>
                                    <p:set>
                                      <p:cBhvr>
                                        <p:cTn id="6022" dur="1" fill="hold">
                                          <p:stCondLst>
                                            <p:cond delay="0"/>
                                          </p:stCondLst>
                                        </p:cTn>
                                        <p:tgtEl>
                                          <p:spTgt spid="692"/>
                                        </p:tgtEl>
                                        <p:attrNameLst>
                                          <p:attrName>style.visibility</p:attrName>
                                        </p:attrNameLst>
                                      </p:cBhvr>
                                      <p:to>
                                        <p:strVal val="hidden"/>
                                      </p:to>
                                    </p:set>
                                  </p:childTnLst>
                                </p:cTn>
                              </p:par>
                              <p:par>
                                <p:cTn id="6023" presetID="1" presetClass="entr" presetSubtype="0" fill="hold" grpId="3" nodeType="withEffect">
                                  <p:stCondLst>
                                    <p:cond delay="0"/>
                                  </p:stCondLst>
                                  <p:childTnLst>
                                    <p:set>
                                      <p:cBhvr>
                                        <p:cTn id="6024" dur="1" fill="hold">
                                          <p:stCondLst>
                                            <p:cond delay="0"/>
                                          </p:stCondLst>
                                        </p:cTn>
                                        <p:tgtEl>
                                          <p:spTgt spid="694"/>
                                        </p:tgtEl>
                                        <p:attrNameLst>
                                          <p:attrName>style.visibility</p:attrName>
                                        </p:attrNameLst>
                                      </p:cBhvr>
                                      <p:to>
                                        <p:strVal val="visible"/>
                                      </p:to>
                                    </p:set>
                                  </p:childTnLst>
                                </p:cTn>
                              </p:par>
                              <p:par>
                                <p:cTn id="6025" presetID="1" presetClass="entr" presetSubtype="0" fill="hold" grpId="3" nodeType="withEffect">
                                  <p:stCondLst>
                                    <p:cond delay="0"/>
                                  </p:stCondLst>
                                  <p:childTnLst>
                                    <p:set>
                                      <p:cBhvr>
                                        <p:cTn id="6026" dur="1" fill="hold">
                                          <p:stCondLst>
                                            <p:cond delay="0"/>
                                          </p:stCondLst>
                                        </p:cTn>
                                        <p:tgtEl>
                                          <p:spTgt spid="693"/>
                                        </p:tgtEl>
                                        <p:attrNameLst>
                                          <p:attrName>style.visibility</p:attrName>
                                        </p:attrNameLst>
                                      </p:cBhvr>
                                      <p:to>
                                        <p:strVal val="visible"/>
                                      </p:to>
                                    </p:set>
                                  </p:childTnLst>
                                </p:cTn>
                              </p:par>
                            </p:childTnLst>
                          </p:cTn>
                        </p:par>
                      </p:childTnLst>
                    </p:cTn>
                  </p:par>
                </p:childTnLst>
              </p:cTn>
              <p:nextCondLst>
                <p:cond evt="onClick" delay="0">
                  <p:tgtEl>
                    <p:spTgt spid="691"/>
                  </p:tgtEl>
                </p:cond>
              </p:nextCondLst>
            </p:seq>
            <p:seq concurrent="1" nextAc="seek">
              <p:cTn id="6027" restart="whenNotActive" fill="hold" evtFilter="cancelBubble" nodeType="interactiveSeq">
                <p:stCondLst>
                  <p:cond evt="onClick" delay="0">
                    <p:tgtEl>
                      <p:spTgt spid="694"/>
                    </p:tgtEl>
                  </p:cond>
                </p:stCondLst>
                <p:endSync evt="end" delay="0">
                  <p:rtn val="all"/>
                </p:endSync>
                <p:childTnLst>
                  <p:par>
                    <p:cTn id="6028" fill="hold">
                      <p:stCondLst>
                        <p:cond delay="0"/>
                      </p:stCondLst>
                      <p:childTnLst>
                        <p:par>
                          <p:cTn id="6029" fill="hold">
                            <p:stCondLst>
                              <p:cond delay="0"/>
                            </p:stCondLst>
                            <p:childTnLst>
                              <p:par>
                                <p:cTn id="6030" presetID="1" presetClass="exit" presetSubtype="0" fill="hold" grpId="1" nodeType="withEffect">
                                  <p:stCondLst>
                                    <p:cond delay="0"/>
                                  </p:stCondLst>
                                  <p:childTnLst>
                                    <p:set>
                                      <p:cBhvr>
                                        <p:cTn id="6031" dur="1" fill="hold">
                                          <p:stCondLst>
                                            <p:cond delay="0"/>
                                          </p:stCondLst>
                                        </p:cTn>
                                        <p:tgtEl>
                                          <p:spTgt spid="694"/>
                                        </p:tgtEl>
                                        <p:attrNameLst>
                                          <p:attrName>style.visibility</p:attrName>
                                        </p:attrNameLst>
                                      </p:cBhvr>
                                      <p:to>
                                        <p:strVal val="hidden"/>
                                      </p:to>
                                    </p:set>
                                  </p:childTnLst>
                                </p:cTn>
                              </p:par>
                              <p:par>
                                <p:cTn id="6032" presetID="1" presetClass="exit" presetSubtype="0" fill="hold" grpId="1" nodeType="withEffect">
                                  <p:stCondLst>
                                    <p:cond delay="0"/>
                                  </p:stCondLst>
                                  <p:childTnLst>
                                    <p:set>
                                      <p:cBhvr>
                                        <p:cTn id="6033" dur="1" fill="hold">
                                          <p:stCondLst>
                                            <p:cond delay="0"/>
                                          </p:stCondLst>
                                        </p:cTn>
                                        <p:tgtEl>
                                          <p:spTgt spid="693"/>
                                        </p:tgtEl>
                                        <p:attrNameLst>
                                          <p:attrName>style.visibility</p:attrName>
                                        </p:attrNameLst>
                                      </p:cBhvr>
                                      <p:to>
                                        <p:strVal val="hidden"/>
                                      </p:to>
                                    </p:set>
                                  </p:childTnLst>
                                </p:cTn>
                              </p:par>
                              <p:par>
                                <p:cTn id="6034" presetID="1" presetClass="entr" presetSubtype="0" fill="hold" grpId="3" nodeType="withEffect">
                                  <p:stCondLst>
                                    <p:cond delay="0"/>
                                  </p:stCondLst>
                                  <p:childTnLst>
                                    <p:set>
                                      <p:cBhvr>
                                        <p:cTn id="6035" dur="1" fill="hold">
                                          <p:stCondLst>
                                            <p:cond delay="0"/>
                                          </p:stCondLst>
                                        </p:cTn>
                                        <p:tgtEl>
                                          <p:spTgt spid="692"/>
                                        </p:tgtEl>
                                        <p:attrNameLst>
                                          <p:attrName>style.visibility</p:attrName>
                                        </p:attrNameLst>
                                      </p:cBhvr>
                                      <p:to>
                                        <p:strVal val="visible"/>
                                      </p:to>
                                    </p:set>
                                  </p:childTnLst>
                                </p:cTn>
                              </p:par>
                              <p:par>
                                <p:cTn id="6036" presetID="1" presetClass="entr" presetSubtype="0" fill="hold" grpId="3" nodeType="withEffect">
                                  <p:stCondLst>
                                    <p:cond delay="0"/>
                                  </p:stCondLst>
                                  <p:childTnLst>
                                    <p:set>
                                      <p:cBhvr>
                                        <p:cTn id="6037" dur="1" fill="hold">
                                          <p:stCondLst>
                                            <p:cond delay="0"/>
                                          </p:stCondLst>
                                        </p:cTn>
                                        <p:tgtEl>
                                          <p:spTgt spid="691"/>
                                        </p:tgtEl>
                                        <p:attrNameLst>
                                          <p:attrName>style.visibility</p:attrName>
                                        </p:attrNameLst>
                                      </p:cBhvr>
                                      <p:to>
                                        <p:strVal val="visible"/>
                                      </p:to>
                                    </p:set>
                                  </p:childTnLst>
                                </p:cTn>
                              </p:par>
                            </p:childTnLst>
                          </p:cTn>
                        </p:par>
                      </p:childTnLst>
                    </p:cTn>
                  </p:par>
                </p:childTnLst>
              </p:cTn>
              <p:nextCondLst>
                <p:cond evt="onClick" delay="0">
                  <p:tgtEl>
                    <p:spTgt spid="694"/>
                  </p:tgtEl>
                </p:cond>
              </p:nextCondLst>
            </p:seq>
            <p:seq concurrent="1" nextAc="seek">
              <p:cTn id="6038" restart="whenNotActive" fill="hold" evtFilter="cancelBubble" nodeType="interactiveSeq">
                <p:stCondLst>
                  <p:cond evt="onClick" delay="0">
                    <p:tgtEl>
                      <p:spTgt spid="693"/>
                    </p:tgtEl>
                  </p:cond>
                </p:stCondLst>
                <p:endSync evt="end" delay="0">
                  <p:rtn val="all"/>
                </p:endSync>
                <p:childTnLst>
                  <p:par>
                    <p:cTn id="6039" fill="hold">
                      <p:stCondLst>
                        <p:cond delay="0"/>
                      </p:stCondLst>
                      <p:childTnLst>
                        <p:par>
                          <p:cTn id="6040" fill="hold">
                            <p:stCondLst>
                              <p:cond delay="0"/>
                            </p:stCondLst>
                            <p:childTnLst>
                              <p:par>
                                <p:cTn id="6041" presetID="1" presetClass="exit" presetSubtype="0" fill="hold" grpId="2" nodeType="withEffect">
                                  <p:stCondLst>
                                    <p:cond delay="0"/>
                                  </p:stCondLst>
                                  <p:childTnLst>
                                    <p:set>
                                      <p:cBhvr>
                                        <p:cTn id="6042" dur="1" fill="hold">
                                          <p:stCondLst>
                                            <p:cond delay="0"/>
                                          </p:stCondLst>
                                        </p:cTn>
                                        <p:tgtEl>
                                          <p:spTgt spid="693"/>
                                        </p:tgtEl>
                                        <p:attrNameLst>
                                          <p:attrName>style.visibility</p:attrName>
                                        </p:attrNameLst>
                                      </p:cBhvr>
                                      <p:to>
                                        <p:strVal val="hidden"/>
                                      </p:to>
                                    </p:set>
                                  </p:childTnLst>
                                </p:cTn>
                              </p:par>
                              <p:par>
                                <p:cTn id="6043" presetID="1" presetClass="exit" presetSubtype="0" fill="hold" grpId="2" nodeType="withEffect">
                                  <p:stCondLst>
                                    <p:cond delay="0"/>
                                  </p:stCondLst>
                                  <p:childTnLst>
                                    <p:set>
                                      <p:cBhvr>
                                        <p:cTn id="6044" dur="1" fill="hold">
                                          <p:stCondLst>
                                            <p:cond delay="0"/>
                                          </p:stCondLst>
                                        </p:cTn>
                                        <p:tgtEl>
                                          <p:spTgt spid="694"/>
                                        </p:tgtEl>
                                        <p:attrNameLst>
                                          <p:attrName>style.visibility</p:attrName>
                                        </p:attrNameLst>
                                      </p:cBhvr>
                                      <p:to>
                                        <p:strVal val="hidden"/>
                                      </p:to>
                                    </p:set>
                                  </p:childTnLst>
                                </p:cTn>
                              </p:par>
                              <p:par>
                                <p:cTn id="6045" presetID="1" presetClass="entr" presetSubtype="0" fill="hold" grpId="0" nodeType="withEffect">
                                  <p:stCondLst>
                                    <p:cond delay="0"/>
                                  </p:stCondLst>
                                  <p:childTnLst>
                                    <p:set>
                                      <p:cBhvr>
                                        <p:cTn id="6046" dur="1" fill="hold">
                                          <p:stCondLst>
                                            <p:cond delay="0"/>
                                          </p:stCondLst>
                                        </p:cTn>
                                        <p:tgtEl>
                                          <p:spTgt spid="696"/>
                                        </p:tgtEl>
                                        <p:attrNameLst>
                                          <p:attrName>style.visibility</p:attrName>
                                        </p:attrNameLst>
                                      </p:cBhvr>
                                      <p:to>
                                        <p:strVal val="visible"/>
                                      </p:to>
                                    </p:set>
                                  </p:childTnLst>
                                </p:cTn>
                              </p:par>
                              <p:par>
                                <p:cTn id="6047" presetID="1" presetClass="entr" presetSubtype="0" fill="hold" grpId="0" nodeType="withEffect">
                                  <p:stCondLst>
                                    <p:cond delay="0"/>
                                  </p:stCondLst>
                                  <p:childTnLst>
                                    <p:set>
                                      <p:cBhvr>
                                        <p:cTn id="6048" dur="1" fill="hold">
                                          <p:stCondLst>
                                            <p:cond delay="0"/>
                                          </p:stCondLst>
                                        </p:cTn>
                                        <p:tgtEl>
                                          <p:spTgt spid="695"/>
                                        </p:tgtEl>
                                        <p:attrNameLst>
                                          <p:attrName>style.visibility</p:attrName>
                                        </p:attrNameLst>
                                      </p:cBhvr>
                                      <p:to>
                                        <p:strVal val="visible"/>
                                      </p:to>
                                    </p:set>
                                  </p:childTnLst>
                                </p:cTn>
                              </p:par>
                            </p:childTnLst>
                          </p:cTn>
                        </p:par>
                      </p:childTnLst>
                    </p:cTn>
                  </p:par>
                </p:childTnLst>
              </p:cTn>
              <p:nextCondLst>
                <p:cond evt="onClick" delay="0">
                  <p:tgtEl>
                    <p:spTgt spid="693"/>
                  </p:tgtEl>
                </p:cond>
              </p:nextCondLst>
            </p:seq>
            <p:seq concurrent="1" nextAc="seek">
              <p:cTn id="6049" restart="whenNotActive" fill="hold" evtFilter="cancelBubble" nodeType="interactiveSeq">
                <p:stCondLst>
                  <p:cond evt="onClick" delay="0">
                    <p:tgtEl>
                      <p:spTgt spid="696"/>
                    </p:tgtEl>
                  </p:cond>
                </p:stCondLst>
                <p:endSync evt="end" delay="0">
                  <p:rtn val="all"/>
                </p:endSync>
                <p:childTnLst>
                  <p:par>
                    <p:cTn id="6050" fill="hold">
                      <p:stCondLst>
                        <p:cond delay="0"/>
                      </p:stCondLst>
                      <p:childTnLst>
                        <p:par>
                          <p:cTn id="6051" fill="hold">
                            <p:stCondLst>
                              <p:cond delay="0"/>
                            </p:stCondLst>
                            <p:childTnLst>
                              <p:par>
                                <p:cTn id="6052" presetID="1" presetClass="exit" presetSubtype="0" fill="hold" grpId="1" nodeType="withEffect">
                                  <p:stCondLst>
                                    <p:cond delay="0"/>
                                  </p:stCondLst>
                                  <p:childTnLst>
                                    <p:set>
                                      <p:cBhvr>
                                        <p:cTn id="6053" dur="1" fill="hold">
                                          <p:stCondLst>
                                            <p:cond delay="0"/>
                                          </p:stCondLst>
                                        </p:cTn>
                                        <p:tgtEl>
                                          <p:spTgt spid="696"/>
                                        </p:tgtEl>
                                        <p:attrNameLst>
                                          <p:attrName>style.visibility</p:attrName>
                                        </p:attrNameLst>
                                      </p:cBhvr>
                                      <p:to>
                                        <p:strVal val="hidden"/>
                                      </p:to>
                                    </p:set>
                                  </p:childTnLst>
                                </p:cTn>
                              </p:par>
                              <p:par>
                                <p:cTn id="6054" presetID="1" presetClass="exit" presetSubtype="0" fill="hold" grpId="1" nodeType="withEffect">
                                  <p:stCondLst>
                                    <p:cond delay="0"/>
                                  </p:stCondLst>
                                  <p:childTnLst>
                                    <p:set>
                                      <p:cBhvr>
                                        <p:cTn id="6055" dur="1" fill="hold">
                                          <p:stCondLst>
                                            <p:cond delay="0"/>
                                          </p:stCondLst>
                                        </p:cTn>
                                        <p:tgtEl>
                                          <p:spTgt spid="695"/>
                                        </p:tgtEl>
                                        <p:attrNameLst>
                                          <p:attrName>style.visibility</p:attrName>
                                        </p:attrNameLst>
                                      </p:cBhvr>
                                      <p:to>
                                        <p:strVal val="hidden"/>
                                      </p:to>
                                    </p:set>
                                  </p:childTnLst>
                                </p:cTn>
                              </p:par>
                              <p:par>
                                <p:cTn id="6056" presetID="1" presetClass="entr" presetSubtype="0" fill="hold" grpId="0" nodeType="withEffect">
                                  <p:stCondLst>
                                    <p:cond delay="0"/>
                                  </p:stCondLst>
                                  <p:childTnLst>
                                    <p:set>
                                      <p:cBhvr>
                                        <p:cTn id="6057" dur="1" fill="hold">
                                          <p:stCondLst>
                                            <p:cond delay="0"/>
                                          </p:stCondLst>
                                        </p:cTn>
                                        <p:tgtEl>
                                          <p:spTgt spid="694"/>
                                        </p:tgtEl>
                                        <p:attrNameLst>
                                          <p:attrName>style.visibility</p:attrName>
                                        </p:attrNameLst>
                                      </p:cBhvr>
                                      <p:to>
                                        <p:strVal val="visible"/>
                                      </p:to>
                                    </p:set>
                                  </p:childTnLst>
                                </p:cTn>
                              </p:par>
                              <p:par>
                                <p:cTn id="6058" presetID="1" presetClass="entr" presetSubtype="0" fill="hold" grpId="0" nodeType="withEffect">
                                  <p:stCondLst>
                                    <p:cond delay="0"/>
                                  </p:stCondLst>
                                  <p:childTnLst>
                                    <p:set>
                                      <p:cBhvr>
                                        <p:cTn id="6059" dur="1" fill="hold">
                                          <p:stCondLst>
                                            <p:cond delay="0"/>
                                          </p:stCondLst>
                                        </p:cTn>
                                        <p:tgtEl>
                                          <p:spTgt spid="693"/>
                                        </p:tgtEl>
                                        <p:attrNameLst>
                                          <p:attrName>style.visibility</p:attrName>
                                        </p:attrNameLst>
                                      </p:cBhvr>
                                      <p:to>
                                        <p:strVal val="visible"/>
                                      </p:to>
                                    </p:set>
                                  </p:childTnLst>
                                </p:cTn>
                              </p:par>
                            </p:childTnLst>
                          </p:cTn>
                        </p:par>
                      </p:childTnLst>
                    </p:cTn>
                  </p:par>
                </p:childTnLst>
              </p:cTn>
              <p:nextCondLst>
                <p:cond evt="onClick" delay="0">
                  <p:tgtEl>
                    <p:spTgt spid="696"/>
                  </p:tgtEl>
                </p:cond>
              </p:nextCondLst>
            </p:seq>
            <p:seq concurrent="1" nextAc="seek">
              <p:cTn id="6060" restart="whenNotActive" fill="hold" evtFilter="cancelBubble" nodeType="interactiveSeq">
                <p:stCondLst>
                  <p:cond evt="onClick" delay="0">
                    <p:tgtEl>
                      <p:spTgt spid="695"/>
                    </p:tgtEl>
                  </p:cond>
                </p:stCondLst>
                <p:endSync evt="end" delay="0">
                  <p:rtn val="all"/>
                </p:endSync>
                <p:childTnLst>
                  <p:par>
                    <p:cTn id="6061" fill="hold">
                      <p:stCondLst>
                        <p:cond delay="0"/>
                      </p:stCondLst>
                      <p:childTnLst>
                        <p:par>
                          <p:cTn id="6062" fill="hold">
                            <p:stCondLst>
                              <p:cond delay="0"/>
                            </p:stCondLst>
                            <p:childTnLst>
                              <p:par>
                                <p:cTn id="6063" presetID="1" presetClass="exit" presetSubtype="0" fill="hold" grpId="2" nodeType="withEffect">
                                  <p:stCondLst>
                                    <p:cond delay="0"/>
                                  </p:stCondLst>
                                  <p:childTnLst>
                                    <p:set>
                                      <p:cBhvr>
                                        <p:cTn id="6064" dur="1" fill="hold">
                                          <p:stCondLst>
                                            <p:cond delay="0"/>
                                          </p:stCondLst>
                                        </p:cTn>
                                        <p:tgtEl>
                                          <p:spTgt spid="695"/>
                                        </p:tgtEl>
                                        <p:attrNameLst>
                                          <p:attrName>style.visibility</p:attrName>
                                        </p:attrNameLst>
                                      </p:cBhvr>
                                      <p:to>
                                        <p:strVal val="hidden"/>
                                      </p:to>
                                    </p:set>
                                  </p:childTnLst>
                                </p:cTn>
                              </p:par>
                              <p:par>
                                <p:cTn id="6065" presetID="1" presetClass="exit" presetSubtype="0" fill="hold" grpId="2" nodeType="withEffect">
                                  <p:stCondLst>
                                    <p:cond delay="0"/>
                                  </p:stCondLst>
                                  <p:childTnLst>
                                    <p:set>
                                      <p:cBhvr>
                                        <p:cTn id="6066" dur="1" fill="hold">
                                          <p:stCondLst>
                                            <p:cond delay="0"/>
                                          </p:stCondLst>
                                        </p:cTn>
                                        <p:tgtEl>
                                          <p:spTgt spid="696"/>
                                        </p:tgtEl>
                                        <p:attrNameLst>
                                          <p:attrName>style.visibility</p:attrName>
                                        </p:attrNameLst>
                                      </p:cBhvr>
                                      <p:to>
                                        <p:strVal val="hidden"/>
                                      </p:to>
                                    </p:set>
                                  </p:childTnLst>
                                </p:cTn>
                              </p:par>
                              <p:par>
                                <p:cTn id="6067" presetID="1" presetClass="entr" presetSubtype="0" fill="hold" grpId="3" nodeType="withEffect">
                                  <p:stCondLst>
                                    <p:cond delay="0"/>
                                  </p:stCondLst>
                                  <p:childTnLst>
                                    <p:set>
                                      <p:cBhvr>
                                        <p:cTn id="6068" dur="1" fill="hold">
                                          <p:stCondLst>
                                            <p:cond delay="0"/>
                                          </p:stCondLst>
                                        </p:cTn>
                                        <p:tgtEl>
                                          <p:spTgt spid="698"/>
                                        </p:tgtEl>
                                        <p:attrNameLst>
                                          <p:attrName>style.visibility</p:attrName>
                                        </p:attrNameLst>
                                      </p:cBhvr>
                                      <p:to>
                                        <p:strVal val="visible"/>
                                      </p:to>
                                    </p:set>
                                  </p:childTnLst>
                                </p:cTn>
                              </p:par>
                              <p:par>
                                <p:cTn id="6069" presetID="1" presetClass="entr" presetSubtype="0" fill="hold" grpId="3" nodeType="withEffect">
                                  <p:stCondLst>
                                    <p:cond delay="0"/>
                                  </p:stCondLst>
                                  <p:childTnLst>
                                    <p:set>
                                      <p:cBhvr>
                                        <p:cTn id="6070" dur="1" fill="hold">
                                          <p:stCondLst>
                                            <p:cond delay="0"/>
                                          </p:stCondLst>
                                        </p:cTn>
                                        <p:tgtEl>
                                          <p:spTgt spid="697"/>
                                        </p:tgtEl>
                                        <p:attrNameLst>
                                          <p:attrName>style.visibility</p:attrName>
                                        </p:attrNameLst>
                                      </p:cBhvr>
                                      <p:to>
                                        <p:strVal val="visible"/>
                                      </p:to>
                                    </p:set>
                                  </p:childTnLst>
                                </p:cTn>
                              </p:par>
                            </p:childTnLst>
                          </p:cTn>
                        </p:par>
                      </p:childTnLst>
                    </p:cTn>
                  </p:par>
                </p:childTnLst>
              </p:cTn>
              <p:nextCondLst>
                <p:cond evt="onClick" delay="0">
                  <p:tgtEl>
                    <p:spTgt spid="695"/>
                  </p:tgtEl>
                </p:cond>
              </p:nextCondLst>
            </p:seq>
            <p:seq concurrent="1" nextAc="seek">
              <p:cTn id="6071" restart="whenNotActive" fill="hold" evtFilter="cancelBubble" nodeType="interactiveSeq">
                <p:stCondLst>
                  <p:cond evt="onClick" delay="0">
                    <p:tgtEl>
                      <p:spTgt spid="698"/>
                    </p:tgtEl>
                  </p:cond>
                </p:stCondLst>
                <p:endSync evt="end" delay="0">
                  <p:rtn val="all"/>
                </p:endSync>
                <p:childTnLst>
                  <p:par>
                    <p:cTn id="6072" fill="hold">
                      <p:stCondLst>
                        <p:cond delay="0"/>
                      </p:stCondLst>
                      <p:childTnLst>
                        <p:par>
                          <p:cTn id="6073" fill="hold">
                            <p:stCondLst>
                              <p:cond delay="0"/>
                            </p:stCondLst>
                            <p:childTnLst>
                              <p:par>
                                <p:cTn id="6074" presetID="1" presetClass="exit" presetSubtype="0" fill="hold" grpId="1" nodeType="withEffect">
                                  <p:stCondLst>
                                    <p:cond delay="0"/>
                                  </p:stCondLst>
                                  <p:childTnLst>
                                    <p:set>
                                      <p:cBhvr>
                                        <p:cTn id="6075" dur="1" fill="hold">
                                          <p:stCondLst>
                                            <p:cond delay="0"/>
                                          </p:stCondLst>
                                        </p:cTn>
                                        <p:tgtEl>
                                          <p:spTgt spid="698"/>
                                        </p:tgtEl>
                                        <p:attrNameLst>
                                          <p:attrName>style.visibility</p:attrName>
                                        </p:attrNameLst>
                                      </p:cBhvr>
                                      <p:to>
                                        <p:strVal val="hidden"/>
                                      </p:to>
                                    </p:set>
                                  </p:childTnLst>
                                </p:cTn>
                              </p:par>
                              <p:par>
                                <p:cTn id="6076" presetID="1" presetClass="exit" presetSubtype="0" fill="hold" grpId="1" nodeType="withEffect">
                                  <p:stCondLst>
                                    <p:cond delay="0"/>
                                  </p:stCondLst>
                                  <p:childTnLst>
                                    <p:set>
                                      <p:cBhvr>
                                        <p:cTn id="6077" dur="1" fill="hold">
                                          <p:stCondLst>
                                            <p:cond delay="0"/>
                                          </p:stCondLst>
                                        </p:cTn>
                                        <p:tgtEl>
                                          <p:spTgt spid="697"/>
                                        </p:tgtEl>
                                        <p:attrNameLst>
                                          <p:attrName>style.visibility</p:attrName>
                                        </p:attrNameLst>
                                      </p:cBhvr>
                                      <p:to>
                                        <p:strVal val="hidden"/>
                                      </p:to>
                                    </p:set>
                                  </p:childTnLst>
                                </p:cTn>
                              </p:par>
                              <p:par>
                                <p:cTn id="6078" presetID="1" presetClass="entr" presetSubtype="0" fill="hold" grpId="3" nodeType="withEffect">
                                  <p:stCondLst>
                                    <p:cond delay="0"/>
                                  </p:stCondLst>
                                  <p:childTnLst>
                                    <p:set>
                                      <p:cBhvr>
                                        <p:cTn id="6079" dur="1" fill="hold">
                                          <p:stCondLst>
                                            <p:cond delay="0"/>
                                          </p:stCondLst>
                                        </p:cTn>
                                        <p:tgtEl>
                                          <p:spTgt spid="696"/>
                                        </p:tgtEl>
                                        <p:attrNameLst>
                                          <p:attrName>style.visibility</p:attrName>
                                        </p:attrNameLst>
                                      </p:cBhvr>
                                      <p:to>
                                        <p:strVal val="visible"/>
                                      </p:to>
                                    </p:set>
                                  </p:childTnLst>
                                </p:cTn>
                              </p:par>
                              <p:par>
                                <p:cTn id="6080" presetID="1" presetClass="entr" presetSubtype="0" fill="hold" grpId="3" nodeType="withEffect">
                                  <p:stCondLst>
                                    <p:cond delay="0"/>
                                  </p:stCondLst>
                                  <p:childTnLst>
                                    <p:set>
                                      <p:cBhvr>
                                        <p:cTn id="6081" dur="1" fill="hold">
                                          <p:stCondLst>
                                            <p:cond delay="0"/>
                                          </p:stCondLst>
                                        </p:cTn>
                                        <p:tgtEl>
                                          <p:spTgt spid="695"/>
                                        </p:tgtEl>
                                        <p:attrNameLst>
                                          <p:attrName>style.visibility</p:attrName>
                                        </p:attrNameLst>
                                      </p:cBhvr>
                                      <p:to>
                                        <p:strVal val="visible"/>
                                      </p:to>
                                    </p:set>
                                  </p:childTnLst>
                                </p:cTn>
                              </p:par>
                            </p:childTnLst>
                          </p:cTn>
                        </p:par>
                      </p:childTnLst>
                    </p:cTn>
                  </p:par>
                </p:childTnLst>
              </p:cTn>
              <p:nextCondLst>
                <p:cond evt="onClick" delay="0">
                  <p:tgtEl>
                    <p:spTgt spid="698"/>
                  </p:tgtEl>
                </p:cond>
              </p:nextCondLst>
            </p:seq>
            <p:seq concurrent="1" nextAc="seek">
              <p:cTn id="6082" restart="whenNotActive" fill="hold" evtFilter="cancelBubble" nodeType="interactiveSeq">
                <p:stCondLst>
                  <p:cond evt="onClick" delay="0">
                    <p:tgtEl>
                      <p:spTgt spid="697"/>
                    </p:tgtEl>
                  </p:cond>
                </p:stCondLst>
                <p:endSync evt="end" delay="0">
                  <p:rtn val="all"/>
                </p:endSync>
                <p:childTnLst>
                  <p:par>
                    <p:cTn id="6083" fill="hold">
                      <p:stCondLst>
                        <p:cond delay="0"/>
                      </p:stCondLst>
                      <p:childTnLst>
                        <p:par>
                          <p:cTn id="6084" fill="hold">
                            <p:stCondLst>
                              <p:cond delay="0"/>
                            </p:stCondLst>
                            <p:childTnLst>
                              <p:par>
                                <p:cTn id="6085" presetID="1" presetClass="exit" presetSubtype="0" fill="hold" grpId="2" nodeType="withEffect">
                                  <p:stCondLst>
                                    <p:cond delay="0"/>
                                  </p:stCondLst>
                                  <p:childTnLst>
                                    <p:set>
                                      <p:cBhvr>
                                        <p:cTn id="6086" dur="1" fill="hold">
                                          <p:stCondLst>
                                            <p:cond delay="0"/>
                                          </p:stCondLst>
                                        </p:cTn>
                                        <p:tgtEl>
                                          <p:spTgt spid="697"/>
                                        </p:tgtEl>
                                        <p:attrNameLst>
                                          <p:attrName>style.visibility</p:attrName>
                                        </p:attrNameLst>
                                      </p:cBhvr>
                                      <p:to>
                                        <p:strVal val="hidden"/>
                                      </p:to>
                                    </p:set>
                                  </p:childTnLst>
                                </p:cTn>
                              </p:par>
                              <p:par>
                                <p:cTn id="6087" presetID="1" presetClass="exit" presetSubtype="0" fill="hold" grpId="2" nodeType="withEffect">
                                  <p:stCondLst>
                                    <p:cond delay="0"/>
                                  </p:stCondLst>
                                  <p:childTnLst>
                                    <p:set>
                                      <p:cBhvr>
                                        <p:cTn id="6088" dur="1" fill="hold">
                                          <p:stCondLst>
                                            <p:cond delay="0"/>
                                          </p:stCondLst>
                                        </p:cTn>
                                        <p:tgtEl>
                                          <p:spTgt spid="698"/>
                                        </p:tgtEl>
                                        <p:attrNameLst>
                                          <p:attrName>style.visibility</p:attrName>
                                        </p:attrNameLst>
                                      </p:cBhvr>
                                      <p:to>
                                        <p:strVal val="hidden"/>
                                      </p:to>
                                    </p:set>
                                  </p:childTnLst>
                                </p:cTn>
                              </p:par>
                              <p:par>
                                <p:cTn id="6089" presetID="1" presetClass="entr" presetSubtype="0" fill="hold" grpId="0" nodeType="withEffect">
                                  <p:stCondLst>
                                    <p:cond delay="0"/>
                                  </p:stCondLst>
                                  <p:childTnLst>
                                    <p:set>
                                      <p:cBhvr>
                                        <p:cTn id="6090" dur="1" fill="hold">
                                          <p:stCondLst>
                                            <p:cond delay="0"/>
                                          </p:stCondLst>
                                        </p:cTn>
                                        <p:tgtEl>
                                          <p:spTgt spid="699"/>
                                        </p:tgtEl>
                                        <p:attrNameLst>
                                          <p:attrName>style.visibility</p:attrName>
                                        </p:attrNameLst>
                                      </p:cBhvr>
                                      <p:to>
                                        <p:strVal val="visible"/>
                                      </p:to>
                                    </p:set>
                                  </p:childTnLst>
                                </p:cTn>
                              </p:par>
                              <p:par>
                                <p:cTn id="6091" presetID="1" presetClass="entr" presetSubtype="0" fill="hold" grpId="0" nodeType="withEffect">
                                  <p:stCondLst>
                                    <p:cond delay="0"/>
                                  </p:stCondLst>
                                  <p:childTnLst>
                                    <p:set>
                                      <p:cBhvr>
                                        <p:cTn id="6092" dur="1" fill="hold">
                                          <p:stCondLst>
                                            <p:cond delay="0"/>
                                          </p:stCondLst>
                                        </p:cTn>
                                        <p:tgtEl>
                                          <p:spTgt spid="700"/>
                                        </p:tgtEl>
                                        <p:attrNameLst>
                                          <p:attrName>style.visibility</p:attrName>
                                        </p:attrNameLst>
                                      </p:cBhvr>
                                      <p:to>
                                        <p:strVal val="visible"/>
                                      </p:to>
                                    </p:set>
                                  </p:childTnLst>
                                </p:cTn>
                              </p:par>
                            </p:childTnLst>
                          </p:cTn>
                        </p:par>
                      </p:childTnLst>
                    </p:cTn>
                  </p:par>
                </p:childTnLst>
              </p:cTn>
              <p:nextCondLst>
                <p:cond evt="onClick" delay="0">
                  <p:tgtEl>
                    <p:spTgt spid="697"/>
                  </p:tgtEl>
                </p:cond>
              </p:nextCondLst>
            </p:seq>
            <p:seq concurrent="1" nextAc="seek">
              <p:cTn id="6093" restart="whenNotActive" fill="hold" evtFilter="cancelBubble" nodeType="interactiveSeq">
                <p:stCondLst>
                  <p:cond evt="onClick" delay="0">
                    <p:tgtEl>
                      <p:spTgt spid="700"/>
                    </p:tgtEl>
                  </p:cond>
                </p:stCondLst>
                <p:endSync evt="end" delay="0">
                  <p:rtn val="all"/>
                </p:endSync>
                <p:childTnLst>
                  <p:par>
                    <p:cTn id="6094" fill="hold">
                      <p:stCondLst>
                        <p:cond delay="0"/>
                      </p:stCondLst>
                      <p:childTnLst>
                        <p:par>
                          <p:cTn id="6095" fill="hold">
                            <p:stCondLst>
                              <p:cond delay="0"/>
                            </p:stCondLst>
                            <p:childTnLst>
                              <p:par>
                                <p:cTn id="6096" presetID="1" presetClass="exit" presetSubtype="0" fill="hold" grpId="1" nodeType="withEffect">
                                  <p:stCondLst>
                                    <p:cond delay="0"/>
                                  </p:stCondLst>
                                  <p:childTnLst>
                                    <p:set>
                                      <p:cBhvr>
                                        <p:cTn id="6097" dur="1" fill="hold">
                                          <p:stCondLst>
                                            <p:cond delay="0"/>
                                          </p:stCondLst>
                                        </p:cTn>
                                        <p:tgtEl>
                                          <p:spTgt spid="699"/>
                                        </p:tgtEl>
                                        <p:attrNameLst>
                                          <p:attrName>style.visibility</p:attrName>
                                        </p:attrNameLst>
                                      </p:cBhvr>
                                      <p:to>
                                        <p:strVal val="hidden"/>
                                      </p:to>
                                    </p:set>
                                  </p:childTnLst>
                                </p:cTn>
                              </p:par>
                              <p:par>
                                <p:cTn id="6098" presetID="1" presetClass="exit" presetSubtype="0" fill="hold" grpId="1" nodeType="withEffect">
                                  <p:stCondLst>
                                    <p:cond delay="0"/>
                                  </p:stCondLst>
                                  <p:childTnLst>
                                    <p:set>
                                      <p:cBhvr>
                                        <p:cTn id="6099" dur="1" fill="hold">
                                          <p:stCondLst>
                                            <p:cond delay="0"/>
                                          </p:stCondLst>
                                        </p:cTn>
                                        <p:tgtEl>
                                          <p:spTgt spid="700"/>
                                        </p:tgtEl>
                                        <p:attrNameLst>
                                          <p:attrName>style.visibility</p:attrName>
                                        </p:attrNameLst>
                                      </p:cBhvr>
                                      <p:to>
                                        <p:strVal val="hidden"/>
                                      </p:to>
                                    </p:set>
                                  </p:childTnLst>
                                </p:cTn>
                              </p:par>
                              <p:par>
                                <p:cTn id="6100" presetID="1" presetClass="entr" presetSubtype="0" fill="hold" grpId="0" nodeType="withEffect">
                                  <p:stCondLst>
                                    <p:cond delay="0"/>
                                  </p:stCondLst>
                                  <p:childTnLst>
                                    <p:set>
                                      <p:cBhvr>
                                        <p:cTn id="6101" dur="1" fill="hold">
                                          <p:stCondLst>
                                            <p:cond delay="0"/>
                                          </p:stCondLst>
                                        </p:cTn>
                                        <p:tgtEl>
                                          <p:spTgt spid="698"/>
                                        </p:tgtEl>
                                        <p:attrNameLst>
                                          <p:attrName>style.visibility</p:attrName>
                                        </p:attrNameLst>
                                      </p:cBhvr>
                                      <p:to>
                                        <p:strVal val="visible"/>
                                      </p:to>
                                    </p:set>
                                  </p:childTnLst>
                                </p:cTn>
                              </p:par>
                              <p:par>
                                <p:cTn id="6102" presetID="1" presetClass="entr" presetSubtype="0" fill="hold" grpId="0" nodeType="withEffect">
                                  <p:stCondLst>
                                    <p:cond delay="0"/>
                                  </p:stCondLst>
                                  <p:childTnLst>
                                    <p:set>
                                      <p:cBhvr>
                                        <p:cTn id="6103" dur="1" fill="hold">
                                          <p:stCondLst>
                                            <p:cond delay="0"/>
                                          </p:stCondLst>
                                        </p:cTn>
                                        <p:tgtEl>
                                          <p:spTgt spid="697"/>
                                        </p:tgtEl>
                                        <p:attrNameLst>
                                          <p:attrName>style.visibility</p:attrName>
                                        </p:attrNameLst>
                                      </p:cBhvr>
                                      <p:to>
                                        <p:strVal val="visible"/>
                                      </p:to>
                                    </p:set>
                                  </p:childTnLst>
                                </p:cTn>
                              </p:par>
                            </p:childTnLst>
                          </p:cTn>
                        </p:par>
                      </p:childTnLst>
                    </p:cTn>
                  </p:par>
                </p:childTnLst>
              </p:cTn>
              <p:nextCondLst>
                <p:cond evt="onClick" delay="0">
                  <p:tgtEl>
                    <p:spTgt spid="700"/>
                  </p:tgtEl>
                </p:cond>
              </p:nextCondLst>
            </p:seq>
            <p:seq concurrent="1" nextAc="seek">
              <p:cTn id="6104" restart="whenNotActive" fill="hold" evtFilter="cancelBubble" nodeType="interactiveSeq">
                <p:stCondLst>
                  <p:cond evt="onClick" delay="0">
                    <p:tgtEl>
                      <p:spTgt spid="699"/>
                    </p:tgtEl>
                  </p:cond>
                </p:stCondLst>
                <p:endSync evt="end" delay="0">
                  <p:rtn val="all"/>
                </p:endSync>
                <p:childTnLst>
                  <p:par>
                    <p:cTn id="6105" fill="hold">
                      <p:stCondLst>
                        <p:cond delay="0"/>
                      </p:stCondLst>
                      <p:childTnLst>
                        <p:par>
                          <p:cTn id="6106" fill="hold">
                            <p:stCondLst>
                              <p:cond delay="0"/>
                            </p:stCondLst>
                            <p:childTnLst>
                              <p:par>
                                <p:cTn id="6107" presetID="1" presetClass="exit" presetSubtype="0" fill="hold" grpId="2" nodeType="withEffect">
                                  <p:stCondLst>
                                    <p:cond delay="0"/>
                                  </p:stCondLst>
                                  <p:childTnLst>
                                    <p:set>
                                      <p:cBhvr>
                                        <p:cTn id="6108" dur="1" fill="hold">
                                          <p:stCondLst>
                                            <p:cond delay="0"/>
                                          </p:stCondLst>
                                        </p:cTn>
                                        <p:tgtEl>
                                          <p:spTgt spid="699"/>
                                        </p:tgtEl>
                                        <p:attrNameLst>
                                          <p:attrName>style.visibility</p:attrName>
                                        </p:attrNameLst>
                                      </p:cBhvr>
                                      <p:to>
                                        <p:strVal val="hidden"/>
                                      </p:to>
                                    </p:set>
                                  </p:childTnLst>
                                </p:cTn>
                              </p:par>
                              <p:par>
                                <p:cTn id="6109" presetID="1" presetClass="exit" presetSubtype="0" fill="hold" grpId="3" nodeType="withEffect">
                                  <p:stCondLst>
                                    <p:cond delay="0"/>
                                  </p:stCondLst>
                                  <p:childTnLst>
                                    <p:set>
                                      <p:cBhvr>
                                        <p:cTn id="6110" dur="1" fill="hold">
                                          <p:stCondLst>
                                            <p:cond delay="0"/>
                                          </p:stCondLst>
                                        </p:cTn>
                                        <p:tgtEl>
                                          <p:spTgt spid="700"/>
                                        </p:tgtEl>
                                        <p:attrNameLst>
                                          <p:attrName>style.visibility</p:attrName>
                                        </p:attrNameLst>
                                      </p:cBhvr>
                                      <p:to>
                                        <p:strVal val="hidden"/>
                                      </p:to>
                                    </p:set>
                                  </p:childTnLst>
                                </p:cTn>
                              </p:par>
                              <p:par>
                                <p:cTn id="6111" presetID="1" presetClass="entr" presetSubtype="0" fill="hold" grpId="0" nodeType="withEffect">
                                  <p:stCondLst>
                                    <p:cond delay="0"/>
                                  </p:stCondLst>
                                  <p:childTnLst>
                                    <p:set>
                                      <p:cBhvr>
                                        <p:cTn id="6112" dur="1" fill="hold">
                                          <p:stCondLst>
                                            <p:cond delay="0"/>
                                          </p:stCondLst>
                                        </p:cTn>
                                        <p:tgtEl>
                                          <p:spTgt spid="702"/>
                                        </p:tgtEl>
                                        <p:attrNameLst>
                                          <p:attrName>style.visibility</p:attrName>
                                        </p:attrNameLst>
                                      </p:cBhvr>
                                      <p:to>
                                        <p:strVal val="visible"/>
                                      </p:to>
                                    </p:set>
                                  </p:childTnLst>
                                </p:cTn>
                              </p:par>
                              <p:par>
                                <p:cTn id="6113" presetID="1" presetClass="entr" presetSubtype="0" fill="hold" grpId="0" nodeType="withEffect">
                                  <p:stCondLst>
                                    <p:cond delay="0"/>
                                  </p:stCondLst>
                                  <p:childTnLst>
                                    <p:set>
                                      <p:cBhvr>
                                        <p:cTn id="6114" dur="1" fill="hold">
                                          <p:stCondLst>
                                            <p:cond delay="0"/>
                                          </p:stCondLst>
                                        </p:cTn>
                                        <p:tgtEl>
                                          <p:spTgt spid="701"/>
                                        </p:tgtEl>
                                        <p:attrNameLst>
                                          <p:attrName>style.visibility</p:attrName>
                                        </p:attrNameLst>
                                      </p:cBhvr>
                                      <p:to>
                                        <p:strVal val="visible"/>
                                      </p:to>
                                    </p:set>
                                  </p:childTnLst>
                                </p:cTn>
                              </p:par>
                            </p:childTnLst>
                          </p:cTn>
                        </p:par>
                      </p:childTnLst>
                    </p:cTn>
                  </p:par>
                </p:childTnLst>
              </p:cTn>
              <p:nextCondLst>
                <p:cond evt="onClick" delay="0">
                  <p:tgtEl>
                    <p:spTgt spid="699"/>
                  </p:tgtEl>
                </p:cond>
              </p:nextCondLst>
            </p:seq>
            <p:seq concurrent="1" nextAc="seek">
              <p:cTn id="6115" restart="whenNotActive" fill="hold" evtFilter="cancelBubble" nodeType="interactiveSeq">
                <p:stCondLst>
                  <p:cond evt="onClick" delay="0">
                    <p:tgtEl>
                      <p:spTgt spid="702"/>
                    </p:tgtEl>
                  </p:cond>
                </p:stCondLst>
                <p:endSync evt="end" delay="0">
                  <p:rtn val="all"/>
                </p:endSync>
                <p:childTnLst>
                  <p:par>
                    <p:cTn id="6116" fill="hold">
                      <p:stCondLst>
                        <p:cond delay="0"/>
                      </p:stCondLst>
                      <p:childTnLst>
                        <p:par>
                          <p:cTn id="6117" fill="hold">
                            <p:stCondLst>
                              <p:cond delay="0"/>
                            </p:stCondLst>
                            <p:childTnLst>
                              <p:par>
                                <p:cTn id="6118" presetID="1" presetClass="exit" presetSubtype="0" fill="hold" grpId="1" nodeType="withEffect">
                                  <p:stCondLst>
                                    <p:cond delay="0"/>
                                  </p:stCondLst>
                                  <p:childTnLst>
                                    <p:set>
                                      <p:cBhvr>
                                        <p:cTn id="6119" dur="1" fill="hold">
                                          <p:stCondLst>
                                            <p:cond delay="0"/>
                                          </p:stCondLst>
                                        </p:cTn>
                                        <p:tgtEl>
                                          <p:spTgt spid="702"/>
                                        </p:tgtEl>
                                        <p:attrNameLst>
                                          <p:attrName>style.visibility</p:attrName>
                                        </p:attrNameLst>
                                      </p:cBhvr>
                                      <p:to>
                                        <p:strVal val="hidden"/>
                                      </p:to>
                                    </p:set>
                                  </p:childTnLst>
                                </p:cTn>
                              </p:par>
                              <p:par>
                                <p:cTn id="6120" presetID="1" presetClass="exit" presetSubtype="0" fill="hold" grpId="1" nodeType="withEffect">
                                  <p:stCondLst>
                                    <p:cond delay="0"/>
                                  </p:stCondLst>
                                  <p:childTnLst>
                                    <p:set>
                                      <p:cBhvr>
                                        <p:cTn id="6121" dur="1" fill="hold">
                                          <p:stCondLst>
                                            <p:cond delay="0"/>
                                          </p:stCondLst>
                                        </p:cTn>
                                        <p:tgtEl>
                                          <p:spTgt spid="701"/>
                                        </p:tgtEl>
                                        <p:attrNameLst>
                                          <p:attrName>style.visibility</p:attrName>
                                        </p:attrNameLst>
                                      </p:cBhvr>
                                      <p:to>
                                        <p:strVal val="hidden"/>
                                      </p:to>
                                    </p:set>
                                  </p:childTnLst>
                                </p:cTn>
                              </p:par>
                              <p:par>
                                <p:cTn id="6122" presetID="1" presetClass="entr" presetSubtype="0" fill="hold" grpId="3" nodeType="withEffect">
                                  <p:stCondLst>
                                    <p:cond delay="0"/>
                                  </p:stCondLst>
                                  <p:childTnLst>
                                    <p:set>
                                      <p:cBhvr>
                                        <p:cTn id="6123" dur="1" fill="hold">
                                          <p:stCondLst>
                                            <p:cond delay="0"/>
                                          </p:stCondLst>
                                        </p:cTn>
                                        <p:tgtEl>
                                          <p:spTgt spid="699"/>
                                        </p:tgtEl>
                                        <p:attrNameLst>
                                          <p:attrName>style.visibility</p:attrName>
                                        </p:attrNameLst>
                                      </p:cBhvr>
                                      <p:to>
                                        <p:strVal val="visible"/>
                                      </p:to>
                                    </p:set>
                                  </p:childTnLst>
                                </p:cTn>
                              </p:par>
                              <p:par>
                                <p:cTn id="6124" presetID="1" presetClass="entr" presetSubtype="0" fill="hold" grpId="2" nodeType="withEffect">
                                  <p:stCondLst>
                                    <p:cond delay="0"/>
                                  </p:stCondLst>
                                  <p:childTnLst>
                                    <p:set>
                                      <p:cBhvr>
                                        <p:cTn id="6125" dur="1" fill="hold">
                                          <p:stCondLst>
                                            <p:cond delay="0"/>
                                          </p:stCondLst>
                                        </p:cTn>
                                        <p:tgtEl>
                                          <p:spTgt spid="700"/>
                                        </p:tgtEl>
                                        <p:attrNameLst>
                                          <p:attrName>style.visibility</p:attrName>
                                        </p:attrNameLst>
                                      </p:cBhvr>
                                      <p:to>
                                        <p:strVal val="visible"/>
                                      </p:to>
                                    </p:set>
                                  </p:childTnLst>
                                </p:cTn>
                              </p:par>
                            </p:childTnLst>
                          </p:cTn>
                        </p:par>
                      </p:childTnLst>
                    </p:cTn>
                  </p:par>
                </p:childTnLst>
              </p:cTn>
              <p:nextCondLst>
                <p:cond evt="onClick" delay="0">
                  <p:tgtEl>
                    <p:spTgt spid="702"/>
                  </p:tgtEl>
                </p:cond>
              </p:nextCondLst>
            </p:seq>
            <p:seq concurrent="1" nextAc="seek">
              <p:cTn id="6126" restart="whenNotActive" fill="hold" evtFilter="cancelBubble" nodeType="interactiveSeq">
                <p:stCondLst>
                  <p:cond evt="onClick" delay="0">
                    <p:tgtEl>
                      <p:spTgt spid="701"/>
                    </p:tgtEl>
                  </p:cond>
                </p:stCondLst>
                <p:endSync evt="end" delay="0">
                  <p:rtn val="all"/>
                </p:endSync>
                <p:childTnLst>
                  <p:par>
                    <p:cTn id="6127" fill="hold">
                      <p:stCondLst>
                        <p:cond delay="0"/>
                      </p:stCondLst>
                      <p:childTnLst>
                        <p:par>
                          <p:cTn id="6128" fill="hold">
                            <p:stCondLst>
                              <p:cond delay="0"/>
                            </p:stCondLst>
                            <p:childTnLst>
                              <p:par>
                                <p:cTn id="6129" presetID="1" presetClass="exit" presetSubtype="0" fill="hold" grpId="2" nodeType="withEffect">
                                  <p:stCondLst>
                                    <p:cond delay="0"/>
                                  </p:stCondLst>
                                  <p:childTnLst>
                                    <p:set>
                                      <p:cBhvr>
                                        <p:cTn id="6130" dur="1" fill="hold">
                                          <p:stCondLst>
                                            <p:cond delay="0"/>
                                          </p:stCondLst>
                                        </p:cTn>
                                        <p:tgtEl>
                                          <p:spTgt spid="701"/>
                                        </p:tgtEl>
                                        <p:attrNameLst>
                                          <p:attrName>style.visibility</p:attrName>
                                        </p:attrNameLst>
                                      </p:cBhvr>
                                      <p:to>
                                        <p:strVal val="hidden"/>
                                      </p:to>
                                    </p:set>
                                  </p:childTnLst>
                                </p:cTn>
                              </p:par>
                              <p:par>
                                <p:cTn id="6131" presetID="1" presetClass="exit" presetSubtype="0" fill="hold" grpId="2" nodeType="withEffect">
                                  <p:stCondLst>
                                    <p:cond delay="0"/>
                                  </p:stCondLst>
                                  <p:childTnLst>
                                    <p:set>
                                      <p:cBhvr>
                                        <p:cTn id="6132" dur="1" fill="hold">
                                          <p:stCondLst>
                                            <p:cond delay="0"/>
                                          </p:stCondLst>
                                        </p:cTn>
                                        <p:tgtEl>
                                          <p:spTgt spid="702"/>
                                        </p:tgtEl>
                                        <p:attrNameLst>
                                          <p:attrName>style.visibility</p:attrName>
                                        </p:attrNameLst>
                                      </p:cBhvr>
                                      <p:to>
                                        <p:strVal val="hidden"/>
                                      </p:to>
                                    </p:set>
                                  </p:childTnLst>
                                </p:cTn>
                              </p:par>
                              <p:par>
                                <p:cTn id="6133" presetID="1" presetClass="entr" presetSubtype="0" fill="hold" grpId="3" nodeType="withEffect">
                                  <p:stCondLst>
                                    <p:cond delay="0"/>
                                  </p:stCondLst>
                                  <p:childTnLst>
                                    <p:set>
                                      <p:cBhvr>
                                        <p:cTn id="6134" dur="1" fill="hold">
                                          <p:stCondLst>
                                            <p:cond delay="0"/>
                                          </p:stCondLst>
                                        </p:cTn>
                                        <p:tgtEl>
                                          <p:spTgt spid="704"/>
                                        </p:tgtEl>
                                        <p:attrNameLst>
                                          <p:attrName>style.visibility</p:attrName>
                                        </p:attrNameLst>
                                      </p:cBhvr>
                                      <p:to>
                                        <p:strVal val="visible"/>
                                      </p:to>
                                    </p:set>
                                  </p:childTnLst>
                                </p:cTn>
                              </p:par>
                              <p:par>
                                <p:cTn id="6135" presetID="1" presetClass="entr" presetSubtype="0" fill="hold" grpId="3" nodeType="withEffect">
                                  <p:stCondLst>
                                    <p:cond delay="0"/>
                                  </p:stCondLst>
                                  <p:childTnLst>
                                    <p:set>
                                      <p:cBhvr>
                                        <p:cTn id="6136" dur="1" fill="hold">
                                          <p:stCondLst>
                                            <p:cond delay="0"/>
                                          </p:stCondLst>
                                        </p:cTn>
                                        <p:tgtEl>
                                          <p:spTgt spid="703"/>
                                        </p:tgtEl>
                                        <p:attrNameLst>
                                          <p:attrName>style.visibility</p:attrName>
                                        </p:attrNameLst>
                                      </p:cBhvr>
                                      <p:to>
                                        <p:strVal val="visible"/>
                                      </p:to>
                                    </p:set>
                                  </p:childTnLst>
                                </p:cTn>
                              </p:par>
                            </p:childTnLst>
                          </p:cTn>
                        </p:par>
                      </p:childTnLst>
                    </p:cTn>
                  </p:par>
                </p:childTnLst>
              </p:cTn>
              <p:nextCondLst>
                <p:cond evt="onClick" delay="0">
                  <p:tgtEl>
                    <p:spTgt spid="701"/>
                  </p:tgtEl>
                </p:cond>
              </p:nextCondLst>
            </p:seq>
            <p:seq concurrent="1" nextAc="seek">
              <p:cTn id="6137" restart="whenNotActive" fill="hold" evtFilter="cancelBubble" nodeType="interactiveSeq">
                <p:stCondLst>
                  <p:cond evt="onClick" delay="0">
                    <p:tgtEl>
                      <p:spTgt spid="704"/>
                    </p:tgtEl>
                  </p:cond>
                </p:stCondLst>
                <p:endSync evt="end" delay="0">
                  <p:rtn val="all"/>
                </p:endSync>
                <p:childTnLst>
                  <p:par>
                    <p:cTn id="6138" fill="hold">
                      <p:stCondLst>
                        <p:cond delay="0"/>
                      </p:stCondLst>
                      <p:childTnLst>
                        <p:par>
                          <p:cTn id="6139" fill="hold">
                            <p:stCondLst>
                              <p:cond delay="0"/>
                            </p:stCondLst>
                            <p:childTnLst>
                              <p:par>
                                <p:cTn id="6140" presetID="1" presetClass="exit" presetSubtype="0" fill="hold" grpId="1" nodeType="withEffect">
                                  <p:stCondLst>
                                    <p:cond delay="0"/>
                                  </p:stCondLst>
                                  <p:childTnLst>
                                    <p:set>
                                      <p:cBhvr>
                                        <p:cTn id="6141" dur="1" fill="hold">
                                          <p:stCondLst>
                                            <p:cond delay="0"/>
                                          </p:stCondLst>
                                        </p:cTn>
                                        <p:tgtEl>
                                          <p:spTgt spid="704"/>
                                        </p:tgtEl>
                                        <p:attrNameLst>
                                          <p:attrName>style.visibility</p:attrName>
                                        </p:attrNameLst>
                                      </p:cBhvr>
                                      <p:to>
                                        <p:strVal val="hidden"/>
                                      </p:to>
                                    </p:set>
                                  </p:childTnLst>
                                </p:cTn>
                              </p:par>
                              <p:par>
                                <p:cTn id="6142" presetID="1" presetClass="exit" presetSubtype="0" fill="hold" grpId="1" nodeType="withEffect">
                                  <p:stCondLst>
                                    <p:cond delay="0"/>
                                  </p:stCondLst>
                                  <p:childTnLst>
                                    <p:set>
                                      <p:cBhvr>
                                        <p:cTn id="6143" dur="1" fill="hold">
                                          <p:stCondLst>
                                            <p:cond delay="0"/>
                                          </p:stCondLst>
                                        </p:cTn>
                                        <p:tgtEl>
                                          <p:spTgt spid="703"/>
                                        </p:tgtEl>
                                        <p:attrNameLst>
                                          <p:attrName>style.visibility</p:attrName>
                                        </p:attrNameLst>
                                      </p:cBhvr>
                                      <p:to>
                                        <p:strVal val="hidden"/>
                                      </p:to>
                                    </p:set>
                                  </p:childTnLst>
                                </p:cTn>
                              </p:par>
                              <p:par>
                                <p:cTn id="6144" presetID="1" presetClass="entr" presetSubtype="0" fill="hold" grpId="3" nodeType="withEffect">
                                  <p:stCondLst>
                                    <p:cond delay="0"/>
                                  </p:stCondLst>
                                  <p:childTnLst>
                                    <p:set>
                                      <p:cBhvr>
                                        <p:cTn id="6145" dur="1" fill="hold">
                                          <p:stCondLst>
                                            <p:cond delay="0"/>
                                          </p:stCondLst>
                                        </p:cTn>
                                        <p:tgtEl>
                                          <p:spTgt spid="702"/>
                                        </p:tgtEl>
                                        <p:attrNameLst>
                                          <p:attrName>style.visibility</p:attrName>
                                        </p:attrNameLst>
                                      </p:cBhvr>
                                      <p:to>
                                        <p:strVal val="visible"/>
                                      </p:to>
                                    </p:set>
                                  </p:childTnLst>
                                </p:cTn>
                              </p:par>
                              <p:par>
                                <p:cTn id="6146" presetID="1" presetClass="entr" presetSubtype="0" fill="hold" grpId="3" nodeType="withEffect">
                                  <p:stCondLst>
                                    <p:cond delay="0"/>
                                  </p:stCondLst>
                                  <p:childTnLst>
                                    <p:set>
                                      <p:cBhvr>
                                        <p:cTn id="6147" dur="1" fill="hold">
                                          <p:stCondLst>
                                            <p:cond delay="0"/>
                                          </p:stCondLst>
                                        </p:cTn>
                                        <p:tgtEl>
                                          <p:spTgt spid="701"/>
                                        </p:tgtEl>
                                        <p:attrNameLst>
                                          <p:attrName>style.visibility</p:attrName>
                                        </p:attrNameLst>
                                      </p:cBhvr>
                                      <p:to>
                                        <p:strVal val="visible"/>
                                      </p:to>
                                    </p:set>
                                  </p:childTnLst>
                                </p:cTn>
                              </p:par>
                            </p:childTnLst>
                          </p:cTn>
                        </p:par>
                      </p:childTnLst>
                    </p:cTn>
                  </p:par>
                </p:childTnLst>
              </p:cTn>
              <p:nextCondLst>
                <p:cond evt="onClick" delay="0">
                  <p:tgtEl>
                    <p:spTgt spid="704"/>
                  </p:tgtEl>
                </p:cond>
              </p:nextCondLst>
            </p:seq>
            <p:seq concurrent="1" nextAc="seek">
              <p:cTn id="6148" restart="whenNotActive" fill="hold" evtFilter="cancelBubble" nodeType="interactiveSeq">
                <p:stCondLst>
                  <p:cond evt="onClick" delay="0">
                    <p:tgtEl>
                      <p:spTgt spid="703"/>
                    </p:tgtEl>
                  </p:cond>
                </p:stCondLst>
                <p:endSync evt="end" delay="0">
                  <p:rtn val="all"/>
                </p:endSync>
                <p:childTnLst>
                  <p:par>
                    <p:cTn id="6149" fill="hold">
                      <p:stCondLst>
                        <p:cond delay="0"/>
                      </p:stCondLst>
                      <p:childTnLst>
                        <p:par>
                          <p:cTn id="6150" fill="hold">
                            <p:stCondLst>
                              <p:cond delay="0"/>
                            </p:stCondLst>
                            <p:childTnLst>
                              <p:par>
                                <p:cTn id="6151" presetID="1" presetClass="exit" presetSubtype="0" fill="hold" grpId="2" nodeType="withEffect">
                                  <p:stCondLst>
                                    <p:cond delay="0"/>
                                  </p:stCondLst>
                                  <p:childTnLst>
                                    <p:set>
                                      <p:cBhvr>
                                        <p:cTn id="6152" dur="1" fill="hold">
                                          <p:stCondLst>
                                            <p:cond delay="0"/>
                                          </p:stCondLst>
                                        </p:cTn>
                                        <p:tgtEl>
                                          <p:spTgt spid="703"/>
                                        </p:tgtEl>
                                        <p:attrNameLst>
                                          <p:attrName>style.visibility</p:attrName>
                                        </p:attrNameLst>
                                      </p:cBhvr>
                                      <p:to>
                                        <p:strVal val="hidden"/>
                                      </p:to>
                                    </p:set>
                                  </p:childTnLst>
                                </p:cTn>
                              </p:par>
                              <p:par>
                                <p:cTn id="6153" presetID="1" presetClass="exit" presetSubtype="0" fill="hold" grpId="2" nodeType="withEffect">
                                  <p:stCondLst>
                                    <p:cond delay="0"/>
                                  </p:stCondLst>
                                  <p:childTnLst>
                                    <p:set>
                                      <p:cBhvr>
                                        <p:cTn id="6154" dur="1" fill="hold">
                                          <p:stCondLst>
                                            <p:cond delay="0"/>
                                          </p:stCondLst>
                                        </p:cTn>
                                        <p:tgtEl>
                                          <p:spTgt spid="704"/>
                                        </p:tgtEl>
                                        <p:attrNameLst>
                                          <p:attrName>style.visibility</p:attrName>
                                        </p:attrNameLst>
                                      </p:cBhvr>
                                      <p:to>
                                        <p:strVal val="hidden"/>
                                      </p:to>
                                    </p:set>
                                  </p:childTnLst>
                                </p:cTn>
                              </p:par>
                              <p:par>
                                <p:cTn id="6155" presetID="1" presetClass="entr" presetSubtype="0" fill="hold" grpId="3" nodeType="withEffect">
                                  <p:stCondLst>
                                    <p:cond delay="0"/>
                                  </p:stCondLst>
                                  <p:childTnLst>
                                    <p:set>
                                      <p:cBhvr>
                                        <p:cTn id="6156" dur="1" fill="hold">
                                          <p:stCondLst>
                                            <p:cond delay="0"/>
                                          </p:stCondLst>
                                        </p:cTn>
                                        <p:tgtEl>
                                          <p:spTgt spid="706"/>
                                        </p:tgtEl>
                                        <p:attrNameLst>
                                          <p:attrName>style.visibility</p:attrName>
                                        </p:attrNameLst>
                                      </p:cBhvr>
                                      <p:to>
                                        <p:strVal val="visible"/>
                                      </p:to>
                                    </p:set>
                                  </p:childTnLst>
                                </p:cTn>
                              </p:par>
                              <p:par>
                                <p:cTn id="6157" presetID="1" presetClass="entr" presetSubtype="0" fill="hold" grpId="3" nodeType="withEffect">
                                  <p:stCondLst>
                                    <p:cond delay="0"/>
                                  </p:stCondLst>
                                  <p:childTnLst>
                                    <p:set>
                                      <p:cBhvr>
                                        <p:cTn id="6158" dur="1" fill="hold">
                                          <p:stCondLst>
                                            <p:cond delay="0"/>
                                          </p:stCondLst>
                                        </p:cTn>
                                        <p:tgtEl>
                                          <p:spTgt spid="705"/>
                                        </p:tgtEl>
                                        <p:attrNameLst>
                                          <p:attrName>style.visibility</p:attrName>
                                        </p:attrNameLst>
                                      </p:cBhvr>
                                      <p:to>
                                        <p:strVal val="visible"/>
                                      </p:to>
                                    </p:set>
                                  </p:childTnLst>
                                </p:cTn>
                              </p:par>
                            </p:childTnLst>
                          </p:cTn>
                        </p:par>
                      </p:childTnLst>
                    </p:cTn>
                  </p:par>
                </p:childTnLst>
              </p:cTn>
              <p:nextCondLst>
                <p:cond evt="onClick" delay="0">
                  <p:tgtEl>
                    <p:spTgt spid="703"/>
                  </p:tgtEl>
                </p:cond>
              </p:nextCondLst>
            </p:seq>
            <p:seq concurrent="1" nextAc="seek">
              <p:cTn id="6159" restart="whenNotActive" fill="hold" evtFilter="cancelBubble" nodeType="interactiveSeq">
                <p:stCondLst>
                  <p:cond evt="onClick" delay="0">
                    <p:tgtEl>
                      <p:spTgt spid="706"/>
                    </p:tgtEl>
                  </p:cond>
                </p:stCondLst>
                <p:endSync evt="end" delay="0">
                  <p:rtn val="all"/>
                </p:endSync>
                <p:childTnLst>
                  <p:par>
                    <p:cTn id="6160" fill="hold">
                      <p:stCondLst>
                        <p:cond delay="0"/>
                      </p:stCondLst>
                      <p:childTnLst>
                        <p:par>
                          <p:cTn id="6161" fill="hold">
                            <p:stCondLst>
                              <p:cond delay="0"/>
                            </p:stCondLst>
                            <p:childTnLst>
                              <p:par>
                                <p:cTn id="6162" presetID="1" presetClass="exit" presetSubtype="0" fill="hold" grpId="1" nodeType="withEffect">
                                  <p:stCondLst>
                                    <p:cond delay="0"/>
                                  </p:stCondLst>
                                  <p:childTnLst>
                                    <p:set>
                                      <p:cBhvr>
                                        <p:cTn id="6163" dur="1" fill="hold">
                                          <p:stCondLst>
                                            <p:cond delay="0"/>
                                          </p:stCondLst>
                                        </p:cTn>
                                        <p:tgtEl>
                                          <p:spTgt spid="706"/>
                                        </p:tgtEl>
                                        <p:attrNameLst>
                                          <p:attrName>style.visibility</p:attrName>
                                        </p:attrNameLst>
                                      </p:cBhvr>
                                      <p:to>
                                        <p:strVal val="hidden"/>
                                      </p:to>
                                    </p:set>
                                  </p:childTnLst>
                                </p:cTn>
                              </p:par>
                              <p:par>
                                <p:cTn id="6164" presetID="1" presetClass="exit" presetSubtype="0" fill="hold" grpId="1" nodeType="withEffect">
                                  <p:stCondLst>
                                    <p:cond delay="0"/>
                                  </p:stCondLst>
                                  <p:childTnLst>
                                    <p:set>
                                      <p:cBhvr>
                                        <p:cTn id="6165" dur="1" fill="hold">
                                          <p:stCondLst>
                                            <p:cond delay="0"/>
                                          </p:stCondLst>
                                        </p:cTn>
                                        <p:tgtEl>
                                          <p:spTgt spid="705"/>
                                        </p:tgtEl>
                                        <p:attrNameLst>
                                          <p:attrName>style.visibility</p:attrName>
                                        </p:attrNameLst>
                                      </p:cBhvr>
                                      <p:to>
                                        <p:strVal val="hidden"/>
                                      </p:to>
                                    </p:set>
                                  </p:childTnLst>
                                </p:cTn>
                              </p:par>
                              <p:par>
                                <p:cTn id="6166" presetID="1" presetClass="entr" presetSubtype="0" fill="hold" grpId="0" nodeType="withEffect">
                                  <p:stCondLst>
                                    <p:cond delay="0"/>
                                  </p:stCondLst>
                                  <p:childTnLst>
                                    <p:set>
                                      <p:cBhvr>
                                        <p:cTn id="6167" dur="1" fill="hold">
                                          <p:stCondLst>
                                            <p:cond delay="0"/>
                                          </p:stCondLst>
                                        </p:cTn>
                                        <p:tgtEl>
                                          <p:spTgt spid="704"/>
                                        </p:tgtEl>
                                        <p:attrNameLst>
                                          <p:attrName>style.visibility</p:attrName>
                                        </p:attrNameLst>
                                      </p:cBhvr>
                                      <p:to>
                                        <p:strVal val="visible"/>
                                      </p:to>
                                    </p:set>
                                  </p:childTnLst>
                                </p:cTn>
                              </p:par>
                              <p:par>
                                <p:cTn id="6168" presetID="1" presetClass="entr" presetSubtype="0" fill="hold" grpId="0" nodeType="withEffect">
                                  <p:stCondLst>
                                    <p:cond delay="0"/>
                                  </p:stCondLst>
                                  <p:childTnLst>
                                    <p:set>
                                      <p:cBhvr>
                                        <p:cTn id="6169" dur="1" fill="hold">
                                          <p:stCondLst>
                                            <p:cond delay="0"/>
                                          </p:stCondLst>
                                        </p:cTn>
                                        <p:tgtEl>
                                          <p:spTgt spid="703"/>
                                        </p:tgtEl>
                                        <p:attrNameLst>
                                          <p:attrName>style.visibility</p:attrName>
                                        </p:attrNameLst>
                                      </p:cBhvr>
                                      <p:to>
                                        <p:strVal val="visible"/>
                                      </p:to>
                                    </p:set>
                                  </p:childTnLst>
                                </p:cTn>
                              </p:par>
                            </p:childTnLst>
                          </p:cTn>
                        </p:par>
                      </p:childTnLst>
                    </p:cTn>
                  </p:par>
                </p:childTnLst>
              </p:cTn>
              <p:nextCondLst>
                <p:cond evt="onClick" delay="0">
                  <p:tgtEl>
                    <p:spTgt spid="706"/>
                  </p:tgtEl>
                </p:cond>
              </p:nextCondLst>
            </p:seq>
            <p:seq concurrent="1" nextAc="seek">
              <p:cTn id="6170" restart="whenNotActive" fill="hold" evtFilter="cancelBubble" nodeType="interactiveSeq">
                <p:stCondLst>
                  <p:cond evt="onClick" delay="0">
                    <p:tgtEl>
                      <p:spTgt spid="705"/>
                    </p:tgtEl>
                  </p:cond>
                </p:stCondLst>
                <p:endSync evt="end" delay="0">
                  <p:rtn val="all"/>
                </p:endSync>
                <p:childTnLst>
                  <p:par>
                    <p:cTn id="6171" fill="hold">
                      <p:stCondLst>
                        <p:cond delay="0"/>
                      </p:stCondLst>
                      <p:childTnLst>
                        <p:par>
                          <p:cTn id="6172" fill="hold">
                            <p:stCondLst>
                              <p:cond delay="0"/>
                            </p:stCondLst>
                            <p:childTnLst>
                              <p:par>
                                <p:cTn id="6173" presetID="1" presetClass="exit" presetSubtype="0" fill="hold" grpId="2" nodeType="withEffect">
                                  <p:stCondLst>
                                    <p:cond delay="0"/>
                                  </p:stCondLst>
                                  <p:childTnLst>
                                    <p:set>
                                      <p:cBhvr>
                                        <p:cTn id="6174" dur="1" fill="hold">
                                          <p:stCondLst>
                                            <p:cond delay="0"/>
                                          </p:stCondLst>
                                        </p:cTn>
                                        <p:tgtEl>
                                          <p:spTgt spid="705"/>
                                        </p:tgtEl>
                                        <p:attrNameLst>
                                          <p:attrName>style.visibility</p:attrName>
                                        </p:attrNameLst>
                                      </p:cBhvr>
                                      <p:to>
                                        <p:strVal val="hidden"/>
                                      </p:to>
                                    </p:set>
                                  </p:childTnLst>
                                </p:cTn>
                              </p:par>
                              <p:par>
                                <p:cTn id="6175" presetID="1" presetClass="exit" presetSubtype="0" fill="hold" grpId="2" nodeType="withEffect">
                                  <p:stCondLst>
                                    <p:cond delay="0"/>
                                  </p:stCondLst>
                                  <p:childTnLst>
                                    <p:set>
                                      <p:cBhvr>
                                        <p:cTn id="6176" dur="1" fill="hold">
                                          <p:stCondLst>
                                            <p:cond delay="0"/>
                                          </p:stCondLst>
                                        </p:cTn>
                                        <p:tgtEl>
                                          <p:spTgt spid="706"/>
                                        </p:tgtEl>
                                        <p:attrNameLst>
                                          <p:attrName>style.visibility</p:attrName>
                                        </p:attrNameLst>
                                      </p:cBhvr>
                                      <p:to>
                                        <p:strVal val="hidden"/>
                                      </p:to>
                                    </p:set>
                                  </p:childTnLst>
                                </p:cTn>
                              </p:par>
                              <p:par>
                                <p:cTn id="6177" presetID="1" presetClass="entr" presetSubtype="0" fill="hold" grpId="0" nodeType="withEffect">
                                  <p:stCondLst>
                                    <p:cond delay="0"/>
                                  </p:stCondLst>
                                  <p:childTnLst>
                                    <p:set>
                                      <p:cBhvr>
                                        <p:cTn id="6178" dur="1" fill="hold">
                                          <p:stCondLst>
                                            <p:cond delay="0"/>
                                          </p:stCondLst>
                                        </p:cTn>
                                        <p:tgtEl>
                                          <p:spTgt spid="708"/>
                                        </p:tgtEl>
                                        <p:attrNameLst>
                                          <p:attrName>style.visibility</p:attrName>
                                        </p:attrNameLst>
                                      </p:cBhvr>
                                      <p:to>
                                        <p:strVal val="visible"/>
                                      </p:to>
                                    </p:set>
                                  </p:childTnLst>
                                </p:cTn>
                              </p:par>
                              <p:par>
                                <p:cTn id="6179" presetID="1" presetClass="entr" presetSubtype="0" fill="hold" grpId="0" nodeType="withEffect">
                                  <p:stCondLst>
                                    <p:cond delay="0"/>
                                  </p:stCondLst>
                                  <p:childTnLst>
                                    <p:set>
                                      <p:cBhvr>
                                        <p:cTn id="6180" dur="1" fill="hold">
                                          <p:stCondLst>
                                            <p:cond delay="0"/>
                                          </p:stCondLst>
                                        </p:cTn>
                                        <p:tgtEl>
                                          <p:spTgt spid="707"/>
                                        </p:tgtEl>
                                        <p:attrNameLst>
                                          <p:attrName>style.visibility</p:attrName>
                                        </p:attrNameLst>
                                      </p:cBhvr>
                                      <p:to>
                                        <p:strVal val="visible"/>
                                      </p:to>
                                    </p:set>
                                  </p:childTnLst>
                                </p:cTn>
                              </p:par>
                            </p:childTnLst>
                          </p:cTn>
                        </p:par>
                      </p:childTnLst>
                    </p:cTn>
                  </p:par>
                </p:childTnLst>
              </p:cTn>
              <p:nextCondLst>
                <p:cond evt="onClick" delay="0">
                  <p:tgtEl>
                    <p:spTgt spid="705"/>
                  </p:tgtEl>
                </p:cond>
              </p:nextCondLst>
            </p:seq>
            <p:seq concurrent="1" nextAc="seek">
              <p:cTn id="6181" restart="whenNotActive" fill="hold" evtFilter="cancelBubble" nodeType="interactiveSeq">
                <p:stCondLst>
                  <p:cond evt="onClick" delay="0">
                    <p:tgtEl>
                      <p:spTgt spid="708"/>
                    </p:tgtEl>
                  </p:cond>
                </p:stCondLst>
                <p:endSync evt="end" delay="0">
                  <p:rtn val="all"/>
                </p:endSync>
                <p:childTnLst>
                  <p:par>
                    <p:cTn id="6182" fill="hold">
                      <p:stCondLst>
                        <p:cond delay="0"/>
                      </p:stCondLst>
                      <p:childTnLst>
                        <p:par>
                          <p:cTn id="6183" fill="hold">
                            <p:stCondLst>
                              <p:cond delay="0"/>
                            </p:stCondLst>
                            <p:childTnLst>
                              <p:par>
                                <p:cTn id="6184" presetID="1" presetClass="exit" presetSubtype="0" fill="hold" grpId="1" nodeType="withEffect">
                                  <p:stCondLst>
                                    <p:cond delay="0"/>
                                  </p:stCondLst>
                                  <p:childTnLst>
                                    <p:set>
                                      <p:cBhvr>
                                        <p:cTn id="6185" dur="1" fill="hold">
                                          <p:stCondLst>
                                            <p:cond delay="0"/>
                                          </p:stCondLst>
                                        </p:cTn>
                                        <p:tgtEl>
                                          <p:spTgt spid="708"/>
                                        </p:tgtEl>
                                        <p:attrNameLst>
                                          <p:attrName>style.visibility</p:attrName>
                                        </p:attrNameLst>
                                      </p:cBhvr>
                                      <p:to>
                                        <p:strVal val="hidden"/>
                                      </p:to>
                                    </p:set>
                                  </p:childTnLst>
                                </p:cTn>
                              </p:par>
                              <p:par>
                                <p:cTn id="6186" presetID="1" presetClass="exit" presetSubtype="0" fill="hold" grpId="1" nodeType="withEffect">
                                  <p:stCondLst>
                                    <p:cond delay="0"/>
                                  </p:stCondLst>
                                  <p:childTnLst>
                                    <p:set>
                                      <p:cBhvr>
                                        <p:cTn id="6187" dur="1" fill="hold">
                                          <p:stCondLst>
                                            <p:cond delay="0"/>
                                          </p:stCondLst>
                                        </p:cTn>
                                        <p:tgtEl>
                                          <p:spTgt spid="707"/>
                                        </p:tgtEl>
                                        <p:attrNameLst>
                                          <p:attrName>style.visibility</p:attrName>
                                        </p:attrNameLst>
                                      </p:cBhvr>
                                      <p:to>
                                        <p:strVal val="hidden"/>
                                      </p:to>
                                    </p:set>
                                  </p:childTnLst>
                                </p:cTn>
                              </p:par>
                              <p:par>
                                <p:cTn id="6188" presetID="1" presetClass="entr" presetSubtype="0" fill="hold" grpId="0" nodeType="withEffect">
                                  <p:stCondLst>
                                    <p:cond delay="0"/>
                                  </p:stCondLst>
                                  <p:childTnLst>
                                    <p:set>
                                      <p:cBhvr>
                                        <p:cTn id="6189" dur="1" fill="hold">
                                          <p:stCondLst>
                                            <p:cond delay="0"/>
                                          </p:stCondLst>
                                        </p:cTn>
                                        <p:tgtEl>
                                          <p:spTgt spid="706"/>
                                        </p:tgtEl>
                                        <p:attrNameLst>
                                          <p:attrName>style.visibility</p:attrName>
                                        </p:attrNameLst>
                                      </p:cBhvr>
                                      <p:to>
                                        <p:strVal val="visible"/>
                                      </p:to>
                                    </p:set>
                                  </p:childTnLst>
                                </p:cTn>
                              </p:par>
                              <p:par>
                                <p:cTn id="6190" presetID="1" presetClass="entr" presetSubtype="0" fill="hold" grpId="0" nodeType="withEffect">
                                  <p:stCondLst>
                                    <p:cond delay="0"/>
                                  </p:stCondLst>
                                  <p:childTnLst>
                                    <p:set>
                                      <p:cBhvr>
                                        <p:cTn id="6191" dur="1" fill="hold">
                                          <p:stCondLst>
                                            <p:cond delay="0"/>
                                          </p:stCondLst>
                                        </p:cTn>
                                        <p:tgtEl>
                                          <p:spTgt spid="705"/>
                                        </p:tgtEl>
                                        <p:attrNameLst>
                                          <p:attrName>style.visibility</p:attrName>
                                        </p:attrNameLst>
                                      </p:cBhvr>
                                      <p:to>
                                        <p:strVal val="visible"/>
                                      </p:to>
                                    </p:set>
                                  </p:childTnLst>
                                </p:cTn>
                              </p:par>
                            </p:childTnLst>
                          </p:cTn>
                        </p:par>
                      </p:childTnLst>
                    </p:cTn>
                  </p:par>
                </p:childTnLst>
              </p:cTn>
              <p:nextCondLst>
                <p:cond evt="onClick" delay="0">
                  <p:tgtEl>
                    <p:spTgt spid="708"/>
                  </p:tgtEl>
                </p:cond>
              </p:nextCondLst>
            </p:seq>
            <p:seq concurrent="1" nextAc="seek">
              <p:cTn id="6192" restart="whenNotActive" fill="hold" evtFilter="cancelBubble" nodeType="interactiveSeq">
                <p:stCondLst>
                  <p:cond evt="onClick" delay="0">
                    <p:tgtEl>
                      <p:spTgt spid="707"/>
                    </p:tgtEl>
                  </p:cond>
                </p:stCondLst>
                <p:endSync evt="end" delay="0">
                  <p:rtn val="all"/>
                </p:endSync>
                <p:childTnLst>
                  <p:par>
                    <p:cTn id="6193" fill="hold">
                      <p:stCondLst>
                        <p:cond delay="0"/>
                      </p:stCondLst>
                      <p:childTnLst>
                        <p:par>
                          <p:cTn id="6194" fill="hold">
                            <p:stCondLst>
                              <p:cond delay="0"/>
                            </p:stCondLst>
                            <p:childTnLst>
                              <p:par>
                                <p:cTn id="6195" presetID="1" presetClass="exit" presetSubtype="0" fill="hold" grpId="2" nodeType="withEffect">
                                  <p:stCondLst>
                                    <p:cond delay="0"/>
                                  </p:stCondLst>
                                  <p:childTnLst>
                                    <p:set>
                                      <p:cBhvr>
                                        <p:cTn id="6196" dur="1" fill="hold">
                                          <p:stCondLst>
                                            <p:cond delay="0"/>
                                          </p:stCondLst>
                                        </p:cTn>
                                        <p:tgtEl>
                                          <p:spTgt spid="707"/>
                                        </p:tgtEl>
                                        <p:attrNameLst>
                                          <p:attrName>style.visibility</p:attrName>
                                        </p:attrNameLst>
                                      </p:cBhvr>
                                      <p:to>
                                        <p:strVal val="hidden"/>
                                      </p:to>
                                    </p:set>
                                  </p:childTnLst>
                                </p:cTn>
                              </p:par>
                              <p:par>
                                <p:cTn id="6197" presetID="1" presetClass="exit" presetSubtype="0" fill="hold" grpId="2" nodeType="withEffect">
                                  <p:stCondLst>
                                    <p:cond delay="0"/>
                                  </p:stCondLst>
                                  <p:childTnLst>
                                    <p:set>
                                      <p:cBhvr>
                                        <p:cTn id="6198" dur="1" fill="hold">
                                          <p:stCondLst>
                                            <p:cond delay="0"/>
                                          </p:stCondLst>
                                        </p:cTn>
                                        <p:tgtEl>
                                          <p:spTgt spid="708"/>
                                        </p:tgtEl>
                                        <p:attrNameLst>
                                          <p:attrName>style.visibility</p:attrName>
                                        </p:attrNameLst>
                                      </p:cBhvr>
                                      <p:to>
                                        <p:strVal val="hidden"/>
                                      </p:to>
                                    </p:set>
                                  </p:childTnLst>
                                </p:cTn>
                              </p:par>
                              <p:par>
                                <p:cTn id="6199" presetID="1" presetClass="entr" presetSubtype="0" fill="hold" grpId="3" nodeType="withEffect">
                                  <p:stCondLst>
                                    <p:cond delay="0"/>
                                  </p:stCondLst>
                                  <p:childTnLst>
                                    <p:set>
                                      <p:cBhvr>
                                        <p:cTn id="6200" dur="1" fill="hold">
                                          <p:stCondLst>
                                            <p:cond delay="0"/>
                                          </p:stCondLst>
                                        </p:cTn>
                                        <p:tgtEl>
                                          <p:spTgt spid="710"/>
                                        </p:tgtEl>
                                        <p:attrNameLst>
                                          <p:attrName>style.visibility</p:attrName>
                                        </p:attrNameLst>
                                      </p:cBhvr>
                                      <p:to>
                                        <p:strVal val="visible"/>
                                      </p:to>
                                    </p:set>
                                  </p:childTnLst>
                                </p:cTn>
                              </p:par>
                              <p:par>
                                <p:cTn id="6201" presetID="1" presetClass="entr" presetSubtype="0" fill="hold" grpId="3" nodeType="withEffect">
                                  <p:stCondLst>
                                    <p:cond delay="0"/>
                                  </p:stCondLst>
                                  <p:childTnLst>
                                    <p:set>
                                      <p:cBhvr>
                                        <p:cTn id="6202" dur="1" fill="hold">
                                          <p:stCondLst>
                                            <p:cond delay="0"/>
                                          </p:stCondLst>
                                        </p:cTn>
                                        <p:tgtEl>
                                          <p:spTgt spid="709"/>
                                        </p:tgtEl>
                                        <p:attrNameLst>
                                          <p:attrName>style.visibility</p:attrName>
                                        </p:attrNameLst>
                                      </p:cBhvr>
                                      <p:to>
                                        <p:strVal val="visible"/>
                                      </p:to>
                                    </p:set>
                                  </p:childTnLst>
                                </p:cTn>
                              </p:par>
                            </p:childTnLst>
                          </p:cTn>
                        </p:par>
                      </p:childTnLst>
                    </p:cTn>
                  </p:par>
                </p:childTnLst>
              </p:cTn>
              <p:nextCondLst>
                <p:cond evt="onClick" delay="0">
                  <p:tgtEl>
                    <p:spTgt spid="707"/>
                  </p:tgtEl>
                </p:cond>
              </p:nextCondLst>
            </p:seq>
            <p:seq concurrent="1" nextAc="seek">
              <p:cTn id="6203" restart="whenNotActive" fill="hold" evtFilter="cancelBubble" nodeType="interactiveSeq">
                <p:stCondLst>
                  <p:cond evt="onClick" delay="0">
                    <p:tgtEl>
                      <p:spTgt spid="710"/>
                    </p:tgtEl>
                  </p:cond>
                </p:stCondLst>
                <p:endSync evt="end" delay="0">
                  <p:rtn val="all"/>
                </p:endSync>
                <p:childTnLst>
                  <p:par>
                    <p:cTn id="6204" fill="hold">
                      <p:stCondLst>
                        <p:cond delay="0"/>
                      </p:stCondLst>
                      <p:childTnLst>
                        <p:par>
                          <p:cTn id="6205" fill="hold">
                            <p:stCondLst>
                              <p:cond delay="0"/>
                            </p:stCondLst>
                            <p:childTnLst>
                              <p:par>
                                <p:cTn id="6206" presetID="1" presetClass="exit" presetSubtype="0" fill="hold" grpId="1" nodeType="withEffect">
                                  <p:stCondLst>
                                    <p:cond delay="0"/>
                                  </p:stCondLst>
                                  <p:childTnLst>
                                    <p:set>
                                      <p:cBhvr>
                                        <p:cTn id="6207" dur="1" fill="hold">
                                          <p:stCondLst>
                                            <p:cond delay="0"/>
                                          </p:stCondLst>
                                        </p:cTn>
                                        <p:tgtEl>
                                          <p:spTgt spid="710"/>
                                        </p:tgtEl>
                                        <p:attrNameLst>
                                          <p:attrName>style.visibility</p:attrName>
                                        </p:attrNameLst>
                                      </p:cBhvr>
                                      <p:to>
                                        <p:strVal val="hidden"/>
                                      </p:to>
                                    </p:set>
                                  </p:childTnLst>
                                </p:cTn>
                              </p:par>
                              <p:par>
                                <p:cTn id="6208" presetID="1" presetClass="exit" presetSubtype="0" fill="hold" grpId="1" nodeType="withEffect">
                                  <p:stCondLst>
                                    <p:cond delay="0"/>
                                  </p:stCondLst>
                                  <p:childTnLst>
                                    <p:set>
                                      <p:cBhvr>
                                        <p:cTn id="6209" dur="1" fill="hold">
                                          <p:stCondLst>
                                            <p:cond delay="0"/>
                                          </p:stCondLst>
                                        </p:cTn>
                                        <p:tgtEl>
                                          <p:spTgt spid="709"/>
                                        </p:tgtEl>
                                        <p:attrNameLst>
                                          <p:attrName>style.visibility</p:attrName>
                                        </p:attrNameLst>
                                      </p:cBhvr>
                                      <p:to>
                                        <p:strVal val="hidden"/>
                                      </p:to>
                                    </p:set>
                                  </p:childTnLst>
                                </p:cTn>
                              </p:par>
                              <p:par>
                                <p:cTn id="6210" presetID="1" presetClass="entr" presetSubtype="0" fill="hold" grpId="3" nodeType="withEffect">
                                  <p:stCondLst>
                                    <p:cond delay="0"/>
                                  </p:stCondLst>
                                  <p:childTnLst>
                                    <p:set>
                                      <p:cBhvr>
                                        <p:cTn id="6211" dur="1" fill="hold">
                                          <p:stCondLst>
                                            <p:cond delay="0"/>
                                          </p:stCondLst>
                                        </p:cTn>
                                        <p:tgtEl>
                                          <p:spTgt spid="708"/>
                                        </p:tgtEl>
                                        <p:attrNameLst>
                                          <p:attrName>style.visibility</p:attrName>
                                        </p:attrNameLst>
                                      </p:cBhvr>
                                      <p:to>
                                        <p:strVal val="visible"/>
                                      </p:to>
                                    </p:set>
                                  </p:childTnLst>
                                </p:cTn>
                              </p:par>
                              <p:par>
                                <p:cTn id="6212" presetID="1" presetClass="entr" presetSubtype="0" fill="hold" grpId="3" nodeType="withEffect">
                                  <p:stCondLst>
                                    <p:cond delay="0"/>
                                  </p:stCondLst>
                                  <p:childTnLst>
                                    <p:set>
                                      <p:cBhvr>
                                        <p:cTn id="6213" dur="1" fill="hold">
                                          <p:stCondLst>
                                            <p:cond delay="0"/>
                                          </p:stCondLst>
                                        </p:cTn>
                                        <p:tgtEl>
                                          <p:spTgt spid="707"/>
                                        </p:tgtEl>
                                        <p:attrNameLst>
                                          <p:attrName>style.visibility</p:attrName>
                                        </p:attrNameLst>
                                      </p:cBhvr>
                                      <p:to>
                                        <p:strVal val="visible"/>
                                      </p:to>
                                    </p:set>
                                  </p:childTnLst>
                                </p:cTn>
                              </p:par>
                            </p:childTnLst>
                          </p:cTn>
                        </p:par>
                      </p:childTnLst>
                    </p:cTn>
                  </p:par>
                </p:childTnLst>
              </p:cTn>
              <p:nextCondLst>
                <p:cond evt="onClick" delay="0">
                  <p:tgtEl>
                    <p:spTgt spid="710"/>
                  </p:tgtEl>
                </p:cond>
              </p:nextCondLst>
            </p:seq>
            <p:seq concurrent="1" nextAc="seek">
              <p:cTn id="6214" restart="whenNotActive" fill="hold" evtFilter="cancelBubble" nodeType="interactiveSeq">
                <p:stCondLst>
                  <p:cond evt="onClick" delay="0">
                    <p:tgtEl>
                      <p:spTgt spid="709"/>
                    </p:tgtEl>
                  </p:cond>
                </p:stCondLst>
                <p:endSync evt="end" delay="0">
                  <p:rtn val="all"/>
                </p:endSync>
                <p:childTnLst>
                  <p:par>
                    <p:cTn id="6215" fill="hold">
                      <p:stCondLst>
                        <p:cond delay="0"/>
                      </p:stCondLst>
                      <p:childTnLst>
                        <p:par>
                          <p:cTn id="6216" fill="hold">
                            <p:stCondLst>
                              <p:cond delay="0"/>
                            </p:stCondLst>
                            <p:childTnLst>
                              <p:par>
                                <p:cTn id="6217" presetID="1" presetClass="exit" presetSubtype="0" fill="hold" grpId="2" nodeType="withEffect">
                                  <p:stCondLst>
                                    <p:cond delay="0"/>
                                  </p:stCondLst>
                                  <p:childTnLst>
                                    <p:set>
                                      <p:cBhvr>
                                        <p:cTn id="6218" dur="1" fill="hold">
                                          <p:stCondLst>
                                            <p:cond delay="0"/>
                                          </p:stCondLst>
                                        </p:cTn>
                                        <p:tgtEl>
                                          <p:spTgt spid="709"/>
                                        </p:tgtEl>
                                        <p:attrNameLst>
                                          <p:attrName>style.visibility</p:attrName>
                                        </p:attrNameLst>
                                      </p:cBhvr>
                                      <p:to>
                                        <p:strVal val="hidden"/>
                                      </p:to>
                                    </p:set>
                                  </p:childTnLst>
                                </p:cTn>
                              </p:par>
                              <p:par>
                                <p:cTn id="6219" presetID="1" presetClass="exit" presetSubtype="0" fill="hold" grpId="2" nodeType="withEffect">
                                  <p:stCondLst>
                                    <p:cond delay="0"/>
                                  </p:stCondLst>
                                  <p:childTnLst>
                                    <p:set>
                                      <p:cBhvr>
                                        <p:cTn id="6220" dur="1" fill="hold">
                                          <p:stCondLst>
                                            <p:cond delay="0"/>
                                          </p:stCondLst>
                                        </p:cTn>
                                        <p:tgtEl>
                                          <p:spTgt spid="710"/>
                                        </p:tgtEl>
                                        <p:attrNameLst>
                                          <p:attrName>style.visibility</p:attrName>
                                        </p:attrNameLst>
                                      </p:cBhvr>
                                      <p:to>
                                        <p:strVal val="hidden"/>
                                      </p:to>
                                    </p:set>
                                  </p:childTnLst>
                                </p:cTn>
                              </p:par>
                              <p:par>
                                <p:cTn id="6221" presetID="1" presetClass="entr" presetSubtype="0" fill="hold" grpId="0" nodeType="withEffect">
                                  <p:stCondLst>
                                    <p:cond delay="0"/>
                                  </p:stCondLst>
                                  <p:childTnLst>
                                    <p:set>
                                      <p:cBhvr>
                                        <p:cTn id="6222" dur="1" fill="hold">
                                          <p:stCondLst>
                                            <p:cond delay="0"/>
                                          </p:stCondLst>
                                        </p:cTn>
                                        <p:tgtEl>
                                          <p:spTgt spid="712"/>
                                        </p:tgtEl>
                                        <p:attrNameLst>
                                          <p:attrName>style.visibility</p:attrName>
                                        </p:attrNameLst>
                                      </p:cBhvr>
                                      <p:to>
                                        <p:strVal val="visible"/>
                                      </p:to>
                                    </p:set>
                                  </p:childTnLst>
                                </p:cTn>
                              </p:par>
                              <p:par>
                                <p:cTn id="6223" presetID="1" presetClass="entr" presetSubtype="0" fill="hold" grpId="0" nodeType="withEffect">
                                  <p:stCondLst>
                                    <p:cond delay="0"/>
                                  </p:stCondLst>
                                  <p:childTnLst>
                                    <p:set>
                                      <p:cBhvr>
                                        <p:cTn id="6224" dur="1" fill="hold">
                                          <p:stCondLst>
                                            <p:cond delay="0"/>
                                          </p:stCondLst>
                                        </p:cTn>
                                        <p:tgtEl>
                                          <p:spTgt spid="711"/>
                                        </p:tgtEl>
                                        <p:attrNameLst>
                                          <p:attrName>style.visibility</p:attrName>
                                        </p:attrNameLst>
                                      </p:cBhvr>
                                      <p:to>
                                        <p:strVal val="visible"/>
                                      </p:to>
                                    </p:set>
                                  </p:childTnLst>
                                </p:cTn>
                              </p:par>
                            </p:childTnLst>
                          </p:cTn>
                        </p:par>
                      </p:childTnLst>
                    </p:cTn>
                  </p:par>
                </p:childTnLst>
              </p:cTn>
              <p:nextCondLst>
                <p:cond evt="onClick" delay="0">
                  <p:tgtEl>
                    <p:spTgt spid="709"/>
                  </p:tgtEl>
                </p:cond>
              </p:nextCondLst>
            </p:seq>
            <p:seq concurrent="1" nextAc="seek">
              <p:cTn id="6225" restart="whenNotActive" fill="hold" evtFilter="cancelBubble" nodeType="interactiveSeq">
                <p:stCondLst>
                  <p:cond evt="onClick" delay="0">
                    <p:tgtEl>
                      <p:spTgt spid="712"/>
                    </p:tgtEl>
                  </p:cond>
                </p:stCondLst>
                <p:endSync evt="end" delay="0">
                  <p:rtn val="all"/>
                </p:endSync>
                <p:childTnLst>
                  <p:par>
                    <p:cTn id="6226" fill="hold">
                      <p:stCondLst>
                        <p:cond delay="0"/>
                      </p:stCondLst>
                      <p:childTnLst>
                        <p:par>
                          <p:cTn id="6227" fill="hold">
                            <p:stCondLst>
                              <p:cond delay="0"/>
                            </p:stCondLst>
                            <p:childTnLst>
                              <p:par>
                                <p:cTn id="6228" presetID="1" presetClass="exit" presetSubtype="0" fill="hold" grpId="1" nodeType="withEffect">
                                  <p:stCondLst>
                                    <p:cond delay="0"/>
                                  </p:stCondLst>
                                  <p:childTnLst>
                                    <p:set>
                                      <p:cBhvr>
                                        <p:cTn id="6229" dur="1" fill="hold">
                                          <p:stCondLst>
                                            <p:cond delay="0"/>
                                          </p:stCondLst>
                                        </p:cTn>
                                        <p:tgtEl>
                                          <p:spTgt spid="712"/>
                                        </p:tgtEl>
                                        <p:attrNameLst>
                                          <p:attrName>style.visibility</p:attrName>
                                        </p:attrNameLst>
                                      </p:cBhvr>
                                      <p:to>
                                        <p:strVal val="hidden"/>
                                      </p:to>
                                    </p:set>
                                  </p:childTnLst>
                                </p:cTn>
                              </p:par>
                              <p:par>
                                <p:cTn id="6230" presetID="1" presetClass="exit" presetSubtype="0" fill="hold" grpId="1" nodeType="withEffect">
                                  <p:stCondLst>
                                    <p:cond delay="0"/>
                                  </p:stCondLst>
                                  <p:childTnLst>
                                    <p:set>
                                      <p:cBhvr>
                                        <p:cTn id="6231" dur="1" fill="hold">
                                          <p:stCondLst>
                                            <p:cond delay="0"/>
                                          </p:stCondLst>
                                        </p:cTn>
                                        <p:tgtEl>
                                          <p:spTgt spid="711"/>
                                        </p:tgtEl>
                                        <p:attrNameLst>
                                          <p:attrName>style.visibility</p:attrName>
                                        </p:attrNameLst>
                                      </p:cBhvr>
                                      <p:to>
                                        <p:strVal val="hidden"/>
                                      </p:to>
                                    </p:set>
                                  </p:childTnLst>
                                </p:cTn>
                              </p:par>
                              <p:par>
                                <p:cTn id="6232" presetID="1" presetClass="entr" presetSubtype="0" fill="hold" grpId="0" nodeType="withEffect">
                                  <p:stCondLst>
                                    <p:cond delay="0"/>
                                  </p:stCondLst>
                                  <p:childTnLst>
                                    <p:set>
                                      <p:cBhvr>
                                        <p:cTn id="6233" dur="1" fill="hold">
                                          <p:stCondLst>
                                            <p:cond delay="0"/>
                                          </p:stCondLst>
                                        </p:cTn>
                                        <p:tgtEl>
                                          <p:spTgt spid="710"/>
                                        </p:tgtEl>
                                        <p:attrNameLst>
                                          <p:attrName>style.visibility</p:attrName>
                                        </p:attrNameLst>
                                      </p:cBhvr>
                                      <p:to>
                                        <p:strVal val="visible"/>
                                      </p:to>
                                    </p:set>
                                  </p:childTnLst>
                                </p:cTn>
                              </p:par>
                              <p:par>
                                <p:cTn id="6234" presetID="1" presetClass="entr" presetSubtype="0" fill="hold" grpId="0" nodeType="withEffect">
                                  <p:stCondLst>
                                    <p:cond delay="0"/>
                                  </p:stCondLst>
                                  <p:childTnLst>
                                    <p:set>
                                      <p:cBhvr>
                                        <p:cTn id="6235" dur="1" fill="hold">
                                          <p:stCondLst>
                                            <p:cond delay="0"/>
                                          </p:stCondLst>
                                        </p:cTn>
                                        <p:tgtEl>
                                          <p:spTgt spid="709"/>
                                        </p:tgtEl>
                                        <p:attrNameLst>
                                          <p:attrName>style.visibility</p:attrName>
                                        </p:attrNameLst>
                                      </p:cBhvr>
                                      <p:to>
                                        <p:strVal val="visible"/>
                                      </p:to>
                                    </p:set>
                                  </p:childTnLst>
                                </p:cTn>
                              </p:par>
                            </p:childTnLst>
                          </p:cTn>
                        </p:par>
                      </p:childTnLst>
                    </p:cTn>
                  </p:par>
                </p:childTnLst>
              </p:cTn>
              <p:nextCondLst>
                <p:cond evt="onClick" delay="0">
                  <p:tgtEl>
                    <p:spTgt spid="712"/>
                  </p:tgtEl>
                </p:cond>
              </p:nextCondLst>
            </p:seq>
            <p:seq concurrent="1" nextAc="seek">
              <p:cTn id="6236" restart="whenNotActive" fill="hold" evtFilter="cancelBubble" nodeType="interactiveSeq">
                <p:stCondLst>
                  <p:cond evt="onClick" delay="0">
                    <p:tgtEl>
                      <p:spTgt spid="711"/>
                    </p:tgtEl>
                  </p:cond>
                </p:stCondLst>
                <p:endSync evt="end" delay="0">
                  <p:rtn val="all"/>
                </p:endSync>
                <p:childTnLst>
                  <p:par>
                    <p:cTn id="6237" fill="hold">
                      <p:stCondLst>
                        <p:cond delay="0"/>
                      </p:stCondLst>
                      <p:childTnLst>
                        <p:par>
                          <p:cTn id="6238" fill="hold">
                            <p:stCondLst>
                              <p:cond delay="0"/>
                            </p:stCondLst>
                            <p:childTnLst>
                              <p:par>
                                <p:cTn id="6239" presetID="1" presetClass="exit" presetSubtype="0" fill="hold" grpId="2" nodeType="withEffect">
                                  <p:stCondLst>
                                    <p:cond delay="0"/>
                                  </p:stCondLst>
                                  <p:childTnLst>
                                    <p:set>
                                      <p:cBhvr>
                                        <p:cTn id="6240" dur="1" fill="hold">
                                          <p:stCondLst>
                                            <p:cond delay="0"/>
                                          </p:stCondLst>
                                        </p:cTn>
                                        <p:tgtEl>
                                          <p:spTgt spid="711"/>
                                        </p:tgtEl>
                                        <p:attrNameLst>
                                          <p:attrName>style.visibility</p:attrName>
                                        </p:attrNameLst>
                                      </p:cBhvr>
                                      <p:to>
                                        <p:strVal val="hidden"/>
                                      </p:to>
                                    </p:set>
                                  </p:childTnLst>
                                </p:cTn>
                              </p:par>
                              <p:par>
                                <p:cTn id="6241" presetID="1" presetClass="exit" presetSubtype="0" fill="hold" grpId="2" nodeType="withEffect">
                                  <p:stCondLst>
                                    <p:cond delay="0"/>
                                  </p:stCondLst>
                                  <p:childTnLst>
                                    <p:set>
                                      <p:cBhvr>
                                        <p:cTn id="6242" dur="1" fill="hold">
                                          <p:stCondLst>
                                            <p:cond delay="0"/>
                                          </p:stCondLst>
                                        </p:cTn>
                                        <p:tgtEl>
                                          <p:spTgt spid="712"/>
                                        </p:tgtEl>
                                        <p:attrNameLst>
                                          <p:attrName>style.visibility</p:attrName>
                                        </p:attrNameLst>
                                      </p:cBhvr>
                                      <p:to>
                                        <p:strVal val="hidden"/>
                                      </p:to>
                                    </p:set>
                                  </p:childTnLst>
                                </p:cTn>
                              </p:par>
                              <p:par>
                                <p:cTn id="6243" presetID="1" presetClass="entr" presetSubtype="0" fill="hold" grpId="3" nodeType="withEffect">
                                  <p:stCondLst>
                                    <p:cond delay="0"/>
                                  </p:stCondLst>
                                  <p:childTnLst>
                                    <p:set>
                                      <p:cBhvr>
                                        <p:cTn id="6244" dur="1" fill="hold">
                                          <p:stCondLst>
                                            <p:cond delay="0"/>
                                          </p:stCondLst>
                                        </p:cTn>
                                        <p:tgtEl>
                                          <p:spTgt spid="714"/>
                                        </p:tgtEl>
                                        <p:attrNameLst>
                                          <p:attrName>style.visibility</p:attrName>
                                        </p:attrNameLst>
                                      </p:cBhvr>
                                      <p:to>
                                        <p:strVal val="visible"/>
                                      </p:to>
                                    </p:set>
                                  </p:childTnLst>
                                </p:cTn>
                              </p:par>
                              <p:par>
                                <p:cTn id="6245" presetID="1" presetClass="entr" presetSubtype="0" fill="hold" grpId="3" nodeType="withEffect">
                                  <p:stCondLst>
                                    <p:cond delay="0"/>
                                  </p:stCondLst>
                                  <p:childTnLst>
                                    <p:set>
                                      <p:cBhvr>
                                        <p:cTn id="6246" dur="1" fill="hold">
                                          <p:stCondLst>
                                            <p:cond delay="0"/>
                                          </p:stCondLst>
                                        </p:cTn>
                                        <p:tgtEl>
                                          <p:spTgt spid="713"/>
                                        </p:tgtEl>
                                        <p:attrNameLst>
                                          <p:attrName>style.visibility</p:attrName>
                                        </p:attrNameLst>
                                      </p:cBhvr>
                                      <p:to>
                                        <p:strVal val="visible"/>
                                      </p:to>
                                    </p:set>
                                  </p:childTnLst>
                                </p:cTn>
                              </p:par>
                            </p:childTnLst>
                          </p:cTn>
                        </p:par>
                      </p:childTnLst>
                    </p:cTn>
                  </p:par>
                </p:childTnLst>
              </p:cTn>
              <p:nextCondLst>
                <p:cond evt="onClick" delay="0">
                  <p:tgtEl>
                    <p:spTgt spid="711"/>
                  </p:tgtEl>
                </p:cond>
              </p:nextCondLst>
            </p:seq>
            <p:seq concurrent="1" nextAc="seek">
              <p:cTn id="6247" restart="whenNotActive" fill="hold" evtFilter="cancelBubble" nodeType="interactiveSeq">
                <p:stCondLst>
                  <p:cond evt="onClick" delay="0">
                    <p:tgtEl>
                      <p:spTgt spid="714"/>
                    </p:tgtEl>
                  </p:cond>
                </p:stCondLst>
                <p:endSync evt="end" delay="0">
                  <p:rtn val="all"/>
                </p:endSync>
                <p:childTnLst>
                  <p:par>
                    <p:cTn id="6248" fill="hold">
                      <p:stCondLst>
                        <p:cond delay="0"/>
                      </p:stCondLst>
                      <p:childTnLst>
                        <p:par>
                          <p:cTn id="6249" fill="hold">
                            <p:stCondLst>
                              <p:cond delay="0"/>
                            </p:stCondLst>
                            <p:childTnLst>
                              <p:par>
                                <p:cTn id="6250" presetID="1" presetClass="exit" presetSubtype="0" fill="hold" grpId="1" nodeType="withEffect">
                                  <p:stCondLst>
                                    <p:cond delay="0"/>
                                  </p:stCondLst>
                                  <p:childTnLst>
                                    <p:set>
                                      <p:cBhvr>
                                        <p:cTn id="6251" dur="1" fill="hold">
                                          <p:stCondLst>
                                            <p:cond delay="0"/>
                                          </p:stCondLst>
                                        </p:cTn>
                                        <p:tgtEl>
                                          <p:spTgt spid="714"/>
                                        </p:tgtEl>
                                        <p:attrNameLst>
                                          <p:attrName>style.visibility</p:attrName>
                                        </p:attrNameLst>
                                      </p:cBhvr>
                                      <p:to>
                                        <p:strVal val="hidden"/>
                                      </p:to>
                                    </p:set>
                                  </p:childTnLst>
                                </p:cTn>
                              </p:par>
                              <p:par>
                                <p:cTn id="6252" presetID="1" presetClass="exit" presetSubtype="0" fill="hold" grpId="1" nodeType="withEffect">
                                  <p:stCondLst>
                                    <p:cond delay="0"/>
                                  </p:stCondLst>
                                  <p:childTnLst>
                                    <p:set>
                                      <p:cBhvr>
                                        <p:cTn id="6253" dur="1" fill="hold">
                                          <p:stCondLst>
                                            <p:cond delay="0"/>
                                          </p:stCondLst>
                                        </p:cTn>
                                        <p:tgtEl>
                                          <p:spTgt spid="713"/>
                                        </p:tgtEl>
                                        <p:attrNameLst>
                                          <p:attrName>style.visibility</p:attrName>
                                        </p:attrNameLst>
                                      </p:cBhvr>
                                      <p:to>
                                        <p:strVal val="hidden"/>
                                      </p:to>
                                    </p:set>
                                  </p:childTnLst>
                                </p:cTn>
                              </p:par>
                              <p:par>
                                <p:cTn id="6254" presetID="1" presetClass="entr" presetSubtype="0" fill="hold" grpId="3" nodeType="withEffect">
                                  <p:stCondLst>
                                    <p:cond delay="0"/>
                                  </p:stCondLst>
                                  <p:childTnLst>
                                    <p:set>
                                      <p:cBhvr>
                                        <p:cTn id="6255" dur="1" fill="hold">
                                          <p:stCondLst>
                                            <p:cond delay="0"/>
                                          </p:stCondLst>
                                        </p:cTn>
                                        <p:tgtEl>
                                          <p:spTgt spid="712"/>
                                        </p:tgtEl>
                                        <p:attrNameLst>
                                          <p:attrName>style.visibility</p:attrName>
                                        </p:attrNameLst>
                                      </p:cBhvr>
                                      <p:to>
                                        <p:strVal val="visible"/>
                                      </p:to>
                                    </p:set>
                                  </p:childTnLst>
                                </p:cTn>
                              </p:par>
                              <p:par>
                                <p:cTn id="6256" presetID="1" presetClass="entr" presetSubtype="0" fill="hold" grpId="3" nodeType="withEffect">
                                  <p:stCondLst>
                                    <p:cond delay="0"/>
                                  </p:stCondLst>
                                  <p:childTnLst>
                                    <p:set>
                                      <p:cBhvr>
                                        <p:cTn id="6257" dur="1" fill="hold">
                                          <p:stCondLst>
                                            <p:cond delay="0"/>
                                          </p:stCondLst>
                                        </p:cTn>
                                        <p:tgtEl>
                                          <p:spTgt spid="711"/>
                                        </p:tgtEl>
                                        <p:attrNameLst>
                                          <p:attrName>style.visibility</p:attrName>
                                        </p:attrNameLst>
                                      </p:cBhvr>
                                      <p:to>
                                        <p:strVal val="visible"/>
                                      </p:to>
                                    </p:set>
                                  </p:childTnLst>
                                </p:cTn>
                              </p:par>
                            </p:childTnLst>
                          </p:cTn>
                        </p:par>
                      </p:childTnLst>
                    </p:cTn>
                  </p:par>
                </p:childTnLst>
              </p:cTn>
              <p:nextCondLst>
                <p:cond evt="onClick" delay="0">
                  <p:tgtEl>
                    <p:spTgt spid="714"/>
                  </p:tgtEl>
                </p:cond>
              </p:nextCondLst>
            </p:seq>
            <p:seq concurrent="1" nextAc="seek">
              <p:cTn id="6258" restart="whenNotActive" fill="hold" evtFilter="cancelBubble" nodeType="interactiveSeq">
                <p:stCondLst>
                  <p:cond evt="onClick" delay="0">
                    <p:tgtEl>
                      <p:spTgt spid="713"/>
                    </p:tgtEl>
                  </p:cond>
                </p:stCondLst>
                <p:endSync evt="end" delay="0">
                  <p:rtn val="all"/>
                </p:endSync>
                <p:childTnLst>
                  <p:par>
                    <p:cTn id="6259" fill="hold">
                      <p:stCondLst>
                        <p:cond delay="0"/>
                      </p:stCondLst>
                      <p:childTnLst>
                        <p:par>
                          <p:cTn id="6260" fill="hold">
                            <p:stCondLst>
                              <p:cond delay="0"/>
                            </p:stCondLst>
                            <p:childTnLst>
                              <p:par>
                                <p:cTn id="6261" presetID="1" presetClass="exit" presetSubtype="0" fill="hold" grpId="2" nodeType="withEffect">
                                  <p:stCondLst>
                                    <p:cond delay="0"/>
                                  </p:stCondLst>
                                  <p:childTnLst>
                                    <p:set>
                                      <p:cBhvr>
                                        <p:cTn id="6262" dur="1" fill="hold">
                                          <p:stCondLst>
                                            <p:cond delay="0"/>
                                          </p:stCondLst>
                                        </p:cTn>
                                        <p:tgtEl>
                                          <p:spTgt spid="713"/>
                                        </p:tgtEl>
                                        <p:attrNameLst>
                                          <p:attrName>style.visibility</p:attrName>
                                        </p:attrNameLst>
                                      </p:cBhvr>
                                      <p:to>
                                        <p:strVal val="hidden"/>
                                      </p:to>
                                    </p:set>
                                  </p:childTnLst>
                                </p:cTn>
                              </p:par>
                              <p:par>
                                <p:cTn id="6263" presetID="1" presetClass="exit" presetSubtype="0" fill="hold" grpId="2" nodeType="withEffect">
                                  <p:stCondLst>
                                    <p:cond delay="0"/>
                                  </p:stCondLst>
                                  <p:childTnLst>
                                    <p:set>
                                      <p:cBhvr>
                                        <p:cTn id="6264" dur="1" fill="hold">
                                          <p:stCondLst>
                                            <p:cond delay="0"/>
                                          </p:stCondLst>
                                        </p:cTn>
                                        <p:tgtEl>
                                          <p:spTgt spid="714"/>
                                        </p:tgtEl>
                                        <p:attrNameLst>
                                          <p:attrName>style.visibility</p:attrName>
                                        </p:attrNameLst>
                                      </p:cBhvr>
                                      <p:to>
                                        <p:strVal val="hidden"/>
                                      </p:to>
                                    </p:set>
                                  </p:childTnLst>
                                </p:cTn>
                              </p:par>
                              <p:par>
                                <p:cTn id="6265" presetID="1" presetClass="entr" presetSubtype="0" fill="hold" grpId="0" nodeType="withEffect">
                                  <p:stCondLst>
                                    <p:cond delay="0"/>
                                  </p:stCondLst>
                                  <p:childTnLst>
                                    <p:set>
                                      <p:cBhvr>
                                        <p:cTn id="6266" dur="1" fill="hold">
                                          <p:stCondLst>
                                            <p:cond delay="0"/>
                                          </p:stCondLst>
                                        </p:cTn>
                                        <p:tgtEl>
                                          <p:spTgt spid="716"/>
                                        </p:tgtEl>
                                        <p:attrNameLst>
                                          <p:attrName>style.visibility</p:attrName>
                                        </p:attrNameLst>
                                      </p:cBhvr>
                                      <p:to>
                                        <p:strVal val="visible"/>
                                      </p:to>
                                    </p:set>
                                  </p:childTnLst>
                                </p:cTn>
                              </p:par>
                              <p:par>
                                <p:cTn id="6267" presetID="1" presetClass="entr" presetSubtype="0" fill="hold" grpId="0" nodeType="withEffect">
                                  <p:stCondLst>
                                    <p:cond delay="0"/>
                                  </p:stCondLst>
                                  <p:childTnLst>
                                    <p:set>
                                      <p:cBhvr>
                                        <p:cTn id="6268" dur="1" fill="hold">
                                          <p:stCondLst>
                                            <p:cond delay="0"/>
                                          </p:stCondLst>
                                        </p:cTn>
                                        <p:tgtEl>
                                          <p:spTgt spid="715"/>
                                        </p:tgtEl>
                                        <p:attrNameLst>
                                          <p:attrName>style.visibility</p:attrName>
                                        </p:attrNameLst>
                                      </p:cBhvr>
                                      <p:to>
                                        <p:strVal val="visible"/>
                                      </p:to>
                                    </p:set>
                                  </p:childTnLst>
                                </p:cTn>
                              </p:par>
                            </p:childTnLst>
                          </p:cTn>
                        </p:par>
                      </p:childTnLst>
                    </p:cTn>
                  </p:par>
                </p:childTnLst>
              </p:cTn>
              <p:nextCondLst>
                <p:cond evt="onClick" delay="0">
                  <p:tgtEl>
                    <p:spTgt spid="713"/>
                  </p:tgtEl>
                </p:cond>
              </p:nextCondLst>
            </p:seq>
            <p:seq concurrent="1" nextAc="seek">
              <p:cTn id="6269" restart="whenNotActive" fill="hold" evtFilter="cancelBubble" nodeType="interactiveSeq">
                <p:stCondLst>
                  <p:cond evt="onClick" delay="0">
                    <p:tgtEl>
                      <p:spTgt spid="716"/>
                    </p:tgtEl>
                  </p:cond>
                </p:stCondLst>
                <p:endSync evt="end" delay="0">
                  <p:rtn val="all"/>
                </p:endSync>
                <p:childTnLst>
                  <p:par>
                    <p:cTn id="6270" fill="hold">
                      <p:stCondLst>
                        <p:cond delay="0"/>
                      </p:stCondLst>
                      <p:childTnLst>
                        <p:par>
                          <p:cTn id="6271" fill="hold">
                            <p:stCondLst>
                              <p:cond delay="0"/>
                            </p:stCondLst>
                            <p:childTnLst>
                              <p:par>
                                <p:cTn id="6272" presetID="1" presetClass="exit" presetSubtype="0" fill="hold" grpId="1" nodeType="withEffect">
                                  <p:stCondLst>
                                    <p:cond delay="0"/>
                                  </p:stCondLst>
                                  <p:childTnLst>
                                    <p:set>
                                      <p:cBhvr>
                                        <p:cTn id="6273" dur="1" fill="hold">
                                          <p:stCondLst>
                                            <p:cond delay="0"/>
                                          </p:stCondLst>
                                        </p:cTn>
                                        <p:tgtEl>
                                          <p:spTgt spid="716"/>
                                        </p:tgtEl>
                                        <p:attrNameLst>
                                          <p:attrName>style.visibility</p:attrName>
                                        </p:attrNameLst>
                                      </p:cBhvr>
                                      <p:to>
                                        <p:strVal val="hidden"/>
                                      </p:to>
                                    </p:set>
                                  </p:childTnLst>
                                </p:cTn>
                              </p:par>
                              <p:par>
                                <p:cTn id="6274" presetID="1" presetClass="exit" presetSubtype="0" fill="hold" grpId="1" nodeType="withEffect">
                                  <p:stCondLst>
                                    <p:cond delay="0"/>
                                  </p:stCondLst>
                                  <p:childTnLst>
                                    <p:set>
                                      <p:cBhvr>
                                        <p:cTn id="6275" dur="1" fill="hold">
                                          <p:stCondLst>
                                            <p:cond delay="0"/>
                                          </p:stCondLst>
                                        </p:cTn>
                                        <p:tgtEl>
                                          <p:spTgt spid="715"/>
                                        </p:tgtEl>
                                        <p:attrNameLst>
                                          <p:attrName>style.visibility</p:attrName>
                                        </p:attrNameLst>
                                      </p:cBhvr>
                                      <p:to>
                                        <p:strVal val="hidden"/>
                                      </p:to>
                                    </p:set>
                                  </p:childTnLst>
                                </p:cTn>
                              </p:par>
                              <p:par>
                                <p:cTn id="6276" presetID="1" presetClass="entr" presetSubtype="0" fill="hold" grpId="0" nodeType="withEffect">
                                  <p:stCondLst>
                                    <p:cond delay="0"/>
                                  </p:stCondLst>
                                  <p:childTnLst>
                                    <p:set>
                                      <p:cBhvr>
                                        <p:cTn id="6277" dur="1" fill="hold">
                                          <p:stCondLst>
                                            <p:cond delay="0"/>
                                          </p:stCondLst>
                                        </p:cTn>
                                        <p:tgtEl>
                                          <p:spTgt spid="714"/>
                                        </p:tgtEl>
                                        <p:attrNameLst>
                                          <p:attrName>style.visibility</p:attrName>
                                        </p:attrNameLst>
                                      </p:cBhvr>
                                      <p:to>
                                        <p:strVal val="visible"/>
                                      </p:to>
                                    </p:set>
                                  </p:childTnLst>
                                </p:cTn>
                              </p:par>
                              <p:par>
                                <p:cTn id="6278" presetID="1" presetClass="entr" presetSubtype="0" fill="hold" grpId="0" nodeType="withEffect">
                                  <p:stCondLst>
                                    <p:cond delay="0"/>
                                  </p:stCondLst>
                                  <p:childTnLst>
                                    <p:set>
                                      <p:cBhvr>
                                        <p:cTn id="6279" dur="1" fill="hold">
                                          <p:stCondLst>
                                            <p:cond delay="0"/>
                                          </p:stCondLst>
                                        </p:cTn>
                                        <p:tgtEl>
                                          <p:spTgt spid="713"/>
                                        </p:tgtEl>
                                        <p:attrNameLst>
                                          <p:attrName>style.visibility</p:attrName>
                                        </p:attrNameLst>
                                      </p:cBhvr>
                                      <p:to>
                                        <p:strVal val="visible"/>
                                      </p:to>
                                    </p:set>
                                  </p:childTnLst>
                                </p:cTn>
                              </p:par>
                            </p:childTnLst>
                          </p:cTn>
                        </p:par>
                      </p:childTnLst>
                    </p:cTn>
                  </p:par>
                </p:childTnLst>
              </p:cTn>
              <p:nextCondLst>
                <p:cond evt="onClick" delay="0">
                  <p:tgtEl>
                    <p:spTgt spid="716"/>
                  </p:tgtEl>
                </p:cond>
              </p:nextCondLst>
            </p:seq>
            <p:seq concurrent="1" nextAc="seek">
              <p:cTn id="6280" restart="whenNotActive" fill="hold" evtFilter="cancelBubble" nodeType="interactiveSeq">
                <p:stCondLst>
                  <p:cond evt="onClick" delay="0">
                    <p:tgtEl>
                      <p:spTgt spid="715"/>
                    </p:tgtEl>
                  </p:cond>
                </p:stCondLst>
                <p:endSync evt="end" delay="0">
                  <p:rtn val="all"/>
                </p:endSync>
                <p:childTnLst>
                  <p:par>
                    <p:cTn id="6281" fill="hold">
                      <p:stCondLst>
                        <p:cond delay="0"/>
                      </p:stCondLst>
                      <p:childTnLst>
                        <p:par>
                          <p:cTn id="6282" fill="hold">
                            <p:stCondLst>
                              <p:cond delay="0"/>
                            </p:stCondLst>
                            <p:childTnLst>
                              <p:par>
                                <p:cTn id="6283" presetID="1" presetClass="exit" presetSubtype="0" fill="hold" grpId="2" nodeType="withEffect">
                                  <p:stCondLst>
                                    <p:cond delay="0"/>
                                  </p:stCondLst>
                                  <p:childTnLst>
                                    <p:set>
                                      <p:cBhvr>
                                        <p:cTn id="6284" dur="1" fill="hold">
                                          <p:stCondLst>
                                            <p:cond delay="0"/>
                                          </p:stCondLst>
                                        </p:cTn>
                                        <p:tgtEl>
                                          <p:spTgt spid="715"/>
                                        </p:tgtEl>
                                        <p:attrNameLst>
                                          <p:attrName>style.visibility</p:attrName>
                                        </p:attrNameLst>
                                      </p:cBhvr>
                                      <p:to>
                                        <p:strVal val="hidden"/>
                                      </p:to>
                                    </p:set>
                                  </p:childTnLst>
                                </p:cTn>
                              </p:par>
                              <p:par>
                                <p:cTn id="6285" presetID="1" presetClass="exit" presetSubtype="0" fill="hold" grpId="2" nodeType="withEffect">
                                  <p:stCondLst>
                                    <p:cond delay="0"/>
                                  </p:stCondLst>
                                  <p:childTnLst>
                                    <p:set>
                                      <p:cBhvr>
                                        <p:cTn id="6286" dur="1" fill="hold">
                                          <p:stCondLst>
                                            <p:cond delay="0"/>
                                          </p:stCondLst>
                                        </p:cTn>
                                        <p:tgtEl>
                                          <p:spTgt spid="716"/>
                                        </p:tgtEl>
                                        <p:attrNameLst>
                                          <p:attrName>style.visibility</p:attrName>
                                        </p:attrNameLst>
                                      </p:cBhvr>
                                      <p:to>
                                        <p:strVal val="hidden"/>
                                      </p:to>
                                    </p:set>
                                  </p:childTnLst>
                                </p:cTn>
                              </p:par>
                              <p:par>
                                <p:cTn id="6287" presetID="1" presetClass="entr" presetSubtype="0" fill="hold" grpId="1" nodeType="withEffect">
                                  <p:stCondLst>
                                    <p:cond delay="0"/>
                                  </p:stCondLst>
                                  <p:childTnLst>
                                    <p:set>
                                      <p:cBhvr>
                                        <p:cTn id="6288" dur="1" fill="hold">
                                          <p:stCondLst>
                                            <p:cond delay="0"/>
                                          </p:stCondLst>
                                        </p:cTn>
                                        <p:tgtEl>
                                          <p:spTgt spid="718"/>
                                        </p:tgtEl>
                                        <p:attrNameLst>
                                          <p:attrName>style.visibility</p:attrName>
                                        </p:attrNameLst>
                                      </p:cBhvr>
                                      <p:to>
                                        <p:strVal val="visible"/>
                                      </p:to>
                                    </p:set>
                                  </p:childTnLst>
                                </p:cTn>
                              </p:par>
                              <p:par>
                                <p:cTn id="6289" presetID="1" presetClass="entr" presetSubtype="0" fill="hold" grpId="1" nodeType="withEffect">
                                  <p:stCondLst>
                                    <p:cond delay="0"/>
                                  </p:stCondLst>
                                  <p:childTnLst>
                                    <p:set>
                                      <p:cBhvr>
                                        <p:cTn id="6290" dur="1" fill="hold">
                                          <p:stCondLst>
                                            <p:cond delay="0"/>
                                          </p:stCondLst>
                                        </p:cTn>
                                        <p:tgtEl>
                                          <p:spTgt spid="717"/>
                                        </p:tgtEl>
                                        <p:attrNameLst>
                                          <p:attrName>style.visibility</p:attrName>
                                        </p:attrNameLst>
                                      </p:cBhvr>
                                      <p:to>
                                        <p:strVal val="visible"/>
                                      </p:to>
                                    </p:set>
                                  </p:childTnLst>
                                </p:cTn>
                              </p:par>
                            </p:childTnLst>
                          </p:cTn>
                        </p:par>
                      </p:childTnLst>
                    </p:cTn>
                  </p:par>
                </p:childTnLst>
              </p:cTn>
              <p:nextCondLst>
                <p:cond evt="onClick" delay="0">
                  <p:tgtEl>
                    <p:spTgt spid="715"/>
                  </p:tgtEl>
                </p:cond>
              </p:nextCondLst>
            </p:seq>
            <p:seq concurrent="1" nextAc="seek">
              <p:cTn id="6291" restart="whenNotActive" fill="hold" evtFilter="cancelBubble" nodeType="interactiveSeq">
                <p:stCondLst>
                  <p:cond evt="onClick" delay="0">
                    <p:tgtEl>
                      <p:spTgt spid="718"/>
                    </p:tgtEl>
                  </p:cond>
                </p:stCondLst>
                <p:endSync evt="end" delay="0">
                  <p:rtn val="all"/>
                </p:endSync>
                <p:childTnLst>
                  <p:par>
                    <p:cTn id="6292" fill="hold">
                      <p:stCondLst>
                        <p:cond delay="0"/>
                      </p:stCondLst>
                      <p:childTnLst>
                        <p:par>
                          <p:cTn id="6293" fill="hold">
                            <p:stCondLst>
                              <p:cond delay="0"/>
                            </p:stCondLst>
                            <p:childTnLst>
                              <p:par>
                                <p:cTn id="6294" presetID="1" presetClass="exit" presetSubtype="0" fill="hold" grpId="0" nodeType="withEffect">
                                  <p:stCondLst>
                                    <p:cond delay="0"/>
                                  </p:stCondLst>
                                  <p:childTnLst>
                                    <p:set>
                                      <p:cBhvr>
                                        <p:cTn id="6295" dur="1" fill="hold">
                                          <p:stCondLst>
                                            <p:cond delay="0"/>
                                          </p:stCondLst>
                                        </p:cTn>
                                        <p:tgtEl>
                                          <p:spTgt spid="718"/>
                                        </p:tgtEl>
                                        <p:attrNameLst>
                                          <p:attrName>style.visibility</p:attrName>
                                        </p:attrNameLst>
                                      </p:cBhvr>
                                      <p:to>
                                        <p:strVal val="hidden"/>
                                      </p:to>
                                    </p:set>
                                  </p:childTnLst>
                                </p:cTn>
                              </p:par>
                              <p:par>
                                <p:cTn id="6296" presetID="1" presetClass="exit" presetSubtype="0" fill="hold" grpId="0" nodeType="withEffect">
                                  <p:stCondLst>
                                    <p:cond delay="0"/>
                                  </p:stCondLst>
                                  <p:childTnLst>
                                    <p:set>
                                      <p:cBhvr>
                                        <p:cTn id="6297" dur="1" fill="hold">
                                          <p:stCondLst>
                                            <p:cond delay="0"/>
                                          </p:stCondLst>
                                        </p:cTn>
                                        <p:tgtEl>
                                          <p:spTgt spid="717"/>
                                        </p:tgtEl>
                                        <p:attrNameLst>
                                          <p:attrName>style.visibility</p:attrName>
                                        </p:attrNameLst>
                                      </p:cBhvr>
                                      <p:to>
                                        <p:strVal val="hidden"/>
                                      </p:to>
                                    </p:set>
                                  </p:childTnLst>
                                </p:cTn>
                              </p:par>
                              <p:par>
                                <p:cTn id="6298" presetID="1" presetClass="entr" presetSubtype="0" fill="hold" grpId="3" nodeType="withEffect">
                                  <p:stCondLst>
                                    <p:cond delay="0"/>
                                  </p:stCondLst>
                                  <p:childTnLst>
                                    <p:set>
                                      <p:cBhvr>
                                        <p:cTn id="6299" dur="1" fill="hold">
                                          <p:stCondLst>
                                            <p:cond delay="0"/>
                                          </p:stCondLst>
                                        </p:cTn>
                                        <p:tgtEl>
                                          <p:spTgt spid="716"/>
                                        </p:tgtEl>
                                        <p:attrNameLst>
                                          <p:attrName>style.visibility</p:attrName>
                                        </p:attrNameLst>
                                      </p:cBhvr>
                                      <p:to>
                                        <p:strVal val="visible"/>
                                      </p:to>
                                    </p:set>
                                  </p:childTnLst>
                                </p:cTn>
                              </p:par>
                              <p:par>
                                <p:cTn id="6300" presetID="1" presetClass="entr" presetSubtype="0" fill="hold" grpId="3" nodeType="withEffect">
                                  <p:stCondLst>
                                    <p:cond delay="0"/>
                                  </p:stCondLst>
                                  <p:childTnLst>
                                    <p:set>
                                      <p:cBhvr>
                                        <p:cTn id="6301" dur="1" fill="hold">
                                          <p:stCondLst>
                                            <p:cond delay="0"/>
                                          </p:stCondLst>
                                        </p:cTn>
                                        <p:tgtEl>
                                          <p:spTgt spid="715"/>
                                        </p:tgtEl>
                                        <p:attrNameLst>
                                          <p:attrName>style.visibility</p:attrName>
                                        </p:attrNameLst>
                                      </p:cBhvr>
                                      <p:to>
                                        <p:strVal val="visible"/>
                                      </p:to>
                                    </p:set>
                                  </p:childTnLst>
                                </p:cTn>
                              </p:par>
                            </p:childTnLst>
                          </p:cTn>
                        </p:par>
                      </p:childTnLst>
                    </p:cTn>
                  </p:par>
                </p:childTnLst>
              </p:cTn>
              <p:nextCondLst>
                <p:cond evt="onClick" delay="0">
                  <p:tgtEl>
                    <p:spTgt spid="718"/>
                  </p:tgtEl>
                </p:cond>
              </p:nextCondLst>
            </p:seq>
            <p:seq concurrent="1" nextAc="seek">
              <p:cTn id="6302" restart="whenNotActive" fill="hold" evtFilter="cancelBubble" nodeType="interactiveSeq">
                <p:stCondLst>
                  <p:cond evt="onClick" delay="0">
                    <p:tgtEl>
                      <p:spTgt spid="719"/>
                    </p:tgtEl>
                  </p:cond>
                </p:stCondLst>
                <p:endSync evt="end" delay="0">
                  <p:rtn val="all"/>
                </p:endSync>
                <p:childTnLst>
                  <p:par>
                    <p:cTn id="6303" fill="hold">
                      <p:stCondLst>
                        <p:cond delay="0"/>
                      </p:stCondLst>
                      <p:childTnLst>
                        <p:par>
                          <p:cTn id="6304" fill="hold">
                            <p:stCondLst>
                              <p:cond delay="0"/>
                            </p:stCondLst>
                            <p:childTnLst>
                              <p:par>
                                <p:cTn id="6305" presetID="1" presetClass="exit" presetSubtype="0" fill="hold" grpId="4" nodeType="clickEffect">
                                  <p:stCondLst>
                                    <p:cond delay="0"/>
                                  </p:stCondLst>
                                  <p:childTnLst>
                                    <p:set>
                                      <p:cBhvr>
                                        <p:cTn id="6306" dur="1" fill="hold">
                                          <p:stCondLst>
                                            <p:cond delay="0"/>
                                          </p:stCondLst>
                                        </p:cTn>
                                        <p:tgtEl>
                                          <p:spTgt spid="619"/>
                                        </p:tgtEl>
                                        <p:attrNameLst>
                                          <p:attrName>style.visibility</p:attrName>
                                        </p:attrNameLst>
                                      </p:cBhvr>
                                      <p:to>
                                        <p:strVal val="hidden"/>
                                      </p:to>
                                    </p:set>
                                  </p:childTnLst>
                                </p:cTn>
                              </p:par>
                              <p:par>
                                <p:cTn id="6307" presetID="1" presetClass="exit" presetSubtype="0" fill="hold" grpId="4" nodeType="withEffect">
                                  <p:stCondLst>
                                    <p:cond delay="0"/>
                                  </p:stCondLst>
                                  <p:childTnLst>
                                    <p:set>
                                      <p:cBhvr>
                                        <p:cTn id="6308" dur="1" fill="hold">
                                          <p:stCondLst>
                                            <p:cond delay="0"/>
                                          </p:stCondLst>
                                        </p:cTn>
                                        <p:tgtEl>
                                          <p:spTgt spid="620"/>
                                        </p:tgtEl>
                                        <p:attrNameLst>
                                          <p:attrName>style.visibility</p:attrName>
                                        </p:attrNameLst>
                                      </p:cBhvr>
                                      <p:to>
                                        <p:strVal val="hidden"/>
                                      </p:to>
                                    </p:set>
                                  </p:childTnLst>
                                </p:cTn>
                              </p:par>
                              <p:par>
                                <p:cTn id="6309" presetID="1" presetClass="exit" presetSubtype="0" fill="hold" grpId="4" nodeType="withEffect">
                                  <p:stCondLst>
                                    <p:cond delay="0"/>
                                  </p:stCondLst>
                                  <p:childTnLst>
                                    <p:set>
                                      <p:cBhvr>
                                        <p:cTn id="6310" dur="1" fill="hold">
                                          <p:stCondLst>
                                            <p:cond delay="0"/>
                                          </p:stCondLst>
                                        </p:cTn>
                                        <p:tgtEl>
                                          <p:spTgt spid="622"/>
                                        </p:tgtEl>
                                        <p:attrNameLst>
                                          <p:attrName>style.visibility</p:attrName>
                                        </p:attrNameLst>
                                      </p:cBhvr>
                                      <p:to>
                                        <p:strVal val="hidden"/>
                                      </p:to>
                                    </p:set>
                                  </p:childTnLst>
                                </p:cTn>
                              </p:par>
                              <p:par>
                                <p:cTn id="6311" presetID="1" presetClass="exit" presetSubtype="0" fill="hold" grpId="4" nodeType="withEffect">
                                  <p:stCondLst>
                                    <p:cond delay="0"/>
                                  </p:stCondLst>
                                  <p:childTnLst>
                                    <p:set>
                                      <p:cBhvr>
                                        <p:cTn id="6312" dur="1" fill="hold">
                                          <p:stCondLst>
                                            <p:cond delay="0"/>
                                          </p:stCondLst>
                                        </p:cTn>
                                        <p:tgtEl>
                                          <p:spTgt spid="621"/>
                                        </p:tgtEl>
                                        <p:attrNameLst>
                                          <p:attrName>style.visibility</p:attrName>
                                        </p:attrNameLst>
                                      </p:cBhvr>
                                      <p:to>
                                        <p:strVal val="hidden"/>
                                      </p:to>
                                    </p:set>
                                  </p:childTnLst>
                                </p:cTn>
                              </p:par>
                              <p:par>
                                <p:cTn id="6313" presetID="1" presetClass="exit" presetSubtype="0" fill="hold" grpId="4" nodeType="withEffect">
                                  <p:stCondLst>
                                    <p:cond delay="0"/>
                                  </p:stCondLst>
                                  <p:childTnLst>
                                    <p:set>
                                      <p:cBhvr>
                                        <p:cTn id="6314" dur="1" fill="hold">
                                          <p:stCondLst>
                                            <p:cond delay="0"/>
                                          </p:stCondLst>
                                        </p:cTn>
                                        <p:tgtEl>
                                          <p:spTgt spid="624"/>
                                        </p:tgtEl>
                                        <p:attrNameLst>
                                          <p:attrName>style.visibility</p:attrName>
                                        </p:attrNameLst>
                                      </p:cBhvr>
                                      <p:to>
                                        <p:strVal val="hidden"/>
                                      </p:to>
                                    </p:set>
                                  </p:childTnLst>
                                </p:cTn>
                              </p:par>
                              <p:par>
                                <p:cTn id="6315" presetID="1" presetClass="exit" presetSubtype="0" fill="hold" grpId="4" nodeType="withEffect">
                                  <p:stCondLst>
                                    <p:cond delay="0"/>
                                  </p:stCondLst>
                                  <p:childTnLst>
                                    <p:set>
                                      <p:cBhvr>
                                        <p:cTn id="6316" dur="1" fill="hold">
                                          <p:stCondLst>
                                            <p:cond delay="0"/>
                                          </p:stCondLst>
                                        </p:cTn>
                                        <p:tgtEl>
                                          <p:spTgt spid="623"/>
                                        </p:tgtEl>
                                        <p:attrNameLst>
                                          <p:attrName>style.visibility</p:attrName>
                                        </p:attrNameLst>
                                      </p:cBhvr>
                                      <p:to>
                                        <p:strVal val="hidden"/>
                                      </p:to>
                                    </p:set>
                                  </p:childTnLst>
                                </p:cTn>
                              </p:par>
                              <p:par>
                                <p:cTn id="6317" presetID="1" presetClass="exit" presetSubtype="0" fill="hold" grpId="4" nodeType="withEffect">
                                  <p:stCondLst>
                                    <p:cond delay="0"/>
                                  </p:stCondLst>
                                  <p:childTnLst>
                                    <p:set>
                                      <p:cBhvr>
                                        <p:cTn id="6318" dur="1" fill="hold">
                                          <p:stCondLst>
                                            <p:cond delay="0"/>
                                          </p:stCondLst>
                                        </p:cTn>
                                        <p:tgtEl>
                                          <p:spTgt spid="626"/>
                                        </p:tgtEl>
                                        <p:attrNameLst>
                                          <p:attrName>style.visibility</p:attrName>
                                        </p:attrNameLst>
                                      </p:cBhvr>
                                      <p:to>
                                        <p:strVal val="hidden"/>
                                      </p:to>
                                    </p:set>
                                  </p:childTnLst>
                                </p:cTn>
                              </p:par>
                              <p:par>
                                <p:cTn id="6319" presetID="1" presetClass="exit" presetSubtype="0" fill="hold" grpId="4" nodeType="withEffect">
                                  <p:stCondLst>
                                    <p:cond delay="0"/>
                                  </p:stCondLst>
                                  <p:childTnLst>
                                    <p:set>
                                      <p:cBhvr>
                                        <p:cTn id="6320" dur="1" fill="hold">
                                          <p:stCondLst>
                                            <p:cond delay="0"/>
                                          </p:stCondLst>
                                        </p:cTn>
                                        <p:tgtEl>
                                          <p:spTgt spid="625"/>
                                        </p:tgtEl>
                                        <p:attrNameLst>
                                          <p:attrName>style.visibility</p:attrName>
                                        </p:attrNameLst>
                                      </p:cBhvr>
                                      <p:to>
                                        <p:strVal val="hidden"/>
                                      </p:to>
                                    </p:set>
                                  </p:childTnLst>
                                </p:cTn>
                              </p:par>
                              <p:par>
                                <p:cTn id="6321" presetID="1" presetClass="exit" presetSubtype="0" fill="hold" grpId="4" nodeType="withEffect">
                                  <p:stCondLst>
                                    <p:cond delay="0"/>
                                  </p:stCondLst>
                                  <p:childTnLst>
                                    <p:set>
                                      <p:cBhvr>
                                        <p:cTn id="6322" dur="1" fill="hold">
                                          <p:stCondLst>
                                            <p:cond delay="0"/>
                                          </p:stCondLst>
                                        </p:cTn>
                                        <p:tgtEl>
                                          <p:spTgt spid="628"/>
                                        </p:tgtEl>
                                        <p:attrNameLst>
                                          <p:attrName>style.visibility</p:attrName>
                                        </p:attrNameLst>
                                      </p:cBhvr>
                                      <p:to>
                                        <p:strVal val="hidden"/>
                                      </p:to>
                                    </p:set>
                                  </p:childTnLst>
                                </p:cTn>
                              </p:par>
                              <p:par>
                                <p:cTn id="6323" presetID="1" presetClass="exit" presetSubtype="0" fill="hold" grpId="4" nodeType="withEffect">
                                  <p:stCondLst>
                                    <p:cond delay="0"/>
                                  </p:stCondLst>
                                  <p:childTnLst>
                                    <p:set>
                                      <p:cBhvr>
                                        <p:cTn id="6324" dur="1" fill="hold">
                                          <p:stCondLst>
                                            <p:cond delay="0"/>
                                          </p:stCondLst>
                                        </p:cTn>
                                        <p:tgtEl>
                                          <p:spTgt spid="627"/>
                                        </p:tgtEl>
                                        <p:attrNameLst>
                                          <p:attrName>style.visibility</p:attrName>
                                        </p:attrNameLst>
                                      </p:cBhvr>
                                      <p:to>
                                        <p:strVal val="hidden"/>
                                      </p:to>
                                    </p:set>
                                  </p:childTnLst>
                                </p:cTn>
                              </p:par>
                              <p:par>
                                <p:cTn id="6325" presetID="1" presetClass="exit" presetSubtype="0" fill="hold" grpId="4" nodeType="withEffect">
                                  <p:stCondLst>
                                    <p:cond delay="0"/>
                                  </p:stCondLst>
                                  <p:childTnLst>
                                    <p:set>
                                      <p:cBhvr>
                                        <p:cTn id="6326" dur="1" fill="hold">
                                          <p:stCondLst>
                                            <p:cond delay="0"/>
                                          </p:stCondLst>
                                        </p:cTn>
                                        <p:tgtEl>
                                          <p:spTgt spid="630"/>
                                        </p:tgtEl>
                                        <p:attrNameLst>
                                          <p:attrName>style.visibility</p:attrName>
                                        </p:attrNameLst>
                                      </p:cBhvr>
                                      <p:to>
                                        <p:strVal val="hidden"/>
                                      </p:to>
                                    </p:set>
                                  </p:childTnLst>
                                </p:cTn>
                              </p:par>
                              <p:par>
                                <p:cTn id="6327" presetID="1" presetClass="exit" presetSubtype="0" fill="hold" grpId="4" nodeType="withEffect">
                                  <p:stCondLst>
                                    <p:cond delay="0"/>
                                  </p:stCondLst>
                                  <p:childTnLst>
                                    <p:set>
                                      <p:cBhvr>
                                        <p:cTn id="6328" dur="1" fill="hold">
                                          <p:stCondLst>
                                            <p:cond delay="0"/>
                                          </p:stCondLst>
                                        </p:cTn>
                                        <p:tgtEl>
                                          <p:spTgt spid="629"/>
                                        </p:tgtEl>
                                        <p:attrNameLst>
                                          <p:attrName>style.visibility</p:attrName>
                                        </p:attrNameLst>
                                      </p:cBhvr>
                                      <p:to>
                                        <p:strVal val="hidden"/>
                                      </p:to>
                                    </p:set>
                                  </p:childTnLst>
                                </p:cTn>
                              </p:par>
                              <p:par>
                                <p:cTn id="6329" presetID="1" presetClass="exit" presetSubtype="0" fill="hold" grpId="4" nodeType="withEffect">
                                  <p:stCondLst>
                                    <p:cond delay="0"/>
                                  </p:stCondLst>
                                  <p:childTnLst>
                                    <p:set>
                                      <p:cBhvr>
                                        <p:cTn id="6330" dur="1" fill="hold">
                                          <p:stCondLst>
                                            <p:cond delay="0"/>
                                          </p:stCondLst>
                                        </p:cTn>
                                        <p:tgtEl>
                                          <p:spTgt spid="632"/>
                                        </p:tgtEl>
                                        <p:attrNameLst>
                                          <p:attrName>style.visibility</p:attrName>
                                        </p:attrNameLst>
                                      </p:cBhvr>
                                      <p:to>
                                        <p:strVal val="hidden"/>
                                      </p:to>
                                    </p:set>
                                  </p:childTnLst>
                                </p:cTn>
                              </p:par>
                              <p:par>
                                <p:cTn id="6331" presetID="1" presetClass="exit" presetSubtype="0" fill="hold" grpId="4" nodeType="withEffect">
                                  <p:stCondLst>
                                    <p:cond delay="0"/>
                                  </p:stCondLst>
                                  <p:childTnLst>
                                    <p:set>
                                      <p:cBhvr>
                                        <p:cTn id="6332" dur="1" fill="hold">
                                          <p:stCondLst>
                                            <p:cond delay="0"/>
                                          </p:stCondLst>
                                        </p:cTn>
                                        <p:tgtEl>
                                          <p:spTgt spid="631"/>
                                        </p:tgtEl>
                                        <p:attrNameLst>
                                          <p:attrName>style.visibility</p:attrName>
                                        </p:attrNameLst>
                                      </p:cBhvr>
                                      <p:to>
                                        <p:strVal val="hidden"/>
                                      </p:to>
                                    </p:set>
                                  </p:childTnLst>
                                </p:cTn>
                              </p:par>
                              <p:par>
                                <p:cTn id="6333" presetID="1" presetClass="exit" presetSubtype="0" fill="hold" grpId="4" nodeType="withEffect">
                                  <p:stCondLst>
                                    <p:cond delay="0"/>
                                  </p:stCondLst>
                                  <p:childTnLst>
                                    <p:set>
                                      <p:cBhvr>
                                        <p:cTn id="6334" dur="1" fill="hold">
                                          <p:stCondLst>
                                            <p:cond delay="0"/>
                                          </p:stCondLst>
                                        </p:cTn>
                                        <p:tgtEl>
                                          <p:spTgt spid="634"/>
                                        </p:tgtEl>
                                        <p:attrNameLst>
                                          <p:attrName>style.visibility</p:attrName>
                                        </p:attrNameLst>
                                      </p:cBhvr>
                                      <p:to>
                                        <p:strVal val="hidden"/>
                                      </p:to>
                                    </p:set>
                                  </p:childTnLst>
                                </p:cTn>
                              </p:par>
                              <p:par>
                                <p:cTn id="6335" presetID="1" presetClass="exit" presetSubtype="0" fill="hold" grpId="4" nodeType="withEffect">
                                  <p:stCondLst>
                                    <p:cond delay="0"/>
                                  </p:stCondLst>
                                  <p:childTnLst>
                                    <p:set>
                                      <p:cBhvr>
                                        <p:cTn id="6336" dur="1" fill="hold">
                                          <p:stCondLst>
                                            <p:cond delay="0"/>
                                          </p:stCondLst>
                                        </p:cTn>
                                        <p:tgtEl>
                                          <p:spTgt spid="633"/>
                                        </p:tgtEl>
                                        <p:attrNameLst>
                                          <p:attrName>style.visibility</p:attrName>
                                        </p:attrNameLst>
                                      </p:cBhvr>
                                      <p:to>
                                        <p:strVal val="hidden"/>
                                      </p:to>
                                    </p:set>
                                  </p:childTnLst>
                                </p:cTn>
                              </p:par>
                              <p:par>
                                <p:cTn id="6337" presetID="1" presetClass="exit" presetSubtype="0" fill="hold" grpId="4" nodeType="withEffect">
                                  <p:stCondLst>
                                    <p:cond delay="0"/>
                                  </p:stCondLst>
                                  <p:childTnLst>
                                    <p:set>
                                      <p:cBhvr>
                                        <p:cTn id="6338" dur="1" fill="hold">
                                          <p:stCondLst>
                                            <p:cond delay="0"/>
                                          </p:stCondLst>
                                        </p:cTn>
                                        <p:tgtEl>
                                          <p:spTgt spid="636"/>
                                        </p:tgtEl>
                                        <p:attrNameLst>
                                          <p:attrName>style.visibility</p:attrName>
                                        </p:attrNameLst>
                                      </p:cBhvr>
                                      <p:to>
                                        <p:strVal val="hidden"/>
                                      </p:to>
                                    </p:set>
                                  </p:childTnLst>
                                </p:cTn>
                              </p:par>
                              <p:par>
                                <p:cTn id="6339" presetID="1" presetClass="exit" presetSubtype="0" fill="hold" grpId="4" nodeType="withEffect">
                                  <p:stCondLst>
                                    <p:cond delay="0"/>
                                  </p:stCondLst>
                                  <p:childTnLst>
                                    <p:set>
                                      <p:cBhvr>
                                        <p:cTn id="6340" dur="1" fill="hold">
                                          <p:stCondLst>
                                            <p:cond delay="0"/>
                                          </p:stCondLst>
                                        </p:cTn>
                                        <p:tgtEl>
                                          <p:spTgt spid="635"/>
                                        </p:tgtEl>
                                        <p:attrNameLst>
                                          <p:attrName>style.visibility</p:attrName>
                                        </p:attrNameLst>
                                      </p:cBhvr>
                                      <p:to>
                                        <p:strVal val="hidden"/>
                                      </p:to>
                                    </p:set>
                                  </p:childTnLst>
                                </p:cTn>
                              </p:par>
                              <p:par>
                                <p:cTn id="6341" presetID="1" presetClass="exit" presetSubtype="0" fill="hold" grpId="4" nodeType="withEffect">
                                  <p:stCondLst>
                                    <p:cond delay="0"/>
                                  </p:stCondLst>
                                  <p:childTnLst>
                                    <p:set>
                                      <p:cBhvr>
                                        <p:cTn id="6342" dur="1" fill="hold">
                                          <p:stCondLst>
                                            <p:cond delay="0"/>
                                          </p:stCondLst>
                                        </p:cTn>
                                        <p:tgtEl>
                                          <p:spTgt spid="638"/>
                                        </p:tgtEl>
                                        <p:attrNameLst>
                                          <p:attrName>style.visibility</p:attrName>
                                        </p:attrNameLst>
                                      </p:cBhvr>
                                      <p:to>
                                        <p:strVal val="hidden"/>
                                      </p:to>
                                    </p:set>
                                  </p:childTnLst>
                                </p:cTn>
                              </p:par>
                              <p:par>
                                <p:cTn id="6343" presetID="1" presetClass="exit" presetSubtype="0" fill="hold" grpId="4" nodeType="withEffect">
                                  <p:stCondLst>
                                    <p:cond delay="0"/>
                                  </p:stCondLst>
                                  <p:childTnLst>
                                    <p:set>
                                      <p:cBhvr>
                                        <p:cTn id="6344" dur="1" fill="hold">
                                          <p:stCondLst>
                                            <p:cond delay="0"/>
                                          </p:stCondLst>
                                        </p:cTn>
                                        <p:tgtEl>
                                          <p:spTgt spid="637"/>
                                        </p:tgtEl>
                                        <p:attrNameLst>
                                          <p:attrName>style.visibility</p:attrName>
                                        </p:attrNameLst>
                                      </p:cBhvr>
                                      <p:to>
                                        <p:strVal val="hidden"/>
                                      </p:to>
                                    </p:set>
                                  </p:childTnLst>
                                </p:cTn>
                              </p:par>
                              <p:par>
                                <p:cTn id="6345" presetID="1" presetClass="exit" presetSubtype="0" fill="hold" grpId="4" nodeType="withEffect">
                                  <p:stCondLst>
                                    <p:cond delay="0"/>
                                  </p:stCondLst>
                                  <p:childTnLst>
                                    <p:set>
                                      <p:cBhvr>
                                        <p:cTn id="6346" dur="1" fill="hold">
                                          <p:stCondLst>
                                            <p:cond delay="0"/>
                                          </p:stCondLst>
                                        </p:cTn>
                                        <p:tgtEl>
                                          <p:spTgt spid="639"/>
                                        </p:tgtEl>
                                        <p:attrNameLst>
                                          <p:attrName>style.visibility</p:attrName>
                                        </p:attrNameLst>
                                      </p:cBhvr>
                                      <p:to>
                                        <p:strVal val="hidden"/>
                                      </p:to>
                                    </p:set>
                                  </p:childTnLst>
                                </p:cTn>
                              </p:par>
                              <p:par>
                                <p:cTn id="6347" presetID="1" presetClass="exit" presetSubtype="0" fill="hold" grpId="4" nodeType="withEffect">
                                  <p:stCondLst>
                                    <p:cond delay="0"/>
                                  </p:stCondLst>
                                  <p:childTnLst>
                                    <p:set>
                                      <p:cBhvr>
                                        <p:cTn id="6348" dur="1" fill="hold">
                                          <p:stCondLst>
                                            <p:cond delay="0"/>
                                          </p:stCondLst>
                                        </p:cTn>
                                        <p:tgtEl>
                                          <p:spTgt spid="640"/>
                                        </p:tgtEl>
                                        <p:attrNameLst>
                                          <p:attrName>style.visibility</p:attrName>
                                        </p:attrNameLst>
                                      </p:cBhvr>
                                      <p:to>
                                        <p:strVal val="hidden"/>
                                      </p:to>
                                    </p:set>
                                  </p:childTnLst>
                                </p:cTn>
                              </p:par>
                              <p:par>
                                <p:cTn id="6349" presetID="1" presetClass="exit" presetSubtype="0" fill="hold" grpId="4" nodeType="withEffect">
                                  <p:stCondLst>
                                    <p:cond delay="0"/>
                                  </p:stCondLst>
                                  <p:childTnLst>
                                    <p:set>
                                      <p:cBhvr>
                                        <p:cTn id="6350" dur="1" fill="hold">
                                          <p:stCondLst>
                                            <p:cond delay="0"/>
                                          </p:stCondLst>
                                        </p:cTn>
                                        <p:tgtEl>
                                          <p:spTgt spid="642"/>
                                        </p:tgtEl>
                                        <p:attrNameLst>
                                          <p:attrName>style.visibility</p:attrName>
                                        </p:attrNameLst>
                                      </p:cBhvr>
                                      <p:to>
                                        <p:strVal val="hidden"/>
                                      </p:to>
                                    </p:set>
                                  </p:childTnLst>
                                </p:cTn>
                              </p:par>
                              <p:par>
                                <p:cTn id="6351" presetID="1" presetClass="exit" presetSubtype="0" fill="hold" grpId="4" nodeType="withEffect">
                                  <p:stCondLst>
                                    <p:cond delay="0"/>
                                  </p:stCondLst>
                                  <p:childTnLst>
                                    <p:set>
                                      <p:cBhvr>
                                        <p:cTn id="6352" dur="1" fill="hold">
                                          <p:stCondLst>
                                            <p:cond delay="0"/>
                                          </p:stCondLst>
                                        </p:cTn>
                                        <p:tgtEl>
                                          <p:spTgt spid="641"/>
                                        </p:tgtEl>
                                        <p:attrNameLst>
                                          <p:attrName>style.visibility</p:attrName>
                                        </p:attrNameLst>
                                      </p:cBhvr>
                                      <p:to>
                                        <p:strVal val="hidden"/>
                                      </p:to>
                                    </p:set>
                                  </p:childTnLst>
                                </p:cTn>
                              </p:par>
                              <p:par>
                                <p:cTn id="6353" presetID="1" presetClass="exit" presetSubtype="0" fill="hold" grpId="4" nodeType="withEffect">
                                  <p:stCondLst>
                                    <p:cond delay="0"/>
                                  </p:stCondLst>
                                  <p:childTnLst>
                                    <p:set>
                                      <p:cBhvr>
                                        <p:cTn id="6354" dur="1" fill="hold">
                                          <p:stCondLst>
                                            <p:cond delay="0"/>
                                          </p:stCondLst>
                                        </p:cTn>
                                        <p:tgtEl>
                                          <p:spTgt spid="644"/>
                                        </p:tgtEl>
                                        <p:attrNameLst>
                                          <p:attrName>style.visibility</p:attrName>
                                        </p:attrNameLst>
                                      </p:cBhvr>
                                      <p:to>
                                        <p:strVal val="hidden"/>
                                      </p:to>
                                    </p:set>
                                  </p:childTnLst>
                                </p:cTn>
                              </p:par>
                              <p:par>
                                <p:cTn id="6355" presetID="1" presetClass="exit" presetSubtype="0" fill="hold" grpId="4" nodeType="withEffect">
                                  <p:stCondLst>
                                    <p:cond delay="0"/>
                                  </p:stCondLst>
                                  <p:childTnLst>
                                    <p:set>
                                      <p:cBhvr>
                                        <p:cTn id="6356" dur="1" fill="hold">
                                          <p:stCondLst>
                                            <p:cond delay="0"/>
                                          </p:stCondLst>
                                        </p:cTn>
                                        <p:tgtEl>
                                          <p:spTgt spid="643"/>
                                        </p:tgtEl>
                                        <p:attrNameLst>
                                          <p:attrName>style.visibility</p:attrName>
                                        </p:attrNameLst>
                                      </p:cBhvr>
                                      <p:to>
                                        <p:strVal val="hidden"/>
                                      </p:to>
                                    </p:set>
                                  </p:childTnLst>
                                </p:cTn>
                              </p:par>
                              <p:par>
                                <p:cTn id="6357" presetID="1" presetClass="exit" presetSubtype="0" fill="hold" grpId="4" nodeType="withEffect">
                                  <p:stCondLst>
                                    <p:cond delay="0"/>
                                  </p:stCondLst>
                                  <p:childTnLst>
                                    <p:set>
                                      <p:cBhvr>
                                        <p:cTn id="6358" dur="1" fill="hold">
                                          <p:stCondLst>
                                            <p:cond delay="0"/>
                                          </p:stCondLst>
                                        </p:cTn>
                                        <p:tgtEl>
                                          <p:spTgt spid="646"/>
                                        </p:tgtEl>
                                        <p:attrNameLst>
                                          <p:attrName>style.visibility</p:attrName>
                                        </p:attrNameLst>
                                      </p:cBhvr>
                                      <p:to>
                                        <p:strVal val="hidden"/>
                                      </p:to>
                                    </p:set>
                                  </p:childTnLst>
                                </p:cTn>
                              </p:par>
                              <p:par>
                                <p:cTn id="6359" presetID="1" presetClass="exit" presetSubtype="0" fill="hold" grpId="4" nodeType="withEffect">
                                  <p:stCondLst>
                                    <p:cond delay="0"/>
                                  </p:stCondLst>
                                  <p:childTnLst>
                                    <p:set>
                                      <p:cBhvr>
                                        <p:cTn id="6360" dur="1" fill="hold">
                                          <p:stCondLst>
                                            <p:cond delay="0"/>
                                          </p:stCondLst>
                                        </p:cTn>
                                        <p:tgtEl>
                                          <p:spTgt spid="645"/>
                                        </p:tgtEl>
                                        <p:attrNameLst>
                                          <p:attrName>style.visibility</p:attrName>
                                        </p:attrNameLst>
                                      </p:cBhvr>
                                      <p:to>
                                        <p:strVal val="hidden"/>
                                      </p:to>
                                    </p:set>
                                  </p:childTnLst>
                                </p:cTn>
                              </p:par>
                              <p:par>
                                <p:cTn id="6361" presetID="1" presetClass="exit" presetSubtype="0" fill="hold" grpId="4" nodeType="withEffect">
                                  <p:stCondLst>
                                    <p:cond delay="0"/>
                                  </p:stCondLst>
                                  <p:childTnLst>
                                    <p:set>
                                      <p:cBhvr>
                                        <p:cTn id="6362" dur="1" fill="hold">
                                          <p:stCondLst>
                                            <p:cond delay="0"/>
                                          </p:stCondLst>
                                        </p:cTn>
                                        <p:tgtEl>
                                          <p:spTgt spid="648"/>
                                        </p:tgtEl>
                                        <p:attrNameLst>
                                          <p:attrName>style.visibility</p:attrName>
                                        </p:attrNameLst>
                                      </p:cBhvr>
                                      <p:to>
                                        <p:strVal val="hidden"/>
                                      </p:to>
                                    </p:set>
                                  </p:childTnLst>
                                </p:cTn>
                              </p:par>
                              <p:par>
                                <p:cTn id="6363" presetID="1" presetClass="exit" presetSubtype="0" fill="hold" grpId="4" nodeType="withEffect">
                                  <p:stCondLst>
                                    <p:cond delay="0"/>
                                  </p:stCondLst>
                                  <p:childTnLst>
                                    <p:set>
                                      <p:cBhvr>
                                        <p:cTn id="6364" dur="1" fill="hold">
                                          <p:stCondLst>
                                            <p:cond delay="0"/>
                                          </p:stCondLst>
                                        </p:cTn>
                                        <p:tgtEl>
                                          <p:spTgt spid="647"/>
                                        </p:tgtEl>
                                        <p:attrNameLst>
                                          <p:attrName>style.visibility</p:attrName>
                                        </p:attrNameLst>
                                      </p:cBhvr>
                                      <p:to>
                                        <p:strVal val="hidden"/>
                                      </p:to>
                                    </p:set>
                                  </p:childTnLst>
                                </p:cTn>
                              </p:par>
                              <p:par>
                                <p:cTn id="6365" presetID="1" presetClass="exit" presetSubtype="0" fill="hold" grpId="4" nodeType="withEffect">
                                  <p:stCondLst>
                                    <p:cond delay="0"/>
                                  </p:stCondLst>
                                  <p:childTnLst>
                                    <p:set>
                                      <p:cBhvr>
                                        <p:cTn id="6366" dur="1" fill="hold">
                                          <p:stCondLst>
                                            <p:cond delay="0"/>
                                          </p:stCondLst>
                                        </p:cTn>
                                        <p:tgtEl>
                                          <p:spTgt spid="650"/>
                                        </p:tgtEl>
                                        <p:attrNameLst>
                                          <p:attrName>style.visibility</p:attrName>
                                        </p:attrNameLst>
                                      </p:cBhvr>
                                      <p:to>
                                        <p:strVal val="hidden"/>
                                      </p:to>
                                    </p:set>
                                  </p:childTnLst>
                                </p:cTn>
                              </p:par>
                              <p:par>
                                <p:cTn id="6367" presetID="1" presetClass="exit" presetSubtype="0" fill="hold" grpId="4" nodeType="withEffect">
                                  <p:stCondLst>
                                    <p:cond delay="0"/>
                                  </p:stCondLst>
                                  <p:childTnLst>
                                    <p:set>
                                      <p:cBhvr>
                                        <p:cTn id="6368" dur="1" fill="hold">
                                          <p:stCondLst>
                                            <p:cond delay="0"/>
                                          </p:stCondLst>
                                        </p:cTn>
                                        <p:tgtEl>
                                          <p:spTgt spid="649"/>
                                        </p:tgtEl>
                                        <p:attrNameLst>
                                          <p:attrName>style.visibility</p:attrName>
                                        </p:attrNameLst>
                                      </p:cBhvr>
                                      <p:to>
                                        <p:strVal val="hidden"/>
                                      </p:to>
                                    </p:set>
                                  </p:childTnLst>
                                </p:cTn>
                              </p:par>
                              <p:par>
                                <p:cTn id="6369" presetID="1" presetClass="exit" presetSubtype="0" fill="hold" grpId="4" nodeType="withEffect">
                                  <p:stCondLst>
                                    <p:cond delay="0"/>
                                  </p:stCondLst>
                                  <p:childTnLst>
                                    <p:set>
                                      <p:cBhvr>
                                        <p:cTn id="6370" dur="1" fill="hold">
                                          <p:stCondLst>
                                            <p:cond delay="0"/>
                                          </p:stCondLst>
                                        </p:cTn>
                                        <p:tgtEl>
                                          <p:spTgt spid="652"/>
                                        </p:tgtEl>
                                        <p:attrNameLst>
                                          <p:attrName>style.visibility</p:attrName>
                                        </p:attrNameLst>
                                      </p:cBhvr>
                                      <p:to>
                                        <p:strVal val="hidden"/>
                                      </p:to>
                                    </p:set>
                                  </p:childTnLst>
                                </p:cTn>
                              </p:par>
                              <p:par>
                                <p:cTn id="6371" presetID="1" presetClass="exit" presetSubtype="0" fill="hold" grpId="4" nodeType="withEffect">
                                  <p:stCondLst>
                                    <p:cond delay="0"/>
                                  </p:stCondLst>
                                  <p:childTnLst>
                                    <p:set>
                                      <p:cBhvr>
                                        <p:cTn id="6372" dur="1" fill="hold">
                                          <p:stCondLst>
                                            <p:cond delay="0"/>
                                          </p:stCondLst>
                                        </p:cTn>
                                        <p:tgtEl>
                                          <p:spTgt spid="651"/>
                                        </p:tgtEl>
                                        <p:attrNameLst>
                                          <p:attrName>style.visibility</p:attrName>
                                        </p:attrNameLst>
                                      </p:cBhvr>
                                      <p:to>
                                        <p:strVal val="hidden"/>
                                      </p:to>
                                    </p:set>
                                  </p:childTnLst>
                                </p:cTn>
                              </p:par>
                              <p:par>
                                <p:cTn id="6373" presetID="1" presetClass="exit" presetSubtype="0" fill="hold" grpId="4" nodeType="withEffect">
                                  <p:stCondLst>
                                    <p:cond delay="0"/>
                                  </p:stCondLst>
                                  <p:childTnLst>
                                    <p:set>
                                      <p:cBhvr>
                                        <p:cTn id="6374" dur="1" fill="hold">
                                          <p:stCondLst>
                                            <p:cond delay="0"/>
                                          </p:stCondLst>
                                        </p:cTn>
                                        <p:tgtEl>
                                          <p:spTgt spid="654"/>
                                        </p:tgtEl>
                                        <p:attrNameLst>
                                          <p:attrName>style.visibility</p:attrName>
                                        </p:attrNameLst>
                                      </p:cBhvr>
                                      <p:to>
                                        <p:strVal val="hidden"/>
                                      </p:to>
                                    </p:set>
                                  </p:childTnLst>
                                </p:cTn>
                              </p:par>
                              <p:par>
                                <p:cTn id="6375" presetID="1" presetClass="exit" presetSubtype="0" fill="hold" grpId="4" nodeType="withEffect">
                                  <p:stCondLst>
                                    <p:cond delay="0"/>
                                  </p:stCondLst>
                                  <p:childTnLst>
                                    <p:set>
                                      <p:cBhvr>
                                        <p:cTn id="6376" dur="1" fill="hold">
                                          <p:stCondLst>
                                            <p:cond delay="0"/>
                                          </p:stCondLst>
                                        </p:cTn>
                                        <p:tgtEl>
                                          <p:spTgt spid="653"/>
                                        </p:tgtEl>
                                        <p:attrNameLst>
                                          <p:attrName>style.visibility</p:attrName>
                                        </p:attrNameLst>
                                      </p:cBhvr>
                                      <p:to>
                                        <p:strVal val="hidden"/>
                                      </p:to>
                                    </p:set>
                                  </p:childTnLst>
                                </p:cTn>
                              </p:par>
                              <p:par>
                                <p:cTn id="6377" presetID="1" presetClass="exit" presetSubtype="0" fill="hold" grpId="4" nodeType="withEffect">
                                  <p:stCondLst>
                                    <p:cond delay="0"/>
                                  </p:stCondLst>
                                  <p:childTnLst>
                                    <p:set>
                                      <p:cBhvr>
                                        <p:cTn id="6378" dur="1" fill="hold">
                                          <p:stCondLst>
                                            <p:cond delay="0"/>
                                          </p:stCondLst>
                                        </p:cTn>
                                        <p:tgtEl>
                                          <p:spTgt spid="656"/>
                                        </p:tgtEl>
                                        <p:attrNameLst>
                                          <p:attrName>style.visibility</p:attrName>
                                        </p:attrNameLst>
                                      </p:cBhvr>
                                      <p:to>
                                        <p:strVal val="hidden"/>
                                      </p:to>
                                    </p:set>
                                  </p:childTnLst>
                                </p:cTn>
                              </p:par>
                              <p:par>
                                <p:cTn id="6379" presetID="1" presetClass="exit" presetSubtype="0" fill="hold" grpId="4" nodeType="withEffect">
                                  <p:stCondLst>
                                    <p:cond delay="0"/>
                                  </p:stCondLst>
                                  <p:childTnLst>
                                    <p:set>
                                      <p:cBhvr>
                                        <p:cTn id="6380" dur="1" fill="hold">
                                          <p:stCondLst>
                                            <p:cond delay="0"/>
                                          </p:stCondLst>
                                        </p:cTn>
                                        <p:tgtEl>
                                          <p:spTgt spid="655"/>
                                        </p:tgtEl>
                                        <p:attrNameLst>
                                          <p:attrName>style.visibility</p:attrName>
                                        </p:attrNameLst>
                                      </p:cBhvr>
                                      <p:to>
                                        <p:strVal val="hidden"/>
                                      </p:to>
                                    </p:set>
                                  </p:childTnLst>
                                </p:cTn>
                              </p:par>
                              <p:par>
                                <p:cTn id="6381" presetID="1" presetClass="exit" presetSubtype="0" fill="hold" grpId="4" nodeType="withEffect">
                                  <p:stCondLst>
                                    <p:cond delay="0"/>
                                  </p:stCondLst>
                                  <p:childTnLst>
                                    <p:set>
                                      <p:cBhvr>
                                        <p:cTn id="6382" dur="1" fill="hold">
                                          <p:stCondLst>
                                            <p:cond delay="0"/>
                                          </p:stCondLst>
                                        </p:cTn>
                                        <p:tgtEl>
                                          <p:spTgt spid="658"/>
                                        </p:tgtEl>
                                        <p:attrNameLst>
                                          <p:attrName>style.visibility</p:attrName>
                                        </p:attrNameLst>
                                      </p:cBhvr>
                                      <p:to>
                                        <p:strVal val="hidden"/>
                                      </p:to>
                                    </p:set>
                                  </p:childTnLst>
                                </p:cTn>
                              </p:par>
                              <p:par>
                                <p:cTn id="6383" presetID="1" presetClass="exit" presetSubtype="0" fill="hold" grpId="4" nodeType="withEffect">
                                  <p:stCondLst>
                                    <p:cond delay="0"/>
                                  </p:stCondLst>
                                  <p:childTnLst>
                                    <p:set>
                                      <p:cBhvr>
                                        <p:cTn id="6384" dur="1" fill="hold">
                                          <p:stCondLst>
                                            <p:cond delay="0"/>
                                          </p:stCondLst>
                                        </p:cTn>
                                        <p:tgtEl>
                                          <p:spTgt spid="657"/>
                                        </p:tgtEl>
                                        <p:attrNameLst>
                                          <p:attrName>style.visibility</p:attrName>
                                        </p:attrNameLst>
                                      </p:cBhvr>
                                      <p:to>
                                        <p:strVal val="hidden"/>
                                      </p:to>
                                    </p:set>
                                  </p:childTnLst>
                                </p:cTn>
                              </p:par>
                              <p:par>
                                <p:cTn id="6385" presetID="1" presetClass="exit" presetSubtype="0" fill="hold" grpId="4" nodeType="withEffect">
                                  <p:stCondLst>
                                    <p:cond delay="0"/>
                                  </p:stCondLst>
                                  <p:childTnLst>
                                    <p:set>
                                      <p:cBhvr>
                                        <p:cTn id="6386" dur="1" fill="hold">
                                          <p:stCondLst>
                                            <p:cond delay="0"/>
                                          </p:stCondLst>
                                        </p:cTn>
                                        <p:tgtEl>
                                          <p:spTgt spid="659"/>
                                        </p:tgtEl>
                                        <p:attrNameLst>
                                          <p:attrName>style.visibility</p:attrName>
                                        </p:attrNameLst>
                                      </p:cBhvr>
                                      <p:to>
                                        <p:strVal val="hidden"/>
                                      </p:to>
                                    </p:set>
                                  </p:childTnLst>
                                </p:cTn>
                              </p:par>
                              <p:par>
                                <p:cTn id="6387" presetID="1" presetClass="exit" presetSubtype="0" fill="hold" grpId="4" nodeType="withEffect">
                                  <p:stCondLst>
                                    <p:cond delay="0"/>
                                  </p:stCondLst>
                                  <p:childTnLst>
                                    <p:set>
                                      <p:cBhvr>
                                        <p:cTn id="6388" dur="1" fill="hold">
                                          <p:stCondLst>
                                            <p:cond delay="0"/>
                                          </p:stCondLst>
                                        </p:cTn>
                                        <p:tgtEl>
                                          <p:spTgt spid="660"/>
                                        </p:tgtEl>
                                        <p:attrNameLst>
                                          <p:attrName>style.visibility</p:attrName>
                                        </p:attrNameLst>
                                      </p:cBhvr>
                                      <p:to>
                                        <p:strVal val="hidden"/>
                                      </p:to>
                                    </p:set>
                                  </p:childTnLst>
                                </p:cTn>
                              </p:par>
                              <p:par>
                                <p:cTn id="6389" presetID="1" presetClass="exit" presetSubtype="0" fill="hold" grpId="4" nodeType="withEffect">
                                  <p:stCondLst>
                                    <p:cond delay="0"/>
                                  </p:stCondLst>
                                  <p:childTnLst>
                                    <p:set>
                                      <p:cBhvr>
                                        <p:cTn id="6390" dur="1" fill="hold">
                                          <p:stCondLst>
                                            <p:cond delay="0"/>
                                          </p:stCondLst>
                                        </p:cTn>
                                        <p:tgtEl>
                                          <p:spTgt spid="662"/>
                                        </p:tgtEl>
                                        <p:attrNameLst>
                                          <p:attrName>style.visibility</p:attrName>
                                        </p:attrNameLst>
                                      </p:cBhvr>
                                      <p:to>
                                        <p:strVal val="hidden"/>
                                      </p:to>
                                    </p:set>
                                  </p:childTnLst>
                                </p:cTn>
                              </p:par>
                              <p:par>
                                <p:cTn id="6391" presetID="1" presetClass="exit" presetSubtype="0" fill="hold" grpId="4" nodeType="withEffect">
                                  <p:stCondLst>
                                    <p:cond delay="0"/>
                                  </p:stCondLst>
                                  <p:childTnLst>
                                    <p:set>
                                      <p:cBhvr>
                                        <p:cTn id="6392" dur="1" fill="hold">
                                          <p:stCondLst>
                                            <p:cond delay="0"/>
                                          </p:stCondLst>
                                        </p:cTn>
                                        <p:tgtEl>
                                          <p:spTgt spid="661"/>
                                        </p:tgtEl>
                                        <p:attrNameLst>
                                          <p:attrName>style.visibility</p:attrName>
                                        </p:attrNameLst>
                                      </p:cBhvr>
                                      <p:to>
                                        <p:strVal val="hidden"/>
                                      </p:to>
                                    </p:set>
                                  </p:childTnLst>
                                </p:cTn>
                              </p:par>
                              <p:par>
                                <p:cTn id="6393" presetID="1" presetClass="exit" presetSubtype="0" fill="hold" grpId="4" nodeType="withEffect">
                                  <p:stCondLst>
                                    <p:cond delay="0"/>
                                  </p:stCondLst>
                                  <p:childTnLst>
                                    <p:set>
                                      <p:cBhvr>
                                        <p:cTn id="6394" dur="1" fill="hold">
                                          <p:stCondLst>
                                            <p:cond delay="0"/>
                                          </p:stCondLst>
                                        </p:cTn>
                                        <p:tgtEl>
                                          <p:spTgt spid="664"/>
                                        </p:tgtEl>
                                        <p:attrNameLst>
                                          <p:attrName>style.visibility</p:attrName>
                                        </p:attrNameLst>
                                      </p:cBhvr>
                                      <p:to>
                                        <p:strVal val="hidden"/>
                                      </p:to>
                                    </p:set>
                                  </p:childTnLst>
                                </p:cTn>
                              </p:par>
                              <p:par>
                                <p:cTn id="6395" presetID="1" presetClass="exit" presetSubtype="0" fill="hold" grpId="4" nodeType="withEffect">
                                  <p:stCondLst>
                                    <p:cond delay="0"/>
                                  </p:stCondLst>
                                  <p:childTnLst>
                                    <p:set>
                                      <p:cBhvr>
                                        <p:cTn id="6396" dur="1" fill="hold">
                                          <p:stCondLst>
                                            <p:cond delay="0"/>
                                          </p:stCondLst>
                                        </p:cTn>
                                        <p:tgtEl>
                                          <p:spTgt spid="663"/>
                                        </p:tgtEl>
                                        <p:attrNameLst>
                                          <p:attrName>style.visibility</p:attrName>
                                        </p:attrNameLst>
                                      </p:cBhvr>
                                      <p:to>
                                        <p:strVal val="hidden"/>
                                      </p:to>
                                    </p:set>
                                  </p:childTnLst>
                                </p:cTn>
                              </p:par>
                              <p:par>
                                <p:cTn id="6397" presetID="1" presetClass="exit" presetSubtype="0" fill="hold" grpId="4" nodeType="withEffect">
                                  <p:stCondLst>
                                    <p:cond delay="0"/>
                                  </p:stCondLst>
                                  <p:childTnLst>
                                    <p:set>
                                      <p:cBhvr>
                                        <p:cTn id="6398" dur="1" fill="hold">
                                          <p:stCondLst>
                                            <p:cond delay="0"/>
                                          </p:stCondLst>
                                        </p:cTn>
                                        <p:tgtEl>
                                          <p:spTgt spid="666"/>
                                        </p:tgtEl>
                                        <p:attrNameLst>
                                          <p:attrName>style.visibility</p:attrName>
                                        </p:attrNameLst>
                                      </p:cBhvr>
                                      <p:to>
                                        <p:strVal val="hidden"/>
                                      </p:to>
                                    </p:set>
                                  </p:childTnLst>
                                </p:cTn>
                              </p:par>
                              <p:par>
                                <p:cTn id="6399" presetID="1" presetClass="exit" presetSubtype="0" fill="hold" grpId="4" nodeType="withEffect">
                                  <p:stCondLst>
                                    <p:cond delay="0"/>
                                  </p:stCondLst>
                                  <p:childTnLst>
                                    <p:set>
                                      <p:cBhvr>
                                        <p:cTn id="6400" dur="1" fill="hold">
                                          <p:stCondLst>
                                            <p:cond delay="0"/>
                                          </p:stCondLst>
                                        </p:cTn>
                                        <p:tgtEl>
                                          <p:spTgt spid="665"/>
                                        </p:tgtEl>
                                        <p:attrNameLst>
                                          <p:attrName>style.visibility</p:attrName>
                                        </p:attrNameLst>
                                      </p:cBhvr>
                                      <p:to>
                                        <p:strVal val="hidden"/>
                                      </p:to>
                                    </p:set>
                                  </p:childTnLst>
                                </p:cTn>
                              </p:par>
                              <p:par>
                                <p:cTn id="6401" presetID="1" presetClass="exit" presetSubtype="0" fill="hold" grpId="4" nodeType="withEffect">
                                  <p:stCondLst>
                                    <p:cond delay="0"/>
                                  </p:stCondLst>
                                  <p:childTnLst>
                                    <p:set>
                                      <p:cBhvr>
                                        <p:cTn id="6402" dur="1" fill="hold">
                                          <p:stCondLst>
                                            <p:cond delay="0"/>
                                          </p:stCondLst>
                                        </p:cTn>
                                        <p:tgtEl>
                                          <p:spTgt spid="668"/>
                                        </p:tgtEl>
                                        <p:attrNameLst>
                                          <p:attrName>style.visibility</p:attrName>
                                        </p:attrNameLst>
                                      </p:cBhvr>
                                      <p:to>
                                        <p:strVal val="hidden"/>
                                      </p:to>
                                    </p:set>
                                  </p:childTnLst>
                                </p:cTn>
                              </p:par>
                              <p:par>
                                <p:cTn id="6403" presetID="1" presetClass="exit" presetSubtype="0" fill="hold" grpId="4" nodeType="withEffect">
                                  <p:stCondLst>
                                    <p:cond delay="0"/>
                                  </p:stCondLst>
                                  <p:childTnLst>
                                    <p:set>
                                      <p:cBhvr>
                                        <p:cTn id="6404" dur="1" fill="hold">
                                          <p:stCondLst>
                                            <p:cond delay="0"/>
                                          </p:stCondLst>
                                        </p:cTn>
                                        <p:tgtEl>
                                          <p:spTgt spid="667"/>
                                        </p:tgtEl>
                                        <p:attrNameLst>
                                          <p:attrName>style.visibility</p:attrName>
                                        </p:attrNameLst>
                                      </p:cBhvr>
                                      <p:to>
                                        <p:strVal val="hidden"/>
                                      </p:to>
                                    </p:set>
                                  </p:childTnLst>
                                </p:cTn>
                              </p:par>
                              <p:par>
                                <p:cTn id="6405" presetID="1" presetClass="exit" presetSubtype="0" fill="hold" grpId="4" nodeType="withEffect">
                                  <p:stCondLst>
                                    <p:cond delay="0"/>
                                  </p:stCondLst>
                                  <p:childTnLst>
                                    <p:set>
                                      <p:cBhvr>
                                        <p:cTn id="6406" dur="1" fill="hold">
                                          <p:stCondLst>
                                            <p:cond delay="0"/>
                                          </p:stCondLst>
                                        </p:cTn>
                                        <p:tgtEl>
                                          <p:spTgt spid="670"/>
                                        </p:tgtEl>
                                        <p:attrNameLst>
                                          <p:attrName>style.visibility</p:attrName>
                                        </p:attrNameLst>
                                      </p:cBhvr>
                                      <p:to>
                                        <p:strVal val="hidden"/>
                                      </p:to>
                                    </p:set>
                                  </p:childTnLst>
                                </p:cTn>
                              </p:par>
                              <p:par>
                                <p:cTn id="6407" presetID="1" presetClass="exit" presetSubtype="0" fill="hold" grpId="4" nodeType="withEffect">
                                  <p:stCondLst>
                                    <p:cond delay="0"/>
                                  </p:stCondLst>
                                  <p:childTnLst>
                                    <p:set>
                                      <p:cBhvr>
                                        <p:cTn id="6408" dur="1" fill="hold">
                                          <p:stCondLst>
                                            <p:cond delay="0"/>
                                          </p:stCondLst>
                                        </p:cTn>
                                        <p:tgtEl>
                                          <p:spTgt spid="669"/>
                                        </p:tgtEl>
                                        <p:attrNameLst>
                                          <p:attrName>style.visibility</p:attrName>
                                        </p:attrNameLst>
                                      </p:cBhvr>
                                      <p:to>
                                        <p:strVal val="hidden"/>
                                      </p:to>
                                    </p:set>
                                  </p:childTnLst>
                                </p:cTn>
                              </p:par>
                              <p:par>
                                <p:cTn id="6409" presetID="1" presetClass="exit" presetSubtype="0" fill="hold" grpId="4" nodeType="withEffect">
                                  <p:stCondLst>
                                    <p:cond delay="0"/>
                                  </p:stCondLst>
                                  <p:childTnLst>
                                    <p:set>
                                      <p:cBhvr>
                                        <p:cTn id="6410" dur="1" fill="hold">
                                          <p:stCondLst>
                                            <p:cond delay="0"/>
                                          </p:stCondLst>
                                        </p:cTn>
                                        <p:tgtEl>
                                          <p:spTgt spid="672"/>
                                        </p:tgtEl>
                                        <p:attrNameLst>
                                          <p:attrName>style.visibility</p:attrName>
                                        </p:attrNameLst>
                                      </p:cBhvr>
                                      <p:to>
                                        <p:strVal val="hidden"/>
                                      </p:to>
                                    </p:set>
                                  </p:childTnLst>
                                </p:cTn>
                              </p:par>
                              <p:par>
                                <p:cTn id="6411" presetID="1" presetClass="exit" presetSubtype="0" fill="hold" grpId="4" nodeType="withEffect">
                                  <p:stCondLst>
                                    <p:cond delay="0"/>
                                  </p:stCondLst>
                                  <p:childTnLst>
                                    <p:set>
                                      <p:cBhvr>
                                        <p:cTn id="6412" dur="1" fill="hold">
                                          <p:stCondLst>
                                            <p:cond delay="0"/>
                                          </p:stCondLst>
                                        </p:cTn>
                                        <p:tgtEl>
                                          <p:spTgt spid="671"/>
                                        </p:tgtEl>
                                        <p:attrNameLst>
                                          <p:attrName>style.visibility</p:attrName>
                                        </p:attrNameLst>
                                      </p:cBhvr>
                                      <p:to>
                                        <p:strVal val="hidden"/>
                                      </p:to>
                                    </p:set>
                                  </p:childTnLst>
                                </p:cTn>
                              </p:par>
                              <p:par>
                                <p:cTn id="6413" presetID="1" presetClass="exit" presetSubtype="0" fill="hold" grpId="4" nodeType="withEffect">
                                  <p:stCondLst>
                                    <p:cond delay="0"/>
                                  </p:stCondLst>
                                  <p:childTnLst>
                                    <p:set>
                                      <p:cBhvr>
                                        <p:cTn id="6414" dur="1" fill="hold">
                                          <p:stCondLst>
                                            <p:cond delay="0"/>
                                          </p:stCondLst>
                                        </p:cTn>
                                        <p:tgtEl>
                                          <p:spTgt spid="674"/>
                                        </p:tgtEl>
                                        <p:attrNameLst>
                                          <p:attrName>style.visibility</p:attrName>
                                        </p:attrNameLst>
                                      </p:cBhvr>
                                      <p:to>
                                        <p:strVal val="hidden"/>
                                      </p:to>
                                    </p:set>
                                  </p:childTnLst>
                                </p:cTn>
                              </p:par>
                              <p:par>
                                <p:cTn id="6415" presetID="1" presetClass="exit" presetSubtype="0" fill="hold" grpId="4" nodeType="withEffect">
                                  <p:stCondLst>
                                    <p:cond delay="0"/>
                                  </p:stCondLst>
                                  <p:childTnLst>
                                    <p:set>
                                      <p:cBhvr>
                                        <p:cTn id="6416" dur="1" fill="hold">
                                          <p:stCondLst>
                                            <p:cond delay="0"/>
                                          </p:stCondLst>
                                        </p:cTn>
                                        <p:tgtEl>
                                          <p:spTgt spid="673"/>
                                        </p:tgtEl>
                                        <p:attrNameLst>
                                          <p:attrName>style.visibility</p:attrName>
                                        </p:attrNameLst>
                                      </p:cBhvr>
                                      <p:to>
                                        <p:strVal val="hidden"/>
                                      </p:to>
                                    </p:set>
                                  </p:childTnLst>
                                </p:cTn>
                              </p:par>
                              <p:par>
                                <p:cTn id="6417" presetID="1" presetClass="exit" presetSubtype="0" fill="hold" grpId="4" nodeType="withEffect">
                                  <p:stCondLst>
                                    <p:cond delay="0"/>
                                  </p:stCondLst>
                                  <p:childTnLst>
                                    <p:set>
                                      <p:cBhvr>
                                        <p:cTn id="6418" dur="1" fill="hold">
                                          <p:stCondLst>
                                            <p:cond delay="0"/>
                                          </p:stCondLst>
                                        </p:cTn>
                                        <p:tgtEl>
                                          <p:spTgt spid="676"/>
                                        </p:tgtEl>
                                        <p:attrNameLst>
                                          <p:attrName>style.visibility</p:attrName>
                                        </p:attrNameLst>
                                      </p:cBhvr>
                                      <p:to>
                                        <p:strVal val="hidden"/>
                                      </p:to>
                                    </p:set>
                                  </p:childTnLst>
                                </p:cTn>
                              </p:par>
                              <p:par>
                                <p:cTn id="6419" presetID="1" presetClass="exit" presetSubtype="0" fill="hold" grpId="4" nodeType="withEffect">
                                  <p:stCondLst>
                                    <p:cond delay="0"/>
                                  </p:stCondLst>
                                  <p:childTnLst>
                                    <p:set>
                                      <p:cBhvr>
                                        <p:cTn id="6420" dur="1" fill="hold">
                                          <p:stCondLst>
                                            <p:cond delay="0"/>
                                          </p:stCondLst>
                                        </p:cTn>
                                        <p:tgtEl>
                                          <p:spTgt spid="675"/>
                                        </p:tgtEl>
                                        <p:attrNameLst>
                                          <p:attrName>style.visibility</p:attrName>
                                        </p:attrNameLst>
                                      </p:cBhvr>
                                      <p:to>
                                        <p:strVal val="hidden"/>
                                      </p:to>
                                    </p:set>
                                  </p:childTnLst>
                                </p:cTn>
                              </p:par>
                              <p:par>
                                <p:cTn id="6421" presetID="1" presetClass="exit" presetSubtype="0" fill="hold" grpId="4" nodeType="withEffect">
                                  <p:stCondLst>
                                    <p:cond delay="0"/>
                                  </p:stCondLst>
                                  <p:childTnLst>
                                    <p:set>
                                      <p:cBhvr>
                                        <p:cTn id="6422" dur="1" fill="hold">
                                          <p:stCondLst>
                                            <p:cond delay="0"/>
                                          </p:stCondLst>
                                        </p:cTn>
                                        <p:tgtEl>
                                          <p:spTgt spid="678"/>
                                        </p:tgtEl>
                                        <p:attrNameLst>
                                          <p:attrName>style.visibility</p:attrName>
                                        </p:attrNameLst>
                                      </p:cBhvr>
                                      <p:to>
                                        <p:strVal val="hidden"/>
                                      </p:to>
                                    </p:set>
                                  </p:childTnLst>
                                </p:cTn>
                              </p:par>
                              <p:par>
                                <p:cTn id="6423" presetID="1" presetClass="exit" presetSubtype="0" fill="hold" grpId="4" nodeType="withEffect">
                                  <p:stCondLst>
                                    <p:cond delay="0"/>
                                  </p:stCondLst>
                                  <p:childTnLst>
                                    <p:set>
                                      <p:cBhvr>
                                        <p:cTn id="6424" dur="1" fill="hold">
                                          <p:stCondLst>
                                            <p:cond delay="0"/>
                                          </p:stCondLst>
                                        </p:cTn>
                                        <p:tgtEl>
                                          <p:spTgt spid="677"/>
                                        </p:tgtEl>
                                        <p:attrNameLst>
                                          <p:attrName>style.visibility</p:attrName>
                                        </p:attrNameLst>
                                      </p:cBhvr>
                                      <p:to>
                                        <p:strVal val="hidden"/>
                                      </p:to>
                                    </p:set>
                                  </p:childTnLst>
                                </p:cTn>
                              </p:par>
                              <p:par>
                                <p:cTn id="6425" presetID="1" presetClass="exit" presetSubtype="0" fill="hold" grpId="4" nodeType="withEffect">
                                  <p:stCondLst>
                                    <p:cond delay="0"/>
                                  </p:stCondLst>
                                  <p:childTnLst>
                                    <p:set>
                                      <p:cBhvr>
                                        <p:cTn id="6426" dur="1" fill="hold">
                                          <p:stCondLst>
                                            <p:cond delay="0"/>
                                          </p:stCondLst>
                                        </p:cTn>
                                        <p:tgtEl>
                                          <p:spTgt spid="679"/>
                                        </p:tgtEl>
                                        <p:attrNameLst>
                                          <p:attrName>style.visibility</p:attrName>
                                        </p:attrNameLst>
                                      </p:cBhvr>
                                      <p:to>
                                        <p:strVal val="hidden"/>
                                      </p:to>
                                    </p:set>
                                  </p:childTnLst>
                                </p:cTn>
                              </p:par>
                              <p:par>
                                <p:cTn id="6427" presetID="1" presetClass="exit" presetSubtype="0" fill="hold" grpId="4" nodeType="withEffect">
                                  <p:stCondLst>
                                    <p:cond delay="0"/>
                                  </p:stCondLst>
                                  <p:childTnLst>
                                    <p:set>
                                      <p:cBhvr>
                                        <p:cTn id="6428" dur="1" fill="hold">
                                          <p:stCondLst>
                                            <p:cond delay="0"/>
                                          </p:stCondLst>
                                        </p:cTn>
                                        <p:tgtEl>
                                          <p:spTgt spid="680"/>
                                        </p:tgtEl>
                                        <p:attrNameLst>
                                          <p:attrName>style.visibility</p:attrName>
                                        </p:attrNameLst>
                                      </p:cBhvr>
                                      <p:to>
                                        <p:strVal val="hidden"/>
                                      </p:to>
                                    </p:set>
                                  </p:childTnLst>
                                </p:cTn>
                              </p:par>
                              <p:par>
                                <p:cTn id="6429" presetID="1" presetClass="exit" presetSubtype="0" fill="hold" grpId="4" nodeType="withEffect">
                                  <p:stCondLst>
                                    <p:cond delay="0"/>
                                  </p:stCondLst>
                                  <p:childTnLst>
                                    <p:set>
                                      <p:cBhvr>
                                        <p:cTn id="6430" dur="1" fill="hold">
                                          <p:stCondLst>
                                            <p:cond delay="0"/>
                                          </p:stCondLst>
                                        </p:cTn>
                                        <p:tgtEl>
                                          <p:spTgt spid="682"/>
                                        </p:tgtEl>
                                        <p:attrNameLst>
                                          <p:attrName>style.visibility</p:attrName>
                                        </p:attrNameLst>
                                      </p:cBhvr>
                                      <p:to>
                                        <p:strVal val="hidden"/>
                                      </p:to>
                                    </p:set>
                                  </p:childTnLst>
                                </p:cTn>
                              </p:par>
                              <p:par>
                                <p:cTn id="6431" presetID="1" presetClass="exit" presetSubtype="0" fill="hold" grpId="4" nodeType="withEffect">
                                  <p:stCondLst>
                                    <p:cond delay="0"/>
                                  </p:stCondLst>
                                  <p:childTnLst>
                                    <p:set>
                                      <p:cBhvr>
                                        <p:cTn id="6432" dur="1" fill="hold">
                                          <p:stCondLst>
                                            <p:cond delay="0"/>
                                          </p:stCondLst>
                                        </p:cTn>
                                        <p:tgtEl>
                                          <p:spTgt spid="681"/>
                                        </p:tgtEl>
                                        <p:attrNameLst>
                                          <p:attrName>style.visibility</p:attrName>
                                        </p:attrNameLst>
                                      </p:cBhvr>
                                      <p:to>
                                        <p:strVal val="hidden"/>
                                      </p:to>
                                    </p:set>
                                  </p:childTnLst>
                                </p:cTn>
                              </p:par>
                              <p:par>
                                <p:cTn id="6433" presetID="1" presetClass="exit" presetSubtype="0" fill="hold" grpId="4" nodeType="withEffect">
                                  <p:stCondLst>
                                    <p:cond delay="0"/>
                                  </p:stCondLst>
                                  <p:childTnLst>
                                    <p:set>
                                      <p:cBhvr>
                                        <p:cTn id="6434" dur="1" fill="hold">
                                          <p:stCondLst>
                                            <p:cond delay="0"/>
                                          </p:stCondLst>
                                        </p:cTn>
                                        <p:tgtEl>
                                          <p:spTgt spid="684"/>
                                        </p:tgtEl>
                                        <p:attrNameLst>
                                          <p:attrName>style.visibility</p:attrName>
                                        </p:attrNameLst>
                                      </p:cBhvr>
                                      <p:to>
                                        <p:strVal val="hidden"/>
                                      </p:to>
                                    </p:set>
                                  </p:childTnLst>
                                </p:cTn>
                              </p:par>
                              <p:par>
                                <p:cTn id="6435" presetID="1" presetClass="exit" presetSubtype="0" fill="hold" grpId="4" nodeType="withEffect">
                                  <p:stCondLst>
                                    <p:cond delay="0"/>
                                  </p:stCondLst>
                                  <p:childTnLst>
                                    <p:set>
                                      <p:cBhvr>
                                        <p:cTn id="6436" dur="1" fill="hold">
                                          <p:stCondLst>
                                            <p:cond delay="0"/>
                                          </p:stCondLst>
                                        </p:cTn>
                                        <p:tgtEl>
                                          <p:spTgt spid="683"/>
                                        </p:tgtEl>
                                        <p:attrNameLst>
                                          <p:attrName>style.visibility</p:attrName>
                                        </p:attrNameLst>
                                      </p:cBhvr>
                                      <p:to>
                                        <p:strVal val="hidden"/>
                                      </p:to>
                                    </p:set>
                                  </p:childTnLst>
                                </p:cTn>
                              </p:par>
                              <p:par>
                                <p:cTn id="6437" presetID="1" presetClass="exit" presetSubtype="0" fill="hold" grpId="4" nodeType="withEffect">
                                  <p:stCondLst>
                                    <p:cond delay="0"/>
                                  </p:stCondLst>
                                  <p:childTnLst>
                                    <p:set>
                                      <p:cBhvr>
                                        <p:cTn id="6438" dur="1" fill="hold">
                                          <p:stCondLst>
                                            <p:cond delay="0"/>
                                          </p:stCondLst>
                                        </p:cTn>
                                        <p:tgtEl>
                                          <p:spTgt spid="686"/>
                                        </p:tgtEl>
                                        <p:attrNameLst>
                                          <p:attrName>style.visibility</p:attrName>
                                        </p:attrNameLst>
                                      </p:cBhvr>
                                      <p:to>
                                        <p:strVal val="hidden"/>
                                      </p:to>
                                    </p:set>
                                  </p:childTnLst>
                                </p:cTn>
                              </p:par>
                              <p:par>
                                <p:cTn id="6439" presetID="1" presetClass="exit" presetSubtype="0" fill="hold" grpId="4" nodeType="withEffect">
                                  <p:stCondLst>
                                    <p:cond delay="0"/>
                                  </p:stCondLst>
                                  <p:childTnLst>
                                    <p:set>
                                      <p:cBhvr>
                                        <p:cTn id="6440" dur="1" fill="hold">
                                          <p:stCondLst>
                                            <p:cond delay="0"/>
                                          </p:stCondLst>
                                        </p:cTn>
                                        <p:tgtEl>
                                          <p:spTgt spid="685"/>
                                        </p:tgtEl>
                                        <p:attrNameLst>
                                          <p:attrName>style.visibility</p:attrName>
                                        </p:attrNameLst>
                                      </p:cBhvr>
                                      <p:to>
                                        <p:strVal val="hidden"/>
                                      </p:to>
                                    </p:set>
                                  </p:childTnLst>
                                </p:cTn>
                              </p:par>
                              <p:par>
                                <p:cTn id="6441" presetID="1" presetClass="exit" presetSubtype="0" fill="hold" grpId="4" nodeType="withEffect">
                                  <p:stCondLst>
                                    <p:cond delay="0"/>
                                  </p:stCondLst>
                                  <p:childTnLst>
                                    <p:set>
                                      <p:cBhvr>
                                        <p:cTn id="6442" dur="1" fill="hold">
                                          <p:stCondLst>
                                            <p:cond delay="0"/>
                                          </p:stCondLst>
                                        </p:cTn>
                                        <p:tgtEl>
                                          <p:spTgt spid="688"/>
                                        </p:tgtEl>
                                        <p:attrNameLst>
                                          <p:attrName>style.visibility</p:attrName>
                                        </p:attrNameLst>
                                      </p:cBhvr>
                                      <p:to>
                                        <p:strVal val="hidden"/>
                                      </p:to>
                                    </p:set>
                                  </p:childTnLst>
                                </p:cTn>
                              </p:par>
                              <p:par>
                                <p:cTn id="6443" presetID="1" presetClass="exit" presetSubtype="0" fill="hold" grpId="4" nodeType="withEffect">
                                  <p:stCondLst>
                                    <p:cond delay="0"/>
                                  </p:stCondLst>
                                  <p:childTnLst>
                                    <p:set>
                                      <p:cBhvr>
                                        <p:cTn id="6444" dur="1" fill="hold">
                                          <p:stCondLst>
                                            <p:cond delay="0"/>
                                          </p:stCondLst>
                                        </p:cTn>
                                        <p:tgtEl>
                                          <p:spTgt spid="687"/>
                                        </p:tgtEl>
                                        <p:attrNameLst>
                                          <p:attrName>style.visibility</p:attrName>
                                        </p:attrNameLst>
                                      </p:cBhvr>
                                      <p:to>
                                        <p:strVal val="hidden"/>
                                      </p:to>
                                    </p:set>
                                  </p:childTnLst>
                                </p:cTn>
                              </p:par>
                              <p:par>
                                <p:cTn id="6445" presetID="1" presetClass="exit" presetSubtype="0" fill="hold" grpId="4" nodeType="withEffect">
                                  <p:stCondLst>
                                    <p:cond delay="0"/>
                                  </p:stCondLst>
                                  <p:childTnLst>
                                    <p:set>
                                      <p:cBhvr>
                                        <p:cTn id="6446" dur="1" fill="hold">
                                          <p:stCondLst>
                                            <p:cond delay="0"/>
                                          </p:stCondLst>
                                        </p:cTn>
                                        <p:tgtEl>
                                          <p:spTgt spid="690"/>
                                        </p:tgtEl>
                                        <p:attrNameLst>
                                          <p:attrName>style.visibility</p:attrName>
                                        </p:attrNameLst>
                                      </p:cBhvr>
                                      <p:to>
                                        <p:strVal val="hidden"/>
                                      </p:to>
                                    </p:set>
                                  </p:childTnLst>
                                </p:cTn>
                              </p:par>
                              <p:par>
                                <p:cTn id="6447" presetID="1" presetClass="exit" presetSubtype="0" fill="hold" grpId="4" nodeType="withEffect">
                                  <p:stCondLst>
                                    <p:cond delay="0"/>
                                  </p:stCondLst>
                                  <p:childTnLst>
                                    <p:set>
                                      <p:cBhvr>
                                        <p:cTn id="6448" dur="1" fill="hold">
                                          <p:stCondLst>
                                            <p:cond delay="0"/>
                                          </p:stCondLst>
                                        </p:cTn>
                                        <p:tgtEl>
                                          <p:spTgt spid="689"/>
                                        </p:tgtEl>
                                        <p:attrNameLst>
                                          <p:attrName>style.visibility</p:attrName>
                                        </p:attrNameLst>
                                      </p:cBhvr>
                                      <p:to>
                                        <p:strVal val="hidden"/>
                                      </p:to>
                                    </p:set>
                                  </p:childTnLst>
                                </p:cTn>
                              </p:par>
                              <p:par>
                                <p:cTn id="6449" presetID="1" presetClass="exit" presetSubtype="0" fill="hold" grpId="4" nodeType="withEffect">
                                  <p:stCondLst>
                                    <p:cond delay="0"/>
                                  </p:stCondLst>
                                  <p:childTnLst>
                                    <p:set>
                                      <p:cBhvr>
                                        <p:cTn id="6450" dur="1" fill="hold">
                                          <p:stCondLst>
                                            <p:cond delay="0"/>
                                          </p:stCondLst>
                                        </p:cTn>
                                        <p:tgtEl>
                                          <p:spTgt spid="692"/>
                                        </p:tgtEl>
                                        <p:attrNameLst>
                                          <p:attrName>style.visibility</p:attrName>
                                        </p:attrNameLst>
                                      </p:cBhvr>
                                      <p:to>
                                        <p:strVal val="hidden"/>
                                      </p:to>
                                    </p:set>
                                  </p:childTnLst>
                                </p:cTn>
                              </p:par>
                              <p:par>
                                <p:cTn id="6451" presetID="1" presetClass="exit" presetSubtype="0" fill="hold" grpId="4" nodeType="withEffect">
                                  <p:stCondLst>
                                    <p:cond delay="0"/>
                                  </p:stCondLst>
                                  <p:childTnLst>
                                    <p:set>
                                      <p:cBhvr>
                                        <p:cTn id="6452" dur="1" fill="hold">
                                          <p:stCondLst>
                                            <p:cond delay="0"/>
                                          </p:stCondLst>
                                        </p:cTn>
                                        <p:tgtEl>
                                          <p:spTgt spid="691"/>
                                        </p:tgtEl>
                                        <p:attrNameLst>
                                          <p:attrName>style.visibility</p:attrName>
                                        </p:attrNameLst>
                                      </p:cBhvr>
                                      <p:to>
                                        <p:strVal val="hidden"/>
                                      </p:to>
                                    </p:set>
                                  </p:childTnLst>
                                </p:cTn>
                              </p:par>
                              <p:par>
                                <p:cTn id="6453" presetID="1" presetClass="exit" presetSubtype="0" fill="hold" grpId="4" nodeType="withEffect">
                                  <p:stCondLst>
                                    <p:cond delay="0"/>
                                  </p:stCondLst>
                                  <p:childTnLst>
                                    <p:set>
                                      <p:cBhvr>
                                        <p:cTn id="6454" dur="1" fill="hold">
                                          <p:stCondLst>
                                            <p:cond delay="0"/>
                                          </p:stCondLst>
                                        </p:cTn>
                                        <p:tgtEl>
                                          <p:spTgt spid="694"/>
                                        </p:tgtEl>
                                        <p:attrNameLst>
                                          <p:attrName>style.visibility</p:attrName>
                                        </p:attrNameLst>
                                      </p:cBhvr>
                                      <p:to>
                                        <p:strVal val="hidden"/>
                                      </p:to>
                                    </p:set>
                                  </p:childTnLst>
                                </p:cTn>
                              </p:par>
                              <p:par>
                                <p:cTn id="6455" presetID="1" presetClass="exit" presetSubtype="0" fill="hold" grpId="4" nodeType="withEffect">
                                  <p:stCondLst>
                                    <p:cond delay="0"/>
                                  </p:stCondLst>
                                  <p:childTnLst>
                                    <p:set>
                                      <p:cBhvr>
                                        <p:cTn id="6456" dur="1" fill="hold">
                                          <p:stCondLst>
                                            <p:cond delay="0"/>
                                          </p:stCondLst>
                                        </p:cTn>
                                        <p:tgtEl>
                                          <p:spTgt spid="693"/>
                                        </p:tgtEl>
                                        <p:attrNameLst>
                                          <p:attrName>style.visibility</p:attrName>
                                        </p:attrNameLst>
                                      </p:cBhvr>
                                      <p:to>
                                        <p:strVal val="hidden"/>
                                      </p:to>
                                    </p:set>
                                  </p:childTnLst>
                                </p:cTn>
                              </p:par>
                              <p:par>
                                <p:cTn id="6457" presetID="1" presetClass="exit" presetSubtype="0" fill="hold" grpId="4" nodeType="withEffect">
                                  <p:stCondLst>
                                    <p:cond delay="0"/>
                                  </p:stCondLst>
                                  <p:childTnLst>
                                    <p:set>
                                      <p:cBhvr>
                                        <p:cTn id="6458" dur="1" fill="hold">
                                          <p:stCondLst>
                                            <p:cond delay="0"/>
                                          </p:stCondLst>
                                        </p:cTn>
                                        <p:tgtEl>
                                          <p:spTgt spid="696"/>
                                        </p:tgtEl>
                                        <p:attrNameLst>
                                          <p:attrName>style.visibility</p:attrName>
                                        </p:attrNameLst>
                                      </p:cBhvr>
                                      <p:to>
                                        <p:strVal val="hidden"/>
                                      </p:to>
                                    </p:set>
                                  </p:childTnLst>
                                </p:cTn>
                              </p:par>
                              <p:par>
                                <p:cTn id="6459" presetID="1" presetClass="exit" presetSubtype="0" fill="hold" grpId="4" nodeType="withEffect">
                                  <p:stCondLst>
                                    <p:cond delay="0"/>
                                  </p:stCondLst>
                                  <p:childTnLst>
                                    <p:set>
                                      <p:cBhvr>
                                        <p:cTn id="6460" dur="1" fill="hold">
                                          <p:stCondLst>
                                            <p:cond delay="0"/>
                                          </p:stCondLst>
                                        </p:cTn>
                                        <p:tgtEl>
                                          <p:spTgt spid="695"/>
                                        </p:tgtEl>
                                        <p:attrNameLst>
                                          <p:attrName>style.visibility</p:attrName>
                                        </p:attrNameLst>
                                      </p:cBhvr>
                                      <p:to>
                                        <p:strVal val="hidden"/>
                                      </p:to>
                                    </p:set>
                                  </p:childTnLst>
                                </p:cTn>
                              </p:par>
                              <p:par>
                                <p:cTn id="6461" presetID="1" presetClass="exit" presetSubtype="0" fill="hold" grpId="4" nodeType="withEffect">
                                  <p:stCondLst>
                                    <p:cond delay="0"/>
                                  </p:stCondLst>
                                  <p:childTnLst>
                                    <p:set>
                                      <p:cBhvr>
                                        <p:cTn id="6462" dur="1" fill="hold">
                                          <p:stCondLst>
                                            <p:cond delay="0"/>
                                          </p:stCondLst>
                                        </p:cTn>
                                        <p:tgtEl>
                                          <p:spTgt spid="698"/>
                                        </p:tgtEl>
                                        <p:attrNameLst>
                                          <p:attrName>style.visibility</p:attrName>
                                        </p:attrNameLst>
                                      </p:cBhvr>
                                      <p:to>
                                        <p:strVal val="hidden"/>
                                      </p:to>
                                    </p:set>
                                  </p:childTnLst>
                                </p:cTn>
                              </p:par>
                              <p:par>
                                <p:cTn id="6463" presetID="1" presetClass="exit" presetSubtype="0" fill="hold" grpId="4" nodeType="withEffect">
                                  <p:stCondLst>
                                    <p:cond delay="0"/>
                                  </p:stCondLst>
                                  <p:childTnLst>
                                    <p:set>
                                      <p:cBhvr>
                                        <p:cTn id="6464" dur="1" fill="hold">
                                          <p:stCondLst>
                                            <p:cond delay="0"/>
                                          </p:stCondLst>
                                        </p:cTn>
                                        <p:tgtEl>
                                          <p:spTgt spid="697"/>
                                        </p:tgtEl>
                                        <p:attrNameLst>
                                          <p:attrName>style.visibility</p:attrName>
                                        </p:attrNameLst>
                                      </p:cBhvr>
                                      <p:to>
                                        <p:strVal val="hidden"/>
                                      </p:to>
                                    </p:set>
                                  </p:childTnLst>
                                </p:cTn>
                              </p:par>
                              <p:par>
                                <p:cTn id="6465" presetID="1" presetClass="exit" presetSubtype="0" fill="hold" grpId="4" nodeType="withEffect">
                                  <p:stCondLst>
                                    <p:cond delay="0"/>
                                  </p:stCondLst>
                                  <p:childTnLst>
                                    <p:set>
                                      <p:cBhvr>
                                        <p:cTn id="6466" dur="1" fill="hold">
                                          <p:stCondLst>
                                            <p:cond delay="0"/>
                                          </p:stCondLst>
                                        </p:cTn>
                                        <p:tgtEl>
                                          <p:spTgt spid="699"/>
                                        </p:tgtEl>
                                        <p:attrNameLst>
                                          <p:attrName>style.visibility</p:attrName>
                                        </p:attrNameLst>
                                      </p:cBhvr>
                                      <p:to>
                                        <p:strVal val="hidden"/>
                                      </p:to>
                                    </p:set>
                                  </p:childTnLst>
                                </p:cTn>
                              </p:par>
                              <p:par>
                                <p:cTn id="6467" presetID="1" presetClass="exit" presetSubtype="0" fill="hold" grpId="4" nodeType="withEffect">
                                  <p:stCondLst>
                                    <p:cond delay="0"/>
                                  </p:stCondLst>
                                  <p:childTnLst>
                                    <p:set>
                                      <p:cBhvr>
                                        <p:cTn id="6468" dur="1" fill="hold">
                                          <p:stCondLst>
                                            <p:cond delay="0"/>
                                          </p:stCondLst>
                                        </p:cTn>
                                        <p:tgtEl>
                                          <p:spTgt spid="700"/>
                                        </p:tgtEl>
                                        <p:attrNameLst>
                                          <p:attrName>style.visibility</p:attrName>
                                        </p:attrNameLst>
                                      </p:cBhvr>
                                      <p:to>
                                        <p:strVal val="hidden"/>
                                      </p:to>
                                    </p:set>
                                  </p:childTnLst>
                                </p:cTn>
                              </p:par>
                              <p:par>
                                <p:cTn id="6469" presetID="1" presetClass="exit" presetSubtype="0" fill="hold" grpId="4" nodeType="withEffect">
                                  <p:stCondLst>
                                    <p:cond delay="0"/>
                                  </p:stCondLst>
                                  <p:childTnLst>
                                    <p:set>
                                      <p:cBhvr>
                                        <p:cTn id="6470" dur="1" fill="hold">
                                          <p:stCondLst>
                                            <p:cond delay="0"/>
                                          </p:stCondLst>
                                        </p:cTn>
                                        <p:tgtEl>
                                          <p:spTgt spid="702"/>
                                        </p:tgtEl>
                                        <p:attrNameLst>
                                          <p:attrName>style.visibility</p:attrName>
                                        </p:attrNameLst>
                                      </p:cBhvr>
                                      <p:to>
                                        <p:strVal val="hidden"/>
                                      </p:to>
                                    </p:set>
                                  </p:childTnLst>
                                </p:cTn>
                              </p:par>
                              <p:par>
                                <p:cTn id="6471" presetID="1" presetClass="exit" presetSubtype="0" fill="hold" grpId="4" nodeType="withEffect">
                                  <p:stCondLst>
                                    <p:cond delay="0"/>
                                  </p:stCondLst>
                                  <p:childTnLst>
                                    <p:set>
                                      <p:cBhvr>
                                        <p:cTn id="6472" dur="1" fill="hold">
                                          <p:stCondLst>
                                            <p:cond delay="0"/>
                                          </p:stCondLst>
                                        </p:cTn>
                                        <p:tgtEl>
                                          <p:spTgt spid="701"/>
                                        </p:tgtEl>
                                        <p:attrNameLst>
                                          <p:attrName>style.visibility</p:attrName>
                                        </p:attrNameLst>
                                      </p:cBhvr>
                                      <p:to>
                                        <p:strVal val="hidden"/>
                                      </p:to>
                                    </p:set>
                                  </p:childTnLst>
                                </p:cTn>
                              </p:par>
                              <p:par>
                                <p:cTn id="6473" presetID="1" presetClass="exit" presetSubtype="0" fill="hold" grpId="4" nodeType="withEffect">
                                  <p:stCondLst>
                                    <p:cond delay="0"/>
                                  </p:stCondLst>
                                  <p:childTnLst>
                                    <p:set>
                                      <p:cBhvr>
                                        <p:cTn id="6474" dur="1" fill="hold">
                                          <p:stCondLst>
                                            <p:cond delay="0"/>
                                          </p:stCondLst>
                                        </p:cTn>
                                        <p:tgtEl>
                                          <p:spTgt spid="704"/>
                                        </p:tgtEl>
                                        <p:attrNameLst>
                                          <p:attrName>style.visibility</p:attrName>
                                        </p:attrNameLst>
                                      </p:cBhvr>
                                      <p:to>
                                        <p:strVal val="hidden"/>
                                      </p:to>
                                    </p:set>
                                  </p:childTnLst>
                                </p:cTn>
                              </p:par>
                              <p:par>
                                <p:cTn id="6475" presetID="1" presetClass="exit" presetSubtype="0" fill="hold" grpId="4" nodeType="withEffect">
                                  <p:stCondLst>
                                    <p:cond delay="0"/>
                                  </p:stCondLst>
                                  <p:childTnLst>
                                    <p:set>
                                      <p:cBhvr>
                                        <p:cTn id="6476" dur="1" fill="hold">
                                          <p:stCondLst>
                                            <p:cond delay="0"/>
                                          </p:stCondLst>
                                        </p:cTn>
                                        <p:tgtEl>
                                          <p:spTgt spid="703"/>
                                        </p:tgtEl>
                                        <p:attrNameLst>
                                          <p:attrName>style.visibility</p:attrName>
                                        </p:attrNameLst>
                                      </p:cBhvr>
                                      <p:to>
                                        <p:strVal val="hidden"/>
                                      </p:to>
                                    </p:set>
                                  </p:childTnLst>
                                </p:cTn>
                              </p:par>
                              <p:par>
                                <p:cTn id="6477" presetID="1" presetClass="exit" presetSubtype="0" fill="hold" grpId="4" nodeType="withEffect">
                                  <p:stCondLst>
                                    <p:cond delay="0"/>
                                  </p:stCondLst>
                                  <p:childTnLst>
                                    <p:set>
                                      <p:cBhvr>
                                        <p:cTn id="6478" dur="1" fill="hold">
                                          <p:stCondLst>
                                            <p:cond delay="0"/>
                                          </p:stCondLst>
                                        </p:cTn>
                                        <p:tgtEl>
                                          <p:spTgt spid="706"/>
                                        </p:tgtEl>
                                        <p:attrNameLst>
                                          <p:attrName>style.visibility</p:attrName>
                                        </p:attrNameLst>
                                      </p:cBhvr>
                                      <p:to>
                                        <p:strVal val="hidden"/>
                                      </p:to>
                                    </p:set>
                                  </p:childTnLst>
                                </p:cTn>
                              </p:par>
                              <p:par>
                                <p:cTn id="6479" presetID="1" presetClass="exit" presetSubtype="0" fill="hold" grpId="4" nodeType="withEffect">
                                  <p:stCondLst>
                                    <p:cond delay="0"/>
                                  </p:stCondLst>
                                  <p:childTnLst>
                                    <p:set>
                                      <p:cBhvr>
                                        <p:cTn id="6480" dur="1" fill="hold">
                                          <p:stCondLst>
                                            <p:cond delay="0"/>
                                          </p:stCondLst>
                                        </p:cTn>
                                        <p:tgtEl>
                                          <p:spTgt spid="705"/>
                                        </p:tgtEl>
                                        <p:attrNameLst>
                                          <p:attrName>style.visibility</p:attrName>
                                        </p:attrNameLst>
                                      </p:cBhvr>
                                      <p:to>
                                        <p:strVal val="hidden"/>
                                      </p:to>
                                    </p:set>
                                  </p:childTnLst>
                                </p:cTn>
                              </p:par>
                              <p:par>
                                <p:cTn id="6481" presetID="1" presetClass="exit" presetSubtype="0" fill="hold" grpId="4" nodeType="withEffect">
                                  <p:stCondLst>
                                    <p:cond delay="0"/>
                                  </p:stCondLst>
                                  <p:childTnLst>
                                    <p:set>
                                      <p:cBhvr>
                                        <p:cTn id="6482" dur="1" fill="hold">
                                          <p:stCondLst>
                                            <p:cond delay="0"/>
                                          </p:stCondLst>
                                        </p:cTn>
                                        <p:tgtEl>
                                          <p:spTgt spid="708"/>
                                        </p:tgtEl>
                                        <p:attrNameLst>
                                          <p:attrName>style.visibility</p:attrName>
                                        </p:attrNameLst>
                                      </p:cBhvr>
                                      <p:to>
                                        <p:strVal val="hidden"/>
                                      </p:to>
                                    </p:set>
                                  </p:childTnLst>
                                </p:cTn>
                              </p:par>
                              <p:par>
                                <p:cTn id="6483" presetID="1" presetClass="exit" presetSubtype="0" fill="hold" grpId="4" nodeType="withEffect">
                                  <p:stCondLst>
                                    <p:cond delay="0"/>
                                  </p:stCondLst>
                                  <p:childTnLst>
                                    <p:set>
                                      <p:cBhvr>
                                        <p:cTn id="6484" dur="1" fill="hold">
                                          <p:stCondLst>
                                            <p:cond delay="0"/>
                                          </p:stCondLst>
                                        </p:cTn>
                                        <p:tgtEl>
                                          <p:spTgt spid="707"/>
                                        </p:tgtEl>
                                        <p:attrNameLst>
                                          <p:attrName>style.visibility</p:attrName>
                                        </p:attrNameLst>
                                      </p:cBhvr>
                                      <p:to>
                                        <p:strVal val="hidden"/>
                                      </p:to>
                                    </p:set>
                                  </p:childTnLst>
                                </p:cTn>
                              </p:par>
                              <p:par>
                                <p:cTn id="6485" presetID="1" presetClass="exit" presetSubtype="0" fill="hold" grpId="4" nodeType="withEffect">
                                  <p:stCondLst>
                                    <p:cond delay="0"/>
                                  </p:stCondLst>
                                  <p:childTnLst>
                                    <p:set>
                                      <p:cBhvr>
                                        <p:cTn id="6486" dur="1" fill="hold">
                                          <p:stCondLst>
                                            <p:cond delay="0"/>
                                          </p:stCondLst>
                                        </p:cTn>
                                        <p:tgtEl>
                                          <p:spTgt spid="710"/>
                                        </p:tgtEl>
                                        <p:attrNameLst>
                                          <p:attrName>style.visibility</p:attrName>
                                        </p:attrNameLst>
                                      </p:cBhvr>
                                      <p:to>
                                        <p:strVal val="hidden"/>
                                      </p:to>
                                    </p:set>
                                  </p:childTnLst>
                                </p:cTn>
                              </p:par>
                              <p:par>
                                <p:cTn id="6487" presetID="1" presetClass="exit" presetSubtype="0" fill="hold" grpId="4" nodeType="withEffect">
                                  <p:stCondLst>
                                    <p:cond delay="0"/>
                                  </p:stCondLst>
                                  <p:childTnLst>
                                    <p:set>
                                      <p:cBhvr>
                                        <p:cTn id="6488" dur="1" fill="hold">
                                          <p:stCondLst>
                                            <p:cond delay="0"/>
                                          </p:stCondLst>
                                        </p:cTn>
                                        <p:tgtEl>
                                          <p:spTgt spid="709"/>
                                        </p:tgtEl>
                                        <p:attrNameLst>
                                          <p:attrName>style.visibility</p:attrName>
                                        </p:attrNameLst>
                                      </p:cBhvr>
                                      <p:to>
                                        <p:strVal val="hidden"/>
                                      </p:to>
                                    </p:set>
                                  </p:childTnLst>
                                </p:cTn>
                              </p:par>
                              <p:par>
                                <p:cTn id="6489" presetID="1" presetClass="exit" presetSubtype="0" fill="hold" grpId="4" nodeType="withEffect">
                                  <p:stCondLst>
                                    <p:cond delay="0"/>
                                  </p:stCondLst>
                                  <p:childTnLst>
                                    <p:set>
                                      <p:cBhvr>
                                        <p:cTn id="6490" dur="1" fill="hold">
                                          <p:stCondLst>
                                            <p:cond delay="0"/>
                                          </p:stCondLst>
                                        </p:cTn>
                                        <p:tgtEl>
                                          <p:spTgt spid="712"/>
                                        </p:tgtEl>
                                        <p:attrNameLst>
                                          <p:attrName>style.visibility</p:attrName>
                                        </p:attrNameLst>
                                      </p:cBhvr>
                                      <p:to>
                                        <p:strVal val="hidden"/>
                                      </p:to>
                                    </p:set>
                                  </p:childTnLst>
                                </p:cTn>
                              </p:par>
                              <p:par>
                                <p:cTn id="6491" presetID="1" presetClass="exit" presetSubtype="0" fill="hold" grpId="4" nodeType="withEffect">
                                  <p:stCondLst>
                                    <p:cond delay="0"/>
                                  </p:stCondLst>
                                  <p:childTnLst>
                                    <p:set>
                                      <p:cBhvr>
                                        <p:cTn id="6492" dur="1" fill="hold">
                                          <p:stCondLst>
                                            <p:cond delay="0"/>
                                          </p:stCondLst>
                                        </p:cTn>
                                        <p:tgtEl>
                                          <p:spTgt spid="711"/>
                                        </p:tgtEl>
                                        <p:attrNameLst>
                                          <p:attrName>style.visibility</p:attrName>
                                        </p:attrNameLst>
                                      </p:cBhvr>
                                      <p:to>
                                        <p:strVal val="hidden"/>
                                      </p:to>
                                    </p:set>
                                  </p:childTnLst>
                                </p:cTn>
                              </p:par>
                              <p:par>
                                <p:cTn id="6493" presetID="1" presetClass="exit" presetSubtype="0" fill="hold" grpId="4" nodeType="withEffect">
                                  <p:stCondLst>
                                    <p:cond delay="0"/>
                                  </p:stCondLst>
                                  <p:childTnLst>
                                    <p:set>
                                      <p:cBhvr>
                                        <p:cTn id="6494" dur="1" fill="hold">
                                          <p:stCondLst>
                                            <p:cond delay="0"/>
                                          </p:stCondLst>
                                        </p:cTn>
                                        <p:tgtEl>
                                          <p:spTgt spid="714"/>
                                        </p:tgtEl>
                                        <p:attrNameLst>
                                          <p:attrName>style.visibility</p:attrName>
                                        </p:attrNameLst>
                                      </p:cBhvr>
                                      <p:to>
                                        <p:strVal val="hidden"/>
                                      </p:to>
                                    </p:set>
                                  </p:childTnLst>
                                </p:cTn>
                              </p:par>
                              <p:par>
                                <p:cTn id="6495" presetID="1" presetClass="exit" presetSubtype="0" fill="hold" grpId="4" nodeType="withEffect">
                                  <p:stCondLst>
                                    <p:cond delay="0"/>
                                  </p:stCondLst>
                                  <p:childTnLst>
                                    <p:set>
                                      <p:cBhvr>
                                        <p:cTn id="6496" dur="1" fill="hold">
                                          <p:stCondLst>
                                            <p:cond delay="0"/>
                                          </p:stCondLst>
                                        </p:cTn>
                                        <p:tgtEl>
                                          <p:spTgt spid="713"/>
                                        </p:tgtEl>
                                        <p:attrNameLst>
                                          <p:attrName>style.visibility</p:attrName>
                                        </p:attrNameLst>
                                      </p:cBhvr>
                                      <p:to>
                                        <p:strVal val="hidden"/>
                                      </p:to>
                                    </p:set>
                                  </p:childTnLst>
                                </p:cTn>
                              </p:par>
                              <p:par>
                                <p:cTn id="6497" presetID="1" presetClass="exit" presetSubtype="0" fill="hold" grpId="4" nodeType="withEffect">
                                  <p:stCondLst>
                                    <p:cond delay="0"/>
                                  </p:stCondLst>
                                  <p:childTnLst>
                                    <p:set>
                                      <p:cBhvr>
                                        <p:cTn id="6498" dur="1" fill="hold">
                                          <p:stCondLst>
                                            <p:cond delay="0"/>
                                          </p:stCondLst>
                                        </p:cTn>
                                        <p:tgtEl>
                                          <p:spTgt spid="716"/>
                                        </p:tgtEl>
                                        <p:attrNameLst>
                                          <p:attrName>style.visibility</p:attrName>
                                        </p:attrNameLst>
                                      </p:cBhvr>
                                      <p:to>
                                        <p:strVal val="hidden"/>
                                      </p:to>
                                    </p:set>
                                  </p:childTnLst>
                                </p:cTn>
                              </p:par>
                              <p:par>
                                <p:cTn id="6499" presetID="1" presetClass="exit" presetSubtype="0" fill="hold" grpId="4" nodeType="withEffect">
                                  <p:stCondLst>
                                    <p:cond delay="0"/>
                                  </p:stCondLst>
                                  <p:childTnLst>
                                    <p:set>
                                      <p:cBhvr>
                                        <p:cTn id="6500" dur="1" fill="hold">
                                          <p:stCondLst>
                                            <p:cond delay="0"/>
                                          </p:stCondLst>
                                        </p:cTn>
                                        <p:tgtEl>
                                          <p:spTgt spid="715"/>
                                        </p:tgtEl>
                                        <p:attrNameLst>
                                          <p:attrName>style.visibility</p:attrName>
                                        </p:attrNameLst>
                                      </p:cBhvr>
                                      <p:to>
                                        <p:strVal val="hidden"/>
                                      </p:to>
                                    </p:set>
                                  </p:childTnLst>
                                </p:cTn>
                              </p:par>
                              <p:par>
                                <p:cTn id="6501" presetID="1" presetClass="exit" presetSubtype="0" fill="hold" grpId="2" nodeType="withEffect">
                                  <p:stCondLst>
                                    <p:cond delay="0"/>
                                  </p:stCondLst>
                                  <p:childTnLst>
                                    <p:set>
                                      <p:cBhvr>
                                        <p:cTn id="6502" dur="1" fill="hold">
                                          <p:stCondLst>
                                            <p:cond delay="0"/>
                                          </p:stCondLst>
                                        </p:cTn>
                                        <p:tgtEl>
                                          <p:spTgt spid="718"/>
                                        </p:tgtEl>
                                        <p:attrNameLst>
                                          <p:attrName>style.visibility</p:attrName>
                                        </p:attrNameLst>
                                      </p:cBhvr>
                                      <p:to>
                                        <p:strVal val="hidden"/>
                                      </p:to>
                                    </p:set>
                                  </p:childTnLst>
                                </p:cTn>
                              </p:par>
                              <p:par>
                                <p:cTn id="6503" presetID="1" presetClass="exit" presetSubtype="0" fill="hold" grpId="2" nodeType="withEffect">
                                  <p:stCondLst>
                                    <p:cond delay="0"/>
                                  </p:stCondLst>
                                  <p:childTnLst>
                                    <p:set>
                                      <p:cBhvr>
                                        <p:cTn id="6504" dur="1" fill="hold">
                                          <p:stCondLst>
                                            <p:cond delay="0"/>
                                          </p:stCondLst>
                                        </p:cTn>
                                        <p:tgtEl>
                                          <p:spTgt spid="717"/>
                                        </p:tgtEl>
                                        <p:attrNameLst>
                                          <p:attrName>style.visibility</p:attrName>
                                        </p:attrNameLst>
                                      </p:cBhvr>
                                      <p:to>
                                        <p:strVal val="hidden"/>
                                      </p:to>
                                    </p:set>
                                  </p:childTnLst>
                                </p:cTn>
                              </p:par>
                              <p:par>
                                <p:cTn id="6505" presetID="1" presetClass="entr" presetSubtype="0" fill="hold" grpId="2" nodeType="withEffect">
                                  <p:stCondLst>
                                    <p:cond delay="0"/>
                                  </p:stCondLst>
                                  <p:childTnLst>
                                    <p:set>
                                      <p:cBhvr>
                                        <p:cTn id="6506" dur="1" fill="hold">
                                          <p:stCondLst>
                                            <p:cond delay="0"/>
                                          </p:stCondLst>
                                        </p:cTn>
                                        <p:tgtEl>
                                          <p:spTgt spid="617"/>
                                        </p:tgtEl>
                                        <p:attrNameLst>
                                          <p:attrName>style.visibility</p:attrName>
                                        </p:attrNameLst>
                                      </p:cBhvr>
                                      <p:to>
                                        <p:strVal val="visible"/>
                                      </p:to>
                                    </p:set>
                                  </p:childTnLst>
                                </p:cTn>
                              </p:par>
                            </p:childTnLst>
                          </p:cTn>
                        </p:par>
                      </p:childTnLst>
                    </p:cTn>
                  </p:par>
                </p:childTnLst>
              </p:cTn>
              <p:nextCondLst>
                <p:cond evt="onClick" delay="0">
                  <p:tgtEl>
                    <p:spTgt spid="719"/>
                  </p:tgtEl>
                </p:cond>
              </p:nextCondLst>
            </p:seq>
            <p:seq concurrent="1" nextAc="seek">
              <p:cTn id="6507" restart="whenNotActive" fill="hold" evtFilter="cancelBubble" nodeType="interactiveSeq">
                <p:stCondLst>
                  <p:cond evt="onClick" delay="0">
                    <p:tgtEl>
                      <p:spTgt spid="618"/>
                    </p:tgtEl>
                  </p:cond>
                </p:stCondLst>
                <p:endSync evt="end" delay="0">
                  <p:rtn val="all"/>
                </p:endSync>
                <p:childTnLst>
                  <p:par>
                    <p:cTn id="6508" fill="hold">
                      <p:stCondLst>
                        <p:cond delay="0"/>
                      </p:stCondLst>
                      <p:childTnLst>
                        <p:par>
                          <p:cTn id="6509" fill="hold">
                            <p:stCondLst>
                              <p:cond delay="0"/>
                            </p:stCondLst>
                            <p:childTnLst>
                              <p:par>
                                <p:cTn id="6510" presetID="1" presetClass="exit" presetSubtype="0" fill="hold" nodeType="withEffect">
                                  <p:stCondLst>
                                    <p:cond delay="0"/>
                                  </p:stCondLst>
                                  <p:childTnLst>
                                    <p:set>
                                      <p:cBhvr>
                                        <p:cTn id="6511" dur="1" fill="hold">
                                          <p:stCondLst>
                                            <p:cond delay="0"/>
                                          </p:stCondLst>
                                        </p:cTn>
                                        <p:tgtEl>
                                          <p:spTgt spid="517"/>
                                        </p:tgtEl>
                                        <p:attrNameLst>
                                          <p:attrName>style.visibility</p:attrName>
                                        </p:attrNameLst>
                                      </p:cBhvr>
                                      <p:to>
                                        <p:strVal val="hidden"/>
                                      </p:to>
                                    </p:set>
                                  </p:childTnLst>
                                </p:cTn>
                              </p:par>
                              <p:par>
                                <p:cTn id="6512" presetID="1" presetClass="exit" presetSubtype="0" fill="hold" nodeType="withEffect">
                                  <p:stCondLst>
                                    <p:cond delay="0"/>
                                  </p:stCondLst>
                                  <p:childTnLst>
                                    <p:set>
                                      <p:cBhvr>
                                        <p:cTn id="6513" dur="1" fill="hold">
                                          <p:stCondLst>
                                            <p:cond delay="0"/>
                                          </p:stCondLst>
                                        </p:cTn>
                                        <p:tgtEl>
                                          <p:spTgt spid="518"/>
                                        </p:tgtEl>
                                        <p:attrNameLst>
                                          <p:attrName>style.visibility</p:attrName>
                                        </p:attrNameLst>
                                      </p:cBhvr>
                                      <p:to>
                                        <p:strVal val="hidden"/>
                                      </p:to>
                                    </p:set>
                                  </p:childTnLst>
                                </p:cTn>
                              </p:par>
                              <p:par>
                                <p:cTn id="6514" presetID="1" presetClass="exit" presetSubtype="0" fill="hold" nodeType="withEffect">
                                  <p:stCondLst>
                                    <p:cond delay="0"/>
                                  </p:stCondLst>
                                  <p:childTnLst>
                                    <p:set>
                                      <p:cBhvr>
                                        <p:cTn id="6515" dur="1" fill="hold">
                                          <p:stCondLst>
                                            <p:cond delay="0"/>
                                          </p:stCondLst>
                                        </p:cTn>
                                        <p:tgtEl>
                                          <p:spTgt spid="520"/>
                                        </p:tgtEl>
                                        <p:attrNameLst>
                                          <p:attrName>style.visibility</p:attrName>
                                        </p:attrNameLst>
                                      </p:cBhvr>
                                      <p:to>
                                        <p:strVal val="hidden"/>
                                      </p:to>
                                    </p:set>
                                  </p:childTnLst>
                                </p:cTn>
                              </p:par>
                              <p:par>
                                <p:cTn id="6516" presetID="1" presetClass="exit" presetSubtype="0" fill="hold" nodeType="withEffect">
                                  <p:stCondLst>
                                    <p:cond delay="0"/>
                                  </p:stCondLst>
                                  <p:childTnLst>
                                    <p:set>
                                      <p:cBhvr>
                                        <p:cTn id="6517" dur="1" fill="hold">
                                          <p:stCondLst>
                                            <p:cond delay="0"/>
                                          </p:stCondLst>
                                        </p:cTn>
                                        <p:tgtEl>
                                          <p:spTgt spid="519"/>
                                        </p:tgtEl>
                                        <p:attrNameLst>
                                          <p:attrName>style.visibility</p:attrName>
                                        </p:attrNameLst>
                                      </p:cBhvr>
                                      <p:to>
                                        <p:strVal val="hidden"/>
                                      </p:to>
                                    </p:set>
                                  </p:childTnLst>
                                </p:cTn>
                              </p:par>
                              <p:par>
                                <p:cTn id="6518" presetID="1" presetClass="exit" presetSubtype="0" fill="hold" nodeType="withEffect">
                                  <p:stCondLst>
                                    <p:cond delay="0"/>
                                  </p:stCondLst>
                                  <p:childTnLst>
                                    <p:set>
                                      <p:cBhvr>
                                        <p:cTn id="6519" dur="1" fill="hold">
                                          <p:stCondLst>
                                            <p:cond delay="0"/>
                                          </p:stCondLst>
                                        </p:cTn>
                                        <p:tgtEl>
                                          <p:spTgt spid="522"/>
                                        </p:tgtEl>
                                        <p:attrNameLst>
                                          <p:attrName>style.visibility</p:attrName>
                                        </p:attrNameLst>
                                      </p:cBhvr>
                                      <p:to>
                                        <p:strVal val="hidden"/>
                                      </p:to>
                                    </p:set>
                                  </p:childTnLst>
                                </p:cTn>
                              </p:par>
                              <p:par>
                                <p:cTn id="6520" presetID="1" presetClass="exit" presetSubtype="0" fill="hold" nodeType="withEffect">
                                  <p:stCondLst>
                                    <p:cond delay="0"/>
                                  </p:stCondLst>
                                  <p:childTnLst>
                                    <p:set>
                                      <p:cBhvr>
                                        <p:cTn id="6521" dur="1" fill="hold">
                                          <p:stCondLst>
                                            <p:cond delay="0"/>
                                          </p:stCondLst>
                                        </p:cTn>
                                        <p:tgtEl>
                                          <p:spTgt spid="521"/>
                                        </p:tgtEl>
                                        <p:attrNameLst>
                                          <p:attrName>style.visibility</p:attrName>
                                        </p:attrNameLst>
                                      </p:cBhvr>
                                      <p:to>
                                        <p:strVal val="hidden"/>
                                      </p:to>
                                    </p:set>
                                  </p:childTnLst>
                                </p:cTn>
                              </p:par>
                              <p:par>
                                <p:cTn id="6522" presetID="1" presetClass="exit" presetSubtype="0" fill="hold" nodeType="withEffect">
                                  <p:stCondLst>
                                    <p:cond delay="0"/>
                                  </p:stCondLst>
                                  <p:childTnLst>
                                    <p:set>
                                      <p:cBhvr>
                                        <p:cTn id="6523" dur="1" fill="hold">
                                          <p:stCondLst>
                                            <p:cond delay="0"/>
                                          </p:stCondLst>
                                        </p:cTn>
                                        <p:tgtEl>
                                          <p:spTgt spid="524"/>
                                        </p:tgtEl>
                                        <p:attrNameLst>
                                          <p:attrName>style.visibility</p:attrName>
                                        </p:attrNameLst>
                                      </p:cBhvr>
                                      <p:to>
                                        <p:strVal val="hidden"/>
                                      </p:to>
                                    </p:set>
                                  </p:childTnLst>
                                </p:cTn>
                              </p:par>
                              <p:par>
                                <p:cTn id="6524" presetID="1" presetClass="exit" presetSubtype="0" fill="hold" nodeType="withEffect">
                                  <p:stCondLst>
                                    <p:cond delay="0"/>
                                  </p:stCondLst>
                                  <p:childTnLst>
                                    <p:set>
                                      <p:cBhvr>
                                        <p:cTn id="6525" dur="1" fill="hold">
                                          <p:stCondLst>
                                            <p:cond delay="0"/>
                                          </p:stCondLst>
                                        </p:cTn>
                                        <p:tgtEl>
                                          <p:spTgt spid="523"/>
                                        </p:tgtEl>
                                        <p:attrNameLst>
                                          <p:attrName>style.visibility</p:attrName>
                                        </p:attrNameLst>
                                      </p:cBhvr>
                                      <p:to>
                                        <p:strVal val="hidden"/>
                                      </p:to>
                                    </p:set>
                                  </p:childTnLst>
                                </p:cTn>
                              </p:par>
                              <p:par>
                                <p:cTn id="6526" presetID="1" presetClass="exit" presetSubtype="0" fill="hold" nodeType="withEffect">
                                  <p:stCondLst>
                                    <p:cond delay="0"/>
                                  </p:stCondLst>
                                  <p:childTnLst>
                                    <p:set>
                                      <p:cBhvr>
                                        <p:cTn id="6527" dur="1" fill="hold">
                                          <p:stCondLst>
                                            <p:cond delay="0"/>
                                          </p:stCondLst>
                                        </p:cTn>
                                        <p:tgtEl>
                                          <p:spTgt spid="526"/>
                                        </p:tgtEl>
                                        <p:attrNameLst>
                                          <p:attrName>style.visibility</p:attrName>
                                        </p:attrNameLst>
                                      </p:cBhvr>
                                      <p:to>
                                        <p:strVal val="hidden"/>
                                      </p:to>
                                    </p:set>
                                  </p:childTnLst>
                                </p:cTn>
                              </p:par>
                              <p:par>
                                <p:cTn id="6528" presetID="1" presetClass="exit" presetSubtype="0" fill="hold" nodeType="withEffect">
                                  <p:stCondLst>
                                    <p:cond delay="0"/>
                                  </p:stCondLst>
                                  <p:childTnLst>
                                    <p:set>
                                      <p:cBhvr>
                                        <p:cTn id="6529" dur="1" fill="hold">
                                          <p:stCondLst>
                                            <p:cond delay="0"/>
                                          </p:stCondLst>
                                        </p:cTn>
                                        <p:tgtEl>
                                          <p:spTgt spid="525"/>
                                        </p:tgtEl>
                                        <p:attrNameLst>
                                          <p:attrName>style.visibility</p:attrName>
                                        </p:attrNameLst>
                                      </p:cBhvr>
                                      <p:to>
                                        <p:strVal val="hidden"/>
                                      </p:to>
                                    </p:set>
                                  </p:childTnLst>
                                </p:cTn>
                              </p:par>
                              <p:par>
                                <p:cTn id="6530" presetID="1" presetClass="exit" presetSubtype="0" fill="hold" nodeType="withEffect">
                                  <p:stCondLst>
                                    <p:cond delay="0"/>
                                  </p:stCondLst>
                                  <p:childTnLst>
                                    <p:set>
                                      <p:cBhvr>
                                        <p:cTn id="6531" dur="1" fill="hold">
                                          <p:stCondLst>
                                            <p:cond delay="0"/>
                                          </p:stCondLst>
                                        </p:cTn>
                                        <p:tgtEl>
                                          <p:spTgt spid="528"/>
                                        </p:tgtEl>
                                        <p:attrNameLst>
                                          <p:attrName>style.visibility</p:attrName>
                                        </p:attrNameLst>
                                      </p:cBhvr>
                                      <p:to>
                                        <p:strVal val="hidden"/>
                                      </p:to>
                                    </p:set>
                                  </p:childTnLst>
                                </p:cTn>
                              </p:par>
                              <p:par>
                                <p:cTn id="6532" presetID="1" presetClass="exit" presetSubtype="0" fill="hold" nodeType="withEffect">
                                  <p:stCondLst>
                                    <p:cond delay="0"/>
                                  </p:stCondLst>
                                  <p:childTnLst>
                                    <p:set>
                                      <p:cBhvr>
                                        <p:cTn id="6533" dur="1" fill="hold">
                                          <p:stCondLst>
                                            <p:cond delay="0"/>
                                          </p:stCondLst>
                                        </p:cTn>
                                        <p:tgtEl>
                                          <p:spTgt spid="527"/>
                                        </p:tgtEl>
                                        <p:attrNameLst>
                                          <p:attrName>style.visibility</p:attrName>
                                        </p:attrNameLst>
                                      </p:cBhvr>
                                      <p:to>
                                        <p:strVal val="hidden"/>
                                      </p:to>
                                    </p:set>
                                  </p:childTnLst>
                                </p:cTn>
                              </p:par>
                              <p:par>
                                <p:cTn id="6534" presetID="1" presetClass="exit" presetSubtype="0" fill="hold" nodeType="withEffect">
                                  <p:stCondLst>
                                    <p:cond delay="0"/>
                                  </p:stCondLst>
                                  <p:childTnLst>
                                    <p:set>
                                      <p:cBhvr>
                                        <p:cTn id="6535" dur="1" fill="hold">
                                          <p:stCondLst>
                                            <p:cond delay="0"/>
                                          </p:stCondLst>
                                        </p:cTn>
                                        <p:tgtEl>
                                          <p:spTgt spid="530"/>
                                        </p:tgtEl>
                                        <p:attrNameLst>
                                          <p:attrName>style.visibility</p:attrName>
                                        </p:attrNameLst>
                                      </p:cBhvr>
                                      <p:to>
                                        <p:strVal val="hidden"/>
                                      </p:to>
                                    </p:set>
                                  </p:childTnLst>
                                </p:cTn>
                              </p:par>
                              <p:par>
                                <p:cTn id="6536" presetID="1" presetClass="exit" presetSubtype="0" fill="hold" nodeType="withEffect">
                                  <p:stCondLst>
                                    <p:cond delay="0"/>
                                  </p:stCondLst>
                                  <p:childTnLst>
                                    <p:set>
                                      <p:cBhvr>
                                        <p:cTn id="6537" dur="1" fill="hold">
                                          <p:stCondLst>
                                            <p:cond delay="0"/>
                                          </p:stCondLst>
                                        </p:cTn>
                                        <p:tgtEl>
                                          <p:spTgt spid="529"/>
                                        </p:tgtEl>
                                        <p:attrNameLst>
                                          <p:attrName>style.visibility</p:attrName>
                                        </p:attrNameLst>
                                      </p:cBhvr>
                                      <p:to>
                                        <p:strVal val="hidden"/>
                                      </p:to>
                                    </p:set>
                                  </p:childTnLst>
                                </p:cTn>
                              </p:par>
                              <p:par>
                                <p:cTn id="6538" presetID="1" presetClass="exit" presetSubtype="0" fill="hold" nodeType="withEffect">
                                  <p:stCondLst>
                                    <p:cond delay="0"/>
                                  </p:stCondLst>
                                  <p:childTnLst>
                                    <p:set>
                                      <p:cBhvr>
                                        <p:cTn id="6539" dur="1" fill="hold">
                                          <p:stCondLst>
                                            <p:cond delay="0"/>
                                          </p:stCondLst>
                                        </p:cTn>
                                        <p:tgtEl>
                                          <p:spTgt spid="532"/>
                                        </p:tgtEl>
                                        <p:attrNameLst>
                                          <p:attrName>style.visibility</p:attrName>
                                        </p:attrNameLst>
                                      </p:cBhvr>
                                      <p:to>
                                        <p:strVal val="hidden"/>
                                      </p:to>
                                    </p:set>
                                  </p:childTnLst>
                                </p:cTn>
                              </p:par>
                              <p:par>
                                <p:cTn id="6540" presetID="1" presetClass="exit" presetSubtype="0" fill="hold" nodeType="withEffect">
                                  <p:stCondLst>
                                    <p:cond delay="0"/>
                                  </p:stCondLst>
                                  <p:childTnLst>
                                    <p:set>
                                      <p:cBhvr>
                                        <p:cTn id="6541" dur="1" fill="hold">
                                          <p:stCondLst>
                                            <p:cond delay="0"/>
                                          </p:stCondLst>
                                        </p:cTn>
                                        <p:tgtEl>
                                          <p:spTgt spid="531"/>
                                        </p:tgtEl>
                                        <p:attrNameLst>
                                          <p:attrName>style.visibility</p:attrName>
                                        </p:attrNameLst>
                                      </p:cBhvr>
                                      <p:to>
                                        <p:strVal val="hidden"/>
                                      </p:to>
                                    </p:set>
                                  </p:childTnLst>
                                </p:cTn>
                              </p:par>
                              <p:par>
                                <p:cTn id="6542" presetID="1" presetClass="exit" presetSubtype="0" fill="hold" nodeType="withEffect">
                                  <p:stCondLst>
                                    <p:cond delay="0"/>
                                  </p:stCondLst>
                                  <p:childTnLst>
                                    <p:set>
                                      <p:cBhvr>
                                        <p:cTn id="6543" dur="1" fill="hold">
                                          <p:stCondLst>
                                            <p:cond delay="0"/>
                                          </p:stCondLst>
                                        </p:cTn>
                                        <p:tgtEl>
                                          <p:spTgt spid="534"/>
                                        </p:tgtEl>
                                        <p:attrNameLst>
                                          <p:attrName>style.visibility</p:attrName>
                                        </p:attrNameLst>
                                      </p:cBhvr>
                                      <p:to>
                                        <p:strVal val="hidden"/>
                                      </p:to>
                                    </p:set>
                                  </p:childTnLst>
                                </p:cTn>
                              </p:par>
                              <p:par>
                                <p:cTn id="6544" presetID="1" presetClass="exit" presetSubtype="0" fill="hold" nodeType="withEffect">
                                  <p:stCondLst>
                                    <p:cond delay="0"/>
                                  </p:stCondLst>
                                  <p:childTnLst>
                                    <p:set>
                                      <p:cBhvr>
                                        <p:cTn id="6545" dur="1" fill="hold">
                                          <p:stCondLst>
                                            <p:cond delay="0"/>
                                          </p:stCondLst>
                                        </p:cTn>
                                        <p:tgtEl>
                                          <p:spTgt spid="533"/>
                                        </p:tgtEl>
                                        <p:attrNameLst>
                                          <p:attrName>style.visibility</p:attrName>
                                        </p:attrNameLst>
                                      </p:cBhvr>
                                      <p:to>
                                        <p:strVal val="hidden"/>
                                      </p:to>
                                    </p:set>
                                  </p:childTnLst>
                                </p:cTn>
                              </p:par>
                              <p:par>
                                <p:cTn id="6546" presetID="1" presetClass="exit" presetSubtype="0" fill="hold" nodeType="withEffect">
                                  <p:stCondLst>
                                    <p:cond delay="0"/>
                                  </p:stCondLst>
                                  <p:childTnLst>
                                    <p:set>
                                      <p:cBhvr>
                                        <p:cTn id="6547" dur="1" fill="hold">
                                          <p:stCondLst>
                                            <p:cond delay="0"/>
                                          </p:stCondLst>
                                        </p:cTn>
                                        <p:tgtEl>
                                          <p:spTgt spid="536"/>
                                        </p:tgtEl>
                                        <p:attrNameLst>
                                          <p:attrName>style.visibility</p:attrName>
                                        </p:attrNameLst>
                                      </p:cBhvr>
                                      <p:to>
                                        <p:strVal val="hidden"/>
                                      </p:to>
                                    </p:set>
                                  </p:childTnLst>
                                </p:cTn>
                              </p:par>
                              <p:par>
                                <p:cTn id="6548" presetID="1" presetClass="exit" presetSubtype="0" fill="hold" nodeType="withEffect">
                                  <p:stCondLst>
                                    <p:cond delay="0"/>
                                  </p:stCondLst>
                                  <p:childTnLst>
                                    <p:set>
                                      <p:cBhvr>
                                        <p:cTn id="6549" dur="1" fill="hold">
                                          <p:stCondLst>
                                            <p:cond delay="0"/>
                                          </p:stCondLst>
                                        </p:cTn>
                                        <p:tgtEl>
                                          <p:spTgt spid="535"/>
                                        </p:tgtEl>
                                        <p:attrNameLst>
                                          <p:attrName>style.visibility</p:attrName>
                                        </p:attrNameLst>
                                      </p:cBhvr>
                                      <p:to>
                                        <p:strVal val="hidden"/>
                                      </p:to>
                                    </p:set>
                                  </p:childTnLst>
                                </p:cTn>
                              </p:par>
                              <p:par>
                                <p:cTn id="6550" presetID="1" presetClass="exit" presetSubtype="0" fill="hold" nodeType="withEffect">
                                  <p:stCondLst>
                                    <p:cond delay="0"/>
                                  </p:stCondLst>
                                  <p:childTnLst>
                                    <p:set>
                                      <p:cBhvr>
                                        <p:cTn id="6551" dur="1" fill="hold">
                                          <p:stCondLst>
                                            <p:cond delay="0"/>
                                          </p:stCondLst>
                                        </p:cTn>
                                        <p:tgtEl>
                                          <p:spTgt spid="537"/>
                                        </p:tgtEl>
                                        <p:attrNameLst>
                                          <p:attrName>style.visibility</p:attrName>
                                        </p:attrNameLst>
                                      </p:cBhvr>
                                      <p:to>
                                        <p:strVal val="hidden"/>
                                      </p:to>
                                    </p:set>
                                  </p:childTnLst>
                                </p:cTn>
                              </p:par>
                              <p:par>
                                <p:cTn id="6552" presetID="1" presetClass="exit" presetSubtype="0" fill="hold" nodeType="withEffect">
                                  <p:stCondLst>
                                    <p:cond delay="0"/>
                                  </p:stCondLst>
                                  <p:childTnLst>
                                    <p:set>
                                      <p:cBhvr>
                                        <p:cTn id="6553" dur="1" fill="hold">
                                          <p:stCondLst>
                                            <p:cond delay="0"/>
                                          </p:stCondLst>
                                        </p:cTn>
                                        <p:tgtEl>
                                          <p:spTgt spid="538"/>
                                        </p:tgtEl>
                                        <p:attrNameLst>
                                          <p:attrName>style.visibility</p:attrName>
                                        </p:attrNameLst>
                                      </p:cBhvr>
                                      <p:to>
                                        <p:strVal val="hidden"/>
                                      </p:to>
                                    </p:set>
                                  </p:childTnLst>
                                </p:cTn>
                              </p:par>
                              <p:par>
                                <p:cTn id="6554" presetID="1" presetClass="exit" presetSubtype="0" fill="hold" nodeType="withEffect">
                                  <p:stCondLst>
                                    <p:cond delay="0"/>
                                  </p:stCondLst>
                                  <p:childTnLst>
                                    <p:set>
                                      <p:cBhvr>
                                        <p:cTn id="6555" dur="1" fill="hold">
                                          <p:stCondLst>
                                            <p:cond delay="0"/>
                                          </p:stCondLst>
                                        </p:cTn>
                                        <p:tgtEl>
                                          <p:spTgt spid="540"/>
                                        </p:tgtEl>
                                        <p:attrNameLst>
                                          <p:attrName>style.visibility</p:attrName>
                                        </p:attrNameLst>
                                      </p:cBhvr>
                                      <p:to>
                                        <p:strVal val="hidden"/>
                                      </p:to>
                                    </p:set>
                                  </p:childTnLst>
                                </p:cTn>
                              </p:par>
                              <p:par>
                                <p:cTn id="6556" presetID="1" presetClass="exit" presetSubtype="0" fill="hold" nodeType="withEffect">
                                  <p:stCondLst>
                                    <p:cond delay="0"/>
                                  </p:stCondLst>
                                  <p:childTnLst>
                                    <p:set>
                                      <p:cBhvr>
                                        <p:cTn id="6557" dur="1" fill="hold">
                                          <p:stCondLst>
                                            <p:cond delay="0"/>
                                          </p:stCondLst>
                                        </p:cTn>
                                        <p:tgtEl>
                                          <p:spTgt spid="539"/>
                                        </p:tgtEl>
                                        <p:attrNameLst>
                                          <p:attrName>style.visibility</p:attrName>
                                        </p:attrNameLst>
                                      </p:cBhvr>
                                      <p:to>
                                        <p:strVal val="hidden"/>
                                      </p:to>
                                    </p:set>
                                  </p:childTnLst>
                                </p:cTn>
                              </p:par>
                              <p:par>
                                <p:cTn id="6558" presetID="1" presetClass="exit" presetSubtype="0" fill="hold" nodeType="withEffect">
                                  <p:stCondLst>
                                    <p:cond delay="0"/>
                                  </p:stCondLst>
                                  <p:childTnLst>
                                    <p:set>
                                      <p:cBhvr>
                                        <p:cTn id="6559" dur="1" fill="hold">
                                          <p:stCondLst>
                                            <p:cond delay="0"/>
                                          </p:stCondLst>
                                        </p:cTn>
                                        <p:tgtEl>
                                          <p:spTgt spid="542"/>
                                        </p:tgtEl>
                                        <p:attrNameLst>
                                          <p:attrName>style.visibility</p:attrName>
                                        </p:attrNameLst>
                                      </p:cBhvr>
                                      <p:to>
                                        <p:strVal val="hidden"/>
                                      </p:to>
                                    </p:set>
                                  </p:childTnLst>
                                </p:cTn>
                              </p:par>
                              <p:par>
                                <p:cTn id="6560" presetID="1" presetClass="exit" presetSubtype="0" fill="hold" nodeType="withEffect">
                                  <p:stCondLst>
                                    <p:cond delay="0"/>
                                  </p:stCondLst>
                                  <p:childTnLst>
                                    <p:set>
                                      <p:cBhvr>
                                        <p:cTn id="6561" dur="1" fill="hold">
                                          <p:stCondLst>
                                            <p:cond delay="0"/>
                                          </p:stCondLst>
                                        </p:cTn>
                                        <p:tgtEl>
                                          <p:spTgt spid="541"/>
                                        </p:tgtEl>
                                        <p:attrNameLst>
                                          <p:attrName>style.visibility</p:attrName>
                                        </p:attrNameLst>
                                      </p:cBhvr>
                                      <p:to>
                                        <p:strVal val="hidden"/>
                                      </p:to>
                                    </p:set>
                                  </p:childTnLst>
                                </p:cTn>
                              </p:par>
                              <p:par>
                                <p:cTn id="6562" presetID="1" presetClass="exit" presetSubtype="0" fill="hold" nodeType="withEffect">
                                  <p:stCondLst>
                                    <p:cond delay="0"/>
                                  </p:stCondLst>
                                  <p:childTnLst>
                                    <p:set>
                                      <p:cBhvr>
                                        <p:cTn id="6563" dur="1" fill="hold">
                                          <p:stCondLst>
                                            <p:cond delay="0"/>
                                          </p:stCondLst>
                                        </p:cTn>
                                        <p:tgtEl>
                                          <p:spTgt spid="544"/>
                                        </p:tgtEl>
                                        <p:attrNameLst>
                                          <p:attrName>style.visibility</p:attrName>
                                        </p:attrNameLst>
                                      </p:cBhvr>
                                      <p:to>
                                        <p:strVal val="hidden"/>
                                      </p:to>
                                    </p:set>
                                  </p:childTnLst>
                                </p:cTn>
                              </p:par>
                              <p:par>
                                <p:cTn id="6564" presetID="1" presetClass="exit" presetSubtype="0" fill="hold" nodeType="withEffect">
                                  <p:stCondLst>
                                    <p:cond delay="0"/>
                                  </p:stCondLst>
                                  <p:childTnLst>
                                    <p:set>
                                      <p:cBhvr>
                                        <p:cTn id="6565" dur="1" fill="hold">
                                          <p:stCondLst>
                                            <p:cond delay="0"/>
                                          </p:stCondLst>
                                        </p:cTn>
                                        <p:tgtEl>
                                          <p:spTgt spid="543"/>
                                        </p:tgtEl>
                                        <p:attrNameLst>
                                          <p:attrName>style.visibility</p:attrName>
                                        </p:attrNameLst>
                                      </p:cBhvr>
                                      <p:to>
                                        <p:strVal val="hidden"/>
                                      </p:to>
                                    </p:set>
                                  </p:childTnLst>
                                </p:cTn>
                              </p:par>
                              <p:par>
                                <p:cTn id="6566" presetID="1" presetClass="exit" presetSubtype="0" fill="hold" nodeType="withEffect">
                                  <p:stCondLst>
                                    <p:cond delay="0"/>
                                  </p:stCondLst>
                                  <p:childTnLst>
                                    <p:set>
                                      <p:cBhvr>
                                        <p:cTn id="6567" dur="1" fill="hold">
                                          <p:stCondLst>
                                            <p:cond delay="0"/>
                                          </p:stCondLst>
                                        </p:cTn>
                                        <p:tgtEl>
                                          <p:spTgt spid="546"/>
                                        </p:tgtEl>
                                        <p:attrNameLst>
                                          <p:attrName>style.visibility</p:attrName>
                                        </p:attrNameLst>
                                      </p:cBhvr>
                                      <p:to>
                                        <p:strVal val="hidden"/>
                                      </p:to>
                                    </p:set>
                                  </p:childTnLst>
                                </p:cTn>
                              </p:par>
                              <p:par>
                                <p:cTn id="6568" presetID="1" presetClass="exit" presetSubtype="0" fill="hold" nodeType="withEffect">
                                  <p:stCondLst>
                                    <p:cond delay="0"/>
                                  </p:stCondLst>
                                  <p:childTnLst>
                                    <p:set>
                                      <p:cBhvr>
                                        <p:cTn id="6569" dur="1" fill="hold">
                                          <p:stCondLst>
                                            <p:cond delay="0"/>
                                          </p:stCondLst>
                                        </p:cTn>
                                        <p:tgtEl>
                                          <p:spTgt spid="545"/>
                                        </p:tgtEl>
                                        <p:attrNameLst>
                                          <p:attrName>style.visibility</p:attrName>
                                        </p:attrNameLst>
                                      </p:cBhvr>
                                      <p:to>
                                        <p:strVal val="hidden"/>
                                      </p:to>
                                    </p:set>
                                  </p:childTnLst>
                                </p:cTn>
                              </p:par>
                              <p:par>
                                <p:cTn id="6570" presetID="1" presetClass="exit" presetSubtype="0" fill="hold" nodeType="withEffect">
                                  <p:stCondLst>
                                    <p:cond delay="0"/>
                                  </p:stCondLst>
                                  <p:childTnLst>
                                    <p:set>
                                      <p:cBhvr>
                                        <p:cTn id="6571" dur="1" fill="hold">
                                          <p:stCondLst>
                                            <p:cond delay="0"/>
                                          </p:stCondLst>
                                        </p:cTn>
                                        <p:tgtEl>
                                          <p:spTgt spid="548"/>
                                        </p:tgtEl>
                                        <p:attrNameLst>
                                          <p:attrName>style.visibility</p:attrName>
                                        </p:attrNameLst>
                                      </p:cBhvr>
                                      <p:to>
                                        <p:strVal val="hidden"/>
                                      </p:to>
                                    </p:set>
                                  </p:childTnLst>
                                </p:cTn>
                              </p:par>
                              <p:par>
                                <p:cTn id="6572" presetID="1" presetClass="exit" presetSubtype="0" fill="hold" nodeType="withEffect">
                                  <p:stCondLst>
                                    <p:cond delay="0"/>
                                  </p:stCondLst>
                                  <p:childTnLst>
                                    <p:set>
                                      <p:cBhvr>
                                        <p:cTn id="6573" dur="1" fill="hold">
                                          <p:stCondLst>
                                            <p:cond delay="0"/>
                                          </p:stCondLst>
                                        </p:cTn>
                                        <p:tgtEl>
                                          <p:spTgt spid="547"/>
                                        </p:tgtEl>
                                        <p:attrNameLst>
                                          <p:attrName>style.visibility</p:attrName>
                                        </p:attrNameLst>
                                      </p:cBhvr>
                                      <p:to>
                                        <p:strVal val="hidden"/>
                                      </p:to>
                                    </p:set>
                                  </p:childTnLst>
                                </p:cTn>
                              </p:par>
                              <p:par>
                                <p:cTn id="6574" presetID="1" presetClass="exit" presetSubtype="0" fill="hold" nodeType="withEffect">
                                  <p:stCondLst>
                                    <p:cond delay="0"/>
                                  </p:stCondLst>
                                  <p:childTnLst>
                                    <p:set>
                                      <p:cBhvr>
                                        <p:cTn id="6575" dur="1" fill="hold">
                                          <p:stCondLst>
                                            <p:cond delay="0"/>
                                          </p:stCondLst>
                                        </p:cTn>
                                        <p:tgtEl>
                                          <p:spTgt spid="550"/>
                                        </p:tgtEl>
                                        <p:attrNameLst>
                                          <p:attrName>style.visibility</p:attrName>
                                        </p:attrNameLst>
                                      </p:cBhvr>
                                      <p:to>
                                        <p:strVal val="hidden"/>
                                      </p:to>
                                    </p:set>
                                  </p:childTnLst>
                                </p:cTn>
                              </p:par>
                              <p:par>
                                <p:cTn id="6576" presetID="1" presetClass="exit" presetSubtype="0" fill="hold" nodeType="withEffect">
                                  <p:stCondLst>
                                    <p:cond delay="0"/>
                                  </p:stCondLst>
                                  <p:childTnLst>
                                    <p:set>
                                      <p:cBhvr>
                                        <p:cTn id="6577" dur="1" fill="hold">
                                          <p:stCondLst>
                                            <p:cond delay="0"/>
                                          </p:stCondLst>
                                        </p:cTn>
                                        <p:tgtEl>
                                          <p:spTgt spid="549"/>
                                        </p:tgtEl>
                                        <p:attrNameLst>
                                          <p:attrName>style.visibility</p:attrName>
                                        </p:attrNameLst>
                                      </p:cBhvr>
                                      <p:to>
                                        <p:strVal val="hidden"/>
                                      </p:to>
                                    </p:set>
                                  </p:childTnLst>
                                </p:cTn>
                              </p:par>
                              <p:par>
                                <p:cTn id="6578" presetID="1" presetClass="exit" presetSubtype="0" fill="hold" nodeType="withEffect">
                                  <p:stCondLst>
                                    <p:cond delay="0"/>
                                  </p:stCondLst>
                                  <p:childTnLst>
                                    <p:set>
                                      <p:cBhvr>
                                        <p:cTn id="6579" dur="1" fill="hold">
                                          <p:stCondLst>
                                            <p:cond delay="0"/>
                                          </p:stCondLst>
                                        </p:cTn>
                                        <p:tgtEl>
                                          <p:spTgt spid="552"/>
                                        </p:tgtEl>
                                        <p:attrNameLst>
                                          <p:attrName>style.visibility</p:attrName>
                                        </p:attrNameLst>
                                      </p:cBhvr>
                                      <p:to>
                                        <p:strVal val="hidden"/>
                                      </p:to>
                                    </p:set>
                                  </p:childTnLst>
                                </p:cTn>
                              </p:par>
                              <p:par>
                                <p:cTn id="6580" presetID="1" presetClass="exit" presetSubtype="0" fill="hold" nodeType="withEffect">
                                  <p:stCondLst>
                                    <p:cond delay="0"/>
                                  </p:stCondLst>
                                  <p:childTnLst>
                                    <p:set>
                                      <p:cBhvr>
                                        <p:cTn id="6581" dur="1" fill="hold">
                                          <p:stCondLst>
                                            <p:cond delay="0"/>
                                          </p:stCondLst>
                                        </p:cTn>
                                        <p:tgtEl>
                                          <p:spTgt spid="551"/>
                                        </p:tgtEl>
                                        <p:attrNameLst>
                                          <p:attrName>style.visibility</p:attrName>
                                        </p:attrNameLst>
                                      </p:cBhvr>
                                      <p:to>
                                        <p:strVal val="hidden"/>
                                      </p:to>
                                    </p:set>
                                  </p:childTnLst>
                                </p:cTn>
                              </p:par>
                              <p:par>
                                <p:cTn id="6582" presetID="1" presetClass="exit" presetSubtype="0" fill="hold" nodeType="withEffect">
                                  <p:stCondLst>
                                    <p:cond delay="0"/>
                                  </p:stCondLst>
                                  <p:childTnLst>
                                    <p:set>
                                      <p:cBhvr>
                                        <p:cTn id="6583" dur="1" fill="hold">
                                          <p:stCondLst>
                                            <p:cond delay="0"/>
                                          </p:stCondLst>
                                        </p:cTn>
                                        <p:tgtEl>
                                          <p:spTgt spid="554"/>
                                        </p:tgtEl>
                                        <p:attrNameLst>
                                          <p:attrName>style.visibility</p:attrName>
                                        </p:attrNameLst>
                                      </p:cBhvr>
                                      <p:to>
                                        <p:strVal val="hidden"/>
                                      </p:to>
                                    </p:set>
                                  </p:childTnLst>
                                </p:cTn>
                              </p:par>
                              <p:par>
                                <p:cTn id="6584" presetID="1" presetClass="exit" presetSubtype="0" fill="hold" nodeType="withEffect">
                                  <p:stCondLst>
                                    <p:cond delay="0"/>
                                  </p:stCondLst>
                                  <p:childTnLst>
                                    <p:set>
                                      <p:cBhvr>
                                        <p:cTn id="6585" dur="1" fill="hold">
                                          <p:stCondLst>
                                            <p:cond delay="0"/>
                                          </p:stCondLst>
                                        </p:cTn>
                                        <p:tgtEl>
                                          <p:spTgt spid="553"/>
                                        </p:tgtEl>
                                        <p:attrNameLst>
                                          <p:attrName>style.visibility</p:attrName>
                                        </p:attrNameLst>
                                      </p:cBhvr>
                                      <p:to>
                                        <p:strVal val="hidden"/>
                                      </p:to>
                                    </p:set>
                                  </p:childTnLst>
                                </p:cTn>
                              </p:par>
                              <p:par>
                                <p:cTn id="6586" presetID="1" presetClass="exit" presetSubtype="0" fill="hold" nodeType="withEffect">
                                  <p:stCondLst>
                                    <p:cond delay="0"/>
                                  </p:stCondLst>
                                  <p:childTnLst>
                                    <p:set>
                                      <p:cBhvr>
                                        <p:cTn id="6587" dur="1" fill="hold">
                                          <p:stCondLst>
                                            <p:cond delay="0"/>
                                          </p:stCondLst>
                                        </p:cTn>
                                        <p:tgtEl>
                                          <p:spTgt spid="556"/>
                                        </p:tgtEl>
                                        <p:attrNameLst>
                                          <p:attrName>style.visibility</p:attrName>
                                        </p:attrNameLst>
                                      </p:cBhvr>
                                      <p:to>
                                        <p:strVal val="hidden"/>
                                      </p:to>
                                    </p:set>
                                  </p:childTnLst>
                                </p:cTn>
                              </p:par>
                              <p:par>
                                <p:cTn id="6588" presetID="1" presetClass="exit" presetSubtype="0" fill="hold" nodeType="withEffect">
                                  <p:stCondLst>
                                    <p:cond delay="0"/>
                                  </p:stCondLst>
                                  <p:childTnLst>
                                    <p:set>
                                      <p:cBhvr>
                                        <p:cTn id="6589" dur="1" fill="hold">
                                          <p:stCondLst>
                                            <p:cond delay="0"/>
                                          </p:stCondLst>
                                        </p:cTn>
                                        <p:tgtEl>
                                          <p:spTgt spid="555"/>
                                        </p:tgtEl>
                                        <p:attrNameLst>
                                          <p:attrName>style.visibility</p:attrName>
                                        </p:attrNameLst>
                                      </p:cBhvr>
                                      <p:to>
                                        <p:strVal val="hidden"/>
                                      </p:to>
                                    </p:set>
                                  </p:childTnLst>
                                </p:cTn>
                              </p:par>
                              <p:par>
                                <p:cTn id="6590" presetID="1" presetClass="exit" presetSubtype="0" fill="hold" nodeType="withEffect">
                                  <p:stCondLst>
                                    <p:cond delay="0"/>
                                  </p:stCondLst>
                                  <p:childTnLst>
                                    <p:set>
                                      <p:cBhvr>
                                        <p:cTn id="6591" dur="1" fill="hold">
                                          <p:stCondLst>
                                            <p:cond delay="0"/>
                                          </p:stCondLst>
                                        </p:cTn>
                                        <p:tgtEl>
                                          <p:spTgt spid="557"/>
                                        </p:tgtEl>
                                        <p:attrNameLst>
                                          <p:attrName>style.visibility</p:attrName>
                                        </p:attrNameLst>
                                      </p:cBhvr>
                                      <p:to>
                                        <p:strVal val="hidden"/>
                                      </p:to>
                                    </p:set>
                                  </p:childTnLst>
                                </p:cTn>
                              </p:par>
                              <p:par>
                                <p:cTn id="6592" presetID="1" presetClass="exit" presetSubtype="0" fill="hold" nodeType="withEffect">
                                  <p:stCondLst>
                                    <p:cond delay="0"/>
                                  </p:stCondLst>
                                  <p:childTnLst>
                                    <p:set>
                                      <p:cBhvr>
                                        <p:cTn id="6593" dur="1" fill="hold">
                                          <p:stCondLst>
                                            <p:cond delay="0"/>
                                          </p:stCondLst>
                                        </p:cTn>
                                        <p:tgtEl>
                                          <p:spTgt spid="558"/>
                                        </p:tgtEl>
                                        <p:attrNameLst>
                                          <p:attrName>style.visibility</p:attrName>
                                        </p:attrNameLst>
                                      </p:cBhvr>
                                      <p:to>
                                        <p:strVal val="hidden"/>
                                      </p:to>
                                    </p:set>
                                  </p:childTnLst>
                                </p:cTn>
                              </p:par>
                              <p:par>
                                <p:cTn id="6594" presetID="1" presetClass="exit" presetSubtype="0" fill="hold" nodeType="withEffect">
                                  <p:stCondLst>
                                    <p:cond delay="0"/>
                                  </p:stCondLst>
                                  <p:childTnLst>
                                    <p:set>
                                      <p:cBhvr>
                                        <p:cTn id="6595" dur="1" fill="hold">
                                          <p:stCondLst>
                                            <p:cond delay="0"/>
                                          </p:stCondLst>
                                        </p:cTn>
                                        <p:tgtEl>
                                          <p:spTgt spid="560"/>
                                        </p:tgtEl>
                                        <p:attrNameLst>
                                          <p:attrName>style.visibility</p:attrName>
                                        </p:attrNameLst>
                                      </p:cBhvr>
                                      <p:to>
                                        <p:strVal val="hidden"/>
                                      </p:to>
                                    </p:set>
                                  </p:childTnLst>
                                </p:cTn>
                              </p:par>
                              <p:par>
                                <p:cTn id="6596" presetID="1" presetClass="exit" presetSubtype="0" fill="hold" nodeType="withEffect">
                                  <p:stCondLst>
                                    <p:cond delay="0"/>
                                  </p:stCondLst>
                                  <p:childTnLst>
                                    <p:set>
                                      <p:cBhvr>
                                        <p:cTn id="6597" dur="1" fill="hold">
                                          <p:stCondLst>
                                            <p:cond delay="0"/>
                                          </p:stCondLst>
                                        </p:cTn>
                                        <p:tgtEl>
                                          <p:spTgt spid="559"/>
                                        </p:tgtEl>
                                        <p:attrNameLst>
                                          <p:attrName>style.visibility</p:attrName>
                                        </p:attrNameLst>
                                      </p:cBhvr>
                                      <p:to>
                                        <p:strVal val="hidden"/>
                                      </p:to>
                                    </p:set>
                                  </p:childTnLst>
                                </p:cTn>
                              </p:par>
                              <p:par>
                                <p:cTn id="6598" presetID="1" presetClass="exit" presetSubtype="0" fill="hold" nodeType="withEffect">
                                  <p:stCondLst>
                                    <p:cond delay="0"/>
                                  </p:stCondLst>
                                  <p:childTnLst>
                                    <p:set>
                                      <p:cBhvr>
                                        <p:cTn id="6599" dur="1" fill="hold">
                                          <p:stCondLst>
                                            <p:cond delay="0"/>
                                          </p:stCondLst>
                                        </p:cTn>
                                        <p:tgtEl>
                                          <p:spTgt spid="562"/>
                                        </p:tgtEl>
                                        <p:attrNameLst>
                                          <p:attrName>style.visibility</p:attrName>
                                        </p:attrNameLst>
                                      </p:cBhvr>
                                      <p:to>
                                        <p:strVal val="hidden"/>
                                      </p:to>
                                    </p:set>
                                  </p:childTnLst>
                                </p:cTn>
                              </p:par>
                              <p:par>
                                <p:cTn id="6600" presetID="1" presetClass="exit" presetSubtype="0" fill="hold" nodeType="withEffect">
                                  <p:stCondLst>
                                    <p:cond delay="0"/>
                                  </p:stCondLst>
                                  <p:childTnLst>
                                    <p:set>
                                      <p:cBhvr>
                                        <p:cTn id="6601" dur="1" fill="hold">
                                          <p:stCondLst>
                                            <p:cond delay="0"/>
                                          </p:stCondLst>
                                        </p:cTn>
                                        <p:tgtEl>
                                          <p:spTgt spid="561"/>
                                        </p:tgtEl>
                                        <p:attrNameLst>
                                          <p:attrName>style.visibility</p:attrName>
                                        </p:attrNameLst>
                                      </p:cBhvr>
                                      <p:to>
                                        <p:strVal val="hidden"/>
                                      </p:to>
                                    </p:set>
                                  </p:childTnLst>
                                </p:cTn>
                              </p:par>
                              <p:par>
                                <p:cTn id="6602" presetID="1" presetClass="exit" presetSubtype="0" fill="hold" nodeType="withEffect">
                                  <p:stCondLst>
                                    <p:cond delay="0"/>
                                  </p:stCondLst>
                                  <p:childTnLst>
                                    <p:set>
                                      <p:cBhvr>
                                        <p:cTn id="6603" dur="1" fill="hold">
                                          <p:stCondLst>
                                            <p:cond delay="0"/>
                                          </p:stCondLst>
                                        </p:cTn>
                                        <p:tgtEl>
                                          <p:spTgt spid="564"/>
                                        </p:tgtEl>
                                        <p:attrNameLst>
                                          <p:attrName>style.visibility</p:attrName>
                                        </p:attrNameLst>
                                      </p:cBhvr>
                                      <p:to>
                                        <p:strVal val="hidden"/>
                                      </p:to>
                                    </p:set>
                                  </p:childTnLst>
                                </p:cTn>
                              </p:par>
                              <p:par>
                                <p:cTn id="6604" presetID="1" presetClass="exit" presetSubtype="0" fill="hold" nodeType="withEffect">
                                  <p:stCondLst>
                                    <p:cond delay="0"/>
                                  </p:stCondLst>
                                  <p:childTnLst>
                                    <p:set>
                                      <p:cBhvr>
                                        <p:cTn id="6605" dur="1" fill="hold">
                                          <p:stCondLst>
                                            <p:cond delay="0"/>
                                          </p:stCondLst>
                                        </p:cTn>
                                        <p:tgtEl>
                                          <p:spTgt spid="563"/>
                                        </p:tgtEl>
                                        <p:attrNameLst>
                                          <p:attrName>style.visibility</p:attrName>
                                        </p:attrNameLst>
                                      </p:cBhvr>
                                      <p:to>
                                        <p:strVal val="hidden"/>
                                      </p:to>
                                    </p:set>
                                  </p:childTnLst>
                                </p:cTn>
                              </p:par>
                              <p:par>
                                <p:cTn id="6606" presetID="1" presetClass="exit" presetSubtype="0" fill="hold" nodeType="withEffect">
                                  <p:stCondLst>
                                    <p:cond delay="0"/>
                                  </p:stCondLst>
                                  <p:childTnLst>
                                    <p:set>
                                      <p:cBhvr>
                                        <p:cTn id="6607" dur="1" fill="hold">
                                          <p:stCondLst>
                                            <p:cond delay="0"/>
                                          </p:stCondLst>
                                        </p:cTn>
                                        <p:tgtEl>
                                          <p:spTgt spid="566"/>
                                        </p:tgtEl>
                                        <p:attrNameLst>
                                          <p:attrName>style.visibility</p:attrName>
                                        </p:attrNameLst>
                                      </p:cBhvr>
                                      <p:to>
                                        <p:strVal val="hidden"/>
                                      </p:to>
                                    </p:set>
                                  </p:childTnLst>
                                </p:cTn>
                              </p:par>
                              <p:par>
                                <p:cTn id="6608" presetID="1" presetClass="exit" presetSubtype="0" fill="hold" nodeType="withEffect">
                                  <p:stCondLst>
                                    <p:cond delay="0"/>
                                  </p:stCondLst>
                                  <p:childTnLst>
                                    <p:set>
                                      <p:cBhvr>
                                        <p:cTn id="6609" dur="1" fill="hold">
                                          <p:stCondLst>
                                            <p:cond delay="0"/>
                                          </p:stCondLst>
                                        </p:cTn>
                                        <p:tgtEl>
                                          <p:spTgt spid="565"/>
                                        </p:tgtEl>
                                        <p:attrNameLst>
                                          <p:attrName>style.visibility</p:attrName>
                                        </p:attrNameLst>
                                      </p:cBhvr>
                                      <p:to>
                                        <p:strVal val="hidden"/>
                                      </p:to>
                                    </p:set>
                                  </p:childTnLst>
                                </p:cTn>
                              </p:par>
                              <p:par>
                                <p:cTn id="6610" presetID="1" presetClass="exit" presetSubtype="0" fill="hold" nodeType="withEffect">
                                  <p:stCondLst>
                                    <p:cond delay="0"/>
                                  </p:stCondLst>
                                  <p:childTnLst>
                                    <p:set>
                                      <p:cBhvr>
                                        <p:cTn id="6611" dur="1" fill="hold">
                                          <p:stCondLst>
                                            <p:cond delay="0"/>
                                          </p:stCondLst>
                                        </p:cTn>
                                        <p:tgtEl>
                                          <p:spTgt spid="568"/>
                                        </p:tgtEl>
                                        <p:attrNameLst>
                                          <p:attrName>style.visibility</p:attrName>
                                        </p:attrNameLst>
                                      </p:cBhvr>
                                      <p:to>
                                        <p:strVal val="hidden"/>
                                      </p:to>
                                    </p:set>
                                  </p:childTnLst>
                                </p:cTn>
                              </p:par>
                              <p:par>
                                <p:cTn id="6612" presetID="1" presetClass="exit" presetSubtype="0" fill="hold" nodeType="withEffect">
                                  <p:stCondLst>
                                    <p:cond delay="0"/>
                                  </p:stCondLst>
                                  <p:childTnLst>
                                    <p:set>
                                      <p:cBhvr>
                                        <p:cTn id="6613" dur="1" fill="hold">
                                          <p:stCondLst>
                                            <p:cond delay="0"/>
                                          </p:stCondLst>
                                        </p:cTn>
                                        <p:tgtEl>
                                          <p:spTgt spid="567"/>
                                        </p:tgtEl>
                                        <p:attrNameLst>
                                          <p:attrName>style.visibility</p:attrName>
                                        </p:attrNameLst>
                                      </p:cBhvr>
                                      <p:to>
                                        <p:strVal val="hidden"/>
                                      </p:to>
                                    </p:set>
                                  </p:childTnLst>
                                </p:cTn>
                              </p:par>
                              <p:par>
                                <p:cTn id="6614" presetID="1" presetClass="exit" presetSubtype="0" fill="hold" nodeType="withEffect">
                                  <p:stCondLst>
                                    <p:cond delay="0"/>
                                  </p:stCondLst>
                                  <p:childTnLst>
                                    <p:set>
                                      <p:cBhvr>
                                        <p:cTn id="6615" dur="1" fill="hold">
                                          <p:stCondLst>
                                            <p:cond delay="0"/>
                                          </p:stCondLst>
                                        </p:cTn>
                                        <p:tgtEl>
                                          <p:spTgt spid="570"/>
                                        </p:tgtEl>
                                        <p:attrNameLst>
                                          <p:attrName>style.visibility</p:attrName>
                                        </p:attrNameLst>
                                      </p:cBhvr>
                                      <p:to>
                                        <p:strVal val="hidden"/>
                                      </p:to>
                                    </p:set>
                                  </p:childTnLst>
                                </p:cTn>
                              </p:par>
                              <p:par>
                                <p:cTn id="6616" presetID="1" presetClass="exit" presetSubtype="0" fill="hold" nodeType="withEffect">
                                  <p:stCondLst>
                                    <p:cond delay="0"/>
                                  </p:stCondLst>
                                  <p:childTnLst>
                                    <p:set>
                                      <p:cBhvr>
                                        <p:cTn id="6617" dur="1" fill="hold">
                                          <p:stCondLst>
                                            <p:cond delay="0"/>
                                          </p:stCondLst>
                                        </p:cTn>
                                        <p:tgtEl>
                                          <p:spTgt spid="569"/>
                                        </p:tgtEl>
                                        <p:attrNameLst>
                                          <p:attrName>style.visibility</p:attrName>
                                        </p:attrNameLst>
                                      </p:cBhvr>
                                      <p:to>
                                        <p:strVal val="hidden"/>
                                      </p:to>
                                    </p:set>
                                  </p:childTnLst>
                                </p:cTn>
                              </p:par>
                              <p:par>
                                <p:cTn id="6618" presetID="1" presetClass="exit" presetSubtype="0" fill="hold" nodeType="withEffect">
                                  <p:stCondLst>
                                    <p:cond delay="0"/>
                                  </p:stCondLst>
                                  <p:childTnLst>
                                    <p:set>
                                      <p:cBhvr>
                                        <p:cTn id="6619" dur="1" fill="hold">
                                          <p:stCondLst>
                                            <p:cond delay="0"/>
                                          </p:stCondLst>
                                        </p:cTn>
                                        <p:tgtEl>
                                          <p:spTgt spid="572"/>
                                        </p:tgtEl>
                                        <p:attrNameLst>
                                          <p:attrName>style.visibility</p:attrName>
                                        </p:attrNameLst>
                                      </p:cBhvr>
                                      <p:to>
                                        <p:strVal val="hidden"/>
                                      </p:to>
                                    </p:set>
                                  </p:childTnLst>
                                </p:cTn>
                              </p:par>
                              <p:par>
                                <p:cTn id="6620" presetID="1" presetClass="exit" presetSubtype="0" fill="hold" nodeType="withEffect">
                                  <p:stCondLst>
                                    <p:cond delay="0"/>
                                  </p:stCondLst>
                                  <p:childTnLst>
                                    <p:set>
                                      <p:cBhvr>
                                        <p:cTn id="6621" dur="1" fill="hold">
                                          <p:stCondLst>
                                            <p:cond delay="0"/>
                                          </p:stCondLst>
                                        </p:cTn>
                                        <p:tgtEl>
                                          <p:spTgt spid="571"/>
                                        </p:tgtEl>
                                        <p:attrNameLst>
                                          <p:attrName>style.visibility</p:attrName>
                                        </p:attrNameLst>
                                      </p:cBhvr>
                                      <p:to>
                                        <p:strVal val="hidden"/>
                                      </p:to>
                                    </p:set>
                                  </p:childTnLst>
                                </p:cTn>
                              </p:par>
                              <p:par>
                                <p:cTn id="6622" presetID="1" presetClass="exit" presetSubtype="0" fill="hold" nodeType="withEffect">
                                  <p:stCondLst>
                                    <p:cond delay="0"/>
                                  </p:stCondLst>
                                  <p:childTnLst>
                                    <p:set>
                                      <p:cBhvr>
                                        <p:cTn id="6623" dur="1" fill="hold">
                                          <p:stCondLst>
                                            <p:cond delay="0"/>
                                          </p:stCondLst>
                                        </p:cTn>
                                        <p:tgtEl>
                                          <p:spTgt spid="574"/>
                                        </p:tgtEl>
                                        <p:attrNameLst>
                                          <p:attrName>style.visibility</p:attrName>
                                        </p:attrNameLst>
                                      </p:cBhvr>
                                      <p:to>
                                        <p:strVal val="hidden"/>
                                      </p:to>
                                    </p:set>
                                  </p:childTnLst>
                                </p:cTn>
                              </p:par>
                              <p:par>
                                <p:cTn id="6624" presetID="1" presetClass="exit" presetSubtype="0" fill="hold" nodeType="withEffect">
                                  <p:stCondLst>
                                    <p:cond delay="0"/>
                                  </p:stCondLst>
                                  <p:childTnLst>
                                    <p:set>
                                      <p:cBhvr>
                                        <p:cTn id="6625" dur="1" fill="hold">
                                          <p:stCondLst>
                                            <p:cond delay="0"/>
                                          </p:stCondLst>
                                        </p:cTn>
                                        <p:tgtEl>
                                          <p:spTgt spid="573"/>
                                        </p:tgtEl>
                                        <p:attrNameLst>
                                          <p:attrName>style.visibility</p:attrName>
                                        </p:attrNameLst>
                                      </p:cBhvr>
                                      <p:to>
                                        <p:strVal val="hidden"/>
                                      </p:to>
                                    </p:set>
                                  </p:childTnLst>
                                </p:cTn>
                              </p:par>
                              <p:par>
                                <p:cTn id="6626" presetID="1" presetClass="exit" presetSubtype="0" fill="hold" nodeType="withEffect">
                                  <p:stCondLst>
                                    <p:cond delay="0"/>
                                  </p:stCondLst>
                                  <p:childTnLst>
                                    <p:set>
                                      <p:cBhvr>
                                        <p:cTn id="6627" dur="1" fill="hold">
                                          <p:stCondLst>
                                            <p:cond delay="0"/>
                                          </p:stCondLst>
                                        </p:cTn>
                                        <p:tgtEl>
                                          <p:spTgt spid="576"/>
                                        </p:tgtEl>
                                        <p:attrNameLst>
                                          <p:attrName>style.visibility</p:attrName>
                                        </p:attrNameLst>
                                      </p:cBhvr>
                                      <p:to>
                                        <p:strVal val="hidden"/>
                                      </p:to>
                                    </p:set>
                                  </p:childTnLst>
                                </p:cTn>
                              </p:par>
                              <p:par>
                                <p:cTn id="6628" presetID="1" presetClass="exit" presetSubtype="0" fill="hold" nodeType="withEffect">
                                  <p:stCondLst>
                                    <p:cond delay="0"/>
                                  </p:stCondLst>
                                  <p:childTnLst>
                                    <p:set>
                                      <p:cBhvr>
                                        <p:cTn id="6629" dur="1" fill="hold">
                                          <p:stCondLst>
                                            <p:cond delay="0"/>
                                          </p:stCondLst>
                                        </p:cTn>
                                        <p:tgtEl>
                                          <p:spTgt spid="575"/>
                                        </p:tgtEl>
                                        <p:attrNameLst>
                                          <p:attrName>style.visibility</p:attrName>
                                        </p:attrNameLst>
                                      </p:cBhvr>
                                      <p:to>
                                        <p:strVal val="hidden"/>
                                      </p:to>
                                    </p:set>
                                  </p:childTnLst>
                                </p:cTn>
                              </p:par>
                              <p:par>
                                <p:cTn id="6630" presetID="1" presetClass="exit" presetSubtype="0" fill="hold" nodeType="withEffect">
                                  <p:stCondLst>
                                    <p:cond delay="0"/>
                                  </p:stCondLst>
                                  <p:childTnLst>
                                    <p:set>
                                      <p:cBhvr>
                                        <p:cTn id="6631" dur="1" fill="hold">
                                          <p:stCondLst>
                                            <p:cond delay="0"/>
                                          </p:stCondLst>
                                        </p:cTn>
                                        <p:tgtEl>
                                          <p:spTgt spid="577"/>
                                        </p:tgtEl>
                                        <p:attrNameLst>
                                          <p:attrName>style.visibility</p:attrName>
                                        </p:attrNameLst>
                                      </p:cBhvr>
                                      <p:to>
                                        <p:strVal val="hidden"/>
                                      </p:to>
                                    </p:set>
                                  </p:childTnLst>
                                </p:cTn>
                              </p:par>
                              <p:par>
                                <p:cTn id="6632" presetID="1" presetClass="exit" presetSubtype="0" fill="hold" nodeType="withEffect">
                                  <p:stCondLst>
                                    <p:cond delay="0"/>
                                  </p:stCondLst>
                                  <p:childTnLst>
                                    <p:set>
                                      <p:cBhvr>
                                        <p:cTn id="6633" dur="1" fill="hold">
                                          <p:stCondLst>
                                            <p:cond delay="0"/>
                                          </p:stCondLst>
                                        </p:cTn>
                                        <p:tgtEl>
                                          <p:spTgt spid="578"/>
                                        </p:tgtEl>
                                        <p:attrNameLst>
                                          <p:attrName>style.visibility</p:attrName>
                                        </p:attrNameLst>
                                      </p:cBhvr>
                                      <p:to>
                                        <p:strVal val="hidden"/>
                                      </p:to>
                                    </p:set>
                                  </p:childTnLst>
                                </p:cTn>
                              </p:par>
                              <p:par>
                                <p:cTn id="6634" presetID="1" presetClass="exit" presetSubtype="0" fill="hold" nodeType="withEffect">
                                  <p:stCondLst>
                                    <p:cond delay="0"/>
                                  </p:stCondLst>
                                  <p:childTnLst>
                                    <p:set>
                                      <p:cBhvr>
                                        <p:cTn id="6635" dur="1" fill="hold">
                                          <p:stCondLst>
                                            <p:cond delay="0"/>
                                          </p:stCondLst>
                                        </p:cTn>
                                        <p:tgtEl>
                                          <p:spTgt spid="580"/>
                                        </p:tgtEl>
                                        <p:attrNameLst>
                                          <p:attrName>style.visibility</p:attrName>
                                        </p:attrNameLst>
                                      </p:cBhvr>
                                      <p:to>
                                        <p:strVal val="hidden"/>
                                      </p:to>
                                    </p:set>
                                  </p:childTnLst>
                                </p:cTn>
                              </p:par>
                              <p:par>
                                <p:cTn id="6636" presetID="1" presetClass="exit" presetSubtype="0" fill="hold" nodeType="withEffect">
                                  <p:stCondLst>
                                    <p:cond delay="0"/>
                                  </p:stCondLst>
                                  <p:childTnLst>
                                    <p:set>
                                      <p:cBhvr>
                                        <p:cTn id="6637" dur="1" fill="hold">
                                          <p:stCondLst>
                                            <p:cond delay="0"/>
                                          </p:stCondLst>
                                        </p:cTn>
                                        <p:tgtEl>
                                          <p:spTgt spid="579"/>
                                        </p:tgtEl>
                                        <p:attrNameLst>
                                          <p:attrName>style.visibility</p:attrName>
                                        </p:attrNameLst>
                                      </p:cBhvr>
                                      <p:to>
                                        <p:strVal val="hidden"/>
                                      </p:to>
                                    </p:set>
                                  </p:childTnLst>
                                </p:cTn>
                              </p:par>
                              <p:par>
                                <p:cTn id="6638" presetID="1" presetClass="exit" presetSubtype="0" fill="hold" nodeType="withEffect">
                                  <p:stCondLst>
                                    <p:cond delay="0"/>
                                  </p:stCondLst>
                                  <p:childTnLst>
                                    <p:set>
                                      <p:cBhvr>
                                        <p:cTn id="6639" dur="1" fill="hold">
                                          <p:stCondLst>
                                            <p:cond delay="0"/>
                                          </p:stCondLst>
                                        </p:cTn>
                                        <p:tgtEl>
                                          <p:spTgt spid="582"/>
                                        </p:tgtEl>
                                        <p:attrNameLst>
                                          <p:attrName>style.visibility</p:attrName>
                                        </p:attrNameLst>
                                      </p:cBhvr>
                                      <p:to>
                                        <p:strVal val="hidden"/>
                                      </p:to>
                                    </p:set>
                                  </p:childTnLst>
                                </p:cTn>
                              </p:par>
                              <p:par>
                                <p:cTn id="6640" presetID="1" presetClass="exit" presetSubtype="0" fill="hold" nodeType="withEffect">
                                  <p:stCondLst>
                                    <p:cond delay="0"/>
                                  </p:stCondLst>
                                  <p:childTnLst>
                                    <p:set>
                                      <p:cBhvr>
                                        <p:cTn id="6641" dur="1" fill="hold">
                                          <p:stCondLst>
                                            <p:cond delay="0"/>
                                          </p:stCondLst>
                                        </p:cTn>
                                        <p:tgtEl>
                                          <p:spTgt spid="581"/>
                                        </p:tgtEl>
                                        <p:attrNameLst>
                                          <p:attrName>style.visibility</p:attrName>
                                        </p:attrNameLst>
                                      </p:cBhvr>
                                      <p:to>
                                        <p:strVal val="hidden"/>
                                      </p:to>
                                    </p:set>
                                  </p:childTnLst>
                                </p:cTn>
                              </p:par>
                              <p:par>
                                <p:cTn id="6642" presetID="1" presetClass="exit" presetSubtype="0" fill="hold" nodeType="withEffect">
                                  <p:stCondLst>
                                    <p:cond delay="0"/>
                                  </p:stCondLst>
                                  <p:childTnLst>
                                    <p:set>
                                      <p:cBhvr>
                                        <p:cTn id="6643" dur="1" fill="hold">
                                          <p:stCondLst>
                                            <p:cond delay="0"/>
                                          </p:stCondLst>
                                        </p:cTn>
                                        <p:tgtEl>
                                          <p:spTgt spid="584"/>
                                        </p:tgtEl>
                                        <p:attrNameLst>
                                          <p:attrName>style.visibility</p:attrName>
                                        </p:attrNameLst>
                                      </p:cBhvr>
                                      <p:to>
                                        <p:strVal val="hidden"/>
                                      </p:to>
                                    </p:set>
                                  </p:childTnLst>
                                </p:cTn>
                              </p:par>
                              <p:par>
                                <p:cTn id="6644" presetID="1" presetClass="exit" presetSubtype="0" fill="hold" nodeType="withEffect">
                                  <p:stCondLst>
                                    <p:cond delay="0"/>
                                  </p:stCondLst>
                                  <p:childTnLst>
                                    <p:set>
                                      <p:cBhvr>
                                        <p:cTn id="6645" dur="1" fill="hold">
                                          <p:stCondLst>
                                            <p:cond delay="0"/>
                                          </p:stCondLst>
                                        </p:cTn>
                                        <p:tgtEl>
                                          <p:spTgt spid="583"/>
                                        </p:tgtEl>
                                        <p:attrNameLst>
                                          <p:attrName>style.visibility</p:attrName>
                                        </p:attrNameLst>
                                      </p:cBhvr>
                                      <p:to>
                                        <p:strVal val="hidden"/>
                                      </p:to>
                                    </p:set>
                                  </p:childTnLst>
                                </p:cTn>
                              </p:par>
                              <p:par>
                                <p:cTn id="6646" presetID="1" presetClass="exit" presetSubtype="0" fill="hold" nodeType="withEffect">
                                  <p:stCondLst>
                                    <p:cond delay="0"/>
                                  </p:stCondLst>
                                  <p:childTnLst>
                                    <p:set>
                                      <p:cBhvr>
                                        <p:cTn id="6647" dur="1" fill="hold">
                                          <p:stCondLst>
                                            <p:cond delay="0"/>
                                          </p:stCondLst>
                                        </p:cTn>
                                        <p:tgtEl>
                                          <p:spTgt spid="586"/>
                                        </p:tgtEl>
                                        <p:attrNameLst>
                                          <p:attrName>style.visibility</p:attrName>
                                        </p:attrNameLst>
                                      </p:cBhvr>
                                      <p:to>
                                        <p:strVal val="hidden"/>
                                      </p:to>
                                    </p:set>
                                  </p:childTnLst>
                                </p:cTn>
                              </p:par>
                              <p:par>
                                <p:cTn id="6648" presetID="1" presetClass="exit" presetSubtype="0" fill="hold" nodeType="withEffect">
                                  <p:stCondLst>
                                    <p:cond delay="0"/>
                                  </p:stCondLst>
                                  <p:childTnLst>
                                    <p:set>
                                      <p:cBhvr>
                                        <p:cTn id="6649" dur="1" fill="hold">
                                          <p:stCondLst>
                                            <p:cond delay="0"/>
                                          </p:stCondLst>
                                        </p:cTn>
                                        <p:tgtEl>
                                          <p:spTgt spid="585"/>
                                        </p:tgtEl>
                                        <p:attrNameLst>
                                          <p:attrName>style.visibility</p:attrName>
                                        </p:attrNameLst>
                                      </p:cBhvr>
                                      <p:to>
                                        <p:strVal val="hidden"/>
                                      </p:to>
                                    </p:set>
                                  </p:childTnLst>
                                </p:cTn>
                              </p:par>
                              <p:par>
                                <p:cTn id="6650" presetID="1" presetClass="exit" presetSubtype="0" fill="hold" nodeType="withEffect">
                                  <p:stCondLst>
                                    <p:cond delay="0"/>
                                  </p:stCondLst>
                                  <p:childTnLst>
                                    <p:set>
                                      <p:cBhvr>
                                        <p:cTn id="6651" dur="1" fill="hold">
                                          <p:stCondLst>
                                            <p:cond delay="0"/>
                                          </p:stCondLst>
                                        </p:cTn>
                                        <p:tgtEl>
                                          <p:spTgt spid="588"/>
                                        </p:tgtEl>
                                        <p:attrNameLst>
                                          <p:attrName>style.visibility</p:attrName>
                                        </p:attrNameLst>
                                      </p:cBhvr>
                                      <p:to>
                                        <p:strVal val="hidden"/>
                                      </p:to>
                                    </p:set>
                                  </p:childTnLst>
                                </p:cTn>
                              </p:par>
                              <p:par>
                                <p:cTn id="6652" presetID="1" presetClass="exit" presetSubtype="0" fill="hold" nodeType="withEffect">
                                  <p:stCondLst>
                                    <p:cond delay="0"/>
                                  </p:stCondLst>
                                  <p:childTnLst>
                                    <p:set>
                                      <p:cBhvr>
                                        <p:cTn id="6653" dur="1" fill="hold">
                                          <p:stCondLst>
                                            <p:cond delay="0"/>
                                          </p:stCondLst>
                                        </p:cTn>
                                        <p:tgtEl>
                                          <p:spTgt spid="587"/>
                                        </p:tgtEl>
                                        <p:attrNameLst>
                                          <p:attrName>style.visibility</p:attrName>
                                        </p:attrNameLst>
                                      </p:cBhvr>
                                      <p:to>
                                        <p:strVal val="hidden"/>
                                      </p:to>
                                    </p:set>
                                  </p:childTnLst>
                                </p:cTn>
                              </p:par>
                              <p:par>
                                <p:cTn id="6654" presetID="1" presetClass="exit" presetSubtype="0" fill="hold" nodeType="withEffect">
                                  <p:stCondLst>
                                    <p:cond delay="0"/>
                                  </p:stCondLst>
                                  <p:childTnLst>
                                    <p:set>
                                      <p:cBhvr>
                                        <p:cTn id="6655" dur="1" fill="hold">
                                          <p:stCondLst>
                                            <p:cond delay="0"/>
                                          </p:stCondLst>
                                        </p:cTn>
                                        <p:tgtEl>
                                          <p:spTgt spid="590"/>
                                        </p:tgtEl>
                                        <p:attrNameLst>
                                          <p:attrName>style.visibility</p:attrName>
                                        </p:attrNameLst>
                                      </p:cBhvr>
                                      <p:to>
                                        <p:strVal val="hidden"/>
                                      </p:to>
                                    </p:set>
                                  </p:childTnLst>
                                </p:cTn>
                              </p:par>
                              <p:par>
                                <p:cTn id="6656" presetID="1" presetClass="exit" presetSubtype="0" fill="hold" nodeType="withEffect">
                                  <p:stCondLst>
                                    <p:cond delay="0"/>
                                  </p:stCondLst>
                                  <p:childTnLst>
                                    <p:set>
                                      <p:cBhvr>
                                        <p:cTn id="6657" dur="1" fill="hold">
                                          <p:stCondLst>
                                            <p:cond delay="0"/>
                                          </p:stCondLst>
                                        </p:cTn>
                                        <p:tgtEl>
                                          <p:spTgt spid="589"/>
                                        </p:tgtEl>
                                        <p:attrNameLst>
                                          <p:attrName>style.visibility</p:attrName>
                                        </p:attrNameLst>
                                      </p:cBhvr>
                                      <p:to>
                                        <p:strVal val="hidden"/>
                                      </p:to>
                                    </p:set>
                                  </p:childTnLst>
                                </p:cTn>
                              </p:par>
                              <p:par>
                                <p:cTn id="6658" presetID="1" presetClass="exit" presetSubtype="0" fill="hold" nodeType="withEffect">
                                  <p:stCondLst>
                                    <p:cond delay="0"/>
                                  </p:stCondLst>
                                  <p:childTnLst>
                                    <p:set>
                                      <p:cBhvr>
                                        <p:cTn id="6659" dur="1" fill="hold">
                                          <p:stCondLst>
                                            <p:cond delay="0"/>
                                          </p:stCondLst>
                                        </p:cTn>
                                        <p:tgtEl>
                                          <p:spTgt spid="592"/>
                                        </p:tgtEl>
                                        <p:attrNameLst>
                                          <p:attrName>style.visibility</p:attrName>
                                        </p:attrNameLst>
                                      </p:cBhvr>
                                      <p:to>
                                        <p:strVal val="hidden"/>
                                      </p:to>
                                    </p:set>
                                  </p:childTnLst>
                                </p:cTn>
                              </p:par>
                              <p:par>
                                <p:cTn id="6660" presetID="1" presetClass="exit" presetSubtype="0" fill="hold" nodeType="withEffect">
                                  <p:stCondLst>
                                    <p:cond delay="0"/>
                                  </p:stCondLst>
                                  <p:childTnLst>
                                    <p:set>
                                      <p:cBhvr>
                                        <p:cTn id="6661" dur="1" fill="hold">
                                          <p:stCondLst>
                                            <p:cond delay="0"/>
                                          </p:stCondLst>
                                        </p:cTn>
                                        <p:tgtEl>
                                          <p:spTgt spid="591"/>
                                        </p:tgtEl>
                                        <p:attrNameLst>
                                          <p:attrName>style.visibility</p:attrName>
                                        </p:attrNameLst>
                                      </p:cBhvr>
                                      <p:to>
                                        <p:strVal val="hidden"/>
                                      </p:to>
                                    </p:set>
                                  </p:childTnLst>
                                </p:cTn>
                              </p:par>
                              <p:par>
                                <p:cTn id="6662" presetID="1" presetClass="exit" presetSubtype="0" fill="hold" nodeType="withEffect">
                                  <p:stCondLst>
                                    <p:cond delay="0"/>
                                  </p:stCondLst>
                                  <p:childTnLst>
                                    <p:set>
                                      <p:cBhvr>
                                        <p:cTn id="6663" dur="1" fill="hold">
                                          <p:stCondLst>
                                            <p:cond delay="0"/>
                                          </p:stCondLst>
                                        </p:cTn>
                                        <p:tgtEl>
                                          <p:spTgt spid="594"/>
                                        </p:tgtEl>
                                        <p:attrNameLst>
                                          <p:attrName>style.visibility</p:attrName>
                                        </p:attrNameLst>
                                      </p:cBhvr>
                                      <p:to>
                                        <p:strVal val="hidden"/>
                                      </p:to>
                                    </p:set>
                                  </p:childTnLst>
                                </p:cTn>
                              </p:par>
                              <p:par>
                                <p:cTn id="6664" presetID="1" presetClass="exit" presetSubtype="0" fill="hold" nodeType="withEffect">
                                  <p:stCondLst>
                                    <p:cond delay="0"/>
                                  </p:stCondLst>
                                  <p:childTnLst>
                                    <p:set>
                                      <p:cBhvr>
                                        <p:cTn id="6665" dur="1" fill="hold">
                                          <p:stCondLst>
                                            <p:cond delay="0"/>
                                          </p:stCondLst>
                                        </p:cTn>
                                        <p:tgtEl>
                                          <p:spTgt spid="593"/>
                                        </p:tgtEl>
                                        <p:attrNameLst>
                                          <p:attrName>style.visibility</p:attrName>
                                        </p:attrNameLst>
                                      </p:cBhvr>
                                      <p:to>
                                        <p:strVal val="hidden"/>
                                      </p:to>
                                    </p:set>
                                  </p:childTnLst>
                                </p:cTn>
                              </p:par>
                              <p:par>
                                <p:cTn id="6666" presetID="1" presetClass="exit" presetSubtype="0" fill="hold" nodeType="withEffect">
                                  <p:stCondLst>
                                    <p:cond delay="0"/>
                                  </p:stCondLst>
                                  <p:childTnLst>
                                    <p:set>
                                      <p:cBhvr>
                                        <p:cTn id="6667" dur="1" fill="hold">
                                          <p:stCondLst>
                                            <p:cond delay="0"/>
                                          </p:stCondLst>
                                        </p:cTn>
                                        <p:tgtEl>
                                          <p:spTgt spid="596"/>
                                        </p:tgtEl>
                                        <p:attrNameLst>
                                          <p:attrName>style.visibility</p:attrName>
                                        </p:attrNameLst>
                                      </p:cBhvr>
                                      <p:to>
                                        <p:strVal val="hidden"/>
                                      </p:to>
                                    </p:set>
                                  </p:childTnLst>
                                </p:cTn>
                              </p:par>
                              <p:par>
                                <p:cTn id="6668" presetID="1" presetClass="exit" presetSubtype="0" fill="hold" nodeType="withEffect">
                                  <p:stCondLst>
                                    <p:cond delay="0"/>
                                  </p:stCondLst>
                                  <p:childTnLst>
                                    <p:set>
                                      <p:cBhvr>
                                        <p:cTn id="6669" dur="1" fill="hold">
                                          <p:stCondLst>
                                            <p:cond delay="0"/>
                                          </p:stCondLst>
                                        </p:cTn>
                                        <p:tgtEl>
                                          <p:spTgt spid="595"/>
                                        </p:tgtEl>
                                        <p:attrNameLst>
                                          <p:attrName>style.visibility</p:attrName>
                                        </p:attrNameLst>
                                      </p:cBhvr>
                                      <p:to>
                                        <p:strVal val="hidden"/>
                                      </p:to>
                                    </p:set>
                                  </p:childTnLst>
                                </p:cTn>
                              </p:par>
                              <p:par>
                                <p:cTn id="6670" presetID="1" presetClass="exit" presetSubtype="0" fill="hold" nodeType="withEffect">
                                  <p:stCondLst>
                                    <p:cond delay="0"/>
                                  </p:stCondLst>
                                  <p:childTnLst>
                                    <p:set>
                                      <p:cBhvr>
                                        <p:cTn id="6671" dur="1" fill="hold">
                                          <p:stCondLst>
                                            <p:cond delay="0"/>
                                          </p:stCondLst>
                                        </p:cTn>
                                        <p:tgtEl>
                                          <p:spTgt spid="597"/>
                                        </p:tgtEl>
                                        <p:attrNameLst>
                                          <p:attrName>style.visibility</p:attrName>
                                        </p:attrNameLst>
                                      </p:cBhvr>
                                      <p:to>
                                        <p:strVal val="hidden"/>
                                      </p:to>
                                    </p:set>
                                  </p:childTnLst>
                                </p:cTn>
                              </p:par>
                              <p:par>
                                <p:cTn id="6672" presetID="1" presetClass="exit" presetSubtype="0" fill="hold" nodeType="withEffect">
                                  <p:stCondLst>
                                    <p:cond delay="0"/>
                                  </p:stCondLst>
                                  <p:childTnLst>
                                    <p:set>
                                      <p:cBhvr>
                                        <p:cTn id="6673" dur="1" fill="hold">
                                          <p:stCondLst>
                                            <p:cond delay="0"/>
                                          </p:stCondLst>
                                        </p:cTn>
                                        <p:tgtEl>
                                          <p:spTgt spid="598"/>
                                        </p:tgtEl>
                                        <p:attrNameLst>
                                          <p:attrName>style.visibility</p:attrName>
                                        </p:attrNameLst>
                                      </p:cBhvr>
                                      <p:to>
                                        <p:strVal val="hidden"/>
                                      </p:to>
                                    </p:set>
                                  </p:childTnLst>
                                </p:cTn>
                              </p:par>
                              <p:par>
                                <p:cTn id="6674" presetID="1" presetClass="exit" presetSubtype="0" fill="hold" nodeType="withEffect">
                                  <p:stCondLst>
                                    <p:cond delay="0"/>
                                  </p:stCondLst>
                                  <p:childTnLst>
                                    <p:set>
                                      <p:cBhvr>
                                        <p:cTn id="6675" dur="1" fill="hold">
                                          <p:stCondLst>
                                            <p:cond delay="0"/>
                                          </p:stCondLst>
                                        </p:cTn>
                                        <p:tgtEl>
                                          <p:spTgt spid="600"/>
                                        </p:tgtEl>
                                        <p:attrNameLst>
                                          <p:attrName>style.visibility</p:attrName>
                                        </p:attrNameLst>
                                      </p:cBhvr>
                                      <p:to>
                                        <p:strVal val="hidden"/>
                                      </p:to>
                                    </p:set>
                                  </p:childTnLst>
                                </p:cTn>
                              </p:par>
                              <p:par>
                                <p:cTn id="6676" presetID="1" presetClass="exit" presetSubtype="0" fill="hold" nodeType="withEffect">
                                  <p:stCondLst>
                                    <p:cond delay="0"/>
                                  </p:stCondLst>
                                  <p:childTnLst>
                                    <p:set>
                                      <p:cBhvr>
                                        <p:cTn id="6677" dur="1" fill="hold">
                                          <p:stCondLst>
                                            <p:cond delay="0"/>
                                          </p:stCondLst>
                                        </p:cTn>
                                        <p:tgtEl>
                                          <p:spTgt spid="599"/>
                                        </p:tgtEl>
                                        <p:attrNameLst>
                                          <p:attrName>style.visibility</p:attrName>
                                        </p:attrNameLst>
                                      </p:cBhvr>
                                      <p:to>
                                        <p:strVal val="hidden"/>
                                      </p:to>
                                    </p:set>
                                  </p:childTnLst>
                                </p:cTn>
                              </p:par>
                              <p:par>
                                <p:cTn id="6678" presetID="1" presetClass="exit" presetSubtype="0" fill="hold" nodeType="withEffect">
                                  <p:stCondLst>
                                    <p:cond delay="0"/>
                                  </p:stCondLst>
                                  <p:childTnLst>
                                    <p:set>
                                      <p:cBhvr>
                                        <p:cTn id="6679" dur="1" fill="hold">
                                          <p:stCondLst>
                                            <p:cond delay="0"/>
                                          </p:stCondLst>
                                        </p:cTn>
                                        <p:tgtEl>
                                          <p:spTgt spid="602"/>
                                        </p:tgtEl>
                                        <p:attrNameLst>
                                          <p:attrName>style.visibility</p:attrName>
                                        </p:attrNameLst>
                                      </p:cBhvr>
                                      <p:to>
                                        <p:strVal val="hidden"/>
                                      </p:to>
                                    </p:set>
                                  </p:childTnLst>
                                </p:cTn>
                              </p:par>
                              <p:par>
                                <p:cTn id="6680" presetID="1" presetClass="exit" presetSubtype="0" fill="hold" nodeType="withEffect">
                                  <p:stCondLst>
                                    <p:cond delay="0"/>
                                  </p:stCondLst>
                                  <p:childTnLst>
                                    <p:set>
                                      <p:cBhvr>
                                        <p:cTn id="6681" dur="1" fill="hold">
                                          <p:stCondLst>
                                            <p:cond delay="0"/>
                                          </p:stCondLst>
                                        </p:cTn>
                                        <p:tgtEl>
                                          <p:spTgt spid="601"/>
                                        </p:tgtEl>
                                        <p:attrNameLst>
                                          <p:attrName>style.visibility</p:attrName>
                                        </p:attrNameLst>
                                      </p:cBhvr>
                                      <p:to>
                                        <p:strVal val="hidden"/>
                                      </p:to>
                                    </p:set>
                                  </p:childTnLst>
                                </p:cTn>
                              </p:par>
                              <p:par>
                                <p:cTn id="6682" presetID="1" presetClass="exit" presetSubtype="0" fill="hold" nodeType="withEffect">
                                  <p:stCondLst>
                                    <p:cond delay="0"/>
                                  </p:stCondLst>
                                  <p:childTnLst>
                                    <p:set>
                                      <p:cBhvr>
                                        <p:cTn id="6683" dur="1" fill="hold">
                                          <p:stCondLst>
                                            <p:cond delay="0"/>
                                          </p:stCondLst>
                                        </p:cTn>
                                        <p:tgtEl>
                                          <p:spTgt spid="604"/>
                                        </p:tgtEl>
                                        <p:attrNameLst>
                                          <p:attrName>style.visibility</p:attrName>
                                        </p:attrNameLst>
                                      </p:cBhvr>
                                      <p:to>
                                        <p:strVal val="hidden"/>
                                      </p:to>
                                    </p:set>
                                  </p:childTnLst>
                                </p:cTn>
                              </p:par>
                              <p:par>
                                <p:cTn id="6684" presetID="1" presetClass="exit" presetSubtype="0" fill="hold" nodeType="withEffect">
                                  <p:stCondLst>
                                    <p:cond delay="0"/>
                                  </p:stCondLst>
                                  <p:childTnLst>
                                    <p:set>
                                      <p:cBhvr>
                                        <p:cTn id="6685" dur="1" fill="hold">
                                          <p:stCondLst>
                                            <p:cond delay="0"/>
                                          </p:stCondLst>
                                        </p:cTn>
                                        <p:tgtEl>
                                          <p:spTgt spid="603"/>
                                        </p:tgtEl>
                                        <p:attrNameLst>
                                          <p:attrName>style.visibility</p:attrName>
                                        </p:attrNameLst>
                                      </p:cBhvr>
                                      <p:to>
                                        <p:strVal val="hidden"/>
                                      </p:to>
                                    </p:set>
                                  </p:childTnLst>
                                </p:cTn>
                              </p:par>
                              <p:par>
                                <p:cTn id="6686" presetID="1" presetClass="exit" presetSubtype="0" fill="hold" nodeType="withEffect">
                                  <p:stCondLst>
                                    <p:cond delay="0"/>
                                  </p:stCondLst>
                                  <p:childTnLst>
                                    <p:set>
                                      <p:cBhvr>
                                        <p:cTn id="6687" dur="1" fill="hold">
                                          <p:stCondLst>
                                            <p:cond delay="0"/>
                                          </p:stCondLst>
                                        </p:cTn>
                                        <p:tgtEl>
                                          <p:spTgt spid="606"/>
                                        </p:tgtEl>
                                        <p:attrNameLst>
                                          <p:attrName>style.visibility</p:attrName>
                                        </p:attrNameLst>
                                      </p:cBhvr>
                                      <p:to>
                                        <p:strVal val="hidden"/>
                                      </p:to>
                                    </p:set>
                                  </p:childTnLst>
                                </p:cTn>
                              </p:par>
                              <p:par>
                                <p:cTn id="6688" presetID="1" presetClass="exit" presetSubtype="0" fill="hold" nodeType="withEffect">
                                  <p:stCondLst>
                                    <p:cond delay="0"/>
                                  </p:stCondLst>
                                  <p:childTnLst>
                                    <p:set>
                                      <p:cBhvr>
                                        <p:cTn id="6689" dur="1" fill="hold">
                                          <p:stCondLst>
                                            <p:cond delay="0"/>
                                          </p:stCondLst>
                                        </p:cTn>
                                        <p:tgtEl>
                                          <p:spTgt spid="605"/>
                                        </p:tgtEl>
                                        <p:attrNameLst>
                                          <p:attrName>style.visibility</p:attrName>
                                        </p:attrNameLst>
                                      </p:cBhvr>
                                      <p:to>
                                        <p:strVal val="hidden"/>
                                      </p:to>
                                    </p:set>
                                  </p:childTnLst>
                                </p:cTn>
                              </p:par>
                              <p:par>
                                <p:cTn id="6690" presetID="1" presetClass="exit" presetSubtype="0" fill="hold" nodeType="withEffect">
                                  <p:stCondLst>
                                    <p:cond delay="0"/>
                                  </p:stCondLst>
                                  <p:childTnLst>
                                    <p:set>
                                      <p:cBhvr>
                                        <p:cTn id="6691" dur="1" fill="hold">
                                          <p:stCondLst>
                                            <p:cond delay="0"/>
                                          </p:stCondLst>
                                        </p:cTn>
                                        <p:tgtEl>
                                          <p:spTgt spid="608"/>
                                        </p:tgtEl>
                                        <p:attrNameLst>
                                          <p:attrName>style.visibility</p:attrName>
                                        </p:attrNameLst>
                                      </p:cBhvr>
                                      <p:to>
                                        <p:strVal val="hidden"/>
                                      </p:to>
                                    </p:set>
                                  </p:childTnLst>
                                </p:cTn>
                              </p:par>
                              <p:par>
                                <p:cTn id="6692" presetID="1" presetClass="exit" presetSubtype="0" fill="hold" nodeType="withEffect">
                                  <p:stCondLst>
                                    <p:cond delay="0"/>
                                  </p:stCondLst>
                                  <p:childTnLst>
                                    <p:set>
                                      <p:cBhvr>
                                        <p:cTn id="6693" dur="1" fill="hold">
                                          <p:stCondLst>
                                            <p:cond delay="0"/>
                                          </p:stCondLst>
                                        </p:cTn>
                                        <p:tgtEl>
                                          <p:spTgt spid="607"/>
                                        </p:tgtEl>
                                        <p:attrNameLst>
                                          <p:attrName>style.visibility</p:attrName>
                                        </p:attrNameLst>
                                      </p:cBhvr>
                                      <p:to>
                                        <p:strVal val="hidden"/>
                                      </p:to>
                                    </p:set>
                                  </p:childTnLst>
                                </p:cTn>
                              </p:par>
                              <p:par>
                                <p:cTn id="6694" presetID="1" presetClass="exit" presetSubtype="0" fill="hold" nodeType="withEffect">
                                  <p:stCondLst>
                                    <p:cond delay="0"/>
                                  </p:stCondLst>
                                  <p:childTnLst>
                                    <p:set>
                                      <p:cBhvr>
                                        <p:cTn id="6695" dur="1" fill="hold">
                                          <p:stCondLst>
                                            <p:cond delay="0"/>
                                          </p:stCondLst>
                                        </p:cTn>
                                        <p:tgtEl>
                                          <p:spTgt spid="610"/>
                                        </p:tgtEl>
                                        <p:attrNameLst>
                                          <p:attrName>style.visibility</p:attrName>
                                        </p:attrNameLst>
                                      </p:cBhvr>
                                      <p:to>
                                        <p:strVal val="hidden"/>
                                      </p:to>
                                    </p:set>
                                  </p:childTnLst>
                                </p:cTn>
                              </p:par>
                              <p:par>
                                <p:cTn id="6696" presetID="1" presetClass="exit" presetSubtype="0" fill="hold" nodeType="withEffect">
                                  <p:stCondLst>
                                    <p:cond delay="0"/>
                                  </p:stCondLst>
                                  <p:childTnLst>
                                    <p:set>
                                      <p:cBhvr>
                                        <p:cTn id="6697" dur="1" fill="hold">
                                          <p:stCondLst>
                                            <p:cond delay="0"/>
                                          </p:stCondLst>
                                        </p:cTn>
                                        <p:tgtEl>
                                          <p:spTgt spid="609"/>
                                        </p:tgtEl>
                                        <p:attrNameLst>
                                          <p:attrName>style.visibility</p:attrName>
                                        </p:attrNameLst>
                                      </p:cBhvr>
                                      <p:to>
                                        <p:strVal val="hidden"/>
                                      </p:to>
                                    </p:set>
                                  </p:childTnLst>
                                </p:cTn>
                              </p:par>
                              <p:par>
                                <p:cTn id="6698" presetID="1" presetClass="exit" presetSubtype="0" fill="hold" nodeType="withEffect">
                                  <p:stCondLst>
                                    <p:cond delay="0"/>
                                  </p:stCondLst>
                                  <p:childTnLst>
                                    <p:set>
                                      <p:cBhvr>
                                        <p:cTn id="6699" dur="1" fill="hold">
                                          <p:stCondLst>
                                            <p:cond delay="0"/>
                                          </p:stCondLst>
                                        </p:cTn>
                                        <p:tgtEl>
                                          <p:spTgt spid="612"/>
                                        </p:tgtEl>
                                        <p:attrNameLst>
                                          <p:attrName>style.visibility</p:attrName>
                                        </p:attrNameLst>
                                      </p:cBhvr>
                                      <p:to>
                                        <p:strVal val="hidden"/>
                                      </p:to>
                                    </p:set>
                                  </p:childTnLst>
                                </p:cTn>
                              </p:par>
                              <p:par>
                                <p:cTn id="6700" presetID="1" presetClass="exit" presetSubtype="0" fill="hold" nodeType="withEffect">
                                  <p:stCondLst>
                                    <p:cond delay="0"/>
                                  </p:stCondLst>
                                  <p:childTnLst>
                                    <p:set>
                                      <p:cBhvr>
                                        <p:cTn id="6701" dur="1" fill="hold">
                                          <p:stCondLst>
                                            <p:cond delay="0"/>
                                          </p:stCondLst>
                                        </p:cTn>
                                        <p:tgtEl>
                                          <p:spTgt spid="611"/>
                                        </p:tgtEl>
                                        <p:attrNameLst>
                                          <p:attrName>style.visibility</p:attrName>
                                        </p:attrNameLst>
                                      </p:cBhvr>
                                      <p:to>
                                        <p:strVal val="hidden"/>
                                      </p:to>
                                    </p:set>
                                  </p:childTnLst>
                                </p:cTn>
                              </p:par>
                              <p:par>
                                <p:cTn id="6702" presetID="1" presetClass="exit" presetSubtype="0" fill="hold" nodeType="withEffect">
                                  <p:stCondLst>
                                    <p:cond delay="0"/>
                                  </p:stCondLst>
                                  <p:childTnLst>
                                    <p:set>
                                      <p:cBhvr>
                                        <p:cTn id="6703" dur="1" fill="hold">
                                          <p:stCondLst>
                                            <p:cond delay="0"/>
                                          </p:stCondLst>
                                        </p:cTn>
                                        <p:tgtEl>
                                          <p:spTgt spid="614"/>
                                        </p:tgtEl>
                                        <p:attrNameLst>
                                          <p:attrName>style.visibility</p:attrName>
                                        </p:attrNameLst>
                                      </p:cBhvr>
                                      <p:to>
                                        <p:strVal val="hidden"/>
                                      </p:to>
                                    </p:set>
                                  </p:childTnLst>
                                </p:cTn>
                              </p:par>
                              <p:par>
                                <p:cTn id="6704" presetID="1" presetClass="exit" presetSubtype="0" fill="hold" nodeType="withEffect">
                                  <p:stCondLst>
                                    <p:cond delay="0"/>
                                  </p:stCondLst>
                                  <p:childTnLst>
                                    <p:set>
                                      <p:cBhvr>
                                        <p:cTn id="6705" dur="1" fill="hold">
                                          <p:stCondLst>
                                            <p:cond delay="0"/>
                                          </p:stCondLst>
                                        </p:cTn>
                                        <p:tgtEl>
                                          <p:spTgt spid="613"/>
                                        </p:tgtEl>
                                        <p:attrNameLst>
                                          <p:attrName>style.visibility</p:attrName>
                                        </p:attrNameLst>
                                      </p:cBhvr>
                                      <p:to>
                                        <p:strVal val="hidden"/>
                                      </p:to>
                                    </p:set>
                                  </p:childTnLst>
                                </p:cTn>
                              </p:par>
                              <p:par>
                                <p:cTn id="6706" presetID="1" presetClass="exit" presetSubtype="0" fill="hold" nodeType="withEffect">
                                  <p:stCondLst>
                                    <p:cond delay="0"/>
                                  </p:stCondLst>
                                  <p:childTnLst>
                                    <p:set>
                                      <p:cBhvr>
                                        <p:cTn id="6707" dur="1" fill="hold">
                                          <p:stCondLst>
                                            <p:cond delay="0"/>
                                          </p:stCondLst>
                                        </p:cTn>
                                        <p:tgtEl>
                                          <p:spTgt spid="616"/>
                                        </p:tgtEl>
                                        <p:attrNameLst>
                                          <p:attrName>style.visibility</p:attrName>
                                        </p:attrNameLst>
                                      </p:cBhvr>
                                      <p:to>
                                        <p:strVal val="hidden"/>
                                      </p:to>
                                    </p:set>
                                  </p:childTnLst>
                                </p:cTn>
                              </p:par>
                              <p:par>
                                <p:cTn id="6708" presetID="1" presetClass="exit" presetSubtype="0" fill="hold" nodeType="withEffect">
                                  <p:stCondLst>
                                    <p:cond delay="0"/>
                                  </p:stCondLst>
                                  <p:childTnLst>
                                    <p:set>
                                      <p:cBhvr>
                                        <p:cTn id="6709" dur="1" fill="hold">
                                          <p:stCondLst>
                                            <p:cond delay="0"/>
                                          </p:stCondLst>
                                        </p:cTn>
                                        <p:tgtEl>
                                          <p:spTgt spid="615"/>
                                        </p:tgtEl>
                                        <p:attrNameLst>
                                          <p:attrName>style.visibility</p:attrName>
                                        </p:attrNameLst>
                                      </p:cBhvr>
                                      <p:to>
                                        <p:strVal val="hidden"/>
                                      </p:to>
                                    </p:set>
                                  </p:childTnLst>
                                </p:cTn>
                              </p:par>
                              <p:par>
                                <p:cTn id="6710" presetID="1" presetClass="entr" presetSubtype="0" fill="hold" nodeType="withEffect">
                                  <p:stCondLst>
                                    <p:cond delay="0"/>
                                  </p:stCondLst>
                                  <p:childTnLst>
                                    <p:set>
                                      <p:cBhvr>
                                        <p:cTn id="6711" dur="1" fill="hold">
                                          <p:stCondLst>
                                            <p:cond delay="0"/>
                                          </p:stCondLst>
                                        </p:cTn>
                                        <p:tgtEl>
                                          <p:spTgt spid="516"/>
                                        </p:tgtEl>
                                        <p:attrNameLst>
                                          <p:attrName>style.visibility</p:attrName>
                                        </p:attrNameLst>
                                      </p:cBhvr>
                                      <p:to>
                                        <p:strVal val="visible"/>
                                      </p:to>
                                    </p:set>
                                  </p:childTnLst>
                                </p:cTn>
                              </p:par>
                              <p:par>
                                <p:cTn id="6712" presetID="1" presetClass="exit" presetSubtype="0" fill="hold" grpId="5" nodeType="withEffect">
                                  <p:stCondLst>
                                    <p:cond delay="0"/>
                                  </p:stCondLst>
                                  <p:childTnLst>
                                    <p:set>
                                      <p:cBhvr>
                                        <p:cTn id="6713" dur="1" fill="hold">
                                          <p:stCondLst>
                                            <p:cond delay="0"/>
                                          </p:stCondLst>
                                        </p:cTn>
                                        <p:tgtEl>
                                          <p:spTgt spid="517"/>
                                        </p:tgtEl>
                                        <p:attrNameLst>
                                          <p:attrName>style.visibility</p:attrName>
                                        </p:attrNameLst>
                                      </p:cBhvr>
                                      <p:to>
                                        <p:strVal val="hidden"/>
                                      </p:to>
                                    </p:set>
                                  </p:childTnLst>
                                </p:cTn>
                              </p:par>
                              <p:par>
                                <p:cTn id="6714" presetID="1" presetClass="exit" presetSubtype="0" fill="hold" grpId="5" nodeType="withEffect">
                                  <p:stCondLst>
                                    <p:cond delay="0"/>
                                  </p:stCondLst>
                                  <p:childTnLst>
                                    <p:set>
                                      <p:cBhvr>
                                        <p:cTn id="6715" dur="1" fill="hold">
                                          <p:stCondLst>
                                            <p:cond delay="0"/>
                                          </p:stCondLst>
                                        </p:cTn>
                                        <p:tgtEl>
                                          <p:spTgt spid="518"/>
                                        </p:tgtEl>
                                        <p:attrNameLst>
                                          <p:attrName>style.visibility</p:attrName>
                                        </p:attrNameLst>
                                      </p:cBhvr>
                                      <p:to>
                                        <p:strVal val="hidden"/>
                                      </p:to>
                                    </p:set>
                                  </p:childTnLst>
                                </p:cTn>
                              </p:par>
                              <p:par>
                                <p:cTn id="6716" presetID="1" presetClass="exit" presetSubtype="0" fill="hold" grpId="5" nodeType="withEffect">
                                  <p:stCondLst>
                                    <p:cond delay="0"/>
                                  </p:stCondLst>
                                  <p:childTnLst>
                                    <p:set>
                                      <p:cBhvr>
                                        <p:cTn id="6717" dur="1" fill="hold">
                                          <p:stCondLst>
                                            <p:cond delay="0"/>
                                          </p:stCondLst>
                                        </p:cTn>
                                        <p:tgtEl>
                                          <p:spTgt spid="520"/>
                                        </p:tgtEl>
                                        <p:attrNameLst>
                                          <p:attrName>style.visibility</p:attrName>
                                        </p:attrNameLst>
                                      </p:cBhvr>
                                      <p:to>
                                        <p:strVal val="hidden"/>
                                      </p:to>
                                    </p:set>
                                  </p:childTnLst>
                                </p:cTn>
                              </p:par>
                              <p:par>
                                <p:cTn id="6718" presetID="1" presetClass="exit" presetSubtype="0" fill="hold" grpId="5" nodeType="withEffect">
                                  <p:stCondLst>
                                    <p:cond delay="0"/>
                                  </p:stCondLst>
                                  <p:childTnLst>
                                    <p:set>
                                      <p:cBhvr>
                                        <p:cTn id="6719" dur="1" fill="hold">
                                          <p:stCondLst>
                                            <p:cond delay="0"/>
                                          </p:stCondLst>
                                        </p:cTn>
                                        <p:tgtEl>
                                          <p:spTgt spid="519"/>
                                        </p:tgtEl>
                                        <p:attrNameLst>
                                          <p:attrName>style.visibility</p:attrName>
                                        </p:attrNameLst>
                                      </p:cBhvr>
                                      <p:to>
                                        <p:strVal val="hidden"/>
                                      </p:to>
                                    </p:set>
                                  </p:childTnLst>
                                </p:cTn>
                              </p:par>
                              <p:par>
                                <p:cTn id="6720" presetID="1" presetClass="exit" presetSubtype="0" fill="hold" grpId="5" nodeType="withEffect">
                                  <p:stCondLst>
                                    <p:cond delay="0"/>
                                  </p:stCondLst>
                                  <p:childTnLst>
                                    <p:set>
                                      <p:cBhvr>
                                        <p:cTn id="6721" dur="1" fill="hold">
                                          <p:stCondLst>
                                            <p:cond delay="0"/>
                                          </p:stCondLst>
                                        </p:cTn>
                                        <p:tgtEl>
                                          <p:spTgt spid="522"/>
                                        </p:tgtEl>
                                        <p:attrNameLst>
                                          <p:attrName>style.visibility</p:attrName>
                                        </p:attrNameLst>
                                      </p:cBhvr>
                                      <p:to>
                                        <p:strVal val="hidden"/>
                                      </p:to>
                                    </p:set>
                                  </p:childTnLst>
                                </p:cTn>
                              </p:par>
                              <p:par>
                                <p:cTn id="6722" presetID="1" presetClass="exit" presetSubtype="0" fill="hold" grpId="5" nodeType="withEffect">
                                  <p:stCondLst>
                                    <p:cond delay="0"/>
                                  </p:stCondLst>
                                  <p:childTnLst>
                                    <p:set>
                                      <p:cBhvr>
                                        <p:cTn id="6723" dur="1" fill="hold">
                                          <p:stCondLst>
                                            <p:cond delay="0"/>
                                          </p:stCondLst>
                                        </p:cTn>
                                        <p:tgtEl>
                                          <p:spTgt spid="521"/>
                                        </p:tgtEl>
                                        <p:attrNameLst>
                                          <p:attrName>style.visibility</p:attrName>
                                        </p:attrNameLst>
                                      </p:cBhvr>
                                      <p:to>
                                        <p:strVal val="hidden"/>
                                      </p:to>
                                    </p:set>
                                  </p:childTnLst>
                                </p:cTn>
                              </p:par>
                              <p:par>
                                <p:cTn id="6724" presetID="1" presetClass="exit" presetSubtype="0" fill="hold" grpId="5" nodeType="withEffect">
                                  <p:stCondLst>
                                    <p:cond delay="0"/>
                                  </p:stCondLst>
                                  <p:childTnLst>
                                    <p:set>
                                      <p:cBhvr>
                                        <p:cTn id="6725" dur="1" fill="hold">
                                          <p:stCondLst>
                                            <p:cond delay="0"/>
                                          </p:stCondLst>
                                        </p:cTn>
                                        <p:tgtEl>
                                          <p:spTgt spid="524"/>
                                        </p:tgtEl>
                                        <p:attrNameLst>
                                          <p:attrName>style.visibility</p:attrName>
                                        </p:attrNameLst>
                                      </p:cBhvr>
                                      <p:to>
                                        <p:strVal val="hidden"/>
                                      </p:to>
                                    </p:set>
                                  </p:childTnLst>
                                </p:cTn>
                              </p:par>
                              <p:par>
                                <p:cTn id="6726" presetID="1" presetClass="exit" presetSubtype="0" fill="hold" grpId="5" nodeType="withEffect">
                                  <p:stCondLst>
                                    <p:cond delay="0"/>
                                  </p:stCondLst>
                                  <p:childTnLst>
                                    <p:set>
                                      <p:cBhvr>
                                        <p:cTn id="6727" dur="1" fill="hold">
                                          <p:stCondLst>
                                            <p:cond delay="0"/>
                                          </p:stCondLst>
                                        </p:cTn>
                                        <p:tgtEl>
                                          <p:spTgt spid="523"/>
                                        </p:tgtEl>
                                        <p:attrNameLst>
                                          <p:attrName>style.visibility</p:attrName>
                                        </p:attrNameLst>
                                      </p:cBhvr>
                                      <p:to>
                                        <p:strVal val="hidden"/>
                                      </p:to>
                                    </p:set>
                                  </p:childTnLst>
                                </p:cTn>
                              </p:par>
                              <p:par>
                                <p:cTn id="6728" presetID="1" presetClass="exit" presetSubtype="0" fill="hold" grpId="5" nodeType="withEffect">
                                  <p:stCondLst>
                                    <p:cond delay="0"/>
                                  </p:stCondLst>
                                  <p:childTnLst>
                                    <p:set>
                                      <p:cBhvr>
                                        <p:cTn id="6729" dur="1" fill="hold">
                                          <p:stCondLst>
                                            <p:cond delay="0"/>
                                          </p:stCondLst>
                                        </p:cTn>
                                        <p:tgtEl>
                                          <p:spTgt spid="526"/>
                                        </p:tgtEl>
                                        <p:attrNameLst>
                                          <p:attrName>style.visibility</p:attrName>
                                        </p:attrNameLst>
                                      </p:cBhvr>
                                      <p:to>
                                        <p:strVal val="hidden"/>
                                      </p:to>
                                    </p:set>
                                  </p:childTnLst>
                                </p:cTn>
                              </p:par>
                              <p:par>
                                <p:cTn id="6730" presetID="1" presetClass="exit" presetSubtype="0" fill="hold" grpId="5" nodeType="withEffect">
                                  <p:stCondLst>
                                    <p:cond delay="0"/>
                                  </p:stCondLst>
                                  <p:childTnLst>
                                    <p:set>
                                      <p:cBhvr>
                                        <p:cTn id="6731" dur="1" fill="hold">
                                          <p:stCondLst>
                                            <p:cond delay="0"/>
                                          </p:stCondLst>
                                        </p:cTn>
                                        <p:tgtEl>
                                          <p:spTgt spid="525"/>
                                        </p:tgtEl>
                                        <p:attrNameLst>
                                          <p:attrName>style.visibility</p:attrName>
                                        </p:attrNameLst>
                                      </p:cBhvr>
                                      <p:to>
                                        <p:strVal val="hidden"/>
                                      </p:to>
                                    </p:set>
                                  </p:childTnLst>
                                </p:cTn>
                              </p:par>
                              <p:par>
                                <p:cTn id="6732" presetID="1" presetClass="exit" presetSubtype="0" fill="hold" grpId="5" nodeType="withEffect">
                                  <p:stCondLst>
                                    <p:cond delay="0"/>
                                  </p:stCondLst>
                                  <p:childTnLst>
                                    <p:set>
                                      <p:cBhvr>
                                        <p:cTn id="6733" dur="1" fill="hold">
                                          <p:stCondLst>
                                            <p:cond delay="0"/>
                                          </p:stCondLst>
                                        </p:cTn>
                                        <p:tgtEl>
                                          <p:spTgt spid="528"/>
                                        </p:tgtEl>
                                        <p:attrNameLst>
                                          <p:attrName>style.visibility</p:attrName>
                                        </p:attrNameLst>
                                      </p:cBhvr>
                                      <p:to>
                                        <p:strVal val="hidden"/>
                                      </p:to>
                                    </p:set>
                                  </p:childTnLst>
                                </p:cTn>
                              </p:par>
                              <p:par>
                                <p:cTn id="6734" presetID="1" presetClass="exit" presetSubtype="0" fill="hold" grpId="5" nodeType="withEffect">
                                  <p:stCondLst>
                                    <p:cond delay="0"/>
                                  </p:stCondLst>
                                  <p:childTnLst>
                                    <p:set>
                                      <p:cBhvr>
                                        <p:cTn id="6735" dur="1" fill="hold">
                                          <p:stCondLst>
                                            <p:cond delay="0"/>
                                          </p:stCondLst>
                                        </p:cTn>
                                        <p:tgtEl>
                                          <p:spTgt spid="527"/>
                                        </p:tgtEl>
                                        <p:attrNameLst>
                                          <p:attrName>style.visibility</p:attrName>
                                        </p:attrNameLst>
                                      </p:cBhvr>
                                      <p:to>
                                        <p:strVal val="hidden"/>
                                      </p:to>
                                    </p:set>
                                  </p:childTnLst>
                                </p:cTn>
                              </p:par>
                              <p:par>
                                <p:cTn id="6736" presetID="1" presetClass="exit" presetSubtype="0" fill="hold" grpId="5" nodeType="withEffect">
                                  <p:stCondLst>
                                    <p:cond delay="0"/>
                                  </p:stCondLst>
                                  <p:childTnLst>
                                    <p:set>
                                      <p:cBhvr>
                                        <p:cTn id="6737" dur="1" fill="hold">
                                          <p:stCondLst>
                                            <p:cond delay="0"/>
                                          </p:stCondLst>
                                        </p:cTn>
                                        <p:tgtEl>
                                          <p:spTgt spid="530"/>
                                        </p:tgtEl>
                                        <p:attrNameLst>
                                          <p:attrName>style.visibility</p:attrName>
                                        </p:attrNameLst>
                                      </p:cBhvr>
                                      <p:to>
                                        <p:strVal val="hidden"/>
                                      </p:to>
                                    </p:set>
                                  </p:childTnLst>
                                </p:cTn>
                              </p:par>
                              <p:par>
                                <p:cTn id="6738" presetID="1" presetClass="exit" presetSubtype="0" fill="hold" grpId="5" nodeType="withEffect">
                                  <p:stCondLst>
                                    <p:cond delay="0"/>
                                  </p:stCondLst>
                                  <p:childTnLst>
                                    <p:set>
                                      <p:cBhvr>
                                        <p:cTn id="6739" dur="1" fill="hold">
                                          <p:stCondLst>
                                            <p:cond delay="0"/>
                                          </p:stCondLst>
                                        </p:cTn>
                                        <p:tgtEl>
                                          <p:spTgt spid="529"/>
                                        </p:tgtEl>
                                        <p:attrNameLst>
                                          <p:attrName>style.visibility</p:attrName>
                                        </p:attrNameLst>
                                      </p:cBhvr>
                                      <p:to>
                                        <p:strVal val="hidden"/>
                                      </p:to>
                                    </p:set>
                                  </p:childTnLst>
                                </p:cTn>
                              </p:par>
                              <p:par>
                                <p:cTn id="6740" presetID="1" presetClass="exit" presetSubtype="0" fill="hold" grpId="5" nodeType="withEffect">
                                  <p:stCondLst>
                                    <p:cond delay="0"/>
                                  </p:stCondLst>
                                  <p:childTnLst>
                                    <p:set>
                                      <p:cBhvr>
                                        <p:cTn id="6741" dur="1" fill="hold">
                                          <p:stCondLst>
                                            <p:cond delay="0"/>
                                          </p:stCondLst>
                                        </p:cTn>
                                        <p:tgtEl>
                                          <p:spTgt spid="532"/>
                                        </p:tgtEl>
                                        <p:attrNameLst>
                                          <p:attrName>style.visibility</p:attrName>
                                        </p:attrNameLst>
                                      </p:cBhvr>
                                      <p:to>
                                        <p:strVal val="hidden"/>
                                      </p:to>
                                    </p:set>
                                  </p:childTnLst>
                                </p:cTn>
                              </p:par>
                              <p:par>
                                <p:cTn id="6742" presetID="1" presetClass="exit" presetSubtype="0" fill="hold" grpId="5" nodeType="withEffect">
                                  <p:stCondLst>
                                    <p:cond delay="0"/>
                                  </p:stCondLst>
                                  <p:childTnLst>
                                    <p:set>
                                      <p:cBhvr>
                                        <p:cTn id="6743" dur="1" fill="hold">
                                          <p:stCondLst>
                                            <p:cond delay="0"/>
                                          </p:stCondLst>
                                        </p:cTn>
                                        <p:tgtEl>
                                          <p:spTgt spid="531"/>
                                        </p:tgtEl>
                                        <p:attrNameLst>
                                          <p:attrName>style.visibility</p:attrName>
                                        </p:attrNameLst>
                                      </p:cBhvr>
                                      <p:to>
                                        <p:strVal val="hidden"/>
                                      </p:to>
                                    </p:set>
                                  </p:childTnLst>
                                </p:cTn>
                              </p:par>
                              <p:par>
                                <p:cTn id="6744" presetID="1" presetClass="exit" presetSubtype="0" fill="hold" grpId="5" nodeType="withEffect">
                                  <p:stCondLst>
                                    <p:cond delay="0"/>
                                  </p:stCondLst>
                                  <p:childTnLst>
                                    <p:set>
                                      <p:cBhvr>
                                        <p:cTn id="6745" dur="1" fill="hold">
                                          <p:stCondLst>
                                            <p:cond delay="0"/>
                                          </p:stCondLst>
                                        </p:cTn>
                                        <p:tgtEl>
                                          <p:spTgt spid="534"/>
                                        </p:tgtEl>
                                        <p:attrNameLst>
                                          <p:attrName>style.visibility</p:attrName>
                                        </p:attrNameLst>
                                      </p:cBhvr>
                                      <p:to>
                                        <p:strVal val="hidden"/>
                                      </p:to>
                                    </p:set>
                                  </p:childTnLst>
                                </p:cTn>
                              </p:par>
                              <p:par>
                                <p:cTn id="6746" presetID="1" presetClass="exit" presetSubtype="0" fill="hold" grpId="5" nodeType="withEffect">
                                  <p:stCondLst>
                                    <p:cond delay="0"/>
                                  </p:stCondLst>
                                  <p:childTnLst>
                                    <p:set>
                                      <p:cBhvr>
                                        <p:cTn id="6747" dur="1" fill="hold">
                                          <p:stCondLst>
                                            <p:cond delay="0"/>
                                          </p:stCondLst>
                                        </p:cTn>
                                        <p:tgtEl>
                                          <p:spTgt spid="533"/>
                                        </p:tgtEl>
                                        <p:attrNameLst>
                                          <p:attrName>style.visibility</p:attrName>
                                        </p:attrNameLst>
                                      </p:cBhvr>
                                      <p:to>
                                        <p:strVal val="hidden"/>
                                      </p:to>
                                    </p:set>
                                  </p:childTnLst>
                                </p:cTn>
                              </p:par>
                              <p:par>
                                <p:cTn id="6748" presetID="1" presetClass="exit" presetSubtype="0" fill="hold" grpId="5" nodeType="withEffect">
                                  <p:stCondLst>
                                    <p:cond delay="0"/>
                                  </p:stCondLst>
                                  <p:childTnLst>
                                    <p:set>
                                      <p:cBhvr>
                                        <p:cTn id="6749" dur="1" fill="hold">
                                          <p:stCondLst>
                                            <p:cond delay="0"/>
                                          </p:stCondLst>
                                        </p:cTn>
                                        <p:tgtEl>
                                          <p:spTgt spid="536"/>
                                        </p:tgtEl>
                                        <p:attrNameLst>
                                          <p:attrName>style.visibility</p:attrName>
                                        </p:attrNameLst>
                                      </p:cBhvr>
                                      <p:to>
                                        <p:strVal val="hidden"/>
                                      </p:to>
                                    </p:set>
                                  </p:childTnLst>
                                </p:cTn>
                              </p:par>
                              <p:par>
                                <p:cTn id="6750" presetID="1" presetClass="exit" presetSubtype="0" fill="hold" grpId="5" nodeType="withEffect">
                                  <p:stCondLst>
                                    <p:cond delay="0"/>
                                  </p:stCondLst>
                                  <p:childTnLst>
                                    <p:set>
                                      <p:cBhvr>
                                        <p:cTn id="6751" dur="1" fill="hold">
                                          <p:stCondLst>
                                            <p:cond delay="0"/>
                                          </p:stCondLst>
                                        </p:cTn>
                                        <p:tgtEl>
                                          <p:spTgt spid="535"/>
                                        </p:tgtEl>
                                        <p:attrNameLst>
                                          <p:attrName>style.visibility</p:attrName>
                                        </p:attrNameLst>
                                      </p:cBhvr>
                                      <p:to>
                                        <p:strVal val="hidden"/>
                                      </p:to>
                                    </p:set>
                                  </p:childTnLst>
                                </p:cTn>
                              </p:par>
                              <p:par>
                                <p:cTn id="6752" presetID="1" presetClass="exit" presetSubtype="0" fill="hold" grpId="5" nodeType="withEffect">
                                  <p:stCondLst>
                                    <p:cond delay="0"/>
                                  </p:stCondLst>
                                  <p:childTnLst>
                                    <p:set>
                                      <p:cBhvr>
                                        <p:cTn id="6753" dur="1" fill="hold">
                                          <p:stCondLst>
                                            <p:cond delay="0"/>
                                          </p:stCondLst>
                                        </p:cTn>
                                        <p:tgtEl>
                                          <p:spTgt spid="537"/>
                                        </p:tgtEl>
                                        <p:attrNameLst>
                                          <p:attrName>style.visibility</p:attrName>
                                        </p:attrNameLst>
                                      </p:cBhvr>
                                      <p:to>
                                        <p:strVal val="hidden"/>
                                      </p:to>
                                    </p:set>
                                  </p:childTnLst>
                                </p:cTn>
                              </p:par>
                              <p:par>
                                <p:cTn id="6754" presetID="1" presetClass="exit" presetSubtype="0" fill="hold" grpId="5" nodeType="withEffect">
                                  <p:stCondLst>
                                    <p:cond delay="0"/>
                                  </p:stCondLst>
                                  <p:childTnLst>
                                    <p:set>
                                      <p:cBhvr>
                                        <p:cTn id="6755" dur="1" fill="hold">
                                          <p:stCondLst>
                                            <p:cond delay="0"/>
                                          </p:stCondLst>
                                        </p:cTn>
                                        <p:tgtEl>
                                          <p:spTgt spid="538"/>
                                        </p:tgtEl>
                                        <p:attrNameLst>
                                          <p:attrName>style.visibility</p:attrName>
                                        </p:attrNameLst>
                                      </p:cBhvr>
                                      <p:to>
                                        <p:strVal val="hidden"/>
                                      </p:to>
                                    </p:set>
                                  </p:childTnLst>
                                </p:cTn>
                              </p:par>
                              <p:par>
                                <p:cTn id="6756" presetID="1" presetClass="exit" presetSubtype="0" fill="hold" grpId="5" nodeType="withEffect">
                                  <p:stCondLst>
                                    <p:cond delay="0"/>
                                  </p:stCondLst>
                                  <p:childTnLst>
                                    <p:set>
                                      <p:cBhvr>
                                        <p:cTn id="6757" dur="1" fill="hold">
                                          <p:stCondLst>
                                            <p:cond delay="0"/>
                                          </p:stCondLst>
                                        </p:cTn>
                                        <p:tgtEl>
                                          <p:spTgt spid="540"/>
                                        </p:tgtEl>
                                        <p:attrNameLst>
                                          <p:attrName>style.visibility</p:attrName>
                                        </p:attrNameLst>
                                      </p:cBhvr>
                                      <p:to>
                                        <p:strVal val="hidden"/>
                                      </p:to>
                                    </p:set>
                                  </p:childTnLst>
                                </p:cTn>
                              </p:par>
                              <p:par>
                                <p:cTn id="6758" presetID="1" presetClass="exit" presetSubtype="0" fill="hold" grpId="5" nodeType="withEffect">
                                  <p:stCondLst>
                                    <p:cond delay="0"/>
                                  </p:stCondLst>
                                  <p:childTnLst>
                                    <p:set>
                                      <p:cBhvr>
                                        <p:cTn id="6759" dur="1" fill="hold">
                                          <p:stCondLst>
                                            <p:cond delay="0"/>
                                          </p:stCondLst>
                                        </p:cTn>
                                        <p:tgtEl>
                                          <p:spTgt spid="539"/>
                                        </p:tgtEl>
                                        <p:attrNameLst>
                                          <p:attrName>style.visibility</p:attrName>
                                        </p:attrNameLst>
                                      </p:cBhvr>
                                      <p:to>
                                        <p:strVal val="hidden"/>
                                      </p:to>
                                    </p:set>
                                  </p:childTnLst>
                                </p:cTn>
                              </p:par>
                              <p:par>
                                <p:cTn id="6760" presetID="1" presetClass="exit" presetSubtype="0" fill="hold" grpId="5" nodeType="withEffect">
                                  <p:stCondLst>
                                    <p:cond delay="0"/>
                                  </p:stCondLst>
                                  <p:childTnLst>
                                    <p:set>
                                      <p:cBhvr>
                                        <p:cTn id="6761" dur="1" fill="hold">
                                          <p:stCondLst>
                                            <p:cond delay="0"/>
                                          </p:stCondLst>
                                        </p:cTn>
                                        <p:tgtEl>
                                          <p:spTgt spid="542"/>
                                        </p:tgtEl>
                                        <p:attrNameLst>
                                          <p:attrName>style.visibility</p:attrName>
                                        </p:attrNameLst>
                                      </p:cBhvr>
                                      <p:to>
                                        <p:strVal val="hidden"/>
                                      </p:to>
                                    </p:set>
                                  </p:childTnLst>
                                </p:cTn>
                              </p:par>
                              <p:par>
                                <p:cTn id="6762" presetID="1" presetClass="exit" presetSubtype="0" fill="hold" grpId="5" nodeType="withEffect">
                                  <p:stCondLst>
                                    <p:cond delay="0"/>
                                  </p:stCondLst>
                                  <p:childTnLst>
                                    <p:set>
                                      <p:cBhvr>
                                        <p:cTn id="6763" dur="1" fill="hold">
                                          <p:stCondLst>
                                            <p:cond delay="0"/>
                                          </p:stCondLst>
                                        </p:cTn>
                                        <p:tgtEl>
                                          <p:spTgt spid="541"/>
                                        </p:tgtEl>
                                        <p:attrNameLst>
                                          <p:attrName>style.visibility</p:attrName>
                                        </p:attrNameLst>
                                      </p:cBhvr>
                                      <p:to>
                                        <p:strVal val="hidden"/>
                                      </p:to>
                                    </p:set>
                                  </p:childTnLst>
                                </p:cTn>
                              </p:par>
                              <p:par>
                                <p:cTn id="6764" presetID="1" presetClass="exit" presetSubtype="0" fill="hold" grpId="5" nodeType="withEffect">
                                  <p:stCondLst>
                                    <p:cond delay="0"/>
                                  </p:stCondLst>
                                  <p:childTnLst>
                                    <p:set>
                                      <p:cBhvr>
                                        <p:cTn id="6765" dur="1" fill="hold">
                                          <p:stCondLst>
                                            <p:cond delay="0"/>
                                          </p:stCondLst>
                                        </p:cTn>
                                        <p:tgtEl>
                                          <p:spTgt spid="544"/>
                                        </p:tgtEl>
                                        <p:attrNameLst>
                                          <p:attrName>style.visibility</p:attrName>
                                        </p:attrNameLst>
                                      </p:cBhvr>
                                      <p:to>
                                        <p:strVal val="hidden"/>
                                      </p:to>
                                    </p:set>
                                  </p:childTnLst>
                                </p:cTn>
                              </p:par>
                              <p:par>
                                <p:cTn id="6766" presetID="1" presetClass="exit" presetSubtype="0" fill="hold" grpId="5" nodeType="withEffect">
                                  <p:stCondLst>
                                    <p:cond delay="0"/>
                                  </p:stCondLst>
                                  <p:childTnLst>
                                    <p:set>
                                      <p:cBhvr>
                                        <p:cTn id="6767" dur="1" fill="hold">
                                          <p:stCondLst>
                                            <p:cond delay="0"/>
                                          </p:stCondLst>
                                        </p:cTn>
                                        <p:tgtEl>
                                          <p:spTgt spid="543"/>
                                        </p:tgtEl>
                                        <p:attrNameLst>
                                          <p:attrName>style.visibility</p:attrName>
                                        </p:attrNameLst>
                                      </p:cBhvr>
                                      <p:to>
                                        <p:strVal val="hidden"/>
                                      </p:to>
                                    </p:set>
                                  </p:childTnLst>
                                </p:cTn>
                              </p:par>
                              <p:par>
                                <p:cTn id="6768" presetID="1" presetClass="exit" presetSubtype="0" fill="hold" grpId="5" nodeType="withEffect">
                                  <p:stCondLst>
                                    <p:cond delay="0"/>
                                  </p:stCondLst>
                                  <p:childTnLst>
                                    <p:set>
                                      <p:cBhvr>
                                        <p:cTn id="6769" dur="1" fill="hold">
                                          <p:stCondLst>
                                            <p:cond delay="0"/>
                                          </p:stCondLst>
                                        </p:cTn>
                                        <p:tgtEl>
                                          <p:spTgt spid="546"/>
                                        </p:tgtEl>
                                        <p:attrNameLst>
                                          <p:attrName>style.visibility</p:attrName>
                                        </p:attrNameLst>
                                      </p:cBhvr>
                                      <p:to>
                                        <p:strVal val="hidden"/>
                                      </p:to>
                                    </p:set>
                                  </p:childTnLst>
                                </p:cTn>
                              </p:par>
                              <p:par>
                                <p:cTn id="6770" presetID="1" presetClass="exit" presetSubtype="0" fill="hold" grpId="5" nodeType="withEffect">
                                  <p:stCondLst>
                                    <p:cond delay="0"/>
                                  </p:stCondLst>
                                  <p:childTnLst>
                                    <p:set>
                                      <p:cBhvr>
                                        <p:cTn id="6771" dur="1" fill="hold">
                                          <p:stCondLst>
                                            <p:cond delay="0"/>
                                          </p:stCondLst>
                                        </p:cTn>
                                        <p:tgtEl>
                                          <p:spTgt spid="545"/>
                                        </p:tgtEl>
                                        <p:attrNameLst>
                                          <p:attrName>style.visibility</p:attrName>
                                        </p:attrNameLst>
                                      </p:cBhvr>
                                      <p:to>
                                        <p:strVal val="hidden"/>
                                      </p:to>
                                    </p:set>
                                  </p:childTnLst>
                                </p:cTn>
                              </p:par>
                              <p:par>
                                <p:cTn id="6772" presetID="1" presetClass="exit" presetSubtype="0" fill="hold" grpId="5" nodeType="withEffect">
                                  <p:stCondLst>
                                    <p:cond delay="0"/>
                                  </p:stCondLst>
                                  <p:childTnLst>
                                    <p:set>
                                      <p:cBhvr>
                                        <p:cTn id="6773" dur="1" fill="hold">
                                          <p:stCondLst>
                                            <p:cond delay="0"/>
                                          </p:stCondLst>
                                        </p:cTn>
                                        <p:tgtEl>
                                          <p:spTgt spid="548"/>
                                        </p:tgtEl>
                                        <p:attrNameLst>
                                          <p:attrName>style.visibility</p:attrName>
                                        </p:attrNameLst>
                                      </p:cBhvr>
                                      <p:to>
                                        <p:strVal val="hidden"/>
                                      </p:to>
                                    </p:set>
                                  </p:childTnLst>
                                </p:cTn>
                              </p:par>
                              <p:par>
                                <p:cTn id="6774" presetID="1" presetClass="exit" presetSubtype="0" fill="hold" grpId="5" nodeType="withEffect">
                                  <p:stCondLst>
                                    <p:cond delay="0"/>
                                  </p:stCondLst>
                                  <p:childTnLst>
                                    <p:set>
                                      <p:cBhvr>
                                        <p:cTn id="6775" dur="1" fill="hold">
                                          <p:stCondLst>
                                            <p:cond delay="0"/>
                                          </p:stCondLst>
                                        </p:cTn>
                                        <p:tgtEl>
                                          <p:spTgt spid="547"/>
                                        </p:tgtEl>
                                        <p:attrNameLst>
                                          <p:attrName>style.visibility</p:attrName>
                                        </p:attrNameLst>
                                      </p:cBhvr>
                                      <p:to>
                                        <p:strVal val="hidden"/>
                                      </p:to>
                                    </p:set>
                                  </p:childTnLst>
                                </p:cTn>
                              </p:par>
                              <p:par>
                                <p:cTn id="6776" presetID="1" presetClass="exit" presetSubtype="0" fill="hold" grpId="5" nodeType="withEffect">
                                  <p:stCondLst>
                                    <p:cond delay="0"/>
                                  </p:stCondLst>
                                  <p:childTnLst>
                                    <p:set>
                                      <p:cBhvr>
                                        <p:cTn id="6777" dur="1" fill="hold">
                                          <p:stCondLst>
                                            <p:cond delay="0"/>
                                          </p:stCondLst>
                                        </p:cTn>
                                        <p:tgtEl>
                                          <p:spTgt spid="550"/>
                                        </p:tgtEl>
                                        <p:attrNameLst>
                                          <p:attrName>style.visibility</p:attrName>
                                        </p:attrNameLst>
                                      </p:cBhvr>
                                      <p:to>
                                        <p:strVal val="hidden"/>
                                      </p:to>
                                    </p:set>
                                  </p:childTnLst>
                                </p:cTn>
                              </p:par>
                              <p:par>
                                <p:cTn id="6778" presetID="1" presetClass="exit" presetSubtype="0" fill="hold" grpId="5" nodeType="withEffect">
                                  <p:stCondLst>
                                    <p:cond delay="0"/>
                                  </p:stCondLst>
                                  <p:childTnLst>
                                    <p:set>
                                      <p:cBhvr>
                                        <p:cTn id="6779" dur="1" fill="hold">
                                          <p:stCondLst>
                                            <p:cond delay="0"/>
                                          </p:stCondLst>
                                        </p:cTn>
                                        <p:tgtEl>
                                          <p:spTgt spid="549"/>
                                        </p:tgtEl>
                                        <p:attrNameLst>
                                          <p:attrName>style.visibility</p:attrName>
                                        </p:attrNameLst>
                                      </p:cBhvr>
                                      <p:to>
                                        <p:strVal val="hidden"/>
                                      </p:to>
                                    </p:set>
                                  </p:childTnLst>
                                </p:cTn>
                              </p:par>
                              <p:par>
                                <p:cTn id="6780" presetID="1" presetClass="exit" presetSubtype="0" fill="hold" grpId="5" nodeType="withEffect">
                                  <p:stCondLst>
                                    <p:cond delay="0"/>
                                  </p:stCondLst>
                                  <p:childTnLst>
                                    <p:set>
                                      <p:cBhvr>
                                        <p:cTn id="6781" dur="1" fill="hold">
                                          <p:stCondLst>
                                            <p:cond delay="0"/>
                                          </p:stCondLst>
                                        </p:cTn>
                                        <p:tgtEl>
                                          <p:spTgt spid="552"/>
                                        </p:tgtEl>
                                        <p:attrNameLst>
                                          <p:attrName>style.visibility</p:attrName>
                                        </p:attrNameLst>
                                      </p:cBhvr>
                                      <p:to>
                                        <p:strVal val="hidden"/>
                                      </p:to>
                                    </p:set>
                                  </p:childTnLst>
                                </p:cTn>
                              </p:par>
                              <p:par>
                                <p:cTn id="6782" presetID="1" presetClass="exit" presetSubtype="0" fill="hold" grpId="5" nodeType="withEffect">
                                  <p:stCondLst>
                                    <p:cond delay="0"/>
                                  </p:stCondLst>
                                  <p:childTnLst>
                                    <p:set>
                                      <p:cBhvr>
                                        <p:cTn id="6783" dur="1" fill="hold">
                                          <p:stCondLst>
                                            <p:cond delay="0"/>
                                          </p:stCondLst>
                                        </p:cTn>
                                        <p:tgtEl>
                                          <p:spTgt spid="551"/>
                                        </p:tgtEl>
                                        <p:attrNameLst>
                                          <p:attrName>style.visibility</p:attrName>
                                        </p:attrNameLst>
                                      </p:cBhvr>
                                      <p:to>
                                        <p:strVal val="hidden"/>
                                      </p:to>
                                    </p:set>
                                  </p:childTnLst>
                                </p:cTn>
                              </p:par>
                              <p:par>
                                <p:cTn id="6784" presetID="1" presetClass="exit" presetSubtype="0" fill="hold" grpId="5" nodeType="withEffect">
                                  <p:stCondLst>
                                    <p:cond delay="0"/>
                                  </p:stCondLst>
                                  <p:childTnLst>
                                    <p:set>
                                      <p:cBhvr>
                                        <p:cTn id="6785" dur="1" fill="hold">
                                          <p:stCondLst>
                                            <p:cond delay="0"/>
                                          </p:stCondLst>
                                        </p:cTn>
                                        <p:tgtEl>
                                          <p:spTgt spid="554"/>
                                        </p:tgtEl>
                                        <p:attrNameLst>
                                          <p:attrName>style.visibility</p:attrName>
                                        </p:attrNameLst>
                                      </p:cBhvr>
                                      <p:to>
                                        <p:strVal val="hidden"/>
                                      </p:to>
                                    </p:set>
                                  </p:childTnLst>
                                </p:cTn>
                              </p:par>
                              <p:par>
                                <p:cTn id="6786" presetID="1" presetClass="exit" presetSubtype="0" fill="hold" grpId="5" nodeType="withEffect">
                                  <p:stCondLst>
                                    <p:cond delay="0"/>
                                  </p:stCondLst>
                                  <p:childTnLst>
                                    <p:set>
                                      <p:cBhvr>
                                        <p:cTn id="6787" dur="1" fill="hold">
                                          <p:stCondLst>
                                            <p:cond delay="0"/>
                                          </p:stCondLst>
                                        </p:cTn>
                                        <p:tgtEl>
                                          <p:spTgt spid="553"/>
                                        </p:tgtEl>
                                        <p:attrNameLst>
                                          <p:attrName>style.visibility</p:attrName>
                                        </p:attrNameLst>
                                      </p:cBhvr>
                                      <p:to>
                                        <p:strVal val="hidden"/>
                                      </p:to>
                                    </p:set>
                                  </p:childTnLst>
                                </p:cTn>
                              </p:par>
                              <p:par>
                                <p:cTn id="6788" presetID="1" presetClass="exit" presetSubtype="0" fill="hold" grpId="5" nodeType="withEffect">
                                  <p:stCondLst>
                                    <p:cond delay="0"/>
                                  </p:stCondLst>
                                  <p:childTnLst>
                                    <p:set>
                                      <p:cBhvr>
                                        <p:cTn id="6789" dur="1" fill="hold">
                                          <p:stCondLst>
                                            <p:cond delay="0"/>
                                          </p:stCondLst>
                                        </p:cTn>
                                        <p:tgtEl>
                                          <p:spTgt spid="556"/>
                                        </p:tgtEl>
                                        <p:attrNameLst>
                                          <p:attrName>style.visibility</p:attrName>
                                        </p:attrNameLst>
                                      </p:cBhvr>
                                      <p:to>
                                        <p:strVal val="hidden"/>
                                      </p:to>
                                    </p:set>
                                  </p:childTnLst>
                                </p:cTn>
                              </p:par>
                              <p:par>
                                <p:cTn id="6790" presetID="1" presetClass="exit" presetSubtype="0" fill="hold" grpId="5" nodeType="withEffect">
                                  <p:stCondLst>
                                    <p:cond delay="0"/>
                                  </p:stCondLst>
                                  <p:childTnLst>
                                    <p:set>
                                      <p:cBhvr>
                                        <p:cTn id="6791" dur="1" fill="hold">
                                          <p:stCondLst>
                                            <p:cond delay="0"/>
                                          </p:stCondLst>
                                        </p:cTn>
                                        <p:tgtEl>
                                          <p:spTgt spid="555"/>
                                        </p:tgtEl>
                                        <p:attrNameLst>
                                          <p:attrName>style.visibility</p:attrName>
                                        </p:attrNameLst>
                                      </p:cBhvr>
                                      <p:to>
                                        <p:strVal val="hidden"/>
                                      </p:to>
                                    </p:set>
                                  </p:childTnLst>
                                </p:cTn>
                              </p:par>
                              <p:par>
                                <p:cTn id="6792" presetID="1" presetClass="exit" presetSubtype="0" fill="hold" grpId="5" nodeType="withEffect">
                                  <p:stCondLst>
                                    <p:cond delay="0"/>
                                  </p:stCondLst>
                                  <p:childTnLst>
                                    <p:set>
                                      <p:cBhvr>
                                        <p:cTn id="6793" dur="1" fill="hold">
                                          <p:stCondLst>
                                            <p:cond delay="0"/>
                                          </p:stCondLst>
                                        </p:cTn>
                                        <p:tgtEl>
                                          <p:spTgt spid="557"/>
                                        </p:tgtEl>
                                        <p:attrNameLst>
                                          <p:attrName>style.visibility</p:attrName>
                                        </p:attrNameLst>
                                      </p:cBhvr>
                                      <p:to>
                                        <p:strVal val="hidden"/>
                                      </p:to>
                                    </p:set>
                                  </p:childTnLst>
                                </p:cTn>
                              </p:par>
                              <p:par>
                                <p:cTn id="6794" presetID="1" presetClass="exit" presetSubtype="0" fill="hold" grpId="5" nodeType="withEffect">
                                  <p:stCondLst>
                                    <p:cond delay="0"/>
                                  </p:stCondLst>
                                  <p:childTnLst>
                                    <p:set>
                                      <p:cBhvr>
                                        <p:cTn id="6795" dur="1" fill="hold">
                                          <p:stCondLst>
                                            <p:cond delay="0"/>
                                          </p:stCondLst>
                                        </p:cTn>
                                        <p:tgtEl>
                                          <p:spTgt spid="558"/>
                                        </p:tgtEl>
                                        <p:attrNameLst>
                                          <p:attrName>style.visibility</p:attrName>
                                        </p:attrNameLst>
                                      </p:cBhvr>
                                      <p:to>
                                        <p:strVal val="hidden"/>
                                      </p:to>
                                    </p:set>
                                  </p:childTnLst>
                                </p:cTn>
                              </p:par>
                              <p:par>
                                <p:cTn id="6796" presetID="1" presetClass="exit" presetSubtype="0" fill="hold" grpId="5" nodeType="withEffect">
                                  <p:stCondLst>
                                    <p:cond delay="0"/>
                                  </p:stCondLst>
                                  <p:childTnLst>
                                    <p:set>
                                      <p:cBhvr>
                                        <p:cTn id="6797" dur="1" fill="hold">
                                          <p:stCondLst>
                                            <p:cond delay="0"/>
                                          </p:stCondLst>
                                        </p:cTn>
                                        <p:tgtEl>
                                          <p:spTgt spid="560"/>
                                        </p:tgtEl>
                                        <p:attrNameLst>
                                          <p:attrName>style.visibility</p:attrName>
                                        </p:attrNameLst>
                                      </p:cBhvr>
                                      <p:to>
                                        <p:strVal val="hidden"/>
                                      </p:to>
                                    </p:set>
                                  </p:childTnLst>
                                </p:cTn>
                              </p:par>
                              <p:par>
                                <p:cTn id="6798" presetID="1" presetClass="exit" presetSubtype="0" fill="hold" grpId="5" nodeType="withEffect">
                                  <p:stCondLst>
                                    <p:cond delay="0"/>
                                  </p:stCondLst>
                                  <p:childTnLst>
                                    <p:set>
                                      <p:cBhvr>
                                        <p:cTn id="6799" dur="1" fill="hold">
                                          <p:stCondLst>
                                            <p:cond delay="0"/>
                                          </p:stCondLst>
                                        </p:cTn>
                                        <p:tgtEl>
                                          <p:spTgt spid="559"/>
                                        </p:tgtEl>
                                        <p:attrNameLst>
                                          <p:attrName>style.visibility</p:attrName>
                                        </p:attrNameLst>
                                      </p:cBhvr>
                                      <p:to>
                                        <p:strVal val="hidden"/>
                                      </p:to>
                                    </p:set>
                                  </p:childTnLst>
                                </p:cTn>
                              </p:par>
                              <p:par>
                                <p:cTn id="6800" presetID="1" presetClass="exit" presetSubtype="0" fill="hold" grpId="5" nodeType="withEffect">
                                  <p:stCondLst>
                                    <p:cond delay="0"/>
                                  </p:stCondLst>
                                  <p:childTnLst>
                                    <p:set>
                                      <p:cBhvr>
                                        <p:cTn id="6801" dur="1" fill="hold">
                                          <p:stCondLst>
                                            <p:cond delay="0"/>
                                          </p:stCondLst>
                                        </p:cTn>
                                        <p:tgtEl>
                                          <p:spTgt spid="562"/>
                                        </p:tgtEl>
                                        <p:attrNameLst>
                                          <p:attrName>style.visibility</p:attrName>
                                        </p:attrNameLst>
                                      </p:cBhvr>
                                      <p:to>
                                        <p:strVal val="hidden"/>
                                      </p:to>
                                    </p:set>
                                  </p:childTnLst>
                                </p:cTn>
                              </p:par>
                              <p:par>
                                <p:cTn id="6802" presetID="1" presetClass="exit" presetSubtype="0" fill="hold" grpId="5" nodeType="withEffect">
                                  <p:stCondLst>
                                    <p:cond delay="0"/>
                                  </p:stCondLst>
                                  <p:childTnLst>
                                    <p:set>
                                      <p:cBhvr>
                                        <p:cTn id="6803" dur="1" fill="hold">
                                          <p:stCondLst>
                                            <p:cond delay="0"/>
                                          </p:stCondLst>
                                        </p:cTn>
                                        <p:tgtEl>
                                          <p:spTgt spid="561"/>
                                        </p:tgtEl>
                                        <p:attrNameLst>
                                          <p:attrName>style.visibility</p:attrName>
                                        </p:attrNameLst>
                                      </p:cBhvr>
                                      <p:to>
                                        <p:strVal val="hidden"/>
                                      </p:to>
                                    </p:set>
                                  </p:childTnLst>
                                </p:cTn>
                              </p:par>
                              <p:par>
                                <p:cTn id="6804" presetID="1" presetClass="exit" presetSubtype="0" fill="hold" grpId="5" nodeType="withEffect">
                                  <p:stCondLst>
                                    <p:cond delay="0"/>
                                  </p:stCondLst>
                                  <p:childTnLst>
                                    <p:set>
                                      <p:cBhvr>
                                        <p:cTn id="6805" dur="1" fill="hold">
                                          <p:stCondLst>
                                            <p:cond delay="0"/>
                                          </p:stCondLst>
                                        </p:cTn>
                                        <p:tgtEl>
                                          <p:spTgt spid="564"/>
                                        </p:tgtEl>
                                        <p:attrNameLst>
                                          <p:attrName>style.visibility</p:attrName>
                                        </p:attrNameLst>
                                      </p:cBhvr>
                                      <p:to>
                                        <p:strVal val="hidden"/>
                                      </p:to>
                                    </p:set>
                                  </p:childTnLst>
                                </p:cTn>
                              </p:par>
                              <p:par>
                                <p:cTn id="6806" presetID="1" presetClass="exit" presetSubtype="0" fill="hold" grpId="5" nodeType="withEffect">
                                  <p:stCondLst>
                                    <p:cond delay="0"/>
                                  </p:stCondLst>
                                  <p:childTnLst>
                                    <p:set>
                                      <p:cBhvr>
                                        <p:cTn id="6807" dur="1" fill="hold">
                                          <p:stCondLst>
                                            <p:cond delay="0"/>
                                          </p:stCondLst>
                                        </p:cTn>
                                        <p:tgtEl>
                                          <p:spTgt spid="563"/>
                                        </p:tgtEl>
                                        <p:attrNameLst>
                                          <p:attrName>style.visibility</p:attrName>
                                        </p:attrNameLst>
                                      </p:cBhvr>
                                      <p:to>
                                        <p:strVal val="hidden"/>
                                      </p:to>
                                    </p:set>
                                  </p:childTnLst>
                                </p:cTn>
                              </p:par>
                              <p:par>
                                <p:cTn id="6808" presetID="1" presetClass="exit" presetSubtype="0" fill="hold" grpId="5" nodeType="withEffect">
                                  <p:stCondLst>
                                    <p:cond delay="0"/>
                                  </p:stCondLst>
                                  <p:childTnLst>
                                    <p:set>
                                      <p:cBhvr>
                                        <p:cTn id="6809" dur="1" fill="hold">
                                          <p:stCondLst>
                                            <p:cond delay="0"/>
                                          </p:stCondLst>
                                        </p:cTn>
                                        <p:tgtEl>
                                          <p:spTgt spid="566"/>
                                        </p:tgtEl>
                                        <p:attrNameLst>
                                          <p:attrName>style.visibility</p:attrName>
                                        </p:attrNameLst>
                                      </p:cBhvr>
                                      <p:to>
                                        <p:strVal val="hidden"/>
                                      </p:to>
                                    </p:set>
                                  </p:childTnLst>
                                </p:cTn>
                              </p:par>
                              <p:par>
                                <p:cTn id="6810" presetID="1" presetClass="exit" presetSubtype="0" fill="hold" grpId="5" nodeType="withEffect">
                                  <p:stCondLst>
                                    <p:cond delay="0"/>
                                  </p:stCondLst>
                                  <p:childTnLst>
                                    <p:set>
                                      <p:cBhvr>
                                        <p:cTn id="6811" dur="1" fill="hold">
                                          <p:stCondLst>
                                            <p:cond delay="0"/>
                                          </p:stCondLst>
                                        </p:cTn>
                                        <p:tgtEl>
                                          <p:spTgt spid="565"/>
                                        </p:tgtEl>
                                        <p:attrNameLst>
                                          <p:attrName>style.visibility</p:attrName>
                                        </p:attrNameLst>
                                      </p:cBhvr>
                                      <p:to>
                                        <p:strVal val="hidden"/>
                                      </p:to>
                                    </p:set>
                                  </p:childTnLst>
                                </p:cTn>
                              </p:par>
                              <p:par>
                                <p:cTn id="6812" presetID="1" presetClass="exit" presetSubtype="0" fill="hold" grpId="5" nodeType="withEffect">
                                  <p:stCondLst>
                                    <p:cond delay="0"/>
                                  </p:stCondLst>
                                  <p:childTnLst>
                                    <p:set>
                                      <p:cBhvr>
                                        <p:cTn id="6813" dur="1" fill="hold">
                                          <p:stCondLst>
                                            <p:cond delay="0"/>
                                          </p:stCondLst>
                                        </p:cTn>
                                        <p:tgtEl>
                                          <p:spTgt spid="568"/>
                                        </p:tgtEl>
                                        <p:attrNameLst>
                                          <p:attrName>style.visibility</p:attrName>
                                        </p:attrNameLst>
                                      </p:cBhvr>
                                      <p:to>
                                        <p:strVal val="hidden"/>
                                      </p:to>
                                    </p:set>
                                  </p:childTnLst>
                                </p:cTn>
                              </p:par>
                              <p:par>
                                <p:cTn id="6814" presetID="1" presetClass="exit" presetSubtype="0" fill="hold" grpId="5" nodeType="withEffect">
                                  <p:stCondLst>
                                    <p:cond delay="0"/>
                                  </p:stCondLst>
                                  <p:childTnLst>
                                    <p:set>
                                      <p:cBhvr>
                                        <p:cTn id="6815" dur="1" fill="hold">
                                          <p:stCondLst>
                                            <p:cond delay="0"/>
                                          </p:stCondLst>
                                        </p:cTn>
                                        <p:tgtEl>
                                          <p:spTgt spid="567"/>
                                        </p:tgtEl>
                                        <p:attrNameLst>
                                          <p:attrName>style.visibility</p:attrName>
                                        </p:attrNameLst>
                                      </p:cBhvr>
                                      <p:to>
                                        <p:strVal val="hidden"/>
                                      </p:to>
                                    </p:set>
                                  </p:childTnLst>
                                </p:cTn>
                              </p:par>
                              <p:par>
                                <p:cTn id="6816" presetID="1" presetClass="exit" presetSubtype="0" fill="hold" grpId="5" nodeType="withEffect">
                                  <p:stCondLst>
                                    <p:cond delay="0"/>
                                  </p:stCondLst>
                                  <p:childTnLst>
                                    <p:set>
                                      <p:cBhvr>
                                        <p:cTn id="6817" dur="1" fill="hold">
                                          <p:stCondLst>
                                            <p:cond delay="0"/>
                                          </p:stCondLst>
                                        </p:cTn>
                                        <p:tgtEl>
                                          <p:spTgt spid="570"/>
                                        </p:tgtEl>
                                        <p:attrNameLst>
                                          <p:attrName>style.visibility</p:attrName>
                                        </p:attrNameLst>
                                      </p:cBhvr>
                                      <p:to>
                                        <p:strVal val="hidden"/>
                                      </p:to>
                                    </p:set>
                                  </p:childTnLst>
                                </p:cTn>
                              </p:par>
                              <p:par>
                                <p:cTn id="6818" presetID="1" presetClass="exit" presetSubtype="0" fill="hold" grpId="5" nodeType="withEffect">
                                  <p:stCondLst>
                                    <p:cond delay="0"/>
                                  </p:stCondLst>
                                  <p:childTnLst>
                                    <p:set>
                                      <p:cBhvr>
                                        <p:cTn id="6819" dur="1" fill="hold">
                                          <p:stCondLst>
                                            <p:cond delay="0"/>
                                          </p:stCondLst>
                                        </p:cTn>
                                        <p:tgtEl>
                                          <p:spTgt spid="569"/>
                                        </p:tgtEl>
                                        <p:attrNameLst>
                                          <p:attrName>style.visibility</p:attrName>
                                        </p:attrNameLst>
                                      </p:cBhvr>
                                      <p:to>
                                        <p:strVal val="hidden"/>
                                      </p:to>
                                    </p:set>
                                  </p:childTnLst>
                                </p:cTn>
                              </p:par>
                              <p:par>
                                <p:cTn id="6820" presetID="1" presetClass="exit" presetSubtype="0" fill="hold" grpId="5" nodeType="withEffect">
                                  <p:stCondLst>
                                    <p:cond delay="0"/>
                                  </p:stCondLst>
                                  <p:childTnLst>
                                    <p:set>
                                      <p:cBhvr>
                                        <p:cTn id="6821" dur="1" fill="hold">
                                          <p:stCondLst>
                                            <p:cond delay="0"/>
                                          </p:stCondLst>
                                        </p:cTn>
                                        <p:tgtEl>
                                          <p:spTgt spid="572"/>
                                        </p:tgtEl>
                                        <p:attrNameLst>
                                          <p:attrName>style.visibility</p:attrName>
                                        </p:attrNameLst>
                                      </p:cBhvr>
                                      <p:to>
                                        <p:strVal val="hidden"/>
                                      </p:to>
                                    </p:set>
                                  </p:childTnLst>
                                </p:cTn>
                              </p:par>
                              <p:par>
                                <p:cTn id="6822" presetID="1" presetClass="exit" presetSubtype="0" fill="hold" grpId="5" nodeType="withEffect">
                                  <p:stCondLst>
                                    <p:cond delay="0"/>
                                  </p:stCondLst>
                                  <p:childTnLst>
                                    <p:set>
                                      <p:cBhvr>
                                        <p:cTn id="6823" dur="1" fill="hold">
                                          <p:stCondLst>
                                            <p:cond delay="0"/>
                                          </p:stCondLst>
                                        </p:cTn>
                                        <p:tgtEl>
                                          <p:spTgt spid="571"/>
                                        </p:tgtEl>
                                        <p:attrNameLst>
                                          <p:attrName>style.visibility</p:attrName>
                                        </p:attrNameLst>
                                      </p:cBhvr>
                                      <p:to>
                                        <p:strVal val="hidden"/>
                                      </p:to>
                                    </p:set>
                                  </p:childTnLst>
                                </p:cTn>
                              </p:par>
                              <p:par>
                                <p:cTn id="6824" presetID="1" presetClass="exit" presetSubtype="0" fill="hold" grpId="5" nodeType="withEffect">
                                  <p:stCondLst>
                                    <p:cond delay="0"/>
                                  </p:stCondLst>
                                  <p:childTnLst>
                                    <p:set>
                                      <p:cBhvr>
                                        <p:cTn id="6825" dur="1" fill="hold">
                                          <p:stCondLst>
                                            <p:cond delay="0"/>
                                          </p:stCondLst>
                                        </p:cTn>
                                        <p:tgtEl>
                                          <p:spTgt spid="574"/>
                                        </p:tgtEl>
                                        <p:attrNameLst>
                                          <p:attrName>style.visibility</p:attrName>
                                        </p:attrNameLst>
                                      </p:cBhvr>
                                      <p:to>
                                        <p:strVal val="hidden"/>
                                      </p:to>
                                    </p:set>
                                  </p:childTnLst>
                                </p:cTn>
                              </p:par>
                              <p:par>
                                <p:cTn id="6826" presetID="1" presetClass="exit" presetSubtype="0" fill="hold" grpId="5" nodeType="withEffect">
                                  <p:stCondLst>
                                    <p:cond delay="0"/>
                                  </p:stCondLst>
                                  <p:childTnLst>
                                    <p:set>
                                      <p:cBhvr>
                                        <p:cTn id="6827" dur="1" fill="hold">
                                          <p:stCondLst>
                                            <p:cond delay="0"/>
                                          </p:stCondLst>
                                        </p:cTn>
                                        <p:tgtEl>
                                          <p:spTgt spid="573"/>
                                        </p:tgtEl>
                                        <p:attrNameLst>
                                          <p:attrName>style.visibility</p:attrName>
                                        </p:attrNameLst>
                                      </p:cBhvr>
                                      <p:to>
                                        <p:strVal val="hidden"/>
                                      </p:to>
                                    </p:set>
                                  </p:childTnLst>
                                </p:cTn>
                              </p:par>
                              <p:par>
                                <p:cTn id="6828" presetID="1" presetClass="exit" presetSubtype="0" fill="hold" grpId="5" nodeType="withEffect">
                                  <p:stCondLst>
                                    <p:cond delay="0"/>
                                  </p:stCondLst>
                                  <p:childTnLst>
                                    <p:set>
                                      <p:cBhvr>
                                        <p:cTn id="6829" dur="1" fill="hold">
                                          <p:stCondLst>
                                            <p:cond delay="0"/>
                                          </p:stCondLst>
                                        </p:cTn>
                                        <p:tgtEl>
                                          <p:spTgt spid="576"/>
                                        </p:tgtEl>
                                        <p:attrNameLst>
                                          <p:attrName>style.visibility</p:attrName>
                                        </p:attrNameLst>
                                      </p:cBhvr>
                                      <p:to>
                                        <p:strVal val="hidden"/>
                                      </p:to>
                                    </p:set>
                                  </p:childTnLst>
                                </p:cTn>
                              </p:par>
                              <p:par>
                                <p:cTn id="6830" presetID="1" presetClass="exit" presetSubtype="0" fill="hold" grpId="5" nodeType="withEffect">
                                  <p:stCondLst>
                                    <p:cond delay="0"/>
                                  </p:stCondLst>
                                  <p:childTnLst>
                                    <p:set>
                                      <p:cBhvr>
                                        <p:cTn id="6831" dur="1" fill="hold">
                                          <p:stCondLst>
                                            <p:cond delay="0"/>
                                          </p:stCondLst>
                                        </p:cTn>
                                        <p:tgtEl>
                                          <p:spTgt spid="575"/>
                                        </p:tgtEl>
                                        <p:attrNameLst>
                                          <p:attrName>style.visibility</p:attrName>
                                        </p:attrNameLst>
                                      </p:cBhvr>
                                      <p:to>
                                        <p:strVal val="hidden"/>
                                      </p:to>
                                    </p:set>
                                  </p:childTnLst>
                                </p:cTn>
                              </p:par>
                              <p:par>
                                <p:cTn id="6832" presetID="1" presetClass="exit" presetSubtype="0" fill="hold" grpId="5" nodeType="withEffect">
                                  <p:stCondLst>
                                    <p:cond delay="0"/>
                                  </p:stCondLst>
                                  <p:childTnLst>
                                    <p:set>
                                      <p:cBhvr>
                                        <p:cTn id="6833" dur="1" fill="hold">
                                          <p:stCondLst>
                                            <p:cond delay="0"/>
                                          </p:stCondLst>
                                        </p:cTn>
                                        <p:tgtEl>
                                          <p:spTgt spid="577"/>
                                        </p:tgtEl>
                                        <p:attrNameLst>
                                          <p:attrName>style.visibility</p:attrName>
                                        </p:attrNameLst>
                                      </p:cBhvr>
                                      <p:to>
                                        <p:strVal val="hidden"/>
                                      </p:to>
                                    </p:set>
                                  </p:childTnLst>
                                </p:cTn>
                              </p:par>
                              <p:par>
                                <p:cTn id="6834" presetID="1" presetClass="exit" presetSubtype="0" fill="hold" grpId="5" nodeType="withEffect">
                                  <p:stCondLst>
                                    <p:cond delay="0"/>
                                  </p:stCondLst>
                                  <p:childTnLst>
                                    <p:set>
                                      <p:cBhvr>
                                        <p:cTn id="6835" dur="1" fill="hold">
                                          <p:stCondLst>
                                            <p:cond delay="0"/>
                                          </p:stCondLst>
                                        </p:cTn>
                                        <p:tgtEl>
                                          <p:spTgt spid="578"/>
                                        </p:tgtEl>
                                        <p:attrNameLst>
                                          <p:attrName>style.visibility</p:attrName>
                                        </p:attrNameLst>
                                      </p:cBhvr>
                                      <p:to>
                                        <p:strVal val="hidden"/>
                                      </p:to>
                                    </p:set>
                                  </p:childTnLst>
                                </p:cTn>
                              </p:par>
                              <p:par>
                                <p:cTn id="6836" presetID="1" presetClass="exit" presetSubtype="0" fill="hold" grpId="5" nodeType="withEffect">
                                  <p:stCondLst>
                                    <p:cond delay="0"/>
                                  </p:stCondLst>
                                  <p:childTnLst>
                                    <p:set>
                                      <p:cBhvr>
                                        <p:cTn id="6837" dur="1" fill="hold">
                                          <p:stCondLst>
                                            <p:cond delay="0"/>
                                          </p:stCondLst>
                                        </p:cTn>
                                        <p:tgtEl>
                                          <p:spTgt spid="580"/>
                                        </p:tgtEl>
                                        <p:attrNameLst>
                                          <p:attrName>style.visibility</p:attrName>
                                        </p:attrNameLst>
                                      </p:cBhvr>
                                      <p:to>
                                        <p:strVal val="hidden"/>
                                      </p:to>
                                    </p:set>
                                  </p:childTnLst>
                                </p:cTn>
                              </p:par>
                              <p:par>
                                <p:cTn id="6838" presetID="1" presetClass="exit" presetSubtype="0" fill="hold" grpId="5" nodeType="withEffect">
                                  <p:stCondLst>
                                    <p:cond delay="0"/>
                                  </p:stCondLst>
                                  <p:childTnLst>
                                    <p:set>
                                      <p:cBhvr>
                                        <p:cTn id="6839" dur="1" fill="hold">
                                          <p:stCondLst>
                                            <p:cond delay="0"/>
                                          </p:stCondLst>
                                        </p:cTn>
                                        <p:tgtEl>
                                          <p:spTgt spid="579"/>
                                        </p:tgtEl>
                                        <p:attrNameLst>
                                          <p:attrName>style.visibility</p:attrName>
                                        </p:attrNameLst>
                                      </p:cBhvr>
                                      <p:to>
                                        <p:strVal val="hidden"/>
                                      </p:to>
                                    </p:set>
                                  </p:childTnLst>
                                </p:cTn>
                              </p:par>
                              <p:par>
                                <p:cTn id="6840" presetID="1" presetClass="exit" presetSubtype="0" fill="hold" grpId="5" nodeType="withEffect">
                                  <p:stCondLst>
                                    <p:cond delay="0"/>
                                  </p:stCondLst>
                                  <p:childTnLst>
                                    <p:set>
                                      <p:cBhvr>
                                        <p:cTn id="6841" dur="1" fill="hold">
                                          <p:stCondLst>
                                            <p:cond delay="0"/>
                                          </p:stCondLst>
                                        </p:cTn>
                                        <p:tgtEl>
                                          <p:spTgt spid="582"/>
                                        </p:tgtEl>
                                        <p:attrNameLst>
                                          <p:attrName>style.visibility</p:attrName>
                                        </p:attrNameLst>
                                      </p:cBhvr>
                                      <p:to>
                                        <p:strVal val="hidden"/>
                                      </p:to>
                                    </p:set>
                                  </p:childTnLst>
                                </p:cTn>
                              </p:par>
                              <p:par>
                                <p:cTn id="6842" presetID="1" presetClass="exit" presetSubtype="0" fill="hold" grpId="5" nodeType="withEffect">
                                  <p:stCondLst>
                                    <p:cond delay="0"/>
                                  </p:stCondLst>
                                  <p:childTnLst>
                                    <p:set>
                                      <p:cBhvr>
                                        <p:cTn id="6843" dur="1" fill="hold">
                                          <p:stCondLst>
                                            <p:cond delay="0"/>
                                          </p:stCondLst>
                                        </p:cTn>
                                        <p:tgtEl>
                                          <p:spTgt spid="581"/>
                                        </p:tgtEl>
                                        <p:attrNameLst>
                                          <p:attrName>style.visibility</p:attrName>
                                        </p:attrNameLst>
                                      </p:cBhvr>
                                      <p:to>
                                        <p:strVal val="hidden"/>
                                      </p:to>
                                    </p:set>
                                  </p:childTnLst>
                                </p:cTn>
                              </p:par>
                              <p:par>
                                <p:cTn id="6844" presetID="1" presetClass="exit" presetSubtype="0" fill="hold" grpId="5" nodeType="withEffect">
                                  <p:stCondLst>
                                    <p:cond delay="0"/>
                                  </p:stCondLst>
                                  <p:childTnLst>
                                    <p:set>
                                      <p:cBhvr>
                                        <p:cTn id="6845" dur="1" fill="hold">
                                          <p:stCondLst>
                                            <p:cond delay="0"/>
                                          </p:stCondLst>
                                        </p:cTn>
                                        <p:tgtEl>
                                          <p:spTgt spid="584"/>
                                        </p:tgtEl>
                                        <p:attrNameLst>
                                          <p:attrName>style.visibility</p:attrName>
                                        </p:attrNameLst>
                                      </p:cBhvr>
                                      <p:to>
                                        <p:strVal val="hidden"/>
                                      </p:to>
                                    </p:set>
                                  </p:childTnLst>
                                </p:cTn>
                              </p:par>
                              <p:par>
                                <p:cTn id="6846" presetID="1" presetClass="exit" presetSubtype="0" fill="hold" grpId="5" nodeType="withEffect">
                                  <p:stCondLst>
                                    <p:cond delay="0"/>
                                  </p:stCondLst>
                                  <p:childTnLst>
                                    <p:set>
                                      <p:cBhvr>
                                        <p:cTn id="6847" dur="1" fill="hold">
                                          <p:stCondLst>
                                            <p:cond delay="0"/>
                                          </p:stCondLst>
                                        </p:cTn>
                                        <p:tgtEl>
                                          <p:spTgt spid="583"/>
                                        </p:tgtEl>
                                        <p:attrNameLst>
                                          <p:attrName>style.visibility</p:attrName>
                                        </p:attrNameLst>
                                      </p:cBhvr>
                                      <p:to>
                                        <p:strVal val="hidden"/>
                                      </p:to>
                                    </p:set>
                                  </p:childTnLst>
                                </p:cTn>
                              </p:par>
                              <p:par>
                                <p:cTn id="6848" presetID="1" presetClass="exit" presetSubtype="0" fill="hold" grpId="5" nodeType="withEffect">
                                  <p:stCondLst>
                                    <p:cond delay="0"/>
                                  </p:stCondLst>
                                  <p:childTnLst>
                                    <p:set>
                                      <p:cBhvr>
                                        <p:cTn id="6849" dur="1" fill="hold">
                                          <p:stCondLst>
                                            <p:cond delay="0"/>
                                          </p:stCondLst>
                                        </p:cTn>
                                        <p:tgtEl>
                                          <p:spTgt spid="586"/>
                                        </p:tgtEl>
                                        <p:attrNameLst>
                                          <p:attrName>style.visibility</p:attrName>
                                        </p:attrNameLst>
                                      </p:cBhvr>
                                      <p:to>
                                        <p:strVal val="hidden"/>
                                      </p:to>
                                    </p:set>
                                  </p:childTnLst>
                                </p:cTn>
                              </p:par>
                              <p:par>
                                <p:cTn id="6850" presetID="1" presetClass="exit" presetSubtype="0" fill="hold" grpId="5" nodeType="withEffect">
                                  <p:stCondLst>
                                    <p:cond delay="0"/>
                                  </p:stCondLst>
                                  <p:childTnLst>
                                    <p:set>
                                      <p:cBhvr>
                                        <p:cTn id="6851" dur="1" fill="hold">
                                          <p:stCondLst>
                                            <p:cond delay="0"/>
                                          </p:stCondLst>
                                        </p:cTn>
                                        <p:tgtEl>
                                          <p:spTgt spid="585"/>
                                        </p:tgtEl>
                                        <p:attrNameLst>
                                          <p:attrName>style.visibility</p:attrName>
                                        </p:attrNameLst>
                                      </p:cBhvr>
                                      <p:to>
                                        <p:strVal val="hidden"/>
                                      </p:to>
                                    </p:set>
                                  </p:childTnLst>
                                </p:cTn>
                              </p:par>
                              <p:par>
                                <p:cTn id="6852" presetID="1" presetClass="exit" presetSubtype="0" fill="hold" grpId="5" nodeType="withEffect">
                                  <p:stCondLst>
                                    <p:cond delay="0"/>
                                  </p:stCondLst>
                                  <p:childTnLst>
                                    <p:set>
                                      <p:cBhvr>
                                        <p:cTn id="6853" dur="1" fill="hold">
                                          <p:stCondLst>
                                            <p:cond delay="0"/>
                                          </p:stCondLst>
                                        </p:cTn>
                                        <p:tgtEl>
                                          <p:spTgt spid="588"/>
                                        </p:tgtEl>
                                        <p:attrNameLst>
                                          <p:attrName>style.visibility</p:attrName>
                                        </p:attrNameLst>
                                      </p:cBhvr>
                                      <p:to>
                                        <p:strVal val="hidden"/>
                                      </p:to>
                                    </p:set>
                                  </p:childTnLst>
                                </p:cTn>
                              </p:par>
                              <p:par>
                                <p:cTn id="6854" presetID="1" presetClass="exit" presetSubtype="0" fill="hold" grpId="5" nodeType="withEffect">
                                  <p:stCondLst>
                                    <p:cond delay="0"/>
                                  </p:stCondLst>
                                  <p:childTnLst>
                                    <p:set>
                                      <p:cBhvr>
                                        <p:cTn id="6855" dur="1" fill="hold">
                                          <p:stCondLst>
                                            <p:cond delay="0"/>
                                          </p:stCondLst>
                                        </p:cTn>
                                        <p:tgtEl>
                                          <p:spTgt spid="587"/>
                                        </p:tgtEl>
                                        <p:attrNameLst>
                                          <p:attrName>style.visibility</p:attrName>
                                        </p:attrNameLst>
                                      </p:cBhvr>
                                      <p:to>
                                        <p:strVal val="hidden"/>
                                      </p:to>
                                    </p:set>
                                  </p:childTnLst>
                                </p:cTn>
                              </p:par>
                              <p:par>
                                <p:cTn id="6856" presetID="1" presetClass="exit" presetSubtype="0" fill="hold" grpId="5" nodeType="withEffect">
                                  <p:stCondLst>
                                    <p:cond delay="0"/>
                                  </p:stCondLst>
                                  <p:childTnLst>
                                    <p:set>
                                      <p:cBhvr>
                                        <p:cTn id="6857" dur="1" fill="hold">
                                          <p:stCondLst>
                                            <p:cond delay="0"/>
                                          </p:stCondLst>
                                        </p:cTn>
                                        <p:tgtEl>
                                          <p:spTgt spid="590"/>
                                        </p:tgtEl>
                                        <p:attrNameLst>
                                          <p:attrName>style.visibility</p:attrName>
                                        </p:attrNameLst>
                                      </p:cBhvr>
                                      <p:to>
                                        <p:strVal val="hidden"/>
                                      </p:to>
                                    </p:set>
                                  </p:childTnLst>
                                </p:cTn>
                              </p:par>
                              <p:par>
                                <p:cTn id="6858" presetID="1" presetClass="exit" presetSubtype="0" fill="hold" grpId="5" nodeType="withEffect">
                                  <p:stCondLst>
                                    <p:cond delay="0"/>
                                  </p:stCondLst>
                                  <p:childTnLst>
                                    <p:set>
                                      <p:cBhvr>
                                        <p:cTn id="6859" dur="1" fill="hold">
                                          <p:stCondLst>
                                            <p:cond delay="0"/>
                                          </p:stCondLst>
                                        </p:cTn>
                                        <p:tgtEl>
                                          <p:spTgt spid="589"/>
                                        </p:tgtEl>
                                        <p:attrNameLst>
                                          <p:attrName>style.visibility</p:attrName>
                                        </p:attrNameLst>
                                      </p:cBhvr>
                                      <p:to>
                                        <p:strVal val="hidden"/>
                                      </p:to>
                                    </p:set>
                                  </p:childTnLst>
                                </p:cTn>
                              </p:par>
                              <p:par>
                                <p:cTn id="6860" presetID="1" presetClass="exit" presetSubtype="0" fill="hold" grpId="5" nodeType="withEffect">
                                  <p:stCondLst>
                                    <p:cond delay="0"/>
                                  </p:stCondLst>
                                  <p:childTnLst>
                                    <p:set>
                                      <p:cBhvr>
                                        <p:cTn id="6861" dur="1" fill="hold">
                                          <p:stCondLst>
                                            <p:cond delay="0"/>
                                          </p:stCondLst>
                                        </p:cTn>
                                        <p:tgtEl>
                                          <p:spTgt spid="592"/>
                                        </p:tgtEl>
                                        <p:attrNameLst>
                                          <p:attrName>style.visibility</p:attrName>
                                        </p:attrNameLst>
                                      </p:cBhvr>
                                      <p:to>
                                        <p:strVal val="hidden"/>
                                      </p:to>
                                    </p:set>
                                  </p:childTnLst>
                                </p:cTn>
                              </p:par>
                              <p:par>
                                <p:cTn id="6862" presetID="1" presetClass="exit" presetSubtype="0" fill="hold" grpId="5" nodeType="withEffect">
                                  <p:stCondLst>
                                    <p:cond delay="0"/>
                                  </p:stCondLst>
                                  <p:childTnLst>
                                    <p:set>
                                      <p:cBhvr>
                                        <p:cTn id="6863" dur="1" fill="hold">
                                          <p:stCondLst>
                                            <p:cond delay="0"/>
                                          </p:stCondLst>
                                        </p:cTn>
                                        <p:tgtEl>
                                          <p:spTgt spid="591"/>
                                        </p:tgtEl>
                                        <p:attrNameLst>
                                          <p:attrName>style.visibility</p:attrName>
                                        </p:attrNameLst>
                                      </p:cBhvr>
                                      <p:to>
                                        <p:strVal val="hidden"/>
                                      </p:to>
                                    </p:set>
                                  </p:childTnLst>
                                </p:cTn>
                              </p:par>
                              <p:par>
                                <p:cTn id="6864" presetID="1" presetClass="exit" presetSubtype="0" fill="hold" grpId="5" nodeType="withEffect">
                                  <p:stCondLst>
                                    <p:cond delay="0"/>
                                  </p:stCondLst>
                                  <p:childTnLst>
                                    <p:set>
                                      <p:cBhvr>
                                        <p:cTn id="6865" dur="1" fill="hold">
                                          <p:stCondLst>
                                            <p:cond delay="0"/>
                                          </p:stCondLst>
                                        </p:cTn>
                                        <p:tgtEl>
                                          <p:spTgt spid="594"/>
                                        </p:tgtEl>
                                        <p:attrNameLst>
                                          <p:attrName>style.visibility</p:attrName>
                                        </p:attrNameLst>
                                      </p:cBhvr>
                                      <p:to>
                                        <p:strVal val="hidden"/>
                                      </p:to>
                                    </p:set>
                                  </p:childTnLst>
                                </p:cTn>
                              </p:par>
                              <p:par>
                                <p:cTn id="6866" presetID="1" presetClass="exit" presetSubtype="0" fill="hold" grpId="5" nodeType="withEffect">
                                  <p:stCondLst>
                                    <p:cond delay="0"/>
                                  </p:stCondLst>
                                  <p:childTnLst>
                                    <p:set>
                                      <p:cBhvr>
                                        <p:cTn id="6867" dur="1" fill="hold">
                                          <p:stCondLst>
                                            <p:cond delay="0"/>
                                          </p:stCondLst>
                                        </p:cTn>
                                        <p:tgtEl>
                                          <p:spTgt spid="593"/>
                                        </p:tgtEl>
                                        <p:attrNameLst>
                                          <p:attrName>style.visibility</p:attrName>
                                        </p:attrNameLst>
                                      </p:cBhvr>
                                      <p:to>
                                        <p:strVal val="hidden"/>
                                      </p:to>
                                    </p:set>
                                  </p:childTnLst>
                                </p:cTn>
                              </p:par>
                              <p:par>
                                <p:cTn id="6868" presetID="1" presetClass="exit" presetSubtype="0" fill="hold" grpId="5" nodeType="withEffect">
                                  <p:stCondLst>
                                    <p:cond delay="0"/>
                                  </p:stCondLst>
                                  <p:childTnLst>
                                    <p:set>
                                      <p:cBhvr>
                                        <p:cTn id="6869" dur="1" fill="hold">
                                          <p:stCondLst>
                                            <p:cond delay="0"/>
                                          </p:stCondLst>
                                        </p:cTn>
                                        <p:tgtEl>
                                          <p:spTgt spid="596"/>
                                        </p:tgtEl>
                                        <p:attrNameLst>
                                          <p:attrName>style.visibility</p:attrName>
                                        </p:attrNameLst>
                                      </p:cBhvr>
                                      <p:to>
                                        <p:strVal val="hidden"/>
                                      </p:to>
                                    </p:set>
                                  </p:childTnLst>
                                </p:cTn>
                              </p:par>
                              <p:par>
                                <p:cTn id="6870" presetID="1" presetClass="exit" presetSubtype="0" fill="hold" grpId="5" nodeType="withEffect">
                                  <p:stCondLst>
                                    <p:cond delay="0"/>
                                  </p:stCondLst>
                                  <p:childTnLst>
                                    <p:set>
                                      <p:cBhvr>
                                        <p:cTn id="6871" dur="1" fill="hold">
                                          <p:stCondLst>
                                            <p:cond delay="0"/>
                                          </p:stCondLst>
                                        </p:cTn>
                                        <p:tgtEl>
                                          <p:spTgt spid="595"/>
                                        </p:tgtEl>
                                        <p:attrNameLst>
                                          <p:attrName>style.visibility</p:attrName>
                                        </p:attrNameLst>
                                      </p:cBhvr>
                                      <p:to>
                                        <p:strVal val="hidden"/>
                                      </p:to>
                                    </p:set>
                                  </p:childTnLst>
                                </p:cTn>
                              </p:par>
                              <p:par>
                                <p:cTn id="6872" presetID="1" presetClass="exit" presetSubtype="0" fill="hold" grpId="5" nodeType="withEffect">
                                  <p:stCondLst>
                                    <p:cond delay="0"/>
                                  </p:stCondLst>
                                  <p:childTnLst>
                                    <p:set>
                                      <p:cBhvr>
                                        <p:cTn id="6873" dur="1" fill="hold">
                                          <p:stCondLst>
                                            <p:cond delay="0"/>
                                          </p:stCondLst>
                                        </p:cTn>
                                        <p:tgtEl>
                                          <p:spTgt spid="597"/>
                                        </p:tgtEl>
                                        <p:attrNameLst>
                                          <p:attrName>style.visibility</p:attrName>
                                        </p:attrNameLst>
                                      </p:cBhvr>
                                      <p:to>
                                        <p:strVal val="hidden"/>
                                      </p:to>
                                    </p:set>
                                  </p:childTnLst>
                                </p:cTn>
                              </p:par>
                              <p:par>
                                <p:cTn id="6874" presetID="1" presetClass="exit" presetSubtype="0" fill="hold" grpId="5" nodeType="withEffect">
                                  <p:stCondLst>
                                    <p:cond delay="0"/>
                                  </p:stCondLst>
                                  <p:childTnLst>
                                    <p:set>
                                      <p:cBhvr>
                                        <p:cTn id="6875" dur="1" fill="hold">
                                          <p:stCondLst>
                                            <p:cond delay="0"/>
                                          </p:stCondLst>
                                        </p:cTn>
                                        <p:tgtEl>
                                          <p:spTgt spid="598"/>
                                        </p:tgtEl>
                                        <p:attrNameLst>
                                          <p:attrName>style.visibility</p:attrName>
                                        </p:attrNameLst>
                                      </p:cBhvr>
                                      <p:to>
                                        <p:strVal val="hidden"/>
                                      </p:to>
                                    </p:set>
                                  </p:childTnLst>
                                </p:cTn>
                              </p:par>
                              <p:par>
                                <p:cTn id="6876" presetID="1" presetClass="exit" presetSubtype="0" fill="hold" grpId="5" nodeType="withEffect">
                                  <p:stCondLst>
                                    <p:cond delay="0"/>
                                  </p:stCondLst>
                                  <p:childTnLst>
                                    <p:set>
                                      <p:cBhvr>
                                        <p:cTn id="6877" dur="1" fill="hold">
                                          <p:stCondLst>
                                            <p:cond delay="0"/>
                                          </p:stCondLst>
                                        </p:cTn>
                                        <p:tgtEl>
                                          <p:spTgt spid="600"/>
                                        </p:tgtEl>
                                        <p:attrNameLst>
                                          <p:attrName>style.visibility</p:attrName>
                                        </p:attrNameLst>
                                      </p:cBhvr>
                                      <p:to>
                                        <p:strVal val="hidden"/>
                                      </p:to>
                                    </p:set>
                                  </p:childTnLst>
                                </p:cTn>
                              </p:par>
                              <p:par>
                                <p:cTn id="6878" presetID="1" presetClass="exit" presetSubtype="0" fill="hold" grpId="5" nodeType="withEffect">
                                  <p:stCondLst>
                                    <p:cond delay="0"/>
                                  </p:stCondLst>
                                  <p:childTnLst>
                                    <p:set>
                                      <p:cBhvr>
                                        <p:cTn id="6879" dur="1" fill="hold">
                                          <p:stCondLst>
                                            <p:cond delay="0"/>
                                          </p:stCondLst>
                                        </p:cTn>
                                        <p:tgtEl>
                                          <p:spTgt spid="599"/>
                                        </p:tgtEl>
                                        <p:attrNameLst>
                                          <p:attrName>style.visibility</p:attrName>
                                        </p:attrNameLst>
                                      </p:cBhvr>
                                      <p:to>
                                        <p:strVal val="hidden"/>
                                      </p:to>
                                    </p:set>
                                  </p:childTnLst>
                                </p:cTn>
                              </p:par>
                              <p:par>
                                <p:cTn id="6880" presetID="1" presetClass="exit" presetSubtype="0" fill="hold" grpId="5" nodeType="withEffect">
                                  <p:stCondLst>
                                    <p:cond delay="0"/>
                                  </p:stCondLst>
                                  <p:childTnLst>
                                    <p:set>
                                      <p:cBhvr>
                                        <p:cTn id="6881" dur="1" fill="hold">
                                          <p:stCondLst>
                                            <p:cond delay="0"/>
                                          </p:stCondLst>
                                        </p:cTn>
                                        <p:tgtEl>
                                          <p:spTgt spid="602"/>
                                        </p:tgtEl>
                                        <p:attrNameLst>
                                          <p:attrName>style.visibility</p:attrName>
                                        </p:attrNameLst>
                                      </p:cBhvr>
                                      <p:to>
                                        <p:strVal val="hidden"/>
                                      </p:to>
                                    </p:set>
                                  </p:childTnLst>
                                </p:cTn>
                              </p:par>
                              <p:par>
                                <p:cTn id="6882" presetID="1" presetClass="exit" presetSubtype="0" fill="hold" grpId="5" nodeType="withEffect">
                                  <p:stCondLst>
                                    <p:cond delay="0"/>
                                  </p:stCondLst>
                                  <p:childTnLst>
                                    <p:set>
                                      <p:cBhvr>
                                        <p:cTn id="6883" dur="1" fill="hold">
                                          <p:stCondLst>
                                            <p:cond delay="0"/>
                                          </p:stCondLst>
                                        </p:cTn>
                                        <p:tgtEl>
                                          <p:spTgt spid="601"/>
                                        </p:tgtEl>
                                        <p:attrNameLst>
                                          <p:attrName>style.visibility</p:attrName>
                                        </p:attrNameLst>
                                      </p:cBhvr>
                                      <p:to>
                                        <p:strVal val="hidden"/>
                                      </p:to>
                                    </p:set>
                                  </p:childTnLst>
                                </p:cTn>
                              </p:par>
                              <p:par>
                                <p:cTn id="6884" presetID="1" presetClass="exit" presetSubtype="0" fill="hold" grpId="5" nodeType="withEffect">
                                  <p:stCondLst>
                                    <p:cond delay="0"/>
                                  </p:stCondLst>
                                  <p:childTnLst>
                                    <p:set>
                                      <p:cBhvr>
                                        <p:cTn id="6885" dur="1" fill="hold">
                                          <p:stCondLst>
                                            <p:cond delay="0"/>
                                          </p:stCondLst>
                                        </p:cTn>
                                        <p:tgtEl>
                                          <p:spTgt spid="604"/>
                                        </p:tgtEl>
                                        <p:attrNameLst>
                                          <p:attrName>style.visibility</p:attrName>
                                        </p:attrNameLst>
                                      </p:cBhvr>
                                      <p:to>
                                        <p:strVal val="hidden"/>
                                      </p:to>
                                    </p:set>
                                  </p:childTnLst>
                                </p:cTn>
                              </p:par>
                              <p:par>
                                <p:cTn id="6886" presetID="1" presetClass="exit" presetSubtype="0" fill="hold" grpId="5" nodeType="withEffect">
                                  <p:stCondLst>
                                    <p:cond delay="0"/>
                                  </p:stCondLst>
                                  <p:childTnLst>
                                    <p:set>
                                      <p:cBhvr>
                                        <p:cTn id="6887" dur="1" fill="hold">
                                          <p:stCondLst>
                                            <p:cond delay="0"/>
                                          </p:stCondLst>
                                        </p:cTn>
                                        <p:tgtEl>
                                          <p:spTgt spid="603"/>
                                        </p:tgtEl>
                                        <p:attrNameLst>
                                          <p:attrName>style.visibility</p:attrName>
                                        </p:attrNameLst>
                                      </p:cBhvr>
                                      <p:to>
                                        <p:strVal val="hidden"/>
                                      </p:to>
                                    </p:set>
                                  </p:childTnLst>
                                </p:cTn>
                              </p:par>
                              <p:par>
                                <p:cTn id="6888" presetID="1" presetClass="exit" presetSubtype="0" fill="hold" grpId="5" nodeType="withEffect">
                                  <p:stCondLst>
                                    <p:cond delay="0"/>
                                  </p:stCondLst>
                                  <p:childTnLst>
                                    <p:set>
                                      <p:cBhvr>
                                        <p:cTn id="6889" dur="1" fill="hold">
                                          <p:stCondLst>
                                            <p:cond delay="0"/>
                                          </p:stCondLst>
                                        </p:cTn>
                                        <p:tgtEl>
                                          <p:spTgt spid="606"/>
                                        </p:tgtEl>
                                        <p:attrNameLst>
                                          <p:attrName>style.visibility</p:attrName>
                                        </p:attrNameLst>
                                      </p:cBhvr>
                                      <p:to>
                                        <p:strVal val="hidden"/>
                                      </p:to>
                                    </p:set>
                                  </p:childTnLst>
                                </p:cTn>
                              </p:par>
                              <p:par>
                                <p:cTn id="6890" presetID="1" presetClass="exit" presetSubtype="0" fill="hold" grpId="5" nodeType="withEffect">
                                  <p:stCondLst>
                                    <p:cond delay="0"/>
                                  </p:stCondLst>
                                  <p:childTnLst>
                                    <p:set>
                                      <p:cBhvr>
                                        <p:cTn id="6891" dur="1" fill="hold">
                                          <p:stCondLst>
                                            <p:cond delay="0"/>
                                          </p:stCondLst>
                                        </p:cTn>
                                        <p:tgtEl>
                                          <p:spTgt spid="605"/>
                                        </p:tgtEl>
                                        <p:attrNameLst>
                                          <p:attrName>style.visibility</p:attrName>
                                        </p:attrNameLst>
                                      </p:cBhvr>
                                      <p:to>
                                        <p:strVal val="hidden"/>
                                      </p:to>
                                    </p:set>
                                  </p:childTnLst>
                                </p:cTn>
                              </p:par>
                              <p:par>
                                <p:cTn id="6892" presetID="1" presetClass="exit" presetSubtype="0" fill="hold" grpId="5" nodeType="withEffect">
                                  <p:stCondLst>
                                    <p:cond delay="0"/>
                                  </p:stCondLst>
                                  <p:childTnLst>
                                    <p:set>
                                      <p:cBhvr>
                                        <p:cTn id="6893" dur="1" fill="hold">
                                          <p:stCondLst>
                                            <p:cond delay="0"/>
                                          </p:stCondLst>
                                        </p:cTn>
                                        <p:tgtEl>
                                          <p:spTgt spid="608"/>
                                        </p:tgtEl>
                                        <p:attrNameLst>
                                          <p:attrName>style.visibility</p:attrName>
                                        </p:attrNameLst>
                                      </p:cBhvr>
                                      <p:to>
                                        <p:strVal val="hidden"/>
                                      </p:to>
                                    </p:set>
                                  </p:childTnLst>
                                </p:cTn>
                              </p:par>
                              <p:par>
                                <p:cTn id="6894" presetID="1" presetClass="exit" presetSubtype="0" fill="hold" grpId="5" nodeType="withEffect">
                                  <p:stCondLst>
                                    <p:cond delay="0"/>
                                  </p:stCondLst>
                                  <p:childTnLst>
                                    <p:set>
                                      <p:cBhvr>
                                        <p:cTn id="6895" dur="1" fill="hold">
                                          <p:stCondLst>
                                            <p:cond delay="0"/>
                                          </p:stCondLst>
                                        </p:cTn>
                                        <p:tgtEl>
                                          <p:spTgt spid="607"/>
                                        </p:tgtEl>
                                        <p:attrNameLst>
                                          <p:attrName>style.visibility</p:attrName>
                                        </p:attrNameLst>
                                      </p:cBhvr>
                                      <p:to>
                                        <p:strVal val="hidden"/>
                                      </p:to>
                                    </p:set>
                                  </p:childTnLst>
                                </p:cTn>
                              </p:par>
                              <p:par>
                                <p:cTn id="6896" presetID="1" presetClass="exit" presetSubtype="0" fill="hold" grpId="5" nodeType="withEffect">
                                  <p:stCondLst>
                                    <p:cond delay="0"/>
                                  </p:stCondLst>
                                  <p:childTnLst>
                                    <p:set>
                                      <p:cBhvr>
                                        <p:cTn id="6897" dur="1" fill="hold">
                                          <p:stCondLst>
                                            <p:cond delay="0"/>
                                          </p:stCondLst>
                                        </p:cTn>
                                        <p:tgtEl>
                                          <p:spTgt spid="610"/>
                                        </p:tgtEl>
                                        <p:attrNameLst>
                                          <p:attrName>style.visibility</p:attrName>
                                        </p:attrNameLst>
                                      </p:cBhvr>
                                      <p:to>
                                        <p:strVal val="hidden"/>
                                      </p:to>
                                    </p:set>
                                  </p:childTnLst>
                                </p:cTn>
                              </p:par>
                              <p:par>
                                <p:cTn id="6898" presetID="1" presetClass="exit" presetSubtype="0" fill="hold" grpId="5" nodeType="withEffect">
                                  <p:stCondLst>
                                    <p:cond delay="0"/>
                                  </p:stCondLst>
                                  <p:childTnLst>
                                    <p:set>
                                      <p:cBhvr>
                                        <p:cTn id="6899" dur="1" fill="hold">
                                          <p:stCondLst>
                                            <p:cond delay="0"/>
                                          </p:stCondLst>
                                        </p:cTn>
                                        <p:tgtEl>
                                          <p:spTgt spid="609"/>
                                        </p:tgtEl>
                                        <p:attrNameLst>
                                          <p:attrName>style.visibility</p:attrName>
                                        </p:attrNameLst>
                                      </p:cBhvr>
                                      <p:to>
                                        <p:strVal val="hidden"/>
                                      </p:to>
                                    </p:set>
                                  </p:childTnLst>
                                </p:cTn>
                              </p:par>
                              <p:par>
                                <p:cTn id="6900" presetID="1" presetClass="exit" presetSubtype="0" fill="hold" grpId="5" nodeType="withEffect">
                                  <p:stCondLst>
                                    <p:cond delay="0"/>
                                  </p:stCondLst>
                                  <p:childTnLst>
                                    <p:set>
                                      <p:cBhvr>
                                        <p:cTn id="6901" dur="1" fill="hold">
                                          <p:stCondLst>
                                            <p:cond delay="0"/>
                                          </p:stCondLst>
                                        </p:cTn>
                                        <p:tgtEl>
                                          <p:spTgt spid="612"/>
                                        </p:tgtEl>
                                        <p:attrNameLst>
                                          <p:attrName>style.visibility</p:attrName>
                                        </p:attrNameLst>
                                      </p:cBhvr>
                                      <p:to>
                                        <p:strVal val="hidden"/>
                                      </p:to>
                                    </p:set>
                                  </p:childTnLst>
                                </p:cTn>
                              </p:par>
                              <p:par>
                                <p:cTn id="6902" presetID="1" presetClass="exit" presetSubtype="0" fill="hold" grpId="5" nodeType="withEffect">
                                  <p:stCondLst>
                                    <p:cond delay="0"/>
                                  </p:stCondLst>
                                  <p:childTnLst>
                                    <p:set>
                                      <p:cBhvr>
                                        <p:cTn id="6903" dur="1" fill="hold">
                                          <p:stCondLst>
                                            <p:cond delay="0"/>
                                          </p:stCondLst>
                                        </p:cTn>
                                        <p:tgtEl>
                                          <p:spTgt spid="611"/>
                                        </p:tgtEl>
                                        <p:attrNameLst>
                                          <p:attrName>style.visibility</p:attrName>
                                        </p:attrNameLst>
                                      </p:cBhvr>
                                      <p:to>
                                        <p:strVal val="hidden"/>
                                      </p:to>
                                    </p:set>
                                  </p:childTnLst>
                                </p:cTn>
                              </p:par>
                              <p:par>
                                <p:cTn id="6904" presetID="1" presetClass="exit" presetSubtype="0" fill="hold" grpId="5" nodeType="withEffect">
                                  <p:stCondLst>
                                    <p:cond delay="0"/>
                                  </p:stCondLst>
                                  <p:childTnLst>
                                    <p:set>
                                      <p:cBhvr>
                                        <p:cTn id="6905" dur="1" fill="hold">
                                          <p:stCondLst>
                                            <p:cond delay="0"/>
                                          </p:stCondLst>
                                        </p:cTn>
                                        <p:tgtEl>
                                          <p:spTgt spid="614"/>
                                        </p:tgtEl>
                                        <p:attrNameLst>
                                          <p:attrName>style.visibility</p:attrName>
                                        </p:attrNameLst>
                                      </p:cBhvr>
                                      <p:to>
                                        <p:strVal val="hidden"/>
                                      </p:to>
                                    </p:set>
                                  </p:childTnLst>
                                </p:cTn>
                              </p:par>
                              <p:par>
                                <p:cTn id="6906" presetID="1" presetClass="exit" presetSubtype="0" fill="hold" grpId="5" nodeType="withEffect">
                                  <p:stCondLst>
                                    <p:cond delay="0"/>
                                  </p:stCondLst>
                                  <p:childTnLst>
                                    <p:set>
                                      <p:cBhvr>
                                        <p:cTn id="6907" dur="1" fill="hold">
                                          <p:stCondLst>
                                            <p:cond delay="0"/>
                                          </p:stCondLst>
                                        </p:cTn>
                                        <p:tgtEl>
                                          <p:spTgt spid="613"/>
                                        </p:tgtEl>
                                        <p:attrNameLst>
                                          <p:attrName>style.visibility</p:attrName>
                                        </p:attrNameLst>
                                      </p:cBhvr>
                                      <p:to>
                                        <p:strVal val="hidden"/>
                                      </p:to>
                                    </p:set>
                                  </p:childTnLst>
                                </p:cTn>
                              </p:par>
                              <p:par>
                                <p:cTn id="6908" presetID="1" presetClass="exit" presetSubtype="0" fill="hold" grpId="3" nodeType="withEffect">
                                  <p:stCondLst>
                                    <p:cond delay="0"/>
                                  </p:stCondLst>
                                  <p:childTnLst>
                                    <p:set>
                                      <p:cBhvr>
                                        <p:cTn id="6909" dur="1" fill="hold">
                                          <p:stCondLst>
                                            <p:cond delay="0"/>
                                          </p:stCondLst>
                                        </p:cTn>
                                        <p:tgtEl>
                                          <p:spTgt spid="616"/>
                                        </p:tgtEl>
                                        <p:attrNameLst>
                                          <p:attrName>style.visibility</p:attrName>
                                        </p:attrNameLst>
                                      </p:cBhvr>
                                      <p:to>
                                        <p:strVal val="hidden"/>
                                      </p:to>
                                    </p:set>
                                  </p:childTnLst>
                                </p:cTn>
                              </p:par>
                              <p:par>
                                <p:cTn id="6910" presetID="1" presetClass="exit" presetSubtype="0" fill="hold" grpId="3" nodeType="withEffect">
                                  <p:stCondLst>
                                    <p:cond delay="0"/>
                                  </p:stCondLst>
                                  <p:childTnLst>
                                    <p:set>
                                      <p:cBhvr>
                                        <p:cTn id="6911" dur="1" fill="hold">
                                          <p:stCondLst>
                                            <p:cond delay="0"/>
                                          </p:stCondLst>
                                        </p:cTn>
                                        <p:tgtEl>
                                          <p:spTgt spid="615"/>
                                        </p:tgtEl>
                                        <p:attrNameLst>
                                          <p:attrName>style.visibility</p:attrName>
                                        </p:attrNameLst>
                                      </p:cBhvr>
                                      <p:to>
                                        <p:strVal val="hidden"/>
                                      </p:to>
                                    </p:set>
                                  </p:childTnLst>
                                </p:cTn>
                              </p:par>
                              <p:par>
                                <p:cTn id="6912" presetID="1" presetClass="entr" presetSubtype="0" fill="hold" grpId="3" nodeType="withEffect">
                                  <p:stCondLst>
                                    <p:cond delay="0"/>
                                  </p:stCondLst>
                                  <p:childTnLst>
                                    <p:set>
                                      <p:cBhvr>
                                        <p:cTn id="6913" dur="1" fill="hold">
                                          <p:stCondLst>
                                            <p:cond delay="0"/>
                                          </p:stCondLst>
                                        </p:cTn>
                                        <p:tgtEl>
                                          <p:spTgt spid="516"/>
                                        </p:tgtEl>
                                        <p:attrNameLst>
                                          <p:attrName>style.visibility</p:attrName>
                                        </p:attrNameLst>
                                      </p:cBhvr>
                                      <p:to>
                                        <p:strVal val="visible"/>
                                      </p:to>
                                    </p:set>
                                  </p:childTnLst>
                                </p:cTn>
                              </p:par>
                              <p:par>
                                <p:cTn id="6914" presetID="1" presetClass="exit" presetSubtype="0" fill="hold" grpId="5" nodeType="withEffect">
                                  <p:stCondLst>
                                    <p:cond delay="0"/>
                                  </p:stCondLst>
                                  <p:childTnLst>
                                    <p:set>
                                      <p:cBhvr>
                                        <p:cTn id="6915" dur="1" fill="hold">
                                          <p:stCondLst>
                                            <p:cond delay="0"/>
                                          </p:stCondLst>
                                        </p:cTn>
                                        <p:tgtEl>
                                          <p:spTgt spid="109"/>
                                        </p:tgtEl>
                                        <p:attrNameLst>
                                          <p:attrName>style.visibility</p:attrName>
                                        </p:attrNameLst>
                                      </p:cBhvr>
                                      <p:to>
                                        <p:strVal val="hidden"/>
                                      </p:to>
                                    </p:set>
                                  </p:childTnLst>
                                </p:cTn>
                              </p:par>
                              <p:par>
                                <p:cTn id="6916" presetID="1" presetClass="exit" presetSubtype="0" fill="hold" grpId="5" nodeType="withEffect">
                                  <p:stCondLst>
                                    <p:cond delay="0"/>
                                  </p:stCondLst>
                                  <p:childTnLst>
                                    <p:set>
                                      <p:cBhvr>
                                        <p:cTn id="6917" dur="1" fill="hold">
                                          <p:stCondLst>
                                            <p:cond delay="0"/>
                                          </p:stCondLst>
                                        </p:cTn>
                                        <p:tgtEl>
                                          <p:spTgt spid="110"/>
                                        </p:tgtEl>
                                        <p:attrNameLst>
                                          <p:attrName>style.visibility</p:attrName>
                                        </p:attrNameLst>
                                      </p:cBhvr>
                                      <p:to>
                                        <p:strVal val="hidden"/>
                                      </p:to>
                                    </p:set>
                                  </p:childTnLst>
                                </p:cTn>
                              </p:par>
                              <p:par>
                                <p:cTn id="6918" presetID="1" presetClass="exit" presetSubtype="0" fill="hold" grpId="5" nodeType="withEffect">
                                  <p:stCondLst>
                                    <p:cond delay="0"/>
                                  </p:stCondLst>
                                  <p:childTnLst>
                                    <p:set>
                                      <p:cBhvr>
                                        <p:cTn id="6919" dur="1" fill="hold">
                                          <p:stCondLst>
                                            <p:cond delay="0"/>
                                          </p:stCondLst>
                                        </p:cTn>
                                        <p:tgtEl>
                                          <p:spTgt spid="112"/>
                                        </p:tgtEl>
                                        <p:attrNameLst>
                                          <p:attrName>style.visibility</p:attrName>
                                        </p:attrNameLst>
                                      </p:cBhvr>
                                      <p:to>
                                        <p:strVal val="hidden"/>
                                      </p:to>
                                    </p:set>
                                  </p:childTnLst>
                                </p:cTn>
                              </p:par>
                              <p:par>
                                <p:cTn id="6920" presetID="1" presetClass="exit" presetSubtype="0" fill="hold" grpId="5" nodeType="withEffect">
                                  <p:stCondLst>
                                    <p:cond delay="0"/>
                                  </p:stCondLst>
                                  <p:childTnLst>
                                    <p:set>
                                      <p:cBhvr>
                                        <p:cTn id="6921" dur="1" fill="hold">
                                          <p:stCondLst>
                                            <p:cond delay="0"/>
                                          </p:stCondLst>
                                        </p:cTn>
                                        <p:tgtEl>
                                          <p:spTgt spid="111"/>
                                        </p:tgtEl>
                                        <p:attrNameLst>
                                          <p:attrName>style.visibility</p:attrName>
                                        </p:attrNameLst>
                                      </p:cBhvr>
                                      <p:to>
                                        <p:strVal val="hidden"/>
                                      </p:to>
                                    </p:set>
                                  </p:childTnLst>
                                </p:cTn>
                              </p:par>
                              <p:par>
                                <p:cTn id="6922" presetID="1" presetClass="exit" presetSubtype="0" fill="hold" grpId="5" nodeType="withEffect">
                                  <p:stCondLst>
                                    <p:cond delay="0"/>
                                  </p:stCondLst>
                                  <p:childTnLst>
                                    <p:set>
                                      <p:cBhvr>
                                        <p:cTn id="6923" dur="1" fill="hold">
                                          <p:stCondLst>
                                            <p:cond delay="0"/>
                                          </p:stCondLst>
                                        </p:cTn>
                                        <p:tgtEl>
                                          <p:spTgt spid="114"/>
                                        </p:tgtEl>
                                        <p:attrNameLst>
                                          <p:attrName>style.visibility</p:attrName>
                                        </p:attrNameLst>
                                      </p:cBhvr>
                                      <p:to>
                                        <p:strVal val="hidden"/>
                                      </p:to>
                                    </p:set>
                                  </p:childTnLst>
                                </p:cTn>
                              </p:par>
                              <p:par>
                                <p:cTn id="6924" presetID="1" presetClass="exit" presetSubtype="0" fill="hold" grpId="5" nodeType="withEffect">
                                  <p:stCondLst>
                                    <p:cond delay="0"/>
                                  </p:stCondLst>
                                  <p:childTnLst>
                                    <p:set>
                                      <p:cBhvr>
                                        <p:cTn id="6925" dur="1" fill="hold">
                                          <p:stCondLst>
                                            <p:cond delay="0"/>
                                          </p:stCondLst>
                                        </p:cTn>
                                        <p:tgtEl>
                                          <p:spTgt spid="113"/>
                                        </p:tgtEl>
                                        <p:attrNameLst>
                                          <p:attrName>style.visibility</p:attrName>
                                        </p:attrNameLst>
                                      </p:cBhvr>
                                      <p:to>
                                        <p:strVal val="hidden"/>
                                      </p:to>
                                    </p:set>
                                  </p:childTnLst>
                                </p:cTn>
                              </p:par>
                              <p:par>
                                <p:cTn id="6926" presetID="1" presetClass="exit" presetSubtype="0" fill="hold" grpId="5" nodeType="withEffect">
                                  <p:stCondLst>
                                    <p:cond delay="0"/>
                                  </p:stCondLst>
                                  <p:childTnLst>
                                    <p:set>
                                      <p:cBhvr>
                                        <p:cTn id="6927" dur="1" fill="hold">
                                          <p:stCondLst>
                                            <p:cond delay="0"/>
                                          </p:stCondLst>
                                        </p:cTn>
                                        <p:tgtEl>
                                          <p:spTgt spid="116"/>
                                        </p:tgtEl>
                                        <p:attrNameLst>
                                          <p:attrName>style.visibility</p:attrName>
                                        </p:attrNameLst>
                                      </p:cBhvr>
                                      <p:to>
                                        <p:strVal val="hidden"/>
                                      </p:to>
                                    </p:set>
                                  </p:childTnLst>
                                </p:cTn>
                              </p:par>
                              <p:par>
                                <p:cTn id="6928" presetID="1" presetClass="exit" presetSubtype="0" fill="hold" grpId="5" nodeType="withEffect">
                                  <p:stCondLst>
                                    <p:cond delay="0"/>
                                  </p:stCondLst>
                                  <p:childTnLst>
                                    <p:set>
                                      <p:cBhvr>
                                        <p:cTn id="6929" dur="1" fill="hold">
                                          <p:stCondLst>
                                            <p:cond delay="0"/>
                                          </p:stCondLst>
                                        </p:cTn>
                                        <p:tgtEl>
                                          <p:spTgt spid="115"/>
                                        </p:tgtEl>
                                        <p:attrNameLst>
                                          <p:attrName>style.visibility</p:attrName>
                                        </p:attrNameLst>
                                      </p:cBhvr>
                                      <p:to>
                                        <p:strVal val="hidden"/>
                                      </p:to>
                                    </p:set>
                                  </p:childTnLst>
                                </p:cTn>
                              </p:par>
                              <p:par>
                                <p:cTn id="6930" presetID="1" presetClass="exit" presetSubtype="0" fill="hold" grpId="5" nodeType="withEffect">
                                  <p:stCondLst>
                                    <p:cond delay="0"/>
                                  </p:stCondLst>
                                  <p:childTnLst>
                                    <p:set>
                                      <p:cBhvr>
                                        <p:cTn id="6931" dur="1" fill="hold">
                                          <p:stCondLst>
                                            <p:cond delay="0"/>
                                          </p:stCondLst>
                                        </p:cTn>
                                        <p:tgtEl>
                                          <p:spTgt spid="118"/>
                                        </p:tgtEl>
                                        <p:attrNameLst>
                                          <p:attrName>style.visibility</p:attrName>
                                        </p:attrNameLst>
                                      </p:cBhvr>
                                      <p:to>
                                        <p:strVal val="hidden"/>
                                      </p:to>
                                    </p:set>
                                  </p:childTnLst>
                                </p:cTn>
                              </p:par>
                              <p:par>
                                <p:cTn id="6932" presetID="1" presetClass="exit" presetSubtype="0" fill="hold" grpId="5" nodeType="withEffect">
                                  <p:stCondLst>
                                    <p:cond delay="0"/>
                                  </p:stCondLst>
                                  <p:childTnLst>
                                    <p:set>
                                      <p:cBhvr>
                                        <p:cTn id="6933" dur="1" fill="hold">
                                          <p:stCondLst>
                                            <p:cond delay="0"/>
                                          </p:stCondLst>
                                        </p:cTn>
                                        <p:tgtEl>
                                          <p:spTgt spid="117"/>
                                        </p:tgtEl>
                                        <p:attrNameLst>
                                          <p:attrName>style.visibility</p:attrName>
                                        </p:attrNameLst>
                                      </p:cBhvr>
                                      <p:to>
                                        <p:strVal val="hidden"/>
                                      </p:to>
                                    </p:set>
                                  </p:childTnLst>
                                </p:cTn>
                              </p:par>
                              <p:par>
                                <p:cTn id="6934" presetID="1" presetClass="exit" presetSubtype="0" fill="hold" grpId="5" nodeType="withEffect">
                                  <p:stCondLst>
                                    <p:cond delay="0"/>
                                  </p:stCondLst>
                                  <p:childTnLst>
                                    <p:set>
                                      <p:cBhvr>
                                        <p:cTn id="6935" dur="1" fill="hold">
                                          <p:stCondLst>
                                            <p:cond delay="0"/>
                                          </p:stCondLst>
                                        </p:cTn>
                                        <p:tgtEl>
                                          <p:spTgt spid="120"/>
                                        </p:tgtEl>
                                        <p:attrNameLst>
                                          <p:attrName>style.visibility</p:attrName>
                                        </p:attrNameLst>
                                      </p:cBhvr>
                                      <p:to>
                                        <p:strVal val="hidden"/>
                                      </p:to>
                                    </p:set>
                                  </p:childTnLst>
                                </p:cTn>
                              </p:par>
                              <p:par>
                                <p:cTn id="6936" presetID="1" presetClass="exit" presetSubtype="0" fill="hold" grpId="5" nodeType="withEffect">
                                  <p:stCondLst>
                                    <p:cond delay="0"/>
                                  </p:stCondLst>
                                  <p:childTnLst>
                                    <p:set>
                                      <p:cBhvr>
                                        <p:cTn id="6937" dur="1" fill="hold">
                                          <p:stCondLst>
                                            <p:cond delay="0"/>
                                          </p:stCondLst>
                                        </p:cTn>
                                        <p:tgtEl>
                                          <p:spTgt spid="119"/>
                                        </p:tgtEl>
                                        <p:attrNameLst>
                                          <p:attrName>style.visibility</p:attrName>
                                        </p:attrNameLst>
                                      </p:cBhvr>
                                      <p:to>
                                        <p:strVal val="hidden"/>
                                      </p:to>
                                    </p:set>
                                  </p:childTnLst>
                                </p:cTn>
                              </p:par>
                              <p:par>
                                <p:cTn id="6938" presetID="1" presetClass="exit" presetSubtype="0" fill="hold" grpId="5" nodeType="withEffect">
                                  <p:stCondLst>
                                    <p:cond delay="0"/>
                                  </p:stCondLst>
                                  <p:childTnLst>
                                    <p:set>
                                      <p:cBhvr>
                                        <p:cTn id="6939" dur="1" fill="hold">
                                          <p:stCondLst>
                                            <p:cond delay="0"/>
                                          </p:stCondLst>
                                        </p:cTn>
                                        <p:tgtEl>
                                          <p:spTgt spid="122"/>
                                        </p:tgtEl>
                                        <p:attrNameLst>
                                          <p:attrName>style.visibility</p:attrName>
                                        </p:attrNameLst>
                                      </p:cBhvr>
                                      <p:to>
                                        <p:strVal val="hidden"/>
                                      </p:to>
                                    </p:set>
                                  </p:childTnLst>
                                </p:cTn>
                              </p:par>
                              <p:par>
                                <p:cTn id="6940" presetID="1" presetClass="exit" presetSubtype="0" fill="hold" grpId="5" nodeType="withEffect">
                                  <p:stCondLst>
                                    <p:cond delay="0"/>
                                  </p:stCondLst>
                                  <p:childTnLst>
                                    <p:set>
                                      <p:cBhvr>
                                        <p:cTn id="6941" dur="1" fill="hold">
                                          <p:stCondLst>
                                            <p:cond delay="0"/>
                                          </p:stCondLst>
                                        </p:cTn>
                                        <p:tgtEl>
                                          <p:spTgt spid="121"/>
                                        </p:tgtEl>
                                        <p:attrNameLst>
                                          <p:attrName>style.visibility</p:attrName>
                                        </p:attrNameLst>
                                      </p:cBhvr>
                                      <p:to>
                                        <p:strVal val="hidden"/>
                                      </p:to>
                                    </p:set>
                                  </p:childTnLst>
                                </p:cTn>
                              </p:par>
                              <p:par>
                                <p:cTn id="6942" presetID="1" presetClass="exit" presetSubtype="0" fill="hold" grpId="5" nodeType="withEffect">
                                  <p:stCondLst>
                                    <p:cond delay="0"/>
                                  </p:stCondLst>
                                  <p:childTnLst>
                                    <p:set>
                                      <p:cBhvr>
                                        <p:cTn id="6943" dur="1" fill="hold">
                                          <p:stCondLst>
                                            <p:cond delay="0"/>
                                          </p:stCondLst>
                                        </p:cTn>
                                        <p:tgtEl>
                                          <p:spTgt spid="124"/>
                                        </p:tgtEl>
                                        <p:attrNameLst>
                                          <p:attrName>style.visibility</p:attrName>
                                        </p:attrNameLst>
                                      </p:cBhvr>
                                      <p:to>
                                        <p:strVal val="hidden"/>
                                      </p:to>
                                    </p:set>
                                  </p:childTnLst>
                                </p:cTn>
                              </p:par>
                              <p:par>
                                <p:cTn id="6944" presetID="1" presetClass="exit" presetSubtype="0" fill="hold" grpId="5" nodeType="withEffect">
                                  <p:stCondLst>
                                    <p:cond delay="0"/>
                                  </p:stCondLst>
                                  <p:childTnLst>
                                    <p:set>
                                      <p:cBhvr>
                                        <p:cTn id="6945" dur="1" fill="hold">
                                          <p:stCondLst>
                                            <p:cond delay="0"/>
                                          </p:stCondLst>
                                        </p:cTn>
                                        <p:tgtEl>
                                          <p:spTgt spid="123"/>
                                        </p:tgtEl>
                                        <p:attrNameLst>
                                          <p:attrName>style.visibility</p:attrName>
                                        </p:attrNameLst>
                                      </p:cBhvr>
                                      <p:to>
                                        <p:strVal val="hidden"/>
                                      </p:to>
                                    </p:set>
                                  </p:childTnLst>
                                </p:cTn>
                              </p:par>
                              <p:par>
                                <p:cTn id="6946" presetID="1" presetClass="exit" presetSubtype="0" fill="hold" grpId="5" nodeType="withEffect">
                                  <p:stCondLst>
                                    <p:cond delay="0"/>
                                  </p:stCondLst>
                                  <p:childTnLst>
                                    <p:set>
                                      <p:cBhvr>
                                        <p:cTn id="6947" dur="1" fill="hold">
                                          <p:stCondLst>
                                            <p:cond delay="0"/>
                                          </p:stCondLst>
                                        </p:cTn>
                                        <p:tgtEl>
                                          <p:spTgt spid="126"/>
                                        </p:tgtEl>
                                        <p:attrNameLst>
                                          <p:attrName>style.visibility</p:attrName>
                                        </p:attrNameLst>
                                      </p:cBhvr>
                                      <p:to>
                                        <p:strVal val="hidden"/>
                                      </p:to>
                                    </p:set>
                                  </p:childTnLst>
                                </p:cTn>
                              </p:par>
                              <p:par>
                                <p:cTn id="6948" presetID="1" presetClass="exit" presetSubtype="0" fill="hold" grpId="5" nodeType="withEffect">
                                  <p:stCondLst>
                                    <p:cond delay="0"/>
                                  </p:stCondLst>
                                  <p:childTnLst>
                                    <p:set>
                                      <p:cBhvr>
                                        <p:cTn id="6949" dur="1" fill="hold">
                                          <p:stCondLst>
                                            <p:cond delay="0"/>
                                          </p:stCondLst>
                                        </p:cTn>
                                        <p:tgtEl>
                                          <p:spTgt spid="125"/>
                                        </p:tgtEl>
                                        <p:attrNameLst>
                                          <p:attrName>style.visibility</p:attrName>
                                        </p:attrNameLst>
                                      </p:cBhvr>
                                      <p:to>
                                        <p:strVal val="hidden"/>
                                      </p:to>
                                    </p:set>
                                  </p:childTnLst>
                                </p:cTn>
                              </p:par>
                              <p:par>
                                <p:cTn id="6950" presetID="1" presetClass="exit" presetSubtype="0" fill="hold" grpId="5" nodeType="withEffect">
                                  <p:stCondLst>
                                    <p:cond delay="0"/>
                                  </p:stCondLst>
                                  <p:childTnLst>
                                    <p:set>
                                      <p:cBhvr>
                                        <p:cTn id="6951" dur="1" fill="hold">
                                          <p:stCondLst>
                                            <p:cond delay="0"/>
                                          </p:stCondLst>
                                        </p:cTn>
                                        <p:tgtEl>
                                          <p:spTgt spid="128"/>
                                        </p:tgtEl>
                                        <p:attrNameLst>
                                          <p:attrName>style.visibility</p:attrName>
                                        </p:attrNameLst>
                                      </p:cBhvr>
                                      <p:to>
                                        <p:strVal val="hidden"/>
                                      </p:to>
                                    </p:set>
                                  </p:childTnLst>
                                </p:cTn>
                              </p:par>
                              <p:par>
                                <p:cTn id="6952" presetID="1" presetClass="exit" presetSubtype="0" fill="hold" grpId="5" nodeType="withEffect">
                                  <p:stCondLst>
                                    <p:cond delay="0"/>
                                  </p:stCondLst>
                                  <p:childTnLst>
                                    <p:set>
                                      <p:cBhvr>
                                        <p:cTn id="6953" dur="1" fill="hold">
                                          <p:stCondLst>
                                            <p:cond delay="0"/>
                                          </p:stCondLst>
                                        </p:cTn>
                                        <p:tgtEl>
                                          <p:spTgt spid="127"/>
                                        </p:tgtEl>
                                        <p:attrNameLst>
                                          <p:attrName>style.visibility</p:attrName>
                                        </p:attrNameLst>
                                      </p:cBhvr>
                                      <p:to>
                                        <p:strVal val="hidden"/>
                                      </p:to>
                                    </p:set>
                                  </p:childTnLst>
                                </p:cTn>
                              </p:par>
                              <p:par>
                                <p:cTn id="6954" presetID="1" presetClass="exit" presetSubtype="0" fill="hold" grpId="5" nodeType="withEffect">
                                  <p:stCondLst>
                                    <p:cond delay="0"/>
                                  </p:stCondLst>
                                  <p:childTnLst>
                                    <p:set>
                                      <p:cBhvr>
                                        <p:cTn id="6955" dur="1" fill="hold">
                                          <p:stCondLst>
                                            <p:cond delay="0"/>
                                          </p:stCondLst>
                                        </p:cTn>
                                        <p:tgtEl>
                                          <p:spTgt spid="129"/>
                                        </p:tgtEl>
                                        <p:attrNameLst>
                                          <p:attrName>style.visibility</p:attrName>
                                        </p:attrNameLst>
                                      </p:cBhvr>
                                      <p:to>
                                        <p:strVal val="hidden"/>
                                      </p:to>
                                    </p:set>
                                  </p:childTnLst>
                                </p:cTn>
                              </p:par>
                              <p:par>
                                <p:cTn id="6956" presetID="1" presetClass="exit" presetSubtype="0" fill="hold" grpId="5" nodeType="withEffect">
                                  <p:stCondLst>
                                    <p:cond delay="0"/>
                                  </p:stCondLst>
                                  <p:childTnLst>
                                    <p:set>
                                      <p:cBhvr>
                                        <p:cTn id="6957" dur="1" fill="hold">
                                          <p:stCondLst>
                                            <p:cond delay="0"/>
                                          </p:stCondLst>
                                        </p:cTn>
                                        <p:tgtEl>
                                          <p:spTgt spid="130"/>
                                        </p:tgtEl>
                                        <p:attrNameLst>
                                          <p:attrName>style.visibility</p:attrName>
                                        </p:attrNameLst>
                                      </p:cBhvr>
                                      <p:to>
                                        <p:strVal val="hidden"/>
                                      </p:to>
                                    </p:set>
                                  </p:childTnLst>
                                </p:cTn>
                              </p:par>
                              <p:par>
                                <p:cTn id="6958" presetID="1" presetClass="exit" presetSubtype="0" fill="hold" grpId="5" nodeType="withEffect">
                                  <p:stCondLst>
                                    <p:cond delay="0"/>
                                  </p:stCondLst>
                                  <p:childTnLst>
                                    <p:set>
                                      <p:cBhvr>
                                        <p:cTn id="6959" dur="1" fill="hold">
                                          <p:stCondLst>
                                            <p:cond delay="0"/>
                                          </p:stCondLst>
                                        </p:cTn>
                                        <p:tgtEl>
                                          <p:spTgt spid="132"/>
                                        </p:tgtEl>
                                        <p:attrNameLst>
                                          <p:attrName>style.visibility</p:attrName>
                                        </p:attrNameLst>
                                      </p:cBhvr>
                                      <p:to>
                                        <p:strVal val="hidden"/>
                                      </p:to>
                                    </p:set>
                                  </p:childTnLst>
                                </p:cTn>
                              </p:par>
                              <p:par>
                                <p:cTn id="6960" presetID="1" presetClass="exit" presetSubtype="0" fill="hold" grpId="5" nodeType="withEffect">
                                  <p:stCondLst>
                                    <p:cond delay="0"/>
                                  </p:stCondLst>
                                  <p:childTnLst>
                                    <p:set>
                                      <p:cBhvr>
                                        <p:cTn id="6961" dur="1" fill="hold">
                                          <p:stCondLst>
                                            <p:cond delay="0"/>
                                          </p:stCondLst>
                                        </p:cTn>
                                        <p:tgtEl>
                                          <p:spTgt spid="131"/>
                                        </p:tgtEl>
                                        <p:attrNameLst>
                                          <p:attrName>style.visibility</p:attrName>
                                        </p:attrNameLst>
                                      </p:cBhvr>
                                      <p:to>
                                        <p:strVal val="hidden"/>
                                      </p:to>
                                    </p:set>
                                  </p:childTnLst>
                                </p:cTn>
                              </p:par>
                              <p:par>
                                <p:cTn id="6962" presetID="1" presetClass="exit" presetSubtype="0" fill="hold" grpId="5" nodeType="withEffect">
                                  <p:stCondLst>
                                    <p:cond delay="0"/>
                                  </p:stCondLst>
                                  <p:childTnLst>
                                    <p:set>
                                      <p:cBhvr>
                                        <p:cTn id="6963" dur="1" fill="hold">
                                          <p:stCondLst>
                                            <p:cond delay="0"/>
                                          </p:stCondLst>
                                        </p:cTn>
                                        <p:tgtEl>
                                          <p:spTgt spid="134"/>
                                        </p:tgtEl>
                                        <p:attrNameLst>
                                          <p:attrName>style.visibility</p:attrName>
                                        </p:attrNameLst>
                                      </p:cBhvr>
                                      <p:to>
                                        <p:strVal val="hidden"/>
                                      </p:to>
                                    </p:set>
                                  </p:childTnLst>
                                </p:cTn>
                              </p:par>
                              <p:par>
                                <p:cTn id="6964" presetID="1" presetClass="exit" presetSubtype="0" fill="hold" grpId="5" nodeType="withEffect">
                                  <p:stCondLst>
                                    <p:cond delay="0"/>
                                  </p:stCondLst>
                                  <p:childTnLst>
                                    <p:set>
                                      <p:cBhvr>
                                        <p:cTn id="6965" dur="1" fill="hold">
                                          <p:stCondLst>
                                            <p:cond delay="0"/>
                                          </p:stCondLst>
                                        </p:cTn>
                                        <p:tgtEl>
                                          <p:spTgt spid="133"/>
                                        </p:tgtEl>
                                        <p:attrNameLst>
                                          <p:attrName>style.visibility</p:attrName>
                                        </p:attrNameLst>
                                      </p:cBhvr>
                                      <p:to>
                                        <p:strVal val="hidden"/>
                                      </p:to>
                                    </p:set>
                                  </p:childTnLst>
                                </p:cTn>
                              </p:par>
                              <p:par>
                                <p:cTn id="6966" presetID="1" presetClass="exit" presetSubtype="0" fill="hold" grpId="5" nodeType="withEffect">
                                  <p:stCondLst>
                                    <p:cond delay="0"/>
                                  </p:stCondLst>
                                  <p:childTnLst>
                                    <p:set>
                                      <p:cBhvr>
                                        <p:cTn id="6967" dur="1" fill="hold">
                                          <p:stCondLst>
                                            <p:cond delay="0"/>
                                          </p:stCondLst>
                                        </p:cTn>
                                        <p:tgtEl>
                                          <p:spTgt spid="136"/>
                                        </p:tgtEl>
                                        <p:attrNameLst>
                                          <p:attrName>style.visibility</p:attrName>
                                        </p:attrNameLst>
                                      </p:cBhvr>
                                      <p:to>
                                        <p:strVal val="hidden"/>
                                      </p:to>
                                    </p:set>
                                  </p:childTnLst>
                                </p:cTn>
                              </p:par>
                              <p:par>
                                <p:cTn id="6968" presetID="1" presetClass="exit" presetSubtype="0" fill="hold" grpId="5" nodeType="withEffect">
                                  <p:stCondLst>
                                    <p:cond delay="0"/>
                                  </p:stCondLst>
                                  <p:childTnLst>
                                    <p:set>
                                      <p:cBhvr>
                                        <p:cTn id="6969" dur="1" fill="hold">
                                          <p:stCondLst>
                                            <p:cond delay="0"/>
                                          </p:stCondLst>
                                        </p:cTn>
                                        <p:tgtEl>
                                          <p:spTgt spid="135"/>
                                        </p:tgtEl>
                                        <p:attrNameLst>
                                          <p:attrName>style.visibility</p:attrName>
                                        </p:attrNameLst>
                                      </p:cBhvr>
                                      <p:to>
                                        <p:strVal val="hidden"/>
                                      </p:to>
                                    </p:set>
                                  </p:childTnLst>
                                </p:cTn>
                              </p:par>
                              <p:par>
                                <p:cTn id="6970" presetID="1" presetClass="exit" presetSubtype="0" fill="hold" grpId="5" nodeType="withEffect">
                                  <p:stCondLst>
                                    <p:cond delay="0"/>
                                  </p:stCondLst>
                                  <p:childTnLst>
                                    <p:set>
                                      <p:cBhvr>
                                        <p:cTn id="6971" dur="1" fill="hold">
                                          <p:stCondLst>
                                            <p:cond delay="0"/>
                                          </p:stCondLst>
                                        </p:cTn>
                                        <p:tgtEl>
                                          <p:spTgt spid="138"/>
                                        </p:tgtEl>
                                        <p:attrNameLst>
                                          <p:attrName>style.visibility</p:attrName>
                                        </p:attrNameLst>
                                      </p:cBhvr>
                                      <p:to>
                                        <p:strVal val="hidden"/>
                                      </p:to>
                                    </p:set>
                                  </p:childTnLst>
                                </p:cTn>
                              </p:par>
                              <p:par>
                                <p:cTn id="6972" presetID="1" presetClass="exit" presetSubtype="0" fill="hold" grpId="5" nodeType="withEffect">
                                  <p:stCondLst>
                                    <p:cond delay="0"/>
                                  </p:stCondLst>
                                  <p:childTnLst>
                                    <p:set>
                                      <p:cBhvr>
                                        <p:cTn id="6973" dur="1" fill="hold">
                                          <p:stCondLst>
                                            <p:cond delay="0"/>
                                          </p:stCondLst>
                                        </p:cTn>
                                        <p:tgtEl>
                                          <p:spTgt spid="137"/>
                                        </p:tgtEl>
                                        <p:attrNameLst>
                                          <p:attrName>style.visibility</p:attrName>
                                        </p:attrNameLst>
                                      </p:cBhvr>
                                      <p:to>
                                        <p:strVal val="hidden"/>
                                      </p:to>
                                    </p:set>
                                  </p:childTnLst>
                                </p:cTn>
                              </p:par>
                              <p:par>
                                <p:cTn id="6974" presetID="1" presetClass="exit" presetSubtype="0" fill="hold" grpId="5" nodeType="withEffect">
                                  <p:stCondLst>
                                    <p:cond delay="0"/>
                                  </p:stCondLst>
                                  <p:childTnLst>
                                    <p:set>
                                      <p:cBhvr>
                                        <p:cTn id="6975" dur="1" fill="hold">
                                          <p:stCondLst>
                                            <p:cond delay="0"/>
                                          </p:stCondLst>
                                        </p:cTn>
                                        <p:tgtEl>
                                          <p:spTgt spid="140"/>
                                        </p:tgtEl>
                                        <p:attrNameLst>
                                          <p:attrName>style.visibility</p:attrName>
                                        </p:attrNameLst>
                                      </p:cBhvr>
                                      <p:to>
                                        <p:strVal val="hidden"/>
                                      </p:to>
                                    </p:set>
                                  </p:childTnLst>
                                </p:cTn>
                              </p:par>
                              <p:par>
                                <p:cTn id="6976" presetID="1" presetClass="exit" presetSubtype="0" fill="hold" grpId="5" nodeType="withEffect">
                                  <p:stCondLst>
                                    <p:cond delay="0"/>
                                  </p:stCondLst>
                                  <p:childTnLst>
                                    <p:set>
                                      <p:cBhvr>
                                        <p:cTn id="6977" dur="1" fill="hold">
                                          <p:stCondLst>
                                            <p:cond delay="0"/>
                                          </p:stCondLst>
                                        </p:cTn>
                                        <p:tgtEl>
                                          <p:spTgt spid="139"/>
                                        </p:tgtEl>
                                        <p:attrNameLst>
                                          <p:attrName>style.visibility</p:attrName>
                                        </p:attrNameLst>
                                      </p:cBhvr>
                                      <p:to>
                                        <p:strVal val="hidden"/>
                                      </p:to>
                                    </p:set>
                                  </p:childTnLst>
                                </p:cTn>
                              </p:par>
                              <p:par>
                                <p:cTn id="6978" presetID="1" presetClass="exit" presetSubtype="0" fill="hold" grpId="5" nodeType="withEffect">
                                  <p:stCondLst>
                                    <p:cond delay="0"/>
                                  </p:stCondLst>
                                  <p:childTnLst>
                                    <p:set>
                                      <p:cBhvr>
                                        <p:cTn id="6979" dur="1" fill="hold">
                                          <p:stCondLst>
                                            <p:cond delay="0"/>
                                          </p:stCondLst>
                                        </p:cTn>
                                        <p:tgtEl>
                                          <p:spTgt spid="142"/>
                                        </p:tgtEl>
                                        <p:attrNameLst>
                                          <p:attrName>style.visibility</p:attrName>
                                        </p:attrNameLst>
                                      </p:cBhvr>
                                      <p:to>
                                        <p:strVal val="hidden"/>
                                      </p:to>
                                    </p:set>
                                  </p:childTnLst>
                                </p:cTn>
                              </p:par>
                              <p:par>
                                <p:cTn id="6980" presetID="1" presetClass="exit" presetSubtype="0" fill="hold" grpId="5" nodeType="withEffect">
                                  <p:stCondLst>
                                    <p:cond delay="0"/>
                                  </p:stCondLst>
                                  <p:childTnLst>
                                    <p:set>
                                      <p:cBhvr>
                                        <p:cTn id="6981" dur="1" fill="hold">
                                          <p:stCondLst>
                                            <p:cond delay="0"/>
                                          </p:stCondLst>
                                        </p:cTn>
                                        <p:tgtEl>
                                          <p:spTgt spid="141"/>
                                        </p:tgtEl>
                                        <p:attrNameLst>
                                          <p:attrName>style.visibility</p:attrName>
                                        </p:attrNameLst>
                                      </p:cBhvr>
                                      <p:to>
                                        <p:strVal val="hidden"/>
                                      </p:to>
                                    </p:set>
                                  </p:childTnLst>
                                </p:cTn>
                              </p:par>
                              <p:par>
                                <p:cTn id="6982" presetID="1" presetClass="exit" presetSubtype="0" fill="hold" grpId="5" nodeType="withEffect">
                                  <p:stCondLst>
                                    <p:cond delay="0"/>
                                  </p:stCondLst>
                                  <p:childTnLst>
                                    <p:set>
                                      <p:cBhvr>
                                        <p:cTn id="6983" dur="1" fill="hold">
                                          <p:stCondLst>
                                            <p:cond delay="0"/>
                                          </p:stCondLst>
                                        </p:cTn>
                                        <p:tgtEl>
                                          <p:spTgt spid="144"/>
                                        </p:tgtEl>
                                        <p:attrNameLst>
                                          <p:attrName>style.visibility</p:attrName>
                                        </p:attrNameLst>
                                      </p:cBhvr>
                                      <p:to>
                                        <p:strVal val="hidden"/>
                                      </p:to>
                                    </p:set>
                                  </p:childTnLst>
                                </p:cTn>
                              </p:par>
                              <p:par>
                                <p:cTn id="6984" presetID="1" presetClass="exit" presetSubtype="0" fill="hold" grpId="5" nodeType="withEffect">
                                  <p:stCondLst>
                                    <p:cond delay="0"/>
                                  </p:stCondLst>
                                  <p:childTnLst>
                                    <p:set>
                                      <p:cBhvr>
                                        <p:cTn id="6985" dur="1" fill="hold">
                                          <p:stCondLst>
                                            <p:cond delay="0"/>
                                          </p:stCondLst>
                                        </p:cTn>
                                        <p:tgtEl>
                                          <p:spTgt spid="143"/>
                                        </p:tgtEl>
                                        <p:attrNameLst>
                                          <p:attrName>style.visibility</p:attrName>
                                        </p:attrNameLst>
                                      </p:cBhvr>
                                      <p:to>
                                        <p:strVal val="hidden"/>
                                      </p:to>
                                    </p:set>
                                  </p:childTnLst>
                                </p:cTn>
                              </p:par>
                              <p:par>
                                <p:cTn id="6986" presetID="1" presetClass="exit" presetSubtype="0" fill="hold" grpId="5" nodeType="withEffect">
                                  <p:stCondLst>
                                    <p:cond delay="0"/>
                                  </p:stCondLst>
                                  <p:childTnLst>
                                    <p:set>
                                      <p:cBhvr>
                                        <p:cTn id="6987" dur="1" fill="hold">
                                          <p:stCondLst>
                                            <p:cond delay="0"/>
                                          </p:stCondLst>
                                        </p:cTn>
                                        <p:tgtEl>
                                          <p:spTgt spid="146"/>
                                        </p:tgtEl>
                                        <p:attrNameLst>
                                          <p:attrName>style.visibility</p:attrName>
                                        </p:attrNameLst>
                                      </p:cBhvr>
                                      <p:to>
                                        <p:strVal val="hidden"/>
                                      </p:to>
                                    </p:set>
                                  </p:childTnLst>
                                </p:cTn>
                              </p:par>
                              <p:par>
                                <p:cTn id="6988" presetID="1" presetClass="exit" presetSubtype="0" fill="hold" grpId="5" nodeType="withEffect">
                                  <p:stCondLst>
                                    <p:cond delay="0"/>
                                  </p:stCondLst>
                                  <p:childTnLst>
                                    <p:set>
                                      <p:cBhvr>
                                        <p:cTn id="6989" dur="1" fill="hold">
                                          <p:stCondLst>
                                            <p:cond delay="0"/>
                                          </p:stCondLst>
                                        </p:cTn>
                                        <p:tgtEl>
                                          <p:spTgt spid="145"/>
                                        </p:tgtEl>
                                        <p:attrNameLst>
                                          <p:attrName>style.visibility</p:attrName>
                                        </p:attrNameLst>
                                      </p:cBhvr>
                                      <p:to>
                                        <p:strVal val="hidden"/>
                                      </p:to>
                                    </p:set>
                                  </p:childTnLst>
                                </p:cTn>
                              </p:par>
                              <p:par>
                                <p:cTn id="6990" presetID="1" presetClass="exit" presetSubtype="0" fill="hold" grpId="5" nodeType="withEffect">
                                  <p:stCondLst>
                                    <p:cond delay="0"/>
                                  </p:stCondLst>
                                  <p:childTnLst>
                                    <p:set>
                                      <p:cBhvr>
                                        <p:cTn id="6991" dur="1" fill="hold">
                                          <p:stCondLst>
                                            <p:cond delay="0"/>
                                          </p:stCondLst>
                                        </p:cTn>
                                        <p:tgtEl>
                                          <p:spTgt spid="148"/>
                                        </p:tgtEl>
                                        <p:attrNameLst>
                                          <p:attrName>style.visibility</p:attrName>
                                        </p:attrNameLst>
                                      </p:cBhvr>
                                      <p:to>
                                        <p:strVal val="hidden"/>
                                      </p:to>
                                    </p:set>
                                  </p:childTnLst>
                                </p:cTn>
                              </p:par>
                              <p:par>
                                <p:cTn id="6992" presetID="1" presetClass="exit" presetSubtype="0" fill="hold" grpId="5" nodeType="withEffect">
                                  <p:stCondLst>
                                    <p:cond delay="0"/>
                                  </p:stCondLst>
                                  <p:childTnLst>
                                    <p:set>
                                      <p:cBhvr>
                                        <p:cTn id="6993" dur="1" fill="hold">
                                          <p:stCondLst>
                                            <p:cond delay="0"/>
                                          </p:stCondLst>
                                        </p:cTn>
                                        <p:tgtEl>
                                          <p:spTgt spid="147"/>
                                        </p:tgtEl>
                                        <p:attrNameLst>
                                          <p:attrName>style.visibility</p:attrName>
                                        </p:attrNameLst>
                                      </p:cBhvr>
                                      <p:to>
                                        <p:strVal val="hidden"/>
                                      </p:to>
                                    </p:set>
                                  </p:childTnLst>
                                </p:cTn>
                              </p:par>
                              <p:par>
                                <p:cTn id="6994" presetID="1" presetClass="exit" presetSubtype="0" fill="hold" grpId="5" nodeType="withEffect">
                                  <p:stCondLst>
                                    <p:cond delay="0"/>
                                  </p:stCondLst>
                                  <p:childTnLst>
                                    <p:set>
                                      <p:cBhvr>
                                        <p:cTn id="6995" dur="1" fill="hold">
                                          <p:stCondLst>
                                            <p:cond delay="0"/>
                                          </p:stCondLst>
                                        </p:cTn>
                                        <p:tgtEl>
                                          <p:spTgt spid="149"/>
                                        </p:tgtEl>
                                        <p:attrNameLst>
                                          <p:attrName>style.visibility</p:attrName>
                                        </p:attrNameLst>
                                      </p:cBhvr>
                                      <p:to>
                                        <p:strVal val="hidden"/>
                                      </p:to>
                                    </p:set>
                                  </p:childTnLst>
                                </p:cTn>
                              </p:par>
                              <p:par>
                                <p:cTn id="6996" presetID="1" presetClass="exit" presetSubtype="0" fill="hold" grpId="5" nodeType="withEffect">
                                  <p:stCondLst>
                                    <p:cond delay="0"/>
                                  </p:stCondLst>
                                  <p:childTnLst>
                                    <p:set>
                                      <p:cBhvr>
                                        <p:cTn id="6997" dur="1" fill="hold">
                                          <p:stCondLst>
                                            <p:cond delay="0"/>
                                          </p:stCondLst>
                                        </p:cTn>
                                        <p:tgtEl>
                                          <p:spTgt spid="150"/>
                                        </p:tgtEl>
                                        <p:attrNameLst>
                                          <p:attrName>style.visibility</p:attrName>
                                        </p:attrNameLst>
                                      </p:cBhvr>
                                      <p:to>
                                        <p:strVal val="hidden"/>
                                      </p:to>
                                    </p:set>
                                  </p:childTnLst>
                                </p:cTn>
                              </p:par>
                              <p:par>
                                <p:cTn id="6998" presetID="1" presetClass="exit" presetSubtype="0" fill="hold" grpId="5" nodeType="withEffect">
                                  <p:stCondLst>
                                    <p:cond delay="0"/>
                                  </p:stCondLst>
                                  <p:childTnLst>
                                    <p:set>
                                      <p:cBhvr>
                                        <p:cTn id="6999" dur="1" fill="hold">
                                          <p:stCondLst>
                                            <p:cond delay="0"/>
                                          </p:stCondLst>
                                        </p:cTn>
                                        <p:tgtEl>
                                          <p:spTgt spid="152"/>
                                        </p:tgtEl>
                                        <p:attrNameLst>
                                          <p:attrName>style.visibility</p:attrName>
                                        </p:attrNameLst>
                                      </p:cBhvr>
                                      <p:to>
                                        <p:strVal val="hidden"/>
                                      </p:to>
                                    </p:set>
                                  </p:childTnLst>
                                </p:cTn>
                              </p:par>
                              <p:par>
                                <p:cTn id="7000" presetID="1" presetClass="exit" presetSubtype="0" fill="hold" grpId="5" nodeType="withEffect">
                                  <p:stCondLst>
                                    <p:cond delay="0"/>
                                  </p:stCondLst>
                                  <p:childTnLst>
                                    <p:set>
                                      <p:cBhvr>
                                        <p:cTn id="7001" dur="1" fill="hold">
                                          <p:stCondLst>
                                            <p:cond delay="0"/>
                                          </p:stCondLst>
                                        </p:cTn>
                                        <p:tgtEl>
                                          <p:spTgt spid="151"/>
                                        </p:tgtEl>
                                        <p:attrNameLst>
                                          <p:attrName>style.visibility</p:attrName>
                                        </p:attrNameLst>
                                      </p:cBhvr>
                                      <p:to>
                                        <p:strVal val="hidden"/>
                                      </p:to>
                                    </p:set>
                                  </p:childTnLst>
                                </p:cTn>
                              </p:par>
                              <p:par>
                                <p:cTn id="7002" presetID="1" presetClass="exit" presetSubtype="0" fill="hold" grpId="5" nodeType="withEffect">
                                  <p:stCondLst>
                                    <p:cond delay="0"/>
                                  </p:stCondLst>
                                  <p:childTnLst>
                                    <p:set>
                                      <p:cBhvr>
                                        <p:cTn id="7003" dur="1" fill="hold">
                                          <p:stCondLst>
                                            <p:cond delay="0"/>
                                          </p:stCondLst>
                                        </p:cTn>
                                        <p:tgtEl>
                                          <p:spTgt spid="154"/>
                                        </p:tgtEl>
                                        <p:attrNameLst>
                                          <p:attrName>style.visibility</p:attrName>
                                        </p:attrNameLst>
                                      </p:cBhvr>
                                      <p:to>
                                        <p:strVal val="hidden"/>
                                      </p:to>
                                    </p:set>
                                  </p:childTnLst>
                                </p:cTn>
                              </p:par>
                              <p:par>
                                <p:cTn id="7004" presetID="1" presetClass="exit" presetSubtype="0" fill="hold" grpId="5" nodeType="withEffect">
                                  <p:stCondLst>
                                    <p:cond delay="0"/>
                                  </p:stCondLst>
                                  <p:childTnLst>
                                    <p:set>
                                      <p:cBhvr>
                                        <p:cTn id="7005" dur="1" fill="hold">
                                          <p:stCondLst>
                                            <p:cond delay="0"/>
                                          </p:stCondLst>
                                        </p:cTn>
                                        <p:tgtEl>
                                          <p:spTgt spid="153"/>
                                        </p:tgtEl>
                                        <p:attrNameLst>
                                          <p:attrName>style.visibility</p:attrName>
                                        </p:attrNameLst>
                                      </p:cBhvr>
                                      <p:to>
                                        <p:strVal val="hidden"/>
                                      </p:to>
                                    </p:set>
                                  </p:childTnLst>
                                </p:cTn>
                              </p:par>
                              <p:par>
                                <p:cTn id="7006" presetID="1" presetClass="exit" presetSubtype="0" fill="hold" grpId="5" nodeType="withEffect">
                                  <p:stCondLst>
                                    <p:cond delay="0"/>
                                  </p:stCondLst>
                                  <p:childTnLst>
                                    <p:set>
                                      <p:cBhvr>
                                        <p:cTn id="7007" dur="1" fill="hold">
                                          <p:stCondLst>
                                            <p:cond delay="0"/>
                                          </p:stCondLst>
                                        </p:cTn>
                                        <p:tgtEl>
                                          <p:spTgt spid="156"/>
                                        </p:tgtEl>
                                        <p:attrNameLst>
                                          <p:attrName>style.visibility</p:attrName>
                                        </p:attrNameLst>
                                      </p:cBhvr>
                                      <p:to>
                                        <p:strVal val="hidden"/>
                                      </p:to>
                                    </p:set>
                                  </p:childTnLst>
                                </p:cTn>
                              </p:par>
                              <p:par>
                                <p:cTn id="7008" presetID="1" presetClass="exit" presetSubtype="0" fill="hold" grpId="5" nodeType="withEffect">
                                  <p:stCondLst>
                                    <p:cond delay="0"/>
                                  </p:stCondLst>
                                  <p:childTnLst>
                                    <p:set>
                                      <p:cBhvr>
                                        <p:cTn id="7009" dur="1" fill="hold">
                                          <p:stCondLst>
                                            <p:cond delay="0"/>
                                          </p:stCondLst>
                                        </p:cTn>
                                        <p:tgtEl>
                                          <p:spTgt spid="155"/>
                                        </p:tgtEl>
                                        <p:attrNameLst>
                                          <p:attrName>style.visibility</p:attrName>
                                        </p:attrNameLst>
                                      </p:cBhvr>
                                      <p:to>
                                        <p:strVal val="hidden"/>
                                      </p:to>
                                    </p:set>
                                  </p:childTnLst>
                                </p:cTn>
                              </p:par>
                              <p:par>
                                <p:cTn id="7010" presetID="1" presetClass="exit" presetSubtype="0" fill="hold" grpId="5" nodeType="withEffect">
                                  <p:stCondLst>
                                    <p:cond delay="0"/>
                                  </p:stCondLst>
                                  <p:childTnLst>
                                    <p:set>
                                      <p:cBhvr>
                                        <p:cTn id="7011" dur="1" fill="hold">
                                          <p:stCondLst>
                                            <p:cond delay="0"/>
                                          </p:stCondLst>
                                        </p:cTn>
                                        <p:tgtEl>
                                          <p:spTgt spid="158"/>
                                        </p:tgtEl>
                                        <p:attrNameLst>
                                          <p:attrName>style.visibility</p:attrName>
                                        </p:attrNameLst>
                                      </p:cBhvr>
                                      <p:to>
                                        <p:strVal val="hidden"/>
                                      </p:to>
                                    </p:set>
                                  </p:childTnLst>
                                </p:cTn>
                              </p:par>
                              <p:par>
                                <p:cTn id="7012" presetID="1" presetClass="exit" presetSubtype="0" fill="hold" grpId="5" nodeType="withEffect">
                                  <p:stCondLst>
                                    <p:cond delay="0"/>
                                  </p:stCondLst>
                                  <p:childTnLst>
                                    <p:set>
                                      <p:cBhvr>
                                        <p:cTn id="7013" dur="1" fill="hold">
                                          <p:stCondLst>
                                            <p:cond delay="0"/>
                                          </p:stCondLst>
                                        </p:cTn>
                                        <p:tgtEl>
                                          <p:spTgt spid="157"/>
                                        </p:tgtEl>
                                        <p:attrNameLst>
                                          <p:attrName>style.visibility</p:attrName>
                                        </p:attrNameLst>
                                      </p:cBhvr>
                                      <p:to>
                                        <p:strVal val="hidden"/>
                                      </p:to>
                                    </p:set>
                                  </p:childTnLst>
                                </p:cTn>
                              </p:par>
                              <p:par>
                                <p:cTn id="7014" presetID="1" presetClass="exit" presetSubtype="0" fill="hold" grpId="5" nodeType="withEffect">
                                  <p:stCondLst>
                                    <p:cond delay="0"/>
                                  </p:stCondLst>
                                  <p:childTnLst>
                                    <p:set>
                                      <p:cBhvr>
                                        <p:cTn id="7015" dur="1" fill="hold">
                                          <p:stCondLst>
                                            <p:cond delay="0"/>
                                          </p:stCondLst>
                                        </p:cTn>
                                        <p:tgtEl>
                                          <p:spTgt spid="160"/>
                                        </p:tgtEl>
                                        <p:attrNameLst>
                                          <p:attrName>style.visibility</p:attrName>
                                        </p:attrNameLst>
                                      </p:cBhvr>
                                      <p:to>
                                        <p:strVal val="hidden"/>
                                      </p:to>
                                    </p:set>
                                  </p:childTnLst>
                                </p:cTn>
                              </p:par>
                              <p:par>
                                <p:cTn id="7016" presetID="1" presetClass="exit" presetSubtype="0" fill="hold" grpId="5" nodeType="withEffect">
                                  <p:stCondLst>
                                    <p:cond delay="0"/>
                                  </p:stCondLst>
                                  <p:childTnLst>
                                    <p:set>
                                      <p:cBhvr>
                                        <p:cTn id="7017" dur="1" fill="hold">
                                          <p:stCondLst>
                                            <p:cond delay="0"/>
                                          </p:stCondLst>
                                        </p:cTn>
                                        <p:tgtEl>
                                          <p:spTgt spid="159"/>
                                        </p:tgtEl>
                                        <p:attrNameLst>
                                          <p:attrName>style.visibility</p:attrName>
                                        </p:attrNameLst>
                                      </p:cBhvr>
                                      <p:to>
                                        <p:strVal val="hidden"/>
                                      </p:to>
                                    </p:set>
                                  </p:childTnLst>
                                </p:cTn>
                              </p:par>
                              <p:par>
                                <p:cTn id="7018" presetID="1" presetClass="exit" presetSubtype="0" fill="hold" grpId="5" nodeType="withEffect">
                                  <p:stCondLst>
                                    <p:cond delay="0"/>
                                  </p:stCondLst>
                                  <p:childTnLst>
                                    <p:set>
                                      <p:cBhvr>
                                        <p:cTn id="7019" dur="1" fill="hold">
                                          <p:stCondLst>
                                            <p:cond delay="0"/>
                                          </p:stCondLst>
                                        </p:cTn>
                                        <p:tgtEl>
                                          <p:spTgt spid="162"/>
                                        </p:tgtEl>
                                        <p:attrNameLst>
                                          <p:attrName>style.visibility</p:attrName>
                                        </p:attrNameLst>
                                      </p:cBhvr>
                                      <p:to>
                                        <p:strVal val="hidden"/>
                                      </p:to>
                                    </p:set>
                                  </p:childTnLst>
                                </p:cTn>
                              </p:par>
                              <p:par>
                                <p:cTn id="7020" presetID="1" presetClass="exit" presetSubtype="0" fill="hold" grpId="5" nodeType="withEffect">
                                  <p:stCondLst>
                                    <p:cond delay="0"/>
                                  </p:stCondLst>
                                  <p:childTnLst>
                                    <p:set>
                                      <p:cBhvr>
                                        <p:cTn id="7021" dur="1" fill="hold">
                                          <p:stCondLst>
                                            <p:cond delay="0"/>
                                          </p:stCondLst>
                                        </p:cTn>
                                        <p:tgtEl>
                                          <p:spTgt spid="161"/>
                                        </p:tgtEl>
                                        <p:attrNameLst>
                                          <p:attrName>style.visibility</p:attrName>
                                        </p:attrNameLst>
                                      </p:cBhvr>
                                      <p:to>
                                        <p:strVal val="hidden"/>
                                      </p:to>
                                    </p:set>
                                  </p:childTnLst>
                                </p:cTn>
                              </p:par>
                              <p:par>
                                <p:cTn id="7022" presetID="1" presetClass="exit" presetSubtype="0" fill="hold" grpId="5" nodeType="withEffect">
                                  <p:stCondLst>
                                    <p:cond delay="0"/>
                                  </p:stCondLst>
                                  <p:childTnLst>
                                    <p:set>
                                      <p:cBhvr>
                                        <p:cTn id="7023" dur="1" fill="hold">
                                          <p:stCondLst>
                                            <p:cond delay="0"/>
                                          </p:stCondLst>
                                        </p:cTn>
                                        <p:tgtEl>
                                          <p:spTgt spid="164"/>
                                        </p:tgtEl>
                                        <p:attrNameLst>
                                          <p:attrName>style.visibility</p:attrName>
                                        </p:attrNameLst>
                                      </p:cBhvr>
                                      <p:to>
                                        <p:strVal val="hidden"/>
                                      </p:to>
                                    </p:set>
                                  </p:childTnLst>
                                </p:cTn>
                              </p:par>
                              <p:par>
                                <p:cTn id="7024" presetID="1" presetClass="exit" presetSubtype="0" fill="hold" grpId="5" nodeType="withEffect">
                                  <p:stCondLst>
                                    <p:cond delay="0"/>
                                  </p:stCondLst>
                                  <p:childTnLst>
                                    <p:set>
                                      <p:cBhvr>
                                        <p:cTn id="7025" dur="1" fill="hold">
                                          <p:stCondLst>
                                            <p:cond delay="0"/>
                                          </p:stCondLst>
                                        </p:cTn>
                                        <p:tgtEl>
                                          <p:spTgt spid="163"/>
                                        </p:tgtEl>
                                        <p:attrNameLst>
                                          <p:attrName>style.visibility</p:attrName>
                                        </p:attrNameLst>
                                      </p:cBhvr>
                                      <p:to>
                                        <p:strVal val="hidden"/>
                                      </p:to>
                                    </p:set>
                                  </p:childTnLst>
                                </p:cTn>
                              </p:par>
                              <p:par>
                                <p:cTn id="7026" presetID="1" presetClass="exit" presetSubtype="0" fill="hold" grpId="5" nodeType="withEffect">
                                  <p:stCondLst>
                                    <p:cond delay="0"/>
                                  </p:stCondLst>
                                  <p:childTnLst>
                                    <p:set>
                                      <p:cBhvr>
                                        <p:cTn id="7027" dur="1" fill="hold">
                                          <p:stCondLst>
                                            <p:cond delay="0"/>
                                          </p:stCondLst>
                                        </p:cTn>
                                        <p:tgtEl>
                                          <p:spTgt spid="166"/>
                                        </p:tgtEl>
                                        <p:attrNameLst>
                                          <p:attrName>style.visibility</p:attrName>
                                        </p:attrNameLst>
                                      </p:cBhvr>
                                      <p:to>
                                        <p:strVal val="hidden"/>
                                      </p:to>
                                    </p:set>
                                  </p:childTnLst>
                                </p:cTn>
                              </p:par>
                              <p:par>
                                <p:cTn id="7028" presetID="1" presetClass="exit" presetSubtype="0" fill="hold" grpId="5" nodeType="withEffect">
                                  <p:stCondLst>
                                    <p:cond delay="0"/>
                                  </p:stCondLst>
                                  <p:childTnLst>
                                    <p:set>
                                      <p:cBhvr>
                                        <p:cTn id="7029" dur="1" fill="hold">
                                          <p:stCondLst>
                                            <p:cond delay="0"/>
                                          </p:stCondLst>
                                        </p:cTn>
                                        <p:tgtEl>
                                          <p:spTgt spid="165"/>
                                        </p:tgtEl>
                                        <p:attrNameLst>
                                          <p:attrName>style.visibility</p:attrName>
                                        </p:attrNameLst>
                                      </p:cBhvr>
                                      <p:to>
                                        <p:strVal val="hidden"/>
                                      </p:to>
                                    </p:set>
                                  </p:childTnLst>
                                </p:cTn>
                              </p:par>
                              <p:par>
                                <p:cTn id="7030" presetID="1" presetClass="exit" presetSubtype="0" fill="hold" grpId="5" nodeType="withEffect">
                                  <p:stCondLst>
                                    <p:cond delay="0"/>
                                  </p:stCondLst>
                                  <p:childTnLst>
                                    <p:set>
                                      <p:cBhvr>
                                        <p:cTn id="7031" dur="1" fill="hold">
                                          <p:stCondLst>
                                            <p:cond delay="0"/>
                                          </p:stCondLst>
                                        </p:cTn>
                                        <p:tgtEl>
                                          <p:spTgt spid="168"/>
                                        </p:tgtEl>
                                        <p:attrNameLst>
                                          <p:attrName>style.visibility</p:attrName>
                                        </p:attrNameLst>
                                      </p:cBhvr>
                                      <p:to>
                                        <p:strVal val="hidden"/>
                                      </p:to>
                                    </p:set>
                                  </p:childTnLst>
                                </p:cTn>
                              </p:par>
                              <p:par>
                                <p:cTn id="7032" presetID="1" presetClass="exit" presetSubtype="0" fill="hold" grpId="5" nodeType="withEffect">
                                  <p:stCondLst>
                                    <p:cond delay="0"/>
                                  </p:stCondLst>
                                  <p:childTnLst>
                                    <p:set>
                                      <p:cBhvr>
                                        <p:cTn id="7033" dur="1" fill="hold">
                                          <p:stCondLst>
                                            <p:cond delay="0"/>
                                          </p:stCondLst>
                                        </p:cTn>
                                        <p:tgtEl>
                                          <p:spTgt spid="167"/>
                                        </p:tgtEl>
                                        <p:attrNameLst>
                                          <p:attrName>style.visibility</p:attrName>
                                        </p:attrNameLst>
                                      </p:cBhvr>
                                      <p:to>
                                        <p:strVal val="hidden"/>
                                      </p:to>
                                    </p:set>
                                  </p:childTnLst>
                                </p:cTn>
                              </p:par>
                              <p:par>
                                <p:cTn id="7034" presetID="1" presetClass="exit" presetSubtype="0" fill="hold" grpId="5" nodeType="withEffect">
                                  <p:stCondLst>
                                    <p:cond delay="0"/>
                                  </p:stCondLst>
                                  <p:childTnLst>
                                    <p:set>
                                      <p:cBhvr>
                                        <p:cTn id="7035" dur="1" fill="hold">
                                          <p:stCondLst>
                                            <p:cond delay="0"/>
                                          </p:stCondLst>
                                        </p:cTn>
                                        <p:tgtEl>
                                          <p:spTgt spid="169"/>
                                        </p:tgtEl>
                                        <p:attrNameLst>
                                          <p:attrName>style.visibility</p:attrName>
                                        </p:attrNameLst>
                                      </p:cBhvr>
                                      <p:to>
                                        <p:strVal val="hidden"/>
                                      </p:to>
                                    </p:set>
                                  </p:childTnLst>
                                </p:cTn>
                              </p:par>
                              <p:par>
                                <p:cTn id="7036" presetID="1" presetClass="exit" presetSubtype="0" fill="hold" grpId="5" nodeType="withEffect">
                                  <p:stCondLst>
                                    <p:cond delay="0"/>
                                  </p:stCondLst>
                                  <p:childTnLst>
                                    <p:set>
                                      <p:cBhvr>
                                        <p:cTn id="7037" dur="1" fill="hold">
                                          <p:stCondLst>
                                            <p:cond delay="0"/>
                                          </p:stCondLst>
                                        </p:cTn>
                                        <p:tgtEl>
                                          <p:spTgt spid="170"/>
                                        </p:tgtEl>
                                        <p:attrNameLst>
                                          <p:attrName>style.visibility</p:attrName>
                                        </p:attrNameLst>
                                      </p:cBhvr>
                                      <p:to>
                                        <p:strVal val="hidden"/>
                                      </p:to>
                                    </p:set>
                                  </p:childTnLst>
                                </p:cTn>
                              </p:par>
                              <p:par>
                                <p:cTn id="7038" presetID="1" presetClass="exit" presetSubtype="0" fill="hold" grpId="5" nodeType="withEffect">
                                  <p:stCondLst>
                                    <p:cond delay="0"/>
                                  </p:stCondLst>
                                  <p:childTnLst>
                                    <p:set>
                                      <p:cBhvr>
                                        <p:cTn id="7039" dur="1" fill="hold">
                                          <p:stCondLst>
                                            <p:cond delay="0"/>
                                          </p:stCondLst>
                                        </p:cTn>
                                        <p:tgtEl>
                                          <p:spTgt spid="172"/>
                                        </p:tgtEl>
                                        <p:attrNameLst>
                                          <p:attrName>style.visibility</p:attrName>
                                        </p:attrNameLst>
                                      </p:cBhvr>
                                      <p:to>
                                        <p:strVal val="hidden"/>
                                      </p:to>
                                    </p:set>
                                  </p:childTnLst>
                                </p:cTn>
                              </p:par>
                              <p:par>
                                <p:cTn id="7040" presetID="1" presetClass="exit" presetSubtype="0" fill="hold" grpId="5" nodeType="withEffect">
                                  <p:stCondLst>
                                    <p:cond delay="0"/>
                                  </p:stCondLst>
                                  <p:childTnLst>
                                    <p:set>
                                      <p:cBhvr>
                                        <p:cTn id="7041" dur="1" fill="hold">
                                          <p:stCondLst>
                                            <p:cond delay="0"/>
                                          </p:stCondLst>
                                        </p:cTn>
                                        <p:tgtEl>
                                          <p:spTgt spid="171"/>
                                        </p:tgtEl>
                                        <p:attrNameLst>
                                          <p:attrName>style.visibility</p:attrName>
                                        </p:attrNameLst>
                                      </p:cBhvr>
                                      <p:to>
                                        <p:strVal val="hidden"/>
                                      </p:to>
                                    </p:set>
                                  </p:childTnLst>
                                </p:cTn>
                              </p:par>
                              <p:par>
                                <p:cTn id="7042" presetID="1" presetClass="exit" presetSubtype="0" fill="hold" grpId="5" nodeType="withEffect">
                                  <p:stCondLst>
                                    <p:cond delay="0"/>
                                  </p:stCondLst>
                                  <p:childTnLst>
                                    <p:set>
                                      <p:cBhvr>
                                        <p:cTn id="7043" dur="1" fill="hold">
                                          <p:stCondLst>
                                            <p:cond delay="0"/>
                                          </p:stCondLst>
                                        </p:cTn>
                                        <p:tgtEl>
                                          <p:spTgt spid="174"/>
                                        </p:tgtEl>
                                        <p:attrNameLst>
                                          <p:attrName>style.visibility</p:attrName>
                                        </p:attrNameLst>
                                      </p:cBhvr>
                                      <p:to>
                                        <p:strVal val="hidden"/>
                                      </p:to>
                                    </p:set>
                                  </p:childTnLst>
                                </p:cTn>
                              </p:par>
                              <p:par>
                                <p:cTn id="7044" presetID="1" presetClass="exit" presetSubtype="0" fill="hold" grpId="5" nodeType="withEffect">
                                  <p:stCondLst>
                                    <p:cond delay="0"/>
                                  </p:stCondLst>
                                  <p:childTnLst>
                                    <p:set>
                                      <p:cBhvr>
                                        <p:cTn id="7045" dur="1" fill="hold">
                                          <p:stCondLst>
                                            <p:cond delay="0"/>
                                          </p:stCondLst>
                                        </p:cTn>
                                        <p:tgtEl>
                                          <p:spTgt spid="173"/>
                                        </p:tgtEl>
                                        <p:attrNameLst>
                                          <p:attrName>style.visibility</p:attrName>
                                        </p:attrNameLst>
                                      </p:cBhvr>
                                      <p:to>
                                        <p:strVal val="hidden"/>
                                      </p:to>
                                    </p:set>
                                  </p:childTnLst>
                                </p:cTn>
                              </p:par>
                              <p:par>
                                <p:cTn id="7046" presetID="1" presetClass="exit" presetSubtype="0" fill="hold" grpId="5" nodeType="withEffect">
                                  <p:stCondLst>
                                    <p:cond delay="0"/>
                                  </p:stCondLst>
                                  <p:childTnLst>
                                    <p:set>
                                      <p:cBhvr>
                                        <p:cTn id="7047" dur="1" fill="hold">
                                          <p:stCondLst>
                                            <p:cond delay="0"/>
                                          </p:stCondLst>
                                        </p:cTn>
                                        <p:tgtEl>
                                          <p:spTgt spid="176"/>
                                        </p:tgtEl>
                                        <p:attrNameLst>
                                          <p:attrName>style.visibility</p:attrName>
                                        </p:attrNameLst>
                                      </p:cBhvr>
                                      <p:to>
                                        <p:strVal val="hidden"/>
                                      </p:to>
                                    </p:set>
                                  </p:childTnLst>
                                </p:cTn>
                              </p:par>
                              <p:par>
                                <p:cTn id="7048" presetID="1" presetClass="exit" presetSubtype="0" fill="hold" grpId="5" nodeType="withEffect">
                                  <p:stCondLst>
                                    <p:cond delay="0"/>
                                  </p:stCondLst>
                                  <p:childTnLst>
                                    <p:set>
                                      <p:cBhvr>
                                        <p:cTn id="7049" dur="1" fill="hold">
                                          <p:stCondLst>
                                            <p:cond delay="0"/>
                                          </p:stCondLst>
                                        </p:cTn>
                                        <p:tgtEl>
                                          <p:spTgt spid="175"/>
                                        </p:tgtEl>
                                        <p:attrNameLst>
                                          <p:attrName>style.visibility</p:attrName>
                                        </p:attrNameLst>
                                      </p:cBhvr>
                                      <p:to>
                                        <p:strVal val="hidden"/>
                                      </p:to>
                                    </p:set>
                                  </p:childTnLst>
                                </p:cTn>
                              </p:par>
                              <p:par>
                                <p:cTn id="7050" presetID="1" presetClass="exit" presetSubtype="0" fill="hold" grpId="5" nodeType="withEffect">
                                  <p:stCondLst>
                                    <p:cond delay="0"/>
                                  </p:stCondLst>
                                  <p:childTnLst>
                                    <p:set>
                                      <p:cBhvr>
                                        <p:cTn id="7051" dur="1" fill="hold">
                                          <p:stCondLst>
                                            <p:cond delay="0"/>
                                          </p:stCondLst>
                                        </p:cTn>
                                        <p:tgtEl>
                                          <p:spTgt spid="178"/>
                                        </p:tgtEl>
                                        <p:attrNameLst>
                                          <p:attrName>style.visibility</p:attrName>
                                        </p:attrNameLst>
                                      </p:cBhvr>
                                      <p:to>
                                        <p:strVal val="hidden"/>
                                      </p:to>
                                    </p:set>
                                  </p:childTnLst>
                                </p:cTn>
                              </p:par>
                              <p:par>
                                <p:cTn id="7052" presetID="1" presetClass="exit" presetSubtype="0" fill="hold" grpId="5" nodeType="withEffect">
                                  <p:stCondLst>
                                    <p:cond delay="0"/>
                                  </p:stCondLst>
                                  <p:childTnLst>
                                    <p:set>
                                      <p:cBhvr>
                                        <p:cTn id="7053" dur="1" fill="hold">
                                          <p:stCondLst>
                                            <p:cond delay="0"/>
                                          </p:stCondLst>
                                        </p:cTn>
                                        <p:tgtEl>
                                          <p:spTgt spid="177"/>
                                        </p:tgtEl>
                                        <p:attrNameLst>
                                          <p:attrName>style.visibility</p:attrName>
                                        </p:attrNameLst>
                                      </p:cBhvr>
                                      <p:to>
                                        <p:strVal val="hidden"/>
                                      </p:to>
                                    </p:set>
                                  </p:childTnLst>
                                </p:cTn>
                              </p:par>
                              <p:par>
                                <p:cTn id="7054" presetID="1" presetClass="exit" presetSubtype="0" fill="hold" grpId="5" nodeType="withEffect">
                                  <p:stCondLst>
                                    <p:cond delay="0"/>
                                  </p:stCondLst>
                                  <p:childTnLst>
                                    <p:set>
                                      <p:cBhvr>
                                        <p:cTn id="7055" dur="1" fill="hold">
                                          <p:stCondLst>
                                            <p:cond delay="0"/>
                                          </p:stCondLst>
                                        </p:cTn>
                                        <p:tgtEl>
                                          <p:spTgt spid="180"/>
                                        </p:tgtEl>
                                        <p:attrNameLst>
                                          <p:attrName>style.visibility</p:attrName>
                                        </p:attrNameLst>
                                      </p:cBhvr>
                                      <p:to>
                                        <p:strVal val="hidden"/>
                                      </p:to>
                                    </p:set>
                                  </p:childTnLst>
                                </p:cTn>
                              </p:par>
                              <p:par>
                                <p:cTn id="7056" presetID="1" presetClass="exit" presetSubtype="0" fill="hold" grpId="5" nodeType="withEffect">
                                  <p:stCondLst>
                                    <p:cond delay="0"/>
                                  </p:stCondLst>
                                  <p:childTnLst>
                                    <p:set>
                                      <p:cBhvr>
                                        <p:cTn id="7057" dur="1" fill="hold">
                                          <p:stCondLst>
                                            <p:cond delay="0"/>
                                          </p:stCondLst>
                                        </p:cTn>
                                        <p:tgtEl>
                                          <p:spTgt spid="179"/>
                                        </p:tgtEl>
                                        <p:attrNameLst>
                                          <p:attrName>style.visibility</p:attrName>
                                        </p:attrNameLst>
                                      </p:cBhvr>
                                      <p:to>
                                        <p:strVal val="hidden"/>
                                      </p:to>
                                    </p:set>
                                  </p:childTnLst>
                                </p:cTn>
                              </p:par>
                              <p:par>
                                <p:cTn id="7058" presetID="1" presetClass="exit" presetSubtype="0" fill="hold" grpId="5" nodeType="withEffect">
                                  <p:stCondLst>
                                    <p:cond delay="0"/>
                                  </p:stCondLst>
                                  <p:childTnLst>
                                    <p:set>
                                      <p:cBhvr>
                                        <p:cTn id="7059" dur="1" fill="hold">
                                          <p:stCondLst>
                                            <p:cond delay="0"/>
                                          </p:stCondLst>
                                        </p:cTn>
                                        <p:tgtEl>
                                          <p:spTgt spid="182"/>
                                        </p:tgtEl>
                                        <p:attrNameLst>
                                          <p:attrName>style.visibility</p:attrName>
                                        </p:attrNameLst>
                                      </p:cBhvr>
                                      <p:to>
                                        <p:strVal val="hidden"/>
                                      </p:to>
                                    </p:set>
                                  </p:childTnLst>
                                </p:cTn>
                              </p:par>
                              <p:par>
                                <p:cTn id="7060" presetID="1" presetClass="exit" presetSubtype="0" fill="hold" grpId="5" nodeType="withEffect">
                                  <p:stCondLst>
                                    <p:cond delay="0"/>
                                  </p:stCondLst>
                                  <p:childTnLst>
                                    <p:set>
                                      <p:cBhvr>
                                        <p:cTn id="7061" dur="1" fill="hold">
                                          <p:stCondLst>
                                            <p:cond delay="0"/>
                                          </p:stCondLst>
                                        </p:cTn>
                                        <p:tgtEl>
                                          <p:spTgt spid="181"/>
                                        </p:tgtEl>
                                        <p:attrNameLst>
                                          <p:attrName>style.visibility</p:attrName>
                                        </p:attrNameLst>
                                      </p:cBhvr>
                                      <p:to>
                                        <p:strVal val="hidden"/>
                                      </p:to>
                                    </p:set>
                                  </p:childTnLst>
                                </p:cTn>
                              </p:par>
                              <p:par>
                                <p:cTn id="7062" presetID="1" presetClass="exit" presetSubtype="0" fill="hold" grpId="5" nodeType="withEffect">
                                  <p:stCondLst>
                                    <p:cond delay="0"/>
                                  </p:stCondLst>
                                  <p:childTnLst>
                                    <p:set>
                                      <p:cBhvr>
                                        <p:cTn id="7063" dur="1" fill="hold">
                                          <p:stCondLst>
                                            <p:cond delay="0"/>
                                          </p:stCondLst>
                                        </p:cTn>
                                        <p:tgtEl>
                                          <p:spTgt spid="184"/>
                                        </p:tgtEl>
                                        <p:attrNameLst>
                                          <p:attrName>style.visibility</p:attrName>
                                        </p:attrNameLst>
                                      </p:cBhvr>
                                      <p:to>
                                        <p:strVal val="hidden"/>
                                      </p:to>
                                    </p:set>
                                  </p:childTnLst>
                                </p:cTn>
                              </p:par>
                              <p:par>
                                <p:cTn id="7064" presetID="1" presetClass="exit" presetSubtype="0" fill="hold" grpId="5" nodeType="withEffect">
                                  <p:stCondLst>
                                    <p:cond delay="0"/>
                                  </p:stCondLst>
                                  <p:childTnLst>
                                    <p:set>
                                      <p:cBhvr>
                                        <p:cTn id="7065" dur="1" fill="hold">
                                          <p:stCondLst>
                                            <p:cond delay="0"/>
                                          </p:stCondLst>
                                        </p:cTn>
                                        <p:tgtEl>
                                          <p:spTgt spid="183"/>
                                        </p:tgtEl>
                                        <p:attrNameLst>
                                          <p:attrName>style.visibility</p:attrName>
                                        </p:attrNameLst>
                                      </p:cBhvr>
                                      <p:to>
                                        <p:strVal val="hidden"/>
                                      </p:to>
                                    </p:set>
                                  </p:childTnLst>
                                </p:cTn>
                              </p:par>
                              <p:par>
                                <p:cTn id="7066" presetID="1" presetClass="exit" presetSubtype="0" fill="hold" grpId="5" nodeType="withEffect">
                                  <p:stCondLst>
                                    <p:cond delay="0"/>
                                  </p:stCondLst>
                                  <p:childTnLst>
                                    <p:set>
                                      <p:cBhvr>
                                        <p:cTn id="7067" dur="1" fill="hold">
                                          <p:stCondLst>
                                            <p:cond delay="0"/>
                                          </p:stCondLst>
                                        </p:cTn>
                                        <p:tgtEl>
                                          <p:spTgt spid="186"/>
                                        </p:tgtEl>
                                        <p:attrNameLst>
                                          <p:attrName>style.visibility</p:attrName>
                                        </p:attrNameLst>
                                      </p:cBhvr>
                                      <p:to>
                                        <p:strVal val="hidden"/>
                                      </p:to>
                                    </p:set>
                                  </p:childTnLst>
                                </p:cTn>
                              </p:par>
                              <p:par>
                                <p:cTn id="7068" presetID="1" presetClass="exit" presetSubtype="0" fill="hold" grpId="5" nodeType="withEffect">
                                  <p:stCondLst>
                                    <p:cond delay="0"/>
                                  </p:stCondLst>
                                  <p:childTnLst>
                                    <p:set>
                                      <p:cBhvr>
                                        <p:cTn id="7069" dur="1" fill="hold">
                                          <p:stCondLst>
                                            <p:cond delay="0"/>
                                          </p:stCondLst>
                                        </p:cTn>
                                        <p:tgtEl>
                                          <p:spTgt spid="185"/>
                                        </p:tgtEl>
                                        <p:attrNameLst>
                                          <p:attrName>style.visibility</p:attrName>
                                        </p:attrNameLst>
                                      </p:cBhvr>
                                      <p:to>
                                        <p:strVal val="hidden"/>
                                      </p:to>
                                    </p:set>
                                  </p:childTnLst>
                                </p:cTn>
                              </p:par>
                              <p:par>
                                <p:cTn id="7070" presetID="1" presetClass="exit" presetSubtype="0" fill="hold" grpId="5" nodeType="withEffect">
                                  <p:stCondLst>
                                    <p:cond delay="0"/>
                                  </p:stCondLst>
                                  <p:childTnLst>
                                    <p:set>
                                      <p:cBhvr>
                                        <p:cTn id="7071" dur="1" fill="hold">
                                          <p:stCondLst>
                                            <p:cond delay="0"/>
                                          </p:stCondLst>
                                        </p:cTn>
                                        <p:tgtEl>
                                          <p:spTgt spid="188"/>
                                        </p:tgtEl>
                                        <p:attrNameLst>
                                          <p:attrName>style.visibility</p:attrName>
                                        </p:attrNameLst>
                                      </p:cBhvr>
                                      <p:to>
                                        <p:strVal val="hidden"/>
                                      </p:to>
                                    </p:set>
                                  </p:childTnLst>
                                </p:cTn>
                              </p:par>
                              <p:par>
                                <p:cTn id="7072" presetID="1" presetClass="exit" presetSubtype="0" fill="hold" grpId="5" nodeType="withEffect">
                                  <p:stCondLst>
                                    <p:cond delay="0"/>
                                  </p:stCondLst>
                                  <p:childTnLst>
                                    <p:set>
                                      <p:cBhvr>
                                        <p:cTn id="7073" dur="1" fill="hold">
                                          <p:stCondLst>
                                            <p:cond delay="0"/>
                                          </p:stCondLst>
                                        </p:cTn>
                                        <p:tgtEl>
                                          <p:spTgt spid="187"/>
                                        </p:tgtEl>
                                        <p:attrNameLst>
                                          <p:attrName>style.visibility</p:attrName>
                                        </p:attrNameLst>
                                      </p:cBhvr>
                                      <p:to>
                                        <p:strVal val="hidden"/>
                                      </p:to>
                                    </p:set>
                                  </p:childTnLst>
                                </p:cTn>
                              </p:par>
                              <p:par>
                                <p:cTn id="7074" presetID="1" presetClass="exit" presetSubtype="0" fill="hold" grpId="5" nodeType="withEffect">
                                  <p:stCondLst>
                                    <p:cond delay="0"/>
                                  </p:stCondLst>
                                  <p:childTnLst>
                                    <p:set>
                                      <p:cBhvr>
                                        <p:cTn id="7075" dur="1" fill="hold">
                                          <p:stCondLst>
                                            <p:cond delay="0"/>
                                          </p:stCondLst>
                                        </p:cTn>
                                        <p:tgtEl>
                                          <p:spTgt spid="189"/>
                                        </p:tgtEl>
                                        <p:attrNameLst>
                                          <p:attrName>style.visibility</p:attrName>
                                        </p:attrNameLst>
                                      </p:cBhvr>
                                      <p:to>
                                        <p:strVal val="hidden"/>
                                      </p:to>
                                    </p:set>
                                  </p:childTnLst>
                                </p:cTn>
                              </p:par>
                              <p:par>
                                <p:cTn id="7076" presetID="1" presetClass="exit" presetSubtype="0" fill="hold" grpId="5" nodeType="withEffect">
                                  <p:stCondLst>
                                    <p:cond delay="0"/>
                                  </p:stCondLst>
                                  <p:childTnLst>
                                    <p:set>
                                      <p:cBhvr>
                                        <p:cTn id="7077" dur="1" fill="hold">
                                          <p:stCondLst>
                                            <p:cond delay="0"/>
                                          </p:stCondLst>
                                        </p:cTn>
                                        <p:tgtEl>
                                          <p:spTgt spid="190"/>
                                        </p:tgtEl>
                                        <p:attrNameLst>
                                          <p:attrName>style.visibility</p:attrName>
                                        </p:attrNameLst>
                                      </p:cBhvr>
                                      <p:to>
                                        <p:strVal val="hidden"/>
                                      </p:to>
                                    </p:set>
                                  </p:childTnLst>
                                </p:cTn>
                              </p:par>
                              <p:par>
                                <p:cTn id="7078" presetID="1" presetClass="exit" presetSubtype="0" fill="hold" grpId="5" nodeType="withEffect">
                                  <p:stCondLst>
                                    <p:cond delay="0"/>
                                  </p:stCondLst>
                                  <p:childTnLst>
                                    <p:set>
                                      <p:cBhvr>
                                        <p:cTn id="7079" dur="1" fill="hold">
                                          <p:stCondLst>
                                            <p:cond delay="0"/>
                                          </p:stCondLst>
                                        </p:cTn>
                                        <p:tgtEl>
                                          <p:spTgt spid="192"/>
                                        </p:tgtEl>
                                        <p:attrNameLst>
                                          <p:attrName>style.visibility</p:attrName>
                                        </p:attrNameLst>
                                      </p:cBhvr>
                                      <p:to>
                                        <p:strVal val="hidden"/>
                                      </p:to>
                                    </p:set>
                                  </p:childTnLst>
                                </p:cTn>
                              </p:par>
                              <p:par>
                                <p:cTn id="7080" presetID="1" presetClass="exit" presetSubtype="0" fill="hold" grpId="5" nodeType="withEffect">
                                  <p:stCondLst>
                                    <p:cond delay="0"/>
                                  </p:stCondLst>
                                  <p:childTnLst>
                                    <p:set>
                                      <p:cBhvr>
                                        <p:cTn id="7081" dur="1" fill="hold">
                                          <p:stCondLst>
                                            <p:cond delay="0"/>
                                          </p:stCondLst>
                                        </p:cTn>
                                        <p:tgtEl>
                                          <p:spTgt spid="191"/>
                                        </p:tgtEl>
                                        <p:attrNameLst>
                                          <p:attrName>style.visibility</p:attrName>
                                        </p:attrNameLst>
                                      </p:cBhvr>
                                      <p:to>
                                        <p:strVal val="hidden"/>
                                      </p:to>
                                    </p:set>
                                  </p:childTnLst>
                                </p:cTn>
                              </p:par>
                              <p:par>
                                <p:cTn id="7082" presetID="1" presetClass="exit" presetSubtype="0" fill="hold" grpId="5" nodeType="withEffect">
                                  <p:stCondLst>
                                    <p:cond delay="0"/>
                                  </p:stCondLst>
                                  <p:childTnLst>
                                    <p:set>
                                      <p:cBhvr>
                                        <p:cTn id="7083" dur="1" fill="hold">
                                          <p:stCondLst>
                                            <p:cond delay="0"/>
                                          </p:stCondLst>
                                        </p:cTn>
                                        <p:tgtEl>
                                          <p:spTgt spid="194"/>
                                        </p:tgtEl>
                                        <p:attrNameLst>
                                          <p:attrName>style.visibility</p:attrName>
                                        </p:attrNameLst>
                                      </p:cBhvr>
                                      <p:to>
                                        <p:strVal val="hidden"/>
                                      </p:to>
                                    </p:set>
                                  </p:childTnLst>
                                </p:cTn>
                              </p:par>
                              <p:par>
                                <p:cTn id="7084" presetID="1" presetClass="exit" presetSubtype="0" fill="hold" grpId="5" nodeType="withEffect">
                                  <p:stCondLst>
                                    <p:cond delay="0"/>
                                  </p:stCondLst>
                                  <p:childTnLst>
                                    <p:set>
                                      <p:cBhvr>
                                        <p:cTn id="7085" dur="1" fill="hold">
                                          <p:stCondLst>
                                            <p:cond delay="0"/>
                                          </p:stCondLst>
                                        </p:cTn>
                                        <p:tgtEl>
                                          <p:spTgt spid="193"/>
                                        </p:tgtEl>
                                        <p:attrNameLst>
                                          <p:attrName>style.visibility</p:attrName>
                                        </p:attrNameLst>
                                      </p:cBhvr>
                                      <p:to>
                                        <p:strVal val="hidden"/>
                                      </p:to>
                                    </p:set>
                                  </p:childTnLst>
                                </p:cTn>
                              </p:par>
                              <p:par>
                                <p:cTn id="7086" presetID="1" presetClass="exit" presetSubtype="0" fill="hold" grpId="5" nodeType="withEffect">
                                  <p:stCondLst>
                                    <p:cond delay="0"/>
                                  </p:stCondLst>
                                  <p:childTnLst>
                                    <p:set>
                                      <p:cBhvr>
                                        <p:cTn id="7087" dur="1" fill="hold">
                                          <p:stCondLst>
                                            <p:cond delay="0"/>
                                          </p:stCondLst>
                                        </p:cTn>
                                        <p:tgtEl>
                                          <p:spTgt spid="196"/>
                                        </p:tgtEl>
                                        <p:attrNameLst>
                                          <p:attrName>style.visibility</p:attrName>
                                        </p:attrNameLst>
                                      </p:cBhvr>
                                      <p:to>
                                        <p:strVal val="hidden"/>
                                      </p:to>
                                    </p:set>
                                  </p:childTnLst>
                                </p:cTn>
                              </p:par>
                              <p:par>
                                <p:cTn id="7088" presetID="1" presetClass="exit" presetSubtype="0" fill="hold" grpId="5" nodeType="withEffect">
                                  <p:stCondLst>
                                    <p:cond delay="0"/>
                                  </p:stCondLst>
                                  <p:childTnLst>
                                    <p:set>
                                      <p:cBhvr>
                                        <p:cTn id="7089" dur="1" fill="hold">
                                          <p:stCondLst>
                                            <p:cond delay="0"/>
                                          </p:stCondLst>
                                        </p:cTn>
                                        <p:tgtEl>
                                          <p:spTgt spid="195"/>
                                        </p:tgtEl>
                                        <p:attrNameLst>
                                          <p:attrName>style.visibility</p:attrName>
                                        </p:attrNameLst>
                                      </p:cBhvr>
                                      <p:to>
                                        <p:strVal val="hidden"/>
                                      </p:to>
                                    </p:set>
                                  </p:childTnLst>
                                </p:cTn>
                              </p:par>
                              <p:par>
                                <p:cTn id="7090" presetID="1" presetClass="exit" presetSubtype="0" fill="hold" grpId="5" nodeType="withEffect">
                                  <p:stCondLst>
                                    <p:cond delay="0"/>
                                  </p:stCondLst>
                                  <p:childTnLst>
                                    <p:set>
                                      <p:cBhvr>
                                        <p:cTn id="7091" dur="1" fill="hold">
                                          <p:stCondLst>
                                            <p:cond delay="0"/>
                                          </p:stCondLst>
                                        </p:cTn>
                                        <p:tgtEl>
                                          <p:spTgt spid="198"/>
                                        </p:tgtEl>
                                        <p:attrNameLst>
                                          <p:attrName>style.visibility</p:attrName>
                                        </p:attrNameLst>
                                      </p:cBhvr>
                                      <p:to>
                                        <p:strVal val="hidden"/>
                                      </p:to>
                                    </p:set>
                                  </p:childTnLst>
                                </p:cTn>
                              </p:par>
                              <p:par>
                                <p:cTn id="7092" presetID="1" presetClass="exit" presetSubtype="0" fill="hold" grpId="5" nodeType="withEffect">
                                  <p:stCondLst>
                                    <p:cond delay="0"/>
                                  </p:stCondLst>
                                  <p:childTnLst>
                                    <p:set>
                                      <p:cBhvr>
                                        <p:cTn id="7093" dur="1" fill="hold">
                                          <p:stCondLst>
                                            <p:cond delay="0"/>
                                          </p:stCondLst>
                                        </p:cTn>
                                        <p:tgtEl>
                                          <p:spTgt spid="197"/>
                                        </p:tgtEl>
                                        <p:attrNameLst>
                                          <p:attrName>style.visibility</p:attrName>
                                        </p:attrNameLst>
                                      </p:cBhvr>
                                      <p:to>
                                        <p:strVal val="hidden"/>
                                      </p:to>
                                    </p:set>
                                  </p:childTnLst>
                                </p:cTn>
                              </p:par>
                              <p:par>
                                <p:cTn id="7094" presetID="1" presetClass="exit" presetSubtype="0" fill="hold" grpId="5" nodeType="withEffect">
                                  <p:stCondLst>
                                    <p:cond delay="0"/>
                                  </p:stCondLst>
                                  <p:childTnLst>
                                    <p:set>
                                      <p:cBhvr>
                                        <p:cTn id="7095" dur="1" fill="hold">
                                          <p:stCondLst>
                                            <p:cond delay="0"/>
                                          </p:stCondLst>
                                        </p:cTn>
                                        <p:tgtEl>
                                          <p:spTgt spid="200"/>
                                        </p:tgtEl>
                                        <p:attrNameLst>
                                          <p:attrName>style.visibility</p:attrName>
                                        </p:attrNameLst>
                                      </p:cBhvr>
                                      <p:to>
                                        <p:strVal val="hidden"/>
                                      </p:to>
                                    </p:set>
                                  </p:childTnLst>
                                </p:cTn>
                              </p:par>
                              <p:par>
                                <p:cTn id="7096" presetID="1" presetClass="exit" presetSubtype="0" fill="hold" grpId="5" nodeType="withEffect">
                                  <p:stCondLst>
                                    <p:cond delay="0"/>
                                  </p:stCondLst>
                                  <p:childTnLst>
                                    <p:set>
                                      <p:cBhvr>
                                        <p:cTn id="7097" dur="1" fill="hold">
                                          <p:stCondLst>
                                            <p:cond delay="0"/>
                                          </p:stCondLst>
                                        </p:cTn>
                                        <p:tgtEl>
                                          <p:spTgt spid="199"/>
                                        </p:tgtEl>
                                        <p:attrNameLst>
                                          <p:attrName>style.visibility</p:attrName>
                                        </p:attrNameLst>
                                      </p:cBhvr>
                                      <p:to>
                                        <p:strVal val="hidden"/>
                                      </p:to>
                                    </p:set>
                                  </p:childTnLst>
                                </p:cTn>
                              </p:par>
                              <p:par>
                                <p:cTn id="7098" presetID="1" presetClass="exit" presetSubtype="0" fill="hold" grpId="5" nodeType="withEffect">
                                  <p:stCondLst>
                                    <p:cond delay="0"/>
                                  </p:stCondLst>
                                  <p:childTnLst>
                                    <p:set>
                                      <p:cBhvr>
                                        <p:cTn id="7099" dur="1" fill="hold">
                                          <p:stCondLst>
                                            <p:cond delay="0"/>
                                          </p:stCondLst>
                                        </p:cTn>
                                        <p:tgtEl>
                                          <p:spTgt spid="202"/>
                                        </p:tgtEl>
                                        <p:attrNameLst>
                                          <p:attrName>style.visibility</p:attrName>
                                        </p:attrNameLst>
                                      </p:cBhvr>
                                      <p:to>
                                        <p:strVal val="hidden"/>
                                      </p:to>
                                    </p:set>
                                  </p:childTnLst>
                                </p:cTn>
                              </p:par>
                              <p:par>
                                <p:cTn id="7100" presetID="1" presetClass="exit" presetSubtype="0" fill="hold" grpId="5" nodeType="withEffect">
                                  <p:stCondLst>
                                    <p:cond delay="0"/>
                                  </p:stCondLst>
                                  <p:childTnLst>
                                    <p:set>
                                      <p:cBhvr>
                                        <p:cTn id="7101" dur="1" fill="hold">
                                          <p:stCondLst>
                                            <p:cond delay="0"/>
                                          </p:stCondLst>
                                        </p:cTn>
                                        <p:tgtEl>
                                          <p:spTgt spid="201"/>
                                        </p:tgtEl>
                                        <p:attrNameLst>
                                          <p:attrName>style.visibility</p:attrName>
                                        </p:attrNameLst>
                                      </p:cBhvr>
                                      <p:to>
                                        <p:strVal val="hidden"/>
                                      </p:to>
                                    </p:set>
                                  </p:childTnLst>
                                </p:cTn>
                              </p:par>
                              <p:par>
                                <p:cTn id="7102" presetID="1" presetClass="exit" presetSubtype="0" fill="hold" grpId="5" nodeType="withEffect">
                                  <p:stCondLst>
                                    <p:cond delay="0"/>
                                  </p:stCondLst>
                                  <p:childTnLst>
                                    <p:set>
                                      <p:cBhvr>
                                        <p:cTn id="7103" dur="1" fill="hold">
                                          <p:stCondLst>
                                            <p:cond delay="0"/>
                                          </p:stCondLst>
                                        </p:cTn>
                                        <p:tgtEl>
                                          <p:spTgt spid="204"/>
                                        </p:tgtEl>
                                        <p:attrNameLst>
                                          <p:attrName>style.visibility</p:attrName>
                                        </p:attrNameLst>
                                      </p:cBhvr>
                                      <p:to>
                                        <p:strVal val="hidden"/>
                                      </p:to>
                                    </p:set>
                                  </p:childTnLst>
                                </p:cTn>
                              </p:par>
                              <p:par>
                                <p:cTn id="7104" presetID="1" presetClass="exit" presetSubtype="0" fill="hold" grpId="5" nodeType="withEffect">
                                  <p:stCondLst>
                                    <p:cond delay="0"/>
                                  </p:stCondLst>
                                  <p:childTnLst>
                                    <p:set>
                                      <p:cBhvr>
                                        <p:cTn id="7105" dur="1" fill="hold">
                                          <p:stCondLst>
                                            <p:cond delay="0"/>
                                          </p:stCondLst>
                                        </p:cTn>
                                        <p:tgtEl>
                                          <p:spTgt spid="203"/>
                                        </p:tgtEl>
                                        <p:attrNameLst>
                                          <p:attrName>style.visibility</p:attrName>
                                        </p:attrNameLst>
                                      </p:cBhvr>
                                      <p:to>
                                        <p:strVal val="hidden"/>
                                      </p:to>
                                    </p:set>
                                  </p:childTnLst>
                                </p:cTn>
                              </p:par>
                              <p:par>
                                <p:cTn id="7106" presetID="1" presetClass="exit" presetSubtype="0" fill="hold" grpId="5" nodeType="withEffect">
                                  <p:stCondLst>
                                    <p:cond delay="0"/>
                                  </p:stCondLst>
                                  <p:childTnLst>
                                    <p:set>
                                      <p:cBhvr>
                                        <p:cTn id="7107" dur="1" fill="hold">
                                          <p:stCondLst>
                                            <p:cond delay="0"/>
                                          </p:stCondLst>
                                        </p:cTn>
                                        <p:tgtEl>
                                          <p:spTgt spid="206"/>
                                        </p:tgtEl>
                                        <p:attrNameLst>
                                          <p:attrName>style.visibility</p:attrName>
                                        </p:attrNameLst>
                                      </p:cBhvr>
                                      <p:to>
                                        <p:strVal val="hidden"/>
                                      </p:to>
                                    </p:set>
                                  </p:childTnLst>
                                </p:cTn>
                              </p:par>
                              <p:par>
                                <p:cTn id="7108" presetID="1" presetClass="exit" presetSubtype="0" fill="hold" grpId="5" nodeType="withEffect">
                                  <p:stCondLst>
                                    <p:cond delay="0"/>
                                  </p:stCondLst>
                                  <p:childTnLst>
                                    <p:set>
                                      <p:cBhvr>
                                        <p:cTn id="7109" dur="1" fill="hold">
                                          <p:stCondLst>
                                            <p:cond delay="0"/>
                                          </p:stCondLst>
                                        </p:cTn>
                                        <p:tgtEl>
                                          <p:spTgt spid="205"/>
                                        </p:tgtEl>
                                        <p:attrNameLst>
                                          <p:attrName>style.visibility</p:attrName>
                                        </p:attrNameLst>
                                      </p:cBhvr>
                                      <p:to>
                                        <p:strVal val="hidden"/>
                                      </p:to>
                                    </p:set>
                                  </p:childTnLst>
                                </p:cTn>
                              </p:par>
                              <p:par>
                                <p:cTn id="7110" presetID="1" presetClass="exit" presetSubtype="0" fill="hold" grpId="3" nodeType="withEffect">
                                  <p:stCondLst>
                                    <p:cond delay="0"/>
                                  </p:stCondLst>
                                  <p:childTnLst>
                                    <p:set>
                                      <p:cBhvr>
                                        <p:cTn id="7111" dur="1" fill="hold">
                                          <p:stCondLst>
                                            <p:cond delay="0"/>
                                          </p:stCondLst>
                                        </p:cTn>
                                        <p:tgtEl>
                                          <p:spTgt spid="208"/>
                                        </p:tgtEl>
                                        <p:attrNameLst>
                                          <p:attrName>style.visibility</p:attrName>
                                        </p:attrNameLst>
                                      </p:cBhvr>
                                      <p:to>
                                        <p:strVal val="hidden"/>
                                      </p:to>
                                    </p:set>
                                  </p:childTnLst>
                                </p:cTn>
                              </p:par>
                              <p:par>
                                <p:cTn id="7112" presetID="1" presetClass="exit" presetSubtype="0" fill="hold" grpId="3" nodeType="withEffect">
                                  <p:stCondLst>
                                    <p:cond delay="0"/>
                                  </p:stCondLst>
                                  <p:childTnLst>
                                    <p:set>
                                      <p:cBhvr>
                                        <p:cTn id="7113" dur="1" fill="hold">
                                          <p:stCondLst>
                                            <p:cond delay="0"/>
                                          </p:stCondLst>
                                        </p:cTn>
                                        <p:tgtEl>
                                          <p:spTgt spid="207"/>
                                        </p:tgtEl>
                                        <p:attrNameLst>
                                          <p:attrName>style.visibility</p:attrName>
                                        </p:attrNameLst>
                                      </p:cBhvr>
                                      <p:to>
                                        <p:strVal val="hidden"/>
                                      </p:to>
                                    </p:set>
                                  </p:childTnLst>
                                </p:cTn>
                              </p:par>
                              <p:par>
                                <p:cTn id="7114" presetID="1" presetClass="entr" presetSubtype="0" fill="hold" grpId="3" nodeType="withEffect">
                                  <p:stCondLst>
                                    <p:cond delay="0"/>
                                  </p:stCondLst>
                                  <p:childTnLst>
                                    <p:set>
                                      <p:cBhvr>
                                        <p:cTn id="7115" dur="1" fill="hold">
                                          <p:stCondLst>
                                            <p:cond delay="0"/>
                                          </p:stCondLst>
                                        </p:cTn>
                                        <p:tgtEl>
                                          <p:spTgt spid="108"/>
                                        </p:tgtEl>
                                        <p:attrNameLst>
                                          <p:attrName>style.visibility</p:attrName>
                                        </p:attrNameLst>
                                      </p:cBhvr>
                                      <p:to>
                                        <p:strVal val="visible"/>
                                      </p:to>
                                    </p:set>
                                  </p:childTnLst>
                                </p:cTn>
                              </p:par>
                              <p:par>
                                <p:cTn id="7116" presetID="1" presetClass="exit" presetSubtype="0" fill="hold" grpId="5" nodeType="withEffect">
                                  <p:stCondLst>
                                    <p:cond delay="0"/>
                                  </p:stCondLst>
                                  <p:childTnLst>
                                    <p:set>
                                      <p:cBhvr>
                                        <p:cTn id="7117" dur="1" fill="hold">
                                          <p:stCondLst>
                                            <p:cond delay="0"/>
                                          </p:stCondLst>
                                        </p:cTn>
                                        <p:tgtEl>
                                          <p:spTgt spid="313"/>
                                        </p:tgtEl>
                                        <p:attrNameLst>
                                          <p:attrName>style.visibility</p:attrName>
                                        </p:attrNameLst>
                                      </p:cBhvr>
                                      <p:to>
                                        <p:strVal val="hidden"/>
                                      </p:to>
                                    </p:set>
                                  </p:childTnLst>
                                </p:cTn>
                              </p:par>
                              <p:par>
                                <p:cTn id="7118" presetID="1" presetClass="exit" presetSubtype="0" fill="hold" grpId="5" nodeType="withEffect">
                                  <p:stCondLst>
                                    <p:cond delay="0"/>
                                  </p:stCondLst>
                                  <p:childTnLst>
                                    <p:set>
                                      <p:cBhvr>
                                        <p:cTn id="7119" dur="1" fill="hold">
                                          <p:stCondLst>
                                            <p:cond delay="0"/>
                                          </p:stCondLst>
                                        </p:cTn>
                                        <p:tgtEl>
                                          <p:spTgt spid="314"/>
                                        </p:tgtEl>
                                        <p:attrNameLst>
                                          <p:attrName>style.visibility</p:attrName>
                                        </p:attrNameLst>
                                      </p:cBhvr>
                                      <p:to>
                                        <p:strVal val="hidden"/>
                                      </p:to>
                                    </p:set>
                                  </p:childTnLst>
                                </p:cTn>
                              </p:par>
                              <p:par>
                                <p:cTn id="7120" presetID="1" presetClass="exit" presetSubtype="0" fill="hold" grpId="5" nodeType="withEffect">
                                  <p:stCondLst>
                                    <p:cond delay="0"/>
                                  </p:stCondLst>
                                  <p:childTnLst>
                                    <p:set>
                                      <p:cBhvr>
                                        <p:cTn id="7121" dur="1" fill="hold">
                                          <p:stCondLst>
                                            <p:cond delay="0"/>
                                          </p:stCondLst>
                                        </p:cTn>
                                        <p:tgtEl>
                                          <p:spTgt spid="316"/>
                                        </p:tgtEl>
                                        <p:attrNameLst>
                                          <p:attrName>style.visibility</p:attrName>
                                        </p:attrNameLst>
                                      </p:cBhvr>
                                      <p:to>
                                        <p:strVal val="hidden"/>
                                      </p:to>
                                    </p:set>
                                  </p:childTnLst>
                                </p:cTn>
                              </p:par>
                              <p:par>
                                <p:cTn id="7122" presetID="1" presetClass="exit" presetSubtype="0" fill="hold" grpId="5" nodeType="withEffect">
                                  <p:stCondLst>
                                    <p:cond delay="0"/>
                                  </p:stCondLst>
                                  <p:childTnLst>
                                    <p:set>
                                      <p:cBhvr>
                                        <p:cTn id="7123" dur="1" fill="hold">
                                          <p:stCondLst>
                                            <p:cond delay="0"/>
                                          </p:stCondLst>
                                        </p:cTn>
                                        <p:tgtEl>
                                          <p:spTgt spid="315"/>
                                        </p:tgtEl>
                                        <p:attrNameLst>
                                          <p:attrName>style.visibility</p:attrName>
                                        </p:attrNameLst>
                                      </p:cBhvr>
                                      <p:to>
                                        <p:strVal val="hidden"/>
                                      </p:to>
                                    </p:set>
                                  </p:childTnLst>
                                </p:cTn>
                              </p:par>
                              <p:par>
                                <p:cTn id="7124" presetID="1" presetClass="exit" presetSubtype="0" fill="hold" grpId="5" nodeType="withEffect">
                                  <p:stCondLst>
                                    <p:cond delay="0"/>
                                  </p:stCondLst>
                                  <p:childTnLst>
                                    <p:set>
                                      <p:cBhvr>
                                        <p:cTn id="7125" dur="1" fill="hold">
                                          <p:stCondLst>
                                            <p:cond delay="0"/>
                                          </p:stCondLst>
                                        </p:cTn>
                                        <p:tgtEl>
                                          <p:spTgt spid="318"/>
                                        </p:tgtEl>
                                        <p:attrNameLst>
                                          <p:attrName>style.visibility</p:attrName>
                                        </p:attrNameLst>
                                      </p:cBhvr>
                                      <p:to>
                                        <p:strVal val="hidden"/>
                                      </p:to>
                                    </p:set>
                                  </p:childTnLst>
                                </p:cTn>
                              </p:par>
                              <p:par>
                                <p:cTn id="7126" presetID="1" presetClass="exit" presetSubtype="0" fill="hold" grpId="5" nodeType="withEffect">
                                  <p:stCondLst>
                                    <p:cond delay="0"/>
                                  </p:stCondLst>
                                  <p:childTnLst>
                                    <p:set>
                                      <p:cBhvr>
                                        <p:cTn id="7127" dur="1" fill="hold">
                                          <p:stCondLst>
                                            <p:cond delay="0"/>
                                          </p:stCondLst>
                                        </p:cTn>
                                        <p:tgtEl>
                                          <p:spTgt spid="317"/>
                                        </p:tgtEl>
                                        <p:attrNameLst>
                                          <p:attrName>style.visibility</p:attrName>
                                        </p:attrNameLst>
                                      </p:cBhvr>
                                      <p:to>
                                        <p:strVal val="hidden"/>
                                      </p:to>
                                    </p:set>
                                  </p:childTnLst>
                                </p:cTn>
                              </p:par>
                              <p:par>
                                <p:cTn id="7128" presetID="1" presetClass="exit" presetSubtype="0" fill="hold" grpId="5" nodeType="withEffect">
                                  <p:stCondLst>
                                    <p:cond delay="0"/>
                                  </p:stCondLst>
                                  <p:childTnLst>
                                    <p:set>
                                      <p:cBhvr>
                                        <p:cTn id="7129" dur="1" fill="hold">
                                          <p:stCondLst>
                                            <p:cond delay="0"/>
                                          </p:stCondLst>
                                        </p:cTn>
                                        <p:tgtEl>
                                          <p:spTgt spid="320"/>
                                        </p:tgtEl>
                                        <p:attrNameLst>
                                          <p:attrName>style.visibility</p:attrName>
                                        </p:attrNameLst>
                                      </p:cBhvr>
                                      <p:to>
                                        <p:strVal val="hidden"/>
                                      </p:to>
                                    </p:set>
                                  </p:childTnLst>
                                </p:cTn>
                              </p:par>
                              <p:par>
                                <p:cTn id="7130" presetID="1" presetClass="exit" presetSubtype="0" fill="hold" grpId="5" nodeType="withEffect">
                                  <p:stCondLst>
                                    <p:cond delay="0"/>
                                  </p:stCondLst>
                                  <p:childTnLst>
                                    <p:set>
                                      <p:cBhvr>
                                        <p:cTn id="7131" dur="1" fill="hold">
                                          <p:stCondLst>
                                            <p:cond delay="0"/>
                                          </p:stCondLst>
                                        </p:cTn>
                                        <p:tgtEl>
                                          <p:spTgt spid="319"/>
                                        </p:tgtEl>
                                        <p:attrNameLst>
                                          <p:attrName>style.visibility</p:attrName>
                                        </p:attrNameLst>
                                      </p:cBhvr>
                                      <p:to>
                                        <p:strVal val="hidden"/>
                                      </p:to>
                                    </p:set>
                                  </p:childTnLst>
                                </p:cTn>
                              </p:par>
                              <p:par>
                                <p:cTn id="7132" presetID="1" presetClass="exit" presetSubtype="0" fill="hold" grpId="5" nodeType="withEffect">
                                  <p:stCondLst>
                                    <p:cond delay="0"/>
                                  </p:stCondLst>
                                  <p:childTnLst>
                                    <p:set>
                                      <p:cBhvr>
                                        <p:cTn id="7133" dur="1" fill="hold">
                                          <p:stCondLst>
                                            <p:cond delay="0"/>
                                          </p:stCondLst>
                                        </p:cTn>
                                        <p:tgtEl>
                                          <p:spTgt spid="322"/>
                                        </p:tgtEl>
                                        <p:attrNameLst>
                                          <p:attrName>style.visibility</p:attrName>
                                        </p:attrNameLst>
                                      </p:cBhvr>
                                      <p:to>
                                        <p:strVal val="hidden"/>
                                      </p:to>
                                    </p:set>
                                  </p:childTnLst>
                                </p:cTn>
                              </p:par>
                              <p:par>
                                <p:cTn id="7134" presetID="1" presetClass="exit" presetSubtype="0" fill="hold" grpId="5" nodeType="withEffect">
                                  <p:stCondLst>
                                    <p:cond delay="0"/>
                                  </p:stCondLst>
                                  <p:childTnLst>
                                    <p:set>
                                      <p:cBhvr>
                                        <p:cTn id="7135" dur="1" fill="hold">
                                          <p:stCondLst>
                                            <p:cond delay="0"/>
                                          </p:stCondLst>
                                        </p:cTn>
                                        <p:tgtEl>
                                          <p:spTgt spid="321"/>
                                        </p:tgtEl>
                                        <p:attrNameLst>
                                          <p:attrName>style.visibility</p:attrName>
                                        </p:attrNameLst>
                                      </p:cBhvr>
                                      <p:to>
                                        <p:strVal val="hidden"/>
                                      </p:to>
                                    </p:set>
                                  </p:childTnLst>
                                </p:cTn>
                              </p:par>
                              <p:par>
                                <p:cTn id="7136" presetID="1" presetClass="exit" presetSubtype="0" fill="hold" grpId="5" nodeType="withEffect">
                                  <p:stCondLst>
                                    <p:cond delay="0"/>
                                  </p:stCondLst>
                                  <p:childTnLst>
                                    <p:set>
                                      <p:cBhvr>
                                        <p:cTn id="7137" dur="1" fill="hold">
                                          <p:stCondLst>
                                            <p:cond delay="0"/>
                                          </p:stCondLst>
                                        </p:cTn>
                                        <p:tgtEl>
                                          <p:spTgt spid="324"/>
                                        </p:tgtEl>
                                        <p:attrNameLst>
                                          <p:attrName>style.visibility</p:attrName>
                                        </p:attrNameLst>
                                      </p:cBhvr>
                                      <p:to>
                                        <p:strVal val="hidden"/>
                                      </p:to>
                                    </p:set>
                                  </p:childTnLst>
                                </p:cTn>
                              </p:par>
                              <p:par>
                                <p:cTn id="7138" presetID="1" presetClass="exit" presetSubtype="0" fill="hold" grpId="5" nodeType="withEffect">
                                  <p:stCondLst>
                                    <p:cond delay="0"/>
                                  </p:stCondLst>
                                  <p:childTnLst>
                                    <p:set>
                                      <p:cBhvr>
                                        <p:cTn id="7139" dur="1" fill="hold">
                                          <p:stCondLst>
                                            <p:cond delay="0"/>
                                          </p:stCondLst>
                                        </p:cTn>
                                        <p:tgtEl>
                                          <p:spTgt spid="323"/>
                                        </p:tgtEl>
                                        <p:attrNameLst>
                                          <p:attrName>style.visibility</p:attrName>
                                        </p:attrNameLst>
                                      </p:cBhvr>
                                      <p:to>
                                        <p:strVal val="hidden"/>
                                      </p:to>
                                    </p:set>
                                  </p:childTnLst>
                                </p:cTn>
                              </p:par>
                              <p:par>
                                <p:cTn id="7140" presetID="1" presetClass="exit" presetSubtype="0" fill="hold" grpId="5" nodeType="withEffect">
                                  <p:stCondLst>
                                    <p:cond delay="0"/>
                                  </p:stCondLst>
                                  <p:childTnLst>
                                    <p:set>
                                      <p:cBhvr>
                                        <p:cTn id="7141" dur="1" fill="hold">
                                          <p:stCondLst>
                                            <p:cond delay="0"/>
                                          </p:stCondLst>
                                        </p:cTn>
                                        <p:tgtEl>
                                          <p:spTgt spid="326"/>
                                        </p:tgtEl>
                                        <p:attrNameLst>
                                          <p:attrName>style.visibility</p:attrName>
                                        </p:attrNameLst>
                                      </p:cBhvr>
                                      <p:to>
                                        <p:strVal val="hidden"/>
                                      </p:to>
                                    </p:set>
                                  </p:childTnLst>
                                </p:cTn>
                              </p:par>
                              <p:par>
                                <p:cTn id="7142" presetID="1" presetClass="exit" presetSubtype="0" fill="hold" grpId="5" nodeType="withEffect">
                                  <p:stCondLst>
                                    <p:cond delay="0"/>
                                  </p:stCondLst>
                                  <p:childTnLst>
                                    <p:set>
                                      <p:cBhvr>
                                        <p:cTn id="7143" dur="1" fill="hold">
                                          <p:stCondLst>
                                            <p:cond delay="0"/>
                                          </p:stCondLst>
                                        </p:cTn>
                                        <p:tgtEl>
                                          <p:spTgt spid="325"/>
                                        </p:tgtEl>
                                        <p:attrNameLst>
                                          <p:attrName>style.visibility</p:attrName>
                                        </p:attrNameLst>
                                      </p:cBhvr>
                                      <p:to>
                                        <p:strVal val="hidden"/>
                                      </p:to>
                                    </p:set>
                                  </p:childTnLst>
                                </p:cTn>
                              </p:par>
                              <p:par>
                                <p:cTn id="7144" presetID="1" presetClass="exit" presetSubtype="0" fill="hold" grpId="5" nodeType="withEffect">
                                  <p:stCondLst>
                                    <p:cond delay="0"/>
                                  </p:stCondLst>
                                  <p:childTnLst>
                                    <p:set>
                                      <p:cBhvr>
                                        <p:cTn id="7145" dur="1" fill="hold">
                                          <p:stCondLst>
                                            <p:cond delay="0"/>
                                          </p:stCondLst>
                                        </p:cTn>
                                        <p:tgtEl>
                                          <p:spTgt spid="328"/>
                                        </p:tgtEl>
                                        <p:attrNameLst>
                                          <p:attrName>style.visibility</p:attrName>
                                        </p:attrNameLst>
                                      </p:cBhvr>
                                      <p:to>
                                        <p:strVal val="hidden"/>
                                      </p:to>
                                    </p:set>
                                  </p:childTnLst>
                                </p:cTn>
                              </p:par>
                              <p:par>
                                <p:cTn id="7146" presetID="1" presetClass="exit" presetSubtype="0" fill="hold" grpId="5" nodeType="withEffect">
                                  <p:stCondLst>
                                    <p:cond delay="0"/>
                                  </p:stCondLst>
                                  <p:childTnLst>
                                    <p:set>
                                      <p:cBhvr>
                                        <p:cTn id="7147" dur="1" fill="hold">
                                          <p:stCondLst>
                                            <p:cond delay="0"/>
                                          </p:stCondLst>
                                        </p:cTn>
                                        <p:tgtEl>
                                          <p:spTgt spid="327"/>
                                        </p:tgtEl>
                                        <p:attrNameLst>
                                          <p:attrName>style.visibility</p:attrName>
                                        </p:attrNameLst>
                                      </p:cBhvr>
                                      <p:to>
                                        <p:strVal val="hidden"/>
                                      </p:to>
                                    </p:set>
                                  </p:childTnLst>
                                </p:cTn>
                              </p:par>
                              <p:par>
                                <p:cTn id="7148" presetID="1" presetClass="exit" presetSubtype="0" fill="hold" grpId="5" nodeType="withEffect">
                                  <p:stCondLst>
                                    <p:cond delay="0"/>
                                  </p:stCondLst>
                                  <p:childTnLst>
                                    <p:set>
                                      <p:cBhvr>
                                        <p:cTn id="7149" dur="1" fill="hold">
                                          <p:stCondLst>
                                            <p:cond delay="0"/>
                                          </p:stCondLst>
                                        </p:cTn>
                                        <p:tgtEl>
                                          <p:spTgt spid="330"/>
                                        </p:tgtEl>
                                        <p:attrNameLst>
                                          <p:attrName>style.visibility</p:attrName>
                                        </p:attrNameLst>
                                      </p:cBhvr>
                                      <p:to>
                                        <p:strVal val="hidden"/>
                                      </p:to>
                                    </p:set>
                                  </p:childTnLst>
                                </p:cTn>
                              </p:par>
                              <p:par>
                                <p:cTn id="7150" presetID="1" presetClass="exit" presetSubtype="0" fill="hold" grpId="5" nodeType="withEffect">
                                  <p:stCondLst>
                                    <p:cond delay="0"/>
                                  </p:stCondLst>
                                  <p:childTnLst>
                                    <p:set>
                                      <p:cBhvr>
                                        <p:cTn id="7151" dur="1" fill="hold">
                                          <p:stCondLst>
                                            <p:cond delay="0"/>
                                          </p:stCondLst>
                                        </p:cTn>
                                        <p:tgtEl>
                                          <p:spTgt spid="329"/>
                                        </p:tgtEl>
                                        <p:attrNameLst>
                                          <p:attrName>style.visibility</p:attrName>
                                        </p:attrNameLst>
                                      </p:cBhvr>
                                      <p:to>
                                        <p:strVal val="hidden"/>
                                      </p:to>
                                    </p:set>
                                  </p:childTnLst>
                                </p:cTn>
                              </p:par>
                              <p:par>
                                <p:cTn id="7152" presetID="1" presetClass="exit" presetSubtype="0" fill="hold" grpId="5" nodeType="withEffect">
                                  <p:stCondLst>
                                    <p:cond delay="0"/>
                                  </p:stCondLst>
                                  <p:childTnLst>
                                    <p:set>
                                      <p:cBhvr>
                                        <p:cTn id="7153" dur="1" fill="hold">
                                          <p:stCondLst>
                                            <p:cond delay="0"/>
                                          </p:stCondLst>
                                        </p:cTn>
                                        <p:tgtEl>
                                          <p:spTgt spid="332"/>
                                        </p:tgtEl>
                                        <p:attrNameLst>
                                          <p:attrName>style.visibility</p:attrName>
                                        </p:attrNameLst>
                                      </p:cBhvr>
                                      <p:to>
                                        <p:strVal val="hidden"/>
                                      </p:to>
                                    </p:set>
                                  </p:childTnLst>
                                </p:cTn>
                              </p:par>
                              <p:par>
                                <p:cTn id="7154" presetID="1" presetClass="exit" presetSubtype="0" fill="hold" grpId="5" nodeType="withEffect">
                                  <p:stCondLst>
                                    <p:cond delay="0"/>
                                  </p:stCondLst>
                                  <p:childTnLst>
                                    <p:set>
                                      <p:cBhvr>
                                        <p:cTn id="7155" dur="1" fill="hold">
                                          <p:stCondLst>
                                            <p:cond delay="0"/>
                                          </p:stCondLst>
                                        </p:cTn>
                                        <p:tgtEl>
                                          <p:spTgt spid="331"/>
                                        </p:tgtEl>
                                        <p:attrNameLst>
                                          <p:attrName>style.visibility</p:attrName>
                                        </p:attrNameLst>
                                      </p:cBhvr>
                                      <p:to>
                                        <p:strVal val="hidden"/>
                                      </p:to>
                                    </p:set>
                                  </p:childTnLst>
                                </p:cTn>
                              </p:par>
                              <p:par>
                                <p:cTn id="7156" presetID="1" presetClass="exit" presetSubtype="0" fill="hold" grpId="5" nodeType="withEffect">
                                  <p:stCondLst>
                                    <p:cond delay="0"/>
                                  </p:stCondLst>
                                  <p:childTnLst>
                                    <p:set>
                                      <p:cBhvr>
                                        <p:cTn id="7157" dur="1" fill="hold">
                                          <p:stCondLst>
                                            <p:cond delay="0"/>
                                          </p:stCondLst>
                                        </p:cTn>
                                        <p:tgtEl>
                                          <p:spTgt spid="333"/>
                                        </p:tgtEl>
                                        <p:attrNameLst>
                                          <p:attrName>style.visibility</p:attrName>
                                        </p:attrNameLst>
                                      </p:cBhvr>
                                      <p:to>
                                        <p:strVal val="hidden"/>
                                      </p:to>
                                    </p:set>
                                  </p:childTnLst>
                                </p:cTn>
                              </p:par>
                              <p:par>
                                <p:cTn id="7158" presetID="1" presetClass="exit" presetSubtype="0" fill="hold" grpId="5" nodeType="withEffect">
                                  <p:stCondLst>
                                    <p:cond delay="0"/>
                                  </p:stCondLst>
                                  <p:childTnLst>
                                    <p:set>
                                      <p:cBhvr>
                                        <p:cTn id="7159" dur="1" fill="hold">
                                          <p:stCondLst>
                                            <p:cond delay="0"/>
                                          </p:stCondLst>
                                        </p:cTn>
                                        <p:tgtEl>
                                          <p:spTgt spid="334"/>
                                        </p:tgtEl>
                                        <p:attrNameLst>
                                          <p:attrName>style.visibility</p:attrName>
                                        </p:attrNameLst>
                                      </p:cBhvr>
                                      <p:to>
                                        <p:strVal val="hidden"/>
                                      </p:to>
                                    </p:set>
                                  </p:childTnLst>
                                </p:cTn>
                              </p:par>
                              <p:par>
                                <p:cTn id="7160" presetID="1" presetClass="exit" presetSubtype="0" fill="hold" grpId="5" nodeType="withEffect">
                                  <p:stCondLst>
                                    <p:cond delay="0"/>
                                  </p:stCondLst>
                                  <p:childTnLst>
                                    <p:set>
                                      <p:cBhvr>
                                        <p:cTn id="7161" dur="1" fill="hold">
                                          <p:stCondLst>
                                            <p:cond delay="0"/>
                                          </p:stCondLst>
                                        </p:cTn>
                                        <p:tgtEl>
                                          <p:spTgt spid="336"/>
                                        </p:tgtEl>
                                        <p:attrNameLst>
                                          <p:attrName>style.visibility</p:attrName>
                                        </p:attrNameLst>
                                      </p:cBhvr>
                                      <p:to>
                                        <p:strVal val="hidden"/>
                                      </p:to>
                                    </p:set>
                                  </p:childTnLst>
                                </p:cTn>
                              </p:par>
                              <p:par>
                                <p:cTn id="7162" presetID="1" presetClass="exit" presetSubtype="0" fill="hold" grpId="5" nodeType="withEffect">
                                  <p:stCondLst>
                                    <p:cond delay="0"/>
                                  </p:stCondLst>
                                  <p:childTnLst>
                                    <p:set>
                                      <p:cBhvr>
                                        <p:cTn id="7163" dur="1" fill="hold">
                                          <p:stCondLst>
                                            <p:cond delay="0"/>
                                          </p:stCondLst>
                                        </p:cTn>
                                        <p:tgtEl>
                                          <p:spTgt spid="335"/>
                                        </p:tgtEl>
                                        <p:attrNameLst>
                                          <p:attrName>style.visibility</p:attrName>
                                        </p:attrNameLst>
                                      </p:cBhvr>
                                      <p:to>
                                        <p:strVal val="hidden"/>
                                      </p:to>
                                    </p:set>
                                  </p:childTnLst>
                                </p:cTn>
                              </p:par>
                              <p:par>
                                <p:cTn id="7164" presetID="1" presetClass="exit" presetSubtype="0" fill="hold" grpId="5" nodeType="withEffect">
                                  <p:stCondLst>
                                    <p:cond delay="0"/>
                                  </p:stCondLst>
                                  <p:childTnLst>
                                    <p:set>
                                      <p:cBhvr>
                                        <p:cTn id="7165" dur="1" fill="hold">
                                          <p:stCondLst>
                                            <p:cond delay="0"/>
                                          </p:stCondLst>
                                        </p:cTn>
                                        <p:tgtEl>
                                          <p:spTgt spid="338"/>
                                        </p:tgtEl>
                                        <p:attrNameLst>
                                          <p:attrName>style.visibility</p:attrName>
                                        </p:attrNameLst>
                                      </p:cBhvr>
                                      <p:to>
                                        <p:strVal val="hidden"/>
                                      </p:to>
                                    </p:set>
                                  </p:childTnLst>
                                </p:cTn>
                              </p:par>
                              <p:par>
                                <p:cTn id="7166" presetID="1" presetClass="exit" presetSubtype="0" fill="hold" grpId="5" nodeType="withEffect">
                                  <p:stCondLst>
                                    <p:cond delay="0"/>
                                  </p:stCondLst>
                                  <p:childTnLst>
                                    <p:set>
                                      <p:cBhvr>
                                        <p:cTn id="7167" dur="1" fill="hold">
                                          <p:stCondLst>
                                            <p:cond delay="0"/>
                                          </p:stCondLst>
                                        </p:cTn>
                                        <p:tgtEl>
                                          <p:spTgt spid="337"/>
                                        </p:tgtEl>
                                        <p:attrNameLst>
                                          <p:attrName>style.visibility</p:attrName>
                                        </p:attrNameLst>
                                      </p:cBhvr>
                                      <p:to>
                                        <p:strVal val="hidden"/>
                                      </p:to>
                                    </p:set>
                                  </p:childTnLst>
                                </p:cTn>
                              </p:par>
                              <p:par>
                                <p:cTn id="7168" presetID="1" presetClass="exit" presetSubtype="0" fill="hold" grpId="5" nodeType="withEffect">
                                  <p:stCondLst>
                                    <p:cond delay="0"/>
                                  </p:stCondLst>
                                  <p:childTnLst>
                                    <p:set>
                                      <p:cBhvr>
                                        <p:cTn id="7169" dur="1" fill="hold">
                                          <p:stCondLst>
                                            <p:cond delay="0"/>
                                          </p:stCondLst>
                                        </p:cTn>
                                        <p:tgtEl>
                                          <p:spTgt spid="340"/>
                                        </p:tgtEl>
                                        <p:attrNameLst>
                                          <p:attrName>style.visibility</p:attrName>
                                        </p:attrNameLst>
                                      </p:cBhvr>
                                      <p:to>
                                        <p:strVal val="hidden"/>
                                      </p:to>
                                    </p:set>
                                  </p:childTnLst>
                                </p:cTn>
                              </p:par>
                              <p:par>
                                <p:cTn id="7170" presetID="1" presetClass="exit" presetSubtype="0" fill="hold" grpId="5" nodeType="withEffect">
                                  <p:stCondLst>
                                    <p:cond delay="0"/>
                                  </p:stCondLst>
                                  <p:childTnLst>
                                    <p:set>
                                      <p:cBhvr>
                                        <p:cTn id="7171" dur="1" fill="hold">
                                          <p:stCondLst>
                                            <p:cond delay="0"/>
                                          </p:stCondLst>
                                        </p:cTn>
                                        <p:tgtEl>
                                          <p:spTgt spid="339"/>
                                        </p:tgtEl>
                                        <p:attrNameLst>
                                          <p:attrName>style.visibility</p:attrName>
                                        </p:attrNameLst>
                                      </p:cBhvr>
                                      <p:to>
                                        <p:strVal val="hidden"/>
                                      </p:to>
                                    </p:set>
                                  </p:childTnLst>
                                </p:cTn>
                              </p:par>
                              <p:par>
                                <p:cTn id="7172" presetID="1" presetClass="exit" presetSubtype="0" fill="hold" grpId="5" nodeType="withEffect">
                                  <p:stCondLst>
                                    <p:cond delay="0"/>
                                  </p:stCondLst>
                                  <p:childTnLst>
                                    <p:set>
                                      <p:cBhvr>
                                        <p:cTn id="7173" dur="1" fill="hold">
                                          <p:stCondLst>
                                            <p:cond delay="0"/>
                                          </p:stCondLst>
                                        </p:cTn>
                                        <p:tgtEl>
                                          <p:spTgt spid="342"/>
                                        </p:tgtEl>
                                        <p:attrNameLst>
                                          <p:attrName>style.visibility</p:attrName>
                                        </p:attrNameLst>
                                      </p:cBhvr>
                                      <p:to>
                                        <p:strVal val="hidden"/>
                                      </p:to>
                                    </p:set>
                                  </p:childTnLst>
                                </p:cTn>
                              </p:par>
                              <p:par>
                                <p:cTn id="7174" presetID="1" presetClass="exit" presetSubtype="0" fill="hold" grpId="5" nodeType="withEffect">
                                  <p:stCondLst>
                                    <p:cond delay="0"/>
                                  </p:stCondLst>
                                  <p:childTnLst>
                                    <p:set>
                                      <p:cBhvr>
                                        <p:cTn id="7175" dur="1" fill="hold">
                                          <p:stCondLst>
                                            <p:cond delay="0"/>
                                          </p:stCondLst>
                                        </p:cTn>
                                        <p:tgtEl>
                                          <p:spTgt spid="341"/>
                                        </p:tgtEl>
                                        <p:attrNameLst>
                                          <p:attrName>style.visibility</p:attrName>
                                        </p:attrNameLst>
                                      </p:cBhvr>
                                      <p:to>
                                        <p:strVal val="hidden"/>
                                      </p:to>
                                    </p:set>
                                  </p:childTnLst>
                                </p:cTn>
                              </p:par>
                              <p:par>
                                <p:cTn id="7176" presetID="1" presetClass="exit" presetSubtype="0" fill="hold" grpId="5" nodeType="withEffect">
                                  <p:stCondLst>
                                    <p:cond delay="0"/>
                                  </p:stCondLst>
                                  <p:childTnLst>
                                    <p:set>
                                      <p:cBhvr>
                                        <p:cTn id="7177" dur="1" fill="hold">
                                          <p:stCondLst>
                                            <p:cond delay="0"/>
                                          </p:stCondLst>
                                        </p:cTn>
                                        <p:tgtEl>
                                          <p:spTgt spid="344"/>
                                        </p:tgtEl>
                                        <p:attrNameLst>
                                          <p:attrName>style.visibility</p:attrName>
                                        </p:attrNameLst>
                                      </p:cBhvr>
                                      <p:to>
                                        <p:strVal val="hidden"/>
                                      </p:to>
                                    </p:set>
                                  </p:childTnLst>
                                </p:cTn>
                              </p:par>
                              <p:par>
                                <p:cTn id="7178" presetID="1" presetClass="exit" presetSubtype="0" fill="hold" grpId="5" nodeType="withEffect">
                                  <p:stCondLst>
                                    <p:cond delay="0"/>
                                  </p:stCondLst>
                                  <p:childTnLst>
                                    <p:set>
                                      <p:cBhvr>
                                        <p:cTn id="7179" dur="1" fill="hold">
                                          <p:stCondLst>
                                            <p:cond delay="0"/>
                                          </p:stCondLst>
                                        </p:cTn>
                                        <p:tgtEl>
                                          <p:spTgt spid="343"/>
                                        </p:tgtEl>
                                        <p:attrNameLst>
                                          <p:attrName>style.visibility</p:attrName>
                                        </p:attrNameLst>
                                      </p:cBhvr>
                                      <p:to>
                                        <p:strVal val="hidden"/>
                                      </p:to>
                                    </p:set>
                                  </p:childTnLst>
                                </p:cTn>
                              </p:par>
                              <p:par>
                                <p:cTn id="7180" presetID="1" presetClass="exit" presetSubtype="0" fill="hold" grpId="5" nodeType="withEffect">
                                  <p:stCondLst>
                                    <p:cond delay="0"/>
                                  </p:stCondLst>
                                  <p:childTnLst>
                                    <p:set>
                                      <p:cBhvr>
                                        <p:cTn id="7181" dur="1" fill="hold">
                                          <p:stCondLst>
                                            <p:cond delay="0"/>
                                          </p:stCondLst>
                                        </p:cTn>
                                        <p:tgtEl>
                                          <p:spTgt spid="346"/>
                                        </p:tgtEl>
                                        <p:attrNameLst>
                                          <p:attrName>style.visibility</p:attrName>
                                        </p:attrNameLst>
                                      </p:cBhvr>
                                      <p:to>
                                        <p:strVal val="hidden"/>
                                      </p:to>
                                    </p:set>
                                  </p:childTnLst>
                                </p:cTn>
                              </p:par>
                              <p:par>
                                <p:cTn id="7182" presetID="1" presetClass="exit" presetSubtype="0" fill="hold" grpId="5" nodeType="withEffect">
                                  <p:stCondLst>
                                    <p:cond delay="0"/>
                                  </p:stCondLst>
                                  <p:childTnLst>
                                    <p:set>
                                      <p:cBhvr>
                                        <p:cTn id="7183" dur="1" fill="hold">
                                          <p:stCondLst>
                                            <p:cond delay="0"/>
                                          </p:stCondLst>
                                        </p:cTn>
                                        <p:tgtEl>
                                          <p:spTgt spid="345"/>
                                        </p:tgtEl>
                                        <p:attrNameLst>
                                          <p:attrName>style.visibility</p:attrName>
                                        </p:attrNameLst>
                                      </p:cBhvr>
                                      <p:to>
                                        <p:strVal val="hidden"/>
                                      </p:to>
                                    </p:set>
                                  </p:childTnLst>
                                </p:cTn>
                              </p:par>
                              <p:par>
                                <p:cTn id="7184" presetID="1" presetClass="exit" presetSubtype="0" fill="hold" grpId="5" nodeType="withEffect">
                                  <p:stCondLst>
                                    <p:cond delay="0"/>
                                  </p:stCondLst>
                                  <p:childTnLst>
                                    <p:set>
                                      <p:cBhvr>
                                        <p:cTn id="7185" dur="1" fill="hold">
                                          <p:stCondLst>
                                            <p:cond delay="0"/>
                                          </p:stCondLst>
                                        </p:cTn>
                                        <p:tgtEl>
                                          <p:spTgt spid="348"/>
                                        </p:tgtEl>
                                        <p:attrNameLst>
                                          <p:attrName>style.visibility</p:attrName>
                                        </p:attrNameLst>
                                      </p:cBhvr>
                                      <p:to>
                                        <p:strVal val="hidden"/>
                                      </p:to>
                                    </p:set>
                                  </p:childTnLst>
                                </p:cTn>
                              </p:par>
                              <p:par>
                                <p:cTn id="7186" presetID="1" presetClass="exit" presetSubtype="0" fill="hold" grpId="5" nodeType="withEffect">
                                  <p:stCondLst>
                                    <p:cond delay="0"/>
                                  </p:stCondLst>
                                  <p:childTnLst>
                                    <p:set>
                                      <p:cBhvr>
                                        <p:cTn id="7187" dur="1" fill="hold">
                                          <p:stCondLst>
                                            <p:cond delay="0"/>
                                          </p:stCondLst>
                                        </p:cTn>
                                        <p:tgtEl>
                                          <p:spTgt spid="347"/>
                                        </p:tgtEl>
                                        <p:attrNameLst>
                                          <p:attrName>style.visibility</p:attrName>
                                        </p:attrNameLst>
                                      </p:cBhvr>
                                      <p:to>
                                        <p:strVal val="hidden"/>
                                      </p:to>
                                    </p:set>
                                  </p:childTnLst>
                                </p:cTn>
                              </p:par>
                              <p:par>
                                <p:cTn id="7188" presetID="1" presetClass="exit" presetSubtype="0" fill="hold" grpId="5" nodeType="withEffect">
                                  <p:stCondLst>
                                    <p:cond delay="0"/>
                                  </p:stCondLst>
                                  <p:childTnLst>
                                    <p:set>
                                      <p:cBhvr>
                                        <p:cTn id="7189" dur="1" fill="hold">
                                          <p:stCondLst>
                                            <p:cond delay="0"/>
                                          </p:stCondLst>
                                        </p:cTn>
                                        <p:tgtEl>
                                          <p:spTgt spid="350"/>
                                        </p:tgtEl>
                                        <p:attrNameLst>
                                          <p:attrName>style.visibility</p:attrName>
                                        </p:attrNameLst>
                                      </p:cBhvr>
                                      <p:to>
                                        <p:strVal val="hidden"/>
                                      </p:to>
                                    </p:set>
                                  </p:childTnLst>
                                </p:cTn>
                              </p:par>
                              <p:par>
                                <p:cTn id="7190" presetID="1" presetClass="exit" presetSubtype="0" fill="hold" grpId="5" nodeType="withEffect">
                                  <p:stCondLst>
                                    <p:cond delay="0"/>
                                  </p:stCondLst>
                                  <p:childTnLst>
                                    <p:set>
                                      <p:cBhvr>
                                        <p:cTn id="7191" dur="1" fill="hold">
                                          <p:stCondLst>
                                            <p:cond delay="0"/>
                                          </p:stCondLst>
                                        </p:cTn>
                                        <p:tgtEl>
                                          <p:spTgt spid="349"/>
                                        </p:tgtEl>
                                        <p:attrNameLst>
                                          <p:attrName>style.visibility</p:attrName>
                                        </p:attrNameLst>
                                      </p:cBhvr>
                                      <p:to>
                                        <p:strVal val="hidden"/>
                                      </p:to>
                                    </p:set>
                                  </p:childTnLst>
                                </p:cTn>
                              </p:par>
                              <p:par>
                                <p:cTn id="7192" presetID="1" presetClass="exit" presetSubtype="0" fill="hold" grpId="5" nodeType="withEffect">
                                  <p:stCondLst>
                                    <p:cond delay="0"/>
                                  </p:stCondLst>
                                  <p:childTnLst>
                                    <p:set>
                                      <p:cBhvr>
                                        <p:cTn id="7193" dur="1" fill="hold">
                                          <p:stCondLst>
                                            <p:cond delay="0"/>
                                          </p:stCondLst>
                                        </p:cTn>
                                        <p:tgtEl>
                                          <p:spTgt spid="352"/>
                                        </p:tgtEl>
                                        <p:attrNameLst>
                                          <p:attrName>style.visibility</p:attrName>
                                        </p:attrNameLst>
                                      </p:cBhvr>
                                      <p:to>
                                        <p:strVal val="hidden"/>
                                      </p:to>
                                    </p:set>
                                  </p:childTnLst>
                                </p:cTn>
                              </p:par>
                              <p:par>
                                <p:cTn id="7194" presetID="1" presetClass="exit" presetSubtype="0" fill="hold" grpId="5" nodeType="withEffect">
                                  <p:stCondLst>
                                    <p:cond delay="0"/>
                                  </p:stCondLst>
                                  <p:childTnLst>
                                    <p:set>
                                      <p:cBhvr>
                                        <p:cTn id="7195" dur="1" fill="hold">
                                          <p:stCondLst>
                                            <p:cond delay="0"/>
                                          </p:stCondLst>
                                        </p:cTn>
                                        <p:tgtEl>
                                          <p:spTgt spid="351"/>
                                        </p:tgtEl>
                                        <p:attrNameLst>
                                          <p:attrName>style.visibility</p:attrName>
                                        </p:attrNameLst>
                                      </p:cBhvr>
                                      <p:to>
                                        <p:strVal val="hidden"/>
                                      </p:to>
                                    </p:set>
                                  </p:childTnLst>
                                </p:cTn>
                              </p:par>
                              <p:par>
                                <p:cTn id="7196" presetID="1" presetClass="exit" presetSubtype="0" fill="hold" grpId="5" nodeType="withEffect">
                                  <p:stCondLst>
                                    <p:cond delay="0"/>
                                  </p:stCondLst>
                                  <p:childTnLst>
                                    <p:set>
                                      <p:cBhvr>
                                        <p:cTn id="7197" dur="1" fill="hold">
                                          <p:stCondLst>
                                            <p:cond delay="0"/>
                                          </p:stCondLst>
                                        </p:cTn>
                                        <p:tgtEl>
                                          <p:spTgt spid="353"/>
                                        </p:tgtEl>
                                        <p:attrNameLst>
                                          <p:attrName>style.visibility</p:attrName>
                                        </p:attrNameLst>
                                      </p:cBhvr>
                                      <p:to>
                                        <p:strVal val="hidden"/>
                                      </p:to>
                                    </p:set>
                                  </p:childTnLst>
                                </p:cTn>
                              </p:par>
                              <p:par>
                                <p:cTn id="7198" presetID="1" presetClass="exit" presetSubtype="0" fill="hold" grpId="5" nodeType="withEffect">
                                  <p:stCondLst>
                                    <p:cond delay="0"/>
                                  </p:stCondLst>
                                  <p:childTnLst>
                                    <p:set>
                                      <p:cBhvr>
                                        <p:cTn id="7199" dur="1" fill="hold">
                                          <p:stCondLst>
                                            <p:cond delay="0"/>
                                          </p:stCondLst>
                                        </p:cTn>
                                        <p:tgtEl>
                                          <p:spTgt spid="354"/>
                                        </p:tgtEl>
                                        <p:attrNameLst>
                                          <p:attrName>style.visibility</p:attrName>
                                        </p:attrNameLst>
                                      </p:cBhvr>
                                      <p:to>
                                        <p:strVal val="hidden"/>
                                      </p:to>
                                    </p:set>
                                  </p:childTnLst>
                                </p:cTn>
                              </p:par>
                              <p:par>
                                <p:cTn id="7200" presetID="1" presetClass="exit" presetSubtype="0" fill="hold" grpId="5" nodeType="withEffect">
                                  <p:stCondLst>
                                    <p:cond delay="0"/>
                                  </p:stCondLst>
                                  <p:childTnLst>
                                    <p:set>
                                      <p:cBhvr>
                                        <p:cTn id="7201" dur="1" fill="hold">
                                          <p:stCondLst>
                                            <p:cond delay="0"/>
                                          </p:stCondLst>
                                        </p:cTn>
                                        <p:tgtEl>
                                          <p:spTgt spid="356"/>
                                        </p:tgtEl>
                                        <p:attrNameLst>
                                          <p:attrName>style.visibility</p:attrName>
                                        </p:attrNameLst>
                                      </p:cBhvr>
                                      <p:to>
                                        <p:strVal val="hidden"/>
                                      </p:to>
                                    </p:set>
                                  </p:childTnLst>
                                </p:cTn>
                              </p:par>
                              <p:par>
                                <p:cTn id="7202" presetID="1" presetClass="exit" presetSubtype="0" fill="hold" grpId="5" nodeType="withEffect">
                                  <p:stCondLst>
                                    <p:cond delay="0"/>
                                  </p:stCondLst>
                                  <p:childTnLst>
                                    <p:set>
                                      <p:cBhvr>
                                        <p:cTn id="7203" dur="1" fill="hold">
                                          <p:stCondLst>
                                            <p:cond delay="0"/>
                                          </p:stCondLst>
                                        </p:cTn>
                                        <p:tgtEl>
                                          <p:spTgt spid="355"/>
                                        </p:tgtEl>
                                        <p:attrNameLst>
                                          <p:attrName>style.visibility</p:attrName>
                                        </p:attrNameLst>
                                      </p:cBhvr>
                                      <p:to>
                                        <p:strVal val="hidden"/>
                                      </p:to>
                                    </p:set>
                                  </p:childTnLst>
                                </p:cTn>
                              </p:par>
                              <p:par>
                                <p:cTn id="7204" presetID="1" presetClass="exit" presetSubtype="0" fill="hold" grpId="5" nodeType="withEffect">
                                  <p:stCondLst>
                                    <p:cond delay="0"/>
                                  </p:stCondLst>
                                  <p:childTnLst>
                                    <p:set>
                                      <p:cBhvr>
                                        <p:cTn id="7205" dur="1" fill="hold">
                                          <p:stCondLst>
                                            <p:cond delay="0"/>
                                          </p:stCondLst>
                                        </p:cTn>
                                        <p:tgtEl>
                                          <p:spTgt spid="358"/>
                                        </p:tgtEl>
                                        <p:attrNameLst>
                                          <p:attrName>style.visibility</p:attrName>
                                        </p:attrNameLst>
                                      </p:cBhvr>
                                      <p:to>
                                        <p:strVal val="hidden"/>
                                      </p:to>
                                    </p:set>
                                  </p:childTnLst>
                                </p:cTn>
                              </p:par>
                              <p:par>
                                <p:cTn id="7206" presetID="1" presetClass="exit" presetSubtype="0" fill="hold" grpId="5" nodeType="withEffect">
                                  <p:stCondLst>
                                    <p:cond delay="0"/>
                                  </p:stCondLst>
                                  <p:childTnLst>
                                    <p:set>
                                      <p:cBhvr>
                                        <p:cTn id="7207" dur="1" fill="hold">
                                          <p:stCondLst>
                                            <p:cond delay="0"/>
                                          </p:stCondLst>
                                        </p:cTn>
                                        <p:tgtEl>
                                          <p:spTgt spid="357"/>
                                        </p:tgtEl>
                                        <p:attrNameLst>
                                          <p:attrName>style.visibility</p:attrName>
                                        </p:attrNameLst>
                                      </p:cBhvr>
                                      <p:to>
                                        <p:strVal val="hidden"/>
                                      </p:to>
                                    </p:set>
                                  </p:childTnLst>
                                </p:cTn>
                              </p:par>
                              <p:par>
                                <p:cTn id="7208" presetID="1" presetClass="exit" presetSubtype="0" fill="hold" grpId="5" nodeType="withEffect">
                                  <p:stCondLst>
                                    <p:cond delay="0"/>
                                  </p:stCondLst>
                                  <p:childTnLst>
                                    <p:set>
                                      <p:cBhvr>
                                        <p:cTn id="7209" dur="1" fill="hold">
                                          <p:stCondLst>
                                            <p:cond delay="0"/>
                                          </p:stCondLst>
                                        </p:cTn>
                                        <p:tgtEl>
                                          <p:spTgt spid="360"/>
                                        </p:tgtEl>
                                        <p:attrNameLst>
                                          <p:attrName>style.visibility</p:attrName>
                                        </p:attrNameLst>
                                      </p:cBhvr>
                                      <p:to>
                                        <p:strVal val="hidden"/>
                                      </p:to>
                                    </p:set>
                                  </p:childTnLst>
                                </p:cTn>
                              </p:par>
                              <p:par>
                                <p:cTn id="7210" presetID="1" presetClass="exit" presetSubtype="0" fill="hold" grpId="5" nodeType="withEffect">
                                  <p:stCondLst>
                                    <p:cond delay="0"/>
                                  </p:stCondLst>
                                  <p:childTnLst>
                                    <p:set>
                                      <p:cBhvr>
                                        <p:cTn id="7211" dur="1" fill="hold">
                                          <p:stCondLst>
                                            <p:cond delay="0"/>
                                          </p:stCondLst>
                                        </p:cTn>
                                        <p:tgtEl>
                                          <p:spTgt spid="359"/>
                                        </p:tgtEl>
                                        <p:attrNameLst>
                                          <p:attrName>style.visibility</p:attrName>
                                        </p:attrNameLst>
                                      </p:cBhvr>
                                      <p:to>
                                        <p:strVal val="hidden"/>
                                      </p:to>
                                    </p:set>
                                  </p:childTnLst>
                                </p:cTn>
                              </p:par>
                              <p:par>
                                <p:cTn id="7212" presetID="1" presetClass="exit" presetSubtype="0" fill="hold" grpId="5" nodeType="withEffect">
                                  <p:stCondLst>
                                    <p:cond delay="0"/>
                                  </p:stCondLst>
                                  <p:childTnLst>
                                    <p:set>
                                      <p:cBhvr>
                                        <p:cTn id="7213" dur="1" fill="hold">
                                          <p:stCondLst>
                                            <p:cond delay="0"/>
                                          </p:stCondLst>
                                        </p:cTn>
                                        <p:tgtEl>
                                          <p:spTgt spid="362"/>
                                        </p:tgtEl>
                                        <p:attrNameLst>
                                          <p:attrName>style.visibility</p:attrName>
                                        </p:attrNameLst>
                                      </p:cBhvr>
                                      <p:to>
                                        <p:strVal val="hidden"/>
                                      </p:to>
                                    </p:set>
                                  </p:childTnLst>
                                </p:cTn>
                              </p:par>
                              <p:par>
                                <p:cTn id="7214" presetID="1" presetClass="exit" presetSubtype="0" fill="hold" grpId="5" nodeType="withEffect">
                                  <p:stCondLst>
                                    <p:cond delay="0"/>
                                  </p:stCondLst>
                                  <p:childTnLst>
                                    <p:set>
                                      <p:cBhvr>
                                        <p:cTn id="7215" dur="1" fill="hold">
                                          <p:stCondLst>
                                            <p:cond delay="0"/>
                                          </p:stCondLst>
                                        </p:cTn>
                                        <p:tgtEl>
                                          <p:spTgt spid="361"/>
                                        </p:tgtEl>
                                        <p:attrNameLst>
                                          <p:attrName>style.visibility</p:attrName>
                                        </p:attrNameLst>
                                      </p:cBhvr>
                                      <p:to>
                                        <p:strVal val="hidden"/>
                                      </p:to>
                                    </p:set>
                                  </p:childTnLst>
                                </p:cTn>
                              </p:par>
                              <p:par>
                                <p:cTn id="7216" presetID="1" presetClass="exit" presetSubtype="0" fill="hold" grpId="5" nodeType="withEffect">
                                  <p:stCondLst>
                                    <p:cond delay="0"/>
                                  </p:stCondLst>
                                  <p:childTnLst>
                                    <p:set>
                                      <p:cBhvr>
                                        <p:cTn id="7217" dur="1" fill="hold">
                                          <p:stCondLst>
                                            <p:cond delay="0"/>
                                          </p:stCondLst>
                                        </p:cTn>
                                        <p:tgtEl>
                                          <p:spTgt spid="364"/>
                                        </p:tgtEl>
                                        <p:attrNameLst>
                                          <p:attrName>style.visibility</p:attrName>
                                        </p:attrNameLst>
                                      </p:cBhvr>
                                      <p:to>
                                        <p:strVal val="hidden"/>
                                      </p:to>
                                    </p:set>
                                  </p:childTnLst>
                                </p:cTn>
                              </p:par>
                              <p:par>
                                <p:cTn id="7218" presetID="1" presetClass="exit" presetSubtype="0" fill="hold" grpId="5" nodeType="withEffect">
                                  <p:stCondLst>
                                    <p:cond delay="0"/>
                                  </p:stCondLst>
                                  <p:childTnLst>
                                    <p:set>
                                      <p:cBhvr>
                                        <p:cTn id="7219" dur="1" fill="hold">
                                          <p:stCondLst>
                                            <p:cond delay="0"/>
                                          </p:stCondLst>
                                        </p:cTn>
                                        <p:tgtEl>
                                          <p:spTgt spid="363"/>
                                        </p:tgtEl>
                                        <p:attrNameLst>
                                          <p:attrName>style.visibility</p:attrName>
                                        </p:attrNameLst>
                                      </p:cBhvr>
                                      <p:to>
                                        <p:strVal val="hidden"/>
                                      </p:to>
                                    </p:set>
                                  </p:childTnLst>
                                </p:cTn>
                              </p:par>
                              <p:par>
                                <p:cTn id="7220" presetID="1" presetClass="exit" presetSubtype="0" fill="hold" grpId="5" nodeType="withEffect">
                                  <p:stCondLst>
                                    <p:cond delay="0"/>
                                  </p:stCondLst>
                                  <p:childTnLst>
                                    <p:set>
                                      <p:cBhvr>
                                        <p:cTn id="7221" dur="1" fill="hold">
                                          <p:stCondLst>
                                            <p:cond delay="0"/>
                                          </p:stCondLst>
                                        </p:cTn>
                                        <p:tgtEl>
                                          <p:spTgt spid="366"/>
                                        </p:tgtEl>
                                        <p:attrNameLst>
                                          <p:attrName>style.visibility</p:attrName>
                                        </p:attrNameLst>
                                      </p:cBhvr>
                                      <p:to>
                                        <p:strVal val="hidden"/>
                                      </p:to>
                                    </p:set>
                                  </p:childTnLst>
                                </p:cTn>
                              </p:par>
                              <p:par>
                                <p:cTn id="7222" presetID="1" presetClass="exit" presetSubtype="0" fill="hold" grpId="5" nodeType="withEffect">
                                  <p:stCondLst>
                                    <p:cond delay="0"/>
                                  </p:stCondLst>
                                  <p:childTnLst>
                                    <p:set>
                                      <p:cBhvr>
                                        <p:cTn id="7223" dur="1" fill="hold">
                                          <p:stCondLst>
                                            <p:cond delay="0"/>
                                          </p:stCondLst>
                                        </p:cTn>
                                        <p:tgtEl>
                                          <p:spTgt spid="365"/>
                                        </p:tgtEl>
                                        <p:attrNameLst>
                                          <p:attrName>style.visibility</p:attrName>
                                        </p:attrNameLst>
                                      </p:cBhvr>
                                      <p:to>
                                        <p:strVal val="hidden"/>
                                      </p:to>
                                    </p:set>
                                  </p:childTnLst>
                                </p:cTn>
                              </p:par>
                              <p:par>
                                <p:cTn id="7224" presetID="1" presetClass="exit" presetSubtype="0" fill="hold" grpId="5" nodeType="withEffect">
                                  <p:stCondLst>
                                    <p:cond delay="0"/>
                                  </p:stCondLst>
                                  <p:childTnLst>
                                    <p:set>
                                      <p:cBhvr>
                                        <p:cTn id="7225" dur="1" fill="hold">
                                          <p:stCondLst>
                                            <p:cond delay="0"/>
                                          </p:stCondLst>
                                        </p:cTn>
                                        <p:tgtEl>
                                          <p:spTgt spid="368"/>
                                        </p:tgtEl>
                                        <p:attrNameLst>
                                          <p:attrName>style.visibility</p:attrName>
                                        </p:attrNameLst>
                                      </p:cBhvr>
                                      <p:to>
                                        <p:strVal val="hidden"/>
                                      </p:to>
                                    </p:set>
                                  </p:childTnLst>
                                </p:cTn>
                              </p:par>
                              <p:par>
                                <p:cTn id="7226" presetID="1" presetClass="exit" presetSubtype="0" fill="hold" grpId="5" nodeType="withEffect">
                                  <p:stCondLst>
                                    <p:cond delay="0"/>
                                  </p:stCondLst>
                                  <p:childTnLst>
                                    <p:set>
                                      <p:cBhvr>
                                        <p:cTn id="7227" dur="1" fill="hold">
                                          <p:stCondLst>
                                            <p:cond delay="0"/>
                                          </p:stCondLst>
                                        </p:cTn>
                                        <p:tgtEl>
                                          <p:spTgt spid="367"/>
                                        </p:tgtEl>
                                        <p:attrNameLst>
                                          <p:attrName>style.visibility</p:attrName>
                                        </p:attrNameLst>
                                      </p:cBhvr>
                                      <p:to>
                                        <p:strVal val="hidden"/>
                                      </p:to>
                                    </p:set>
                                  </p:childTnLst>
                                </p:cTn>
                              </p:par>
                              <p:par>
                                <p:cTn id="7228" presetID="1" presetClass="exit" presetSubtype="0" fill="hold" grpId="5" nodeType="withEffect">
                                  <p:stCondLst>
                                    <p:cond delay="0"/>
                                  </p:stCondLst>
                                  <p:childTnLst>
                                    <p:set>
                                      <p:cBhvr>
                                        <p:cTn id="7229" dur="1" fill="hold">
                                          <p:stCondLst>
                                            <p:cond delay="0"/>
                                          </p:stCondLst>
                                        </p:cTn>
                                        <p:tgtEl>
                                          <p:spTgt spid="370"/>
                                        </p:tgtEl>
                                        <p:attrNameLst>
                                          <p:attrName>style.visibility</p:attrName>
                                        </p:attrNameLst>
                                      </p:cBhvr>
                                      <p:to>
                                        <p:strVal val="hidden"/>
                                      </p:to>
                                    </p:set>
                                  </p:childTnLst>
                                </p:cTn>
                              </p:par>
                              <p:par>
                                <p:cTn id="7230" presetID="1" presetClass="exit" presetSubtype="0" fill="hold" grpId="5" nodeType="withEffect">
                                  <p:stCondLst>
                                    <p:cond delay="0"/>
                                  </p:stCondLst>
                                  <p:childTnLst>
                                    <p:set>
                                      <p:cBhvr>
                                        <p:cTn id="7231" dur="1" fill="hold">
                                          <p:stCondLst>
                                            <p:cond delay="0"/>
                                          </p:stCondLst>
                                        </p:cTn>
                                        <p:tgtEl>
                                          <p:spTgt spid="369"/>
                                        </p:tgtEl>
                                        <p:attrNameLst>
                                          <p:attrName>style.visibility</p:attrName>
                                        </p:attrNameLst>
                                      </p:cBhvr>
                                      <p:to>
                                        <p:strVal val="hidden"/>
                                      </p:to>
                                    </p:set>
                                  </p:childTnLst>
                                </p:cTn>
                              </p:par>
                              <p:par>
                                <p:cTn id="7232" presetID="1" presetClass="exit" presetSubtype="0" fill="hold" grpId="5" nodeType="withEffect">
                                  <p:stCondLst>
                                    <p:cond delay="0"/>
                                  </p:stCondLst>
                                  <p:childTnLst>
                                    <p:set>
                                      <p:cBhvr>
                                        <p:cTn id="7233" dur="1" fill="hold">
                                          <p:stCondLst>
                                            <p:cond delay="0"/>
                                          </p:stCondLst>
                                        </p:cTn>
                                        <p:tgtEl>
                                          <p:spTgt spid="372"/>
                                        </p:tgtEl>
                                        <p:attrNameLst>
                                          <p:attrName>style.visibility</p:attrName>
                                        </p:attrNameLst>
                                      </p:cBhvr>
                                      <p:to>
                                        <p:strVal val="hidden"/>
                                      </p:to>
                                    </p:set>
                                  </p:childTnLst>
                                </p:cTn>
                              </p:par>
                              <p:par>
                                <p:cTn id="7234" presetID="1" presetClass="exit" presetSubtype="0" fill="hold" grpId="5" nodeType="withEffect">
                                  <p:stCondLst>
                                    <p:cond delay="0"/>
                                  </p:stCondLst>
                                  <p:childTnLst>
                                    <p:set>
                                      <p:cBhvr>
                                        <p:cTn id="7235" dur="1" fill="hold">
                                          <p:stCondLst>
                                            <p:cond delay="0"/>
                                          </p:stCondLst>
                                        </p:cTn>
                                        <p:tgtEl>
                                          <p:spTgt spid="371"/>
                                        </p:tgtEl>
                                        <p:attrNameLst>
                                          <p:attrName>style.visibility</p:attrName>
                                        </p:attrNameLst>
                                      </p:cBhvr>
                                      <p:to>
                                        <p:strVal val="hidden"/>
                                      </p:to>
                                    </p:set>
                                  </p:childTnLst>
                                </p:cTn>
                              </p:par>
                              <p:par>
                                <p:cTn id="7236" presetID="1" presetClass="exit" presetSubtype="0" fill="hold" grpId="5" nodeType="withEffect">
                                  <p:stCondLst>
                                    <p:cond delay="0"/>
                                  </p:stCondLst>
                                  <p:childTnLst>
                                    <p:set>
                                      <p:cBhvr>
                                        <p:cTn id="7237" dur="1" fill="hold">
                                          <p:stCondLst>
                                            <p:cond delay="0"/>
                                          </p:stCondLst>
                                        </p:cTn>
                                        <p:tgtEl>
                                          <p:spTgt spid="373"/>
                                        </p:tgtEl>
                                        <p:attrNameLst>
                                          <p:attrName>style.visibility</p:attrName>
                                        </p:attrNameLst>
                                      </p:cBhvr>
                                      <p:to>
                                        <p:strVal val="hidden"/>
                                      </p:to>
                                    </p:set>
                                  </p:childTnLst>
                                </p:cTn>
                              </p:par>
                              <p:par>
                                <p:cTn id="7238" presetID="1" presetClass="exit" presetSubtype="0" fill="hold" grpId="5" nodeType="withEffect">
                                  <p:stCondLst>
                                    <p:cond delay="0"/>
                                  </p:stCondLst>
                                  <p:childTnLst>
                                    <p:set>
                                      <p:cBhvr>
                                        <p:cTn id="7239" dur="1" fill="hold">
                                          <p:stCondLst>
                                            <p:cond delay="0"/>
                                          </p:stCondLst>
                                        </p:cTn>
                                        <p:tgtEl>
                                          <p:spTgt spid="374"/>
                                        </p:tgtEl>
                                        <p:attrNameLst>
                                          <p:attrName>style.visibility</p:attrName>
                                        </p:attrNameLst>
                                      </p:cBhvr>
                                      <p:to>
                                        <p:strVal val="hidden"/>
                                      </p:to>
                                    </p:set>
                                  </p:childTnLst>
                                </p:cTn>
                              </p:par>
                              <p:par>
                                <p:cTn id="7240" presetID="1" presetClass="exit" presetSubtype="0" fill="hold" grpId="5" nodeType="withEffect">
                                  <p:stCondLst>
                                    <p:cond delay="0"/>
                                  </p:stCondLst>
                                  <p:childTnLst>
                                    <p:set>
                                      <p:cBhvr>
                                        <p:cTn id="7241" dur="1" fill="hold">
                                          <p:stCondLst>
                                            <p:cond delay="0"/>
                                          </p:stCondLst>
                                        </p:cTn>
                                        <p:tgtEl>
                                          <p:spTgt spid="376"/>
                                        </p:tgtEl>
                                        <p:attrNameLst>
                                          <p:attrName>style.visibility</p:attrName>
                                        </p:attrNameLst>
                                      </p:cBhvr>
                                      <p:to>
                                        <p:strVal val="hidden"/>
                                      </p:to>
                                    </p:set>
                                  </p:childTnLst>
                                </p:cTn>
                              </p:par>
                              <p:par>
                                <p:cTn id="7242" presetID="1" presetClass="exit" presetSubtype="0" fill="hold" grpId="5" nodeType="withEffect">
                                  <p:stCondLst>
                                    <p:cond delay="0"/>
                                  </p:stCondLst>
                                  <p:childTnLst>
                                    <p:set>
                                      <p:cBhvr>
                                        <p:cTn id="7243" dur="1" fill="hold">
                                          <p:stCondLst>
                                            <p:cond delay="0"/>
                                          </p:stCondLst>
                                        </p:cTn>
                                        <p:tgtEl>
                                          <p:spTgt spid="375"/>
                                        </p:tgtEl>
                                        <p:attrNameLst>
                                          <p:attrName>style.visibility</p:attrName>
                                        </p:attrNameLst>
                                      </p:cBhvr>
                                      <p:to>
                                        <p:strVal val="hidden"/>
                                      </p:to>
                                    </p:set>
                                  </p:childTnLst>
                                </p:cTn>
                              </p:par>
                              <p:par>
                                <p:cTn id="7244" presetID="1" presetClass="exit" presetSubtype="0" fill="hold" grpId="5" nodeType="withEffect">
                                  <p:stCondLst>
                                    <p:cond delay="0"/>
                                  </p:stCondLst>
                                  <p:childTnLst>
                                    <p:set>
                                      <p:cBhvr>
                                        <p:cTn id="7245" dur="1" fill="hold">
                                          <p:stCondLst>
                                            <p:cond delay="0"/>
                                          </p:stCondLst>
                                        </p:cTn>
                                        <p:tgtEl>
                                          <p:spTgt spid="378"/>
                                        </p:tgtEl>
                                        <p:attrNameLst>
                                          <p:attrName>style.visibility</p:attrName>
                                        </p:attrNameLst>
                                      </p:cBhvr>
                                      <p:to>
                                        <p:strVal val="hidden"/>
                                      </p:to>
                                    </p:set>
                                  </p:childTnLst>
                                </p:cTn>
                              </p:par>
                              <p:par>
                                <p:cTn id="7246" presetID="1" presetClass="exit" presetSubtype="0" fill="hold" grpId="5" nodeType="withEffect">
                                  <p:stCondLst>
                                    <p:cond delay="0"/>
                                  </p:stCondLst>
                                  <p:childTnLst>
                                    <p:set>
                                      <p:cBhvr>
                                        <p:cTn id="7247" dur="1" fill="hold">
                                          <p:stCondLst>
                                            <p:cond delay="0"/>
                                          </p:stCondLst>
                                        </p:cTn>
                                        <p:tgtEl>
                                          <p:spTgt spid="377"/>
                                        </p:tgtEl>
                                        <p:attrNameLst>
                                          <p:attrName>style.visibility</p:attrName>
                                        </p:attrNameLst>
                                      </p:cBhvr>
                                      <p:to>
                                        <p:strVal val="hidden"/>
                                      </p:to>
                                    </p:set>
                                  </p:childTnLst>
                                </p:cTn>
                              </p:par>
                              <p:par>
                                <p:cTn id="7248" presetID="1" presetClass="exit" presetSubtype="0" fill="hold" grpId="5" nodeType="withEffect">
                                  <p:stCondLst>
                                    <p:cond delay="0"/>
                                  </p:stCondLst>
                                  <p:childTnLst>
                                    <p:set>
                                      <p:cBhvr>
                                        <p:cTn id="7249" dur="1" fill="hold">
                                          <p:stCondLst>
                                            <p:cond delay="0"/>
                                          </p:stCondLst>
                                        </p:cTn>
                                        <p:tgtEl>
                                          <p:spTgt spid="380"/>
                                        </p:tgtEl>
                                        <p:attrNameLst>
                                          <p:attrName>style.visibility</p:attrName>
                                        </p:attrNameLst>
                                      </p:cBhvr>
                                      <p:to>
                                        <p:strVal val="hidden"/>
                                      </p:to>
                                    </p:set>
                                  </p:childTnLst>
                                </p:cTn>
                              </p:par>
                              <p:par>
                                <p:cTn id="7250" presetID="1" presetClass="exit" presetSubtype="0" fill="hold" grpId="5" nodeType="withEffect">
                                  <p:stCondLst>
                                    <p:cond delay="0"/>
                                  </p:stCondLst>
                                  <p:childTnLst>
                                    <p:set>
                                      <p:cBhvr>
                                        <p:cTn id="7251" dur="1" fill="hold">
                                          <p:stCondLst>
                                            <p:cond delay="0"/>
                                          </p:stCondLst>
                                        </p:cTn>
                                        <p:tgtEl>
                                          <p:spTgt spid="379"/>
                                        </p:tgtEl>
                                        <p:attrNameLst>
                                          <p:attrName>style.visibility</p:attrName>
                                        </p:attrNameLst>
                                      </p:cBhvr>
                                      <p:to>
                                        <p:strVal val="hidden"/>
                                      </p:to>
                                    </p:set>
                                  </p:childTnLst>
                                </p:cTn>
                              </p:par>
                              <p:par>
                                <p:cTn id="7252" presetID="1" presetClass="exit" presetSubtype="0" fill="hold" grpId="5" nodeType="withEffect">
                                  <p:stCondLst>
                                    <p:cond delay="0"/>
                                  </p:stCondLst>
                                  <p:childTnLst>
                                    <p:set>
                                      <p:cBhvr>
                                        <p:cTn id="7253" dur="1" fill="hold">
                                          <p:stCondLst>
                                            <p:cond delay="0"/>
                                          </p:stCondLst>
                                        </p:cTn>
                                        <p:tgtEl>
                                          <p:spTgt spid="382"/>
                                        </p:tgtEl>
                                        <p:attrNameLst>
                                          <p:attrName>style.visibility</p:attrName>
                                        </p:attrNameLst>
                                      </p:cBhvr>
                                      <p:to>
                                        <p:strVal val="hidden"/>
                                      </p:to>
                                    </p:set>
                                  </p:childTnLst>
                                </p:cTn>
                              </p:par>
                              <p:par>
                                <p:cTn id="7254" presetID="1" presetClass="exit" presetSubtype="0" fill="hold" grpId="5" nodeType="withEffect">
                                  <p:stCondLst>
                                    <p:cond delay="0"/>
                                  </p:stCondLst>
                                  <p:childTnLst>
                                    <p:set>
                                      <p:cBhvr>
                                        <p:cTn id="7255" dur="1" fill="hold">
                                          <p:stCondLst>
                                            <p:cond delay="0"/>
                                          </p:stCondLst>
                                        </p:cTn>
                                        <p:tgtEl>
                                          <p:spTgt spid="381"/>
                                        </p:tgtEl>
                                        <p:attrNameLst>
                                          <p:attrName>style.visibility</p:attrName>
                                        </p:attrNameLst>
                                      </p:cBhvr>
                                      <p:to>
                                        <p:strVal val="hidden"/>
                                      </p:to>
                                    </p:set>
                                  </p:childTnLst>
                                </p:cTn>
                              </p:par>
                              <p:par>
                                <p:cTn id="7256" presetID="1" presetClass="exit" presetSubtype="0" fill="hold" grpId="5" nodeType="withEffect">
                                  <p:stCondLst>
                                    <p:cond delay="0"/>
                                  </p:stCondLst>
                                  <p:childTnLst>
                                    <p:set>
                                      <p:cBhvr>
                                        <p:cTn id="7257" dur="1" fill="hold">
                                          <p:stCondLst>
                                            <p:cond delay="0"/>
                                          </p:stCondLst>
                                        </p:cTn>
                                        <p:tgtEl>
                                          <p:spTgt spid="384"/>
                                        </p:tgtEl>
                                        <p:attrNameLst>
                                          <p:attrName>style.visibility</p:attrName>
                                        </p:attrNameLst>
                                      </p:cBhvr>
                                      <p:to>
                                        <p:strVal val="hidden"/>
                                      </p:to>
                                    </p:set>
                                  </p:childTnLst>
                                </p:cTn>
                              </p:par>
                              <p:par>
                                <p:cTn id="7258" presetID="1" presetClass="exit" presetSubtype="0" fill="hold" grpId="5" nodeType="withEffect">
                                  <p:stCondLst>
                                    <p:cond delay="0"/>
                                  </p:stCondLst>
                                  <p:childTnLst>
                                    <p:set>
                                      <p:cBhvr>
                                        <p:cTn id="7259" dur="1" fill="hold">
                                          <p:stCondLst>
                                            <p:cond delay="0"/>
                                          </p:stCondLst>
                                        </p:cTn>
                                        <p:tgtEl>
                                          <p:spTgt spid="383"/>
                                        </p:tgtEl>
                                        <p:attrNameLst>
                                          <p:attrName>style.visibility</p:attrName>
                                        </p:attrNameLst>
                                      </p:cBhvr>
                                      <p:to>
                                        <p:strVal val="hidden"/>
                                      </p:to>
                                    </p:set>
                                  </p:childTnLst>
                                </p:cTn>
                              </p:par>
                              <p:par>
                                <p:cTn id="7260" presetID="1" presetClass="exit" presetSubtype="0" fill="hold" grpId="5" nodeType="withEffect">
                                  <p:stCondLst>
                                    <p:cond delay="0"/>
                                  </p:stCondLst>
                                  <p:childTnLst>
                                    <p:set>
                                      <p:cBhvr>
                                        <p:cTn id="7261" dur="1" fill="hold">
                                          <p:stCondLst>
                                            <p:cond delay="0"/>
                                          </p:stCondLst>
                                        </p:cTn>
                                        <p:tgtEl>
                                          <p:spTgt spid="386"/>
                                        </p:tgtEl>
                                        <p:attrNameLst>
                                          <p:attrName>style.visibility</p:attrName>
                                        </p:attrNameLst>
                                      </p:cBhvr>
                                      <p:to>
                                        <p:strVal val="hidden"/>
                                      </p:to>
                                    </p:set>
                                  </p:childTnLst>
                                </p:cTn>
                              </p:par>
                              <p:par>
                                <p:cTn id="7262" presetID="1" presetClass="exit" presetSubtype="0" fill="hold" grpId="5" nodeType="withEffect">
                                  <p:stCondLst>
                                    <p:cond delay="0"/>
                                  </p:stCondLst>
                                  <p:childTnLst>
                                    <p:set>
                                      <p:cBhvr>
                                        <p:cTn id="7263" dur="1" fill="hold">
                                          <p:stCondLst>
                                            <p:cond delay="0"/>
                                          </p:stCondLst>
                                        </p:cTn>
                                        <p:tgtEl>
                                          <p:spTgt spid="385"/>
                                        </p:tgtEl>
                                        <p:attrNameLst>
                                          <p:attrName>style.visibility</p:attrName>
                                        </p:attrNameLst>
                                      </p:cBhvr>
                                      <p:to>
                                        <p:strVal val="hidden"/>
                                      </p:to>
                                    </p:set>
                                  </p:childTnLst>
                                </p:cTn>
                              </p:par>
                              <p:par>
                                <p:cTn id="7264" presetID="1" presetClass="exit" presetSubtype="0" fill="hold" grpId="5" nodeType="withEffect">
                                  <p:stCondLst>
                                    <p:cond delay="0"/>
                                  </p:stCondLst>
                                  <p:childTnLst>
                                    <p:set>
                                      <p:cBhvr>
                                        <p:cTn id="7265" dur="1" fill="hold">
                                          <p:stCondLst>
                                            <p:cond delay="0"/>
                                          </p:stCondLst>
                                        </p:cTn>
                                        <p:tgtEl>
                                          <p:spTgt spid="388"/>
                                        </p:tgtEl>
                                        <p:attrNameLst>
                                          <p:attrName>style.visibility</p:attrName>
                                        </p:attrNameLst>
                                      </p:cBhvr>
                                      <p:to>
                                        <p:strVal val="hidden"/>
                                      </p:to>
                                    </p:set>
                                  </p:childTnLst>
                                </p:cTn>
                              </p:par>
                              <p:par>
                                <p:cTn id="7266" presetID="1" presetClass="exit" presetSubtype="0" fill="hold" grpId="5" nodeType="withEffect">
                                  <p:stCondLst>
                                    <p:cond delay="0"/>
                                  </p:stCondLst>
                                  <p:childTnLst>
                                    <p:set>
                                      <p:cBhvr>
                                        <p:cTn id="7267" dur="1" fill="hold">
                                          <p:stCondLst>
                                            <p:cond delay="0"/>
                                          </p:stCondLst>
                                        </p:cTn>
                                        <p:tgtEl>
                                          <p:spTgt spid="387"/>
                                        </p:tgtEl>
                                        <p:attrNameLst>
                                          <p:attrName>style.visibility</p:attrName>
                                        </p:attrNameLst>
                                      </p:cBhvr>
                                      <p:to>
                                        <p:strVal val="hidden"/>
                                      </p:to>
                                    </p:set>
                                  </p:childTnLst>
                                </p:cTn>
                              </p:par>
                              <p:par>
                                <p:cTn id="7268" presetID="1" presetClass="exit" presetSubtype="0" fill="hold" grpId="5" nodeType="withEffect">
                                  <p:stCondLst>
                                    <p:cond delay="0"/>
                                  </p:stCondLst>
                                  <p:childTnLst>
                                    <p:set>
                                      <p:cBhvr>
                                        <p:cTn id="7269" dur="1" fill="hold">
                                          <p:stCondLst>
                                            <p:cond delay="0"/>
                                          </p:stCondLst>
                                        </p:cTn>
                                        <p:tgtEl>
                                          <p:spTgt spid="390"/>
                                        </p:tgtEl>
                                        <p:attrNameLst>
                                          <p:attrName>style.visibility</p:attrName>
                                        </p:attrNameLst>
                                      </p:cBhvr>
                                      <p:to>
                                        <p:strVal val="hidden"/>
                                      </p:to>
                                    </p:set>
                                  </p:childTnLst>
                                </p:cTn>
                              </p:par>
                              <p:par>
                                <p:cTn id="7270" presetID="1" presetClass="exit" presetSubtype="0" fill="hold" grpId="5" nodeType="withEffect">
                                  <p:stCondLst>
                                    <p:cond delay="0"/>
                                  </p:stCondLst>
                                  <p:childTnLst>
                                    <p:set>
                                      <p:cBhvr>
                                        <p:cTn id="7271" dur="1" fill="hold">
                                          <p:stCondLst>
                                            <p:cond delay="0"/>
                                          </p:stCondLst>
                                        </p:cTn>
                                        <p:tgtEl>
                                          <p:spTgt spid="389"/>
                                        </p:tgtEl>
                                        <p:attrNameLst>
                                          <p:attrName>style.visibility</p:attrName>
                                        </p:attrNameLst>
                                      </p:cBhvr>
                                      <p:to>
                                        <p:strVal val="hidden"/>
                                      </p:to>
                                    </p:set>
                                  </p:childTnLst>
                                </p:cTn>
                              </p:par>
                              <p:par>
                                <p:cTn id="7272" presetID="1" presetClass="exit" presetSubtype="0" fill="hold" grpId="5" nodeType="withEffect">
                                  <p:stCondLst>
                                    <p:cond delay="0"/>
                                  </p:stCondLst>
                                  <p:childTnLst>
                                    <p:set>
                                      <p:cBhvr>
                                        <p:cTn id="7273" dur="1" fill="hold">
                                          <p:stCondLst>
                                            <p:cond delay="0"/>
                                          </p:stCondLst>
                                        </p:cTn>
                                        <p:tgtEl>
                                          <p:spTgt spid="392"/>
                                        </p:tgtEl>
                                        <p:attrNameLst>
                                          <p:attrName>style.visibility</p:attrName>
                                        </p:attrNameLst>
                                      </p:cBhvr>
                                      <p:to>
                                        <p:strVal val="hidden"/>
                                      </p:to>
                                    </p:set>
                                  </p:childTnLst>
                                </p:cTn>
                              </p:par>
                              <p:par>
                                <p:cTn id="7274" presetID="1" presetClass="exit" presetSubtype="0" fill="hold" grpId="5" nodeType="withEffect">
                                  <p:stCondLst>
                                    <p:cond delay="0"/>
                                  </p:stCondLst>
                                  <p:childTnLst>
                                    <p:set>
                                      <p:cBhvr>
                                        <p:cTn id="7275" dur="1" fill="hold">
                                          <p:stCondLst>
                                            <p:cond delay="0"/>
                                          </p:stCondLst>
                                        </p:cTn>
                                        <p:tgtEl>
                                          <p:spTgt spid="391"/>
                                        </p:tgtEl>
                                        <p:attrNameLst>
                                          <p:attrName>style.visibility</p:attrName>
                                        </p:attrNameLst>
                                      </p:cBhvr>
                                      <p:to>
                                        <p:strVal val="hidden"/>
                                      </p:to>
                                    </p:set>
                                  </p:childTnLst>
                                </p:cTn>
                              </p:par>
                              <p:par>
                                <p:cTn id="7276" presetID="1" presetClass="exit" presetSubtype="0" fill="hold" grpId="5" nodeType="withEffect">
                                  <p:stCondLst>
                                    <p:cond delay="0"/>
                                  </p:stCondLst>
                                  <p:childTnLst>
                                    <p:set>
                                      <p:cBhvr>
                                        <p:cTn id="7277" dur="1" fill="hold">
                                          <p:stCondLst>
                                            <p:cond delay="0"/>
                                          </p:stCondLst>
                                        </p:cTn>
                                        <p:tgtEl>
                                          <p:spTgt spid="393"/>
                                        </p:tgtEl>
                                        <p:attrNameLst>
                                          <p:attrName>style.visibility</p:attrName>
                                        </p:attrNameLst>
                                      </p:cBhvr>
                                      <p:to>
                                        <p:strVal val="hidden"/>
                                      </p:to>
                                    </p:set>
                                  </p:childTnLst>
                                </p:cTn>
                              </p:par>
                              <p:par>
                                <p:cTn id="7278" presetID="1" presetClass="exit" presetSubtype="0" fill="hold" grpId="5" nodeType="withEffect">
                                  <p:stCondLst>
                                    <p:cond delay="0"/>
                                  </p:stCondLst>
                                  <p:childTnLst>
                                    <p:set>
                                      <p:cBhvr>
                                        <p:cTn id="7279" dur="1" fill="hold">
                                          <p:stCondLst>
                                            <p:cond delay="0"/>
                                          </p:stCondLst>
                                        </p:cTn>
                                        <p:tgtEl>
                                          <p:spTgt spid="394"/>
                                        </p:tgtEl>
                                        <p:attrNameLst>
                                          <p:attrName>style.visibility</p:attrName>
                                        </p:attrNameLst>
                                      </p:cBhvr>
                                      <p:to>
                                        <p:strVal val="hidden"/>
                                      </p:to>
                                    </p:set>
                                  </p:childTnLst>
                                </p:cTn>
                              </p:par>
                              <p:par>
                                <p:cTn id="7280" presetID="1" presetClass="exit" presetSubtype="0" fill="hold" grpId="5" nodeType="withEffect">
                                  <p:stCondLst>
                                    <p:cond delay="0"/>
                                  </p:stCondLst>
                                  <p:childTnLst>
                                    <p:set>
                                      <p:cBhvr>
                                        <p:cTn id="7281" dur="1" fill="hold">
                                          <p:stCondLst>
                                            <p:cond delay="0"/>
                                          </p:stCondLst>
                                        </p:cTn>
                                        <p:tgtEl>
                                          <p:spTgt spid="396"/>
                                        </p:tgtEl>
                                        <p:attrNameLst>
                                          <p:attrName>style.visibility</p:attrName>
                                        </p:attrNameLst>
                                      </p:cBhvr>
                                      <p:to>
                                        <p:strVal val="hidden"/>
                                      </p:to>
                                    </p:set>
                                  </p:childTnLst>
                                </p:cTn>
                              </p:par>
                              <p:par>
                                <p:cTn id="7282" presetID="1" presetClass="exit" presetSubtype="0" fill="hold" grpId="5" nodeType="withEffect">
                                  <p:stCondLst>
                                    <p:cond delay="0"/>
                                  </p:stCondLst>
                                  <p:childTnLst>
                                    <p:set>
                                      <p:cBhvr>
                                        <p:cTn id="7283" dur="1" fill="hold">
                                          <p:stCondLst>
                                            <p:cond delay="0"/>
                                          </p:stCondLst>
                                        </p:cTn>
                                        <p:tgtEl>
                                          <p:spTgt spid="395"/>
                                        </p:tgtEl>
                                        <p:attrNameLst>
                                          <p:attrName>style.visibility</p:attrName>
                                        </p:attrNameLst>
                                      </p:cBhvr>
                                      <p:to>
                                        <p:strVal val="hidden"/>
                                      </p:to>
                                    </p:set>
                                  </p:childTnLst>
                                </p:cTn>
                              </p:par>
                              <p:par>
                                <p:cTn id="7284" presetID="1" presetClass="exit" presetSubtype="0" fill="hold" grpId="5" nodeType="withEffect">
                                  <p:stCondLst>
                                    <p:cond delay="0"/>
                                  </p:stCondLst>
                                  <p:childTnLst>
                                    <p:set>
                                      <p:cBhvr>
                                        <p:cTn id="7285" dur="1" fill="hold">
                                          <p:stCondLst>
                                            <p:cond delay="0"/>
                                          </p:stCondLst>
                                        </p:cTn>
                                        <p:tgtEl>
                                          <p:spTgt spid="398"/>
                                        </p:tgtEl>
                                        <p:attrNameLst>
                                          <p:attrName>style.visibility</p:attrName>
                                        </p:attrNameLst>
                                      </p:cBhvr>
                                      <p:to>
                                        <p:strVal val="hidden"/>
                                      </p:to>
                                    </p:set>
                                  </p:childTnLst>
                                </p:cTn>
                              </p:par>
                              <p:par>
                                <p:cTn id="7286" presetID="1" presetClass="exit" presetSubtype="0" fill="hold" grpId="5" nodeType="withEffect">
                                  <p:stCondLst>
                                    <p:cond delay="0"/>
                                  </p:stCondLst>
                                  <p:childTnLst>
                                    <p:set>
                                      <p:cBhvr>
                                        <p:cTn id="7287" dur="1" fill="hold">
                                          <p:stCondLst>
                                            <p:cond delay="0"/>
                                          </p:stCondLst>
                                        </p:cTn>
                                        <p:tgtEl>
                                          <p:spTgt spid="397"/>
                                        </p:tgtEl>
                                        <p:attrNameLst>
                                          <p:attrName>style.visibility</p:attrName>
                                        </p:attrNameLst>
                                      </p:cBhvr>
                                      <p:to>
                                        <p:strVal val="hidden"/>
                                      </p:to>
                                    </p:set>
                                  </p:childTnLst>
                                </p:cTn>
                              </p:par>
                              <p:par>
                                <p:cTn id="7288" presetID="1" presetClass="exit" presetSubtype="0" fill="hold" grpId="5" nodeType="withEffect">
                                  <p:stCondLst>
                                    <p:cond delay="0"/>
                                  </p:stCondLst>
                                  <p:childTnLst>
                                    <p:set>
                                      <p:cBhvr>
                                        <p:cTn id="7289" dur="1" fill="hold">
                                          <p:stCondLst>
                                            <p:cond delay="0"/>
                                          </p:stCondLst>
                                        </p:cTn>
                                        <p:tgtEl>
                                          <p:spTgt spid="400"/>
                                        </p:tgtEl>
                                        <p:attrNameLst>
                                          <p:attrName>style.visibility</p:attrName>
                                        </p:attrNameLst>
                                      </p:cBhvr>
                                      <p:to>
                                        <p:strVal val="hidden"/>
                                      </p:to>
                                    </p:set>
                                  </p:childTnLst>
                                </p:cTn>
                              </p:par>
                              <p:par>
                                <p:cTn id="7290" presetID="1" presetClass="exit" presetSubtype="0" fill="hold" grpId="5" nodeType="withEffect">
                                  <p:stCondLst>
                                    <p:cond delay="0"/>
                                  </p:stCondLst>
                                  <p:childTnLst>
                                    <p:set>
                                      <p:cBhvr>
                                        <p:cTn id="7291" dur="1" fill="hold">
                                          <p:stCondLst>
                                            <p:cond delay="0"/>
                                          </p:stCondLst>
                                        </p:cTn>
                                        <p:tgtEl>
                                          <p:spTgt spid="399"/>
                                        </p:tgtEl>
                                        <p:attrNameLst>
                                          <p:attrName>style.visibility</p:attrName>
                                        </p:attrNameLst>
                                      </p:cBhvr>
                                      <p:to>
                                        <p:strVal val="hidden"/>
                                      </p:to>
                                    </p:set>
                                  </p:childTnLst>
                                </p:cTn>
                              </p:par>
                              <p:par>
                                <p:cTn id="7292" presetID="1" presetClass="exit" presetSubtype="0" fill="hold" grpId="5" nodeType="withEffect">
                                  <p:stCondLst>
                                    <p:cond delay="0"/>
                                  </p:stCondLst>
                                  <p:childTnLst>
                                    <p:set>
                                      <p:cBhvr>
                                        <p:cTn id="7293" dur="1" fill="hold">
                                          <p:stCondLst>
                                            <p:cond delay="0"/>
                                          </p:stCondLst>
                                        </p:cTn>
                                        <p:tgtEl>
                                          <p:spTgt spid="402"/>
                                        </p:tgtEl>
                                        <p:attrNameLst>
                                          <p:attrName>style.visibility</p:attrName>
                                        </p:attrNameLst>
                                      </p:cBhvr>
                                      <p:to>
                                        <p:strVal val="hidden"/>
                                      </p:to>
                                    </p:set>
                                  </p:childTnLst>
                                </p:cTn>
                              </p:par>
                              <p:par>
                                <p:cTn id="7294" presetID="1" presetClass="exit" presetSubtype="0" fill="hold" grpId="5" nodeType="withEffect">
                                  <p:stCondLst>
                                    <p:cond delay="0"/>
                                  </p:stCondLst>
                                  <p:childTnLst>
                                    <p:set>
                                      <p:cBhvr>
                                        <p:cTn id="7295" dur="1" fill="hold">
                                          <p:stCondLst>
                                            <p:cond delay="0"/>
                                          </p:stCondLst>
                                        </p:cTn>
                                        <p:tgtEl>
                                          <p:spTgt spid="401"/>
                                        </p:tgtEl>
                                        <p:attrNameLst>
                                          <p:attrName>style.visibility</p:attrName>
                                        </p:attrNameLst>
                                      </p:cBhvr>
                                      <p:to>
                                        <p:strVal val="hidden"/>
                                      </p:to>
                                    </p:set>
                                  </p:childTnLst>
                                </p:cTn>
                              </p:par>
                              <p:par>
                                <p:cTn id="7296" presetID="1" presetClass="exit" presetSubtype="0" fill="hold" grpId="5" nodeType="withEffect">
                                  <p:stCondLst>
                                    <p:cond delay="0"/>
                                  </p:stCondLst>
                                  <p:childTnLst>
                                    <p:set>
                                      <p:cBhvr>
                                        <p:cTn id="7297" dur="1" fill="hold">
                                          <p:stCondLst>
                                            <p:cond delay="0"/>
                                          </p:stCondLst>
                                        </p:cTn>
                                        <p:tgtEl>
                                          <p:spTgt spid="404"/>
                                        </p:tgtEl>
                                        <p:attrNameLst>
                                          <p:attrName>style.visibility</p:attrName>
                                        </p:attrNameLst>
                                      </p:cBhvr>
                                      <p:to>
                                        <p:strVal val="hidden"/>
                                      </p:to>
                                    </p:set>
                                  </p:childTnLst>
                                </p:cTn>
                              </p:par>
                              <p:par>
                                <p:cTn id="7298" presetID="1" presetClass="exit" presetSubtype="0" fill="hold" grpId="5" nodeType="withEffect">
                                  <p:stCondLst>
                                    <p:cond delay="0"/>
                                  </p:stCondLst>
                                  <p:childTnLst>
                                    <p:set>
                                      <p:cBhvr>
                                        <p:cTn id="7299" dur="1" fill="hold">
                                          <p:stCondLst>
                                            <p:cond delay="0"/>
                                          </p:stCondLst>
                                        </p:cTn>
                                        <p:tgtEl>
                                          <p:spTgt spid="403"/>
                                        </p:tgtEl>
                                        <p:attrNameLst>
                                          <p:attrName>style.visibility</p:attrName>
                                        </p:attrNameLst>
                                      </p:cBhvr>
                                      <p:to>
                                        <p:strVal val="hidden"/>
                                      </p:to>
                                    </p:set>
                                  </p:childTnLst>
                                </p:cTn>
                              </p:par>
                              <p:par>
                                <p:cTn id="7300" presetID="1" presetClass="exit" presetSubtype="0" fill="hold" grpId="5" nodeType="withEffect">
                                  <p:stCondLst>
                                    <p:cond delay="0"/>
                                  </p:stCondLst>
                                  <p:childTnLst>
                                    <p:set>
                                      <p:cBhvr>
                                        <p:cTn id="7301" dur="1" fill="hold">
                                          <p:stCondLst>
                                            <p:cond delay="0"/>
                                          </p:stCondLst>
                                        </p:cTn>
                                        <p:tgtEl>
                                          <p:spTgt spid="406"/>
                                        </p:tgtEl>
                                        <p:attrNameLst>
                                          <p:attrName>style.visibility</p:attrName>
                                        </p:attrNameLst>
                                      </p:cBhvr>
                                      <p:to>
                                        <p:strVal val="hidden"/>
                                      </p:to>
                                    </p:set>
                                  </p:childTnLst>
                                </p:cTn>
                              </p:par>
                              <p:par>
                                <p:cTn id="7302" presetID="1" presetClass="exit" presetSubtype="0" fill="hold" grpId="5" nodeType="withEffect">
                                  <p:stCondLst>
                                    <p:cond delay="0"/>
                                  </p:stCondLst>
                                  <p:childTnLst>
                                    <p:set>
                                      <p:cBhvr>
                                        <p:cTn id="7303" dur="1" fill="hold">
                                          <p:stCondLst>
                                            <p:cond delay="0"/>
                                          </p:stCondLst>
                                        </p:cTn>
                                        <p:tgtEl>
                                          <p:spTgt spid="405"/>
                                        </p:tgtEl>
                                        <p:attrNameLst>
                                          <p:attrName>style.visibility</p:attrName>
                                        </p:attrNameLst>
                                      </p:cBhvr>
                                      <p:to>
                                        <p:strVal val="hidden"/>
                                      </p:to>
                                    </p:set>
                                  </p:childTnLst>
                                </p:cTn>
                              </p:par>
                              <p:par>
                                <p:cTn id="7304" presetID="1" presetClass="exit" presetSubtype="0" fill="hold" grpId="5" nodeType="withEffect">
                                  <p:stCondLst>
                                    <p:cond delay="0"/>
                                  </p:stCondLst>
                                  <p:childTnLst>
                                    <p:set>
                                      <p:cBhvr>
                                        <p:cTn id="7305" dur="1" fill="hold">
                                          <p:stCondLst>
                                            <p:cond delay="0"/>
                                          </p:stCondLst>
                                        </p:cTn>
                                        <p:tgtEl>
                                          <p:spTgt spid="408"/>
                                        </p:tgtEl>
                                        <p:attrNameLst>
                                          <p:attrName>style.visibility</p:attrName>
                                        </p:attrNameLst>
                                      </p:cBhvr>
                                      <p:to>
                                        <p:strVal val="hidden"/>
                                      </p:to>
                                    </p:set>
                                  </p:childTnLst>
                                </p:cTn>
                              </p:par>
                              <p:par>
                                <p:cTn id="7306" presetID="1" presetClass="exit" presetSubtype="0" fill="hold" grpId="5" nodeType="withEffect">
                                  <p:stCondLst>
                                    <p:cond delay="0"/>
                                  </p:stCondLst>
                                  <p:childTnLst>
                                    <p:set>
                                      <p:cBhvr>
                                        <p:cTn id="7307" dur="1" fill="hold">
                                          <p:stCondLst>
                                            <p:cond delay="0"/>
                                          </p:stCondLst>
                                        </p:cTn>
                                        <p:tgtEl>
                                          <p:spTgt spid="407"/>
                                        </p:tgtEl>
                                        <p:attrNameLst>
                                          <p:attrName>style.visibility</p:attrName>
                                        </p:attrNameLst>
                                      </p:cBhvr>
                                      <p:to>
                                        <p:strVal val="hidden"/>
                                      </p:to>
                                    </p:set>
                                  </p:childTnLst>
                                </p:cTn>
                              </p:par>
                              <p:par>
                                <p:cTn id="7308" presetID="1" presetClass="exit" presetSubtype="0" fill="hold" grpId="5" nodeType="withEffect">
                                  <p:stCondLst>
                                    <p:cond delay="0"/>
                                  </p:stCondLst>
                                  <p:childTnLst>
                                    <p:set>
                                      <p:cBhvr>
                                        <p:cTn id="7309" dur="1" fill="hold">
                                          <p:stCondLst>
                                            <p:cond delay="0"/>
                                          </p:stCondLst>
                                        </p:cTn>
                                        <p:tgtEl>
                                          <p:spTgt spid="410"/>
                                        </p:tgtEl>
                                        <p:attrNameLst>
                                          <p:attrName>style.visibility</p:attrName>
                                        </p:attrNameLst>
                                      </p:cBhvr>
                                      <p:to>
                                        <p:strVal val="hidden"/>
                                      </p:to>
                                    </p:set>
                                  </p:childTnLst>
                                </p:cTn>
                              </p:par>
                              <p:par>
                                <p:cTn id="7310" presetID="1" presetClass="exit" presetSubtype="0" fill="hold" grpId="5" nodeType="withEffect">
                                  <p:stCondLst>
                                    <p:cond delay="0"/>
                                  </p:stCondLst>
                                  <p:childTnLst>
                                    <p:set>
                                      <p:cBhvr>
                                        <p:cTn id="7311" dur="1" fill="hold">
                                          <p:stCondLst>
                                            <p:cond delay="0"/>
                                          </p:stCondLst>
                                        </p:cTn>
                                        <p:tgtEl>
                                          <p:spTgt spid="409"/>
                                        </p:tgtEl>
                                        <p:attrNameLst>
                                          <p:attrName>style.visibility</p:attrName>
                                        </p:attrNameLst>
                                      </p:cBhvr>
                                      <p:to>
                                        <p:strVal val="hidden"/>
                                      </p:to>
                                    </p:set>
                                  </p:childTnLst>
                                </p:cTn>
                              </p:par>
                              <p:par>
                                <p:cTn id="7312" presetID="1" presetClass="exit" presetSubtype="0" fill="hold" grpId="3" nodeType="withEffect">
                                  <p:stCondLst>
                                    <p:cond delay="0"/>
                                  </p:stCondLst>
                                  <p:childTnLst>
                                    <p:set>
                                      <p:cBhvr>
                                        <p:cTn id="7313" dur="1" fill="hold">
                                          <p:stCondLst>
                                            <p:cond delay="0"/>
                                          </p:stCondLst>
                                        </p:cTn>
                                        <p:tgtEl>
                                          <p:spTgt spid="412"/>
                                        </p:tgtEl>
                                        <p:attrNameLst>
                                          <p:attrName>style.visibility</p:attrName>
                                        </p:attrNameLst>
                                      </p:cBhvr>
                                      <p:to>
                                        <p:strVal val="hidden"/>
                                      </p:to>
                                    </p:set>
                                  </p:childTnLst>
                                </p:cTn>
                              </p:par>
                              <p:par>
                                <p:cTn id="7314" presetID="1" presetClass="exit" presetSubtype="0" fill="hold" grpId="3" nodeType="withEffect">
                                  <p:stCondLst>
                                    <p:cond delay="0"/>
                                  </p:stCondLst>
                                  <p:childTnLst>
                                    <p:set>
                                      <p:cBhvr>
                                        <p:cTn id="7315" dur="1" fill="hold">
                                          <p:stCondLst>
                                            <p:cond delay="0"/>
                                          </p:stCondLst>
                                        </p:cTn>
                                        <p:tgtEl>
                                          <p:spTgt spid="411"/>
                                        </p:tgtEl>
                                        <p:attrNameLst>
                                          <p:attrName>style.visibility</p:attrName>
                                        </p:attrNameLst>
                                      </p:cBhvr>
                                      <p:to>
                                        <p:strVal val="hidden"/>
                                      </p:to>
                                    </p:set>
                                  </p:childTnLst>
                                </p:cTn>
                              </p:par>
                              <p:par>
                                <p:cTn id="7316" presetID="1" presetClass="entr" presetSubtype="0" fill="hold" grpId="3" nodeType="withEffect">
                                  <p:stCondLst>
                                    <p:cond delay="0"/>
                                  </p:stCondLst>
                                  <p:childTnLst>
                                    <p:set>
                                      <p:cBhvr>
                                        <p:cTn id="7317" dur="1" fill="hold">
                                          <p:stCondLst>
                                            <p:cond delay="0"/>
                                          </p:stCondLst>
                                        </p:cTn>
                                        <p:tgtEl>
                                          <p:spTgt spid="312"/>
                                        </p:tgtEl>
                                        <p:attrNameLst>
                                          <p:attrName>style.visibility</p:attrName>
                                        </p:attrNameLst>
                                      </p:cBhvr>
                                      <p:to>
                                        <p:strVal val="visible"/>
                                      </p:to>
                                    </p:set>
                                  </p:childTnLst>
                                </p:cTn>
                              </p:par>
                              <p:par>
                                <p:cTn id="7318" presetID="1" presetClass="exit" presetSubtype="0" fill="hold" grpId="5" nodeType="withEffect">
                                  <p:stCondLst>
                                    <p:cond delay="0"/>
                                  </p:stCondLst>
                                  <p:childTnLst>
                                    <p:set>
                                      <p:cBhvr>
                                        <p:cTn id="7319" dur="1" fill="hold">
                                          <p:stCondLst>
                                            <p:cond delay="0"/>
                                          </p:stCondLst>
                                        </p:cTn>
                                        <p:tgtEl>
                                          <p:spTgt spid="211"/>
                                        </p:tgtEl>
                                        <p:attrNameLst>
                                          <p:attrName>style.visibility</p:attrName>
                                        </p:attrNameLst>
                                      </p:cBhvr>
                                      <p:to>
                                        <p:strVal val="hidden"/>
                                      </p:to>
                                    </p:set>
                                  </p:childTnLst>
                                </p:cTn>
                              </p:par>
                              <p:par>
                                <p:cTn id="7320" presetID="1" presetClass="exit" presetSubtype="0" fill="hold" grpId="5" nodeType="withEffect">
                                  <p:stCondLst>
                                    <p:cond delay="0"/>
                                  </p:stCondLst>
                                  <p:childTnLst>
                                    <p:set>
                                      <p:cBhvr>
                                        <p:cTn id="7321" dur="1" fill="hold">
                                          <p:stCondLst>
                                            <p:cond delay="0"/>
                                          </p:stCondLst>
                                        </p:cTn>
                                        <p:tgtEl>
                                          <p:spTgt spid="212"/>
                                        </p:tgtEl>
                                        <p:attrNameLst>
                                          <p:attrName>style.visibility</p:attrName>
                                        </p:attrNameLst>
                                      </p:cBhvr>
                                      <p:to>
                                        <p:strVal val="hidden"/>
                                      </p:to>
                                    </p:set>
                                  </p:childTnLst>
                                </p:cTn>
                              </p:par>
                              <p:par>
                                <p:cTn id="7322" presetID="1" presetClass="exit" presetSubtype="0" fill="hold" grpId="5" nodeType="withEffect">
                                  <p:stCondLst>
                                    <p:cond delay="0"/>
                                  </p:stCondLst>
                                  <p:childTnLst>
                                    <p:set>
                                      <p:cBhvr>
                                        <p:cTn id="7323" dur="1" fill="hold">
                                          <p:stCondLst>
                                            <p:cond delay="0"/>
                                          </p:stCondLst>
                                        </p:cTn>
                                        <p:tgtEl>
                                          <p:spTgt spid="214"/>
                                        </p:tgtEl>
                                        <p:attrNameLst>
                                          <p:attrName>style.visibility</p:attrName>
                                        </p:attrNameLst>
                                      </p:cBhvr>
                                      <p:to>
                                        <p:strVal val="hidden"/>
                                      </p:to>
                                    </p:set>
                                  </p:childTnLst>
                                </p:cTn>
                              </p:par>
                              <p:par>
                                <p:cTn id="7324" presetID="1" presetClass="exit" presetSubtype="0" fill="hold" grpId="5" nodeType="withEffect">
                                  <p:stCondLst>
                                    <p:cond delay="0"/>
                                  </p:stCondLst>
                                  <p:childTnLst>
                                    <p:set>
                                      <p:cBhvr>
                                        <p:cTn id="7325" dur="1" fill="hold">
                                          <p:stCondLst>
                                            <p:cond delay="0"/>
                                          </p:stCondLst>
                                        </p:cTn>
                                        <p:tgtEl>
                                          <p:spTgt spid="213"/>
                                        </p:tgtEl>
                                        <p:attrNameLst>
                                          <p:attrName>style.visibility</p:attrName>
                                        </p:attrNameLst>
                                      </p:cBhvr>
                                      <p:to>
                                        <p:strVal val="hidden"/>
                                      </p:to>
                                    </p:set>
                                  </p:childTnLst>
                                </p:cTn>
                              </p:par>
                              <p:par>
                                <p:cTn id="7326" presetID="1" presetClass="exit" presetSubtype="0" fill="hold" grpId="5" nodeType="withEffect">
                                  <p:stCondLst>
                                    <p:cond delay="0"/>
                                  </p:stCondLst>
                                  <p:childTnLst>
                                    <p:set>
                                      <p:cBhvr>
                                        <p:cTn id="7327" dur="1" fill="hold">
                                          <p:stCondLst>
                                            <p:cond delay="0"/>
                                          </p:stCondLst>
                                        </p:cTn>
                                        <p:tgtEl>
                                          <p:spTgt spid="216"/>
                                        </p:tgtEl>
                                        <p:attrNameLst>
                                          <p:attrName>style.visibility</p:attrName>
                                        </p:attrNameLst>
                                      </p:cBhvr>
                                      <p:to>
                                        <p:strVal val="hidden"/>
                                      </p:to>
                                    </p:set>
                                  </p:childTnLst>
                                </p:cTn>
                              </p:par>
                              <p:par>
                                <p:cTn id="7328" presetID="1" presetClass="exit" presetSubtype="0" fill="hold" grpId="5" nodeType="withEffect">
                                  <p:stCondLst>
                                    <p:cond delay="0"/>
                                  </p:stCondLst>
                                  <p:childTnLst>
                                    <p:set>
                                      <p:cBhvr>
                                        <p:cTn id="7329" dur="1" fill="hold">
                                          <p:stCondLst>
                                            <p:cond delay="0"/>
                                          </p:stCondLst>
                                        </p:cTn>
                                        <p:tgtEl>
                                          <p:spTgt spid="215"/>
                                        </p:tgtEl>
                                        <p:attrNameLst>
                                          <p:attrName>style.visibility</p:attrName>
                                        </p:attrNameLst>
                                      </p:cBhvr>
                                      <p:to>
                                        <p:strVal val="hidden"/>
                                      </p:to>
                                    </p:set>
                                  </p:childTnLst>
                                </p:cTn>
                              </p:par>
                              <p:par>
                                <p:cTn id="7330" presetID="1" presetClass="exit" presetSubtype="0" fill="hold" grpId="5" nodeType="withEffect">
                                  <p:stCondLst>
                                    <p:cond delay="0"/>
                                  </p:stCondLst>
                                  <p:childTnLst>
                                    <p:set>
                                      <p:cBhvr>
                                        <p:cTn id="7331" dur="1" fill="hold">
                                          <p:stCondLst>
                                            <p:cond delay="0"/>
                                          </p:stCondLst>
                                        </p:cTn>
                                        <p:tgtEl>
                                          <p:spTgt spid="218"/>
                                        </p:tgtEl>
                                        <p:attrNameLst>
                                          <p:attrName>style.visibility</p:attrName>
                                        </p:attrNameLst>
                                      </p:cBhvr>
                                      <p:to>
                                        <p:strVal val="hidden"/>
                                      </p:to>
                                    </p:set>
                                  </p:childTnLst>
                                </p:cTn>
                              </p:par>
                              <p:par>
                                <p:cTn id="7332" presetID="1" presetClass="exit" presetSubtype="0" fill="hold" grpId="5" nodeType="withEffect">
                                  <p:stCondLst>
                                    <p:cond delay="0"/>
                                  </p:stCondLst>
                                  <p:childTnLst>
                                    <p:set>
                                      <p:cBhvr>
                                        <p:cTn id="7333" dur="1" fill="hold">
                                          <p:stCondLst>
                                            <p:cond delay="0"/>
                                          </p:stCondLst>
                                        </p:cTn>
                                        <p:tgtEl>
                                          <p:spTgt spid="217"/>
                                        </p:tgtEl>
                                        <p:attrNameLst>
                                          <p:attrName>style.visibility</p:attrName>
                                        </p:attrNameLst>
                                      </p:cBhvr>
                                      <p:to>
                                        <p:strVal val="hidden"/>
                                      </p:to>
                                    </p:set>
                                  </p:childTnLst>
                                </p:cTn>
                              </p:par>
                              <p:par>
                                <p:cTn id="7334" presetID="1" presetClass="exit" presetSubtype="0" fill="hold" grpId="5" nodeType="withEffect">
                                  <p:stCondLst>
                                    <p:cond delay="0"/>
                                  </p:stCondLst>
                                  <p:childTnLst>
                                    <p:set>
                                      <p:cBhvr>
                                        <p:cTn id="7335" dur="1" fill="hold">
                                          <p:stCondLst>
                                            <p:cond delay="0"/>
                                          </p:stCondLst>
                                        </p:cTn>
                                        <p:tgtEl>
                                          <p:spTgt spid="220"/>
                                        </p:tgtEl>
                                        <p:attrNameLst>
                                          <p:attrName>style.visibility</p:attrName>
                                        </p:attrNameLst>
                                      </p:cBhvr>
                                      <p:to>
                                        <p:strVal val="hidden"/>
                                      </p:to>
                                    </p:set>
                                  </p:childTnLst>
                                </p:cTn>
                              </p:par>
                              <p:par>
                                <p:cTn id="7336" presetID="1" presetClass="exit" presetSubtype="0" fill="hold" grpId="5" nodeType="withEffect">
                                  <p:stCondLst>
                                    <p:cond delay="0"/>
                                  </p:stCondLst>
                                  <p:childTnLst>
                                    <p:set>
                                      <p:cBhvr>
                                        <p:cTn id="7337" dur="1" fill="hold">
                                          <p:stCondLst>
                                            <p:cond delay="0"/>
                                          </p:stCondLst>
                                        </p:cTn>
                                        <p:tgtEl>
                                          <p:spTgt spid="219"/>
                                        </p:tgtEl>
                                        <p:attrNameLst>
                                          <p:attrName>style.visibility</p:attrName>
                                        </p:attrNameLst>
                                      </p:cBhvr>
                                      <p:to>
                                        <p:strVal val="hidden"/>
                                      </p:to>
                                    </p:set>
                                  </p:childTnLst>
                                </p:cTn>
                              </p:par>
                              <p:par>
                                <p:cTn id="7338" presetID="1" presetClass="exit" presetSubtype="0" fill="hold" grpId="5" nodeType="withEffect">
                                  <p:stCondLst>
                                    <p:cond delay="0"/>
                                  </p:stCondLst>
                                  <p:childTnLst>
                                    <p:set>
                                      <p:cBhvr>
                                        <p:cTn id="7339" dur="1" fill="hold">
                                          <p:stCondLst>
                                            <p:cond delay="0"/>
                                          </p:stCondLst>
                                        </p:cTn>
                                        <p:tgtEl>
                                          <p:spTgt spid="222"/>
                                        </p:tgtEl>
                                        <p:attrNameLst>
                                          <p:attrName>style.visibility</p:attrName>
                                        </p:attrNameLst>
                                      </p:cBhvr>
                                      <p:to>
                                        <p:strVal val="hidden"/>
                                      </p:to>
                                    </p:set>
                                  </p:childTnLst>
                                </p:cTn>
                              </p:par>
                              <p:par>
                                <p:cTn id="7340" presetID="1" presetClass="exit" presetSubtype="0" fill="hold" grpId="5" nodeType="withEffect">
                                  <p:stCondLst>
                                    <p:cond delay="0"/>
                                  </p:stCondLst>
                                  <p:childTnLst>
                                    <p:set>
                                      <p:cBhvr>
                                        <p:cTn id="7341" dur="1" fill="hold">
                                          <p:stCondLst>
                                            <p:cond delay="0"/>
                                          </p:stCondLst>
                                        </p:cTn>
                                        <p:tgtEl>
                                          <p:spTgt spid="221"/>
                                        </p:tgtEl>
                                        <p:attrNameLst>
                                          <p:attrName>style.visibility</p:attrName>
                                        </p:attrNameLst>
                                      </p:cBhvr>
                                      <p:to>
                                        <p:strVal val="hidden"/>
                                      </p:to>
                                    </p:set>
                                  </p:childTnLst>
                                </p:cTn>
                              </p:par>
                              <p:par>
                                <p:cTn id="7342" presetID="1" presetClass="exit" presetSubtype="0" fill="hold" grpId="5" nodeType="withEffect">
                                  <p:stCondLst>
                                    <p:cond delay="0"/>
                                  </p:stCondLst>
                                  <p:childTnLst>
                                    <p:set>
                                      <p:cBhvr>
                                        <p:cTn id="7343" dur="1" fill="hold">
                                          <p:stCondLst>
                                            <p:cond delay="0"/>
                                          </p:stCondLst>
                                        </p:cTn>
                                        <p:tgtEl>
                                          <p:spTgt spid="224"/>
                                        </p:tgtEl>
                                        <p:attrNameLst>
                                          <p:attrName>style.visibility</p:attrName>
                                        </p:attrNameLst>
                                      </p:cBhvr>
                                      <p:to>
                                        <p:strVal val="hidden"/>
                                      </p:to>
                                    </p:set>
                                  </p:childTnLst>
                                </p:cTn>
                              </p:par>
                              <p:par>
                                <p:cTn id="7344" presetID="1" presetClass="exit" presetSubtype="0" fill="hold" grpId="5" nodeType="withEffect">
                                  <p:stCondLst>
                                    <p:cond delay="0"/>
                                  </p:stCondLst>
                                  <p:childTnLst>
                                    <p:set>
                                      <p:cBhvr>
                                        <p:cTn id="7345" dur="1" fill="hold">
                                          <p:stCondLst>
                                            <p:cond delay="0"/>
                                          </p:stCondLst>
                                        </p:cTn>
                                        <p:tgtEl>
                                          <p:spTgt spid="223"/>
                                        </p:tgtEl>
                                        <p:attrNameLst>
                                          <p:attrName>style.visibility</p:attrName>
                                        </p:attrNameLst>
                                      </p:cBhvr>
                                      <p:to>
                                        <p:strVal val="hidden"/>
                                      </p:to>
                                    </p:set>
                                  </p:childTnLst>
                                </p:cTn>
                              </p:par>
                              <p:par>
                                <p:cTn id="7346" presetID="1" presetClass="exit" presetSubtype="0" fill="hold" grpId="5" nodeType="withEffect">
                                  <p:stCondLst>
                                    <p:cond delay="0"/>
                                  </p:stCondLst>
                                  <p:childTnLst>
                                    <p:set>
                                      <p:cBhvr>
                                        <p:cTn id="7347" dur="1" fill="hold">
                                          <p:stCondLst>
                                            <p:cond delay="0"/>
                                          </p:stCondLst>
                                        </p:cTn>
                                        <p:tgtEl>
                                          <p:spTgt spid="226"/>
                                        </p:tgtEl>
                                        <p:attrNameLst>
                                          <p:attrName>style.visibility</p:attrName>
                                        </p:attrNameLst>
                                      </p:cBhvr>
                                      <p:to>
                                        <p:strVal val="hidden"/>
                                      </p:to>
                                    </p:set>
                                  </p:childTnLst>
                                </p:cTn>
                              </p:par>
                              <p:par>
                                <p:cTn id="7348" presetID="1" presetClass="exit" presetSubtype="0" fill="hold" grpId="5" nodeType="withEffect">
                                  <p:stCondLst>
                                    <p:cond delay="0"/>
                                  </p:stCondLst>
                                  <p:childTnLst>
                                    <p:set>
                                      <p:cBhvr>
                                        <p:cTn id="7349" dur="1" fill="hold">
                                          <p:stCondLst>
                                            <p:cond delay="0"/>
                                          </p:stCondLst>
                                        </p:cTn>
                                        <p:tgtEl>
                                          <p:spTgt spid="225"/>
                                        </p:tgtEl>
                                        <p:attrNameLst>
                                          <p:attrName>style.visibility</p:attrName>
                                        </p:attrNameLst>
                                      </p:cBhvr>
                                      <p:to>
                                        <p:strVal val="hidden"/>
                                      </p:to>
                                    </p:set>
                                  </p:childTnLst>
                                </p:cTn>
                              </p:par>
                              <p:par>
                                <p:cTn id="7350" presetID="1" presetClass="exit" presetSubtype="0" fill="hold" grpId="5" nodeType="withEffect">
                                  <p:stCondLst>
                                    <p:cond delay="0"/>
                                  </p:stCondLst>
                                  <p:childTnLst>
                                    <p:set>
                                      <p:cBhvr>
                                        <p:cTn id="7351" dur="1" fill="hold">
                                          <p:stCondLst>
                                            <p:cond delay="0"/>
                                          </p:stCondLst>
                                        </p:cTn>
                                        <p:tgtEl>
                                          <p:spTgt spid="228"/>
                                        </p:tgtEl>
                                        <p:attrNameLst>
                                          <p:attrName>style.visibility</p:attrName>
                                        </p:attrNameLst>
                                      </p:cBhvr>
                                      <p:to>
                                        <p:strVal val="hidden"/>
                                      </p:to>
                                    </p:set>
                                  </p:childTnLst>
                                </p:cTn>
                              </p:par>
                              <p:par>
                                <p:cTn id="7352" presetID="1" presetClass="exit" presetSubtype="0" fill="hold" grpId="5" nodeType="withEffect">
                                  <p:stCondLst>
                                    <p:cond delay="0"/>
                                  </p:stCondLst>
                                  <p:childTnLst>
                                    <p:set>
                                      <p:cBhvr>
                                        <p:cTn id="7353" dur="1" fill="hold">
                                          <p:stCondLst>
                                            <p:cond delay="0"/>
                                          </p:stCondLst>
                                        </p:cTn>
                                        <p:tgtEl>
                                          <p:spTgt spid="227"/>
                                        </p:tgtEl>
                                        <p:attrNameLst>
                                          <p:attrName>style.visibility</p:attrName>
                                        </p:attrNameLst>
                                      </p:cBhvr>
                                      <p:to>
                                        <p:strVal val="hidden"/>
                                      </p:to>
                                    </p:set>
                                  </p:childTnLst>
                                </p:cTn>
                              </p:par>
                              <p:par>
                                <p:cTn id="7354" presetID="1" presetClass="exit" presetSubtype="0" fill="hold" grpId="5" nodeType="withEffect">
                                  <p:stCondLst>
                                    <p:cond delay="0"/>
                                  </p:stCondLst>
                                  <p:childTnLst>
                                    <p:set>
                                      <p:cBhvr>
                                        <p:cTn id="7355" dur="1" fill="hold">
                                          <p:stCondLst>
                                            <p:cond delay="0"/>
                                          </p:stCondLst>
                                        </p:cTn>
                                        <p:tgtEl>
                                          <p:spTgt spid="230"/>
                                        </p:tgtEl>
                                        <p:attrNameLst>
                                          <p:attrName>style.visibility</p:attrName>
                                        </p:attrNameLst>
                                      </p:cBhvr>
                                      <p:to>
                                        <p:strVal val="hidden"/>
                                      </p:to>
                                    </p:set>
                                  </p:childTnLst>
                                </p:cTn>
                              </p:par>
                              <p:par>
                                <p:cTn id="7356" presetID="1" presetClass="exit" presetSubtype="0" fill="hold" grpId="5" nodeType="withEffect">
                                  <p:stCondLst>
                                    <p:cond delay="0"/>
                                  </p:stCondLst>
                                  <p:childTnLst>
                                    <p:set>
                                      <p:cBhvr>
                                        <p:cTn id="7357" dur="1" fill="hold">
                                          <p:stCondLst>
                                            <p:cond delay="0"/>
                                          </p:stCondLst>
                                        </p:cTn>
                                        <p:tgtEl>
                                          <p:spTgt spid="229"/>
                                        </p:tgtEl>
                                        <p:attrNameLst>
                                          <p:attrName>style.visibility</p:attrName>
                                        </p:attrNameLst>
                                      </p:cBhvr>
                                      <p:to>
                                        <p:strVal val="hidden"/>
                                      </p:to>
                                    </p:set>
                                  </p:childTnLst>
                                </p:cTn>
                              </p:par>
                              <p:par>
                                <p:cTn id="7358" presetID="1" presetClass="exit" presetSubtype="0" fill="hold" grpId="5" nodeType="withEffect">
                                  <p:stCondLst>
                                    <p:cond delay="0"/>
                                  </p:stCondLst>
                                  <p:childTnLst>
                                    <p:set>
                                      <p:cBhvr>
                                        <p:cTn id="7359" dur="1" fill="hold">
                                          <p:stCondLst>
                                            <p:cond delay="0"/>
                                          </p:stCondLst>
                                        </p:cTn>
                                        <p:tgtEl>
                                          <p:spTgt spid="231"/>
                                        </p:tgtEl>
                                        <p:attrNameLst>
                                          <p:attrName>style.visibility</p:attrName>
                                        </p:attrNameLst>
                                      </p:cBhvr>
                                      <p:to>
                                        <p:strVal val="hidden"/>
                                      </p:to>
                                    </p:set>
                                  </p:childTnLst>
                                </p:cTn>
                              </p:par>
                              <p:par>
                                <p:cTn id="7360" presetID="1" presetClass="exit" presetSubtype="0" fill="hold" grpId="5" nodeType="withEffect">
                                  <p:stCondLst>
                                    <p:cond delay="0"/>
                                  </p:stCondLst>
                                  <p:childTnLst>
                                    <p:set>
                                      <p:cBhvr>
                                        <p:cTn id="7361" dur="1" fill="hold">
                                          <p:stCondLst>
                                            <p:cond delay="0"/>
                                          </p:stCondLst>
                                        </p:cTn>
                                        <p:tgtEl>
                                          <p:spTgt spid="232"/>
                                        </p:tgtEl>
                                        <p:attrNameLst>
                                          <p:attrName>style.visibility</p:attrName>
                                        </p:attrNameLst>
                                      </p:cBhvr>
                                      <p:to>
                                        <p:strVal val="hidden"/>
                                      </p:to>
                                    </p:set>
                                  </p:childTnLst>
                                </p:cTn>
                              </p:par>
                              <p:par>
                                <p:cTn id="7362" presetID="1" presetClass="exit" presetSubtype="0" fill="hold" grpId="5" nodeType="withEffect">
                                  <p:stCondLst>
                                    <p:cond delay="0"/>
                                  </p:stCondLst>
                                  <p:childTnLst>
                                    <p:set>
                                      <p:cBhvr>
                                        <p:cTn id="7363" dur="1" fill="hold">
                                          <p:stCondLst>
                                            <p:cond delay="0"/>
                                          </p:stCondLst>
                                        </p:cTn>
                                        <p:tgtEl>
                                          <p:spTgt spid="234"/>
                                        </p:tgtEl>
                                        <p:attrNameLst>
                                          <p:attrName>style.visibility</p:attrName>
                                        </p:attrNameLst>
                                      </p:cBhvr>
                                      <p:to>
                                        <p:strVal val="hidden"/>
                                      </p:to>
                                    </p:set>
                                  </p:childTnLst>
                                </p:cTn>
                              </p:par>
                              <p:par>
                                <p:cTn id="7364" presetID="1" presetClass="exit" presetSubtype="0" fill="hold" grpId="5" nodeType="withEffect">
                                  <p:stCondLst>
                                    <p:cond delay="0"/>
                                  </p:stCondLst>
                                  <p:childTnLst>
                                    <p:set>
                                      <p:cBhvr>
                                        <p:cTn id="7365" dur="1" fill="hold">
                                          <p:stCondLst>
                                            <p:cond delay="0"/>
                                          </p:stCondLst>
                                        </p:cTn>
                                        <p:tgtEl>
                                          <p:spTgt spid="233"/>
                                        </p:tgtEl>
                                        <p:attrNameLst>
                                          <p:attrName>style.visibility</p:attrName>
                                        </p:attrNameLst>
                                      </p:cBhvr>
                                      <p:to>
                                        <p:strVal val="hidden"/>
                                      </p:to>
                                    </p:set>
                                  </p:childTnLst>
                                </p:cTn>
                              </p:par>
                              <p:par>
                                <p:cTn id="7366" presetID="1" presetClass="exit" presetSubtype="0" fill="hold" grpId="5" nodeType="withEffect">
                                  <p:stCondLst>
                                    <p:cond delay="0"/>
                                  </p:stCondLst>
                                  <p:childTnLst>
                                    <p:set>
                                      <p:cBhvr>
                                        <p:cTn id="7367" dur="1" fill="hold">
                                          <p:stCondLst>
                                            <p:cond delay="0"/>
                                          </p:stCondLst>
                                        </p:cTn>
                                        <p:tgtEl>
                                          <p:spTgt spid="236"/>
                                        </p:tgtEl>
                                        <p:attrNameLst>
                                          <p:attrName>style.visibility</p:attrName>
                                        </p:attrNameLst>
                                      </p:cBhvr>
                                      <p:to>
                                        <p:strVal val="hidden"/>
                                      </p:to>
                                    </p:set>
                                  </p:childTnLst>
                                </p:cTn>
                              </p:par>
                              <p:par>
                                <p:cTn id="7368" presetID="1" presetClass="exit" presetSubtype="0" fill="hold" grpId="5" nodeType="withEffect">
                                  <p:stCondLst>
                                    <p:cond delay="0"/>
                                  </p:stCondLst>
                                  <p:childTnLst>
                                    <p:set>
                                      <p:cBhvr>
                                        <p:cTn id="7369" dur="1" fill="hold">
                                          <p:stCondLst>
                                            <p:cond delay="0"/>
                                          </p:stCondLst>
                                        </p:cTn>
                                        <p:tgtEl>
                                          <p:spTgt spid="235"/>
                                        </p:tgtEl>
                                        <p:attrNameLst>
                                          <p:attrName>style.visibility</p:attrName>
                                        </p:attrNameLst>
                                      </p:cBhvr>
                                      <p:to>
                                        <p:strVal val="hidden"/>
                                      </p:to>
                                    </p:set>
                                  </p:childTnLst>
                                </p:cTn>
                              </p:par>
                              <p:par>
                                <p:cTn id="7370" presetID="1" presetClass="exit" presetSubtype="0" fill="hold" grpId="5" nodeType="withEffect">
                                  <p:stCondLst>
                                    <p:cond delay="0"/>
                                  </p:stCondLst>
                                  <p:childTnLst>
                                    <p:set>
                                      <p:cBhvr>
                                        <p:cTn id="7371" dur="1" fill="hold">
                                          <p:stCondLst>
                                            <p:cond delay="0"/>
                                          </p:stCondLst>
                                        </p:cTn>
                                        <p:tgtEl>
                                          <p:spTgt spid="238"/>
                                        </p:tgtEl>
                                        <p:attrNameLst>
                                          <p:attrName>style.visibility</p:attrName>
                                        </p:attrNameLst>
                                      </p:cBhvr>
                                      <p:to>
                                        <p:strVal val="hidden"/>
                                      </p:to>
                                    </p:set>
                                  </p:childTnLst>
                                </p:cTn>
                              </p:par>
                              <p:par>
                                <p:cTn id="7372" presetID="1" presetClass="exit" presetSubtype="0" fill="hold" grpId="5" nodeType="withEffect">
                                  <p:stCondLst>
                                    <p:cond delay="0"/>
                                  </p:stCondLst>
                                  <p:childTnLst>
                                    <p:set>
                                      <p:cBhvr>
                                        <p:cTn id="7373" dur="1" fill="hold">
                                          <p:stCondLst>
                                            <p:cond delay="0"/>
                                          </p:stCondLst>
                                        </p:cTn>
                                        <p:tgtEl>
                                          <p:spTgt spid="237"/>
                                        </p:tgtEl>
                                        <p:attrNameLst>
                                          <p:attrName>style.visibility</p:attrName>
                                        </p:attrNameLst>
                                      </p:cBhvr>
                                      <p:to>
                                        <p:strVal val="hidden"/>
                                      </p:to>
                                    </p:set>
                                  </p:childTnLst>
                                </p:cTn>
                              </p:par>
                              <p:par>
                                <p:cTn id="7374" presetID="1" presetClass="exit" presetSubtype="0" fill="hold" grpId="5" nodeType="withEffect">
                                  <p:stCondLst>
                                    <p:cond delay="0"/>
                                  </p:stCondLst>
                                  <p:childTnLst>
                                    <p:set>
                                      <p:cBhvr>
                                        <p:cTn id="7375" dur="1" fill="hold">
                                          <p:stCondLst>
                                            <p:cond delay="0"/>
                                          </p:stCondLst>
                                        </p:cTn>
                                        <p:tgtEl>
                                          <p:spTgt spid="240"/>
                                        </p:tgtEl>
                                        <p:attrNameLst>
                                          <p:attrName>style.visibility</p:attrName>
                                        </p:attrNameLst>
                                      </p:cBhvr>
                                      <p:to>
                                        <p:strVal val="hidden"/>
                                      </p:to>
                                    </p:set>
                                  </p:childTnLst>
                                </p:cTn>
                              </p:par>
                              <p:par>
                                <p:cTn id="7376" presetID="1" presetClass="exit" presetSubtype="0" fill="hold" grpId="5" nodeType="withEffect">
                                  <p:stCondLst>
                                    <p:cond delay="0"/>
                                  </p:stCondLst>
                                  <p:childTnLst>
                                    <p:set>
                                      <p:cBhvr>
                                        <p:cTn id="7377" dur="1" fill="hold">
                                          <p:stCondLst>
                                            <p:cond delay="0"/>
                                          </p:stCondLst>
                                        </p:cTn>
                                        <p:tgtEl>
                                          <p:spTgt spid="239"/>
                                        </p:tgtEl>
                                        <p:attrNameLst>
                                          <p:attrName>style.visibility</p:attrName>
                                        </p:attrNameLst>
                                      </p:cBhvr>
                                      <p:to>
                                        <p:strVal val="hidden"/>
                                      </p:to>
                                    </p:set>
                                  </p:childTnLst>
                                </p:cTn>
                              </p:par>
                              <p:par>
                                <p:cTn id="7378" presetID="1" presetClass="exit" presetSubtype="0" fill="hold" grpId="5" nodeType="withEffect">
                                  <p:stCondLst>
                                    <p:cond delay="0"/>
                                  </p:stCondLst>
                                  <p:childTnLst>
                                    <p:set>
                                      <p:cBhvr>
                                        <p:cTn id="7379" dur="1" fill="hold">
                                          <p:stCondLst>
                                            <p:cond delay="0"/>
                                          </p:stCondLst>
                                        </p:cTn>
                                        <p:tgtEl>
                                          <p:spTgt spid="242"/>
                                        </p:tgtEl>
                                        <p:attrNameLst>
                                          <p:attrName>style.visibility</p:attrName>
                                        </p:attrNameLst>
                                      </p:cBhvr>
                                      <p:to>
                                        <p:strVal val="hidden"/>
                                      </p:to>
                                    </p:set>
                                  </p:childTnLst>
                                </p:cTn>
                              </p:par>
                              <p:par>
                                <p:cTn id="7380" presetID="1" presetClass="exit" presetSubtype="0" fill="hold" grpId="5" nodeType="withEffect">
                                  <p:stCondLst>
                                    <p:cond delay="0"/>
                                  </p:stCondLst>
                                  <p:childTnLst>
                                    <p:set>
                                      <p:cBhvr>
                                        <p:cTn id="7381" dur="1" fill="hold">
                                          <p:stCondLst>
                                            <p:cond delay="0"/>
                                          </p:stCondLst>
                                        </p:cTn>
                                        <p:tgtEl>
                                          <p:spTgt spid="241"/>
                                        </p:tgtEl>
                                        <p:attrNameLst>
                                          <p:attrName>style.visibility</p:attrName>
                                        </p:attrNameLst>
                                      </p:cBhvr>
                                      <p:to>
                                        <p:strVal val="hidden"/>
                                      </p:to>
                                    </p:set>
                                  </p:childTnLst>
                                </p:cTn>
                              </p:par>
                              <p:par>
                                <p:cTn id="7382" presetID="1" presetClass="exit" presetSubtype="0" fill="hold" grpId="5" nodeType="withEffect">
                                  <p:stCondLst>
                                    <p:cond delay="0"/>
                                  </p:stCondLst>
                                  <p:childTnLst>
                                    <p:set>
                                      <p:cBhvr>
                                        <p:cTn id="7383" dur="1" fill="hold">
                                          <p:stCondLst>
                                            <p:cond delay="0"/>
                                          </p:stCondLst>
                                        </p:cTn>
                                        <p:tgtEl>
                                          <p:spTgt spid="244"/>
                                        </p:tgtEl>
                                        <p:attrNameLst>
                                          <p:attrName>style.visibility</p:attrName>
                                        </p:attrNameLst>
                                      </p:cBhvr>
                                      <p:to>
                                        <p:strVal val="hidden"/>
                                      </p:to>
                                    </p:set>
                                  </p:childTnLst>
                                </p:cTn>
                              </p:par>
                              <p:par>
                                <p:cTn id="7384" presetID="1" presetClass="exit" presetSubtype="0" fill="hold" grpId="5" nodeType="withEffect">
                                  <p:stCondLst>
                                    <p:cond delay="0"/>
                                  </p:stCondLst>
                                  <p:childTnLst>
                                    <p:set>
                                      <p:cBhvr>
                                        <p:cTn id="7385" dur="1" fill="hold">
                                          <p:stCondLst>
                                            <p:cond delay="0"/>
                                          </p:stCondLst>
                                        </p:cTn>
                                        <p:tgtEl>
                                          <p:spTgt spid="243"/>
                                        </p:tgtEl>
                                        <p:attrNameLst>
                                          <p:attrName>style.visibility</p:attrName>
                                        </p:attrNameLst>
                                      </p:cBhvr>
                                      <p:to>
                                        <p:strVal val="hidden"/>
                                      </p:to>
                                    </p:set>
                                  </p:childTnLst>
                                </p:cTn>
                              </p:par>
                              <p:par>
                                <p:cTn id="7386" presetID="1" presetClass="exit" presetSubtype="0" fill="hold" grpId="5" nodeType="withEffect">
                                  <p:stCondLst>
                                    <p:cond delay="0"/>
                                  </p:stCondLst>
                                  <p:childTnLst>
                                    <p:set>
                                      <p:cBhvr>
                                        <p:cTn id="7387" dur="1" fill="hold">
                                          <p:stCondLst>
                                            <p:cond delay="0"/>
                                          </p:stCondLst>
                                        </p:cTn>
                                        <p:tgtEl>
                                          <p:spTgt spid="246"/>
                                        </p:tgtEl>
                                        <p:attrNameLst>
                                          <p:attrName>style.visibility</p:attrName>
                                        </p:attrNameLst>
                                      </p:cBhvr>
                                      <p:to>
                                        <p:strVal val="hidden"/>
                                      </p:to>
                                    </p:set>
                                  </p:childTnLst>
                                </p:cTn>
                              </p:par>
                              <p:par>
                                <p:cTn id="7388" presetID="1" presetClass="exit" presetSubtype="0" fill="hold" grpId="5" nodeType="withEffect">
                                  <p:stCondLst>
                                    <p:cond delay="0"/>
                                  </p:stCondLst>
                                  <p:childTnLst>
                                    <p:set>
                                      <p:cBhvr>
                                        <p:cTn id="7389" dur="1" fill="hold">
                                          <p:stCondLst>
                                            <p:cond delay="0"/>
                                          </p:stCondLst>
                                        </p:cTn>
                                        <p:tgtEl>
                                          <p:spTgt spid="245"/>
                                        </p:tgtEl>
                                        <p:attrNameLst>
                                          <p:attrName>style.visibility</p:attrName>
                                        </p:attrNameLst>
                                      </p:cBhvr>
                                      <p:to>
                                        <p:strVal val="hidden"/>
                                      </p:to>
                                    </p:set>
                                  </p:childTnLst>
                                </p:cTn>
                              </p:par>
                              <p:par>
                                <p:cTn id="7390" presetID="1" presetClass="exit" presetSubtype="0" fill="hold" grpId="5" nodeType="withEffect">
                                  <p:stCondLst>
                                    <p:cond delay="0"/>
                                  </p:stCondLst>
                                  <p:childTnLst>
                                    <p:set>
                                      <p:cBhvr>
                                        <p:cTn id="7391" dur="1" fill="hold">
                                          <p:stCondLst>
                                            <p:cond delay="0"/>
                                          </p:stCondLst>
                                        </p:cTn>
                                        <p:tgtEl>
                                          <p:spTgt spid="248"/>
                                        </p:tgtEl>
                                        <p:attrNameLst>
                                          <p:attrName>style.visibility</p:attrName>
                                        </p:attrNameLst>
                                      </p:cBhvr>
                                      <p:to>
                                        <p:strVal val="hidden"/>
                                      </p:to>
                                    </p:set>
                                  </p:childTnLst>
                                </p:cTn>
                              </p:par>
                              <p:par>
                                <p:cTn id="7392" presetID="1" presetClass="exit" presetSubtype="0" fill="hold" grpId="5" nodeType="withEffect">
                                  <p:stCondLst>
                                    <p:cond delay="0"/>
                                  </p:stCondLst>
                                  <p:childTnLst>
                                    <p:set>
                                      <p:cBhvr>
                                        <p:cTn id="7393" dur="1" fill="hold">
                                          <p:stCondLst>
                                            <p:cond delay="0"/>
                                          </p:stCondLst>
                                        </p:cTn>
                                        <p:tgtEl>
                                          <p:spTgt spid="247"/>
                                        </p:tgtEl>
                                        <p:attrNameLst>
                                          <p:attrName>style.visibility</p:attrName>
                                        </p:attrNameLst>
                                      </p:cBhvr>
                                      <p:to>
                                        <p:strVal val="hidden"/>
                                      </p:to>
                                    </p:set>
                                  </p:childTnLst>
                                </p:cTn>
                              </p:par>
                              <p:par>
                                <p:cTn id="7394" presetID="1" presetClass="exit" presetSubtype="0" fill="hold" grpId="5" nodeType="withEffect">
                                  <p:stCondLst>
                                    <p:cond delay="0"/>
                                  </p:stCondLst>
                                  <p:childTnLst>
                                    <p:set>
                                      <p:cBhvr>
                                        <p:cTn id="7395" dur="1" fill="hold">
                                          <p:stCondLst>
                                            <p:cond delay="0"/>
                                          </p:stCondLst>
                                        </p:cTn>
                                        <p:tgtEl>
                                          <p:spTgt spid="250"/>
                                        </p:tgtEl>
                                        <p:attrNameLst>
                                          <p:attrName>style.visibility</p:attrName>
                                        </p:attrNameLst>
                                      </p:cBhvr>
                                      <p:to>
                                        <p:strVal val="hidden"/>
                                      </p:to>
                                    </p:set>
                                  </p:childTnLst>
                                </p:cTn>
                              </p:par>
                              <p:par>
                                <p:cTn id="7396" presetID="1" presetClass="exit" presetSubtype="0" fill="hold" grpId="5" nodeType="withEffect">
                                  <p:stCondLst>
                                    <p:cond delay="0"/>
                                  </p:stCondLst>
                                  <p:childTnLst>
                                    <p:set>
                                      <p:cBhvr>
                                        <p:cTn id="7397" dur="1" fill="hold">
                                          <p:stCondLst>
                                            <p:cond delay="0"/>
                                          </p:stCondLst>
                                        </p:cTn>
                                        <p:tgtEl>
                                          <p:spTgt spid="249"/>
                                        </p:tgtEl>
                                        <p:attrNameLst>
                                          <p:attrName>style.visibility</p:attrName>
                                        </p:attrNameLst>
                                      </p:cBhvr>
                                      <p:to>
                                        <p:strVal val="hidden"/>
                                      </p:to>
                                    </p:set>
                                  </p:childTnLst>
                                </p:cTn>
                              </p:par>
                              <p:par>
                                <p:cTn id="7398" presetID="1" presetClass="exit" presetSubtype="0" fill="hold" grpId="5" nodeType="withEffect">
                                  <p:stCondLst>
                                    <p:cond delay="0"/>
                                  </p:stCondLst>
                                  <p:childTnLst>
                                    <p:set>
                                      <p:cBhvr>
                                        <p:cTn id="7399" dur="1" fill="hold">
                                          <p:stCondLst>
                                            <p:cond delay="0"/>
                                          </p:stCondLst>
                                        </p:cTn>
                                        <p:tgtEl>
                                          <p:spTgt spid="251"/>
                                        </p:tgtEl>
                                        <p:attrNameLst>
                                          <p:attrName>style.visibility</p:attrName>
                                        </p:attrNameLst>
                                      </p:cBhvr>
                                      <p:to>
                                        <p:strVal val="hidden"/>
                                      </p:to>
                                    </p:set>
                                  </p:childTnLst>
                                </p:cTn>
                              </p:par>
                              <p:par>
                                <p:cTn id="7400" presetID="1" presetClass="exit" presetSubtype="0" fill="hold" grpId="5" nodeType="withEffect">
                                  <p:stCondLst>
                                    <p:cond delay="0"/>
                                  </p:stCondLst>
                                  <p:childTnLst>
                                    <p:set>
                                      <p:cBhvr>
                                        <p:cTn id="7401" dur="1" fill="hold">
                                          <p:stCondLst>
                                            <p:cond delay="0"/>
                                          </p:stCondLst>
                                        </p:cTn>
                                        <p:tgtEl>
                                          <p:spTgt spid="252"/>
                                        </p:tgtEl>
                                        <p:attrNameLst>
                                          <p:attrName>style.visibility</p:attrName>
                                        </p:attrNameLst>
                                      </p:cBhvr>
                                      <p:to>
                                        <p:strVal val="hidden"/>
                                      </p:to>
                                    </p:set>
                                  </p:childTnLst>
                                </p:cTn>
                              </p:par>
                              <p:par>
                                <p:cTn id="7402" presetID="1" presetClass="exit" presetSubtype="0" fill="hold" grpId="5" nodeType="withEffect">
                                  <p:stCondLst>
                                    <p:cond delay="0"/>
                                  </p:stCondLst>
                                  <p:childTnLst>
                                    <p:set>
                                      <p:cBhvr>
                                        <p:cTn id="7403" dur="1" fill="hold">
                                          <p:stCondLst>
                                            <p:cond delay="0"/>
                                          </p:stCondLst>
                                        </p:cTn>
                                        <p:tgtEl>
                                          <p:spTgt spid="254"/>
                                        </p:tgtEl>
                                        <p:attrNameLst>
                                          <p:attrName>style.visibility</p:attrName>
                                        </p:attrNameLst>
                                      </p:cBhvr>
                                      <p:to>
                                        <p:strVal val="hidden"/>
                                      </p:to>
                                    </p:set>
                                  </p:childTnLst>
                                </p:cTn>
                              </p:par>
                              <p:par>
                                <p:cTn id="7404" presetID="1" presetClass="exit" presetSubtype="0" fill="hold" grpId="5" nodeType="withEffect">
                                  <p:stCondLst>
                                    <p:cond delay="0"/>
                                  </p:stCondLst>
                                  <p:childTnLst>
                                    <p:set>
                                      <p:cBhvr>
                                        <p:cTn id="7405" dur="1" fill="hold">
                                          <p:stCondLst>
                                            <p:cond delay="0"/>
                                          </p:stCondLst>
                                        </p:cTn>
                                        <p:tgtEl>
                                          <p:spTgt spid="253"/>
                                        </p:tgtEl>
                                        <p:attrNameLst>
                                          <p:attrName>style.visibility</p:attrName>
                                        </p:attrNameLst>
                                      </p:cBhvr>
                                      <p:to>
                                        <p:strVal val="hidden"/>
                                      </p:to>
                                    </p:set>
                                  </p:childTnLst>
                                </p:cTn>
                              </p:par>
                              <p:par>
                                <p:cTn id="7406" presetID="1" presetClass="exit" presetSubtype="0" fill="hold" grpId="5" nodeType="withEffect">
                                  <p:stCondLst>
                                    <p:cond delay="0"/>
                                  </p:stCondLst>
                                  <p:childTnLst>
                                    <p:set>
                                      <p:cBhvr>
                                        <p:cTn id="7407" dur="1" fill="hold">
                                          <p:stCondLst>
                                            <p:cond delay="0"/>
                                          </p:stCondLst>
                                        </p:cTn>
                                        <p:tgtEl>
                                          <p:spTgt spid="256"/>
                                        </p:tgtEl>
                                        <p:attrNameLst>
                                          <p:attrName>style.visibility</p:attrName>
                                        </p:attrNameLst>
                                      </p:cBhvr>
                                      <p:to>
                                        <p:strVal val="hidden"/>
                                      </p:to>
                                    </p:set>
                                  </p:childTnLst>
                                </p:cTn>
                              </p:par>
                              <p:par>
                                <p:cTn id="7408" presetID="1" presetClass="exit" presetSubtype="0" fill="hold" grpId="5" nodeType="withEffect">
                                  <p:stCondLst>
                                    <p:cond delay="0"/>
                                  </p:stCondLst>
                                  <p:childTnLst>
                                    <p:set>
                                      <p:cBhvr>
                                        <p:cTn id="7409" dur="1" fill="hold">
                                          <p:stCondLst>
                                            <p:cond delay="0"/>
                                          </p:stCondLst>
                                        </p:cTn>
                                        <p:tgtEl>
                                          <p:spTgt spid="255"/>
                                        </p:tgtEl>
                                        <p:attrNameLst>
                                          <p:attrName>style.visibility</p:attrName>
                                        </p:attrNameLst>
                                      </p:cBhvr>
                                      <p:to>
                                        <p:strVal val="hidden"/>
                                      </p:to>
                                    </p:set>
                                  </p:childTnLst>
                                </p:cTn>
                              </p:par>
                              <p:par>
                                <p:cTn id="7410" presetID="1" presetClass="exit" presetSubtype="0" fill="hold" grpId="5" nodeType="withEffect">
                                  <p:stCondLst>
                                    <p:cond delay="0"/>
                                  </p:stCondLst>
                                  <p:childTnLst>
                                    <p:set>
                                      <p:cBhvr>
                                        <p:cTn id="7411" dur="1" fill="hold">
                                          <p:stCondLst>
                                            <p:cond delay="0"/>
                                          </p:stCondLst>
                                        </p:cTn>
                                        <p:tgtEl>
                                          <p:spTgt spid="258"/>
                                        </p:tgtEl>
                                        <p:attrNameLst>
                                          <p:attrName>style.visibility</p:attrName>
                                        </p:attrNameLst>
                                      </p:cBhvr>
                                      <p:to>
                                        <p:strVal val="hidden"/>
                                      </p:to>
                                    </p:set>
                                  </p:childTnLst>
                                </p:cTn>
                              </p:par>
                              <p:par>
                                <p:cTn id="7412" presetID="1" presetClass="exit" presetSubtype="0" fill="hold" grpId="5" nodeType="withEffect">
                                  <p:stCondLst>
                                    <p:cond delay="0"/>
                                  </p:stCondLst>
                                  <p:childTnLst>
                                    <p:set>
                                      <p:cBhvr>
                                        <p:cTn id="7413" dur="1" fill="hold">
                                          <p:stCondLst>
                                            <p:cond delay="0"/>
                                          </p:stCondLst>
                                        </p:cTn>
                                        <p:tgtEl>
                                          <p:spTgt spid="257"/>
                                        </p:tgtEl>
                                        <p:attrNameLst>
                                          <p:attrName>style.visibility</p:attrName>
                                        </p:attrNameLst>
                                      </p:cBhvr>
                                      <p:to>
                                        <p:strVal val="hidden"/>
                                      </p:to>
                                    </p:set>
                                  </p:childTnLst>
                                </p:cTn>
                              </p:par>
                              <p:par>
                                <p:cTn id="7414" presetID="1" presetClass="exit" presetSubtype="0" fill="hold" grpId="5" nodeType="withEffect">
                                  <p:stCondLst>
                                    <p:cond delay="0"/>
                                  </p:stCondLst>
                                  <p:childTnLst>
                                    <p:set>
                                      <p:cBhvr>
                                        <p:cTn id="7415" dur="1" fill="hold">
                                          <p:stCondLst>
                                            <p:cond delay="0"/>
                                          </p:stCondLst>
                                        </p:cTn>
                                        <p:tgtEl>
                                          <p:spTgt spid="260"/>
                                        </p:tgtEl>
                                        <p:attrNameLst>
                                          <p:attrName>style.visibility</p:attrName>
                                        </p:attrNameLst>
                                      </p:cBhvr>
                                      <p:to>
                                        <p:strVal val="hidden"/>
                                      </p:to>
                                    </p:set>
                                  </p:childTnLst>
                                </p:cTn>
                              </p:par>
                              <p:par>
                                <p:cTn id="7416" presetID="1" presetClass="exit" presetSubtype="0" fill="hold" grpId="5" nodeType="withEffect">
                                  <p:stCondLst>
                                    <p:cond delay="0"/>
                                  </p:stCondLst>
                                  <p:childTnLst>
                                    <p:set>
                                      <p:cBhvr>
                                        <p:cTn id="7417" dur="1" fill="hold">
                                          <p:stCondLst>
                                            <p:cond delay="0"/>
                                          </p:stCondLst>
                                        </p:cTn>
                                        <p:tgtEl>
                                          <p:spTgt spid="259"/>
                                        </p:tgtEl>
                                        <p:attrNameLst>
                                          <p:attrName>style.visibility</p:attrName>
                                        </p:attrNameLst>
                                      </p:cBhvr>
                                      <p:to>
                                        <p:strVal val="hidden"/>
                                      </p:to>
                                    </p:set>
                                  </p:childTnLst>
                                </p:cTn>
                              </p:par>
                              <p:par>
                                <p:cTn id="7418" presetID="1" presetClass="exit" presetSubtype="0" fill="hold" grpId="5" nodeType="withEffect">
                                  <p:stCondLst>
                                    <p:cond delay="0"/>
                                  </p:stCondLst>
                                  <p:childTnLst>
                                    <p:set>
                                      <p:cBhvr>
                                        <p:cTn id="7419" dur="1" fill="hold">
                                          <p:stCondLst>
                                            <p:cond delay="0"/>
                                          </p:stCondLst>
                                        </p:cTn>
                                        <p:tgtEl>
                                          <p:spTgt spid="262"/>
                                        </p:tgtEl>
                                        <p:attrNameLst>
                                          <p:attrName>style.visibility</p:attrName>
                                        </p:attrNameLst>
                                      </p:cBhvr>
                                      <p:to>
                                        <p:strVal val="hidden"/>
                                      </p:to>
                                    </p:set>
                                  </p:childTnLst>
                                </p:cTn>
                              </p:par>
                              <p:par>
                                <p:cTn id="7420" presetID="1" presetClass="exit" presetSubtype="0" fill="hold" grpId="5" nodeType="withEffect">
                                  <p:stCondLst>
                                    <p:cond delay="0"/>
                                  </p:stCondLst>
                                  <p:childTnLst>
                                    <p:set>
                                      <p:cBhvr>
                                        <p:cTn id="7421" dur="1" fill="hold">
                                          <p:stCondLst>
                                            <p:cond delay="0"/>
                                          </p:stCondLst>
                                        </p:cTn>
                                        <p:tgtEl>
                                          <p:spTgt spid="261"/>
                                        </p:tgtEl>
                                        <p:attrNameLst>
                                          <p:attrName>style.visibility</p:attrName>
                                        </p:attrNameLst>
                                      </p:cBhvr>
                                      <p:to>
                                        <p:strVal val="hidden"/>
                                      </p:to>
                                    </p:set>
                                  </p:childTnLst>
                                </p:cTn>
                              </p:par>
                              <p:par>
                                <p:cTn id="7422" presetID="1" presetClass="exit" presetSubtype="0" fill="hold" grpId="5" nodeType="withEffect">
                                  <p:stCondLst>
                                    <p:cond delay="0"/>
                                  </p:stCondLst>
                                  <p:childTnLst>
                                    <p:set>
                                      <p:cBhvr>
                                        <p:cTn id="7423" dur="1" fill="hold">
                                          <p:stCondLst>
                                            <p:cond delay="0"/>
                                          </p:stCondLst>
                                        </p:cTn>
                                        <p:tgtEl>
                                          <p:spTgt spid="264"/>
                                        </p:tgtEl>
                                        <p:attrNameLst>
                                          <p:attrName>style.visibility</p:attrName>
                                        </p:attrNameLst>
                                      </p:cBhvr>
                                      <p:to>
                                        <p:strVal val="hidden"/>
                                      </p:to>
                                    </p:set>
                                  </p:childTnLst>
                                </p:cTn>
                              </p:par>
                              <p:par>
                                <p:cTn id="7424" presetID="1" presetClass="exit" presetSubtype="0" fill="hold" grpId="5" nodeType="withEffect">
                                  <p:stCondLst>
                                    <p:cond delay="0"/>
                                  </p:stCondLst>
                                  <p:childTnLst>
                                    <p:set>
                                      <p:cBhvr>
                                        <p:cTn id="7425" dur="1" fill="hold">
                                          <p:stCondLst>
                                            <p:cond delay="0"/>
                                          </p:stCondLst>
                                        </p:cTn>
                                        <p:tgtEl>
                                          <p:spTgt spid="263"/>
                                        </p:tgtEl>
                                        <p:attrNameLst>
                                          <p:attrName>style.visibility</p:attrName>
                                        </p:attrNameLst>
                                      </p:cBhvr>
                                      <p:to>
                                        <p:strVal val="hidden"/>
                                      </p:to>
                                    </p:set>
                                  </p:childTnLst>
                                </p:cTn>
                              </p:par>
                              <p:par>
                                <p:cTn id="7426" presetID="1" presetClass="exit" presetSubtype="0" fill="hold" grpId="5" nodeType="withEffect">
                                  <p:stCondLst>
                                    <p:cond delay="0"/>
                                  </p:stCondLst>
                                  <p:childTnLst>
                                    <p:set>
                                      <p:cBhvr>
                                        <p:cTn id="7427" dur="1" fill="hold">
                                          <p:stCondLst>
                                            <p:cond delay="0"/>
                                          </p:stCondLst>
                                        </p:cTn>
                                        <p:tgtEl>
                                          <p:spTgt spid="266"/>
                                        </p:tgtEl>
                                        <p:attrNameLst>
                                          <p:attrName>style.visibility</p:attrName>
                                        </p:attrNameLst>
                                      </p:cBhvr>
                                      <p:to>
                                        <p:strVal val="hidden"/>
                                      </p:to>
                                    </p:set>
                                  </p:childTnLst>
                                </p:cTn>
                              </p:par>
                              <p:par>
                                <p:cTn id="7428" presetID="1" presetClass="exit" presetSubtype="0" fill="hold" grpId="5" nodeType="withEffect">
                                  <p:stCondLst>
                                    <p:cond delay="0"/>
                                  </p:stCondLst>
                                  <p:childTnLst>
                                    <p:set>
                                      <p:cBhvr>
                                        <p:cTn id="7429" dur="1" fill="hold">
                                          <p:stCondLst>
                                            <p:cond delay="0"/>
                                          </p:stCondLst>
                                        </p:cTn>
                                        <p:tgtEl>
                                          <p:spTgt spid="265"/>
                                        </p:tgtEl>
                                        <p:attrNameLst>
                                          <p:attrName>style.visibility</p:attrName>
                                        </p:attrNameLst>
                                      </p:cBhvr>
                                      <p:to>
                                        <p:strVal val="hidden"/>
                                      </p:to>
                                    </p:set>
                                  </p:childTnLst>
                                </p:cTn>
                              </p:par>
                              <p:par>
                                <p:cTn id="7430" presetID="1" presetClass="exit" presetSubtype="0" fill="hold" grpId="5" nodeType="withEffect">
                                  <p:stCondLst>
                                    <p:cond delay="0"/>
                                  </p:stCondLst>
                                  <p:childTnLst>
                                    <p:set>
                                      <p:cBhvr>
                                        <p:cTn id="7431" dur="1" fill="hold">
                                          <p:stCondLst>
                                            <p:cond delay="0"/>
                                          </p:stCondLst>
                                        </p:cTn>
                                        <p:tgtEl>
                                          <p:spTgt spid="268"/>
                                        </p:tgtEl>
                                        <p:attrNameLst>
                                          <p:attrName>style.visibility</p:attrName>
                                        </p:attrNameLst>
                                      </p:cBhvr>
                                      <p:to>
                                        <p:strVal val="hidden"/>
                                      </p:to>
                                    </p:set>
                                  </p:childTnLst>
                                </p:cTn>
                              </p:par>
                              <p:par>
                                <p:cTn id="7432" presetID="1" presetClass="exit" presetSubtype="0" fill="hold" grpId="5" nodeType="withEffect">
                                  <p:stCondLst>
                                    <p:cond delay="0"/>
                                  </p:stCondLst>
                                  <p:childTnLst>
                                    <p:set>
                                      <p:cBhvr>
                                        <p:cTn id="7433" dur="1" fill="hold">
                                          <p:stCondLst>
                                            <p:cond delay="0"/>
                                          </p:stCondLst>
                                        </p:cTn>
                                        <p:tgtEl>
                                          <p:spTgt spid="267"/>
                                        </p:tgtEl>
                                        <p:attrNameLst>
                                          <p:attrName>style.visibility</p:attrName>
                                        </p:attrNameLst>
                                      </p:cBhvr>
                                      <p:to>
                                        <p:strVal val="hidden"/>
                                      </p:to>
                                    </p:set>
                                  </p:childTnLst>
                                </p:cTn>
                              </p:par>
                              <p:par>
                                <p:cTn id="7434" presetID="1" presetClass="exit" presetSubtype="0" fill="hold" grpId="5" nodeType="withEffect">
                                  <p:stCondLst>
                                    <p:cond delay="0"/>
                                  </p:stCondLst>
                                  <p:childTnLst>
                                    <p:set>
                                      <p:cBhvr>
                                        <p:cTn id="7435" dur="1" fill="hold">
                                          <p:stCondLst>
                                            <p:cond delay="0"/>
                                          </p:stCondLst>
                                        </p:cTn>
                                        <p:tgtEl>
                                          <p:spTgt spid="270"/>
                                        </p:tgtEl>
                                        <p:attrNameLst>
                                          <p:attrName>style.visibility</p:attrName>
                                        </p:attrNameLst>
                                      </p:cBhvr>
                                      <p:to>
                                        <p:strVal val="hidden"/>
                                      </p:to>
                                    </p:set>
                                  </p:childTnLst>
                                </p:cTn>
                              </p:par>
                              <p:par>
                                <p:cTn id="7436" presetID="1" presetClass="exit" presetSubtype="0" fill="hold" grpId="5" nodeType="withEffect">
                                  <p:stCondLst>
                                    <p:cond delay="0"/>
                                  </p:stCondLst>
                                  <p:childTnLst>
                                    <p:set>
                                      <p:cBhvr>
                                        <p:cTn id="7437" dur="1" fill="hold">
                                          <p:stCondLst>
                                            <p:cond delay="0"/>
                                          </p:stCondLst>
                                        </p:cTn>
                                        <p:tgtEl>
                                          <p:spTgt spid="269"/>
                                        </p:tgtEl>
                                        <p:attrNameLst>
                                          <p:attrName>style.visibility</p:attrName>
                                        </p:attrNameLst>
                                      </p:cBhvr>
                                      <p:to>
                                        <p:strVal val="hidden"/>
                                      </p:to>
                                    </p:set>
                                  </p:childTnLst>
                                </p:cTn>
                              </p:par>
                              <p:par>
                                <p:cTn id="7438" presetID="1" presetClass="exit" presetSubtype="0" fill="hold" grpId="5" nodeType="withEffect">
                                  <p:stCondLst>
                                    <p:cond delay="0"/>
                                  </p:stCondLst>
                                  <p:childTnLst>
                                    <p:set>
                                      <p:cBhvr>
                                        <p:cTn id="7439" dur="1" fill="hold">
                                          <p:stCondLst>
                                            <p:cond delay="0"/>
                                          </p:stCondLst>
                                        </p:cTn>
                                        <p:tgtEl>
                                          <p:spTgt spid="271"/>
                                        </p:tgtEl>
                                        <p:attrNameLst>
                                          <p:attrName>style.visibility</p:attrName>
                                        </p:attrNameLst>
                                      </p:cBhvr>
                                      <p:to>
                                        <p:strVal val="hidden"/>
                                      </p:to>
                                    </p:set>
                                  </p:childTnLst>
                                </p:cTn>
                              </p:par>
                              <p:par>
                                <p:cTn id="7440" presetID="1" presetClass="exit" presetSubtype="0" fill="hold" grpId="5" nodeType="withEffect">
                                  <p:stCondLst>
                                    <p:cond delay="0"/>
                                  </p:stCondLst>
                                  <p:childTnLst>
                                    <p:set>
                                      <p:cBhvr>
                                        <p:cTn id="7441" dur="1" fill="hold">
                                          <p:stCondLst>
                                            <p:cond delay="0"/>
                                          </p:stCondLst>
                                        </p:cTn>
                                        <p:tgtEl>
                                          <p:spTgt spid="272"/>
                                        </p:tgtEl>
                                        <p:attrNameLst>
                                          <p:attrName>style.visibility</p:attrName>
                                        </p:attrNameLst>
                                      </p:cBhvr>
                                      <p:to>
                                        <p:strVal val="hidden"/>
                                      </p:to>
                                    </p:set>
                                  </p:childTnLst>
                                </p:cTn>
                              </p:par>
                              <p:par>
                                <p:cTn id="7442" presetID="1" presetClass="exit" presetSubtype="0" fill="hold" grpId="5" nodeType="withEffect">
                                  <p:stCondLst>
                                    <p:cond delay="0"/>
                                  </p:stCondLst>
                                  <p:childTnLst>
                                    <p:set>
                                      <p:cBhvr>
                                        <p:cTn id="7443" dur="1" fill="hold">
                                          <p:stCondLst>
                                            <p:cond delay="0"/>
                                          </p:stCondLst>
                                        </p:cTn>
                                        <p:tgtEl>
                                          <p:spTgt spid="274"/>
                                        </p:tgtEl>
                                        <p:attrNameLst>
                                          <p:attrName>style.visibility</p:attrName>
                                        </p:attrNameLst>
                                      </p:cBhvr>
                                      <p:to>
                                        <p:strVal val="hidden"/>
                                      </p:to>
                                    </p:set>
                                  </p:childTnLst>
                                </p:cTn>
                              </p:par>
                              <p:par>
                                <p:cTn id="7444" presetID="1" presetClass="exit" presetSubtype="0" fill="hold" grpId="5" nodeType="withEffect">
                                  <p:stCondLst>
                                    <p:cond delay="0"/>
                                  </p:stCondLst>
                                  <p:childTnLst>
                                    <p:set>
                                      <p:cBhvr>
                                        <p:cTn id="7445" dur="1" fill="hold">
                                          <p:stCondLst>
                                            <p:cond delay="0"/>
                                          </p:stCondLst>
                                        </p:cTn>
                                        <p:tgtEl>
                                          <p:spTgt spid="273"/>
                                        </p:tgtEl>
                                        <p:attrNameLst>
                                          <p:attrName>style.visibility</p:attrName>
                                        </p:attrNameLst>
                                      </p:cBhvr>
                                      <p:to>
                                        <p:strVal val="hidden"/>
                                      </p:to>
                                    </p:set>
                                  </p:childTnLst>
                                </p:cTn>
                              </p:par>
                              <p:par>
                                <p:cTn id="7446" presetID="1" presetClass="exit" presetSubtype="0" fill="hold" grpId="5" nodeType="withEffect">
                                  <p:stCondLst>
                                    <p:cond delay="0"/>
                                  </p:stCondLst>
                                  <p:childTnLst>
                                    <p:set>
                                      <p:cBhvr>
                                        <p:cTn id="7447" dur="1" fill="hold">
                                          <p:stCondLst>
                                            <p:cond delay="0"/>
                                          </p:stCondLst>
                                        </p:cTn>
                                        <p:tgtEl>
                                          <p:spTgt spid="276"/>
                                        </p:tgtEl>
                                        <p:attrNameLst>
                                          <p:attrName>style.visibility</p:attrName>
                                        </p:attrNameLst>
                                      </p:cBhvr>
                                      <p:to>
                                        <p:strVal val="hidden"/>
                                      </p:to>
                                    </p:set>
                                  </p:childTnLst>
                                </p:cTn>
                              </p:par>
                              <p:par>
                                <p:cTn id="7448" presetID="1" presetClass="exit" presetSubtype="0" fill="hold" grpId="5" nodeType="withEffect">
                                  <p:stCondLst>
                                    <p:cond delay="0"/>
                                  </p:stCondLst>
                                  <p:childTnLst>
                                    <p:set>
                                      <p:cBhvr>
                                        <p:cTn id="7449" dur="1" fill="hold">
                                          <p:stCondLst>
                                            <p:cond delay="0"/>
                                          </p:stCondLst>
                                        </p:cTn>
                                        <p:tgtEl>
                                          <p:spTgt spid="275"/>
                                        </p:tgtEl>
                                        <p:attrNameLst>
                                          <p:attrName>style.visibility</p:attrName>
                                        </p:attrNameLst>
                                      </p:cBhvr>
                                      <p:to>
                                        <p:strVal val="hidden"/>
                                      </p:to>
                                    </p:set>
                                  </p:childTnLst>
                                </p:cTn>
                              </p:par>
                              <p:par>
                                <p:cTn id="7450" presetID="1" presetClass="exit" presetSubtype="0" fill="hold" grpId="5" nodeType="withEffect">
                                  <p:stCondLst>
                                    <p:cond delay="0"/>
                                  </p:stCondLst>
                                  <p:childTnLst>
                                    <p:set>
                                      <p:cBhvr>
                                        <p:cTn id="7451" dur="1" fill="hold">
                                          <p:stCondLst>
                                            <p:cond delay="0"/>
                                          </p:stCondLst>
                                        </p:cTn>
                                        <p:tgtEl>
                                          <p:spTgt spid="278"/>
                                        </p:tgtEl>
                                        <p:attrNameLst>
                                          <p:attrName>style.visibility</p:attrName>
                                        </p:attrNameLst>
                                      </p:cBhvr>
                                      <p:to>
                                        <p:strVal val="hidden"/>
                                      </p:to>
                                    </p:set>
                                  </p:childTnLst>
                                </p:cTn>
                              </p:par>
                              <p:par>
                                <p:cTn id="7452" presetID="1" presetClass="exit" presetSubtype="0" fill="hold" grpId="5" nodeType="withEffect">
                                  <p:stCondLst>
                                    <p:cond delay="0"/>
                                  </p:stCondLst>
                                  <p:childTnLst>
                                    <p:set>
                                      <p:cBhvr>
                                        <p:cTn id="7453" dur="1" fill="hold">
                                          <p:stCondLst>
                                            <p:cond delay="0"/>
                                          </p:stCondLst>
                                        </p:cTn>
                                        <p:tgtEl>
                                          <p:spTgt spid="277"/>
                                        </p:tgtEl>
                                        <p:attrNameLst>
                                          <p:attrName>style.visibility</p:attrName>
                                        </p:attrNameLst>
                                      </p:cBhvr>
                                      <p:to>
                                        <p:strVal val="hidden"/>
                                      </p:to>
                                    </p:set>
                                  </p:childTnLst>
                                </p:cTn>
                              </p:par>
                              <p:par>
                                <p:cTn id="7454" presetID="1" presetClass="exit" presetSubtype="0" fill="hold" grpId="5" nodeType="withEffect">
                                  <p:stCondLst>
                                    <p:cond delay="0"/>
                                  </p:stCondLst>
                                  <p:childTnLst>
                                    <p:set>
                                      <p:cBhvr>
                                        <p:cTn id="7455" dur="1" fill="hold">
                                          <p:stCondLst>
                                            <p:cond delay="0"/>
                                          </p:stCondLst>
                                        </p:cTn>
                                        <p:tgtEl>
                                          <p:spTgt spid="280"/>
                                        </p:tgtEl>
                                        <p:attrNameLst>
                                          <p:attrName>style.visibility</p:attrName>
                                        </p:attrNameLst>
                                      </p:cBhvr>
                                      <p:to>
                                        <p:strVal val="hidden"/>
                                      </p:to>
                                    </p:set>
                                  </p:childTnLst>
                                </p:cTn>
                              </p:par>
                              <p:par>
                                <p:cTn id="7456" presetID="1" presetClass="exit" presetSubtype="0" fill="hold" grpId="5" nodeType="withEffect">
                                  <p:stCondLst>
                                    <p:cond delay="0"/>
                                  </p:stCondLst>
                                  <p:childTnLst>
                                    <p:set>
                                      <p:cBhvr>
                                        <p:cTn id="7457" dur="1" fill="hold">
                                          <p:stCondLst>
                                            <p:cond delay="0"/>
                                          </p:stCondLst>
                                        </p:cTn>
                                        <p:tgtEl>
                                          <p:spTgt spid="279"/>
                                        </p:tgtEl>
                                        <p:attrNameLst>
                                          <p:attrName>style.visibility</p:attrName>
                                        </p:attrNameLst>
                                      </p:cBhvr>
                                      <p:to>
                                        <p:strVal val="hidden"/>
                                      </p:to>
                                    </p:set>
                                  </p:childTnLst>
                                </p:cTn>
                              </p:par>
                              <p:par>
                                <p:cTn id="7458" presetID="1" presetClass="exit" presetSubtype="0" fill="hold" grpId="5" nodeType="withEffect">
                                  <p:stCondLst>
                                    <p:cond delay="0"/>
                                  </p:stCondLst>
                                  <p:childTnLst>
                                    <p:set>
                                      <p:cBhvr>
                                        <p:cTn id="7459" dur="1" fill="hold">
                                          <p:stCondLst>
                                            <p:cond delay="0"/>
                                          </p:stCondLst>
                                        </p:cTn>
                                        <p:tgtEl>
                                          <p:spTgt spid="282"/>
                                        </p:tgtEl>
                                        <p:attrNameLst>
                                          <p:attrName>style.visibility</p:attrName>
                                        </p:attrNameLst>
                                      </p:cBhvr>
                                      <p:to>
                                        <p:strVal val="hidden"/>
                                      </p:to>
                                    </p:set>
                                  </p:childTnLst>
                                </p:cTn>
                              </p:par>
                              <p:par>
                                <p:cTn id="7460" presetID="1" presetClass="exit" presetSubtype="0" fill="hold" grpId="5" nodeType="withEffect">
                                  <p:stCondLst>
                                    <p:cond delay="0"/>
                                  </p:stCondLst>
                                  <p:childTnLst>
                                    <p:set>
                                      <p:cBhvr>
                                        <p:cTn id="7461" dur="1" fill="hold">
                                          <p:stCondLst>
                                            <p:cond delay="0"/>
                                          </p:stCondLst>
                                        </p:cTn>
                                        <p:tgtEl>
                                          <p:spTgt spid="281"/>
                                        </p:tgtEl>
                                        <p:attrNameLst>
                                          <p:attrName>style.visibility</p:attrName>
                                        </p:attrNameLst>
                                      </p:cBhvr>
                                      <p:to>
                                        <p:strVal val="hidden"/>
                                      </p:to>
                                    </p:set>
                                  </p:childTnLst>
                                </p:cTn>
                              </p:par>
                              <p:par>
                                <p:cTn id="7462" presetID="1" presetClass="exit" presetSubtype="0" fill="hold" grpId="5" nodeType="withEffect">
                                  <p:stCondLst>
                                    <p:cond delay="0"/>
                                  </p:stCondLst>
                                  <p:childTnLst>
                                    <p:set>
                                      <p:cBhvr>
                                        <p:cTn id="7463" dur="1" fill="hold">
                                          <p:stCondLst>
                                            <p:cond delay="0"/>
                                          </p:stCondLst>
                                        </p:cTn>
                                        <p:tgtEl>
                                          <p:spTgt spid="284"/>
                                        </p:tgtEl>
                                        <p:attrNameLst>
                                          <p:attrName>style.visibility</p:attrName>
                                        </p:attrNameLst>
                                      </p:cBhvr>
                                      <p:to>
                                        <p:strVal val="hidden"/>
                                      </p:to>
                                    </p:set>
                                  </p:childTnLst>
                                </p:cTn>
                              </p:par>
                              <p:par>
                                <p:cTn id="7464" presetID="1" presetClass="exit" presetSubtype="0" fill="hold" grpId="5" nodeType="withEffect">
                                  <p:stCondLst>
                                    <p:cond delay="0"/>
                                  </p:stCondLst>
                                  <p:childTnLst>
                                    <p:set>
                                      <p:cBhvr>
                                        <p:cTn id="7465" dur="1" fill="hold">
                                          <p:stCondLst>
                                            <p:cond delay="0"/>
                                          </p:stCondLst>
                                        </p:cTn>
                                        <p:tgtEl>
                                          <p:spTgt spid="283"/>
                                        </p:tgtEl>
                                        <p:attrNameLst>
                                          <p:attrName>style.visibility</p:attrName>
                                        </p:attrNameLst>
                                      </p:cBhvr>
                                      <p:to>
                                        <p:strVal val="hidden"/>
                                      </p:to>
                                    </p:set>
                                  </p:childTnLst>
                                </p:cTn>
                              </p:par>
                              <p:par>
                                <p:cTn id="7466" presetID="1" presetClass="exit" presetSubtype="0" fill="hold" grpId="5" nodeType="withEffect">
                                  <p:stCondLst>
                                    <p:cond delay="0"/>
                                  </p:stCondLst>
                                  <p:childTnLst>
                                    <p:set>
                                      <p:cBhvr>
                                        <p:cTn id="7467" dur="1" fill="hold">
                                          <p:stCondLst>
                                            <p:cond delay="0"/>
                                          </p:stCondLst>
                                        </p:cTn>
                                        <p:tgtEl>
                                          <p:spTgt spid="286"/>
                                        </p:tgtEl>
                                        <p:attrNameLst>
                                          <p:attrName>style.visibility</p:attrName>
                                        </p:attrNameLst>
                                      </p:cBhvr>
                                      <p:to>
                                        <p:strVal val="hidden"/>
                                      </p:to>
                                    </p:set>
                                  </p:childTnLst>
                                </p:cTn>
                              </p:par>
                              <p:par>
                                <p:cTn id="7468" presetID="1" presetClass="exit" presetSubtype="0" fill="hold" grpId="5" nodeType="withEffect">
                                  <p:stCondLst>
                                    <p:cond delay="0"/>
                                  </p:stCondLst>
                                  <p:childTnLst>
                                    <p:set>
                                      <p:cBhvr>
                                        <p:cTn id="7469" dur="1" fill="hold">
                                          <p:stCondLst>
                                            <p:cond delay="0"/>
                                          </p:stCondLst>
                                        </p:cTn>
                                        <p:tgtEl>
                                          <p:spTgt spid="285"/>
                                        </p:tgtEl>
                                        <p:attrNameLst>
                                          <p:attrName>style.visibility</p:attrName>
                                        </p:attrNameLst>
                                      </p:cBhvr>
                                      <p:to>
                                        <p:strVal val="hidden"/>
                                      </p:to>
                                    </p:set>
                                  </p:childTnLst>
                                </p:cTn>
                              </p:par>
                              <p:par>
                                <p:cTn id="7470" presetID="1" presetClass="exit" presetSubtype="0" fill="hold" grpId="5" nodeType="withEffect">
                                  <p:stCondLst>
                                    <p:cond delay="0"/>
                                  </p:stCondLst>
                                  <p:childTnLst>
                                    <p:set>
                                      <p:cBhvr>
                                        <p:cTn id="7471" dur="1" fill="hold">
                                          <p:stCondLst>
                                            <p:cond delay="0"/>
                                          </p:stCondLst>
                                        </p:cTn>
                                        <p:tgtEl>
                                          <p:spTgt spid="288"/>
                                        </p:tgtEl>
                                        <p:attrNameLst>
                                          <p:attrName>style.visibility</p:attrName>
                                        </p:attrNameLst>
                                      </p:cBhvr>
                                      <p:to>
                                        <p:strVal val="hidden"/>
                                      </p:to>
                                    </p:set>
                                  </p:childTnLst>
                                </p:cTn>
                              </p:par>
                              <p:par>
                                <p:cTn id="7472" presetID="1" presetClass="exit" presetSubtype="0" fill="hold" grpId="5" nodeType="withEffect">
                                  <p:stCondLst>
                                    <p:cond delay="0"/>
                                  </p:stCondLst>
                                  <p:childTnLst>
                                    <p:set>
                                      <p:cBhvr>
                                        <p:cTn id="7473" dur="1" fill="hold">
                                          <p:stCondLst>
                                            <p:cond delay="0"/>
                                          </p:stCondLst>
                                        </p:cTn>
                                        <p:tgtEl>
                                          <p:spTgt spid="287"/>
                                        </p:tgtEl>
                                        <p:attrNameLst>
                                          <p:attrName>style.visibility</p:attrName>
                                        </p:attrNameLst>
                                      </p:cBhvr>
                                      <p:to>
                                        <p:strVal val="hidden"/>
                                      </p:to>
                                    </p:set>
                                  </p:childTnLst>
                                </p:cTn>
                              </p:par>
                              <p:par>
                                <p:cTn id="7474" presetID="1" presetClass="exit" presetSubtype="0" fill="hold" grpId="5" nodeType="withEffect">
                                  <p:stCondLst>
                                    <p:cond delay="0"/>
                                  </p:stCondLst>
                                  <p:childTnLst>
                                    <p:set>
                                      <p:cBhvr>
                                        <p:cTn id="7475" dur="1" fill="hold">
                                          <p:stCondLst>
                                            <p:cond delay="0"/>
                                          </p:stCondLst>
                                        </p:cTn>
                                        <p:tgtEl>
                                          <p:spTgt spid="290"/>
                                        </p:tgtEl>
                                        <p:attrNameLst>
                                          <p:attrName>style.visibility</p:attrName>
                                        </p:attrNameLst>
                                      </p:cBhvr>
                                      <p:to>
                                        <p:strVal val="hidden"/>
                                      </p:to>
                                    </p:set>
                                  </p:childTnLst>
                                </p:cTn>
                              </p:par>
                              <p:par>
                                <p:cTn id="7476" presetID="1" presetClass="exit" presetSubtype="0" fill="hold" grpId="5" nodeType="withEffect">
                                  <p:stCondLst>
                                    <p:cond delay="0"/>
                                  </p:stCondLst>
                                  <p:childTnLst>
                                    <p:set>
                                      <p:cBhvr>
                                        <p:cTn id="7477" dur="1" fill="hold">
                                          <p:stCondLst>
                                            <p:cond delay="0"/>
                                          </p:stCondLst>
                                        </p:cTn>
                                        <p:tgtEl>
                                          <p:spTgt spid="289"/>
                                        </p:tgtEl>
                                        <p:attrNameLst>
                                          <p:attrName>style.visibility</p:attrName>
                                        </p:attrNameLst>
                                      </p:cBhvr>
                                      <p:to>
                                        <p:strVal val="hidden"/>
                                      </p:to>
                                    </p:set>
                                  </p:childTnLst>
                                </p:cTn>
                              </p:par>
                              <p:par>
                                <p:cTn id="7478" presetID="1" presetClass="exit" presetSubtype="0" fill="hold" grpId="5" nodeType="withEffect">
                                  <p:stCondLst>
                                    <p:cond delay="0"/>
                                  </p:stCondLst>
                                  <p:childTnLst>
                                    <p:set>
                                      <p:cBhvr>
                                        <p:cTn id="7479" dur="1" fill="hold">
                                          <p:stCondLst>
                                            <p:cond delay="0"/>
                                          </p:stCondLst>
                                        </p:cTn>
                                        <p:tgtEl>
                                          <p:spTgt spid="291"/>
                                        </p:tgtEl>
                                        <p:attrNameLst>
                                          <p:attrName>style.visibility</p:attrName>
                                        </p:attrNameLst>
                                      </p:cBhvr>
                                      <p:to>
                                        <p:strVal val="hidden"/>
                                      </p:to>
                                    </p:set>
                                  </p:childTnLst>
                                </p:cTn>
                              </p:par>
                              <p:par>
                                <p:cTn id="7480" presetID="1" presetClass="exit" presetSubtype="0" fill="hold" grpId="5" nodeType="withEffect">
                                  <p:stCondLst>
                                    <p:cond delay="0"/>
                                  </p:stCondLst>
                                  <p:childTnLst>
                                    <p:set>
                                      <p:cBhvr>
                                        <p:cTn id="7481" dur="1" fill="hold">
                                          <p:stCondLst>
                                            <p:cond delay="0"/>
                                          </p:stCondLst>
                                        </p:cTn>
                                        <p:tgtEl>
                                          <p:spTgt spid="292"/>
                                        </p:tgtEl>
                                        <p:attrNameLst>
                                          <p:attrName>style.visibility</p:attrName>
                                        </p:attrNameLst>
                                      </p:cBhvr>
                                      <p:to>
                                        <p:strVal val="hidden"/>
                                      </p:to>
                                    </p:set>
                                  </p:childTnLst>
                                </p:cTn>
                              </p:par>
                              <p:par>
                                <p:cTn id="7482" presetID="1" presetClass="exit" presetSubtype="0" fill="hold" grpId="5" nodeType="withEffect">
                                  <p:stCondLst>
                                    <p:cond delay="0"/>
                                  </p:stCondLst>
                                  <p:childTnLst>
                                    <p:set>
                                      <p:cBhvr>
                                        <p:cTn id="7483" dur="1" fill="hold">
                                          <p:stCondLst>
                                            <p:cond delay="0"/>
                                          </p:stCondLst>
                                        </p:cTn>
                                        <p:tgtEl>
                                          <p:spTgt spid="294"/>
                                        </p:tgtEl>
                                        <p:attrNameLst>
                                          <p:attrName>style.visibility</p:attrName>
                                        </p:attrNameLst>
                                      </p:cBhvr>
                                      <p:to>
                                        <p:strVal val="hidden"/>
                                      </p:to>
                                    </p:set>
                                  </p:childTnLst>
                                </p:cTn>
                              </p:par>
                              <p:par>
                                <p:cTn id="7484" presetID="1" presetClass="exit" presetSubtype="0" fill="hold" grpId="5" nodeType="withEffect">
                                  <p:stCondLst>
                                    <p:cond delay="0"/>
                                  </p:stCondLst>
                                  <p:childTnLst>
                                    <p:set>
                                      <p:cBhvr>
                                        <p:cTn id="7485" dur="1" fill="hold">
                                          <p:stCondLst>
                                            <p:cond delay="0"/>
                                          </p:stCondLst>
                                        </p:cTn>
                                        <p:tgtEl>
                                          <p:spTgt spid="293"/>
                                        </p:tgtEl>
                                        <p:attrNameLst>
                                          <p:attrName>style.visibility</p:attrName>
                                        </p:attrNameLst>
                                      </p:cBhvr>
                                      <p:to>
                                        <p:strVal val="hidden"/>
                                      </p:to>
                                    </p:set>
                                  </p:childTnLst>
                                </p:cTn>
                              </p:par>
                              <p:par>
                                <p:cTn id="7486" presetID="1" presetClass="exit" presetSubtype="0" fill="hold" grpId="5" nodeType="withEffect">
                                  <p:stCondLst>
                                    <p:cond delay="0"/>
                                  </p:stCondLst>
                                  <p:childTnLst>
                                    <p:set>
                                      <p:cBhvr>
                                        <p:cTn id="7487" dur="1" fill="hold">
                                          <p:stCondLst>
                                            <p:cond delay="0"/>
                                          </p:stCondLst>
                                        </p:cTn>
                                        <p:tgtEl>
                                          <p:spTgt spid="296"/>
                                        </p:tgtEl>
                                        <p:attrNameLst>
                                          <p:attrName>style.visibility</p:attrName>
                                        </p:attrNameLst>
                                      </p:cBhvr>
                                      <p:to>
                                        <p:strVal val="hidden"/>
                                      </p:to>
                                    </p:set>
                                  </p:childTnLst>
                                </p:cTn>
                              </p:par>
                              <p:par>
                                <p:cTn id="7488" presetID="1" presetClass="exit" presetSubtype="0" fill="hold" grpId="5" nodeType="withEffect">
                                  <p:stCondLst>
                                    <p:cond delay="0"/>
                                  </p:stCondLst>
                                  <p:childTnLst>
                                    <p:set>
                                      <p:cBhvr>
                                        <p:cTn id="7489" dur="1" fill="hold">
                                          <p:stCondLst>
                                            <p:cond delay="0"/>
                                          </p:stCondLst>
                                        </p:cTn>
                                        <p:tgtEl>
                                          <p:spTgt spid="295"/>
                                        </p:tgtEl>
                                        <p:attrNameLst>
                                          <p:attrName>style.visibility</p:attrName>
                                        </p:attrNameLst>
                                      </p:cBhvr>
                                      <p:to>
                                        <p:strVal val="hidden"/>
                                      </p:to>
                                    </p:set>
                                  </p:childTnLst>
                                </p:cTn>
                              </p:par>
                              <p:par>
                                <p:cTn id="7490" presetID="1" presetClass="exit" presetSubtype="0" fill="hold" grpId="5" nodeType="withEffect">
                                  <p:stCondLst>
                                    <p:cond delay="0"/>
                                  </p:stCondLst>
                                  <p:childTnLst>
                                    <p:set>
                                      <p:cBhvr>
                                        <p:cTn id="7491" dur="1" fill="hold">
                                          <p:stCondLst>
                                            <p:cond delay="0"/>
                                          </p:stCondLst>
                                        </p:cTn>
                                        <p:tgtEl>
                                          <p:spTgt spid="298"/>
                                        </p:tgtEl>
                                        <p:attrNameLst>
                                          <p:attrName>style.visibility</p:attrName>
                                        </p:attrNameLst>
                                      </p:cBhvr>
                                      <p:to>
                                        <p:strVal val="hidden"/>
                                      </p:to>
                                    </p:set>
                                  </p:childTnLst>
                                </p:cTn>
                              </p:par>
                              <p:par>
                                <p:cTn id="7492" presetID="1" presetClass="exit" presetSubtype="0" fill="hold" grpId="5" nodeType="withEffect">
                                  <p:stCondLst>
                                    <p:cond delay="0"/>
                                  </p:stCondLst>
                                  <p:childTnLst>
                                    <p:set>
                                      <p:cBhvr>
                                        <p:cTn id="7493" dur="1" fill="hold">
                                          <p:stCondLst>
                                            <p:cond delay="0"/>
                                          </p:stCondLst>
                                        </p:cTn>
                                        <p:tgtEl>
                                          <p:spTgt spid="297"/>
                                        </p:tgtEl>
                                        <p:attrNameLst>
                                          <p:attrName>style.visibility</p:attrName>
                                        </p:attrNameLst>
                                      </p:cBhvr>
                                      <p:to>
                                        <p:strVal val="hidden"/>
                                      </p:to>
                                    </p:set>
                                  </p:childTnLst>
                                </p:cTn>
                              </p:par>
                              <p:par>
                                <p:cTn id="7494" presetID="1" presetClass="exit" presetSubtype="0" fill="hold" grpId="5" nodeType="withEffect">
                                  <p:stCondLst>
                                    <p:cond delay="0"/>
                                  </p:stCondLst>
                                  <p:childTnLst>
                                    <p:set>
                                      <p:cBhvr>
                                        <p:cTn id="7495" dur="1" fill="hold">
                                          <p:stCondLst>
                                            <p:cond delay="0"/>
                                          </p:stCondLst>
                                        </p:cTn>
                                        <p:tgtEl>
                                          <p:spTgt spid="300"/>
                                        </p:tgtEl>
                                        <p:attrNameLst>
                                          <p:attrName>style.visibility</p:attrName>
                                        </p:attrNameLst>
                                      </p:cBhvr>
                                      <p:to>
                                        <p:strVal val="hidden"/>
                                      </p:to>
                                    </p:set>
                                  </p:childTnLst>
                                </p:cTn>
                              </p:par>
                              <p:par>
                                <p:cTn id="7496" presetID="1" presetClass="exit" presetSubtype="0" fill="hold" grpId="5" nodeType="withEffect">
                                  <p:stCondLst>
                                    <p:cond delay="0"/>
                                  </p:stCondLst>
                                  <p:childTnLst>
                                    <p:set>
                                      <p:cBhvr>
                                        <p:cTn id="7497" dur="1" fill="hold">
                                          <p:stCondLst>
                                            <p:cond delay="0"/>
                                          </p:stCondLst>
                                        </p:cTn>
                                        <p:tgtEl>
                                          <p:spTgt spid="299"/>
                                        </p:tgtEl>
                                        <p:attrNameLst>
                                          <p:attrName>style.visibility</p:attrName>
                                        </p:attrNameLst>
                                      </p:cBhvr>
                                      <p:to>
                                        <p:strVal val="hidden"/>
                                      </p:to>
                                    </p:set>
                                  </p:childTnLst>
                                </p:cTn>
                              </p:par>
                              <p:par>
                                <p:cTn id="7498" presetID="1" presetClass="exit" presetSubtype="0" fill="hold" grpId="5" nodeType="withEffect">
                                  <p:stCondLst>
                                    <p:cond delay="0"/>
                                  </p:stCondLst>
                                  <p:childTnLst>
                                    <p:set>
                                      <p:cBhvr>
                                        <p:cTn id="7499" dur="1" fill="hold">
                                          <p:stCondLst>
                                            <p:cond delay="0"/>
                                          </p:stCondLst>
                                        </p:cTn>
                                        <p:tgtEl>
                                          <p:spTgt spid="302"/>
                                        </p:tgtEl>
                                        <p:attrNameLst>
                                          <p:attrName>style.visibility</p:attrName>
                                        </p:attrNameLst>
                                      </p:cBhvr>
                                      <p:to>
                                        <p:strVal val="hidden"/>
                                      </p:to>
                                    </p:set>
                                  </p:childTnLst>
                                </p:cTn>
                              </p:par>
                              <p:par>
                                <p:cTn id="7500" presetID="1" presetClass="exit" presetSubtype="0" fill="hold" grpId="5" nodeType="withEffect">
                                  <p:stCondLst>
                                    <p:cond delay="0"/>
                                  </p:stCondLst>
                                  <p:childTnLst>
                                    <p:set>
                                      <p:cBhvr>
                                        <p:cTn id="7501" dur="1" fill="hold">
                                          <p:stCondLst>
                                            <p:cond delay="0"/>
                                          </p:stCondLst>
                                        </p:cTn>
                                        <p:tgtEl>
                                          <p:spTgt spid="301"/>
                                        </p:tgtEl>
                                        <p:attrNameLst>
                                          <p:attrName>style.visibility</p:attrName>
                                        </p:attrNameLst>
                                      </p:cBhvr>
                                      <p:to>
                                        <p:strVal val="hidden"/>
                                      </p:to>
                                    </p:set>
                                  </p:childTnLst>
                                </p:cTn>
                              </p:par>
                              <p:par>
                                <p:cTn id="7502" presetID="1" presetClass="exit" presetSubtype="0" fill="hold" grpId="5" nodeType="withEffect">
                                  <p:stCondLst>
                                    <p:cond delay="0"/>
                                  </p:stCondLst>
                                  <p:childTnLst>
                                    <p:set>
                                      <p:cBhvr>
                                        <p:cTn id="7503" dur="1" fill="hold">
                                          <p:stCondLst>
                                            <p:cond delay="0"/>
                                          </p:stCondLst>
                                        </p:cTn>
                                        <p:tgtEl>
                                          <p:spTgt spid="304"/>
                                        </p:tgtEl>
                                        <p:attrNameLst>
                                          <p:attrName>style.visibility</p:attrName>
                                        </p:attrNameLst>
                                      </p:cBhvr>
                                      <p:to>
                                        <p:strVal val="hidden"/>
                                      </p:to>
                                    </p:set>
                                  </p:childTnLst>
                                </p:cTn>
                              </p:par>
                              <p:par>
                                <p:cTn id="7504" presetID="1" presetClass="exit" presetSubtype="0" fill="hold" grpId="5" nodeType="withEffect">
                                  <p:stCondLst>
                                    <p:cond delay="0"/>
                                  </p:stCondLst>
                                  <p:childTnLst>
                                    <p:set>
                                      <p:cBhvr>
                                        <p:cTn id="7505" dur="1" fill="hold">
                                          <p:stCondLst>
                                            <p:cond delay="0"/>
                                          </p:stCondLst>
                                        </p:cTn>
                                        <p:tgtEl>
                                          <p:spTgt spid="303"/>
                                        </p:tgtEl>
                                        <p:attrNameLst>
                                          <p:attrName>style.visibility</p:attrName>
                                        </p:attrNameLst>
                                      </p:cBhvr>
                                      <p:to>
                                        <p:strVal val="hidden"/>
                                      </p:to>
                                    </p:set>
                                  </p:childTnLst>
                                </p:cTn>
                              </p:par>
                              <p:par>
                                <p:cTn id="7506" presetID="1" presetClass="exit" presetSubtype="0" fill="hold" grpId="5" nodeType="withEffect">
                                  <p:stCondLst>
                                    <p:cond delay="0"/>
                                  </p:stCondLst>
                                  <p:childTnLst>
                                    <p:set>
                                      <p:cBhvr>
                                        <p:cTn id="7507" dur="1" fill="hold">
                                          <p:stCondLst>
                                            <p:cond delay="0"/>
                                          </p:stCondLst>
                                        </p:cTn>
                                        <p:tgtEl>
                                          <p:spTgt spid="306"/>
                                        </p:tgtEl>
                                        <p:attrNameLst>
                                          <p:attrName>style.visibility</p:attrName>
                                        </p:attrNameLst>
                                      </p:cBhvr>
                                      <p:to>
                                        <p:strVal val="hidden"/>
                                      </p:to>
                                    </p:set>
                                  </p:childTnLst>
                                </p:cTn>
                              </p:par>
                              <p:par>
                                <p:cTn id="7508" presetID="1" presetClass="exit" presetSubtype="0" fill="hold" grpId="5" nodeType="withEffect">
                                  <p:stCondLst>
                                    <p:cond delay="0"/>
                                  </p:stCondLst>
                                  <p:childTnLst>
                                    <p:set>
                                      <p:cBhvr>
                                        <p:cTn id="7509" dur="1" fill="hold">
                                          <p:stCondLst>
                                            <p:cond delay="0"/>
                                          </p:stCondLst>
                                        </p:cTn>
                                        <p:tgtEl>
                                          <p:spTgt spid="305"/>
                                        </p:tgtEl>
                                        <p:attrNameLst>
                                          <p:attrName>style.visibility</p:attrName>
                                        </p:attrNameLst>
                                      </p:cBhvr>
                                      <p:to>
                                        <p:strVal val="hidden"/>
                                      </p:to>
                                    </p:set>
                                  </p:childTnLst>
                                </p:cTn>
                              </p:par>
                              <p:par>
                                <p:cTn id="7510" presetID="1" presetClass="exit" presetSubtype="0" fill="hold" grpId="5" nodeType="withEffect">
                                  <p:stCondLst>
                                    <p:cond delay="0"/>
                                  </p:stCondLst>
                                  <p:childTnLst>
                                    <p:set>
                                      <p:cBhvr>
                                        <p:cTn id="7511" dur="1" fill="hold">
                                          <p:stCondLst>
                                            <p:cond delay="0"/>
                                          </p:stCondLst>
                                        </p:cTn>
                                        <p:tgtEl>
                                          <p:spTgt spid="308"/>
                                        </p:tgtEl>
                                        <p:attrNameLst>
                                          <p:attrName>style.visibility</p:attrName>
                                        </p:attrNameLst>
                                      </p:cBhvr>
                                      <p:to>
                                        <p:strVal val="hidden"/>
                                      </p:to>
                                    </p:set>
                                  </p:childTnLst>
                                </p:cTn>
                              </p:par>
                              <p:par>
                                <p:cTn id="7512" presetID="1" presetClass="exit" presetSubtype="0" fill="hold" grpId="5" nodeType="withEffect">
                                  <p:stCondLst>
                                    <p:cond delay="0"/>
                                  </p:stCondLst>
                                  <p:childTnLst>
                                    <p:set>
                                      <p:cBhvr>
                                        <p:cTn id="7513" dur="1" fill="hold">
                                          <p:stCondLst>
                                            <p:cond delay="0"/>
                                          </p:stCondLst>
                                        </p:cTn>
                                        <p:tgtEl>
                                          <p:spTgt spid="307"/>
                                        </p:tgtEl>
                                        <p:attrNameLst>
                                          <p:attrName>style.visibility</p:attrName>
                                        </p:attrNameLst>
                                      </p:cBhvr>
                                      <p:to>
                                        <p:strVal val="hidden"/>
                                      </p:to>
                                    </p:set>
                                  </p:childTnLst>
                                </p:cTn>
                              </p:par>
                              <p:par>
                                <p:cTn id="7514" presetID="1" presetClass="exit" presetSubtype="0" fill="hold" grpId="3" nodeType="withEffect">
                                  <p:stCondLst>
                                    <p:cond delay="0"/>
                                  </p:stCondLst>
                                  <p:childTnLst>
                                    <p:set>
                                      <p:cBhvr>
                                        <p:cTn id="7515" dur="1" fill="hold">
                                          <p:stCondLst>
                                            <p:cond delay="0"/>
                                          </p:stCondLst>
                                        </p:cTn>
                                        <p:tgtEl>
                                          <p:spTgt spid="310"/>
                                        </p:tgtEl>
                                        <p:attrNameLst>
                                          <p:attrName>style.visibility</p:attrName>
                                        </p:attrNameLst>
                                      </p:cBhvr>
                                      <p:to>
                                        <p:strVal val="hidden"/>
                                      </p:to>
                                    </p:set>
                                  </p:childTnLst>
                                </p:cTn>
                              </p:par>
                              <p:par>
                                <p:cTn id="7516" presetID="1" presetClass="exit" presetSubtype="0" fill="hold" grpId="3" nodeType="withEffect">
                                  <p:stCondLst>
                                    <p:cond delay="0"/>
                                  </p:stCondLst>
                                  <p:childTnLst>
                                    <p:set>
                                      <p:cBhvr>
                                        <p:cTn id="7517" dur="1" fill="hold">
                                          <p:stCondLst>
                                            <p:cond delay="0"/>
                                          </p:stCondLst>
                                        </p:cTn>
                                        <p:tgtEl>
                                          <p:spTgt spid="309"/>
                                        </p:tgtEl>
                                        <p:attrNameLst>
                                          <p:attrName>style.visibility</p:attrName>
                                        </p:attrNameLst>
                                      </p:cBhvr>
                                      <p:to>
                                        <p:strVal val="hidden"/>
                                      </p:to>
                                    </p:set>
                                  </p:childTnLst>
                                </p:cTn>
                              </p:par>
                              <p:par>
                                <p:cTn id="7518" presetID="1" presetClass="entr" presetSubtype="0" fill="hold" grpId="3" nodeType="withEffect">
                                  <p:stCondLst>
                                    <p:cond delay="0"/>
                                  </p:stCondLst>
                                  <p:childTnLst>
                                    <p:set>
                                      <p:cBhvr>
                                        <p:cTn id="7519" dur="1" fill="hold">
                                          <p:stCondLst>
                                            <p:cond delay="0"/>
                                          </p:stCondLst>
                                        </p:cTn>
                                        <p:tgtEl>
                                          <p:spTgt spid="210"/>
                                        </p:tgtEl>
                                        <p:attrNameLst>
                                          <p:attrName>style.visibility</p:attrName>
                                        </p:attrNameLst>
                                      </p:cBhvr>
                                      <p:to>
                                        <p:strVal val="visible"/>
                                      </p:to>
                                    </p:set>
                                  </p:childTnLst>
                                </p:cTn>
                              </p:par>
                              <p:par>
                                <p:cTn id="7520" presetID="1" presetClass="exit" presetSubtype="0" fill="hold" nodeType="withEffect">
                                  <p:stCondLst>
                                    <p:cond delay="0"/>
                                  </p:stCondLst>
                                  <p:childTnLst>
                                    <p:set>
                                      <p:cBhvr>
                                        <p:cTn id="7521" dur="1" fill="hold">
                                          <p:stCondLst>
                                            <p:cond delay="0"/>
                                          </p:stCondLst>
                                        </p:cTn>
                                        <p:tgtEl>
                                          <p:spTgt spid="619"/>
                                        </p:tgtEl>
                                        <p:attrNameLst>
                                          <p:attrName>style.visibility</p:attrName>
                                        </p:attrNameLst>
                                      </p:cBhvr>
                                      <p:to>
                                        <p:strVal val="hidden"/>
                                      </p:to>
                                    </p:set>
                                  </p:childTnLst>
                                </p:cTn>
                              </p:par>
                              <p:par>
                                <p:cTn id="7522" presetID="1" presetClass="exit" presetSubtype="0" fill="hold" nodeType="withEffect">
                                  <p:stCondLst>
                                    <p:cond delay="0"/>
                                  </p:stCondLst>
                                  <p:childTnLst>
                                    <p:set>
                                      <p:cBhvr>
                                        <p:cTn id="7523" dur="1" fill="hold">
                                          <p:stCondLst>
                                            <p:cond delay="0"/>
                                          </p:stCondLst>
                                        </p:cTn>
                                        <p:tgtEl>
                                          <p:spTgt spid="620"/>
                                        </p:tgtEl>
                                        <p:attrNameLst>
                                          <p:attrName>style.visibility</p:attrName>
                                        </p:attrNameLst>
                                      </p:cBhvr>
                                      <p:to>
                                        <p:strVal val="hidden"/>
                                      </p:to>
                                    </p:set>
                                  </p:childTnLst>
                                </p:cTn>
                              </p:par>
                              <p:par>
                                <p:cTn id="7524" presetID="1" presetClass="exit" presetSubtype="0" fill="hold" nodeType="withEffect">
                                  <p:stCondLst>
                                    <p:cond delay="0"/>
                                  </p:stCondLst>
                                  <p:childTnLst>
                                    <p:set>
                                      <p:cBhvr>
                                        <p:cTn id="7525" dur="1" fill="hold">
                                          <p:stCondLst>
                                            <p:cond delay="0"/>
                                          </p:stCondLst>
                                        </p:cTn>
                                        <p:tgtEl>
                                          <p:spTgt spid="622"/>
                                        </p:tgtEl>
                                        <p:attrNameLst>
                                          <p:attrName>style.visibility</p:attrName>
                                        </p:attrNameLst>
                                      </p:cBhvr>
                                      <p:to>
                                        <p:strVal val="hidden"/>
                                      </p:to>
                                    </p:set>
                                  </p:childTnLst>
                                </p:cTn>
                              </p:par>
                              <p:par>
                                <p:cTn id="7526" presetID="1" presetClass="exit" presetSubtype="0" fill="hold" nodeType="withEffect">
                                  <p:stCondLst>
                                    <p:cond delay="0"/>
                                  </p:stCondLst>
                                  <p:childTnLst>
                                    <p:set>
                                      <p:cBhvr>
                                        <p:cTn id="7527" dur="1" fill="hold">
                                          <p:stCondLst>
                                            <p:cond delay="0"/>
                                          </p:stCondLst>
                                        </p:cTn>
                                        <p:tgtEl>
                                          <p:spTgt spid="621"/>
                                        </p:tgtEl>
                                        <p:attrNameLst>
                                          <p:attrName>style.visibility</p:attrName>
                                        </p:attrNameLst>
                                      </p:cBhvr>
                                      <p:to>
                                        <p:strVal val="hidden"/>
                                      </p:to>
                                    </p:set>
                                  </p:childTnLst>
                                </p:cTn>
                              </p:par>
                              <p:par>
                                <p:cTn id="7528" presetID="1" presetClass="exit" presetSubtype="0" fill="hold" nodeType="withEffect">
                                  <p:stCondLst>
                                    <p:cond delay="0"/>
                                  </p:stCondLst>
                                  <p:childTnLst>
                                    <p:set>
                                      <p:cBhvr>
                                        <p:cTn id="7529" dur="1" fill="hold">
                                          <p:stCondLst>
                                            <p:cond delay="0"/>
                                          </p:stCondLst>
                                        </p:cTn>
                                        <p:tgtEl>
                                          <p:spTgt spid="624"/>
                                        </p:tgtEl>
                                        <p:attrNameLst>
                                          <p:attrName>style.visibility</p:attrName>
                                        </p:attrNameLst>
                                      </p:cBhvr>
                                      <p:to>
                                        <p:strVal val="hidden"/>
                                      </p:to>
                                    </p:set>
                                  </p:childTnLst>
                                </p:cTn>
                              </p:par>
                              <p:par>
                                <p:cTn id="7530" presetID="1" presetClass="exit" presetSubtype="0" fill="hold" nodeType="withEffect">
                                  <p:stCondLst>
                                    <p:cond delay="0"/>
                                  </p:stCondLst>
                                  <p:childTnLst>
                                    <p:set>
                                      <p:cBhvr>
                                        <p:cTn id="7531" dur="1" fill="hold">
                                          <p:stCondLst>
                                            <p:cond delay="0"/>
                                          </p:stCondLst>
                                        </p:cTn>
                                        <p:tgtEl>
                                          <p:spTgt spid="623"/>
                                        </p:tgtEl>
                                        <p:attrNameLst>
                                          <p:attrName>style.visibility</p:attrName>
                                        </p:attrNameLst>
                                      </p:cBhvr>
                                      <p:to>
                                        <p:strVal val="hidden"/>
                                      </p:to>
                                    </p:set>
                                  </p:childTnLst>
                                </p:cTn>
                              </p:par>
                              <p:par>
                                <p:cTn id="7532" presetID="1" presetClass="exit" presetSubtype="0" fill="hold" nodeType="withEffect">
                                  <p:stCondLst>
                                    <p:cond delay="0"/>
                                  </p:stCondLst>
                                  <p:childTnLst>
                                    <p:set>
                                      <p:cBhvr>
                                        <p:cTn id="7533" dur="1" fill="hold">
                                          <p:stCondLst>
                                            <p:cond delay="0"/>
                                          </p:stCondLst>
                                        </p:cTn>
                                        <p:tgtEl>
                                          <p:spTgt spid="626"/>
                                        </p:tgtEl>
                                        <p:attrNameLst>
                                          <p:attrName>style.visibility</p:attrName>
                                        </p:attrNameLst>
                                      </p:cBhvr>
                                      <p:to>
                                        <p:strVal val="hidden"/>
                                      </p:to>
                                    </p:set>
                                  </p:childTnLst>
                                </p:cTn>
                              </p:par>
                              <p:par>
                                <p:cTn id="7534" presetID="1" presetClass="exit" presetSubtype="0" fill="hold" nodeType="withEffect">
                                  <p:stCondLst>
                                    <p:cond delay="0"/>
                                  </p:stCondLst>
                                  <p:childTnLst>
                                    <p:set>
                                      <p:cBhvr>
                                        <p:cTn id="7535" dur="1" fill="hold">
                                          <p:stCondLst>
                                            <p:cond delay="0"/>
                                          </p:stCondLst>
                                        </p:cTn>
                                        <p:tgtEl>
                                          <p:spTgt spid="625"/>
                                        </p:tgtEl>
                                        <p:attrNameLst>
                                          <p:attrName>style.visibility</p:attrName>
                                        </p:attrNameLst>
                                      </p:cBhvr>
                                      <p:to>
                                        <p:strVal val="hidden"/>
                                      </p:to>
                                    </p:set>
                                  </p:childTnLst>
                                </p:cTn>
                              </p:par>
                              <p:par>
                                <p:cTn id="7536" presetID="1" presetClass="exit" presetSubtype="0" fill="hold" nodeType="withEffect">
                                  <p:stCondLst>
                                    <p:cond delay="0"/>
                                  </p:stCondLst>
                                  <p:childTnLst>
                                    <p:set>
                                      <p:cBhvr>
                                        <p:cTn id="7537" dur="1" fill="hold">
                                          <p:stCondLst>
                                            <p:cond delay="0"/>
                                          </p:stCondLst>
                                        </p:cTn>
                                        <p:tgtEl>
                                          <p:spTgt spid="628"/>
                                        </p:tgtEl>
                                        <p:attrNameLst>
                                          <p:attrName>style.visibility</p:attrName>
                                        </p:attrNameLst>
                                      </p:cBhvr>
                                      <p:to>
                                        <p:strVal val="hidden"/>
                                      </p:to>
                                    </p:set>
                                  </p:childTnLst>
                                </p:cTn>
                              </p:par>
                              <p:par>
                                <p:cTn id="7538" presetID="1" presetClass="exit" presetSubtype="0" fill="hold" nodeType="withEffect">
                                  <p:stCondLst>
                                    <p:cond delay="0"/>
                                  </p:stCondLst>
                                  <p:childTnLst>
                                    <p:set>
                                      <p:cBhvr>
                                        <p:cTn id="7539" dur="1" fill="hold">
                                          <p:stCondLst>
                                            <p:cond delay="0"/>
                                          </p:stCondLst>
                                        </p:cTn>
                                        <p:tgtEl>
                                          <p:spTgt spid="627"/>
                                        </p:tgtEl>
                                        <p:attrNameLst>
                                          <p:attrName>style.visibility</p:attrName>
                                        </p:attrNameLst>
                                      </p:cBhvr>
                                      <p:to>
                                        <p:strVal val="hidden"/>
                                      </p:to>
                                    </p:set>
                                  </p:childTnLst>
                                </p:cTn>
                              </p:par>
                              <p:par>
                                <p:cTn id="7540" presetID="1" presetClass="exit" presetSubtype="0" fill="hold" nodeType="withEffect">
                                  <p:stCondLst>
                                    <p:cond delay="0"/>
                                  </p:stCondLst>
                                  <p:childTnLst>
                                    <p:set>
                                      <p:cBhvr>
                                        <p:cTn id="7541" dur="1" fill="hold">
                                          <p:stCondLst>
                                            <p:cond delay="0"/>
                                          </p:stCondLst>
                                        </p:cTn>
                                        <p:tgtEl>
                                          <p:spTgt spid="630"/>
                                        </p:tgtEl>
                                        <p:attrNameLst>
                                          <p:attrName>style.visibility</p:attrName>
                                        </p:attrNameLst>
                                      </p:cBhvr>
                                      <p:to>
                                        <p:strVal val="hidden"/>
                                      </p:to>
                                    </p:set>
                                  </p:childTnLst>
                                </p:cTn>
                              </p:par>
                              <p:par>
                                <p:cTn id="7542" presetID="1" presetClass="exit" presetSubtype="0" fill="hold" nodeType="withEffect">
                                  <p:stCondLst>
                                    <p:cond delay="0"/>
                                  </p:stCondLst>
                                  <p:childTnLst>
                                    <p:set>
                                      <p:cBhvr>
                                        <p:cTn id="7543" dur="1" fill="hold">
                                          <p:stCondLst>
                                            <p:cond delay="0"/>
                                          </p:stCondLst>
                                        </p:cTn>
                                        <p:tgtEl>
                                          <p:spTgt spid="629"/>
                                        </p:tgtEl>
                                        <p:attrNameLst>
                                          <p:attrName>style.visibility</p:attrName>
                                        </p:attrNameLst>
                                      </p:cBhvr>
                                      <p:to>
                                        <p:strVal val="hidden"/>
                                      </p:to>
                                    </p:set>
                                  </p:childTnLst>
                                </p:cTn>
                              </p:par>
                              <p:par>
                                <p:cTn id="7544" presetID="1" presetClass="exit" presetSubtype="0" fill="hold" nodeType="withEffect">
                                  <p:stCondLst>
                                    <p:cond delay="0"/>
                                  </p:stCondLst>
                                  <p:childTnLst>
                                    <p:set>
                                      <p:cBhvr>
                                        <p:cTn id="7545" dur="1" fill="hold">
                                          <p:stCondLst>
                                            <p:cond delay="0"/>
                                          </p:stCondLst>
                                        </p:cTn>
                                        <p:tgtEl>
                                          <p:spTgt spid="632"/>
                                        </p:tgtEl>
                                        <p:attrNameLst>
                                          <p:attrName>style.visibility</p:attrName>
                                        </p:attrNameLst>
                                      </p:cBhvr>
                                      <p:to>
                                        <p:strVal val="hidden"/>
                                      </p:to>
                                    </p:set>
                                  </p:childTnLst>
                                </p:cTn>
                              </p:par>
                              <p:par>
                                <p:cTn id="7546" presetID="1" presetClass="exit" presetSubtype="0" fill="hold" nodeType="withEffect">
                                  <p:stCondLst>
                                    <p:cond delay="0"/>
                                  </p:stCondLst>
                                  <p:childTnLst>
                                    <p:set>
                                      <p:cBhvr>
                                        <p:cTn id="7547" dur="1" fill="hold">
                                          <p:stCondLst>
                                            <p:cond delay="0"/>
                                          </p:stCondLst>
                                        </p:cTn>
                                        <p:tgtEl>
                                          <p:spTgt spid="631"/>
                                        </p:tgtEl>
                                        <p:attrNameLst>
                                          <p:attrName>style.visibility</p:attrName>
                                        </p:attrNameLst>
                                      </p:cBhvr>
                                      <p:to>
                                        <p:strVal val="hidden"/>
                                      </p:to>
                                    </p:set>
                                  </p:childTnLst>
                                </p:cTn>
                              </p:par>
                              <p:par>
                                <p:cTn id="7548" presetID="1" presetClass="exit" presetSubtype="0" fill="hold" nodeType="withEffect">
                                  <p:stCondLst>
                                    <p:cond delay="0"/>
                                  </p:stCondLst>
                                  <p:childTnLst>
                                    <p:set>
                                      <p:cBhvr>
                                        <p:cTn id="7549" dur="1" fill="hold">
                                          <p:stCondLst>
                                            <p:cond delay="0"/>
                                          </p:stCondLst>
                                        </p:cTn>
                                        <p:tgtEl>
                                          <p:spTgt spid="634"/>
                                        </p:tgtEl>
                                        <p:attrNameLst>
                                          <p:attrName>style.visibility</p:attrName>
                                        </p:attrNameLst>
                                      </p:cBhvr>
                                      <p:to>
                                        <p:strVal val="hidden"/>
                                      </p:to>
                                    </p:set>
                                  </p:childTnLst>
                                </p:cTn>
                              </p:par>
                              <p:par>
                                <p:cTn id="7550" presetID="1" presetClass="exit" presetSubtype="0" fill="hold" nodeType="withEffect">
                                  <p:stCondLst>
                                    <p:cond delay="0"/>
                                  </p:stCondLst>
                                  <p:childTnLst>
                                    <p:set>
                                      <p:cBhvr>
                                        <p:cTn id="7551" dur="1" fill="hold">
                                          <p:stCondLst>
                                            <p:cond delay="0"/>
                                          </p:stCondLst>
                                        </p:cTn>
                                        <p:tgtEl>
                                          <p:spTgt spid="633"/>
                                        </p:tgtEl>
                                        <p:attrNameLst>
                                          <p:attrName>style.visibility</p:attrName>
                                        </p:attrNameLst>
                                      </p:cBhvr>
                                      <p:to>
                                        <p:strVal val="hidden"/>
                                      </p:to>
                                    </p:set>
                                  </p:childTnLst>
                                </p:cTn>
                              </p:par>
                              <p:par>
                                <p:cTn id="7552" presetID="1" presetClass="exit" presetSubtype="0" fill="hold" nodeType="withEffect">
                                  <p:stCondLst>
                                    <p:cond delay="0"/>
                                  </p:stCondLst>
                                  <p:childTnLst>
                                    <p:set>
                                      <p:cBhvr>
                                        <p:cTn id="7553" dur="1" fill="hold">
                                          <p:stCondLst>
                                            <p:cond delay="0"/>
                                          </p:stCondLst>
                                        </p:cTn>
                                        <p:tgtEl>
                                          <p:spTgt spid="636"/>
                                        </p:tgtEl>
                                        <p:attrNameLst>
                                          <p:attrName>style.visibility</p:attrName>
                                        </p:attrNameLst>
                                      </p:cBhvr>
                                      <p:to>
                                        <p:strVal val="hidden"/>
                                      </p:to>
                                    </p:set>
                                  </p:childTnLst>
                                </p:cTn>
                              </p:par>
                              <p:par>
                                <p:cTn id="7554" presetID="1" presetClass="exit" presetSubtype="0" fill="hold" nodeType="withEffect">
                                  <p:stCondLst>
                                    <p:cond delay="0"/>
                                  </p:stCondLst>
                                  <p:childTnLst>
                                    <p:set>
                                      <p:cBhvr>
                                        <p:cTn id="7555" dur="1" fill="hold">
                                          <p:stCondLst>
                                            <p:cond delay="0"/>
                                          </p:stCondLst>
                                        </p:cTn>
                                        <p:tgtEl>
                                          <p:spTgt spid="635"/>
                                        </p:tgtEl>
                                        <p:attrNameLst>
                                          <p:attrName>style.visibility</p:attrName>
                                        </p:attrNameLst>
                                      </p:cBhvr>
                                      <p:to>
                                        <p:strVal val="hidden"/>
                                      </p:to>
                                    </p:set>
                                  </p:childTnLst>
                                </p:cTn>
                              </p:par>
                              <p:par>
                                <p:cTn id="7556" presetID="1" presetClass="exit" presetSubtype="0" fill="hold" nodeType="withEffect">
                                  <p:stCondLst>
                                    <p:cond delay="0"/>
                                  </p:stCondLst>
                                  <p:childTnLst>
                                    <p:set>
                                      <p:cBhvr>
                                        <p:cTn id="7557" dur="1" fill="hold">
                                          <p:stCondLst>
                                            <p:cond delay="0"/>
                                          </p:stCondLst>
                                        </p:cTn>
                                        <p:tgtEl>
                                          <p:spTgt spid="638"/>
                                        </p:tgtEl>
                                        <p:attrNameLst>
                                          <p:attrName>style.visibility</p:attrName>
                                        </p:attrNameLst>
                                      </p:cBhvr>
                                      <p:to>
                                        <p:strVal val="hidden"/>
                                      </p:to>
                                    </p:set>
                                  </p:childTnLst>
                                </p:cTn>
                              </p:par>
                              <p:par>
                                <p:cTn id="7558" presetID="1" presetClass="exit" presetSubtype="0" fill="hold" nodeType="withEffect">
                                  <p:stCondLst>
                                    <p:cond delay="0"/>
                                  </p:stCondLst>
                                  <p:childTnLst>
                                    <p:set>
                                      <p:cBhvr>
                                        <p:cTn id="7559" dur="1" fill="hold">
                                          <p:stCondLst>
                                            <p:cond delay="0"/>
                                          </p:stCondLst>
                                        </p:cTn>
                                        <p:tgtEl>
                                          <p:spTgt spid="637"/>
                                        </p:tgtEl>
                                        <p:attrNameLst>
                                          <p:attrName>style.visibility</p:attrName>
                                        </p:attrNameLst>
                                      </p:cBhvr>
                                      <p:to>
                                        <p:strVal val="hidden"/>
                                      </p:to>
                                    </p:set>
                                  </p:childTnLst>
                                </p:cTn>
                              </p:par>
                              <p:par>
                                <p:cTn id="7560" presetID="1" presetClass="exit" presetSubtype="0" fill="hold" nodeType="withEffect">
                                  <p:stCondLst>
                                    <p:cond delay="0"/>
                                  </p:stCondLst>
                                  <p:childTnLst>
                                    <p:set>
                                      <p:cBhvr>
                                        <p:cTn id="7561" dur="1" fill="hold">
                                          <p:stCondLst>
                                            <p:cond delay="0"/>
                                          </p:stCondLst>
                                        </p:cTn>
                                        <p:tgtEl>
                                          <p:spTgt spid="639"/>
                                        </p:tgtEl>
                                        <p:attrNameLst>
                                          <p:attrName>style.visibility</p:attrName>
                                        </p:attrNameLst>
                                      </p:cBhvr>
                                      <p:to>
                                        <p:strVal val="hidden"/>
                                      </p:to>
                                    </p:set>
                                  </p:childTnLst>
                                </p:cTn>
                              </p:par>
                              <p:par>
                                <p:cTn id="7562" presetID="1" presetClass="exit" presetSubtype="0" fill="hold" nodeType="withEffect">
                                  <p:stCondLst>
                                    <p:cond delay="0"/>
                                  </p:stCondLst>
                                  <p:childTnLst>
                                    <p:set>
                                      <p:cBhvr>
                                        <p:cTn id="7563" dur="1" fill="hold">
                                          <p:stCondLst>
                                            <p:cond delay="0"/>
                                          </p:stCondLst>
                                        </p:cTn>
                                        <p:tgtEl>
                                          <p:spTgt spid="640"/>
                                        </p:tgtEl>
                                        <p:attrNameLst>
                                          <p:attrName>style.visibility</p:attrName>
                                        </p:attrNameLst>
                                      </p:cBhvr>
                                      <p:to>
                                        <p:strVal val="hidden"/>
                                      </p:to>
                                    </p:set>
                                  </p:childTnLst>
                                </p:cTn>
                              </p:par>
                              <p:par>
                                <p:cTn id="7564" presetID="1" presetClass="exit" presetSubtype="0" fill="hold" nodeType="withEffect">
                                  <p:stCondLst>
                                    <p:cond delay="0"/>
                                  </p:stCondLst>
                                  <p:childTnLst>
                                    <p:set>
                                      <p:cBhvr>
                                        <p:cTn id="7565" dur="1" fill="hold">
                                          <p:stCondLst>
                                            <p:cond delay="0"/>
                                          </p:stCondLst>
                                        </p:cTn>
                                        <p:tgtEl>
                                          <p:spTgt spid="642"/>
                                        </p:tgtEl>
                                        <p:attrNameLst>
                                          <p:attrName>style.visibility</p:attrName>
                                        </p:attrNameLst>
                                      </p:cBhvr>
                                      <p:to>
                                        <p:strVal val="hidden"/>
                                      </p:to>
                                    </p:set>
                                  </p:childTnLst>
                                </p:cTn>
                              </p:par>
                              <p:par>
                                <p:cTn id="7566" presetID="1" presetClass="exit" presetSubtype="0" fill="hold" nodeType="withEffect">
                                  <p:stCondLst>
                                    <p:cond delay="0"/>
                                  </p:stCondLst>
                                  <p:childTnLst>
                                    <p:set>
                                      <p:cBhvr>
                                        <p:cTn id="7567" dur="1" fill="hold">
                                          <p:stCondLst>
                                            <p:cond delay="0"/>
                                          </p:stCondLst>
                                        </p:cTn>
                                        <p:tgtEl>
                                          <p:spTgt spid="641"/>
                                        </p:tgtEl>
                                        <p:attrNameLst>
                                          <p:attrName>style.visibility</p:attrName>
                                        </p:attrNameLst>
                                      </p:cBhvr>
                                      <p:to>
                                        <p:strVal val="hidden"/>
                                      </p:to>
                                    </p:set>
                                  </p:childTnLst>
                                </p:cTn>
                              </p:par>
                              <p:par>
                                <p:cTn id="7568" presetID="1" presetClass="exit" presetSubtype="0" fill="hold" nodeType="withEffect">
                                  <p:stCondLst>
                                    <p:cond delay="0"/>
                                  </p:stCondLst>
                                  <p:childTnLst>
                                    <p:set>
                                      <p:cBhvr>
                                        <p:cTn id="7569" dur="1" fill="hold">
                                          <p:stCondLst>
                                            <p:cond delay="0"/>
                                          </p:stCondLst>
                                        </p:cTn>
                                        <p:tgtEl>
                                          <p:spTgt spid="644"/>
                                        </p:tgtEl>
                                        <p:attrNameLst>
                                          <p:attrName>style.visibility</p:attrName>
                                        </p:attrNameLst>
                                      </p:cBhvr>
                                      <p:to>
                                        <p:strVal val="hidden"/>
                                      </p:to>
                                    </p:set>
                                  </p:childTnLst>
                                </p:cTn>
                              </p:par>
                              <p:par>
                                <p:cTn id="7570" presetID="1" presetClass="exit" presetSubtype="0" fill="hold" nodeType="withEffect">
                                  <p:stCondLst>
                                    <p:cond delay="0"/>
                                  </p:stCondLst>
                                  <p:childTnLst>
                                    <p:set>
                                      <p:cBhvr>
                                        <p:cTn id="7571" dur="1" fill="hold">
                                          <p:stCondLst>
                                            <p:cond delay="0"/>
                                          </p:stCondLst>
                                        </p:cTn>
                                        <p:tgtEl>
                                          <p:spTgt spid="643"/>
                                        </p:tgtEl>
                                        <p:attrNameLst>
                                          <p:attrName>style.visibility</p:attrName>
                                        </p:attrNameLst>
                                      </p:cBhvr>
                                      <p:to>
                                        <p:strVal val="hidden"/>
                                      </p:to>
                                    </p:set>
                                  </p:childTnLst>
                                </p:cTn>
                              </p:par>
                              <p:par>
                                <p:cTn id="7572" presetID="1" presetClass="exit" presetSubtype="0" fill="hold" nodeType="withEffect">
                                  <p:stCondLst>
                                    <p:cond delay="0"/>
                                  </p:stCondLst>
                                  <p:childTnLst>
                                    <p:set>
                                      <p:cBhvr>
                                        <p:cTn id="7573" dur="1" fill="hold">
                                          <p:stCondLst>
                                            <p:cond delay="0"/>
                                          </p:stCondLst>
                                        </p:cTn>
                                        <p:tgtEl>
                                          <p:spTgt spid="646"/>
                                        </p:tgtEl>
                                        <p:attrNameLst>
                                          <p:attrName>style.visibility</p:attrName>
                                        </p:attrNameLst>
                                      </p:cBhvr>
                                      <p:to>
                                        <p:strVal val="hidden"/>
                                      </p:to>
                                    </p:set>
                                  </p:childTnLst>
                                </p:cTn>
                              </p:par>
                              <p:par>
                                <p:cTn id="7574" presetID="1" presetClass="exit" presetSubtype="0" fill="hold" nodeType="withEffect">
                                  <p:stCondLst>
                                    <p:cond delay="0"/>
                                  </p:stCondLst>
                                  <p:childTnLst>
                                    <p:set>
                                      <p:cBhvr>
                                        <p:cTn id="7575" dur="1" fill="hold">
                                          <p:stCondLst>
                                            <p:cond delay="0"/>
                                          </p:stCondLst>
                                        </p:cTn>
                                        <p:tgtEl>
                                          <p:spTgt spid="645"/>
                                        </p:tgtEl>
                                        <p:attrNameLst>
                                          <p:attrName>style.visibility</p:attrName>
                                        </p:attrNameLst>
                                      </p:cBhvr>
                                      <p:to>
                                        <p:strVal val="hidden"/>
                                      </p:to>
                                    </p:set>
                                  </p:childTnLst>
                                </p:cTn>
                              </p:par>
                              <p:par>
                                <p:cTn id="7576" presetID="1" presetClass="exit" presetSubtype="0" fill="hold" nodeType="withEffect">
                                  <p:stCondLst>
                                    <p:cond delay="0"/>
                                  </p:stCondLst>
                                  <p:childTnLst>
                                    <p:set>
                                      <p:cBhvr>
                                        <p:cTn id="7577" dur="1" fill="hold">
                                          <p:stCondLst>
                                            <p:cond delay="0"/>
                                          </p:stCondLst>
                                        </p:cTn>
                                        <p:tgtEl>
                                          <p:spTgt spid="648"/>
                                        </p:tgtEl>
                                        <p:attrNameLst>
                                          <p:attrName>style.visibility</p:attrName>
                                        </p:attrNameLst>
                                      </p:cBhvr>
                                      <p:to>
                                        <p:strVal val="hidden"/>
                                      </p:to>
                                    </p:set>
                                  </p:childTnLst>
                                </p:cTn>
                              </p:par>
                              <p:par>
                                <p:cTn id="7578" presetID="1" presetClass="exit" presetSubtype="0" fill="hold" nodeType="withEffect">
                                  <p:stCondLst>
                                    <p:cond delay="0"/>
                                  </p:stCondLst>
                                  <p:childTnLst>
                                    <p:set>
                                      <p:cBhvr>
                                        <p:cTn id="7579" dur="1" fill="hold">
                                          <p:stCondLst>
                                            <p:cond delay="0"/>
                                          </p:stCondLst>
                                        </p:cTn>
                                        <p:tgtEl>
                                          <p:spTgt spid="647"/>
                                        </p:tgtEl>
                                        <p:attrNameLst>
                                          <p:attrName>style.visibility</p:attrName>
                                        </p:attrNameLst>
                                      </p:cBhvr>
                                      <p:to>
                                        <p:strVal val="hidden"/>
                                      </p:to>
                                    </p:set>
                                  </p:childTnLst>
                                </p:cTn>
                              </p:par>
                              <p:par>
                                <p:cTn id="7580" presetID="1" presetClass="exit" presetSubtype="0" fill="hold" nodeType="withEffect">
                                  <p:stCondLst>
                                    <p:cond delay="0"/>
                                  </p:stCondLst>
                                  <p:childTnLst>
                                    <p:set>
                                      <p:cBhvr>
                                        <p:cTn id="7581" dur="1" fill="hold">
                                          <p:stCondLst>
                                            <p:cond delay="0"/>
                                          </p:stCondLst>
                                        </p:cTn>
                                        <p:tgtEl>
                                          <p:spTgt spid="650"/>
                                        </p:tgtEl>
                                        <p:attrNameLst>
                                          <p:attrName>style.visibility</p:attrName>
                                        </p:attrNameLst>
                                      </p:cBhvr>
                                      <p:to>
                                        <p:strVal val="hidden"/>
                                      </p:to>
                                    </p:set>
                                  </p:childTnLst>
                                </p:cTn>
                              </p:par>
                              <p:par>
                                <p:cTn id="7582" presetID="1" presetClass="exit" presetSubtype="0" fill="hold" nodeType="withEffect">
                                  <p:stCondLst>
                                    <p:cond delay="0"/>
                                  </p:stCondLst>
                                  <p:childTnLst>
                                    <p:set>
                                      <p:cBhvr>
                                        <p:cTn id="7583" dur="1" fill="hold">
                                          <p:stCondLst>
                                            <p:cond delay="0"/>
                                          </p:stCondLst>
                                        </p:cTn>
                                        <p:tgtEl>
                                          <p:spTgt spid="649"/>
                                        </p:tgtEl>
                                        <p:attrNameLst>
                                          <p:attrName>style.visibility</p:attrName>
                                        </p:attrNameLst>
                                      </p:cBhvr>
                                      <p:to>
                                        <p:strVal val="hidden"/>
                                      </p:to>
                                    </p:set>
                                  </p:childTnLst>
                                </p:cTn>
                              </p:par>
                              <p:par>
                                <p:cTn id="7584" presetID="1" presetClass="exit" presetSubtype="0" fill="hold" nodeType="withEffect">
                                  <p:stCondLst>
                                    <p:cond delay="0"/>
                                  </p:stCondLst>
                                  <p:childTnLst>
                                    <p:set>
                                      <p:cBhvr>
                                        <p:cTn id="7585" dur="1" fill="hold">
                                          <p:stCondLst>
                                            <p:cond delay="0"/>
                                          </p:stCondLst>
                                        </p:cTn>
                                        <p:tgtEl>
                                          <p:spTgt spid="652"/>
                                        </p:tgtEl>
                                        <p:attrNameLst>
                                          <p:attrName>style.visibility</p:attrName>
                                        </p:attrNameLst>
                                      </p:cBhvr>
                                      <p:to>
                                        <p:strVal val="hidden"/>
                                      </p:to>
                                    </p:set>
                                  </p:childTnLst>
                                </p:cTn>
                              </p:par>
                              <p:par>
                                <p:cTn id="7586" presetID="1" presetClass="exit" presetSubtype="0" fill="hold" nodeType="withEffect">
                                  <p:stCondLst>
                                    <p:cond delay="0"/>
                                  </p:stCondLst>
                                  <p:childTnLst>
                                    <p:set>
                                      <p:cBhvr>
                                        <p:cTn id="7587" dur="1" fill="hold">
                                          <p:stCondLst>
                                            <p:cond delay="0"/>
                                          </p:stCondLst>
                                        </p:cTn>
                                        <p:tgtEl>
                                          <p:spTgt spid="651"/>
                                        </p:tgtEl>
                                        <p:attrNameLst>
                                          <p:attrName>style.visibility</p:attrName>
                                        </p:attrNameLst>
                                      </p:cBhvr>
                                      <p:to>
                                        <p:strVal val="hidden"/>
                                      </p:to>
                                    </p:set>
                                  </p:childTnLst>
                                </p:cTn>
                              </p:par>
                              <p:par>
                                <p:cTn id="7588" presetID="1" presetClass="exit" presetSubtype="0" fill="hold" nodeType="withEffect">
                                  <p:stCondLst>
                                    <p:cond delay="0"/>
                                  </p:stCondLst>
                                  <p:childTnLst>
                                    <p:set>
                                      <p:cBhvr>
                                        <p:cTn id="7589" dur="1" fill="hold">
                                          <p:stCondLst>
                                            <p:cond delay="0"/>
                                          </p:stCondLst>
                                        </p:cTn>
                                        <p:tgtEl>
                                          <p:spTgt spid="654"/>
                                        </p:tgtEl>
                                        <p:attrNameLst>
                                          <p:attrName>style.visibility</p:attrName>
                                        </p:attrNameLst>
                                      </p:cBhvr>
                                      <p:to>
                                        <p:strVal val="hidden"/>
                                      </p:to>
                                    </p:set>
                                  </p:childTnLst>
                                </p:cTn>
                              </p:par>
                              <p:par>
                                <p:cTn id="7590" presetID="1" presetClass="exit" presetSubtype="0" fill="hold" nodeType="withEffect">
                                  <p:stCondLst>
                                    <p:cond delay="0"/>
                                  </p:stCondLst>
                                  <p:childTnLst>
                                    <p:set>
                                      <p:cBhvr>
                                        <p:cTn id="7591" dur="1" fill="hold">
                                          <p:stCondLst>
                                            <p:cond delay="0"/>
                                          </p:stCondLst>
                                        </p:cTn>
                                        <p:tgtEl>
                                          <p:spTgt spid="653"/>
                                        </p:tgtEl>
                                        <p:attrNameLst>
                                          <p:attrName>style.visibility</p:attrName>
                                        </p:attrNameLst>
                                      </p:cBhvr>
                                      <p:to>
                                        <p:strVal val="hidden"/>
                                      </p:to>
                                    </p:set>
                                  </p:childTnLst>
                                </p:cTn>
                              </p:par>
                              <p:par>
                                <p:cTn id="7592" presetID="1" presetClass="exit" presetSubtype="0" fill="hold" nodeType="withEffect">
                                  <p:stCondLst>
                                    <p:cond delay="0"/>
                                  </p:stCondLst>
                                  <p:childTnLst>
                                    <p:set>
                                      <p:cBhvr>
                                        <p:cTn id="7593" dur="1" fill="hold">
                                          <p:stCondLst>
                                            <p:cond delay="0"/>
                                          </p:stCondLst>
                                        </p:cTn>
                                        <p:tgtEl>
                                          <p:spTgt spid="656"/>
                                        </p:tgtEl>
                                        <p:attrNameLst>
                                          <p:attrName>style.visibility</p:attrName>
                                        </p:attrNameLst>
                                      </p:cBhvr>
                                      <p:to>
                                        <p:strVal val="hidden"/>
                                      </p:to>
                                    </p:set>
                                  </p:childTnLst>
                                </p:cTn>
                              </p:par>
                              <p:par>
                                <p:cTn id="7594" presetID="1" presetClass="exit" presetSubtype="0" fill="hold" nodeType="withEffect">
                                  <p:stCondLst>
                                    <p:cond delay="0"/>
                                  </p:stCondLst>
                                  <p:childTnLst>
                                    <p:set>
                                      <p:cBhvr>
                                        <p:cTn id="7595" dur="1" fill="hold">
                                          <p:stCondLst>
                                            <p:cond delay="0"/>
                                          </p:stCondLst>
                                        </p:cTn>
                                        <p:tgtEl>
                                          <p:spTgt spid="655"/>
                                        </p:tgtEl>
                                        <p:attrNameLst>
                                          <p:attrName>style.visibility</p:attrName>
                                        </p:attrNameLst>
                                      </p:cBhvr>
                                      <p:to>
                                        <p:strVal val="hidden"/>
                                      </p:to>
                                    </p:set>
                                  </p:childTnLst>
                                </p:cTn>
                              </p:par>
                              <p:par>
                                <p:cTn id="7596" presetID="1" presetClass="exit" presetSubtype="0" fill="hold" nodeType="withEffect">
                                  <p:stCondLst>
                                    <p:cond delay="0"/>
                                  </p:stCondLst>
                                  <p:childTnLst>
                                    <p:set>
                                      <p:cBhvr>
                                        <p:cTn id="7597" dur="1" fill="hold">
                                          <p:stCondLst>
                                            <p:cond delay="0"/>
                                          </p:stCondLst>
                                        </p:cTn>
                                        <p:tgtEl>
                                          <p:spTgt spid="658"/>
                                        </p:tgtEl>
                                        <p:attrNameLst>
                                          <p:attrName>style.visibility</p:attrName>
                                        </p:attrNameLst>
                                      </p:cBhvr>
                                      <p:to>
                                        <p:strVal val="hidden"/>
                                      </p:to>
                                    </p:set>
                                  </p:childTnLst>
                                </p:cTn>
                              </p:par>
                              <p:par>
                                <p:cTn id="7598" presetID="1" presetClass="exit" presetSubtype="0" fill="hold" nodeType="withEffect">
                                  <p:stCondLst>
                                    <p:cond delay="0"/>
                                  </p:stCondLst>
                                  <p:childTnLst>
                                    <p:set>
                                      <p:cBhvr>
                                        <p:cTn id="7599" dur="1" fill="hold">
                                          <p:stCondLst>
                                            <p:cond delay="0"/>
                                          </p:stCondLst>
                                        </p:cTn>
                                        <p:tgtEl>
                                          <p:spTgt spid="657"/>
                                        </p:tgtEl>
                                        <p:attrNameLst>
                                          <p:attrName>style.visibility</p:attrName>
                                        </p:attrNameLst>
                                      </p:cBhvr>
                                      <p:to>
                                        <p:strVal val="hidden"/>
                                      </p:to>
                                    </p:set>
                                  </p:childTnLst>
                                </p:cTn>
                              </p:par>
                              <p:par>
                                <p:cTn id="7600" presetID="1" presetClass="exit" presetSubtype="0" fill="hold" nodeType="withEffect">
                                  <p:stCondLst>
                                    <p:cond delay="0"/>
                                  </p:stCondLst>
                                  <p:childTnLst>
                                    <p:set>
                                      <p:cBhvr>
                                        <p:cTn id="7601" dur="1" fill="hold">
                                          <p:stCondLst>
                                            <p:cond delay="0"/>
                                          </p:stCondLst>
                                        </p:cTn>
                                        <p:tgtEl>
                                          <p:spTgt spid="659"/>
                                        </p:tgtEl>
                                        <p:attrNameLst>
                                          <p:attrName>style.visibility</p:attrName>
                                        </p:attrNameLst>
                                      </p:cBhvr>
                                      <p:to>
                                        <p:strVal val="hidden"/>
                                      </p:to>
                                    </p:set>
                                  </p:childTnLst>
                                </p:cTn>
                              </p:par>
                              <p:par>
                                <p:cTn id="7602" presetID="1" presetClass="exit" presetSubtype="0" fill="hold" nodeType="withEffect">
                                  <p:stCondLst>
                                    <p:cond delay="0"/>
                                  </p:stCondLst>
                                  <p:childTnLst>
                                    <p:set>
                                      <p:cBhvr>
                                        <p:cTn id="7603" dur="1" fill="hold">
                                          <p:stCondLst>
                                            <p:cond delay="0"/>
                                          </p:stCondLst>
                                        </p:cTn>
                                        <p:tgtEl>
                                          <p:spTgt spid="660"/>
                                        </p:tgtEl>
                                        <p:attrNameLst>
                                          <p:attrName>style.visibility</p:attrName>
                                        </p:attrNameLst>
                                      </p:cBhvr>
                                      <p:to>
                                        <p:strVal val="hidden"/>
                                      </p:to>
                                    </p:set>
                                  </p:childTnLst>
                                </p:cTn>
                              </p:par>
                              <p:par>
                                <p:cTn id="7604" presetID="1" presetClass="exit" presetSubtype="0" fill="hold" nodeType="withEffect">
                                  <p:stCondLst>
                                    <p:cond delay="0"/>
                                  </p:stCondLst>
                                  <p:childTnLst>
                                    <p:set>
                                      <p:cBhvr>
                                        <p:cTn id="7605" dur="1" fill="hold">
                                          <p:stCondLst>
                                            <p:cond delay="0"/>
                                          </p:stCondLst>
                                        </p:cTn>
                                        <p:tgtEl>
                                          <p:spTgt spid="662"/>
                                        </p:tgtEl>
                                        <p:attrNameLst>
                                          <p:attrName>style.visibility</p:attrName>
                                        </p:attrNameLst>
                                      </p:cBhvr>
                                      <p:to>
                                        <p:strVal val="hidden"/>
                                      </p:to>
                                    </p:set>
                                  </p:childTnLst>
                                </p:cTn>
                              </p:par>
                              <p:par>
                                <p:cTn id="7606" presetID="1" presetClass="exit" presetSubtype="0" fill="hold" nodeType="withEffect">
                                  <p:stCondLst>
                                    <p:cond delay="0"/>
                                  </p:stCondLst>
                                  <p:childTnLst>
                                    <p:set>
                                      <p:cBhvr>
                                        <p:cTn id="7607" dur="1" fill="hold">
                                          <p:stCondLst>
                                            <p:cond delay="0"/>
                                          </p:stCondLst>
                                        </p:cTn>
                                        <p:tgtEl>
                                          <p:spTgt spid="661"/>
                                        </p:tgtEl>
                                        <p:attrNameLst>
                                          <p:attrName>style.visibility</p:attrName>
                                        </p:attrNameLst>
                                      </p:cBhvr>
                                      <p:to>
                                        <p:strVal val="hidden"/>
                                      </p:to>
                                    </p:set>
                                  </p:childTnLst>
                                </p:cTn>
                              </p:par>
                              <p:par>
                                <p:cTn id="7608" presetID="1" presetClass="exit" presetSubtype="0" fill="hold" nodeType="withEffect">
                                  <p:stCondLst>
                                    <p:cond delay="0"/>
                                  </p:stCondLst>
                                  <p:childTnLst>
                                    <p:set>
                                      <p:cBhvr>
                                        <p:cTn id="7609" dur="1" fill="hold">
                                          <p:stCondLst>
                                            <p:cond delay="0"/>
                                          </p:stCondLst>
                                        </p:cTn>
                                        <p:tgtEl>
                                          <p:spTgt spid="664"/>
                                        </p:tgtEl>
                                        <p:attrNameLst>
                                          <p:attrName>style.visibility</p:attrName>
                                        </p:attrNameLst>
                                      </p:cBhvr>
                                      <p:to>
                                        <p:strVal val="hidden"/>
                                      </p:to>
                                    </p:set>
                                  </p:childTnLst>
                                </p:cTn>
                              </p:par>
                              <p:par>
                                <p:cTn id="7610" presetID="1" presetClass="exit" presetSubtype="0" fill="hold" nodeType="withEffect">
                                  <p:stCondLst>
                                    <p:cond delay="0"/>
                                  </p:stCondLst>
                                  <p:childTnLst>
                                    <p:set>
                                      <p:cBhvr>
                                        <p:cTn id="7611" dur="1" fill="hold">
                                          <p:stCondLst>
                                            <p:cond delay="0"/>
                                          </p:stCondLst>
                                        </p:cTn>
                                        <p:tgtEl>
                                          <p:spTgt spid="663"/>
                                        </p:tgtEl>
                                        <p:attrNameLst>
                                          <p:attrName>style.visibility</p:attrName>
                                        </p:attrNameLst>
                                      </p:cBhvr>
                                      <p:to>
                                        <p:strVal val="hidden"/>
                                      </p:to>
                                    </p:set>
                                  </p:childTnLst>
                                </p:cTn>
                              </p:par>
                              <p:par>
                                <p:cTn id="7612" presetID="1" presetClass="exit" presetSubtype="0" fill="hold" nodeType="withEffect">
                                  <p:stCondLst>
                                    <p:cond delay="0"/>
                                  </p:stCondLst>
                                  <p:childTnLst>
                                    <p:set>
                                      <p:cBhvr>
                                        <p:cTn id="7613" dur="1" fill="hold">
                                          <p:stCondLst>
                                            <p:cond delay="0"/>
                                          </p:stCondLst>
                                        </p:cTn>
                                        <p:tgtEl>
                                          <p:spTgt spid="666"/>
                                        </p:tgtEl>
                                        <p:attrNameLst>
                                          <p:attrName>style.visibility</p:attrName>
                                        </p:attrNameLst>
                                      </p:cBhvr>
                                      <p:to>
                                        <p:strVal val="hidden"/>
                                      </p:to>
                                    </p:set>
                                  </p:childTnLst>
                                </p:cTn>
                              </p:par>
                              <p:par>
                                <p:cTn id="7614" presetID="1" presetClass="exit" presetSubtype="0" fill="hold" nodeType="withEffect">
                                  <p:stCondLst>
                                    <p:cond delay="0"/>
                                  </p:stCondLst>
                                  <p:childTnLst>
                                    <p:set>
                                      <p:cBhvr>
                                        <p:cTn id="7615" dur="1" fill="hold">
                                          <p:stCondLst>
                                            <p:cond delay="0"/>
                                          </p:stCondLst>
                                        </p:cTn>
                                        <p:tgtEl>
                                          <p:spTgt spid="665"/>
                                        </p:tgtEl>
                                        <p:attrNameLst>
                                          <p:attrName>style.visibility</p:attrName>
                                        </p:attrNameLst>
                                      </p:cBhvr>
                                      <p:to>
                                        <p:strVal val="hidden"/>
                                      </p:to>
                                    </p:set>
                                  </p:childTnLst>
                                </p:cTn>
                              </p:par>
                              <p:par>
                                <p:cTn id="7616" presetID="1" presetClass="exit" presetSubtype="0" fill="hold" nodeType="withEffect">
                                  <p:stCondLst>
                                    <p:cond delay="0"/>
                                  </p:stCondLst>
                                  <p:childTnLst>
                                    <p:set>
                                      <p:cBhvr>
                                        <p:cTn id="7617" dur="1" fill="hold">
                                          <p:stCondLst>
                                            <p:cond delay="0"/>
                                          </p:stCondLst>
                                        </p:cTn>
                                        <p:tgtEl>
                                          <p:spTgt spid="668"/>
                                        </p:tgtEl>
                                        <p:attrNameLst>
                                          <p:attrName>style.visibility</p:attrName>
                                        </p:attrNameLst>
                                      </p:cBhvr>
                                      <p:to>
                                        <p:strVal val="hidden"/>
                                      </p:to>
                                    </p:set>
                                  </p:childTnLst>
                                </p:cTn>
                              </p:par>
                              <p:par>
                                <p:cTn id="7618" presetID="1" presetClass="exit" presetSubtype="0" fill="hold" nodeType="withEffect">
                                  <p:stCondLst>
                                    <p:cond delay="0"/>
                                  </p:stCondLst>
                                  <p:childTnLst>
                                    <p:set>
                                      <p:cBhvr>
                                        <p:cTn id="7619" dur="1" fill="hold">
                                          <p:stCondLst>
                                            <p:cond delay="0"/>
                                          </p:stCondLst>
                                        </p:cTn>
                                        <p:tgtEl>
                                          <p:spTgt spid="667"/>
                                        </p:tgtEl>
                                        <p:attrNameLst>
                                          <p:attrName>style.visibility</p:attrName>
                                        </p:attrNameLst>
                                      </p:cBhvr>
                                      <p:to>
                                        <p:strVal val="hidden"/>
                                      </p:to>
                                    </p:set>
                                  </p:childTnLst>
                                </p:cTn>
                              </p:par>
                              <p:par>
                                <p:cTn id="7620" presetID="1" presetClass="exit" presetSubtype="0" fill="hold" nodeType="withEffect">
                                  <p:stCondLst>
                                    <p:cond delay="0"/>
                                  </p:stCondLst>
                                  <p:childTnLst>
                                    <p:set>
                                      <p:cBhvr>
                                        <p:cTn id="7621" dur="1" fill="hold">
                                          <p:stCondLst>
                                            <p:cond delay="0"/>
                                          </p:stCondLst>
                                        </p:cTn>
                                        <p:tgtEl>
                                          <p:spTgt spid="670"/>
                                        </p:tgtEl>
                                        <p:attrNameLst>
                                          <p:attrName>style.visibility</p:attrName>
                                        </p:attrNameLst>
                                      </p:cBhvr>
                                      <p:to>
                                        <p:strVal val="hidden"/>
                                      </p:to>
                                    </p:set>
                                  </p:childTnLst>
                                </p:cTn>
                              </p:par>
                              <p:par>
                                <p:cTn id="7622" presetID="1" presetClass="exit" presetSubtype="0" fill="hold" nodeType="withEffect">
                                  <p:stCondLst>
                                    <p:cond delay="0"/>
                                  </p:stCondLst>
                                  <p:childTnLst>
                                    <p:set>
                                      <p:cBhvr>
                                        <p:cTn id="7623" dur="1" fill="hold">
                                          <p:stCondLst>
                                            <p:cond delay="0"/>
                                          </p:stCondLst>
                                        </p:cTn>
                                        <p:tgtEl>
                                          <p:spTgt spid="669"/>
                                        </p:tgtEl>
                                        <p:attrNameLst>
                                          <p:attrName>style.visibility</p:attrName>
                                        </p:attrNameLst>
                                      </p:cBhvr>
                                      <p:to>
                                        <p:strVal val="hidden"/>
                                      </p:to>
                                    </p:set>
                                  </p:childTnLst>
                                </p:cTn>
                              </p:par>
                              <p:par>
                                <p:cTn id="7624" presetID="1" presetClass="exit" presetSubtype="0" fill="hold" nodeType="withEffect">
                                  <p:stCondLst>
                                    <p:cond delay="0"/>
                                  </p:stCondLst>
                                  <p:childTnLst>
                                    <p:set>
                                      <p:cBhvr>
                                        <p:cTn id="7625" dur="1" fill="hold">
                                          <p:stCondLst>
                                            <p:cond delay="0"/>
                                          </p:stCondLst>
                                        </p:cTn>
                                        <p:tgtEl>
                                          <p:spTgt spid="672"/>
                                        </p:tgtEl>
                                        <p:attrNameLst>
                                          <p:attrName>style.visibility</p:attrName>
                                        </p:attrNameLst>
                                      </p:cBhvr>
                                      <p:to>
                                        <p:strVal val="hidden"/>
                                      </p:to>
                                    </p:set>
                                  </p:childTnLst>
                                </p:cTn>
                              </p:par>
                              <p:par>
                                <p:cTn id="7626" presetID="1" presetClass="exit" presetSubtype="0" fill="hold" nodeType="withEffect">
                                  <p:stCondLst>
                                    <p:cond delay="0"/>
                                  </p:stCondLst>
                                  <p:childTnLst>
                                    <p:set>
                                      <p:cBhvr>
                                        <p:cTn id="7627" dur="1" fill="hold">
                                          <p:stCondLst>
                                            <p:cond delay="0"/>
                                          </p:stCondLst>
                                        </p:cTn>
                                        <p:tgtEl>
                                          <p:spTgt spid="671"/>
                                        </p:tgtEl>
                                        <p:attrNameLst>
                                          <p:attrName>style.visibility</p:attrName>
                                        </p:attrNameLst>
                                      </p:cBhvr>
                                      <p:to>
                                        <p:strVal val="hidden"/>
                                      </p:to>
                                    </p:set>
                                  </p:childTnLst>
                                </p:cTn>
                              </p:par>
                              <p:par>
                                <p:cTn id="7628" presetID="1" presetClass="exit" presetSubtype="0" fill="hold" nodeType="withEffect">
                                  <p:stCondLst>
                                    <p:cond delay="0"/>
                                  </p:stCondLst>
                                  <p:childTnLst>
                                    <p:set>
                                      <p:cBhvr>
                                        <p:cTn id="7629" dur="1" fill="hold">
                                          <p:stCondLst>
                                            <p:cond delay="0"/>
                                          </p:stCondLst>
                                        </p:cTn>
                                        <p:tgtEl>
                                          <p:spTgt spid="674"/>
                                        </p:tgtEl>
                                        <p:attrNameLst>
                                          <p:attrName>style.visibility</p:attrName>
                                        </p:attrNameLst>
                                      </p:cBhvr>
                                      <p:to>
                                        <p:strVal val="hidden"/>
                                      </p:to>
                                    </p:set>
                                  </p:childTnLst>
                                </p:cTn>
                              </p:par>
                              <p:par>
                                <p:cTn id="7630" presetID="1" presetClass="exit" presetSubtype="0" fill="hold" nodeType="withEffect">
                                  <p:stCondLst>
                                    <p:cond delay="0"/>
                                  </p:stCondLst>
                                  <p:childTnLst>
                                    <p:set>
                                      <p:cBhvr>
                                        <p:cTn id="7631" dur="1" fill="hold">
                                          <p:stCondLst>
                                            <p:cond delay="0"/>
                                          </p:stCondLst>
                                        </p:cTn>
                                        <p:tgtEl>
                                          <p:spTgt spid="673"/>
                                        </p:tgtEl>
                                        <p:attrNameLst>
                                          <p:attrName>style.visibility</p:attrName>
                                        </p:attrNameLst>
                                      </p:cBhvr>
                                      <p:to>
                                        <p:strVal val="hidden"/>
                                      </p:to>
                                    </p:set>
                                  </p:childTnLst>
                                </p:cTn>
                              </p:par>
                              <p:par>
                                <p:cTn id="7632" presetID="1" presetClass="exit" presetSubtype="0" fill="hold" nodeType="withEffect">
                                  <p:stCondLst>
                                    <p:cond delay="0"/>
                                  </p:stCondLst>
                                  <p:childTnLst>
                                    <p:set>
                                      <p:cBhvr>
                                        <p:cTn id="7633" dur="1" fill="hold">
                                          <p:stCondLst>
                                            <p:cond delay="0"/>
                                          </p:stCondLst>
                                        </p:cTn>
                                        <p:tgtEl>
                                          <p:spTgt spid="676"/>
                                        </p:tgtEl>
                                        <p:attrNameLst>
                                          <p:attrName>style.visibility</p:attrName>
                                        </p:attrNameLst>
                                      </p:cBhvr>
                                      <p:to>
                                        <p:strVal val="hidden"/>
                                      </p:to>
                                    </p:set>
                                  </p:childTnLst>
                                </p:cTn>
                              </p:par>
                              <p:par>
                                <p:cTn id="7634" presetID="1" presetClass="exit" presetSubtype="0" fill="hold" nodeType="withEffect">
                                  <p:stCondLst>
                                    <p:cond delay="0"/>
                                  </p:stCondLst>
                                  <p:childTnLst>
                                    <p:set>
                                      <p:cBhvr>
                                        <p:cTn id="7635" dur="1" fill="hold">
                                          <p:stCondLst>
                                            <p:cond delay="0"/>
                                          </p:stCondLst>
                                        </p:cTn>
                                        <p:tgtEl>
                                          <p:spTgt spid="675"/>
                                        </p:tgtEl>
                                        <p:attrNameLst>
                                          <p:attrName>style.visibility</p:attrName>
                                        </p:attrNameLst>
                                      </p:cBhvr>
                                      <p:to>
                                        <p:strVal val="hidden"/>
                                      </p:to>
                                    </p:set>
                                  </p:childTnLst>
                                </p:cTn>
                              </p:par>
                              <p:par>
                                <p:cTn id="7636" presetID="1" presetClass="exit" presetSubtype="0" fill="hold" nodeType="withEffect">
                                  <p:stCondLst>
                                    <p:cond delay="0"/>
                                  </p:stCondLst>
                                  <p:childTnLst>
                                    <p:set>
                                      <p:cBhvr>
                                        <p:cTn id="7637" dur="1" fill="hold">
                                          <p:stCondLst>
                                            <p:cond delay="0"/>
                                          </p:stCondLst>
                                        </p:cTn>
                                        <p:tgtEl>
                                          <p:spTgt spid="678"/>
                                        </p:tgtEl>
                                        <p:attrNameLst>
                                          <p:attrName>style.visibility</p:attrName>
                                        </p:attrNameLst>
                                      </p:cBhvr>
                                      <p:to>
                                        <p:strVal val="hidden"/>
                                      </p:to>
                                    </p:set>
                                  </p:childTnLst>
                                </p:cTn>
                              </p:par>
                              <p:par>
                                <p:cTn id="7638" presetID="1" presetClass="exit" presetSubtype="0" fill="hold" nodeType="withEffect">
                                  <p:stCondLst>
                                    <p:cond delay="0"/>
                                  </p:stCondLst>
                                  <p:childTnLst>
                                    <p:set>
                                      <p:cBhvr>
                                        <p:cTn id="7639" dur="1" fill="hold">
                                          <p:stCondLst>
                                            <p:cond delay="0"/>
                                          </p:stCondLst>
                                        </p:cTn>
                                        <p:tgtEl>
                                          <p:spTgt spid="677"/>
                                        </p:tgtEl>
                                        <p:attrNameLst>
                                          <p:attrName>style.visibility</p:attrName>
                                        </p:attrNameLst>
                                      </p:cBhvr>
                                      <p:to>
                                        <p:strVal val="hidden"/>
                                      </p:to>
                                    </p:set>
                                  </p:childTnLst>
                                </p:cTn>
                              </p:par>
                              <p:par>
                                <p:cTn id="7640" presetID="1" presetClass="exit" presetSubtype="0" fill="hold" nodeType="withEffect">
                                  <p:stCondLst>
                                    <p:cond delay="0"/>
                                  </p:stCondLst>
                                  <p:childTnLst>
                                    <p:set>
                                      <p:cBhvr>
                                        <p:cTn id="7641" dur="1" fill="hold">
                                          <p:stCondLst>
                                            <p:cond delay="0"/>
                                          </p:stCondLst>
                                        </p:cTn>
                                        <p:tgtEl>
                                          <p:spTgt spid="679"/>
                                        </p:tgtEl>
                                        <p:attrNameLst>
                                          <p:attrName>style.visibility</p:attrName>
                                        </p:attrNameLst>
                                      </p:cBhvr>
                                      <p:to>
                                        <p:strVal val="hidden"/>
                                      </p:to>
                                    </p:set>
                                  </p:childTnLst>
                                </p:cTn>
                              </p:par>
                              <p:par>
                                <p:cTn id="7642" presetID="1" presetClass="exit" presetSubtype="0" fill="hold" nodeType="withEffect">
                                  <p:stCondLst>
                                    <p:cond delay="0"/>
                                  </p:stCondLst>
                                  <p:childTnLst>
                                    <p:set>
                                      <p:cBhvr>
                                        <p:cTn id="7643" dur="1" fill="hold">
                                          <p:stCondLst>
                                            <p:cond delay="0"/>
                                          </p:stCondLst>
                                        </p:cTn>
                                        <p:tgtEl>
                                          <p:spTgt spid="680"/>
                                        </p:tgtEl>
                                        <p:attrNameLst>
                                          <p:attrName>style.visibility</p:attrName>
                                        </p:attrNameLst>
                                      </p:cBhvr>
                                      <p:to>
                                        <p:strVal val="hidden"/>
                                      </p:to>
                                    </p:set>
                                  </p:childTnLst>
                                </p:cTn>
                              </p:par>
                              <p:par>
                                <p:cTn id="7644" presetID="1" presetClass="exit" presetSubtype="0" fill="hold" nodeType="withEffect">
                                  <p:stCondLst>
                                    <p:cond delay="0"/>
                                  </p:stCondLst>
                                  <p:childTnLst>
                                    <p:set>
                                      <p:cBhvr>
                                        <p:cTn id="7645" dur="1" fill="hold">
                                          <p:stCondLst>
                                            <p:cond delay="0"/>
                                          </p:stCondLst>
                                        </p:cTn>
                                        <p:tgtEl>
                                          <p:spTgt spid="682"/>
                                        </p:tgtEl>
                                        <p:attrNameLst>
                                          <p:attrName>style.visibility</p:attrName>
                                        </p:attrNameLst>
                                      </p:cBhvr>
                                      <p:to>
                                        <p:strVal val="hidden"/>
                                      </p:to>
                                    </p:set>
                                  </p:childTnLst>
                                </p:cTn>
                              </p:par>
                              <p:par>
                                <p:cTn id="7646" presetID="1" presetClass="exit" presetSubtype="0" fill="hold" nodeType="withEffect">
                                  <p:stCondLst>
                                    <p:cond delay="0"/>
                                  </p:stCondLst>
                                  <p:childTnLst>
                                    <p:set>
                                      <p:cBhvr>
                                        <p:cTn id="7647" dur="1" fill="hold">
                                          <p:stCondLst>
                                            <p:cond delay="0"/>
                                          </p:stCondLst>
                                        </p:cTn>
                                        <p:tgtEl>
                                          <p:spTgt spid="681"/>
                                        </p:tgtEl>
                                        <p:attrNameLst>
                                          <p:attrName>style.visibility</p:attrName>
                                        </p:attrNameLst>
                                      </p:cBhvr>
                                      <p:to>
                                        <p:strVal val="hidden"/>
                                      </p:to>
                                    </p:set>
                                  </p:childTnLst>
                                </p:cTn>
                              </p:par>
                              <p:par>
                                <p:cTn id="7648" presetID="1" presetClass="exit" presetSubtype="0" fill="hold" nodeType="withEffect">
                                  <p:stCondLst>
                                    <p:cond delay="0"/>
                                  </p:stCondLst>
                                  <p:childTnLst>
                                    <p:set>
                                      <p:cBhvr>
                                        <p:cTn id="7649" dur="1" fill="hold">
                                          <p:stCondLst>
                                            <p:cond delay="0"/>
                                          </p:stCondLst>
                                        </p:cTn>
                                        <p:tgtEl>
                                          <p:spTgt spid="684"/>
                                        </p:tgtEl>
                                        <p:attrNameLst>
                                          <p:attrName>style.visibility</p:attrName>
                                        </p:attrNameLst>
                                      </p:cBhvr>
                                      <p:to>
                                        <p:strVal val="hidden"/>
                                      </p:to>
                                    </p:set>
                                  </p:childTnLst>
                                </p:cTn>
                              </p:par>
                              <p:par>
                                <p:cTn id="7650" presetID="1" presetClass="exit" presetSubtype="0" fill="hold" nodeType="withEffect">
                                  <p:stCondLst>
                                    <p:cond delay="0"/>
                                  </p:stCondLst>
                                  <p:childTnLst>
                                    <p:set>
                                      <p:cBhvr>
                                        <p:cTn id="7651" dur="1" fill="hold">
                                          <p:stCondLst>
                                            <p:cond delay="0"/>
                                          </p:stCondLst>
                                        </p:cTn>
                                        <p:tgtEl>
                                          <p:spTgt spid="683"/>
                                        </p:tgtEl>
                                        <p:attrNameLst>
                                          <p:attrName>style.visibility</p:attrName>
                                        </p:attrNameLst>
                                      </p:cBhvr>
                                      <p:to>
                                        <p:strVal val="hidden"/>
                                      </p:to>
                                    </p:set>
                                  </p:childTnLst>
                                </p:cTn>
                              </p:par>
                              <p:par>
                                <p:cTn id="7652" presetID="1" presetClass="exit" presetSubtype="0" fill="hold" nodeType="withEffect">
                                  <p:stCondLst>
                                    <p:cond delay="0"/>
                                  </p:stCondLst>
                                  <p:childTnLst>
                                    <p:set>
                                      <p:cBhvr>
                                        <p:cTn id="7653" dur="1" fill="hold">
                                          <p:stCondLst>
                                            <p:cond delay="0"/>
                                          </p:stCondLst>
                                        </p:cTn>
                                        <p:tgtEl>
                                          <p:spTgt spid="686"/>
                                        </p:tgtEl>
                                        <p:attrNameLst>
                                          <p:attrName>style.visibility</p:attrName>
                                        </p:attrNameLst>
                                      </p:cBhvr>
                                      <p:to>
                                        <p:strVal val="hidden"/>
                                      </p:to>
                                    </p:set>
                                  </p:childTnLst>
                                </p:cTn>
                              </p:par>
                              <p:par>
                                <p:cTn id="7654" presetID="1" presetClass="exit" presetSubtype="0" fill="hold" nodeType="withEffect">
                                  <p:stCondLst>
                                    <p:cond delay="0"/>
                                  </p:stCondLst>
                                  <p:childTnLst>
                                    <p:set>
                                      <p:cBhvr>
                                        <p:cTn id="7655" dur="1" fill="hold">
                                          <p:stCondLst>
                                            <p:cond delay="0"/>
                                          </p:stCondLst>
                                        </p:cTn>
                                        <p:tgtEl>
                                          <p:spTgt spid="685"/>
                                        </p:tgtEl>
                                        <p:attrNameLst>
                                          <p:attrName>style.visibility</p:attrName>
                                        </p:attrNameLst>
                                      </p:cBhvr>
                                      <p:to>
                                        <p:strVal val="hidden"/>
                                      </p:to>
                                    </p:set>
                                  </p:childTnLst>
                                </p:cTn>
                              </p:par>
                              <p:par>
                                <p:cTn id="7656" presetID="1" presetClass="exit" presetSubtype="0" fill="hold" nodeType="withEffect">
                                  <p:stCondLst>
                                    <p:cond delay="0"/>
                                  </p:stCondLst>
                                  <p:childTnLst>
                                    <p:set>
                                      <p:cBhvr>
                                        <p:cTn id="7657" dur="1" fill="hold">
                                          <p:stCondLst>
                                            <p:cond delay="0"/>
                                          </p:stCondLst>
                                        </p:cTn>
                                        <p:tgtEl>
                                          <p:spTgt spid="688"/>
                                        </p:tgtEl>
                                        <p:attrNameLst>
                                          <p:attrName>style.visibility</p:attrName>
                                        </p:attrNameLst>
                                      </p:cBhvr>
                                      <p:to>
                                        <p:strVal val="hidden"/>
                                      </p:to>
                                    </p:set>
                                  </p:childTnLst>
                                </p:cTn>
                              </p:par>
                              <p:par>
                                <p:cTn id="7658" presetID="1" presetClass="exit" presetSubtype="0" fill="hold" nodeType="withEffect">
                                  <p:stCondLst>
                                    <p:cond delay="0"/>
                                  </p:stCondLst>
                                  <p:childTnLst>
                                    <p:set>
                                      <p:cBhvr>
                                        <p:cTn id="7659" dur="1" fill="hold">
                                          <p:stCondLst>
                                            <p:cond delay="0"/>
                                          </p:stCondLst>
                                        </p:cTn>
                                        <p:tgtEl>
                                          <p:spTgt spid="687"/>
                                        </p:tgtEl>
                                        <p:attrNameLst>
                                          <p:attrName>style.visibility</p:attrName>
                                        </p:attrNameLst>
                                      </p:cBhvr>
                                      <p:to>
                                        <p:strVal val="hidden"/>
                                      </p:to>
                                    </p:set>
                                  </p:childTnLst>
                                </p:cTn>
                              </p:par>
                              <p:par>
                                <p:cTn id="7660" presetID="1" presetClass="exit" presetSubtype="0" fill="hold" nodeType="withEffect">
                                  <p:stCondLst>
                                    <p:cond delay="0"/>
                                  </p:stCondLst>
                                  <p:childTnLst>
                                    <p:set>
                                      <p:cBhvr>
                                        <p:cTn id="7661" dur="1" fill="hold">
                                          <p:stCondLst>
                                            <p:cond delay="0"/>
                                          </p:stCondLst>
                                        </p:cTn>
                                        <p:tgtEl>
                                          <p:spTgt spid="690"/>
                                        </p:tgtEl>
                                        <p:attrNameLst>
                                          <p:attrName>style.visibility</p:attrName>
                                        </p:attrNameLst>
                                      </p:cBhvr>
                                      <p:to>
                                        <p:strVal val="hidden"/>
                                      </p:to>
                                    </p:set>
                                  </p:childTnLst>
                                </p:cTn>
                              </p:par>
                              <p:par>
                                <p:cTn id="7662" presetID="1" presetClass="exit" presetSubtype="0" fill="hold" nodeType="withEffect">
                                  <p:stCondLst>
                                    <p:cond delay="0"/>
                                  </p:stCondLst>
                                  <p:childTnLst>
                                    <p:set>
                                      <p:cBhvr>
                                        <p:cTn id="7663" dur="1" fill="hold">
                                          <p:stCondLst>
                                            <p:cond delay="0"/>
                                          </p:stCondLst>
                                        </p:cTn>
                                        <p:tgtEl>
                                          <p:spTgt spid="689"/>
                                        </p:tgtEl>
                                        <p:attrNameLst>
                                          <p:attrName>style.visibility</p:attrName>
                                        </p:attrNameLst>
                                      </p:cBhvr>
                                      <p:to>
                                        <p:strVal val="hidden"/>
                                      </p:to>
                                    </p:set>
                                  </p:childTnLst>
                                </p:cTn>
                              </p:par>
                              <p:par>
                                <p:cTn id="7664" presetID="1" presetClass="exit" presetSubtype="0" fill="hold" nodeType="withEffect">
                                  <p:stCondLst>
                                    <p:cond delay="0"/>
                                  </p:stCondLst>
                                  <p:childTnLst>
                                    <p:set>
                                      <p:cBhvr>
                                        <p:cTn id="7665" dur="1" fill="hold">
                                          <p:stCondLst>
                                            <p:cond delay="0"/>
                                          </p:stCondLst>
                                        </p:cTn>
                                        <p:tgtEl>
                                          <p:spTgt spid="692"/>
                                        </p:tgtEl>
                                        <p:attrNameLst>
                                          <p:attrName>style.visibility</p:attrName>
                                        </p:attrNameLst>
                                      </p:cBhvr>
                                      <p:to>
                                        <p:strVal val="hidden"/>
                                      </p:to>
                                    </p:set>
                                  </p:childTnLst>
                                </p:cTn>
                              </p:par>
                              <p:par>
                                <p:cTn id="7666" presetID="1" presetClass="exit" presetSubtype="0" fill="hold" nodeType="withEffect">
                                  <p:stCondLst>
                                    <p:cond delay="0"/>
                                  </p:stCondLst>
                                  <p:childTnLst>
                                    <p:set>
                                      <p:cBhvr>
                                        <p:cTn id="7667" dur="1" fill="hold">
                                          <p:stCondLst>
                                            <p:cond delay="0"/>
                                          </p:stCondLst>
                                        </p:cTn>
                                        <p:tgtEl>
                                          <p:spTgt spid="691"/>
                                        </p:tgtEl>
                                        <p:attrNameLst>
                                          <p:attrName>style.visibility</p:attrName>
                                        </p:attrNameLst>
                                      </p:cBhvr>
                                      <p:to>
                                        <p:strVal val="hidden"/>
                                      </p:to>
                                    </p:set>
                                  </p:childTnLst>
                                </p:cTn>
                              </p:par>
                              <p:par>
                                <p:cTn id="7668" presetID="1" presetClass="exit" presetSubtype="0" fill="hold" nodeType="withEffect">
                                  <p:stCondLst>
                                    <p:cond delay="0"/>
                                  </p:stCondLst>
                                  <p:childTnLst>
                                    <p:set>
                                      <p:cBhvr>
                                        <p:cTn id="7669" dur="1" fill="hold">
                                          <p:stCondLst>
                                            <p:cond delay="0"/>
                                          </p:stCondLst>
                                        </p:cTn>
                                        <p:tgtEl>
                                          <p:spTgt spid="694"/>
                                        </p:tgtEl>
                                        <p:attrNameLst>
                                          <p:attrName>style.visibility</p:attrName>
                                        </p:attrNameLst>
                                      </p:cBhvr>
                                      <p:to>
                                        <p:strVal val="hidden"/>
                                      </p:to>
                                    </p:set>
                                  </p:childTnLst>
                                </p:cTn>
                              </p:par>
                              <p:par>
                                <p:cTn id="7670" presetID="1" presetClass="exit" presetSubtype="0" fill="hold" nodeType="withEffect">
                                  <p:stCondLst>
                                    <p:cond delay="0"/>
                                  </p:stCondLst>
                                  <p:childTnLst>
                                    <p:set>
                                      <p:cBhvr>
                                        <p:cTn id="7671" dur="1" fill="hold">
                                          <p:stCondLst>
                                            <p:cond delay="0"/>
                                          </p:stCondLst>
                                        </p:cTn>
                                        <p:tgtEl>
                                          <p:spTgt spid="693"/>
                                        </p:tgtEl>
                                        <p:attrNameLst>
                                          <p:attrName>style.visibility</p:attrName>
                                        </p:attrNameLst>
                                      </p:cBhvr>
                                      <p:to>
                                        <p:strVal val="hidden"/>
                                      </p:to>
                                    </p:set>
                                  </p:childTnLst>
                                </p:cTn>
                              </p:par>
                              <p:par>
                                <p:cTn id="7672" presetID="1" presetClass="exit" presetSubtype="0" fill="hold" nodeType="withEffect">
                                  <p:stCondLst>
                                    <p:cond delay="0"/>
                                  </p:stCondLst>
                                  <p:childTnLst>
                                    <p:set>
                                      <p:cBhvr>
                                        <p:cTn id="7673" dur="1" fill="hold">
                                          <p:stCondLst>
                                            <p:cond delay="0"/>
                                          </p:stCondLst>
                                        </p:cTn>
                                        <p:tgtEl>
                                          <p:spTgt spid="696"/>
                                        </p:tgtEl>
                                        <p:attrNameLst>
                                          <p:attrName>style.visibility</p:attrName>
                                        </p:attrNameLst>
                                      </p:cBhvr>
                                      <p:to>
                                        <p:strVal val="hidden"/>
                                      </p:to>
                                    </p:set>
                                  </p:childTnLst>
                                </p:cTn>
                              </p:par>
                              <p:par>
                                <p:cTn id="7674" presetID="1" presetClass="exit" presetSubtype="0" fill="hold" nodeType="withEffect">
                                  <p:stCondLst>
                                    <p:cond delay="0"/>
                                  </p:stCondLst>
                                  <p:childTnLst>
                                    <p:set>
                                      <p:cBhvr>
                                        <p:cTn id="7675" dur="1" fill="hold">
                                          <p:stCondLst>
                                            <p:cond delay="0"/>
                                          </p:stCondLst>
                                        </p:cTn>
                                        <p:tgtEl>
                                          <p:spTgt spid="695"/>
                                        </p:tgtEl>
                                        <p:attrNameLst>
                                          <p:attrName>style.visibility</p:attrName>
                                        </p:attrNameLst>
                                      </p:cBhvr>
                                      <p:to>
                                        <p:strVal val="hidden"/>
                                      </p:to>
                                    </p:set>
                                  </p:childTnLst>
                                </p:cTn>
                              </p:par>
                              <p:par>
                                <p:cTn id="7676" presetID="1" presetClass="exit" presetSubtype="0" fill="hold" nodeType="withEffect">
                                  <p:stCondLst>
                                    <p:cond delay="0"/>
                                  </p:stCondLst>
                                  <p:childTnLst>
                                    <p:set>
                                      <p:cBhvr>
                                        <p:cTn id="7677" dur="1" fill="hold">
                                          <p:stCondLst>
                                            <p:cond delay="0"/>
                                          </p:stCondLst>
                                        </p:cTn>
                                        <p:tgtEl>
                                          <p:spTgt spid="698"/>
                                        </p:tgtEl>
                                        <p:attrNameLst>
                                          <p:attrName>style.visibility</p:attrName>
                                        </p:attrNameLst>
                                      </p:cBhvr>
                                      <p:to>
                                        <p:strVal val="hidden"/>
                                      </p:to>
                                    </p:set>
                                  </p:childTnLst>
                                </p:cTn>
                              </p:par>
                              <p:par>
                                <p:cTn id="7678" presetID="1" presetClass="exit" presetSubtype="0" fill="hold" nodeType="withEffect">
                                  <p:stCondLst>
                                    <p:cond delay="0"/>
                                  </p:stCondLst>
                                  <p:childTnLst>
                                    <p:set>
                                      <p:cBhvr>
                                        <p:cTn id="7679" dur="1" fill="hold">
                                          <p:stCondLst>
                                            <p:cond delay="0"/>
                                          </p:stCondLst>
                                        </p:cTn>
                                        <p:tgtEl>
                                          <p:spTgt spid="697"/>
                                        </p:tgtEl>
                                        <p:attrNameLst>
                                          <p:attrName>style.visibility</p:attrName>
                                        </p:attrNameLst>
                                      </p:cBhvr>
                                      <p:to>
                                        <p:strVal val="hidden"/>
                                      </p:to>
                                    </p:set>
                                  </p:childTnLst>
                                </p:cTn>
                              </p:par>
                              <p:par>
                                <p:cTn id="7680" presetID="1" presetClass="exit" presetSubtype="0" fill="hold" nodeType="withEffect">
                                  <p:stCondLst>
                                    <p:cond delay="0"/>
                                  </p:stCondLst>
                                  <p:childTnLst>
                                    <p:set>
                                      <p:cBhvr>
                                        <p:cTn id="7681" dur="1" fill="hold">
                                          <p:stCondLst>
                                            <p:cond delay="0"/>
                                          </p:stCondLst>
                                        </p:cTn>
                                        <p:tgtEl>
                                          <p:spTgt spid="699"/>
                                        </p:tgtEl>
                                        <p:attrNameLst>
                                          <p:attrName>style.visibility</p:attrName>
                                        </p:attrNameLst>
                                      </p:cBhvr>
                                      <p:to>
                                        <p:strVal val="hidden"/>
                                      </p:to>
                                    </p:set>
                                  </p:childTnLst>
                                </p:cTn>
                              </p:par>
                              <p:par>
                                <p:cTn id="7682" presetID="1" presetClass="exit" presetSubtype="0" fill="hold" nodeType="withEffect">
                                  <p:stCondLst>
                                    <p:cond delay="0"/>
                                  </p:stCondLst>
                                  <p:childTnLst>
                                    <p:set>
                                      <p:cBhvr>
                                        <p:cTn id="7683" dur="1" fill="hold">
                                          <p:stCondLst>
                                            <p:cond delay="0"/>
                                          </p:stCondLst>
                                        </p:cTn>
                                        <p:tgtEl>
                                          <p:spTgt spid="700"/>
                                        </p:tgtEl>
                                        <p:attrNameLst>
                                          <p:attrName>style.visibility</p:attrName>
                                        </p:attrNameLst>
                                      </p:cBhvr>
                                      <p:to>
                                        <p:strVal val="hidden"/>
                                      </p:to>
                                    </p:set>
                                  </p:childTnLst>
                                </p:cTn>
                              </p:par>
                              <p:par>
                                <p:cTn id="7684" presetID="1" presetClass="exit" presetSubtype="0" fill="hold" nodeType="withEffect">
                                  <p:stCondLst>
                                    <p:cond delay="0"/>
                                  </p:stCondLst>
                                  <p:childTnLst>
                                    <p:set>
                                      <p:cBhvr>
                                        <p:cTn id="7685" dur="1" fill="hold">
                                          <p:stCondLst>
                                            <p:cond delay="0"/>
                                          </p:stCondLst>
                                        </p:cTn>
                                        <p:tgtEl>
                                          <p:spTgt spid="702"/>
                                        </p:tgtEl>
                                        <p:attrNameLst>
                                          <p:attrName>style.visibility</p:attrName>
                                        </p:attrNameLst>
                                      </p:cBhvr>
                                      <p:to>
                                        <p:strVal val="hidden"/>
                                      </p:to>
                                    </p:set>
                                  </p:childTnLst>
                                </p:cTn>
                              </p:par>
                              <p:par>
                                <p:cTn id="7686" presetID="1" presetClass="exit" presetSubtype="0" fill="hold" nodeType="withEffect">
                                  <p:stCondLst>
                                    <p:cond delay="0"/>
                                  </p:stCondLst>
                                  <p:childTnLst>
                                    <p:set>
                                      <p:cBhvr>
                                        <p:cTn id="7687" dur="1" fill="hold">
                                          <p:stCondLst>
                                            <p:cond delay="0"/>
                                          </p:stCondLst>
                                        </p:cTn>
                                        <p:tgtEl>
                                          <p:spTgt spid="701"/>
                                        </p:tgtEl>
                                        <p:attrNameLst>
                                          <p:attrName>style.visibility</p:attrName>
                                        </p:attrNameLst>
                                      </p:cBhvr>
                                      <p:to>
                                        <p:strVal val="hidden"/>
                                      </p:to>
                                    </p:set>
                                  </p:childTnLst>
                                </p:cTn>
                              </p:par>
                              <p:par>
                                <p:cTn id="7688" presetID="1" presetClass="exit" presetSubtype="0" fill="hold" nodeType="withEffect">
                                  <p:stCondLst>
                                    <p:cond delay="0"/>
                                  </p:stCondLst>
                                  <p:childTnLst>
                                    <p:set>
                                      <p:cBhvr>
                                        <p:cTn id="7689" dur="1" fill="hold">
                                          <p:stCondLst>
                                            <p:cond delay="0"/>
                                          </p:stCondLst>
                                        </p:cTn>
                                        <p:tgtEl>
                                          <p:spTgt spid="704"/>
                                        </p:tgtEl>
                                        <p:attrNameLst>
                                          <p:attrName>style.visibility</p:attrName>
                                        </p:attrNameLst>
                                      </p:cBhvr>
                                      <p:to>
                                        <p:strVal val="hidden"/>
                                      </p:to>
                                    </p:set>
                                  </p:childTnLst>
                                </p:cTn>
                              </p:par>
                              <p:par>
                                <p:cTn id="7690" presetID="1" presetClass="exit" presetSubtype="0" fill="hold" nodeType="withEffect">
                                  <p:stCondLst>
                                    <p:cond delay="0"/>
                                  </p:stCondLst>
                                  <p:childTnLst>
                                    <p:set>
                                      <p:cBhvr>
                                        <p:cTn id="7691" dur="1" fill="hold">
                                          <p:stCondLst>
                                            <p:cond delay="0"/>
                                          </p:stCondLst>
                                        </p:cTn>
                                        <p:tgtEl>
                                          <p:spTgt spid="703"/>
                                        </p:tgtEl>
                                        <p:attrNameLst>
                                          <p:attrName>style.visibility</p:attrName>
                                        </p:attrNameLst>
                                      </p:cBhvr>
                                      <p:to>
                                        <p:strVal val="hidden"/>
                                      </p:to>
                                    </p:set>
                                  </p:childTnLst>
                                </p:cTn>
                              </p:par>
                              <p:par>
                                <p:cTn id="7692" presetID="1" presetClass="exit" presetSubtype="0" fill="hold" nodeType="withEffect">
                                  <p:stCondLst>
                                    <p:cond delay="0"/>
                                  </p:stCondLst>
                                  <p:childTnLst>
                                    <p:set>
                                      <p:cBhvr>
                                        <p:cTn id="7693" dur="1" fill="hold">
                                          <p:stCondLst>
                                            <p:cond delay="0"/>
                                          </p:stCondLst>
                                        </p:cTn>
                                        <p:tgtEl>
                                          <p:spTgt spid="706"/>
                                        </p:tgtEl>
                                        <p:attrNameLst>
                                          <p:attrName>style.visibility</p:attrName>
                                        </p:attrNameLst>
                                      </p:cBhvr>
                                      <p:to>
                                        <p:strVal val="hidden"/>
                                      </p:to>
                                    </p:set>
                                  </p:childTnLst>
                                </p:cTn>
                              </p:par>
                              <p:par>
                                <p:cTn id="7694" presetID="1" presetClass="exit" presetSubtype="0" fill="hold" nodeType="withEffect">
                                  <p:stCondLst>
                                    <p:cond delay="0"/>
                                  </p:stCondLst>
                                  <p:childTnLst>
                                    <p:set>
                                      <p:cBhvr>
                                        <p:cTn id="7695" dur="1" fill="hold">
                                          <p:stCondLst>
                                            <p:cond delay="0"/>
                                          </p:stCondLst>
                                        </p:cTn>
                                        <p:tgtEl>
                                          <p:spTgt spid="705"/>
                                        </p:tgtEl>
                                        <p:attrNameLst>
                                          <p:attrName>style.visibility</p:attrName>
                                        </p:attrNameLst>
                                      </p:cBhvr>
                                      <p:to>
                                        <p:strVal val="hidden"/>
                                      </p:to>
                                    </p:set>
                                  </p:childTnLst>
                                </p:cTn>
                              </p:par>
                              <p:par>
                                <p:cTn id="7696" presetID="1" presetClass="exit" presetSubtype="0" fill="hold" nodeType="withEffect">
                                  <p:stCondLst>
                                    <p:cond delay="0"/>
                                  </p:stCondLst>
                                  <p:childTnLst>
                                    <p:set>
                                      <p:cBhvr>
                                        <p:cTn id="7697" dur="1" fill="hold">
                                          <p:stCondLst>
                                            <p:cond delay="0"/>
                                          </p:stCondLst>
                                        </p:cTn>
                                        <p:tgtEl>
                                          <p:spTgt spid="708"/>
                                        </p:tgtEl>
                                        <p:attrNameLst>
                                          <p:attrName>style.visibility</p:attrName>
                                        </p:attrNameLst>
                                      </p:cBhvr>
                                      <p:to>
                                        <p:strVal val="hidden"/>
                                      </p:to>
                                    </p:set>
                                  </p:childTnLst>
                                </p:cTn>
                              </p:par>
                              <p:par>
                                <p:cTn id="7698" presetID="1" presetClass="exit" presetSubtype="0" fill="hold" nodeType="withEffect">
                                  <p:stCondLst>
                                    <p:cond delay="0"/>
                                  </p:stCondLst>
                                  <p:childTnLst>
                                    <p:set>
                                      <p:cBhvr>
                                        <p:cTn id="7699" dur="1" fill="hold">
                                          <p:stCondLst>
                                            <p:cond delay="0"/>
                                          </p:stCondLst>
                                        </p:cTn>
                                        <p:tgtEl>
                                          <p:spTgt spid="707"/>
                                        </p:tgtEl>
                                        <p:attrNameLst>
                                          <p:attrName>style.visibility</p:attrName>
                                        </p:attrNameLst>
                                      </p:cBhvr>
                                      <p:to>
                                        <p:strVal val="hidden"/>
                                      </p:to>
                                    </p:set>
                                  </p:childTnLst>
                                </p:cTn>
                              </p:par>
                              <p:par>
                                <p:cTn id="7700" presetID="1" presetClass="exit" presetSubtype="0" fill="hold" nodeType="withEffect">
                                  <p:stCondLst>
                                    <p:cond delay="0"/>
                                  </p:stCondLst>
                                  <p:childTnLst>
                                    <p:set>
                                      <p:cBhvr>
                                        <p:cTn id="7701" dur="1" fill="hold">
                                          <p:stCondLst>
                                            <p:cond delay="0"/>
                                          </p:stCondLst>
                                        </p:cTn>
                                        <p:tgtEl>
                                          <p:spTgt spid="710"/>
                                        </p:tgtEl>
                                        <p:attrNameLst>
                                          <p:attrName>style.visibility</p:attrName>
                                        </p:attrNameLst>
                                      </p:cBhvr>
                                      <p:to>
                                        <p:strVal val="hidden"/>
                                      </p:to>
                                    </p:set>
                                  </p:childTnLst>
                                </p:cTn>
                              </p:par>
                              <p:par>
                                <p:cTn id="7702" presetID="1" presetClass="exit" presetSubtype="0" fill="hold" nodeType="withEffect">
                                  <p:stCondLst>
                                    <p:cond delay="0"/>
                                  </p:stCondLst>
                                  <p:childTnLst>
                                    <p:set>
                                      <p:cBhvr>
                                        <p:cTn id="7703" dur="1" fill="hold">
                                          <p:stCondLst>
                                            <p:cond delay="0"/>
                                          </p:stCondLst>
                                        </p:cTn>
                                        <p:tgtEl>
                                          <p:spTgt spid="709"/>
                                        </p:tgtEl>
                                        <p:attrNameLst>
                                          <p:attrName>style.visibility</p:attrName>
                                        </p:attrNameLst>
                                      </p:cBhvr>
                                      <p:to>
                                        <p:strVal val="hidden"/>
                                      </p:to>
                                    </p:set>
                                  </p:childTnLst>
                                </p:cTn>
                              </p:par>
                              <p:par>
                                <p:cTn id="7704" presetID="1" presetClass="exit" presetSubtype="0" fill="hold" nodeType="withEffect">
                                  <p:stCondLst>
                                    <p:cond delay="0"/>
                                  </p:stCondLst>
                                  <p:childTnLst>
                                    <p:set>
                                      <p:cBhvr>
                                        <p:cTn id="7705" dur="1" fill="hold">
                                          <p:stCondLst>
                                            <p:cond delay="0"/>
                                          </p:stCondLst>
                                        </p:cTn>
                                        <p:tgtEl>
                                          <p:spTgt spid="712"/>
                                        </p:tgtEl>
                                        <p:attrNameLst>
                                          <p:attrName>style.visibility</p:attrName>
                                        </p:attrNameLst>
                                      </p:cBhvr>
                                      <p:to>
                                        <p:strVal val="hidden"/>
                                      </p:to>
                                    </p:set>
                                  </p:childTnLst>
                                </p:cTn>
                              </p:par>
                              <p:par>
                                <p:cTn id="7706" presetID="1" presetClass="exit" presetSubtype="0" fill="hold" nodeType="withEffect">
                                  <p:stCondLst>
                                    <p:cond delay="0"/>
                                  </p:stCondLst>
                                  <p:childTnLst>
                                    <p:set>
                                      <p:cBhvr>
                                        <p:cTn id="7707" dur="1" fill="hold">
                                          <p:stCondLst>
                                            <p:cond delay="0"/>
                                          </p:stCondLst>
                                        </p:cTn>
                                        <p:tgtEl>
                                          <p:spTgt spid="711"/>
                                        </p:tgtEl>
                                        <p:attrNameLst>
                                          <p:attrName>style.visibility</p:attrName>
                                        </p:attrNameLst>
                                      </p:cBhvr>
                                      <p:to>
                                        <p:strVal val="hidden"/>
                                      </p:to>
                                    </p:set>
                                  </p:childTnLst>
                                </p:cTn>
                              </p:par>
                              <p:par>
                                <p:cTn id="7708" presetID="1" presetClass="exit" presetSubtype="0" fill="hold" nodeType="withEffect">
                                  <p:stCondLst>
                                    <p:cond delay="0"/>
                                  </p:stCondLst>
                                  <p:childTnLst>
                                    <p:set>
                                      <p:cBhvr>
                                        <p:cTn id="7709" dur="1" fill="hold">
                                          <p:stCondLst>
                                            <p:cond delay="0"/>
                                          </p:stCondLst>
                                        </p:cTn>
                                        <p:tgtEl>
                                          <p:spTgt spid="714"/>
                                        </p:tgtEl>
                                        <p:attrNameLst>
                                          <p:attrName>style.visibility</p:attrName>
                                        </p:attrNameLst>
                                      </p:cBhvr>
                                      <p:to>
                                        <p:strVal val="hidden"/>
                                      </p:to>
                                    </p:set>
                                  </p:childTnLst>
                                </p:cTn>
                              </p:par>
                              <p:par>
                                <p:cTn id="7710" presetID="1" presetClass="exit" presetSubtype="0" fill="hold" nodeType="withEffect">
                                  <p:stCondLst>
                                    <p:cond delay="0"/>
                                  </p:stCondLst>
                                  <p:childTnLst>
                                    <p:set>
                                      <p:cBhvr>
                                        <p:cTn id="7711" dur="1" fill="hold">
                                          <p:stCondLst>
                                            <p:cond delay="0"/>
                                          </p:stCondLst>
                                        </p:cTn>
                                        <p:tgtEl>
                                          <p:spTgt spid="713"/>
                                        </p:tgtEl>
                                        <p:attrNameLst>
                                          <p:attrName>style.visibility</p:attrName>
                                        </p:attrNameLst>
                                      </p:cBhvr>
                                      <p:to>
                                        <p:strVal val="hidden"/>
                                      </p:to>
                                    </p:set>
                                  </p:childTnLst>
                                </p:cTn>
                              </p:par>
                              <p:par>
                                <p:cTn id="7712" presetID="1" presetClass="exit" presetSubtype="0" fill="hold" nodeType="withEffect">
                                  <p:stCondLst>
                                    <p:cond delay="0"/>
                                  </p:stCondLst>
                                  <p:childTnLst>
                                    <p:set>
                                      <p:cBhvr>
                                        <p:cTn id="7713" dur="1" fill="hold">
                                          <p:stCondLst>
                                            <p:cond delay="0"/>
                                          </p:stCondLst>
                                        </p:cTn>
                                        <p:tgtEl>
                                          <p:spTgt spid="716"/>
                                        </p:tgtEl>
                                        <p:attrNameLst>
                                          <p:attrName>style.visibility</p:attrName>
                                        </p:attrNameLst>
                                      </p:cBhvr>
                                      <p:to>
                                        <p:strVal val="hidden"/>
                                      </p:to>
                                    </p:set>
                                  </p:childTnLst>
                                </p:cTn>
                              </p:par>
                              <p:par>
                                <p:cTn id="7714" presetID="1" presetClass="exit" presetSubtype="0" fill="hold" nodeType="withEffect">
                                  <p:stCondLst>
                                    <p:cond delay="0"/>
                                  </p:stCondLst>
                                  <p:childTnLst>
                                    <p:set>
                                      <p:cBhvr>
                                        <p:cTn id="7715" dur="1" fill="hold">
                                          <p:stCondLst>
                                            <p:cond delay="0"/>
                                          </p:stCondLst>
                                        </p:cTn>
                                        <p:tgtEl>
                                          <p:spTgt spid="715"/>
                                        </p:tgtEl>
                                        <p:attrNameLst>
                                          <p:attrName>style.visibility</p:attrName>
                                        </p:attrNameLst>
                                      </p:cBhvr>
                                      <p:to>
                                        <p:strVal val="hidden"/>
                                      </p:to>
                                    </p:set>
                                  </p:childTnLst>
                                </p:cTn>
                              </p:par>
                              <p:par>
                                <p:cTn id="7716" presetID="1" presetClass="exit" presetSubtype="0" fill="hold" nodeType="withEffect">
                                  <p:stCondLst>
                                    <p:cond delay="0"/>
                                  </p:stCondLst>
                                  <p:childTnLst>
                                    <p:set>
                                      <p:cBhvr>
                                        <p:cTn id="7717" dur="1" fill="hold">
                                          <p:stCondLst>
                                            <p:cond delay="0"/>
                                          </p:stCondLst>
                                        </p:cTn>
                                        <p:tgtEl>
                                          <p:spTgt spid="718"/>
                                        </p:tgtEl>
                                        <p:attrNameLst>
                                          <p:attrName>style.visibility</p:attrName>
                                        </p:attrNameLst>
                                      </p:cBhvr>
                                      <p:to>
                                        <p:strVal val="hidden"/>
                                      </p:to>
                                    </p:set>
                                  </p:childTnLst>
                                </p:cTn>
                              </p:par>
                              <p:par>
                                <p:cTn id="7718" presetID="1" presetClass="exit" presetSubtype="0" fill="hold" nodeType="withEffect">
                                  <p:stCondLst>
                                    <p:cond delay="0"/>
                                  </p:stCondLst>
                                  <p:childTnLst>
                                    <p:set>
                                      <p:cBhvr>
                                        <p:cTn id="7719" dur="1" fill="hold">
                                          <p:stCondLst>
                                            <p:cond delay="0"/>
                                          </p:stCondLst>
                                        </p:cTn>
                                        <p:tgtEl>
                                          <p:spTgt spid="717"/>
                                        </p:tgtEl>
                                        <p:attrNameLst>
                                          <p:attrName>style.visibility</p:attrName>
                                        </p:attrNameLst>
                                      </p:cBhvr>
                                      <p:to>
                                        <p:strVal val="hidden"/>
                                      </p:to>
                                    </p:set>
                                  </p:childTnLst>
                                </p:cTn>
                              </p:par>
                              <p:par>
                                <p:cTn id="7720" presetID="1" presetClass="entr" presetSubtype="0" fill="hold" nodeType="withEffect">
                                  <p:stCondLst>
                                    <p:cond delay="0"/>
                                  </p:stCondLst>
                                  <p:childTnLst>
                                    <p:set>
                                      <p:cBhvr>
                                        <p:cTn id="7721" dur="1" fill="hold">
                                          <p:stCondLst>
                                            <p:cond delay="0"/>
                                          </p:stCondLst>
                                        </p:cTn>
                                        <p:tgtEl>
                                          <p:spTgt spid="617"/>
                                        </p:tgtEl>
                                        <p:attrNameLst>
                                          <p:attrName>style.visibility</p:attrName>
                                        </p:attrNameLst>
                                      </p:cBhvr>
                                      <p:to>
                                        <p:strVal val="visible"/>
                                      </p:to>
                                    </p:set>
                                  </p:childTnLst>
                                </p:cTn>
                              </p:par>
                              <p:par>
                                <p:cTn id="7722" presetID="1" presetClass="exit" presetSubtype="0" fill="hold" grpId="5" nodeType="withEffect">
                                  <p:stCondLst>
                                    <p:cond delay="0"/>
                                  </p:stCondLst>
                                  <p:childTnLst>
                                    <p:set>
                                      <p:cBhvr>
                                        <p:cTn id="7723" dur="1" fill="hold">
                                          <p:stCondLst>
                                            <p:cond delay="0"/>
                                          </p:stCondLst>
                                        </p:cTn>
                                        <p:tgtEl>
                                          <p:spTgt spid="619"/>
                                        </p:tgtEl>
                                        <p:attrNameLst>
                                          <p:attrName>style.visibility</p:attrName>
                                        </p:attrNameLst>
                                      </p:cBhvr>
                                      <p:to>
                                        <p:strVal val="hidden"/>
                                      </p:to>
                                    </p:set>
                                  </p:childTnLst>
                                </p:cTn>
                              </p:par>
                              <p:par>
                                <p:cTn id="7724" presetID="1" presetClass="exit" presetSubtype="0" fill="hold" grpId="5" nodeType="withEffect">
                                  <p:stCondLst>
                                    <p:cond delay="0"/>
                                  </p:stCondLst>
                                  <p:childTnLst>
                                    <p:set>
                                      <p:cBhvr>
                                        <p:cTn id="7725" dur="1" fill="hold">
                                          <p:stCondLst>
                                            <p:cond delay="0"/>
                                          </p:stCondLst>
                                        </p:cTn>
                                        <p:tgtEl>
                                          <p:spTgt spid="620"/>
                                        </p:tgtEl>
                                        <p:attrNameLst>
                                          <p:attrName>style.visibility</p:attrName>
                                        </p:attrNameLst>
                                      </p:cBhvr>
                                      <p:to>
                                        <p:strVal val="hidden"/>
                                      </p:to>
                                    </p:set>
                                  </p:childTnLst>
                                </p:cTn>
                              </p:par>
                              <p:par>
                                <p:cTn id="7726" presetID="1" presetClass="exit" presetSubtype="0" fill="hold" grpId="5" nodeType="withEffect">
                                  <p:stCondLst>
                                    <p:cond delay="0"/>
                                  </p:stCondLst>
                                  <p:childTnLst>
                                    <p:set>
                                      <p:cBhvr>
                                        <p:cTn id="7727" dur="1" fill="hold">
                                          <p:stCondLst>
                                            <p:cond delay="0"/>
                                          </p:stCondLst>
                                        </p:cTn>
                                        <p:tgtEl>
                                          <p:spTgt spid="622"/>
                                        </p:tgtEl>
                                        <p:attrNameLst>
                                          <p:attrName>style.visibility</p:attrName>
                                        </p:attrNameLst>
                                      </p:cBhvr>
                                      <p:to>
                                        <p:strVal val="hidden"/>
                                      </p:to>
                                    </p:set>
                                  </p:childTnLst>
                                </p:cTn>
                              </p:par>
                              <p:par>
                                <p:cTn id="7728" presetID="1" presetClass="exit" presetSubtype="0" fill="hold" grpId="5" nodeType="withEffect">
                                  <p:stCondLst>
                                    <p:cond delay="0"/>
                                  </p:stCondLst>
                                  <p:childTnLst>
                                    <p:set>
                                      <p:cBhvr>
                                        <p:cTn id="7729" dur="1" fill="hold">
                                          <p:stCondLst>
                                            <p:cond delay="0"/>
                                          </p:stCondLst>
                                        </p:cTn>
                                        <p:tgtEl>
                                          <p:spTgt spid="621"/>
                                        </p:tgtEl>
                                        <p:attrNameLst>
                                          <p:attrName>style.visibility</p:attrName>
                                        </p:attrNameLst>
                                      </p:cBhvr>
                                      <p:to>
                                        <p:strVal val="hidden"/>
                                      </p:to>
                                    </p:set>
                                  </p:childTnLst>
                                </p:cTn>
                              </p:par>
                              <p:par>
                                <p:cTn id="7730" presetID="1" presetClass="exit" presetSubtype="0" fill="hold" grpId="5" nodeType="withEffect">
                                  <p:stCondLst>
                                    <p:cond delay="0"/>
                                  </p:stCondLst>
                                  <p:childTnLst>
                                    <p:set>
                                      <p:cBhvr>
                                        <p:cTn id="7731" dur="1" fill="hold">
                                          <p:stCondLst>
                                            <p:cond delay="0"/>
                                          </p:stCondLst>
                                        </p:cTn>
                                        <p:tgtEl>
                                          <p:spTgt spid="624"/>
                                        </p:tgtEl>
                                        <p:attrNameLst>
                                          <p:attrName>style.visibility</p:attrName>
                                        </p:attrNameLst>
                                      </p:cBhvr>
                                      <p:to>
                                        <p:strVal val="hidden"/>
                                      </p:to>
                                    </p:set>
                                  </p:childTnLst>
                                </p:cTn>
                              </p:par>
                              <p:par>
                                <p:cTn id="7732" presetID="1" presetClass="exit" presetSubtype="0" fill="hold" grpId="5" nodeType="withEffect">
                                  <p:stCondLst>
                                    <p:cond delay="0"/>
                                  </p:stCondLst>
                                  <p:childTnLst>
                                    <p:set>
                                      <p:cBhvr>
                                        <p:cTn id="7733" dur="1" fill="hold">
                                          <p:stCondLst>
                                            <p:cond delay="0"/>
                                          </p:stCondLst>
                                        </p:cTn>
                                        <p:tgtEl>
                                          <p:spTgt spid="623"/>
                                        </p:tgtEl>
                                        <p:attrNameLst>
                                          <p:attrName>style.visibility</p:attrName>
                                        </p:attrNameLst>
                                      </p:cBhvr>
                                      <p:to>
                                        <p:strVal val="hidden"/>
                                      </p:to>
                                    </p:set>
                                  </p:childTnLst>
                                </p:cTn>
                              </p:par>
                              <p:par>
                                <p:cTn id="7734" presetID="1" presetClass="exit" presetSubtype="0" fill="hold" grpId="5" nodeType="withEffect">
                                  <p:stCondLst>
                                    <p:cond delay="0"/>
                                  </p:stCondLst>
                                  <p:childTnLst>
                                    <p:set>
                                      <p:cBhvr>
                                        <p:cTn id="7735" dur="1" fill="hold">
                                          <p:stCondLst>
                                            <p:cond delay="0"/>
                                          </p:stCondLst>
                                        </p:cTn>
                                        <p:tgtEl>
                                          <p:spTgt spid="626"/>
                                        </p:tgtEl>
                                        <p:attrNameLst>
                                          <p:attrName>style.visibility</p:attrName>
                                        </p:attrNameLst>
                                      </p:cBhvr>
                                      <p:to>
                                        <p:strVal val="hidden"/>
                                      </p:to>
                                    </p:set>
                                  </p:childTnLst>
                                </p:cTn>
                              </p:par>
                              <p:par>
                                <p:cTn id="7736" presetID="1" presetClass="exit" presetSubtype="0" fill="hold" grpId="5" nodeType="withEffect">
                                  <p:stCondLst>
                                    <p:cond delay="0"/>
                                  </p:stCondLst>
                                  <p:childTnLst>
                                    <p:set>
                                      <p:cBhvr>
                                        <p:cTn id="7737" dur="1" fill="hold">
                                          <p:stCondLst>
                                            <p:cond delay="0"/>
                                          </p:stCondLst>
                                        </p:cTn>
                                        <p:tgtEl>
                                          <p:spTgt spid="625"/>
                                        </p:tgtEl>
                                        <p:attrNameLst>
                                          <p:attrName>style.visibility</p:attrName>
                                        </p:attrNameLst>
                                      </p:cBhvr>
                                      <p:to>
                                        <p:strVal val="hidden"/>
                                      </p:to>
                                    </p:set>
                                  </p:childTnLst>
                                </p:cTn>
                              </p:par>
                              <p:par>
                                <p:cTn id="7738" presetID="1" presetClass="exit" presetSubtype="0" fill="hold" grpId="5" nodeType="withEffect">
                                  <p:stCondLst>
                                    <p:cond delay="0"/>
                                  </p:stCondLst>
                                  <p:childTnLst>
                                    <p:set>
                                      <p:cBhvr>
                                        <p:cTn id="7739" dur="1" fill="hold">
                                          <p:stCondLst>
                                            <p:cond delay="0"/>
                                          </p:stCondLst>
                                        </p:cTn>
                                        <p:tgtEl>
                                          <p:spTgt spid="628"/>
                                        </p:tgtEl>
                                        <p:attrNameLst>
                                          <p:attrName>style.visibility</p:attrName>
                                        </p:attrNameLst>
                                      </p:cBhvr>
                                      <p:to>
                                        <p:strVal val="hidden"/>
                                      </p:to>
                                    </p:set>
                                  </p:childTnLst>
                                </p:cTn>
                              </p:par>
                              <p:par>
                                <p:cTn id="7740" presetID="1" presetClass="exit" presetSubtype="0" fill="hold" grpId="5" nodeType="withEffect">
                                  <p:stCondLst>
                                    <p:cond delay="0"/>
                                  </p:stCondLst>
                                  <p:childTnLst>
                                    <p:set>
                                      <p:cBhvr>
                                        <p:cTn id="7741" dur="1" fill="hold">
                                          <p:stCondLst>
                                            <p:cond delay="0"/>
                                          </p:stCondLst>
                                        </p:cTn>
                                        <p:tgtEl>
                                          <p:spTgt spid="627"/>
                                        </p:tgtEl>
                                        <p:attrNameLst>
                                          <p:attrName>style.visibility</p:attrName>
                                        </p:attrNameLst>
                                      </p:cBhvr>
                                      <p:to>
                                        <p:strVal val="hidden"/>
                                      </p:to>
                                    </p:set>
                                  </p:childTnLst>
                                </p:cTn>
                              </p:par>
                              <p:par>
                                <p:cTn id="7742" presetID="1" presetClass="exit" presetSubtype="0" fill="hold" grpId="5" nodeType="withEffect">
                                  <p:stCondLst>
                                    <p:cond delay="0"/>
                                  </p:stCondLst>
                                  <p:childTnLst>
                                    <p:set>
                                      <p:cBhvr>
                                        <p:cTn id="7743" dur="1" fill="hold">
                                          <p:stCondLst>
                                            <p:cond delay="0"/>
                                          </p:stCondLst>
                                        </p:cTn>
                                        <p:tgtEl>
                                          <p:spTgt spid="630"/>
                                        </p:tgtEl>
                                        <p:attrNameLst>
                                          <p:attrName>style.visibility</p:attrName>
                                        </p:attrNameLst>
                                      </p:cBhvr>
                                      <p:to>
                                        <p:strVal val="hidden"/>
                                      </p:to>
                                    </p:set>
                                  </p:childTnLst>
                                </p:cTn>
                              </p:par>
                              <p:par>
                                <p:cTn id="7744" presetID="1" presetClass="exit" presetSubtype="0" fill="hold" grpId="5" nodeType="withEffect">
                                  <p:stCondLst>
                                    <p:cond delay="0"/>
                                  </p:stCondLst>
                                  <p:childTnLst>
                                    <p:set>
                                      <p:cBhvr>
                                        <p:cTn id="7745" dur="1" fill="hold">
                                          <p:stCondLst>
                                            <p:cond delay="0"/>
                                          </p:stCondLst>
                                        </p:cTn>
                                        <p:tgtEl>
                                          <p:spTgt spid="629"/>
                                        </p:tgtEl>
                                        <p:attrNameLst>
                                          <p:attrName>style.visibility</p:attrName>
                                        </p:attrNameLst>
                                      </p:cBhvr>
                                      <p:to>
                                        <p:strVal val="hidden"/>
                                      </p:to>
                                    </p:set>
                                  </p:childTnLst>
                                </p:cTn>
                              </p:par>
                              <p:par>
                                <p:cTn id="7746" presetID="1" presetClass="exit" presetSubtype="0" fill="hold" grpId="5" nodeType="withEffect">
                                  <p:stCondLst>
                                    <p:cond delay="0"/>
                                  </p:stCondLst>
                                  <p:childTnLst>
                                    <p:set>
                                      <p:cBhvr>
                                        <p:cTn id="7747" dur="1" fill="hold">
                                          <p:stCondLst>
                                            <p:cond delay="0"/>
                                          </p:stCondLst>
                                        </p:cTn>
                                        <p:tgtEl>
                                          <p:spTgt spid="632"/>
                                        </p:tgtEl>
                                        <p:attrNameLst>
                                          <p:attrName>style.visibility</p:attrName>
                                        </p:attrNameLst>
                                      </p:cBhvr>
                                      <p:to>
                                        <p:strVal val="hidden"/>
                                      </p:to>
                                    </p:set>
                                  </p:childTnLst>
                                </p:cTn>
                              </p:par>
                              <p:par>
                                <p:cTn id="7748" presetID="1" presetClass="exit" presetSubtype="0" fill="hold" grpId="5" nodeType="withEffect">
                                  <p:stCondLst>
                                    <p:cond delay="0"/>
                                  </p:stCondLst>
                                  <p:childTnLst>
                                    <p:set>
                                      <p:cBhvr>
                                        <p:cTn id="7749" dur="1" fill="hold">
                                          <p:stCondLst>
                                            <p:cond delay="0"/>
                                          </p:stCondLst>
                                        </p:cTn>
                                        <p:tgtEl>
                                          <p:spTgt spid="631"/>
                                        </p:tgtEl>
                                        <p:attrNameLst>
                                          <p:attrName>style.visibility</p:attrName>
                                        </p:attrNameLst>
                                      </p:cBhvr>
                                      <p:to>
                                        <p:strVal val="hidden"/>
                                      </p:to>
                                    </p:set>
                                  </p:childTnLst>
                                </p:cTn>
                              </p:par>
                              <p:par>
                                <p:cTn id="7750" presetID="1" presetClass="exit" presetSubtype="0" fill="hold" grpId="5" nodeType="withEffect">
                                  <p:stCondLst>
                                    <p:cond delay="0"/>
                                  </p:stCondLst>
                                  <p:childTnLst>
                                    <p:set>
                                      <p:cBhvr>
                                        <p:cTn id="7751" dur="1" fill="hold">
                                          <p:stCondLst>
                                            <p:cond delay="0"/>
                                          </p:stCondLst>
                                        </p:cTn>
                                        <p:tgtEl>
                                          <p:spTgt spid="634"/>
                                        </p:tgtEl>
                                        <p:attrNameLst>
                                          <p:attrName>style.visibility</p:attrName>
                                        </p:attrNameLst>
                                      </p:cBhvr>
                                      <p:to>
                                        <p:strVal val="hidden"/>
                                      </p:to>
                                    </p:set>
                                  </p:childTnLst>
                                </p:cTn>
                              </p:par>
                              <p:par>
                                <p:cTn id="7752" presetID="1" presetClass="exit" presetSubtype="0" fill="hold" grpId="5" nodeType="withEffect">
                                  <p:stCondLst>
                                    <p:cond delay="0"/>
                                  </p:stCondLst>
                                  <p:childTnLst>
                                    <p:set>
                                      <p:cBhvr>
                                        <p:cTn id="7753" dur="1" fill="hold">
                                          <p:stCondLst>
                                            <p:cond delay="0"/>
                                          </p:stCondLst>
                                        </p:cTn>
                                        <p:tgtEl>
                                          <p:spTgt spid="633"/>
                                        </p:tgtEl>
                                        <p:attrNameLst>
                                          <p:attrName>style.visibility</p:attrName>
                                        </p:attrNameLst>
                                      </p:cBhvr>
                                      <p:to>
                                        <p:strVal val="hidden"/>
                                      </p:to>
                                    </p:set>
                                  </p:childTnLst>
                                </p:cTn>
                              </p:par>
                              <p:par>
                                <p:cTn id="7754" presetID="1" presetClass="exit" presetSubtype="0" fill="hold" grpId="5" nodeType="withEffect">
                                  <p:stCondLst>
                                    <p:cond delay="0"/>
                                  </p:stCondLst>
                                  <p:childTnLst>
                                    <p:set>
                                      <p:cBhvr>
                                        <p:cTn id="7755" dur="1" fill="hold">
                                          <p:stCondLst>
                                            <p:cond delay="0"/>
                                          </p:stCondLst>
                                        </p:cTn>
                                        <p:tgtEl>
                                          <p:spTgt spid="636"/>
                                        </p:tgtEl>
                                        <p:attrNameLst>
                                          <p:attrName>style.visibility</p:attrName>
                                        </p:attrNameLst>
                                      </p:cBhvr>
                                      <p:to>
                                        <p:strVal val="hidden"/>
                                      </p:to>
                                    </p:set>
                                  </p:childTnLst>
                                </p:cTn>
                              </p:par>
                              <p:par>
                                <p:cTn id="7756" presetID="1" presetClass="exit" presetSubtype="0" fill="hold" grpId="5" nodeType="withEffect">
                                  <p:stCondLst>
                                    <p:cond delay="0"/>
                                  </p:stCondLst>
                                  <p:childTnLst>
                                    <p:set>
                                      <p:cBhvr>
                                        <p:cTn id="7757" dur="1" fill="hold">
                                          <p:stCondLst>
                                            <p:cond delay="0"/>
                                          </p:stCondLst>
                                        </p:cTn>
                                        <p:tgtEl>
                                          <p:spTgt spid="635"/>
                                        </p:tgtEl>
                                        <p:attrNameLst>
                                          <p:attrName>style.visibility</p:attrName>
                                        </p:attrNameLst>
                                      </p:cBhvr>
                                      <p:to>
                                        <p:strVal val="hidden"/>
                                      </p:to>
                                    </p:set>
                                  </p:childTnLst>
                                </p:cTn>
                              </p:par>
                              <p:par>
                                <p:cTn id="7758" presetID="1" presetClass="exit" presetSubtype="0" fill="hold" grpId="5" nodeType="withEffect">
                                  <p:stCondLst>
                                    <p:cond delay="0"/>
                                  </p:stCondLst>
                                  <p:childTnLst>
                                    <p:set>
                                      <p:cBhvr>
                                        <p:cTn id="7759" dur="1" fill="hold">
                                          <p:stCondLst>
                                            <p:cond delay="0"/>
                                          </p:stCondLst>
                                        </p:cTn>
                                        <p:tgtEl>
                                          <p:spTgt spid="638"/>
                                        </p:tgtEl>
                                        <p:attrNameLst>
                                          <p:attrName>style.visibility</p:attrName>
                                        </p:attrNameLst>
                                      </p:cBhvr>
                                      <p:to>
                                        <p:strVal val="hidden"/>
                                      </p:to>
                                    </p:set>
                                  </p:childTnLst>
                                </p:cTn>
                              </p:par>
                              <p:par>
                                <p:cTn id="7760" presetID="1" presetClass="exit" presetSubtype="0" fill="hold" grpId="5" nodeType="withEffect">
                                  <p:stCondLst>
                                    <p:cond delay="0"/>
                                  </p:stCondLst>
                                  <p:childTnLst>
                                    <p:set>
                                      <p:cBhvr>
                                        <p:cTn id="7761" dur="1" fill="hold">
                                          <p:stCondLst>
                                            <p:cond delay="0"/>
                                          </p:stCondLst>
                                        </p:cTn>
                                        <p:tgtEl>
                                          <p:spTgt spid="637"/>
                                        </p:tgtEl>
                                        <p:attrNameLst>
                                          <p:attrName>style.visibility</p:attrName>
                                        </p:attrNameLst>
                                      </p:cBhvr>
                                      <p:to>
                                        <p:strVal val="hidden"/>
                                      </p:to>
                                    </p:set>
                                  </p:childTnLst>
                                </p:cTn>
                              </p:par>
                              <p:par>
                                <p:cTn id="7762" presetID="1" presetClass="exit" presetSubtype="0" fill="hold" grpId="5" nodeType="withEffect">
                                  <p:stCondLst>
                                    <p:cond delay="0"/>
                                  </p:stCondLst>
                                  <p:childTnLst>
                                    <p:set>
                                      <p:cBhvr>
                                        <p:cTn id="7763" dur="1" fill="hold">
                                          <p:stCondLst>
                                            <p:cond delay="0"/>
                                          </p:stCondLst>
                                        </p:cTn>
                                        <p:tgtEl>
                                          <p:spTgt spid="639"/>
                                        </p:tgtEl>
                                        <p:attrNameLst>
                                          <p:attrName>style.visibility</p:attrName>
                                        </p:attrNameLst>
                                      </p:cBhvr>
                                      <p:to>
                                        <p:strVal val="hidden"/>
                                      </p:to>
                                    </p:set>
                                  </p:childTnLst>
                                </p:cTn>
                              </p:par>
                              <p:par>
                                <p:cTn id="7764" presetID="1" presetClass="exit" presetSubtype="0" fill="hold" grpId="5" nodeType="withEffect">
                                  <p:stCondLst>
                                    <p:cond delay="0"/>
                                  </p:stCondLst>
                                  <p:childTnLst>
                                    <p:set>
                                      <p:cBhvr>
                                        <p:cTn id="7765" dur="1" fill="hold">
                                          <p:stCondLst>
                                            <p:cond delay="0"/>
                                          </p:stCondLst>
                                        </p:cTn>
                                        <p:tgtEl>
                                          <p:spTgt spid="640"/>
                                        </p:tgtEl>
                                        <p:attrNameLst>
                                          <p:attrName>style.visibility</p:attrName>
                                        </p:attrNameLst>
                                      </p:cBhvr>
                                      <p:to>
                                        <p:strVal val="hidden"/>
                                      </p:to>
                                    </p:set>
                                  </p:childTnLst>
                                </p:cTn>
                              </p:par>
                              <p:par>
                                <p:cTn id="7766" presetID="1" presetClass="exit" presetSubtype="0" fill="hold" grpId="5" nodeType="withEffect">
                                  <p:stCondLst>
                                    <p:cond delay="0"/>
                                  </p:stCondLst>
                                  <p:childTnLst>
                                    <p:set>
                                      <p:cBhvr>
                                        <p:cTn id="7767" dur="1" fill="hold">
                                          <p:stCondLst>
                                            <p:cond delay="0"/>
                                          </p:stCondLst>
                                        </p:cTn>
                                        <p:tgtEl>
                                          <p:spTgt spid="642"/>
                                        </p:tgtEl>
                                        <p:attrNameLst>
                                          <p:attrName>style.visibility</p:attrName>
                                        </p:attrNameLst>
                                      </p:cBhvr>
                                      <p:to>
                                        <p:strVal val="hidden"/>
                                      </p:to>
                                    </p:set>
                                  </p:childTnLst>
                                </p:cTn>
                              </p:par>
                              <p:par>
                                <p:cTn id="7768" presetID="1" presetClass="exit" presetSubtype="0" fill="hold" grpId="5" nodeType="withEffect">
                                  <p:stCondLst>
                                    <p:cond delay="0"/>
                                  </p:stCondLst>
                                  <p:childTnLst>
                                    <p:set>
                                      <p:cBhvr>
                                        <p:cTn id="7769" dur="1" fill="hold">
                                          <p:stCondLst>
                                            <p:cond delay="0"/>
                                          </p:stCondLst>
                                        </p:cTn>
                                        <p:tgtEl>
                                          <p:spTgt spid="641"/>
                                        </p:tgtEl>
                                        <p:attrNameLst>
                                          <p:attrName>style.visibility</p:attrName>
                                        </p:attrNameLst>
                                      </p:cBhvr>
                                      <p:to>
                                        <p:strVal val="hidden"/>
                                      </p:to>
                                    </p:set>
                                  </p:childTnLst>
                                </p:cTn>
                              </p:par>
                              <p:par>
                                <p:cTn id="7770" presetID="1" presetClass="exit" presetSubtype="0" fill="hold" grpId="5" nodeType="withEffect">
                                  <p:stCondLst>
                                    <p:cond delay="0"/>
                                  </p:stCondLst>
                                  <p:childTnLst>
                                    <p:set>
                                      <p:cBhvr>
                                        <p:cTn id="7771" dur="1" fill="hold">
                                          <p:stCondLst>
                                            <p:cond delay="0"/>
                                          </p:stCondLst>
                                        </p:cTn>
                                        <p:tgtEl>
                                          <p:spTgt spid="644"/>
                                        </p:tgtEl>
                                        <p:attrNameLst>
                                          <p:attrName>style.visibility</p:attrName>
                                        </p:attrNameLst>
                                      </p:cBhvr>
                                      <p:to>
                                        <p:strVal val="hidden"/>
                                      </p:to>
                                    </p:set>
                                  </p:childTnLst>
                                </p:cTn>
                              </p:par>
                              <p:par>
                                <p:cTn id="7772" presetID="1" presetClass="exit" presetSubtype="0" fill="hold" grpId="5" nodeType="withEffect">
                                  <p:stCondLst>
                                    <p:cond delay="0"/>
                                  </p:stCondLst>
                                  <p:childTnLst>
                                    <p:set>
                                      <p:cBhvr>
                                        <p:cTn id="7773" dur="1" fill="hold">
                                          <p:stCondLst>
                                            <p:cond delay="0"/>
                                          </p:stCondLst>
                                        </p:cTn>
                                        <p:tgtEl>
                                          <p:spTgt spid="643"/>
                                        </p:tgtEl>
                                        <p:attrNameLst>
                                          <p:attrName>style.visibility</p:attrName>
                                        </p:attrNameLst>
                                      </p:cBhvr>
                                      <p:to>
                                        <p:strVal val="hidden"/>
                                      </p:to>
                                    </p:set>
                                  </p:childTnLst>
                                </p:cTn>
                              </p:par>
                              <p:par>
                                <p:cTn id="7774" presetID="1" presetClass="exit" presetSubtype="0" fill="hold" grpId="5" nodeType="withEffect">
                                  <p:stCondLst>
                                    <p:cond delay="0"/>
                                  </p:stCondLst>
                                  <p:childTnLst>
                                    <p:set>
                                      <p:cBhvr>
                                        <p:cTn id="7775" dur="1" fill="hold">
                                          <p:stCondLst>
                                            <p:cond delay="0"/>
                                          </p:stCondLst>
                                        </p:cTn>
                                        <p:tgtEl>
                                          <p:spTgt spid="646"/>
                                        </p:tgtEl>
                                        <p:attrNameLst>
                                          <p:attrName>style.visibility</p:attrName>
                                        </p:attrNameLst>
                                      </p:cBhvr>
                                      <p:to>
                                        <p:strVal val="hidden"/>
                                      </p:to>
                                    </p:set>
                                  </p:childTnLst>
                                </p:cTn>
                              </p:par>
                              <p:par>
                                <p:cTn id="7776" presetID="1" presetClass="exit" presetSubtype="0" fill="hold" grpId="5" nodeType="withEffect">
                                  <p:stCondLst>
                                    <p:cond delay="0"/>
                                  </p:stCondLst>
                                  <p:childTnLst>
                                    <p:set>
                                      <p:cBhvr>
                                        <p:cTn id="7777" dur="1" fill="hold">
                                          <p:stCondLst>
                                            <p:cond delay="0"/>
                                          </p:stCondLst>
                                        </p:cTn>
                                        <p:tgtEl>
                                          <p:spTgt spid="645"/>
                                        </p:tgtEl>
                                        <p:attrNameLst>
                                          <p:attrName>style.visibility</p:attrName>
                                        </p:attrNameLst>
                                      </p:cBhvr>
                                      <p:to>
                                        <p:strVal val="hidden"/>
                                      </p:to>
                                    </p:set>
                                  </p:childTnLst>
                                </p:cTn>
                              </p:par>
                              <p:par>
                                <p:cTn id="7778" presetID="1" presetClass="exit" presetSubtype="0" fill="hold" grpId="5" nodeType="withEffect">
                                  <p:stCondLst>
                                    <p:cond delay="0"/>
                                  </p:stCondLst>
                                  <p:childTnLst>
                                    <p:set>
                                      <p:cBhvr>
                                        <p:cTn id="7779" dur="1" fill="hold">
                                          <p:stCondLst>
                                            <p:cond delay="0"/>
                                          </p:stCondLst>
                                        </p:cTn>
                                        <p:tgtEl>
                                          <p:spTgt spid="648"/>
                                        </p:tgtEl>
                                        <p:attrNameLst>
                                          <p:attrName>style.visibility</p:attrName>
                                        </p:attrNameLst>
                                      </p:cBhvr>
                                      <p:to>
                                        <p:strVal val="hidden"/>
                                      </p:to>
                                    </p:set>
                                  </p:childTnLst>
                                </p:cTn>
                              </p:par>
                              <p:par>
                                <p:cTn id="7780" presetID="1" presetClass="exit" presetSubtype="0" fill="hold" grpId="5" nodeType="withEffect">
                                  <p:stCondLst>
                                    <p:cond delay="0"/>
                                  </p:stCondLst>
                                  <p:childTnLst>
                                    <p:set>
                                      <p:cBhvr>
                                        <p:cTn id="7781" dur="1" fill="hold">
                                          <p:stCondLst>
                                            <p:cond delay="0"/>
                                          </p:stCondLst>
                                        </p:cTn>
                                        <p:tgtEl>
                                          <p:spTgt spid="647"/>
                                        </p:tgtEl>
                                        <p:attrNameLst>
                                          <p:attrName>style.visibility</p:attrName>
                                        </p:attrNameLst>
                                      </p:cBhvr>
                                      <p:to>
                                        <p:strVal val="hidden"/>
                                      </p:to>
                                    </p:set>
                                  </p:childTnLst>
                                </p:cTn>
                              </p:par>
                              <p:par>
                                <p:cTn id="7782" presetID="1" presetClass="exit" presetSubtype="0" fill="hold" grpId="5" nodeType="withEffect">
                                  <p:stCondLst>
                                    <p:cond delay="0"/>
                                  </p:stCondLst>
                                  <p:childTnLst>
                                    <p:set>
                                      <p:cBhvr>
                                        <p:cTn id="7783" dur="1" fill="hold">
                                          <p:stCondLst>
                                            <p:cond delay="0"/>
                                          </p:stCondLst>
                                        </p:cTn>
                                        <p:tgtEl>
                                          <p:spTgt spid="650"/>
                                        </p:tgtEl>
                                        <p:attrNameLst>
                                          <p:attrName>style.visibility</p:attrName>
                                        </p:attrNameLst>
                                      </p:cBhvr>
                                      <p:to>
                                        <p:strVal val="hidden"/>
                                      </p:to>
                                    </p:set>
                                  </p:childTnLst>
                                </p:cTn>
                              </p:par>
                              <p:par>
                                <p:cTn id="7784" presetID="1" presetClass="exit" presetSubtype="0" fill="hold" grpId="5" nodeType="withEffect">
                                  <p:stCondLst>
                                    <p:cond delay="0"/>
                                  </p:stCondLst>
                                  <p:childTnLst>
                                    <p:set>
                                      <p:cBhvr>
                                        <p:cTn id="7785" dur="1" fill="hold">
                                          <p:stCondLst>
                                            <p:cond delay="0"/>
                                          </p:stCondLst>
                                        </p:cTn>
                                        <p:tgtEl>
                                          <p:spTgt spid="649"/>
                                        </p:tgtEl>
                                        <p:attrNameLst>
                                          <p:attrName>style.visibility</p:attrName>
                                        </p:attrNameLst>
                                      </p:cBhvr>
                                      <p:to>
                                        <p:strVal val="hidden"/>
                                      </p:to>
                                    </p:set>
                                  </p:childTnLst>
                                </p:cTn>
                              </p:par>
                              <p:par>
                                <p:cTn id="7786" presetID="1" presetClass="exit" presetSubtype="0" fill="hold" grpId="5" nodeType="withEffect">
                                  <p:stCondLst>
                                    <p:cond delay="0"/>
                                  </p:stCondLst>
                                  <p:childTnLst>
                                    <p:set>
                                      <p:cBhvr>
                                        <p:cTn id="7787" dur="1" fill="hold">
                                          <p:stCondLst>
                                            <p:cond delay="0"/>
                                          </p:stCondLst>
                                        </p:cTn>
                                        <p:tgtEl>
                                          <p:spTgt spid="652"/>
                                        </p:tgtEl>
                                        <p:attrNameLst>
                                          <p:attrName>style.visibility</p:attrName>
                                        </p:attrNameLst>
                                      </p:cBhvr>
                                      <p:to>
                                        <p:strVal val="hidden"/>
                                      </p:to>
                                    </p:set>
                                  </p:childTnLst>
                                </p:cTn>
                              </p:par>
                              <p:par>
                                <p:cTn id="7788" presetID="1" presetClass="exit" presetSubtype="0" fill="hold" grpId="5" nodeType="withEffect">
                                  <p:stCondLst>
                                    <p:cond delay="0"/>
                                  </p:stCondLst>
                                  <p:childTnLst>
                                    <p:set>
                                      <p:cBhvr>
                                        <p:cTn id="7789" dur="1" fill="hold">
                                          <p:stCondLst>
                                            <p:cond delay="0"/>
                                          </p:stCondLst>
                                        </p:cTn>
                                        <p:tgtEl>
                                          <p:spTgt spid="651"/>
                                        </p:tgtEl>
                                        <p:attrNameLst>
                                          <p:attrName>style.visibility</p:attrName>
                                        </p:attrNameLst>
                                      </p:cBhvr>
                                      <p:to>
                                        <p:strVal val="hidden"/>
                                      </p:to>
                                    </p:set>
                                  </p:childTnLst>
                                </p:cTn>
                              </p:par>
                              <p:par>
                                <p:cTn id="7790" presetID="1" presetClass="exit" presetSubtype="0" fill="hold" grpId="5" nodeType="withEffect">
                                  <p:stCondLst>
                                    <p:cond delay="0"/>
                                  </p:stCondLst>
                                  <p:childTnLst>
                                    <p:set>
                                      <p:cBhvr>
                                        <p:cTn id="7791" dur="1" fill="hold">
                                          <p:stCondLst>
                                            <p:cond delay="0"/>
                                          </p:stCondLst>
                                        </p:cTn>
                                        <p:tgtEl>
                                          <p:spTgt spid="654"/>
                                        </p:tgtEl>
                                        <p:attrNameLst>
                                          <p:attrName>style.visibility</p:attrName>
                                        </p:attrNameLst>
                                      </p:cBhvr>
                                      <p:to>
                                        <p:strVal val="hidden"/>
                                      </p:to>
                                    </p:set>
                                  </p:childTnLst>
                                </p:cTn>
                              </p:par>
                              <p:par>
                                <p:cTn id="7792" presetID="1" presetClass="exit" presetSubtype="0" fill="hold" grpId="5" nodeType="withEffect">
                                  <p:stCondLst>
                                    <p:cond delay="0"/>
                                  </p:stCondLst>
                                  <p:childTnLst>
                                    <p:set>
                                      <p:cBhvr>
                                        <p:cTn id="7793" dur="1" fill="hold">
                                          <p:stCondLst>
                                            <p:cond delay="0"/>
                                          </p:stCondLst>
                                        </p:cTn>
                                        <p:tgtEl>
                                          <p:spTgt spid="653"/>
                                        </p:tgtEl>
                                        <p:attrNameLst>
                                          <p:attrName>style.visibility</p:attrName>
                                        </p:attrNameLst>
                                      </p:cBhvr>
                                      <p:to>
                                        <p:strVal val="hidden"/>
                                      </p:to>
                                    </p:set>
                                  </p:childTnLst>
                                </p:cTn>
                              </p:par>
                              <p:par>
                                <p:cTn id="7794" presetID="1" presetClass="exit" presetSubtype="0" fill="hold" grpId="5" nodeType="withEffect">
                                  <p:stCondLst>
                                    <p:cond delay="0"/>
                                  </p:stCondLst>
                                  <p:childTnLst>
                                    <p:set>
                                      <p:cBhvr>
                                        <p:cTn id="7795" dur="1" fill="hold">
                                          <p:stCondLst>
                                            <p:cond delay="0"/>
                                          </p:stCondLst>
                                        </p:cTn>
                                        <p:tgtEl>
                                          <p:spTgt spid="656"/>
                                        </p:tgtEl>
                                        <p:attrNameLst>
                                          <p:attrName>style.visibility</p:attrName>
                                        </p:attrNameLst>
                                      </p:cBhvr>
                                      <p:to>
                                        <p:strVal val="hidden"/>
                                      </p:to>
                                    </p:set>
                                  </p:childTnLst>
                                </p:cTn>
                              </p:par>
                              <p:par>
                                <p:cTn id="7796" presetID="1" presetClass="exit" presetSubtype="0" fill="hold" grpId="5" nodeType="withEffect">
                                  <p:stCondLst>
                                    <p:cond delay="0"/>
                                  </p:stCondLst>
                                  <p:childTnLst>
                                    <p:set>
                                      <p:cBhvr>
                                        <p:cTn id="7797" dur="1" fill="hold">
                                          <p:stCondLst>
                                            <p:cond delay="0"/>
                                          </p:stCondLst>
                                        </p:cTn>
                                        <p:tgtEl>
                                          <p:spTgt spid="655"/>
                                        </p:tgtEl>
                                        <p:attrNameLst>
                                          <p:attrName>style.visibility</p:attrName>
                                        </p:attrNameLst>
                                      </p:cBhvr>
                                      <p:to>
                                        <p:strVal val="hidden"/>
                                      </p:to>
                                    </p:set>
                                  </p:childTnLst>
                                </p:cTn>
                              </p:par>
                              <p:par>
                                <p:cTn id="7798" presetID="1" presetClass="exit" presetSubtype="0" fill="hold" grpId="5" nodeType="withEffect">
                                  <p:stCondLst>
                                    <p:cond delay="0"/>
                                  </p:stCondLst>
                                  <p:childTnLst>
                                    <p:set>
                                      <p:cBhvr>
                                        <p:cTn id="7799" dur="1" fill="hold">
                                          <p:stCondLst>
                                            <p:cond delay="0"/>
                                          </p:stCondLst>
                                        </p:cTn>
                                        <p:tgtEl>
                                          <p:spTgt spid="658"/>
                                        </p:tgtEl>
                                        <p:attrNameLst>
                                          <p:attrName>style.visibility</p:attrName>
                                        </p:attrNameLst>
                                      </p:cBhvr>
                                      <p:to>
                                        <p:strVal val="hidden"/>
                                      </p:to>
                                    </p:set>
                                  </p:childTnLst>
                                </p:cTn>
                              </p:par>
                              <p:par>
                                <p:cTn id="7800" presetID="1" presetClass="exit" presetSubtype="0" fill="hold" grpId="5" nodeType="withEffect">
                                  <p:stCondLst>
                                    <p:cond delay="0"/>
                                  </p:stCondLst>
                                  <p:childTnLst>
                                    <p:set>
                                      <p:cBhvr>
                                        <p:cTn id="7801" dur="1" fill="hold">
                                          <p:stCondLst>
                                            <p:cond delay="0"/>
                                          </p:stCondLst>
                                        </p:cTn>
                                        <p:tgtEl>
                                          <p:spTgt spid="657"/>
                                        </p:tgtEl>
                                        <p:attrNameLst>
                                          <p:attrName>style.visibility</p:attrName>
                                        </p:attrNameLst>
                                      </p:cBhvr>
                                      <p:to>
                                        <p:strVal val="hidden"/>
                                      </p:to>
                                    </p:set>
                                  </p:childTnLst>
                                </p:cTn>
                              </p:par>
                              <p:par>
                                <p:cTn id="7802" presetID="1" presetClass="exit" presetSubtype="0" fill="hold" grpId="5" nodeType="withEffect">
                                  <p:stCondLst>
                                    <p:cond delay="0"/>
                                  </p:stCondLst>
                                  <p:childTnLst>
                                    <p:set>
                                      <p:cBhvr>
                                        <p:cTn id="7803" dur="1" fill="hold">
                                          <p:stCondLst>
                                            <p:cond delay="0"/>
                                          </p:stCondLst>
                                        </p:cTn>
                                        <p:tgtEl>
                                          <p:spTgt spid="659"/>
                                        </p:tgtEl>
                                        <p:attrNameLst>
                                          <p:attrName>style.visibility</p:attrName>
                                        </p:attrNameLst>
                                      </p:cBhvr>
                                      <p:to>
                                        <p:strVal val="hidden"/>
                                      </p:to>
                                    </p:set>
                                  </p:childTnLst>
                                </p:cTn>
                              </p:par>
                              <p:par>
                                <p:cTn id="7804" presetID="1" presetClass="exit" presetSubtype="0" fill="hold" grpId="5" nodeType="withEffect">
                                  <p:stCondLst>
                                    <p:cond delay="0"/>
                                  </p:stCondLst>
                                  <p:childTnLst>
                                    <p:set>
                                      <p:cBhvr>
                                        <p:cTn id="7805" dur="1" fill="hold">
                                          <p:stCondLst>
                                            <p:cond delay="0"/>
                                          </p:stCondLst>
                                        </p:cTn>
                                        <p:tgtEl>
                                          <p:spTgt spid="660"/>
                                        </p:tgtEl>
                                        <p:attrNameLst>
                                          <p:attrName>style.visibility</p:attrName>
                                        </p:attrNameLst>
                                      </p:cBhvr>
                                      <p:to>
                                        <p:strVal val="hidden"/>
                                      </p:to>
                                    </p:set>
                                  </p:childTnLst>
                                </p:cTn>
                              </p:par>
                              <p:par>
                                <p:cTn id="7806" presetID="1" presetClass="exit" presetSubtype="0" fill="hold" grpId="5" nodeType="withEffect">
                                  <p:stCondLst>
                                    <p:cond delay="0"/>
                                  </p:stCondLst>
                                  <p:childTnLst>
                                    <p:set>
                                      <p:cBhvr>
                                        <p:cTn id="7807" dur="1" fill="hold">
                                          <p:stCondLst>
                                            <p:cond delay="0"/>
                                          </p:stCondLst>
                                        </p:cTn>
                                        <p:tgtEl>
                                          <p:spTgt spid="662"/>
                                        </p:tgtEl>
                                        <p:attrNameLst>
                                          <p:attrName>style.visibility</p:attrName>
                                        </p:attrNameLst>
                                      </p:cBhvr>
                                      <p:to>
                                        <p:strVal val="hidden"/>
                                      </p:to>
                                    </p:set>
                                  </p:childTnLst>
                                </p:cTn>
                              </p:par>
                              <p:par>
                                <p:cTn id="7808" presetID="1" presetClass="exit" presetSubtype="0" fill="hold" grpId="5" nodeType="withEffect">
                                  <p:stCondLst>
                                    <p:cond delay="0"/>
                                  </p:stCondLst>
                                  <p:childTnLst>
                                    <p:set>
                                      <p:cBhvr>
                                        <p:cTn id="7809" dur="1" fill="hold">
                                          <p:stCondLst>
                                            <p:cond delay="0"/>
                                          </p:stCondLst>
                                        </p:cTn>
                                        <p:tgtEl>
                                          <p:spTgt spid="661"/>
                                        </p:tgtEl>
                                        <p:attrNameLst>
                                          <p:attrName>style.visibility</p:attrName>
                                        </p:attrNameLst>
                                      </p:cBhvr>
                                      <p:to>
                                        <p:strVal val="hidden"/>
                                      </p:to>
                                    </p:set>
                                  </p:childTnLst>
                                </p:cTn>
                              </p:par>
                              <p:par>
                                <p:cTn id="7810" presetID="1" presetClass="exit" presetSubtype="0" fill="hold" grpId="5" nodeType="withEffect">
                                  <p:stCondLst>
                                    <p:cond delay="0"/>
                                  </p:stCondLst>
                                  <p:childTnLst>
                                    <p:set>
                                      <p:cBhvr>
                                        <p:cTn id="7811" dur="1" fill="hold">
                                          <p:stCondLst>
                                            <p:cond delay="0"/>
                                          </p:stCondLst>
                                        </p:cTn>
                                        <p:tgtEl>
                                          <p:spTgt spid="664"/>
                                        </p:tgtEl>
                                        <p:attrNameLst>
                                          <p:attrName>style.visibility</p:attrName>
                                        </p:attrNameLst>
                                      </p:cBhvr>
                                      <p:to>
                                        <p:strVal val="hidden"/>
                                      </p:to>
                                    </p:set>
                                  </p:childTnLst>
                                </p:cTn>
                              </p:par>
                              <p:par>
                                <p:cTn id="7812" presetID="1" presetClass="exit" presetSubtype="0" fill="hold" grpId="5" nodeType="withEffect">
                                  <p:stCondLst>
                                    <p:cond delay="0"/>
                                  </p:stCondLst>
                                  <p:childTnLst>
                                    <p:set>
                                      <p:cBhvr>
                                        <p:cTn id="7813" dur="1" fill="hold">
                                          <p:stCondLst>
                                            <p:cond delay="0"/>
                                          </p:stCondLst>
                                        </p:cTn>
                                        <p:tgtEl>
                                          <p:spTgt spid="663"/>
                                        </p:tgtEl>
                                        <p:attrNameLst>
                                          <p:attrName>style.visibility</p:attrName>
                                        </p:attrNameLst>
                                      </p:cBhvr>
                                      <p:to>
                                        <p:strVal val="hidden"/>
                                      </p:to>
                                    </p:set>
                                  </p:childTnLst>
                                </p:cTn>
                              </p:par>
                              <p:par>
                                <p:cTn id="7814" presetID="1" presetClass="exit" presetSubtype="0" fill="hold" grpId="5" nodeType="withEffect">
                                  <p:stCondLst>
                                    <p:cond delay="0"/>
                                  </p:stCondLst>
                                  <p:childTnLst>
                                    <p:set>
                                      <p:cBhvr>
                                        <p:cTn id="7815" dur="1" fill="hold">
                                          <p:stCondLst>
                                            <p:cond delay="0"/>
                                          </p:stCondLst>
                                        </p:cTn>
                                        <p:tgtEl>
                                          <p:spTgt spid="666"/>
                                        </p:tgtEl>
                                        <p:attrNameLst>
                                          <p:attrName>style.visibility</p:attrName>
                                        </p:attrNameLst>
                                      </p:cBhvr>
                                      <p:to>
                                        <p:strVal val="hidden"/>
                                      </p:to>
                                    </p:set>
                                  </p:childTnLst>
                                </p:cTn>
                              </p:par>
                              <p:par>
                                <p:cTn id="7816" presetID="1" presetClass="exit" presetSubtype="0" fill="hold" grpId="5" nodeType="withEffect">
                                  <p:stCondLst>
                                    <p:cond delay="0"/>
                                  </p:stCondLst>
                                  <p:childTnLst>
                                    <p:set>
                                      <p:cBhvr>
                                        <p:cTn id="7817" dur="1" fill="hold">
                                          <p:stCondLst>
                                            <p:cond delay="0"/>
                                          </p:stCondLst>
                                        </p:cTn>
                                        <p:tgtEl>
                                          <p:spTgt spid="665"/>
                                        </p:tgtEl>
                                        <p:attrNameLst>
                                          <p:attrName>style.visibility</p:attrName>
                                        </p:attrNameLst>
                                      </p:cBhvr>
                                      <p:to>
                                        <p:strVal val="hidden"/>
                                      </p:to>
                                    </p:set>
                                  </p:childTnLst>
                                </p:cTn>
                              </p:par>
                              <p:par>
                                <p:cTn id="7818" presetID="1" presetClass="exit" presetSubtype="0" fill="hold" grpId="5" nodeType="withEffect">
                                  <p:stCondLst>
                                    <p:cond delay="0"/>
                                  </p:stCondLst>
                                  <p:childTnLst>
                                    <p:set>
                                      <p:cBhvr>
                                        <p:cTn id="7819" dur="1" fill="hold">
                                          <p:stCondLst>
                                            <p:cond delay="0"/>
                                          </p:stCondLst>
                                        </p:cTn>
                                        <p:tgtEl>
                                          <p:spTgt spid="668"/>
                                        </p:tgtEl>
                                        <p:attrNameLst>
                                          <p:attrName>style.visibility</p:attrName>
                                        </p:attrNameLst>
                                      </p:cBhvr>
                                      <p:to>
                                        <p:strVal val="hidden"/>
                                      </p:to>
                                    </p:set>
                                  </p:childTnLst>
                                </p:cTn>
                              </p:par>
                              <p:par>
                                <p:cTn id="7820" presetID="1" presetClass="exit" presetSubtype="0" fill="hold" grpId="5" nodeType="withEffect">
                                  <p:stCondLst>
                                    <p:cond delay="0"/>
                                  </p:stCondLst>
                                  <p:childTnLst>
                                    <p:set>
                                      <p:cBhvr>
                                        <p:cTn id="7821" dur="1" fill="hold">
                                          <p:stCondLst>
                                            <p:cond delay="0"/>
                                          </p:stCondLst>
                                        </p:cTn>
                                        <p:tgtEl>
                                          <p:spTgt spid="667"/>
                                        </p:tgtEl>
                                        <p:attrNameLst>
                                          <p:attrName>style.visibility</p:attrName>
                                        </p:attrNameLst>
                                      </p:cBhvr>
                                      <p:to>
                                        <p:strVal val="hidden"/>
                                      </p:to>
                                    </p:set>
                                  </p:childTnLst>
                                </p:cTn>
                              </p:par>
                              <p:par>
                                <p:cTn id="7822" presetID="1" presetClass="exit" presetSubtype="0" fill="hold" grpId="5" nodeType="withEffect">
                                  <p:stCondLst>
                                    <p:cond delay="0"/>
                                  </p:stCondLst>
                                  <p:childTnLst>
                                    <p:set>
                                      <p:cBhvr>
                                        <p:cTn id="7823" dur="1" fill="hold">
                                          <p:stCondLst>
                                            <p:cond delay="0"/>
                                          </p:stCondLst>
                                        </p:cTn>
                                        <p:tgtEl>
                                          <p:spTgt spid="670"/>
                                        </p:tgtEl>
                                        <p:attrNameLst>
                                          <p:attrName>style.visibility</p:attrName>
                                        </p:attrNameLst>
                                      </p:cBhvr>
                                      <p:to>
                                        <p:strVal val="hidden"/>
                                      </p:to>
                                    </p:set>
                                  </p:childTnLst>
                                </p:cTn>
                              </p:par>
                              <p:par>
                                <p:cTn id="7824" presetID="1" presetClass="exit" presetSubtype="0" fill="hold" grpId="5" nodeType="withEffect">
                                  <p:stCondLst>
                                    <p:cond delay="0"/>
                                  </p:stCondLst>
                                  <p:childTnLst>
                                    <p:set>
                                      <p:cBhvr>
                                        <p:cTn id="7825" dur="1" fill="hold">
                                          <p:stCondLst>
                                            <p:cond delay="0"/>
                                          </p:stCondLst>
                                        </p:cTn>
                                        <p:tgtEl>
                                          <p:spTgt spid="669"/>
                                        </p:tgtEl>
                                        <p:attrNameLst>
                                          <p:attrName>style.visibility</p:attrName>
                                        </p:attrNameLst>
                                      </p:cBhvr>
                                      <p:to>
                                        <p:strVal val="hidden"/>
                                      </p:to>
                                    </p:set>
                                  </p:childTnLst>
                                </p:cTn>
                              </p:par>
                              <p:par>
                                <p:cTn id="7826" presetID="1" presetClass="exit" presetSubtype="0" fill="hold" grpId="5" nodeType="withEffect">
                                  <p:stCondLst>
                                    <p:cond delay="0"/>
                                  </p:stCondLst>
                                  <p:childTnLst>
                                    <p:set>
                                      <p:cBhvr>
                                        <p:cTn id="7827" dur="1" fill="hold">
                                          <p:stCondLst>
                                            <p:cond delay="0"/>
                                          </p:stCondLst>
                                        </p:cTn>
                                        <p:tgtEl>
                                          <p:spTgt spid="672"/>
                                        </p:tgtEl>
                                        <p:attrNameLst>
                                          <p:attrName>style.visibility</p:attrName>
                                        </p:attrNameLst>
                                      </p:cBhvr>
                                      <p:to>
                                        <p:strVal val="hidden"/>
                                      </p:to>
                                    </p:set>
                                  </p:childTnLst>
                                </p:cTn>
                              </p:par>
                              <p:par>
                                <p:cTn id="7828" presetID="1" presetClass="exit" presetSubtype="0" fill="hold" grpId="5" nodeType="withEffect">
                                  <p:stCondLst>
                                    <p:cond delay="0"/>
                                  </p:stCondLst>
                                  <p:childTnLst>
                                    <p:set>
                                      <p:cBhvr>
                                        <p:cTn id="7829" dur="1" fill="hold">
                                          <p:stCondLst>
                                            <p:cond delay="0"/>
                                          </p:stCondLst>
                                        </p:cTn>
                                        <p:tgtEl>
                                          <p:spTgt spid="671"/>
                                        </p:tgtEl>
                                        <p:attrNameLst>
                                          <p:attrName>style.visibility</p:attrName>
                                        </p:attrNameLst>
                                      </p:cBhvr>
                                      <p:to>
                                        <p:strVal val="hidden"/>
                                      </p:to>
                                    </p:set>
                                  </p:childTnLst>
                                </p:cTn>
                              </p:par>
                              <p:par>
                                <p:cTn id="7830" presetID="1" presetClass="exit" presetSubtype="0" fill="hold" grpId="5" nodeType="withEffect">
                                  <p:stCondLst>
                                    <p:cond delay="0"/>
                                  </p:stCondLst>
                                  <p:childTnLst>
                                    <p:set>
                                      <p:cBhvr>
                                        <p:cTn id="7831" dur="1" fill="hold">
                                          <p:stCondLst>
                                            <p:cond delay="0"/>
                                          </p:stCondLst>
                                        </p:cTn>
                                        <p:tgtEl>
                                          <p:spTgt spid="674"/>
                                        </p:tgtEl>
                                        <p:attrNameLst>
                                          <p:attrName>style.visibility</p:attrName>
                                        </p:attrNameLst>
                                      </p:cBhvr>
                                      <p:to>
                                        <p:strVal val="hidden"/>
                                      </p:to>
                                    </p:set>
                                  </p:childTnLst>
                                </p:cTn>
                              </p:par>
                              <p:par>
                                <p:cTn id="7832" presetID="1" presetClass="exit" presetSubtype="0" fill="hold" grpId="5" nodeType="withEffect">
                                  <p:stCondLst>
                                    <p:cond delay="0"/>
                                  </p:stCondLst>
                                  <p:childTnLst>
                                    <p:set>
                                      <p:cBhvr>
                                        <p:cTn id="7833" dur="1" fill="hold">
                                          <p:stCondLst>
                                            <p:cond delay="0"/>
                                          </p:stCondLst>
                                        </p:cTn>
                                        <p:tgtEl>
                                          <p:spTgt spid="673"/>
                                        </p:tgtEl>
                                        <p:attrNameLst>
                                          <p:attrName>style.visibility</p:attrName>
                                        </p:attrNameLst>
                                      </p:cBhvr>
                                      <p:to>
                                        <p:strVal val="hidden"/>
                                      </p:to>
                                    </p:set>
                                  </p:childTnLst>
                                </p:cTn>
                              </p:par>
                              <p:par>
                                <p:cTn id="7834" presetID="1" presetClass="exit" presetSubtype="0" fill="hold" grpId="5" nodeType="withEffect">
                                  <p:stCondLst>
                                    <p:cond delay="0"/>
                                  </p:stCondLst>
                                  <p:childTnLst>
                                    <p:set>
                                      <p:cBhvr>
                                        <p:cTn id="7835" dur="1" fill="hold">
                                          <p:stCondLst>
                                            <p:cond delay="0"/>
                                          </p:stCondLst>
                                        </p:cTn>
                                        <p:tgtEl>
                                          <p:spTgt spid="676"/>
                                        </p:tgtEl>
                                        <p:attrNameLst>
                                          <p:attrName>style.visibility</p:attrName>
                                        </p:attrNameLst>
                                      </p:cBhvr>
                                      <p:to>
                                        <p:strVal val="hidden"/>
                                      </p:to>
                                    </p:set>
                                  </p:childTnLst>
                                </p:cTn>
                              </p:par>
                              <p:par>
                                <p:cTn id="7836" presetID="1" presetClass="exit" presetSubtype="0" fill="hold" grpId="5" nodeType="withEffect">
                                  <p:stCondLst>
                                    <p:cond delay="0"/>
                                  </p:stCondLst>
                                  <p:childTnLst>
                                    <p:set>
                                      <p:cBhvr>
                                        <p:cTn id="7837" dur="1" fill="hold">
                                          <p:stCondLst>
                                            <p:cond delay="0"/>
                                          </p:stCondLst>
                                        </p:cTn>
                                        <p:tgtEl>
                                          <p:spTgt spid="675"/>
                                        </p:tgtEl>
                                        <p:attrNameLst>
                                          <p:attrName>style.visibility</p:attrName>
                                        </p:attrNameLst>
                                      </p:cBhvr>
                                      <p:to>
                                        <p:strVal val="hidden"/>
                                      </p:to>
                                    </p:set>
                                  </p:childTnLst>
                                </p:cTn>
                              </p:par>
                              <p:par>
                                <p:cTn id="7838" presetID="1" presetClass="exit" presetSubtype="0" fill="hold" grpId="5" nodeType="withEffect">
                                  <p:stCondLst>
                                    <p:cond delay="0"/>
                                  </p:stCondLst>
                                  <p:childTnLst>
                                    <p:set>
                                      <p:cBhvr>
                                        <p:cTn id="7839" dur="1" fill="hold">
                                          <p:stCondLst>
                                            <p:cond delay="0"/>
                                          </p:stCondLst>
                                        </p:cTn>
                                        <p:tgtEl>
                                          <p:spTgt spid="678"/>
                                        </p:tgtEl>
                                        <p:attrNameLst>
                                          <p:attrName>style.visibility</p:attrName>
                                        </p:attrNameLst>
                                      </p:cBhvr>
                                      <p:to>
                                        <p:strVal val="hidden"/>
                                      </p:to>
                                    </p:set>
                                  </p:childTnLst>
                                </p:cTn>
                              </p:par>
                              <p:par>
                                <p:cTn id="7840" presetID="1" presetClass="exit" presetSubtype="0" fill="hold" grpId="5" nodeType="withEffect">
                                  <p:stCondLst>
                                    <p:cond delay="0"/>
                                  </p:stCondLst>
                                  <p:childTnLst>
                                    <p:set>
                                      <p:cBhvr>
                                        <p:cTn id="7841" dur="1" fill="hold">
                                          <p:stCondLst>
                                            <p:cond delay="0"/>
                                          </p:stCondLst>
                                        </p:cTn>
                                        <p:tgtEl>
                                          <p:spTgt spid="677"/>
                                        </p:tgtEl>
                                        <p:attrNameLst>
                                          <p:attrName>style.visibility</p:attrName>
                                        </p:attrNameLst>
                                      </p:cBhvr>
                                      <p:to>
                                        <p:strVal val="hidden"/>
                                      </p:to>
                                    </p:set>
                                  </p:childTnLst>
                                </p:cTn>
                              </p:par>
                              <p:par>
                                <p:cTn id="7842" presetID="1" presetClass="exit" presetSubtype="0" fill="hold" grpId="5" nodeType="withEffect">
                                  <p:stCondLst>
                                    <p:cond delay="0"/>
                                  </p:stCondLst>
                                  <p:childTnLst>
                                    <p:set>
                                      <p:cBhvr>
                                        <p:cTn id="7843" dur="1" fill="hold">
                                          <p:stCondLst>
                                            <p:cond delay="0"/>
                                          </p:stCondLst>
                                        </p:cTn>
                                        <p:tgtEl>
                                          <p:spTgt spid="679"/>
                                        </p:tgtEl>
                                        <p:attrNameLst>
                                          <p:attrName>style.visibility</p:attrName>
                                        </p:attrNameLst>
                                      </p:cBhvr>
                                      <p:to>
                                        <p:strVal val="hidden"/>
                                      </p:to>
                                    </p:set>
                                  </p:childTnLst>
                                </p:cTn>
                              </p:par>
                              <p:par>
                                <p:cTn id="7844" presetID="1" presetClass="exit" presetSubtype="0" fill="hold" grpId="5" nodeType="withEffect">
                                  <p:stCondLst>
                                    <p:cond delay="0"/>
                                  </p:stCondLst>
                                  <p:childTnLst>
                                    <p:set>
                                      <p:cBhvr>
                                        <p:cTn id="7845" dur="1" fill="hold">
                                          <p:stCondLst>
                                            <p:cond delay="0"/>
                                          </p:stCondLst>
                                        </p:cTn>
                                        <p:tgtEl>
                                          <p:spTgt spid="680"/>
                                        </p:tgtEl>
                                        <p:attrNameLst>
                                          <p:attrName>style.visibility</p:attrName>
                                        </p:attrNameLst>
                                      </p:cBhvr>
                                      <p:to>
                                        <p:strVal val="hidden"/>
                                      </p:to>
                                    </p:set>
                                  </p:childTnLst>
                                </p:cTn>
                              </p:par>
                              <p:par>
                                <p:cTn id="7846" presetID="1" presetClass="exit" presetSubtype="0" fill="hold" grpId="5" nodeType="withEffect">
                                  <p:stCondLst>
                                    <p:cond delay="0"/>
                                  </p:stCondLst>
                                  <p:childTnLst>
                                    <p:set>
                                      <p:cBhvr>
                                        <p:cTn id="7847" dur="1" fill="hold">
                                          <p:stCondLst>
                                            <p:cond delay="0"/>
                                          </p:stCondLst>
                                        </p:cTn>
                                        <p:tgtEl>
                                          <p:spTgt spid="682"/>
                                        </p:tgtEl>
                                        <p:attrNameLst>
                                          <p:attrName>style.visibility</p:attrName>
                                        </p:attrNameLst>
                                      </p:cBhvr>
                                      <p:to>
                                        <p:strVal val="hidden"/>
                                      </p:to>
                                    </p:set>
                                  </p:childTnLst>
                                </p:cTn>
                              </p:par>
                              <p:par>
                                <p:cTn id="7848" presetID="1" presetClass="exit" presetSubtype="0" fill="hold" grpId="5" nodeType="withEffect">
                                  <p:stCondLst>
                                    <p:cond delay="0"/>
                                  </p:stCondLst>
                                  <p:childTnLst>
                                    <p:set>
                                      <p:cBhvr>
                                        <p:cTn id="7849" dur="1" fill="hold">
                                          <p:stCondLst>
                                            <p:cond delay="0"/>
                                          </p:stCondLst>
                                        </p:cTn>
                                        <p:tgtEl>
                                          <p:spTgt spid="681"/>
                                        </p:tgtEl>
                                        <p:attrNameLst>
                                          <p:attrName>style.visibility</p:attrName>
                                        </p:attrNameLst>
                                      </p:cBhvr>
                                      <p:to>
                                        <p:strVal val="hidden"/>
                                      </p:to>
                                    </p:set>
                                  </p:childTnLst>
                                </p:cTn>
                              </p:par>
                              <p:par>
                                <p:cTn id="7850" presetID="1" presetClass="exit" presetSubtype="0" fill="hold" grpId="5" nodeType="withEffect">
                                  <p:stCondLst>
                                    <p:cond delay="0"/>
                                  </p:stCondLst>
                                  <p:childTnLst>
                                    <p:set>
                                      <p:cBhvr>
                                        <p:cTn id="7851" dur="1" fill="hold">
                                          <p:stCondLst>
                                            <p:cond delay="0"/>
                                          </p:stCondLst>
                                        </p:cTn>
                                        <p:tgtEl>
                                          <p:spTgt spid="684"/>
                                        </p:tgtEl>
                                        <p:attrNameLst>
                                          <p:attrName>style.visibility</p:attrName>
                                        </p:attrNameLst>
                                      </p:cBhvr>
                                      <p:to>
                                        <p:strVal val="hidden"/>
                                      </p:to>
                                    </p:set>
                                  </p:childTnLst>
                                </p:cTn>
                              </p:par>
                              <p:par>
                                <p:cTn id="7852" presetID="1" presetClass="exit" presetSubtype="0" fill="hold" grpId="5" nodeType="withEffect">
                                  <p:stCondLst>
                                    <p:cond delay="0"/>
                                  </p:stCondLst>
                                  <p:childTnLst>
                                    <p:set>
                                      <p:cBhvr>
                                        <p:cTn id="7853" dur="1" fill="hold">
                                          <p:stCondLst>
                                            <p:cond delay="0"/>
                                          </p:stCondLst>
                                        </p:cTn>
                                        <p:tgtEl>
                                          <p:spTgt spid="683"/>
                                        </p:tgtEl>
                                        <p:attrNameLst>
                                          <p:attrName>style.visibility</p:attrName>
                                        </p:attrNameLst>
                                      </p:cBhvr>
                                      <p:to>
                                        <p:strVal val="hidden"/>
                                      </p:to>
                                    </p:set>
                                  </p:childTnLst>
                                </p:cTn>
                              </p:par>
                              <p:par>
                                <p:cTn id="7854" presetID="1" presetClass="exit" presetSubtype="0" fill="hold" grpId="5" nodeType="withEffect">
                                  <p:stCondLst>
                                    <p:cond delay="0"/>
                                  </p:stCondLst>
                                  <p:childTnLst>
                                    <p:set>
                                      <p:cBhvr>
                                        <p:cTn id="7855" dur="1" fill="hold">
                                          <p:stCondLst>
                                            <p:cond delay="0"/>
                                          </p:stCondLst>
                                        </p:cTn>
                                        <p:tgtEl>
                                          <p:spTgt spid="686"/>
                                        </p:tgtEl>
                                        <p:attrNameLst>
                                          <p:attrName>style.visibility</p:attrName>
                                        </p:attrNameLst>
                                      </p:cBhvr>
                                      <p:to>
                                        <p:strVal val="hidden"/>
                                      </p:to>
                                    </p:set>
                                  </p:childTnLst>
                                </p:cTn>
                              </p:par>
                              <p:par>
                                <p:cTn id="7856" presetID="1" presetClass="exit" presetSubtype="0" fill="hold" grpId="5" nodeType="withEffect">
                                  <p:stCondLst>
                                    <p:cond delay="0"/>
                                  </p:stCondLst>
                                  <p:childTnLst>
                                    <p:set>
                                      <p:cBhvr>
                                        <p:cTn id="7857" dur="1" fill="hold">
                                          <p:stCondLst>
                                            <p:cond delay="0"/>
                                          </p:stCondLst>
                                        </p:cTn>
                                        <p:tgtEl>
                                          <p:spTgt spid="685"/>
                                        </p:tgtEl>
                                        <p:attrNameLst>
                                          <p:attrName>style.visibility</p:attrName>
                                        </p:attrNameLst>
                                      </p:cBhvr>
                                      <p:to>
                                        <p:strVal val="hidden"/>
                                      </p:to>
                                    </p:set>
                                  </p:childTnLst>
                                </p:cTn>
                              </p:par>
                              <p:par>
                                <p:cTn id="7858" presetID="1" presetClass="exit" presetSubtype="0" fill="hold" grpId="5" nodeType="withEffect">
                                  <p:stCondLst>
                                    <p:cond delay="0"/>
                                  </p:stCondLst>
                                  <p:childTnLst>
                                    <p:set>
                                      <p:cBhvr>
                                        <p:cTn id="7859" dur="1" fill="hold">
                                          <p:stCondLst>
                                            <p:cond delay="0"/>
                                          </p:stCondLst>
                                        </p:cTn>
                                        <p:tgtEl>
                                          <p:spTgt spid="688"/>
                                        </p:tgtEl>
                                        <p:attrNameLst>
                                          <p:attrName>style.visibility</p:attrName>
                                        </p:attrNameLst>
                                      </p:cBhvr>
                                      <p:to>
                                        <p:strVal val="hidden"/>
                                      </p:to>
                                    </p:set>
                                  </p:childTnLst>
                                </p:cTn>
                              </p:par>
                              <p:par>
                                <p:cTn id="7860" presetID="1" presetClass="exit" presetSubtype="0" fill="hold" grpId="5" nodeType="withEffect">
                                  <p:stCondLst>
                                    <p:cond delay="0"/>
                                  </p:stCondLst>
                                  <p:childTnLst>
                                    <p:set>
                                      <p:cBhvr>
                                        <p:cTn id="7861" dur="1" fill="hold">
                                          <p:stCondLst>
                                            <p:cond delay="0"/>
                                          </p:stCondLst>
                                        </p:cTn>
                                        <p:tgtEl>
                                          <p:spTgt spid="687"/>
                                        </p:tgtEl>
                                        <p:attrNameLst>
                                          <p:attrName>style.visibility</p:attrName>
                                        </p:attrNameLst>
                                      </p:cBhvr>
                                      <p:to>
                                        <p:strVal val="hidden"/>
                                      </p:to>
                                    </p:set>
                                  </p:childTnLst>
                                </p:cTn>
                              </p:par>
                              <p:par>
                                <p:cTn id="7862" presetID="1" presetClass="exit" presetSubtype="0" fill="hold" grpId="5" nodeType="withEffect">
                                  <p:stCondLst>
                                    <p:cond delay="0"/>
                                  </p:stCondLst>
                                  <p:childTnLst>
                                    <p:set>
                                      <p:cBhvr>
                                        <p:cTn id="7863" dur="1" fill="hold">
                                          <p:stCondLst>
                                            <p:cond delay="0"/>
                                          </p:stCondLst>
                                        </p:cTn>
                                        <p:tgtEl>
                                          <p:spTgt spid="690"/>
                                        </p:tgtEl>
                                        <p:attrNameLst>
                                          <p:attrName>style.visibility</p:attrName>
                                        </p:attrNameLst>
                                      </p:cBhvr>
                                      <p:to>
                                        <p:strVal val="hidden"/>
                                      </p:to>
                                    </p:set>
                                  </p:childTnLst>
                                </p:cTn>
                              </p:par>
                              <p:par>
                                <p:cTn id="7864" presetID="1" presetClass="exit" presetSubtype="0" fill="hold" grpId="5" nodeType="withEffect">
                                  <p:stCondLst>
                                    <p:cond delay="0"/>
                                  </p:stCondLst>
                                  <p:childTnLst>
                                    <p:set>
                                      <p:cBhvr>
                                        <p:cTn id="7865" dur="1" fill="hold">
                                          <p:stCondLst>
                                            <p:cond delay="0"/>
                                          </p:stCondLst>
                                        </p:cTn>
                                        <p:tgtEl>
                                          <p:spTgt spid="689"/>
                                        </p:tgtEl>
                                        <p:attrNameLst>
                                          <p:attrName>style.visibility</p:attrName>
                                        </p:attrNameLst>
                                      </p:cBhvr>
                                      <p:to>
                                        <p:strVal val="hidden"/>
                                      </p:to>
                                    </p:set>
                                  </p:childTnLst>
                                </p:cTn>
                              </p:par>
                              <p:par>
                                <p:cTn id="7866" presetID="1" presetClass="exit" presetSubtype="0" fill="hold" grpId="5" nodeType="withEffect">
                                  <p:stCondLst>
                                    <p:cond delay="0"/>
                                  </p:stCondLst>
                                  <p:childTnLst>
                                    <p:set>
                                      <p:cBhvr>
                                        <p:cTn id="7867" dur="1" fill="hold">
                                          <p:stCondLst>
                                            <p:cond delay="0"/>
                                          </p:stCondLst>
                                        </p:cTn>
                                        <p:tgtEl>
                                          <p:spTgt spid="692"/>
                                        </p:tgtEl>
                                        <p:attrNameLst>
                                          <p:attrName>style.visibility</p:attrName>
                                        </p:attrNameLst>
                                      </p:cBhvr>
                                      <p:to>
                                        <p:strVal val="hidden"/>
                                      </p:to>
                                    </p:set>
                                  </p:childTnLst>
                                </p:cTn>
                              </p:par>
                              <p:par>
                                <p:cTn id="7868" presetID="1" presetClass="exit" presetSubtype="0" fill="hold" grpId="5" nodeType="withEffect">
                                  <p:stCondLst>
                                    <p:cond delay="0"/>
                                  </p:stCondLst>
                                  <p:childTnLst>
                                    <p:set>
                                      <p:cBhvr>
                                        <p:cTn id="7869" dur="1" fill="hold">
                                          <p:stCondLst>
                                            <p:cond delay="0"/>
                                          </p:stCondLst>
                                        </p:cTn>
                                        <p:tgtEl>
                                          <p:spTgt spid="691"/>
                                        </p:tgtEl>
                                        <p:attrNameLst>
                                          <p:attrName>style.visibility</p:attrName>
                                        </p:attrNameLst>
                                      </p:cBhvr>
                                      <p:to>
                                        <p:strVal val="hidden"/>
                                      </p:to>
                                    </p:set>
                                  </p:childTnLst>
                                </p:cTn>
                              </p:par>
                              <p:par>
                                <p:cTn id="7870" presetID="1" presetClass="exit" presetSubtype="0" fill="hold" grpId="5" nodeType="withEffect">
                                  <p:stCondLst>
                                    <p:cond delay="0"/>
                                  </p:stCondLst>
                                  <p:childTnLst>
                                    <p:set>
                                      <p:cBhvr>
                                        <p:cTn id="7871" dur="1" fill="hold">
                                          <p:stCondLst>
                                            <p:cond delay="0"/>
                                          </p:stCondLst>
                                        </p:cTn>
                                        <p:tgtEl>
                                          <p:spTgt spid="694"/>
                                        </p:tgtEl>
                                        <p:attrNameLst>
                                          <p:attrName>style.visibility</p:attrName>
                                        </p:attrNameLst>
                                      </p:cBhvr>
                                      <p:to>
                                        <p:strVal val="hidden"/>
                                      </p:to>
                                    </p:set>
                                  </p:childTnLst>
                                </p:cTn>
                              </p:par>
                              <p:par>
                                <p:cTn id="7872" presetID="1" presetClass="exit" presetSubtype="0" fill="hold" grpId="5" nodeType="withEffect">
                                  <p:stCondLst>
                                    <p:cond delay="0"/>
                                  </p:stCondLst>
                                  <p:childTnLst>
                                    <p:set>
                                      <p:cBhvr>
                                        <p:cTn id="7873" dur="1" fill="hold">
                                          <p:stCondLst>
                                            <p:cond delay="0"/>
                                          </p:stCondLst>
                                        </p:cTn>
                                        <p:tgtEl>
                                          <p:spTgt spid="693"/>
                                        </p:tgtEl>
                                        <p:attrNameLst>
                                          <p:attrName>style.visibility</p:attrName>
                                        </p:attrNameLst>
                                      </p:cBhvr>
                                      <p:to>
                                        <p:strVal val="hidden"/>
                                      </p:to>
                                    </p:set>
                                  </p:childTnLst>
                                </p:cTn>
                              </p:par>
                              <p:par>
                                <p:cTn id="7874" presetID="1" presetClass="exit" presetSubtype="0" fill="hold" grpId="5" nodeType="withEffect">
                                  <p:stCondLst>
                                    <p:cond delay="0"/>
                                  </p:stCondLst>
                                  <p:childTnLst>
                                    <p:set>
                                      <p:cBhvr>
                                        <p:cTn id="7875" dur="1" fill="hold">
                                          <p:stCondLst>
                                            <p:cond delay="0"/>
                                          </p:stCondLst>
                                        </p:cTn>
                                        <p:tgtEl>
                                          <p:spTgt spid="696"/>
                                        </p:tgtEl>
                                        <p:attrNameLst>
                                          <p:attrName>style.visibility</p:attrName>
                                        </p:attrNameLst>
                                      </p:cBhvr>
                                      <p:to>
                                        <p:strVal val="hidden"/>
                                      </p:to>
                                    </p:set>
                                  </p:childTnLst>
                                </p:cTn>
                              </p:par>
                              <p:par>
                                <p:cTn id="7876" presetID="1" presetClass="exit" presetSubtype="0" fill="hold" grpId="5" nodeType="withEffect">
                                  <p:stCondLst>
                                    <p:cond delay="0"/>
                                  </p:stCondLst>
                                  <p:childTnLst>
                                    <p:set>
                                      <p:cBhvr>
                                        <p:cTn id="7877" dur="1" fill="hold">
                                          <p:stCondLst>
                                            <p:cond delay="0"/>
                                          </p:stCondLst>
                                        </p:cTn>
                                        <p:tgtEl>
                                          <p:spTgt spid="695"/>
                                        </p:tgtEl>
                                        <p:attrNameLst>
                                          <p:attrName>style.visibility</p:attrName>
                                        </p:attrNameLst>
                                      </p:cBhvr>
                                      <p:to>
                                        <p:strVal val="hidden"/>
                                      </p:to>
                                    </p:set>
                                  </p:childTnLst>
                                </p:cTn>
                              </p:par>
                              <p:par>
                                <p:cTn id="7878" presetID="1" presetClass="exit" presetSubtype="0" fill="hold" grpId="5" nodeType="withEffect">
                                  <p:stCondLst>
                                    <p:cond delay="0"/>
                                  </p:stCondLst>
                                  <p:childTnLst>
                                    <p:set>
                                      <p:cBhvr>
                                        <p:cTn id="7879" dur="1" fill="hold">
                                          <p:stCondLst>
                                            <p:cond delay="0"/>
                                          </p:stCondLst>
                                        </p:cTn>
                                        <p:tgtEl>
                                          <p:spTgt spid="698"/>
                                        </p:tgtEl>
                                        <p:attrNameLst>
                                          <p:attrName>style.visibility</p:attrName>
                                        </p:attrNameLst>
                                      </p:cBhvr>
                                      <p:to>
                                        <p:strVal val="hidden"/>
                                      </p:to>
                                    </p:set>
                                  </p:childTnLst>
                                </p:cTn>
                              </p:par>
                              <p:par>
                                <p:cTn id="7880" presetID="1" presetClass="exit" presetSubtype="0" fill="hold" grpId="5" nodeType="withEffect">
                                  <p:stCondLst>
                                    <p:cond delay="0"/>
                                  </p:stCondLst>
                                  <p:childTnLst>
                                    <p:set>
                                      <p:cBhvr>
                                        <p:cTn id="7881" dur="1" fill="hold">
                                          <p:stCondLst>
                                            <p:cond delay="0"/>
                                          </p:stCondLst>
                                        </p:cTn>
                                        <p:tgtEl>
                                          <p:spTgt spid="697"/>
                                        </p:tgtEl>
                                        <p:attrNameLst>
                                          <p:attrName>style.visibility</p:attrName>
                                        </p:attrNameLst>
                                      </p:cBhvr>
                                      <p:to>
                                        <p:strVal val="hidden"/>
                                      </p:to>
                                    </p:set>
                                  </p:childTnLst>
                                </p:cTn>
                              </p:par>
                              <p:par>
                                <p:cTn id="7882" presetID="1" presetClass="exit" presetSubtype="0" fill="hold" grpId="5" nodeType="withEffect">
                                  <p:stCondLst>
                                    <p:cond delay="0"/>
                                  </p:stCondLst>
                                  <p:childTnLst>
                                    <p:set>
                                      <p:cBhvr>
                                        <p:cTn id="7883" dur="1" fill="hold">
                                          <p:stCondLst>
                                            <p:cond delay="0"/>
                                          </p:stCondLst>
                                        </p:cTn>
                                        <p:tgtEl>
                                          <p:spTgt spid="699"/>
                                        </p:tgtEl>
                                        <p:attrNameLst>
                                          <p:attrName>style.visibility</p:attrName>
                                        </p:attrNameLst>
                                      </p:cBhvr>
                                      <p:to>
                                        <p:strVal val="hidden"/>
                                      </p:to>
                                    </p:set>
                                  </p:childTnLst>
                                </p:cTn>
                              </p:par>
                              <p:par>
                                <p:cTn id="7884" presetID="1" presetClass="exit" presetSubtype="0" fill="hold" grpId="5" nodeType="withEffect">
                                  <p:stCondLst>
                                    <p:cond delay="0"/>
                                  </p:stCondLst>
                                  <p:childTnLst>
                                    <p:set>
                                      <p:cBhvr>
                                        <p:cTn id="7885" dur="1" fill="hold">
                                          <p:stCondLst>
                                            <p:cond delay="0"/>
                                          </p:stCondLst>
                                        </p:cTn>
                                        <p:tgtEl>
                                          <p:spTgt spid="700"/>
                                        </p:tgtEl>
                                        <p:attrNameLst>
                                          <p:attrName>style.visibility</p:attrName>
                                        </p:attrNameLst>
                                      </p:cBhvr>
                                      <p:to>
                                        <p:strVal val="hidden"/>
                                      </p:to>
                                    </p:set>
                                  </p:childTnLst>
                                </p:cTn>
                              </p:par>
                              <p:par>
                                <p:cTn id="7886" presetID="1" presetClass="exit" presetSubtype="0" fill="hold" grpId="5" nodeType="withEffect">
                                  <p:stCondLst>
                                    <p:cond delay="0"/>
                                  </p:stCondLst>
                                  <p:childTnLst>
                                    <p:set>
                                      <p:cBhvr>
                                        <p:cTn id="7887" dur="1" fill="hold">
                                          <p:stCondLst>
                                            <p:cond delay="0"/>
                                          </p:stCondLst>
                                        </p:cTn>
                                        <p:tgtEl>
                                          <p:spTgt spid="702"/>
                                        </p:tgtEl>
                                        <p:attrNameLst>
                                          <p:attrName>style.visibility</p:attrName>
                                        </p:attrNameLst>
                                      </p:cBhvr>
                                      <p:to>
                                        <p:strVal val="hidden"/>
                                      </p:to>
                                    </p:set>
                                  </p:childTnLst>
                                </p:cTn>
                              </p:par>
                              <p:par>
                                <p:cTn id="7888" presetID="1" presetClass="exit" presetSubtype="0" fill="hold" grpId="5" nodeType="withEffect">
                                  <p:stCondLst>
                                    <p:cond delay="0"/>
                                  </p:stCondLst>
                                  <p:childTnLst>
                                    <p:set>
                                      <p:cBhvr>
                                        <p:cTn id="7889" dur="1" fill="hold">
                                          <p:stCondLst>
                                            <p:cond delay="0"/>
                                          </p:stCondLst>
                                        </p:cTn>
                                        <p:tgtEl>
                                          <p:spTgt spid="701"/>
                                        </p:tgtEl>
                                        <p:attrNameLst>
                                          <p:attrName>style.visibility</p:attrName>
                                        </p:attrNameLst>
                                      </p:cBhvr>
                                      <p:to>
                                        <p:strVal val="hidden"/>
                                      </p:to>
                                    </p:set>
                                  </p:childTnLst>
                                </p:cTn>
                              </p:par>
                              <p:par>
                                <p:cTn id="7890" presetID="1" presetClass="exit" presetSubtype="0" fill="hold" grpId="5" nodeType="withEffect">
                                  <p:stCondLst>
                                    <p:cond delay="0"/>
                                  </p:stCondLst>
                                  <p:childTnLst>
                                    <p:set>
                                      <p:cBhvr>
                                        <p:cTn id="7891" dur="1" fill="hold">
                                          <p:stCondLst>
                                            <p:cond delay="0"/>
                                          </p:stCondLst>
                                        </p:cTn>
                                        <p:tgtEl>
                                          <p:spTgt spid="704"/>
                                        </p:tgtEl>
                                        <p:attrNameLst>
                                          <p:attrName>style.visibility</p:attrName>
                                        </p:attrNameLst>
                                      </p:cBhvr>
                                      <p:to>
                                        <p:strVal val="hidden"/>
                                      </p:to>
                                    </p:set>
                                  </p:childTnLst>
                                </p:cTn>
                              </p:par>
                              <p:par>
                                <p:cTn id="7892" presetID="1" presetClass="exit" presetSubtype="0" fill="hold" grpId="5" nodeType="withEffect">
                                  <p:stCondLst>
                                    <p:cond delay="0"/>
                                  </p:stCondLst>
                                  <p:childTnLst>
                                    <p:set>
                                      <p:cBhvr>
                                        <p:cTn id="7893" dur="1" fill="hold">
                                          <p:stCondLst>
                                            <p:cond delay="0"/>
                                          </p:stCondLst>
                                        </p:cTn>
                                        <p:tgtEl>
                                          <p:spTgt spid="703"/>
                                        </p:tgtEl>
                                        <p:attrNameLst>
                                          <p:attrName>style.visibility</p:attrName>
                                        </p:attrNameLst>
                                      </p:cBhvr>
                                      <p:to>
                                        <p:strVal val="hidden"/>
                                      </p:to>
                                    </p:set>
                                  </p:childTnLst>
                                </p:cTn>
                              </p:par>
                              <p:par>
                                <p:cTn id="7894" presetID="1" presetClass="exit" presetSubtype="0" fill="hold" grpId="5" nodeType="withEffect">
                                  <p:stCondLst>
                                    <p:cond delay="0"/>
                                  </p:stCondLst>
                                  <p:childTnLst>
                                    <p:set>
                                      <p:cBhvr>
                                        <p:cTn id="7895" dur="1" fill="hold">
                                          <p:stCondLst>
                                            <p:cond delay="0"/>
                                          </p:stCondLst>
                                        </p:cTn>
                                        <p:tgtEl>
                                          <p:spTgt spid="706"/>
                                        </p:tgtEl>
                                        <p:attrNameLst>
                                          <p:attrName>style.visibility</p:attrName>
                                        </p:attrNameLst>
                                      </p:cBhvr>
                                      <p:to>
                                        <p:strVal val="hidden"/>
                                      </p:to>
                                    </p:set>
                                  </p:childTnLst>
                                </p:cTn>
                              </p:par>
                              <p:par>
                                <p:cTn id="7896" presetID="1" presetClass="exit" presetSubtype="0" fill="hold" grpId="5" nodeType="withEffect">
                                  <p:stCondLst>
                                    <p:cond delay="0"/>
                                  </p:stCondLst>
                                  <p:childTnLst>
                                    <p:set>
                                      <p:cBhvr>
                                        <p:cTn id="7897" dur="1" fill="hold">
                                          <p:stCondLst>
                                            <p:cond delay="0"/>
                                          </p:stCondLst>
                                        </p:cTn>
                                        <p:tgtEl>
                                          <p:spTgt spid="705"/>
                                        </p:tgtEl>
                                        <p:attrNameLst>
                                          <p:attrName>style.visibility</p:attrName>
                                        </p:attrNameLst>
                                      </p:cBhvr>
                                      <p:to>
                                        <p:strVal val="hidden"/>
                                      </p:to>
                                    </p:set>
                                  </p:childTnLst>
                                </p:cTn>
                              </p:par>
                              <p:par>
                                <p:cTn id="7898" presetID="1" presetClass="exit" presetSubtype="0" fill="hold" grpId="5" nodeType="withEffect">
                                  <p:stCondLst>
                                    <p:cond delay="0"/>
                                  </p:stCondLst>
                                  <p:childTnLst>
                                    <p:set>
                                      <p:cBhvr>
                                        <p:cTn id="7899" dur="1" fill="hold">
                                          <p:stCondLst>
                                            <p:cond delay="0"/>
                                          </p:stCondLst>
                                        </p:cTn>
                                        <p:tgtEl>
                                          <p:spTgt spid="708"/>
                                        </p:tgtEl>
                                        <p:attrNameLst>
                                          <p:attrName>style.visibility</p:attrName>
                                        </p:attrNameLst>
                                      </p:cBhvr>
                                      <p:to>
                                        <p:strVal val="hidden"/>
                                      </p:to>
                                    </p:set>
                                  </p:childTnLst>
                                </p:cTn>
                              </p:par>
                              <p:par>
                                <p:cTn id="7900" presetID="1" presetClass="exit" presetSubtype="0" fill="hold" grpId="5" nodeType="withEffect">
                                  <p:stCondLst>
                                    <p:cond delay="0"/>
                                  </p:stCondLst>
                                  <p:childTnLst>
                                    <p:set>
                                      <p:cBhvr>
                                        <p:cTn id="7901" dur="1" fill="hold">
                                          <p:stCondLst>
                                            <p:cond delay="0"/>
                                          </p:stCondLst>
                                        </p:cTn>
                                        <p:tgtEl>
                                          <p:spTgt spid="707"/>
                                        </p:tgtEl>
                                        <p:attrNameLst>
                                          <p:attrName>style.visibility</p:attrName>
                                        </p:attrNameLst>
                                      </p:cBhvr>
                                      <p:to>
                                        <p:strVal val="hidden"/>
                                      </p:to>
                                    </p:set>
                                  </p:childTnLst>
                                </p:cTn>
                              </p:par>
                              <p:par>
                                <p:cTn id="7902" presetID="1" presetClass="exit" presetSubtype="0" fill="hold" grpId="5" nodeType="withEffect">
                                  <p:stCondLst>
                                    <p:cond delay="0"/>
                                  </p:stCondLst>
                                  <p:childTnLst>
                                    <p:set>
                                      <p:cBhvr>
                                        <p:cTn id="7903" dur="1" fill="hold">
                                          <p:stCondLst>
                                            <p:cond delay="0"/>
                                          </p:stCondLst>
                                        </p:cTn>
                                        <p:tgtEl>
                                          <p:spTgt spid="710"/>
                                        </p:tgtEl>
                                        <p:attrNameLst>
                                          <p:attrName>style.visibility</p:attrName>
                                        </p:attrNameLst>
                                      </p:cBhvr>
                                      <p:to>
                                        <p:strVal val="hidden"/>
                                      </p:to>
                                    </p:set>
                                  </p:childTnLst>
                                </p:cTn>
                              </p:par>
                              <p:par>
                                <p:cTn id="7904" presetID="1" presetClass="exit" presetSubtype="0" fill="hold" grpId="5" nodeType="withEffect">
                                  <p:stCondLst>
                                    <p:cond delay="0"/>
                                  </p:stCondLst>
                                  <p:childTnLst>
                                    <p:set>
                                      <p:cBhvr>
                                        <p:cTn id="7905" dur="1" fill="hold">
                                          <p:stCondLst>
                                            <p:cond delay="0"/>
                                          </p:stCondLst>
                                        </p:cTn>
                                        <p:tgtEl>
                                          <p:spTgt spid="709"/>
                                        </p:tgtEl>
                                        <p:attrNameLst>
                                          <p:attrName>style.visibility</p:attrName>
                                        </p:attrNameLst>
                                      </p:cBhvr>
                                      <p:to>
                                        <p:strVal val="hidden"/>
                                      </p:to>
                                    </p:set>
                                  </p:childTnLst>
                                </p:cTn>
                              </p:par>
                              <p:par>
                                <p:cTn id="7906" presetID="1" presetClass="exit" presetSubtype="0" fill="hold" grpId="5" nodeType="withEffect">
                                  <p:stCondLst>
                                    <p:cond delay="0"/>
                                  </p:stCondLst>
                                  <p:childTnLst>
                                    <p:set>
                                      <p:cBhvr>
                                        <p:cTn id="7907" dur="1" fill="hold">
                                          <p:stCondLst>
                                            <p:cond delay="0"/>
                                          </p:stCondLst>
                                        </p:cTn>
                                        <p:tgtEl>
                                          <p:spTgt spid="712"/>
                                        </p:tgtEl>
                                        <p:attrNameLst>
                                          <p:attrName>style.visibility</p:attrName>
                                        </p:attrNameLst>
                                      </p:cBhvr>
                                      <p:to>
                                        <p:strVal val="hidden"/>
                                      </p:to>
                                    </p:set>
                                  </p:childTnLst>
                                </p:cTn>
                              </p:par>
                              <p:par>
                                <p:cTn id="7908" presetID="1" presetClass="exit" presetSubtype="0" fill="hold" grpId="5" nodeType="withEffect">
                                  <p:stCondLst>
                                    <p:cond delay="0"/>
                                  </p:stCondLst>
                                  <p:childTnLst>
                                    <p:set>
                                      <p:cBhvr>
                                        <p:cTn id="7909" dur="1" fill="hold">
                                          <p:stCondLst>
                                            <p:cond delay="0"/>
                                          </p:stCondLst>
                                        </p:cTn>
                                        <p:tgtEl>
                                          <p:spTgt spid="711"/>
                                        </p:tgtEl>
                                        <p:attrNameLst>
                                          <p:attrName>style.visibility</p:attrName>
                                        </p:attrNameLst>
                                      </p:cBhvr>
                                      <p:to>
                                        <p:strVal val="hidden"/>
                                      </p:to>
                                    </p:set>
                                  </p:childTnLst>
                                </p:cTn>
                              </p:par>
                              <p:par>
                                <p:cTn id="7910" presetID="1" presetClass="exit" presetSubtype="0" fill="hold" grpId="5" nodeType="withEffect">
                                  <p:stCondLst>
                                    <p:cond delay="0"/>
                                  </p:stCondLst>
                                  <p:childTnLst>
                                    <p:set>
                                      <p:cBhvr>
                                        <p:cTn id="7911" dur="1" fill="hold">
                                          <p:stCondLst>
                                            <p:cond delay="0"/>
                                          </p:stCondLst>
                                        </p:cTn>
                                        <p:tgtEl>
                                          <p:spTgt spid="714"/>
                                        </p:tgtEl>
                                        <p:attrNameLst>
                                          <p:attrName>style.visibility</p:attrName>
                                        </p:attrNameLst>
                                      </p:cBhvr>
                                      <p:to>
                                        <p:strVal val="hidden"/>
                                      </p:to>
                                    </p:set>
                                  </p:childTnLst>
                                </p:cTn>
                              </p:par>
                              <p:par>
                                <p:cTn id="7912" presetID="1" presetClass="exit" presetSubtype="0" fill="hold" grpId="5" nodeType="withEffect">
                                  <p:stCondLst>
                                    <p:cond delay="0"/>
                                  </p:stCondLst>
                                  <p:childTnLst>
                                    <p:set>
                                      <p:cBhvr>
                                        <p:cTn id="7913" dur="1" fill="hold">
                                          <p:stCondLst>
                                            <p:cond delay="0"/>
                                          </p:stCondLst>
                                        </p:cTn>
                                        <p:tgtEl>
                                          <p:spTgt spid="713"/>
                                        </p:tgtEl>
                                        <p:attrNameLst>
                                          <p:attrName>style.visibility</p:attrName>
                                        </p:attrNameLst>
                                      </p:cBhvr>
                                      <p:to>
                                        <p:strVal val="hidden"/>
                                      </p:to>
                                    </p:set>
                                  </p:childTnLst>
                                </p:cTn>
                              </p:par>
                              <p:par>
                                <p:cTn id="7914" presetID="1" presetClass="exit" presetSubtype="0" fill="hold" grpId="5" nodeType="withEffect">
                                  <p:stCondLst>
                                    <p:cond delay="0"/>
                                  </p:stCondLst>
                                  <p:childTnLst>
                                    <p:set>
                                      <p:cBhvr>
                                        <p:cTn id="7915" dur="1" fill="hold">
                                          <p:stCondLst>
                                            <p:cond delay="0"/>
                                          </p:stCondLst>
                                        </p:cTn>
                                        <p:tgtEl>
                                          <p:spTgt spid="716"/>
                                        </p:tgtEl>
                                        <p:attrNameLst>
                                          <p:attrName>style.visibility</p:attrName>
                                        </p:attrNameLst>
                                      </p:cBhvr>
                                      <p:to>
                                        <p:strVal val="hidden"/>
                                      </p:to>
                                    </p:set>
                                  </p:childTnLst>
                                </p:cTn>
                              </p:par>
                              <p:par>
                                <p:cTn id="7916" presetID="1" presetClass="exit" presetSubtype="0" fill="hold" grpId="5" nodeType="withEffect">
                                  <p:stCondLst>
                                    <p:cond delay="0"/>
                                  </p:stCondLst>
                                  <p:childTnLst>
                                    <p:set>
                                      <p:cBhvr>
                                        <p:cTn id="7917" dur="1" fill="hold">
                                          <p:stCondLst>
                                            <p:cond delay="0"/>
                                          </p:stCondLst>
                                        </p:cTn>
                                        <p:tgtEl>
                                          <p:spTgt spid="715"/>
                                        </p:tgtEl>
                                        <p:attrNameLst>
                                          <p:attrName>style.visibility</p:attrName>
                                        </p:attrNameLst>
                                      </p:cBhvr>
                                      <p:to>
                                        <p:strVal val="hidden"/>
                                      </p:to>
                                    </p:set>
                                  </p:childTnLst>
                                </p:cTn>
                              </p:par>
                              <p:par>
                                <p:cTn id="7918" presetID="1" presetClass="exit" presetSubtype="0" fill="hold" grpId="3" nodeType="withEffect">
                                  <p:stCondLst>
                                    <p:cond delay="0"/>
                                  </p:stCondLst>
                                  <p:childTnLst>
                                    <p:set>
                                      <p:cBhvr>
                                        <p:cTn id="7919" dur="1" fill="hold">
                                          <p:stCondLst>
                                            <p:cond delay="0"/>
                                          </p:stCondLst>
                                        </p:cTn>
                                        <p:tgtEl>
                                          <p:spTgt spid="718"/>
                                        </p:tgtEl>
                                        <p:attrNameLst>
                                          <p:attrName>style.visibility</p:attrName>
                                        </p:attrNameLst>
                                      </p:cBhvr>
                                      <p:to>
                                        <p:strVal val="hidden"/>
                                      </p:to>
                                    </p:set>
                                  </p:childTnLst>
                                </p:cTn>
                              </p:par>
                              <p:par>
                                <p:cTn id="7920" presetID="1" presetClass="exit" presetSubtype="0" fill="hold" grpId="3" nodeType="withEffect">
                                  <p:stCondLst>
                                    <p:cond delay="0"/>
                                  </p:stCondLst>
                                  <p:childTnLst>
                                    <p:set>
                                      <p:cBhvr>
                                        <p:cTn id="7921" dur="1" fill="hold">
                                          <p:stCondLst>
                                            <p:cond delay="0"/>
                                          </p:stCondLst>
                                        </p:cTn>
                                        <p:tgtEl>
                                          <p:spTgt spid="717"/>
                                        </p:tgtEl>
                                        <p:attrNameLst>
                                          <p:attrName>style.visibility</p:attrName>
                                        </p:attrNameLst>
                                      </p:cBhvr>
                                      <p:to>
                                        <p:strVal val="hidden"/>
                                      </p:to>
                                    </p:set>
                                  </p:childTnLst>
                                </p:cTn>
                              </p:par>
                              <p:par>
                                <p:cTn id="7922" presetID="1" presetClass="entr" presetSubtype="0" fill="hold" grpId="3" nodeType="withEffect">
                                  <p:stCondLst>
                                    <p:cond delay="0"/>
                                  </p:stCondLst>
                                  <p:childTnLst>
                                    <p:set>
                                      <p:cBhvr>
                                        <p:cTn id="7923" dur="1" fill="hold">
                                          <p:stCondLst>
                                            <p:cond delay="0"/>
                                          </p:stCondLst>
                                        </p:cTn>
                                        <p:tgtEl>
                                          <p:spTgt spid="617"/>
                                        </p:tgtEl>
                                        <p:attrNameLst>
                                          <p:attrName>style.visibility</p:attrName>
                                        </p:attrNameLst>
                                      </p:cBhvr>
                                      <p:to>
                                        <p:strVal val="visible"/>
                                      </p:to>
                                    </p:set>
                                  </p:childTnLst>
                                </p:cTn>
                              </p:par>
                            </p:childTnLst>
                          </p:cTn>
                        </p:par>
                      </p:childTnLst>
                    </p:cTn>
                  </p:par>
                </p:childTnLst>
              </p:cTn>
              <p:nextCondLst>
                <p:cond evt="onClick" delay="0">
                  <p:tgtEl>
                    <p:spTgt spid="618"/>
                  </p:tgtEl>
                </p:cond>
              </p:nextCondLst>
            </p:seq>
          </p:childTnLst>
        </p:cTn>
      </p:par>
    </p:tnLst>
    <p:bldLst>
      <p:bldP spid="516" grpId="0" animBg="1"/>
      <p:bldP spid="516" grpId="1" animBg="1"/>
      <p:bldP spid="516" grpId="2" animBg="1"/>
      <p:bldP spid="516" grpId="3" animBg="1"/>
      <p:bldP spid="517" grpId="0" animBg="1"/>
      <p:bldP spid="517" grpId="1" animBg="1"/>
      <p:bldP spid="517" grpId="2" animBg="1"/>
      <p:bldP spid="517" grpId="3" animBg="1"/>
      <p:bldP spid="517" grpId="4" animBg="1"/>
      <p:bldP spid="517" grpId="5" animBg="1"/>
      <p:bldP spid="518" grpId="0" animBg="1"/>
      <p:bldP spid="518" grpId="1" animBg="1"/>
      <p:bldP spid="518" grpId="2" animBg="1"/>
      <p:bldP spid="518" grpId="3" animBg="1"/>
      <p:bldP spid="518" grpId="4" animBg="1"/>
      <p:bldP spid="518" grpId="5" animBg="1"/>
      <p:bldP spid="519" grpId="0" animBg="1"/>
      <p:bldP spid="519" grpId="1" animBg="1"/>
      <p:bldP spid="519" grpId="2" animBg="1"/>
      <p:bldP spid="519" grpId="3" animBg="1"/>
      <p:bldP spid="519" grpId="4" animBg="1"/>
      <p:bldP spid="519" grpId="5" animBg="1"/>
      <p:bldP spid="520" grpId="0" animBg="1"/>
      <p:bldP spid="520" grpId="1" animBg="1"/>
      <p:bldP spid="520" grpId="2" animBg="1"/>
      <p:bldP spid="520" grpId="3" animBg="1"/>
      <p:bldP spid="520" grpId="4" animBg="1"/>
      <p:bldP spid="520" grpId="5" animBg="1"/>
      <p:bldP spid="521" grpId="0" animBg="1"/>
      <p:bldP spid="521" grpId="1" animBg="1"/>
      <p:bldP spid="521" grpId="2" animBg="1"/>
      <p:bldP spid="521" grpId="3" animBg="1"/>
      <p:bldP spid="521" grpId="4" animBg="1"/>
      <p:bldP spid="521" grpId="5" animBg="1"/>
      <p:bldP spid="522" grpId="0" animBg="1"/>
      <p:bldP spid="522" grpId="1" animBg="1"/>
      <p:bldP spid="522" grpId="2" animBg="1"/>
      <p:bldP spid="522" grpId="3" animBg="1"/>
      <p:bldP spid="522" grpId="4" animBg="1"/>
      <p:bldP spid="522" grpId="5" animBg="1"/>
      <p:bldP spid="523" grpId="0" animBg="1"/>
      <p:bldP spid="523" grpId="1" animBg="1"/>
      <p:bldP spid="523" grpId="2" animBg="1"/>
      <p:bldP spid="523" grpId="3" animBg="1"/>
      <p:bldP spid="523" grpId="4" animBg="1"/>
      <p:bldP spid="523" grpId="5" animBg="1"/>
      <p:bldP spid="524" grpId="0" animBg="1"/>
      <p:bldP spid="524" grpId="1" animBg="1"/>
      <p:bldP spid="524" grpId="2" animBg="1"/>
      <p:bldP spid="524" grpId="3" animBg="1"/>
      <p:bldP spid="524" grpId="4" animBg="1"/>
      <p:bldP spid="524" grpId="5" animBg="1"/>
      <p:bldP spid="525" grpId="0" animBg="1"/>
      <p:bldP spid="525" grpId="1" animBg="1"/>
      <p:bldP spid="525" grpId="2" animBg="1"/>
      <p:bldP spid="525" grpId="3" animBg="1"/>
      <p:bldP spid="525" grpId="4" animBg="1"/>
      <p:bldP spid="525" grpId="5" animBg="1"/>
      <p:bldP spid="526" grpId="0" animBg="1"/>
      <p:bldP spid="526" grpId="1" animBg="1"/>
      <p:bldP spid="526" grpId="2" animBg="1"/>
      <p:bldP spid="526" grpId="3" animBg="1"/>
      <p:bldP spid="526" grpId="4" animBg="1"/>
      <p:bldP spid="526" grpId="5" animBg="1"/>
      <p:bldP spid="527" grpId="0" animBg="1"/>
      <p:bldP spid="527" grpId="1" animBg="1"/>
      <p:bldP spid="527" grpId="2" animBg="1"/>
      <p:bldP spid="527" grpId="3" animBg="1"/>
      <p:bldP spid="527" grpId="4" animBg="1"/>
      <p:bldP spid="527" grpId="5" animBg="1"/>
      <p:bldP spid="528" grpId="0" animBg="1"/>
      <p:bldP spid="528" grpId="1" animBg="1"/>
      <p:bldP spid="528" grpId="2" animBg="1"/>
      <p:bldP spid="528" grpId="3" animBg="1"/>
      <p:bldP spid="528" grpId="4" animBg="1"/>
      <p:bldP spid="528" grpId="5" animBg="1"/>
      <p:bldP spid="529" grpId="0" animBg="1"/>
      <p:bldP spid="529" grpId="1" animBg="1"/>
      <p:bldP spid="529" grpId="2" animBg="1"/>
      <p:bldP spid="529" grpId="3" animBg="1"/>
      <p:bldP spid="529" grpId="4" animBg="1"/>
      <p:bldP spid="529" grpId="5" animBg="1"/>
      <p:bldP spid="530" grpId="0" animBg="1"/>
      <p:bldP spid="530" grpId="1" animBg="1"/>
      <p:bldP spid="530" grpId="2" animBg="1"/>
      <p:bldP spid="530" grpId="3" animBg="1"/>
      <p:bldP spid="530" grpId="4" animBg="1"/>
      <p:bldP spid="530" grpId="5" animBg="1"/>
      <p:bldP spid="531" grpId="0" animBg="1"/>
      <p:bldP spid="531" grpId="1" animBg="1"/>
      <p:bldP spid="531" grpId="2" animBg="1"/>
      <p:bldP spid="531" grpId="3" animBg="1"/>
      <p:bldP spid="531" grpId="4" animBg="1"/>
      <p:bldP spid="531" grpId="5" animBg="1"/>
      <p:bldP spid="532" grpId="0" animBg="1"/>
      <p:bldP spid="532" grpId="1" animBg="1"/>
      <p:bldP spid="532" grpId="2" animBg="1"/>
      <p:bldP spid="532" grpId="3" animBg="1"/>
      <p:bldP spid="532" grpId="4" animBg="1"/>
      <p:bldP spid="532" grpId="5" animBg="1"/>
      <p:bldP spid="533" grpId="0" animBg="1"/>
      <p:bldP spid="533" grpId="1" animBg="1"/>
      <p:bldP spid="533" grpId="2" animBg="1"/>
      <p:bldP spid="533" grpId="3" animBg="1"/>
      <p:bldP spid="533" grpId="4" animBg="1"/>
      <p:bldP spid="533" grpId="5" animBg="1"/>
      <p:bldP spid="534" grpId="0" animBg="1"/>
      <p:bldP spid="534" grpId="1" animBg="1"/>
      <p:bldP spid="534" grpId="2" animBg="1"/>
      <p:bldP spid="534" grpId="3" animBg="1"/>
      <p:bldP spid="534" grpId="4" animBg="1"/>
      <p:bldP spid="534" grpId="5" animBg="1"/>
      <p:bldP spid="535" grpId="0" animBg="1"/>
      <p:bldP spid="535" grpId="1" animBg="1"/>
      <p:bldP spid="535" grpId="2" animBg="1"/>
      <p:bldP spid="535" grpId="3" animBg="1"/>
      <p:bldP spid="535" grpId="4" animBg="1"/>
      <p:bldP spid="535" grpId="5" animBg="1"/>
      <p:bldP spid="536" grpId="0" animBg="1"/>
      <p:bldP spid="536" grpId="1" animBg="1"/>
      <p:bldP spid="536" grpId="2" animBg="1"/>
      <p:bldP spid="536" grpId="3" animBg="1"/>
      <p:bldP spid="536" grpId="4" animBg="1"/>
      <p:bldP spid="536" grpId="5" animBg="1"/>
      <p:bldP spid="537" grpId="0" animBg="1"/>
      <p:bldP spid="537" grpId="1" animBg="1"/>
      <p:bldP spid="537" grpId="2" animBg="1"/>
      <p:bldP spid="537" grpId="3" animBg="1"/>
      <p:bldP spid="537" grpId="4" animBg="1"/>
      <p:bldP spid="537" grpId="5" animBg="1"/>
      <p:bldP spid="538" grpId="0" animBg="1"/>
      <p:bldP spid="538" grpId="1" animBg="1"/>
      <p:bldP spid="538" grpId="2" animBg="1"/>
      <p:bldP spid="538" grpId="3" animBg="1"/>
      <p:bldP spid="538" grpId="4" animBg="1"/>
      <p:bldP spid="538" grpId="5" animBg="1"/>
      <p:bldP spid="539" grpId="0" animBg="1"/>
      <p:bldP spid="539" grpId="1" animBg="1"/>
      <p:bldP spid="539" grpId="2" animBg="1"/>
      <p:bldP spid="539" grpId="3" animBg="1"/>
      <p:bldP spid="539" grpId="4" animBg="1"/>
      <p:bldP spid="539" grpId="5" animBg="1"/>
      <p:bldP spid="540" grpId="0" animBg="1"/>
      <p:bldP spid="540" grpId="1" animBg="1"/>
      <p:bldP spid="540" grpId="2" animBg="1"/>
      <p:bldP spid="540" grpId="3" animBg="1"/>
      <p:bldP spid="540" grpId="4" animBg="1"/>
      <p:bldP spid="540" grpId="5" animBg="1"/>
      <p:bldP spid="541" grpId="0" animBg="1"/>
      <p:bldP spid="541" grpId="1" animBg="1"/>
      <p:bldP spid="541" grpId="2" animBg="1"/>
      <p:bldP spid="541" grpId="3" animBg="1"/>
      <p:bldP spid="541" grpId="4" animBg="1"/>
      <p:bldP spid="541" grpId="5" animBg="1"/>
      <p:bldP spid="542" grpId="0" animBg="1"/>
      <p:bldP spid="542" grpId="1" animBg="1"/>
      <p:bldP spid="542" grpId="2" animBg="1"/>
      <p:bldP spid="542" grpId="3" animBg="1"/>
      <p:bldP spid="542" grpId="4" animBg="1"/>
      <p:bldP spid="542" grpId="5" animBg="1"/>
      <p:bldP spid="543" grpId="0" animBg="1"/>
      <p:bldP spid="543" grpId="1" animBg="1"/>
      <p:bldP spid="543" grpId="2" animBg="1"/>
      <p:bldP spid="543" grpId="3" animBg="1"/>
      <p:bldP spid="543" grpId="4" animBg="1"/>
      <p:bldP spid="543" grpId="5" animBg="1"/>
      <p:bldP spid="544" grpId="0" animBg="1"/>
      <p:bldP spid="544" grpId="1" animBg="1"/>
      <p:bldP spid="544" grpId="2" animBg="1"/>
      <p:bldP spid="544" grpId="3" animBg="1"/>
      <p:bldP spid="544" grpId="4" animBg="1"/>
      <p:bldP spid="544" grpId="5" animBg="1"/>
      <p:bldP spid="545" grpId="0" animBg="1"/>
      <p:bldP spid="545" grpId="1" animBg="1"/>
      <p:bldP spid="545" grpId="2" animBg="1"/>
      <p:bldP spid="545" grpId="3" animBg="1"/>
      <p:bldP spid="545" grpId="4" animBg="1"/>
      <p:bldP spid="545" grpId="5" animBg="1"/>
      <p:bldP spid="546" grpId="0" animBg="1"/>
      <p:bldP spid="546" grpId="1" animBg="1"/>
      <p:bldP spid="546" grpId="2" animBg="1"/>
      <p:bldP spid="546" grpId="3" animBg="1"/>
      <p:bldP spid="546" grpId="4" animBg="1"/>
      <p:bldP spid="546" grpId="5" animBg="1"/>
      <p:bldP spid="547" grpId="0" animBg="1"/>
      <p:bldP spid="547" grpId="1" animBg="1"/>
      <p:bldP spid="547" grpId="2" animBg="1"/>
      <p:bldP spid="547" grpId="3" animBg="1"/>
      <p:bldP spid="547" grpId="4" animBg="1"/>
      <p:bldP spid="547" grpId="5" animBg="1"/>
      <p:bldP spid="548" grpId="0" animBg="1"/>
      <p:bldP spid="548" grpId="1" animBg="1"/>
      <p:bldP spid="548" grpId="2" animBg="1"/>
      <p:bldP spid="548" grpId="3" animBg="1"/>
      <p:bldP spid="548" grpId="4" animBg="1"/>
      <p:bldP spid="548" grpId="5" animBg="1"/>
      <p:bldP spid="549" grpId="0" animBg="1"/>
      <p:bldP spid="549" grpId="1" animBg="1"/>
      <p:bldP spid="549" grpId="2" animBg="1"/>
      <p:bldP spid="549" grpId="3" animBg="1"/>
      <p:bldP spid="549" grpId="4" animBg="1"/>
      <p:bldP spid="549" grpId="5" animBg="1"/>
      <p:bldP spid="550" grpId="0" animBg="1"/>
      <p:bldP spid="550" grpId="1" animBg="1"/>
      <p:bldP spid="550" grpId="2" animBg="1"/>
      <p:bldP spid="550" grpId="3" animBg="1"/>
      <p:bldP spid="550" grpId="4" animBg="1"/>
      <p:bldP spid="550" grpId="5" animBg="1"/>
      <p:bldP spid="551" grpId="0" animBg="1"/>
      <p:bldP spid="551" grpId="1" animBg="1"/>
      <p:bldP spid="551" grpId="2" animBg="1"/>
      <p:bldP spid="551" grpId="3" animBg="1"/>
      <p:bldP spid="551" grpId="4" animBg="1"/>
      <p:bldP spid="551" grpId="5" animBg="1"/>
      <p:bldP spid="552" grpId="0" animBg="1"/>
      <p:bldP spid="552" grpId="1" animBg="1"/>
      <p:bldP spid="552" grpId="2" animBg="1"/>
      <p:bldP spid="552" grpId="3" animBg="1"/>
      <p:bldP spid="552" grpId="4" animBg="1"/>
      <p:bldP spid="552" grpId="5" animBg="1"/>
      <p:bldP spid="553" grpId="0" animBg="1"/>
      <p:bldP spid="553" grpId="1" animBg="1"/>
      <p:bldP spid="553" grpId="2" animBg="1"/>
      <p:bldP spid="553" grpId="3" animBg="1"/>
      <p:bldP spid="553" grpId="4" animBg="1"/>
      <p:bldP spid="553" grpId="5" animBg="1"/>
      <p:bldP spid="554" grpId="0" animBg="1"/>
      <p:bldP spid="554" grpId="1" animBg="1"/>
      <p:bldP spid="554" grpId="2" animBg="1"/>
      <p:bldP spid="554" grpId="3" animBg="1"/>
      <p:bldP spid="554" grpId="4" animBg="1"/>
      <p:bldP spid="554" grpId="5" animBg="1"/>
      <p:bldP spid="555" grpId="0" animBg="1"/>
      <p:bldP spid="555" grpId="1" animBg="1"/>
      <p:bldP spid="555" grpId="2" animBg="1"/>
      <p:bldP spid="555" grpId="3" animBg="1"/>
      <p:bldP spid="555" grpId="4" animBg="1"/>
      <p:bldP spid="555" grpId="5" animBg="1"/>
      <p:bldP spid="556" grpId="0" animBg="1"/>
      <p:bldP spid="556" grpId="1" animBg="1"/>
      <p:bldP spid="556" grpId="2" animBg="1"/>
      <p:bldP spid="556" grpId="3" animBg="1"/>
      <p:bldP spid="556" grpId="4" animBg="1"/>
      <p:bldP spid="556" grpId="5" animBg="1"/>
      <p:bldP spid="557" grpId="0" animBg="1"/>
      <p:bldP spid="557" grpId="1" animBg="1"/>
      <p:bldP spid="557" grpId="2" animBg="1"/>
      <p:bldP spid="557" grpId="3" animBg="1"/>
      <p:bldP spid="557" grpId="4" animBg="1"/>
      <p:bldP spid="557" grpId="5" animBg="1"/>
      <p:bldP spid="558" grpId="0" animBg="1"/>
      <p:bldP spid="558" grpId="1" animBg="1"/>
      <p:bldP spid="558" grpId="2" animBg="1"/>
      <p:bldP spid="558" grpId="3" animBg="1"/>
      <p:bldP spid="558" grpId="4" animBg="1"/>
      <p:bldP spid="558" grpId="5" animBg="1"/>
      <p:bldP spid="559" grpId="0" animBg="1"/>
      <p:bldP spid="559" grpId="1" animBg="1"/>
      <p:bldP spid="559" grpId="2" animBg="1"/>
      <p:bldP spid="559" grpId="3" animBg="1"/>
      <p:bldP spid="559" grpId="4" animBg="1"/>
      <p:bldP spid="559" grpId="5" animBg="1"/>
      <p:bldP spid="560" grpId="0" animBg="1"/>
      <p:bldP spid="560" grpId="1" animBg="1"/>
      <p:bldP spid="560" grpId="2" animBg="1"/>
      <p:bldP spid="560" grpId="3" animBg="1"/>
      <p:bldP spid="560" grpId="4" animBg="1"/>
      <p:bldP spid="560" grpId="5" animBg="1"/>
      <p:bldP spid="561" grpId="0" animBg="1"/>
      <p:bldP spid="561" grpId="1" animBg="1"/>
      <p:bldP spid="561" grpId="2" animBg="1"/>
      <p:bldP spid="561" grpId="3" animBg="1"/>
      <p:bldP spid="561" grpId="4" animBg="1"/>
      <p:bldP spid="561" grpId="5" animBg="1"/>
      <p:bldP spid="562" grpId="0" animBg="1"/>
      <p:bldP spid="562" grpId="1" animBg="1"/>
      <p:bldP spid="562" grpId="2" animBg="1"/>
      <p:bldP spid="562" grpId="3" animBg="1"/>
      <p:bldP spid="562" grpId="4" animBg="1"/>
      <p:bldP spid="562" grpId="5" animBg="1"/>
      <p:bldP spid="563" grpId="0" animBg="1"/>
      <p:bldP spid="563" grpId="1" animBg="1"/>
      <p:bldP spid="563" grpId="2" animBg="1"/>
      <p:bldP spid="563" grpId="3" animBg="1"/>
      <p:bldP spid="563" grpId="4" animBg="1"/>
      <p:bldP spid="563" grpId="5" animBg="1"/>
      <p:bldP spid="564" grpId="0" animBg="1"/>
      <p:bldP spid="564" grpId="1" animBg="1"/>
      <p:bldP spid="564" grpId="2" animBg="1"/>
      <p:bldP spid="564" grpId="3" animBg="1"/>
      <p:bldP spid="564" grpId="4" animBg="1"/>
      <p:bldP spid="564" grpId="5" animBg="1"/>
      <p:bldP spid="565" grpId="0" animBg="1"/>
      <p:bldP spid="565" grpId="1" animBg="1"/>
      <p:bldP spid="565" grpId="2" animBg="1"/>
      <p:bldP spid="565" grpId="3" animBg="1"/>
      <p:bldP spid="565" grpId="4" animBg="1"/>
      <p:bldP spid="565" grpId="5" animBg="1"/>
      <p:bldP spid="566" grpId="0" animBg="1"/>
      <p:bldP spid="566" grpId="1" animBg="1"/>
      <p:bldP spid="566" grpId="2" animBg="1"/>
      <p:bldP spid="566" grpId="3" animBg="1"/>
      <p:bldP spid="566" grpId="4" animBg="1"/>
      <p:bldP spid="566" grpId="5" animBg="1"/>
      <p:bldP spid="567" grpId="0" animBg="1"/>
      <p:bldP spid="567" grpId="1" animBg="1"/>
      <p:bldP spid="567" grpId="2" animBg="1"/>
      <p:bldP spid="567" grpId="3" animBg="1"/>
      <p:bldP spid="567" grpId="4" animBg="1"/>
      <p:bldP spid="567" grpId="5" animBg="1"/>
      <p:bldP spid="568" grpId="0" animBg="1"/>
      <p:bldP spid="568" grpId="1" animBg="1"/>
      <p:bldP spid="568" grpId="2" animBg="1"/>
      <p:bldP spid="568" grpId="3" animBg="1"/>
      <p:bldP spid="568" grpId="4" animBg="1"/>
      <p:bldP spid="568" grpId="5" animBg="1"/>
      <p:bldP spid="569" grpId="0" animBg="1"/>
      <p:bldP spid="569" grpId="1" animBg="1"/>
      <p:bldP spid="569" grpId="2" animBg="1"/>
      <p:bldP spid="569" grpId="3" animBg="1"/>
      <p:bldP spid="569" grpId="4" animBg="1"/>
      <p:bldP spid="569" grpId="5" animBg="1"/>
      <p:bldP spid="570" grpId="0" animBg="1"/>
      <p:bldP spid="570" grpId="1" animBg="1"/>
      <p:bldP spid="570" grpId="2" animBg="1"/>
      <p:bldP spid="570" grpId="3" animBg="1"/>
      <p:bldP spid="570" grpId="4" animBg="1"/>
      <p:bldP spid="570" grpId="5" animBg="1"/>
      <p:bldP spid="571" grpId="0" animBg="1"/>
      <p:bldP spid="571" grpId="1" animBg="1"/>
      <p:bldP spid="571" grpId="2" animBg="1"/>
      <p:bldP spid="571" grpId="3" animBg="1"/>
      <p:bldP spid="571" grpId="4" animBg="1"/>
      <p:bldP spid="571" grpId="5" animBg="1"/>
      <p:bldP spid="572" grpId="0" animBg="1"/>
      <p:bldP spid="572" grpId="1" animBg="1"/>
      <p:bldP spid="572" grpId="2" animBg="1"/>
      <p:bldP spid="572" grpId="3" animBg="1"/>
      <p:bldP spid="572" grpId="4" animBg="1"/>
      <p:bldP spid="572" grpId="5" animBg="1"/>
      <p:bldP spid="573" grpId="0" animBg="1"/>
      <p:bldP spid="573" grpId="1" animBg="1"/>
      <p:bldP spid="573" grpId="2" animBg="1"/>
      <p:bldP spid="573" grpId="3" animBg="1"/>
      <p:bldP spid="573" grpId="4" animBg="1"/>
      <p:bldP spid="573" grpId="5" animBg="1"/>
      <p:bldP spid="574" grpId="0" animBg="1"/>
      <p:bldP spid="574" grpId="1" animBg="1"/>
      <p:bldP spid="574" grpId="2" animBg="1"/>
      <p:bldP spid="574" grpId="3" animBg="1"/>
      <p:bldP spid="574" grpId="4" animBg="1"/>
      <p:bldP spid="574" grpId="5" animBg="1"/>
      <p:bldP spid="575" grpId="0" animBg="1"/>
      <p:bldP spid="575" grpId="1" animBg="1"/>
      <p:bldP spid="575" grpId="2" animBg="1"/>
      <p:bldP spid="575" grpId="3" animBg="1"/>
      <p:bldP spid="575" grpId="4" animBg="1"/>
      <p:bldP spid="575" grpId="5" animBg="1"/>
      <p:bldP spid="576" grpId="0" animBg="1"/>
      <p:bldP spid="576" grpId="1" animBg="1"/>
      <p:bldP spid="576" grpId="2" animBg="1"/>
      <p:bldP spid="576" grpId="3" animBg="1"/>
      <p:bldP spid="576" grpId="4" animBg="1"/>
      <p:bldP spid="576" grpId="5" animBg="1"/>
      <p:bldP spid="577" grpId="0" animBg="1"/>
      <p:bldP spid="577" grpId="1" animBg="1"/>
      <p:bldP spid="577" grpId="2" animBg="1"/>
      <p:bldP spid="577" grpId="3" animBg="1"/>
      <p:bldP spid="577" grpId="4" animBg="1"/>
      <p:bldP spid="577" grpId="5" animBg="1"/>
      <p:bldP spid="578" grpId="0" animBg="1"/>
      <p:bldP spid="578" grpId="1" animBg="1"/>
      <p:bldP spid="578" grpId="2" animBg="1"/>
      <p:bldP spid="578" grpId="3" animBg="1"/>
      <p:bldP spid="578" grpId="4" animBg="1"/>
      <p:bldP spid="578" grpId="5" animBg="1"/>
      <p:bldP spid="579" grpId="0" animBg="1"/>
      <p:bldP spid="579" grpId="1" animBg="1"/>
      <p:bldP spid="579" grpId="2" animBg="1"/>
      <p:bldP spid="579" grpId="3" animBg="1"/>
      <p:bldP spid="579" grpId="4" animBg="1"/>
      <p:bldP spid="579" grpId="5" animBg="1"/>
      <p:bldP spid="580" grpId="0" animBg="1"/>
      <p:bldP spid="580" grpId="1" animBg="1"/>
      <p:bldP spid="580" grpId="2" animBg="1"/>
      <p:bldP spid="580" grpId="3" animBg="1"/>
      <p:bldP spid="580" grpId="4" animBg="1"/>
      <p:bldP spid="580" grpId="5" animBg="1"/>
      <p:bldP spid="581" grpId="0" animBg="1"/>
      <p:bldP spid="581" grpId="1" animBg="1"/>
      <p:bldP spid="581" grpId="2" animBg="1"/>
      <p:bldP spid="581" grpId="3" animBg="1"/>
      <p:bldP spid="581" grpId="4" animBg="1"/>
      <p:bldP spid="581" grpId="5" animBg="1"/>
      <p:bldP spid="582" grpId="0" animBg="1"/>
      <p:bldP spid="582" grpId="1" animBg="1"/>
      <p:bldP spid="582" grpId="2" animBg="1"/>
      <p:bldP spid="582" grpId="3" animBg="1"/>
      <p:bldP spid="582" grpId="4" animBg="1"/>
      <p:bldP spid="582" grpId="5" animBg="1"/>
      <p:bldP spid="583" grpId="0" animBg="1"/>
      <p:bldP spid="583" grpId="1" animBg="1"/>
      <p:bldP spid="583" grpId="2" animBg="1"/>
      <p:bldP spid="583" grpId="3" animBg="1"/>
      <p:bldP spid="583" grpId="4" animBg="1"/>
      <p:bldP spid="583" grpId="5" animBg="1"/>
      <p:bldP spid="584" grpId="0" animBg="1"/>
      <p:bldP spid="584" grpId="1" animBg="1"/>
      <p:bldP spid="584" grpId="2" animBg="1"/>
      <p:bldP spid="584" grpId="3" animBg="1"/>
      <p:bldP spid="584" grpId="4" animBg="1"/>
      <p:bldP spid="584" grpId="5" animBg="1"/>
      <p:bldP spid="585" grpId="0" animBg="1"/>
      <p:bldP spid="585" grpId="1" animBg="1"/>
      <p:bldP spid="585" grpId="2" animBg="1"/>
      <p:bldP spid="585" grpId="3" animBg="1"/>
      <p:bldP spid="585" grpId="4" animBg="1"/>
      <p:bldP spid="585" grpId="5" animBg="1"/>
      <p:bldP spid="586" grpId="0" animBg="1"/>
      <p:bldP spid="586" grpId="1" animBg="1"/>
      <p:bldP spid="586" grpId="2" animBg="1"/>
      <p:bldP spid="586" grpId="3" animBg="1"/>
      <p:bldP spid="586" grpId="4" animBg="1"/>
      <p:bldP spid="586" grpId="5" animBg="1"/>
      <p:bldP spid="587" grpId="0" animBg="1"/>
      <p:bldP spid="587" grpId="1" animBg="1"/>
      <p:bldP spid="587" grpId="2" animBg="1"/>
      <p:bldP spid="587" grpId="3" animBg="1"/>
      <p:bldP spid="587" grpId="4" animBg="1"/>
      <p:bldP spid="587" grpId="5" animBg="1"/>
      <p:bldP spid="588" grpId="0" animBg="1"/>
      <p:bldP spid="588" grpId="1" animBg="1"/>
      <p:bldP spid="588" grpId="2" animBg="1"/>
      <p:bldP spid="588" grpId="3" animBg="1"/>
      <p:bldP spid="588" grpId="4" animBg="1"/>
      <p:bldP spid="588" grpId="5" animBg="1"/>
      <p:bldP spid="589" grpId="0" animBg="1"/>
      <p:bldP spid="589" grpId="1" animBg="1"/>
      <p:bldP spid="589" grpId="2" animBg="1"/>
      <p:bldP spid="589" grpId="3" animBg="1"/>
      <p:bldP spid="589" grpId="4" animBg="1"/>
      <p:bldP spid="589" grpId="5" animBg="1"/>
      <p:bldP spid="590" grpId="0" animBg="1"/>
      <p:bldP spid="590" grpId="1" animBg="1"/>
      <p:bldP spid="590" grpId="2" animBg="1"/>
      <p:bldP spid="590" grpId="3" animBg="1"/>
      <p:bldP spid="590" grpId="4" animBg="1"/>
      <p:bldP spid="590" grpId="5" animBg="1"/>
      <p:bldP spid="591" grpId="0" animBg="1"/>
      <p:bldP spid="591" grpId="1" animBg="1"/>
      <p:bldP spid="591" grpId="2" animBg="1"/>
      <p:bldP spid="591" grpId="3" animBg="1"/>
      <p:bldP spid="591" grpId="4" animBg="1"/>
      <p:bldP spid="591" grpId="5" animBg="1"/>
      <p:bldP spid="592" grpId="0" animBg="1"/>
      <p:bldP spid="592" grpId="1" animBg="1"/>
      <p:bldP spid="592" grpId="2" animBg="1"/>
      <p:bldP spid="592" grpId="3" animBg="1"/>
      <p:bldP spid="592" grpId="4" animBg="1"/>
      <p:bldP spid="592" grpId="5" animBg="1"/>
      <p:bldP spid="593" grpId="0" animBg="1"/>
      <p:bldP spid="593" grpId="1" animBg="1"/>
      <p:bldP spid="593" grpId="2" animBg="1"/>
      <p:bldP spid="593" grpId="3" animBg="1"/>
      <p:bldP spid="593" grpId="4" animBg="1"/>
      <p:bldP spid="593" grpId="5" animBg="1"/>
      <p:bldP spid="594" grpId="0" animBg="1"/>
      <p:bldP spid="594" grpId="1" animBg="1"/>
      <p:bldP spid="594" grpId="2" animBg="1"/>
      <p:bldP spid="594" grpId="3" animBg="1"/>
      <p:bldP spid="594" grpId="4" animBg="1"/>
      <p:bldP spid="594" grpId="5" animBg="1"/>
      <p:bldP spid="595" grpId="0" animBg="1"/>
      <p:bldP spid="595" grpId="1" animBg="1"/>
      <p:bldP spid="595" grpId="2" animBg="1"/>
      <p:bldP spid="595" grpId="3" animBg="1"/>
      <p:bldP spid="595" grpId="4" animBg="1"/>
      <p:bldP spid="595" grpId="5" animBg="1"/>
      <p:bldP spid="596" grpId="0" animBg="1"/>
      <p:bldP spid="596" grpId="1" animBg="1"/>
      <p:bldP spid="596" grpId="2" animBg="1"/>
      <p:bldP spid="596" grpId="3" animBg="1"/>
      <p:bldP spid="596" grpId="4" animBg="1"/>
      <p:bldP spid="596" grpId="5" animBg="1"/>
      <p:bldP spid="597" grpId="0" animBg="1"/>
      <p:bldP spid="597" grpId="1" animBg="1"/>
      <p:bldP spid="597" grpId="2" animBg="1"/>
      <p:bldP spid="597" grpId="3" animBg="1"/>
      <p:bldP spid="597" grpId="4" animBg="1"/>
      <p:bldP spid="597" grpId="5" animBg="1"/>
      <p:bldP spid="598" grpId="0" animBg="1"/>
      <p:bldP spid="598" grpId="1" animBg="1"/>
      <p:bldP spid="598" grpId="2" animBg="1"/>
      <p:bldP spid="598" grpId="3" animBg="1"/>
      <p:bldP spid="598" grpId="4" animBg="1"/>
      <p:bldP spid="598" grpId="5" animBg="1"/>
      <p:bldP spid="599" grpId="0" animBg="1"/>
      <p:bldP spid="599" grpId="1" animBg="1"/>
      <p:bldP spid="599" grpId="2" animBg="1"/>
      <p:bldP spid="599" grpId="3" animBg="1"/>
      <p:bldP spid="599" grpId="4" animBg="1"/>
      <p:bldP spid="599" grpId="5" animBg="1"/>
      <p:bldP spid="600" grpId="0" animBg="1"/>
      <p:bldP spid="600" grpId="1" animBg="1"/>
      <p:bldP spid="600" grpId="2" animBg="1"/>
      <p:bldP spid="600" grpId="3" animBg="1"/>
      <p:bldP spid="600" grpId="4" animBg="1"/>
      <p:bldP spid="600" grpId="5" animBg="1"/>
      <p:bldP spid="601" grpId="0" animBg="1"/>
      <p:bldP spid="601" grpId="1" animBg="1"/>
      <p:bldP spid="601" grpId="2" animBg="1"/>
      <p:bldP spid="601" grpId="3" animBg="1"/>
      <p:bldP spid="601" grpId="4" animBg="1"/>
      <p:bldP spid="601" grpId="5" animBg="1"/>
      <p:bldP spid="602" grpId="0" animBg="1"/>
      <p:bldP spid="602" grpId="1" animBg="1"/>
      <p:bldP spid="602" grpId="2" animBg="1"/>
      <p:bldP spid="602" grpId="3" animBg="1"/>
      <p:bldP spid="602" grpId="4" animBg="1"/>
      <p:bldP spid="602" grpId="5" animBg="1"/>
      <p:bldP spid="603" grpId="0" animBg="1"/>
      <p:bldP spid="603" grpId="1" animBg="1"/>
      <p:bldP spid="603" grpId="2" animBg="1"/>
      <p:bldP spid="603" grpId="3" animBg="1"/>
      <p:bldP spid="603" grpId="4" animBg="1"/>
      <p:bldP spid="603" grpId="5" animBg="1"/>
      <p:bldP spid="604" grpId="0" animBg="1"/>
      <p:bldP spid="604" grpId="1" animBg="1"/>
      <p:bldP spid="604" grpId="2" animBg="1"/>
      <p:bldP spid="604" grpId="3" animBg="1"/>
      <p:bldP spid="604" grpId="4" animBg="1"/>
      <p:bldP spid="604" grpId="5" animBg="1"/>
      <p:bldP spid="605" grpId="0" animBg="1"/>
      <p:bldP spid="605" grpId="1" animBg="1"/>
      <p:bldP spid="605" grpId="2" animBg="1"/>
      <p:bldP spid="605" grpId="3" animBg="1"/>
      <p:bldP spid="605" grpId="4" animBg="1"/>
      <p:bldP spid="605" grpId="5" animBg="1"/>
      <p:bldP spid="606" grpId="0" animBg="1"/>
      <p:bldP spid="606" grpId="1" animBg="1"/>
      <p:bldP spid="606" grpId="2" animBg="1"/>
      <p:bldP spid="606" grpId="3" animBg="1"/>
      <p:bldP spid="606" grpId="4" animBg="1"/>
      <p:bldP spid="606" grpId="5" animBg="1"/>
      <p:bldP spid="607" grpId="0" animBg="1"/>
      <p:bldP spid="607" grpId="1" animBg="1"/>
      <p:bldP spid="607" grpId="2" animBg="1"/>
      <p:bldP spid="607" grpId="3" animBg="1"/>
      <p:bldP spid="607" grpId="4" animBg="1"/>
      <p:bldP spid="607" grpId="5" animBg="1"/>
      <p:bldP spid="608" grpId="0" animBg="1"/>
      <p:bldP spid="608" grpId="1" animBg="1"/>
      <p:bldP spid="608" grpId="2" animBg="1"/>
      <p:bldP spid="608" grpId="3" animBg="1"/>
      <p:bldP spid="608" grpId="4" animBg="1"/>
      <p:bldP spid="608" grpId="5" animBg="1"/>
      <p:bldP spid="609" grpId="0" animBg="1"/>
      <p:bldP spid="609" grpId="1" animBg="1"/>
      <p:bldP spid="609" grpId="2" animBg="1"/>
      <p:bldP spid="609" grpId="3" animBg="1"/>
      <p:bldP spid="609" grpId="4" animBg="1"/>
      <p:bldP spid="609" grpId="5" animBg="1"/>
      <p:bldP spid="610" grpId="0" animBg="1"/>
      <p:bldP spid="610" grpId="1" animBg="1"/>
      <p:bldP spid="610" grpId="2" animBg="1"/>
      <p:bldP spid="610" grpId="3" animBg="1"/>
      <p:bldP spid="610" grpId="4" animBg="1"/>
      <p:bldP spid="610" grpId="5" animBg="1"/>
      <p:bldP spid="611" grpId="0" animBg="1"/>
      <p:bldP spid="611" grpId="1" animBg="1"/>
      <p:bldP spid="611" grpId="2" animBg="1"/>
      <p:bldP spid="611" grpId="3" animBg="1"/>
      <p:bldP spid="611" grpId="4" animBg="1"/>
      <p:bldP spid="611" grpId="5" animBg="1"/>
      <p:bldP spid="612" grpId="0" animBg="1"/>
      <p:bldP spid="612" grpId="1" animBg="1"/>
      <p:bldP spid="612" grpId="2" animBg="1"/>
      <p:bldP spid="612" grpId="3" animBg="1"/>
      <p:bldP spid="612" grpId="4" animBg="1"/>
      <p:bldP spid="612" grpId="5" animBg="1"/>
      <p:bldP spid="613" grpId="0" animBg="1"/>
      <p:bldP spid="613" grpId="1" animBg="1"/>
      <p:bldP spid="613" grpId="2" animBg="1"/>
      <p:bldP spid="613" grpId="3" animBg="1"/>
      <p:bldP spid="613" grpId="4" animBg="1"/>
      <p:bldP spid="613" grpId="5" animBg="1"/>
      <p:bldP spid="614" grpId="0" animBg="1"/>
      <p:bldP spid="614" grpId="1" animBg="1"/>
      <p:bldP spid="614" grpId="2" animBg="1"/>
      <p:bldP spid="614" grpId="3" animBg="1"/>
      <p:bldP spid="614" grpId="4" animBg="1"/>
      <p:bldP spid="614" grpId="5" animBg="1"/>
      <p:bldP spid="615" grpId="0" animBg="1"/>
      <p:bldP spid="615" grpId="1" animBg="1"/>
      <p:bldP spid="615" grpId="2" animBg="1"/>
      <p:bldP spid="615" grpId="3" animBg="1"/>
      <p:bldP spid="616" grpId="0" animBg="1"/>
      <p:bldP spid="616" grpId="1" animBg="1"/>
      <p:bldP spid="616" grpId="2" animBg="1"/>
      <p:bldP spid="616" grpId="3" animBg="1"/>
      <p:bldP spid="108" grpId="0" animBg="1"/>
      <p:bldP spid="108" grpId="1" animBg="1"/>
      <p:bldP spid="108" grpId="2" animBg="1"/>
      <p:bldP spid="108" grpId="3" animBg="1"/>
      <p:bldP spid="109" grpId="0" animBg="1"/>
      <p:bldP spid="109" grpId="1" animBg="1"/>
      <p:bldP spid="109" grpId="2" animBg="1"/>
      <p:bldP spid="109" grpId="3" animBg="1"/>
      <p:bldP spid="109" grpId="4" animBg="1"/>
      <p:bldP spid="109" grpId="5" animBg="1"/>
      <p:bldP spid="110" grpId="0" animBg="1"/>
      <p:bldP spid="110" grpId="1" animBg="1"/>
      <p:bldP spid="110" grpId="2" animBg="1"/>
      <p:bldP spid="110" grpId="3" animBg="1"/>
      <p:bldP spid="110" grpId="4" animBg="1"/>
      <p:bldP spid="110" grpId="5" animBg="1"/>
      <p:bldP spid="111" grpId="0" animBg="1"/>
      <p:bldP spid="111" grpId="1" animBg="1"/>
      <p:bldP spid="111" grpId="2" animBg="1"/>
      <p:bldP spid="111" grpId="3" animBg="1"/>
      <p:bldP spid="111" grpId="4" animBg="1"/>
      <p:bldP spid="111" grpId="5" animBg="1"/>
      <p:bldP spid="112" grpId="0" animBg="1"/>
      <p:bldP spid="112" grpId="1" animBg="1"/>
      <p:bldP spid="112" grpId="2" animBg="1"/>
      <p:bldP spid="112" grpId="3" animBg="1"/>
      <p:bldP spid="112" grpId="4" animBg="1"/>
      <p:bldP spid="112" grpId="5" animBg="1"/>
      <p:bldP spid="113" grpId="0" animBg="1"/>
      <p:bldP spid="113" grpId="1" animBg="1"/>
      <p:bldP spid="113" grpId="2" animBg="1"/>
      <p:bldP spid="113" grpId="3" animBg="1"/>
      <p:bldP spid="113" grpId="4" animBg="1"/>
      <p:bldP spid="113" grpId="5" animBg="1"/>
      <p:bldP spid="114" grpId="0" animBg="1"/>
      <p:bldP spid="114" grpId="1" animBg="1"/>
      <p:bldP spid="114" grpId="2" animBg="1"/>
      <p:bldP spid="114" grpId="3" animBg="1"/>
      <p:bldP spid="114" grpId="4" animBg="1"/>
      <p:bldP spid="114" grpId="5" animBg="1"/>
      <p:bldP spid="115" grpId="0" animBg="1"/>
      <p:bldP spid="115" grpId="1" animBg="1"/>
      <p:bldP spid="115" grpId="2" animBg="1"/>
      <p:bldP spid="115" grpId="3" animBg="1"/>
      <p:bldP spid="115" grpId="4" animBg="1"/>
      <p:bldP spid="115" grpId="5" animBg="1"/>
      <p:bldP spid="116" grpId="0" animBg="1"/>
      <p:bldP spid="116" grpId="1" animBg="1"/>
      <p:bldP spid="116" grpId="2" animBg="1"/>
      <p:bldP spid="116" grpId="3" animBg="1"/>
      <p:bldP spid="116" grpId="4" animBg="1"/>
      <p:bldP spid="116" grpId="5" animBg="1"/>
      <p:bldP spid="117" grpId="0" animBg="1"/>
      <p:bldP spid="117" grpId="1" animBg="1"/>
      <p:bldP spid="117" grpId="2" animBg="1"/>
      <p:bldP spid="117" grpId="3" animBg="1"/>
      <p:bldP spid="117" grpId="4" animBg="1"/>
      <p:bldP spid="117" grpId="5" animBg="1"/>
      <p:bldP spid="118" grpId="0" animBg="1"/>
      <p:bldP spid="118" grpId="1" animBg="1"/>
      <p:bldP spid="118" grpId="2" animBg="1"/>
      <p:bldP spid="118" grpId="3" animBg="1"/>
      <p:bldP spid="118" grpId="4" animBg="1"/>
      <p:bldP spid="118" grpId="5" animBg="1"/>
      <p:bldP spid="119" grpId="0" animBg="1"/>
      <p:bldP spid="119" grpId="1" animBg="1"/>
      <p:bldP spid="119" grpId="2" animBg="1"/>
      <p:bldP spid="119" grpId="3" animBg="1"/>
      <p:bldP spid="119" grpId="4" animBg="1"/>
      <p:bldP spid="119" grpId="5" animBg="1"/>
      <p:bldP spid="120" grpId="0" animBg="1"/>
      <p:bldP spid="120" grpId="1" animBg="1"/>
      <p:bldP spid="120" grpId="2" animBg="1"/>
      <p:bldP spid="120" grpId="3" animBg="1"/>
      <p:bldP spid="120" grpId="4" animBg="1"/>
      <p:bldP spid="120" grpId="5" animBg="1"/>
      <p:bldP spid="121" grpId="0" animBg="1"/>
      <p:bldP spid="121" grpId="1" animBg="1"/>
      <p:bldP spid="121" grpId="2" animBg="1"/>
      <p:bldP spid="121" grpId="3" animBg="1"/>
      <p:bldP spid="121" grpId="4" animBg="1"/>
      <p:bldP spid="121" grpId="5" animBg="1"/>
      <p:bldP spid="122" grpId="0" animBg="1"/>
      <p:bldP spid="122" grpId="1" animBg="1"/>
      <p:bldP spid="122" grpId="2" animBg="1"/>
      <p:bldP spid="122" grpId="3" animBg="1"/>
      <p:bldP spid="122" grpId="4" animBg="1"/>
      <p:bldP spid="122" grpId="5" animBg="1"/>
      <p:bldP spid="123" grpId="0" animBg="1"/>
      <p:bldP spid="123" grpId="1" animBg="1"/>
      <p:bldP spid="123" grpId="2" animBg="1"/>
      <p:bldP spid="123" grpId="3" animBg="1"/>
      <p:bldP spid="123" grpId="4" animBg="1"/>
      <p:bldP spid="123" grpId="5" animBg="1"/>
      <p:bldP spid="124" grpId="0" animBg="1"/>
      <p:bldP spid="124" grpId="1" animBg="1"/>
      <p:bldP spid="124" grpId="2" animBg="1"/>
      <p:bldP spid="124" grpId="3" animBg="1"/>
      <p:bldP spid="124" grpId="4" animBg="1"/>
      <p:bldP spid="124" grpId="5" animBg="1"/>
      <p:bldP spid="125" grpId="0" animBg="1"/>
      <p:bldP spid="125" grpId="1" animBg="1"/>
      <p:bldP spid="125" grpId="2" animBg="1"/>
      <p:bldP spid="125" grpId="3" animBg="1"/>
      <p:bldP spid="125" grpId="4" animBg="1"/>
      <p:bldP spid="125" grpId="5" animBg="1"/>
      <p:bldP spid="126" grpId="0" animBg="1"/>
      <p:bldP spid="126" grpId="1" animBg="1"/>
      <p:bldP spid="126" grpId="2" animBg="1"/>
      <p:bldP spid="126" grpId="3" animBg="1"/>
      <p:bldP spid="126" grpId="4" animBg="1"/>
      <p:bldP spid="126" grpId="5" animBg="1"/>
      <p:bldP spid="127" grpId="0" animBg="1"/>
      <p:bldP spid="127" grpId="1" animBg="1"/>
      <p:bldP spid="127" grpId="2" animBg="1"/>
      <p:bldP spid="127" grpId="3" animBg="1"/>
      <p:bldP spid="127" grpId="4" animBg="1"/>
      <p:bldP spid="127" grpId="5" animBg="1"/>
      <p:bldP spid="128" grpId="0" animBg="1"/>
      <p:bldP spid="128" grpId="1" animBg="1"/>
      <p:bldP spid="128" grpId="2" animBg="1"/>
      <p:bldP spid="128" grpId="3" animBg="1"/>
      <p:bldP spid="128" grpId="4" animBg="1"/>
      <p:bldP spid="128" grpId="5" animBg="1"/>
      <p:bldP spid="129" grpId="0" animBg="1"/>
      <p:bldP spid="129" grpId="1" animBg="1"/>
      <p:bldP spid="129" grpId="2" animBg="1"/>
      <p:bldP spid="129" grpId="3" animBg="1"/>
      <p:bldP spid="129" grpId="4" animBg="1"/>
      <p:bldP spid="129" grpId="5" animBg="1"/>
      <p:bldP spid="130" grpId="0" animBg="1"/>
      <p:bldP spid="130" grpId="1" animBg="1"/>
      <p:bldP spid="130" grpId="2" animBg="1"/>
      <p:bldP spid="130" grpId="3" animBg="1"/>
      <p:bldP spid="130" grpId="4" animBg="1"/>
      <p:bldP spid="130" grpId="5" animBg="1"/>
      <p:bldP spid="131" grpId="0" animBg="1"/>
      <p:bldP spid="131" grpId="1" animBg="1"/>
      <p:bldP spid="131" grpId="2" animBg="1"/>
      <p:bldP spid="131" grpId="3" animBg="1"/>
      <p:bldP spid="131" grpId="4" animBg="1"/>
      <p:bldP spid="131" grpId="5" animBg="1"/>
      <p:bldP spid="132" grpId="0" animBg="1"/>
      <p:bldP spid="132" grpId="1" animBg="1"/>
      <p:bldP spid="132" grpId="2" animBg="1"/>
      <p:bldP spid="132" grpId="3" animBg="1"/>
      <p:bldP spid="132" grpId="4" animBg="1"/>
      <p:bldP spid="132" grpId="5" animBg="1"/>
      <p:bldP spid="133" grpId="0" animBg="1"/>
      <p:bldP spid="133" grpId="1" animBg="1"/>
      <p:bldP spid="133" grpId="2" animBg="1"/>
      <p:bldP spid="133" grpId="3" animBg="1"/>
      <p:bldP spid="133" grpId="4" animBg="1"/>
      <p:bldP spid="133" grpId="5" animBg="1"/>
      <p:bldP spid="134" grpId="0" animBg="1"/>
      <p:bldP spid="134" grpId="1" animBg="1"/>
      <p:bldP spid="134" grpId="2" animBg="1"/>
      <p:bldP spid="134" grpId="3" animBg="1"/>
      <p:bldP spid="134" grpId="4" animBg="1"/>
      <p:bldP spid="134" grpId="5" animBg="1"/>
      <p:bldP spid="135" grpId="0" animBg="1"/>
      <p:bldP spid="135" grpId="1" animBg="1"/>
      <p:bldP spid="135" grpId="2" animBg="1"/>
      <p:bldP spid="135" grpId="3" animBg="1"/>
      <p:bldP spid="135" grpId="4" animBg="1"/>
      <p:bldP spid="135" grpId="5" animBg="1"/>
      <p:bldP spid="136" grpId="0" animBg="1"/>
      <p:bldP spid="136" grpId="1" animBg="1"/>
      <p:bldP spid="136" grpId="2" animBg="1"/>
      <p:bldP spid="136" grpId="3" animBg="1"/>
      <p:bldP spid="136" grpId="4" animBg="1"/>
      <p:bldP spid="136" grpId="5" animBg="1"/>
      <p:bldP spid="137" grpId="0" animBg="1"/>
      <p:bldP spid="137" grpId="1" animBg="1"/>
      <p:bldP spid="137" grpId="2" animBg="1"/>
      <p:bldP spid="137" grpId="3" animBg="1"/>
      <p:bldP spid="137" grpId="4" animBg="1"/>
      <p:bldP spid="137" grpId="5" animBg="1"/>
      <p:bldP spid="138" grpId="0" animBg="1"/>
      <p:bldP spid="138" grpId="1" animBg="1"/>
      <p:bldP spid="138" grpId="2" animBg="1"/>
      <p:bldP spid="138" grpId="3" animBg="1"/>
      <p:bldP spid="138" grpId="4" animBg="1"/>
      <p:bldP spid="138" grpId="5" animBg="1"/>
      <p:bldP spid="139" grpId="0" animBg="1"/>
      <p:bldP spid="139" grpId="1" animBg="1"/>
      <p:bldP spid="139" grpId="2" animBg="1"/>
      <p:bldP spid="139" grpId="3" animBg="1"/>
      <p:bldP spid="139" grpId="4" animBg="1"/>
      <p:bldP spid="139" grpId="5" animBg="1"/>
      <p:bldP spid="140" grpId="0" animBg="1"/>
      <p:bldP spid="140" grpId="1" animBg="1"/>
      <p:bldP spid="140" grpId="2" animBg="1"/>
      <p:bldP spid="140" grpId="3" animBg="1"/>
      <p:bldP spid="140" grpId="4" animBg="1"/>
      <p:bldP spid="140" grpId="5" animBg="1"/>
      <p:bldP spid="141" grpId="0" animBg="1"/>
      <p:bldP spid="141" grpId="1" animBg="1"/>
      <p:bldP spid="141" grpId="2" animBg="1"/>
      <p:bldP spid="141" grpId="3" animBg="1"/>
      <p:bldP spid="141" grpId="4" animBg="1"/>
      <p:bldP spid="141" grpId="5" animBg="1"/>
      <p:bldP spid="142" grpId="0" animBg="1"/>
      <p:bldP spid="142" grpId="1" animBg="1"/>
      <p:bldP spid="142" grpId="2" animBg="1"/>
      <p:bldP spid="142" grpId="3" animBg="1"/>
      <p:bldP spid="142" grpId="4" animBg="1"/>
      <p:bldP spid="142" grpId="5" animBg="1"/>
      <p:bldP spid="143" grpId="0" animBg="1"/>
      <p:bldP spid="143" grpId="1" animBg="1"/>
      <p:bldP spid="143" grpId="2" animBg="1"/>
      <p:bldP spid="143" grpId="3" animBg="1"/>
      <p:bldP spid="143" grpId="4" animBg="1"/>
      <p:bldP spid="143" grpId="5" animBg="1"/>
      <p:bldP spid="144" grpId="0" animBg="1"/>
      <p:bldP spid="144" grpId="1" animBg="1"/>
      <p:bldP spid="144" grpId="2" animBg="1"/>
      <p:bldP spid="144" grpId="3" animBg="1"/>
      <p:bldP spid="144" grpId="4" animBg="1"/>
      <p:bldP spid="144" grpId="5" animBg="1"/>
      <p:bldP spid="145" grpId="0" animBg="1"/>
      <p:bldP spid="145" grpId="1" animBg="1"/>
      <p:bldP spid="145" grpId="2" animBg="1"/>
      <p:bldP spid="145" grpId="3" animBg="1"/>
      <p:bldP spid="145" grpId="4" animBg="1"/>
      <p:bldP spid="145" grpId="5" animBg="1"/>
      <p:bldP spid="146" grpId="0" animBg="1"/>
      <p:bldP spid="146" grpId="1" animBg="1"/>
      <p:bldP spid="146" grpId="2" animBg="1"/>
      <p:bldP spid="146" grpId="3" animBg="1"/>
      <p:bldP spid="146" grpId="4" animBg="1"/>
      <p:bldP spid="146" grpId="5" animBg="1"/>
      <p:bldP spid="147" grpId="0" animBg="1"/>
      <p:bldP spid="147" grpId="1" animBg="1"/>
      <p:bldP spid="147" grpId="2" animBg="1"/>
      <p:bldP spid="147" grpId="3" animBg="1"/>
      <p:bldP spid="147" grpId="4" animBg="1"/>
      <p:bldP spid="147" grpId="5" animBg="1"/>
      <p:bldP spid="148" grpId="0" animBg="1"/>
      <p:bldP spid="148" grpId="1" animBg="1"/>
      <p:bldP spid="148" grpId="2" animBg="1"/>
      <p:bldP spid="148" grpId="3" animBg="1"/>
      <p:bldP spid="148" grpId="4" animBg="1"/>
      <p:bldP spid="148" grpId="5" animBg="1"/>
      <p:bldP spid="149" grpId="0" animBg="1"/>
      <p:bldP spid="149" grpId="1" animBg="1"/>
      <p:bldP spid="149" grpId="2" animBg="1"/>
      <p:bldP spid="149" grpId="3" animBg="1"/>
      <p:bldP spid="149" grpId="4" animBg="1"/>
      <p:bldP spid="149" grpId="5" animBg="1"/>
      <p:bldP spid="150" grpId="0" animBg="1"/>
      <p:bldP spid="150" grpId="1" animBg="1"/>
      <p:bldP spid="150" grpId="2" animBg="1"/>
      <p:bldP spid="150" grpId="3" animBg="1"/>
      <p:bldP spid="150" grpId="4" animBg="1"/>
      <p:bldP spid="150" grpId="5" animBg="1"/>
      <p:bldP spid="151" grpId="0" animBg="1"/>
      <p:bldP spid="151" grpId="1" animBg="1"/>
      <p:bldP spid="151" grpId="2" animBg="1"/>
      <p:bldP spid="151" grpId="3" animBg="1"/>
      <p:bldP spid="151" grpId="4" animBg="1"/>
      <p:bldP spid="151" grpId="5" animBg="1"/>
      <p:bldP spid="152" grpId="0" animBg="1"/>
      <p:bldP spid="152" grpId="1" animBg="1"/>
      <p:bldP spid="152" grpId="2" animBg="1"/>
      <p:bldP spid="152" grpId="3" animBg="1"/>
      <p:bldP spid="152" grpId="4" animBg="1"/>
      <p:bldP spid="152" grpId="5" animBg="1"/>
      <p:bldP spid="153" grpId="0" animBg="1"/>
      <p:bldP spid="153" grpId="1" animBg="1"/>
      <p:bldP spid="153" grpId="2" animBg="1"/>
      <p:bldP spid="153" grpId="3" animBg="1"/>
      <p:bldP spid="153" grpId="4" animBg="1"/>
      <p:bldP spid="153" grpId="5" animBg="1"/>
      <p:bldP spid="154" grpId="0" animBg="1"/>
      <p:bldP spid="154" grpId="1" animBg="1"/>
      <p:bldP spid="154" grpId="2" animBg="1"/>
      <p:bldP spid="154" grpId="3" animBg="1"/>
      <p:bldP spid="154" grpId="4" animBg="1"/>
      <p:bldP spid="154" grpId="5" animBg="1"/>
      <p:bldP spid="155" grpId="0" animBg="1"/>
      <p:bldP spid="155" grpId="1" animBg="1"/>
      <p:bldP spid="155" grpId="2" animBg="1"/>
      <p:bldP spid="155" grpId="3" animBg="1"/>
      <p:bldP spid="155" grpId="4" animBg="1"/>
      <p:bldP spid="155" grpId="5" animBg="1"/>
      <p:bldP spid="156" grpId="0" animBg="1"/>
      <p:bldP spid="156" grpId="1" animBg="1"/>
      <p:bldP spid="156" grpId="2" animBg="1"/>
      <p:bldP spid="156" grpId="3" animBg="1"/>
      <p:bldP spid="156" grpId="4" animBg="1"/>
      <p:bldP spid="156" grpId="5" animBg="1"/>
      <p:bldP spid="157" grpId="0" animBg="1"/>
      <p:bldP spid="157" grpId="1" animBg="1"/>
      <p:bldP spid="157" grpId="2" animBg="1"/>
      <p:bldP spid="157" grpId="3" animBg="1"/>
      <p:bldP spid="157" grpId="4" animBg="1"/>
      <p:bldP spid="157" grpId="5" animBg="1"/>
      <p:bldP spid="158" grpId="0" animBg="1"/>
      <p:bldP spid="158" grpId="1" animBg="1"/>
      <p:bldP spid="158" grpId="2" animBg="1"/>
      <p:bldP spid="158" grpId="3" animBg="1"/>
      <p:bldP spid="158" grpId="4" animBg="1"/>
      <p:bldP spid="158" grpId="5" animBg="1"/>
      <p:bldP spid="159" grpId="0" animBg="1"/>
      <p:bldP spid="159" grpId="1" animBg="1"/>
      <p:bldP spid="159" grpId="2" animBg="1"/>
      <p:bldP spid="159" grpId="3" animBg="1"/>
      <p:bldP spid="159" grpId="4" animBg="1"/>
      <p:bldP spid="159" grpId="5" animBg="1"/>
      <p:bldP spid="160" grpId="0" animBg="1"/>
      <p:bldP spid="160" grpId="1" animBg="1"/>
      <p:bldP spid="160" grpId="2" animBg="1"/>
      <p:bldP spid="160" grpId="3" animBg="1"/>
      <p:bldP spid="160" grpId="4" animBg="1"/>
      <p:bldP spid="160" grpId="5" animBg="1"/>
      <p:bldP spid="161" grpId="0" animBg="1"/>
      <p:bldP spid="161" grpId="1" animBg="1"/>
      <p:bldP spid="161" grpId="2" animBg="1"/>
      <p:bldP spid="161" grpId="3" animBg="1"/>
      <p:bldP spid="161" grpId="4" animBg="1"/>
      <p:bldP spid="161" grpId="5" animBg="1"/>
      <p:bldP spid="162" grpId="0" animBg="1"/>
      <p:bldP spid="162" grpId="1" animBg="1"/>
      <p:bldP spid="162" grpId="2" animBg="1"/>
      <p:bldP spid="162" grpId="3" animBg="1"/>
      <p:bldP spid="162" grpId="4" animBg="1"/>
      <p:bldP spid="162" grpId="5" animBg="1"/>
      <p:bldP spid="163" grpId="0" animBg="1"/>
      <p:bldP spid="163" grpId="1" animBg="1"/>
      <p:bldP spid="163" grpId="2" animBg="1"/>
      <p:bldP spid="163" grpId="3" animBg="1"/>
      <p:bldP spid="163" grpId="4" animBg="1"/>
      <p:bldP spid="163" grpId="5" animBg="1"/>
      <p:bldP spid="164" grpId="0" animBg="1"/>
      <p:bldP spid="164" grpId="1" animBg="1"/>
      <p:bldP spid="164" grpId="2" animBg="1"/>
      <p:bldP spid="164" grpId="3" animBg="1"/>
      <p:bldP spid="164" grpId="4" animBg="1"/>
      <p:bldP spid="164" grpId="5" animBg="1"/>
      <p:bldP spid="165" grpId="0" animBg="1"/>
      <p:bldP spid="165" grpId="1" animBg="1"/>
      <p:bldP spid="165" grpId="2" animBg="1"/>
      <p:bldP spid="165" grpId="3" animBg="1"/>
      <p:bldP spid="165" grpId="4" animBg="1"/>
      <p:bldP spid="165" grpId="5" animBg="1"/>
      <p:bldP spid="166" grpId="0" animBg="1"/>
      <p:bldP spid="166" grpId="1" animBg="1"/>
      <p:bldP spid="166" grpId="2" animBg="1"/>
      <p:bldP spid="166" grpId="3" animBg="1"/>
      <p:bldP spid="166" grpId="4" animBg="1"/>
      <p:bldP spid="166" grpId="5" animBg="1"/>
      <p:bldP spid="167" grpId="0" animBg="1"/>
      <p:bldP spid="167" grpId="1" animBg="1"/>
      <p:bldP spid="167" grpId="2" animBg="1"/>
      <p:bldP spid="167" grpId="3" animBg="1"/>
      <p:bldP spid="167" grpId="4" animBg="1"/>
      <p:bldP spid="167" grpId="5" animBg="1"/>
      <p:bldP spid="168" grpId="0" animBg="1"/>
      <p:bldP spid="168" grpId="1" animBg="1"/>
      <p:bldP spid="168" grpId="2" animBg="1"/>
      <p:bldP spid="168" grpId="3" animBg="1"/>
      <p:bldP spid="168" grpId="4" animBg="1"/>
      <p:bldP spid="168" grpId="5" animBg="1"/>
      <p:bldP spid="169" grpId="0" animBg="1"/>
      <p:bldP spid="169" grpId="1" animBg="1"/>
      <p:bldP spid="169" grpId="2" animBg="1"/>
      <p:bldP spid="169" grpId="3" animBg="1"/>
      <p:bldP spid="169" grpId="4" animBg="1"/>
      <p:bldP spid="169" grpId="5" animBg="1"/>
      <p:bldP spid="170" grpId="0" animBg="1"/>
      <p:bldP spid="170" grpId="1" animBg="1"/>
      <p:bldP spid="170" grpId="2" animBg="1"/>
      <p:bldP spid="170" grpId="3" animBg="1"/>
      <p:bldP spid="170" grpId="4" animBg="1"/>
      <p:bldP spid="170" grpId="5" animBg="1"/>
      <p:bldP spid="171" grpId="0" animBg="1"/>
      <p:bldP spid="171" grpId="1" animBg="1"/>
      <p:bldP spid="171" grpId="2" animBg="1"/>
      <p:bldP spid="171" grpId="3" animBg="1"/>
      <p:bldP spid="171" grpId="4" animBg="1"/>
      <p:bldP spid="171" grpId="5" animBg="1"/>
      <p:bldP spid="172" grpId="0" animBg="1"/>
      <p:bldP spid="172" grpId="1" animBg="1"/>
      <p:bldP spid="172" grpId="2" animBg="1"/>
      <p:bldP spid="172" grpId="3" animBg="1"/>
      <p:bldP spid="172" grpId="4" animBg="1"/>
      <p:bldP spid="172" grpId="5" animBg="1"/>
      <p:bldP spid="173" grpId="0" animBg="1"/>
      <p:bldP spid="173" grpId="1" animBg="1"/>
      <p:bldP spid="173" grpId="2" animBg="1"/>
      <p:bldP spid="173" grpId="3" animBg="1"/>
      <p:bldP spid="173" grpId="4" animBg="1"/>
      <p:bldP spid="173" grpId="5" animBg="1"/>
      <p:bldP spid="174" grpId="0" animBg="1"/>
      <p:bldP spid="174" grpId="1" animBg="1"/>
      <p:bldP spid="174" grpId="2" animBg="1"/>
      <p:bldP spid="174" grpId="3" animBg="1"/>
      <p:bldP spid="174" grpId="4" animBg="1"/>
      <p:bldP spid="174" grpId="5" animBg="1"/>
      <p:bldP spid="175" grpId="0" animBg="1"/>
      <p:bldP spid="175" grpId="1" animBg="1"/>
      <p:bldP spid="175" grpId="2" animBg="1"/>
      <p:bldP spid="175" grpId="3" animBg="1"/>
      <p:bldP spid="175" grpId="4" animBg="1"/>
      <p:bldP spid="175" grpId="5" animBg="1"/>
      <p:bldP spid="176" grpId="0" animBg="1"/>
      <p:bldP spid="176" grpId="1" animBg="1"/>
      <p:bldP spid="176" grpId="2" animBg="1"/>
      <p:bldP spid="176" grpId="3" animBg="1"/>
      <p:bldP spid="176" grpId="4" animBg="1"/>
      <p:bldP spid="176" grpId="5" animBg="1"/>
      <p:bldP spid="177" grpId="0" animBg="1"/>
      <p:bldP spid="177" grpId="1" animBg="1"/>
      <p:bldP spid="177" grpId="2" animBg="1"/>
      <p:bldP spid="177" grpId="3" animBg="1"/>
      <p:bldP spid="177" grpId="4" animBg="1"/>
      <p:bldP spid="177" grpId="5" animBg="1"/>
      <p:bldP spid="178" grpId="0" animBg="1"/>
      <p:bldP spid="178" grpId="1" animBg="1"/>
      <p:bldP spid="178" grpId="2" animBg="1"/>
      <p:bldP spid="178" grpId="3" animBg="1"/>
      <p:bldP spid="178" grpId="4" animBg="1"/>
      <p:bldP spid="178" grpId="5" animBg="1"/>
      <p:bldP spid="179" grpId="0" animBg="1"/>
      <p:bldP spid="179" grpId="1" animBg="1"/>
      <p:bldP spid="179" grpId="2" animBg="1"/>
      <p:bldP spid="179" grpId="3" animBg="1"/>
      <p:bldP spid="179" grpId="4" animBg="1"/>
      <p:bldP spid="179" grpId="5" animBg="1"/>
      <p:bldP spid="180" grpId="0" animBg="1"/>
      <p:bldP spid="180" grpId="1" animBg="1"/>
      <p:bldP spid="180" grpId="2" animBg="1"/>
      <p:bldP spid="180" grpId="3" animBg="1"/>
      <p:bldP spid="180" grpId="4" animBg="1"/>
      <p:bldP spid="180" grpId="5" animBg="1"/>
      <p:bldP spid="181" grpId="0" animBg="1"/>
      <p:bldP spid="181" grpId="1" animBg="1"/>
      <p:bldP spid="181" grpId="2" animBg="1"/>
      <p:bldP spid="181" grpId="3" animBg="1"/>
      <p:bldP spid="181" grpId="4" animBg="1"/>
      <p:bldP spid="181" grpId="5" animBg="1"/>
      <p:bldP spid="182" grpId="0" animBg="1"/>
      <p:bldP spid="182" grpId="1" animBg="1"/>
      <p:bldP spid="182" grpId="2" animBg="1"/>
      <p:bldP spid="182" grpId="3" animBg="1"/>
      <p:bldP spid="182" grpId="4" animBg="1"/>
      <p:bldP spid="182" grpId="5" animBg="1"/>
      <p:bldP spid="183" grpId="0" animBg="1"/>
      <p:bldP spid="183" grpId="1" animBg="1"/>
      <p:bldP spid="183" grpId="2" animBg="1"/>
      <p:bldP spid="183" grpId="3" animBg="1"/>
      <p:bldP spid="183" grpId="4" animBg="1"/>
      <p:bldP spid="183" grpId="5" animBg="1"/>
      <p:bldP spid="184" grpId="0" animBg="1"/>
      <p:bldP spid="184" grpId="1" animBg="1"/>
      <p:bldP spid="184" grpId="2" animBg="1"/>
      <p:bldP spid="184" grpId="3" animBg="1"/>
      <p:bldP spid="184" grpId="4" animBg="1"/>
      <p:bldP spid="184" grpId="5" animBg="1"/>
      <p:bldP spid="185" grpId="0" animBg="1"/>
      <p:bldP spid="185" grpId="1" animBg="1"/>
      <p:bldP spid="185" grpId="2" animBg="1"/>
      <p:bldP spid="185" grpId="3" animBg="1"/>
      <p:bldP spid="185" grpId="4" animBg="1"/>
      <p:bldP spid="185" grpId="5" animBg="1"/>
      <p:bldP spid="186" grpId="0" animBg="1"/>
      <p:bldP spid="186" grpId="1" animBg="1"/>
      <p:bldP spid="186" grpId="2" animBg="1"/>
      <p:bldP spid="186" grpId="3" animBg="1"/>
      <p:bldP spid="186" grpId="4" animBg="1"/>
      <p:bldP spid="186" grpId="5" animBg="1"/>
      <p:bldP spid="187" grpId="0" animBg="1"/>
      <p:bldP spid="187" grpId="1" animBg="1"/>
      <p:bldP spid="187" grpId="2" animBg="1"/>
      <p:bldP spid="187" grpId="3" animBg="1"/>
      <p:bldP spid="187" grpId="4" animBg="1"/>
      <p:bldP spid="187" grpId="5" animBg="1"/>
      <p:bldP spid="188" grpId="0" animBg="1"/>
      <p:bldP spid="188" grpId="1" animBg="1"/>
      <p:bldP spid="188" grpId="2" animBg="1"/>
      <p:bldP spid="188" grpId="3" animBg="1"/>
      <p:bldP spid="188" grpId="4" animBg="1"/>
      <p:bldP spid="188" grpId="5" animBg="1"/>
      <p:bldP spid="189" grpId="0" animBg="1"/>
      <p:bldP spid="189" grpId="1" animBg="1"/>
      <p:bldP spid="189" grpId="2" animBg="1"/>
      <p:bldP spid="189" grpId="3" animBg="1"/>
      <p:bldP spid="189" grpId="4" animBg="1"/>
      <p:bldP spid="189" grpId="5" animBg="1"/>
      <p:bldP spid="190" grpId="0" animBg="1"/>
      <p:bldP spid="190" grpId="1" animBg="1"/>
      <p:bldP spid="190" grpId="2" animBg="1"/>
      <p:bldP spid="190" grpId="3" animBg="1"/>
      <p:bldP spid="190" grpId="4" animBg="1"/>
      <p:bldP spid="190" grpId="5" animBg="1"/>
      <p:bldP spid="191" grpId="0" animBg="1"/>
      <p:bldP spid="191" grpId="1" animBg="1"/>
      <p:bldP spid="191" grpId="2" animBg="1"/>
      <p:bldP spid="191" grpId="3" animBg="1"/>
      <p:bldP spid="191" grpId="4" animBg="1"/>
      <p:bldP spid="191" grpId="5" animBg="1"/>
      <p:bldP spid="192" grpId="0" animBg="1"/>
      <p:bldP spid="192" grpId="1" animBg="1"/>
      <p:bldP spid="192" grpId="2" animBg="1"/>
      <p:bldP spid="192" grpId="3" animBg="1"/>
      <p:bldP spid="192" grpId="4" animBg="1"/>
      <p:bldP spid="192" grpId="5" animBg="1"/>
      <p:bldP spid="193" grpId="0" animBg="1"/>
      <p:bldP spid="193" grpId="1" animBg="1"/>
      <p:bldP spid="193" grpId="2" animBg="1"/>
      <p:bldP spid="193" grpId="3" animBg="1"/>
      <p:bldP spid="193" grpId="4" animBg="1"/>
      <p:bldP spid="193" grpId="5" animBg="1"/>
      <p:bldP spid="194" grpId="0" animBg="1"/>
      <p:bldP spid="194" grpId="1" animBg="1"/>
      <p:bldP spid="194" grpId="2" animBg="1"/>
      <p:bldP spid="194" grpId="3" animBg="1"/>
      <p:bldP spid="194" grpId="4" animBg="1"/>
      <p:bldP spid="194" grpId="5" animBg="1"/>
      <p:bldP spid="195" grpId="0" animBg="1"/>
      <p:bldP spid="195" grpId="1" animBg="1"/>
      <p:bldP spid="195" grpId="2" animBg="1"/>
      <p:bldP spid="195" grpId="3" animBg="1"/>
      <p:bldP spid="195" grpId="4" animBg="1"/>
      <p:bldP spid="195" grpId="5" animBg="1"/>
      <p:bldP spid="196" grpId="0" animBg="1"/>
      <p:bldP spid="196" grpId="1" animBg="1"/>
      <p:bldP spid="196" grpId="2" animBg="1"/>
      <p:bldP spid="196" grpId="3" animBg="1"/>
      <p:bldP spid="196" grpId="4" animBg="1"/>
      <p:bldP spid="196" grpId="5" animBg="1"/>
      <p:bldP spid="197" grpId="0" animBg="1"/>
      <p:bldP spid="197" grpId="1" animBg="1"/>
      <p:bldP spid="197" grpId="2" animBg="1"/>
      <p:bldP spid="197" grpId="3" animBg="1"/>
      <p:bldP spid="197" grpId="4" animBg="1"/>
      <p:bldP spid="197" grpId="5" animBg="1"/>
      <p:bldP spid="198" grpId="0" animBg="1"/>
      <p:bldP spid="198" grpId="1" animBg="1"/>
      <p:bldP spid="198" grpId="2" animBg="1"/>
      <p:bldP spid="198" grpId="3" animBg="1"/>
      <p:bldP spid="198" grpId="4" animBg="1"/>
      <p:bldP spid="198" grpId="5" animBg="1"/>
      <p:bldP spid="199" grpId="0" animBg="1"/>
      <p:bldP spid="199" grpId="1" animBg="1"/>
      <p:bldP spid="199" grpId="2" animBg="1"/>
      <p:bldP spid="199" grpId="3" animBg="1"/>
      <p:bldP spid="199" grpId="4" animBg="1"/>
      <p:bldP spid="199" grpId="5" animBg="1"/>
      <p:bldP spid="200" grpId="0" animBg="1"/>
      <p:bldP spid="200" grpId="1" animBg="1"/>
      <p:bldP spid="200" grpId="2" animBg="1"/>
      <p:bldP spid="200" grpId="3" animBg="1"/>
      <p:bldP spid="200" grpId="4" animBg="1"/>
      <p:bldP spid="200" grpId="5" animBg="1"/>
      <p:bldP spid="201" grpId="0" animBg="1"/>
      <p:bldP spid="201" grpId="1" animBg="1"/>
      <p:bldP spid="201" grpId="2" animBg="1"/>
      <p:bldP spid="201" grpId="3" animBg="1"/>
      <p:bldP spid="201" grpId="4" animBg="1"/>
      <p:bldP spid="201" grpId="5" animBg="1"/>
      <p:bldP spid="202" grpId="0" animBg="1"/>
      <p:bldP spid="202" grpId="1" animBg="1"/>
      <p:bldP spid="202" grpId="2" animBg="1"/>
      <p:bldP spid="202" grpId="3" animBg="1"/>
      <p:bldP spid="202" grpId="4" animBg="1"/>
      <p:bldP spid="202" grpId="5" animBg="1"/>
      <p:bldP spid="203" grpId="0" animBg="1"/>
      <p:bldP spid="203" grpId="1" animBg="1"/>
      <p:bldP spid="203" grpId="2" animBg="1"/>
      <p:bldP spid="203" grpId="3" animBg="1"/>
      <p:bldP spid="203" grpId="4" animBg="1"/>
      <p:bldP spid="203" grpId="5" animBg="1"/>
      <p:bldP spid="204" grpId="0" animBg="1"/>
      <p:bldP spid="204" grpId="1" animBg="1"/>
      <p:bldP spid="204" grpId="2" animBg="1"/>
      <p:bldP spid="204" grpId="3" animBg="1"/>
      <p:bldP spid="204" grpId="4" animBg="1"/>
      <p:bldP spid="204" grpId="5" animBg="1"/>
      <p:bldP spid="205" grpId="0" animBg="1"/>
      <p:bldP spid="205" grpId="1" animBg="1"/>
      <p:bldP spid="205" grpId="2" animBg="1"/>
      <p:bldP spid="205" grpId="3" animBg="1"/>
      <p:bldP spid="205" grpId="4" animBg="1"/>
      <p:bldP spid="205" grpId="5" animBg="1"/>
      <p:bldP spid="206" grpId="0" animBg="1"/>
      <p:bldP spid="206" grpId="1" animBg="1"/>
      <p:bldP spid="206" grpId="2" animBg="1"/>
      <p:bldP spid="206" grpId="3" animBg="1"/>
      <p:bldP spid="206" grpId="4" animBg="1"/>
      <p:bldP spid="206" grpId="5" animBg="1"/>
      <p:bldP spid="207" grpId="0" animBg="1"/>
      <p:bldP spid="207" grpId="1" animBg="1"/>
      <p:bldP spid="207" grpId="2" animBg="1"/>
      <p:bldP spid="207" grpId="3" animBg="1"/>
      <p:bldP spid="208" grpId="0" animBg="1"/>
      <p:bldP spid="208" grpId="1" animBg="1"/>
      <p:bldP spid="208" grpId="2" animBg="1"/>
      <p:bldP spid="208" grpId="3" animBg="1"/>
      <p:bldP spid="210" grpId="0" animBg="1"/>
      <p:bldP spid="210" grpId="1" animBg="1"/>
      <p:bldP spid="210" grpId="2" animBg="1"/>
      <p:bldP spid="210" grpId="3" animBg="1"/>
      <p:bldP spid="211" grpId="0" animBg="1"/>
      <p:bldP spid="211" grpId="1" animBg="1"/>
      <p:bldP spid="211" grpId="2" animBg="1"/>
      <p:bldP spid="211" grpId="3" animBg="1"/>
      <p:bldP spid="211" grpId="4" animBg="1"/>
      <p:bldP spid="211" grpId="5" animBg="1"/>
      <p:bldP spid="212" grpId="0" animBg="1"/>
      <p:bldP spid="212" grpId="1" animBg="1"/>
      <p:bldP spid="212" grpId="2" animBg="1"/>
      <p:bldP spid="212" grpId="3" animBg="1"/>
      <p:bldP spid="212" grpId="4" animBg="1"/>
      <p:bldP spid="212" grpId="5" animBg="1"/>
      <p:bldP spid="213" grpId="0" animBg="1"/>
      <p:bldP spid="213" grpId="1" animBg="1"/>
      <p:bldP spid="213" grpId="2" animBg="1"/>
      <p:bldP spid="213" grpId="3" animBg="1"/>
      <p:bldP spid="213" grpId="4" animBg="1"/>
      <p:bldP spid="213" grpId="5" animBg="1"/>
      <p:bldP spid="214" grpId="0" animBg="1"/>
      <p:bldP spid="214" grpId="1" animBg="1"/>
      <p:bldP spid="214" grpId="2" animBg="1"/>
      <p:bldP spid="214" grpId="3" animBg="1"/>
      <p:bldP spid="214" grpId="4" animBg="1"/>
      <p:bldP spid="214" grpId="5" animBg="1"/>
      <p:bldP spid="215" grpId="0" animBg="1"/>
      <p:bldP spid="215" grpId="1" animBg="1"/>
      <p:bldP spid="215" grpId="2" animBg="1"/>
      <p:bldP spid="215" grpId="3" animBg="1"/>
      <p:bldP spid="215" grpId="4" animBg="1"/>
      <p:bldP spid="215" grpId="5" animBg="1"/>
      <p:bldP spid="216" grpId="0" animBg="1"/>
      <p:bldP spid="216" grpId="1" animBg="1"/>
      <p:bldP spid="216" grpId="2" animBg="1"/>
      <p:bldP spid="216" grpId="3" animBg="1"/>
      <p:bldP spid="216" grpId="4" animBg="1"/>
      <p:bldP spid="216" grpId="5" animBg="1"/>
      <p:bldP spid="217" grpId="0" animBg="1"/>
      <p:bldP spid="217" grpId="1" animBg="1"/>
      <p:bldP spid="217" grpId="2" animBg="1"/>
      <p:bldP spid="217" grpId="3" animBg="1"/>
      <p:bldP spid="217" grpId="4" animBg="1"/>
      <p:bldP spid="217" grpId="5" animBg="1"/>
      <p:bldP spid="218" grpId="0" animBg="1"/>
      <p:bldP spid="218" grpId="1" animBg="1"/>
      <p:bldP spid="218" grpId="2" animBg="1"/>
      <p:bldP spid="218" grpId="3" animBg="1"/>
      <p:bldP spid="218" grpId="4" animBg="1"/>
      <p:bldP spid="218" grpId="5" animBg="1"/>
      <p:bldP spid="219" grpId="0" animBg="1"/>
      <p:bldP spid="219" grpId="1" animBg="1"/>
      <p:bldP spid="219" grpId="2" animBg="1"/>
      <p:bldP spid="219" grpId="3" animBg="1"/>
      <p:bldP spid="219" grpId="4" animBg="1"/>
      <p:bldP spid="219" grpId="5" animBg="1"/>
      <p:bldP spid="220" grpId="0" animBg="1"/>
      <p:bldP spid="220" grpId="1" animBg="1"/>
      <p:bldP spid="220" grpId="2" animBg="1"/>
      <p:bldP spid="220" grpId="3" animBg="1"/>
      <p:bldP spid="220" grpId="4" animBg="1"/>
      <p:bldP spid="220" grpId="5" animBg="1"/>
      <p:bldP spid="221" grpId="0" animBg="1"/>
      <p:bldP spid="221" grpId="1" animBg="1"/>
      <p:bldP spid="221" grpId="2" animBg="1"/>
      <p:bldP spid="221" grpId="3" animBg="1"/>
      <p:bldP spid="221" grpId="4" animBg="1"/>
      <p:bldP spid="221" grpId="5" animBg="1"/>
      <p:bldP spid="222" grpId="0" animBg="1"/>
      <p:bldP spid="222" grpId="1" animBg="1"/>
      <p:bldP spid="222" grpId="2" animBg="1"/>
      <p:bldP spid="222" grpId="3" animBg="1"/>
      <p:bldP spid="222" grpId="4" animBg="1"/>
      <p:bldP spid="222" grpId="5" animBg="1"/>
      <p:bldP spid="223" grpId="0" animBg="1"/>
      <p:bldP spid="223" grpId="1" animBg="1"/>
      <p:bldP spid="223" grpId="2" animBg="1"/>
      <p:bldP spid="223" grpId="3" animBg="1"/>
      <p:bldP spid="223" grpId="4" animBg="1"/>
      <p:bldP spid="223" grpId="5" animBg="1"/>
      <p:bldP spid="224" grpId="0" animBg="1"/>
      <p:bldP spid="224" grpId="1" animBg="1"/>
      <p:bldP spid="224" grpId="2" animBg="1"/>
      <p:bldP spid="224" grpId="3" animBg="1"/>
      <p:bldP spid="224" grpId="4" animBg="1"/>
      <p:bldP spid="224" grpId="5" animBg="1"/>
      <p:bldP spid="225" grpId="0" animBg="1"/>
      <p:bldP spid="225" grpId="1" animBg="1"/>
      <p:bldP spid="225" grpId="2" animBg="1"/>
      <p:bldP spid="225" grpId="3" animBg="1"/>
      <p:bldP spid="225" grpId="4" animBg="1"/>
      <p:bldP spid="225" grpId="5" animBg="1"/>
      <p:bldP spid="226" grpId="0" animBg="1"/>
      <p:bldP spid="226" grpId="1" animBg="1"/>
      <p:bldP spid="226" grpId="2" animBg="1"/>
      <p:bldP spid="226" grpId="3" animBg="1"/>
      <p:bldP spid="226" grpId="4" animBg="1"/>
      <p:bldP spid="226" grpId="5" animBg="1"/>
      <p:bldP spid="227" grpId="0" animBg="1"/>
      <p:bldP spid="227" grpId="1" animBg="1"/>
      <p:bldP spid="227" grpId="2" animBg="1"/>
      <p:bldP spid="227" grpId="3" animBg="1"/>
      <p:bldP spid="227" grpId="4" animBg="1"/>
      <p:bldP spid="227" grpId="5" animBg="1"/>
      <p:bldP spid="228" grpId="0" animBg="1"/>
      <p:bldP spid="228" grpId="1" animBg="1"/>
      <p:bldP spid="228" grpId="2" animBg="1"/>
      <p:bldP spid="228" grpId="3" animBg="1"/>
      <p:bldP spid="228" grpId="4" animBg="1"/>
      <p:bldP spid="228" grpId="5" animBg="1"/>
      <p:bldP spid="229" grpId="0" animBg="1"/>
      <p:bldP spid="229" grpId="1" animBg="1"/>
      <p:bldP spid="229" grpId="2" animBg="1"/>
      <p:bldP spid="229" grpId="3" animBg="1"/>
      <p:bldP spid="229" grpId="4" animBg="1"/>
      <p:bldP spid="229" grpId="5" animBg="1"/>
      <p:bldP spid="230" grpId="0" animBg="1"/>
      <p:bldP spid="230" grpId="1" animBg="1"/>
      <p:bldP spid="230" grpId="2" animBg="1"/>
      <p:bldP spid="230" grpId="3" animBg="1"/>
      <p:bldP spid="230" grpId="4" animBg="1"/>
      <p:bldP spid="230" grpId="5" animBg="1"/>
      <p:bldP spid="231" grpId="0" animBg="1"/>
      <p:bldP spid="231" grpId="1" animBg="1"/>
      <p:bldP spid="231" grpId="2" animBg="1"/>
      <p:bldP spid="231" grpId="3" animBg="1"/>
      <p:bldP spid="231" grpId="4" animBg="1"/>
      <p:bldP spid="231" grpId="5" animBg="1"/>
      <p:bldP spid="232" grpId="0" animBg="1"/>
      <p:bldP spid="232" grpId="1" animBg="1"/>
      <p:bldP spid="232" grpId="2" animBg="1"/>
      <p:bldP spid="232" grpId="3" animBg="1"/>
      <p:bldP spid="232" grpId="4" animBg="1"/>
      <p:bldP spid="232" grpId="5" animBg="1"/>
      <p:bldP spid="233" grpId="0" animBg="1"/>
      <p:bldP spid="233" grpId="1" animBg="1"/>
      <p:bldP spid="233" grpId="2" animBg="1"/>
      <p:bldP spid="233" grpId="3" animBg="1"/>
      <p:bldP spid="233" grpId="4" animBg="1"/>
      <p:bldP spid="233" grpId="5" animBg="1"/>
      <p:bldP spid="234" grpId="0" animBg="1"/>
      <p:bldP spid="234" grpId="1" animBg="1"/>
      <p:bldP spid="234" grpId="2" animBg="1"/>
      <p:bldP spid="234" grpId="3" animBg="1"/>
      <p:bldP spid="234" grpId="4" animBg="1"/>
      <p:bldP spid="234" grpId="5" animBg="1"/>
      <p:bldP spid="235" grpId="0" animBg="1"/>
      <p:bldP spid="235" grpId="1" animBg="1"/>
      <p:bldP spid="235" grpId="2" animBg="1"/>
      <p:bldP spid="235" grpId="3" animBg="1"/>
      <p:bldP spid="235" grpId="4" animBg="1"/>
      <p:bldP spid="235" grpId="5" animBg="1"/>
      <p:bldP spid="236" grpId="0" animBg="1"/>
      <p:bldP spid="236" grpId="1" animBg="1"/>
      <p:bldP spid="236" grpId="2" animBg="1"/>
      <p:bldP spid="236" grpId="3" animBg="1"/>
      <p:bldP spid="236" grpId="4" animBg="1"/>
      <p:bldP spid="236" grpId="5" animBg="1"/>
      <p:bldP spid="237" grpId="0" animBg="1"/>
      <p:bldP spid="237" grpId="1" animBg="1"/>
      <p:bldP spid="237" grpId="2" animBg="1"/>
      <p:bldP spid="237" grpId="3" animBg="1"/>
      <p:bldP spid="237" grpId="4" animBg="1"/>
      <p:bldP spid="237" grpId="5" animBg="1"/>
      <p:bldP spid="238" grpId="0" animBg="1"/>
      <p:bldP spid="238" grpId="1" animBg="1"/>
      <p:bldP spid="238" grpId="2" animBg="1"/>
      <p:bldP spid="238" grpId="3" animBg="1"/>
      <p:bldP spid="238" grpId="4" animBg="1"/>
      <p:bldP spid="238" grpId="5" animBg="1"/>
      <p:bldP spid="239" grpId="0" animBg="1"/>
      <p:bldP spid="239" grpId="1" animBg="1"/>
      <p:bldP spid="239" grpId="2" animBg="1"/>
      <p:bldP spid="239" grpId="3" animBg="1"/>
      <p:bldP spid="239" grpId="4" animBg="1"/>
      <p:bldP spid="239" grpId="5" animBg="1"/>
      <p:bldP spid="240" grpId="0" animBg="1"/>
      <p:bldP spid="240" grpId="1" animBg="1"/>
      <p:bldP spid="240" grpId="2" animBg="1"/>
      <p:bldP spid="240" grpId="3" animBg="1"/>
      <p:bldP spid="240" grpId="4" animBg="1"/>
      <p:bldP spid="240" grpId="5" animBg="1"/>
      <p:bldP spid="241" grpId="0" animBg="1"/>
      <p:bldP spid="241" grpId="1" animBg="1"/>
      <p:bldP spid="241" grpId="2" animBg="1"/>
      <p:bldP spid="241" grpId="3" animBg="1"/>
      <p:bldP spid="241" grpId="4" animBg="1"/>
      <p:bldP spid="241" grpId="5" animBg="1"/>
      <p:bldP spid="242" grpId="0" animBg="1"/>
      <p:bldP spid="242" grpId="1" animBg="1"/>
      <p:bldP spid="242" grpId="2" animBg="1"/>
      <p:bldP spid="242" grpId="3" animBg="1"/>
      <p:bldP spid="242" grpId="4" animBg="1"/>
      <p:bldP spid="242" grpId="5" animBg="1"/>
      <p:bldP spid="243" grpId="0" animBg="1"/>
      <p:bldP spid="243" grpId="1" animBg="1"/>
      <p:bldP spid="243" grpId="2" animBg="1"/>
      <p:bldP spid="243" grpId="3" animBg="1"/>
      <p:bldP spid="243" grpId="4" animBg="1"/>
      <p:bldP spid="243" grpId="5" animBg="1"/>
      <p:bldP spid="244" grpId="0" animBg="1"/>
      <p:bldP spid="244" grpId="1" animBg="1"/>
      <p:bldP spid="244" grpId="2" animBg="1"/>
      <p:bldP spid="244" grpId="3" animBg="1"/>
      <p:bldP spid="244" grpId="4" animBg="1"/>
      <p:bldP spid="244" grpId="5" animBg="1"/>
      <p:bldP spid="245" grpId="0" animBg="1"/>
      <p:bldP spid="245" grpId="1" animBg="1"/>
      <p:bldP spid="245" grpId="2" animBg="1"/>
      <p:bldP spid="245" grpId="3" animBg="1"/>
      <p:bldP spid="245" grpId="4" animBg="1"/>
      <p:bldP spid="245" grpId="5" animBg="1"/>
      <p:bldP spid="246" grpId="0" animBg="1"/>
      <p:bldP spid="246" grpId="1" animBg="1"/>
      <p:bldP spid="246" grpId="2" animBg="1"/>
      <p:bldP spid="246" grpId="3" animBg="1"/>
      <p:bldP spid="246" grpId="4" animBg="1"/>
      <p:bldP spid="246" grpId="5" animBg="1"/>
      <p:bldP spid="247" grpId="0" animBg="1"/>
      <p:bldP spid="247" grpId="1" animBg="1"/>
      <p:bldP spid="247" grpId="2" animBg="1"/>
      <p:bldP spid="247" grpId="3" animBg="1"/>
      <p:bldP spid="247" grpId="4" animBg="1"/>
      <p:bldP spid="247" grpId="5" animBg="1"/>
      <p:bldP spid="248" grpId="0" animBg="1"/>
      <p:bldP spid="248" grpId="1" animBg="1"/>
      <p:bldP spid="248" grpId="2" animBg="1"/>
      <p:bldP spid="248" grpId="3" animBg="1"/>
      <p:bldP spid="248" grpId="4" animBg="1"/>
      <p:bldP spid="248" grpId="5" animBg="1"/>
      <p:bldP spid="249" grpId="0" animBg="1"/>
      <p:bldP spid="249" grpId="1" animBg="1"/>
      <p:bldP spid="249" grpId="2" animBg="1"/>
      <p:bldP spid="249" grpId="3" animBg="1"/>
      <p:bldP spid="249" grpId="4" animBg="1"/>
      <p:bldP spid="249" grpId="5" animBg="1"/>
      <p:bldP spid="250" grpId="0" animBg="1"/>
      <p:bldP spid="250" grpId="1" animBg="1"/>
      <p:bldP spid="250" grpId="2" animBg="1"/>
      <p:bldP spid="250" grpId="3" animBg="1"/>
      <p:bldP spid="250" grpId="4" animBg="1"/>
      <p:bldP spid="250" grpId="5" animBg="1"/>
      <p:bldP spid="251" grpId="0" animBg="1"/>
      <p:bldP spid="251" grpId="1" animBg="1"/>
      <p:bldP spid="251" grpId="2" animBg="1"/>
      <p:bldP spid="251" grpId="3" animBg="1"/>
      <p:bldP spid="251" grpId="4" animBg="1"/>
      <p:bldP spid="251" grpId="5" animBg="1"/>
      <p:bldP spid="252" grpId="0" animBg="1"/>
      <p:bldP spid="252" grpId="1" animBg="1"/>
      <p:bldP spid="252" grpId="2" animBg="1"/>
      <p:bldP spid="252" grpId="3" animBg="1"/>
      <p:bldP spid="252" grpId="4" animBg="1"/>
      <p:bldP spid="252" grpId="5" animBg="1"/>
      <p:bldP spid="253" grpId="0" animBg="1"/>
      <p:bldP spid="253" grpId="1" animBg="1"/>
      <p:bldP spid="253" grpId="2" animBg="1"/>
      <p:bldP spid="253" grpId="3" animBg="1"/>
      <p:bldP spid="253" grpId="4" animBg="1"/>
      <p:bldP spid="253" grpId="5" animBg="1"/>
      <p:bldP spid="254" grpId="0" animBg="1"/>
      <p:bldP spid="254" grpId="1" animBg="1"/>
      <p:bldP spid="254" grpId="2" animBg="1"/>
      <p:bldP spid="254" grpId="3" animBg="1"/>
      <p:bldP spid="254" grpId="4" animBg="1"/>
      <p:bldP spid="254" grpId="5" animBg="1"/>
      <p:bldP spid="255" grpId="0" animBg="1"/>
      <p:bldP spid="255" grpId="1" animBg="1"/>
      <p:bldP spid="255" grpId="2" animBg="1"/>
      <p:bldP spid="255" grpId="3" animBg="1"/>
      <p:bldP spid="255" grpId="4" animBg="1"/>
      <p:bldP spid="255" grpId="5" animBg="1"/>
      <p:bldP spid="256" grpId="0" animBg="1"/>
      <p:bldP spid="256" grpId="1" animBg="1"/>
      <p:bldP spid="256" grpId="2" animBg="1"/>
      <p:bldP spid="256" grpId="3" animBg="1"/>
      <p:bldP spid="256" grpId="4" animBg="1"/>
      <p:bldP spid="256" grpId="5" animBg="1"/>
      <p:bldP spid="257" grpId="0" animBg="1"/>
      <p:bldP spid="257" grpId="1" animBg="1"/>
      <p:bldP spid="257" grpId="2" animBg="1"/>
      <p:bldP spid="257" grpId="3" animBg="1"/>
      <p:bldP spid="257" grpId="4" animBg="1"/>
      <p:bldP spid="257" grpId="5" animBg="1"/>
      <p:bldP spid="258" grpId="0" animBg="1"/>
      <p:bldP spid="258" grpId="1" animBg="1"/>
      <p:bldP spid="258" grpId="2" animBg="1"/>
      <p:bldP spid="258" grpId="3" animBg="1"/>
      <p:bldP spid="258" grpId="4" animBg="1"/>
      <p:bldP spid="258" grpId="5" animBg="1"/>
      <p:bldP spid="259" grpId="0" animBg="1"/>
      <p:bldP spid="259" grpId="1" animBg="1"/>
      <p:bldP spid="259" grpId="2" animBg="1"/>
      <p:bldP spid="259" grpId="3" animBg="1"/>
      <p:bldP spid="259" grpId="4" animBg="1"/>
      <p:bldP spid="259" grpId="5" animBg="1"/>
      <p:bldP spid="260" grpId="0" animBg="1"/>
      <p:bldP spid="260" grpId="1" animBg="1"/>
      <p:bldP spid="260" grpId="2" animBg="1"/>
      <p:bldP spid="260" grpId="3" animBg="1"/>
      <p:bldP spid="260" grpId="4" animBg="1"/>
      <p:bldP spid="260" grpId="5" animBg="1"/>
      <p:bldP spid="261" grpId="0" animBg="1"/>
      <p:bldP spid="261" grpId="1" animBg="1"/>
      <p:bldP spid="261" grpId="2" animBg="1"/>
      <p:bldP spid="261" grpId="3" animBg="1"/>
      <p:bldP spid="261" grpId="4" animBg="1"/>
      <p:bldP spid="261" grpId="5" animBg="1"/>
      <p:bldP spid="262" grpId="0" animBg="1"/>
      <p:bldP spid="262" grpId="1" animBg="1"/>
      <p:bldP spid="262" grpId="2" animBg="1"/>
      <p:bldP spid="262" grpId="3" animBg="1"/>
      <p:bldP spid="262" grpId="4" animBg="1"/>
      <p:bldP spid="262" grpId="5" animBg="1"/>
      <p:bldP spid="263" grpId="0" animBg="1"/>
      <p:bldP spid="263" grpId="1" animBg="1"/>
      <p:bldP spid="263" grpId="2" animBg="1"/>
      <p:bldP spid="263" grpId="3" animBg="1"/>
      <p:bldP spid="263" grpId="4" animBg="1"/>
      <p:bldP spid="263" grpId="5" animBg="1"/>
      <p:bldP spid="264" grpId="0" animBg="1"/>
      <p:bldP spid="264" grpId="1" animBg="1"/>
      <p:bldP spid="264" grpId="2" animBg="1"/>
      <p:bldP spid="264" grpId="3" animBg="1"/>
      <p:bldP spid="264" grpId="4" animBg="1"/>
      <p:bldP spid="264" grpId="5" animBg="1"/>
      <p:bldP spid="265" grpId="0" animBg="1"/>
      <p:bldP spid="265" grpId="1" animBg="1"/>
      <p:bldP spid="265" grpId="2" animBg="1"/>
      <p:bldP spid="265" grpId="3" animBg="1"/>
      <p:bldP spid="265" grpId="4" animBg="1"/>
      <p:bldP spid="265" grpId="5" animBg="1"/>
      <p:bldP spid="266" grpId="0" animBg="1"/>
      <p:bldP spid="266" grpId="1" animBg="1"/>
      <p:bldP spid="266" grpId="2" animBg="1"/>
      <p:bldP spid="266" grpId="3" animBg="1"/>
      <p:bldP spid="266" grpId="4" animBg="1"/>
      <p:bldP spid="266" grpId="5" animBg="1"/>
      <p:bldP spid="267" grpId="0" animBg="1"/>
      <p:bldP spid="267" grpId="1" animBg="1"/>
      <p:bldP spid="267" grpId="2" animBg="1"/>
      <p:bldP spid="267" grpId="3" animBg="1"/>
      <p:bldP spid="267" grpId="4" animBg="1"/>
      <p:bldP spid="267" grpId="5" animBg="1"/>
      <p:bldP spid="268" grpId="0" animBg="1"/>
      <p:bldP spid="268" grpId="1" animBg="1"/>
      <p:bldP spid="268" grpId="2" animBg="1"/>
      <p:bldP spid="268" grpId="3" animBg="1"/>
      <p:bldP spid="268" grpId="4" animBg="1"/>
      <p:bldP spid="268" grpId="5" animBg="1"/>
      <p:bldP spid="269" grpId="0" animBg="1"/>
      <p:bldP spid="269" grpId="1" animBg="1"/>
      <p:bldP spid="269" grpId="2" animBg="1"/>
      <p:bldP spid="269" grpId="3" animBg="1"/>
      <p:bldP spid="269" grpId="4" animBg="1"/>
      <p:bldP spid="269" grpId="5" animBg="1"/>
      <p:bldP spid="270" grpId="0" animBg="1"/>
      <p:bldP spid="270" grpId="1" animBg="1"/>
      <p:bldP spid="270" grpId="2" animBg="1"/>
      <p:bldP spid="270" grpId="3" animBg="1"/>
      <p:bldP spid="270" grpId="4" animBg="1"/>
      <p:bldP spid="270" grpId="5" animBg="1"/>
      <p:bldP spid="271" grpId="0" animBg="1"/>
      <p:bldP spid="271" grpId="1" animBg="1"/>
      <p:bldP spid="271" grpId="2" animBg="1"/>
      <p:bldP spid="271" grpId="3" animBg="1"/>
      <p:bldP spid="271" grpId="4" animBg="1"/>
      <p:bldP spid="271" grpId="5" animBg="1"/>
      <p:bldP spid="272" grpId="0" animBg="1"/>
      <p:bldP spid="272" grpId="1" animBg="1"/>
      <p:bldP spid="272" grpId="2" animBg="1"/>
      <p:bldP spid="272" grpId="3" animBg="1"/>
      <p:bldP spid="272" grpId="4" animBg="1"/>
      <p:bldP spid="272" grpId="5" animBg="1"/>
      <p:bldP spid="273" grpId="0" animBg="1"/>
      <p:bldP spid="273" grpId="1" animBg="1"/>
      <p:bldP spid="273" grpId="2" animBg="1"/>
      <p:bldP spid="273" grpId="3" animBg="1"/>
      <p:bldP spid="273" grpId="4" animBg="1"/>
      <p:bldP spid="273" grpId="5" animBg="1"/>
      <p:bldP spid="274" grpId="0" animBg="1"/>
      <p:bldP spid="274" grpId="1" animBg="1"/>
      <p:bldP spid="274" grpId="2" animBg="1"/>
      <p:bldP spid="274" grpId="3" animBg="1"/>
      <p:bldP spid="274" grpId="4" animBg="1"/>
      <p:bldP spid="274" grpId="5" animBg="1"/>
      <p:bldP spid="275" grpId="0" animBg="1"/>
      <p:bldP spid="275" grpId="1" animBg="1"/>
      <p:bldP spid="275" grpId="2" animBg="1"/>
      <p:bldP spid="275" grpId="3" animBg="1"/>
      <p:bldP spid="275" grpId="4" animBg="1"/>
      <p:bldP spid="275" grpId="5" animBg="1"/>
      <p:bldP spid="276" grpId="0" animBg="1"/>
      <p:bldP spid="276" grpId="1" animBg="1"/>
      <p:bldP spid="276" grpId="2" animBg="1"/>
      <p:bldP spid="276" grpId="3" animBg="1"/>
      <p:bldP spid="276" grpId="4" animBg="1"/>
      <p:bldP spid="276" grpId="5" animBg="1"/>
      <p:bldP spid="277" grpId="0" animBg="1"/>
      <p:bldP spid="277" grpId="1" animBg="1"/>
      <p:bldP spid="277" grpId="2" animBg="1"/>
      <p:bldP spid="277" grpId="3" animBg="1"/>
      <p:bldP spid="277" grpId="4" animBg="1"/>
      <p:bldP spid="277" grpId="5" animBg="1"/>
      <p:bldP spid="278" grpId="0" animBg="1"/>
      <p:bldP spid="278" grpId="1" animBg="1"/>
      <p:bldP spid="278" grpId="2" animBg="1"/>
      <p:bldP spid="278" grpId="3" animBg="1"/>
      <p:bldP spid="278" grpId="4" animBg="1"/>
      <p:bldP spid="278" grpId="5" animBg="1"/>
      <p:bldP spid="279" grpId="0" animBg="1"/>
      <p:bldP spid="279" grpId="1" animBg="1"/>
      <p:bldP spid="279" grpId="2" animBg="1"/>
      <p:bldP spid="279" grpId="3" animBg="1"/>
      <p:bldP spid="279" grpId="4" animBg="1"/>
      <p:bldP spid="279" grpId="5" animBg="1"/>
      <p:bldP spid="280" grpId="0" animBg="1"/>
      <p:bldP spid="280" grpId="1" animBg="1"/>
      <p:bldP spid="280" grpId="2" animBg="1"/>
      <p:bldP spid="280" grpId="3" animBg="1"/>
      <p:bldP spid="280" grpId="4" animBg="1"/>
      <p:bldP spid="280" grpId="5" animBg="1"/>
      <p:bldP spid="281" grpId="0" animBg="1"/>
      <p:bldP spid="281" grpId="1" animBg="1"/>
      <p:bldP spid="281" grpId="2" animBg="1"/>
      <p:bldP spid="281" grpId="3" animBg="1"/>
      <p:bldP spid="281" grpId="4" animBg="1"/>
      <p:bldP spid="281" grpId="5" animBg="1"/>
      <p:bldP spid="282" grpId="0" animBg="1"/>
      <p:bldP spid="282" grpId="1" animBg="1"/>
      <p:bldP spid="282" grpId="2" animBg="1"/>
      <p:bldP spid="282" grpId="3" animBg="1"/>
      <p:bldP spid="282" grpId="4" animBg="1"/>
      <p:bldP spid="282" grpId="5" animBg="1"/>
      <p:bldP spid="283" grpId="0" animBg="1"/>
      <p:bldP spid="283" grpId="1" animBg="1"/>
      <p:bldP spid="283" grpId="2" animBg="1"/>
      <p:bldP spid="283" grpId="3" animBg="1"/>
      <p:bldP spid="283" grpId="4" animBg="1"/>
      <p:bldP spid="283" grpId="5" animBg="1"/>
      <p:bldP spid="284" grpId="0" animBg="1"/>
      <p:bldP spid="284" grpId="1" animBg="1"/>
      <p:bldP spid="284" grpId="2" animBg="1"/>
      <p:bldP spid="284" grpId="3" animBg="1"/>
      <p:bldP spid="284" grpId="4" animBg="1"/>
      <p:bldP spid="284" grpId="5" animBg="1"/>
      <p:bldP spid="285" grpId="0" animBg="1"/>
      <p:bldP spid="285" grpId="1" animBg="1"/>
      <p:bldP spid="285" grpId="2" animBg="1"/>
      <p:bldP spid="285" grpId="3" animBg="1"/>
      <p:bldP spid="285" grpId="4" animBg="1"/>
      <p:bldP spid="285" grpId="5" animBg="1"/>
      <p:bldP spid="286" grpId="0" animBg="1"/>
      <p:bldP spid="286" grpId="1" animBg="1"/>
      <p:bldP spid="286" grpId="2" animBg="1"/>
      <p:bldP spid="286" grpId="3" animBg="1"/>
      <p:bldP spid="286" grpId="4" animBg="1"/>
      <p:bldP spid="286" grpId="5" animBg="1"/>
      <p:bldP spid="287" grpId="0" animBg="1"/>
      <p:bldP spid="287" grpId="1" animBg="1"/>
      <p:bldP spid="287" grpId="2" animBg="1"/>
      <p:bldP spid="287" grpId="3" animBg="1"/>
      <p:bldP spid="287" grpId="4" animBg="1"/>
      <p:bldP spid="287" grpId="5" animBg="1"/>
      <p:bldP spid="288" grpId="0" animBg="1"/>
      <p:bldP spid="288" grpId="1" animBg="1"/>
      <p:bldP spid="288" grpId="2" animBg="1"/>
      <p:bldP spid="288" grpId="3" animBg="1"/>
      <p:bldP spid="288" grpId="4" animBg="1"/>
      <p:bldP spid="288" grpId="5" animBg="1"/>
      <p:bldP spid="289" grpId="0" animBg="1"/>
      <p:bldP spid="289" grpId="1" animBg="1"/>
      <p:bldP spid="289" grpId="2" animBg="1"/>
      <p:bldP spid="289" grpId="3" animBg="1"/>
      <p:bldP spid="289" grpId="4" animBg="1"/>
      <p:bldP spid="289" grpId="5" animBg="1"/>
      <p:bldP spid="290" grpId="0" animBg="1"/>
      <p:bldP spid="290" grpId="1" animBg="1"/>
      <p:bldP spid="290" grpId="2" animBg="1"/>
      <p:bldP spid="290" grpId="3" animBg="1"/>
      <p:bldP spid="290" grpId="4" animBg="1"/>
      <p:bldP spid="290" grpId="5" animBg="1"/>
      <p:bldP spid="291" grpId="0" animBg="1"/>
      <p:bldP spid="291" grpId="1" animBg="1"/>
      <p:bldP spid="291" grpId="2" animBg="1"/>
      <p:bldP spid="291" grpId="3" animBg="1"/>
      <p:bldP spid="291" grpId="4" animBg="1"/>
      <p:bldP spid="291" grpId="5" animBg="1"/>
      <p:bldP spid="292" grpId="0" animBg="1"/>
      <p:bldP spid="292" grpId="1" animBg="1"/>
      <p:bldP spid="292" grpId="2" animBg="1"/>
      <p:bldP spid="292" grpId="3" animBg="1"/>
      <p:bldP spid="292" grpId="4" animBg="1"/>
      <p:bldP spid="292" grpId="5" animBg="1"/>
      <p:bldP spid="293" grpId="0" animBg="1"/>
      <p:bldP spid="293" grpId="1" animBg="1"/>
      <p:bldP spid="293" grpId="2" animBg="1"/>
      <p:bldP spid="293" grpId="3" animBg="1"/>
      <p:bldP spid="293" grpId="4" animBg="1"/>
      <p:bldP spid="293" grpId="5" animBg="1"/>
      <p:bldP spid="294" grpId="0" animBg="1"/>
      <p:bldP spid="294" grpId="1" animBg="1"/>
      <p:bldP spid="294" grpId="2" animBg="1"/>
      <p:bldP spid="294" grpId="3" animBg="1"/>
      <p:bldP spid="294" grpId="4" animBg="1"/>
      <p:bldP spid="294" grpId="5" animBg="1"/>
      <p:bldP spid="295" grpId="0" animBg="1"/>
      <p:bldP spid="295" grpId="1" animBg="1"/>
      <p:bldP spid="295" grpId="2" animBg="1"/>
      <p:bldP spid="295" grpId="3" animBg="1"/>
      <p:bldP spid="295" grpId="4" animBg="1"/>
      <p:bldP spid="295" grpId="5" animBg="1"/>
      <p:bldP spid="296" grpId="0" animBg="1"/>
      <p:bldP spid="296" grpId="1" animBg="1"/>
      <p:bldP spid="296" grpId="2" animBg="1"/>
      <p:bldP spid="296" grpId="3" animBg="1"/>
      <p:bldP spid="296" grpId="4" animBg="1"/>
      <p:bldP spid="296" grpId="5" animBg="1"/>
      <p:bldP spid="297" grpId="0" animBg="1"/>
      <p:bldP spid="297" grpId="1" animBg="1"/>
      <p:bldP spid="297" grpId="2" animBg="1"/>
      <p:bldP spid="297" grpId="3" animBg="1"/>
      <p:bldP spid="297" grpId="4" animBg="1"/>
      <p:bldP spid="297" grpId="5" animBg="1"/>
      <p:bldP spid="298" grpId="0" animBg="1"/>
      <p:bldP spid="298" grpId="1" animBg="1"/>
      <p:bldP spid="298" grpId="2" animBg="1"/>
      <p:bldP spid="298" grpId="3" animBg="1"/>
      <p:bldP spid="298" grpId="4" animBg="1"/>
      <p:bldP spid="298" grpId="5" animBg="1"/>
      <p:bldP spid="299" grpId="0" animBg="1"/>
      <p:bldP spid="299" grpId="1" animBg="1"/>
      <p:bldP spid="299" grpId="2" animBg="1"/>
      <p:bldP spid="299" grpId="3" animBg="1"/>
      <p:bldP spid="299" grpId="4" animBg="1"/>
      <p:bldP spid="299" grpId="5" animBg="1"/>
      <p:bldP spid="300" grpId="0" animBg="1"/>
      <p:bldP spid="300" grpId="1" animBg="1"/>
      <p:bldP spid="300" grpId="2" animBg="1"/>
      <p:bldP spid="300" grpId="3" animBg="1"/>
      <p:bldP spid="300" grpId="4" animBg="1"/>
      <p:bldP spid="300" grpId="5" animBg="1"/>
      <p:bldP spid="301" grpId="0" animBg="1"/>
      <p:bldP spid="301" grpId="1" animBg="1"/>
      <p:bldP spid="301" grpId="2" animBg="1"/>
      <p:bldP spid="301" grpId="3" animBg="1"/>
      <p:bldP spid="301" grpId="4" animBg="1"/>
      <p:bldP spid="301" grpId="5" animBg="1"/>
      <p:bldP spid="302" grpId="0" animBg="1"/>
      <p:bldP spid="302" grpId="1" animBg="1"/>
      <p:bldP spid="302" grpId="2" animBg="1"/>
      <p:bldP spid="302" grpId="3" animBg="1"/>
      <p:bldP spid="302" grpId="4" animBg="1"/>
      <p:bldP spid="302" grpId="5" animBg="1"/>
      <p:bldP spid="303" grpId="0" animBg="1"/>
      <p:bldP spid="303" grpId="1" animBg="1"/>
      <p:bldP spid="303" grpId="2" animBg="1"/>
      <p:bldP spid="303" grpId="3" animBg="1"/>
      <p:bldP spid="303" grpId="4" animBg="1"/>
      <p:bldP spid="303" grpId="5" animBg="1"/>
      <p:bldP spid="304" grpId="0" animBg="1"/>
      <p:bldP spid="304" grpId="1" animBg="1"/>
      <p:bldP spid="304" grpId="2" animBg="1"/>
      <p:bldP spid="304" grpId="3" animBg="1"/>
      <p:bldP spid="304" grpId="4" animBg="1"/>
      <p:bldP spid="304" grpId="5" animBg="1"/>
      <p:bldP spid="305" grpId="0" animBg="1"/>
      <p:bldP spid="305" grpId="1" animBg="1"/>
      <p:bldP spid="305" grpId="2" animBg="1"/>
      <p:bldP spid="305" grpId="3" animBg="1"/>
      <p:bldP spid="305" grpId="4" animBg="1"/>
      <p:bldP spid="305" grpId="5" animBg="1"/>
      <p:bldP spid="306" grpId="0" animBg="1"/>
      <p:bldP spid="306" grpId="1" animBg="1"/>
      <p:bldP spid="306" grpId="2" animBg="1"/>
      <p:bldP spid="306" grpId="3" animBg="1"/>
      <p:bldP spid="306" grpId="4" animBg="1"/>
      <p:bldP spid="306" grpId="5" animBg="1"/>
      <p:bldP spid="307" grpId="0" animBg="1"/>
      <p:bldP spid="307" grpId="1" animBg="1"/>
      <p:bldP spid="307" grpId="2" animBg="1"/>
      <p:bldP spid="307" grpId="3" animBg="1"/>
      <p:bldP spid="307" grpId="4" animBg="1"/>
      <p:bldP spid="307" grpId="5" animBg="1"/>
      <p:bldP spid="308" grpId="0" animBg="1"/>
      <p:bldP spid="308" grpId="1" animBg="1"/>
      <p:bldP spid="308" grpId="2" animBg="1"/>
      <p:bldP spid="308" grpId="3" animBg="1"/>
      <p:bldP spid="308" grpId="4" animBg="1"/>
      <p:bldP spid="308" grpId="5" animBg="1"/>
      <p:bldP spid="309" grpId="0" animBg="1"/>
      <p:bldP spid="309" grpId="1" animBg="1"/>
      <p:bldP spid="309" grpId="2" animBg="1"/>
      <p:bldP spid="309" grpId="3" animBg="1"/>
      <p:bldP spid="310" grpId="0" animBg="1"/>
      <p:bldP spid="310" grpId="1" animBg="1"/>
      <p:bldP spid="310" grpId="2" animBg="1"/>
      <p:bldP spid="310" grpId="3" animBg="1"/>
      <p:bldP spid="312" grpId="0" animBg="1"/>
      <p:bldP spid="312" grpId="1" animBg="1"/>
      <p:bldP spid="312" grpId="2" animBg="1"/>
      <p:bldP spid="312" grpId="3" animBg="1"/>
      <p:bldP spid="313" grpId="0" animBg="1"/>
      <p:bldP spid="313" grpId="1" animBg="1"/>
      <p:bldP spid="313" grpId="2" animBg="1"/>
      <p:bldP spid="313" grpId="3" animBg="1"/>
      <p:bldP spid="313" grpId="4" animBg="1"/>
      <p:bldP spid="313" grpId="5" animBg="1"/>
      <p:bldP spid="314" grpId="0" animBg="1"/>
      <p:bldP spid="314" grpId="1" animBg="1"/>
      <p:bldP spid="314" grpId="2" animBg="1"/>
      <p:bldP spid="314" grpId="3" animBg="1"/>
      <p:bldP spid="314" grpId="4" animBg="1"/>
      <p:bldP spid="314" grpId="5" animBg="1"/>
      <p:bldP spid="315" grpId="0" animBg="1"/>
      <p:bldP spid="315" grpId="1" animBg="1"/>
      <p:bldP spid="315" grpId="2" animBg="1"/>
      <p:bldP spid="315" grpId="3" animBg="1"/>
      <p:bldP spid="315" grpId="4" animBg="1"/>
      <p:bldP spid="315" grpId="5" animBg="1"/>
      <p:bldP spid="316" grpId="0" animBg="1"/>
      <p:bldP spid="316" grpId="1" animBg="1"/>
      <p:bldP spid="316" grpId="2" animBg="1"/>
      <p:bldP spid="316" grpId="3" animBg="1"/>
      <p:bldP spid="316" grpId="4" animBg="1"/>
      <p:bldP spid="316" grpId="5" animBg="1"/>
      <p:bldP spid="317" grpId="0" animBg="1"/>
      <p:bldP spid="317" grpId="1" animBg="1"/>
      <p:bldP spid="317" grpId="2" animBg="1"/>
      <p:bldP spid="317" grpId="3" animBg="1"/>
      <p:bldP spid="317" grpId="4" animBg="1"/>
      <p:bldP spid="317" grpId="5" animBg="1"/>
      <p:bldP spid="318" grpId="0" animBg="1"/>
      <p:bldP spid="318" grpId="1" animBg="1"/>
      <p:bldP spid="318" grpId="2" animBg="1"/>
      <p:bldP spid="318" grpId="3" animBg="1"/>
      <p:bldP spid="318" grpId="4" animBg="1"/>
      <p:bldP spid="318" grpId="5" animBg="1"/>
      <p:bldP spid="319" grpId="0" animBg="1"/>
      <p:bldP spid="319" grpId="1" animBg="1"/>
      <p:bldP spid="319" grpId="2" animBg="1"/>
      <p:bldP spid="319" grpId="3" animBg="1"/>
      <p:bldP spid="319" grpId="4" animBg="1"/>
      <p:bldP spid="319" grpId="5" animBg="1"/>
      <p:bldP spid="320" grpId="0" animBg="1"/>
      <p:bldP spid="320" grpId="1" animBg="1"/>
      <p:bldP spid="320" grpId="2" animBg="1"/>
      <p:bldP spid="320" grpId="3" animBg="1"/>
      <p:bldP spid="320" grpId="4" animBg="1"/>
      <p:bldP spid="320" grpId="5" animBg="1"/>
      <p:bldP spid="321" grpId="0" animBg="1"/>
      <p:bldP spid="321" grpId="1" animBg="1"/>
      <p:bldP spid="321" grpId="2" animBg="1"/>
      <p:bldP spid="321" grpId="3" animBg="1"/>
      <p:bldP spid="321" grpId="4" animBg="1"/>
      <p:bldP spid="321" grpId="5" animBg="1"/>
      <p:bldP spid="322" grpId="0" animBg="1"/>
      <p:bldP spid="322" grpId="1" animBg="1"/>
      <p:bldP spid="322" grpId="2" animBg="1"/>
      <p:bldP spid="322" grpId="3" animBg="1"/>
      <p:bldP spid="322" grpId="4" animBg="1"/>
      <p:bldP spid="322" grpId="5" animBg="1"/>
      <p:bldP spid="323" grpId="0" animBg="1"/>
      <p:bldP spid="323" grpId="1" animBg="1"/>
      <p:bldP spid="323" grpId="2" animBg="1"/>
      <p:bldP spid="323" grpId="3" animBg="1"/>
      <p:bldP spid="323" grpId="4" animBg="1"/>
      <p:bldP spid="323" grpId="5" animBg="1"/>
      <p:bldP spid="324" grpId="0" animBg="1"/>
      <p:bldP spid="324" grpId="1" animBg="1"/>
      <p:bldP spid="324" grpId="2" animBg="1"/>
      <p:bldP spid="324" grpId="3" animBg="1"/>
      <p:bldP spid="324" grpId="4" animBg="1"/>
      <p:bldP spid="324" grpId="5" animBg="1"/>
      <p:bldP spid="325" grpId="0" animBg="1"/>
      <p:bldP spid="325" grpId="1" animBg="1"/>
      <p:bldP spid="325" grpId="2" animBg="1"/>
      <p:bldP spid="325" grpId="3" animBg="1"/>
      <p:bldP spid="325" grpId="4" animBg="1"/>
      <p:bldP spid="325" grpId="5" animBg="1"/>
      <p:bldP spid="326" grpId="0" animBg="1"/>
      <p:bldP spid="326" grpId="1" animBg="1"/>
      <p:bldP spid="326" grpId="2" animBg="1"/>
      <p:bldP spid="326" grpId="3" animBg="1"/>
      <p:bldP spid="326" grpId="4" animBg="1"/>
      <p:bldP spid="326" grpId="5" animBg="1"/>
      <p:bldP spid="327" grpId="0" animBg="1"/>
      <p:bldP spid="327" grpId="1" animBg="1"/>
      <p:bldP spid="327" grpId="2" animBg="1"/>
      <p:bldP spid="327" grpId="3" animBg="1"/>
      <p:bldP spid="327" grpId="4" animBg="1"/>
      <p:bldP spid="327" grpId="5" animBg="1"/>
      <p:bldP spid="328" grpId="0" animBg="1"/>
      <p:bldP spid="328" grpId="1" animBg="1"/>
      <p:bldP spid="328" grpId="2" animBg="1"/>
      <p:bldP spid="328" grpId="3" animBg="1"/>
      <p:bldP spid="328" grpId="4" animBg="1"/>
      <p:bldP spid="328" grpId="5" animBg="1"/>
      <p:bldP spid="329" grpId="0" animBg="1"/>
      <p:bldP spid="329" grpId="1" animBg="1"/>
      <p:bldP spid="329" grpId="2" animBg="1"/>
      <p:bldP spid="329" grpId="3" animBg="1"/>
      <p:bldP spid="329" grpId="4" animBg="1"/>
      <p:bldP spid="329" grpId="5" animBg="1"/>
      <p:bldP spid="330" grpId="0" animBg="1"/>
      <p:bldP spid="330" grpId="1" animBg="1"/>
      <p:bldP spid="330" grpId="2" animBg="1"/>
      <p:bldP spid="330" grpId="3" animBg="1"/>
      <p:bldP spid="330" grpId="4" animBg="1"/>
      <p:bldP spid="330" grpId="5" animBg="1"/>
      <p:bldP spid="331" grpId="0" animBg="1"/>
      <p:bldP spid="331" grpId="1" animBg="1"/>
      <p:bldP spid="331" grpId="2" animBg="1"/>
      <p:bldP spid="331" grpId="3" animBg="1"/>
      <p:bldP spid="331" grpId="4" animBg="1"/>
      <p:bldP spid="331" grpId="5" animBg="1"/>
      <p:bldP spid="332" grpId="0" animBg="1"/>
      <p:bldP spid="332" grpId="1" animBg="1"/>
      <p:bldP spid="332" grpId="2" animBg="1"/>
      <p:bldP spid="332" grpId="3" animBg="1"/>
      <p:bldP spid="332" grpId="4" animBg="1"/>
      <p:bldP spid="332" grpId="5" animBg="1"/>
      <p:bldP spid="333" grpId="0" animBg="1"/>
      <p:bldP spid="333" grpId="1" animBg="1"/>
      <p:bldP spid="333" grpId="2" animBg="1"/>
      <p:bldP spid="333" grpId="3" animBg="1"/>
      <p:bldP spid="333" grpId="4" animBg="1"/>
      <p:bldP spid="333" grpId="5" animBg="1"/>
      <p:bldP spid="334" grpId="0" animBg="1"/>
      <p:bldP spid="334" grpId="1" animBg="1"/>
      <p:bldP spid="334" grpId="2" animBg="1"/>
      <p:bldP spid="334" grpId="3" animBg="1"/>
      <p:bldP spid="334" grpId="4" animBg="1"/>
      <p:bldP spid="334" grpId="5" animBg="1"/>
      <p:bldP spid="335" grpId="0" animBg="1"/>
      <p:bldP spid="335" grpId="1" animBg="1"/>
      <p:bldP spid="335" grpId="2" animBg="1"/>
      <p:bldP spid="335" grpId="3" animBg="1"/>
      <p:bldP spid="335" grpId="4" animBg="1"/>
      <p:bldP spid="335" grpId="5" animBg="1"/>
      <p:bldP spid="336" grpId="0" animBg="1"/>
      <p:bldP spid="336" grpId="1" animBg="1"/>
      <p:bldP spid="336" grpId="2" animBg="1"/>
      <p:bldP spid="336" grpId="3" animBg="1"/>
      <p:bldP spid="336" grpId="4" animBg="1"/>
      <p:bldP spid="336" grpId="5" animBg="1"/>
      <p:bldP spid="337" grpId="0" animBg="1"/>
      <p:bldP spid="337" grpId="1" animBg="1"/>
      <p:bldP spid="337" grpId="2" animBg="1"/>
      <p:bldP spid="337" grpId="3" animBg="1"/>
      <p:bldP spid="337" grpId="4" animBg="1"/>
      <p:bldP spid="337" grpId="5" animBg="1"/>
      <p:bldP spid="338" grpId="0" animBg="1"/>
      <p:bldP spid="338" grpId="1" animBg="1"/>
      <p:bldP spid="338" grpId="2" animBg="1"/>
      <p:bldP spid="338" grpId="3" animBg="1"/>
      <p:bldP spid="338" grpId="4" animBg="1"/>
      <p:bldP spid="338" grpId="5" animBg="1"/>
      <p:bldP spid="339" grpId="0" animBg="1"/>
      <p:bldP spid="339" grpId="1" animBg="1"/>
      <p:bldP spid="339" grpId="2" animBg="1"/>
      <p:bldP spid="339" grpId="3" animBg="1"/>
      <p:bldP spid="339" grpId="4" animBg="1"/>
      <p:bldP spid="339" grpId="5" animBg="1"/>
      <p:bldP spid="340" grpId="0" animBg="1"/>
      <p:bldP spid="340" grpId="1" animBg="1"/>
      <p:bldP spid="340" grpId="2" animBg="1"/>
      <p:bldP spid="340" grpId="3" animBg="1"/>
      <p:bldP spid="340" grpId="4" animBg="1"/>
      <p:bldP spid="340" grpId="5" animBg="1"/>
      <p:bldP spid="341" grpId="0" animBg="1"/>
      <p:bldP spid="341" grpId="1" animBg="1"/>
      <p:bldP spid="341" grpId="2" animBg="1"/>
      <p:bldP spid="341" grpId="3" animBg="1"/>
      <p:bldP spid="341" grpId="4" animBg="1"/>
      <p:bldP spid="341" grpId="5" animBg="1"/>
      <p:bldP spid="342" grpId="0" animBg="1"/>
      <p:bldP spid="342" grpId="1" animBg="1"/>
      <p:bldP spid="342" grpId="2" animBg="1"/>
      <p:bldP spid="342" grpId="3" animBg="1"/>
      <p:bldP spid="342" grpId="4" animBg="1"/>
      <p:bldP spid="342" grpId="5" animBg="1"/>
      <p:bldP spid="343" grpId="0" animBg="1"/>
      <p:bldP spid="343" grpId="1" animBg="1"/>
      <p:bldP spid="343" grpId="2" animBg="1"/>
      <p:bldP spid="343" grpId="3" animBg="1"/>
      <p:bldP spid="343" grpId="4" animBg="1"/>
      <p:bldP spid="343" grpId="5" animBg="1"/>
      <p:bldP spid="344" grpId="0" animBg="1"/>
      <p:bldP spid="344" grpId="1" animBg="1"/>
      <p:bldP spid="344" grpId="2" animBg="1"/>
      <p:bldP spid="344" grpId="3" animBg="1"/>
      <p:bldP spid="344" grpId="4" animBg="1"/>
      <p:bldP spid="344" grpId="5" animBg="1"/>
      <p:bldP spid="345" grpId="0" animBg="1"/>
      <p:bldP spid="345" grpId="1" animBg="1"/>
      <p:bldP spid="345" grpId="2" animBg="1"/>
      <p:bldP spid="345" grpId="3" animBg="1"/>
      <p:bldP spid="345" grpId="4" animBg="1"/>
      <p:bldP spid="345" grpId="5" animBg="1"/>
      <p:bldP spid="346" grpId="0" animBg="1"/>
      <p:bldP spid="346" grpId="1" animBg="1"/>
      <p:bldP spid="346" grpId="2" animBg="1"/>
      <p:bldP spid="346" grpId="3" animBg="1"/>
      <p:bldP spid="346" grpId="4" animBg="1"/>
      <p:bldP spid="346" grpId="5" animBg="1"/>
      <p:bldP spid="347" grpId="0" animBg="1"/>
      <p:bldP spid="347" grpId="1" animBg="1"/>
      <p:bldP spid="347" grpId="2" animBg="1"/>
      <p:bldP spid="347" grpId="3" animBg="1"/>
      <p:bldP spid="347" grpId="4" animBg="1"/>
      <p:bldP spid="347" grpId="5" animBg="1"/>
      <p:bldP spid="348" grpId="0" animBg="1"/>
      <p:bldP spid="348" grpId="1" animBg="1"/>
      <p:bldP spid="348" grpId="2" animBg="1"/>
      <p:bldP spid="348" grpId="3" animBg="1"/>
      <p:bldP spid="348" grpId="4" animBg="1"/>
      <p:bldP spid="348" grpId="5" animBg="1"/>
      <p:bldP spid="349" grpId="0" animBg="1"/>
      <p:bldP spid="349" grpId="1" animBg="1"/>
      <p:bldP spid="349" grpId="2" animBg="1"/>
      <p:bldP spid="349" grpId="3" animBg="1"/>
      <p:bldP spid="349" grpId="4" animBg="1"/>
      <p:bldP spid="349" grpId="5" animBg="1"/>
      <p:bldP spid="350" grpId="0" animBg="1"/>
      <p:bldP spid="350" grpId="1" animBg="1"/>
      <p:bldP spid="350" grpId="2" animBg="1"/>
      <p:bldP spid="350" grpId="3" animBg="1"/>
      <p:bldP spid="350" grpId="4" animBg="1"/>
      <p:bldP spid="350" grpId="5" animBg="1"/>
      <p:bldP spid="351" grpId="0" animBg="1"/>
      <p:bldP spid="351" grpId="1" animBg="1"/>
      <p:bldP spid="351" grpId="2" animBg="1"/>
      <p:bldP spid="351" grpId="3" animBg="1"/>
      <p:bldP spid="351" grpId="4" animBg="1"/>
      <p:bldP spid="351" grpId="5" animBg="1"/>
      <p:bldP spid="352" grpId="0" animBg="1"/>
      <p:bldP spid="352" grpId="1" animBg="1"/>
      <p:bldP spid="352" grpId="2" animBg="1"/>
      <p:bldP spid="352" grpId="3" animBg="1"/>
      <p:bldP spid="352" grpId="4" animBg="1"/>
      <p:bldP spid="352" grpId="5" animBg="1"/>
      <p:bldP spid="353" grpId="0" animBg="1"/>
      <p:bldP spid="353" grpId="1" animBg="1"/>
      <p:bldP spid="353" grpId="2" animBg="1"/>
      <p:bldP spid="353" grpId="3" animBg="1"/>
      <p:bldP spid="353" grpId="4" animBg="1"/>
      <p:bldP spid="353" grpId="5" animBg="1"/>
      <p:bldP spid="354" grpId="0" animBg="1"/>
      <p:bldP spid="354" grpId="1" animBg="1"/>
      <p:bldP spid="354" grpId="2" animBg="1"/>
      <p:bldP spid="354" grpId="3" animBg="1"/>
      <p:bldP spid="354" grpId="4" animBg="1"/>
      <p:bldP spid="354" grpId="5" animBg="1"/>
      <p:bldP spid="355" grpId="0" animBg="1"/>
      <p:bldP spid="355" grpId="1" animBg="1"/>
      <p:bldP spid="355" grpId="2" animBg="1"/>
      <p:bldP spid="355" grpId="3" animBg="1"/>
      <p:bldP spid="355" grpId="4" animBg="1"/>
      <p:bldP spid="355" grpId="5" animBg="1"/>
      <p:bldP spid="356" grpId="0" animBg="1"/>
      <p:bldP spid="356" grpId="1" animBg="1"/>
      <p:bldP spid="356" grpId="2" animBg="1"/>
      <p:bldP spid="356" grpId="3" animBg="1"/>
      <p:bldP spid="356" grpId="4" animBg="1"/>
      <p:bldP spid="356" grpId="5" animBg="1"/>
      <p:bldP spid="357" grpId="0" animBg="1"/>
      <p:bldP spid="357" grpId="1" animBg="1"/>
      <p:bldP spid="357" grpId="2" animBg="1"/>
      <p:bldP spid="357" grpId="3" animBg="1"/>
      <p:bldP spid="357" grpId="4" animBg="1"/>
      <p:bldP spid="357" grpId="5" animBg="1"/>
      <p:bldP spid="358" grpId="0" animBg="1"/>
      <p:bldP spid="358" grpId="1" animBg="1"/>
      <p:bldP spid="358" grpId="2" animBg="1"/>
      <p:bldP spid="358" grpId="3" animBg="1"/>
      <p:bldP spid="358" grpId="4" animBg="1"/>
      <p:bldP spid="358" grpId="5" animBg="1"/>
      <p:bldP spid="359" grpId="0" animBg="1"/>
      <p:bldP spid="359" grpId="1" animBg="1"/>
      <p:bldP spid="359" grpId="2" animBg="1"/>
      <p:bldP spid="359" grpId="3" animBg="1"/>
      <p:bldP spid="359" grpId="4" animBg="1"/>
      <p:bldP spid="359" grpId="5" animBg="1"/>
      <p:bldP spid="360" grpId="0" animBg="1"/>
      <p:bldP spid="360" grpId="1" animBg="1"/>
      <p:bldP spid="360" grpId="2" animBg="1"/>
      <p:bldP spid="360" grpId="3" animBg="1"/>
      <p:bldP spid="360" grpId="4" animBg="1"/>
      <p:bldP spid="360" grpId="5" animBg="1"/>
      <p:bldP spid="361" grpId="0" animBg="1"/>
      <p:bldP spid="361" grpId="1" animBg="1"/>
      <p:bldP spid="361" grpId="2" animBg="1"/>
      <p:bldP spid="361" grpId="3" animBg="1"/>
      <p:bldP spid="361" grpId="4" animBg="1"/>
      <p:bldP spid="361" grpId="5" animBg="1"/>
      <p:bldP spid="362" grpId="0" animBg="1"/>
      <p:bldP spid="362" grpId="1" animBg="1"/>
      <p:bldP spid="362" grpId="2" animBg="1"/>
      <p:bldP spid="362" grpId="3" animBg="1"/>
      <p:bldP spid="362" grpId="4" animBg="1"/>
      <p:bldP spid="362" grpId="5" animBg="1"/>
      <p:bldP spid="363" grpId="0" animBg="1"/>
      <p:bldP spid="363" grpId="1" animBg="1"/>
      <p:bldP spid="363" grpId="2" animBg="1"/>
      <p:bldP spid="363" grpId="3" animBg="1"/>
      <p:bldP spid="363" grpId="4" animBg="1"/>
      <p:bldP spid="363" grpId="5" animBg="1"/>
      <p:bldP spid="364" grpId="0" animBg="1"/>
      <p:bldP spid="364" grpId="1" animBg="1"/>
      <p:bldP spid="364" grpId="2" animBg="1"/>
      <p:bldP spid="364" grpId="3" animBg="1"/>
      <p:bldP spid="364" grpId="4" animBg="1"/>
      <p:bldP spid="364" grpId="5" animBg="1"/>
      <p:bldP spid="365" grpId="0" animBg="1"/>
      <p:bldP spid="365" grpId="1" animBg="1"/>
      <p:bldP spid="365" grpId="2" animBg="1"/>
      <p:bldP spid="365" grpId="3" animBg="1"/>
      <p:bldP spid="365" grpId="4" animBg="1"/>
      <p:bldP spid="365" grpId="5" animBg="1"/>
      <p:bldP spid="366" grpId="0" animBg="1"/>
      <p:bldP spid="366" grpId="1" animBg="1"/>
      <p:bldP spid="366" grpId="2" animBg="1"/>
      <p:bldP spid="366" grpId="3" animBg="1"/>
      <p:bldP spid="366" grpId="4" animBg="1"/>
      <p:bldP spid="366" grpId="5" animBg="1"/>
      <p:bldP spid="367" grpId="0" animBg="1"/>
      <p:bldP spid="367" grpId="1" animBg="1"/>
      <p:bldP spid="367" grpId="2" animBg="1"/>
      <p:bldP spid="367" grpId="3" animBg="1"/>
      <p:bldP spid="367" grpId="4" animBg="1"/>
      <p:bldP spid="367" grpId="5" animBg="1"/>
      <p:bldP spid="368" grpId="0" animBg="1"/>
      <p:bldP spid="368" grpId="1" animBg="1"/>
      <p:bldP spid="368" grpId="2" animBg="1"/>
      <p:bldP spid="368" grpId="3" animBg="1"/>
      <p:bldP spid="368" grpId="4" animBg="1"/>
      <p:bldP spid="368" grpId="5" animBg="1"/>
      <p:bldP spid="369" grpId="0" animBg="1"/>
      <p:bldP spid="369" grpId="1" animBg="1"/>
      <p:bldP spid="369" grpId="2" animBg="1"/>
      <p:bldP spid="369" grpId="3" animBg="1"/>
      <p:bldP spid="369" grpId="4" animBg="1"/>
      <p:bldP spid="369" grpId="5" animBg="1"/>
      <p:bldP spid="370" grpId="0" animBg="1"/>
      <p:bldP spid="370" grpId="1" animBg="1"/>
      <p:bldP spid="370" grpId="2" animBg="1"/>
      <p:bldP spid="370" grpId="3" animBg="1"/>
      <p:bldP spid="370" grpId="4" animBg="1"/>
      <p:bldP spid="370" grpId="5" animBg="1"/>
      <p:bldP spid="371" grpId="0" animBg="1"/>
      <p:bldP spid="371" grpId="1" animBg="1"/>
      <p:bldP spid="371" grpId="2" animBg="1"/>
      <p:bldP spid="371" grpId="3" animBg="1"/>
      <p:bldP spid="371" grpId="4" animBg="1"/>
      <p:bldP spid="371" grpId="5" animBg="1"/>
      <p:bldP spid="372" grpId="0" animBg="1"/>
      <p:bldP spid="372" grpId="1" animBg="1"/>
      <p:bldP spid="372" grpId="2" animBg="1"/>
      <p:bldP spid="372" grpId="3" animBg="1"/>
      <p:bldP spid="372" grpId="4" animBg="1"/>
      <p:bldP spid="372" grpId="5" animBg="1"/>
      <p:bldP spid="373" grpId="0" animBg="1"/>
      <p:bldP spid="373" grpId="1" animBg="1"/>
      <p:bldP spid="373" grpId="2" animBg="1"/>
      <p:bldP spid="373" grpId="3" animBg="1"/>
      <p:bldP spid="373" grpId="4" animBg="1"/>
      <p:bldP spid="373" grpId="5" animBg="1"/>
      <p:bldP spid="374" grpId="0" animBg="1"/>
      <p:bldP spid="374" grpId="1" animBg="1"/>
      <p:bldP spid="374" grpId="2" animBg="1"/>
      <p:bldP spid="374" grpId="3" animBg="1"/>
      <p:bldP spid="374" grpId="4" animBg="1"/>
      <p:bldP spid="374" grpId="5" animBg="1"/>
      <p:bldP spid="375" grpId="0" animBg="1"/>
      <p:bldP spid="375" grpId="1" animBg="1"/>
      <p:bldP spid="375" grpId="2" animBg="1"/>
      <p:bldP spid="375" grpId="3" animBg="1"/>
      <p:bldP spid="375" grpId="4" animBg="1"/>
      <p:bldP spid="375" grpId="5" animBg="1"/>
      <p:bldP spid="376" grpId="0" animBg="1"/>
      <p:bldP spid="376" grpId="1" animBg="1"/>
      <p:bldP spid="376" grpId="2" animBg="1"/>
      <p:bldP spid="376" grpId="3" animBg="1"/>
      <p:bldP spid="376" grpId="4" animBg="1"/>
      <p:bldP spid="376" grpId="5" animBg="1"/>
      <p:bldP spid="377" grpId="0" animBg="1"/>
      <p:bldP spid="377" grpId="1" animBg="1"/>
      <p:bldP spid="377" grpId="2" animBg="1"/>
      <p:bldP spid="377" grpId="3" animBg="1"/>
      <p:bldP spid="377" grpId="4" animBg="1"/>
      <p:bldP spid="377" grpId="5" animBg="1"/>
      <p:bldP spid="378" grpId="0" animBg="1"/>
      <p:bldP spid="378" grpId="1" animBg="1"/>
      <p:bldP spid="378" grpId="2" animBg="1"/>
      <p:bldP spid="378" grpId="3" animBg="1"/>
      <p:bldP spid="378" grpId="4" animBg="1"/>
      <p:bldP spid="378" grpId="5" animBg="1"/>
      <p:bldP spid="379" grpId="0" animBg="1"/>
      <p:bldP spid="379" grpId="1" animBg="1"/>
      <p:bldP spid="379" grpId="2" animBg="1"/>
      <p:bldP spid="379" grpId="3" animBg="1"/>
      <p:bldP spid="379" grpId="4" animBg="1"/>
      <p:bldP spid="379" grpId="5" animBg="1"/>
      <p:bldP spid="380" grpId="0" animBg="1"/>
      <p:bldP spid="380" grpId="1" animBg="1"/>
      <p:bldP spid="380" grpId="2" animBg="1"/>
      <p:bldP spid="380" grpId="3" animBg="1"/>
      <p:bldP spid="380" grpId="4" animBg="1"/>
      <p:bldP spid="380" grpId="5" animBg="1"/>
      <p:bldP spid="381" grpId="0" animBg="1"/>
      <p:bldP spid="381" grpId="1" animBg="1"/>
      <p:bldP spid="381" grpId="2" animBg="1"/>
      <p:bldP spid="381" grpId="3" animBg="1"/>
      <p:bldP spid="381" grpId="4" animBg="1"/>
      <p:bldP spid="381" grpId="5" animBg="1"/>
      <p:bldP spid="382" grpId="0" animBg="1"/>
      <p:bldP spid="382" grpId="1" animBg="1"/>
      <p:bldP spid="382" grpId="2" animBg="1"/>
      <p:bldP spid="382" grpId="3" animBg="1"/>
      <p:bldP spid="382" grpId="4" animBg="1"/>
      <p:bldP spid="382" grpId="5" animBg="1"/>
      <p:bldP spid="383" grpId="0" animBg="1"/>
      <p:bldP spid="383" grpId="1" animBg="1"/>
      <p:bldP spid="383" grpId="2" animBg="1"/>
      <p:bldP spid="383" grpId="3" animBg="1"/>
      <p:bldP spid="383" grpId="4" animBg="1"/>
      <p:bldP spid="383" grpId="5" animBg="1"/>
      <p:bldP spid="384" grpId="0" animBg="1"/>
      <p:bldP spid="384" grpId="1" animBg="1"/>
      <p:bldP spid="384" grpId="2" animBg="1"/>
      <p:bldP spid="384" grpId="3" animBg="1"/>
      <p:bldP spid="384" grpId="4" animBg="1"/>
      <p:bldP spid="384" grpId="5" animBg="1"/>
      <p:bldP spid="385" grpId="0" animBg="1"/>
      <p:bldP spid="385" grpId="1" animBg="1"/>
      <p:bldP spid="385" grpId="2" animBg="1"/>
      <p:bldP spid="385" grpId="3" animBg="1"/>
      <p:bldP spid="385" grpId="4" animBg="1"/>
      <p:bldP spid="385" grpId="5" animBg="1"/>
      <p:bldP spid="386" grpId="0" animBg="1"/>
      <p:bldP spid="386" grpId="1" animBg="1"/>
      <p:bldP spid="386" grpId="2" animBg="1"/>
      <p:bldP spid="386" grpId="3" animBg="1"/>
      <p:bldP spid="386" grpId="4" animBg="1"/>
      <p:bldP spid="386" grpId="5" animBg="1"/>
      <p:bldP spid="387" grpId="0" animBg="1"/>
      <p:bldP spid="387" grpId="1" animBg="1"/>
      <p:bldP spid="387" grpId="2" animBg="1"/>
      <p:bldP spid="387" grpId="3" animBg="1"/>
      <p:bldP spid="387" grpId="4" animBg="1"/>
      <p:bldP spid="387" grpId="5" animBg="1"/>
      <p:bldP spid="388" grpId="0" animBg="1"/>
      <p:bldP spid="388" grpId="1" animBg="1"/>
      <p:bldP spid="388" grpId="2" animBg="1"/>
      <p:bldP spid="388" grpId="3" animBg="1"/>
      <p:bldP spid="388" grpId="4" animBg="1"/>
      <p:bldP spid="388" grpId="5" animBg="1"/>
      <p:bldP spid="389" grpId="0" animBg="1"/>
      <p:bldP spid="389" grpId="1" animBg="1"/>
      <p:bldP spid="389" grpId="2" animBg="1"/>
      <p:bldP spid="389" grpId="3" animBg="1"/>
      <p:bldP spid="389" grpId="4" animBg="1"/>
      <p:bldP spid="389" grpId="5" animBg="1"/>
      <p:bldP spid="390" grpId="0" animBg="1"/>
      <p:bldP spid="390" grpId="1" animBg="1"/>
      <p:bldP spid="390" grpId="2" animBg="1"/>
      <p:bldP spid="390" grpId="3" animBg="1"/>
      <p:bldP spid="390" grpId="4" animBg="1"/>
      <p:bldP spid="390" grpId="5" animBg="1"/>
      <p:bldP spid="391" grpId="0" animBg="1"/>
      <p:bldP spid="391" grpId="1" animBg="1"/>
      <p:bldP spid="391" grpId="2" animBg="1"/>
      <p:bldP spid="391" grpId="3" animBg="1"/>
      <p:bldP spid="391" grpId="4" animBg="1"/>
      <p:bldP spid="391" grpId="5" animBg="1"/>
      <p:bldP spid="392" grpId="0" animBg="1"/>
      <p:bldP spid="392" grpId="1" animBg="1"/>
      <p:bldP spid="392" grpId="2" animBg="1"/>
      <p:bldP spid="392" grpId="3" animBg="1"/>
      <p:bldP spid="392" grpId="4" animBg="1"/>
      <p:bldP spid="392" grpId="5" animBg="1"/>
      <p:bldP spid="393" grpId="0" animBg="1"/>
      <p:bldP spid="393" grpId="1" animBg="1"/>
      <p:bldP spid="393" grpId="2" animBg="1"/>
      <p:bldP spid="393" grpId="3" animBg="1"/>
      <p:bldP spid="393" grpId="4" animBg="1"/>
      <p:bldP spid="393" grpId="5" animBg="1"/>
      <p:bldP spid="394" grpId="0" animBg="1"/>
      <p:bldP spid="394" grpId="1" animBg="1"/>
      <p:bldP spid="394" grpId="2" animBg="1"/>
      <p:bldP spid="394" grpId="3" animBg="1"/>
      <p:bldP spid="394" grpId="4" animBg="1"/>
      <p:bldP spid="394" grpId="5" animBg="1"/>
      <p:bldP spid="395" grpId="0" animBg="1"/>
      <p:bldP spid="395" grpId="1" animBg="1"/>
      <p:bldP spid="395" grpId="2" animBg="1"/>
      <p:bldP spid="395" grpId="3" animBg="1"/>
      <p:bldP spid="395" grpId="4" animBg="1"/>
      <p:bldP spid="395" grpId="5" animBg="1"/>
      <p:bldP spid="396" grpId="0" animBg="1"/>
      <p:bldP spid="396" grpId="1" animBg="1"/>
      <p:bldP spid="396" grpId="2" animBg="1"/>
      <p:bldP spid="396" grpId="3" animBg="1"/>
      <p:bldP spid="396" grpId="4" animBg="1"/>
      <p:bldP spid="396" grpId="5" animBg="1"/>
      <p:bldP spid="397" grpId="0" animBg="1"/>
      <p:bldP spid="397" grpId="1" animBg="1"/>
      <p:bldP spid="397" grpId="2" animBg="1"/>
      <p:bldP spid="397" grpId="3" animBg="1"/>
      <p:bldP spid="397" grpId="4" animBg="1"/>
      <p:bldP spid="397" grpId="5" animBg="1"/>
      <p:bldP spid="398" grpId="0" animBg="1"/>
      <p:bldP spid="398" grpId="1" animBg="1"/>
      <p:bldP spid="398" grpId="2" animBg="1"/>
      <p:bldP spid="398" grpId="3" animBg="1"/>
      <p:bldP spid="398" grpId="4" animBg="1"/>
      <p:bldP spid="398" grpId="5" animBg="1"/>
      <p:bldP spid="399" grpId="0" animBg="1"/>
      <p:bldP spid="399" grpId="1" animBg="1"/>
      <p:bldP spid="399" grpId="2" animBg="1"/>
      <p:bldP spid="399" grpId="3" animBg="1"/>
      <p:bldP spid="399" grpId="4" animBg="1"/>
      <p:bldP spid="399" grpId="5" animBg="1"/>
      <p:bldP spid="400" grpId="0" animBg="1"/>
      <p:bldP spid="400" grpId="1" animBg="1"/>
      <p:bldP spid="400" grpId="2" animBg="1"/>
      <p:bldP spid="400" grpId="3" animBg="1"/>
      <p:bldP spid="400" grpId="4" animBg="1"/>
      <p:bldP spid="400" grpId="5" animBg="1"/>
      <p:bldP spid="401" grpId="0" animBg="1"/>
      <p:bldP spid="401" grpId="1" animBg="1"/>
      <p:bldP spid="401" grpId="2" animBg="1"/>
      <p:bldP spid="401" grpId="3" animBg="1"/>
      <p:bldP spid="401" grpId="4" animBg="1"/>
      <p:bldP spid="401" grpId="5" animBg="1"/>
      <p:bldP spid="402" grpId="0" animBg="1"/>
      <p:bldP spid="402" grpId="1" animBg="1"/>
      <p:bldP spid="402" grpId="2" animBg="1"/>
      <p:bldP spid="402" grpId="3" animBg="1"/>
      <p:bldP spid="402" grpId="4" animBg="1"/>
      <p:bldP spid="402" grpId="5" animBg="1"/>
      <p:bldP spid="403" grpId="0" animBg="1"/>
      <p:bldP spid="403" grpId="1" animBg="1"/>
      <p:bldP spid="403" grpId="2" animBg="1"/>
      <p:bldP spid="403" grpId="3" animBg="1"/>
      <p:bldP spid="403" grpId="4" animBg="1"/>
      <p:bldP spid="403" grpId="5" animBg="1"/>
      <p:bldP spid="404" grpId="0" animBg="1"/>
      <p:bldP spid="404" grpId="1" animBg="1"/>
      <p:bldP spid="404" grpId="2" animBg="1"/>
      <p:bldP spid="404" grpId="3" animBg="1"/>
      <p:bldP spid="404" grpId="4" animBg="1"/>
      <p:bldP spid="404" grpId="5" animBg="1"/>
      <p:bldP spid="405" grpId="0" animBg="1"/>
      <p:bldP spid="405" grpId="1" animBg="1"/>
      <p:bldP spid="405" grpId="2" animBg="1"/>
      <p:bldP spid="405" grpId="3" animBg="1"/>
      <p:bldP spid="405" grpId="4" animBg="1"/>
      <p:bldP spid="405" grpId="5" animBg="1"/>
      <p:bldP spid="406" grpId="0" animBg="1"/>
      <p:bldP spid="406" grpId="1" animBg="1"/>
      <p:bldP spid="406" grpId="2" animBg="1"/>
      <p:bldP spid="406" grpId="3" animBg="1"/>
      <p:bldP spid="406" grpId="4" animBg="1"/>
      <p:bldP spid="406" grpId="5" animBg="1"/>
      <p:bldP spid="407" grpId="0" animBg="1"/>
      <p:bldP spid="407" grpId="1" animBg="1"/>
      <p:bldP spid="407" grpId="2" animBg="1"/>
      <p:bldP spid="407" grpId="3" animBg="1"/>
      <p:bldP spid="407" grpId="4" animBg="1"/>
      <p:bldP spid="407" grpId="5" animBg="1"/>
      <p:bldP spid="408" grpId="0" animBg="1"/>
      <p:bldP spid="408" grpId="1" animBg="1"/>
      <p:bldP spid="408" grpId="2" animBg="1"/>
      <p:bldP spid="408" grpId="3" animBg="1"/>
      <p:bldP spid="408" grpId="4" animBg="1"/>
      <p:bldP spid="408" grpId="5" animBg="1"/>
      <p:bldP spid="409" grpId="0" animBg="1"/>
      <p:bldP spid="409" grpId="1" animBg="1"/>
      <p:bldP spid="409" grpId="2" animBg="1"/>
      <p:bldP spid="409" grpId="3" animBg="1"/>
      <p:bldP spid="409" grpId="4" animBg="1"/>
      <p:bldP spid="409" grpId="5" animBg="1"/>
      <p:bldP spid="410" grpId="0" animBg="1"/>
      <p:bldP spid="410" grpId="1" animBg="1"/>
      <p:bldP spid="410" grpId="2" animBg="1"/>
      <p:bldP spid="410" grpId="3" animBg="1"/>
      <p:bldP spid="410" grpId="4" animBg="1"/>
      <p:bldP spid="410" grpId="5" animBg="1"/>
      <p:bldP spid="411" grpId="0" animBg="1"/>
      <p:bldP spid="411" grpId="1" animBg="1"/>
      <p:bldP spid="411" grpId="2" animBg="1"/>
      <p:bldP spid="411" grpId="3" animBg="1"/>
      <p:bldP spid="412" grpId="0" animBg="1"/>
      <p:bldP spid="412" grpId="1" animBg="1"/>
      <p:bldP spid="412" grpId="2" animBg="1"/>
      <p:bldP spid="412" grpId="3" animBg="1"/>
      <p:bldP spid="617" grpId="0" animBg="1"/>
      <p:bldP spid="617" grpId="1" animBg="1"/>
      <p:bldP spid="617" grpId="2" animBg="1"/>
      <p:bldP spid="617" grpId="3" animBg="1"/>
      <p:bldP spid="619" grpId="0" animBg="1"/>
      <p:bldP spid="619" grpId="1" animBg="1"/>
      <p:bldP spid="619" grpId="2" animBg="1"/>
      <p:bldP spid="619" grpId="3" animBg="1"/>
      <p:bldP spid="619" grpId="4" animBg="1"/>
      <p:bldP spid="619" grpId="5" animBg="1"/>
      <p:bldP spid="620" grpId="0" animBg="1"/>
      <p:bldP spid="620" grpId="1" animBg="1"/>
      <p:bldP spid="620" grpId="2" animBg="1"/>
      <p:bldP spid="620" grpId="3" animBg="1"/>
      <p:bldP spid="620" grpId="4" animBg="1"/>
      <p:bldP spid="620" grpId="5" animBg="1"/>
      <p:bldP spid="621" grpId="0" animBg="1"/>
      <p:bldP spid="621" grpId="1" animBg="1"/>
      <p:bldP spid="621" grpId="2" animBg="1"/>
      <p:bldP spid="621" grpId="3" animBg="1"/>
      <p:bldP spid="621" grpId="4" animBg="1"/>
      <p:bldP spid="621" grpId="5" animBg="1"/>
      <p:bldP spid="622" grpId="0" animBg="1"/>
      <p:bldP spid="622" grpId="1" animBg="1"/>
      <p:bldP spid="622" grpId="2" animBg="1"/>
      <p:bldP spid="622" grpId="3" animBg="1"/>
      <p:bldP spid="622" grpId="4" animBg="1"/>
      <p:bldP spid="622" grpId="5" animBg="1"/>
      <p:bldP spid="623" grpId="0" animBg="1"/>
      <p:bldP spid="623" grpId="1" animBg="1"/>
      <p:bldP spid="623" grpId="2" animBg="1"/>
      <p:bldP spid="623" grpId="3" animBg="1"/>
      <p:bldP spid="623" grpId="4" animBg="1"/>
      <p:bldP spid="623" grpId="5" animBg="1"/>
      <p:bldP spid="624" grpId="0" animBg="1"/>
      <p:bldP spid="624" grpId="1" animBg="1"/>
      <p:bldP spid="624" grpId="2" animBg="1"/>
      <p:bldP spid="624" grpId="3" animBg="1"/>
      <p:bldP spid="624" grpId="4" animBg="1"/>
      <p:bldP spid="624" grpId="5" animBg="1"/>
      <p:bldP spid="625" grpId="0" animBg="1"/>
      <p:bldP spid="625" grpId="1" animBg="1"/>
      <p:bldP spid="625" grpId="2" animBg="1"/>
      <p:bldP spid="625" grpId="3" animBg="1"/>
      <p:bldP spid="625" grpId="4" animBg="1"/>
      <p:bldP spid="625" grpId="5" animBg="1"/>
      <p:bldP spid="626" grpId="0" animBg="1"/>
      <p:bldP spid="626" grpId="1" animBg="1"/>
      <p:bldP spid="626" grpId="2" animBg="1"/>
      <p:bldP spid="626" grpId="3" animBg="1"/>
      <p:bldP spid="626" grpId="4" animBg="1"/>
      <p:bldP spid="626" grpId="5" animBg="1"/>
      <p:bldP spid="627" grpId="0" animBg="1"/>
      <p:bldP spid="627" grpId="1" animBg="1"/>
      <p:bldP spid="627" grpId="2" animBg="1"/>
      <p:bldP spid="627" grpId="3" animBg="1"/>
      <p:bldP spid="627" grpId="4" animBg="1"/>
      <p:bldP spid="627" grpId="5" animBg="1"/>
      <p:bldP spid="628" grpId="0" animBg="1"/>
      <p:bldP spid="628" grpId="1" animBg="1"/>
      <p:bldP spid="628" grpId="2" animBg="1"/>
      <p:bldP spid="628" grpId="3" animBg="1"/>
      <p:bldP spid="628" grpId="4" animBg="1"/>
      <p:bldP spid="628" grpId="5" animBg="1"/>
      <p:bldP spid="629" grpId="0" animBg="1"/>
      <p:bldP spid="629" grpId="1" animBg="1"/>
      <p:bldP spid="629" grpId="2" animBg="1"/>
      <p:bldP spid="629" grpId="3" animBg="1"/>
      <p:bldP spid="629" grpId="4" animBg="1"/>
      <p:bldP spid="629" grpId="5" animBg="1"/>
      <p:bldP spid="630" grpId="0" animBg="1"/>
      <p:bldP spid="630" grpId="1" animBg="1"/>
      <p:bldP spid="630" grpId="2" animBg="1"/>
      <p:bldP spid="630" grpId="3" animBg="1"/>
      <p:bldP spid="630" grpId="4" animBg="1"/>
      <p:bldP spid="630" grpId="5" animBg="1"/>
      <p:bldP spid="631" grpId="0" animBg="1"/>
      <p:bldP spid="631" grpId="1" animBg="1"/>
      <p:bldP spid="631" grpId="2" animBg="1"/>
      <p:bldP spid="631" grpId="3" animBg="1"/>
      <p:bldP spid="631" grpId="4" animBg="1"/>
      <p:bldP spid="631" grpId="5" animBg="1"/>
      <p:bldP spid="632" grpId="0" animBg="1"/>
      <p:bldP spid="632" grpId="1" animBg="1"/>
      <p:bldP spid="632" grpId="2" animBg="1"/>
      <p:bldP spid="632" grpId="3" animBg="1"/>
      <p:bldP spid="632" grpId="4" animBg="1"/>
      <p:bldP spid="632" grpId="5" animBg="1"/>
      <p:bldP spid="633" grpId="0" animBg="1"/>
      <p:bldP spid="633" grpId="1" animBg="1"/>
      <p:bldP spid="633" grpId="2" animBg="1"/>
      <p:bldP spid="633" grpId="3" animBg="1"/>
      <p:bldP spid="633" grpId="4" animBg="1"/>
      <p:bldP spid="633" grpId="5" animBg="1"/>
      <p:bldP spid="634" grpId="0" animBg="1"/>
      <p:bldP spid="634" grpId="1" animBg="1"/>
      <p:bldP spid="634" grpId="2" animBg="1"/>
      <p:bldP spid="634" grpId="3" animBg="1"/>
      <p:bldP spid="634" grpId="4" animBg="1"/>
      <p:bldP spid="634" grpId="5" animBg="1"/>
      <p:bldP spid="635" grpId="0" animBg="1"/>
      <p:bldP spid="635" grpId="1" animBg="1"/>
      <p:bldP spid="635" grpId="2" animBg="1"/>
      <p:bldP spid="635" grpId="3" animBg="1"/>
      <p:bldP spid="635" grpId="4" animBg="1"/>
      <p:bldP spid="635" grpId="5" animBg="1"/>
      <p:bldP spid="636" grpId="0" animBg="1"/>
      <p:bldP spid="636" grpId="1" animBg="1"/>
      <p:bldP spid="636" grpId="2" animBg="1"/>
      <p:bldP spid="636" grpId="3" animBg="1"/>
      <p:bldP spid="636" grpId="4" animBg="1"/>
      <p:bldP spid="636" grpId="5" animBg="1"/>
      <p:bldP spid="637" grpId="0" animBg="1"/>
      <p:bldP spid="637" grpId="1" animBg="1"/>
      <p:bldP spid="637" grpId="2" animBg="1"/>
      <p:bldP spid="637" grpId="3" animBg="1"/>
      <p:bldP spid="637" grpId="4" animBg="1"/>
      <p:bldP spid="637" grpId="5" animBg="1"/>
      <p:bldP spid="638" grpId="0" animBg="1"/>
      <p:bldP spid="638" grpId="1" animBg="1"/>
      <p:bldP spid="638" grpId="2" animBg="1"/>
      <p:bldP spid="638" grpId="3" animBg="1"/>
      <p:bldP spid="638" grpId="4" animBg="1"/>
      <p:bldP spid="638" grpId="5" animBg="1"/>
      <p:bldP spid="639" grpId="0" animBg="1"/>
      <p:bldP spid="639" grpId="1" animBg="1"/>
      <p:bldP spid="639" grpId="2" animBg="1"/>
      <p:bldP spid="639" grpId="3" animBg="1"/>
      <p:bldP spid="639" grpId="4" animBg="1"/>
      <p:bldP spid="639" grpId="5" animBg="1"/>
      <p:bldP spid="640" grpId="0" animBg="1"/>
      <p:bldP spid="640" grpId="1" animBg="1"/>
      <p:bldP spid="640" grpId="2" animBg="1"/>
      <p:bldP spid="640" grpId="3" animBg="1"/>
      <p:bldP spid="640" grpId="4" animBg="1"/>
      <p:bldP spid="640" grpId="5" animBg="1"/>
      <p:bldP spid="641" grpId="0" animBg="1"/>
      <p:bldP spid="641" grpId="1" animBg="1"/>
      <p:bldP spid="641" grpId="2" animBg="1"/>
      <p:bldP spid="641" grpId="3" animBg="1"/>
      <p:bldP spid="641" grpId="4" animBg="1"/>
      <p:bldP spid="641" grpId="5" animBg="1"/>
      <p:bldP spid="642" grpId="0" animBg="1"/>
      <p:bldP spid="642" grpId="1" animBg="1"/>
      <p:bldP spid="642" grpId="2" animBg="1"/>
      <p:bldP spid="642" grpId="3" animBg="1"/>
      <p:bldP spid="642" grpId="4" animBg="1"/>
      <p:bldP spid="642" grpId="5" animBg="1"/>
      <p:bldP spid="643" grpId="0" animBg="1"/>
      <p:bldP spid="643" grpId="1" animBg="1"/>
      <p:bldP spid="643" grpId="2" animBg="1"/>
      <p:bldP spid="643" grpId="3" animBg="1"/>
      <p:bldP spid="643" grpId="4" animBg="1"/>
      <p:bldP spid="643" grpId="5" animBg="1"/>
      <p:bldP spid="644" grpId="0" animBg="1"/>
      <p:bldP spid="644" grpId="1" animBg="1"/>
      <p:bldP spid="644" grpId="2" animBg="1"/>
      <p:bldP spid="644" grpId="3" animBg="1"/>
      <p:bldP spid="644" grpId="4" animBg="1"/>
      <p:bldP spid="644" grpId="5" animBg="1"/>
      <p:bldP spid="645" grpId="0" animBg="1"/>
      <p:bldP spid="645" grpId="1" animBg="1"/>
      <p:bldP spid="645" grpId="2" animBg="1"/>
      <p:bldP spid="645" grpId="3" animBg="1"/>
      <p:bldP spid="645" grpId="4" animBg="1"/>
      <p:bldP spid="645" grpId="5" animBg="1"/>
      <p:bldP spid="646" grpId="0" animBg="1"/>
      <p:bldP spid="646" grpId="1" animBg="1"/>
      <p:bldP spid="646" grpId="2" animBg="1"/>
      <p:bldP spid="646" grpId="3" animBg="1"/>
      <p:bldP spid="646" grpId="4" animBg="1"/>
      <p:bldP spid="646" grpId="5" animBg="1"/>
      <p:bldP spid="647" grpId="0" animBg="1"/>
      <p:bldP spid="647" grpId="1" animBg="1"/>
      <p:bldP spid="647" grpId="2" animBg="1"/>
      <p:bldP spid="647" grpId="3" animBg="1"/>
      <p:bldP spid="647" grpId="4" animBg="1"/>
      <p:bldP spid="647" grpId="5" animBg="1"/>
      <p:bldP spid="648" grpId="0" animBg="1"/>
      <p:bldP spid="648" grpId="1" animBg="1"/>
      <p:bldP spid="648" grpId="2" animBg="1"/>
      <p:bldP spid="648" grpId="3" animBg="1"/>
      <p:bldP spid="648" grpId="4" animBg="1"/>
      <p:bldP spid="648" grpId="5" animBg="1"/>
      <p:bldP spid="649" grpId="0" animBg="1"/>
      <p:bldP spid="649" grpId="1" animBg="1"/>
      <p:bldP spid="649" grpId="2" animBg="1"/>
      <p:bldP spid="649" grpId="3" animBg="1"/>
      <p:bldP spid="649" grpId="4" animBg="1"/>
      <p:bldP spid="649" grpId="5" animBg="1"/>
      <p:bldP spid="650" grpId="0" animBg="1"/>
      <p:bldP spid="650" grpId="1" animBg="1"/>
      <p:bldP spid="650" grpId="2" animBg="1"/>
      <p:bldP spid="650" grpId="3" animBg="1"/>
      <p:bldP spid="650" grpId="4" animBg="1"/>
      <p:bldP spid="650" grpId="5" animBg="1"/>
      <p:bldP spid="651" grpId="0" animBg="1"/>
      <p:bldP spid="651" grpId="1" animBg="1"/>
      <p:bldP spid="651" grpId="2" animBg="1"/>
      <p:bldP spid="651" grpId="3" animBg="1"/>
      <p:bldP spid="651" grpId="4" animBg="1"/>
      <p:bldP spid="651" grpId="5" animBg="1"/>
      <p:bldP spid="652" grpId="0" animBg="1"/>
      <p:bldP spid="652" grpId="1" animBg="1"/>
      <p:bldP spid="652" grpId="2" animBg="1"/>
      <p:bldP spid="652" grpId="3" animBg="1"/>
      <p:bldP spid="652" grpId="4" animBg="1"/>
      <p:bldP spid="652" grpId="5" animBg="1"/>
      <p:bldP spid="653" grpId="0" animBg="1"/>
      <p:bldP spid="653" grpId="1" animBg="1"/>
      <p:bldP spid="653" grpId="2" animBg="1"/>
      <p:bldP spid="653" grpId="3" animBg="1"/>
      <p:bldP spid="653" grpId="4" animBg="1"/>
      <p:bldP spid="653" grpId="5" animBg="1"/>
      <p:bldP spid="654" grpId="0" animBg="1"/>
      <p:bldP spid="654" grpId="1" animBg="1"/>
      <p:bldP spid="654" grpId="2" animBg="1"/>
      <p:bldP spid="654" grpId="3" animBg="1"/>
      <p:bldP spid="654" grpId="4" animBg="1"/>
      <p:bldP spid="654" grpId="5" animBg="1"/>
      <p:bldP spid="655" grpId="0" animBg="1"/>
      <p:bldP spid="655" grpId="1" animBg="1"/>
      <p:bldP spid="655" grpId="2" animBg="1"/>
      <p:bldP spid="655" grpId="3" animBg="1"/>
      <p:bldP spid="655" grpId="4" animBg="1"/>
      <p:bldP spid="655" grpId="5" animBg="1"/>
      <p:bldP spid="656" grpId="0" animBg="1"/>
      <p:bldP spid="656" grpId="1" animBg="1"/>
      <p:bldP spid="656" grpId="2" animBg="1"/>
      <p:bldP spid="656" grpId="3" animBg="1"/>
      <p:bldP spid="656" grpId="4" animBg="1"/>
      <p:bldP spid="656" grpId="5" animBg="1"/>
      <p:bldP spid="657" grpId="0" animBg="1"/>
      <p:bldP spid="657" grpId="1" animBg="1"/>
      <p:bldP spid="657" grpId="2" animBg="1"/>
      <p:bldP spid="657" grpId="3" animBg="1"/>
      <p:bldP spid="657" grpId="4" animBg="1"/>
      <p:bldP spid="657" grpId="5" animBg="1"/>
      <p:bldP spid="658" grpId="0" animBg="1"/>
      <p:bldP spid="658" grpId="1" animBg="1"/>
      <p:bldP spid="658" grpId="2" animBg="1"/>
      <p:bldP spid="658" grpId="3" animBg="1"/>
      <p:bldP spid="658" grpId="4" animBg="1"/>
      <p:bldP spid="658" grpId="5" animBg="1"/>
      <p:bldP spid="659" grpId="0" animBg="1"/>
      <p:bldP spid="659" grpId="1" animBg="1"/>
      <p:bldP spid="659" grpId="2" animBg="1"/>
      <p:bldP spid="659" grpId="3" animBg="1"/>
      <p:bldP spid="659" grpId="4" animBg="1"/>
      <p:bldP spid="659" grpId="5" animBg="1"/>
      <p:bldP spid="660" grpId="0" animBg="1"/>
      <p:bldP spid="660" grpId="1" animBg="1"/>
      <p:bldP spid="660" grpId="2" animBg="1"/>
      <p:bldP spid="660" grpId="3" animBg="1"/>
      <p:bldP spid="660" grpId="4" animBg="1"/>
      <p:bldP spid="660" grpId="5" animBg="1"/>
      <p:bldP spid="661" grpId="0" animBg="1"/>
      <p:bldP spid="661" grpId="1" animBg="1"/>
      <p:bldP spid="661" grpId="2" animBg="1"/>
      <p:bldP spid="661" grpId="3" animBg="1"/>
      <p:bldP spid="661" grpId="4" animBg="1"/>
      <p:bldP spid="661" grpId="5" animBg="1"/>
      <p:bldP spid="662" grpId="0" animBg="1"/>
      <p:bldP spid="662" grpId="1" animBg="1"/>
      <p:bldP spid="662" grpId="2" animBg="1"/>
      <p:bldP spid="662" grpId="3" animBg="1"/>
      <p:bldP spid="662" grpId="4" animBg="1"/>
      <p:bldP spid="662" grpId="5" animBg="1"/>
      <p:bldP spid="663" grpId="0" animBg="1"/>
      <p:bldP spid="663" grpId="1" animBg="1"/>
      <p:bldP spid="663" grpId="2" animBg="1"/>
      <p:bldP spid="663" grpId="3" animBg="1"/>
      <p:bldP spid="663" grpId="4" animBg="1"/>
      <p:bldP spid="663" grpId="5" animBg="1"/>
      <p:bldP spid="664" grpId="0" animBg="1"/>
      <p:bldP spid="664" grpId="1" animBg="1"/>
      <p:bldP spid="664" grpId="2" animBg="1"/>
      <p:bldP spid="664" grpId="3" animBg="1"/>
      <p:bldP spid="664" grpId="4" animBg="1"/>
      <p:bldP spid="664" grpId="5" animBg="1"/>
      <p:bldP spid="665" grpId="0" animBg="1"/>
      <p:bldP spid="665" grpId="1" animBg="1"/>
      <p:bldP spid="665" grpId="2" animBg="1"/>
      <p:bldP spid="665" grpId="3" animBg="1"/>
      <p:bldP spid="665" grpId="4" animBg="1"/>
      <p:bldP spid="665" grpId="5" animBg="1"/>
      <p:bldP spid="666" grpId="0" animBg="1"/>
      <p:bldP spid="666" grpId="1" animBg="1"/>
      <p:bldP spid="666" grpId="2" animBg="1"/>
      <p:bldP spid="666" grpId="3" animBg="1"/>
      <p:bldP spid="666" grpId="4" animBg="1"/>
      <p:bldP spid="666" grpId="5" animBg="1"/>
      <p:bldP spid="667" grpId="0" animBg="1"/>
      <p:bldP spid="667" grpId="1" animBg="1"/>
      <p:bldP spid="667" grpId="2" animBg="1"/>
      <p:bldP spid="667" grpId="3" animBg="1"/>
      <p:bldP spid="667" grpId="4" animBg="1"/>
      <p:bldP spid="667" grpId="5" animBg="1"/>
      <p:bldP spid="668" grpId="0" animBg="1"/>
      <p:bldP spid="668" grpId="1" animBg="1"/>
      <p:bldP spid="668" grpId="2" animBg="1"/>
      <p:bldP spid="668" grpId="3" animBg="1"/>
      <p:bldP spid="668" grpId="4" animBg="1"/>
      <p:bldP spid="668" grpId="5" animBg="1"/>
      <p:bldP spid="669" grpId="0" animBg="1"/>
      <p:bldP spid="669" grpId="1" animBg="1"/>
      <p:bldP spid="669" grpId="2" animBg="1"/>
      <p:bldP spid="669" grpId="3" animBg="1"/>
      <p:bldP spid="669" grpId="4" animBg="1"/>
      <p:bldP spid="669" grpId="5" animBg="1"/>
      <p:bldP spid="670" grpId="0" animBg="1"/>
      <p:bldP spid="670" grpId="1" animBg="1"/>
      <p:bldP spid="670" grpId="2" animBg="1"/>
      <p:bldP spid="670" grpId="3" animBg="1"/>
      <p:bldP spid="670" grpId="4" animBg="1"/>
      <p:bldP spid="670" grpId="5" animBg="1"/>
      <p:bldP spid="671" grpId="0" animBg="1"/>
      <p:bldP spid="671" grpId="1" animBg="1"/>
      <p:bldP spid="671" grpId="2" animBg="1"/>
      <p:bldP spid="671" grpId="3" animBg="1"/>
      <p:bldP spid="671" grpId="4" animBg="1"/>
      <p:bldP spid="671" grpId="5" animBg="1"/>
      <p:bldP spid="672" grpId="0" animBg="1"/>
      <p:bldP spid="672" grpId="1" animBg="1"/>
      <p:bldP spid="672" grpId="2" animBg="1"/>
      <p:bldP spid="672" grpId="3" animBg="1"/>
      <p:bldP spid="672" grpId="4" animBg="1"/>
      <p:bldP spid="672" grpId="5" animBg="1"/>
      <p:bldP spid="673" grpId="0" animBg="1"/>
      <p:bldP spid="673" grpId="1" animBg="1"/>
      <p:bldP spid="673" grpId="2" animBg="1"/>
      <p:bldP spid="673" grpId="3" animBg="1"/>
      <p:bldP spid="673" grpId="4" animBg="1"/>
      <p:bldP spid="673" grpId="5" animBg="1"/>
      <p:bldP spid="674" grpId="0" animBg="1"/>
      <p:bldP spid="674" grpId="1" animBg="1"/>
      <p:bldP spid="674" grpId="2" animBg="1"/>
      <p:bldP spid="674" grpId="3" animBg="1"/>
      <p:bldP spid="674" grpId="4" animBg="1"/>
      <p:bldP spid="674" grpId="5" animBg="1"/>
      <p:bldP spid="675" grpId="0" animBg="1"/>
      <p:bldP spid="675" grpId="1" animBg="1"/>
      <p:bldP spid="675" grpId="2" animBg="1"/>
      <p:bldP spid="675" grpId="3" animBg="1"/>
      <p:bldP spid="675" grpId="4" animBg="1"/>
      <p:bldP spid="675" grpId="5" animBg="1"/>
      <p:bldP spid="676" grpId="0" animBg="1"/>
      <p:bldP spid="676" grpId="1" animBg="1"/>
      <p:bldP spid="676" grpId="2" animBg="1"/>
      <p:bldP spid="676" grpId="3" animBg="1"/>
      <p:bldP spid="676" grpId="4" animBg="1"/>
      <p:bldP spid="676" grpId="5" animBg="1"/>
      <p:bldP spid="677" grpId="0" animBg="1"/>
      <p:bldP spid="677" grpId="1" animBg="1"/>
      <p:bldP spid="677" grpId="2" animBg="1"/>
      <p:bldP spid="677" grpId="3" animBg="1"/>
      <p:bldP spid="677" grpId="4" animBg="1"/>
      <p:bldP spid="677" grpId="5" animBg="1"/>
      <p:bldP spid="678" grpId="0" animBg="1"/>
      <p:bldP spid="678" grpId="1" animBg="1"/>
      <p:bldP spid="678" grpId="2" animBg="1"/>
      <p:bldP spid="678" grpId="3" animBg="1"/>
      <p:bldP spid="678" grpId="4" animBg="1"/>
      <p:bldP spid="678" grpId="5" animBg="1"/>
      <p:bldP spid="679" grpId="0" animBg="1"/>
      <p:bldP spid="679" grpId="1" animBg="1"/>
      <p:bldP spid="679" grpId="2" animBg="1"/>
      <p:bldP spid="679" grpId="3" animBg="1"/>
      <p:bldP spid="679" grpId="4" animBg="1"/>
      <p:bldP spid="679" grpId="5" animBg="1"/>
      <p:bldP spid="680" grpId="0" animBg="1"/>
      <p:bldP spid="680" grpId="1" animBg="1"/>
      <p:bldP spid="680" grpId="2" animBg="1"/>
      <p:bldP spid="680" grpId="3" animBg="1"/>
      <p:bldP spid="680" grpId="4" animBg="1"/>
      <p:bldP spid="680" grpId="5" animBg="1"/>
      <p:bldP spid="681" grpId="0" animBg="1"/>
      <p:bldP spid="681" grpId="1" animBg="1"/>
      <p:bldP spid="681" grpId="2" animBg="1"/>
      <p:bldP spid="681" grpId="3" animBg="1"/>
      <p:bldP spid="681" grpId="4" animBg="1"/>
      <p:bldP spid="681" grpId="5" animBg="1"/>
      <p:bldP spid="682" grpId="0" animBg="1"/>
      <p:bldP spid="682" grpId="1" animBg="1"/>
      <p:bldP spid="682" grpId="2" animBg="1"/>
      <p:bldP spid="682" grpId="3" animBg="1"/>
      <p:bldP spid="682" grpId="4" animBg="1"/>
      <p:bldP spid="682" grpId="5" animBg="1"/>
      <p:bldP spid="683" grpId="0" animBg="1"/>
      <p:bldP spid="683" grpId="1" animBg="1"/>
      <p:bldP spid="683" grpId="2" animBg="1"/>
      <p:bldP spid="683" grpId="3" animBg="1"/>
      <p:bldP spid="683" grpId="4" animBg="1"/>
      <p:bldP spid="683" grpId="5" animBg="1"/>
      <p:bldP spid="684" grpId="0" animBg="1"/>
      <p:bldP spid="684" grpId="1" animBg="1"/>
      <p:bldP spid="684" grpId="2" animBg="1"/>
      <p:bldP spid="684" grpId="3" animBg="1"/>
      <p:bldP spid="684" grpId="4" animBg="1"/>
      <p:bldP spid="684" grpId="5" animBg="1"/>
      <p:bldP spid="685" grpId="0" animBg="1"/>
      <p:bldP spid="685" grpId="1" animBg="1"/>
      <p:bldP spid="685" grpId="2" animBg="1"/>
      <p:bldP spid="685" grpId="3" animBg="1"/>
      <p:bldP spid="685" grpId="4" animBg="1"/>
      <p:bldP spid="685" grpId="5" animBg="1"/>
      <p:bldP spid="686" grpId="0" animBg="1"/>
      <p:bldP spid="686" grpId="1" animBg="1"/>
      <p:bldP spid="686" grpId="2" animBg="1"/>
      <p:bldP spid="686" grpId="3" animBg="1"/>
      <p:bldP spid="686" grpId="4" animBg="1"/>
      <p:bldP spid="686" grpId="5" animBg="1"/>
      <p:bldP spid="687" grpId="0" animBg="1"/>
      <p:bldP spid="687" grpId="1" animBg="1"/>
      <p:bldP spid="687" grpId="2" animBg="1"/>
      <p:bldP spid="687" grpId="3" animBg="1"/>
      <p:bldP spid="687" grpId="4" animBg="1"/>
      <p:bldP spid="687" grpId="5" animBg="1"/>
      <p:bldP spid="688" grpId="0" animBg="1"/>
      <p:bldP spid="688" grpId="1" animBg="1"/>
      <p:bldP spid="688" grpId="2" animBg="1"/>
      <p:bldP spid="688" grpId="3" animBg="1"/>
      <p:bldP spid="688" grpId="4" animBg="1"/>
      <p:bldP spid="688" grpId="5" animBg="1"/>
      <p:bldP spid="689" grpId="0" animBg="1"/>
      <p:bldP spid="689" grpId="1" animBg="1"/>
      <p:bldP spid="689" grpId="2" animBg="1"/>
      <p:bldP spid="689" grpId="3" animBg="1"/>
      <p:bldP spid="689" grpId="4" animBg="1"/>
      <p:bldP spid="689" grpId="5" animBg="1"/>
      <p:bldP spid="690" grpId="0" animBg="1"/>
      <p:bldP spid="690" grpId="1" animBg="1"/>
      <p:bldP spid="690" grpId="2" animBg="1"/>
      <p:bldP spid="690" grpId="3" animBg="1"/>
      <p:bldP spid="690" grpId="4" animBg="1"/>
      <p:bldP spid="690" grpId="5" animBg="1"/>
      <p:bldP spid="691" grpId="0" animBg="1"/>
      <p:bldP spid="691" grpId="1" animBg="1"/>
      <p:bldP spid="691" grpId="2" animBg="1"/>
      <p:bldP spid="691" grpId="3" animBg="1"/>
      <p:bldP spid="691" grpId="4" animBg="1"/>
      <p:bldP spid="691" grpId="5" animBg="1"/>
      <p:bldP spid="692" grpId="0" animBg="1"/>
      <p:bldP spid="692" grpId="1" animBg="1"/>
      <p:bldP spid="692" grpId="2" animBg="1"/>
      <p:bldP spid="692" grpId="3" animBg="1"/>
      <p:bldP spid="692" grpId="4" animBg="1"/>
      <p:bldP spid="692" grpId="5" animBg="1"/>
      <p:bldP spid="693" grpId="0" animBg="1"/>
      <p:bldP spid="693" grpId="1" animBg="1"/>
      <p:bldP spid="693" grpId="2" animBg="1"/>
      <p:bldP spid="693" grpId="3" animBg="1"/>
      <p:bldP spid="693" grpId="4" animBg="1"/>
      <p:bldP spid="693" grpId="5" animBg="1"/>
      <p:bldP spid="694" grpId="0" animBg="1"/>
      <p:bldP spid="694" grpId="1" animBg="1"/>
      <p:bldP spid="694" grpId="2" animBg="1"/>
      <p:bldP spid="694" grpId="3" animBg="1"/>
      <p:bldP spid="694" grpId="4" animBg="1"/>
      <p:bldP spid="694" grpId="5" animBg="1"/>
      <p:bldP spid="695" grpId="0" animBg="1"/>
      <p:bldP spid="695" grpId="1" animBg="1"/>
      <p:bldP spid="695" grpId="2" animBg="1"/>
      <p:bldP spid="695" grpId="3" animBg="1"/>
      <p:bldP spid="695" grpId="4" animBg="1"/>
      <p:bldP spid="695" grpId="5" animBg="1"/>
      <p:bldP spid="696" grpId="0" animBg="1"/>
      <p:bldP spid="696" grpId="1" animBg="1"/>
      <p:bldP spid="696" grpId="2" animBg="1"/>
      <p:bldP spid="696" grpId="3" animBg="1"/>
      <p:bldP spid="696" grpId="4" animBg="1"/>
      <p:bldP spid="696" grpId="5" animBg="1"/>
      <p:bldP spid="697" grpId="0" animBg="1"/>
      <p:bldP spid="697" grpId="1" animBg="1"/>
      <p:bldP spid="697" grpId="2" animBg="1"/>
      <p:bldP spid="697" grpId="3" animBg="1"/>
      <p:bldP spid="697" grpId="4" animBg="1"/>
      <p:bldP spid="697" grpId="5" animBg="1"/>
      <p:bldP spid="698" grpId="0" animBg="1"/>
      <p:bldP spid="698" grpId="1" animBg="1"/>
      <p:bldP spid="698" grpId="2" animBg="1"/>
      <p:bldP spid="698" grpId="3" animBg="1"/>
      <p:bldP spid="698" grpId="4" animBg="1"/>
      <p:bldP spid="698" grpId="5" animBg="1"/>
      <p:bldP spid="699" grpId="0" animBg="1"/>
      <p:bldP spid="699" grpId="1" animBg="1"/>
      <p:bldP spid="699" grpId="2" animBg="1"/>
      <p:bldP spid="699" grpId="3" animBg="1"/>
      <p:bldP spid="699" grpId="4" animBg="1"/>
      <p:bldP spid="699" grpId="5" animBg="1"/>
      <p:bldP spid="700" grpId="0" animBg="1"/>
      <p:bldP spid="700" grpId="1" animBg="1"/>
      <p:bldP spid="700" grpId="2" animBg="1"/>
      <p:bldP spid="700" grpId="3" animBg="1"/>
      <p:bldP spid="700" grpId="4" animBg="1"/>
      <p:bldP spid="700" grpId="5" animBg="1"/>
      <p:bldP spid="701" grpId="0" animBg="1"/>
      <p:bldP spid="701" grpId="1" animBg="1"/>
      <p:bldP spid="701" grpId="2" animBg="1"/>
      <p:bldP spid="701" grpId="3" animBg="1"/>
      <p:bldP spid="701" grpId="4" animBg="1"/>
      <p:bldP spid="701" grpId="5" animBg="1"/>
      <p:bldP spid="702" grpId="0" animBg="1"/>
      <p:bldP spid="702" grpId="1" animBg="1"/>
      <p:bldP spid="702" grpId="2" animBg="1"/>
      <p:bldP spid="702" grpId="3" animBg="1"/>
      <p:bldP spid="702" grpId="4" animBg="1"/>
      <p:bldP spid="702" grpId="5" animBg="1"/>
      <p:bldP spid="703" grpId="0" animBg="1"/>
      <p:bldP spid="703" grpId="1" animBg="1"/>
      <p:bldP spid="703" grpId="2" animBg="1"/>
      <p:bldP spid="703" grpId="3" animBg="1"/>
      <p:bldP spid="703" grpId="4" animBg="1"/>
      <p:bldP spid="703" grpId="5" animBg="1"/>
      <p:bldP spid="704" grpId="0" animBg="1"/>
      <p:bldP spid="704" grpId="1" animBg="1"/>
      <p:bldP spid="704" grpId="2" animBg="1"/>
      <p:bldP spid="704" grpId="3" animBg="1"/>
      <p:bldP spid="704" grpId="4" animBg="1"/>
      <p:bldP spid="704" grpId="5" animBg="1"/>
      <p:bldP spid="705" grpId="0" animBg="1"/>
      <p:bldP spid="705" grpId="1" animBg="1"/>
      <p:bldP spid="705" grpId="2" animBg="1"/>
      <p:bldP spid="705" grpId="3" animBg="1"/>
      <p:bldP spid="705" grpId="4" animBg="1"/>
      <p:bldP spid="705" grpId="5" animBg="1"/>
      <p:bldP spid="706" grpId="0" animBg="1"/>
      <p:bldP spid="706" grpId="1" animBg="1"/>
      <p:bldP spid="706" grpId="2" animBg="1"/>
      <p:bldP spid="706" grpId="3" animBg="1"/>
      <p:bldP spid="706" grpId="4" animBg="1"/>
      <p:bldP spid="706" grpId="5" animBg="1"/>
      <p:bldP spid="707" grpId="0" animBg="1"/>
      <p:bldP spid="707" grpId="1" animBg="1"/>
      <p:bldP spid="707" grpId="2" animBg="1"/>
      <p:bldP spid="707" grpId="3" animBg="1"/>
      <p:bldP spid="707" grpId="4" animBg="1"/>
      <p:bldP spid="707" grpId="5" animBg="1"/>
      <p:bldP spid="708" grpId="0" animBg="1"/>
      <p:bldP spid="708" grpId="1" animBg="1"/>
      <p:bldP spid="708" grpId="2" animBg="1"/>
      <p:bldP spid="708" grpId="3" animBg="1"/>
      <p:bldP spid="708" grpId="4" animBg="1"/>
      <p:bldP spid="708" grpId="5" animBg="1"/>
      <p:bldP spid="709" grpId="0" animBg="1"/>
      <p:bldP spid="709" grpId="1" animBg="1"/>
      <p:bldP spid="709" grpId="2" animBg="1"/>
      <p:bldP spid="709" grpId="3" animBg="1"/>
      <p:bldP spid="709" grpId="4" animBg="1"/>
      <p:bldP spid="709" grpId="5" animBg="1"/>
      <p:bldP spid="710" grpId="0" animBg="1"/>
      <p:bldP spid="710" grpId="1" animBg="1"/>
      <p:bldP spid="710" grpId="2" animBg="1"/>
      <p:bldP spid="710" grpId="3" animBg="1"/>
      <p:bldP spid="710" grpId="4" animBg="1"/>
      <p:bldP spid="710" grpId="5" animBg="1"/>
      <p:bldP spid="711" grpId="0" animBg="1"/>
      <p:bldP spid="711" grpId="1" animBg="1"/>
      <p:bldP spid="711" grpId="2" animBg="1"/>
      <p:bldP spid="711" grpId="3" animBg="1"/>
      <p:bldP spid="711" grpId="4" animBg="1"/>
      <p:bldP spid="711" grpId="5" animBg="1"/>
      <p:bldP spid="712" grpId="0" animBg="1"/>
      <p:bldP spid="712" grpId="1" animBg="1"/>
      <p:bldP spid="712" grpId="2" animBg="1"/>
      <p:bldP spid="712" grpId="3" animBg="1"/>
      <p:bldP spid="712" grpId="4" animBg="1"/>
      <p:bldP spid="712" grpId="5" animBg="1"/>
      <p:bldP spid="713" grpId="0" animBg="1"/>
      <p:bldP spid="713" grpId="1" animBg="1"/>
      <p:bldP spid="713" grpId="2" animBg="1"/>
      <p:bldP spid="713" grpId="3" animBg="1"/>
      <p:bldP spid="713" grpId="4" animBg="1"/>
      <p:bldP spid="713" grpId="5" animBg="1"/>
      <p:bldP spid="714" grpId="0" animBg="1"/>
      <p:bldP spid="714" grpId="1" animBg="1"/>
      <p:bldP spid="714" grpId="2" animBg="1"/>
      <p:bldP spid="714" grpId="3" animBg="1"/>
      <p:bldP spid="714" grpId="4" animBg="1"/>
      <p:bldP spid="714" grpId="5" animBg="1"/>
      <p:bldP spid="715" grpId="0" animBg="1"/>
      <p:bldP spid="715" grpId="1" animBg="1"/>
      <p:bldP spid="715" grpId="2" animBg="1"/>
      <p:bldP spid="715" grpId="3" animBg="1"/>
      <p:bldP spid="715" grpId="4" animBg="1"/>
      <p:bldP spid="715" grpId="5" animBg="1"/>
      <p:bldP spid="716" grpId="0" animBg="1"/>
      <p:bldP spid="716" grpId="1" animBg="1"/>
      <p:bldP spid="716" grpId="2" animBg="1"/>
      <p:bldP spid="716" grpId="3" animBg="1"/>
      <p:bldP spid="716" grpId="4" animBg="1"/>
      <p:bldP spid="716" grpId="5" animBg="1"/>
      <p:bldP spid="717" grpId="0" animBg="1"/>
      <p:bldP spid="717" grpId="1" animBg="1"/>
      <p:bldP spid="717" grpId="2" animBg="1"/>
      <p:bldP spid="717" grpId="3" animBg="1"/>
      <p:bldP spid="718" grpId="0" animBg="1"/>
      <p:bldP spid="718" grpId="1" animBg="1"/>
      <p:bldP spid="718" grpId="2" animBg="1"/>
      <p:bldP spid="718"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253B26-A261-4668-9C21-732C847750D7}"/>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83D5764-BE87-4896-91C2-5B9553B548F6}"/>
              </a:ext>
            </a:extLst>
          </p:cNvPr>
          <p:cNvSpPr>
            <a:spLocks noGrp="1"/>
          </p:cNvSpPr>
          <p:nvPr>
            <p:ph type="body" sz="quarter" idx="11"/>
          </p:nvPr>
        </p:nvSpPr>
        <p:spPr/>
        <p:txBody>
          <a:bodyPr/>
          <a:lstStyle/>
          <a:p>
            <a:endParaRPr lang="en-US"/>
          </a:p>
        </p:txBody>
      </p:sp>
      <p:sp>
        <p:nvSpPr>
          <p:cNvPr id="4" name="Content Placeholder 3">
            <a:extLst>
              <a:ext uri="{FF2B5EF4-FFF2-40B4-BE49-F238E27FC236}">
                <a16:creationId xmlns:a16="http://schemas.microsoft.com/office/drawing/2014/main" id="{C31C7056-6692-45E5-B232-355EA5EF93B5}"/>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8748080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0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0</a:t>
            </a:r>
          </a:p>
        </p:txBody>
      </p:sp>
      <p:sp>
        <p:nvSpPr>
          <p:cNvPr id="6" name="01"/>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a:t>
            </a:r>
          </a:p>
        </p:txBody>
      </p:sp>
      <p:sp>
        <p:nvSpPr>
          <p:cNvPr id="7" name="-00"/>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 name="02"/>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a:t>
            </a:r>
          </a:p>
        </p:txBody>
      </p:sp>
      <p:sp>
        <p:nvSpPr>
          <p:cNvPr id="10" name="-01"/>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 name="03"/>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a:t>
            </a:r>
          </a:p>
        </p:txBody>
      </p:sp>
      <p:sp>
        <p:nvSpPr>
          <p:cNvPr id="12" name="-02"/>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 name="04"/>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a:t>
            </a:r>
          </a:p>
        </p:txBody>
      </p:sp>
      <p:sp>
        <p:nvSpPr>
          <p:cNvPr id="14" name="-03"/>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 name="05"/>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a:t>
            </a:r>
          </a:p>
        </p:txBody>
      </p:sp>
      <p:sp>
        <p:nvSpPr>
          <p:cNvPr id="16" name="-04"/>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 name="06"/>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6</a:t>
            </a:r>
          </a:p>
        </p:txBody>
      </p:sp>
      <p:sp>
        <p:nvSpPr>
          <p:cNvPr id="18" name="-05"/>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 name="07"/>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7</a:t>
            </a:r>
          </a:p>
        </p:txBody>
      </p:sp>
      <p:sp>
        <p:nvSpPr>
          <p:cNvPr id="20" name="-06"/>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1" name="08"/>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8</a:t>
            </a:r>
          </a:p>
        </p:txBody>
      </p:sp>
      <p:sp>
        <p:nvSpPr>
          <p:cNvPr id="22" name="-07"/>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3" name="09"/>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9</a:t>
            </a:r>
          </a:p>
        </p:txBody>
      </p:sp>
      <p:sp>
        <p:nvSpPr>
          <p:cNvPr id="24" name="-08"/>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5" name="1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10</a:t>
            </a:r>
          </a:p>
        </p:txBody>
      </p:sp>
      <p:sp>
        <p:nvSpPr>
          <p:cNvPr id="26" name="-09"/>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7" name="11"/>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11</a:t>
            </a:r>
          </a:p>
        </p:txBody>
      </p:sp>
      <p:sp>
        <p:nvSpPr>
          <p:cNvPr id="28" name="-10"/>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9" name="12"/>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12</a:t>
            </a:r>
          </a:p>
        </p:txBody>
      </p:sp>
      <p:sp>
        <p:nvSpPr>
          <p:cNvPr id="30" name="-11"/>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1" name="13"/>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13</a:t>
            </a:r>
          </a:p>
        </p:txBody>
      </p:sp>
      <p:sp>
        <p:nvSpPr>
          <p:cNvPr id="32" name="-12"/>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 name="14"/>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14</a:t>
            </a:r>
          </a:p>
        </p:txBody>
      </p:sp>
      <p:sp>
        <p:nvSpPr>
          <p:cNvPr id="34" name="-13"/>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 name="15"/>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15</a:t>
            </a:r>
          </a:p>
        </p:txBody>
      </p:sp>
      <p:sp>
        <p:nvSpPr>
          <p:cNvPr id="36" name="-14"/>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 name="16"/>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16</a:t>
            </a:r>
          </a:p>
        </p:txBody>
      </p:sp>
      <p:sp>
        <p:nvSpPr>
          <p:cNvPr id="38" name="-15"/>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 name="17"/>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17</a:t>
            </a:r>
          </a:p>
        </p:txBody>
      </p:sp>
      <p:sp>
        <p:nvSpPr>
          <p:cNvPr id="40" name="-16"/>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1" name="18"/>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18</a:t>
            </a:r>
          </a:p>
        </p:txBody>
      </p:sp>
      <p:sp>
        <p:nvSpPr>
          <p:cNvPr id="42" name="-17"/>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 name="19"/>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19</a:t>
            </a:r>
          </a:p>
        </p:txBody>
      </p:sp>
      <p:sp>
        <p:nvSpPr>
          <p:cNvPr id="44" name="-18"/>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 name="2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20</a:t>
            </a:r>
          </a:p>
        </p:txBody>
      </p:sp>
      <p:sp>
        <p:nvSpPr>
          <p:cNvPr id="46" name="-19"/>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 name="21"/>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21</a:t>
            </a:r>
          </a:p>
        </p:txBody>
      </p:sp>
      <p:sp>
        <p:nvSpPr>
          <p:cNvPr id="48" name="-20"/>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 name="22"/>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22</a:t>
            </a:r>
          </a:p>
        </p:txBody>
      </p:sp>
      <p:sp>
        <p:nvSpPr>
          <p:cNvPr id="50" name="-21"/>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1" name="23"/>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23</a:t>
            </a:r>
          </a:p>
        </p:txBody>
      </p:sp>
      <p:sp>
        <p:nvSpPr>
          <p:cNvPr id="52" name="-22"/>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3" name="24"/>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24</a:t>
            </a:r>
          </a:p>
        </p:txBody>
      </p:sp>
      <p:sp>
        <p:nvSpPr>
          <p:cNvPr id="54" name="-23"/>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5" name="25"/>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25</a:t>
            </a:r>
          </a:p>
        </p:txBody>
      </p:sp>
      <p:sp>
        <p:nvSpPr>
          <p:cNvPr id="56" name="-24"/>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7" name="26"/>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26</a:t>
            </a:r>
          </a:p>
        </p:txBody>
      </p:sp>
      <p:sp>
        <p:nvSpPr>
          <p:cNvPr id="58" name="-25"/>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9" name="27"/>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27</a:t>
            </a:r>
          </a:p>
        </p:txBody>
      </p:sp>
      <p:sp>
        <p:nvSpPr>
          <p:cNvPr id="60" name="-26"/>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61" name="28"/>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28</a:t>
            </a:r>
          </a:p>
        </p:txBody>
      </p:sp>
      <p:sp>
        <p:nvSpPr>
          <p:cNvPr id="62" name="-27"/>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63" name="29"/>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29</a:t>
            </a:r>
          </a:p>
        </p:txBody>
      </p:sp>
      <p:sp>
        <p:nvSpPr>
          <p:cNvPr id="64" name="-28"/>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65" name="3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30</a:t>
            </a:r>
          </a:p>
        </p:txBody>
      </p:sp>
      <p:sp>
        <p:nvSpPr>
          <p:cNvPr id="66" name="-29"/>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67" name="31"/>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31</a:t>
            </a:r>
          </a:p>
        </p:txBody>
      </p:sp>
      <p:sp>
        <p:nvSpPr>
          <p:cNvPr id="68" name="-30"/>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69" name="32"/>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32</a:t>
            </a:r>
          </a:p>
        </p:txBody>
      </p:sp>
      <p:sp>
        <p:nvSpPr>
          <p:cNvPr id="70" name="-31"/>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71" name="33"/>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33</a:t>
            </a:r>
          </a:p>
        </p:txBody>
      </p:sp>
      <p:sp>
        <p:nvSpPr>
          <p:cNvPr id="72" name="-32"/>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73" name="34"/>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34</a:t>
            </a:r>
          </a:p>
        </p:txBody>
      </p:sp>
      <p:sp>
        <p:nvSpPr>
          <p:cNvPr id="74" name="-33"/>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75" name="35"/>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35</a:t>
            </a:r>
          </a:p>
        </p:txBody>
      </p:sp>
      <p:sp>
        <p:nvSpPr>
          <p:cNvPr id="76" name="-34"/>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77" name="36"/>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36</a:t>
            </a:r>
          </a:p>
        </p:txBody>
      </p:sp>
      <p:sp>
        <p:nvSpPr>
          <p:cNvPr id="78" name="-35"/>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79" name="37"/>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37</a:t>
            </a:r>
          </a:p>
        </p:txBody>
      </p:sp>
      <p:sp>
        <p:nvSpPr>
          <p:cNvPr id="80" name="-36"/>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81" name="38"/>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38</a:t>
            </a:r>
          </a:p>
        </p:txBody>
      </p:sp>
      <p:sp>
        <p:nvSpPr>
          <p:cNvPr id="82" name="-37"/>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83" name="39"/>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39</a:t>
            </a:r>
          </a:p>
        </p:txBody>
      </p:sp>
      <p:sp>
        <p:nvSpPr>
          <p:cNvPr id="84" name="-38"/>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85" name="4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40</a:t>
            </a:r>
          </a:p>
        </p:txBody>
      </p:sp>
      <p:sp>
        <p:nvSpPr>
          <p:cNvPr id="86" name="-39"/>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87" name="41"/>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41</a:t>
            </a:r>
          </a:p>
        </p:txBody>
      </p:sp>
      <p:sp>
        <p:nvSpPr>
          <p:cNvPr id="88" name="-40"/>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89" name="42"/>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42</a:t>
            </a:r>
          </a:p>
        </p:txBody>
      </p:sp>
      <p:sp>
        <p:nvSpPr>
          <p:cNvPr id="90" name="-41"/>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1" name="43"/>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43</a:t>
            </a:r>
          </a:p>
        </p:txBody>
      </p:sp>
      <p:sp>
        <p:nvSpPr>
          <p:cNvPr id="92" name="-42"/>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3" name="44"/>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44</a:t>
            </a:r>
          </a:p>
        </p:txBody>
      </p:sp>
      <p:sp>
        <p:nvSpPr>
          <p:cNvPr id="94" name="-43"/>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5" name="45"/>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45</a:t>
            </a:r>
          </a:p>
        </p:txBody>
      </p:sp>
      <p:sp>
        <p:nvSpPr>
          <p:cNvPr id="96" name="-44"/>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7" name="46"/>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46</a:t>
            </a:r>
          </a:p>
        </p:txBody>
      </p:sp>
      <p:sp>
        <p:nvSpPr>
          <p:cNvPr id="98" name="-45"/>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99" name="47"/>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47</a:t>
            </a:r>
          </a:p>
        </p:txBody>
      </p:sp>
      <p:sp>
        <p:nvSpPr>
          <p:cNvPr id="100" name="-46"/>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01" name="48"/>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48</a:t>
            </a:r>
          </a:p>
        </p:txBody>
      </p:sp>
      <p:sp>
        <p:nvSpPr>
          <p:cNvPr id="102" name="-47"/>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03" name="49"/>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49</a:t>
            </a:r>
          </a:p>
        </p:txBody>
      </p:sp>
      <p:sp>
        <p:nvSpPr>
          <p:cNvPr id="104" name="-48"/>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05" name="50"/>
          <p:cNvSpPr/>
          <p:nvPr/>
        </p:nvSpPr>
        <p:spPr>
          <a:xfrm>
            <a:off x="2905035"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50</a:t>
            </a:r>
          </a:p>
        </p:txBody>
      </p:sp>
      <p:sp>
        <p:nvSpPr>
          <p:cNvPr id="106" name="-49"/>
          <p:cNvSpPr/>
          <p:nvPr/>
        </p:nvSpPr>
        <p:spPr>
          <a:xfrm>
            <a:off x="2905035"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08" name="0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0</a:t>
            </a:r>
          </a:p>
        </p:txBody>
      </p:sp>
      <p:sp>
        <p:nvSpPr>
          <p:cNvPr id="109" name="01"/>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a:t>
            </a:r>
          </a:p>
        </p:txBody>
      </p:sp>
      <p:sp>
        <p:nvSpPr>
          <p:cNvPr id="110" name="-00"/>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1" name="02"/>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a:t>
            </a:r>
          </a:p>
        </p:txBody>
      </p:sp>
      <p:sp>
        <p:nvSpPr>
          <p:cNvPr id="112" name="-01"/>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3" name="03"/>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a:t>
            </a:r>
          </a:p>
        </p:txBody>
      </p:sp>
      <p:sp>
        <p:nvSpPr>
          <p:cNvPr id="114" name="-02"/>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5" name="04"/>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a:t>
            </a:r>
          </a:p>
        </p:txBody>
      </p:sp>
      <p:sp>
        <p:nvSpPr>
          <p:cNvPr id="116" name="-03"/>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7" name="05"/>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a:t>
            </a:r>
          </a:p>
        </p:txBody>
      </p:sp>
      <p:sp>
        <p:nvSpPr>
          <p:cNvPr id="118" name="-04"/>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19" name="06"/>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6</a:t>
            </a:r>
          </a:p>
        </p:txBody>
      </p:sp>
      <p:sp>
        <p:nvSpPr>
          <p:cNvPr id="120" name="-05"/>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21" name="07"/>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7</a:t>
            </a:r>
          </a:p>
        </p:txBody>
      </p:sp>
      <p:sp>
        <p:nvSpPr>
          <p:cNvPr id="122" name="-06"/>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23" name="08"/>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8</a:t>
            </a:r>
          </a:p>
        </p:txBody>
      </p:sp>
      <p:sp>
        <p:nvSpPr>
          <p:cNvPr id="124" name="-07"/>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25" name="09"/>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9</a:t>
            </a:r>
          </a:p>
        </p:txBody>
      </p:sp>
      <p:sp>
        <p:nvSpPr>
          <p:cNvPr id="126" name="-08"/>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27" name="1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10</a:t>
            </a:r>
          </a:p>
        </p:txBody>
      </p:sp>
      <p:sp>
        <p:nvSpPr>
          <p:cNvPr id="128" name="-09"/>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29" name="11"/>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11</a:t>
            </a:r>
          </a:p>
        </p:txBody>
      </p:sp>
      <p:sp>
        <p:nvSpPr>
          <p:cNvPr id="130" name="-10"/>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1" name="12"/>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12</a:t>
            </a:r>
          </a:p>
        </p:txBody>
      </p:sp>
      <p:sp>
        <p:nvSpPr>
          <p:cNvPr id="132" name="-11"/>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3" name="13"/>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13</a:t>
            </a:r>
          </a:p>
        </p:txBody>
      </p:sp>
      <p:sp>
        <p:nvSpPr>
          <p:cNvPr id="134" name="-12"/>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5" name="14"/>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14</a:t>
            </a:r>
          </a:p>
        </p:txBody>
      </p:sp>
      <p:sp>
        <p:nvSpPr>
          <p:cNvPr id="136" name="-13"/>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7" name="15"/>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15</a:t>
            </a:r>
          </a:p>
        </p:txBody>
      </p:sp>
      <p:sp>
        <p:nvSpPr>
          <p:cNvPr id="138" name="-14"/>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39" name="16"/>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16</a:t>
            </a:r>
          </a:p>
        </p:txBody>
      </p:sp>
      <p:sp>
        <p:nvSpPr>
          <p:cNvPr id="140" name="-15"/>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41" name="17"/>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17</a:t>
            </a:r>
          </a:p>
        </p:txBody>
      </p:sp>
      <p:sp>
        <p:nvSpPr>
          <p:cNvPr id="142" name="-16"/>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43" name="18"/>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18</a:t>
            </a:r>
          </a:p>
        </p:txBody>
      </p:sp>
      <p:sp>
        <p:nvSpPr>
          <p:cNvPr id="144" name="-17"/>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45" name="19"/>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19</a:t>
            </a:r>
          </a:p>
        </p:txBody>
      </p:sp>
      <p:sp>
        <p:nvSpPr>
          <p:cNvPr id="146" name="-18"/>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47" name="2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20</a:t>
            </a:r>
          </a:p>
        </p:txBody>
      </p:sp>
      <p:sp>
        <p:nvSpPr>
          <p:cNvPr id="148" name="-19"/>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49" name="21"/>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21</a:t>
            </a:r>
          </a:p>
        </p:txBody>
      </p:sp>
      <p:sp>
        <p:nvSpPr>
          <p:cNvPr id="150" name="-20"/>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1" name="22"/>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22</a:t>
            </a:r>
          </a:p>
        </p:txBody>
      </p:sp>
      <p:sp>
        <p:nvSpPr>
          <p:cNvPr id="152" name="-21"/>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3" name="23"/>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23</a:t>
            </a:r>
          </a:p>
        </p:txBody>
      </p:sp>
      <p:sp>
        <p:nvSpPr>
          <p:cNvPr id="154" name="-22"/>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5" name="24"/>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24</a:t>
            </a:r>
          </a:p>
        </p:txBody>
      </p:sp>
      <p:sp>
        <p:nvSpPr>
          <p:cNvPr id="156" name="-23"/>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7" name="25"/>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25</a:t>
            </a:r>
          </a:p>
        </p:txBody>
      </p:sp>
      <p:sp>
        <p:nvSpPr>
          <p:cNvPr id="158" name="-24"/>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59" name="26"/>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26</a:t>
            </a:r>
          </a:p>
        </p:txBody>
      </p:sp>
      <p:sp>
        <p:nvSpPr>
          <p:cNvPr id="160" name="-25"/>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61" name="27"/>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27</a:t>
            </a:r>
          </a:p>
        </p:txBody>
      </p:sp>
      <p:sp>
        <p:nvSpPr>
          <p:cNvPr id="162" name="-26"/>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63" name="28"/>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28</a:t>
            </a:r>
          </a:p>
        </p:txBody>
      </p:sp>
      <p:sp>
        <p:nvSpPr>
          <p:cNvPr id="164" name="-27"/>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65" name="29"/>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29</a:t>
            </a:r>
          </a:p>
        </p:txBody>
      </p:sp>
      <p:sp>
        <p:nvSpPr>
          <p:cNvPr id="166" name="-28"/>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67" name="3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30</a:t>
            </a:r>
          </a:p>
        </p:txBody>
      </p:sp>
      <p:sp>
        <p:nvSpPr>
          <p:cNvPr id="168" name="-29"/>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69" name="31"/>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31</a:t>
            </a:r>
          </a:p>
        </p:txBody>
      </p:sp>
      <p:sp>
        <p:nvSpPr>
          <p:cNvPr id="170" name="-30"/>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1" name="32"/>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32</a:t>
            </a:r>
          </a:p>
        </p:txBody>
      </p:sp>
      <p:sp>
        <p:nvSpPr>
          <p:cNvPr id="172" name="-31"/>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3" name="33"/>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33</a:t>
            </a:r>
          </a:p>
        </p:txBody>
      </p:sp>
      <p:sp>
        <p:nvSpPr>
          <p:cNvPr id="174" name="-32"/>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5" name="34"/>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34</a:t>
            </a:r>
          </a:p>
        </p:txBody>
      </p:sp>
      <p:sp>
        <p:nvSpPr>
          <p:cNvPr id="176" name="-33"/>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7" name="35"/>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35</a:t>
            </a:r>
          </a:p>
        </p:txBody>
      </p:sp>
      <p:sp>
        <p:nvSpPr>
          <p:cNvPr id="178" name="-34"/>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79" name="36"/>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36</a:t>
            </a:r>
          </a:p>
        </p:txBody>
      </p:sp>
      <p:sp>
        <p:nvSpPr>
          <p:cNvPr id="180" name="-35"/>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81" name="37"/>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37</a:t>
            </a:r>
          </a:p>
        </p:txBody>
      </p:sp>
      <p:sp>
        <p:nvSpPr>
          <p:cNvPr id="182" name="-36"/>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83" name="38"/>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38</a:t>
            </a:r>
          </a:p>
        </p:txBody>
      </p:sp>
      <p:sp>
        <p:nvSpPr>
          <p:cNvPr id="184" name="-37"/>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85" name="39"/>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39</a:t>
            </a:r>
          </a:p>
        </p:txBody>
      </p:sp>
      <p:sp>
        <p:nvSpPr>
          <p:cNvPr id="186" name="-38"/>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87" name="4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40</a:t>
            </a:r>
          </a:p>
        </p:txBody>
      </p:sp>
      <p:sp>
        <p:nvSpPr>
          <p:cNvPr id="188" name="-39"/>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89" name="41"/>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41</a:t>
            </a:r>
          </a:p>
        </p:txBody>
      </p:sp>
      <p:sp>
        <p:nvSpPr>
          <p:cNvPr id="190" name="-40"/>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1" name="42"/>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42</a:t>
            </a:r>
          </a:p>
        </p:txBody>
      </p:sp>
      <p:sp>
        <p:nvSpPr>
          <p:cNvPr id="192" name="-41"/>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3" name="43"/>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43</a:t>
            </a:r>
          </a:p>
        </p:txBody>
      </p:sp>
      <p:sp>
        <p:nvSpPr>
          <p:cNvPr id="194" name="-42"/>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5" name="44"/>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44</a:t>
            </a:r>
          </a:p>
        </p:txBody>
      </p:sp>
      <p:sp>
        <p:nvSpPr>
          <p:cNvPr id="196" name="-43"/>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7" name="45"/>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45</a:t>
            </a:r>
          </a:p>
        </p:txBody>
      </p:sp>
      <p:sp>
        <p:nvSpPr>
          <p:cNvPr id="198" name="-44"/>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199" name="46"/>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46</a:t>
            </a:r>
          </a:p>
        </p:txBody>
      </p:sp>
      <p:sp>
        <p:nvSpPr>
          <p:cNvPr id="200" name="-45"/>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01" name="47"/>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47</a:t>
            </a:r>
          </a:p>
        </p:txBody>
      </p:sp>
      <p:sp>
        <p:nvSpPr>
          <p:cNvPr id="202" name="-46"/>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03" name="48"/>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48</a:t>
            </a:r>
          </a:p>
        </p:txBody>
      </p:sp>
      <p:sp>
        <p:nvSpPr>
          <p:cNvPr id="204" name="-47"/>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05" name="49"/>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49</a:t>
            </a:r>
          </a:p>
        </p:txBody>
      </p:sp>
      <p:sp>
        <p:nvSpPr>
          <p:cNvPr id="206" name="-48"/>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207" name="50"/>
          <p:cNvSpPr/>
          <p:nvPr/>
        </p:nvSpPr>
        <p:spPr>
          <a:xfrm>
            <a:off x="6204831" y="11084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50</a:t>
            </a:r>
          </a:p>
        </p:txBody>
      </p:sp>
      <p:sp>
        <p:nvSpPr>
          <p:cNvPr id="208" name="-49"/>
          <p:cNvSpPr/>
          <p:nvPr/>
        </p:nvSpPr>
        <p:spPr>
          <a:xfrm>
            <a:off x="6204831" y="16484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12" name="0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0</a:t>
            </a:r>
          </a:p>
        </p:txBody>
      </p:sp>
      <p:sp>
        <p:nvSpPr>
          <p:cNvPr id="313" name="01"/>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a:t>
            </a:r>
          </a:p>
        </p:txBody>
      </p:sp>
      <p:sp>
        <p:nvSpPr>
          <p:cNvPr id="314" name="-00"/>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15" name="02"/>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a:t>
            </a:r>
          </a:p>
        </p:txBody>
      </p:sp>
      <p:sp>
        <p:nvSpPr>
          <p:cNvPr id="316" name="-01"/>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17" name="03"/>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a:t>
            </a:r>
          </a:p>
        </p:txBody>
      </p:sp>
      <p:sp>
        <p:nvSpPr>
          <p:cNvPr id="318" name="-02"/>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19" name="04"/>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a:t>
            </a:r>
          </a:p>
        </p:txBody>
      </p:sp>
      <p:sp>
        <p:nvSpPr>
          <p:cNvPr id="320" name="-03"/>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21" name="05"/>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a:t>
            </a:r>
          </a:p>
        </p:txBody>
      </p:sp>
      <p:sp>
        <p:nvSpPr>
          <p:cNvPr id="322" name="-04"/>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23" name="06"/>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6</a:t>
            </a:r>
          </a:p>
        </p:txBody>
      </p:sp>
      <p:sp>
        <p:nvSpPr>
          <p:cNvPr id="324" name="-05"/>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25" name="07"/>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7</a:t>
            </a:r>
          </a:p>
        </p:txBody>
      </p:sp>
      <p:sp>
        <p:nvSpPr>
          <p:cNvPr id="326" name="-06"/>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27" name="08"/>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8</a:t>
            </a:r>
          </a:p>
        </p:txBody>
      </p:sp>
      <p:sp>
        <p:nvSpPr>
          <p:cNvPr id="328" name="-07"/>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29" name="09"/>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9</a:t>
            </a:r>
          </a:p>
        </p:txBody>
      </p:sp>
      <p:sp>
        <p:nvSpPr>
          <p:cNvPr id="330" name="-08"/>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1" name="1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10</a:t>
            </a:r>
          </a:p>
        </p:txBody>
      </p:sp>
      <p:sp>
        <p:nvSpPr>
          <p:cNvPr id="332" name="-09"/>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3" name="11"/>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11</a:t>
            </a:r>
          </a:p>
        </p:txBody>
      </p:sp>
      <p:sp>
        <p:nvSpPr>
          <p:cNvPr id="334" name="-10"/>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5" name="12"/>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12</a:t>
            </a:r>
          </a:p>
        </p:txBody>
      </p:sp>
      <p:sp>
        <p:nvSpPr>
          <p:cNvPr id="336" name="-11"/>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7" name="13"/>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13</a:t>
            </a:r>
          </a:p>
        </p:txBody>
      </p:sp>
      <p:sp>
        <p:nvSpPr>
          <p:cNvPr id="338" name="-12"/>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39" name="14"/>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14</a:t>
            </a:r>
          </a:p>
        </p:txBody>
      </p:sp>
      <p:sp>
        <p:nvSpPr>
          <p:cNvPr id="340" name="-13"/>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41" name="15"/>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15</a:t>
            </a:r>
          </a:p>
        </p:txBody>
      </p:sp>
      <p:sp>
        <p:nvSpPr>
          <p:cNvPr id="342" name="-14"/>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43" name="16"/>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16</a:t>
            </a:r>
          </a:p>
        </p:txBody>
      </p:sp>
      <p:sp>
        <p:nvSpPr>
          <p:cNvPr id="344" name="-15"/>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45" name="17"/>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17</a:t>
            </a:r>
          </a:p>
        </p:txBody>
      </p:sp>
      <p:sp>
        <p:nvSpPr>
          <p:cNvPr id="346" name="-16"/>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47" name="18"/>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18</a:t>
            </a:r>
          </a:p>
        </p:txBody>
      </p:sp>
      <p:sp>
        <p:nvSpPr>
          <p:cNvPr id="348" name="-17"/>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49" name="19"/>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19</a:t>
            </a:r>
          </a:p>
        </p:txBody>
      </p:sp>
      <p:sp>
        <p:nvSpPr>
          <p:cNvPr id="350" name="-18"/>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1" name="2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20</a:t>
            </a:r>
          </a:p>
        </p:txBody>
      </p:sp>
      <p:sp>
        <p:nvSpPr>
          <p:cNvPr id="352" name="-19"/>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3" name="21"/>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21</a:t>
            </a:r>
          </a:p>
        </p:txBody>
      </p:sp>
      <p:sp>
        <p:nvSpPr>
          <p:cNvPr id="354" name="-20"/>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5" name="22"/>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22</a:t>
            </a:r>
          </a:p>
        </p:txBody>
      </p:sp>
      <p:sp>
        <p:nvSpPr>
          <p:cNvPr id="356" name="-21"/>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7" name="23"/>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23</a:t>
            </a:r>
          </a:p>
        </p:txBody>
      </p:sp>
      <p:sp>
        <p:nvSpPr>
          <p:cNvPr id="358" name="-22"/>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59" name="24"/>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24</a:t>
            </a:r>
          </a:p>
        </p:txBody>
      </p:sp>
      <p:sp>
        <p:nvSpPr>
          <p:cNvPr id="360" name="-23"/>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61" name="25"/>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25</a:t>
            </a:r>
          </a:p>
        </p:txBody>
      </p:sp>
      <p:sp>
        <p:nvSpPr>
          <p:cNvPr id="362" name="-24"/>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63" name="26"/>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26</a:t>
            </a:r>
          </a:p>
        </p:txBody>
      </p:sp>
      <p:sp>
        <p:nvSpPr>
          <p:cNvPr id="364" name="-25"/>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65" name="27"/>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27</a:t>
            </a:r>
          </a:p>
        </p:txBody>
      </p:sp>
      <p:sp>
        <p:nvSpPr>
          <p:cNvPr id="366" name="-26"/>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67" name="28"/>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28</a:t>
            </a:r>
          </a:p>
        </p:txBody>
      </p:sp>
      <p:sp>
        <p:nvSpPr>
          <p:cNvPr id="368" name="-27"/>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69" name="29"/>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29</a:t>
            </a:r>
          </a:p>
        </p:txBody>
      </p:sp>
      <p:sp>
        <p:nvSpPr>
          <p:cNvPr id="370" name="-28"/>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1" name="3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30</a:t>
            </a:r>
          </a:p>
        </p:txBody>
      </p:sp>
      <p:sp>
        <p:nvSpPr>
          <p:cNvPr id="372" name="-29"/>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3" name="31"/>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31</a:t>
            </a:r>
          </a:p>
        </p:txBody>
      </p:sp>
      <p:sp>
        <p:nvSpPr>
          <p:cNvPr id="374" name="-30"/>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5" name="32"/>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32</a:t>
            </a:r>
          </a:p>
        </p:txBody>
      </p:sp>
      <p:sp>
        <p:nvSpPr>
          <p:cNvPr id="376" name="-31"/>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7" name="33"/>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33</a:t>
            </a:r>
          </a:p>
        </p:txBody>
      </p:sp>
      <p:sp>
        <p:nvSpPr>
          <p:cNvPr id="378" name="-32"/>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79" name="34"/>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34</a:t>
            </a:r>
          </a:p>
        </p:txBody>
      </p:sp>
      <p:sp>
        <p:nvSpPr>
          <p:cNvPr id="380" name="-33"/>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81" name="35"/>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35</a:t>
            </a:r>
          </a:p>
        </p:txBody>
      </p:sp>
      <p:sp>
        <p:nvSpPr>
          <p:cNvPr id="382" name="-34"/>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83" name="36"/>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36</a:t>
            </a:r>
          </a:p>
        </p:txBody>
      </p:sp>
      <p:sp>
        <p:nvSpPr>
          <p:cNvPr id="384" name="-35"/>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85" name="37"/>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37</a:t>
            </a:r>
          </a:p>
        </p:txBody>
      </p:sp>
      <p:sp>
        <p:nvSpPr>
          <p:cNvPr id="386" name="-36"/>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87" name="38"/>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38</a:t>
            </a:r>
          </a:p>
        </p:txBody>
      </p:sp>
      <p:sp>
        <p:nvSpPr>
          <p:cNvPr id="388" name="-37"/>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89" name="39"/>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39</a:t>
            </a:r>
          </a:p>
        </p:txBody>
      </p:sp>
      <p:sp>
        <p:nvSpPr>
          <p:cNvPr id="390" name="-38"/>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1" name="4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40</a:t>
            </a:r>
          </a:p>
        </p:txBody>
      </p:sp>
      <p:sp>
        <p:nvSpPr>
          <p:cNvPr id="392" name="-39"/>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3" name="41"/>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41</a:t>
            </a:r>
          </a:p>
        </p:txBody>
      </p:sp>
      <p:sp>
        <p:nvSpPr>
          <p:cNvPr id="394" name="-40"/>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5" name="42"/>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42</a:t>
            </a:r>
          </a:p>
        </p:txBody>
      </p:sp>
      <p:sp>
        <p:nvSpPr>
          <p:cNvPr id="396" name="-41"/>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7" name="43"/>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43</a:t>
            </a:r>
          </a:p>
        </p:txBody>
      </p:sp>
      <p:sp>
        <p:nvSpPr>
          <p:cNvPr id="398" name="-42"/>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399" name="44"/>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44</a:t>
            </a:r>
          </a:p>
        </p:txBody>
      </p:sp>
      <p:sp>
        <p:nvSpPr>
          <p:cNvPr id="400" name="-43"/>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01" name="45"/>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45</a:t>
            </a:r>
          </a:p>
        </p:txBody>
      </p:sp>
      <p:sp>
        <p:nvSpPr>
          <p:cNvPr id="402" name="-44"/>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03" name="46"/>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46</a:t>
            </a:r>
          </a:p>
        </p:txBody>
      </p:sp>
      <p:sp>
        <p:nvSpPr>
          <p:cNvPr id="404" name="-45"/>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05" name="47"/>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47</a:t>
            </a:r>
          </a:p>
        </p:txBody>
      </p:sp>
      <p:sp>
        <p:nvSpPr>
          <p:cNvPr id="406" name="-46"/>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07" name="48"/>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48</a:t>
            </a:r>
          </a:p>
        </p:txBody>
      </p:sp>
      <p:sp>
        <p:nvSpPr>
          <p:cNvPr id="408" name="-47"/>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09" name="49"/>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49</a:t>
            </a:r>
          </a:p>
        </p:txBody>
      </p:sp>
      <p:sp>
        <p:nvSpPr>
          <p:cNvPr id="410" name="-48"/>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11" name="50"/>
          <p:cNvSpPr/>
          <p:nvPr/>
        </p:nvSpPr>
        <p:spPr>
          <a:xfrm>
            <a:off x="2905035"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50</a:t>
            </a:r>
          </a:p>
        </p:txBody>
      </p:sp>
      <p:sp>
        <p:nvSpPr>
          <p:cNvPr id="412" name="-49"/>
          <p:cNvSpPr/>
          <p:nvPr/>
        </p:nvSpPr>
        <p:spPr>
          <a:xfrm>
            <a:off x="2905035"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14" name="0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0</a:t>
            </a:r>
          </a:p>
        </p:txBody>
      </p:sp>
      <p:sp>
        <p:nvSpPr>
          <p:cNvPr id="415" name="01"/>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a:t>
            </a:r>
          </a:p>
        </p:txBody>
      </p:sp>
      <p:sp>
        <p:nvSpPr>
          <p:cNvPr id="416" name="-00"/>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17" name="02"/>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a:t>
            </a:r>
          </a:p>
        </p:txBody>
      </p:sp>
      <p:sp>
        <p:nvSpPr>
          <p:cNvPr id="418" name="-01"/>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19" name="03"/>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a:t>
            </a:r>
          </a:p>
        </p:txBody>
      </p:sp>
      <p:sp>
        <p:nvSpPr>
          <p:cNvPr id="420" name="-02"/>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21" name="04"/>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a:t>
            </a:r>
          </a:p>
        </p:txBody>
      </p:sp>
      <p:sp>
        <p:nvSpPr>
          <p:cNvPr id="422" name="-03"/>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23" name="05"/>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a:t>
            </a:r>
          </a:p>
        </p:txBody>
      </p:sp>
      <p:sp>
        <p:nvSpPr>
          <p:cNvPr id="424" name="-04"/>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25" name="06"/>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6</a:t>
            </a:r>
          </a:p>
        </p:txBody>
      </p:sp>
      <p:sp>
        <p:nvSpPr>
          <p:cNvPr id="426" name="-05"/>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27" name="07"/>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7</a:t>
            </a:r>
          </a:p>
        </p:txBody>
      </p:sp>
      <p:sp>
        <p:nvSpPr>
          <p:cNvPr id="428" name="-06"/>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29" name="08"/>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8</a:t>
            </a:r>
          </a:p>
        </p:txBody>
      </p:sp>
      <p:sp>
        <p:nvSpPr>
          <p:cNvPr id="430" name="-07"/>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1" name="09"/>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9</a:t>
            </a:r>
          </a:p>
        </p:txBody>
      </p:sp>
      <p:sp>
        <p:nvSpPr>
          <p:cNvPr id="432" name="-08"/>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3" name="1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10</a:t>
            </a:r>
          </a:p>
        </p:txBody>
      </p:sp>
      <p:sp>
        <p:nvSpPr>
          <p:cNvPr id="434" name="-09"/>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5" name="11"/>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11</a:t>
            </a:r>
          </a:p>
        </p:txBody>
      </p:sp>
      <p:sp>
        <p:nvSpPr>
          <p:cNvPr id="436" name="-10"/>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7" name="12"/>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12</a:t>
            </a:r>
          </a:p>
        </p:txBody>
      </p:sp>
      <p:sp>
        <p:nvSpPr>
          <p:cNvPr id="438" name="-11"/>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39" name="13"/>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13</a:t>
            </a:r>
          </a:p>
        </p:txBody>
      </p:sp>
      <p:sp>
        <p:nvSpPr>
          <p:cNvPr id="440" name="-12"/>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41" name="14"/>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14</a:t>
            </a:r>
          </a:p>
        </p:txBody>
      </p:sp>
      <p:sp>
        <p:nvSpPr>
          <p:cNvPr id="442" name="-13"/>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43" name="15"/>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15</a:t>
            </a:r>
          </a:p>
        </p:txBody>
      </p:sp>
      <p:sp>
        <p:nvSpPr>
          <p:cNvPr id="444" name="-14"/>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45" name="16"/>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16</a:t>
            </a:r>
          </a:p>
        </p:txBody>
      </p:sp>
      <p:sp>
        <p:nvSpPr>
          <p:cNvPr id="446" name="-15"/>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47" name="17"/>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17</a:t>
            </a:r>
          </a:p>
        </p:txBody>
      </p:sp>
      <p:sp>
        <p:nvSpPr>
          <p:cNvPr id="448" name="-16"/>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49" name="18"/>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18</a:t>
            </a:r>
          </a:p>
        </p:txBody>
      </p:sp>
      <p:sp>
        <p:nvSpPr>
          <p:cNvPr id="450" name="-17"/>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1" name="19"/>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19</a:t>
            </a:r>
          </a:p>
        </p:txBody>
      </p:sp>
      <p:sp>
        <p:nvSpPr>
          <p:cNvPr id="452" name="-18"/>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3" name="2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20</a:t>
            </a:r>
          </a:p>
        </p:txBody>
      </p:sp>
      <p:sp>
        <p:nvSpPr>
          <p:cNvPr id="454" name="-19"/>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5" name="21"/>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21</a:t>
            </a:r>
          </a:p>
        </p:txBody>
      </p:sp>
      <p:sp>
        <p:nvSpPr>
          <p:cNvPr id="456" name="-20"/>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7" name="22"/>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22</a:t>
            </a:r>
          </a:p>
        </p:txBody>
      </p:sp>
      <p:sp>
        <p:nvSpPr>
          <p:cNvPr id="458" name="-21"/>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59" name="23"/>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23</a:t>
            </a:r>
          </a:p>
        </p:txBody>
      </p:sp>
      <p:sp>
        <p:nvSpPr>
          <p:cNvPr id="460" name="-22"/>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61" name="24"/>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24</a:t>
            </a:r>
          </a:p>
        </p:txBody>
      </p:sp>
      <p:sp>
        <p:nvSpPr>
          <p:cNvPr id="462" name="-23"/>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63" name="25"/>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25</a:t>
            </a:r>
          </a:p>
        </p:txBody>
      </p:sp>
      <p:sp>
        <p:nvSpPr>
          <p:cNvPr id="464" name="-24"/>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65" name="26"/>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26</a:t>
            </a:r>
          </a:p>
        </p:txBody>
      </p:sp>
      <p:sp>
        <p:nvSpPr>
          <p:cNvPr id="466" name="-25"/>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67" name="27"/>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27</a:t>
            </a:r>
          </a:p>
        </p:txBody>
      </p:sp>
      <p:sp>
        <p:nvSpPr>
          <p:cNvPr id="468" name="-26"/>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69" name="28"/>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28</a:t>
            </a:r>
          </a:p>
        </p:txBody>
      </p:sp>
      <p:sp>
        <p:nvSpPr>
          <p:cNvPr id="470" name="-27"/>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1" name="29"/>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29</a:t>
            </a:r>
          </a:p>
        </p:txBody>
      </p:sp>
      <p:sp>
        <p:nvSpPr>
          <p:cNvPr id="472" name="-28"/>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3" name="3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30</a:t>
            </a:r>
          </a:p>
        </p:txBody>
      </p:sp>
      <p:sp>
        <p:nvSpPr>
          <p:cNvPr id="474" name="-29"/>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5" name="31"/>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31</a:t>
            </a:r>
          </a:p>
        </p:txBody>
      </p:sp>
      <p:sp>
        <p:nvSpPr>
          <p:cNvPr id="476" name="-30"/>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7" name="32"/>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32</a:t>
            </a:r>
          </a:p>
        </p:txBody>
      </p:sp>
      <p:sp>
        <p:nvSpPr>
          <p:cNvPr id="478" name="-31"/>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79" name="33"/>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33</a:t>
            </a:r>
          </a:p>
        </p:txBody>
      </p:sp>
      <p:sp>
        <p:nvSpPr>
          <p:cNvPr id="480" name="-32"/>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81" name="34"/>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34</a:t>
            </a:r>
          </a:p>
        </p:txBody>
      </p:sp>
      <p:sp>
        <p:nvSpPr>
          <p:cNvPr id="482" name="-33"/>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83" name="35"/>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35</a:t>
            </a:r>
          </a:p>
        </p:txBody>
      </p:sp>
      <p:sp>
        <p:nvSpPr>
          <p:cNvPr id="484" name="-34"/>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85" name="36"/>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36</a:t>
            </a:r>
          </a:p>
        </p:txBody>
      </p:sp>
      <p:sp>
        <p:nvSpPr>
          <p:cNvPr id="486" name="-35"/>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87" name="37"/>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37</a:t>
            </a:r>
          </a:p>
        </p:txBody>
      </p:sp>
      <p:sp>
        <p:nvSpPr>
          <p:cNvPr id="488" name="-36"/>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89" name="38"/>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38</a:t>
            </a:r>
          </a:p>
        </p:txBody>
      </p:sp>
      <p:sp>
        <p:nvSpPr>
          <p:cNvPr id="490" name="-37"/>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1" name="39"/>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39</a:t>
            </a:r>
          </a:p>
        </p:txBody>
      </p:sp>
      <p:sp>
        <p:nvSpPr>
          <p:cNvPr id="492" name="-38"/>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3" name="4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40</a:t>
            </a:r>
          </a:p>
        </p:txBody>
      </p:sp>
      <p:sp>
        <p:nvSpPr>
          <p:cNvPr id="494" name="-39"/>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5" name="41"/>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41</a:t>
            </a:r>
          </a:p>
        </p:txBody>
      </p:sp>
      <p:sp>
        <p:nvSpPr>
          <p:cNvPr id="496" name="-40"/>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7" name="42"/>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42</a:t>
            </a:r>
          </a:p>
        </p:txBody>
      </p:sp>
      <p:sp>
        <p:nvSpPr>
          <p:cNvPr id="498" name="-41"/>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499" name="43"/>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43</a:t>
            </a:r>
          </a:p>
        </p:txBody>
      </p:sp>
      <p:sp>
        <p:nvSpPr>
          <p:cNvPr id="500" name="-42"/>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01" name="44"/>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44</a:t>
            </a:r>
          </a:p>
        </p:txBody>
      </p:sp>
      <p:sp>
        <p:nvSpPr>
          <p:cNvPr id="502" name="-43"/>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03" name="45"/>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45</a:t>
            </a:r>
          </a:p>
        </p:txBody>
      </p:sp>
      <p:sp>
        <p:nvSpPr>
          <p:cNvPr id="504" name="-44"/>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05" name="46"/>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46</a:t>
            </a:r>
          </a:p>
        </p:txBody>
      </p:sp>
      <p:sp>
        <p:nvSpPr>
          <p:cNvPr id="506" name="-45"/>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07" name="47"/>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47</a:t>
            </a:r>
          </a:p>
        </p:txBody>
      </p:sp>
      <p:sp>
        <p:nvSpPr>
          <p:cNvPr id="508" name="-46"/>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09" name="48"/>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48</a:t>
            </a:r>
          </a:p>
        </p:txBody>
      </p:sp>
      <p:sp>
        <p:nvSpPr>
          <p:cNvPr id="510" name="-47"/>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11" name="49"/>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49</a:t>
            </a:r>
          </a:p>
        </p:txBody>
      </p:sp>
      <p:sp>
        <p:nvSpPr>
          <p:cNvPr id="512" name="-48"/>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sp>
        <p:nvSpPr>
          <p:cNvPr id="513" name="50"/>
          <p:cNvSpPr/>
          <p:nvPr/>
        </p:nvSpPr>
        <p:spPr>
          <a:xfrm>
            <a:off x="6204831" y="2952772"/>
            <a:ext cx="1080000" cy="108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latin typeface="BM JUA " panose="02020603020101020101" pitchFamily="18" charset="-127"/>
              </a:rPr>
              <a:t>50</a:t>
            </a:r>
          </a:p>
        </p:txBody>
      </p:sp>
      <p:sp>
        <p:nvSpPr>
          <p:cNvPr id="514" name="-49"/>
          <p:cNvSpPr/>
          <p:nvPr/>
        </p:nvSpPr>
        <p:spPr>
          <a:xfrm>
            <a:off x="6204831" y="3492772"/>
            <a:ext cx="1080000" cy="540000"/>
          </a:xfrm>
          <a:prstGeom prst="rect">
            <a:avLst/>
          </a:prstGeom>
          <a:solidFill>
            <a:schemeClr val="accent1">
              <a:alpha val="0"/>
            </a:schemeClr>
          </a:solidFill>
          <a:ln>
            <a:noFill/>
          </a:ln>
          <a:effectLst>
            <a:outerShdw blurRad="41275"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latin typeface="BM JUA " panose="02020603020101020101" pitchFamily="18" charset="-127"/>
            </a:endParaRPr>
          </a:p>
        </p:txBody>
      </p:sp>
      <p:pic>
        <p:nvPicPr>
          <p:cNvPr id="517" name="Picture 2">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5102" y="4307952"/>
            <a:ext cx="1599296" cy="2286000"/>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9" name="Lose all points"/>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4761" y="5418000"/>
            <a:ext cx="3172884"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910854"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210650"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910854" y="29534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210650" y="29534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7744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1" nodeType="withEffect">
                                  <p:stCondLst>
                                    <p:cond delay="0"/>
                                  </p:stCondLst>
                                  <p:childTnLst>
                                    <p:set>
                                      <p:cBhvr>
                                        <p:cTn id="15" dur="1" fill="hold">
                                          <p:stCondLst>
                                            <p:cond delay="0"/>
                                          </p:stCondLst>
                                        </p:cTn>
                                        <p:tgtEl>
                                          <p:spTgt spid="6"/>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ntr" presetSubtype="0"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31" restart="whenNotActive" fill="hold" evtFilter="cancelBubble" nodeType="interactiveSeq">
                <p:stCondLst>
                  <p:cond evt="onClick" delay="0">
                    <p:tgtEl>
                      <p:spTgt spid="10"/>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grpId="1" nodeType="withEffect">
                                  <p:stCondLst>
                                    <p:cond delay="0"/>
                                  </p:stCondLst>
                                  <p:childTnLst>
                                    <p:set>
                                      <p:cBhvr>
                                        <p:cTn id="35" dur="1" fill="hold">
                                          <p:stCondLst>
                                            <p:cond delay="0"/>
                                          </p:stCondLst>
                                        </p:cTn>
                                        <p:tgtEl>
                                          <p:spTgt spid="10"/>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9"/>
                                        </p:tgtEl>
                                        <p:attrNameLst>
                                          <p:attrName>style.visibility</p:attrName>
                                        </p:attrNameLst>
                                      </p:cBhvr>
                                      <p:to>
                                        <p:strVal val="hidden"/>
                                      </p:to>
                                    </p:set>
                                  </p:childTnLst>
                                </p:cTn>
                              </p:par>
                              <p:par>
                                <p:cTn id="38" presetID="1" presetClass="entr" presetSubtype="0" fill="hold" grpId="3" nodeType="with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2" nodeType="withEffect">
                                  <p:stCondLst>
                                    <p:cond delay="0"/>
                                  </p:stCondLst>
                                  <p:childTnLst>
                                    <p:set>
                                      <p:cBhvr>
                                        <p:cTn id="46" dur="1" fill="hold">
                                          <p:stCondLst>
                                            <p:cond delay="0"/>
                                          </p:stCondLst>
                                        </p:cTn>
                                        <p:tgtEl>
                                          <p:spTgt spid="9"/>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3"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53" restart="whenNotActive" fill="hold" evtFilter="cancelBubble" nodeType="interactiveSeq">
                <p:stCondLst>
                  <p:cond evt="onClick" delay="0">
                    <p:tgtEl>
                      <p:spTgt spid="12"/>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withEffect">
                                  <p:stCondLst>
                                    <p:cond delay="0"/>
                                  </p:stCondLst>
                                  <p:childTnLst>
                                    <p:set>
                                      <p:cBhvr>
                                        <p:cTn id="57" dur="1" fill="hold">
                                          <p:stCondLst>
                                            <p:cond delay="0"/>
                                          </p:stCondLst>
                                        </p:cTn>
                                        <p:tgtEl>
                                          <p:spTgt spid="12"/>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1"/>
                                        </p:tgtEl>
                                        <p:attrNameLst>
                                          <p:attrName>style.visibility</p:attrName>
                                        </p:attrNameLst>
                                      </p:cBhvr>
                                      <p:to>
                                        <p:strVal val="hidden"/>
                                      </p:to>
                                    </p:set>
                                  </p:childTnLst>
                                </p:cTn>
                              </p:par>
                              <p:par>
                                <p:cTn id="60" presetID="1" presetClass="entr" presetSubtype="0" fill="hold" grpId="3" nodeType="withEffect">
                                  <p:stCondLst>
                                    <p:cond delay="0"/>
                                  </p:stCondLst>
                                  <p:childTnLst>
                                    <p:set>
                                      <p:cBhvr>
                                        <p:cTn id="61" dur="1" fill="hold">
                                          <p:stCondLst>
                                            <p:cond delay="0"/>
                                          </p:stCondLst>
                                        </p:cTn>
                                        <p:tgtEl>
                                          <p:spTgt spid="10"/>
                                        </p:tgtEl>
                                        <p:attrNameLst>
                                          <p:attrName>style.visibility</p:attrName>
                                        </p:attrNameLst>
                                      </p:cBhvr>
                                      <p:to>
                                        <p:strVal val="visible"/>
                                      </p:to>
                                    </p:set>
                                  </p:childTnLst>
                                </p:cTn>
                              </p:par>
                              <p:par>
                                <p:cTn id="62" presetID="1" presetClass="entr" presetSubtype="0" fill="hold" grpId="3"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64" restart="whenNotActive" fill="hold" evtFilter="cancelBubble" nodeType="interactiveSeq">
                <p:stCondLst>
                  <p:cond evt="onClick" delay="0">
                    <p:tgtEl>
                      <p:spTgt spid="11"/>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grpId="2" nodeType="withEffect">
                                  <p:stCondLst>
                                    <p:cond delay="0"/>
                                  </p:stCondLst>
                                  <p:childTnLst>
                                    <p:set>
                                      <p:cBhvr>
                                        <p:cTn id="68" dur="1" fill="hold">
                                          <p:stCondLst>
                                            <p:cond delay="0"/>
                                          </p:stCondLst>
                                        </p:cTn>
                                        <p:tgtEl>
                                          <p:spTgt spid="11"/>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2"/>
                                        </p:tgtEl>
                                        <p:attrNameLst>
                                          <p:attrName>style.visibility</p:attrName>
                                        </p:attrNameLst>
                                      </p:cBhvr>
                                      <p:to>
                                        <p:strVal val="hidden"/>
                                      </p:to>
                                    </p:set>
                                  </p:childTnLst>
                                </p:cTn>
                              </p:par>
                              <p:par>
                                <p:cTn id="71" presetID="1" presetClass="entr" presetSubtype="0" fill="hold" grpId="3" nodeType="with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par>
                                <p:cTn id="73" presetID="1" presetClass="entr" presetSubtype="0" fill="hold" grpId="3" nodeType="withEffect">
                                  <p:stCondLst>
                                    <p:cond delay="0"/>
                                  </p:stCondLst>
                                  <p:childTnLst>
                                    <p:set>
                                      <p:cBhvr>
                                        <p:cTn id="74"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75" restart="whenNotActive" fill="hold" evtFilter="cancelBubble" nodeType="interactiveSeq">
                <p:stCondLst>
                  <p:cond evt="onClick" delay="0">
                    <p:tgtEl>
                      <p:spTgt spid="14"/>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hidden"/>
                                      </p:to>
                                    </p:set>
                                  </p:childTnLst>
                                </p:cTn>
                              </p:par>
                              <p:par>
                                <p:cTn id="82" presetID="1"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2" nodeType="withEffect">
                                  <p:stCondLst>
                                    <p:cond delay="0"/>
                                  </p:stCondLst>
                                  <p:childTnLst>
                                    <p:set>
                                      <p:cBhvr>
                                        <p:cTn id="90" dur="1" fill="hold">
                                          <p:stCondLst>
                                            <p:cond delay="0"/>
                                          </p:stCondLst>
                                        </p:cTn>
                                        <p:tgtEl>
                                          <p:spTgt spid="13"/>
                                        </p:tgtEl>
                                        <p:attrNameLst>
                                          <p:attrName>style.visibility</p:attrName>
                                        </p:attrNameLst>
                                      </p:cBhvr>
                                      <p:to>
                                        <p:strVal val="hidden"/>
                                      </p:to>
                                    </p:set>
                                  </p:childTnLst>
                                </p:cTn>
                              </p:par>
                              <p:par>
                                <p:cTn id="91" presetID="1" presetClass="exit" presetSubtype="0" fill="hold" grpId="2" nodeType="withEffect">
                                  <p:stCondLst>
                                    <p:cond delay="0"/>
                                  </p:stCondLst>
                                  <p:childTnLst>
                                    <p:set>
                                      <p:cBhvr>
                                        <p:cTn id="92" dur="1" fill="hold">
                                          <p:stCondLst>
                                            <p:cond delay="0"/>
                                          </p:stCondLst>
                                        </p:cTn>
                                        <p:tgtEl>
                                          <p:spTgt spid="14"/>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1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97" restart="whenNotActive" fill="hold" evtFilter="cancelBubble" nodeType="interactiveSeq">
                <p:stCondLst>
                  <p:cond evt="onClick" delay="0">
                    <p:tgtEl>
                      <p:spTgt spid="16"/>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1" nodeType="withEffect">
                                  <p:stCondLst>
                                    <p:cond delay="0"/>
                                  </p:stCondLst>
                                  <p:childTnLst>
                                    <p:set>
                                      <p:cBhvr>
                                        <p:cTn id="101" dur="1" fill="hold">
                                          <p:stCondLst>
                                            <p:cond delay="0"/>
                                          </p:stCondLst>
                                        </p:cTn>
                                        <p:tgtEl>
                                          <p:spTgt spid="16"/>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15"/>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0"/>
                                          </p:stCondLst>
                                        </p:cTn>
                                        <p:tgtEl>
                                          <p:spTgt spid="14"/>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108" restart="whenNotActive" fill="hold" evtFilter="cancelBubble" nodeType="interactiveSeq">
                <p:stCondLst>
                  <p:cond evt="onClick" delay="0">
                    <p:tgtEl>
                      <p:spTgt spid="15"/>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grpId="2" nodeType="withEffect">
                                  <p:stCondLst>
                                    <p:cond delay="0"/>
                                  </p:stCondLst>
                                  <p:childTnLst>
                                    <p:set>
                                      <p:cBhvr>
                                        <p:cTn id="112" dur="1" fill="hold">
                                          <p:stCondLst>
                                            <p:cond delay="0"/>
                                          </p:stCondLst>
                                        </p:cTn>
                                        <p:tgtEl>
                                          <p:spTgt spid="15"/>
                                        </p:tgtEl>
                                        <p:attrNameLst>
                                          <p:attrName>style.visibility</p:attrName>
                                        </p:attrNameLst>
                                      </p:cBhvr>
                                      <p:to>
                                        <p:strVal val="hidden"/>
                                      </p:to>
                                    </p:set>
                                  </p:childTnLst>
                                </p:cTn>
                              </p:par>
                              <p:par>
                                <p:cTn id="113" presetID="1" presetClass="exit" presetSubtype="0" fill="hold" grpId="2" nodeType="withEffect">
                                  <p:stCondLst>
                                    <p:cond delay="0"/>
                                  </p:stCondLst>
                                  <p:childTnLst>
                                    <p:set>
                                      <p:cBhvr>
                                        <p:cTn id="114" dur="1" fill="hold">
                                          <p:stCondLst>
                                            <p:cond delay="0"/>
                                          </p:stCondLst>
                                        </p:cTn>
                                        <p:tgtEl>
                                          <p:spTgt spid="16"/>
                                        </p:tgtEl>
                                        <p:attrNameLst>
                                          <p:attrName>style.visibility</p:attrName>
                                        </p:attrNameLst>
                                      </p:cBhvr>
                                      <p:to>
                                        <p:strVal val="hidden"/>
                                      </p:to>
                                    </p:set>
                                  </p:childTnLst>
                                </p:cTn>
                              </p:par>
                              <p:par>
                                <p:cTn id="115" presetID="1" presetClass="entr" presetSubtype="0" fill="hold" grpId="3" nodeType="withEffect">
                                  <p:stCondLst>
                                    <p:cond delay="0"/>
                                  </p:stCondLst>
                                  <p:childTnLst>
                                    <p:set>
                                      <p:cBhvr>
                                        <p:cTn id="116" dur="1" fill="hold">
                                          <p:stCondLst>
                                            <p:cond delay="0"/>
                                          </p:stCondLst>
                                        </p:cTn>
                                        <p:tgtEl>
                                          <p:spTgt spid="18"/>
                                        </p:tgtEl>
                                        <p:attrNameLst>
                                          <p:attrName>style.visibility</p:attrName>
                                        </p:attrNameLst>
                                      </p:cBhvr>
                                      <p:to>
                                        <p:strVal val="visible"/>
                                      </p:to>
                                    </p:set>
                                  </p:childTnLst>
                                </p:cTn>
                              </p:par>
                              <p:par>
                                <p:cTn id="117" presetID="1" presetClass="entr" presetSubtype="0" fill="hold" grpId="3" nodeType="withEffect">
                                  <p:stCondLst>
                                    <p:cond delay="0"/>
                                  </p:stCondLst>
                                  <p:childTnLst>
                                    <p:set>
                                      <p:cBhvr>
                                        <p:cTn id="118"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8"/>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1" nodeType="withEffect">
                                  <p:stCondLst>
                                    <p:cond delay="0"/>
                                  </p:stCondLst>
                                  <p:childTnLst>
                                    <p:set>
                                      <p:cBhvr>
                                        <p:cTn id="123" dur="1" fill="hold">
                                          <p:stCondLst>
                                            <p:cond delay="0"/>
                                          </p:stCondLst>
                                        </p:cTn>
                                        <p:tgtEl>
                                          <p:spTgt spid="18"/>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17"/>
                                        </p:tgtEl>
                                        <p:attrNameLst>
                                          <p:attrName>style.visibility</p:attrName>
                                        </p:attrNameLst>
                                      </p:cBhvr>
                                      <p:to>
                                        <p:strVal val="hidden"/>
                                      </p:to>
                                    </p:set>
                                  </p:childTnLst>
                                </p:cTn>
                              </p:par>
                              <p:par>
                                <p:cTn id="126" presetID="1" presetClass="entr" presetSubtype="0" fill="hold" grpId="3" nodeType="withEffect">
                                  <p:stCondLst>
                                    <p:cond delay="0"/>
                                  </p:stCondLst>
                                  <p:childTnLst>
                                    <p:set>
                                      <p:cBhvr>
                                        <p:cTn id="127" dur="1" fill="hold">
                                          <p:stCondLst>
                                            <p:cond delay="0"/>
                                          </p:stCondLst>
                                        </p:cTn>
                                        <p:tgtEl>
                                          <p:spTgt spid="16"/>
                                        </p:tgtEl>
                                        <p:attrNameLst>
                                          <p:attrName>style.visibility</p:attrName>
                                        </p:attrNameLst>
                                      </p:cBhvr>
                                      <p:to>
                                        <p:strVal val="visible"/>
                                      </p:to>
                                    </p:set>
                                  </p:childTnLst>
                                </p:cTn>
                              </p:par>
                              <p:par>
                                <p:cTn id="128" presetID="1" presetClass="entr" presetSubtype="0" fill="hold" grpId="3" nodeType="withEffect">
                                  <p:stCondLst>
                                    <p:cond delay="0"/>
                                  </p:stCondLst>
                                  <p:childTnLst>
                                    <p:set>
                                      <p:cBhvr>
                                        <p:cTn id="129"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130" restart="whenNotActive" fill="hold" evtFilter="cancelBubble" nodeType="interactiveSeq">
                <p:stCondLst>
                  <p:cond evt="onClick" delay="0">
                    <p:tgtEl>
                      <p:spTgt spid="17"/>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grpId="2" nodeType="withEffect">
                                  <p:stCondLst>
                                    <p:cond delay="0"/>
                                  </p:stCondLst>
                                  <p:childTnLst>
                                    <p:set>
                                      <p:cBhvr>
                                        <p:cTn id="134" dur="1" fill="hold">
                                          <p:stCondLst>
                                            <p:cond delay="0"/>
                                          </p:stCondLst>
                                        </p:cTn>
                                        <p:tgtEl>
                                          <p:spTgt spid="17"/>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18"/>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2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41" restart="whenNotActive" fill="hold" evtFilter="cancelBubble" nodeType="interactiveSeq">
                <p:stCondLst>
                  <p:cond evt="onClick" delay="0">
                    <p:tgtEl>
                      <p:spTgt spid="20"/>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1" nodeType="withEffect">
                                  <p:stCondLst>
                                    <p:cond delay="0"/>
                                  </p:stCondLst>
                                  <p:childTnLst>
                                    <p:set>
                                      <p:cBhvr>
                                        <p:cTn id="145" dur="1" fill="hold">
                                          <p:stCondLst>
                                            <p:cond delay="0"/>
                                          </p:stCondLst>
                                        </p:cTn>
                                        <p:tgtEl>
                                          <p:spTgt spid="20"/>
                                        </p:tgtEl>
                                        <p:attrNameLst>
                                          <p:attrName>style.visibility</p:attrName>
                                        </p:attrNameLst>
                                      </p:cBhvr>
                                      <p:to>
                                        <p:strVal val="hidden"/>
                                      </p:to>
                                    </p:set>
                                  </p:childTnLst>
                                </p:cTn>
                              </p:par>
                              <p:par>
                                <p:cTn id="146" presetID="1" presetClass="exit" presetSubtype="0" fill="hold" grpId="1" nodeType="withEffect">
                                  <p:stCondLst>
                                    <p:cond delay="0"/>
                                  </p:stCondLst>
                                  <p:childTnLst>
                                    <p:set>
                                      <p:cBhvr>
                                        <p:cTn id="147" dur="1" fill="hold">
                                          <p:stCondLst>
                                            <p:cond delay="0"/>
                                          </p:stCondLst>
                                        </p:cTn>
                                        <p:tgtEl>
                                          <p:spTgt spid="19"/>
                                        </p:tgtEl>
                                        <p:attrNameLst>
                                          <p:attrName>style.visibility</p:attrName>
                                        </p:attrNameLst>
                                      </p:cBhvr>
                                      <p:to>
                                        <p:strVal val="hidden"/>
                                      </p:to>
                                    </p:set>
                                  </p:childTnLst>
                                </p:cTn>
                              </p:par>
                              <p:par>
                                <p:cTn id="148" presetID="1" presetClass="entr" presetSubtype="0" fill="hold" grpId="0" nodeType="withEffect">
                                  <p:stCondLst>
                                    <p:cond delay="0"/>
                                  </p:stCondLst>
                                  <p:childTnLst>
                                    <p:set>
                                      <p:cBhvr>
                                        <p:cTn id="149" dur="1" fill="hold">
                                          <p:stCondLst>
                                            <p:cond delay="0"/>
                                          </p:stCondLst>
                                        </p:cTn>
                                        <p:tgtEl>
                                          <p:spTgt spid="18"/>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152" restart="whenNotActive" fill="hold" evtFilter="cancelBubble" nodeType="interactiveSeq">
                <p:stCondLst>
                  <p:cond evt="onClick" delay="0">
                    <p:tgtEl>
                      <p:spTgt spid="19"/>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2" nodeType="withEffect">
                                  <p:stCondLst>
                                    <p:cond delay="0"/>
                                  </p:stCondLst>
                                  <p:childTnLst>
                                    <p:set>
                                      <p:cBhvr>
                                        <p:cTn id="156" dur="1" fill="hold">
                                          <p:stCondLst>
                                            <p:cond delay="0"/>
                                          </p:stCondLst>
                                        </p:cTn>
                                        <p:tgtEl>
                                          <p:spTgt spid="19"/>
                                        </p:tgtEl>
                                        <p:attrNameLst>
                                          <p:attrName>style.visibility</p:attrName>
                                        </p:attrNameLst>
                                      </p:cBhvr>
                                      <p:to>
                                        <p:strVal val="hidden"/>
                                      </p:to>
                                    </p:set>
                                  </p:childTnLst>
                                </p:cTn>
                              </p:par>
                              <p:par>
                                <p:cTn id="157" presetID="1" presetClass="exit" presetSubtype="0" fill="hold" grpId="2" nodeType="withEffect">
                                  <p:stCondLst>
                                    <p:cond delay="0"/>
                                  </p:stCondLst>
                                  <p:childTnLst>
                                    <p:set>
                                      <p:cBhvr>
                                        <p:cTn id="158" dur="1" fill="hold">
                                          <p:stCondLst>
                                            <p:cond delay="0"/>
                                          </p:stCondLst>
                                        </p:cTn>
                                        <p:tgtEl>
                                          <p:spTgt spid="20"/>
                                        </p:tgtEl>
                                        <p:attrNameLst>
                                          <p:attrName>style.visibility</p:attrName>
                                        </p:attrNameLst>
                                      </p:cBhvr>
                                      <p:to>
                                        <p:strVal val="hidden"/>
                                      </p:to>
                                    </p:set>
                                  </p:childTnLst>
                                </p:cTn>
                              </p:par>
                              <p:par>
                                <p:cTn id="159" presetID="1" presetClass="entr" presetSubtype="0" fill="hold" grpId="3" nodeType="withEffect">
                                  <p:stCondLst>
                                    <p:cond delay="0"/>
                                  </p:stCondLst>
                                  <p:childTnLst>
                                    <p:set>
                                      <p:cBhvr>
                                        <p:cTn id="160" dur="1" fill="hold">
                                          <p:stCondLst>
                                            <p:cond delay="0"/>
                                          </p:stCondLst>
                                        </p:cTn>
                                        <p:tgtEl>
                                          <p:spTgt spid="22"/>
                                        </p:tgtEl>
                                        <p:attrNameLst>
                                          <p:attrName>style.visibility</p:attrName>
                                        </p:attrNameLst>
                                      </p:cBhvr>
                                      <p:to>
                                        <p:strVal val="visible"/>
                                      </p:to>
                                    </p:set>
                                  </p:childTnLst>
                                </p:cTn>
                              </p:par>
                              <p:par>
                                <p:cTn id="161" presetID="1" presetClass="entr" presetSubtype="0" fill="hold" grpId="3" nodeType="withEffect">
                                  <p:stCondLst>
                                    <p:cond delay="0"/>
                                  </p:stCondLst>
                                  <p:childTnLst>
                                    <p:set>
                                      <p:cBhvr>
                                        <p:cTn id="162"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163" restart="whenNotActive" fill="hold" evtFilter="cancelBubble" nodeType="interactiveSeq">
                <p:stCondLst>
                  <p:cond evt="onClick" delay="0">
                    <p:tgtEl>
                      <p:spTgt spid="22"/>
                    </p:tgtEl>
                  </p:cond>
                </p:stCondLst>
                <p:endSync evt="end" delay="0">
                  <p:rtn val="all"/>
                </p:endSync>
                <p:childTnLst>
                  <p:par>
                    <p:cTn id="164" fill="hold">
                      <p:stCondLst>
                        <p:cond delay="0"/>
                      </p:stCondLst>
                      <p:childTnLst>
                        <p:par>
                          <p:cTn id="165" fill="hold">
                            <p:stCondLst>
                              <p:cond delay="0"/>
                            </p:stCondLst>
                            <p:childTnLst>
                              <p:par>
                                <p:cTn id="166" presetID="1" presetClass="exit" presetSubtype="0" fill="hold" grpId="1" nodeType="withEffect">
                                  <p:stCondLst>
                                    <p:cond delay="0"/>
                                  </p:stCondLst>
                                  <p:childTnLst>
                                    <p:set>
                                      <p:cBhvr>
                                        <p:cTn id="167" dur="1" fill="hold">
                                          <p:stCondLst>
                                            <p:cond delay="0"/>
                                          </p:stCondLst>
                                        </p:cTn>
                                        <p:tgtEl>
                                          <p:spTgt spid="22"/>
                                        </p:tgtEl>
                                        <p:attrNameLst>
                                          <p:attrName>style.visibility</p:attrName>
                                        </p:attrNameLst>
                                      </p:cBhvr>
                                      <p:to>
                                        <p:strVal val="hidden"/>
                                      </p:to>
                                    </p:set>
                                  </p:childTnLst>
                                </p:cTn>
                              </p:par>
                              <p:par>
                                <p:cTn id="168" presetID="1" presetClass="exit" presetSubtype="0" fill="hold" grpId="1" nodeType="withEffect">
                                  <p:stCondLst>
                                    <p:cond delay="0"/>
                                  </p:stCondLst>
                                  <p:childTnLst>
                                    <p:set>
                                      <p:cBhvr>
                                        <p:cTn id="169" dur="1" fill="hold">
                                          <p:stCondLst>
                                            <p:cond delay="0"/>
                                          </p:stCondLst>
                                        </p:cTn>
                                        <p:tgtEl>
                                          <p:spTgt spid="21"/>
                                        </p:tgtEl>
                                        <p:attrNameLst>
                                          <p:attrName>style.visibility</p:attrName>
                                        </p:attrNameLst>
                                      </p:cBhvr>
                                      <p:to>
                                        <p:strVal val="hidden"/>
                                      </p:to>
                                    </p:set>
                                  </p:childTnLst>
                                </p:cTn>
                              </p:par>
                              <p:par>
                                <p:cTn id="170" presetID="1" presetClass="entr" presetSubtype="0" fill="hold" grpId="3" nodeType="withEffect">
                                  <p:stCondLst>
                                    <p:cond delay="0"/>
                                  </p:stCondLst>
                                  <p:childTnLst>
                                    <p:set>
                                      <p:cBhvr>
                                        <p:cTn id="171" dur="1" fill="hold">
                                          <p:stCondLst>
                                            <p:cond delay="0"/>
                                          </p:stCondLst>
                                        </p:cTn>
                                        <p:tgtEl>
                                          <p:spTgt spid="20"/>
                                        </p:tgtEl>
                                        <p:attrNameLst>
                                          <p:attrName>style.visibility</p:attrName>
                                        </p:attrNameLst>
                                      </p:cBhvr>
                                      <p:to>
                                        <p:strVal val="visible"/>
                                      </p:to>
                                    </p:set>
                                  </p:childTnLst>
                                </p:cTn>
                              </p:par>
                              <p:par>
                                <p:cTn id="172" presetID="1" presetClass="entr" presetSubtype="0" fill="hold" grpId="3" nodeType="withEffect">
                                  <p:stCondLst>
                                    <p:cond delay="0"/>
                                  </p:stCondLst>
                                  <p:childTnLst>
                                    <p:set>
                                      <p:cBhvr>
                                        <p:cTn id="173"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174" restart="whenNotActive" fill="hold" evtFilter="cancelBubble" nodeType="interactiveSeq">
                <p:stCondLst>
                  <p:cond evt="onClick" delay="0">
                    <p:tgtEl>
                      <p:spTgt spid="21"/>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2" nodeType="withEffect">
                                  <p:stCondLst>
                                    <p:cond delay="0"/>
                                  </p:stCondLst>
                                  <p:childTnLst>
                                    <p:set>
                                      <p:cBhvr>
                                        <p:cTn id="178" dur="1" fill="hold">
                                          <p:stCondLst>
                                            <p:cond delay="0"/>
                                          </p:stCondLst>
                                        </p:cTn>
                                        <p:tgtEl>
                                          <p:spTgt spid="21"/>
                                        </p:tgtEl>
                                        <p:attrNameLst>
                                          <p:attrName>style.visibility</p:attrName>
                                        </p:attrNameLst>
                                      </p:cBhvr>
                                      <p:to>
                                        <p:strVal val="hidden"/>
                                      </p:to>
                                    </p:set>
                                  </p:childTnLst>
                                </p:cTn>
                              </p:par>
                              <p:par>
                                <p:cTn id="179" presetID="1" presetClass="exit" presetSubtype="0" fill="hold" grpId="2" nodeType="withEffect">
                                  <p:stCondLst>
                                    <p:cond delay="0"/>
                                  </p:stCondLst>
                                  <p:childTnLst>
                                    <p:set>
                                      <p:cBhvr>
                                        <p:cTn id="180" dur="1" fill="hold">
                                          <p:stCondLst>
                                            <p:cond delay="0"/>
                                          </p:stCondLst>
                                        </p:cTn>
                                        <p:tgtEl>
                                          <p:spTgt spid="22"/>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24"/>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185" restart="whenNotActive" fill="hold" evtFilter="cancelBubble" nodeType="interactiveSeq">
                <p:stCondLst>
                  <p:cond evt="onClick" delay="0">
                    <p:tgtEl>
                      <p:spTgt spid="24"/>
                    </p:tgtEl>
                  </p:cond>
                </p:stCondLst>
                <p:endSync evt="end" delay="0">
                  <p:rtn val="all"/>
                </p:endSync>
                <p:childTnLst>
                  <p:par>
                    <p:cTn id="186" fill="hold">
                      <p:stCondLst>
                        <p:cond delay="0"/>
                      </p:stCondLst>
                      <p:childTnLst>
                        <p:par>
                          <p:cTn id="187" fill="hold">
                            <p:stCondLst>
                              <p:cond delay="0"/>
                            </p:stCondLst>
                            <p:childTnLst>
                              <p:par>
                                <p:cTn id="188" presetID="1" presetClass="exit" presetSubtype="0" fill="hold" grpId="1" nodeType="withEffect">
                                  <p:stCondLst>
                                    <p:cond delay="0"/>
                                  </p:stCondLst>
                                  <p:childTnLst>
                                    <p:set>
                                      <p:cBhvr>
                                        <p:cTn id="189" dur="1" fill="hold">
                                          <p:stCondLst>
                                            <p:cond delay="0"/>
                                          </p:stCondLst>
                                        </p:cTn>
                                        <p:tgtEl>
                                          <p:spTgt spid="24"/>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23"/>
                                        </p:tgtEl>
                                        <p:attrNameLst>
                                          <p:attrName>style.visibility</p:attrName>
                                        </p:attrNameLst>
                                      </p:cBhvr>
                                      <p:to>
                                        <p:strVal val="hidden"/>
                                      </p:to>
                                    </p:set>
                                  </p:childTnLst>
                                </p:cTn>
                              </p:par>
                              <p:par>
                                <p:cTn id="192" presetID="1" presetClass="entr" presetSubtype="0" fill="hold" grpId="0" nodeType="withEffect">
                                  <p:stCondLst>
                                    <p:cond delay="0"/>
                                  </p:stCondLst>
                                  <p:childTnLst>
                                    <p:set>
                                      <p:cBhvr>
                                        <p:cTn id="193" dur="1" fill="hold">
                                          <p:stCondLst>
                                            <p:cond delay="0"/>
                                          </p:stCondLst>
                                        </p:cTn>
                                        <p:tgtEl>
                                          <p:spTgt spid="22"/>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196" restart="whenNotActive" fill="hold" evtFilter="cancelBubble" nodeType="interactiveSeq">
                <p:stCondLst>
                  <p:cond evt="onClick" delay="0">
                    <p:tgtEl>
                      <p:spTgt spid="23"/>
                    </p:tgtEl>
                  </p:cond>
                </p:stCondLst>
                <p:endSync evt="end" delay="0">
                  <p:rtn val="all"/>
                </p:endSync>
                <p:childTnLst>
                  <p:par>
                    <p:cTn id="197" fill="hold">
                      <p:stCondLst>
                        <p:cond delay="0"/>
                      </p:stCondLst>
                      <p:childTnLst>
                        <p:par>
                          <p:cTn id="198" fill="hold">
                            <p:stCondLst>
                              <p:cond delay="0"/>
                            </p:stCondLst>
                            <p:childTnLst>
                              <p:par>
                                <p:cTn id="199" presetID="1" presetClass="exit" presetSubtype="0" fill="hold" grpId="2" nodeType="withEffect">
                                  <p:stCondLst>
                                    <p:cond delay="0"/>
                                  </p:stCondLst>
                                  <p:childTnLst>
                                    <p:set>
                                      <p:cBhvr>
                                        <p:cTn id="200" dur="1" fill="hold">
                                          <p:stCondLst>
                                            <p:cond delay="0"/>
                                          </p:stCondLst>
                                        </p:cTn>
                                        <p:tgtEl>
                                          <p:spTgt spid="23"/>
                                        </p:tgtEl>
                                        <p:attrNameLst>
                                          <p:attrName>style.visibility</p:attrName>
                                        </p:attrNameLst>
                                      </p:cBhvr>
                                      <p:to>
                                        <p:strVal val="hidden"/>
                                      </p:to>
                                    </p:set>
                                  </p:childTnLst>
                                </p:cTn>
                              </p:par>
                              <p:par>
                                <p:cTn id="201" presetID="1" presetClass="exit" presetSubtype="0" fill="hold" grpId="2" nodeType="withEffect">
                                  <p:stCondLst>
                                    <p:cond delay="0"/>
                                  </p:stCondLst>
                                  <p:childTnLst>
                                    <p:set>
                                      <p:cBhvr>
                                        <p:cTn id="202" dur="1" fill="hold">
                                          <p:stCondLst>
                                            <p:cond delay="0"/>
                                          </p:stCondLst>
                                        </p:cTn>
                                        <p:tgtEl>
                                          <p:spTgt spid="24"/>
                                        </p:tgtEl>
                                        <p:attrNameLst>
                                          <p:attrName>style.visibility</p:attrName>
                                        </p:attrNameLst>
                                      </p:cBhvr>
                                      <p:to>
                                        <p:strVal val="hidden"/>
                                      </p:to>
                                    </p:set>
                                  </p:childTnLst>
                                </p:cTn>
                              </p:par>
                              <p:par>
                                <p:cTn id="203" presetID="1" presetClass="entr" presetSubtype="0" fill="hold" grpId="3" nodeType="withEffect">
                                  <p:stCondLst>
                                    <p:cond delay="0"/>
                                  </p:stCondLst>
                                  <p:childTnLst>
                                    <p:set>
                                      <p:cBhvr>
                                        <p:cTn id="204" dur="1" fill="hold">
                                          <p:stCondLst>
                                            <p:cond delay="0"/>
                                          </p:stCondLst>
                                        </p:cTn>
                                        <p:tgtEl>
                                          <p:spTgt spid="26"/>
                                        </p:tgtEl>
                                        <p:attrNameLst>
                                          <p:attrName>style.visibility</p:attrName>
                                        </p:attrNameLst>
                                      </p:cBhvr>
                                      <p:to>
                                        <p:strVal val="visible"/>
                                      </p:to>
                                    </p:set>
                                  </p:childTnLst>
                                </p:cTn>
                              </p:par>
                              <p:par>
                                <p:cTn id="205" presetID="1" presetClass="entr" presetSubtype="0" fill="hold" grpId="3" nodeType="withEffect">
                                  <p:stCondLst>
                                    <p:cond delay="0"/>
                                  </p:stCondLst>
                                  <p:childTnLst>
                                    <p:set>
                                      <p:cBhvr>
                                        <p:cTn id="206"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207" restart="whenNotActive" fill="hold" evtFilter="cancelBubble" nodeType="interactiveSeq">
                <p:stCondLst>
                  <p:cond evt="onClick" delay="0">
                    <p:tgtEl>
                      <p:spTgt spid="26"/>
                    </p:tgtEl>
                  </p:cond>
                </p:stCondLst>
                <p:endSync evt="end" delay="0">
                  <p:rtn val="all"/>
                </p:endSync>
                <p:childTnLst>
                  <p:par>
                    <p:cTn id="208" fill="hold">
                      <p:stCondLst>
                        <p:cond delay="0"/>
                      </p:stCondLst>
                      <p:childTnLst>
                        <p:par>
                          <p:cTn id="209" fill="hold">
                            <p:stCondLst>
                              <p:cond delay="0"/>
                            </p:stCondLst>
                            <p:childTnLst>
                              <p:par>
                                <p:cTn id="210" presetID="1" presetClass="exit" presetSubtype="0" fill="hold" grpId="1" nodeType="withEffect">
                                  <p:stCondLst>
                                    <p:cond delay="0"/>
                                  </p:stCondLst>
                                  <p:childTnLst>
                                    <p:set>
                                      <p:cBhvr>
                                        <p:cTn id="211" dur="1" fill="hold">
                                          <p:stCondLst>
                                            <p:cond delay="0"/>
                                          </p:stCondLst>
                                        </p:cTn>
                                        <p:tgtEl>
                                          <p:spTgt spid="26"/>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25"/>
                                        </p:tgtEl>
                                        <p:attrNameLst>
                                          <p:attrName>style.visibility</p:attrName>
                                        </p:attrNameLst>
                                      </p:cBhvr>
                                      <p:to>
                                        <p:strVal val="hidden"/>
                                      </p:to>
                                    </p:set>
                                  </p:childTnLst>
                                </p:cTn>
                              </p:par>
                              <p:par>
                                <p:cTn id="214" presetID="1" presetClass="entr" presetSubtype="0" fill="hold" grpId="3" nodeType="withEffect">
                                  <p:stCondLst>
                                    <p:cond delay="0"/>
                                  </p:stCondLst>
                                  <p:childTnLst>
                                    <p:set>
                                      <p:cBhvr>
                                        <p:cTn id="215" dur="1" fill="hold">
                                          <p:stCondLst>
                                            <p:cond delay="0"/>
                                          </p:stCondLst>
                                        </p:cTn>
                                        <p:tgtEl>
                                          <p:spTgt spid="24"/>
                                        </p:tgtEl>
                                        <p:attrNameLst>
                                          <p:attrName>style.visibility</p:attrName>
                                        </p:attrNameLst>
                                      </p:cBhvr>
                                      <p:to>
                                        <p:strVal val="visible"/>
                                      </p:to>
                                    </p:set>
                                  </p:childTnLst>
                                </p:cTn>
                              </p:par>
                              <p:par>
                                <p:cTn id="216" presetID="1" presetClass="entr" presetSubtype="0" fill="hold" grpId="3" nodeType="withEffect">
                                  <p:stCondLst>
                                    <p:cond delay="0"/>
                                  </p:stCondLst>
                                  <p:childTnLst>
                                    <p:set>
                                      <p:cBhvr>
                                        <p:cTn id="217"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18" restart="whenNotActive" fill="hold" evtFilter="cancelBubble" nodeType="interactiveSeq">
                <p:stCondLst>
                  <p:cond evt="onClick" delay="0">
                    <p:tgtEl>
                      <p:spTgt spid="25"/>
                    </p:tgtEl>
                  </p:cond>
                </p:stCondLst>
                <p:endSync evt="end" delay="0">
                  <p:rtn val="all"/>
                </p:endSync>
                <p:childTnLst>
                  <p:par>
                    <p:cTn id="219" fill="hold">
                      <p:stCondLst>
                        <p:cond delay="0"/>
                      </p:stCondLst>
                      <p:childTnLst>
                        <p:par>
                          <p:cTn id="220" fill="hold">
                            <p:stCondLst>
                              <p:cond delay="0"/>
                            </p:stCondLst>
                            <p:childTnLst>
                              <p:par>
                                <p:cTn id="221" presetID="1" presetClass="exit" presetSubtype="0" fill="hold" grpId="2" nodeType="withEffect">
                                  <p:stCondLst>
                                    <p:cond delay="0"/>
                                  </p:stCondLst>
                                  <p:childTnLst>
                                    <p:set>
                                      <p:cBhvr>
                                        <p:cTn id="222" dur="1" fill="hold">
                                          <p:stCondLst>
                                            <p:cond delay="0"/>
                                          </p:stCondLst>
                                        </p:cTn>
                                        <p:tgtEl>
                                          <p:spTgt spid="25"/>
                                        </p:tgtEl>
                                        <p:attrNameLst>
                                          <p:attrName>style.visibility</p:attrName>
                                        </p:attrNameLst>
                                      </p:cBhvr>
                                      <p:to>
                                        <p:strVal val="hidden"/>
                                      </p:to>
                                    </p:set>
                                  </p:childTnLst>
                                </p:cTn>
                              </p:par>
                              <p:par>
                                <p:cTn id="223" presetID="1" presetClass="exit" presetSubtype="0" fill="hold" grpId="2" nodeType="withEffect">
                                  <p:stCondLst>
                                    <p:cond delay="0"/>
                                  </p:stCondLst>
                                  <p:childTnLst>
                                    <p:set>
                                      <p:cBhvr>
                                        <p:cTn id="224" dur="1" fill="hold">
                                          <p:stCondLst>
                                            <p:cond delay="0"/>
                                          </p:stCondLst>
                                        </p:cTn>
                                        <p:tgtEl>
                                          <p:spTgt spid="26"/>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27"/>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229" restart="whenNotActive" fill="hold" evtFilter="cancelBubble" nodeType="interactiveSeq">
                <p:stCondLst>
                  <p:cond evt="onClick" delay="0">
                    <p:tgtEl>
                      <p:spTgt spid="28"/>
                    </p:tgtEl>
                  </p:cond>
                </p:stCondLst>
                <p:endSync evt="end" delay="0">
                  <p:rtn val="all"/>
                </p:endSync>
                <p:childTnLst>
                  <p:par>
                    <p:cTn id="230" fill="hold">
                      <p:stCondLst>
                        <p:cond delay="0"/>
                      </p:stCondLst>
                      <p:childTnLst>
                        <p:par>
                          <p:cTn id="231" fill="hold">
                            <p:stCondLst>
                              <p:cond delay="0"/>
                            </p:stCondLst>
                            <p:childTnLst>
                              <p:par>
                                <p:cTn id="232" presetID="1" presetClass="exit" presetSubtype="0" fill="hold" grpId="1" nodeType="withEffect">
                                  <p:stCondLst>
                                    <p:cond delay="0"/>
                                  </p:stCondLst>
                                  <p:childTnLst>
                                    <p:set>
                                      <p:cBhvr>
                                        <p:cTn id="233" dur="1" fill="hold">
                                          <p:stCondLst>
                                            <p:cond delay="0"/>
                                          </p:stCondLst>
                                        </p:cTn>
                                        <p:tgtEl>
                                          <p:spTgt spid="27"/>
                                        </p:tgtEl>
                                        <p:attrNameLst>
                                          <p:attrName>style.visibility</p:attrName>
                                        </p:attrNameLst>
                                      </p:cBhvr>
                                      <p:to>
                                        <p:strVal val="hidden"/>
                                      </p:to>
                                    </p:set>
                                  </p:childTnLst>
                                </p:cTn>
                              </p:par>
                              <p:par>
                                <p:cTn id="234" presetID="1" presetClass="exit" presetSubtype="0" fill="hold" grpId="1" nodeType="withEffect">
                                  <p:stCondLst>
                                    <p:cond delay="0"/>
                                  </p:stCondLst>
                                  <p:childTnLst>
                                    <p:set>
                                      <p:cBhvr>
                                        <p:cTn id="235" dur="1" fill="hold">
                                          <p:stCondLst>
                                            <p:cond delay="0"/>
                                          </p:stCondLst>
                                        </p:cTn>
                                        <p:tgtEl>
                                          <p:spTgt spid="28"/>
                                        </p:tgtEl>
                                        <p:attrNameLst>
                                          <p:attrName>style.visibility</p:attrName>
                                        </p:attrNameLst>
                                      </p:cBhvr>
                                      <p:to>
                                        <p:strVal val="hidden"/>
                                      </p:to>
                                    </p:set>
                                  </p:childTnLst>
                                </p:cTn>
                              </p:par>
                              <p:par>
                                <p:cTn id="236" presetID="1" presetClass="entr" presetSubtype="0" fill="hold" grpId="0" nodeType="withEffect">
                                  <p:stCondLst>
                                    <p:cond delay="0"/>
                                  </p:stCondLst>
                                  <p:childTnLst>
                                    <p:set>
                                      <p:cBhvr>
                                        <p:cTn id="237" dur="1" fill="hold">
                                          <p:stCondLst>
                                            <p:cond delay="0"/>
                                          </p:stCondLst>
                                        </p:cTn>
                                        <p:tgtEl>
                                          <p:spTgt spid="26"/>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240" restart="whenNotActive" fill="hold" evtFilter="cancelBubble" nodeType="interactiveSeq">
                <p:stCondLst>
                  <p:cond evt="onClick" delay="0">
                    <p:tgtEl>
                      <p:spTgt spid="27"/>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2" nodeType="withEffect">
                                  <p:stCondLst>
                                    <p:cond delay="0"/>
                                  </p:stCondLst>
                                  <p:childTnLst>
                                    <p:set>
                                      <p:cBhvr>
                                        <p:cTn id="244" dur="1" fill="hold">
                                          <p:stCondLst>
                                            <p:cond delay="0"/>
                                          </p:stCondLst>
                                        </p:cTn>
                                        <p:tgtEl>
                                          <p:spTgt spid="27"/>
                                        </p:tgtEl>
                                        <p:attrNameLst>
                                          <p:attrName>style.visibility</p:attrName>
                                        </p:attrNameLst>
                                      </p:cBhvr>
                                      <p:to>
                                        <p:strVal val="hidden"/>
                                      </p:to>
                                    </p:set>
                                  </p:childTnLst>
                                </p:cTn>
                              </p:par>
                              <p:par>
                                <p:cTn id="245" presetID="1" presetClass="exit" presetSubtype="0" fill="hold" grpId="3" nodeType="withEffect">
                                  <p:stCondLst>
                                    <p:cond delay="0"/>
                                  </p:stCondLst>
                                  <p:childTnLst>
                                    <p:set>
                                      <p:cBhvr>
                                        <p:cTn id="246" dur="1" fill="hold">
                                          <p:stCondLst>
                                            <p:cond delay="0"/>
                                          </p:stCondLst>
                                        </p:cTn>
                                        <p:tgtEl>
                                          <p:spTgt spid="28"/>
                                        </p:tgtEl>
                                        <p:attrNameLst>
                                          <p:attrName>style.visibility</p:attrName>
                                        </p:attrNameLst>
                                      </p:cBhvr>
                                      <p:to>
                                        <p:strVal val="hidden"/>
                                      </p:to>
                                    </p:set>
                                  </p:childTnLst>
                                </p:cTn>
                              </p:par>
                              <p:par>
                                <p:cTn id="247" presetID="1" presetClass="entr" presetSubtype="0" fill="hold" grpId="0" nodeType="withEffect">
                                  <p:stCondLst>
                                    <p:cond delay="0"/>
                                  </p:stCondLst>
                                  <p:childTnLst>
                                    <p:set>
                                      <p:cBhvr>
                                        <p:cTn id="248" dur="1" fill="hold">
                                          <p:stCondLst>
                                            <p:cond delay="0"/>
                                          </p:stCondLst>
                                        </p:cTn>
                                        <p:tgtEl>
                                          <p:spTgt spid="30"/>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251" restart="whenNotActive" fill="hold" evtFilter="cancelBubble" nodeType="interactiveSeq">
                <p:stCondLst>
                  <p:cond evt="onClick" delay="0">
                    <p:tgtEl>
                      <p:spTgt spid="30"/>
                    </p:tgtEl>
                  </p:cond>
                </p:stCondLst>
                <p:endSync evt="end" delay="0">
                  <p:rtn val="all"/>
                </p:endSync>
                <p:childTnLst>
                  <p:par>
                    <p:cTn id="252" fill="hold">
                      <p:stCondLst>
                        <p:cond delay="0"/>
                      </p:stCondLst>
                      <p:childTnLst>
                        <p:par>
                          <p:cTn id="253" fill="hold">
                            <p:stCondLst>
                              <p:cond delay="0"/>
                            </p:stCondLst>
                            <p:childTnLst>
                              <p:par>
                                <p:cTn id="254" presetID="1" presetClass="exit" presetSubtype="0" fill="hold" grpId="1" nodeType="withEffect">
                                  <p:stCondLst>
                                    <p:cond delay="0"/>
                                  </p:stCondLst>
                                  <p:childTnLst>
                                    <p:set>
                                      <p:cBhvr>
                                        <p:cTn id="255" dur="1" fill="hold">
                                          <p:stCondLst>
                                            <p:cond delay="0"/>
                                          </p:stCondLst>
                                        </p:cTn>
                                        <p:tgtEl>
                                          <p:spTgt spid="30"/>
                                        </p:tgtEl>
                                        <p:attrNameLst>
                                          <p:attrName>style.visibility</p:attrName>
                                        </p:attrNameLst>
                                      </p:cBhvr>
                                      <p:to>
                                        <p:strVal val="hidden"/>
                                      </p:to>
                                    </p:set>
                                  </p:childTnLst>
                                </p:cTn>
                              </p:par>
                              <p:par>
                                <p:cTn id="256" presetID="1" presetClass="exit" presetSubtype="0" fill="hold" grpId="1" nodeType="withEffect">
                                  <p:stCondLst>
                                    <p:cond delay="0"/>
                                  </p:stCondLst>
                                  <p:childTnLst>
                                    <p:set>
                                      <p:cBhvr>
                                        <p:cTn id="257" dur="1" fill="hold">
                                          <p:stCondLst>
                                            <p:cond delay="0"/>
                                          </p:stCondLst>
                                        </p:cTn>
                                        <p:tgtEl>
                                          <p:spTgt spid="29"/>
                                        </p:tgtEl>
                                        <p:attrNameLst>
                                          <p:attrName>style.visibility</p:attrName>
                                        </p:attrNameLst>
                                      </p:cBhvr>
                                      <p:to>
                                        <p:strVal val="hidden"/>
                                      </p:to>
                                    </p:set>
                                  </p:childTnLst>
                                </p:cTn>
                              </p:par>
                              <p:par>
                                <p:cTn id="258" presetID="1" presetClass="entr" presetSubtype="0" fill="hold" grpId="3" nodeType="withEffect">
                                  <p:stCondLst>
                                    <p:cond delay="0"/>
                                  </p:stCondLst>
                                  <p:childTnLst>
                                    <p:set>
                                      <p:cBhvr>
                                        <p:cTn id="259" dur="1" fill="hold">
                                          <p:stCondLst>
                                            <p:cond delay="0"/>
                                          </p:stCondLst>
                                        </p:cTn>
                                        <p:tgtEl>
                                          <p:spTgt spid="27"/>
                                        </p:tgtEl>
                                        <p:attrNameLst>
                                          <p:attrName>style.visibility</p:attrName>
                                        </p:attrNameLst>
                                      </p:cBhvr>
                                      <p:to>
                                        <p:strVal val="visible"/>
                                      </p:to>
                                    </p:set>
                                  </p:childTnLst>
                                </p:cTn>
                              </p:par>
                              <p:par>
                                <p:cTn id="260" presetID="1" presetClass="entr" presetSubtype="0" fill="hold" grpId="2" nodeType="withEffect">
                                  <p:stCondLst>
                                    <p:cond delay="0"/>
                                  </p:stCondLst>
                                  <p:childTnLst>
                                    <p:set>
                                      <p:cBhvr>
                                        <p:cTn id="261"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262" restart="whenNotActive" fill="hold" evtFilter="cancelBubble" nodeType="interactiveSeq">
                <p:stCondLst>
                  <p:cond evt="onClick" delay="0">
                    <p:tgtEl>
                      <p:spTgt spid="29"/>
                    </p:tgtEl>
                  </p:cond>
                </p:stCondLst>
                <p:endSync evt="end" delay="0">
                  <p:rtn val="all"/>
                </p:endSync>
                <p:childTnLst>
                  <p:par>
                    <p:cTn id="263" fill="hold">
                      <p:stCondLst>
                        <p:cond delay="0"/>
                      </p:stCondLst>
                      <p:childTnLst>
                        <p:par>
                          <p:cTn id="264" fill="hold">
                            <p:stCondLst>
                              <p:cond delay="0"/>
                            </p:stCondLst>
                            <p:childTnLst>
                              <p:par>
                                <p:cTn id="265" presetID="1" presetClass="exit" presetSubtype="0" fill="hold" grpId="2" nodeType="withEffect">
                                  <p:stCondLst>
                                    <p:cond delay="0"/>
                                  </p:stCondLst>
                                  <p:childTnLst>
                                    <p:set>
                                      <p:cBhvr>
                                        <p:cTn id="266" dur="1" fill="hold">
                                          <p:stCondLst>
                                            <p:cond delay="0"/>
                                          </p:stCondLst>
                                        </p:cTn>
                                        <p:tgtEl>
                                          <p:spTgt spid="29"/>
                                        </p:tgtEl>
                                        <p:attrNameLst>
                                          <p:attrName>style.visibility</p:attrName>
                                        </p:attrNameLst>
                                      </p:cBhvr>
                                      <p:to>
                                        <p:strVal val="hidden"/>
                                      </p:to>
                                    </p:set>
                                  </p:childTnLst>
                                </p:cTn>
                              </p:par>
                              <p:par>
                                <p:cTn id="267" presetID="1" presetClass="exit" presetSubtype="0" fill="hold" grpId="2" nodeType="withEffect">
                                  <p:stCondLst>
                                    <p:cond delay="0"/>
                                  </p:stCondLst>
                                  <p:childTnLst>
                                    <p:set>
                                      <p:cBhvr>
                                        <p:cTn id="268" dur="1" fill="hold">
                                          <p:stCondLst>
                                            <p:cond delay="0"/>
                                          </p:stCondLst>
                                        </p:cTn>
                                        <p:tgtEl>
                                          <p:spTgt spid="30"/>
                                        </p:tgtEl>
                                        <p:attrNameLst>
                                          <p:attrName>style.visibility</p:attrName>
                                        </p:attrNameLst>
                                      </p:cBhvr>
                                      <p:to>
                                        <p:strVal val="hidden"/>
                                      </p:to>
                                    </p:set>
                                  </p:childTnLst>
                                </p:cTn>
                              </p:par>
                              <p:par>
                                <p:cTn id="269" presetID="1" presetClass="entr" presetSubtype="0" fill="hold" grpId="3" nodeType="withEffect">
                                  <p:stCondLst>
                                    <p:cond delay="0"/>
                                  </p:stCondLst>
                                  <p:childTnLst>
                                    <p:set>
                                      <p:cBhvr>
                                        <p:cTn id="270" dur="1" fill="hold">
                                          <p:stCondLst>
                                            <p:cond delay="0"/>
                                          </p:stCondLst>
                                        </p:cTn>
                                        <p:tgtEl>
                                          <p:spTgt spid="32"/>
                                        </p:tgtEl>
                                        <p:attrNameLst>
                                          <p:attrName>style.visibility</p:attrName>
                                        </p:attrNameLst>
                                      </p:cBhvr>
                                      <p:to>
                                        <p:strVal val="visible"/>
                                      </p:to>
                                    </p:set>
                                  </p:childTnLst>
                                </p:cTn>
                              </p:par>
                              <p:par>
                                <p:cTn id="271" presetID="1" presetClass="entr" presetSubtype="0" fill="hold" grpId="3" nodeType="withEffect">
                                  <p:stCondLst>
                                    <p:cond delay="0"/>
                                  </p:stCondLst>
                                  <p:childTnLst>
                                    <p:set>
                                      <p:cBhvr>
                                        <p:cTn id="2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273" restart="whenNotActive" fill="hold" evtFilter="cancelBubble" nodeType="interactiveSeq">
                <p:stCondLst>
                  <p:cond evt="onClick" delay="0">
                    <p:tgtEl>
                      <p:spTgt spid="32"/>
                    </p:tgtEl>
                  </p:cond>
                </p:stCondLst>
                <p:endSync evt="end" delay="0">
                  <p:rtn val="all"/>
                </p:endSync>
                <p:childTnLst>
                  <p:par>
                    <p:cTn id="274" fill="hold">
                      <p:stCondLst>
                        <p:cond delay="0"/>
                      </p:stCondLst>
                      <p:childTnLst>
                        <p:par>
                          <p:cTn id="275" fill="hold">
                            <p:stCondLst>
                              <p:cond delay="0"/>
                            </p:stCondLst>
                            <p:childTnLst>
                              <p:par>
                                <p:cTn id="276" presetID="1" presetClass="exit" presetSubtype="0" fill="hold" grpId="1" nodeType="withEffect">
                                  <p:stCondLst>
                                    <p:cond delay="0"/>
                                  </p:stCondLst>
                                  <p:childTnLst>
                                    <p:set>
                                      <p:cBhvr>
                                        <p:cTn id="277" dur="1" fill="hold">
                                          <p:stCondLst>
                                            <p:cond delay="0"/>
                                          </p:stCondLst>
                                        </p:cTn>
                                        <p:tgtEl>
                                          <p:spTgt spid="32"/>
                                        </p:tgtEl>
                                        <p:attrNameLst>
                                          <p:attrName>style.visibility</p:attrName>
                                        </p:attrNameLst>
                                      </p:cBhvr>
                                      <p:to>
                                        <p:strVal val="hidden"/>
                                      </p:to>
                                    </p:set>
                                  </p:childTnLst>
                                </p:cTn>
                              </p:par>
                              <p:par>
                                <p:cTn id="278" presetID="1" presetClass="exit" presetSubtype="0" fill="hold" grpId="1" nodeType="withEffect">
                                  <p:stCondLst>
                                    <p:cond delay="0"/>
                                  </p:stCondLst>
                                  <p:childTnLst>
                                    <p:set>
                                      <p:cBhvr>
                                        <p:cTn id="279" dur="1" fill="hold">
                                          <p:stCondLst>
                                            <p:cond delay="0"/>
                                          </p:stCondLst>
                                        </p:cTn>
                                        <p:tgtEl>
                                          <p:spTgt spid="31"/>
                                        </p:tgtEl>
                                        <p:attrNameLst>
                                          <p:attrName>style.visibility</p:attrName>
                                        </p:attrNameLst>
                                      </p:cBhvr>
                                      <p:to>
                                        <p:strVal val="hidden"/>
                                      </p:to>
                                    </p:set>
                                  </p:childTnLst>
                                </p:cTn>
                              </p:par>
                              <p:par>
                                <p:cTn id="280" presetID="1" presetClass="entr" presetSubtype="0" fill="hold" grpId="3" nodeType="withEffect">
                                  <p:stCondLst>
                                    <p:cond delay="0"/>
                                  </p:stCondLst>
                                  <p:childTnLst>
                                    <p:set>
                                      <p:cBhvr>
                                        <p:cTn id="281" dur="1" fill="hold">
                                          <p:stCondLst>
                                            <p:cond delay="0"/>
                                          </p:stCondLst>
                                        </p:cTn>
                                        <p:tgtEl>
                                          <p:spTgt spid="30"/>
                                        </p:tgtEl>
                                        <p:attrNameLst>
                                          <p:attrName>style.visibility</p:attrName>
                                        </p:attrNameLst>
                                      </p:cBhvr>
                                      <p:to>
                                        <p:strVal val="visible"/>
                                      </p:to>
                                    </p:set>
                                  </p:childTnLst>
                                </p:cTn>
                              </p:par>
                              <p:par>
                                <p:cTn id="282" presetID="1" presetClass="entr" presetSubtype="0" fill="hold" grpId="3" nodeType="withEffect">
                                  <p:stCondLst>
                                    <p:cond delay="0"/>
                                  </p:stCondLst>
                                  <p:childTnLst>
                                    <p:set>
                                      <p:cBhvr>
                                        <p:cTn id="283"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284" restart="whenNotActive" fill="hold" evtFilter="cancelBubble" nodeType="interactiveSeq">
                <p:stCondLst>
                  <p:cond evt="onClick" delay="0">
                    <p:tgtEl>
                      <p:spTgt spid="31"/>
                    </p:tgtEl>
                  </p:cond>
                </p:stCondLst>
                <p:endSync evt="end" delay="0">
                  <p:rtn val="all"/>
                </p:endSync>
                <p:childTnLst>
                  <p:par>
                    <p:cTn id="285" fill="hold">
                      <p:stCondLst>
                        <p:cond delay="0"/>
                      </p:stCondLst>
                      <p:childTnLst>
                        <p:par>
                          <p:cTn id="286" fill="hold">
                            <p:stCondLst>
                              <p:cond delay="0"/>
                            </p:stCondLst>
                            <p:childTnLst>
                              <p:par>
                                <p:cTn id="287" presetID="1" presetClass="exit" presetSubtype="0" fill="hold" grpId="2" nodeType="withEffect">
                                  <p:stCondLst>
                                    <p:cond delay="0"/>
                                  </p:stCondLst>
                                  <p:childTnLst>
                                    <p:set>
                                      <p:cBhvr>
                                        <p:cTn id="288" dur="1" fill="hold">
                                          <p:stCondLst>
                                            <p:cond delay="0"/>
                                          </p:stCondLst>
                                        </p:cTn>
                                        <p:tgtEl>
                                          <p:spTgt spid="31"/>
                                        </p:tgtEl>
                                        <p:attrNameLst>
                                          <p:attrName>style.visibility</p:attrName>
                                        </p:attrNameLst>
                                      </p:cBhvr>
                                      <p:to>
                                        <p:strVal val="hidden"/>
                                      </p:to>
                                    </p:set>
                                  </p:childTnLst>
                                </p:cTn>
                              </p:par>
                              <p:par>
                                <p:cTn id="289" presetID="1" presetClass="exit" presetSubtype="0" fill="hold" grpId="2" nodeType="withEffect">
                                  <p:stCondLst>
                                    <p:cond delay="0"/>
                                  </p:stCondLst>
                                  <p:childTnLst>
                                    <p:set>
                                      <p:cBhvr>
                                        <p:cTn id="290" dur="1" fill="hold">
                                          <p:stCondLst>
                                            <p:cond delay="0"/>
                                          </p:stCondLst>
                                        </p:cTn>
                                        <p:tgtEl>
                                          <p:spTgt spid="32"/>
                                        </p:tgtEl>
                                        <p:attrNameLst>
                                          <p:attrName>style.visibility</p:attrName>
                                        </p:attrNameLst>
                                      </p:cBhvr>
                                      <p:to>
                                        <p:strVal val="hidden"/>
                                      </p:to>
                                    </p:set>
                                  </p:childTnLst>
                                </p:cTn>
                              </p:par>
                              <p:par>
                                <p:cTn id="291" presetID="1" presetClass="entr" presetSubtype="0" fill="hold" grpId="3" nodeType="withEffect">
                                  <p:stCondLst>
                                    <p:cond delay="0"/>
                                  </p:stCondLst>
                                  <p:childTnLst>
                                    <p:set>
                                      <p:cBhvr>
                                        <p:cTn id="292" dur="1" fill="hold">
                                          <p:stCondLst>
                                            <p:cond delay="0"/>
                                          </p:stCondLst>
                                        </p:cTn>
                                        <p:tgtEl>
                                          <p:spTgt spid="34"/>
                                        </p:tgtEl>
                                        <p:attrNameLst>
                                          <p:attrName>style.visibility</p:attrName>
                                        </p:attrNameLst>
                                      </p:cBhvr>
                                      <p:to>
                                        <p:strVal val="visible"/>
                                      </p:to>
                                    </p:set>
                                  </p:childTnLst>
                                </p:cTn>
                              </p:par>
                              <p:par>
                                <p:cTn id="293" presetID="1" presetClass="entr" presetSubtype="0" fill="hold" grpId="3" nodeType="withEffect">
                                  <p:stCondLst>
                                    <p:cond delay="0"/>
                                  </p:stCondLst>
                                  <p:childTnLst>
                                    <p:set>
                                      <p:cBhvr>
                                        <p:cTn id="294"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295" restart="whenNotActive" fill="hold" evtFilter="cancelBubble" nodeType="interactiveSeq">
                <p:stCondLst>
                  <p:cond evt="onClick" delay="0">
                    <p:tgtEl>
                      <p:spTgt spid="34"/>
                    </p:tgtEl>
                  </p:cond>
                </p:stCondLst>
                <p:endSync evt="end" delay="0">
                  <p:rtn val="all"/>
                </p:endSync>
                <p:childTnLst>
                  <p:par>
                    <p:cTn id="296" fill="hold">
                      <p:stCondLst>
                        <p:cond delay="0"/>
                      </p:stCondLst>
                      <p:childTnLst>
                        <p:par>
                          <p:cTn id="297" fill="hold">
                            <p:stCondLst>
                              <p:cond delay="0"/>
                            </p:stCondLst>
                            <p:childTnLst>
                              <p:par>
                                <p:cTn id="298" presetID="1" presetClass="exit" presetSubtype="0" fill="hold" grpId="1" nodeType="withEffect">
                                  <p:stCondLst>
                                    <p:cond delay="0"/>
                                  </p:stCondLst>
                                  <p:childTnLst>
                                    <p:set>
                                      <p:cBhvr>
                                        <p:cTn id="299" dur="1" fill="hold">
                                          <p:stCondLst>
                                            <p:cond delay="0"/>
                                          </p:stCondLst>
                                        </p:cTn>
                                        <p:tgtEl>
                                          <p:spTgt spid="34"/>
                                        </p:tgtEl>
                                        <p:attrNameLst>
                                          <p:attrName>style.visibility</p:attrName>
                                        </p:attrNameLst>
                                      </p:cBhvr>
                                      <p:to>
                                        <p:strVal val="hidden"/>
                                      </p:to>
                                    </p:set>
                                  </p:childTnLst>
                                </p:cTn>
                              </p:par>
                              <p:par>
                                <p:cTn id="300" presetID="1" presetClass="exit" presetSubtype="0" fill="hold" grpId="1" nodeType="withEffect">
                                  <p:stCondLst>
                                    <p:cond delay="0"/>
                                  </p:stCondLst>
                                  <p:childTnLst>
                                    <p:set>
                                      <p:cBhvr>
                                        <p:cTn id="301" dur="1" fill="hold">
                                          <p:stCondLst>
                                            <p:cond delay="0"/>
                                          </p:stCondLst>
                                        </p:cTn>
                                        <p:tgtEl>
                                          <p:spTgt spid="33"/>
                                        </p:tgtEl>
                                        <p:attrNameLst>
                                          <p:attrName>style.visibility</p:attrName>
                                        </p:attrNameLst>
                                      </p:cBhvr>
                                      <p:to>
                                        <p:strVal val="hidden"/>
                                      </p:to>
                                    </p:set>
                                  </p:childTnLst>
                                </p:cTn>
                              </p:par>
                              <p:par>
                                <p:cTn id="302" presetID="1" presetClass="entr" presetSubtype="0" fill="hold" grpId="0" nodeType="withEffect">
                                  <p:stCondLst>
                                    <p:cond delay="0"/>
                                  </p:stCondLst>
                                  <p:childTnLst>
                                    <p:set>
                                      <p:cBhvr>
                                        <p:cTn id="303" dur="1" fill="hold">
                                          <p:stCondLst>
                                            <p:cond delay="0"/>
                                          </p:stCondLst>
                                        </p:cTn>
                                        <p:tgtEl>
                                          <p:spTgt spid="32"/>
                                        </p:tgtEl>
                                        <p:attrNameLst>
                                          <p:attrName>style.visibility</p:attrName>
                                        </p:attrNameLst>
                                      </p:cBhvr>
                                      <p:to>
                                        <p:strVal val="visible"/>
                                      </p:to>
                                    </p:set>
                                  </p:childTnLst>
                                </p:cTn>
                              </p:par>
                              <p:par>
                                <p:cTn id="304" presetID="1" presetClass="entr" presetSubtype="0" fill="hold" grpId="0" nodeType="withEffect">
                                  <p:stCondLst>
                                    <p:cond delay="0"/>
                                  </p:stCondLst>
                                  <p:childTnLst>
                                    <p:set>
                                      <p:cBhvr>
                                        <p:cTn id="305"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306" restart="whenNotActive" fill="hold" evtFilter="cancelBubble" nodeType="interactiveSeq">
                <p:stCondLst>
                  <p:cond evt="onClick" delay="0">
                    <p:tgtEl>
                      <p:spTgt spid="33"/>
                    </p:tgtEl>
                  </p:cond>
                </p:stCondLst>
                <p:endSync evt="end" delay="0">
                  <p:rtn val="all"/>
                </p:endSync>
                <p:childTnLst>
                  <p:par>
                    <p:cTn id="307" fill="hold">
                      <p:stCondLst>
                        <p:cond delay="0"/>
                      </p:stCondLst>
                      <p:childTnLst>
                        <p:par>
                          <p:cTn id="308" fill="hold">
                            <p:stCondLst>
                              <p:cond delay="0"/>
                            </p:stCondLst>
                            <p:childTnLst>
                              <p:par>
                                <p:cTn id="309" presetID="1" presetClass="exit" presetSubtype="0" fill="hold" grpId="2" nodeType="withEffect">
                                  <p:stCondLst>
                                    <p:cond delay="0"/>
                                  </p:stCondLst>
                                  <p:childTnLst>
                                    <p:set>
                                      <p:cBhvr>
                                        <p:cTn id="310" dur="1" fill="hold">
                                          <p:stCondLst>
                                            <p:cond delay="0"/>
                                          </p:stCondLst>
                                        </p:cTn>
                                        <p:tgtEl>
                                          <p:spTgt spid="33"/>
                                        </p:tgtEl>
                                        <p:attrNameLst>
                                          <p:attrName>style.visibility</p:attrName>
                                        </p:attrNameLst>
                                      </p:cBhvr>
                                      <p:to>
                                        <p:strVal val="hidden"/>
                                      </p:to>
                                    </p:set>
                                  </p:childTnLst>
                                </p:cTn>
                              </p:par>
                              <p:par>
                                <p:cTn id="311" presetID="1" presetClass="exit" presetSubtype="0" fill="hold" grpId="2" nodeType="withEffect">
                                  <p:stCondLst>
                                    <p:cond delay="0"/>
                                  </p:stCondLst>
                                  <p:childTnLst>
                                    <p:set>
                                      <p:cBhvr>
                                        <p:cTn id="312" dur="1" fill="hold">
                                          <p:stCondLst>
                                            <p:cond delay="0"/>
                                          </p:stCondLst>
                                        </p:cTn>
                                        <p:tgtEl>
                                          <p:spTgt spid="34"/>
                                        </p:tgtEl>
                                        <p:attrNameLst>
                                          <p:attrName>style.visibility</p:attrName>
                                        </p:attrNameLst>
                                      </p:cBhvr>
                                      <p:to>
                                        <p:strVal val="hidden"/>
                                      </p:to>
                                    </p:set>
                                  </p:childTnLst>
                                </p:cTn>
                              </p:par>
                              <p:par>
                                <p:cTn id="313" presetID="1" presetClass="entr" presetSubtype="0" fill="hold" grpId="0" nodeType="withEffect">
                                  <p:stCondLst>
                                    <p:cond delay="0"/>
                                  </p:stCondLst>
                                  <p:childTnLst>
                                    <p:set>
                                      <p:cBhvr>
                                        <p:cTn id="314" dur="1" fill="hold">
                                          <p:stCondLst>
                                            <p:cond delay="0"/>
                                          </p:stCondLst>
                                        </p:cTn>
                                        <p:tgtEl>
                                          <p:spTgt spid="36"/>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seq concurrent="1" nextAc="seek">
              <p:cTn id="317" restart="whenNotActive" fill="hold" evtFilter="cancelBubble" nodeType="interactiveSeq">
                <p:stCondLst>
                  <p:cond evt="onClick" delay="0">
                    <p:tgtEl>
                      <p:spTgt spid="36"/>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1" nodeType="withEffect">
                                  <p:stCondLst>
                                    <p:cond delay="0"/>
                                  </p:stCondLst>
                                  <p:childTnLst>
                                    <p:set>
                                      <p:cBhvr>
                                        <p:cTn id="321" dur="1" fill="hold">
                                          <p:stCondLst>
                                            <p:cond delay="0"/>
                                          </p:stCondLst>
                                        </p:cTn>
                                        <p:tgtEl>
                                          <p:spTgt spid="36"/>
                                        </p:tgtEl>
                                        <p:attrNameLst>
                                          <p:attrName>style.visibility</p:attrName>
                                        </p:attrNameLst>
                                      </p:cBhvr>
                                      <p:to>
                                        <p:strVal val="hidden"/>
                                      </p:to>
                                    </p:set>
                                  </p:childTnLst>
                                </p:cTn>
                              </p:par>
                              <p:par>
                                <p:cTn id="322" presetID="1" presetClass="exit" presetSubtype="0" fill="hold" grpId="1" nodeType="withEffect">
                                  <p:stCondLst>
                                    <p:cond delay="0"/>
                                  </p:stCondLst>
                                  <p:childTnLst>
                                    <p:set>
                                      <p:cBhvr>
                                        <p:cTn id="323" dur="1" fill="hold">
                                          <p:stCondLst>
                                            <p:cond delay="0"/>
                                          </p:stCondLst>
                                        </p:cTn>
                                        <p:tgtEl>
                                          <p:spTgt spid="35"/>
                                        </p:tgtEl>
                                        <p:attrNameLst>
                                          <p:attrName>style.visibility</p:attrName>
                                        </p:attrNameLst>
                                      </p:cBhvr>
                                      <p:to>
                                        <p:strVal val="hidden"/>
                                      </p:to>
                                    </p:set>
                                  </p:childTnLst>
                                </p:cTn>
                              </p:par>
                              <p:par>
                                <p:cTn id="324" presetID="1" presetClass="entr" presetSubtype="0" fill="hold" grpId="0" nodeType="withEffect">
                                  <p:stCondLst>
                                    <p:cond delay="0"/>
                                  </p:stCondLst>
                                  <p:childTnLst>
                                    <p:set>
                                      <p:cBhvr>
                                        <p:cTn id="325" dur="1" fill="hold">
                                          <p:stCondLst>
                                            <p:cond delay="0"/>
                                          </p:stCondLst>
                                        </p:cTn>
                                        <p:tgtEl>
                                          <p:spTgt spid="34"/>
                                        </p:tgtEl>
                                        <p:attrNameLst>
                                          <p:attrName>style.visibility</p:attrName>
                                        </p:attrNameLst>
                                      </p:cBhvr>
                                      <p:to>
                                        <p:strVal val="visible"/>
                                      </p:to>
                                    </p:set>
                                  </p:childTnLst>
                                </p:cTn>
                              </p:par>
                              <p:par>
                                <p:cTn id="326" presetID="1" presetClass="entr" presetSubtype="0" fill="hold" grpId="0" nodeType="withEffect">
                                  <p:stCondLst>
                                    <p:cond delay="0"/>
                                  </p:stCondLst>
                                  <p:childTnLst>
                                    <p:set>
                                      <p:cBhvr>
                                        <p:cTn id="327"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328" restart="whenNotActive" fill="hold" evtFilter="cancelBubble" nodeType="interactiveSeq">
                <p:stCondLst>
                  <p:cond evt="onClick" delay="0">
                    <p:tgtEl>
                      <p:spTgt spid="35"/>
                    </p:tgtEl>
                  </p:cond>
                </p:stCondLst>
                <p:endSync evt="end" delay="0">
                  <p:rtn val="all"/>
                </p:endSync>
                <p:childTnLst>
                  <p:par>
                    <p:cTn id="329" fill="hold">
                      <p:stCondLst>
                        <p:cond delay="0"/>
                      </p:stCondLst>
                      <p:childTnLst>
                        <p:par>
                          <p:cTn id="330" fill="hold">
                            <p:stCondLst>
                              <p:cond delay="0"/>
                            </p:stCondLst>
                            <p:childTnLst>
                              <p:par>
                                <p:cTn id="331" presetID="1" presetClass="exit" presetSubtype="0" fill="hold" grpId="2" nodeType="withEffect">
                                  <p:stCondLst>
                                    <p:cond delay="0"/>
                                  </p:stCondLst>
                                  <p:childTnLst>
                                    <p:set>
                                      <p:cBhvr>
                                        <p:cTn id="332" dur="1" fill="hold">
                                          <p:stCondLst>
                                            <p:cond delay="0"/>
                                          </p:stCondLst>
                                        </p:cTn>
                                        <p:tgtEl>
                                          <p:spTgt spid="35"/>
                                        </p:tgtEl>
                                        <p:attrNameLst>
                                          <p:attrName>style.visibility</p:attrName>
                                        </p:attrNameLst>
                                      </p:cBhvr>
                                      <p:to>
                                        <p:strVal val="hidden"/>
                                      </p:to>
                                    </p:set>
                                  </p:childTnLst>
                                </p:cTn>
                              </p:par>
                              <p:par>
                                <p:cTn id="333" presetID="1" presetClass="exit" presetSubtype="0" fill="hold" grpId="2" nodeType="withEffect">
                                  <p:stCondLst>
                                    <p:cond delay="0"/>
                                  </p:stCondLst>
                                  <p:childTnLst>
                                    <p:set>
                                      <p:cBhvr>
                                        <p:cTn id="334" dur="1" fill="hold">
                                          <p:stCondLst>
                                            <p:cond delay="0"/>
                                          </p:stCondLst>
                                        </p:cTn>
                                        <p:tgtEl>
                                          <p:spTgt spid="36"/>
                                        </p:tgtEl>
                                        <p:attrNameLst>
                                          <p:attrName>style.visibility</p:attrName>
                                        </p:attrNameLst>
                                      </p:cBhvr>
                                      <p:to>
                                        <p:strVal val="hidden"/>
                                      </p:to>
                                    </p:set>
                                  </p:childTnLst>
                                </p:cTn>
                              </p:par>
                              <p:par>
                                <p:cTn id="335" presetID="1" presetClass="entr" presetSubtype="0" fill="hold" grpId="3" nodeType="withEffect">
                                  <p:stCondLst>
                                    <p:cond delay="0"/>
                                  </p:stCondLst>
                                  <p:childTnLst>
                                    <p:set>
                                      <p:cBhvr>
                                        <p:cTn id="336" dur="1" fill="hold">
                                          <p:stCondLst>
                                            <p:cond delay="0"/>
                                          </p:stCondLst>
                                        </p:cTn>
                                        <p:tgtEl>
                                          <p:spTgt spid="38"/>
                                        </p:tgtEl>
                                        <p:attrNameLst>
                                          <p:attrName>style.visibility</p:attrName>
                                        </p:attrNameLst>
                                      </p:cBhvr>
                                      <p:to>
                                        <p:strVal val="visible"/>
                                      </p:to>
                                    </p:set>
                                  </p:childTnLst>
                                </p:cTn>
                              </p:par>
                              <p:par>
                                <p:cTn id="337" presetID="1" presetClass="entr" presetSubtype="0" fill="hold" grpId="3" nodeType="withEffect">
                                  <p:stCondLst>
                                    <p:cond delay="0"/>
                                  </p:stCondLst>
                                  <p:childTnLst>
                                    <p:set>
                                      <p:cBhvr>
                                        <p:cTn id="338"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339" restart="whenNotActive" fill="hold" evtFilter="cancelBubble" nodeType="interactiveSeq">
                <p:stCondLst>
                  <p:cond evt="onClick" delay="0">
                    <p:tgtEl>
                      <p:spTgt spid="38"/>
                    </p:tgtEl>
                  </p:cond>
                </p:stCondLst>
                <p:endSync evt="end" delay="0">
                  <p:rtn val="all"/>
                </p:endSync>
                <p:childTnLst>
                  <p:par>
                    <p:cTn id="340" fill="hold">
                      <p:stCondLst>
                        <p:cond delay="0"/>
                      </p:stCondLst>
                      <p:childTnLst>
                        <p:par>
                          <p:cTn id="341" fill="hold">
                            <p:stCondLst>
                              <p:cond delay="0"/>
                            </p:stCondLst>
                            <p:childTnLst>
                              <p:par>
                                <p:cTn id="342" presetID="1" presetClass="exit" presetSubtype="0" fill="hold" grpId="1" nodeType="withEffect">
                                  <p:stCondLst>
                                    <p:cond delay="0"/>
                                  </p:stCondLst>
                                  <p:childTnLst>
                                    <p:set>
                                      <p:cBhvr>
                                        <p:cTn id="343" dur="1" fill="hold">
                                          <p:stCondLst>
                                            <p:cond delay="0"/>
                                          </p:stCondLst>
                                        </p:cTn>
                                        <p:tgtEl>
                                          <p:spTgt spid="38"/>
                                        </p:tgtEl>
                                        <p:attrNameLst>
                                          <p:attrName>style.visibility</p:attrName>
                                        </p:attrNameLst>
                                      </p:cBhvr>
                                      <p:to>
                                        <p:strVal val="hidden"/>
                                      </p:to>
                                    </p:set>
                                  </p:childTnLst>
                                </p:cTn>
                              </p:par>
                              <p:par>
                                <p:cTn id="344" presetID="1" presetClass="exit" presetSubtype="0" fill="hold" grpId="1" nodeType="withEffect">
                                  <p:stCondLst>
                                    <p:cond delay="0"/>
                                  </p:stCondLst>
                                  <p:childTnLst>
                                    <p:set>
                                      <p:cBhvr>
                                        <p:cTn id="345" dur="1" fill="hold">
                                          <p:stCondLst>
                                            <p:cond delay="0"/>
                                          </p:stCondLst>
                                        </p:cTn>
                                        <p:tgtEl>
                                          <p:spTgt spid="37"/>
                                        </p:tgtEl>
                                        <p:attrNameLst>
                                          <p:attrName>style.visibility</p:attrName>
                                        </p:attrNameLst>
                                      </p:cBhvr>
                                      <p:to>
                                        <p:strVal val="hidden"/>
                                      </p:to>
                                    </p:set>
                                  </p:childTnLst>
                                </p:cTn>
                              </p:par>
                              <p:par>
                                <p:cTn id="346" presetID="1" presetClass="entr" presetSubtype="0" fill="hold" grpId="3" nodeType="withEffect">
                                  <p:stCondLst>
                                    <p:cond delay="0"/>
                                  </p:stCondLst>
                                  <p:childTnLst>
                                    <p:set>
                                      <p:cBhvr>
                                        <p:cTn id="347" dur="1" fill="hold">
                                          <p:stCondLst>
                                            <p:cond delay="0"/>
                                          </p:stCondLst>
                                        </p:cTn>
                                        <p:tgtEl>
                                          <p:spTgt spid="36"/>
                                        </p:tgtEl>
                                        <p:attrNameLst>
                                          <p:attrName>style.visibility</p:attrName>
                                        </p:attrNameLst>
                                      </p:cBhvr>
                                      <p:to>
                                        <p:strVal val="visible"/>
                                      </p:to>
                                    </p:set>
                                  </p:childTnLst>
                                </p:cTn>
                              </p:par>
                              <p:par>
                                <p:cTn id="348" presetID="1" presetClass="entr" presetSubtype="0" fill="hold" grpId="3" nodeType="withEffect">
                                  <p:stCondLst>
                                    <p:cond delay="0"/>
                                  </p:stCondLst>
                                  <p:childTnLst>
                                    <p:set>
                                      <p:cBhvr>
                                        <p:cTn id="349"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350" restart="whenNotActive" fill="hold" evtFilter="cancelBubble" nodeType="interactiveSeq">
                <p:stCondLst>
                  <p:cond evt="onClick" delay="0">
                    <p:tgtEl>
                      <p:spTgt spid="37"/>
                    </p:tgtEl>
                  </p:cond>
                </p:stCondLst>
                <p:endSync evt="end" delay="0">
                  <p:rtn val="all"/>
                </p:endSync>
                <p:childTnLst>
                  <p:par>
                    <p:cTn id="351" fill="hold">
                      <p:stCondLst>
                        <p:cond delay="0"/>
                      </p:stCondLst>
                      <p:childTnLst>
                        <p:par>
                          <p:cTn id="352" fill="hold">
                            <p:stCondLst>
                              <p:cond delay="0"/>
                            </p:stCondLst>
                            <p:childTnLst>
                              <p:par>
                                <p:cTn id="353" presetID="1" presetClass="exit" presetSubtype="0" fill="hold" grpId="2" nodeType="withEffect">
                                  <p:stCondLst>
                                    <p:cond delay="0"/>
                                  </p:stCondLst>
                                  <p:childTnLst>
                                    <p:set>
                                      <p:cBhvr>
                                        <p:cTn id="354" dur="1" fill="hold">
                                          <p:stCondLst>
                                            <p:cond delay="0"/>
                                          </p:stCondLst>
                                        </p:cTn>
                                        <p:tgtEl>
                                          <p:spTgt spid="37"/>
                                        </p:tgtEl>
                                        <p:attrNameLst>
                                          <p:attrName>style.visibility</p:attrName>
                                        </p:attrNameLst>
                                      </p:cBhvr>
                                      <p:to>
                                        <p:strVal val="hidden"/>
                                      </p:to>
                                    </p:set>
                                  </p:childTnLst>
                                </p:cTn>
                              </p:par>
                              <p:par>
                                <p:cTn id="355" presetID="1" presetClass="exit" presetSubtype="0" fill="hold" grpId="2" nodeType="withEffect">
                                  <p:stCondLst>
                                    <p:cond delay="0"/>
                                  </p:stCondLst>
                                  <p:childTnLst>
                                    <p:set>
                                      <p:cBhvr>
                                        <p:cTn id="356" dur="1" fill="hold">
                                          <p:stCondLst>
                                            <p:cond delay="0"/>
                                          </p:stCondLst>
                                        </p:cTn>
                                        <p:tgtEl>
                                          <p:spTgt spid="38"/>
                                        </p:tgtEl>
                                        <p:attrNameLst>
                                          <p:attrName>style.visibility</p:attrName>
                                        </p:attrNameLst>
                                      </p:cBhvr>
                                      <p:to>
                                        <p:strVal val="hidden"/>
                                      </p:to>
                                    </p:set>
                                  </p:childTnLst>
                                </p:cTn>
                              </p:par>
                              <p:par>
                                <p:cTn id="357" presetID="1" presetClass="entr" presetSubtype="0" fill="hold" grpId="0" nodeType="withEffect">
                                  <p:stCondLst>
                                    <p:cond delay="0"/>
                                  </p:stCondLst>
                                  <p:childTnLst>
                                    <p:set>
                                      <p:cBhvr>
                                        <p:cTn id="358" dur="1" fill="hold">
                                          <p:stCondLst>
                                            <p:cond delay="0"/>
                                          </p:stCondLst>
                                        </p:cTn>
                                        <p:tgtEl>
                                          <p:spTgt spid="40"/>
                                        </p:tgtEl>
                                        <p:attrNameLst>
                                          <p:attrName>style.visibility</p:attrName>
                                        </p:attrNameLst>
                                      </p:cBhvr>
                                      <p:to>
                                        <p:strVal val="visible"/>
                                      </p:to>
                                    </p:set>
                                  </p:childTnLst>
                                </p:cTn>
                              </p:par>
                              <p:par>
                                <p:cTn id="359" presetID="1" presetClass="entr" presetSubtype="0" fill="hold" grpId="0" nodeType="withEffect">
                                  <p:stCondLst>
                                    <p:cond delay="0"/>
                                  </p:stCondLst>
                                  <p:childTnLst>
                                    <p:set>
                                      <p:cBhvr>
                                        <p:cTn id="360"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361" restart="whenNotActive" fill="hold" evtFilter="cancelBubble" nodeType="interactiveSeq">
                <p:stCondLst>
                  <p:cond evt="onClick" delay="0">
                    <p:tgtEl>
                      <p:spTgt spid="40"/>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grpId="1" nodeType="withEffect">
                                  <p:stCondLst>
                                    <p:cond delay="0"/>
                                  </p:stCondLst>
                                  <p:childTnLst>
                                    <p:set>
                                      <p:cBhvr>
                                        <p:cTn id="365" dur="1" fill="hold">
                                          <p:stCondLst>
                                            <p:cond delay="0"/>
                                          </p:stCondLst>
                                        </p:cTn>
                                        <p:tgtEl>
                                          <p:spTgt spid="40"/>
                                        </p:tgtEl>
                                        <p:attrNameLst>
                                          <p:attrName>style.visibility</p:attrName>
                                        </p:attrNameLst>
                                      </p:cBhvr>
                                      <p:to>
                                        <p:strVal val="hidden"/>
                                      </p:to>
                                    </p:set>
                                  </p:childTnLst>
                                </p:cTn>
                              </p:par>
                              <p:par>
                                <p:cTn id="366" presetID="1" presetClass="exit" presetSubtype="0" fill="hold" grpId="1" nodeType="withEffect">
                                  <p:stCondLst>
                                    <p:cond delay="0"/>
                                  </p:stCondLst>
                                  <p:childTnLst>
                                    <p:set>
                                      <p:cBhvr>
                                        <p:cTn id="367" dur="1" fill="hold">
                                          <p:stCondLst>
                                            <p:cond delay="0"/>
                                          </p:stCondLst>
                                        </p:cTn>
                                        <p:tgtEl>
                                          <p:spTgt spid="39"/>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38"/>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372" restart="whenNotActive" fill="hold" evtFilter="cancelBubble" nodeType="interactiveSeq">
                <p:stCondLst>
                  <p:cond evt="onClick" delay="0">
                    <p:tgtEl>
                      <p:spTgt spid="39"/>
                    </p:tgtEl>
                  </p:cond>
                </p:stCondLst>
                <p:endSync evt="end" delay="0">
                  <p:rtn val="all"/>
                </p:endSync>
                <p:childTnLst>
                  <p:par>
                    <p:cTn id="373" fill="hold">
                      <p:stCondLst>
                        <p:cond delay="0"/>
                      </p:stCondLst>
                      <p:childTnLst>
                        <p:par>
                          <p:cTn id="374" fill="hold">
                            <p:stCondLst>
                              <p:cond delay="0"/>
                            </p:stCondLst>
                            <p:childTnLst>
                              <p:par>
                                <p:cTn id="375" presetID="1" presetClass="exit" presetSubtype="0" fill="hold" grpId="2" nodeType="withEffect">
                                  <p:stCondLst>
                                    <p:cond delay="0"/>
                                  </p:stCondLst>
                                  <p:childTnLst>
                                    <p:set>
                                      <p:cBhvr>
                                        <p:cTn id="376" dur="1" fill="hold">
                                          <p:stCondLst>
                                            <p:cond delay="0"/>
                                          </p:stCondLst>
                                        </p:cTn>
                                        <p:tgtEl>
                                          <p:spTgt spid="39"/>
                                        </p:tgtEl>
                                        <p:attrNameLst>
                                          <p:attrName>style.visibility</p:attrName>
                                        </p:attrNameLst>
                                      </p:cBhvr>
                                      <p:to>
                                        <p:strVal val="hidden"/>
                                      </p:to>
                                    </p:set>
                                  </p:childTnLst>
                                </p:cTn>
                              </p:par>
                              <p:par>
                                <p:cTn id="377" presetID="1" presetClass="exit" presetSubtype="0" fill="hold" grpId="2" nodeType="withEffect">
                                  <p:stCondLst>
                                    <p:cond delay="0"/>
                                  </p:stCondLst>
                                  <p:childTnLst>
                                    <p:set>
                                      <p:cBhvr>
                                        <p:cTn id="378" dur="1" fill="hold">
                                          <p:stCondLst>
                                            <p:cond delay="0"/>
                                          </p:stCondLst>
                                        </p:cTn>
                                        <p:tgtEl>
                                          <p:spTgt spid="40"/>
                                        </p:tgtEl>
                                        <p:attrNameLst>
                                          <p:attrName>style.visibility</p:attrName>
                                        </p:attrNameLst>
                                      </p:cBhvr>
                                      <p:to>
                                        <p:strVal val="hidden"/>
                                      </p:to>
                                    </p:set>
                                  </p:childTnLst>
                                </p:cTn>
                              </p:par>
                              <p:par>
                                <p:cTn id="379" presetID="1" presetClass="entr" presetSubtype="0" fill="hold" grpId="3" nodeType="withEffect">
                                  <p:stCondLst>
                                    <p:cond delay="0"/>
                                  </p:stCondLst>
                                  <p:childTnLst>
                                    <p:set>
                                      <p:cBhvr>
                                        <p:cTn id="380" dur="1" fill="hold">
                                          <p:stCondLst>
                                            <p:cond delay="0"/>
                                          </p:stCondLst>
                                        </p:cTn>
                                        <p:tgtEl>
                                          <p:spTgt spid="42"/>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383" restart="whenNotActive" fill="hold" evtFilter="cancelBubble" nodeType="interactiveSeq">
                <p:stCondLst>
                  <p:cond evt="onClick" delay="0">
                    <p:tgtEl>
                      <p:spTgt spid="42"/>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42"/>
                                        </p:tgtEl>
                                        <p:attrNameLst>
                                          <p:attrName>style.visibility</p:attrName>
                                        </p:attrNameLst>
                                      </p:cBhvr>
                                      <p:to>
                                        <p:strVal val="hidden"/>
                                      </p:to>
                                    </p:set>
                                  </p:childTnLst>
                                </p:cTn>
                              </p:par>
                              <p:par>
                                <p:cTn id="388" presetID="1" presetClass="exit" presetSubtype="0" fill="hold" grpId="1" nodeType="withEffect">
                                  <p:stCondLst>
                                    <p:cond delay="0"/>
                                  </p:stCondLst>
                                  <p:childTnLst>
                                    <p:set>
                                      <p:cBhvr>
                                        <p:cTn id="389" dur="1" fill="hold">
                                          <p:stCondLst>
                                            <p:cond delay="0"/>
                                          </p:stCondLst>
                                        </p:cTn>
                                        <p:tgtEl>
                                          <p:spTgt spid="41"/>
                                        </p:tgtEl>
                                        <p:attrNameLst>
                                          <p:attrName>style.visibility</p:attrName>
                                        </p:attrNameLst>
                                      </p:cBhvr>
                                      <p:to>
                                        <p:strVal val="hidden"/>
                                      </p:to>
                                    </p:set>
                                  </p:childTnLst>
                                </p:cTn>
                              </p:par>
                              <p:par>
                                <p:cTn id="390" presetID="1" presetClass="entr" presetSubtype="0" fill="hold" grpId="3" nodeType="withEffect">
                                  <p:stCondLst>
                                    <p:cond delay="0"/>
                                  </p:stCondLst>
                                  <p:childTnLst>
                                    <p:set>
                                      <p:cBhvr>
                                        <p:cTn id="391" dur="1" fill="hold">
                                          <p:stCondLst>
                                            <p:cond delay="0"/>
                                          </p:stCondLst>
                                        </p:cTn>
                                        <p:tgtEl>
                                          <p:spTgt spid="40"/>
                                        </p:tgtEl>
                                        <p:attrNameLst>
                                          <p:attrName>style.visibility</p:attrName>
                                        </p:attrNameLst>
                                      </p:cBhvr>
                                      <p:to>
                                        <p:strVal val="visible"/>
                                      </p:to>
                                    </p:set>
                                  </p:childTnLst>
                                </p:cTn>
                              </p:par>
                              <p:par>
                                <p:cTn id="392" presetID="1" presetClass="entr" presetSubtype="0" fill="hold" grpId="3" nodeType="withEffect">
                                  <p:stCondLst>
                                    <p:cond delay="0"/>
                                  </p:stCondLst>
                                  <p:childTnLst>
                                    <p:set>
                                      <p:cBhvr>
                                        <p:cTn id="393"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394" restart="whenNotActive" fill="hold" evtFilter="cancelBubble" nodeType="interactiveSeq">
                <p:stCondLst>
                  <p:cond evt="onClick" delay="0">
                    <p:tgtEl>
                      <p:spTgt spid="41"/>
                    </p:tgtEl>
                  </p:cond>
                </p:stCondLst>
                <p:endSync evt="end" delay="0">
                  <p:rtn val="all"/>
                </p:endSync>
                <p:childTnLst>
                  <p:par>
                    <p:cTn id="395" fill="hold">
                      <p:stCondLst>
                        <p:cond delay="0"/>
                      </p:stCondLst>
                      <p:childTnLst>
                        <p:par>
                          <p:cTn id="396" fill="hold">
                            <p:stCondLst>
                              <p:cond delay="0"/>
                            </p:stCondLst>
                            <p:childTnLst>
                              <p:par>
                                <p:cTn id="397" presetID="1" presetClass="exit" presetSubtype="0" fill="hold" grpId="2" nodeType="withEffect">
                                  <p:stCondLst>
                                    <p:cond delay="0"/>
                                  </p:stCondLst>
                                  <p:childTnLst>
                                    <p:set>
                                      <p:cBhvr>
                                        <p:cTn id="398" dur="1" fill="hold">
                                          <p:stCondLst>
                                            <p:cond delay="0"/>
                                          </p:stCondLst>
                                        </p:cTn>
                                        <p:tgtEl>
                                          <p:spTgt spid="41"/>
                                        </p:tgtEl>
                                        <p:attrNameLst>
                                          <p:attrName>style.visibility</p:attrName>
                                        </p:attrNameLst>
                                      </p:cBhvr>
                                      <p:to>
                                        <p:strVal val="hidden"/>
                                      </p:to>
                                    </p:set>
                                  </p:childTnLst>
                                </p:cTn>
                              </p:par>
                              <p:par>
                                <p:cTn id="399" presetID="1" presetClass="exit" presetSubtype="0" fill="hold" grpId="2" nodeType="withEffect">
                                  <p:stCondLst>
                                    <p:cond delay="0"/>
                                  </p:stCondLst>
                                  <p:childTnLst>
                                    <p:set>
                                      <p:cBhvr>
                                        <p:cTn id="400" dur="1" fill="hold">
                                          <p:stCondLst>
                                            <p:cond delay="0"/>
                                          </p:stCondLst>
                                        </p:cTn>
                                        <p:tgtEl>
                                          <p:spTgt spid="42"/>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44"/>
                                        </p:tgtEl>
                                        <p:attrNameLst>
                                          <p:attrName>style.visibility</p:attrName>
                                        </p:attrNameLst>
                                      </p:cBhvr>
                                      <p:to>
                                        <p:strVal val="visible"/>
                                      </p:to>
                                    </p:set>
                                  </p:childTnLst>
                                </p:cTn>
                              </p:par>
                              <p:par>
                                <p:cTn id="403" presetID="1" presetClass="entr" presetSubtype="0" fill="hold" grpId="0" nodeType="withEffect">
                                  <p:stCondLst>
                                    <p:cond delay="0"/>
                                  </p:stCondLst>
                                  <p:childTnLst>
                                    <p:set>
                                      <p:cBhvr>
                                        <p:cTn id="404"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405" restart="whenNotActive" fill="hold" evtFilter="cancelBubble" nodeType="interactiveSeq">
                <p:stCondLst>
                  <p:cond evt="onClick" delay="0">
                    <p:tgtEl>
                      <p:spTgt spid="44"/>
                    </p:tgtEl>
                  </p:cond>
                </p:stCondLst>
                <p:endSync evt="end" delay="0">
                  <p:rtn val="all"/>
                </p:endSync>
                <p:childTnLst>
                  <p:par>
                    <p:cTn id="406" fill="hold">
                      <p:stCondLst>
                        <p:cond delay="0"/>
                      </p:stCondLst>
                      <p:childTnLst>
                        <p:par>
                          <p:cTn id="407" fill="hold">
                            <p:stCondLst>
                              <p:cond delay="0"/>
                            </p:stCondLst>
                            <p:childTnLst>
                              <p:par>
                                <p:cTn id="408" presetID="1" presetClass="exit" presetSubtype="0" fill="hold" grpId="1" nodeType="withEffect">
                                  <p:stCondLst>
                                    <p:cond delay="0"/>
                                  </p:stCondLst>
                                  <p:childTnLst>
                                    <p:set>
                                      <p:cBhvr>
                                        <p:cTn id="409" dur="1" fill="hold">
                                          <p:stCondLst>
                                            <p:cond delay="0"/>
                                          </p:stCondLst>
                                        </p:cTn>
                                        <p:tgtEl>
                                          <p:spTgt spid="44"/>
                                        </p:tgtEl>
                                        <p:attrNameLst>
                                          <p:attrName>style.visibility</p:attrName>
                                        </p:attrNameLst>
                                      </p:cBhvr>
                                      <p:to>
                                        <p:strVal val="hidden"/>
                                      </p:to>
                                    </p:set>
                                  </p:childTnLst>
                                </p:cTn>
                              </p:par>
                              <p:par>
                                <p:cTn id="410" presetID="1" presetClass="exit" presetSubtype="0" fill="hold" grpId="1" nodeType="withEffect">
                                  <p:stCondLst>
                                    <p:cond delay="0"/>
                                  </p:stCondLst>
                                  <p:childTnLst>
                                    <p:set>
                                      <p:cBhvr>
                                        <p:cTn id="411" dur="1" fill="hold">
                                          <p:stCondLst>
                                            <p:cond delay="0"/>
                                          </p:stCondLst>
                                        </p:cTn>
                                        <p:tgtEl>
                                          <p:spTgt spid="43"/>
                                        </p:tgtEl>
                                        <p:attrNameLst>
                                          <p:attrName>style.visibility</p:attrName>
                                        </p:attrNameLst>
                                      </p:cBhvr>
                                      <p:to>
                                        <p:strVal val="hidden"/>
                                      </p:to>
                                    </p:set>
                                  </p:childTnLst>
                                </p:cTn>
                              </p:par>
                              <p:par>
                                <p:cTn id="412" presetID="1" presetClass="entr" presetSubtype="0" fill="hold" grpId="0" nodeType="withEffect">
                                  <p:stCondLst>
                                    <p:cond delay="0"/>
                                  </p:stCondLst>
                                  <p:childTnLst>
                                    <p:set>
                                      <p:cBhvr>
                                        <p:cTn id="413" dur="1" fill="hold">
                                          <p:stCondLst>
                                            <p:cond delay="0"/>
                                          </p:stCondLst>
                                        </p:cTn>
                                        <p:tgtEl>
                                          <p:spTgt spid="42"/>
                                        </p:tgtEl>
                                        <p:attrNameLst>
                                          <p:attrName>style.visibility</p:attrName>
                                        </p:attrNameLst>
                                      </p:cBhvr>
                                      <p:to>
                                        <p:strVal val="visible"/>
                                      </p:to>
                                    </p:set>
                                  </p:childTnLst>
                                </p:cTn>
                              </p:par>
                              <p:par>
                                <p:cTn id="414" presetID="1" presetClass="entr" presetSubtype="0" fill="hold" grpId="0" nodeType="withEffect">
                                  <p:stCondLst>
                                    <p:cond delay="0"/>
                                  </p:stCondLst>
                                  <p:childTnLst>
                                    <p:set>
                                      <p:cBhvr>
                                        <p:cTn id="415"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44"/>
                  </p:tgtEl>
                </p:cond>
              </p:nextCondLst>
            </p:seq>
            <p:seq concurrent="1" nextAc="seek">
              <p:cTn id="416" restart="whenNotActive" fill="hold" evtFilter="cancelBubble" nodeType="interactiveSeq">
                <p:stCondLst>
                  <p:cond evt="onClick" delay="0">
                    <p:tgtEl>
                      <p:spTgt spid="43"/>
                    </p:tgtEl>
                  </p:cond>
                </p:stCondLst>
                <p:endSync evt="end" delay="0">
                  <p:rtn val="all"/>
                </p:endSync>
                <p:childTnLst>
                  <p:par>
                    <p:cTn id="417" fill="hold">
                      <p:stCondLst>
                        <p:cond delay="0"/>
                      </p:stCondLst>
                      <p:childTnLst>
                        <p:par>
                          <p:cTn id="418" fill="hold">
                            <p:stCondLst>
                              <p:cond delay="0"/>
                            </p:stCondLst>
                            <p:childTnLst>
                              <p:par>
                                <p:cTn id="419" presetID="1" presetClass="exit" presetSubtype="0" fill="hold" grpId="2" nodeType="withEffect">
                                  <p:stCondLst>
                                    <p:cond delay="0"/>
                                  </p:stCondLst>
                                  <p:childTnLst>
                                    <p:set>
                                      <p:cBhvr>
                                        <p:cTn id="420" dur="1" fill="hold">
                                          <p:stCondLst>
                                            <p:cond delay="0"/>
                                          </p:stCondLst>
                                        </p:cTn>
                                        <p:tgtEl>
                                          <p:spTgt spid="43"/>
                                        </p:tgtEl>
                                        <p:attrNameLst>
                                          <p:attrName>style.visibility</p:attrName>
                                        </p:attrNameLst>
                                      </p:cBhvr>
                                      <p:to>
                                        <p:strVal val="hidden"/>
                                      </p:to>
                                    </p:set>
                                  </p:childTnLst>
                                </p:cTn>
                              </p:par>
                              <p:par>
                                <p:cTn id="421" presetID="1" presetClass="exit" presetSubtype="0" fill="hold" grpId="2" nodeType="withEffect">
                                  <p:stCondLst>
                                    <p:cond delay="0"/>
                                  </p:stCondLst>
                                  <p:childTnLst>
                                    <p:set>
                                      <p:cBhvr>
                                        <p:cTn id="422" dur="1" fill="hold">
                                          <p:stCondLst>
                                            <p:cond delay="0"/>
                                          </p:stCondLst>
                                        </p:cTn>
                                        <p:tgtEl>
                                          <p:spTgt spid="44"/>
                                        </p:tgtEl>
                                        <p:attrNameLst>
                                          <p:attrName>style.visibility</p:attrName>
                                        </p:attrNameLst>
                                      </p:cBhvr>
                                      <p:to>
                                        <p:strVal val="hidden"/>
                                      </p:to>
                                    </p:set>
                                  </p:childTnLst>
                                </p:cTn>
                              </p:par>
                              <p:par>
                                <p:cTn id="423" presetID="1" presetClass="entr" presetSubtype="0" fill="hold" grpId="3" nodeType="withEffect">
                                  <p:stCondLst>
                                    <p:cond delay="0"/>
                                  </p:stCondLst>
                                  <p:childTnLst>
                                    <p:set>
                                      <p:cBhvr>
                                        <p:cTn id="424" dur="1" fill="hold">
                                          <p:stCondLst>
                                            <p:cond delay="0"/>
                                          </p:stCondLst>
                                        </p:cTn>
                                        <p:tgtEl>
                                          <p:spTgt spid="46"/>
                                        </p:tgtEl>
                                        <p:attrNameLst>
                                          <p:attrName>style.visibility</p:attrName>
                                        </p:attrNameLst>
                                      </p:cBhvr>
                                      <p:to>
                                        <p:strVal val="visible"/>
                                      </p:to>
                                    </p:set>
                                  </p:childTnLst>
                                </p:cTn>
                              </p:par>
                              <p:par>
                                <p:cTn id="425" presetID="1" presetClass="entr" presetSubtype="0" fill="hold" grpId="3" nodeType="withEffect">
                                  <p:stCondLst>
                                    <p:cond delay="0"/>
                                  </p:stCondLst>
                                  <p:childTnLst>
                                    <p:set>
                                      <p:cBhvr>
                                        <p:cTn id="426"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427" restart="whenNotActive" fill="hold" evtFilter="cancelBubble" nodeType="interactiveSeq">
                <p:stCondLst>
                  <p:cond evt="onClick" delay="0">
                    <p:tgtEl>
                      <p:spTgt spid="46"/>
                    </p:tgtEl>
                  </p:cond>
                </p:stCondLst>
                <p:endSync evt="end" delay="0">
                  <p:rtn val="all"/>
                </p:endSync>
                <p:childTnLst>
                  <p:par>
                    <p:cTn id="428" fill="hold">
                      <p:stCondLst>
                        <p:cond delay="0"/>
                      </p:stCondLst>
                      <p:childTnLst>
                        <p:par>
                          <p:cTn id="429" fill="hold">
                            <p:stCondLst>
                              <p:cond delay="0"/>
                            </p:stCondLst>
                            <p:childTnLst>
                              <p:par>
                                <p:cTn id="430" presetID="1" presetClass="exit" presetSubtype="0" fill="hold" grpId="1" nodeType="withEffect">
                                  <p:stCondLst>
                                    <p:cond delay="0"/>
                                  </p:stCondLst>
                                  <p:childTnLst>
                                    <p:set>
                                      <p:cBhvr>
                                        <p:cTn id="431" dur="1" fill="hold">
                                          <p:stCondLst>
                                            <p:cond delay="0"/>
                                          </p:stCondLst>
                                        </p:cTn>
                                        <p:tgtEl>
                                          <p:spTgt spid="46"/>
                                        </p:tgtEl>
                                        <p:attrNameLst>
                                          <p:attrName>style.visibility</p:attrName>
                                        </p:attrNameLst>
                                      </p:cBhvr>
                                      <p:to>
                                        <p:strVal val="hidden"/>
                                      </p:to>
                                    </p:set>
                                  </p:childTnLst>
                                </p:cTn>
                              </p:par>
                              <p:par>
                                <p:cTn id="432" presetID="1" presetClass="exit" presetSubtype="0" fill="hold" grpId="1" nodeType="withEffect">
                                  <p:stCondLst>
                                    <p:cond delay="0"/>
                                  </p:stCondLst>
                                  <p:childTnLst>
                                    <p:set>
                                      <p:cBhvr>
                                        <p:cTn id="433" dur="1" fill="hold">
                                          <p:stCondLst>
                                            <p:cond delay="0"/>
                                          </p:stCondLst>
                                        </p:cTn>
                                        <p:tgtEl>
                                          <p:spTgt spid="45"/>
                                        </p:tgtEl>
                                        <p:attrNameLst>
                                          <p:attrName>style.visibility</p:attrName>
                                        </p:attrNameLst>
                                      </p:cBhvr>
                                      <p:to>
                                        <p:strVal val="hidden"/>
                                      </p:to>
                                    </p:set>
                                  </p:childTnLst>
                                </p:cTn>
                              </p:par>
                              <p:par>
                                <p:cTn id="434" presetID="1" presetClass="entr" presetSubtype="0" fill="hold" grpId="3" nodeType="withEffect">
                                  <p:stCondLst>
                                    <p:cond delay="0"/>
                                  </p:stCondLst>
                                  <p:childTnLst>
                                    <p:set>
                                      <p:cBhvr>
                                        <p:cTn id="435" dur="1" fill="hold">
                                          <p:stCondLst>
                                            <p:cond delay="0"/>
                                          </p:stCondLst>
                                        </p:cTn>
                                        <p:tgtEl>
                                          <p:spTgt spid="44"/>
                                        </p:tgtEl>
                                        <p:attrNameLst>
                                          <p:attrName>style.visibility</p:attrName>
                                        </p:attrNameLst>
                                      </p:cBhvr>
                                      <p:to>
                                        <p:strVal val="visible"/>
                                      </p:to>
                                    </p:set>
                                  </p:childTnLst>
                                </p:cTn>
                              </p:par>
                              <p:par>
                                <p:cTn id="436" presetID="1" presetClass="entr" presetSubtype="0" fill="hold" grpId="3" nodeType="withEffect">
                                  <p:stCondLst>
                                    <p:cond delay="0"/>
                                  </p:stCondLst>
                                  <p:childTnLst>
                                    <p:set>
                                      <p:cBhvr>
                                        <p:cTn id="437"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438" restart="whenNotActive" fill="hold" evtFilter="cancelBubble" nodeType="interactiveSeq">
                <p:stCondLst>
                  <p:cond evt="onClick" delay="0">
                    <p:tgtEl>
                      <p:spTgt spid="45"/>
                    </p:tgtEl>
                  </p:cond>
                </p:stCondLst>
                <p:endSync evt="end" delay="0">
                  <p:rtn val="all"/>
                </p:endSync>
                <p:childTnLst>
                  <p:par>
                    <p:cTn id="439" fill="hold">
                      <p:stCondLst>
                        <p:cond delay="0"/>
                      </p:stCondLst>
                      <p:childTnLst>
                        <p:par>
                          <p:cTn id="440" fill="hold">
                            <p:stCondLst>
                              <p:cond delay="0"/>
                            </p:stCondLst>
                            <p:childTnLst>
                              <p:par>
                                <p:cTn id="441" presetID="1" presetClass="exit" presetSubtype="0" fill="hold" grpId="2" nodeType="withEffect">
                                  <p:stCondLst>
                                    <p:cond delay="0"/>
                                  </p:stCondLst>
                                  <p:childTnLst>
                                    <p:set>
                                      <p:cBhvr>
                                        <p:cTn id="442" dur="1" fill="hold">
                                          <p:stCondLst>
                                            <p:cond delay="0"/>
                                          </p:stCondLst>
                                        </p:cTn>
                                        <p:tgtEl>
                                          <p:spTgt spid="45"/>
                                        </p:tgtEl>
                                        <p:attrNameLst>
                                          <p:attrName>style.visibility</p:attrName>
                                        </p:attrNameLst>
                                      </p:cBhvr>
                                      <p:to>
                                        <p:strVal val="hidden"/>
                                      </p:to>
                                    </p:set>
                                  </p:childTnLst>
                                </p:cTn>
                              </p:par>
                              <p:par>
                                <p:cTn id="443" presetID="1" presetClass="exit" presetSubtype="0" fill="hold" grpId="2" nodeType="withEffect">
                                  <p:stCondLst>
                                    <p:cond delay="0"/>
                                  </p:stCondLst>
                                  <p:childTnLst>
                                    <p:set>
                                      <p:cBhvr>
                                        <p:cTn id="444" dur="1" fill="hold">
                                          <p:stCondLst>
                                            <p:cond delay="0"/>
                                          </p:stCondLst>
                                        </p:cTn>
                                        <p:tgtEl>
                                          <p:spTgt spid="46"/>
                                        </p:tgtEl>
                                        <p:attrNameLst>
                                          <p:attrName>style.visibility</p:attrName>
                                        </p:attrNameLst>
                                      </p:cBhvr>
                                      <p:to>
                                        <p:strVal val="hidden"/>
                                      </p:to>
                                    </p:set>
                                  </p:childTnLst>
                                </p:cTn>
                              </p:par>
                              <p:par>
                                <p:cTn id="445" presetID="1" presetClass="entr" presetSubtype="0" fill="hold" grpId="0" nodeType="withEffect">
                                  <p:stCondLst>
                                    <p:cond delay="0"/>
                                  </p:stCondLst>
                                  <p:childTnLst>
                                    <p:set>
                                      <p:cBhvr>
                                        <p:cTn id="446" dur="1" fill="hold">
                                          <p:stCondLst>
                                            <p:cond delay="0"/>
                                          </p:stCondLst>
                                        </p:cTn>
                                        <p:tgtEl>
                                          <p:spTgt spid="47"/>
                                        </p:tgtEl>
                                        <p:attrNameLst>
                                          <p:attrName>style.visibility</p:attrName>
                                        </p:attrNameLst>
                                      </p:cBhvr>
                                      <p:to>
                                        <p:strVal val="visible"/>
                                      </p:to>
                                    </p:set>
                                  </p:childTnLst>
                                </p:cTn>
                              </p:par>
                              <p:par>
                                <p:cTn id="447" presetID="1" presetClass="entr" presetSubtype="0" fill="hold" grpId="0" nodeType="withEffect">
                                  <p:stCondLst>
                                    <p:cond delay="0"/>
                                  </p:stCondLst>
                                  <p:childTnLst>
                                    <p:set>
                                      <p:cBhvr>
                                        <p:cTn id="448"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449" restart="whenNotActive" fill="hold" evtFilter="cancelBubble" nodeType="interactiveSeq">
                <p:stCondLst>
                  <p:cond evt="onClick" delay="0">
                    <p:tgtEl>
                      <p:spTgt spid="48"/>
                    </p:tgtEl>
                  </p:cond>
                </p:stCondLst>
                <p:endSync evt="end" delay="0">
                  <p:rtn val="all"/>
                </p:endSync>
                <p:childTnLst>
                  <p:par>
                    <p:cTn id="450" fill="hold">
                      <p:stCondLst>
                        <p:cond delay="0"/>
                      </p:stCondLst>
                      <p:childTnLst>
                        <p:par>
                          <p:cTn id="451" fill="hold">
                            <p:stCondLst>
                              <p:cond delay="0"/>
                            </p:stCondLst>
                            <p:childTnLst>
                              <p:par>
                                <p:cTn id="452" presetID="1" presetClass="exit" presetSubtype="0" fill="hold" grpId="1" nodeType="withEffect">
                                  <p:stCondLst>
                                    <p:cond delay="0"/>
                                  </p:stCondLst>
                                  <p:childTnLst>
                                    <p:set>
                                      <p:cBhvr>
                                        <p:cTn id="453" dur="1" fill="hold">
                                          <p:stCondLst>
                                            <p:cond delay="0"/>
                                          </p:stCondLst>
                                        </p:cTn>
                                        <p:tgtEl>
                                          <p:spTgt spid="47"/>
                                        </p:tgtEl>
                                        <p:attrNameLst>
                                          <p:attrName>style.visibility</p:attrName>
                                        </p:attrNameLst>
                                      </p:cBhvr>
                                      <p:to>
                                        <p:strVal val="hidden"/>
                                      </p:to>
                                    </p:set>
                                  </p:childTnLst>
                                </p:cTn>
                              </p:par>
                              <p:par>
                                <p:cTn id="454" presetID="1" presetClass="exit" presetSubtype="0" fill="hold" grpId="1" nodeType="withEffect">
                                  <p:stCondLst>
                                    <p:cond delay="0"/>
                                  </p:stCondLst>
                                  <p:childTnLst>
                                    <p:set>
                                      <p:cBhvr>
                                        <p:cTn id="455" dur="1" fill="hold">
                                          <p:stCondLst>
                                            <p:cond delay="0"/>
                                          </p:stCondLst>
                                        </p:cTn>
                                        <p:tgtEl>
                                          <p:spTgt spid="48"/>
                                        </p:tgtEl>
                                        <p:attrNameLst>
                                          <p:attrName>style.visibility</p:attrName>
                                        </p:attrNameLst>
                                      </p:cBhvr>
                                      <p:to>
                                        <p:strVal val="hidden"/>
                                      </p:to>
                                    </p:set>
                                  </p:childTnLst>
                                </p:cTn>
                              </p:par>
                              <p:par>
                                <p:cTn id="456" presetID="1" presetClass="entr" presetSubtype="0" fill="hold" grpId="0" nodeType="withEffect">
                                  <p:stCondLst>
                                    <p:cond delay="0"/>
                                  </p:stCondLst>
                                  <p:childTnLst>
                                    <p:set>
                                      <p:cBhvr>
                                        <p:cTn id="457" dur="1" fill="hold">
                                          <p:stCondLst>
                                            <p:cond delay="0"/>
                                          </p:stCondLst>
                                        </p:cTn>
                                        <p:tgtEl>
                                          <p:spTgt spid="46"/>
                                        </p:tgtEl>
                                        <p:attrNameLst>
                                          <p:attrName>style.visibility</p:attrName>
                                        </p:attrNameLst>
                                      </p:cBhvr>
                                      <p:to>
                                        <p:strVal val="visible"/>
                                      </p:to>
                                    </p:set>
                                  </p:childTnLst>
                                </p:cTn>
                              </p:par>
                              <p:par>
                                <p:cTn id="458" presetID="1" presetClass="entr" presetSubtype="0" fill="hold" grpId="0" nodeType="withEffect">
                                  <p:stCondLst>
                                    <p:cond delay="0"/>
                                  </p:stCondLst>
                                  <p:childTnLst>
                                    <p:set>
                                      <p:cBhvr>
                                        <p:cTn id="459"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8"/>
                  </p:tgtEl>
                </p:cond>
              </p:nextCondLst>
            </p:seq>
            <p:seq concurrent="1" nextAc="seek">
              <p:cTn id="460" restart="whenNotActive" fill="hold" evtFilter="cancelBubble" nodeType="interactiveSeq">
                <p:stCondLst>
                  <p:cond evt="onClick" delay="0">
                    <p:tgtEl>
                      <p:spTgt spid="47"/>
                    </p:tgtEl>
                  </p:cond>
                </p:stCondLst>
                <p:endSync evt="end" delay="0">
                  <p:rtn val="all"/>
                </p:endSync>
                <p:childTnLst>
                  <p:par>
                    <p:cTn id="461" fill="hold">
                      <p:stCondLst>
                        <p:cond delay="0"/>
                      </p:stCondLst>
                      <p:childTnLst>
                        <p:par>
                          <p:cTn id="462" fill="hold">
                            <p:stCondLst>
                              <p:cond delay="0"/>
                            </p:stCondLst>
                            <p:childTnLst>
                              <p:par>
                                <p:cTn id="463" presetID="1" presetClass="exit" presetSubtype="0" fill="hold" grpId="2" nodeType="withEffect">
                                  <p:stCondLst>
                                    <p:cond delay="0"/>
                                  </p:stCondLst>
                                  <p:childTnLst>
                                    <p:set>
                                      <p:cBhvr>
                                        <p:cTn id="464" dur="1" fill="hold">
                                          <p:stCondLst>
                                            <p:cond delay="0"/>
                                          </p:stCondLst>
                                        </p:cTn>
                                        <p:tgtEl>
                                          <p:spTgt spid="47"/>
                                        </p:tgtEl>
                                        <p:attrNameLst>
                                          <p:attrName>style.visibility</p:attrName>
                                        </p:attrNameLst>
                                      </p:cBhvr>
                                      <p:to>
                                        <p:strVal val="hidden"/>
                                      </p:to>
                                    </p:set>
                                  </p:childTnLst>
                                </p:cTn>
                              </p:par>
                              <p:par>
                                <p:cTn id="465" presetID="1" presetClass="exit" presetSubtype="0" fill="hold" grpId="3" nodeType="withEffect">
                                  <p:stCondLst>
                                    <p:cond delay="0"/>
                                  </p:stCondLst>
                                  <p:childTnLst>
                                    <p:set>
                                      <p:cBhvr>
                                        <p:cTn id="466" dur="1" fill="hold">
                                          <p:stCondLst>
                                            <p:cond delay="0"/>
                                          </p:stCondLst>
                                        </p:cTn>
                                        <p:tgtEl>
                                          <p:spTgt spid="48"/>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50"/>
                                        </p:tgtEl>
                                        <p:attrNameLst>
                                          <p:attrName>style.visibility</p:attrName>
                                        </p:attrNameLst>
                                      </p:cBhvr>
                                      <p:to>
                                        <p:strVal val="visible"/>
                                      </p:to>
                                    </p:set>
                                  </p:childTnLst>
                                </p:cTn>
                              </p:par>
                              <p:par>
                                <p:cTn id="469" presetID="1" presetClass="entr" presetSubtype="0" fill="hold" grpId="0" nodeType="withEffect">
                                  <p:stCondLst>
                                    <p:cond delay="0"/>
                                  </p:stCondLst>
                                  <p:childTnLst>
                                    <p:set>
                                      <p:cBhvr>
                                        <p:cTn id="470"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471" restart="whenNotActive" fill="hold" evtFilter="cancelBubble" nodeType="interactiveSeq">
                <p:stCondLst>
                  <p:cond evt="onClick" delay="0">
                    <p:tgtEl>
                      <p:spTgt spid="50"/>
                    </p:tgtEl>
                  </p:cond>
                </p:stCondLst>
                <p:endSync evt="end" delay="0">
                  <p:rtn val="all"/>
                </p:endSync>
                <p:childTnLst>
                  <p:par>
                    <p:cTn id="472" fill="hold">
                      <p:stCondLst>
                        <p:cond delay="0"/>
                      </p:stCondLst>
                      <p:childTnLst>
                        <p:par>
                          <p:cTn id="473" fill="hold">
                            <p:stCondLst>
                              <p:cond delay="0"/>
                            </p:stCondLst>
                            <p:childTnLst>
                              <p:par>
                                <p:cTn id="474" presetID="1" presetClass="exit" presetSubtype="0" fill="hold" grpId="1" nodeType="withEffect">
                                  <p:stCondLst>
                                    <p:cond delay="0"/>
                                  </p:stCondLst>
                                  <p:childTnLst>
                                    <p:set>
                                      <p:cBhvr>
                                        <p:cTn id="475" dur="1" fill="hold">
                                          <p:stCondLst>
                                            <p:cond delay="0"/>
                                          </p:stCondLst>
                                        </p:cTn>
                                        <p:tgtEl>
                                          <p:spTgt spid="50"/>
                                        </p:tgtEl>
                                        <p:attrNameLst>
                                          <p:attrName>style.visibility</p:attrName>
                                        </p:attrNameLst>
                                      </p:cBhvr>
                                      <p:to>
                                        <p:strVal val="hidden"/>
                                      </p:to>
                                    </p:set>
                                  </p:childTnLst>
                                </p:cTn>
                              </p:par>
                              <p:par>
                                <p:cTn id="476" presetID="1" presetClass="exit" presetSubtype="0" fill="hold" grpId="1" nodeType="withEffect">
                                  <p:stCondLst>
                                    <p:cond delay="0"/>
                                  </p:stCondLst>
                                  <p:childTnLst>
                                    <p:set>
                                      <p:cBhvr>
                                        <p:cTn id="477" dur="1" fill="hold">
                                          <p:stCondLst>
                                            <p:cond delay="0"/>
                                          </p:stCondLst>
                                        </p:cTn>
                                        <p:tgtEl>
                                          <p:spTgt spid="49"/>
                                        </p:tgtEl>
                                        <p:attrNameLst>
                                          <p:attrName>style.visibility</p:attrName>
                                        </p:attrNameLst>
                                      </p:cBhvr>
                                      <p:to>
                                        <p:strVal val="hidden"/>
                                      </p:to>
                                    </p:set>
                                  </p:childTnLst>
                                </p:cTn>
                              </p:par>
                              <p:par>
                                <p:cTn id="478" presetID="1" presetClass="entr" presetSubtype="0" fill="hold" grpId="3" nodeType="withEffect">
                                  <p:stCondLst>
                                    <p:cond delay="0"/>
                                  </p:stCondLst>
                                  <p:childTnLst>
                                    <p:set>
                                      <p:cBhvr>
                                        <p:cTn id="479" dur="1" fill="hold">
                                          <p:stCondLst>
                                            <p:cond delay="0"/>
                                          </p:stCondLst>
                                        </p:cTn>
                                        <p:tgtEl>
                                          <p:spTgt spid="47"/>
                                        </p:tgtEl>
                                        <p:attrNameLst>
                                          <p:attrName>style.visibility</p:attrName>
                                        </p:attrNameLst>
                                      </p:cBhvr>
                                      <p:to>
                                        <p:strVal val="visible"/>
                                      </p:to>
                                    </p:set>
                                  </p:childTnLst>
                                </p:cTn>
                              </p:par>
                              <p:par>
                                <p:cTn id="480" presetID="1" presetClass="entr" presetSubtype="0" fill="hold" grpId="2" nodeType="withEffect">
                                  <p:stCondLst>
                                    <p:cond delay="0"/>
                                  </p:stCondLst>
                                  <p:childTnLst>
                                    <p:set>
                                      <p:cBhvr>
                                        <p:cTn id="481"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50"/>
                  </p:tgtEl>
                </p:cond>
              </p:nextCondLst>
            </p:seq>
            <p:seq concurrent="1" nextAc="seek">
              <p:cTn id="482" restart="whenNotActive" fill="hold" evtFilter="cancelBubble" nodeType="interactiveSeq">
                <p:stCondLst>
                  <p:cond evt="onClick" delay="0">
                    <p:tgtEl>
                      <p:spTgt spid="49"/>
                    </p:tgtEl>
                  </p:cond>
                </p:stCondLst>
                <p:endSync evt="end" delay="0">
                  <p:rtn val="all"/>
                </p:endSync>
                <p:childTnLst>
                  <p:par>
                    <p:cTn id="483" fill="hold">
                      <p:stCondLst>
                        <p:cond delay="0"/>
                      </p:stCondLst>
                      <p:childTnLst>
                        <p:par>
                          <p:cTn id="484" fill="hold">
                            <p:stCondLst>
                              <p:cond delay="0"/>
                            </p:stCondLst>
                            <p:childTnLst>
                              <p:par>
                                <p:cTn id="485" presetID="1" presetClass="exit" presetSubtype="0" fill="hold" grpId="2" nodeType="withEffect">
                                  <p:stCondLst>
                                    <p:cond delay="0"/>
                                  </p:stCondLst>
                                  <p:childTnLst>
                                    <p:set>
                                      <p:cBhvr>
                                        <p:cTn id="486" dur="1" fill="hold">
                                          <p:stCondLst>
                                            <p:cond delay="0"/>
                                          </p:stCondLst>
                                        </p:cTn>
                                        <p:tgtEl>
                                          <p:spTgt spid="49"/>
                                        </p:tgtEl>
                                        <p:attrNameLst>
                                          <p:attrName>style.visibility</p:attrName>
                                        </p:attrNameLst>
                                      </p:cBhvr>
                                      <p:to>
                                        <p:strVal val="hidden"/>
                                      </p:to>
                                    </p:set>
                                  </p:childTnLst>
                                </p:cTn>
                              </p:par>
                              <p:par>
                                <p:cTn id="487" presetID="1" presetClass="exit" presetSubtype="0" fill="hold" grpId="2" nodeType="withEffect">
                                  <p:stCondLst>
                                    <p:cond delay="0"/>
                                  </p:stCondLst>
                                  <p:childTnLst>
                                    <p:set>
                                      <p:cBhvr>
                                        <p:cTn id="488" dur="1" fill="hold">
                                          <p:stCondLst>
                                            <p:cond delay="0"/>
                                          </p:stCondLst>
                                        </p:cTn>
                                        <p:tgtEl>
                                          <p:spTgt spid="50"/>
                                        </p:tgtEl>
                                        <p:attrNameLst>
                                          <p:attrName>style.visibility</p:attrName>
                                        </p:attrNameLst>
                                      </p:cBhvr>
                                      <p:to>
                                        <p:strVal val="hidden"/>
                                      </p:to>
                                    </p:set>
                                  </p:childTnLst>
                                </p:cTn>
                              </p:par>
                              <p:par>
                                <p:cTn id="489" presetID="1" presetClass="entr" presetSubtype="0" fill="hold" grpId="3" nodeType="withEffect">
                                  <p:stCondLst>
                                    <p:cond delay="0"/>
                                  </p:stCondLst>
                                  <p:childTnLst>
                                    <p:set>
                                      <p:cBhvr>
                                        <p:cTn id="490" dur="1" fill="hold">
                                          <p:stCondLst>
                                            <p:cond delay="0"/>
                                          </p:stCondLst>
                                        </p:cTn>
                                        <p:tgtEl>
                                          <p:spTgt spid="52"/>
                                        </p:tgtEl>
                                        <p:attrNameLst>
                                          <p:attrName>style.visibility</p:attrName>
                                        </p:attrNameLst>
                                      </p:cBhvr>
                                      <p:to>
                                        <p:strVal val="visible"/>
                                      </p:to>
                                    </p:set>
                                  </p:childTnLst>
                                </p:cTn>
                              </p:par>
                              <p:par>
                                <p:cTn id="491" presetID="1" presetClass="entr" presetSubtype="0" fill="hold" grpId="3" nodeType="withEffect">
                                  <p:stCondLst>
                                    <p:cond delay="0"/>
                                  </p:stCondLst>
                                  <p:childTnLst>
                                    <p:set>
                                      <p:cBhvr>
                                        <p:cTn id="492"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49"/>
                  </p:tgtEl>
                </p:cond>
              </p:nextCondLst>
            </p:seq>
            <p:seq concurrent="1" nextAc="seek">
              <p:cTn id="493" restart="whenNotActive" fill="hold" evtFilter="cancelBubble" nodeType="interactiveSeq">
                <p:stCondLst>
                  <p:cond evt="onClick" delay="0">
                    <p:tgtEl>
                      <p:spTgt spid="52"/>
                    </p:tgtEl>
                  </p:cond>
                </p:stCondLst>
                <p:endSync evt="end" delay="0">
                  <p:rtn val="all"/>
                </p:endSync>
                <p:childTnLst>
                  <p:par>
                    <p:cTn id="494" fill="hold">
                      <p:stCondLst>
                        <p:cond delay="0"/>
                      </p:stCondLst>
                      <p:childTnLst>
                        <p:par>
                          <p:cTn id="495" fill="hold">
                            <p:stCondLst>
                              <p:cond delay="0"/>
                            </p:stCondLst>
                            <p:childTnLst>
                              <p:par>
                                <p:cTn id="496" presetID="1" presetClass="exit" presetSubtype="0" fill="hold" grpId="1" nodeType="withEffect">
                                  <p:stCondLst>
                                    <p:cond delay="0"/>
                                  </p:stCondLst>
                                  <p:childTnLst>
                                    <p:set>
                                      <p:cBhvr>
                                        <p:cTn id="497" dur="1" fill="hold">
                                          <p:stCondLst>
                                            <p:cond delay="0"/>
                                          </p:stCondLst>
                                        </p:cTn>
                                        <p:tgtEl>
                                          <p:spTgt spid="52"/>
                                        </p:tgtEl>
                                        <p:attrNameLst>
                                          <p:attrName>style.visibility</p:attrName>
                                        </p:attrNameLst>
                                      </p:cBhvr>
                                      <p:to>
                                        <p:strVal val="hidden"/>
                                      </p:to>
                                    </p:set>
                                  </p:childTnLst>
                                </p:cTn>
                              </p:par>
                              <p:par>
                                <p:cTn id="498" presetID="1" presetClass="exit" presetSubtype="0" fill="hold" grpId="1" nodeType="withEffect">
                                  <p:stCondLst>
                                    <p:cond delay="0"/>
                                  </p:stCondLst>
                                  <p:childTnLst>
                                    <p:set>
                                      <p:cBhvr>
                                        <p:cTn id="499" dur="1" fill="hold">
                                          <p:stCondLst>
                                            <p:cond delay="0"/>
                                          </p:stCondLst>
                                        </p:cTn>
                                        <p:tgtEl>
                                          <p:spTgt spid="51"/>
                                        </p:tgtEl>
                                        <p:attrNameLst>
                                          <p:attrName>style.visibility</p:attrName>
                                        </p:attrNameLst>
                                      </p:cBhvr>
                                      <p:to>
                                        <p:strVal val="hidden"/>
                                      </p:to>
                                    </p:set>
                                  </p:childTnLst>
                                </p:cTn>
                              </p:par>
                              <p:par>
                                <p:cTn id="500" presetID="1" presetClass="entr" presetSubtype="0" fill="hold" grpId="3" nodeType="withEffect">
                                  <p:stCondLst>
                                    <p:cond delay="0"/>
                                  </p:stCondLst>
                                  <p:childTnLst>
                                    <p:set>
                                      <p:cBhvr>
                                        <p:cTn id="501" dur="1" fill="hold">
                                          <p:stCondLst>
                                            <p:cond delay="0"/>
                                          </p:stCondLst>
                                        </p:cTn>
                                        <p:tgtEl>
                                          <p:spTgt spid="50"/>
                                        </p:tgtEl>
                                        <p:attrNameLst>
                                          <p:attrName>style.visibility</p:attrName>
                                        </p:attrNameLst>
                                      </p:cBhvr>
                                      <p:to>
                                        <p:strVal val="visible"/>
                                      </p:to>
                                    </p:set>
                                  </p:childTnLst>
                                </p:cTn>
                              </p:par>
                              <p:par>
                                <p:cTn id="502" presetID="1" presetClass="entr" presetSubtype="0" fill="hold" grpId="3" nodeType="withEffect">
                                  <p:stCondLst>
                                    <p:cond delay="0"/>
                                  </p:stCondLst>
                                  <p:childTnLst>
                                    <p:set>
                                      <p:cBhvr>
                                        <p:cTn id="503"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504" restart="whenNotActive" fill="hold" evtFilter="cancelBubble" nodeType="interactiveSeq">
                <p:stCondLst>
                  <p:cond evt="onClick" delay="0">
                    <p:tgtEl>
                      <p:spTgt spid="51"/>
                    </p:tgtEl>
                  </p:cond>
                </p:stCondLst>
                <p:endSync evt="end" delay="0">
                  <p:rtn val="all"/>
                </p:endSync>
                <p:childTnLst>
                  <p:par>
                    <p:cTn id="505" fill="hold">
                      <p:stCondLst>
                        <p:cond delay="0"/>
                      </p:stCondLst>
                      <p:childTnLst>
                        <p:par>
                          <p:cTn id="506" fill="hold">
                            <p:stCondLst>
                              <p:cond delay="0"/>
                            </p:stCondLst>
                            <p:childTnLst>
                              <p:par>
                                <p:cTn id="507" presetID="1" presetClass="exit" presetSubtype="0" fill="hold" grpId="2" nodeType="withEffect">
                                  <p:stCondLst>
                                    <p:cond delay="0"/>
                                  </p:stCondLst>
                                  <p:childTnLst>
                                    <p:set>
                                      <p:cBhvr>
                                        <p:cTn id="508" dur="1" fill="hold">
                                          <p:stCondLst>
                                            <p:cond delay="0"/>
                                          </p:stCondLst>
                                        </p:cTn>
                                        <p:tgtEl>
                                          <p:spTgt spid="51"/>
                                        </p:tgtEl>
                                        <p:attrNameLst>
                                          <p:attrName>style.visibility</p:attrName>
                                        </p:attrNameLst>
                                      </p:cBhvr>
                                      <p:to>
                                        <p:strVal val="hidden"/>
                                      </p:to>
                                    </p:set>
                                  </p:childTnLst>
                                </p:cTn>
                              </p:par>
                              <p:par>
                                <p:cTn id="509" presetID="1" presetClass="exit" presetSubtype="0" fill="hold" grpId="2" nodeType="withEffect">
                                  <p:stCondLst>
                                    <p:cond delay="0"/>
                                  </p:stCondLst>
                                  <p:childTnLst>
                                    <p:set>
                                      <p:cBhvr>
                                        <p:cTn id="510" dur="1" fill="hold">
                                          <p:stCondLst>
                                            <p:cond delay="0"/>
                                          </p:stCondLst>
                                        </p:cTn>
                                        <p:tgtEl>
                                          <p:spTgt spid="52"/>
                                        </p:tgtEl>
                                        <p:attrNameLst>
                                          <p:attrName>style.visibility</p:attrName>
                                        </p:attrNameLst>
                                      </p:cBhvr>
                                      <p:to>
                                        <p:strVal val="hidden"/>
                                      </p:to>
                                    </p:set>
                                  </p:childTnLst>
                                </p:cTn>
                              </p:par>
                              <p:par>
                                <p:cTn id="511" presetID="1" presetClass="entr" presetSubtype="0" fill="hold" grpId="3" nodeType="withEffect">
                                  <p:stCondLst>
                                    <p:cond delay="0"/>
                                  </p:stCondLst>
                                  <p:childTnLst>
                                    <p:set>
                                      <p:cBhvr>
                                        <p:cTn id="512" dur="1" fill="hold">
                                          <p:stCondLst>
                                            <p:cond delay="0"/>
                                          </p:stCondLst>
                                        </p:cTn>
                                        <p:tgtEl>
                                          <p:spTgt spid="54"/>
                                        </p:tgtEl>
                                        <p:attrNameLst>
                                          <p:attrName>style.visibility</p:attrName>
                                        </p:attrNameLst>
                                      </p:cBhvr>
                                      <p:to>
                                        <p:strVal val="visible"/>
                                      </p:to>
                                    </p:set>
                                  </p:childTnLst>
                                </p:cTn>
                              </p:par>
                              <p:par>
                                <p:cTn id="513" presetID="1" presetClass="entr" presetSubtype="0" fill="hold" grpId="3" nodeType="withEffect">
                                  <p:stCondLst>
                                    <p:cond delay="0"/>
                                  </p:stCondLst>
                                  <p:childTnLst>
                                    <p:set>
                                      <p:cBhvr>
                                        <p:cTn id="514"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515" restart="whenNotActive" fill="hold" evtFilter="cancelBubble" nodeType="interactiveSeq">
                <p:stCondLst>
                  <p:cond evt="onClick" delay="0">
                    <p:tgtEl>
                      <p:spTgt spid="54"/>
                    </p:tgtEl>
                  </p:cond>
                </p:stCondLst>
                <p:endSync evt="end" delay="0">
                  <p:rtn val="all"/>
                </p:endSync>
                <p:childTnLst>
                  <p:par>
                    <p:cTn id="516" fill="hold">
                      <p:stCondLst>
                        <p:cond delay="0"/>
                      </p:stCondLst>
                      <p:childTnLst>
                        <p:par>
                          <p:cTn id="517" fill="hold">
                            <p:stCondLst>
                              <p:cond delay="0"/>
                            </p:stCondLst>
                            <p:childTnLst>
                              <p:par>
                                <p:cTn id="518" presetID="1" presetClass="exit" presetSubtype="0" fill="hold" grpId="1" nodeType="withEffect">
                                  <p:stCondLst>
                                    <p:cond delay="0"/>
                                  </p:stCondLst>
                                  <p:childTnLst>
                                    <p:set>
                                      <p:cBhvr>
                                        <p:cTn id="519" dur="1" fill="hold">
                                          <p:stCondLst>
                                            <p:cond delay="0"/>
                                          </p:stCondLst>
                                        </p:cTn>
                                        <p:tgtEl>
                                          <p:spTgt spid="54"/>
                                        </p:tgtEl>
                                        <p:attrNameLst>
                                          <p:attrName>style.visibility</p:attrName>
                                        </p:attrNameLst>
                                      </p:cBhvr>
                                      <p:to>
                                        <p:strVal val="hidden"/>
                                      </p:to>
                                    </p:set>
                                  </p:childTnLst>
                                </p:cTn>
                              </p:par>
                              <p:par>
                                <p:cTn id="520" presetID="1" presetClass="exit" presetSubtype="0" fill="hold" grpId="1" nodeType="withEffect">
                                  <p:stCondLst>
                                    <p:cond delay="0"/>
                                  </p:stCondLst>
                                  <p:childTnLst>
                                    <p:set>
                                      <p:cBhvr>
                                        <p:cTn id="521" dur="1" fill="hold">
                                          <p:stCondLst>
                                            <p:cond delay="0"/>
                                          </p:stCondLst>
                                        </p:cTn>
                                        <p:tgtEl>
                                          <p:spTgt spid="53"/>
                                        </p:tgtEl>
                                        <p:attrNameLst>
                                          <p:attrName>style.visibility</p:attrName>
                                        </p:attrNameLst>
                                      </p:cBhvr>
                                      <p:to>
                                        <p:strVal val="hidden"/>
                                      </p:to>
                                    </p:set>
                                  </p:childTnLst>
                                </p:cTn>
                              </p:par>
                              <p:par>
                                <p:cTn id="522" presetID="1" presetClass="entr" presetSubtype="0" fill="hold" grpId="0" nodeType="withEffect">
                                  <p:stCondLst>
                                    <p:cond delay="0"/>
                                  </p:stCondLst>
                                  <p:childTnLst>
                                    <p:set>
                                      <p:cBhvr>
                                        <p:cTn id="523" dur="1" fill="hold">
                                          <p:stCondLst>
                                            <p:cond delay="0"/>
                                          </p:stCondLst>
                                        </p:cTn>
                                        <p:tgtEl>
                                          <p:spTgt spid="52"/>
                                        </p:tgtEl>
                                        <p:attrNameLst>
                                          <p:attrName>style.visibility</p:attrName>
                                        </p:attrNameLst>
                                      </p:cBhvr>
                                      <p:to>
                                        <p:strVal val="visible"/>
                                      </p:to>
                                    </p:set>
                                  </p:childTnLst>
                                </p:cTn>
                              </p:par>
                              <p:par>
                                <p:cTn id="524" presetID="1" presetClass="entr" presetSubtype="0" fill="hold" grpId="0" nodeType="withEffect">
                                  <p:stCondLst>
                                    <p:cond delay="0"/>
                                  </p:stCondLst>
                                  <p:childTnLst>
                                    <p:set>
                                      <p:cBhvr>
                                        <p:cTn id="525"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54"/>
                  </p:tgtEl>
                </p:cond>
              </p:nextCondLst>
            </p:seq>
            <p:seq concurrent="1" nextAc="seek">
              <p:cTn id="526" restart="whenNotActive" fill="hold" evtFilter="cancelBubble" nodeType="interactiveSeq">
                <p:stCondLst>
                  <p:cond evt="onClick" delay="0">
                    <p:tgtEl>
                      <p:spTgt spid="53"/>
                    </p:tgtEl>
                  </p:cond>
                </p:stCondLst>
                <p:endSync evt="end" delay="0">
                  <p:rtn val="all"/>
                </p:endSync>
                <p:childTnLst>
                  <p:par>
                    <p:cTn id="527" fill="hold">
                      <p:stCondLst>
                        <p:cond delay="0"/>
                      </p:stCondLst>
                      <p:childTnLst>
                        <p:par>
                          <p:cTn id="528" fill="hold">
                            <p:stCondLst>
                              <p:cond delay="0"/>
                            </p:stCondLst>
                            <p:childTnLst>
                              <p:par>
                                <p:cTn id="529" presetID="1" presetClass="exit" presetSubtype="0" fill="hold" grpId="2" nodeType="withEffect">
                                  <p:stCondLst>
                                    <p:cond delay="0"/>
                                  </p:stCondLst>
                                  <p:childTnLst>
                                    <p:set>
                                      <p:cBhvr>
                                        <p:cTn id="530" dur="1" fill="hold">
                                          <p:stCondLst>
                                            <p:cond delay="0"/>
                                          </p:stCondLst>
                                        </p:cTn>
                                        <p:tgtEl>
                                          <p:spTgt spid="53"/>
                                        </p:tgtEl>
                                        <p:attrNameLst>
                                          <p:attrName>style.visibility</p:attrName>
                                        </p:attrNameLst>
                                      </p:cBhvr>
                                      <p:to>
                                        <p:strVal val="hidden"/>
                                      </p:to>
                                    </p:set>
                                  </p:childTnLst>
                                </p:cTn>
                              </p:par>
                              <p:par>
                                <p:cTn id="531" presetID="1" presetClass="exit" presetSubtype="0" fill="hold" grpId="2" nodeType="withEffect">
                                  <p:stCondLst>
                                    <p:cond delay="0"/>
                                  </p:stCondLst>
                                  <p:childTnLst>
                                    <p:set>
                                      <p:cBhvr>
                                        <p:cTn id="532" dur="1" fill="hold">
                                          <p:stCondLst>
                                            <p:cond delay="0"/>
                                          </p:stCondLst>
                                        </p:cTn>
                                        <p:tgtEl>
                                          <p:spTgt spid="54"/>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56"/>
                                        </p:tgtEl>
                                        <p:attrNameLst>
                                          <p:attrName>style.visibility</p:attrName>
                                        </p:attrNameLst>
                                      </p:cBhvr>
                                      <p:to>
                                        <p:strVal val="visible"/>
                                      </p:to>
                                    </p:set>
                                  </p:childTnLst>
                                </p:cTn>
                              </p:par>
                              <p:par>
                                <p:cTn id="535" presetID="1" presetClass="entr" presetSubtype="0" fill="hold" grpId="0" nodeType="withEffect">
                                  <p:stCondLst>
                                    <p:cond delay="0"/>
                                  </p:stCondLst>
                                  <p:childTnLst>
                                    <p:set>
                                      <p:cBhvr>
                                        <p:cTn id="536"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3"/>
                  </p:tgtEl>
                </p:cond>
              </p:nextCondLst>
            </p:seq>
            <p:seq concurrent="1" nextAc="seek">
              <p:cTn id="537" restart="whenNotActive" fill="hold" evtFilter="cancelBubble" nodeType="interactiveSeq">
                <p:stCondLst>
                  <p:cond evt="onClick" delay="0">
                    <p:tgtEl>
                      <p:spTgt spid="56"/>
                    </p:tgtEl>
                  </p:cond>
                </p:stCondLst>
                <p:endSync evt="end" delay="0">
                  <p:rtn val="all"/>
                </p:endSync>
                <p:childTnLst>
                  <p:par>
                    <p:cTn id="538" fill="hold">
                      <p:stCondLst>
                        <p:cond delay="0"/>
                      </p:stCondLst>
                      <p:childTnLst>
                        <p:par>
                          <p:cTn id="539" fill="hold">
                            <p:stCondLst>
                              <p:cond delay="0"/>
                            </p:stCondLst>
                            <p:childTnLst>
                              <p:par>
                                <p:cTn id="540" presetID="1" presetClass="exit" presetSubtype="0" fill="hold" grpId="1" nodeType="withEffect">
                                  <p:stCondLst>
                                    <p:cond delay="0"/>
                                  </p:stCondLst>
                                  <p:childTnLst>
                                    <p:set>
                                      <p:cBhvr>
                                        <p:cTn id="541" dur="1" fill="hold">
                                          <p:stCondLst>
                                            <p:cond delay="0"/>
                                          </p:stCondLst>
                                        </p:cTn>
                                        <p:tgtEl>
                                          <p:spTgt spid="56"/>
                                        </p:tgtEl>
                                        <p:attrNameLst>
                                          <p:attrName>style.visibility</p:attrName>
                                        </p:attrNameLst>
                                      </p:cBhvr>
                                      <p:to>
                                        <p:strVal val="hidden"/>
                                      </p:to>
                                    </p:set>
                                  </p:childTnLst>
                                </p:cTn>
                              </p:par>
                              <p:par>
                                <p:cTn id="542" presetID="1" presetClass="exit" presetSubtype="0" fill="hold" grpId="1" nodeType="withEffect">
                                  <p:stCondLst>
                                    <p:cond delay="0"/>
                                  </p:stCondLst>
                                  <p:childTnLst>
                                    <p:set>
                                      <p:cBhvr>
                                        <p:cTn id="543" dur="1" fill="hold">
                                          <p:stCondLst>
                                            <p:cond delay="0"/>
                                          </p:stCondLst>
                                        </p:cTn>
                                        <p:tgtEl>
                                          <p:spTgt spid="55"/>
                                        </p:tgtEl>
                                        <p:attrNameLst>
                                          <p:attrName>style.visibility</p:attrName>
                                        </p:attrNameLst>
                                      </p:cBhvr>
                                      <p:to>
                                        <p:strVal val="hidden"/>
                                      </p:to>
                                    </p:set>
                                  </p:childTnLst>
                                </p:cTn>
                              </p:par>
                              <p:par>
                                <p:cTn id="544" presetID="1" presetClass="entr" presetSubtype="0" fill="hold" grpId="0" nodeType="withEffect">
                                  <p:stCondLst>
                                    <p:cond delay="0"/>
                                  </p:stCondLst>
                                  <p:childTnLst>
                                    <p:set>
                                      <p:cBhvr>
                                        <p:cTn id="545" dur="1" fill="hold">
                                          <p:stCondLst>
                                            <p:cond delay="0"/>
                                          </p:stCondLst>
                                        </p:cTn>
                                        <p:tgtEl>
                                          <p:spTgt spid="54"/>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548" restart="whenNotActive" fill="hold" evtFilter="cancelBubble" nodeType="interactiveSeq">
                <p:stCondLst>
                  <p:cond evt="onClick" delay="0">
                    <p:tgtEl>
                      <p:spTgt spid="55"/>
                    </p:tgtEl>
                  </p:cond>
                </p:stCondLst>
                <p:endSync evt="end" delay="0">
                  <p:rtn val="all"/>
                </p:endSync>
                <p:childTnLst>
                  <p:par>
                    <p:cTn id="549" fill="hold">
                      <p:stCondLst>
                        <p:cond delay="0"/>
                      </p:stCondLst>
                      <p:childTnLst>
                        <p:par>
                          <p:cTn id="550" fill="hold">
                            <p:stCondLst>
                              <p:cond delay="0"/>
                            </p:stCondLst>
                            <p:childTnLst>
                              <p:par>
                                <p:cTn id="551" presetID="1" presetClass="exit" presetSubtype="0" fill="hold" grpId="2" nodeType="withEffect">
                                  <p:stCondLst>
                                    <p:cond delay="0"/>
                                  </p:stCondLst>
                                  <p:childTnLst>
                                    <p:set>
                                      <p:cBhvr>
                                        <p:cTn id="552" dur="1" fill="hold">
                                          <p:stCondLst>
                                            <p:cond delay="0"/>
                                          </p:stCondLst>
                                        </p:cTn>
                                        <p:tgtEl>
                                          <p:spTgt spid="55"/>
                                        </p:tgtEl>
                                        <p:attrNameLst>
                                          <p:attrName>style.visibility</p:attrName>
                                        </p:attrNameLst>
                                      </p:cBhvr>
                                      <p:to>
                                        <p:strVal val="hidden"/>
                                      </p:to>
                                    </p:set>
                                  </p:childTnLst>
                                </p:cTn>
                              </p:par>
                              <p:par>
                                <p:cTn id="553" presetID="1" presetClass="exit" presetSubtype="0" fill="hold" grpId="2" nodeType="withEffect">
                                  <p:stCondLst>
                                    <p:cond delay="0"/>
                                  </p:stCondLst>
                                  <p:childTnLst>
                                    <p:set>
                                      <p:cBhvr>
                                        <p:cTn id="554" dur="1" fill="hold">
                                          <p:stCondLst>
                                            <p:cond delay="0"/>
                                          </p:stCondLst>
                                        </p:cTn>
                                        <p:tgtEl>
                                          <p:spTgt spid="56"/>
                                        </p:tgtEl>
                                        <p:attrNameLst>
                                          <p:attrName>style.visibility</p:attrName>
                                        </p:attrNameLst>
                                      </p:cBhvr>
                                      <p:to>
                                        <p:strVal val="hidden"/>
                                      </p:to>
                                    </p:set>
                                  </p:childTnLst>
                                </p:cTn>
                              </p:par>
                              <p:par>
                                <p:cTn id="555" presetID="1" presetClass="entr" presetSubtype="0" fill="hold" grpId="3" nodeType="withEffect">
                                  <p:stCondLst>
                                    <p:cond delay="0"/>
                                  </p:stCondLst>
                                  <p:childTnLst>
                                    <p:set>
                                      <p:cBhvr>
                                        <p:cTn id="556" dur="1" fill="hold">
                                          <p:stCondLst>
                                            <p:cond delay="0"/>
                                          </p:stCondLst>
                                        </p:cTn>
                                        <p:tgtEl>
                                          <p:spTgt spid="58"/>
                                        </p:tgtEl>
                                        <p:attrNameLst>
                                          <p:attrName>style.visibility</p:attrName>
                                        </p:attrNameLst>
                                      </p:cBhvr>
                                      <p:to>
                                        <p:strVal val="visible"/>
                                      </p:to>
                                    </p:set>
                                  </p:childTnLst>
                                </p:cTn>
                              </p:par>
                              <p:par>
                                <p:cTn id="557" presetID="1" presetClass="entr" presetSubtype="0" fill="hold" grpId="3" nodeType="withEffect">
                                  <p:stCondLst>
                                    <p:cond delay="0"/>
                                  </p:stCondLst>
                                  <p:childTnLst>
                                    <p:set>
                                      <p:cBhvr>
                                        <p:cTn id="558"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5"/>
                  </p:tgtEl>
                </p:cond>
              </p:nextCondLst>
            </p:seq>
            <p:seq concurrent="1" nextAc="seek">
              <p:cTn id="559" restart="whenNotActive" fill="hold" evtFilter="cancelBubble" nodeType="interactiveSeq">
                <p:stCondLst>
                  <p:cond evt="onClick" delay="0">
                    <p:tgtEl>
                      <p:spTgt spid="58"/>
                    </p:tgtEl>
                  </p:cond>
                </p:stCondLst>
                <p:endSync evt="end" delay="0">
                  <p:rtn val="all"/>
                </p:endSync>
                <p:childTnLst>
                  <p:par>
                    <p:cTn id="560" fill="hold">
                      <p:stCondLst>
                        <p:cond delay="0"/>
                      </p:stCondLst>
                      <p:childTnLst>
                        <p:par>
                          <p:cTn id="561" fill="hold">
                            <p:stCondLst>
                              <p:cond delay="0"/>
                            </p:stCondLst>
                            <p:childTnLst>
                              <p:par>
                                <p:cTn id="562" presetID="1" presetClass="exit" presetSubtype="0" fill="hold" grpId="1" nodeType="withEffect">
                                  <p:stCondLst>
                                    <p:cond delay="0"/>
                                  </p:stCondLst>
                                  <p:childTnLst>
                                    <p:set>
                                      <p:cBhvr>
                                        <p:cTn id="563" dur="1" fill="hold">
                                          <p:stCondLst>
                                            <p:cond delay="0"/>
                                          </p:stCondLst>
                                        </p:cTn>
                                        <p:tgtEl>
                                          <p:spTgt spid="58"/>
                                        </p:tgtEl>
                                        <p:attrNameLst>
                                          <p:attrName>style.visibility</p:attrName>
                                        </p:attrNameLst>
                                      </p:cBhvr>
                                      <p:to>
                                        <p:strVal val="hidden"/>
                                      </p:to>
                                    </p:set>
                                  </p:childTnLst>
                                </p:cTn>
                              </p:par>
                              <p:par>
                                <p:cTn id="564" presetID="1" presetClass="exit" presetSubtype="0" fill="hold" grpId="1" nodeType="withEffect">
                                  <p:stCondLst>
                                    <p:cond delay="0"/>
                                  </p:stCondLst>
                                  <p:childTnLst>
                                    <p:set>
                                      <p:cBhvr>
                                        <p:cTn id="565" dur="1" fill="hold">
                                          <p:stCondLst>
                                            <p:cond delay="0"/>
                                          </p:stCondLst>
                                        </p:cTn>
                                        <p:tgtEl>
                                          <p:spTgt spid="57"/>
                                        </p:tgtEl>
                                        <p:attrNameLst>
                                          <p:attrName>style.visibility</p:attrName>
                                        </p:attrNameLst>
                                      </p:cBhvr>
                                      <p:to>
                                        <p:strVal val="hidden"/>
                                      </p:to>
                                    </p:set>
                                  </p:childTnLst>
                                </p:cTn>
                              </p:par>
                              <p:par>
                                <p:cTn id="566" presetID="1" presetClass="entr" presetSubtype="0" fill="hold" grpId="3" nodeType="withEffect">
                                  <p:stCondLst>
                                    <p:cond delay="0"/>
                                  </p:stCondLst>
                                  <p:childTnLst>
                                    <p:set>
                                      <p:cBhvr>
                                        <p:cTn id="567" dur="1" fill="hold">
                                          <p:stCondLst>
                                            <p:cond delay="0"/>
                                          </p:stCondLst>
                                        </p:cTn>
                                        <p:tgtEl>
                                          <p:spTgt spid="56"/>
                                        </p:tgtEl>
                                        <p:attrNameLst>
                                          <p:attrName>style.visibility</p:attrName>
                                        </p:attrNameLst>
                                      </p:cBhvr>
                                      <p:to>
                                        <p:strVal val="visible"/>
                                      </p:to>
                                    </p:set>
                                  </p:childTnLst>
                                </p:cTn>
                              </p:par>
                              <p:par>
                                <p:cTn id="568" presetID="1" presetClass="entr" presetSubtype="0" fill="hold" grpId="3" nodeType="withEffect">
                                  <p:stCondLst>
                                    <p:cond delay="0"/>
                                  </p:stCondLst>
                                  <p:childTnLst>
                                    <p:set>
                                      <p:cBhvr>
                                        <p:cTn id="56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8"/>
                  </p:tgtEl>
                </p:cond>
              </p:nextCondLst>
            </p:seq>
            <p:seq concurrent="1" nextAc="seek">
              <p:cTn id="570" restart="whenNotActive" fill="hold" evtFilter="cancelBubble" nodeType="interactiveSeq">
                <p:stCondLst>
                  <p:cond evt="onClick" delay="0">
                    <p:tgtEl>
                      <p:spTgt spid="57"/>
                    </p:tgtEl>
                  </p:cond>
                </p:stCondLst>
                <p:endSync evt="end" delay="0">
                  <p:rtn val="all"/>
                </p:endSync>
                <p:childTnLst>
                  <p:par>
                    <p:cTn id="571" fill="hold">
                      <p:stCondLst>
                        <p:cond delay="0"/>
                      </p:stCondLst>
                      <p:childTnLst>
                        <p:par>
                          <p:cTn id="572" fill="hold">
                            <p:stCondLst>
                              <p:cond delay="0"/>
                            </p:stCondLst>
                            <p:childTnLst>
                              <p:par>
                                <p:cTn id="573" presetID="1" presetClass="exit" presetSubtype="0" fill="hold" grpId="2" nodeType="withEffect">
                                  <p:stCondLst>
                                    <p:cond delay="0"/>
                                  </p:stCondLst>
                                  <p:childTnLst>
                                    <p:set>
                                      <p:cBhvr>
                                        <p:cTn id="574" dur="1" fill="hold">
                                          <p:stCondLst>
                                            <p:cond delay="0"/>
                                          </p:stCondLst>
                                        </p:cTn>
                                        <p:tgtEl>
                                          <p:spTgt spid="57"/>
                                        </p:tgtEl>
                                        <p:attrNameLst>
                                          <p:attrName>style.visibility</p:attrName>
                                        </p:attrNameLst>
                                      </p:cBhvr>
                                      <p:to>
                                        <p:strVal val="hidden"/>
                                      </p:to>
                                    </p:set>
                                  </p:childTnLst>
                                </p:cTn>
                              </p:par>
                              <p:par>
                                <p:cTn id="575" presetID="1" presetClass="exit" presetSubtype="0" fill="hold" grpId="2" nodeType="withEffect">
                                  <p:stCondLst>
                                    <p:cond delay="0"/>
                                  </p:stCondLst>
                                  <p:childTnLst>
                                    <p:set>
                                      <p:cBhvr>
                                        <p:cTn id="576" dur="1" fill="hold">
                                          <p:stCondLst>
                                            <p:cond delay="0"/>
                                          </p:stCondLst>
                                        </p:cTn>
                                        <p:tgtEl>
                                          <p:spTgt spid="58"/>
                                        </p:tgtEl>
                                        <p:attrNameLst>
                                          <p:attrName>style.visibility</p:attrName>
                                        </p:attrNameLst>
                                      </p:cBhvr>
                                      <p:to>
                                        <p:strVal val="hidden"/>
                                      </p:to>
                                    </p:set>
                                  </p:childTnLst>
                                </p:cTn>
                              </p:par>
                              <p:par>
                                <p:cTn id="577" presetID="1" presetClass="entr" presetSubtype="0" fill="hold" grpId="0" nodeType="withEffect">
                                  <p:stCondLst>
                                    <p:cond delay="0"/>
                                  </p:stCondLst>
                                  <p:childTnLst>
                                    <p:set>
                                      <p:cBhvr>
                                        <p:cTn id="578" dur="1" fill="hold">
                                          <p:stCondLst>
                                            <p:cond delay="0"/>
                                          </p:stCondLst>
                                        </p:cTn>
                                        <p:tgtEl>
                                          <p:spTgt spid="60"/>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581" restart="whenNotActive" fill="hold" evtFilter="cancelBubble" nodeType="interactiveSeq">
                <p:stCondLst>
                  <p:cond evt="onClick" delay="0">
                    <p:tgtEl>
                      <p:spTgt spid="60"/>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60"/>
                                        </p:tgtEl>
                                        <p:attrNameLst>
                                          <p:attrName>style.visibility</p:attrName>
                                        </p:attrNameLst>
                                      </p:cBhvr>
                                      <p:to>
                                        <p:strVal val="hidden"/>
                                      </p:to>
                                    </p:set>
                                  </p:childTnLst>
                                </p:cTn>
                              </p:par>
                              <p:par>
                                <p:cTn id="586" presetID="1" presetClass="exit" presetSubtype="0" fill="hold" grpId="1" nodeType="withEffect">
                                  <p:stCondLst>
                                    <p:cond delay="0"/>
                                  </p:stCondLst>
                                  <p:childTnLst>
                                    <p:set>
                                      <p:cBhvr>
                                        <p:cTn id="587" dur="1" fill="hold">
                                          <p:stCondLst>
                                            <p:cond delay="0"/>
                                          </p:stCondLst>
                                        </p:cTn>
                                        <p:tgtEl>
                                          <p:spTgt spid="59"/>
                                        </p:tgtEl>
                                        <p:attrNameLst>
                                          <p:attrName>style.visibility</p:attrName>
                                        </p:attrNameLst>
                                      </p:cBhvr>
                                      <p:to>
                                        <p:strVal val="hidden"/>
                                      </p:to>
                                    </p:set>
                                  </p:childTnLst>
                                </p:cTn>
                              </p:par>
                              <p:par>
                                <p:cTn id="588" presetID="1" presetClass="entr" presetSubtype="0" fill="hold" grpId="0" nodeType="withEffect">
                                  <p:stCondLst>
                                    <p:cond delay="0"/>
                                  </p:stCondLst>
                                  <p:childTnLst>
                                    <p:set>
                                      <p:cBhvr>
                                        <p:cTn id="589" dur="1" fill="hold">
                                          <p:stCondLst>
                                            <p:cond delay="0"/>
                                          </p:stCondLst>
                                        </p:cTn>
                                        <p:tgtEl>
                                          <p:spTgt spid="58"/>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60"/>
                  </p:tgtEl>
                </p:cond>
              </p:nextCondLst>
            </p:seq>
            <p:seq concurrent="1" nextAc="seek">
              <p:cTn id="592" restart="whenNotActive" fill="hold" evtFilter="cancelBubble" nodeType="interactiveSeq">
                <p:stCondLst>
                  <p:cond evt="onClick" delay="0">
                    <p:tgtEl>
                      <p:spTgt spid="59"/>
                    </p:tgtEl>
                  </p:cond>
                </p:stCondLst>
                <p:endSync evt="end" delay="0">
                  <p:rtn val="all"/>
                </p:endSync>
                <p:childTnLst>
                  <p:par>
                    <p:cTn id="593" fill="hold">
                      <p:stCondLst>
                        <p:cond delay="0"/>
                      </p:stCondLst>
                      <p:childTnLst>
                        <p:par>
                          <p:cTn id="594" fill="hold">
                            <p:stCondLst>
                              <p:cond delay="0"/>
                            </p:stCondLst>
                            <p:childTnLst>
                              <p:par>
                                <p:cTn id="595" presetID="1" presetClass="exit" presetSubtype="0" fill="hold" grpId="2" nodeType="withEffect">
                                  <p:stCondLst>
                                    <p:cond delay="0"/>
                                  </p:stCondLst>
                                  <p:childTnLst>
                                    <p:set>
                                      <p:cBhvr>
                                        <p:cTn id="596" dur="1" fill="hold">
                                          <p:stCondLst>
                                            <p:cond delay="0"/>
                                          </p:stCondLst>
                                        </p:cTn>
                                        <p:tgtEl>
                                          <p:spTgt spid="59"/>
                                        </p:tgtEl>
                                        <p:attrNameLst>
                                          <p:attrName>style.visibility</p:attrName>
                                        </p:attrNameLst>
                                      </p:cBhvr>
                                      <p:to>
                                        <p:strVal val="hidden"/>
                                      </p:to>
                                    </p:set>
                                  </p:childTnLst>
                                </p:cTn>
                              </p:par>
                              <p:par>
                                <p:cTn id="597" presetID="1" presetClass="exit" presetSubtype="0" fill="hold" grpId="2" nodeType="withEffect">
                                  <p:stCondLst>
                                    <p:cond delay="0"/>
                                  </p:stCondLst>
                                  <p:childTnLst>
                                    <p:set>
                                      <p:cBhvr>
                                        <p:cTn id="598" dur="1" fill="hold">
                                          <p:stCondLst>
                                            <p:cond delay="0"/>
                                          </p:stCondLst>
                                        </p:cTn>
                                        <p:tgtEl>
                                          <p:spTgt spid="60"/>
                                        </p:tgtEl>
                                        <p:attrNameLst>
                                          <p:attrName>style.visibility</p:attrName>
                                        </p:attrNameLst>
                                      </p:cBhvr>
                                      <p:to>
                                        <p:strVal val="hidden"/>
                                      </p:to>
                                    </p:set>
                                  </p:childTnLst>
                                </p:cTn>
                              </p:par>
                              <p:par>
                                <p:cTn id="599" presetID="1" presetClass="entr" presetSubtype="0" fill="hold" grpId="3" nodeType="withEffect">
                                  <p:stCondLst>
                                    <p:cond delay="0"/>
                                  </p:stCondLst>
                                  <p:childTnLst>
                                    <p:set>
                                      <p:cBhvr>
                                        <p:cTn id="600" dur="1" fill="hold">
                                          <p:stCondLst>
                                            <p:cond delay="0"/>
                                          </p:stCondLst>
                                        </p:cTn>
                                        <p:tgtEl>
                                          <p:spTgt spid="62"/>
                                        </p:tgtEl>
                                        <p:attrNameLst>
                                          <p:attrName>style.visibility</p:attrName>
                                        </p:attrNameLst>
                                      </p:cBhvr>
                                      <p:to>
                                        <p:strVal val="visible"/>
                                      </p:to>
                                    </p:set>
                                  </p:childTnLst>
                                </p:cTn>
                              </p:par>
                              <p:par>
                                <p:cTn id="601" presetID="1" presetClass="entr" presetSubtype="0" fill="hold" grpId="3" nodeType="withEffect">
                                  <p:stCondLst>
                                    <p:cond delay="0"/>
                                  </p:stCondLst>
                                  <p:childTnLst>
                                    <p:set>
                                      <p:cBhvr>
                                        <p:cTn id="602"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59"/>
                  </p:tgtEl>
                </p:cond>
              </p:nextCondLst>
            </p:seq>
            <p:seq concurrent="1" nextAc="seek">
              <p:cTn id="603" restart="whenNotActive" fill="hold" evtFilter="cancelBubble" nodeType="interactiveSeq">
                <p:stCondLst>
                  <p:cond evt="onClick" delay="0">
                    <p:tgtEl>
                      <p:spTgt spid="62"/>
                    </p:tgtEl>
                  </p:cond>
                </p:stCondLst>
                <p:endSync evt="end" delay="0">
                  <p:rtn val="all"/>
                </p:endSync>
                <p:childTnLst>
                  <p:par>
                    <p:cTn id="604" fill="hold">
                      <p:stCondLst>
                        <p:cond delay="0"/>
                      </p:stCondLst>
                      <p:childTnLst>
                        <p:par>
                          <p:cTn id="605" fill="hold">
                            <p:stCondLst>
                              <p:cond delay="0"/>
                            </p:stCondLst>
                            <p:childTnLst>
                              <p:par>
                                <p:cTn id="606" presetID="1" presetClass="exit" presetSubtype="0" fill="hold" grpId="1" nodeType="withEffect">
                                  <p:stCondLst>
                                    <p:cond delay="0"/>
                                  </p:stCondLst>
                                  <p:childTnLst>
                                    <p:set>
                                      <p:cBhvr>
                                        <p:cTn id="607" dur="1" fill="hold">
                                          <p:stCondLst>
                                            <p:cond delay="0"/>
                                          </p:stCondLst>
                                        </p:cTn>
                                        <p:tgtEl>
                                          <p:spTgt spid="62"/>
                                        </p:tgtEl>
                                        <p:attrNameLst>
                                          <p:attrName>style.visibility</p:attrName>
                                        </p:attrNameLst>
                                      </p:cBhvr>
                                      <p:to>
                                        <p:strVal val="hidden"/>
                                      </p:to>
                                    </p:set>
                                  </p:childTnLst>
                                </p:cTn>
                              </p:par>
                              <p:par>
                                <p:cTn id="608" presetID="1" presetClass="exit" presetSubtype="0" fill="hold" grpId="1" nodeType="withEffect">
                                  <p:stCondLst>
                                    <p:cond delay="0"/>
                                  </p:stCondLst>
                                  <p:childTnLst>
                                    <p:set>
                                      <p:cBhvr>
                                        <p:cTn id="609" dur="1" fill="hold">
                                          <p:stCondLst>
                                            <p:cond delay="0"/>
                                          </p:stCondLst>
                                        </p:cTn>
                                        <p:tgtEl>
                                          <p:spTgt spid="61"/>
                                        </p:tgtEl>
                                        <p:attrNameLst>
                                          <p:attrName>style.visibility</p:attrName>
                                        </p:attrNameLst>
                                      </p:cBhvr>
                                      <p:to>
                                        <p:strVal val="hidden"/>
                                      </p:to>
                                    </p:set>
                                  </p:childTnLst>
                                </p:cTn>
                              </p:par>
                              <p:par>
                                <p:cTn id="610" presetID="1" presetClass="entr" presetSubtype="0" fill="hold" grpId="3" nodeType="withEffect">
                                  <p:stCondLst>
                                    <p:cond delay="0"/>
                                  </p:stCondLst>
                                  <p:childTnLst>
                                    <p:set>
                                      <p:cBhvr>
                                        <p:cTn id="611" dur="1" fill="hold">
                                          <p:stCondLst>
                                            <p:cond delay="0"/>
                                          </p:stCondLst>
                                        </p:cTn>
                                        <p:tgtEl>
                                          <p:spTgt spid="60"/>
                                        </p:tgtEl>
                                        <p:attrNameLst>
                                          <p:attrName>style.visibility</p:attrName>
                                        </p:attrNameLst>
                                      </p:cBhvr>
                                      <p:to>
                                        <p:strVal val="visible"/>
                                      </p:to>
                                    </p:set>
                                  </p:childTnLst>
                                </p:cTn>
                              </p:par>
                              <p:par>
                                <p:cTn id="612" presetID="1" presetClass="entr" presetSubtype="0" fill="hold" grpId="3" nodeType="withEffect">
                                  <p:stCondLst>
                                    <p:cond delay="0"/>
                                  </p:stCondLst>
                                  <p:childTnLst>
                                    <p:set>
                                      <p:cBhvr>
                                        <p:cTn id="613"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614" restart="whenNotActive" fill="hold" evtFilter="cancelBubble" nodeType="interactiveSeq">
                <p:stCondLst>
                  <p:cond evt="onClick" delay="0">
                    <p:tgtEl>
                      <p:spTgt spid="61"/>
                    </p:tgtEl>
                  </p:cond>
                </p:stCondLst>
                <p:endSync evt="end" delay="0">
                  <p:rtn val="all"/>
                </p:endSync>
                <p:childTnLst>
                  <p:par>
                    <p:cTn id="615" fill="hold">
                      <p:stCondLst>
                        <p:cond delay="0"/>
                      </p:stCondLst>
                      <p:childTnLst>
                        <p:par>
                          <p:cTn id="616" fill="hold">
                            <p:stCondLst>
                              <p:cond delay="0"/>
                            </p:stCondLst>
                            <p:childTnLst>
                              <p:par>
                                <p:cTn id="617" presetID="1" presetClass="exit" presetSubtype="0" fill="hold" grpId="2" nodeType="withEffect">
                                  <p:stCondLst>
                                    <p:cond delay="0"/>
                                  </p:stCondLst>
                                  <p:childTnLst>
                                    <p:set>
                                      <p:cBhvr>
                                        <p:cTn id="618" dur="1" fill="hold">
                                          <p:stCondLst>
                                            <p:cond delay="0"/>
                                          </p:stCondLst>
                                        </p:cTn>
                                        <p:tgtEl>
                                          <p:spTgt spid="61"/>
                                        </p:tgtEl>
                                        <p:attrNameLst>
                                          <p:attrName>style.visibility</p:attrName>
                                        </p:attrNameLst>
                                      </p:cBhvr>
                                      <p:to>
                                        <p:strVal val="hidden"/>
                                      </p:to>
                                    </p:set>
                                  </p:childTnLst>
                                </p:cTn>
                              </p:par>
                              <p:par>
                                <p:cTn id="619" presetID="1" presetClass="exit" presetSubtype="0" fill="hold" grpId="2" nodeType="withEffect">
                                  <p:stCondLst>
                                    <p:cond delay="0"/>
                                  </p:stCondLst>
                                  <p:childTnLst>
                                    <p:set>
                                      <p:cBhvr>
                                        <p:cTn id="620" dur="1" fill="hold">
                                          <p:stCondLst>
                                            <p:cond delay="0"/>
                                          </p:stCondLst>
                                        </p:cTn>
                                        <p:tgtEl>
                                          <p:spTgt spid="62"/>
                                        </p:tgtEl>
                                        <p:attrNameLst>
                                          <p:attrName>style.visibility</p:attrName>
                                        </p:attrNameLst>
                                      </p:cBhvr>
                                      <p:to>
                                        <p:strVal val="hidden"/>
                                      </p:to>
                                    </p:set>
                                  </p:childTnLst>
                                </p:cTn>
                              </p:par>
                              <p:par>
                                <p:cTn id="621" presetID="1" presetClass="entr" presetSubtype="0" fill="hold" grpId="0" nodeType="withEffect">
                                  <p:stCondLst>
                                    <p:cond delay="0"/>
                                  </p:stCondLst>
                                  <p:childTnLst>
                                    <p:set>
                                      <p:cBhvr>
                                        <p:cTn id="622" dur="1" fill="hold">
                                          <p:stCondLst>
                                            <p:cond delay="0"/>
                                          </p:stCondLst>
                                        </p:cTn>
                                        <p:tgtEl>
                                          <p:spTgt spid="64"/>
                                        </p:tgtEl>
                                        <p:attrNameLst>
                                          <p:attrName>style.visibility</p:attrName>
                                        </p:attrNameLst>
                                      </p:cBhvr>
                                      <p:to>
                                        <p:strVal val="visible"/>
                                      </p:to>
                                    </p:set>
                                  </p:childTnLst>
                                </p:cTn>
                              </p:par>
                              <p:par>
                                <p:cTn id="623" presetID="1" presetClass="entr" presetSubtype="0" fill="hold" grpId="0" nodeType="withEffect">
                                  <p:stCondLst>
                                    <p:cond delay="0"/>
                                  </p:stCondLst>
                                  <p:childTnLst>
                                    <p:set>
                                      <p:cBhvr>
                                        <p:cTn id="624"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625" restart="whenNotActive" fill="hold" evtFilter="cancelBubble" nodeType="interactiveSeq">
                <p:stCondLst>
                  <p:cond evt="onClick" delay="0">
                    <p:tgtEl>
                      <p:spTgt spid="64"/>
                    </p:tgtEl>
                  </p:cond>
                </p:stCondLst>
                <p:endSync evt="end" delay="0">
                  <p:rtn val="all"/>
                </p:endSync>
                <p:childTnLst>
                  <p:par>
                    <p:cTn id="626" fill="hold">
                      <p:stCondLst>
                        <p:cond delay="0"/>
                      </p:stCondLst>
                      <p:childTnLst>
                        <p:par>
                          <p:cTn id="627" fill="hold">
                            <p:stCondLst>
                              <p:cond delay="0"/>
                            </p:stCondLst>
                            <p:childTnLst>
                              <p:par>
                                <p:cTn id="628" presetID="1" presetClass="exit" presetSubtype="0" fill="hold" grpId="1" nodeType="withEffect">
                                  <p:stCondLst>
                                    <p:cond delay="0"/>
                                  </p:stCondLst>
                                  <p:childTnLst>
                                    <p:set>
                                      <p:cBhvr>
                                        <p:cTn id="629" dur="1" fill="hold">
                                          <p:stCondLst>
                                            <p:cond delay="0"/>
                                          </p:stCondLst>
                                        </p:cTn>
                                        <p:tgtEl>
                                          <p:spTgt spid="64"/>
                                        </p:tgtEl>
                                        <p:attrNameLst>
                                          <p:attrName>style.visibility</p:attrName>
                                        </p:attrNameLst>
                                      </p:cBhvr>
                                      <p:to>
                                        <p:strVal val="hidden"/>
                                      </p:to>
                                    </p:set>
                                  </p:childTnLst>
                                </p:cTn>
                              </p:par>
                              <p:par>
                                <p:cTn id="630" presetID="1" presetClass="exit" presetSubtype="0" fill="hold" grpId="1" nodeType="withEffect">
                                  <p:stCondLst>
                                    <p:cond delay="0"/>
                                  </p:stCondLst>
                                  <p:childTnLst>
                                    <p:set>
                                      <p:cBhvr>
                                        <p:cTn id="631" dur="1" fill="hold">
                                          <p:stCondLst>
                                            <p:cond delay="0"/>
                                          </p:stCondLst>
                                        </p:cTn>
                                        <p:tgtEl>
                                          <p:spTgt spid="63"/>
                                        </p:tgtEl>
                                        <p:attrNameLst>
                                          <p:attrName>style.visibility</p:attrName>
                                        </p:attrNameLst>
                                      </p:cBhvr>
                                      <p:to>
                                        <p:strVal val="hidden"/>
                                      </p:to>
                                    </p:set>
                                  </p:childTnLst>
                                </p:cTn>
                              </p:par>
                              <p:par>
                                <p:cTn id="632" presetID="1" presetClass="entr" presetSubtype="0" fill="hold" grpId="0" nodeType="withEffect">
                                  <p:stCondLst>
                                    <p:cond delay="0"/>
                                  </p:stCondLst>
                                  <p:childTnLst>
                                    <p:set>
                                      <p:cBhvr>
                                        <p:cTn id="633" dur="1" fill="hold">
                                          <p:stCondLst>
                                            <p:cond delay="0"/>
                                          </p:stCondLst>
                                        </p:cTn>
                                        <p:tgtEl>
                                          <p:spTgt spid="62"/>
                                        </p:tgtEl>
                                        <p:attrNameLst>
                                          <p:attrName>style.visibility</p:attrName>
                                        </p:attrNameLst>
                                      </p:cBhvr>
                                      <p:to>
                                        <p:strVal val="visible"/>
                                      </p:to>
                                    </p:set>
                                  </p:childTnLst>
                                </p:cTn>
                              </p:par>
                              <p:par>
                                <p:cTn id="634" presetID="1" presetClass="entr" presetSubtype="0" fill="hold" grpId="0" nodeType="withEffect">
                                  <p:stCondLst>
                                    <p:cond delay="0"/>
                                  </p:stCondLst>
                                  <p:childTnLst>
                                    <p:set>
                                      <p:cBhvr>
                                        <p:cTn id="635"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64"/>
                  </p:tgtEl>
                </p:cond>
              </p:nextCondLst>
            </p:seq>
            <p:seq concurrent="1" nextAc="seek">
              <p:cTn id="636" restart="whenNotActive" fill="hold" evtFilter="cancelBubble" nodeType="interactiveSeq">
                <p:stCondLst>
                  <p:cond evt="onClick" delay="0">
                    <p:tgtEl>
                      <p:spTgt spid="63"/>
                    </p:tgtEl>
                  </p:cond>
                </p:stCondLst>
                <p:endSync evt="end" delay="0">
                  <p:rtn val="all"/>
                </p:endSync>
                <p:childTnLst>
                  <p:par>
                    <p:cTn id="637" fill="hold">
                      <p:stCondLst>
                        <p:cond delay="0"/>
                      </p:stCondLst>
                      <p:childTnLst>
                        <p:par>
                          <p:cTn id="638" fill="hold">
                            <p:stCondLst>
                              <p:cond delay="0"/>
                            </p:stCondLst>
                            <p:childTnLst>
                              <p:par>
                                <p:cTn id="639" presetID="1" presetClass="exit" presetSubtype="0" fill="hold" grpId="2" nodeType="withEffect">
                                  <p:stCondLst>
                                    <p:cond delay="0"/>
                                  </p:stCondLst>
                                  <p:childTnLst>
                                    <p:set>
                                      <p:cBhvr>
                                        <p:cTn id="640" dur="1" fill="hold">
                                          <p:stCondLst>
                                            <p:cond delay="0"/>
                                          </p:stCondLst>
                                        </p:cTn>
                                        <p:tgtEl>
                                          <p:spTgt spid="63"/>
                                        </p:tgtEl>
                                        <p:attrNameLst>
                                          <p:attrName>style.visibility</p:attrName>
                                        </p:attrNameLst>
                                      </p:cBhvr>
                                      <p:to>
                                        <p:strVal val="hidden"/>
                                      </p:to>
                                    </p:set>
                                  </p:childTnLst>
                                </p:cTn>
                              </p:par>
                              <p:par>
                                <p:cTn id="641" presetID="1" presetClass="exit" presetSubtype="0" fill="hold" grpId="2" nodeType="withEffect">
                                  <p:stCondLst>
                                    <p:cond delay="0"/>
                                  </p:stCondLst>
                                  <p:childTnLst>
                                    <p:set>
                                      <p:cBhvr>
                                        <p:cTn id="642" dur="1" fill="hold">
                                          <p:stCondLst>
                                            <p:cond delay="0"/>
                                          </p:stCondLst>
                                        </p:cTn>
                                        <p:tgtEl>
                                          <p:spTgt spid="64"/>
                                        </p:tgtEl>
                                        <p:attrNameLst>
                                          <p:attrName>style.visibility</p:attrName>
                                        </p:attrNameLst>
                                      </p:cBhvr>
                                      <p:to>
                                        <p:strVal val="hidden"/>
                                      </p:to>
                                    </p:set>
                                  </p:childTnLst>
                                </p:cTn>
                              </p:par>
                              <p:par>
                                <p:cTn id="643" presetID="1" presetClass="entr" presetSubtype="0" fill="hold" grpId="3" nodeType="withEffect">
                                  <p:stCondLst>
                                    <p:cond delay="0"/>
                                  </p:stCondLst>
                                  <p:childTnLst>
                                    <p:set>
                                      <p:cBhvr>
                                        <p:cTn id="644" dur="1" fill="hold">
                                          <p:stCondLst>
                                            <p:cond delay="0"/>
                                          </p:stCondLst>
                                        </p:cTn>
                                        <p:tgtEl>
                                          <p:spTgt spid="66"/>
                                        </p:tgtEl>
                                        <p:attrNameLst>
                                          <p:attrName>style.visibility</p:attrName>
                                        </p:attrNameLst>
                                      </p:cBhvr>
                                      <p:to>
                                        <p:strVal val="visible"/>
                                      </p:to>
                                    </p:set>
                                  </p:childTnLst>
                                </p:cTn>
                              </p:par>
                              <p:par>
                                <p:cTn id="645" presetID="1" presetClass="entr" presetSubtype="0" fill="hold" grpId="3" nodeType="withEffect">
                                  <p:stCondLst>
                                    <p:cond delay="0"/>
                                  </p:stCondLst>
                                  <p:childTnLst>
                                    <p:set>
                                      <p:cBhvr>
                                        <p:cTn id="646"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647" restart="whenNotActive" fill="hold" evtFilter="cancelBubble" nodeType="interactiveSeq">
                <p:stCondLst>
                  <p:cond evt="onClick" delay="0">
                    <p:tgtEl>
                      <p:spTgt spid="66"/>
                    </p:tgtEl>
                  </p:cond>
                </p:stCondLst>
                <p:endSync evt="end" delay="0">
                  <p:rtn val="all"/>
                </p:endSync>
                <p:childTnLst>
                  <p:par>
                    <p:cTn id="648" fill="hold">
                      <p:stCondLst>
                        <p:cond delay="0"/>
                      </p:stCondLst>
                      <p:childTnLst>
                        <p:par>
                          <p:cTn id="649" fill="hold">
                            <p:stCondLst>
                              <p:cond delay="0"/>
                            </p:stCondLst>
                            <p:childTnLst>
                              <p:par>
                                <p:cTn id="650" presetID="1" presetClass="exit" presetSubtype="0" fill="hold" grpId="1" nodeType="withEffect">
                                  <p:stCondLst>
                                    <p:cond delay="0"/>
                                  </p:stCondLst>
                                  <p:childTnLst>
                                    <p:set>
                                      <p:cBhvr>
                                        <p:cTn id="651" dur="1" fill="hold">
                                          <p:stCondLst>
                                            <p:cond delay="0"/>
                                          </p:stCondLst>
                                        </p:cTn>
                                        <p:tgtEl>
                                          <p:spTgt spid="66"/>
                                        </p:tgtEl>
                                        <p:attrNameLst>
                                          <p:attrName>style.visibility</p:attrName>
                                        </p:attrNameLst>
                                      </p:cBhvr>
                                      <p:to>
                                        <p:strVal val="hidden"/>
                                      </p:to>
                                    </p:set>
                                  </p:childTnLst>
                                </p:cTn>
                              </p:par>
                              <p:par>
                                <p:cTn id="652" presetID="1" presetClass="exit" presetSubtype="0" fill="hold" grpId="1" nodeType="withEffect">
                                  <p:stCondLst>
                                    <p:cond delay="0"/>
                                  </p:stCondLst>
                                  <p:childTnLst>
                                    <p:set>
                                      <p:cBhvr>
                                        <p:cTn id="653" dur="1" fill="hold">
                                          <p:stCondLst>
                                            <p:cond delay="0"/>
                                          </p:stCondLst>
                                        </p:cTn>
                                        <p:tgtEl>
                                          <p:spTgt spid="65"/>
                                        </p:tgtEl>
                                        <p:attrNameLst>
                                          <p:attrName>style.visibility</p:attrName>
                                        </p:attrNameLst>
                                      </p:cBhvr>
                                      <p:to>
                                        <p:strVal val="hidden"/>
                                      </p:to>
                                    </p:set>
                                  </p:childTnLst>
                                </p:cTn>
                              </p:par>
                              <p:par>
                                <p:cTn id="654" presetID="1" presetClass="entr" presetSubtype="0" fill="hold" grpId="3" nodeType="withEffect">
                                  <p:stCondLst>
                                    <p:cond delay="0"/>
                                  </p:stCondLst>
                                  <p:childTnLst>
                                    <p:set>
                                      <p:cBhvr>
                                        <p:cTn id="655" dur="1" fill="hold">
                                          <p:stCondLst>
                                            <p:cond delay="0"/>
                                          </p:stCondLst>
                                        </p:cTn>
                                        <p:tgtEl>
                                          <p:spTgt spid="64"/>
                                        </p:tgtEl>
                                        <p:attrNameLst>
                                          <p:attrName>style.visibility</p:attrName>
                                        </p:attrNameLst>
                                      </p:cBhvr>
                                      <p:to>
                                        <p:strVal val="visible"/>
                                      </p:to>
                                    </p:set>
                                  </p:childTnLst>
                                </p:cTn>
                              </p:par>
                              <p:par>
                                <p:cTn id="656" presetID="1" presetClass="entr" presetSubtype="0" fill="hold" grpId="3" nodeType="withEffect">
                                  <p:stCondLst>
                                    <p:cond delay="0"/>
                                  </p:stCondLst>
                                  <p:childTnLst>
                                    <p:set>
                                      <p:cBhvr>
                                        <p:cTn id="657"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658" restart="whenNotActive" fill="hold" evtFilter="cancelBubble" nodeType="interactiveSeq">
                <p:stCondLst>
                  <p:cond evt="onClick" delay="0">
                    <p:tgtEl>
                      <p:spTgt spid="65"/>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2" nodeType="withEffect">
                                  <p:stCondLst>
                                    <p:cond delay="0"/>
                                  </p:stCondLst>
                                  <p:childTnLst>
                                    <p:set>
                                      <p:cBhvr>
                                        <p:cTn id="662" dur="1" fill="hold">
                                          <p:stCondLst>
                                            <p:cond delay="0"/>
                                          </p:stCondLst>
                                        </p:cTn>
                                        <p:tgtEl>
                                          <p:spTgt spid="65"/>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66"/>
                                        </p:tgtEl>
                                        <p:attrNameLst>
                                          <p:attrName>style.visibility</p:attrName>
                                        </p:attrNameLst>
                                      </p:cBhvr>
                                      <p:to>
                                        <p:strVal val="hidden"/>
                                      </p:to>
                                    </p:set>
                                  </p:childTnLst>
                                </p:cTn>
                              </p:par>
                              <p:par>
                                <p:cTn id="665" presetID="1" presetClass="entr" presetSubtype="0" fill="hold" grpId="0" nodeType="withEffect">
                                  <p:stCondLst>
                                    <p:cond delay="0"/>
                                  </p:stCondLst>
                                  <p:childTnLst>
                                    <p:set>
                                      <p:cBhvr>
                                        <p:cTn id="666" dur="1" fill="hold">
                                          <p:stCondLst>
                                            <p:cond delay="0"/>
                                          </p:stCondLst>
                                        </p:cTn>
                                        <p:tgtEl>
                                          <p:spTgt spid="67"/>
                                        </p:tgtEl>
                                        <p:attrNameLst>
                                          <p:attrName>style.visibility</p:attrName>
                                        </p:attrNameLst>
                                      </p:cBhvr>
                                      <p:to>
                                        <p:strVal val="visible"/>
                                      </p:to>
                                    </p:set>
                                  </p:childTnLst>
                                </p:cTn>
                              </p:par>
                              <p:par>
                                <p:cTn id="667" presetID="1" presetClass="entr" presetSubtype="0" fill="hold" grpId="0" nodeType="withEffect">
                                  <p:stCondLst>
                                    <p:cond delay="0"/>
                                  </p:stCondLst>
                                  <p:childTnLst>
                                    <p:set>
                                      <p:cBhvr>
                                        <p:cTn id="668"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65"/>
                  </p:tgtEl>
                </p:cond>
              </p:nextCondLst>
            </p:seq>
            <p:seq concurrent="1" nextAc="seek">
              <p:cTn id="669" restart="whenNotActive" fill="hold" evtFilter="cancelBubble" nodeType="interactiveSeq">
                <p:stCondLst>
                  <p:cond evt="onClick" delay="0">
                    <p:tgtEl>
                      <p:spTgt spid="68"/>
                    </p:tgtEl>
                  </p:cond>
                </p:stCondLst>
                <p:endSync evt="end" delay="0">
                  <p:rtn val="all"/>
                </p:endSync>
                <p:childTnLst>
                  <p:par>
                    <p:cTn id="670" fill="hold">
                      <p:stCondLst>
                        <p:cond delay="0"/>
                      </p:stCondLst>
                      <p:childTnLst>
                        <p:par>
                          <p:cTn id="671" fill="hold">
                            <p:stCondLst>
                              <p:cond delay="0"/>
                            </p:stCondLst>
                            <p:childTnLst>
                              <p:par>
                                <p:cTn id="672" presetID="1" presetClass="exit" presetSubtype="0" fill="hold" grpId="1" nodeType="withEffect">
                                  <p:stCondLst>
                                    <p:cond delay="0"/>
                                  </p:stCondLst>
                                  <p:childTnLst>
                                    <p:set>
                                      <p:cBhvr>
                                        <p:cTn id="673" dur="1" fill="hold">
                                          <p:stCondLst>
                                            <p:cond delay="0"/>
                                          </p:stCondLst>
                                        </p:cTn>
                                        <p:tgtEl>
                                          <p:spTgt spid="67"/>
                                        </p:tgtEl>
                                        <p:attrNameLst>
                                          <p:attrName>style.visibility</p:attrName>
                                        </p:attrNameLst>
                                      </p:cBhvr>
                                      <p:to>
                                        <p:strVal val="hidden"/>
                                      </p:to>
                                    </p:set>
                                  </p:childTnLst>
                                </p:cTn>
                              </p:par>
                              <p:par>
                                <p:cTn id="674" presetID="1" presetClass="exit" presetSubtype="0" fill="hold" grpId="1" nodeType="withEffect">
                                  <p:stCondLst>
                                    <p:cond delay="0"/>
                                  </p:stCondLst>
                                  <p:childTnLst>
                                    <p:set>
                                      <p:cBhvr>
                                        <p:cTn id="675" dur="1" fill="hold">
                                          <p:stCondLst>
                                            <p:cond delay="0"/>
                                          </p:stCondLst>
                                        </p:cTn>
                                        <p:tgtEl>
                                          <p:spTgt spid="68"/>
                                        </p:tgtEl>
                                        <p:attrNameLst>
                                          <p:attrName>style.visibility</p:attrName>
                                        </p:attrNameLst>
                                      </p:cBhvr>
                                      <p:to>
                                        <p:strVal val="hidden"/>
                                      </p:to>
                                    </p:set>
                                  </p:childTnLst>
                                </p:cTn>
                              </p:par>
                              <p:par>
                                <p:cTn id="676" presetID="1" presetClass="entr" presetSubtype="0" fill="hold" grpId="0" nodeType="withEffect">
                                  <p:stCondLst>
                                    <p:cond delay="0"/>
                                  </p:stCondLst>
                                  <p:childTnLst>
                                    <p:set>
                                      <p:cBhvr>
                                        <p:cTn id="677" dur="1" fill="hold">
                                          <p:stCondLst>
                                            <p:cond delay="0"/>
                                          </p:stCondLst>
                                        </p:cTn>
                                        <p:tgtEl>
                                          <p:spTgt spid="66"/>
                                        </p:tgtEl>
                                        <p:attrNameLst>
                                          <p:attrName>style.visibility</p:attrName>
                                        </p:attrNameLst>
                                      </p:cBhvr>
                                      <p:to>
                                        <p:strVal val="visible"/>
                                      </p:to>
                                    </p:set>
                                  </p:childTnLst>
                                </p:cTn>
                              </p:par>
                              <p:par>
                                <p:cTn id="678" presetID="1" presetClass="entr" presetSubtype="0" fill="hold" grpId="0" nodeType="withEffect">
                                  <p:stCondLst>
                                    <p:cond delay="0"/>
                                  </p:stCondLst>
                                  <p:childTnLst>
                                    <p:set>
                                      <p:cBhvr>
                                        <p:cTn id="679"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8"/>
                  </p:tgtEl>
                </p:cond>
              </p:nextCondLst>
            </p:seq>
            <p:seq concurrent="1" nextAc="seek">
              <p:cTn id="680" restart="whenNotActive" fill="hold" evtFilter="cancelBubble" nodeType="interactiveSeq">
                <p:stCondLst>
                  <p:cond evt="onClick" delay="0">
                    <p:tgtEl>
                      <p:spTgt spid="67"/>
                    </p:tgtEl>
                  </p:cond>
                </p:stCondLst>
                <p:endSync evt="end" delay="0">
                  <p:rtn val="all"/>
                </p:endSync>
                <p:childTnLst>
                  <p:par>
                    <p:cTn id="681" fill="hold">
                      <p:stCondLst>
                        <p:cond delay="0"/>
                      </p:stCondLst>
                      <p:childTnLst>
                        <p:par>
                          <p:cTn id="682" fill="hold">
                            <p:stCondLst>
                              <p:cond delay="0"/>
                            </p:stCondLst>
                            <p:childTnLst>
                              <p:par>
                                <p:cTn id="683" presetID="1" presetClass="exit" presetSubtype="0" fill="hold" grpId="2" nodeType="withEffect">
                                  <p:stCondLst>
                                    <p:cond delay="0"/>
                                  </p:stCondLst>
                                  <p:childTnLst>
                                    <p:set>
                                      <p:cBhvr>
                                        <p:cTn id="684" dur="1" fill="hold">
                                          <p:stCondLst>
                                            <p:cond delay="0"/>
                                          </p:stCondLst>
                                        </p:cTn>
                                        <p:tgtEl>
                                          <p:spTgt spid="67"/>
                                        </p:tgtEl>
                                        <p:attrNameLst>
                                          <p:attrName>style.visibility</p:attrName>
                                        </p:attrNameLst>
                                      </p:cBhvr>
                                      <p:to>
                                        <p:strVal val="hidden"/>
                                      </p:to>
                                    </p:set>
                                  </p:childTnLst>
                                </p:cTn>
                              </p:par>
                              <p:par>
                                <p:cTn id="685" presetID="1" presetClass="exit" presetSubtype="0" fill="hold" grpId="3" nodeType="withEffect">
                                  <p:stCondLst>
                                    <p:cond delay="0"/>
                                  </p:stCondLst>
                                  <p:childTnLst>
                                    <p:set>
                                      <p:cBhvr>
                                        <p:cTn id="686" dur="1" fill="hold">
                                          <p:stCondLst>
                                            <p:cond delay="0"/>
                                          </p:stCondLst>
                                        </p:cTn>
                                        <p:tgtEl>
                                          <p:spTgt spid="68"/>
                                        </p:tgtEl>
                                        <p:attrNameLst>
                                          <p:attrName>style.visibility</p:attrName>
                                        </p:attrNameLst>
                                      </p:cBhvr>
                                      <p:to>
                                        <p:strVal val="hidden"/>
                                      </p:to>
                                    </p:set>
                                  </p:childTnLst>
                                </p:cTn>
                              </p:par>
                              <p:par>
                                <p:cTn id="687" presetID="1" presetClass="entr" presetSubtype="0" fill="hold" grpId="0" nodeType="withEffect">
                                  <p:stCondLst>
                                    <p:cond delay="0"/>
                                  </p:stCondLst>
                                  <p:childTnLst>
                                    <p:set>
                                      <p:cBhvr>
                                        <p:cTn id="688" dur="1" fill="hold">
                                          <p:stCondLst>
                                            <p:cond delay="0"/>
                                          </p:stCondLst>
                                        </p:cTn>
                                        <p:tgtEl>
                                          <p:spTgt spid="70"/>
                                        </p:tgtEl>
                                        <p:attrNameLst>
                                          <p:attrName>style.visibility</p:attrName>
                                        </p:attrNameLst>
                                      </p:cBhvr>
                                      <p:to>
                                        <p:strVal val="visible"/>
                                      </p:to>
                                    </p:set>
                                  </p:childTnLst>
                                </p:cTn>
                              </p:par>
                              <p:par>
                                <p:cTn id="689" presetID="1" presetClass="entr" presetSubtype="0" fill="hold" grpId="0" nodeType="withEffect">
                                  <p:stCondLst>
                                    <p:cond delay="0"/>
                                  </p:stCondLst>
                                  <p:childTnLst>
                                    <p:set>
                                      <p:cBhvr>
                                        <p:cTn id="690"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67"/>
                  </p:tgtEl>
                </p:cond>
              </p:nextCondLst>
            </p:seq>
            <p:seq concurrent="1" nextAc="seek">
              <p:cTn id="691" restart="whenNotActive" fill="hold" evtFilter="cancelBubble" nodeType="interactiveSeq">
                <p:stCondLst>
                  <p:cond evt="onClick" delay="0">
                    <p:tgtEl>
                      <p:spTgt spid="70"/>
                    </p:tgtEl>
                  </p:cond>
                </p:stCondLst>
                <p:endSync evt="end" delay="0">
                  <p:rtn val="all"/>
                </p:endSync>
                <p:childTnLst>
                  <p:par>
                    <p:cTn id="692" fill="hold">
                      <p:stCondLst>
                        <p:cond delay="0"/>
                      </p:stCondLst>
                      <p:childTnLst>
                        <p:par>
                          <p:cTn id="693" fill="hold">
                            <p:stCondLst>
                              <p:cond delay="0"/>
                            </p:stCondLst>
                            <p:childTnLst>
                              <p:par>
                                <p:cTn id="694" presetID="1" presetClass="exit" presetSubtype="0" fill="hold" grpId="1" nodeType="withEffect">
                                  <p:stCondLst>
                                    <p:cond delay="0"/>
                                  </p:stCondLst>
                                  <p:childTnLst>
                                    <p:set>
                                      <p:cBhvr>
                                        <p:cTn id="695" dur="1" fill="hold">
                                          <p:stCondLst>
                                            <p:cond delay="0"/>
                                          </p:stCondLst>
                                        </p:cTn>
                                        <p:tgtEl>
                                          <p:spTgt spid="70"/>
                                        </p:tgtEl>
                                        <p:attrNameLst>
                                          <p:attrName>style.visibility</p:attrName>
                                        </p:attrNameLst>
                                      </p:cBhvr>
                                      <p:to>
                                        <p:strVal val="hidden"/>
                                      </p:to>
                                    </p:set>
                                  </p:childTnLst>
                                </p:cTn>
                              </p:par>
                              <p:par>
                                <p:cTn id="696" presetID="1" presetClass="exit" presetSubtype="0" fill="hold" grpId="1" nodeType="withEffect">
                                  <p:stCondLst>
                                    <p:cond delay="0"/>
                                  </p:stCondLst>
                                  <p:childTnLst>
                                    <p:set>
                                      <p:cBhvr>
                                        <p:cTn id="697" dur="1" fill="hold">
                                          <p:stCondLst>
                                            <p:cond delay="0"/>
                                          </p:stCondLst>
                                        </p:cTn>
                                        <p:tgtEl>
                                          <p:spTgt spid="69"/>
                                        </p:tgtEl>
                                        <p:attrNameLst>
                                          <p:attrName>style.visibility</p:attrName>
                                        </p:attrNameLst>
                                      </p:cBhvr>
                                      <p:to>
                                        <p:strVal val="hidden"/>
                                      </p:to>
                                    </p:set>
                                  </p:childTnLst>
                                </p:cTn>
                              </p:par>
                              <p:par>
                                <p:cTn id="698" presetID="1" presetClass="entr" presetSubtype="0" fill="hold" grpId="3" nodeType="withEffect">
                                  <p:stCondLst>
                                    <p:cond delay="0"/>
                                  </p:stCondLst>
                                  <p:childTnLst>
                                    <p:set>
                                      <p:cBhvr>
                                        <p:cTn id="699" dur="1" fill="hold">
                                          <p:stCondLst>
                                            <p:cond delay="0"/>
                                          </p:stCondLst>
                                        </p:cTn>
                                        <p:tgtEl>
                                          <p:spTgt spid="67"/>
                                        </p:tgtEl>
                                        <p:attrNameLst>
                                          <p:attrName>style.visibility</p:attrName>
                                        </p:attrNameLst>
                                      </p:cBhvr>
                                      <p:to>
                                        <p:strVal val="visible"/>
                                      </p:to>
                                    </p:set>
                                  </p:childTnLst>
                                </p:cTn>
                              </p:par>
                              <p:par>
                                <p:cTn id="700" presetID="1" presetClass="entr" presetSubtype="0" fill="hold" grpId="2" nodeType="withEffect">
                                  <p:stCondLst>
                                    <p:cond delay="0"/>
                                  </p:stCondLst>
                                  <p:childTnLst>
                                    <p:set>
                                      <p:cBhvr>
                                        <p:cTn id="701"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70"/>
                  </p:tgtEl>
                </p:cond>
              </p:nextCondLst>
            </p:seq>
            <p:seq concurrent="1" nextAc="seek">
              <p:cTn id="702" restart="whenNotActive" fill="hold" evtFilter="cancelBubble" nodeType="interactiveSeq">
                <p:stCondLst>
                  <p:cond evt="onClick" delay="0">
                    <p:tgtEl>
                      <p:spTgt spid="69"/>
                    </p:tgtEl>
                  </p:cond>
                </p:stCondLst>
                <p:endSync evt="end" delay="0">
                  <p:rtn val="all"/>
                </p:endSync>
                <p:childTnLst>
                  <p:par>
                    <p:cTn id="703" fill="hold">
                      <p:stCondLst>
                        <p:cond delay="0"/>
                      </p:stCondLst>
                      <p:childTnLst>
                        <p:par>
                          <p:cTn id="704" fill="hold">
                            <p:stCondLst>
                              <p:cond delay="0"/>
                            </p:stCondLst>
                            <p:childTnLst>
                              <p:par>
                                <p:cTn id="705" presetID="1" presetClass="exit" presetSubtype="0" fill="hold" grpId="2" nodeType="withEffect">
                                  <p:stCondLst>
                                    <p:cond delay="0"/>
                                  </p:stCondLst>
                                  <p:childTnLst>
                                    <p:set>
                                      <p:cBhvr>
                                        <p:cTn id="706" dur="1" fill="hold">
                                          <p:stCondLst>
                                            <p:cond delay="0"/>
                                          </p:stCondLst>
                                        </p:cTn>
                                        <p:tgtEl>
                                          <p:spTgt spid="69"/>
                                        </p:tgtEl>
                                        <p:attrNameLst>
                                          <p:attrName>style.visibility</p:attrName>
                                        </p:attrNameLst>
                                      </p:cBhvr>
                                      <p:to>
                                        <p:strVal val="hidden"/>
                                      </p:to>
                                    </p:set>
                                  </p:childTnLst>
                                </p:cTn>
                              </p:par>
                              <p:par>
                                <p:cTn id="707" presetID="1" presetClass="exit" presetSubtype="0" fill="hold" grpId="2" nodeType="withEffect">
                                  <p:stCondLst>
                                    <p:cond delay="0"/>
                                  </p:stCondLst>
                                  <p:childTnLst>
                                    <p:set>
                                      <p:cBhvr>
                                        <p:cTn id="708" dur="1" fill="hold">
                                          <p:stCondLst>
                                            <p:cond delay="0"/>
                                          </p:stCondLst>
                                        </p:cTn>
                                        <p:tgtEl>
                                          <p:spTgt spid="70"/>
                                        </p:tgtEl>
                                        <p:attrNameLst>
                                          <p:attrName>style.visibility</p:attrName>
                                        </p:attrNameLst>
                                      </p:cBhvr>
                                      <p:to>
                                        <p:strVal val="hidden"/>
                                      </p:to>
                                    </p:set>
                                  </p:childTnLst>
                                </p:cTn>
                              </p:par>
                              <p:par>
                                <p:cTn id="709" presetID="1" presetClass="entr" presetSubtype="0" fill="hold" grpId="3" nodeType="withEffect">
                                  <p:stCondLst>
                                    <p:cond delay="0"/>
                                  </p:stCondLst>
                                  <p:childTnLst>
                                    <p:set>
                                      <p:cBhvr>
                                        <p:cTn id="710" dur="1" fill="hold">
                                          <p:stCondLst>
                                            <p:cond delay="0"/>
                                          </p:stCondLst>
                                        </p:cTn>
                                        <p:tgtEl>
                                          <p:spTgt spid="72"/>
                                        </p:tgtEl>
                                        <p:attrNameLst>
                                          <p:attrName>style.visibility</p:attrName>
                                        </p:attrNameLst>
                                      </p:cBhvr>
                                      <p:to>
                                        <p:strVal val="visible"/>
                                      </p:to>
                                    </p:set>
                                  </p:childTnLst>
                                </p:cTn>
                              </p:par>
                              <p:par>
                                <p:cTn id="711" presetID="1" presetClass="entr" presetSubtype="0" fill="hold" grpId="3" nodeType="withEffect">
                                  <p:stCondLst>
                                    <p:cond delay="0"/>
                                  </p:stCondLst>
                                  <p:childTnLst>
                                    <p:set>
                                      <p:cBhvr>
                                        <p:cTn id="712"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69"/>
                  </p:tgtEl>
                </p:cond>
              </p:nextCondLst>
            </p:seq>
            <p:seq concurrent="1" nextAc="seek">
              <p:cTn id="713" restart="whenNotActive" fill="hold" evtFilter="cancelBubble" nodeType="interactiveSeq">
                <p:stCondLst>
                  <p:cond evt="onClick" delay="0">
                    <p:tgtEl>
                      <p:spTgt spid="72"/>
                    </p:tgtEl>
                  </p:cond>
                </p:stCondLst>
                <p:endSync evt="end" delay="0">
                  <p:rtn val="all"/>
                </p:endSync>
                <p:childTnLst>
                  <p:par>
                    <p:cTn id="714" fill="hold">
                      <p:stCondLst>
                        <p:cond delay="0"/>
                      </p:stCondLst>
                      <p:childTnLst>
                        <p:par>
                          <p:cTn id="715" fill="hold">
                            <p:stCondLst>
                              <p:cond delay="0"/>
                            </p:stCondLst>
                            <p:childTnLst>
                              <p:par>
                                <p:cTn id="716" presetID="1" presetClass="exit" presetSubtype="0" fill="hold" grpId="1" nodeType="withEffect">
                                  <p:stCondLst>
                                    <p:cond delay="0"/>
                                  </p:stCondLst>
                                  <p:childTnLst>
                                    <p:set>
                                      <p:cBhvr>
                                        <p:cTn id="717" dur="1" fill="hold">
                                          <p:stCondLst>
                                            <p:cond delay="0"/>
                                          </p:stCondLst>
                                        </p:cTn>
                                        <p:tgtEl>
                                          <p:spTgt spid="72"/>
                                        </p:tgtEl>
                                        <p:attrNameLst>
                                          <p:attrName>style.visibility</p:attrName>
                                        </p:attrNameLst>
                                      </p:cBhvr>
                                      <p:to>
                                        <p:strVal val="hidden"/>
                                      </p:to>
                                    </p:set>
                                  </p:childTnLst>
                                </p:cTn>
                              </p:par>
                              <p:par>
                                <p:cTn id="718" presetID="1" presetClass="exit" presetSubtype="0" fill="hold" grpId="1" nodeType="withEffect">
                                  <p:stCondLst>
                                    <p:cond delay="0"/>
                                  </p:stCondLst>
                                  <p:childTnLst>
                                    <p:set>
                                      <p:cBhvr>
                                        <p:cTn id="719" dur="1" fill="hold">
                                          <p:stCondLst>
                                            <p:cond delay="0"/>
                                          </p:stCondLst>
                                        </p:cTn>
                                        <p:tgtEl>
                                          <p:spTgt spid="71"/>
                                        </p:tgtEl>
                                        <p:attrNameLst>
                                          <p:attrName>style.visibility</p:attrName>
                                        </p:attrNameLst>
                                      </p:cBhvr>
                                      <p:to>
                                        <p:strVal val="hidden"/>
                                      </p:to>
                                    </p:set>
                                  </p:childTnLst>
                                </p:cTn>
                              </p:par>
                              <p:par>
                                <p:cTn id="720" presetID="1" presetClass="entr" presetSubtype="0" fill="hold" grpId="3" nodeType="withEffect">
                                  <p:stCondLst>
                                    <p:cond delay="0"/>
                                  </p:stCondLst>
                                  <p:childTnLst>
                                    <p:set>
                                      <p:cBhvr>
                                        <p:cTn id="721" dur="1" fill="hold">
                                          <p:stCondLst>
                                            <p:cond delay="0"/>
                                          </p:stCondLst>
                                        </p:cTn>
                                        <p:tgtEl>
                                          <p:spTgt spid="70"/>
                                        </p:tgtEl>
                                        <p:attrNameLst>
                                          <p:attrName>style.visibility</p:attrName>
                                        </p:attrNameLst>
                                      </p:cBhvr>
                                      <p:to>
                                        <p:strVal val="visible"/>
                                      </p:to>
                                    </p:set>
                                  </p:childTnLst>
                                </p:cTn>
                              </p:par>
                              <p:par>
                                <p:cTn id="722" presetID="1" presetClass="entr" presetSubtype="0" fill="hold" grpId="3" nodeType="withEffect">
                                  <p:stCondLst>
                                    <p:cond delay="0"/>
                                  </p:stCondLst>
                                  <p:childTnLst>
                                    <p:set>
                                      <p:cBhvr>
                                        <p:cTn id="723"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724" restart="whenNotActive" fill="hold" evtFilter="cancelBubble" nodeType="interactiveSeq">
                <p:stCondLst>
                  <p:cond evt="onClick" delay="0">
                    <p:tgtEl>
                      <p:spTgt spid="71"/>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2" nodeType="withEffect">
                                  <p:stCondLst>
                                    <p:cond delay="0"/>
                                  </p:stCondLst>
                                  <p:childTnLst>
                                    <p:set>
                                      <p:cBhvr>
                                        <p:cTn id="728" dur="1" fill="hold">
                                          <p:stCondLst>
                                            <p:cond delay="0"/>
                                          </p:stCondLst>
                                        </p:cTn>
                                        <p:tgtEl>
                                          <p:spTgt spid="71"/>
                                        </p:tgtEl>
                                        <p:attrNameLst>
                                          <p:attrName>style.visibility</p:attrName>
                                        </p:attrNameLst>
                                      </p:cBhvr>
                                      <p:to>
                                        <p:strVal val="hidden"/>
                                      </p:to>
                                    </p:set>
                                  </p:childTnLst>
                                </p:cTn>
                              </p:par>
                              <p:par>
                                <p:cTn id="729" presetID="1" presetClass="exit" presetSubtype="0" fill="hold" grpId="2" nodeType="withEffect">
                                  <p:stCondLst>
                                    <p:cond delay="0"/>
                                  </p:stCondLst>
                                  <p:childTnLst>
                                    <p:set>
                                      <p:cBhvr>
                                        <p:cTn id="730" dur="1" fill="hold">
                                          <p:stCondLst>
                                            <p:cond delay="0"/>
                                          </p:stCondLst>
                                        </p:cTn>
                                        <p:tgtEl>
                                          <p:spTgt spid="72"/>
                                        </p:tgtEl>
                                        <p:attrNameLst>
                                          <p:attrName>style.visibility</p:attrName>
                                        </p:attrNameLst>
                                      </p:cBhvr>
                                      <p:to>
                                        <p:strVal val="hidden"/>
                                      </p:to>
                                    </p:set>
                                  </p:childTnLst>
                                </p:cTn>
                              </p:par>
                              <p:par>
                                <p:cTn id="731" presetID="1" presetClass="entr" presetSubtype="0" fill="hold" grpId="3" nodeType="withEffect">
                                  <p:stCondLst>
                                    <p:cond delay="0"/>
                                  </p:stCondLst>
                                  <p:childTnLst>
                                    <p:set>
                                      <p:cBhvr>
                                        <p:cTn id="732" dur="1" fill="hold">
                                          <p:stCondLst>
                                            <p:cond delay="0"/>
                                          </p:stCondLst>
                                        </p:cTn>
                                        <p:tgtEl>
                                          <p:spTgt spid="74"/>
                                        </p:tgtEl>
                                        <p:attrNameLst>
                                          <p:attrName>style.visibility</p:attrName>
                                        </p:attrNameLst>
                                      </p:cBhvr>
                                      <p:to>
                                        <p:strVal val="visible"/>
                                      </p:to>
                                    </p:set>
                                  </p:childTnLst>
                                </p:cTn>
                              </p:par>
                              <p:par>
                                <p:cTn id="733" presetID="1" presetClass="entr" presetSubtype="0" fill="hold" grpId="3" nodeType="withEffect">
                                  <p:stCondLst>
                                    <p:cond delay="0"/>
                                  </p:stCondLst>
                                  <p:childTnLst>
                                    <p:set>
                                      <p:cBhvr>
                                        <p:cTn id="734"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71"/>
                  </p:tgtEl>
                </p:cond>
              </p:nextCondLst>
            </p:seq>
            <p:seq concurrent="1" nextAc="seek">
              <p:cTn id="735" restart="whenNotActive" fill="hold" evtFilter="cancelBubble" nodeType="interactiveSeq">
                <p:stCondLst>
                  <p:cond evt="onClick" delay="0">
                    <p:tgtEl>
                      <p:spTgt spid="74"/>
                    </p:tgtEl>
                  </p:cond>
                </p:stCondLst>
                <p:endSync evt="end" delay="0">
                  <p:rtn val="all"/>
                </p:endSync>
                <p:childTnLst>
                  <p:par>
                    <p:cTn id="736" fill="hold">
                      <p:stCondLst>
                        <p:cond delay="0"/>
                      </p:stCondLst>
                      <p:childTnLst>
                        <p:par>
                          <p:cTn id="737" fill="hold">
                            <p:stCondLst>
                              <p:cond delay="0"/>
                            </p:stCondLst>
                            <p:childTnLst>
                              <p:par>
                                <p:cTn id="738" presetID="1" presetClass="exit" presetSubtype="0" fill="hold" grpId="1" nodeType="withEffect">
                                  <p:stCondLst>
                                    <p:cond delay="0"/>
                                  </p:stCondLst>
                                  <p:childTnLst>
                                    <p:set>
                                      <p:cBhvr>
                                        <p:cTn id="739" dur="1" fill="hold">
                                          <p:stCondLst>
                                            <p:cond delay="0"/>
                                          </p:stCondLst>
                                        </p:cTn>
                                        <p:tgtEl>
                                          <p:spTgt spid="74"/>
                                        </p:tgtEl>
                                        <p:attrNameLst>
                                          <p:attrName>style.visibility</p:attrName>
                                        </p:attrNameLst>
                                      </p:cBhvr>
                                      <p:to>
                                        <p:strVal val="hidden"/>
                                      </p:to>
                                    </p:set>
                                  </p:childTnLst>
                                </p:cTn>
                              </p:par>
                              <p:par>
                                <p:cTn id="740" presetID="1" presetClass="exit" presetSubtype="0" fill="hold" grpId="1" nodeType="withEffect">
                                  <p:stCondLst>
                                    <p:cond delay="0"/>
                                  </p:stCondLst>
                                  <p:childTnLst>
                                    <p:set>
                                      <p:cBhvr>
                                        <p:cTn id="741" dur="1" fill="hold">
                                          <p:stCondLst>
                                            <p:cond delay="0"/>
                                          </p:stCondLst>
                                        </p:cTn>
                                        <p:tgtEl>
                                          <p:spTgt spid="73"/>
                                        </p:tgtEl>
                                        <p:attrNameLst>
                                          <p:attrName>style.visibility</p:attrName>
                                        </p:attrNameLst>
                                      </p:cBhvr>
                                      <p:to>
                                        <p:strVal val="hidden"/>
                                      </p:to>
                                    </p:set>
                                  </p:childTnLst>
                                </p:cTn>
                              </p:par>
                              <p:par>
                                <p:cTn id="742" presetID="1" presetClass="entr" presetSubtype="0" fill="hold" grpId="0" nodeType="withEffect">
                                  <p:stCondLst>
                                    <p:cond delay="0"/>
                                  </p:stCondLst>
                                  <p:childTnLst>
                                    <p:set>
                                      <p:cBhvr>
                                        <p:cTn id="743" dur="1" fill="hold">
                                          <p:stCondLst>
                                            <p:cond delay="0"/>
                                          </p:stCondLst>
                                        </p:cTn>
                                        <p:tgtEl>
                                          <p:spTgt spid="72"/>
                                        </p:tgtEl>
                                        <p:attrNameLst>
                                          <p:attrName>style.visibility</p:attrName>
                                        </p:attrNameLst>
                                      </p:cBhvr>
                                      <p:to>
                                        <p:strVal val="visible"/>
                                      </p:to>
                                    </p:set>
                                  </p:childTnLst>
                                </p:cTn>
                              </p:par>
                              <p:par>
                                <p:cTn id="744" presetID="1" presetClass="entr" presetSubtype="0" fill="hold" grpId="0" nodeType="withEffect">
                                  <p:stCondLst>
                                    <p:cond delay="0"/>
                                  </p:stCondLst>
                                  <p:childTnLst>
                                    <p:set>
                                      <p:cBhvr>
                                        <p:cTn id="745"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seq concurrent="1" nextAc="seek">
              <p:cTn id="746" restart="whenNotActive" fill="hold" evtFilter="cancelBubble" nodeType="interactiveSeq">
                <p:stCondLst>
                  <p:cond evt="onClick" delay="0">
                    <p:tgtEl>
                      <p:spTgt spid="73"/>
                    </p:tgtEl>
                  </p:cond>
                </p:stCondLst>
                <p:endSync evt="end" delay="0">
                  <p:rtn val="all"/>
                </p:endSync>
                <p:childTnLst>
                  <p:par>
                    <p:cTn id="747" fill="hold">
                      <p:stCondLst>
                        <p:cond delay="0"/>
                      </p:stCondLst>
                      <p:childTnLst>
                        <p:par>
                          <p:cTn id="748" fill="hold">
                            <p:stCondLst>
                              <p:cond delay="0"/>
                            </p:stCondLst>
                            <p:childTnLst>
                              <p:par>
                                <p:cTn id="749" presetID="1" presetClass="exit" presetSubtype="0" fill="hold" grpId="2" nodeType="withEffect">
                                  <p:stCondLst>
                                    <p:cond delay="0"/>
                                  </p:stCondLst>
                                  <p:childTnLst>
                                    <p:set>
                                      <p:cBhvr>
                                        <p:cTn id="750" dur="1" fill="hold">
                                          <p:stCondLst>
                                            <p:cond delay="0"/>
                                          </p:stCondLst>
                                        </p:cTn>
                                        <p:tgtEl>
                                          <p:spTgt spid="73"/>
                                        </p:tgtEl>
                                        <p:attrNameLst>
                                          <p:attrName>style.visibility</p:attrName>
                                        </p:attrNameLst>
                                      </p:cBhvr>
                                      <p:to>
                                        <p:strVal val="hidden"/>
                                      </p:to>
                                    </p:set>
                                  </p:childTnLst>
                                </p:cTn>
                              </p:par>
                              <p:par>
                                <p:cTn id="751" presetID="1" presetClass="exit" presetSubtype="0" fill="hold" grpId="2" nodeType="withEffect">
                                  <p:stCondLst>
                                    <p:cond delay="0"/>
                                  </p:stCondLst>
                                  <p:childTnLst>
                                    <p:set>
                                      <p:cBhvr>
                                        <p:cTn id="752" dur="1" fill="hold">
                                          <p:stCondLst>
                                            <p:cond delay="0"/>
                                          </p:stCondLst>
                                        </p:cTn>
                                        <p:tgtEl>
                                          <p:spTgt spid="74"/>
                                        </p:tgtEl>
                                        <p:attrNameLst>
                                          <p:attrName>style.visibility</p:attrName>
                                        </p:attrNameLst>
                                      </p:cBhvr>
                                      <p:to>
                                        <p:strVal val="hidden"/>
                                      </p:to>
                                    </p:set>
                                  </p:childTnLst>
                                </p:cTn>
                              </p:par>
                              <p:par>
                                <p:cTn id="753" presetID="1" presetClass="entr" presetSubtype="0" fill="hold" grpId="0" nodeType="withEffect">
                                  <p:stCondLst>
                                    <p:cond delay="0"/>
                                  </p:stCondLst>
                                  <p:childTnLst>
                                    <p:set>
                                      <p:cBhvr>
                                        <p:cTn id="754" dur="1" fill="hold">
                                          <p:stCondLst>
                                            <p:cond delay="0"/>
                                          </p:stCondLst>
                                        </p:cTn>
                                        <p:tgtEl>
                                          <p:spTgt spid="76"/>
                                        </p:tgtEl>
                                        <p:attrNameLst>
                                          <p:attrName>style.visibility</p:attrName>
                                        </p:attrNameLst>
                                      </p:cBhvr>
                                      <p:to>
                                        <p:strVal val="visible"/>
                                      </p:to>
                                    </p:set>
                                  </p:childTnLst>
                                </p:cTn>
                              </p:par>
                              <p:par>
                                <p:cTn id="755" presetID="1" presetClass="entr" presetSubtype="0" fill="hold" grpId="0" nodeType="withEffect">
                                  <p:stCondLst>
                                    <p:cond delay="0"/>
                                  </p:stCondLst>
                                  <p:childTnLst>
                                    <p:set>
                                      <p:cBhvr>
                                        <p:cTn id="756"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757" restart="whenNotActive" fill="hold" evtFilter="cancelBubble" nodeType="interactiveSeq">
                <p:stCondLst>
                  <p:cond evt="onClick" delay="0">
                    <p:tgtEl>
                      <p:spTgt spid="76"/>
                    </p:tgtEl>
                  </p:cond>
                </p:stCondLst>
                <p:endSync evt="end" delay="0">
                  <p:rtn val="all"/>
                </p:endSync>
                <p:childTnLst>
                  <p:par>
                    <p:cTn id="758" fill="hold">
                      <p:stCondLst>
                        <p:cond delay="0"/>
                      </p:stCondLst>
                      <p:childTnLst>
                        <p:par>
                          <p:cTn id="759" fill="hold">
                            <p:stCondLst>
                              <p:cond delay="0"/>
                            </p:stCondLst>
                            <p:childTnLst>
                              <p:par>
                                <p:cTn id="760" presetID="1" presetClass="exit" presetSubtype="0" fill="hold" grpId="1" nodeType="withEffect">
                                  <p:stCondLst>
                                    <p:cond delay="0"/>
                                  </p:stCondLst>
                                  <p:childTnLst>
                                    <p:set>
                                      <p:cBhvr>
                                        <p:cTn id="761" dur="1" fill="hold">
                                          <p:stCondLst>
                                            <p:cond delay="0"/>
                                          </p:stCondLst>
                                        </p:cTn>
                                        <p:tgtEl>
                                          <p:spTgt spid="76"/>
                                        </p:tgtEl>
                                        <p:attrNameLst>
                                          <p:attrName>style.visibility</p:attrName>
                                        </p:attrNameLst>
                                      </p:cBhvr>
                                      <p:to>
                                        <p:strVal val="hidden"/>
                                      </p:to>
                                    </p:set>
                                  </p:childTnLst>
                                </p:cTn>
                              </p:par>
                              <p:par>
                                <p:cTn id="762" presetID="1" presetClass="exit" presetSubtype="0" fill="hold" grpId="1" nodeType="withEffect">
                                  <p:stCondLst>
                                    <p:cond delay="0"/>
                                  </p:stCondLst>
                                  <p:childTnLst>
                                    <p:set>
                                      <p:cBhvr>
                                        <p:cTn id="763" dur="1" fill="hold">
                                          <p:stCondLst>
                                            <p:cond delay="0"/>
                                          </p:stCondLst>
                                        </p:cTn>
                                        <p:tgtEl>
                                          <p:spTgt spid="75"/>
                                        </p:tgtEl>
                                        <p:attrNameLst>
                                          <p:attrName>style.visibility</p:attrName>
                                        </p:attrNameLst>
                                      </p:cBhvr>
                                      <p:to>
                                        <p:strVal val="hidden"/>
                                      </p:to>
                                    </p:set>
                                  </p:childTnLst>
                                </p:cTn>
                              </p:par>
                              <p:par>
                                <p:cTn id="764" presetID="1" presetClass="entr" presetSubtype="0" fill="hold" grpId="0" nodeType="withEffect">
                                  <p:stCondLst>
                                    <p:cond delay="0"/>
                                  </p:stCondLst>
                                  <p:childTnLst>
                                    <p:set>
                                      <p:cBhvr>
                                        <p:cTn id="765" dur="1" fill="hold">
                                          <p:stCondLst>
                                            <p:cond delay="0"/>
                                          </p:stCondLst>
                                        </p:cTn>
                                        <p:tgtEl>
                                          <p:spTgt spid="74"/>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seq concurrent="1" nextAc="seek">
              <p:cTn id="768" restart="whenNotActive" fill="hold" evtFilter="cancelBubble" nodeType="interactiveSeq">
                <p:stCondLst>
                  <p:cond evt="onClick" delay="0">
                    <p:tgtEl>
                      <p:spTgt spid="75"/>
                    </p:tgtEl>
                  </p:cond>
                </p:stCondLst>
                <p:endSync evt="end" delay="0">
                  <p:rtn val="all"/>
                </p:endSync>
                <p:childTnLst>
                  <p:par>
                    <p:cTn id="769" fill="hold">
                      <p:stCondLst>
                        <p:cond delay="0"/>
                      </p:stCondLst>
                      <p:childTnLst>
                        <p:par>
                          <p:cTn id="770" fill="hold">
                            <p:stCondLst>
                              <p:cond delay="0"/>
                            </p:stCondLst>
                            <p:childTnLst>
                              <p:par>
                                <p:cTn id="771" presetID="1" presetClass="exit" presetSubtype="0" fill="hold" grpId="2" nodeType="withEffect">
                                  <p:stCondLst>
                                    <p:cond delay="0"/>
                                  </p:stCondLst>
                                  <p:childTnLst>
                                    <p:set>
                                      <p:cBhvr>
                                        <p:cTn id="772" dur="1" fill="hold">
                                          <p:stCondLst>
                                            <p:cond delay="0"/>
                                          </p:stCondLst>
                                        </p:cTn>
                                        <p:tgtEl>
                                          <p:spTgt spid="75"/>
                                        </p:tgtEl>
                                        <p:attrNameLst>
                                          <p:attrName>style.visibility</p:attrName>
                                        </p:attrNameLst>
                                      </p:cBhvr>
                                      <p:to>
                                        <p:strVal val="hidden"/>
                                      </p:to>
                                    </p:set>
                                  </p:childTnLst>
                                </p:cTn>
                              </p:par>
                              <p:par>
                                <p:cTn id="773" presetID="1" presetClass="exit" presetSubtype="0" fill="hold" grpId="2" nodeType="withEffect">
                                  <p:stCondLst>
                                    <p:cond delay="0"/>
                                  </p:stCondLst>
                                  <p:childTnLst>
                                    <p:set>
                                      <p:cBhvr>
                                        <p:cTn id="774" dur="1" fill="hold">
                                          <p:stCondLst>
                                            <p:cond delay="0"/>
                                          </p:stCondLst>
                                        </p:cTn>
                                        <p:tgtEl>
                                          <p:spTgt spid="76"/>
                                        </p:tgtEl>
                                        <p:attrNameLst>
                                          <p:attrName>style.visibility</p:attrName>
                                        </p:attrNameLst>
                                      </p:cBhvr>
                                      <p:to>
                                        <p:strVal val="hidden"/>
                                      </p:to>
                                    </p:set>
                                  </p:childTnLst>
                                </p:cTn>
                              </p:par>
                              <p:par>
                                <p:cTn id="775" presetID="1" presetClass="entr" presetSubtype="0" fill="hold" grpId="3" nodeType="withEffect">
                                  <p:stCondLst>
                                    <p:cond delay="0"/>
                                  </p:stCondLst>
                                  <p:childTnLst>
                                    <p:set>
                                      <p:cBhvr>
                                        <p:cTn id="776" dur="1" fill="hold">
                                          <p:stCondLst>
                                            <p:cond delay="0"/>
                                          </p:stCondLst>
                                        </p:cTn>
                                        <p:tgtEl>
                                          <p:spTgt spid="78"/>
                                        </p:tgtEl>
                                        <p:attrNameLst>
                                          <p:attrName>style.visibility</p:attrName>
                                        </p:attrNameLst>
                                      </p:cBhvr>
                                      <p:to>
                                        <p:strVal val="visible"/>
                                      </p:to>
                                    </p:set>
                                  </p:childTnLst>
                                </p:cTn>
                              </p:par>
                              <p:par>
                                <p:cTn id="777" presetID="1" presetClass="entr" presetSubtype="0" fill="hold" grpId="3" nodeType="withEffect">
                                  <p:stCondLst>
                                    <p:cond delay="0"/>
                                  </p:stCondLst>
                                  <p:childTnLst>
                                    <p:set>
                                      <p:cBhvr>
                                        <p:cTn id="778"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75"/>
                  </p:tgtEl>
                </p:cond>
              </p:nextCondLst>
            </p:seq>
            <p:seq concurrent="1" nextAc="seek">
              <p:cTn id="779" restart="whenNotActive" fill="hold" evtFilter="cancelBubble" nodeType="interactiveSeq">
                <p:stCondLst>
                  <p:cond evt="onClick" delay="0">
                    <p:tgtEl>
                      <p:spTgt spid="78"/>
                    </p:tgtEl>
                  </p:cond>
                </p:stCondLst>
                <p:endSync evt="end" delay="0">
                  <p:rtn val="all"/>
                </p:endSync>
                <p:childTnLst>
                  <p:par>
                    <p:cTn id="780" fill="hold">
                      <p:stCondLst>
                        <p:cond delay="0"/>
                      </p:stCondLst>
                      <p:childTnLst>
                        <p:par>
                          <p:cTn id="781" fill="hold">
                            <p:stCondLst>
                              <p:cond delay="0"/>
                            </p:stCondLst>
                            <p:childTnLst>
                              <p:par>
                                <p:cTn id="782" presetID="1" presetClass="exit" presetSubtype="0" fill="hold" grpId="1" nodeType="withEffect">
                                  <p:stCondLst>
                                    <p:cond delay="0"/>
                                  </p:stCondLst>
                                  <p:childTnLst>
                                    <p:set>
                                      <p:cBhvr>
                                        <p:cTn id="783" dur="1" fill="hold">
                                          <p:stCondLst>
                                            <p:cond delay="0"/>
                                          </p:stCondLst>
                                        </p:cTn>
                                        <p:tgtEl>
                                          <p:spTgt spid="78"/>
                                        </p:tgtEl>
                                        <p:attrNameLst>
                                          <p:attrName>style.visibility</p:attrName>
                                        </p:attrNameLst>
                                      </p:cBhvr>
                                      <p:to>
                                        <p:strVal val="hidden"/>
                                      </p:to>
                                    </p:set>
                                  </p:childTnLst>
                                </p:cTn>
                              </p:par>
                              <p:par>
                                <p:cTn id="784" presetID="1" presetClass="exit" presetSubtype="0" fill="hold" grpId="1" nodeType="withEffect">
                                  <p:stCondLst>
                                    <p:cond delay="0"/>
                                  </p:stCondLst>
                                  <p:childTnLst>
                                    <p:set>
                                      <p:cBhvr>
                                        <p:cTn id="785" dur="1" fill="hold">
                                          <p:stCondLst>
                                            <p:cond delay="0"/>
                                          </p:stCondLst>
                                        </p:cTn>
                                        <p:tgtEl>
                                          <p:spTgt spid="77"/>
                                        </p:tgtEl>
                                        <p:attrNameLst>
                                          <p:attrName>style.visibility</p:attrName>
                                        </p:attrNameLst>
                                      </p:cBhvr>
                                      <p:to>
                                        <p:strVal val="hidden"/>
                                      </p:to>
                                    </p:set>
                                  </p:childTnLst>
                                </p:cTn>
                              </p:par>
                              <p:par>
                                <p:cTn id="786" presetID="1" presetClass="entr" presetSubtype="0" fill="hold" grpId="3" nodeType="withEffect">
                                  <p:stCondLst>
                                    <p:cond delay="0"/>
                                  </p:stCondLst>
                                  <p:childTnLst>
                                    <p:set>
                                      <p:cBhvr>
                                        <p:cTn id="787" dur="1" fill="hold">
                                          <p:stCondLst>
                                            <p:cond delay="0"/>
                                          </p:stCondLst>
                                        </p:cTn>
                                        <p:tgtEl>
                                          <p:spTgt spid="76"/>
                                        </p:tgtEl>
                                        <p:attrNameLst>
                                          <p:attrName>style.visibility</p:attrName>
                                        </p:attrNameLst>
                                      </p:cBhvr>
                                      <p:to>
                                        <p:strVal val="visible"/>
                                      </p:to>
                                    </p:set>
                                  </p:childTnLst>
                                </p:cTn>
                              </p:par>
                              <p:par>
                                <p:cTn id="788" presetID="1" presetClass="entr" presetSubtype="0" fill="hold" grpId="3" nodeType="withEffect">
                                  <p:stCondLst>
                                    <p:cond delay="0"/>
                                  </p:stCondLst>
                                  <p:childTnLst>
                                    <p:set>
                                      <p:cBhvr>
                                        <p:cTn id="789"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8"/>
                  </p:tgtEl>
                </p:cond>
              </p:nextCondLst>
            </p:seq>
            <p:seq concurrent="1" nextAc="seek">
              <p:cTn id="790" restart="whenNotActive" fill="hold" evtFilter="cancelBubble" nodeType="interactiveSeq">
                <p:stCondLst>
                  <p:cond evt="onClick" delay="0">
                    <p:tgtEl>
                      <p:spTgt spid="77"/>
                    </p:tgtEl>
                  </p:cond>
                </p:stCondLst>
                <p:endSync evt="end" delay="0">
                  <p:rtn val="all"/>
                </p:endSync>
                <p:childTnLst>
                  <p:par>
                    <p:cTn id="791" fill="hold">
                      <p:stCondLst>
                        <p:cond delay="0"/>
                      </p:stCondLst>
                      <p:childTnLst>
                        <p:par>
                          <p:cTn id="792" fill="hold">
                            <p:stCondLst>
                              <p:cond delay="0"/>
                            </p:stCondLst>
                            <p:childTnLst>
                              <p:par>
                                <p:cTn id="793" presetID="1" presetClass="exit" presetSubtype="0" fill="hold" grpId="2" nodeType="withEffect">
                                  <p:stCondLst>
                                    <p:cond delay="0"/>
                                  </p:stCondLst>
                                  <p:childTnLst>
                                    <p:set>
                                      <p:cBhvr>
                                        <p:cTn id="794" dur="1" fill="hold">
                                          <p:stCondLst>
                                            <p:cond delay="0"/>
                                          </p:stCondLst>
                                        </p:cTn>
                                        <p:tgtEl>
                                          <p:spTgt spid="77"/>
                                        </p:tgtEl>
                                        <p:attrNameLst>
                                          <p:attrName>style.visibility</p:attrName>
                                        </p:attrNameLst>
                                      </p:cBhvr>
                                      <p:to>
                                        <p:strVal val="hidden"/>
                                      </p:to>
                                    </p:set>
                                  </p:childTnLst>
                                </p:cTn>
                              </p:par>
                              <p:par>
                                <p:cTn id="795" presetID="1" presetClass="exit" presetSubtype="0" fill="hold" grpId="2" nodeType="withEffect">
                                  <p:stCondLst>
                                    <p:cond delay="0"/>
                                  </p:stCondLst>
                                  <p:childTnLst>
                                    <p:set>
                                      <p:cBhvr>
                                        <p:cTn id="796" dur="1" fill="hold">
                                          <p:stCondLst>
                                            <p:cond delay="0"/>
                                          </p:stCondLst>
                                        </p:cTn>
                                        <p:tgtEl>
                                          <p:spTgt spid="78"/>
                                        </p:tgtEl>
                                        <p:attrNameLst>
                                          <p:attrName>style.visibility</p:attrName>
                                        </p:attrNameLst>
                                      </p:cBhvr>
                                      <p:to>
                                        <p:strVal val="hidden"/>
                                      </p:to>
                                    </p:set>
                                  </p:childTnLst>
                                </p:cTn>
                              </p:par>
                              <p:par>
                                <p:cTn id="797" presetID="1" presetClass="entr" presetSubtype="0" fill="hold" grpId="0" nodeType="withEffect">
                                  <p:stCondLst>
                                    <p:cond delay="0"/>
                                  </p:stCondLst>
                                  <p:childTnLst>
                                    <p:set>
                                      <p:cBhvr>
                                        <p:cTn id="798" dur="1" fill="hold">
                                          <p:stCondLst>
                                            <p:cond delay="0"/>
                                          </p:stCondLst>
                                        </p:cTn>
                                        <p:tgtEl>
                                          <p:spTgt spid="80"/>
                                        </p:tgtEl>
                                        <p:attrNameLst>
                                          <p:attrName>style.visibility</p:attrName>
                                        </p:attrNameLst>
                                      </p:cBhvr>
                                      <p:to>
                                        <p:strVal val="visible"/>
                                      </p:to>
                                    </p:set>
                                  </p:childTnLst>
                                </p:cTn>
                              </p:par>
                              <p:par>
                                <p:cTn id="799" presetID="1" presetClass="entr" presetSubtype="0" fill="hold" grpId="0" nodeType="withEffect">
                                  <p:stCondLst>
                                    <p:cond delay="0"/>
                                  </p:stCondLst>
                                  <p:childTnLst>
                                    <p:set>
                                      <p:cBhvr>
                                        <p:cTn id="800"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801" restart="whenNotActive" fill="hold" evtFilter="cancelBubble" nodeType="interactiveSeq">
                <p:stCondLst>
                  <p:cond evt="onClick" delay="0">
                    <p:tgtEl>
                      <p:spTgt spid="80"/>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80"/>
                                        </p:tgtEl>
                                        <p:attrNameLst>
                                          <p:attrName>style.visibility</p:attrName>
                                        </p:attrNameLst>
                                      </p:cBhvr>
                                      <p:to>
                                        <p:strVal val="hidden"/>
                                      </p:to>
                                    </p:set>
                                  </p:childTnLst>
                                </p:cTn>
                              </p:par>
                              <p:par>
                                <p:cTn id="806" presetID="1" presetClass="exit" presetSubtype="0" fill="hold" grpId="1" nodeType="withEffect">
                                  <p:stCondLst>
                                    <p:cond delay="0"/>
                                  </p:stCondLst>
                                  <p:childTnLst>
                                    <p:set>
                                      <p:cBhvr>
                                        <p:cTn id="807" dur="1" fill="hold">
                                          <p:stCondLst>
                                            <p:cond delay="0"/>
                                          </p:stCondLst>
                                        </p:cTn>
                                        <p:tgtEl>
                                          <p:spTgt spid="79"/>
                                        </p:tgtEl>
                                        <p:attrNameLst>
                                          <p:attrName>style.visibility</p:attrName>
                                        </p:attrNameLst>
                                      </p:cBhvr>
                                      <p:to>
                                        <p:strVal val="hidden"/>
                                      </p:to>
                                    </p:set>
                                  </p:childTnLst>
                                </p:cTn>
                              </p:par>
                              <p:par>
                                <p:cTn id="808" presetID="1" presetClass="entr" presetSubtype="0" fill="hold" grpId="0" nodeType="withEffect">
                                  <p:stCondLst>
                                    <p:cond delay="0"/>
                                  </p:stCondLst>
                                  <p:childTnLst>
                                    <p:set>
                                      <p:cBhvr>
                                        <p:cTn id="809" dur="1" fill="hold">
                                          <p:stCondLst>
                                            <p:cond delay="0"/>
                                          </p:stCondLst>
                                        </p:cTn>
                                        <p:tgtEl>
                                          <p:spTgt spid="78"/>
                                        </p:tgtEl>
                                        <p:attrNameLst>
                                          <p:attrName>style.visibility</p:attrName>
                                        </p:attrNameLst>
                                      </p:cBhvr>
                                      <p:to>
                                        <p:strVal val="visible"/>
                                      </p:to>
                                    </p:set>
                                  </p:childTnLst>
                                </p:cTn>
                              </p:par>
                              <p:par>
                                <p:cTn id="810" presetID="1" presetClass="entr" presetSubtype="0" fill="hold" grpId="0" nodeType="withEffect">
                                  <p:stCondLst>
                                    <p:cond delay="0"/>
                                  </p:stCondLst>
                                  <p:childTnLst>
                                    <p:set>
                                      <p:cBhvr>
                                        <p:cTn id="811"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812" restart="whenNotActive" fill="hold" evtFilter="cancelBubble" nodeType="interactiveSeq">
                <p:stCondLst>
                  <p:cond evt="onClick" delay="0">
                    <p:tgtEl>
                      <p:spTgt spid="79"/>
                    </p:tgtEl>
                  </p:cond>
                </p:stCondLst>
                <p:endSync evt="end" delay="0">
                  <p:rtn val="all"/>
                </p:endSync>
                <p:childTnLst>
                  <p:par>
                    <p:cTn id="813" fill="hold">
                      <p:stCondLst>
                        <p:cond delay="0"/>
                      </p:stCondLst>
                      <p:childTnLst>
                        <p:par>
                          <p:cTn id="814" fill="hold">
                            <p:stCondLst>
                              <p:cond delay="0"/>
                            </p:stCondLst>
                            <p:childTnLst>
                              <p:par>
                                <p:cTn id="815" presetID="1" presetClass="exit" presetSubtype="0" fill="hold" grpId="2" nodeType="withEffect">
                                  <p:stCondLst>
                                    <p:cond delay="0"/>
                                  </p:stCondLst>
                                  <p:childTnLst>
                                    <p:set>
                                      <p:cBhvr>
                                        <p:cTn id="816" dur="1" fill="hold">
                                          <p:stCondLst>
                                            <p:cond delay="0"/>
                                          </p:stCondLst>
                                        </p:cTn>
                                        <p:tgtEl>
                                          <p:spTgt spid="79"/>
                                        </p:tgtEl>
                                        <p:attrNameLst>
                                          <p:attrName>style.visibility</p:attrName>
                                        </p:attrNameLst>
                                      </p:cBhvr>
                                      <p:to>
                                        <p:strVal val="hidden"/>
                                      </p:to>
                                    </p:set>
                                  </p:childTnLst>
                                </p:cTn>
                              </p:par>
                              <p:par>
                                <p:cTn id="817" presetID="1" presetClass="exit" presetSubtype="0" fill="hold" grpId="2" nodeType="withEffect">
                                  <p:stCondLst>
                                    <p:cond delay="0"/>
                                  </p:stCondLst>
                                  <p:childTnLst>
                                    <p:set>
                                      <p:cBhvr>
                                        <p:cTn id="818" dur="1" fill="hold">
                                          <p:stCondLst>
                                            <p:cond delay="0"/>
                                          </p:stCondLst>
                                        </p:cTn>
                                        <p:tgtEl>
                                          <p:spTgt spid="80"/>
                                        </p:tgtEl>
                                        <p:attrNameLst>
                                          <p:attrName>style.visibility</p:attrName>
                                        </p:attrNameLst>
                                      </p:cBhvr>
                                      <p:to>
                                        <p:strVal val="hidden"/>
                                      </p:to>
                                    </p:set>
                                  </p:childTnLst>
                                </p:cTn>
                              </p:par>
                              <p:par>
                                <p:cTn id="819" presetID="1" presetClass="entr" presetSubtype="0" fill="hold" grpId="3" nodeType="withEffect">
                                  <p:stCondLst>
                                    <p:cond delay="0"/>
                                  </p:stCondLst>
                                  <p:childTnLst>
                                    <p:set>
                                      <p:cBhvr>
                                        <p:cTn id="820" dur="1" fill="hold">
                                          <p:stCondLst>
                                            <p:cond delay="0"/>
                                          </p:stCondLst>
                                        </p:cTn>
                                        <p:tgtEl>
                                          <p:spTgt spid="82"/>
                                        </p:tgtEl>
                                        <p:attrNameLst>
                                          <p:attrName>style.visibility</p:attrName>
                                        </p:attrNameLst>
                                      </p:cBhvr>
                                      <p:to>
                                        <p:strVal val="visible"/>
                                      </p:to>
                                    </p:set>
                                  </p:childTnLst>
                                </p:cTn>
                              </p:par>
                              <p:par>
                                <p:cTn id="821" presetID="1" presetClass="entr" presetSubtype="0" fill="hold" grpId="3" nodeType="withEffect">
                                  <p:stCondLst>
                                    <p:cond delay="0"/>
                                  </p:stCondLst>
                                  <p:childTnLst>
                                    <p:set>
                                      <p:cBhvr>
                                        <p:cTn id="822"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79"/>
                  </p:tgtEl>
                </p:cond>
              </p:nextCondLst>
            </p:seq>
            <p:seq concurrent="1" nextAc="seek">
              <p:cTn id="823" restart="whenNotActive" fill="hold" evtFilter="cancelBubble" nodeType="interactiveSeq">
                <p:stCondLst>
                  <p:cond evt="onClick" delay="0">
                    <p:tgtEl>
                      <p:spTgt spid="82"/>
                    </p:tgtEl>
                  </p:cond>
                </p:stCondLst>
                <p:endSync evt="end" delay="0">
                  <p:rtn val="all"/>
                </p:endSync>
                <p:childTnLst>
                  <p:par>
                    <p:cTn id="824" fill="hold">
                      <p:stCondLst>
                        <p:cond delay="0"/>
                      </p:stCondLst>
                      <p:childTnLst>
                        <p:par>
                          <p:cTn id="825" fill="hold">
                            <p:stCondLst>
                              <p:cond delay="0"/>
                            </p:stCondLst>
                            <p:childTnLst>
                              <p:par>
                                <p:cTn id="826" presetID="1" presetClass="exit" presetSubtype="0" fill="hold" grpId="1" nodeType="withEffect">
                                  <p:stCondLst>
                                    <p:cond delay="0"/>
                                  </p:stCondLst>
                                  <p:childTnLst>
                                    <p:set>
                                      <p:cBhvr>
                                        <p:cTn id="827" dur="1" fill="hold">
                                          <p:stCondLst>
                                            <p:cond delay="0"/>
                                          </p:stCondLst>
                                        </p:cTn>
                                        <p:tgtEl>
                                          <p:spTgt spid="82"/>
                                        </p:tgtEl>
                                        <p:attrNameLst>
                                          <p:attrName>style.visibility</p:attrName>
                                        </p:attrNameLst>
                                      </p:cBhvr>
                                      <p:to>
                                        <p:strVal val="hidden"/>
                                      </p:to>
                                    </p:set>
                                  </p:childTnLst>
                                </p:cTn>
                              </p:par>
                              <p:par>
                                <p:cTn id="828" presetID="1" presetClass="exit" presetSubtype="0" fill="hold" grpId="1" nodeType="withEffect">
                                  <p:stCondLst>
                                    <p:cond delay="0"/>
                                  </p:stCondLst>
                                  <p:childTnLst>
                                    <p:set>
                                      <p:cBhvr>
                                        <p:cTn id="829" dur="1" fill="hold">
                                          <p:stCondLst>
                                            <p:cond delay="0"/>
                                          </p:stCondLst>
                                        </p:cTn>
                                        <p:tgtEl>
                                          <p:spTgt spid="81"/>
                                        </p:tgtEl>
                                        <p:attrNameLst>
                                          <p:attrName>style.visibility</p:attrName>
                                        </p:attrNameLst>
                                      </p:cBhvr>
                                      <p:to>
                                        <p:strVal val="hidden"/>
                                      </p:to>
                                    </p:set>
                                  </p:childTnLst>
                                </p:cTn>
                              </p:par>
                              <p:par>
                                <p:cTn id="830" presetID="1" presetClass="entr" presetSubtype="0" fill="hold" grpId="3" nodeType="withEffect">
                                  <p:stCondLst>
                                    <p:cond delay="0"/>
                                  </p:stCondLst>
                                  <p:childTnLst>
                                    <p:set>
                                      <p:cBhvr>
                                        <p:cTn id="831" dur="1" fill="hold">
                                          <p:stCondLst>
                                            <p:cond delay="0"/>
                                          </p:stCondLst>
                                        </p:cTn>
                                        <p:tgtEl>
                                          <p:spTgt spid="80"/>
                                        </p:tgtEl>
                                        <p:attrNameLst>
                                          <p:attrName>style.visibility</p:attrName>
                                        </p:attrNameLst>
                                      </p:cBhvr>
                                      <p:to>
                                        <p:strVal val="visible"/>
                                      </p:to>
                                    </p:set>
                                  </p:childTnLst>
                                </p:cTn>
                              </p:par>
                              <p:par>
                                <p:cTn id="832" presetID="1" presetClass="entr" presetSubtype="0" fill="hold" grpId="3" nodeType="withEffect">
                                  <p:stCondLst>
                                    <p:cond delay="0"/>
                                  </p:stCondLst>
                                  <p:childTnLst>
                                    <p:set>
                                      <p:cBhvr>
                                        <p:cTn id="833"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834" restart="whenNotActive" fill="hold" evtFilter="cancelBubble" nodeType="interactiveSeq">
                <p:stCondLst>
                  <p:cond evt="onClick" delay="0">
                    <p:tgtEl>
                      <p:spTgt spid="81"/>
                    </p:tgtEl>
                  </p:cond>
                </p:stCondLst>
                <p:endSync evt="end" delay="0">
                  <p:rtn val="all"/>
                </p:endSync>
                <p:childTnLst>
                  <p:par>
                    <p:cTn id="835" fill="hold">
                      <p:stCondLst>
                        <p:cond delay="0"/>
                      </p:stCondLst>
                      <p:childTnLst>
                        <p:par>
                          <p:cTn id="836" fill="hold">
                            <p:stCondLst>
                              <p:cond delay="0"/>
                            </p:stCondLst>
                            <p:childTnLst>
                              <p:par>
                                <p:cTn id="837" presetID="1" presetClass="exit" presetSubtype="0" fill="hold" grpId="2" nodeType="withEffect">
                                  <p:stCondLst>
                                    <p:cond delay="0"/>
                                  </p:stCondLst>
                                  <p:childTnLst>
                                    <p:set>
                                      <p:cBhvr>
                                        <p:cTn id="838" dur="1" fill="hold">
                                          <p:stCondLst>
                                            <p:cond delay="0"/>
                                          </p:stCondLst>
                                        </p:cTn>
                                        <p:tgtEl>
                                          <p:spTgt spid="81"/>
                                        </p:tgtEl>
                                        <p:attrNameLst>
                                          <p:attrName>style.visibility</p:attrName>
                                        </p:attrNameLst>
                                      </p:cBhvr>
                                      <p:to>
                                        <p:strVal val="hidden"/>
                                      </p:to>
                                    </p:set>
                                  </p:childTnLst>
                                </p:cTn>
                              </p:par>
                              <p:par>
                                <p:cTn id="839" presetID="1" presetClass="exit" presetSubtype="0" fill="hold" grpId="2" nodeType="withEffect">
                                  <p:stCondLst>
                                    <p:cond delay="0"/>
                                  </p:stCondLst>
                                  <p:childTnLst>
                                    <p:set>
                                      <p:cBhvr>
                                        <p:cTn id="840" dur="1" fill="hold">
                                          <p:stCondLst>
                                            <p:cond delay="0"/>
                                          </p:stCondLst>
                                        </p:cTn>
                                        <p:tgtEl>
                                          <p:spTgt spid="82"/>
                                        </p:tgtEl>
                                        <p:attrNameLst>
                                          <p:attrName>style.visibility</p:attrName>
                                        </p:attrNameLst>
                                      </p:cBhvr>
                                      <p:to>
                                        <p:strVal val="hidden"/>
                                      </p:to>
                                    </p:set>
                                  </p:childTnLst>
                                </p:cTn>
                              </p:par>
                              <p:par>
                                <p:cTn id="841" presetID="1" presetClass="entr" presetSubtype="0" fill="hold" grpId="0" nodeType="withEffect">
                                  <p:stCondLst>
                                    <p:cond delay="0"/>
                                  </p:stCondLst>
                                  <p:childTnLst>
                                    <p:set>
                                      <p:cBhvr>
                                        <p:cTn id="842" dur="1" fill="hold">
                                          <p:stCondLst>
                                            <p:cond delay="0"/>
                                          </p:stCondLst>
                                        </p:cTn>
                                        <p:tgtEl>
                                          <p:spTgt spid="84"/>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83"/>
                                        </p:tgtEl>
                                        <p:attrNameLst>
                                          <p:attrName>style.visibility</p:attrName>
                                        </p:attrNameLst>
                                      </p:cBhvr>
                                      <p:to>
                                        <p:strVal val="visible"/>
                                      </p:to>
                                    </p:set>
                                  </p:childTnLst>
                                </p:cTn>
                              </p:par>
                            </p:childTnLst>
                          </p:cTn>
                        </p:par>
                      </p:childTnLst>
                    </p:cTn>
                  </p:par>
                </p:childTnLst>
              </p:cTn>
              <p:nextCondLst>
                <p:cond evt="onClick" delay="0">
                  <p:tgtEl>
                    <p:spTgt spid="81"/>
                  </p:tgtEl>
                </p:cond>
              </p:nextCondLst>
            </p:seq>
            <p:seq concurrent="1" nextAc="seek">
              <p:cTn id="845" restart="whenNotActive" fill="hold" evtFilter="cancelBubble" nodeType="interactiveSeq">
                <p:stCondLst>
                  <p:cond evt="onClick" delay="0">
                    <p:tgtEl>
                      <p:spTgt spid="84"/>
                    </p:tgtEl>
                  </p:cond>
                </p:stCondLst>
                <p:endSync evt="end" delay="0">
                  <p:rtn val="all"/>
                </p:endSync>
                <p:childTnLst>
                  <p:par>
                    <p:cTn id="846" fill="hold">
                      <p:stCondLst>
                        <p:cond delay="0"/>
                      </p:stCondLst>
                      <p:childTnLst>
                        <p:par>
                          <p:cTn id="847" fill="hold">
                            <p:stCondLst>
                              <p:cond delay="0"/>
                            </p:stCondLst>
                            <p:childTnLst>
                              <p:par>
                                <p:cTn id="848" presetID="1" presetClass="exit" presetSubtype="0" fill="hold" grpId="1" nodeType="withEffect">
                                  <p:stCondLst>
                                    <p:cond delay="0"/>
                                  </p:stCondLst>
                                  <p:childTnLst>
                                    <p:set>
                                      <p:cBhvr>
                                        <p:cTn id="849" dur="1" fill="hold">
                                          <p:stCondLst>
                                            <p:cond delay="0"/>
                                          </p:stCondLst>
                                        </p:cTn>
                                        <p:tgtEl>
                                          <p:spTgt spid="84"/>
                                        </p:tgtEl>
                                        <p:attrNameLst>
                                          <p:attrName>style.visibility</p:attrName>
                                        </p:attrNameLst>
                                      </p:cBhvr>
                                      <p:to>
                                        <p:strVal val="hidden"/>
                                      </p:to>
                                    </p:set>
                                  </p:childTnLst>
                                </p:cTn>
                              </p:par>
                              <p:par>
                                <p:cTn id="850" presetID="1" presetClass="exit" presetSubtype="0" fill="hold" grpId="1" nodeType="withEffect">
                                  <p:stCondLst>
                                    <p:cond delay="0"/>
                                  </p:stCondLst>
                                  <p:childTnLst>
                                    <p:set>
                                      <p:cBhvr>
                                        <p:cTn id="851" dur="1" fill="hold">
                                          <p:stCondLst>
                                            <p:cond delay="0"/>
                                          </p:stCondLst>
                                        </p:cTn>
                                        <p:tgtEl>
                                          <p:spTgt spid="83"/>
                                        </p:tgtEl>
                                        <p:attrNameLst>
                                          <p:attrName>style.visibility</p:attrName>
                                        </p:attrNameLst>
                                      </p:cBhvr>
                                      <p:to>
                                        <p:strVal val="hidden"/>
                                      </p:to>
                                    </p:set>
                                  </p:childTnLst>
                                </p:cTn>
                              </p:par>
                              <p:par>
                                <p:cTn id="852" presetID="1" presetClass="entr" presetSubtype="0" fill="hold" grpId="0" nodeType="withEffect">
                                  <p:stCondLst>
                                    <p:cond delay="0"/>
                                  </p:stCondLst>
                                  <p:childTnLst>
                                    <p:set>
                                      <p:cBhvr>
                                        <p:cTn id="853" dur="1" fill="hold">
                                          <p:stCondLst>
                                            <p:cond delay="0"/>
                                          </p:stCondLst>
                                        </p:cTn>
                                        <p:tgtEl>
                                          <p:spTgt spid="82"/>
                                        </p:tgtEl>
                                        <p:attrNameLst>
                                          <p:attrName>style.visibility</p:attrName>
                                        </p:attrNameLst>
                                      </p:cBhvr>
                                      <p:to>
                                        <p:strVal val="visible"/>
                                      </p:to>
                                    </p:set>
                                  </p:childTnLst>
                                </p:cTn>
                              </p:par>
                              <p:par>
                                <p:cTn id="854" presetID="1" presetClass="entr" presetSubtype="0" fill="hold" grpId="0" nodeType="withEffect">
                                  <p:stCondLst>
                                    <p:cond delay="0"/>
                                  </p:stCondLst>
                                  <p:childTnLst>
                                    <p:set>
                                      <p:cBhvr>
                                        <p:cTn id="855"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84"/>
                  </p:tgtEl>
                </p:cond>
              </p:nextCondLst>
            </p:seq>
            <p:seq concurrent="1" nextAc="seek">
              <p:cTn id="856" restart="whenNotActive" fill="hold" evtFilter="cancelBubble" nodeType="interactiveSeq">
                <p:stCondLst>
                  <p:cond evt="onClick" delay="0">
                    <p:tgtEl>
                      <p:spTgt spid="83"/>
                    </p:tgtEl>
                  </p:cond>
                </p:stCondLst>
                <p:endSync evt="end" delay="0">
                  <p:rtn val="all"/>
                </p:endSync>
                <p:childTnLst>
                  <p:par>
                    <p:cTn id="857" fill="hold">
                      <p:stCondLst>
                        <p:cond delay="0"/>
                      </p:stCondLst>
                      <p:childTnLst>
                        <p:par>
                          <p:cTn id="858" fill="hold">
                            <p:stCondLst>
                              <p:cond delay="0"/>
                            </p:stCondLst>
                            <p:childTnLst>
                              <p:par>
                                <p:cTn id="859" presetID="1" presetClass="exit" presetSubtype="0" fill="hold" grpId="2" nodeType="withEffect">
                                  <p:stCondLst>
                                    <p:cond delay="0"/>
                                  </p:stCondLst>
                                  <p:childTnLst>
                                    <p:set>
                                      <p:cBhvr>
                                        <p:cTn id="860" dur="1" fill="hold">
                                          <p:stCondLst>
                                            <p:cond delay="0"/>
                                          </p:stCondLst>
                                        </p:cTn>
                                        <p:tgtEl>
                                          <p:spTgt spid="83"/>
                                        </p:tgtEl>
                                        <p:attrNameLst>
                                          <p:attrName>style.visibility</p:attrName>
                                        </p:attrNameLst>
                                      </p:cBhvr>
                                      <p:to>
                                        <p:strVal val="hidden"/>
                                      </p:to>
                                    </p:set>
                                  </p:childTnLst>
                                </p:cTn>
                              </p:par>
                              <p:par>
                                <p:cTn id="861" presetID="1" presetClass="exit" presetSubtype="0" fill="hold" grpId="2" nodeType="withEffect">
                                  <p:stCondLst>
                                    <p:cond delay="0"/>
                                  </p:stCondLst>
                                  <p:childTnLst>
                                    <p:set>
                                      <p:cBhvr>
                                        <p:cTn id="862" dur="1" fill="hold">
                                          <p:stCondLst>
                                            <p:cond delay="0"/>
                                          </p:stCondLst>
                                        </p:cTn>
                                        <p:tgtEl>
                                          <p:spTgt spid="84"/>
                                        </p:tgtEl>
                                        <p:attrNameLst>
                                          <p:attrName>style.visibility</p:attrName>
                                        </p:attrNameLst>
                                      </p:cBhvr>
                                      <p:to>
                                        <p:strVal val="hidden"/>
                                      </p:to>
                                    </p:set>
                                  </p:childTnLst>
                                </p:cTn>
                              </p:par>
                              <p:par>
                                <p:cTn id="863" presetID="1" presetClass="entr" presetSubtype="0" fill="hold" grpId="3" nodeType="withEffect">
                                  <p:stCondLst>
                                    <p:cond delay="0"/>
                                  </p:stCondLst>
                                  <p:childTnLst>
                                    <p:set>
                                      <p:cBhvr>
                                        <p:cTn id="864" dur="1" fill="hold">
                                          <p:stCondLst>
                                            <p:cond delay="0"/>
                                          </p:stCondLst>
                                        </p:cTn>
                                        <p:tgtEl>
                                          <p:spTgt spid="86"/>
                                        </p:tgtEl>
                                        <p:attrNameLst>
                                          <p:attrName>style.visibility</p:attrName>
                                        </p:attrNameLst>
                                      </p:cBhvr>
                                      <p:to>
                                        <p:strVal val="visible"/>
                                      </p:to>
                                    </p:set>
                                  </p:childTnLst>
                                </p:cTn>
                              </p:par>
                              <p:par>
                                <p:cTn id="865" presetID="1" presetClass="entr" presetSubtype="0" fill="hold" grpId="3" nodeType="withEffect">
                                  <p:stCondLst>
                                    <p:cond delay="0"/>
                                  </p:stCondLst>
                                  <p:childTnLst>
                                    <p:set>
                                      <p:cBhvr>
                                        <p:cTn id="86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3"/>
                  </p:tgtEl>
                </p:cond>
              </p:nextCondLst>
            </p:seq>
            <p:seq concurrent="1" nextAc="seek">
              <p:cTn id="867" restart="whenNotActive" fill="hold" evtFilter="cancelBubble" nodeType="interactiveSeq">
                <p:stCondLst>
                  <p:cond evt="onClick" delay="0">
                    <p:tgtEl>
                      <p:spTgt spid="86"/>
                    </p:tgtEl>
                  </p:cond>
                </p:stCondLst>
                <p:endSync evt="end" delay="0">
                  <p:rtn val="all"/>
                </p:endSync>
                <p:childTnLst>
                  <p:par>
                    <p:cTn id="868" fill="hold">
                      <p:stCondLst>
                        <p:cond delay="0"/>
                      </p:stCondLst>
                      <p:childTnLst>
                        <p:par>
                          <p:cTn id="869" fill="hold">
                            <p:stCondLst>
                              <p:cond delay="0"/>
                            </p:stCondLst>
                            <p:childTnLst>
                              <p:par>
                                <p:cTn id="870" presetID="1" presetClass="exit" presetSubtype="0" fill="hold" grpId="1" nodeType="withEffect">
                                  <p:stCondLst>
                                    <p:cond delay="0"/>
                                  </p:stCondLst>
                                  <p:childTnLst>
                                    <p:set>
                                      <p:cBhvr>
                                        <p:cTn id="871" dur="1" fill="hold">
                                          <p:stCondLst>
                                            <p:cond delay="0"/>
                                          </p:stCondLst>
                                        </p:cTn>
                                        <p:tgtEl>
                                          <p:spTgt spid="86"/>
                                        </p:tgtEl>
                                        <p:attrNameLst>
                                          <p:attrName>style.visibility</p:attrName>
                                        </p:attrNameLst>
                                      </p:cBhvr>
                                      <p:to>
                                        <p:strVal val="hidden"/>
                                      </p:to>
                                    </p:set>
                                  </p:childTnLst>
                                </p:cTn>
                              </p:par>
                              <p:par>
                                <p:cTn id="872" presetID="1" presetClass="exit" presetSubtype="0" fill="hold" grpId="1" nodeType="withEffect">
                                  <p:stCondLst>
                                    <p:cond delay="0"/>
                                  </p:stCondLst>
                                  <p:childTnLst>
                                    <p:set>
                                      <p:cBhvr>
                                        <p:cTn id="873" dur="1" fill="hold">
                                          <p:stCondLst>
                                            <p:cond delay="0"/>
                                          </p:stCondLst>
                                        </p:cTn>
                                        <p:tgtEl>
                                          <p:spTgt spid="85"/>
                                        </p:tgtEl>
                                        <p:attrNameLst>
                                          <p:attrName>style.visibility</p:attrName>
                                        </p:attrNameLst>
                                      </p:cBhvr>
                                      <p:to>
                                        <p:strVal val="hidden"/>
                                      </p:to>
                                    </p:set>
                                  </p:childTnLst>
                                </p:cTn>
                              </p:par>
                              <p:par>
                                <p:cTn id="874" presetID="1" presetClass="entr" presetSubtype="0" fill="hold" grpId="3" nodeType="withEffect">
                                  <p:stCondLst>
                                    <p:cond delay="0"/>
                                  </p:stCondLst>
                                  <p:childTnLst>
                                    <p:set>
                                      <p:cBhvr>
                                        <p:cTn id="875" dur="1" fill="hold">
                                          <p:stCondLst>
                                            <p:cond delay="0"/>
                                          </p:stCondLst>
                                        </p:cTn>
                                        <p:tgtEl>
                                          <p:spTgt spid="84"/>
                                        </p:tgtEl>
                                        <p:attrNameLst>
                                          <p:attrName>style.visibility</p:attrName>
                                        </p:attrNameLst>
                                      </p:cBhvr>
                                      <p:to>
                                        <p:strVal val="visible"/>
                                      </p:to>
                                    </p:set>
                                  </p:childTnLst>
                                </p:cTn>
                              </p:par>
                              <p:par>
                                <p:cTn id="876" presetID="1" presetClass="entr" presetSubtype="0" fill="hold" grpId="3" nodeType="withEffect">
                                  <p:stCondLst>
                                    <p:cond delay="0"/>
                                  </p:stCondLst>
                                  <p:childTnLst>
                                    <p:set>
                                      <p:cBhvr>
                                        <p:cTn id="877" dur="1" fill="hold">
                                          <p:stCondLst>
                                            <p:cond delay="0"/>
                                          </p:stCondLst>
                                        </p:cTn>
                                        <p:tgtEl>
                                          <p:spTgt spid="83"/>
                                        </p:tgtEl>
                                        <p:attrNameLst>
                                          <p:attrName>style.visibility</p:attrName>
                                        </p:attrNameLst>
                                      </p:cBhvr>
                                      <p:to>
                                        <p:strVal val="visible"/>
                                      </p:to>
                                    </p:set>
                                  </p:childTnLst>
                                </p:cTn>
                              </p:par>
                            </p:childTnLst>
                          </p:cTn>
                        </p:par>
                      </p:childTnLst>
                    </p:cTn>
                  </p:par>
                </p:childTnLst>
              </p:cTn>
              <p:nextCondLst>
                <p:cond evt="onClick" delay="0">
                  <p:tgtEl>
                    <p:spTgt spid="86"/>
                  </p:tgtEl>
                </p:cond>
              </p:nextCondLst>
            </p:seq>
            <p:seq concurrent="1" nextAc="seek">
              <p:cTn id="878" restart="whenNotActive" fill="hold" evtFilter="cancelBubble" nodeType="interactiveSeq">
                <p:stCondLst>
                  <p:cond evt="onClick" delay="0">
                    <p:tgtEl>
                      <p:spTgt spid="85"/>
                    </p:tgtEl>
                  </p:cond>
                </p:stCondLst>
                <p:endSync evt="end" delay="0">
                  <p:rtn val="all"/>
                </p:endSync>
                <p:childTnLst>
                  <p:par>
                    <p:cTn id="879" fill="hold">
                      <p:stCondLst>
                        <p:cond delay="0"/>
                      </p:stCondLst>
                      <p:childTnLst>
                        <p:par>
                          <p:cTn id="880" fill="hold">
                            <p:stCondLst>
                              <p:cond delay="0"/>
                            </p:stCondLst>
                            <p:childTnLst>
                              <p:par>
                                <p:cTn id="881" presetID="1" presetClass="exit" presetSubtype="0" fill="hold" grpId="2" nodeType="withEffect">
                                  <p:stCondLst>
                                    <p:cond delay="0"/>
                                  </p:stCondLst>
                                  <p:childTnLst>
                                    <p:set>
                                      <p:cBhvr>
                                        <p:cTn id="882" dur="1" fill="hold">
                                          <p:stCondLst>
                                            <p:cond delay="0"/>
                                          </p:stCondLst>
                                        </p:cTn>
                                        <p:tgtEl>
                                          <p:spTgt spid="85"/>
                                        </p:tgtEl>
                                        <p:attrNameLst>
                                          <p:attrName>style.visibility</p:attrName>
                                        </p:attrNameLst>
                                      </p:cBhvr>
                                      <p:to>
                                        <p:strVal val="hidden"/>
                                      </p:to>
                                    </p:set>
                                  </p:childTnLst>
                                </p:cTn>
                              </p:par>
                              <p:par>
                                <p:cTn id="883" presetID="1" presetClass="exit" presetSubtype="0" fill="hold" grpId="2" nodeType="withEffect">
                                  <p:stCondLst>
                                    <p:cond delay="0"/>
                                  </p:stCondLst>
                                  <p:childTnLst>
                                    <p:set>
                                      <p:cBhvr>
                                        <p:cTn id="884" dur="1" fill="hold">
                                          <p:stCondLst>
                                            <p:cond delay="0"/>
                                          </p:stCondLst>
                                        </p:cTn>
                                        <p:tgtEl>
                                          <p:spTgt spid="86"/>
                                        </p:tgtEl>
                                        <p:attrNameLst>
                                          <p:attrName>style.visibility</p:attrName>
                                        </p:attrNameLst>
                                      </p:cBhvr>
                                      <p:to>
                                        <p:strVal val="hidden"/>
                                      </p:to>
                                    </p:set>
                                  </p:childTnLst>
                                </p:cTn>
                              </p:par>
                              <p:par>
                                <p:cTn id="885" presetID="1" presetClass="entr" presetSubtype="0" fill="hold" grpId="0" nodeType="withEffect">
                                  <p:stCondLst>
                                    <p:cond delay="0"/>
                                  </p:stCondLst>
                                  <p:childTnLst>
                                    <p:set>
                                      <p:cBhvr>
                                        <p:cTn id="886" dur="1" fill="hold">
                                          <p:stCondLst>
                                            <p:cond delay="0"/>
                                          </p:stCondLst>
                                        </p:cTn>
                                        <p:tgtEl>
                                          <p:spTgt spid="87"/>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889" restart="whenNotActive" fill="hold" evtFilter="cancelBubble" nodeType="interactiveSeq">
                <p:stCondLst>
                  <p:cond evt="onClick" delay="0">
                    <p:tgtEl>
                      <p:spTgt spid="88"/>
                    </p:tgtEl>
                  </p:cond>
                </p:stCondLst>
                <p:endSync evt="end" delay="0">
                  <p:rtn val="all"/>
                </p:endSync>
                <p:childTnLst>
                  <p:par>
                    <p:cTn id="890" fill="hold">
                      <p:stCondLst>
                        <p:cond delay="0"/>
                      </p:stCondLst>
                      <p:childTnLst>
                        <p:par>
                          <p:cTn id="891" fill="hold">
                            <p:stCondLst>
                              <p:cond delay="0"/>
                            </p:stCondLst>
                            <p:childTnLst>
                              <p:par>
                                <p:cTn id="892" presetID="1" presetClass="exit" presetSubtype="0" fill="hold" grpId="1" nodeType="withEffect">
                                  <p:stCondLst>
                                    <p:cond delay="0"/>
                                  </p:stCondLst>
                                  <p:childTnLst>
                                    <p:set>
                                      <p:cBhvr>
                                        <p:cTn id="893" dur="1" fill="hold">
                                          <p:stCondLst>
                                            <p:cond delay="0"/>
                                          </p:stCondLst>
                                        </p:cTn>
                                        <p:tgtEl>
                                          <p:spTgt spid="87"/>
                                        </p:tgtEl>
                                        <p:attrNameLst>
                                          <p:attrName>style.visibility</p:attrName>
                                        </p:attrNameLst>
                                      </p:cBhvr>
                                      <p:to>
                                        <p:strVal val="hidden"/>
                                      </p:to>
                                    </p:set>
                                  </p:childTnLst>
                                </p:cTn>
                              </p:par>
                              <p:par>
                                <p:cTn id="894" presetID="1" presetClass="exit" presetSubtype="0" fill="hold" grpId="1" nodeType="withEffect">
                                  <p:stCondLst>
                                    <p:cond delay="0"/>
                                  </p:stCondLst>
                                  <p:childTnLst>
                                    <p:set>
                                      <p:cBhvr>
                                        <p:cTn id="895" dur="1" fill="hold">
                                          <p:stCondLst>
                                            <p:cond delay="0"/>
                                          </p:stCondLst>
                                        </p:cTn>
                                        <p:tgtEl>
                                          <p:spTgt spid="88"/>
                                        </p:tgtEl>
                                        <p:attrNameLst>
                                          <p:attrName>style.visibility</p:attrName>
                                        </p:attrNameLst>
                                      </p:cBhvr>
                                      <p:to>
                                        <p:strVal val="hidden"/>
                                      </p:to>
                                    </p:set>
                                  </p:childTnLst>
                                </p:cTn>
                              </p:par>
                              <p:par>
                                <p:cTn id="896" presetID="1" presetClass="entr" presetSubtype="0" fill="hold" grpId="0" nodeType="withEffect">
                                  <p:stCondLst>
                                    <p:cond delay="0"/>
                                  </p:stCondLst>
                                  <p:childTnLst>
                                    <p:set>
                                      <p:cBhvr>
                                        <p:cTn id="897" dur="1" fill="hold">
                                          <p:stCondLst>
                                            <p:cond delay="0"/>
                                          </p:stCondLst>
                                        </p:cTn>
                                        <p:tgtEl>
                                          <p:spTgt spid="86"/>
                                        </p:tgtEl>
                                        <p:attrNameLst>
                                          <p:attrName>style.visibility</p:attrName>
                                        </p:attrNameLst>
                                      </p:cBhvr>
                                      <p:to>
                                        <p:strVal val="visible"/>
                                      </p:to>
                                    </p:set>
                                  </p:childTnLst>
                                </p:cTn>
                              </p:par>
                              <p:par>
                                <p:cTn id="898" presetID="1" presetClass="entr" presetSubtype="0" fill="hold" grpId="0" nodeType="withEffect">
                                  <p:stCondLst>
                                    <p:cond delay="0"/>
                                  </p:stCondLst>
                                  <p:childTnLst>
                                    <p:set>
                                      <p:cBhvr>
                                        <p:cTn id="899"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900" restart="whenNotActive" fill="hold" evtFilter="cancelBubble" nodeType="interactiveSeq">
                <p:stCondLst>
                  <p:cond evt="onClick" delay="0">
                    <p:tgtEl>
                      <p:spTgt spid="87"/>
                    </p:tgtEl>
                  </p:cond>
                </p:stCondLst>
                <p:endSync evt="end" delay="0">
                  <p:rtn val="all"/>
                </p:endSync>
                <p:childTnLst>
                  <p:par>
                    <p:cTn id="901" fill="hold">
                      <p:stCondLst>
                        <p:cond delay="0"/>
                      </p:stCondLst>
                      <p:childTnLst>
                        <p:par>
                          <p:cTn id="902" fill="hold">
                            <p:stCondLst>
                              <p:cond delay="0"/>
                            </p:stCondLst>
                            <p:childTnLst>
                              <p:par>
                                <p:cTn id="903" presetID="1" presetClass="exit" presetSubtype="0" fill="hold" grpId="2" nodeType="withEffect">
                                  <p:stCondLst>
                                    <p:cond delay="0"/>
                                  </p:stCondLst>
                                  <p:childTnLst>
                                    <p:set>
                                      <p:cBhvr>
                                        <p:cTn id="904" dur="1" fill="hold">
                                          <p:stCondLst>
                                            <p:cond delay="0"/>
                                          </p:stCondLst>
                                        </p:cTn>
                                        <p:tgtEl>
                                          <p:spTgt spid="87"/>
                                        </p:tgtEl>
                                        <p:attrNameLst>
                                          <p:attrName>style.visibility</p:attrName>
                                        </p:attrNameLst>
                                      </p:cBhvr>
                                      <p:to>
                                        <p:strVal val="hidden"/>
                                      </p:to>
                                    </p:set>
                                  </p:childTnLst>
                                </p:cTn>
                              </p:par>
                              <p:par>
                                <p:cTn id="905" presetID="1" presetClass="exit" presetSubtype="0" fill="hold" grpId="3" nodeType="withEffect">
                                  <p:stCondLst>
                                    <p:cond delay="0"/>
                                  </p:stCondLst>
                                  <p:childTnLst>
                                    <p:set>
                                      <p:cBhvr>
                                        <p:cTn id="906" dur="1" fill="hold">
                                          <p:stCondLst>
                                            <p:cond delay="0"/>
                                          </p:stCondLst>
                                        </p:cTn>
                                        <p:tgtEl>
                                          <p:spTgt spid="88"/>
                                        </p:tgtEl>
                                        <p:attrNameLst>
                                          <p:attrName>style.visibility</p:attrName>
                                        </p:attrNameLst>
                                      </p:cBhvr>
                                      <p:to>
                                        <p:strVal val="hidden"/>
                                      </p:to>
                                    </p:set>
                                  </p:childTnLst>
                                </p:cTn>
                              </p:par>
                              <p:par>
                                <p:cTn id="907" presetID="1" presetClass="entr" presetSubtype="0" fill="hold" grpId="0" nodeType="withEffect">
                                  <p:stCondLst>
                                    <p:cond delay="0"/>
                                  </p:stCondLst>
                                  <p:childTnLst>
                                    <p:set>
                                      <p:cBhvr>
                                        <p:cTn id="908" dur="1" fill="hold">
                                          <p:stCondLst>
                                            <p:cond delay="0"/>
                                          </p:stCondLst>
                                        </p:cTn>
                                        <p:tgtEl>
                                          <p:spTgt spid="90"/>
                                        </p:tgtEl>
                                        <p:attrNameLst>
                                          <p:attrName>style.visibility</p:attrName>
                                        </p:attrNameLst>
                                      </p:cBhvr>
                                      <p:to>
                                        <p:strVal val="visible"/>
                                      </p:to>
                                    </p:set>
                                  </p:childTnLst>
                                </p:cTn>
                              </p:par>
                              <p:par>
                                <p:cTn id="909" presetID="1" presetClass="entr" presetSubtype="0" fill="hold" grpId="0" nodeType="withEffect">
                                  <p:stCondLst>
                                    <p:cond delay="0"/>
                                  </p:stCondLst>
                                  <p:childTnLst>
                                    <p:set>
                                      <p:cBhvr>
                                        <p:cTn id="910"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911" restart="whenNotActive" fill="hold" evtFilter="cancelBubble" nodeType="interactiveSeq">
                <p:stCondLst>
                  <p:cond evt="onClick" delay="0">
                    <p:tgtEl>
                      <p:spTgt spid="90"/>
                    </p:tgtEl>
                  </p:cond>
                </p:stCondLst>
                <p:endSync evt="end" delay="0">
                  <p:rtn val="all"/>
                </p:endSync>
                <p:childTnLst>
                  <p:par>
                    <p:cTn id="912" fill="hold">
                      <p:stCondLst>
                        <p:cond delay="0"/>
                      </p:stCondLst>
                      <p:childTnLst>
                        <p:par>
                          <p:cTn id="913" fill="hold">
                            <p:stCondLst>
                              <p:cond delay="0"/>
                            </p:stCondLst>
                            <p:childTnLst>
                              <p:par>
                                <p:cTn id="914" presetID="1" presetClass="exit" presetSubtype="0" fill="hold" grpId="1" nodeType="withEffect">
                                  <p:stCondLst>
                                    <p:cond delay="0"/>
                                  </p:stCondLst>
                                  <p:childTnLst>
                                    <p:set>
                                      <p:cBhvr>
                                        <p:cTn id="915" dur="1" fill="hold">
                                          <p:stCondLst>
                                            <p:cond delay="0"/>
                                          </p:stCondLst>
                                        </p:cTn>
                                        <p:tgtEl>
                                          <p:spTgt spid="90"/>
                                        </p:tgtEl>
                                        <p:attrNameLst>
                                          <p:attrName>style.visibility</p:attrName>
                                        </p:attrNameLst>
                                      </p:cBhvr>
                                      <p:to>
                                        <p:strVal val="hidden"/>
                                      </p:to>
                                    </p:set>
                                  </p:childTnLst>
                                </p:cTn>
                              </p:par>
                              <p:par>
                                <p:cTn id="916" presetID="1" presetClass="exit" presetSubtype="0" fill="hold" grpId="1" nodeType="withEffect">
                                  <p:stCondLst>
                                    <p:cond delay="0"/>
                                  </p:stCondLst>
                                  <p:childTnLst>
                                    <p:set>
                                      <p:cBhvr>
                                        <p:cTn id="917" dur="1" fill="hold">
                                          <p:stCondLst>
                                            <p:cond delay="0"/>
                                          </p:stCondLst>
                                        </p:cTn>
                                        <p:tgtEl>
                                          <p:spTgt spid="89"/>
                                        </p:tgtEl>
                                        <p:attrNameLst>
                                          <p:attrName>style.visibility</p:attrName>
                                        </p:attrNameLst>
                                      </p:cBhvr>
                                      <p:to>
                                        <p:strVal val="hidden"/>
                                      </p:to>
                                    </p:set>
                                  </p:childTnLst>
                                </p:cTn>
                              </p:par>
                              <p:par>
                                <p:cTn id="918" presetID="1" presetClass="entr" presetSubtype="0" fill="hold" grpId="3" nodeType="withEffect">
                                  <p:stCondLst>
                                    <p:cond delay="0"/>
                                  </p:stCondLst>
                                  <p:childTnLst>
                                    <p:set>
                                      <p:cBhvr>
                                        <p:cTn id="919" dur="1" fill="hold">
                                          <p:stCondLst>
                                            <p:cond delay="0"/>
                                          </p:stCondLst>
                                        </p:cTn>
                                        <p:tgtEl>
                                          <p:spTgt spid="87"/>
                                        </p:tgtEl>
                                        <p:attrNameLst>
                                          <p:attrName>style.visibility</p:attrName>
                                        </p:attrNameLst>
                                      </p:cBhvr>
                                      <p:to>
                                        <p:strVal val="visible"/>
                                      </p:to>
                                    </p:set>
                                  </p:childTnLst>
                                </p:cTn>
                              </p:par>
                              <p:par>
                                <p:cTn id="920" presetID="1" presetClass="entr" presetSubtype="0" fill="hold" grpId="2" nodeType="withEffect">
                                  <p:stCondLst>
                                    <p:cond delay="0"/>
                                  </p:stCondLst>
                                  <p:childTnLst>
                                    <p:set>
                                      <p:cBhvr>
                                        <p:cTn id="921"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90"/>
                  </p:tgtEl>
                </p:cond>
              </p:nextCondLst>
            </p:seq>
            <p:seq concurrent="1" nextAc="seek">
              <p:cTn id="922" restart="whenNotActive" fill="hold" evtFilter="cancelBubble" nodeType="interactiveSeq">
                <p:stCondLst>
                  <p:cond evt="onClick" delay="0">
                    <p:tgtEl>
                      <p:spTgt spid="89"/>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2" nodeType="withEffect">
                                  <p:stCondLst>
                                    <p:cond delay="0"/>
                                  </p:stCondLst>
                                  <p:childTnLst>
                                    <p:set>
                                      <p:cBhvr>
                                        <p:cTn id="926" dur="1" fill="hold">
                                          <p:stCondLst>
                                            <p:cond delay="0"/>
                                          </p:stCondLst>
                                        </p:cTn>
                                        <p:tgtEl>
                                          <p:spTgt spid="89"/>
                                        </p:tgtEl>
                                        <p:attrNameLst>
                                          <p:attrName>style.visibility</p:attrName>
                                        </p:attrNameLst>
                                      </p:cBhvr>
                                      <p:to>
                                        <p:strVal val="hidden"/>
                                      </p:to>
                                    </p:set>
                                  </p:childTnLst>
                                </p:cTn>
                              </p:par>
                              <p:par>
                                <p:cTn id="927" presetID="1" presetClass="exit" presetSubtype="0" fill="hold" grpId="2" nodeType="withEffect">
                                  <p:stCondLst>
                                    <p:cond delay="0"/>
                                  </p:stCondLst>
                                  <p:childTnLst>
                                    <p:set>
                                      <p:cBhvr>
                                        <p:cTn id="928" dur="1" fill="hold">
                                          <p:stCondLst>
                                            <p:cond delay="0"/>
                                          </p:stCondLst>
                                        </p:cTn>
                                        <p:tgtEl>
                                          <p:spTgt spid="90"/>
                                        </p:tgtEl>
                                        <p:attrNameLst>
                                          <p:attrName>style.visibility</p:attrName>
                                        </p:attrNameLst>
                                      </p:cBhvr>
                                      <p:to>
                                        <p:strVal val="hidden"/>
                                      </p:to>
                                    </p:set>
                                  </p:childTnLst>
                                </p:cTn>
                              </p:par>
                              <p:par>
                                <p:cTn id="929" presetID="1" presetClass="entr" presetSubtype="0" fill="hold" grpId="3" nodeType="withEffect">
                                  <p:stCondLst>
                                    <p:cond delay="0"/>
                                  </p:stCondLst>
                                  <p:childTnLst>
                                    <p:set>
                                      <p:cBhvr>
                                        <p:cTn id="930" dur="1" fill="hold">
                                          <p:stCondLst>
                                            <p:cond delay="0"/>
                                          </p:stCondLst>
                                        </p:cTn>
                                        <p:tgtEl>
                                          <p:spTgt spid="92"/>
                                        </p:tgtEl>
                                        <p:attrNameLst>
                                          <p:attrName>style.visibility</p:attrName>
                                        </p:attrNameLst>
                                      </p:cBhvr>
                                      <p:to>
                                        <p:strVal val="visible"/>
                                      </p:to>
                                    </p:set>
                                  </p:childTnLst>
                                </p:cTn>
                              </p:par>
                              <p:par>
                                <p:cTn id="931" presetID="1" presetClass="entr" presetSubtype="0" fill="hold" grpId="3" nodeType="withEffect">
                                  <p:stCondLst>
                                    <p:cond delay="0"/>
                                  </p:stCondLst>
                                  <p:childTnLst>
                                    <p:set>
                                      <p:cBhvr>
                                        <p:cTn id="932"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89"/>
                  </p:tgtEl>
                </p:cond>
              </p:nextCondLst>
            </p:seq>
            <p:seq concurrent="1" nextAc="seek">
              <p:cTn id="933" restart="whenNotActive" fill="hold" evtFilter="cancelBubble" nodeType="interactiveSeq">
                <p:stCondLst>
                  <p:cond evt="onClick" delay="0">
                    <p:tgtEl>
                      <p:spTgt spid="92"/>
                    </p:tgtEl>
                  </p:cond>
                </p:stCondLst>
                <p:endSync evt="end" delay="0">
                  <p:rtn val="all"/>
                </p:endSync>
                <p:childTnLst>
                  <p:par>
                    <p:cTn id="934" fill="hold">
                      <p:stCondLst>
                        <p:cond delay="0"/>
                      </p:stCondLst>
                      <p:childTnLst>
                        <p:par>
                          <p:cTn id="935" fill="hold">
                            <p:stCondLst>
                              <p:cond delay="0"/>
                            </p:stCondLst>
                            <p:childTnLst>
                              <p:par>
                                <p:cTn id="936" presetID="1" presetClass="exit" presetSubtype="0" fill="hold" grpId="1" nodeType="withEffect">
                                  <p:stCondLst>
                                    <p:cond delay="0"/>
                                  </p:stCondLst>
                                  <p:childTnLst>
                                    <p:set>
                                      <p:cBhvr>
                                        <p:cTn id="937" dur="1" fill="hold">
                                          <p:stCondLst>
                                            <p:cond delay="0"/>
                                          </p:stCondLst>
                                        </p:cTn>
                                        <p:tgtEl>
                                          <p:spTgt spid="92"/>
                                        </p:tgtEl>
                                        <p:attrNameLst>
                                          <p:attrName>style.visibility</p:attrName>
                                        </p:attrNameLst>
                                      </p:cBhvr>
                                      <p:to>
                                        <p:strVal val="hidden"/>
                                      </p:to>
                                    </p:set>
                                  </p:childTnLst>
                                </p:cTn>
                              </p:par>
                              <p:par>
                                <p:cTn id="938" presetID="1" presetClass="exit" presetSubtype="0" fill="hold" grpId="1" nodeType="withEffect">
                                  <p:stCondLst>
                                    <p:cond delay="0"/>
                                  </p:stCondLst>
                                  <p:childTnLst>
                                    <p:set>
                                      <p:cBhvr>
                                        <p:cTn id="939" dur="1" fill="hold">
                                          <p:stCondLst>
                                            <p:cond delay="0"/>
                                          </p:stCondLst>
                                        </p:cTn>
                                        <p:tgtEl>
                                          <p:spTgt spid="91"/>
                                        </p:tgtEl>
                                        <p:attrNameLst>
                                          <p:attrName>style.visibility</p:attrName>
                                        </p:attrNameLst>
                                      </p:cBhvr>
                                      <p:to>
                                        <p:strVal val="hidden"/>
                                      </p:to>
                                    </p:set>
                                  </p:childTnLst>
                                </p:cTn>
                              </p:par>
                              <p:par>
                                <p:cTn id="940" presetID="1" presetClass="entr" presetSubtype="0" fill="hold" grpId="3" nodeType="withEffect">
                                  <p:stCondLst>
                                    <p:cond delay="0"/>
                                  </p:stCondLst>
                                  <p:childTnLst>
                                    <p:set>
                                      <p:cBhvr>
                                        <p:cTn id="941" dur="1" fill="hold">
                                          <p:stCondLst>
                                            <p:cond delay="0"/>
                                          </p:stCondLst>
                                        </p:cTn>
                                        <p:tgtEl>
                                          <p:spTgt spid="90"/>
                                        </p:tgtEl>
                                        <p:attrNameLst>
                                          <p:attrName>style.visibility</p:attrName>
                                        </p:attrNameLst>
                                      </p:cBhvr>
                                      <p:to>
                                        <p:strVal val="visible"/>
                                      </p:to>
                                    </p:set>
                                  </p:childTnLst>
                                </p:cTn>
                              </p:par>
                              <p:par>
                                <p:cTn id="942" presetID="1" presetClass="entr" presetSubtype="0" fill="hold" grpId="3" nodeType="withEffect">
                                  <p:stCondLst>
                                    <p:cond delay="0"/>
                                  </p:stCondLst>
                                  <p:childTnLst>
                                    <p:set>
                                      <p:cBhvr>
                                        <p:cTn id="943"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92"/>
                  </p:tgtEl>
                </p:cond>
              </p:nextCondLst>
            </p:seq>
            <p:seq concurrent="1" nextAc="seek">
              <p:cTn id="944" restart="whenNotActive" fill="hold" evtFilter="cancelBubble" nodeType="interactiveSeq">
                <p:stCondLst>
                  <p:cond evt="onClick" delay="0">
                    <p:tgtEl>
                      <p:spTgt spid="91"/>
                    </p:tgtEl>
                  </p:cond>
                </p:stCondLst>
                <p:endSync evt="end" delay="0">
                  <p:rtn val="all"/>
                </p:endSync>
                <p:childTnLst>
                  <p:par>
                    <p:cTn id="945" fill="hold">
                      <p:stCondLst>
                        <p:cond delay="0"/>
                      </p:stCondLst>
                      <p:childTnLst>
                        <p:par>
                          <p:cTn id="946" fill="hold">
                            <p:stCondLst>
                              <p:cond delay="0"/>
                            </p:stCondLst>
                            <p:childTnLst>
                              <p:par>
                                <p:cTn id="947" presetID="1" presetClass="exit" presetSubtype="0" fill="hold" grpId="2" nodeType="withEffect">
                                  <p:stCondLst>
                                    <p:cond delay="0"/>
                                  </p:stCondLst>
                                  <p:childTnLst>
                                    <p:set>
                                      <p:cBhvr>
                                        <p:cTn id="948" dur="1" fill="hold">
                                          <p:stCondLst>
                                            <p:cond delay="0"/>
                                          </p:stCondLst>
                                        </p:cTn>
                                        <p:tgtEl>
                                          <p:spTgt spid="91"/>
                                        </p:tgtEl>
                                        <p:attrNameLst>
                                          <p:attrName>style.visibility</p:attrName>
                                        </p:attrNameLst>
                                      </p:cBhvr>
                                      <p:to>
                                        <p:strVal val="hidden"/>
                                      </p:to>
                                    </p:set>
                                  </p:childTnLst>
                                </p:cTn>
                              </p:par>
                              <p:par>
                                <p:cTn id="949" presetID="1" presetClass="exit" presetSubtype="0" fill="hold" grpId="2" nodeType="withEffect">
                                  <p:stCondLst>
                                    <p:cond delay="0"/>
                                  </p:stCondLst>
                                  <p:childTnLst>
                                    <p:set>
                                      <p:cBhvr>
                                        <p:cTn id="950" dur="1" fill="hold">
                                          <p:stCondLst>
                                            <p:cond delay="0"/>
                                          </p:stCondLst>
                                        </p:cTn>
                                        <p:tgtEl>
                                          <p:spTgt spid="92"/>
                                        </p:tgtEl>
                                        <p:attrNameLst>
                                          <p:attrName>style.visibility</p:attrName>
                                        </p:attrNameLst>
                                      </p:cBhvr>
                                      <p:to>
                                        <p:strVal val="hidden"/>
                                      </p:to>
                                    </p:set>
                                  </p:childTnLst>
                                </p:cTn>
                              </p:par>
                              <p:par>
                                <p:cTn id="951" presetID="1" presetClass="entr" presetSubtype="0" fill="hold" grpId="3" nodeType="withEffect">
                                  <p:stCondLst>
                                    <p:cond delay="0"/>
                                  </p:stCondLst>
                                  <p:childTnLst>
                                    <p:set>
                                      <p:cBhvr>
                                        <p:cTn id="952" dur="1" fill="hold">
                                          <p:stCondLst>
                                            <p:cond delay="0"/>
                                          </p:stCondLst>
                                        </p:cTn>
                                        <p:tgtEl>
                                          <p:spTgt spid="94"/>
                                        </p:tgtEl>
                                        <p:attrNameLst>
                                          <p:attrName>style.visibility</p:attrName>
                                        </p:attrNameLst>
                                      </p:cBhvr>
                                      <p:to>
                                        <p:strVal val="visible"/>
                                      </p:to>
                                    </p:set>
                                  </p:childTnLst>
                                </p:cTn>
                              </p:par>
                              <p:par>
                                <p:cTn id="953" presetID="1" presetClass="entr" presetSubtype="0" fill="hold" grpId="3" nodeType="withEffect">
                                  <p:stCondLst>
                                    <p:cond delay="0"/>
                                  </p:stCondLst>
                                  <p:childTnLst>
                                    <p:set>
                                      <p:cBhvr>
                                        <p:cTn id="954"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1"/>
                  </p:tgtEl>
                </p:cond>
              </p:nextCondLst>
            </p:seq>
            <p:seq concurrent="1" nextAc="seek">
              <p:cTn id="955" restart="whenNotActive" fill="hold" evtFilter="cancelBubble" nodeType="interactiveSeq">
                <p:stCondLst>
                  <p:cond evt="onClick" delay="0">
                    <p:tgtEl>
                      <p:spTgt spid="94"/>
                    </p:tgtEl>
                  </p:cond>
                </p:stCondLst>
                <p:endSync evt="end" delay="0">
                  <p:rtn val="all"/>
                </p:endSync>
                <p:childTnLst>
                  <p:par>
                    <p:cTn id="956" fill="hold">
                      <p:stCondLst>
                        <p:cond delay="0"/>
                      </p:stCondLst>
                      <p:childTnLst>
                        <p:par>
                          <p:cTn id="957" fill="hold">
                            <p:stCondLst>
                              <p:cond delay="0"/>
                            </p:stCondLst>
                            <p:childTnLst>
                              <p:par>
                                <p:cTn id="958" presetID="1" presetClass="exit" presetSubtype="0" fill="hold" grpId="1" nodeType="withEffect">
                                  <p:stCondLst>
                                    <p:cond delay="0"/>
                                  </p:stCondLst>
                                  <p:childTnLst>
                                    <p:set>
                                      <p:cBhvr>
                                        <p:cTn id="959" dur="1" fill="hold">
                                          <p:stCondLst>
                                            <p:cond delay="0"/>
                                          </p:stCondLst>
                                        </p:cTn>
                                        <p:tgtEl>
                                          <p:spTgt spid="94"/>
                                        </p:tgtEl>
                                        <p:attrNameLst>
                                          <p:attrName>style.visibility</p:attrName>
                                        </p:attrNameLst>
                                      </p:cBhvr>
                                      <p:to>
                                        <p:strVal val="hidden"/>
                                      </p:to>
                                    </p:set>
                                  </p:childTnLst>
                                </p:cTn>
                              </p:par>
                              <p:par>
                                <p:cTn id="960" presetID="1" presetClass="exit" presetSubtype="0" fill="hold" grpId="1" nodeType="withEffect">
                                  <p:stCondLst>
                                    <p:cond delay="0"/>
                                  </p:stCondLst>
                                  <p:childTnLst>
                                    <p:set>
                                      <p:cBhvr>
                                        <p:cTn id="961" dur="1" fill="hold">
                                          <p:stCondLst>
                                            <p:cond delay="0"/>
                                          </p:stCondLst>
                                        </p:cTn>
                                        <p:tgtEl>
                                          <p:spTgt spid="93"/>
                                        </p:tgtEl>
                                        <p:attrNameLst>
                                          <p:attrName>style.visibility</p:attrName>
                                        </p:attrNameLst>
                                      </p:cBhvr>
                                      <p:to>
                                        <p:strVal val="hidden"/>
                                      </p:to>
                                    </p:set>
                                  </p:childTnLst>
                                </p:cTn>
                              </p:par>
                              <p:par>
                                <p:cTn id="962" presetID="1" presetClass="entr" presetSubtype="0" fill="hold" grpId="0" nodeType="withEffect">
                                  <p:stCondLst>
                                    <p:cond delay="0"/>
                                  </p:stCondLst>
                                  <p:childTnLst>
                                    <p:set>
                                      <p:cBhvr>
                                        <p:cTn id="963" dur="1" fill="hold">
                                          <p:stCondLst>
                                            <p:cond delay="0"/>
                                          </p:stCondLst>
                                        </p:cTn>
                                        <p:tgtEl>
                                          <p:spTgt spid="92"/>
                                        </p:tgtEl>
                                        <p:attrNameLst>
                                          <p:attrName>style.visibility</p:attrName>
                                        </p:attrNameLst>
                                      </p:cBhvr>
                                      <p:to>
                                        <p:strVal val="visible"/>
                                      </p:to>
                                    </p:set>
                                  </p:childTnLst>
                                </p:cTn>
                              </p:par>
                              <p:par>
                                <p:cTn id="964" presetID="1" presetClass="entr" presetSubtype="0" fill="hold" grpId="0" nodeType="withEffect">
                                  <p:stCondLst>
                                    <p:cond delay="0"/>
                                  </p:stCondLst>
                                  <p:childTnLst>
                                    <p:set>
                                      <p:cBhvr>
                                        <p:cTn id="965"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94"/>
                  </p:tgtEl>
                </p:cond>
              </p:nextCondLst>
            </p:seq>
            <p:seq concurrent="1" nextAc="seek">
              <p:cTn id="966" restart="whenNotActive" fill="hold" evtFilter="cancelBubble" nodeType="interactiveSeq">
                <p:stCondLst>
                  <p:cond evt="onClick" delay="0">
                    <p:tgtEl>
                      <p:spTgt spid="93"/>
                    </p:tgtEl>
                  </p:cond>
                </p:stCondLst>
                <p:endSync evt="end" delay="0">
                  <p:rtn val="all"/>
                </p:endSync>
                <p:childTnLst>
                  <p:par>
                    <p:cTn id="967" fill="hold">
                      <p:stCondLst>
                        <p:cond delay="0"/>
                      </p:stCondLst>
                      <p:childTnLst>
                        <p:par>
                          <p:cTn id="968" fill="hold">
                            <p:stCondLst>
                              <p:cond delay="0"/>
                            </p:stCondLst>
                            <p:childTnLst>
                              <p:par>
                                <p:cTn id="969" presetID="1" presetClass="exit" presetSubtype="0" fill="hold" grpId="2" nodeType="withEffect">
                                  <p:stCondLst>
                                    <p:cond delay="0"/>
                                  </p:stCondLst>
                                  <p:childTnLst>
                                    <p:set>
                                      <p:cBhvr>
                                        <p:cTn id="970" dur="1" fill="hold">
                                          <p:stCondLst>
                                            <p:cond delay="0"/>
                                          </p:stCondLst>
                                        </p:cTn>
                                        <p:tgtEl>
                                          <p:spTgt spid="93"/>
                                        </p:tgtEl>
                                        <p:attrNameLst>
                                          <p:attrName>style.visibility</p:attrName>
                                        </p:attrNameLst>
                                      </p:cBhvr>
                                      <p:to>
                                        <p:strVal val="hidden"/>
                                      </p:to>
                                    </p:set>
                                  </p:childTnLst>
                                </p:cTn>
                              </p:par>
                              <p:par>
                                <p:cTn id="971" presetID="1" presetClass="exit" presetSubtype="0" fill="hold" grpId="2" nodeType="withEffect">
                                  <p:stCondLst>
                                    <p:cond delay="0"/>
                                  </p:stCondLst>
                                  <p:childTnLst>
                                    <p:set>
                                      <p:cBhvr>
                                        <p:cTn id="972" dur="1" fill="hold">
                                          <p:stCondLst>
                                            <p:cond delay="0"/>
                                          </p:stCondLst>
                                        </p:cTn>
                                        <p:tgtEl>
                                          <p:spTgt spid="94"/>
                                        </p:tgtEl>
                                        <p:attrNameLst>
                                          <p:attrName>style.visibility</p:attrName>
                                        </p:attrNameLst>
                                      </p:cBhvr>
                                      <p:to>
                                        <p:strVal val="hidden"/>
                                      </p:to>
                                    </p:set>
                                  </p:childTnLst>
                                </p:cTn>
                              </p:par>
                              <p:par>
                                <p:cTn id="973" presetID="1" presetClass="entr" presetSubtype="0" fill="hold" grpId="0" nodeType="withEffect">
                                  <p:stCondLst>
                                    <p:cond delay="0"/>
                                  </p:stCondLst>
                                  <p:childTnLst>
                                    <p:set>
                                      <p:cBhvr>
                                        <p:cTn id="974" dur="1" fill="hold">
                                          <p:stCondLst>
                                            <p:cond delay="0"/>
                                          </p:stCondLst>
                                        </p:cTn>
                                        <p:tgtEl>
                                          <p:spTgt spid="96"/>
                                        </p:tgtEl>
                                        <p:attrNameLst>
                                          <p:attrName>style.visibility</p:attrName>
                                        </p:attrNameLst>
                                      </p:cBhvr>
                                      <p:to>
                                        <p:strVal val="visible"/>
                                      </p:to>
                                    </p:set>
                                  </p:childTnLst>
                                </p:cTn>
                              </p:par>
                              <p:par>
                                <p:cTn id="975" presetID="1" presetClass="entr" presetSubtype="0" fill="hold" grpId="0" nodeType="withEffect">
                                  <p:stCondLst>
                                    <p:cond delay="0"/>
                                  </p:stCondLst>
                                  <p:childTnLst>
                                    <p:set>
                                      <p:cBhvr>
                                        <p:cTn id="976" dur="1" fill="hold">
                                          <p:stCondLst>
                                            <p:cond delay="0"/>
                                          </p:stCondLst>
                                        </p:cTn>
                                        <p:tgtEl>
                                          <p:spTgt spid="95"/>
                                        </p:tgtEl>
                                        <p:attrNameLst>
                                          <p:attrName>style.visibility</p:attrName>
                                        </p:attrNameLst>
                                      </p:cBhvr>
                                      <p:to>
                                        <p:strVal val="visible"/>
                                      </p:to>
                                    </p:set>
                                  </p:childTnLst>
                                </p:cTn>
                              </p:par>
                            </p:childTnLst>
                          </p:cTn>
                        </p:par>
                      </p:childTnLst>
                    </p:cTn>
                  </p:par>
                </p:childTnLst>
              </p:cTn>
              <p:nextCondLst>
                <p:cond evt="onClick" delay="0">
                  <p:tgtEl>
                    <p:spTgt spid="93"/>
                  </p:tgtEl>
                </p:cond>
              </p:nextCondLst>
            </p:seq>
            <p:seq concurrent="1" nextAc="seek">
              <p:cTn id="977" restart="whenNotActive" fill="hold" evtFilter="cancelBubble" nodeType="interactiveSeq">
                <p:stCondLst>
                  <p:cond evt="onClick" delay="0">
                    <p:tgtEl>
                      <p:spTgt spid="96"/>
                    </p:tgtEl>
                  </p:cond>
                </p:stCondLst>
                <p:endSync evt="end" delay="0">
                  <p:rtn val="all"/>
                </p:endSync>
                <p:childTnLst>
                  <p:par>
                    <p:cTn id="978" fill="hold">
                      <p:stCondLst>
                        <p:cond delay="0"/>
                      </p:stCondLst>
                      <p:childTnLst>
                        <p:par>
                          <p:cTn id="979" fill="hold">
                            <p:stCondLst>
                              <p:cond delay="0"/>
                            </p:stCondLst>
                            <p:childTnLst>
                              <p:par>
                                <p:cTn id="980" presetID="1" presetClass="exit" presetSubtype="0" fill="hold" grpId="1" nodeType="withEffect">
                                  <p:stCondLst>
                                    <p:cond delay="0"/>
                                  </p:stCondLst>
                                  <p:childTnLst>
                                    <p:set>
                                      <p:cBhvr>
                                        <p:cTn id="981" dur="1" fill="hold">
                                          <p:stCondLst>
                                            <p:cond delay="0"/>
                                          </p:stCondLst>
                                        </p:cTn>
                                        <p:tgtEl>
                                          <p:spTgt spid="96"/>
                                        </p:tgtEl>
                                        <p:attrNameLst>
                                          <p:attrName>style.visibility</p:attrName>
                                        </p:attrNameLst>
                                      </p:cBhvr>
                                      <p:to>
                                        <p:strVal val="hidden"/>
                                      </p:to>
                                    </p:set>
                                  </p:childTnLst>
                                </p:cTn>
                              </p:par>
                              <p:par>
                                <p:cTn id="982" presetID="1" presetClass="exit" presetSubtype="0" fill="hold" grpId="1" nodeType="withEffect">
                                  <p:stCondLst>
                                    <p:cond delay="0"/>
                                  </p:stCondLst>
                                  <p:childTnLst>
                                    <p:set>
                                      <p:cBhvr>
                                        <p:cTn id="983" dur="1" fill="hold">
                                          <p:stCondLst>
                                            <p:cond delay="0"/>
                                          </p:stCondLst>
                                        </p:cTn>
                                        <p:tgtEl>
                                          <p:spTgt spid="95"/>
                                        </p:tgtEl>
                                        <p:attrNameLst>
                                          <p:attrName>style.visibility</p:attrName>
                                        </p:attrNameLst>
                                      </p:cBhvr>
                                      <p:to>
                                        <p:strVal val="hidden"/>
                                      </p:to>
                                    </p:set>
                                  </p:childTnLst>
                                </p:cTn>
                              </p:par>
                              <p:par>
                                <p:cTn id="984" presetID="1" presetClass="entr" presetSubtype="0" fill="hold" grpId="0" nodeType="withEffect">
                                  <p:stCondLst>
                                    <p:cond delay="0"/>
                                  </p:stCondLst>
                                  <p:childTnLst>
                                    <p:set>
                                      <p:cBhvr>
                                        <p:cTn id="985" dur="1" fill="hold">
                                          <p:stCondLst>
                                            <p:cond delay="0"/>
                                          </p:stCondLst>
                                        </p:cTn>
                                        <p:tgtEl>
                                          <p:spTgt spid="94"/>
                                        </p:tgtEl>
                                        <p:attrNameLst>
                                          <p:attrName>style.visibility</p:attrName>
                                        </p:attrNameLst>
                                      </p:cBhvr>
                                      <p:to>
                                        <p:strVal val="visible"/>
                                      </p:to>
                                    </p:set>
                                  </p:childTnLst>
                                </p:cTn>
                              </p:par>
                              <p:par>
                                <p:cTn id="986" presetID="1" presetClass="entr" presetSubtype="0" fill="hold" grpId="0" nodeType="withEffect">
                                  <p:stCondLst>
                                    <p:cond delay="0"/>
                                  </p:stCondLst>
                                  <p:childTnLst>
                                    <p:set>
                                      <p:cBhvr>
                                        <p:cTn id="987"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6"/>
                  </p:tgtEl>
                </p:cond>
              </p:nextCondLst>
            </p:seq>
            <p:seq concurrent="1" nextAc="seek">
              <p:cTn id="988" restart="whenNotActive" fill="hold" evtFilter="cancelBubble" nodeType="interactiveSeq">
                <p:stCondLst>
                  <p:cond evt="onClick" delay="0">
                    <p:tgtEl>
                      <p:spTgt spid="95"/>
                    </p:tgtEl>
                  </p:cond>
                </p:stCondLst>
                <p:endSync evt="end" delay="0">
                  <p:rtn val="all"/>
                </p:endSync>
                <p:childTnLst>
                  <p:par>
                    <p:cTn id="989" fill="hold">
                      <p:stCondLst>
                        <p:cond delay="0"/>
                      </p:stCondLst>
                      <p:childTnLst>
                        <p:par>
                          <p:cTn id="990" fill="hold">
                            <p:stCondLst>
                              <p:cond delay="0"/>
                            </p:stCondLst>
                            <p:childTnLst>
                              <p:par>
                                <p:cTn id="991" presetID="1" presetClass="exit" presetSubtype="0" fill="hold" grpId="2" nodeType="withEffect">
                                  <p:stCondLst>
                                    <p:cond delay="0"/>
                                  </p:stCondLst>
                                  <p:childTnLst>
                                    <p:set>
                                      <p:cBhvr>
                                        <p:cTn id="992" dur="1" fill="hold">
                                          <p:stCondLst>
                                            <p:cond delay="0"/>
                                          </p:stCondLst>
                                        </p:cTn>
                                        <p:tgtEl>
                                          <p:spTgt spid="95"/>
                                        </p:tgtEl>
                                        <p:attrNameLst>
                                          <p:attrName>style.visibility</p:attrName>
                                        </p:attrNameLst>
                                      </p:cBhvr>
                                      <p:to>
                                        <p:strVal val="hidden"/>
                                      </p:to>
                                    </p:set>
                                  </p:childTnLst>
                                </p:cTn>
                              </p:par>
                              <p:par>
                                <p:cTn id="993" presetID="1" presetClass="exit" presetSubtype="0" fill="hold" grpId="2" nodeType="withEffect">
                                  <p:stCondLst>
                                    <p:cond delay="0"/>
                                  </p:stCondLst>
                                  <p:childTnLst>
                                    <p:set>
                                      <p:cBhvr>
                                        <p:cTn id="994" dur="1" fill="hold">
                                          <p:stCondLst>
                                            <p:cond delay="0"/>
                                          </p:stCondLst>
                                        </p:cTn>
                                        <p:tgtEl>
                                          <p:spTgt spid="96"/>
                                        </p:tgtEl>
                                        <p:attrNameLst>
                                          <p:attrName>style.visibility</p:attrName>
                                        </p:attrNameLst>
                                      </p:cBhvr>
                                      <p:to>
                                        <p:strVal val="hidden"/>
                                      </p:to>
                                    </p:set>
                                  </p:childTnLst>
                                </p:cTn>
                              </p:par>
                              <p:par>
                                <p:cTn id="995" presetID="1" presetClass="entr" presetSubtype="0" fill="hold" grpId="3" nodeType="withEffect">
                                  <p:stCondLst>
                                    <p:cond delay="0"/>
                                  </p:stCondLst>
                                  <p:childTnLst>
                                    <p:set>
                                      <p:cBhvr>
                                        <p:cTn id="996" dur="1" fill="hold">
                                          <p:stCondLst>
                                            <p:cond delay="0"/>
                                          </p:stCondLst>
                                        </p:cTn>
                                        <p:tgtEl>
                                          <p:spTgt spid="98"/>
                                        </p:tgtEl>
                                        <p:attrNameLst>
                                          <p:attrName>style.visibility</p:attrName>
                                        </p:attrNameLst>
                                      </p:cBhvr>
                                      <p:to>
                                        <p:strVal val="visible"/>
                                      </p:to>
                                    </p:set>
                                  </p:childTnLst>
                                </p:cTn>
                              </p:par>
                              <p:par>
                                <p:cTn id="997" presetID="1" presetClass="entr" presetSubtype="0" fill="hold" grpId="3" nodeType="withEffect">
                                  <p:stCondLst>
                                    <p:cond delay="0"/>
                                  </p:stCondLst>
                                  <p:childTnLst>
                                    <p:set>
                                      <p:cBhvr>
                                        <p:cTn id="998"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95"/>
                  </p:tgtEl>
                </p:cond>
              </p:nextCondLst>
            </p:seq>
            <p:seq concurrent="1" nextAc="seek">
              <p:cTn id="999" restart="whenNotActive" fill="hold" evtFilter="cancelBubble" nodeType="interactiveSeq">
                <p:stCondLst>
                  <p:cond evt="onClick" delay="0">
                    <p:tgtEl>
                      <p:spTgt spid="98"/>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98"/>
                                        </p:tgtEl>
                                        <p:attrNameLst>
                                          <p:attrName>style.visibility</p:attrName>
                                        </p:attrNameLst>
                                      </p:cBhvr>
                                      <p:to>
                                        <p:strVal val="hidden"/>
                                      </p:to>
                                    </p:set>
                                  </p:childTnLst>
                                </p:cTn>
                              </p:par>
                              <p:par>
                                <p:cTn id="1004" presetID="1" presetClass="exit" presetSubtype="0" fill="hold" grpId="1" nodeType="withEffect">
                                  <p:stCondLst>
                                    <p:cond delay="0"/>
                                  </p:stCondLst>
                                  <p:childTnLst>
                                    <p:set>
                                      <p:cBhvr>
                                        <p:cTn id="1005" dur="1" fill="hold">
                                          <p:stCondLst>
                                            <p:cond delay="0"/>
                                          </p:stCondLst>
                                        </p:cTn>
                                        <p:tgtEl>
                                          <p:spTgt spid="97"/>
                                        </p:tgtEl>
                                        <p:attrNameLst>
                                          <p:attrName>style.visibility</p:attrName>
                                        </p:attrNameLst>
                                      </p:cBhvr>
                                      <p:to>
                                        <p:strVal val="hidden"/>
                                      </p:to>
                                    </p:set>
                                  </p:childTnLst>
                                </p:cTn>
                              </p:par>
                              <p:par>
                                <p:cTn id="1006" presetID="1" presetClass="entr" presetSubtype="0" fill="hold" grpId="3" nodeType="withEffect">
                                  <p:stCondLst>
                                    <p:cond delay="0"/>
                                  </p:stCondLst>
                                  <p:childTnLst>
                                    <p:set>
                                      <p:cBhvr>
                                        <p:cTn id="1007" dur="1" fill="hold">
                                          <p:stCondLst>
                                            <p:cond delay="0"/>
                                          </p:stCondLst>
                                        </p:cTn>
                                        <p:tgtEl>
                                          <p:spTgt spid="96"/>
                                        </p:tgtEl>
                                        <p:attrNameLst>
                                          <p:attrName>style.visibility</p:attrName>
                                        </p:attrNameLst>
                                      </p:cBhvr>
                                      <p:to>
                                        <p:strVal val="visible"/>
                                      </p:to>
                                    </p:set>
                                  </p:childTnLst>
                                </p:cTn>
                              </p:par>
                              <p:par>
                                <p:cTn id="1008" presetID="1" presetClass="entr" presetSubtype="0" fill="hold" grpId="3" nodeType="withEffect">
                                  <p:stCondLst>
                                    <p:cond delay="0"/>
                                  </p:stCondLst>
                                  <p:childTnLst>
                                    <p:set>
                                      <p:cBhvr>
                                        <p:cTn id="1009" dur="1" fill="hold">
                                          <p:stCondLst>
                                            <p:cond delay="0"/>
                                          </p:stCondLst>
                                        </p:cTn>
                                        <p:tgtEl>
                                          <p:spTgt spid="95"/>
                                        </p:tgtEl>
                                        <p:attrNameLst>
                                          <p:attrName>style.visibility</p:attrName>
                                        </p:attrNameLst>
                                      </p:cBhvr>
                                      <p:to>
                                        <p:strVal val="visible"/>
                                      </p:to>
                                    </p:set>
                                  </p:childTnLst>
                                </p:cTn>
                              </p:par>
                            </p:childTnLst>
                          </p:cTn>
                        </p:par>
                      </p:childTnLst>
                    </p:cTn>
                  </p:par>
                </p:childTnLst>
              </p:cTn>
              <p:nextCondLst>
                <p:cond evt="onClick" delay="0">
                  <p:tgtEl>
                    <p:spTgt spid="98"/>
                  </p:tgtEl>
                </p:cond>
              </p:nextCondLst>
            </p:seq>
            <p:seq concurrent="1" nextAc="seek">
              <p:cTn id="1010" restart="whenNotActive" fill="hold" evtFilter="cancelBubble" nodeType="interactiveSeq">
                <p:stCondLst>
                  <p:cond evt="onClick" delay="0">
                    <p:tgtEl>
                      <p:spTgt spid="97"/>
                    </p:tgtEl>
                  </p:cond>
                </p:stCondLst>
                <p:endSync evt="end" delay="0">
                  <p:rtn val="all"/>
                </p:endSync>
                <p:childTnLst>
                  <p:par>
                    <p:cTn id="1011" fill="hold">
                      <p:stCondLst>
                        <p:cond delay="0"/>
                      </p:stCondLst>
                      <p:childTnLst>
                        <p:par>
                          <p:cTn id="1012" fill="hold">
                            <p:stCondLst>
                              <p:cond delay="0"/>
                            </p:stCondLst>
                            <p:childTnLst>
                              <p:par>
                                <p:cTn id="1013" presetID="1" presetClass="exit" presetSubtype="0" fill="hold" grpId="2" nodeType="withEffect">
                                  <p:stCondLst>
                                    <p:cond delay="0"/>
                                  </p:stCondLst>
                                  <p:childTnLst>
                                    <p:set>
                                      <p:cBhvr>
                                        <p:cTn id="1014" dur="1" fill="hold">
                                          <p:stCondLst>
                                            <p:cond delay="0"/>
                                          </p:stCondLst>
                                        </p:cTn>
                                        <p:tgtEl>
                                          <p:spTgt spid="97"/>
                                        </p:tgtEl>
                                        <p:attrNameLst>
                                          <p:attrName>style.visibility</p:attrName>
                                        </p:attrNameLst>
                                      </p:cBhvr>
                                      <p:to>
                                        <p:strVal val="hidden"/>
                                      </p:to>
                                    </p:set>
                                  </p:childTnLst>
                                </p:cTn>
                              </p:par>
                              <p:par>
                                <p:cTn id="1015" presetID="1" presetClass="exit" presetSubtype="0" fill="hold" grpId="2" nodeType="withEffect">
                                  <p:stCondLst>
                                    <p:cond delay="0"/>
                                  </p:stCondLst>
                                  <p:childTnLst>
                                    <p:set>
                                      <p:cBhvr>
                                        <p:cTn id="1016" dur="1" fill="hold">
                                          <p:stCondLst>
                                            <p:cond delay="0"/>
                                          </p:stCondLst>
                                        </p:cTn>
                                        <p:tgtEl>
                                          <p:spTgt spid="98"/>
                                        </p:tgtEl>
                                        <p:attrNameLst>
                                          <p:attrName>style.visibility</p:attrName>
                                        </p:attrNameLst>
                                      </p:cBhvr>
                                      <p:to>
                                        <p:strVal val="hidden"/>
                                      </p:to>
                                    </p:set>
                                  </p:childTnLst>
                                </p:cTn>
                              </p:par>
                              <p:par>
                                <p:cTn id="1017" presetID="1" presetClass="entr" presetSubtype="0" fill="hold" grpId="0" nodeType="withEffect">
                                  <p:stCondLst>
                                    <p:cond delay="0"/>
                                  </p:stCondLst>
                                  <p:childTnLst>
                                    <p:set>
                                      <p:cBhvr>
                                        <p:cTn id="1018" dur="1" fill="hold">
                                          <p:stCondLst>
                                            <p:cond delay="0"/>
                                          </p:stCondLst>
                                        </p:cTn>
                                        <p:tgtEl>
                                          <p:spTgt spid="100"/>
                                        </p:tgtEl>
                                        <p:attrNameLst>
                                          <p:attrName>style.visibility</p:attrName>
                                        </p:attrNameLst>
                                      </p:cBhvr>
                                      <p:to>
                                        <p:strVal val="visible"/>
                                      </p:to>
                                    </p:set>
                                  </p:childTnLst>
                                </p:cTn>
                              </p:par>
                              <p:par>
                                <p:cTn id="1019" presetID="1" presetClass="entr" presetSubtype="0" fill="hold" grpId="0" nodeType="withEffect">
                                  <p:stCondLst>
                                    <p:cond delay="0"/>
                                  </p:stCondLst>
                                  <p:childTnLst>
                                    <p:set>
                                      <p:cBhvr>
                                        <p:cTn id="1020" dur="1" fill="hold">
                                          <p:stCondLst>
                                            <p:cond delay="0"/>
                                          </p:stCondLst>
                                        </p:cTn>
                                        <p:tgtEl>
                                          <p:spTgt spid="99"/>
                                        </p:tgtEl>
                                        <p:attrNameLst>
                                          <p:attrName>style.visibility</p:attrName>
                                        </p:attrNameLst>
                                      </p:cBhvr>
                                      <p:to>
                                        <p:strVal val="visible"/>
                                      </p:to>
                                    </p:set>
                                  </p:childTnLst>
                                </p:cTn>
                              </p:par>
                            </p:childTnLst>
                          </p:cTn>
                        </p:par>
                      </p:childTnLst>
                    </p:cTn>
                  </p:par>
                </p:childTnLst>
              </p:cTn>
              <p:nextCondLst>
                <p:cond evt="onClick" delay="0">
                  <p:tgtEl>
                    <p:spTgt spid="97"/>
                  </p:tgtEl>
                </p:cond>
              </p:nextCondLst>
            </p:seq>
            <p:seq concurrent="1" nextAc="seek">
              <p:cTn id="1021" restart="whenNotActive" fill="hold" evtFilter="cancelBubble" nodeType="interactiveSeq">
                <p:stCondLst>
                  <p:cond evt="onClick" delay="0">
                    <p:tgtEl>
                      <p:spTgt spid="100"/>
                    </p:tgtEl>
                  </p:cond>
                </p:stCondLst>
                <p:endSync evt="end" delay="0">
                  <p:rtn val="all"/>
                </p:endSync>
                <p:childTnLst>
                  <p:par>
                    <p:cTn id="1022" fill="hold">
                      <p:stCondLst>
                        <p:cond delay="0"/>
                      </p:stCondLst>
                      <p:childTnLst>
                        <p:par>
                          <p:cTn id="1023" fill="hold">
                            <p:stCondLst>
                              <p:cond delay="0"/>
                            </p:stCondLst>
                            <p:childTnLst>
                              <p:par>
                                <p:cTn id="1024" presetID="1" presetClass="exit" presetSubtype="0" fill="hold" grpId="1" nodeType="withEffect">
                                  <p:stCondLst>
                                    <p:cond delay="0"/>
                                  </p:stCondLst>
                                  <p:childTnLst>
                                    <p:set>
                                      <p:cBhvr>
                                        <p:cTn id="1025" dur="1" fill="hold">
                                          <p:stCondLst>
                                            <p:cond delay="0"/>
                                          </p:stCondLst>
                                        </p:cTn>
                                        <p:tgtEl>
                                          <p:spTgt spid="100"/>
                                        </p:tgtEl>
                                        <p:attrNameLst>
                                          <p:attrName>style.visibility</p:attrName>
                                        </p:attrNameLst>
                                      </p:cBhvr>
                                      <p:to>
                                        <p:strVal val="hidden"/>
                                      </p:to>
                                    </p:set>
                                  </p:childTnLst>
                                </p:cTn>
                              </p:par>
                              <p:par>
                                <p:cTn id="1026" presetID="1" presetClass="exit" presetSubtype="0" fill="hold" grpId="1" nodeType="withEffect">
                                  <p:stCondLst>
                                    <p:cond delay="0"/>
                                  </p:stCondLst>
                                  <p:childTnLst>
                                    <p:set>
                                      <p:cBhvr>
                                        <p:cTn id="1027" dur="1" fill="hold">
                                          <p:stCondLst>
                                            <p:cond delay="0"/>
                                          </p:stCondLst>
                                        </p:cTn>
                                        <p:tgtEl>
                                          <p:spTgt spid="99"/>
                                        </p:tgtEl>
                                        <p:attrNameLst>
                                          <p:attrName>style.visibility</p:attrName>
                                        </p:attrNameLst>
                                      </p:cBhvr>
                                      <p:to>
                                        <p:strVal val="hidden"/>
                                      </p:to>
                                    </p:set>
                                  </p:childTnLst>
                                </p:cTn>
                              </p:par>
                              <p:par>
                                <p:cTn id="1028" presetID="1" presetClass="entr" presetSubtype="0" fill="hold" grpId="0" nodeType="withEffect">
                                  <p:stCondLst>
                                    <p:cond delay="0"/>
                                  </p:stCondLst>
                                  <p:childTnLst>
                                    <p:set>
                                      <p:cBhvr>
                                        <p:cTn id="1029" dur="1" fill="hold">
                                          <p:stCondLst>
                                            <p:cond delay="0"/>
                                          </p:stCondLst>
                                        </p:cTn>
                                        <p:tgtEl>
                                          <p:spTgt spid="98"/>
                                        </p:tgtEl>
                                        <p:attrNameLst>
                                          <p:attrName>style.visibility</p:attrName>
                                        </p:attrNameLst>
                                      </p:cBhvr>
                                      <p:to>
                                        <p:strVal val="visible"/>
                                      </p:to>
                                    </p:set>
                                  </p:childTnLst>
                                </p:cTn>
                              </p:par>
                              <p:par>
                                <p:cTn id="1030" presetID="1" presetClass="entr" presetSubtype="0" fill="hold" grpId="0" nodeType="withEffect">
                                  <p:stCondLst>
                                    <p:cond delay="0"/>
                                  </p:stCondLst>
                                  <p:childTnLst>
                                    <p:set>
                                      <p:cBhvr>
                                        <p:cTn id="1031"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100"/>
                  </p:tgtEl>
                </p:cond>
              </p:nextCondLst>
            </p:seq>
            <p:seq concurrent="1" nextAc="seek">
              <p:cTn id="1032" restart="whenNotActive" fill="hold" evtFilter="cancelBubble" nodeType="interactiveSeq">
                <p:stCondLst>
                  <p:cond evt="onClick" delay="0">
                    <p:tgtEl>
                      <p:spTgt spid="99"/>
                    </p:tgtEl>
                  </p:cond>
                </p:stCondLst>
                <p:endSync evt="end" delay="0">
                  <p:rtn val="all"/>
                </p:endSync>
                <p:childTnLst>
                  <p:par>
                    <p:cTn id="1033" fill="hold">
                      <p:stCondLst>
                        <p:cond delay="0"/>
                      </p:stCondLst>
                      <p:childTnLst>
                        <p:par>
                          <p:cTn id="1034" fill="hold">
                            <p:stCondLst>
                              <p:cond delay="0"/>
                            </p:stCondLst>
                            <p:childTnLst>
                              <p:par>
                                <p:cTn id="1035" presetID="1" presetClass="exit" presetSubtype="0" fill="hold" grpId="2" nodeType="withEffect">
                                  <p:stCondLst>
                                    <p:cond delay="0"/>
                                  </p:stCondLst>
                                  <p:childTnLst>
                                    <p:set>
                                      <p:cBhvr>
                                        <p:cTn id="1036" dur="1" fill="hold">
                                          <p:stCondLst>
                                            <p:cond delay="0"/>
                                          </p:stCondLst>
                                        </p:cTn>
                                        <p:tgtEl>
                                          <p:spTgt spid="99"/>
                                        </p:tgtEl>
                                        <p:attrNameLst>
                                          <p:attrName>style.visibility</p:attrName>
                                        </p:attrNameLst>
                                      </p:cBhvr>
                                      <p:to>
                                        <p:strVal val="hidden"/>
                                      </p:to>
                                    </p:set>
                                  </p:childTnLst>
                                </p:cTn>
                              </p:par>
                              <p:par>
                                <p:cTn id="1037" presetID="1" presetClass="exit" presetSubtype="0" fill="hold" grpId="2" nodeType="withEffect">
                                  <p:stCondLst>
                                    <p:cond delay="0"/>
                                  </p:stCondLst>
                                  <p:childTnLst>
                                    <p:set>
                                      <p:cBhvr>
                                        <p:cTn id="1038" dur="1" fill="hold">
                                          <p:stCondLst>
                                            <p:cond delay="0"/>
                                          </p:stCondLst>
                                        </p:cTn>
                                        <p:tgtEl>
                                          <p:spTgt spid="100"/>
                                        </p:tgtEl>
                                        <p:attrNameLst>
                                          <p:attrName>style.visibility</p:attrName>
                                        </p:attrNameLst>
                                      </p:cBhvr>
                                      <p:to>
                                        <p:strVal val="hidden"/>
                                      </p:to>
                                    </p:set>
                                  </p:childTnLst>
                                </p:cTn>
                              </p:par>
                              <p:par>
                                <p:cTn id="1039" presetID="1" presetClass="entr" presetSubtype="0" fill="hold" grpId="3" nodeType="withEffect">
                                  <p:stCondLst>
                                    <p:cond delay="0"/>
                                  </p:stCondLst>
                                  <p:childTnLst>
                                    <p:set>
                                      <p:cBhvr>
                                        <p:cTn id="1040" dur="1" fill="hold">
                                          <p:stCondLst>
                                            <p:cond delay="0"/>
                                          </p:stCondLst>
                                        </p:cTn>
                                        <p:tgtEl>
                                          <p:spTgt spid="102"/>
                                        </p:tgtEl>
                                        <p:attrNameLst>
                                          <p:attrName>style.visibility</p:attrName>
                                        </p:attrNameLst>
                                      </p:cBhvr>
                                      <p:to>
                                        <p:strVal val="visible"/>
                                      </p:to>
                                    </p:set>
                                  </p:childTnLst>
                                </p:cTn>
                              </p:par>
                              <p:par>
                                <p:cTn id="1041" presetID="1" presetClass="entr" presetSubtype="0" fill="hold" grpId="3" nodeType="withEffect">
                                  <p:stCondLst>
                                    <p:cond delay="0"/>
                                  </p:stCondLst>
                                  <p:childTnLst>
                                    <p:set>
                                      <p:cBhvr>
                                        <p:cTn id="1042"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99"/>
                  </p:tgtEl>
                </p:cond>
              </p:nextCondLst>
            </p:seq>
            <p:seq concurrent="1" nextAc="seek">
              <p:cTn id="1043" restart="whenNotActive" fill="hold" evtFilter="cancelBubble" nodeType="interactiveSeq">
                <p:stCondLst>
                  <p:cond evt="onClick" delay="0">
                    <p:tgtEl>
                      <p:spTgt spid="102"/>
                    </p:tgtEl>
                  </p:cond>
                </p:stCondLst>
                <p:endSync evt="end" delay="0">
                  <p:rtn val="all"/>
                </p:endSync>
                <p:childTnLst>
                  <p:par>
                    <p:cTn id="1044" fill="hold">
                      <p:stCondLst>
                        <p:cond delay="0"/>
                      </p:stCondLst>
                      <p:childTnLst>
                        <p:par>
                          <p:cTn id="1045" fill="hold">
                            <p:stCondLst>
                              <p:cond delay="0"/>
                            </p:stCondLst>
                            <p:childTnLst>
                              <p:par>
                                <p:cTn id="1046" presetID="1" presetClass="exit" presetSubtype="0" fill="hold" grpId="1" nodeType="withEffect">
                                  <p:stCondLst>
                                    <p:cond delay="0"/>
                                  </p:stCondLst>
                                  <p:childTnLst>
                                    <p:set>
                                      <p:cBhvr>
                                        <p:cTn id="1047" dur="1" fill="hold">
                                          <p:stCondLst>
                                            <p:cond delay="0"/>
                                          </p:stCondLst>
                                        </p:cTn>
                                        <p:tgtEl>
                                          <p:spTgt spid="102"/>
                                        </p:tgtEl>
                                        <p:attrNameLst>
                                          <p:attrName>style.visibility</p:attrName>
                                        </p:attrNameLst>
                                      </p:cBhvr>
                                      <p:to>
                                        <p:strVal val="hidden"/>
                                      </p:to>
                                    </p:set>
                                  </p:childTnLst>
                                </p:cTn>
                              </p:par>
                              <p:par>
                                <p:cTn id="1048" presetID="1" presetClass="exit" presetSubtype="0" fill="hold" grpId="1" nodeType="withEffect">
                                  <p:stCondLst>
                                    <p:cond delay="0"/>
                                  </p:stCondLst>
                                  <p:childTnLst>
                                    <p:set>
                                      <p:cBhvr>
                                        <p:cTn id="1049" dur="1" fill="hold">
                                          <p:stCondLst>
                                            <p:cond delay="0"/>
                                          </p:stCondLst>
                                        </p:cTn>
                                        <p:tgtEl>
                                          <p:spTgt spid="101"/>
                                        </p:tgtEl>
                                        <p:attrNameLst>
                                          <p:attrName>style.visibility</p:attrName>
                                        </p:attrNameLst>
                                      </p:cBhvr>
                                      <p:to>
                                        <p:strVal val="hidden"/>
                                      </p:to>
                                    </p:set>
                                  </p:childTnLst>
                                </p:cTn>
                              </p:par>
                              <p:par>
                                <p:cTn id="1050" presetID="1" presetClass="entr" presetSubtype="0" fill="hold" grpId="3" nodeType="withEffect">
                                  <p:stCondLst>
                                    <p:cond delay="0"/>
                                  </p:stCondLst>
                                  <p:childTnLst>
                                    <p:set>
                                      <p:cBhvr>
                                        <p:cTn id="1051" dur="1" fill="hold">
                                          <p:stCondLst>
                                            <p:cond delay="0"/>
                                          </p:stCondLst>
                                        </p:cTn>
                                        <p:tgtEl>
                                          <p:spTgt spid="100"/>
                                        </p:tgtEl>
                                        <p:attrNameLst>
                                          <p:attrName>style.visibility</p:attrName>
                                        </p:attrNameLst>
                                      </p:cBhvr>
                                      <p:to>
                                        <p:strVal val="visible"/>
                                      </p:to>
                                    </p:set>
                                  </p:childTnLst>
                                </p:cTn>
                              </p:par>
                              <p:par>
                                <p:cTn id="1052" presetID="1" presetClass="entr" presetSubtype="0" fill="hold" grpId="3" nodeType="withEffect">
                                  <p:stCondLst>
                                    <p:cond delay="0"/>
                                  </p:stCondLst>
                                  <p:childTnLst>
                                    <p:set>
                                      <p:cBhvr>
                                        <p:cTn id="1053" dur="1" fill="hold">
                                          <p:stCondLst>
                                            <p:cond delay="0"/>
                                          </p:stCondLst>
                                        </p:cTn>
                                        <p:tgtEl>
                                          <p:spTgt spid="99"/>
                                        </p:tgtEl>
                                        <p:attrNameLst>
                                          <p:attrName>style.visibility</p:attrName>
                                        </p:attrNameLst>
                                      </p:cBhvr>
                                      <p:to>
                                        <p:strVal val="visible"/>
                                      </p:to>
                                    </p:set>
                                  </p:childTnLst>
                                </p:cTn>
                              </p:par>
                            </p:childTnLst>
                          </p:cTn>
                        </p:par>
                      </p:childTnLst>
                    </p:cTn>
                  </p:par>
                </p:childTnLst>
              </p:cTn>
              <p:nextCondLst>
                <p:cond evt="onClick" delay="0">
                  <p:tgtEl>
                    <p:spTgt spid="102"/>
                  </p:tgtEl>
                </p:cond>
              </p:nextCondLst>
            </p:seq>
            <p:seq concurrent="1" nextAc="seek">
              <p:cTn id="1054" restart="whenNotActive" fill="hold" evtFilter="cancelBubble" nodeType="interactiveSeq">
                <p:stCondLst>
                  <p:cond evt="onClick" delay="0">
                    <p:tgtEl>
                      <p:spTgt spid="101"/>
                    </p:tgtEl>
                  </p:cond>
                </p:stCondLst>
                <p:endSync evt="end" delay="0">
                  <p:rtn val="all"/>
                </p:endSync>
                <p:childTnLst>
                  <p:par>
                    <p:cTn id="1055" fill="hold">
                      <p:stCondLst>
                        <p:cond delay="0"/>
                      </p:stCondLst>
                      <p:childTnLst>
                        <p:par>
                          <p:cTn id="1056" fill="hold">
                            <p:stCondLst>
                              <p:cond delay="0"/>
                            </p:stCondLst>
                            <p:childTnLst>
                              <p:par>
                                <p:cTn id="1057" presetID="1" presetClass="exit" presetSubtype="0" fill="hold" grpId="2" nodeType="withEffect">
                                  <p:stCondLst>
                                    <p:cond delay="0"/>
                                  </p:stCondLst>
                                  <p:childTnLst>
                                    <p:set>
                                      <p:cBhvr>
                                        <p:cTn id="1058" dur="1" fill="hold">
                                          <p:stCondLst>
                                            <p:cond delay="0"/>
                                          </p:stCondLst>
                                        </p:cTn>
                                        <p:tgtEl>
                                          <p:spTgt spid="101"/>
                                        </p:tgtEl>
                                        <p:attrNameLst>
                                          <p:attrName>style.visibility</p:attrName>
                                        </p:attrNameLst>
                                      </p:cBhvr>
                                      <p:to>
                                        <p:strVal val="hidden"/>
                                      </p:to>
                                    </p:set>
                                  </p:childTnLst>
                                </p:cTn>
                              </p:par>
                              <p:par>
                                <p:cTn id="1059" presetID="1" presetClass="exit" presetSubtype="0" fill="hold" grpId="2" nodeType="withEffect">
                                  <p:stCondLst>
                                    <p:cond delay="0"/>
                                  </p:stCondLst>
                                  <p:childTnLst>
                                    <p:set>
                                      <p:cBhvr>
                                        <p:cTn id="1060" dur="1" fill="hold">
                                          <p:stCondLst>
                                            <p:cond delay="0"/>
                                          </p:stCondLst>
                                        </p:cTn>
                                        <p:tgtEl>
                                          <p:spTgt spid="102"/>
                                        </p:tgtEl>
                                        <p:attrNameLst>
                                          <p:attrName>style.visibility</p:attrName>
                                        </p:attrNameLst>
                                      </p:cBhvr>
                                      <p:to>
                                        <p:strVal val="hidden"/>
                                      </p:to>
                                    </p:set>
                                  </p:childTnLst>
                                </p:cTn>
                              </p:par>
                              <p:par>
                                <p:cTn id="1061" presetID="1" presetClass="entr" presetSubtype="0" fill="hold" grpId="0" nodeType="withEffect">
                                  <p:stCondLst>
                                    <p:cond delay="0"/>
                                  </p:stCondLst>
                                  <p:childTnLst>
                                    <p:set>
                                      <p:cBhvr>
                                        <p:cTn id="1062" dur="1" fill="hold">
                                          <p:stCondLst>
                                            <p:cond delay="0"/>
                                          </p:stCondLst>
                                        </p:cTn>
                                        <p:tgtEl>
                                          <p:spTgt spid="104"/>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103"/>
                                        </p:tgtEl>
                                        <p:attrNameLst>
                                          <p:attrName>style.visibility</p:attrName>
                                        </p:attrNameLst>
                                      </p:cBhvr>
                                      <p:to>
                                        <p:strVal val="visible"/>
                                      </p:to>
                                    </p:set>
                                  </p:childTnLst>
                                </p:cTn>
                              </p:par>
                            </p:childTnLst>
                          </p:cTn>
                        </p:par>
                      </p:childTnLst>
                    </p:cTn>
                  </p:par>
                </p:childTnLst>
              </p:cTn>
              <p:nextCondLst>
                <p:cond evt="onClick" delay="0">
                  <p:tgtEl>
                    <p:spTgt spid="101"/>
                  </p:tgtEl>
                </p:cond>
              </p:nextCondLst>
            </p:seq>
            <p:seq concurrent="1" nextAc="seek">
              <p:cTn id="1065" restart="whenNotActive" fill="hold" evtFilter="cancelBubble" nodeType="interactiveSeq">
                <p:stCondLst>
                  <p:cond evt="onClick" delay="0">
                    <p:tgtEl>
                      <p:spTgt spid="104"/>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1" nodeType="withEffect">
                                  <p:stCondLst>
                                    <p:cond delay="0"/>
                                  </p:stCondLst>
                                  <p:childTnLst>
                                    <p:set>
                                      <p:cBhvr>
                                        <p:cTn id="1069" dur="1" fill="hold">
                                          <p:stCondLst>
                                            <p:cond delay="0"/>
                                          </p:stCondLst>
                                        </p:cTn>
                                        <p:tgtEl>
                                          <p:spTgt spid="104"/>
                                        </p:tgtEl>
                                        <p:attrNameLst>
                                          <p:attrName>style.visibility</p:attrName>
                                        </p:attrNameLst>
                                      </p:cBhvr>
                                      <p:to>
                                        <p:strVal val="hidden"/>
                                      </p:to>
                                    </p:set>
                                  </p:childTnLst>
                                </p:cTn>
                              </p:par>
                              <p:par>
                                <p:cTn id="1070" presetID="1" presetClass="exit" presetSubtype="0" fill="hold" grpId="1" nodeType="withEffect">
                                  <p:stCondLst>
                                    <p:cond delay="0"/>
                                  </p:stCondLst>
                                  <p:childTnLst>
                                    <p:set>
                                      <p:cBhvr>
                                        <p:cTn id="1071" dur="1" fill="hold">
                                          <p:stCondLst>
                                            <p:cond delay="0"/>
                                          </p:stCondLst>
                                        </p:cTn>
                                        <p:tgtEl>
                                          <p:spTgt spid="103"/>
                                        </p:tgtEl>
                                        <p:attrNameLst>
                                          <p:attrName>style.visibility</p:attrName>
                                        </p:attrNameLst>
                                      </p:cBhvr>
                                      <p:to>
                                        <p:strVal val="hidden"/>
                                      </p:to>
                                    </p:set>
                                  </p:childTnLst>
                                </p:cTn>
                              </p:par>
                              <p:par>
                                <p:cTn id="1072" presetID="1" presetClass="entr" presetSubtype="0" fill="hold" grpId="0" nodeType="withEffect">
                                  <p:stCondLst>
                                    <p:cond delay="0"/>
                                  </p:stCondLst>
                                  <p:childTnLst>
                                    <p:set>
                                      <p:cBhvr>
                                        <p:cTn id="1073" dur="1" fill="hold">
                                          <p:stCondLst>
                                            <p:cond delay="0"/>
                                          </p:stCondLst>
                                        </p:cTn>
                                        <p:tgtEl>
                                          <p:spTgt spid="102"/>
                                        </p:tgtEl>
                                        <p:attrNameLst>
                                          <p:attrName>style.visibility</p:attrName>
                                        </p:attrNameLst>
                                      </p:cBhvr>
                                      <p:to>
                                        <p:strVal val="visible"/>
                                      </p:to>
                                    </p:set>
                                  </p:childTnLst>
                                </p:cTn>
                              </p:par>
                              <p:par>
                                <p:cTn id="1074" presetID="1" presetClass="entr" presetSubtype="0" fill="hold" grpId="0" nodeType="withEffect">
                                  <p:stCondLst>
                                    <p:cond delay="0"/>
                                  </p:stCondLst>
                                  <p:childTnLst>
                                    <p:set>
                                      <p:cBhvr>
                                        <p:cTn id="1075"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104"/>
                  </p:tgtEl>
                </p:cond>
              </p:nextCondLst>
            </p:seq>
            <p:seq concurrent="1" nextAc="seek">
              <p:cTn id="1076" restart="whenNotActive" fill="hold" evtFilter="cancelBubble" nodeType="interactiveSeq">
                <p:stCondLst>
                  <p:cond evt="onClick" delay="0">
                    <p:tgtEl>
                      <p:spTgt spid="103"/>
                    </p:tgtEl>
                  </p:cond>
                </p:stCondLst>
                <p:endSync evt="end" delay="0">
                  <p:rtn val="all"/>
                </p:endSync>
                <p:childTnLst>
                  <p:par>
                    <p:cTn id="1077" fill="hold">
                      <p:stCondLst>
                        <p:cond delay="0"/>
                      </p:stCondLst>
                      <p:childTnLst>
                        <p:par>
                          <p:cTn id="1078" fill="hold">
                            <p:stCondLst>
                              <p:cond delay="0"/>
                            </p:stCondLst>
                            <p:childTnLst>
                              <p:par>
                                <p:cTn id="1079" presetID="1" presetClass="exit" presetSubtype="0" fill="hold" grpId="2" nodeType="withEffect">
                                  <p:stCondLst>
                                    <p:cond delay="0"/>
                                  </p:stCondLst>
                                  <p:childTnLst>
                                    <p:set>
                                      <p:cBhvr>
                                        <p:cTn id="1080" dur="1" fill="hold">
                                          <p:stCondLst>
                                            <p:cond delay="0"/>
                                          </p:stCondLst>
                                        </p:cTn>
                                        <p:tgtEl>
                                          <p:spTgt spid="103"/>
                                        </p:tgtEl>
                                        <p:attrNameLst>
                                          <p:attrName>style.visibility</p:attrName>
                                        </p:attrNameLst>
                                      </p:cBhvr>
                                      <p:to>
                                        <p:strVal val="hidden"/>
                                      </p:to>
                                    </p:set>
                                  </p:childTnLst>
                                </p:cTn>
                              </p:par>
                              <p:par>
                                <p:cTn id="1081" presetID="1" presetClass="exit" presetSubtype="0" fill="hold" grpId="2" nodeType="withEffect">
                                  <p:stCondLst>
                                    <p:cond delay="0"/>
                                  </p:stCondLst>
                                  <p:childTnLst>
                                    <p:set>
                                      <p:cBhvr>
                                        <p:cTn id="1082" dur="1" fill="hold">
                                          <p:stCondLst>
                                            <p:cond delay="0"/>
                                          </p:stCondLst>
                                        </p:cTn>
                                        <p:tgtEl>
                                          <p:spTgt spid="104"/>
                                        </p:tgtEl>
                                        <p:attrNameLst>
                                          <p:attrName>style.visibility</p:attrName>
                                        </p:attrNameLst>
                                      </p:cBhvr>
                                      <p:to>
                                        <p:strVal val="hidden"/>
                                      </p:to>
                                    </p:set>
                                  </p:childTnLst>
                                </p:cTn>
                              </p:par>
                              <p:par>
                                <p:cTn id="1083" presetID="1" presetClass="entr" presetSubtype="0" fill="hold" grpId="1" nodeType="withEffect">
                                  <p:stCondLst>
                                    <p:cond delay="0"/>
                                  </p:stCondLst>
                                  <p:childTnLst>
                                    <p:set>
                                      <p:cBhvr>
                                        <p:cTn id="1084" dur="1" fill="hold">
                                          <p:stCondLst>
                                            <p:cond delay="0"/>
                                          </p:stCondLst>
                                        </p:cTn>
                                        <p:tgtEl>
                                          <p:spTgt spid="106"/>
                                        </p:tgtEl>
                                        <p:attrNameLst>
                                          <p:attrName>style.visibility</p:attrName>
                                        </p:attrNameLst>
                                      </p:cBhvr>
                                      <p:to>
                                        <p:strVal val="visible"/>
                                      </p:to>
                                    </p:set>
                                  </p:childTnLst>
                                </p:cTn>
                              </p:par>
                              <p:par>
                                <p:cTn id="1085" presetID="1" presetClass="entr" presetSubtype="0" fill="hold" grpId="1" nodeType="withEffect">
                                  <p:stCondLst>
                                    <p:cond delay="0"/>
                                  </p:stCondLst>
                                  <p:childTnLst>
                                    <p:set>
                                      <p:cBhvr>
                                        <p:cTn id="1086"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3"/>
                  </p:tgtEl>
                </p:cond>
              </p:nextCondLst>
            </p:seq>
            <p:seq concurrent="1" nextAc="seek">
              <p:cTn id="1087" restart="whenNotActive" fill="hold" evtFilter="cancelBubble" nodeType="interactiveSeq">
                <p:stCondLst>
                  <p:cond evt="onClick" delay="0">
                    <p:tgtEl>
                      <p:spTgt spid="106"/>
                    </p:tgtEl>
                  </p:cond>
                </p:stCondLst>
                <p:endSync evt="end" delay="0">
                  <p:rtn val="all"/>
                </p:endSync>
                <p:childTnLst>
                  <p:par>
                    <p:cTn id="1088" fill="hold">
                      <p:stCondLst>
                        <p:cond delay="0"/>
                      </p:stCondLst>
                      <p:childTnLst>
                        <p:par>
                          <p:cTn id="1089" fill="hold">
                            <p:stCondLst>
                              <p:cond delay="0"/>
                            </p:stCondLst>
                            <p:childTnLst>
                              <p:par>
                                <p:cTn id="1090" presetID="1" presetClass="exit" presetSubtype="0" fill="hold" grpId="0" nodeType="withEffect">
                                  <p:stCondLst>
                                    <p:cond delay="0"/>
                                  </p:stCondLst>
                                  <p:childTnLst>
                                    <p:set>
                                      <p:cBhvr>
                                        <p:cTn id="1091" dur="1" fill="hold">
                                          <p:stCondLst>
                                            <p:cond delay="0"/>
                                          </p:stCondLst>
                                        </p:cTn>
                                        <p:tgtEl>
                                          <p:spTgt spid="106"/>
                                        </p:tgtEl>
                                        <p:attrNameLst>
                                          <p:attrName>style.visibility</p:attrName>
                                        </p:attrNameLst>
                                      </p:cBhvr>
                                      <p:to>
                                        <p:strVal val="hidden"/>
                                      </p:to>
                                    </p:set>
                                  </p:childTnLst>
                                </p:cTn>
                              </p:par>
                              <p:par>
                                <p:cTn id="1092" presetID="1" presetClass="exit" presetSubtype="0" fill="hold" grpId="0" nodeType="withEffect">
                                  <p:stCondLst>
                                    <p:cond delay="0"/>
                                  </p:stCondLst>
                                  <p:childTnLst>
                                    <p:set>
                                      <p:cBhvr>
                                        <p:cTn id="1093" dur="1" fill="hold">
                                          <p:stCondLst>
                                            <p:cond delay="0"/>
                                          </p:stCondLst>
                                        </p:cTn>
                                        <p:tgtEl>
                                          <p:spTgt spid="105"/>
                                        </p:tgtEl>
                                        <p:attrNameLst>
                                          <p:attrName>style.visibility</p:attrName>
                                        </p:attrNameLst>
                                      </p:cBhvr>
                                      <p:to>
                                        <p:strVal val="hidden"/>
                                      </p:to>
                                    </p:set>
                                  </p:childTnLst>
                                </p:cTn>
                              </p:par>
                              <p:par>
                                <p:cTn id="1094" presetID="1" presetClass="entr" presetSubtype="0" fill="hold" grpId="3" nodeType="withEffect">
                                  <p:stCondLst>
                                    <p:cond delay="0"/>
                                  </p:stCondLst>
                                  <p:childTnLst>
                                    <p:set>
                                      <p:cBhvr>
                                        <p:cTn id="1095" dur="1" fill="hold">
                                          <p:stCondLst>
                                            <p:cond delay="0"/>
                                          </p:stCondLst>
                                        </p:cTn>
                                        <p:tgtEl>
                                          <p:spTgt spid="104"/>
                                        </p:tgtEl>
                                        <p:attrNameLst>
                                          <p:attrName>style.visibility</p:attrName>
                                        </p:attrNameLst>
                                      </p:cBhvr>
                                      <p:to>
                                        <p:strVal val="visible"/>
                                      </p:to>
                                    </p:set>
                                  </p:childTnLst>
                                </p:cTn>
                              </p:par>
                              <p:par>
                                <p:cTn id="1096" presetID="1" presetClass="entr" presetSubtype="0" fill="hold" grpId="3" nodeType="withEffect">
                                  <p:stCondLst>
                                    <p:cond delay="0"/>
                                  </p:stCondLst>
                                  <p:childTnLst>
                                    <p:set>
                                      <p:cBhvr>
                                        <p:cTn id="1097" dur="1" fill="hold">
                                          <p:stCondLst>
                                            <p:cond delay="0"/>
                                          </p:stCondLst>
                                        </p:cTn>
                                        <p:tgtEl>
                                          <p:spTgt spid="103"/>
                                        </p:tgtEl>
                                        <p:attrNameLst>
                                          <p:attrName>style.visibility</p:attrName>
                                        </p:attrNameLst>
                                      </p:cBhvr>
                                      <p:to>
                                        <p:strVal val="visible"/>
                                      </p:to>
                                    </p:set>
                                  </p:childTnLst>
                                </p:cTn>
                              </p:par>
                            </p:childTnLst>
                          </p:cTn>
                        </p:par>
                      </p:childTnLst>
                    </p:cTn>
                  </p:par>
                </p:childTnLst>
              </p:cTn>
              <p:nextCondLst>
                <p:cond evt="onClick" delay="0">
                  <p:tgtEl>
                    <p:spTgt spid="106"/>
                  </p:tgtEl>
                </p:cond>
              </p:nextCondLst>
            </p:seq>
            <p:seq concurrent="1" nextAc="seek">
              <p:cTn id="1098" restart="whenNotActive" fill="hold" evtFilter="cancelBubble" nodeType="interactiveSeq">
                <p:stCondLst>
                  <p:cond evt="onClick" delay="0">
                    <p:tgtEl>
                      <p:spTgt spid="108"/>
                    </p:tgtEl>
                  </p:cond>
                </p:stCondLst>
                <p:endSync evt="end" delay="0">
                  <p:rtn val="all"/>
                </p:endSync>
                <p:childTnLst>
                  <p:par>
                    <p:cTn id="1099" fill="hold">
                      <p:stCondLst>
                        <p:cond delay="0"/>
                      </p:stCondLst>
                      <p:childTnLst>
                        <p:par>
                          <p:cTn id="1100" fill="hold">
                            <p:stCondLst>
                              <p:cond delay="0"/>
                            </p:stCondLst>
                            <p:childTnLst>
                              <p:par>
                                <p:cTn id="1101" presetID="1" presetClass="exit" presetSubtype="0" fill="hold" grpId="0" nodeType="withEffect">
                                  <p:stCondLst>
                                    <p:cond delay="0"/>
                                  </p:stCondLst>
                                  <p:childTnLst>
                                    <p:set>
                                      <p:cBhvr>
                                        <p:cTn id="1102" dur="1" fill="hold">
                                          <p:stCondLst>
                                            <p:cond delay="0"/>
                                          </p:stCondLst>
                                        </p:cTn>
                                        <p:tgtEl>
                                          <p:spTgt spid="108"/>
                                        </p:tgtEl>
                                        <p:attrNameLst>
                                          <p:attrName>style.visibility</p:attrName>
                                        </p:attrNameLst>
                                      </p:cBhvr>
                                      <p:to>
                                        <p:strVal val="hidden"/>
                                      </p:to>
                                    </p:set>
                                  </p:childTnLst>
                                </p:cTn>
                              </p:par>
                              <p:par>
                                <p:cTn id="1103" presetID="1" presetClass="entr" presetSubtype="0" fill="hold" grpId="0" nodeType="withEffect">
                                  <p:stCondLst>
                                    <p:cond delay="0"/>
                                  </p:stCondLst>
                                  <p:childTnLst>
                                    <p:set>
                                      <p:cBhvr>
                                        <p:cTn id="1104" dur="1" fill="hold">
                                          <p:stCondLst>
                                            <p:cond delay="0"/>
                                          </p:stCondLst>
                                        </p:cTn>
                                        <p:tgtEl>
                                          <p:spTgt spid="109"/>
                                        </p:tgtEl>
                                        <p:attrNameLst>
                                          <p:attrName>style.visibility</p:attrName>
                                        </p:attrNameLst>
                                      </p:cBhvr>
                                      <p:to>
                                        <p:strVal val="visible"/>
                                      </p:to>
                                    </p:set>
                                  </p:childTnLst>
                                </p:cTn>
                              </p:par>
                              <p:par>
                                <p:cTn id="1105" presetID="1" presetClass="entr" presetSubtype="0" fill="hold" grpId="0" nodeType="withEffect">
                                  <p:stCondLst>
                                    <p:cond delay="0"/>
                                  </p:stCondLst>
                                  <p:childTnLst>
                                    <p:set>
                                      <p:cBhvr>
                                        <p:cTn id="1106"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108"/>
                  </p:tgtEl>
                </p:cond>
              </p:nextCondLst>
            </p:seq>
            <p:seq concurrent="1" nextAc="seek">
              <p:cTn id="1107" restart="whenNotActive" fill="hold" evtFilter="cancelBubble" nodeType="interactiveSeq">
                <p:stCondLst>
                  <p:cond evt="onClick" delay="0">
                    <p:tgtEl>
                      <p:spTgt spid="110"/>
                    </p:tgtEl>
                  </p:cond>
                </p:stCondLst>
                <p:endSync evt="end" delay="0">
                  <p:rtn val="all"/>
                </p:endSync>
                <p:childTnLst>
                  <p:par>
                    <p:cTn id="1108" fill="hold">
                      <p:stCondLst>
                        <p:cond delay="0"/>
                      </p:stCondLst>
                      <p:childTnLst>
                        <p:par>
                          <p:cTn id="1109" fill="hold">
                            <p:stCondLst>
                              <p:cond delay="0"/>
                            </p:stCondLst>
                            <p:childTnLst>
                              <p:par>
                                <p:cTn id="1110" presetID="1" presetClass="exit" presetSubtype="0" fill="hold" grpId="1" nodeType="withEffect">
                                  <p:stCondLst>
                                    <p:cond delay="0"/>
                                  </p:stCondLst>
                                  <p:childTnLst>
                                    <p:set>
                                      <p:cBhvr>
                                        <p:cTn id="1111" dur="1" fill="hold">
                                          <p:stCondLst>
                                            <p:cond delay="0"/>
                                          </p:stCondLst>
                                        </p:cTn>
                                        <p:tgtEl>
                                          <p:spTgt spid="109"/>
                                        </p:tgtEl>
                                        <p:attrNameLst>
                                          <p:attrName>style.visibility</p:attrName>
                                        </p:attrNameLst>
                                      </p:cBhvr>
                                      <p:to>
                                        <p:strVal val="hidden"/>
                                      </p:to>
                                    </p:set>
                                  </p:childTnLst>
                                </p:cTn>
                              </p:par>
                              <p:par>
                                <p:cTn id="1112" presetID="1" presetClass="exit" presetSubtype="0" fill="hold" grpId="1" nodeType="withEffect">
                                  <p:stCondLst>
                                    <p:cond delay="0"/>
                                  </p:stCondLst>
                                  <p:childTnLst>
                                    <p:set>
                                      <p:cBhvr>
                                        <p:cTn id="1113" dur="1" fill="hold">
                                          <p:stCondLst>
                                            <p:cond delay="0"/>
                                          </p:stCondLst>
                                        </p:cTn>
                                        <p:tgtEl>
                                          <p:spTgt spid="110"/>
                                        </p:tgtEl>
                                        <p:attrNameLst>
                                          <p:attrName>style.visibility</p:attrName>
                                        </p:attrNameLst>
                                      </p:cBhvr>
                                      <p:to>
                                        <p:strVal val="hidden"/>
                                      </p:to>
                                    </p:set>
                                  </p:childTnLst>
                                </p:cTn>
                              </p:par>
                              <p:par>
                                <p:cTn id="1114" presetID="1" presetClass="entr" presetSubtype="0" fill="hold" grpId="1" nodeType="withEffect">
                                  <p:stCondLst>
                                    <p:cond delay="0"/>
                                  </p:stCondLst>
                                  <p:childTnLst>
                                    <p:set>
                                      <p:cBhvr>
                                        <p:cTn id="1115"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110"/>
                  </p:tgtEl>
                </p:cond>
              </p:nextCondLst>
            </p:seq>
            <p:seq concurrent="1" nextAc="seek">
              <p:cTn id="1116" restart="whenNotActive" fill="hold" evtFilter="cancelBubble" nodeType="interactiveSeq">
                <p:stCondLst>
                  <p:cond evt="onClick" delay="0">
                    <p:tgtEl>
                      <p:spTgt spid="109"/>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2" nodeType="withEffect">
                                  <p:stCondLst>
                                    <p:cond delay="0"/>
                                  </p:stCondLst>
                                  <p:childTnLst>
                                    <p:set>
                                      <p:cBhvr>
                                        <p:cTn id="1120" dur="1" fill="hold">
                                          <p:stCondLst>
                                            <p:cond delay="0"/>
                                          </p:stCondLst>
                                        </p:cTn>
                                        <p:tgtEl>
                                          <p:spTgt spid="109"/>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110"/>
                                        </p:tgtEl>
                                        <p:attrNameLst>
                                          <p:attrName>style.visibility</p:attrName>
                                        </p:attrNameLst>
                                      </p:cBhvr>
                                      <p:to>
                                        <p:strVal val="hidden"/>
                                      </p:to>
                                    </p:set>
                                  </p:childTnLst>
                                </p:cTn>
                              </p:par>
                              <p:par>
                                <p:cTn id="1123" presetID="1" presetClass="entr" presetSubtype="0" fill="hold" grpId="0" nodeType="withEffect">
                                  <p:stCondLst>
                                    <p:cond delay="0"/>
                                  </p:stCondLst>
                                  <p:childTnLst>
                                    <p:set>
                                      <p:cBhvr>
                                        <p:cTn id="1124" dur="1" fill="hold">
                                          <p:stCondLst>
                                            <p:cond delay="0"/>
                                          </p:stCondLst>
                                        </p:cTn>
                                        <p:tgtEl>
                                          <p:spTgt spid="112"/>
                                        </p:tgtEl>
                                        <p:attrNameLst>
                                          <p:attrName>style.visibility</p:attrName>
                                        </p:attrNameLst>
                                      </p:cBhvr>
                                      <p:to>
                                        <p:strVal val="visible"/>
                                      </p:to>
                                    </p:set>
                                  </p:childTnLst>
                                </p:cTn>
                              </p:par>
                              <p:par>
                                <p:cTn id="1125" presetID="1" presetClass="entr" presetSubtype="0" fill="hold" grpId="0" nodeType="withEffect">
                                  <p:stCondLst>
                                    <p:cond delay="0"/>
                                  </p:stCondLst>
                                  <p:childTnLst>
                                    <p:set>
                                      <p:cBhvr>
                                        <p:cTn id="1126" dur="1" fill="hold">
                                          <p:stCondLst>
                                            <p:cond delay="0"/>
                                          </p:stCondLst>
                                        </p:cTn>
                                        <p:tgtEl>
                                          <p:spTgt spid="111"/>
                                        </p:tgtEl>
                                        <p:attrNameLst>
                                          <p:attrName>style.visibility</p:attrName>
                                        </p:attrNameLst>
                                      </p:cBhvr>
                                      <p:to>
                                        <p:strVal val="visible"/>
                                      </p:to>
                                    </p:set>
                                  </p:childTnLst>
                                </p:cTn>
                              </p:par>
                            </p:childTnLst>
                          </p:cTn>
                        </p:par>
                      </p:childTnLst>
                    </p:cTn>
                  </p:par>
                </p:childTnLst>
              </p:cTn>
              <p:nextCondLst>
                <p:cond evt="onClick" delay="0">
                  <p:tgtEl>
                    <p:spTgt spid="109"/>
                  </p:tgtEl>
                </p:cond>
              </p:nextCondLst>
            </p:seq>
            <p:seq concurrent="1" nextAc="seek">
              <p:cTn id="1127" restart="whenNotActive" fill="hold" evtFilter="cancelBubble" nodeType="interactiveSeq">
                <p:stCondLst>
                  <p:cond evt="onClick" delay="0">
                    <p:tgtEl>
                      <p:spTgt spid="112"/>
                    </p:tgtEl>
                  </p:cond>
                </p:stCondLst>
                <p:endSync evt="end" delay="0">
                  <p:rtn val="all"/>
                </p:endSync>
                <p:childTnLst>
                  <p:par>
                    <p:cTn id="1128" fill="hold">
                      <p:stCondLst>
                        <p:cond delay="0"/>
                      </p:stCondLst>
                      <p:childTnLst>
                        <p:par>
                          <p:cTn id="1129" fill="hold">
                            <p:stCondLst>
                              <p:cond delay="0"/>
                            </p:stCondLst>
                            <p:childTnLst>
                              <p:par>
                                <p:cTn id="1130" presetID="1" presetClass="exit" presetSubtype="0" fill="hold" grpId="1" nodeType="withEffect">
                                  <p:stCondLst>
                                    <p:cond delay="0"/>
                                  </p:stCondLst>
                                  <p:childTnLst>
                                    <p:set>
                                      <p:cBhvr>
                                        <p:cTn id="1131" dur="1" fill="hold">
                                          <p:stCondLst>
                                            <p:cond delay="0"/>
                                          </p:stCondLst>
                                        </p:cTn>
                                        <p:tgtEl>
                                          <p:spTgt spid="112"/>
                                        </p:tgtEl>
                                        <p:attrNameLst>
                                          <p:attrName>style.visibility</p:attrName>
                                        </p:attrNameLst>
                                      </p:cBhvr>
                                      <p:to>
                                        <p:strVal val="hidden"/>
                                      </p:to>
                                    </p:set>
                                  </p:childTnLst>
                                </p:cTn>
                              </p:par>
                              <p:par>
                                <p:cTn id="1132" presetID="1" presetClass="exit" presetSubtype="0" fill="hold" grpId="1" nodeType="withEffect">
                                  <p:stCondLst>
                                    <p:cond delay="0"/>
                                  </p:stCondLst>
                                  <p:childTnLst>
                                    <p:set>
                                      <p:cBhvr>
                                        <p:cTn id="1133" dur="1" fill="hold">
                                          <p:stCondLst>
                                            <p:cond delay="0"/>
                                          </p:stCondLst>
                                        </p:cTn>
                                        <p:tgtEl>
                                          <p:spTgt spid="111"/>
                                        </p:tgtEl>
                                        <p:attrNameLst>
                                          <p:attrName>style.visibility</p:attrName>
                                        </p:attrNameLst>
                                      </p:cBhvr>
                                      <p:to>
                                        <p:strVal val="hidden"/>
                                      </p:to>
                                    </p:set>
                                  </p:childTnLst>
                                </p:cTn>
                              </p:par>
                              <p:par>
                                <p:cTn id="1134" presetID="1" presetClass="entr" presetSubtype="0" fill="hold" grpId="3" nodeType="withEffect">
                                  <p:stCondLst>
                                    <p:cond delay="0"/>
                                  </p:stCondLst>
                                  <p:childTnLst>
                                    <p:set>
                                      <p:cBhvr>
                                        <p:cTn id="1135" dur="1" fill="hold">
                                          <p:stCondLst>
                                            <p:cond delay="0"/>
                                          </p:stCondLst>
                                        </p:cTn>
                                        <p:tgtEl>
                                          <p:spTgt spid="109"/>
                                        </p:tgtEl>
                                        <p:attrNameLst>
                                          <p:attrName>style.visibility</p:attrName>
                                        </p:attrNameLst>
                                      </p:cBhvr>
                                      <p:to>
                                        <p:strVal val="visible"/>
                                      </p:to>
                                    </p:set>
                                  </p:childTnLst>
                                </p:cTn>
                              </p:par>
                              <p:par>
                                <p:cTn id="1136" presetID="1" presetClass="entr" presetSubtype="0" fill="hold" grpId="2" nodeType="withEffect">
                                  <p:stCondLst>
                                    <p:cond delay="0"/>
                                  </p:stCondLst>
                                  <p:childTnLst>
                                    <p:set>
                                      <p:cBhvr>
                                        <p:cTn id="1137"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112"/>
                  </p:tgtEl>
                </p:cond>
              </p:nextCondLst>
            </p:seq>
            <p:seq concurrent="1" nextAc="seek">
              <p:cTn id="1138" restart="whenNotActive" fill="hold" evtFilter="cancelBubble" nodeType="interactiveSeq">
                <p:stCondLst>
                  <p:cond evt="onClick" delay="0">
                    <p:tgtEl>
                      <p:spTgt spid="111"/>
                    </p:tgtEl>
                  </p:cond>
                </p:stCondLst>
                <p:endSync evt="end" delay="0">
                  <p:rtn val="all"/>
                </p:endSync>
                <p:childTnLst>
                  <p:par>
                    <p:cTn id="1139" fill="hold">
                      <p:stCondLst>
                        <p:cond delay="0"/>
                      </p:stCondLst>
                      <p:childTnLst>
                        <p:par>
                          <p:cTn id="1140" fill="hold">
                            <p:stCondLst>
                              <p:cond delay="0"/>
                            </p:stCondLst>
                            <p:childTnLst>
                              <p:par>
                                <p:cTn id="1141" presetID="1" presetClass="exit" presetSubtype="0" fill="hold" grpId="2" nodeType="withEffect">
                                  <p:stCondLst>
                                    <p:cond delay="0"/>
                                  </p:stCondLst>
                                  <p:childTnLst>
                                    <p:set>
                                      <p:cBhvr>
                                        <p:cTn id="1142" dur="1" fill="hold">
                                          <p:stCondLst>
                                            <p:cond delay="0"/>
                                          </p:stCondLst>
                                        </p:cTn>
                                        <p:tgtEl>
                                          <p:spTgt spid="111"/>
                                        </p:tgtEl>
                                        <p:attrNameLst>
                                          <p:attrName>style.visibility</p:attrName>
                                        </p:attrNameLst>
                                      </p:cBhvr>
                                      <p:to>
                                        <p:strVal val="hidden"/>
                                      </p:to>
                                    </p:set>
                                  </p:childTnLst>
                                </p:cTn>
                              </p:par>
                              <p:par>
                                <p:cTn id="1143" presetID="1" presetClass="exit" presetSubtype="0" fill="hold" grpId="2" nodeType="withEffect">
                                  <p:stCondLst>
                                    <p:cond delay="0"/>
                                  </p:stCondLst>
                                  <p:childTnLst>
                                    <p:set>
                                      <p:cBhvr>
                                        <p:cTn id="1144" dur="1" fill="hold">
                                          <p:stCondLst>
                                            <p:cond delay="0"/>
                                          </p:stCondLst>
                                        </p:cTn>
                                        <p:tgtEl>
                                          <p:spTgt spid="112"/>
                                        </p:tgtEl>
                                        <p:attrNameLst>
                                          <p:attrName>style.visibility</p:attrName>
                                        </p:attrNameLst>
                                      </p:cBhvr>
                                      <p:to>
                                        <p:strVal val="hidden"/>
                                      </p:to>
                                    </p:set>
                                  </p:childTnLst>
                                </p:cTn>
                              </p:par>
                              <p:par>
                                <p:cTn id="1145" presetID="1" presetClass="entr" presetSubtype="0" fill="hold" grpId="3" nodeType="withEffect">
                                  <p:stCondLst>
                                    <p:cond delay="0"/>
                                  </p:stCondLst>
                                  <p:childTnLst>
                                    <p:set>
                                      <p:cBhvr>
                                        <p:cTn id="1146" dur="1" fill="hold">
                                          <p:stCondLst>
                                            <p:cond delay="0"/>
                                          </p:stCondLst>
                                        </p:cTn>
                                        <p:tgtEl>
                                          <p:spTgt spid="114"/>
                                        </p:tgtEl>
                                        <p:attrNameLst>
                                          <p:attrName>style.visibility</p:attrName>
                                        </p:attrNameLst>
                                      </p:cBhvr>
                                      <p:to>
                                        <p:strVal val="visible"/>
                                      </p:to>
                                    </p:set>
                                  </p:childTnLst>
                                </p:cTn>
                              </p:par>
                              <p:par>
                                <p:cTn id="1147" presetID="1" presetClass="entr" presetSubtype="0" fill="hold" grpId="3" nodeType="withEffect">
                                  <p:stCondLst>
                                    <p:cond delay="0"/>
                                  </p:stCondLst>
                                  <p:childTnLst>
                                    <p:set>
                                      <p:cBhvr>
                                        <p:cTn id="1148" dur="1" fill="hold">
                                          <p:stCondLst>
                                            <p:cond delay="0"/>
                                          </p:stCondLst>
                                        </p:cTn>
                                        <p:tgtEl>
                                          <p:spTgt spid="113"/>
                                        </p:tgtEl>
                                        <p:attrNameLst>
                                          <p:attrName>style.visibility</p:attrName>
                                        </p:attrNameLst>
                                      </p:cBhvr>
                                      <p:to>
                                        <p:strVal val="visible"/>
                                      </p:to>
                                    </p:set>
                                  </p:childTnLst>
                                </p:cTn>
                              </p:par>
                            </p:childTnLst>
                          </p:cTn>
                        </p:par>
                      </p:childTnLst>
                    </p:cTn>
                  </p:par>
                </p:childTnLst>
              </p:cTn>
              <p:nextCondLst>
                <p:cond evt="onClick" delay="0">
                  <p:tgtEl>
                    <p:spTgt spid="111"/>
                  </p:tgtEl>
                </p:cond>
              </p:nextCondLst>
            </p:seq>
            <p:seq concurrent="1" nextAc="seek">
              <p:cTn id="1149" restart="whenNotActive" fill="hold" evtFilter="cancelBubble" nodeType="interactiveSeq">
                <p:stCondLst>
                  <p:cond evt="onClick" delay="0">
                    <p:tgtEl>
                      <p:spTgt spid="114"/>
                    </p:tgtEl>
                  </p:cond>
                </p:stCondLst>
                <p:endSync evt="end" delay="0">
                  <p:rtn val="all"/>
                </p:endSync>
                <p:childTnLst>
                  <p:par>
                    <p:cTn id="1150" fill="hold">
                      <p:stCondLst>
                        <p:cond delay="0"/>
                      </p:stCondLst>
                      <p:childTnLst>
                        <p:par>
                          <p:cTn id="1151" fill="hold">
                            <p:stCondLst>
                              <p:cond delay="0"/>
                            </p:stCondLst>
                            <p:childTnLst>
                              <p:par>
                                <p:cTn id="1152" presetID="1" presetClass="exit" presetSubtype="0" fill="hold" grpId="1" nodeType="withEffect">
                                  <p:stCondLst>
                                    <p:cond delay="0"/>
                                  </p:stCondLst>
                                  <p:childTnLst>
                                    <p:set>
                                      <p:cBhvr>
                                        <p:cTn id="1153" dur="1" fill="hold">
                                          <p:stCondLst>
                                            <p:cond delay="0"/>
                                          </p:stCondLst>
                                        </p:cTn>
                                        <p:tgtEl>
                                          <p:spTgt spid="114"/>
                                        </p:tgtEl>
                                        <p:attrNameLst>
                                          <p:attrName>style.visibility</p:attrName>
                                        </p:attrNameLst>
                                      </p:cBhvr>
                                      <p:to>
                                        <p:strVal val="hidden"/>
                                      </p:to>
                                    </p:set>
                                  </p:childTnLst>
                                </p:cTn>
                              </p:par>
                              <p:par>
                                <p:cTn id="1154" presetID="1" presetClass="exit" presetSubtype="0" fill="hold" grpId="1" nodeType="withEffect">
                                  <p:stCondLst>
                                    <p:cond delay="0"/>
                                  </p:stCondLst>
                                  <p:childTnLst>
                                    <p:set>
                                      <p:cBhvr>
                                        <p:cTn id="1155" dur="1" fill="hold">
                                          <p:stCondLst>
                                            <p:cond delay="0"/>
                                          </p:stCondLst>
                                        </p:cTn>
                                        <p:tgtEl>
                                          <p:spTgt spid="113"/>
                                        </p:tgtEl>
                                        <p:attrNameLst>
                                          <p:attrName>style.visibility</p:attrName>
                                        </p:attrNameLst>
                                      </p:cBhvr>
                                      <p:to>
                                        <p:strVal val="hidden"/>
                                      </p:to>
                                    </p:set>
                                  </p:childTnLst>
                                </p:cTn>
                              </p:par>
                              <p:par>
                                <p:cTn id="1156" presetID="1" presetClass="entr" presetSubtype="0" fill="hold" grpId="3" nodeType="withEffect">
                                  <p:stCondLst>
                                    <p:cond delay="0"/>
                                  </p:stCondLst>
                                  <p:childTnLst>
                                    <p:set>
                                      <p:cBhvr>
                                        <p:cTn id="1157" dur="1" fill="hold">
                                          <p:stCondLst>
                                            <p:cond delay="0"/>
                                          </p:stCondLst>
                                        </p:cTn>
                                        <p:tgtEl>
                                          <p:spTgt spid="112"/>
                                        </p:tgtEl>
                                        <p:attrNameLst>
                                          <p:attrName>style.visibility</p:attrName>
                                        </p:attrNameLst>
                                      </p:cBhvr>
                                      <p:to>
                                        <p:strVal val="visible"/>
                                      </p:to>
                                    </p:set>
                                  </p:childTnLst>
                                </p:cTn>
                              </p:par>
                              <p:par>
                                <p:cTn id="1158" presetID="1" presetClass="entr" presetSubtype="0" fill="hold" grpId="3" nodeType="withEffect">
                                  <p:stCondLst>
                                    <p:cond delay="0"/>
                                  </p:stCondLst>
                                  <p:childTnLst>
                                    <p:set>
                                      <p:cBhvr>
                                        <p:cTn id="1159" dur="1" fill="hold">
                                          <p:stCondLst>
                                            <p:cond delay="0"/>
                                          </p:stCondLst>
                                        </p:cTn>
                                        <p:tgtEl>
                                          <p:spTgt spid="111"/>
                                        </p:tgtEl>
                                        <p:attrNameLst>
                                          <p:attrName>style.visibility</p:attrName>
                                        </p:attrNameLst>
                                      </p:cBhvr>
                                      <p:to>
                                        <p:strVal val="visible"/>
                                      </p:to>
                                    </p:set>
                                  </p:childTnLst>
                                </p:cTn>
                              </p:par>
                            </p:childTnLst>
                          </p:cTn>
                        </p:par>
                      </p:childTnLst>
                    </p:cTn>
                  </p:par>
                </p:childTnLst>
              </p:cTn>
              <p:nextCondLst>
                <p:cond evt="onClick" delay="0">
                  <p:tgtEl>
                    <p:spTgt spid="114"/>
                  </p:tgtEl>
                </p:cond>
              </p:nextCondLst>
            </p:seq>
            <p:seq concurrent="1" nextAc="seek">
              <p:cTn id="1160" restart="whenNotActive" fill="hold" evtFilter="cancelBubble" nodeType="interactiveSeq">
                <p:stCondLst>
                  <p:cond evt="onClick" delay="0">
                    <p:tgtEl>
                      <p:spTgt spid="113"/>
                    </p:tgtEl>
                  </p:cond>
                </p:stCondLst>
                <p:endSync evt="end" delay="0">
                  <p:rtn val="all"/>
                </p:endSync>
                <p:childTnLst>
                  <p:par>
                    <p:cTn id="1161" fill="hold">
                      <p:stCondLst>
                        <p:cond delay="0"/>
                      </p:stCondLst>
                      <p:childTnLst>
                        <p:par>
                          <p:cTn id="1162" fill="hold">
                            <p:stCondLst>
                              <p:cond delay="0"/>
                            </p:stCondLst>
                            <p:childTnLst>
                              <p:par>
                                <p:cTn id="1163" presetID="1" presetClass="exit" presetSubtype="0" fill="hold" grpId="2" nodeType="withEffect">
                                  <p:stCondLst>
                                    <p:cond delay="0"/>
                                  </p:stCondLst>
                                  <p:childTnLst>
                                    <p:set>
                                      <p:cBhvr>
                                        <p:cTn id="1164" dur="1" fill="hold">
                                          <p:stCondLst>
                                            <p:cond delay="0"/>
                                          </p:stCondLst>
                                        </p:cTn>
                                        <p:tgtEl>
                                          <p:spTgt spid="113"/>
                                        </p:tgtEl>
                                        <p:attrNameLst>
                                          <p:attrName>style.visibility</p:attrName>
                                        </p:attrNameLst>
                                      </p:cBhvr>
                                      <p:to>
                                        <p:strVal val="hidden"/>
                                      </p:to>
                                    </p:set>
                                  </p:childTnLst>
                                </p:cTn>
                              </p:par>
                              <p:par>
                                <p:cTn id="1165" presetID="1" presetClass="exit" presetSubtype="0" fill="hold" grpId="2" nodeType="withEffect">
                                  <p:stCondLst>
                                    <p:cond delay="0"/>
                                  </p:stCondLst>
                                  <p:childTnLst>
                                    <p:set>
                                      <p:cBhvr>
                                        <p:cTn id="1166" dur="1" fill="hold">
                                          <p:stCondLst>
                                            <p:cond delay="0"/>
                                          </p:stCondLst>
                                        </p:cTn>
                                        <p:tgtEl>
                                          <p:spTgt spid="114"/>
                                        </p:tgtEl>
                                        <p:attrNameLst>
                                          <p:attrName>style.visibility</p:attrName>
                                        </p:attrNameLst>
                                      </p:cBhvr>
                                      <p:to>
                                        <p:strVal val="hidden"/>
                                      </p:to>
                                    </p:set>
                                  </p:childTnLst>
                                </p:cTn>
                              </p:par>
                              <p:par>
                                <p:cTn id="1167" presetID="1" presetClass="entr" presetSubtype="0" fill="hold" grpId="3" nodeType="withEffect">
                                  <p:stCondLst>
                                    <p:cond delay="0"/>
                                  </p:stCondLst>
                                  <p:childTnLst>
                                    <p:set>
                                      <p:cBhvr>
                                        <p:cTn id="1168" dur="1" fill="hold">
                                          <p:stCondLst>
                                            <p:cond delay="0"/>
                                          </p:stCondLst>
                                        </p:cTn>
                                        <p:tgtEl>
                                          <p:spTgt spid="116"/>
                                        </p:tgtEl>
                                        <p:attrNameLst>
                                          <p:attrName>style.visibility</p:attrName>
                                        </p:attrNameLst>
                                      </p:cBhvr>
                                      <p:to>
                                        <p:strVal val="visible"/>
                                      </p:to>
                                    </p:set>
                                  </p:childTnLst>
                                </p:cTn>
                              </p:par>
                              <p:par>
                                <p:cTn id="1169" presetID="1" presetClass="entr" presetSubtype="0" fill="hold" grpId="3" nodeType="withEffect">
                                  <p:stCondLst>
                                    <p:cond delay="0"/>
                                  </p:stCondLst>
                                  <p:childTnLst>
                                    <p:set>
                                      <p:cBhvr>
                                        <p:cTn id="1170" dur="1" fill="hold">
                                          <p:stCondLst>
                                            <p:cond delay="0"/>
                                          </p:stCondLst>
                                        </p:cTn>
                                        <p:tgtEl>
                                          <p:spTgt spid="115"/>
                                        </p:tgtEl>
                                        <p:attrNameLst>
                                          <p:attrName>style.visibility</p:attrName>
                                        </p:attrNameLst>
                                      </p:cBhvr>
                                      <p:to>
                                        <p:strVal val="visible"/>
                                      </p:to>
                                    </p:set>
                                  </p:childTnLst>
                                </p:cTn>
                              </p:par>
                            </p:childTnLst>
                          </p:cTn>
                        </p:par>
                      </p:childTnLst>
                    </p:cTn>
                  </p:par>
                </p:childTnLst>
              </p:cTn>
              <p:nextCondLst>
                <p:cond evt="onClick" delay="0">
                  <p:tgtEl>
                    <p:spTgt spid="113"/>
                  </p:tgtEl>
                </p:cond>
              </p:nextCondLst>
            </p:seq>
            <p:seq concurrent="1" nextAc="seek">
              <p:cTn id="1171" restart="whenNotActive" fill="hold" evtFilter="cancelBubble" nodeType="interactiveSeq">
                <p:stCondLst>
                  <p:cond evt="onClick" delay="0">
                    <p:tgtEl>
                      <p:spTgt spid="116"/>
                    </p:tgtEl>
                  </p:cond>
                </p:stCondLst>
                <p:endSync evt="end" delay="0">
                  <p:rtn val="all"/>
                </p:endSync>
                <p:childTnLst>
                  <p:par>
                    <p:cTn id="1172" fill="hold">
                      <p:stCondLst>
                        <p:cond delay="0"/>
                      </p:stCondLst>
                      <p:childTnLst>
                        <p:par>
                          <p:cTn id="1173" fill="hold">
                            <p:stCondLst>
                              <p:cond delay="0"/>
                            </p:stCondLst>
                            <p:childTnLst>
                              <p:par>
                                <p:cTn id="1174" presetID="1" presetClass="exit" presetSubtype="0" fill="hold" grpId="1" nodeType="withEffect">
                                  <p:stCondLst>
                                    <p:cond delay="0"/>
                                  </p:stCondLst>
                                  <p:childTnLst>
                                    <p:set>
                                      <p:cBhvr>
                                        <p:cTn id="1175" dur="1" fill="hold">
                                          <p:stCondLst>
                                            <p:cond delay="0"/>
                                          </p:stCondLst>
                                        </p:cTn>
                                        <p:tgtEl>
                                          <p:spTgt spid="116"/>
                                        </p:tgtEl>
                                        <p:attrNameLst>
                                          <p:attrName>style.visibility</p:attrName>
                                        </p:attrNameLst>
                                      </p:cBhvr>
                                      <p:to>
                                        <p:strVal val="hidden"/>
                                      </p:to>
                                    </p:set>
                                  </p:childTnLst>
                                </p:cTn>
                              </p:par>
                              <p:par>
                                <p:cTn id="1176" presetID="1" presetClass="exit" presetSubtype="0" fill="hold" grpId="1" nodeType="withEffect">
                                  <p:stCondLst>
                                    <p:cond delay="0"/>
                                  </p:stCondLst>
                                  <p:childTnLst>
                                    <p:set>
                                      <p:cBhvr>
                                        <p:cTn id="1177" dur="1" fill="hold">
                                          <p:stCondLst>
                                            <p:cond delay="0"/>
                                          </p:stCondLst>
                                        </p:cTn>
                                        <p:tgtEl>
                                          <p:spTgt spid="115"/>
                                        </p:tgtEl>
                                        <p:attrNameLst>
                                          <p:attrName>style.visibility</p:attrName>
                                        </p:attrNameLst>
                                      </p:cBhvr>
                                      <p:to>
                                        <p:strVal val="hidden"/>
                                      </p:to>
                                    </p:set>
                                  </p:childTnLst>
                                </p:cTn>
                              </p:par>
                              <p:par>
                                <p:cTn id="1178" presetID="1" presetClass="entr" presetSubtype="0" fill="hold" grpId="0" nodeType="withEffect">
                                  <p:stCondLst>
                                    <p:cond delay="0"/>
                                  </p:stCondLst>
                                  <p:childTnLst>
                                    <p:set>
                                      <p:cBhvr>
                                        <p:cTn id="1179" dur="1" fill="hold">
                                          <p:stCondLst>
                                            <p:cond delay="0"/>
                                          </p:stCondLst>
                                        </p:cTn>
                                        <p:tgtEl>
                                          <p:spTgt spid="114"/>
                                        </p:tgtEl>
                                        <p:attrNameLst>
                                          <p:attrName>style.visibility</p:attrName>
                                        </p:attrNameLst>
                                      </p:cBhvr>
                                      <p:to>
                                        <p:strVal val="visible"/>
                                      </p:to>
                                    </p:set>
                                  </p:childTnLst>
                                </p:cTn>
                              </p:par>
                              <p:par>
                                <p:cTn id="1180" presetID="1" presetClass="entr" presetSubtype="0" fill="hold" grpId="0" nodeType="withEffect">
                                  <p:stCondLst>
                                    <p:cond delay="0"/>
                                  </p:stCondLst>
                                  <p:childTnLst>
                                    <p:set>
                                      <p:cBhvr>
                                        <p:cTn id="1181" dur="1" fill="hold">
                                          <p:stCondLst>
                                            <p:cond delay="0"/>
                                          </p:stCondLst>
                                        </p:cTn>
                                        <p:tgtEl>
                                          <p:spTgt spid="113"/>
                                        </p:tgtEl>
                                        <p:attrNameLst>
                                          <p:attrName>style.visibility</p:attrName>
                                        </p:attrNameLst>
                                      </p:cBhvr>
                                      <p:to>
                                        <p:strVal val="visible"/>
                                      </p:to>
                                    </p:set>
                                  </p:childTnLst>
                                </p:cTn>
                              </p:par>
                            </p:childTnLst>
                          </p:cTn>
                        </p:par>
                      </p:childTnLst>
                    </p:cTn>
                  </p:par>
                </p:childTnLst>
              </p:cTn>
              <p:nextCondLst>
                <p:cond evt="onClick" delay="0">
                  <p:tgtEl>
                    <p:spTgt spid="116"/>
                  </p:tgtEl>
                </p:cond>
              </p:nextCondLst>
            </p:seq>
            <p:seq concurrent="1" nextAc="seek">
              <p:cTn id="1182" restart="whenNotActive" fill="hold" evtFilter="cancelBubble" nodeType="interactiveSeq">
                <p:stCondLst>
                  <p:cond evt="onClick" delay="0">
                    <p:tgtEl>
                      <p:spTgt spid="115"/>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2" nodeType="withEffect">
                                  <p:stCondLst>
                                    <p:cond delay="0"/>
                                  </p:stCondLst>
                                  <p:childTnLst>
                                    <p:set>
                                      <p:cBhvr>
                                        <p:cTn id="1186" dur="1" fill="hold">
                                          <p:stCondLst>
                                            <p:cond delay="0"/>
                                          </p:stCondLst>
                                        </p:cTn>
                                        <p:tgtEl>
                                          <p:spTgt spid="115"/>
                                        </p:tgtEl>
                                        <p:attrNameLst>
                                          <p:attrName>style.visibility</p:attrName>
                                        </p:attrNameLst>
                                      </p:cBhvr>
                                      <p:to>
                                        <p:strVal val="hidden"/>
                                      </p:to>
                                    </p:set>
                                  </p:childTnLst>
                                </p:cTn>
                              </p:par>
                              <p:par>
                                <p:cTn id="1187" presetID="1" presetClass="exit" presetSubtype="0" fill="hold" grpId="2" nodeType="withEffect">
                                  <p:stCondLst>
                                    <p:cond delay="0"/>
                                  </p:stCondLst>
                                  <p:childTnLst>
                                    <p:set>
                                      <p:cBhvr>
                                        <p:cTn id="1188" dur="1" fill="hold">
                                          <p:stCondLst>
                                            <p:cond delay="0"/>
                                          </p:stCondLst>
                                        </p:cTn>
                                        <p:tgtEl>
                                          <p:spTgt spid="116"/>
                                        </p:tgtEl>
                                        <p:attrNameLst>
                                          <p:attrName>style.visibility</p:attrName>
                                        </p:attrNameLst>
                                      </p:cBhvr>
                                      <p:to>
                                        <p:strVal val="hidden"/>
                                      </p:to>
                                    </p:set>
                                  </p:childTnLst>
                                </p:cTn>
                              </p:par>
                              <p:par>
                                <p:cTn id="1189" presetID="1" presetClass="entr" presetSubtype="0" fill="hold" grpId="0" nodeType="withEffect">
                                  <p:stCondLst>
                                    <p:cond delay="0"/>
                                  </p:stCondLst>
                                  <p:childTnLst>
                                    <p:set>
                                      <p:cBhvr>
                                        <p:cTn id="1190" dur="1" fill="hold">
                                          <p:stCondLst>
                                            <p:cond delay="0"/>
                                          </p:stCondLst>
                                        </p:cTn>
                                        <p:tgtEl>
                                          <p:spTgt spid="118"/>
                                        </p:tgtEl>
                                        <p:attrNameLst>
                                          <p:attrName>style.visibility</p:attrName>
                                        </p:attrNameLst>
                                      </p:cBhvr>
                                      <p:to>
                                        <p:strVal val="visible"/>
                                      </p:to>
                                    </p:set>
                                  </p:childTnLst>
                                </p:cTn>
                              </p:par>
                              <p:par>
                                <p:cTn id="1191" presetID="1" presetClass="entr" presetSubtype="0" fill="hold" grpId="0" nodeType="withEffect">
                                  <p:stCondLst>
                                    <p:cond delay="0"/>
                                  </p:stCondLst>
                                  <p:childTnLst>
                                    <p:set>
                                      <p:cBhvr>
                                        <p:cTn id="1192"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15"/>
                  </p:tgtEl>
                </p:cond>
              </p:nextCondLst>
            </p:seq>
            <p:seq concurrent="1" nextAc="seek">
              <p:cTn id="1193" restart="whenNotActive" fill="hold" evtFilter="cancelBubble" nodeType="interactiveSeq">
                <p:stCondLst>
                  <p:cond evt="onClick" delay="0">
                    <p:tgtEl>
                      <p:spTgt spid="118"/>
                    </p:tgtEl>
                  </p:cond>
                </p:stCondLst>
                <p:endSync evt="end" delay="0">
                  <p:rtn val="all"/>
                </p:endSync>
                <p:childTnLst>
                  <p:par>
                    <p:cTn id="1194" fill="hold">
                      <p:stCondLst>
                        <p:cond delay="0"/>
                      </p:stCondLst>
                      <p:childTnLst>
                        <p:par>
                          <p:cTn id="1195" fill="hold">
                            <p:stCondLst>
                              <p:cond delay="0"/>
                            </p:stCondLst>
                            <p:childTnLst>
                              <p:par>
                                <p:cTn id="1196" presetID="1" presetClass="exit" presetSubtype="0" fill="hold" grpId="1" nodeType="withEffect">
                                  <p:stCondLst>
                                    <p:cond delay="0"/>
                                  </p:stCondLst>
                                  <p:childTnLst>
                                    <p:set>
                                      <p:cBhvr>
                                        <p:cTn id="1197" dur="1" fill="hold">
                                          <p:stCondLst>
                                            <p:cond delay="0"/>
                                          </p:stCondLst>
                                        </p:cTn>
                                        <p:tgtEl>
                                          <p:spTgt spid="118"/>
                                        </p:tgtEl>
                                        <p:attrNameLst>
                                          <p:attrName>style.visibility</p:attrName>
                                        </p:attrNameLst>
                                      </p:cBhvr>
                                      <p:to>
                                        <p:strVal val="hidden"/>
                                      </p:to>
                                    </p:set>
                                  </p:childTnLst>
                                </p:cTn>
                              </p:par>
                              <p:par>
                                <p:cTn id="1198" presetID="1" presetClass="exit" presetSubtype="0" fill="hold" grpId="1" nodeType="withEffect">
                                  <p:stCondLst>
                                    <p:cond delay="0"/>
                                  </p:stCondLst>
                                  <p:childTnLst>
                                    <p:set>
                                      <p:cBhvr>
                                        <p:cTn id="1199" dur="1" fill="hold">
                                          <p:stCondLst>
                                            <p:cond delay="0"/>
                                          </p:stCondLst>
                                        </p:cTn>
                                        <p:tgtEl>
                                          <p:spTgt spid="117"/>
                                        </p:tgtEl>
                                        <p:attrNameLst>
                                          <p:attrName>style.visibility</p:attrName>
                                        </p:attrNameLst>
                                      </p:cBhvr>
                                      <p:to>
                                        <p:strVal val="hidden"/>
                                      </p:to>
                                    </p:set>
                                  </p:childTnLst>
                                </p:cTn>
                              </p:par>
                              <p:par>
                                <p:cTn id="1200" presetID="1" presetClass="entr" presetSubtype="0" fill="hold" grpId="0" nodeType="withEffect">
                                  <p:stCondLst>
                                    <p:cond delay="0"/>
                                  </p:stCondLst>
                                  <p:childTnLst>
                                    <p:set>
                                      <p:cBhvr>
                                        <p:cTn id="1201" dur="1" fill="hold">
                                          <p:stCondLst>
                                            <p:cond delay="0"/>
                                          </p:stCondLst>
                                        </p:cTn>
                                        <p:tgtEl>
                                          <p:spTgt spid="116"/>
                                        </p:tgtEl>
                                        <p:attrNameLst>
                                          <p:attrName>style.visibility</p:attrName>
                                        </p:attrNameLst>
                                      </p:cBhvr>
                                      <p:to>
                                        <p:strVal val="visible"/>
                                      </p:to>
                                    </p:set>
                                  </p:childTnLst>
                                </p:cTn>
                              </p:par>
                              <p:par>
                                <p:cTn id="1202" presetID="1" presetClass="entr" presetSubtype="0" fill="hold" grpId="0" nodeType="withEffect">
                                  <p:stCondLst>
                                    <p:cond delay="0"/>
                                  </p:stCondLst>
                                  <p:childTnLst>
                                    <p:set>
                                      <p:cBhvr>
                                        <p:cTn id="1203" dur="1" fill="hold">
                                          <p:stCondLst>
                                            <p:cond delay="0"/>
                                          </p:stCondLst>
                                        </p:cTn>
                                        <p:tgtEl>
                                          <p:spTgt spid="115"/>
                                        </p:tgtEl>
                                        <p:attrNameLst>
                                          <p:attrName>style.visibility</p:attrName>
                                        </p:attrNameLst>
                                      </p:cBhvr>
                                      <p:to>
                                        <p:strVal val="visible"/>
                                      </p:to>
                                    </p:set>
                                  </p:childTnLst>
                                </p:cTn>
                              </p:par>
                            </p:childTnLst>
                          </p:cTn>
                        </p:par>
                      </p:childTnLst>
                    </p:cTn>
                  </p:par>
                </p:childTnLst>
              </p:cTn>
              <p:nextCondLst>
                <p:cond evt="onClick" delay="0">
                  <p:tgtEl>
                    <p:spTgt spid="118"/>
                  </p:tgtEl>
                </p:cond>
              </p:nextCondLst>
            </p:seq>
            <p:seq concurrent="1" nextAc="seek">
              <p:cTn id="1204" restart="whenNotActive" fill="hold" evtFilter="cancelBubble" nodeType="interactiveSeq">
                <p:stCondLst>
                  <p:cond evt="onClick" delay="0">
                    <p:tgtEl>
                      <p:spTgt spid="117"/>
                    </p:tgtEl>
                  </p:cond>
                </p:stCondLst>
                <p:endSync evt="end" delay="0">
                  <p:rtn val="all"/>
                </p:endSync>
                <p:childTnLst>
                  <p:par>
                    <p:cTn id="1205" fill="hold">
                      <p:stCondLst>
                        <p:cond delay="0"/>
                      </p:stCondLst>
                      <p:childTnLst>
                        <p:par>
                          <p:cTn id="1206" fill="hold">
                            <p:stCondLst>
                              <p:cond delay="0"/>
                            </p:stCondLst>
                            <p:childTnLst>
                              <p:par>
                                <p:cTn id="1207" presetID="1" presetClass="exit" presetSubtype="0" fill="hold" grpId="2" nodeType="withEffect">
                                  <p:stCondLst>
                                    <p:cond delay="0"/>
                                  </p:stCondLst>
                                  <p:childTnLst>
                                    <p:set>
                                      <p:cBhvr>
                                        <p:cTn id="1208" dur="1" fill="hold">
                                          <p:stCondLst>
                                            <p:cond delay="0"/>
                                          </p:stCondLst>
                                        </p:cTn>
                                        <p:tgtEl>
                                          <p:spTgt spid="117"/>
                                        </p:tgtEl>
                                        <p:attrNameLst>
                                          <p:attrName>style.visibility</p:attrName>
                                        </p:attrNameLst>
                                      </p:cBhvr>
                                      <p:to>
                                        <p:strVal val="hidden"/>
                                      </p:to>
                                    </p:set>
                                  </p:childTnLst>
                                </p:cTn>
                              </p:par>
                              <p:par>
                                <p:cTn id="1209" presetID="1" presetClass="exit" presetSubtype="0" fill="hold" grpId="2" nodeType="withEffect">
                                  <p:stCondLst>
                                    <p:cond delay="0"/>
                                  </p:stCondLst>
                                  <p:childTnLst>
                                    <p:set>
                                      <p:cBhvr>
                                        <p:cTn id="1210" dur="1" fill="hold">
                                          <p:stCondLst>
                                            <p:cond delay="0"/>
                                          </p:stCondLst>
                                        </p:cTn>
                                        <p:tgtEl>
                                          <p:spTgt spid="118"/>
                                        </p:tgtEl>
                                        <p:attrNameLst>
                                          <p:attrName>style.visibility</p:attrName>
                                        </p:attrNameLst>
                                      </p:cBhvr>
                                      <p:to>
                                        <p:strVal val="hidden"/>
                                      </p:to>
                                    </p:set>
                                  </p:childTnLst>
                                </p:cTn>
                              </p:par>
                              <p:par>
                                <p:cTn id="1211" presetID="1" presetClass="entr" presetSubtype="0" fill="hold" grpId="3" nodeType="withEffect">
                                  <p:stCondLst>
                                    <p:cond delay="0"/>
                                  </p:stCondLst>
                                  <p:childTnLst>
                                    <p:set>
                                      <p:cBhvr>
                                        <p:cTn id="1212" dur="1" fill="hold">
                                          <p:stCondLst>
                                            <p:cond delay="0"/>
                                          </p:stCondLst>
                                        </p:cTn>
                                        <p:tgtEl>
                                          <p:spTgt spid="120"/>
                                        </p:tgtEl>
                                        <p:attrNameLst>
                                          <p:attrName>style.visibility</p:attrName>
                                        </p:attrNameLst>
                                      </p:cBhvr>
                                      <p:to>
                                        <p:strVal val="visible"/>
                                      </p:to>
                                    </p:set>
                                  </p:childTnLst>
                                </p:cTn>
                              </p:par>
                              <p:par>
                                <p:cTn id="1213" presetID="1" presetClass="entr" presetSubtype="0" fill="hold" grpId="3" nodeType="withEffect">
                                  <p:stCondLst>
                                    <p:cond delay="0"/>
                                  </p:stCondLst>
                                  <p:childTnLst>
                                    <p:set>
                                      <p:cBhvr>
                                        <p:cTn id="1214"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17"/>
                  </p:tgtEl>
                </p:cond>
              </p:nextCondLst>
            </p:seq>
            <p:seq concurrent="1" nextAc="seek">
              <p:cTn id="1215" restart="whenNotActive" fill="hold" evtFilter="cancelBubble" nodeType="interactiveSeq">
                <p:stCondLst>
                  <p:cond evt="onClick" delay="0">
                    <p:tgtEl>
                      <p:spTgt spid="120"/>
                    </p:tgtEl>
                  </p:cond>
                </p:stCondLst>
                <p:endSync evt="end" delay="0">
                  <p:rtn val="all"/>
                </p:endSync>
                <p:childTnLst>
                  <p:par>
                    <p:cTn id="1216" fill="hold">
                      <p:stCondLst>
                        <p:cond delay="0"/>
                      </p:stCondLst>
                      <p:childTnLst>
                        <p:par>
                          <p:cTn id="1217" fill="hold">
                            <p:stCondLst>
                              <p:cond delay="0"/>
                            </p:stCondLst>
                            <p:childTnLst>
                              <p:par>
                                <p:cTn id="1218" presetID="1" presetClass="exit" presetSubtype="0" fill="hold" grpId="1" nodeType="withEffect">
                                  <p:stCondLst>
                                    <p:cond delay="0"/>
                                  </p:stCondLst>
                                  <p:childTnLst>
                                    <p:set>
                                      <p:cBhvr>
                                        <p:cTn id="1219" dur="1" fill="hold">
                                          <p:stCondLst>
                                            <p:cond delay="0"/>
                                          </p:stCondLst>
                                        </p:cTn>
                                        <p:tgtEl>
                                          <p:spTgt spid="120"/>
                                        </p:tgtEl>
                                        <p:attrNameLst>
                                          <p:attrName>style.visibility</p:attrName>
                                        </p:attrNameLst>
                                      </p:cBhvr>
                                      <p:to>
                                        <p:strVal val="hidden"/>
                                      </p:to>
                                    </p:set>
                                  </p:childTnLst>
                                </p:cTn>
                              </p:par>
                              <p:par>
                                <p:cTn id="1220" presetID="1" presetClass="exit" presetSubtype="0" fill="hold" grpId="1" nodeType="withEffect">
                                  <p:stCondLst>
                                    <p:cond delay="0"/>
                                  </p:stCondLst>
                                  <p:childTnLst>
                                    <p:set>
                                      <p:cBhvr>
                                        <p:cTn id="1221" dur="1" fill="hold">
                                          <p:stCondLst>
                                            <p:cond delay="0"/>
                                          </p:stCondLst>
                                        </p:cTn>
                                        <p:tgtEl>
                                          <p:spTgt spid="119"/>
                                        </p:tgtEl>
                                        <p:attrNameLst>
                                          <p:attrName>style.visibility</p:attrName>
                                        </p:attrNameLst>
                                      </p:cBhvr>
                                      <p:to>
                                        <p:strVal val="hidden"/>
                                      </p:to>
                                    </p:set>
                                  </p:childTnLst>
                                </p:cTn>
                              </p:par>
                              <p:par>
                                <p:cTn id="1222" presetID="1" presetClass="entr" presetSubtype="0" fill="hold" grpId="3" nodeType="withEffect">
                                  <p:stCondLst>
                                    <p:cond delay="0"/>
                                  </p:stCondLst>
                                  <p:childTnLst>
                                    <p:set>
                                      <p:cBhvr>
                                        <p:cTn id="1223" dur="1" fill="hold">
                                          <p:stCondLst>
                                            <p:cond delay="0"/>
                                          </p:stCondLst>
                                        </p:cTn>
                                        <p:tgtEl>
                                          <p:spTgt spid="118"/>
                                        </p:tgtEl>
                                        <p:attrNameLst>
                                          <p:attrName>style.visibility</p:attrName>
                                        </p:attrNameLst>
                                      </p:cBhvr>
                                      <p:to>
                                        <p:strVal val="visible"/>
                                      </p:to>
                                    </p:set>
                                  </p:childTnLst>
                                </p:cTn>
                              </p:par>
                              <p:par>
                                <p:cTn id="1224" presetID="1" presetClass="entr" presetSubtype="0" fill="hold" grpId="3" nodeType="withEffect">
                                  <p:stCondLst>
                                    <p:cond delay="0"/>
                                  </p:stCondLst>
                                  <p:childTnLst>
                                    <p:set>
                                      <p:cBhvr>
                                        <p:cTn id="1225" dur="1" fill="hold">
                                          <p:stCondLst>
                                            <p:cond delay="0"/>
                                          </p:stCondLst>
                                        </p:cTn>
                                        <p:tgtEl>
                                          <p:spTgt spid="117"/>
                                        </p:tgtEl>
                                        <p:attrNameLst>
                                          <p:attrName>style.visibility</p:attrName>
                                        </p:attrNameLst>
                                      </p:cBhvr>
                                      <p:to>
                                        <p:strVal val="visible"/>
                                      </p:to>
                                    </p:set>
                                  </p:childTnLst>
                                </p:cTn>
                              </p:par>
                            </p:childTnLst>
                          </p:cTn>
                        </p:par>
                      </p:childTnLst>
                    </p:cTn>
                  </p:par>
                </p:childTnLst>
              </p:cTn>
              <p:nextCondLst>
                <p:cond evt="onClick" delay="0">
                  <p:tgtEl>
                    <p:spTgt spid="120"/>
                  </p:tgtEl>
                </p:cond>
              </p:nextCondLst>
            </p:seq>
            <p:seq concurrent="1" nextAc="seek">
              <p:cTn id="1226" restart="whenNotActive" fill="hold" evtFilter="cancelBubble" nodeType="interactiveSeq">
                <p:stCondLst>
                  <p:cond evt="onClick" delay="0">
                    <p:tgtEl>
                      <p:spTgt spid="119"/>
                    </p:tgtEl>
                  </p:cond>
                </p:stCondLst>
                <p:endSync evt="end" delay="0">
                  <p:rtn val="all"/>
                </p:endSync>
                <p:childTnLst>
                  <p:par>
                    <p:cTn id="1227" fill="hold">
                      <p:stCondLst>
                        <p:cond delay="0"/>
                      </p:stCondLst>
                      <p:childTnLst>
                        <p:par>
                          <p:cTn id="1228" fill="hold">
                            <p:stCondLst>
                              <p:cond delay="0"/>
                            </p:stCondLst>
                            <p:childTnLst>
                              <p:par>
                                <p:cTn id="1229" presetID="1" presetClass="exit" presetSubtype="0" fill="hold" grpId="2" nodeType="withEffect">
                                  <p:stCondLst>
                                    <p:cond delay="0"/>
                                  </p:stCondLst>
                                  <p:childTnLst>
                                    <p:set>
                                      <p:cBhvr>
                                        <p:cTn id="1230" dur="1" fill="hold">
                                          <p:stCondLst>
                                            <p:cond delay="0"/>
                                          </p:stCondLst>
                                        </p:cTn>
                                        <p:tgtEl>
                                          <p:spTgt spid="119"/>
                                        </p:tgtEl>
                                        <p:attrNameLst>
                                          <p:attrName>style.visibility</p:attrName>
                                        </p:attrNameLst>
                                      </p:cBhvr>
                                      <p:to>
                                        <p:strVal val="hidden"/>
                                      </p:to>
                                    </p:set>
                                  </p:childTnLst>
                                </p:cTn>
                              </p:par>
                              <p:par>
                                <p:cTn id="1231" presetID="1" presetClass="exit" presetSubtype="0" fill="hold" grpId="2" nodeType="withEffect">
                                  <p:stCondLst>
                                    <p:cond delay="0"/>
                                  </p:stCondLst>
                                  <p:childTnLst>
                                    <p:set>
                                      <p:cBhvr>
                                        <p:cTn id="1232" dur="1" fill="hold">
                                          <p:stCondLst>
                                            <p:cond delay="0"/>
                                          </p:stCondLst>
                                        </p:cTn>
                                        <p:tgtEl>
                                          <p:spTgt spid="120"/>
                                        </p:tgtEl>
                                        <p:attrNameLst>
                                          <p:attrName>style.visibility</p:attrName>
                                        </p:attrNameLst>
                                      </p:cBhvr>
                                      <p:to>
                                        <p:strVal val="hidden"/>
                                      </p:to>
                                    </p:set>
                                  </p:childTnLst>
                                </p:cTn>
                              </p:par>
                              <p:par>
                                <p:cTn id="1233" presetID="1" presetClass="entr" presetSubtype="0" fill="hold" grpId="0" nodeType="withEffect">
                                  <p:stCondLst>
                                    <p:cond delay="0"/>
                                  </p:stCondLst>
                                  <p:childTnLst>
                                    <p:set>
                                      <p:cBhvr>
                                        <p:cTn id="1234" dur="1" fill="hold">
                                          <p:stCondLst>
                                            <p:cond delay="0"/>
                                          </p:stCondLst>
                                        </p:cTn>
                                        <p:tgtEl>
                                          <p:spTgt spid="122"/>
                                        </p:tgtEl>
                                        <p:attrNameLst>
                                          <p:attrName>style.visibility</p:attrName>
                                        </p:attrNameLst>
                                      </p:cBhvr>
                                      <p:to>
                                        <p:strVal val="visible"/>
                                      </p:to>
                                    </p:set>
                                  </p:childTnLst>
                                </p:cTn>
                              </p:par>
                              <p:par>
                                <p:cTn id="1235" presetID="1" presetClass="entr" presetSubtype="0" fill="hold" grpId="0" nodeType="withEffect">
                                  <p:stCondLst>
                                    <p:cond delay="0"/>
                                  </p:stCondLst>
                                  <p:childTnLst>
                                    <p:set>
                                      <p:cBhvr>
                                        <p:cTn id="1236"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19"/>
                  </p:tgtEl>
                </p:cond>
              </p:nextCondLst>
            </p:seq>
            <p:seq concurrent="1" nextAc="seek">
              <p:cTn id="1237" restart="whenNotActive" fill="hold" evtFilter="cancelBubble" nodeType="interactiveSeq">
                <p:stCondLst>
                  <p:cond evt="onClick" delay="0">
                    <p:tgtEl>
                      <p:spTgt spid="122"/>
                    </p:tgtEl>
                  </p:cond>
                </p:stCondLst>
                <p:endSync evt="end" delay="0">
                  <p:rtn val="all"/>
                </p:endSync>
                <p:childTnLst>
                  <p:par>
                    <p:cTn id="1238" fill="hold">
                      <p:stCondLst>
                        <p:cond delay="0"/>
                      </p:stCondLst>
                      <p:childTnLst>
                        <p:par>
                          <p:cTn id="1239" fill="hold">
                            <p:stCondLst>
                              <p:cond delay="0"/>
                            </p:stCondLst>
                            <p:childTnLst>
                              <p:par>
                                <p:cTn id="1240" presetID="1" presetClass="exit" presetSubtype="0" fill="hold" grpId="1" nodeType="withEffect">
                                  <p:stCondLst>
                                    <p:cond delay="0"/>
                                  </p:stCondLst>
                                  <p:childTnLst>
                                    <p:set>
                                      <p:cBhvr>
                                        <p:cTn id="1241" dur="1" fill="hold">
                                          <p:stCondLst>
                                            <p:cond delay="0"/>
                                          </p:stCondLst>
                                        </p:cTn>
                                        <p:tgtEl>
                                          <p:spTgt spid="122"/>
                                        </p:tgtEl>
                                        <p:attrNameLst>
                                          <p:attrName>style.visibility</p:attrName>
                                        </p:attrNameLst>
                                      </p:cBhvr>
                                      <p:to>
                                        <p:strVal val="hidden"/>
                                      </p:to>
                                    </p:set>
                                  </p:childTnLst>
                                </p:cTn>
                              </p:par>
                              <p:par>
                                <p:cTn id="1242" presetID="1" presetClass="exit" presetSubtype="0" fill="hold" grpId="1" nodeType="withEffect">
                                  <p:stCondLst>
                                    <p:cond delay="0"/>
                                  </p:stCondLst>
                                  <p:childTnLst>
                                    <p:set>
                                      <p:cBhvr>
                                        <p:cTn id="1243" dur="1" fill="hold">
                                          <p:stCondLst>
                                            <p:cond delay="0"/>
                                          </p:stCondLst>
                                        </p:cTn>
                                        <p:tgtEl>
                                          <p:spTgt spid="121"/>
                                        </p:tgtEl>
                                        <p:attrNameLst>
                                          <p:attrName>style.visibility</p:attrName>
                                        </p:attrNameLst>
                                      </p:cBhvr>
                                      <p:to>
                                        <p:strVal val="hidden"/>
                                      </p:to>
                                    </p:set>
                                  </p:childTnLst>
                                </p:cTn>
                              </p:par>
                              <p:par>
                                <p:cTn id="1244" presetID="1" presetClass="entr" presetSubtype="0" fill="hold" grpId="0" nodeType="withEffect">
                                  <p:stCondLst>
                                    <p:cond delay="0"/>
                                  </p:stCondLst>
                                  <p:childTnLst>
                                    <p:set>
                                      <p:cBhvr>
                                        <p:cTn id="1245" dur="1" fill="hold">
                                          <p:stCondLst>
                                            <p:cond delay="0"/>
                                          </p:stCondLst>
                                        </p:cTn>
                                        <p:tgtEl>
                                          <p:spTgt spid="120"/>
                                        </p:tgtEl>
                                        <p:attrNameLst>
                                          <p:attrName>style.visibility</p:attrName>
                                        </p:attrNameLst>
                                      </p:cBhvr>
                                      <p:to>
                                        <p:strVal val="visible"/>
                                      </p:to>
                                    </p:set>
                                  </p:childTnLst>
                                </p:cTn>
                              </p:par>
                              <p:par>
                                <p:cTn id="1246" presetID="1" presetClass="entr" presetSubtype="0" fill="hold" grpId="0" nodeType="withEffect">
                                  <p:stCondLst>
                                    <p:cond delay="0"/>
                                  </p:stCondLst>
                                  <p:childTnLst>
                                    <p:set>
                                      <p:cBhvr>
                                        <p:cTn id="1247" dur="1" fill="hold">
                                          <p:stCondLst>
                                            <p:cond delay="0"/>
                                          </p:stCondLst>
                                        </p:cTn>
                                        <p:tgtEl>
                                          <p:spTgt spid="119"/>
                                        </p:tgtEl>
                                        <p:attrNameLst>
                                          <p:attrName>style.visibility</p:attrName>
                                        </p:attrNameLst>
                                      </p:cBhvr>
                                      <p:to>
                                        <p:strVal val="visible"/>
                                      </p:to>
                                    </p:set>
                                  </p:childTnLst>
                                </p:cTn>
                              </p:par>
                            </p:childTnLst>
                          </p:cTn>
                        </p:par>
                      </p:childTnLst>
                    </p:cTn>
                  </p:par>
                </p:childTnLst>
              </p:cTn>
              <p:nextCondLst>
                <p:cond evt="onClick" delay="0">
                  <p:tgtEl>
                    <p:spTgt spid="122"/>
                  </p:tgtEl>
                </p:cond>
              </p:nextCondLst>
            </p:seq>
            <p:seq concurrent="1" nextAc="seek">
              <p:cTn id="1248" restart="whenNotActive" fill="hold" evtFilter="cancelBubble" nodeType="interactiveSeq">
                <p:stCondLst>
                  <p:cond evt="onClick" delay="0">
                    <p:tgtEl>
                      <p:spTgt spid="121"/>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grpId="2" nodeType="withEffect">
                                  <p:stCondLst>
                                    <p:cond delay="0"/>
                                  </p:stCondLst>
                                  <p:childTnLst>
                                    <p:set>
                                      <p:cBhvr>
                                        <p:cTn id="1252" dur="1" fill="hold">
                                          <p:stCondLst>
                                            <p:cond delay="0"/>
                                          </p:stCondLst>
                                        </p:cTn>
                                        <p:tgtEl>
                                          <p:spTgt spid="121"/>
                                        </p:tgtEl>
                                        <p:attrNameLst>
                                          <p:attrName>style.visibility</p:attrName>
                                        </p:attrNameLst>
                                      </p:cBhvr>
                                      <p:to>
                                        <p:strVal val="hidden"/>
                                      </p:to>
                                    </p:set>
                                  </p:childTnLst>
                                </p:cTn>
                              </p:par>
                              <p:par>
                                <p:cTn id="1253" presetID="1" presetClass="exit" presetSubtype="0" fill="hold" grpId="2" nodeType="withEffect">
                                  <p:stCondLst>
                                    <p:cond delay="0"/>
                                  </p:stCondLst>
                                  <p:childTnLst>
                                    <p:set>
                                      <p:cBhvr>
                                        <p:cTn id="1254" dur="1" fill="hold">
                                          <p:stCondLst>
                                            <p:cond delay="0"/>
                                          </p:stCondLst>
                                        </p:cTn>
                                        <p:tgtEl>
                                          <p:spTgt spid="122"/>
                                        </p:tgtEl>
                                        <p:attrNameLst>
                                          <p:attrName>style.visibility</p:attrName>
                                        </p:attrNameLst>
                                      </p:cBhvr>
                                      <p:to>
                                        <p:strVal val="hidden"/>
                                      </p:to>
                                    </p:set>
                                  </p:childTnLst>
                                </p:cTn>
                              </p:par>
                              <p:par>
                                <p:cTn id="1255" presetID="1" presetClass="entr" presetSubtype="0" fill="hold" grpId="3" nodeType="withEffect">
                                  <p:stCondLst>
                                    <p:cond delay="0"/>
                                  </p:stCondLst>
                                  <p:childTnLst>
                                    <p:set>
                                      <p:cBhvr>
                                        <p:cTn id="1256" dur="1" fill="hold">
                                          <p:stCondLst>
                                            <p:cond delay="0"/>
                                          </p:stCondLst>
                                        </p:cTn>
                                        <p:tgtEl>
                                          <p:spTgt spid="124"/>
                                        </p:tgtEl>
                                        <p:attrNameLst>
                                          <p:attrName>style.visibility</p:attrName>
                                        </p:attrNameLst>
                                      </p:cBhvr>
                                      <p:to>
                                        <p:strVal val="visible"/>
                                      </p:to>
                                    </p:set>
                                  </p:childTnLst>
                                </p:cTn>
                              </p:par>
                              <p:par>
                                <p:cTn id="1257" presetID="1" presetClass="entr" presetSubtype="0" fill="hold" grpId="3" nodeType="withEffect">
                                  <p:stCondLst>
                                    <p:cond delay="0"/>
                                  </p:stCondLst>
                                  <p:childTnLst>
                                    <p:set>
                                      <p:cBhvr>
                                        <p:cTn id="1258"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1"/>
                  </p:tgtEl>
                </p:cond>
              </p:nextCondLst>
            </p:seq>
            <p:seq concurrent="1" nextAc="seek">
              <p:cTn id="1259" restart="whenNotActive" fill="hold" evtFilter="cancelBubble" nodeType="interactiveSeq">
                <p:stCondLst>
                  <p:cond evt="onClick" delay="0">
                    <p:tgtEl>
                      <p:spTgt spid="124"/>
                    </p:tgtEl>
                  </p:cond>
                </p:stCondLst>
                <p:endSync evt="end" delay="0">
                  <p:rtn val="all"/>
                </p:endSync>
                <p:childTnLst>
                  <p:par>
                    <p:cTn id="1260" fill="hold">
                      <p:stCondLst>
                        <p:cond delay="0"/>
                      </p:stCondLst>
                      <p:childTnLst>
                        <p:par>
                          <p:cTn id="1261" fill="hold">
                            <p:stCondLst>
                              <p:cond delay="0"/>
                            </p:stCondLst>
                            <p:childTnLst>
                              <p:par>
                                <p:cTn id="1262" presetID="1" presetClass="exit" presetSubtype="0" fill="hold" grpId="1" nodeType="withEffect">
                                  <p:stCondLst>
                                    <p:cond delay="0"/>
                                  </p:stCondLst>
                                  <p:childTnLst>
                                    <p:set>
                                      <p:cBhvr>
                                        <p:cTn id="1263" dur="1" fill="hold">
                                          <p:stCondLst>
                                            <p:cond delay="0"/>
                                          </p:stCondLst>
                                        </p:cTn>
                                        <p:tgtEl>
                                          <p:spTgt spid="124"/>
                                        </p:tgtEl>
                                        <p:attrNameLst>
                                          <p:attrName>style.visibility</p:attrName>
                                        </p:attrNameLst>
                                      </p:cBhvr>
                                      <p:to>
                                        <p:strVal val="hidden"/>
                                      </p:to>
                                    </p:set>
                                  </p:childTnLst>
                                </p:cTn>
                              </p:par>
                              <p:par>
                                <p:cTn id="1264" presetID="1" presetClass="exit" presetSubtype="0" fill="hold" grpId="1" nodeType="withEffect">
                                  <p:stCondLst>
                                    <p:cond delay="0"/>
                                  </p:stCondLst>
                                  <p:childTnLst>
                                    <p:set>
                                      <p:cBhvr>
                                        <p:cTn id="1265" dur="1" fill="hold">
                                          <p:stCondLst>
                                            <p:cond delay="0"/>
                                          </p:stCondLst>
                                        </p:cTn>
                                        <p:tgtEl>
                                          <p:spTgt spid="123"/>
                                        </p:tgtEl>
                                        <p:attrNameLst>
                                          <p:attrName>style.visibility</p:attrName>
                                        </p:attrNameLst>
                                      </p:cBhvr>
                                      <p:to>
                                        <p:strVal val="hidden"/>
                                      </p:to>
                                    </p:set>
                                  </p:childTnLst>
                                </p:cTn>
                              </p:par>
                              <p:par>
                                <p:cTn id="1266" presetID="1" presetClass="entr" presetSubtype="0" fill="hold" grpId="3" nodeType="withEffect">
                                  <p:stCondLst>
                                    <p:cond delay="0"/>
                                  </p:stCondLst>
                                  <p:childTnLst>
                                    <p:set>
                                      <p:cBhvr>
                                        <p:cTn id="1267" dur="1" fill="hold">
                                          <p:stCondLst>
                                            <p:cond delay="0"/>
                                          </p:stCondLst>
                                        </p:cTn>
                                        <p:tgtEl>
                                          <p:spTgt spid="122"/>
                                        </p:tgtEl>
                                        <p:attrNameLst>
                                          <p:attrName>style.visibility</p:attrName>
                                        </p:attrNameLst>
                                      </p:cBhvr>
                                      <p:to>
                                        <p:strVal val="visible"/>
                                      </p:to>
                                    </p:set>
                                  </p:childTnLst>
                                </p:cTn>
                              </p:par>
                              <p:par>
                                <p:cTn id="1268" presetID="1" presetClass="entr" presetSubtype="0" fill="hold" grpId="3" nodeType="withEffect">
                                  <p:stCondLst>
                                    <p:cond delay="0"/>
                                  </p:stCondLst>
                                  <p:childTnLst>
                                    <p:set>
                                      <p:cBhvr>
                                        <p:cTn id="1269" dur="1" fill="hold">
                                          <p:stCondLst>
                                            <p:cond delay="0"/>
                                          </p:stCondLst>
                                        </p:cTn>
                                        <p:tgtEl>
                                          <p:spTgt spid="121"/>
                                        </p:tgtEl>
                                        <p:attrNameLst>
                                          <p:attrName>style.visibility</p:attrName>
                                        </p:attrNameLst>
                                      </p:cBhvr>
                                      <p:to>
                                        <p:strVal val="visible"/>
                                      </p:to>
                                    </p:set>
                                  </p:childTnLst>
                                </p:cTn>
                              </p:par>
                            </p:childTnLst>
                          </p:cTn>
                        </p:par>
                      </p:childTnLst>
                    </p:cTn>
                  </p:par>
                </p:childTnLst>
              </p:cTn>
              <p:nextCondLst>
                <p:cond evt="onClick" delay="0">
                  <p:tgtEl>
                    <p:spTgt spid="124"/>
                  </p:tgtEl>
                </p:cond>
              </p:nextCondLst>
            </p:seq>
            <p:seq concurrent="1" nextAc="seek">
              <p:cTn id="1270" restart="whenNotActive" fill="hold" evtFilter="cancelBubble" nodeType="interactiveSeq">
                <p:stCondLst>
                  <p:cond evt="onClick" delay="0">
                    <p:tgtEl>
                      <p:spTgt spid="123"/>
                    </p:tgtEl>
                  </p:cond>
                </p:stCondLst>
                <p:endSync evt="end" delay="0">
                  <p:rtn val="all"/>
                </p:endSync>
                <p:childTnLst>
                  <p:par>
                    <p:cTn id="1271" fill="hold">
                      <p:stCondLst>
                        <p:cond delay="0"/>
                      </p:stCondLst>
                      <p:childTnLst>
                        <p:par>
                          <p:cTn id="1272" fill="hold">
                            <p:stCondLst>
                              <p:cond delay="0"/>
                            </p:stCondLst>
                            <p:childTnLst>
                              <p:par>
                                <p:cTn id="1273" presetID="1" presetClass="exit" presetSubtype="0" fill="hold" grpId="2" nodeType="withEffect">
                                  <p:stCondLst>
                                    <p:cond delay="0"/>
                                  </p:stCondLst>
                                  <p:childTnLst>
                                    <p:set>
                                      <p:cBhvr>
                                        <p:cTn id="1274" dur="1" fill="hold">
                                          <p:stCondLst>
                                            <p:cond delay="0"/>
                                          </p:stCondLst>
                                        </p:cTn>
                                        <p:tgtEl>
                                          <p:spTgt spid="123"/>
                                        </p:tgtEl>
                                        <p:attrNameLst>
                                          <p:attrName>style.visibility</p:attrName>
                                        </p:attrNameLst>
                                      </p:cBhvr>
                                      <p:to>
                                        <p:strVal val="hidden"/>
                                      </p:to>
                                    </p:set>
                                  </p:childTnLst>
                                </p:cTn>
                              </p:par>
                              <p:par>
                                <p:cTn id="1275" presetID="1" presetClass="exit" presetSubtype="0" fill="hold" grpId="2" nodeType="withEffect">
                                  <p:stCondLst>
                                    <p:cond delay="0"/>
                                  </p:stCondLst>
                                  <p:childTnLst>
                                    <p:set>
                                      <p:cBhvr>
                                        <p:cTn id="1276" dur="1" fill="hold">
                                          <p:stCondLst>
                                            <p:cond delay="0"/>
                                          </p:stCondLst>
                                        </p:cTn>
                                        <p:tgtEl>
                                          <p:spTgt spid="124"/>
                                        </p:tgtEl>
                                        <p:attrNameLst>
                                          <p:attrName>style.visibility</p:attrName>
                                        </p:attrNameLst>
                                      </p:cBhvr>
                                      <p:to>
                                        <p:strVal val="hidden"/>
                                      </p:to>
                                    </p:set>
                                  </p:childTnLst>
                                </p:cTn>
                              </p:par>
                              <p:par>
                                <p:cTn id="1277" presetID="1" presetClass="entr" presetSubtype="0" fill="hold" grpId="0" nodeType="withEffect">
                                  <p:stCondLst>
                                    <p:cond delay="0"/>
                                  </p:stCondLst>
                                  <p:childTnLst>
                                    <p:set>
                                      <p:cBhvr>
                                        <p:cTn id="1278" dur="1" fill="hold">
                                          <p:stCondLst>
                                            <p:cond delay="0"/>
                                          </p:stCondLst>
                                        </p:cTn>
                                        <p:tgtEl>
                                          <p:spTgt spid="126"/>
                                        </p:tgtEl>
                                        <p:attrNameLst>
                                          <p:attrName>style.visibility</p:attrName>
                                        </p:attrNameLst>
                                      </p:cBhvr>
                                      <p:to>
                                        <p:strVal val="visible"/>
                                      </p:to>
                                    </p:set>
                                  </p:childTnLst>
                                </p:cTn>
                              </p:par>
                              <p:par>
                                <p:cTn id="1279" presetID="1" presetClass="entr" presetSubtype="0" fill="hold" grpId="0" nodeType="withEffect">
                                  <p:stCondLst>
                                    <p:cond delay="0"/>
                                  </p:stCondLst>
                                  <p:childTnLst>
                                    <p:set>
                                      <p:cBhvr>
                                        <p:cTn id="1280" dur="1" fill="hold">
                                          <p:stCondLst>
                                            <p:cond delay="0"/>
                                          </p:stCondLst>
                                        </p:cTn>
                                        <p:tgtEl>
                                          <p:spTgt spid="125"/>
                                        </p:tgtEl>
                                        <p:attrNameLst>
                                          <p:attrName>style.visibility</p:attrName>
                                        </p:attrNameLst>
                                      </p:cBhvr>
                                      <p:to>
                                        <p:strVal val="visible"/>
                                      </p:to>
                                    </p:set>
                                  </p:childTnLst>
                                </p:cTn>
                              </p:par>
                            </p:childTnLst>
                          </p:cTn>
                        </p:par>
                      </p:childTnLst>
                    </p:cTn>
                  </p:par>
                </p:childTnLst>
              </p:cTn>
              <p:nextCondLst>
                <p:cond evt="onClick" delay="0">
                  <p:tgtEl>
                    <p:spTgt spid="123"/>
                  </p:tgtEl>
                </p:cond>
              </p:nextCondLst>
            </p:seq>
            <p:seq concurrent="1" nextAc="seek">
              <p:cTn id="1281" restart="whenNotActive" fill="hold" evtFilter="cancelBubble" nodeType="interactiveSeq">
                <p:stCondLst>
                  <p:cond evt="onClick" delay="0">
                    <p:tgtEl>
                      <p:spTgt spid="126"/>
                    </p:tgtEl>
                  </p:cond>
                </p:stCondLst>
                <p:endSync evt="end" delay="0">
                  <p:rtn val="all"/>
                </p:endSync>
                <p:childTnLst>
                  <p:par>
                    <p:cTn id="1282" fill="hold">
                      <p:stCondLst>
                        <p:cond delay="0"/>
                      </p:stCondLst>
                      <p:childTnLst>
                        <p:par>
                          <p:cTn id="1283" fill="hold">
                            <p:stCondLst>
                              <p:cond delay="0"/>
                            </p:stCondLst>
                            <p:childTnLst>
                              <p:par>
                                <p:cTn id="1284" presetID="1" presetClass="exit" presetSubtype="0" fill="hold" grpId="1" nodeType="withEffect">
                                  <p:stCondLst>
                                    <p:cond delay="0"/>
                                  </p:stCondLst>
                                  <p:childTnLst>
                                    <p:set>
                                      <p:cBhvr>
                                        <p:cTn id="1285" dur="1" fill="hold">
                                          <p:stCondLst>
                                            <p:cond delay="0"/>
                                          </p:stCondLst>
                                        </p:cTn>
                                        <p:tgtEl>
                                          <p:spTgt spid="126"/>
                                        </p:tgtEl>
                                        <p:attrNameLst>
                                          <p:attrName>style.visibility</p:attrName>
                                        </p:attrNameLst>
                                      </p:cBhvr>
                                      <p:to>
                                        <p:strVal val="hidden"/>
                                      </p:to>
                                    </p:set>
                                  </p:childTnLst>
                                </p:cTn>
                              </p:par>
                              <p:par>
                                <p:cTn id="1286" presetID="1" presetClass="exit" presetSubtype="0" fill="hold" grpId="1" nodeType="withEffect">
                                  <p:stCondLst>
                                    <p:cond delay="0"/>
                                  </p:stCondLst>
                                  <p:childTnLst>
                                    <p:set>
                                      <p:cBhvr>
                                        <p:cTn id="1287" dur="1" fill="hold">
                                          <p:stCondLst>
                                            <p:cond delay="0"/>
                                          </p:stCondLst>
                                        </p:cTn>
                                        <p:tgtEl>
                                          <p:spTgt spid="125"/>
                                        </p:tgtEl>
                                        <p:attrNameLst>
                                          <p:attrName>style.visibility</p:attrName>
                                        </p:attrNameLst>
                                      </p:cBhvr>
                                      <p:to>
                                        <p:strVal val="hidden"/>
                                      </p:to>
                                    </p:set>
                                  </p:childTnLst>
                                </p:cTn>
                              </p:par>
                              <p:par>
                                <p:cTn id="1288" presetID="1" presetClass="entr" presetSubtype="0" fill="hold" grpId="0" nodeType="withEffect">
                                  <p:stCondLst>
                                    <p:cond delay="0"/>
                                  </p:stCondLst>
                                  <p:childTnLst>
                                    <p:set>
                                      <p:cBhvr>
                                        <p:cTn id="1289" dur="1" fill="hold">
                                          <p:stCondLst>
                                            <p:cond delay="0"/>
                                          </p:stCondLst>
                                        </p:cTn>
                                        <p:tgtEl>
                                          <p:spTgt spid="124"/>
                                        </p:tgtEl>
                                        <p:attrNameLst>
                                          <p:attrName>style.visibility</p:attrName>
                                        </p:attrNameLst>
                                      </p:cBhvr>
                                      <p:to>
                                        <p:strVal val="visible"/>
                                      </p:to>
                                    </p:set>
                                  </p:childTnLst>
                                </p:cTn>
                              </p:par>
                              <p:par>
                                <p:cTn id="1290" presetID="1" presetClass="entr" presetSubtype="0" fill="hold" grpId="0" nodeType="withEffect">
                                  <p:stCondLst>
                                    <p:cond delay="0"/>
                                  </p:stCondLst>
                                  <p:childTnLst>
                                    <p:set>
                                      <p:cBhvr>
                                        <p:cTn id="1291"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26"/>
                  </p:tgtEl>
                </p:cond>
              </p:nextCondLst>
            </p:seq>
            <p:seq concurrent="1" nextAc="seek">
              <p:cTn id="1292" restart="whenNotActive" fill="hold" evtFilter="cancelBubble" nodeType="interactiveSeq">
                <p:stCondLst>
                  <p:cond evt="onClick" delay="0">
                    <p:tgtEl>
                      <p:spTgt spid="125"/>
                    </p:tgtEl>
                  </p:cond>
                </p:stCondLst>
                <p:endSync evt="end" delay="0">
                  <p:rtn val="all"/>
                </p:endSync>
                <p:childTnLst>
                  <p:par>
                    <p:cTn id="1293" fill="hold">
                      <p:stCondLst>
                        <p:cond delay="0"/>
                      </p:stCondLst>
                      <p:childTnLst>
                        <p:par>
                          <p:cTn id="1294" fill="hold">
                            <p:stCondLst>
                              <p:cond delay="0"/>
                            </p:stCondLst>
                            <p:childTnLst>
                              <p:par>
                                <p:cTn id="1295" presetID="1" presetClass="exit" presetSubtype="0" fill="hold" grpId="2" nodeType="withEffect">
                                  <p:stCondLst>
                                    <p:cond delay="0"/>
                                  </p:stCondLst>
                                  <p:childTnLst>
                                    <p:set>
                                      <p:cBhvr>
                                        <p:cTn id="1296" dur="1" fill="hold">
                                          <p:stCondLst>
                                            <p:cond delay="0"/>
                                          </p:stCondLst>
                                        </p:cTn>
                                        <p:tgtEl>
                                          <p:spTgt spid="125"/>
                                        </p:tgtEl>
                                        <p:attrNameLst>
                                          <p:attrName>style.visibility</p:attrName>
                                        </p:attrNameLst>
                                      </p:cBhvr>
                                      <p:to>
                                        <p:strVal val="hidden"/>
                                      </p:to>
                                    </p:set>
                                  </p:childTnLst>
                                </p:cTn>
                              </p:par>
                              <p:par>
                                <p:cTn id="1297" presetID="1" presetClass="exit" presetSubtype="0" fill="hold" grpId="2" nodeType="withEffect">
                                  <p:stCondLst>
                                    <p:cond delay="0"/>
                                  </p:stCondLst>
                                  <p:childTnLst>
                                    <p:set>
                                      <p:cBhvr>
                                        <p:cTn id="1298" dur="1" fill="hold">
                                          <p:stCondLst>
                                            <p:cond delay="0"/>
                                          </p:stCondLst>
                                        </p:cTn>
                                        <p:tgtEl>
                                          <p:spTgt spid="126"/>
                                        </p:tgtEl>
                                        <p:attrNameLst>
                                          <p:attrName>style.visibility</p:attrName>
                                        </p:attrNameLst>
                                      </p:cBhvr>
                                      <p:to>
                                        <p:strVal val="hidden"/>
                                      </p:to>
                                    </p:set>
                                  </p:childTnLst>
                                </p:cTn>
                              </p:par>
                              <p:par>
                                <p:cTn id="1299" presetID="1" presetClass="entr" presetSubtype="0" fill="hold" grpId="3" nodeType="withEffect">
                                  <p:stCondLst>
                                    <p:cond delay="0"/>
                                  </p:stCondLst>
                                  <p:childTnLst>
                                    <p:set>
                                      <p:cBhvr>
                                        <p:cTn id="1300" dur="1" fill="hold">
                                          <p:stCondLst>
                                            <p:cond delay="0"/>
                                          </p:stCondLst>
                                        </p:cTn>
                                        <p:tgtEl>
                                          <p:spTgt spid="128"/>
                                        </p:tgtEl>
                                        <p:attrNameLst>
                                          <p:attrName>style.visibility</p:attrName>
                                        </p:attrNameLst>
                                      </p:cBhvr>
                                      <p:to>
                                        <p:strVal val="visible"/>
                                      </p:to>
                                    </p:set>
                                  </p:childTnLst>
                                </p:cTn>
                              </p:par>
                              <p:par>
                                <p:cTn id="1301" presetID="1" presetClass="entr" presetSubtype="0" fill="hold" grpId="3" nodeType="withEffect">
                                  <p:stCondLst>
                                    <p:cond delay="0"/>
                                  </p:stCondLst>
                                  <p:childTnLst>
                                    <p:set>
                                      <p:cBhvr>
                                        <p:cTn id="1302"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25"/>
                  </p:tgtEl>
                </p:cond>
              </p:nextCondLst>
            </p:seq>
            <p:seq concurrent="1" nextAc="seek">
              <p:cTn id="1303" restart="whenNotActive" fill="hold" evtFilter="cancelBubble" nodeType="interactiveSeq">
                <p:stCondLst>
                  <p:cond evt="onClick" delay="0">
                    <p:tgtEl>
                      <p:spTgt spid="128"/>
                    </p:tgtEl>
                  </p:cond>
                </p:stCondLst>
                <p:endSync evt="end" delay="0">
                  <p:rtn val="all"/>
                </p:endSync>
                <p:childTnLst>
                  <p:par>
                    <p:cTn id="1304" fill="hold">
                      <p:stCondLst>
                        <p:cond delay="0"/>
                      </p:stCondLst>
                      <p:childTnLst>
                        <p:par>
                          <p:cTn id="1305" fill="hold">
                            <p:stCondLst>
                              <p:cond delay="0"/>
                            </p:stCondLst>
                            <p:childTnLst>
                              <p:par>
                                <p:cTn id="1306" presetID="1" presetClass="exit" presetSubtype="0" fill="hold" grpId="1" nodeType="withEffect">
                                  <p:stCondLst>
                                    <p:cond delay="0"/>
                                  </p:stCondLst>
                                  <p:childTnLst>
                                    <p:set>
                                      <p:cBhvr>
                                        <p:cTn id="1307" dur="1" fill="hold">
                                          <p:stCondLst>
                                            <p:cond delay="0"/>
                                          </p:stCondLst>
                                        </p:cTn>
                                        <p:tgtEl>
                                          <p:spTgt spid="128"/>
                                        </p:tgtEl>
                                        <p:attrNameLst>
                                          <p:attrName>style.visibility</p:attrName>
                                        </p:attrNameLst>
                                      </p:cBhvr>
                                      <p:to>
                                        <p:strVal val="hidden"/>
                                      </p:to>
                                    </p:set>
                                  </p:childTnLst>
                                </p:cTn>
                              </p:par>
                              <p:par>
                                <p:cTn id="1308" presetID="1" presetClass="exit" presetSubtype="0" fill="hold" grpId="1" nodeType="withEffect">
                                  <p:stCondLst>
                                    <p:cond delay="0"/>
                                  </p:stCondLst>
                                  <p:childTnLst>
                                    <p:set>
                                      <p:cBhvr>
                                        <p:cTn id="1309" dur="1" fill="hold">
                                          <p:stCondLst>
                                            <p:cond delay="0"/>
                                          </p:stCondLst>
                                        </p:cTn>
                                        <p:tgtEl>
                                          <p:spTgt spid="127"/>
                                        </p:tgtEl>
                                        <p:attrNameLst>
                                          <p:attrName>style.visibility</p:attrName>
                                        </p:attrNameLst>
                                      </p:cBhvr>
                                      <p:to>
                                        <p:strVal val="hidden"/>
                                      </p:to>
                                    </p:set>
                                  </p:childTnLst>
                                </p:cTn>
                              </p:par>
                              <p:par>
                                <p:cTn id="1310" presetID="1" presetClass="entr" presetSubtype="0" fill="hold" grpId="3" nodeType="withEffect">
                                  <p:stCondLst>
                                    <p:cond delay="0"/>
                                  </p:stCondLst>
                                  <p:childTnLst>
                                    <p:set>
                                      <p:cBhvr>
                                        <p:cTn id="1311" dur="1" fill="hold">
                                          <p:stCondLst>
                                            <p:cond delay="0"/>
                                          </p:stCondLst>
                                        </p:cTn>
                                        <p:tgtEl>
                                          <p:spTgt spid="126"/>
                                        </p:tgtEl>
                                        <p:attrNameLst>
                                          <p:attrName>style.visibility</p:attrName>
                                        </p:attrNameLst>
                                      </p:cBhvr>
                                      <p:to>
                                        <p:strVal val="visible"/>
                                      </p:to>
                                    </p:set>
                                  </p:childTnLst>
                                </p:cTn>
                              </p:par>
                              <p:par>
                                <p:cTn id="1312" presetID="1" presetClass="entr" presetSubtype="0" fill="hold" grpId="3" nodeType="withEffect">
                                  <p:stCondLst>
                                    <p:cond delay="0"/>
                                  </p:stCondLst>
                                  <p:childTnLst>
                                    <p:set>
                                      <p:cBhvr>
                                        <p:cTn id="1313" dur="1" fill="hold">
                                          <p:stCondLst>
                                            <p:cond delay="0"/>
                                          </p:stCondLst>
                                        </p:cTn>
                                        <p:tgtEl>
                                          <p:spTgt spid="125"/>
                                        </p:tgtEl>
                                        <p:attrNameLst>
                                          <p:attrName>style.visibility</p:attrName>
                                        </p:attrNameLst>
                                      </p:cBhvr>
                                      <p:to>
                                        <p:strVal val="visible"/>
                                      </p:to>
                                    </p:set>
                                  </p:childTnLst>
                                </p:cTn>
                              </p:par>
                            </p:childTnLst>
                          </p:cTn>
                        </p:par>
                      </p:childTnLst>
                    </p:cTn>
                  </p:par>
                </p:childTnLst>
              </p:cTn>
              <p:nextCondLst>
                <p:cond evt="onClick" delay="0">
                  <p:tgtEl>
                    <p:spTgt spid="128"/>
                  </p:tgtEl>
                </p:cond>
              </p:nextCondLst>
            </p:seq>
            <p:seq concurrent="1" nextAc="seek">
              <p:cTn id="1314" restart="whenNotActive" fill="hold" evtFilter="cancelBubble" nodeType="interactiveSeq">
                <p:stCondLst>
                  <p:cond evt="onClick" delay="0">
                    <p:tgtEl>
                      <p:spTgt spid="127"/>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2" nodeType="withEffect">
                                  <p:stCondLst>
                                    <p:cond delay="0"/>
                                  </p:stCondLst>
                                  <p:childTnLst>
                                    <p:set>
                                      <p:cBhvr>
                                        <p:cTn id="1318" dur="1" fill="hold">
                                          <p:stCondLst>
                                            <p:cond delay="0"/>
                                          </p:stCondLst>
                                        </p:cTn>
                                        <p:tgtEl>
                                          <p:spTgt spid="127"/>
                                        </p:tgtEl>
                                        <p:attrNameLst>
                                          <p:attrName>style.visibility</p:attrName>
                                        </p:attrNameLst>
                                      </p:cBhvr>
                                      <p:to>
                                        <p:strVal val="hidden"/>
                                      </p:to>
                                    </p:set>
                                  </p:childTnLst>
                                </p:cTn>
                              </p:par>
                              <p:par>
                                <p:cTn id="1319" presetID="1" presetClass="exit" presetSubtype="0" fill="hold" grpId="2" nodeType="withEffect">
                                  <p:stCondLst>
                                    <p:cond delay="0"/>
                                  </p:stCondLst>
                                  <p:childTnLst>
                                    <p:set>
                                      <p:cBhvr>
                                        <p:cTn id="1320" dur="1" fill="hold">
                                          <p:stCondLst>
                                            <p:cond delay="0"/>
                                          </p:stCondLst>
                                        </p:cTn>
                                        <p:tgtEl>
                                          <p:spTgt spid="128"/>
                                        </p:tgtEl>
                                        <p:attrNameLst>
                                          <p:attrName>style.visibility</p:attrName>
                                        </p:attrNameLst>
                                      </p:cBhvr>
                                      <p:to>
                                        <p:strVal val="hidden"/>
                                      </p:to>
                                    </p:set>
                                  </p:childTnLst>
                                </p:cTn>
                              </p:par>
                              <p:par>
                                <p:cTn id="1321" presetID="1" presetClass="entr" presetSubtype="0" fill="hold" grpId="0" nodeType="withEffect">
                                  <p:stCondLst>
                                    <p:cond delay="0"/>
                                  </p:stCondLst>
                                  <p:childTnLst>
                                    <p:set>
                                      <p:cBhvr>
                                        <p:cTn id="1322" dur="1" fill="hold">
                                          <p:stCondLst>
                                            <p:cond delay="0"/>
                                          </p:stCondLst>
                                        </p:cTn>
                                        <p:tgtEl>
                                          <p:spTgt spid="129"/>
                                        </p:tgtEl>
                                        <p:attrNameLst>
                                          <p:attrName>style.visibility</p:attrName>
                                        </p:attrNameLst>
                                      </p:cBhvr>
                                      <p:to>
                                        <p:strVal val="visible"/>
                                      </p:to>
                                    </p:set>
                                  </p:childTnLst>
                                </p:cTn>
                              </p:par>
                              <p:par>
                                <p:cTn id="1323" presetID="1" presetClass="entr" presetSubtype="0" fill="hold" grpId="0" nodeType="withEffect">
                                  <p:stCondLst>
                                    <p:cond delay="0"/>
                                  </p:stCondLst>
                                  <p:childTnLst>
                                    <p:set>
                                      <p:cBhvr>
                                        <p:cTn id="1324"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27"/>
                  </p:tgtEl>
                </p:cond>
              </p:nextCondLst>
            </p:seq>
            <p:seq concurrent="1" nextAc="seek">
              <p:cTn id="1325" restart="whenNotActive" fill="hold" evtFilter="cancelBubble" nodeType="interactiveSeq">
                <p:stCondLst>
                  <p:cond evt="onClick" delay="0">
                    <p:tgtEl>
                      <p:spTgt spid="130"/>
                    </p:tgtEl>
                  </p:cond>
                </p:stCondLst>
                <p:endSync evt="end" delay="0">
                  <p:rtn val="all"/>
                </p:endSync>
                <p:childTnLst>
                  <p:par>
                    <p:cTn id="1326" fill="hold">
                      <p:stCondLst>
                        <p:cond delay="0"/>
                      </p:stCondLst>
                      <p:childTnLst>
                        <p:par>
                          <p:cTn id="1327" fill="hold">
                            <p:stCondLst>
                              <p:cond delay="0"/>
                            </p:stCondLst>
                            <p:childTnLst>
                              <p:par>
                                <p:cTn id="1328" presetID="1" presetClass="exit" presetSubtype="0" fill="hold" grpId="1" nodeType="withEffect">
                                  <p:stCondLst>
                                    <p:cond delay="0"/>
                                  </p:stCondLst>
                                  <p:childTnLst>
                                    <p:set>
                                      <p:cBhvr>
                                        <p:cTn id="1329" dur="1" fill="hold">
                                          <p:stCondLst>
                                            <p:cond delay="0"/>
                                          </p:stCondLst>
                                        </p:cTn>
                                        <p:tgtEl>
                                          <p:spTgt spid="129"/>
                                        </p:tgtEl>
                                        <p:attrNameLst>
                                          <p:attrName>style.visibility</p:attrName>
                                        </p:attrNameLst>
                                      </p:cBhvr>
                                      <p:to>
                                        <p:strVal val="hidden"/>
                                      </p:to>
                                    </p:set>
                                  </p:childTnLst>
                                </p:cTn>
                              </p:par>
                              <p:par>
                                <p:cTn id="1330" presetID="1" presetClass="exit" presetSubtype="0" fill="hold" grpId="1" nodeType="withEffect">
                                  <p:stCondLst>
                                    <p:cond delay="0"/>
                                  </p:stCondLst>
                                  <p:childTnLst>
                                    <p:set>
                                      <p:cBhvr>
                                        <p:cTn id="1331" dur="1" fill="hold">
                                          <p:stCondLst>
                                            <p:cond delay="0"/>
                                          </p:stCondLst>
                                        </p:cTn>
                                        <p:tgtEl>
                                          <p:spTgt spid="130"/>
                                        </p:tgtEl>
                                        <p:attrNameLst>
                                          <p:attrName>style.visibility</p:attrName>
                                        </p:attrNameLst>
                                      </p:cBhvr>
                                      <p:to>
                                        <p:strVal val="hidden"/>
                                      </p:to>
                                    </p:set>
                                  </p:childTnLst>
                                </p:cTn>
                              </p:par>
                              <p:par>
                                <p:cTn id="1332" presetID="1" presetClass="entr" presetSubtype="0" fill="hold" grpId="0" nodeType="withEffect">
                                  <p:stCondLst>
                                    <p:cond delay="0"/>
                                  </p:stCondLst>
                                  <p:childTnLst>
                                    <p:set>
                                      <p:cBhvr>
                                        <p:cTn id="1333" dur="1" fill="hold">
                                          <p:stCondLst>
                                            <p:cond delay="0"/>
                                          </p:stCondLst>
                                        </p:cTn>
                                        <p:tgtEl>
                                          <p:spTgt spid="128"/>
                                        </p:tgtEl>
                                        <p:attrNameLst>
                                          <p:attrName>style.visibility</p:attrName>
                                        </p:attrNameLst>
                                      </p:cBhvr>
                                      <p:to>
                                        <p:strVal val="visible"/>
                                      </p:to>
                                    </p:set>
                                  </p:childTnLst>
                                </p:cTn>
                              </p:par>
                              <p:par>
                                <p:cTn id="1334" presetID="1" presetClass="entr" presetSubtype="0" fill="hold" grpId="0" nodeType="withEffect">
                                  <p:stCondLst>
                                    <p:cond delay="0"/>
                                  </p:stCondLst>
                                  <p:childTnLst>
                                    <p:set>
                                      <p:cBhvr>
                                        <p:cTn id="1335" dur="1" fill="hold">
                                          <p:stCondLst>
                                            <p:cond delay="0"/>
                                          </p:stCondLst>
                                        </p:cTn>
                                        <p:tgtEl>
                                          <p:spTgt spid="127"/>
                                        </p:tgtEl>
                                        <p:attrNameLst>
                                          <p:attrName>style.visibility</p:attrName>
                                        </p:attrNameLst>
                                      </p:cBhvr>
                                      <p:to>
                                        <p:strVal val="visible"/>
                                      </p:to>
                                    </p:set>
                                  </p:childTnLst>
                                </p:cTn>
                              </p:par>
                            </p:childTnLst>
                          </p:cTn>
                        </p:par>
                      </p:childTnLst>
                    </p:cTn>
                  </p:par>
                </p:childTnLst>
              </p:cTn>
              <p:nextCondLst>
                <p:cond evt="onClick" delay="0">
                  <p:tgtEl>
                    <p:spTgt spid="130"/>
                  </p:tgtEl>
                </p:cond>
              </p:nextCondLst>
            </p:seq>
            <p:seq concurrent="1" nextAc="seek">
              <p:cTn id="1336" restart="whenNotActive" fill="hold" evtFilter="cancelBubble" nodeType="interactiveSeq">
                <p:stCondLst>
                  <p:cond evt="onClick" delay="0">
                    <p:tgtEl>
                      <p:spTgt spid="129"/>
                    </p:tgtEl>
                  </p:cond>
                </p:stCondLst>
                <p:endSync evt="end" delay="0">
                  <p:rtn val="all"/>
                </p:endSync>
                <p:childTnLst>
                  <p:par>
                    <p:cTn id="1337" fill="hold">
                      <p:stCondLst>
                        <p:cond delay="0"/>
                      </p:stCondLst>
                      <p:childTnLst>
                        <p:par>
                          <p:cTn id="1338" fill="hold">
                            <p:stCondLst>
                              <p:cond delay="0"/>
                            </p:stCondLst>
                            <p:childTnLst>
                              <p:par>
                                <p:cTn id="1339" presetID="1" presetClass="exit" presetSubtype="0" fill="hold" grpId="2" nodeType="withEffect">
                                  <p:stCondLst>
                                    <p:cond delay="0"/>
                                  </p:stCondLst>
                                  <p:childTnLst>
                                    <p:set>
                                      <p:cBhvr>
                                        <p:cTn id="1340" dur="1" fill="hold">
                                          <p:stCondLst>
                                            <p:cond delay="0"/>
                                          </p:stCondLst>
                                        </p:cTn>
                                        <p:tgtEl>
                                          <p:spTgt spid="129"/>
                                        </p:tgtEl>
                                        <p:attrNameLst>
                                          <p:attrName>style.visibility</p:attrName>
                                        </p:attrNameLst>
                                      </p:cBhvr>
                                      <p:to>
                                        <p:strVal val="hidden"/>
                                      </p:to>
                                    </p:set>
                                  </p:childTnLst>
                                </p:cTn>
                              </p:par>
                              <p:par>
                                <p:cTn id="1341" presetID="1" presetClass="exit" presetSubtype="0" fill="hold" grpId="3" nodeType="withEffect">
                                  <p:stCondLst>
                                    <p:cond delay="0"/>
                                  </p:stCondLst>
                                  <p:childTnLst>
                                    <p:set>
                                      <p:cBhvr>
                                        <p:cTn id="1342" dur="1" fill="hold">
                                          <p:stCondLst>
                                            <p:cond delay="0"/>
                                          </p:stCondLst>
                                        </p:cTn>
                                        <p:tgtEl>
                                          <p:spTgt spid="130"/>
                                        </p:tgtEl>
                                        <p:attrNameLst>
                                          <p:attrName>style.visibility</p:attrName>
                                        </p:attrNameLst>
                                      </p:cBhvr>
                                      <p:to>
                                        <p:strVal val="hidden"/>
                                      </p:to>
                                    </p:set>
                                  </p:childTnLst>
                                </p:cTn>
                              </p:par>
                              <p:par>
                                <p:cTn id="1343" presetID="1" presetClass="entr" presetSubtype="0" fill="hold" grpId="0" nodeType="withEffect">
                                  <p:stCondLst>
                                    <p:cond delay="0"/>
                                  </p:stCondLst>
                                  <p:childTnLst>
                                    <p:set>
                                      <p:cBhvr>
                                        <p:cTn id="1344" dur="1" fill="hold">
                                          <p:stCondLst>
                                            <p:cond delay="0"/>
                                          </p:stCondLst>
                                        </p:cTn>
                                        <p:tgtEl>
                                          <p:spTgt spid="132"/>
                                        </p:tgtEl>
                                        <p:attrNameLst>
                                          <p:attrName>style.visibility</p:attrName>
                                        </p:attrNameLst>
                                      </p:cBhvr>
                                      <p:to>
                                        <p:strVal val="visible"/>
                                      </p:to>
                                    </p:set>
                                  </p:childTnLst>
                                </p:cTn>
                              </p:par>
                              <p:par>
                                <p:cTn id="1345" presetID="1" presetClass="entr" presetSubtype="0" fill="hold" grpId="0" nodeType="withEffect">
                                  <p:stCondLst>
                                    <p:cond delay="0"/>
                                  </p:stCondLst>
                                  <p:childTnLst>
                                    <p:set>
                                      <p:cBhvr>
                                        <p:cTn id="1346" dur="1" fill="hold">
                                          <p:stCondLst>
                                            <p:cond delay="0"/>
                                          </p:stCondLst>
                                        </p:cTn>
                                        <p:tgtEl>
                                          <p:spTgt spid="131"/>
                                        </p:tgtEl>
                                        <p:attrNameLst>
                                          <p:attrName>style.visibility</p:attrName>
                                        </p:attrNameLst>
                                      </p:cBhvr>
                                      <p:to>
                                        <p:strVal val="visible"/>
                                      </p:to>
                                    </p:set>
                                  </p:childTnLst>
                                </p:cTn>
                              </p:par>
                            </p:childTnLst>
                          </p:cTn>
                        </p:par>
                      </p:childTnLst>
                    </p:cTn>
                  </p:par>
                </p:childTnLst>
              </p:cTn>
              <p:nextCondLst>
                <p:cond evt="onClick" delay="0">
                  <p:tgtEl>
                    <p:spTgt spid="129"/>
                  </p:tgtEl>
                </p:cond>
              </p:nextCondLst>
            </p:seq>
            <p:seq concurrent="1" nextAc="seek">
              <p:cTn id="1347" restart="whenNotActive" fill="hold" evtFilter="cancelBubble" nodeType="interactiveSeq">
                <p:stCondLst>
                  <p:cond evt="onClick" delay="0">
                    <p:tgtEl>
                      <p:spTgt spid="132"/>
                    </p:tgtEl>
                  </p:cond>
                </p:stCondLst>
                <p:endSync evt="end" delay="0">
                  <p:rtn val="all"/>
                </p:endSync>
                <p:childTnLst>
                  <p:par>
                    <p:cTn id="1348" fill="hold">
                      <p:stCondLst>
                        <p:cond delay="0"/>
                      </p:stCondLst>
                      <p:childTnLst>
                        <p:par>
                          <p:cTn id="1349" fill="hold">
                            <p:stCondLst>
                              <p:cond delay="0"/>
                            </p:stCondLst>
                            <p:childTnLst>
                              <p:par>
                                <p:cTn id="1350" presetID="1" presetClass="exit" presetSubtype="0" fill="hold" grpId="1" nodeType="withEffect">
                                  <p:stCondLst>
                                    <p:cond delay="0"/>
                                  </p:stCondLst>
                                  <p:childTnLst>
                                    <p:set>
                                      <p:cBhvr>
                                        <p:cTn id="1351" dur="1" fill="hold">
                                          <p:stCondLst>
                                            <p:cond delay="0"/>
                                          </p:stCondLst>
                                        </p:cTn>
                                        <p:tgtEl>
                                          <p:spTgt spid="132"/>
                                        </p:tgtEl>
                                        <p:attrNameLst>
                                          <p:attrName>style.visibility</p:attrName>
                                        </p:attrNameLst>
                                      </p:cBhvr>
                                      <p:to>
                                        <p:strVal val="hidden"/>
                                      </p:to>
                                    </p:set>
                                  </p:childTnLst>
                                </p:cTn>
                              </p:par>
                              <p:par>
                                <p:cTn id="1352" presetID="1" presetClass="exit" presetSubtype="0" fill="hold" grpId="1" nodeType="withEffect">
                                  <p:stCondLst>
                                    <p:cond delay="0"/>
                                  </p:stCondLst>
                                  <p:childTnLst>
                                    <p:set>
                                      <p:cBhvr>
                                        <p:cTn id="1353" dur="1" fill="hold">
                                          <p:stCondLst>
                                            <p:cond delay="0"/>
                                          </p:stCondLst>
                                        </p:cTn>
                                        <p:tgtEl>
                                          <p:spTgt spid="131"/>
                                        </p:tgtEl>
                                        <p:attrNameLst>
                                          <p:attrName>style.visibility</p:attrName>
                                        </p:attrNameLst>
                                      </p:cBhvr>
                                      <p:to>
                                        <p:strVal val="hidden"/>
                                      </p:to>
                                    </p:set>
                                  </p:childTnLst>
                                </p:cTn>
                              </p:par>
                              <p:par>
                                <p:cTn id="1354" presetID="1" presetClass="entr" presetSubtype="0" fill="hold" grpId="3" nodeType="withEffect">
                                  <p:stCondLst>
                                    <p:cond delay="0"/>
                                  </p:stCondLst>
                                  <p:childTnLst>
                                    <p:set>
                                      <p:cBhvr>
                                        <p:cTn id="1355" dur="1" fill="hold">
                                          <p:stCondLst>
                                            <p:cond delay="0"/>
                                          </p:stCondLst>
                                        </p:cTn>
                                        <p:tgtEl>
                                          <p:spTgt spid="129"/>
                                        </p:tgtEl>
                                        <p:attrNameLst>
                                          <p:attrName>style.visibility</p:attrName>
                                        </p:attrNameLst>
                                      </p:cBhvr>
                                      <p:to>
                                        <p:strVal val="visible"/>
                                      </p:to>
                                    </p:set>
                                  </p:childTnLst>
                                </p:cTn>
                              </p:par>
                              <p:par>
                                <p:cTn id="1356" presetID="1" presetClass="entr" presetSubtype="0" fill="hold" grpId="2" nodeType="withEffect">
                                  <p:stCondLst>
                                    <p:cond delay="0"/>
                                  </p:stCondLst>
                                  <p:childTnLst>
                                    <p:set>
                                      <p:cBhvr>
                                        <p:cTn id="1357" dur="1" fill="hold">
                                          <p:stCondLst>
                                            <p:cond delay="0"/>
                                          </p:stCondLst>
                                        </p:cTn>
                                        <p:tgtEl>
                                          <p:spTgt spid="130"/>
                                        </p:tgtEl>
                                        <p:attrNameLst>
                                          <p:attrName>style.visibility</p:attrName>
                                        </p:attrNameLst>
                                      </p:cBhvr>
                                      <p:to>
                                        <p:strVal val="visible"/>
                                      </p:to>
                                    </p:set>
                                  </p:childTnLst>
                                </p:cTn>
                              </p:par>
                            </p:childTnLst>
                          </p:cTn>
                        </p:par>
                      </p:childTnLst>
                    </p:cTn>
                  </p:par>
                </p:childTnLst>
              </p:cTn>
              <p:nextCondLst>
                <p:cond evt="onClick" delay="0">
                  <p:tgtEl>
                    <p:spTgt spid="132"/>
                  </p:tgtEl>
                </p:cond>
              </p:nextCondLst>
            </p:seq>
            <p:seq concurrent="1" nextAc="seek">
              <p:cTn id="1358" restart="whenNotActive" fill="hold" evtFilter="cancelBubble" nodeType="interactiveSeq">
                <p:stCondLst>
                  <p:cond evt="onClick" delay="0">
                    <p:tgtEl>
                      <p:spTgt spid="131"/>
                    </p:tgtEl>
                  </p:cond>
                </p:stCondLst>
                <p:endSync evt="end" delay="0">
                  <p:rtn val="all"/>
                </p:endSync>
                <p:childTnLst>
                  <p:par>
                    <p:cTn id="1359" fill="hold">
                      <p:stCondLst>
                        <p:cond delay="0"/>
                      </p:stCondLst>
                      <p:childTnLst>
                        <p:par>
                          <p:cTn id="1360" fill="hold">
                            <p:stCondLst>
                              <p:cond delay="0"/>
                            </p:stCondLst>
                            <p:childTnLst>
                              <p:par>
                                <p:cTn id="1361" presetID="1" presetClass="exit" presetSubtype="0" fill="hold" grpId="2" nodeType="withEffect">
                                  <p:stCondLst>
                                    <p:cond delay="0"/>
                                  </p:stCondLst>
                                  <p:childTnLst>
                                    <p:set>
                                      <p:cBhvr>
                                        <p:cTn id="1362" dur="1" fill="hold">
                                          <p:stCondLst>
                                            <p:cond delay="0"/>
                                          </p:stCondLst>
                                        </p:cTn>
                                        <p:tgtEl>
                                          <p:spTgt spid="131"/>
                                        </p:tgtEl>
                                        <p:attrNameLst>
                                          <p:attrName>style.visibility</p:attrName>
                                        </p:attrNameLst>
                                      </p:cBhvr>
                                      <p:to>
                                        <p:strVal val="hidden"/>
                                      </p:to>
                                    </p:set>
                                  </p:childTnLst>
                                </p:cTn>
                              </p:par>
                              <p:par>
                                <p:cTn id="1363" presetID="1" presetClass="exit" presetSubtype="0" fill="hold" grpId="2" nodeType="withEffect">
                                  <p:stCondLst>
                                    <p:cond delay="0"/>
                                  </p:stCondLst>
                                  <p:childTnLst>
                                    <p:set>
                                      <p:cBhvr>
                                        <p:cTn id="1364" dur="1" fill="hold">
                                          <p:stCondLst>
                                            <p:cond delay="0"/>
                                          </p:stCondLst>
                                        </p:cTn>
                                        <p:tgtEl>
                                          <p:spTgt spid="132"/>
                                        </p:tgtEl>
                                        <p:attrNameLst>
                                          <p:attrName>style.visibility</p:attrName>
                                        </p:attrNameLst>
                                      </p:cBhvr>
                                      <p:to>
                                        <p:strVal val="hidden"/>
                                      </p:to>
                                    </p:set>
                                  </p:childTnLst>
                                </p:cTn>
                              </p:par>
                              <p:par>
                                <p:cTn id="1365" presetID="1" presetClass="entr" presetSubtype="0" fill="hold" grpId="3" nodeType="withEffect">
                                  <p:stCondLst>
                                    <p:cond delay="0"/>
                                  </p:stCondLst>
                                  <p:childTnLst>
                                    <p:set>
                                      <p:cBhvr>
                                        <p:cTn id="1366" dur="1" fill="hold">
                                          <p:stCondLst>
                                            <p:cond delay="0"/>
                                          </p:stCondLst>
                                        </p:cTn>
                                        <p:tgtEl>
                                          <p:spTgt spid="134"/>
                                        </p:tgtEl>
                                        <p:attrNameLst>
                                          <p:attrName>style.visibility</p:attrName>
                                        </p:attrNameLst>
                                      </p:cBhvr>
                                      <p:to>
                                        <p:strVal val="visible"/>
                                      </p:to>
                                    </p:set>
                                  </p:childTnLst>
                                </p:cTn>
                              </p:par>
                              <p:par>
                                <p:cTn id="1367" presetID="1" presetClass="entr" presetSubtype="0" fill="hold" grpId="3" nodeType="withEffect">
                                  <p:stCondLst>
                                    <p:cond delay="0"/>
                                  </p:stCondLst>
                                  <p:childTnLst>
                                    <p:set>
                                      <p:cBhvr>
                                        <p:cTn id="1368"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1"/>
                  </p:tgtEl>
                </p:cond>
              </p:nextCondLst>
            </p:seq>
            <p:seq concurrent="1" nextAc="seek">
              <p:cTn id="1369" restart="whenNotActive" fill="hold" evtFilter="cancelBubble" nodeType="interactiveSeq">
                <p:stCondLst>
                  <p:cond evt="onClick" delay="0">
                    <p:tgtEl>
                      <p:spTgt spid="134"/>
                    </p:tgtEl>
                  </p:cond>
                </p:stCondLst>
                <p:endSync evt="end" delay="0">
                  <p:rtn val="all"/>
                </p:endSync>
                <p:childTnLst>
                  <p:par>
                    <p:cTn id="1370" fill="hold">
                      <p:stCondLst>
                        <p:cond delay="0"/>
                      </p:stCondLst>
                      <p:childTnLst>
                        <p:par>
                          <p:cTn id="1371" fill="hold">
                            <p:stCondLst>
                              <p:cond delay="0"/>
                            </p:stCondLst>
                            <p:childTnLst>
                              <p:par>
                                <p:cTn id="1372" presetID="1" presetClass="exit" presetSubtype="0" fill="hold" grpId="1" nodeType="withEffect">
                                  <p:stCondLst>
                                    <p:cond delay="0"/>
                                  </p:stCondLst>
                                  <p:childTnLst>
                                    <p:set>
                                      <p:cBhvr>
                                        <p:cTn id="1373" dur="1" fill="hold">
                                          <p:stCondLst>
                                            <p:cond delay="0"/>
                                          </p:stCondLst>
                                        </p:cTn>
                                        <p:tgtEl>
                                          <p:spTgt spid="134"/>
                                        </p:tgtEl>
                                        <p:attrNameLst>
                                          <p:attrName>style.visibility</p:attrName>
                                        </p:attrNameLst>
                                      </p:cBhvr>
                                      <p:to>
                                        <p:strVal val="hidden"/>
                                      </p:to>
                                    </p:set>
                                  </p:childTnLst>
                                </p:cTn>
                              </p:par>
                              <p:par>
                                <p:cTn id="1374" presetID="1" presetClass="exit" presetSubtype="0" fill="hold" grpId="1" nodeType="withEffect">
                                  <p:stCondLst>
                                    <p:cond delay="0"/>
                                  </p:stCondLst>
                                  <p:childTnLst>
                                    <p:set>
                                      <p:cBhvr>
                                        <p:cTn id="1375" dur="1" fill="hold">
                                          <p:stCondLst>
                                            <p:cond delay="0"/>
                                          </p:stCondLst>
                                        </p:cTn>
                                        <p:tgtEl>
                                          <p:spTgt spid="133"/>
                                        </p:tgtEl>
                                        <p:attrNameLst>
                                          <p:attrName>style.visibility</p:attrName>
                                        </p:attrNameLst>
                                      </p:cBhvr>
                                      <p:to>
                                        <p:strVal val="hidden"/>
                                      </p:to>
                                    </p:set>
                                  </p:childTnLst>
                                </p:cTn>
                              </p:par>
                              <p:par>
                                <p:cTn id="1376" presetID="1" presetClass="entr" presetSubtype="0" fill="hold" grpId="3" nodeType="withEffect">
                                  <p:stCondLst>
                                    <p:cond delay="0"/>
                                  </p:stCondLst>
                                  <p:childTnLst>
                                    <p:set>
                                      <p:cBhvr>
                                        <p:cTn id="1377" dur="1" fill="hold">
                                          <p:stCondLst>
                                            <p:cond delay="0"/>
                                          </p:stCondLst>
                                        </p:cTn>
                                        <p:tgtEl>
                                          <p:spTgt spid="132"/>
                                        </p:tgtEl>
                                        <p:attrNameLst>
                                          <p:attrName>style.visibility</p:attrName>
                                        </p:attrNameLst>
                                      </p:cBhvr>
                                      <p:to>
                                        <p:strVal val="visible"/>
                                      </p:to>
                                    </p:set>
                                  </p:childTnLst>
                                </p:cTn>
                              </p:par>
                              <p:par>
                                <p:cTn id="1378" presetID="1" presetClass="entr" presetSubtype="0" fill="hold" grpId="3" nodeType="withEffect">
                                  <p:stCondLst>
                                    <p:cond delay="0"/>
                                  </p:stCondLst>
                                  <p:childTnLst>
                                    <p:set>
                                      <p:cBhvr>
                                        <p:cTn id="1379" dur="1" fill="hold">
                                          <p:stCondLst>
                                            <p:cond delay="0"/>
                                          </p:stCondLst>
                                        </p:cTn>
                                        <p:tgtEl>
                                          <p:spTgt spid="131"/>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seq concurrent="1" nextAc="seek">
              <p:cTn id="1380" restart="whenNotActive" fill="hold" evtFilter="cancelBubble" nodeType="interactiveSeq">
                <p:stCondLst>
                  <p:cond evt="onClick" delay="0">
                    <p:tgtEl>
                      <p:spTgt spid="133"/>
                    </p:tgtEl>
                  </p:cond>
                </p:stCondLst>
                <p:endSync evt="end" delay="0">
                  <p:rtn val="all"/>
                </p:endSync>
                <p:childTnLst>
                  <p:par>
                    <p:cTn id="1381" fill="hold">
                      <p:stCondLst>
                        <p:cond delay="0"/>
                      </p:stCondLst>
                      <p:childTnLst>
                        <p:par>
                          <p:cTn id="1382" fill="hold">
                            <p:stCondLst>
                              <p:cond delay="0"/>
                            </p:stCondLst>
                            <p:childTnLst>
                              <p:par>
                                <p:cTn id="1383" presetID="1" presetClass="exit" presetSubtype="0" fill="hold" grpId="2" nodeType="withEffect">
                                  <p:stCondLst>
                                    <p:cond delay="0"/>
                                  </p:stCondLst>
                                  <p:childTnLst>
                                    <p:set>
                                      <p:cBhvr>
                                        <p:cTn id="1384" dur="1" fill="hold">
                                          <p:stCondLst>
                                            <p:cond delay="0"/>
                                          </p:stCondLst>
                                        </p:cTn>
                                        <p:tgtEl>
                                          <p:spTgt spid="133"/>
                                        </p:tgtEl>
                                        <p:attrNameLst>
                                          <p:attrName>style.visibility</p:attrName>
                                        </p:attrNameLst>
                                      </p:cBhvr>
                                      <p:to>
                                        <p:strVal val="hidden"/>
                                      </p:to>
                                    </p:set>
                                  </p:childTnLst>
                                </p:cTn>
                              </p:par>
                              <p:par>
                                <p:cTn id="1385" presetID="1" presetClass="exit" presetSubtype="0" fill="hold" grpId="2" nodeType="withEffect">
                                  <p:stCondLst>
                                    <p:cond delay="0"/>
                                  </p:stCondLst>
                                  <p:childTnLst>
                                    <p:set>
                                      <p:cBhvr>
                                        <p:cTn id="1386" dur="1" fill="hold">
                                          <p:stCondLst>
                                            <p:cond delay="0"/>
                                          </p:stCondLst>
                                        </p:cTn>
                                        <p:tgtEl>
                                          <p:spTgt spid="134"/>
                                        </p:tgtEl>
                                        <p:attrNameLst>
                                          <p:attrName>style.visibility</p:attrName>
                                        </p:attrNameLst>
                                      </p:cBhvr>
                                      <p:to>
                                        <p:strVal val="hidden"/>
                                      </p:to>
                                    </p:set>
                                  </p:childTnLst>
                                </p:cTn>
                              </p:par>
                              <p:par>
                                <p:cTn id="1387" presetID="1" presetClass="entr" presetSubtype="0" fill="hold" grpId="3" nodeType="withEffect">
                                  <p:stCondLst>
                                    <p:cond delay="0"/>
                                  </p:stCondLst>
                                  <p:childTnLst>
                                    <p:set>
                                      <p:cBhvr>
                                        <p:cTn id="1388" dur="1" fill="hold">
                                          <p:stCondLst>
                                            <p:cond delay="0"/>
                                          </p:stCondLst>
                                        </p:cTn>
                                        <p:tgtEl>
                                          <p:spTgt spid="136"/>
                                        </p:tgtEl>
                                        <p:attrNameLst>
                                          <p:attrName>style.visibility</p:attrName>
                                        </p:attrNameLst>
                                      </p:cBhvr>
                                      <p:to>
                                        <p:strVal val="visible"/>
                                      </p:to>
                                    </p:set>
                                  </p:childTnLst>
                                </p:cTn>
                              </p:par>
                              <p:par>
                                <p:cTn id="1389" presetID="1" presetClass="entr" presetSubtype="0" fill="hold" grpId="3" nodeType="withEffect">
                                  <p:stCondLst>
                                    <p:cond delay="0"/>
                                  </p:stCondLst>
                                  <p:childTnLst>
                                    <p:set>
                                      <p:cBhvr>
                                        <p:cTn id="1390"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3"/>
                  </p:tgtEl>
                </p:cond>
              </p:nextCondLst>
            </p:seq>
            <p:seq concurrent="1" nextAc="seek">
              <p:cTn id="1391" restart="whenNotActive" fill="hold" evtFilter="cancelBubble" nodeType="interactiveSeq">
                <p:stCondLst>
                  <p:cond evt="onClick" delay="0">
                    <p:tgtEl>
                      <p:spTgt spid="136"/>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136"/>
                                        </p:tgtEl>
                                        <p:attrNameLst>
                                          <p:attrName>style.visibility</p:attrName>
                                        </p:attrNameLst>
                                      </p:cBhvr>
                                      <p:to>
                                        <p:strVal val="hidden"/>
                                      </p:to>
                                    </p:set>
                                  </p:childTnLst>
                                </p:cTn>
                              </p:par>
                              <p:par>
                                <p:cTn id="1396" presetID="1" presetClass="exit" presetSubtype="0" fill="hold" grpId="1" nodeType="withEffect">
                                  <p:stCondLst>
                                    <p:cond delay="0"/>
                                  </p:stCondLst>
                                  <p:childTnLst>
                                    <p:set>
                                      <p:cBhvr>
                                        <p:cTn id="1397" dur="1" fill="hold">
                                          <p:stCondLst>
                                            <p:cond delay="0"/>
                                          </p:stCondLst>
                                        </p:cTn>
                                        <p:tgtEl>
                                          <p:spTgt spid="135"/>
                                        </p:tgtEl>
                                        <p:attrNameLst>
                                          <p:attrName>style.visibility</p:attrName>
                                        </p:attrNameLst>
                                      </p:cBhvr>
                                      <p:to>
                                        <p:strVal val="hidden"/>
                                      </p:to>
                                    </p:set>
                                  </p:childTnLst>
                                </p:cTn>
                              </p:par>
                              <p:par>
                                <p:cTn id="1398" presetID="1" presetClass="entr" presetSubtype="0" fill="hold" grpId="0" nodeType="withEffect">
                                  <p:stCondLst>
                                    <p:cond delay="0"/>
                                  </p:stCondLst>
                                  <p:childTnLst>
                                    <p:set>
                                      <p:cBhvr>
                                        <p:cTn id="1399" dur="1" fill="hold">
                                          <p:stCondLst>
                                            <p:cond delay="0"/>
                                          </p:stCondLst>
                                        </p:cTn>
                                        <p:tgtEl>
                                          <p:spTgt spid="134"/>
                                        </p:tgtEl>
                                        <p:attrNameLst>
                                          <p:attrName>style.visibility</p:attrName>
                                        </p:attrNameLst>
                                      </p:cBhvr>
                                      <p:to>
                                        <p:strVal val="visible"/>
                                      </p:to>
                                    </p:set>
                                  </p:childTnLst>
                                </p:cTn>
                              </p:par>
                              <p:par>
                                <p:cTn id="1400" presetID="1" presetClass="entr" presetSubtype="0" fill="hold" grpId="0" nodeType="withEffect">
                                  <p:stCondLst>
                                    <p:cond delay="0"/>
                                  </p:stCondLst>
                                  <p:childTnLst>
                                    <p:set>
                                      <p:cBhvr>
                                        <p:cTn id="1401" dur="1" fill="hold">
                                          <p:stCondLst>
                                            <p:cond delay="0"/>
                                          </p:stCondLst>
                                        </p:cTn>
                                        <p:tgtEl>
                                          <p:spTgt spid="133"/>
                                        </p:tgtEl>
                                        <p:attrNameLst>
                                          <p:attrName>style.visibility</p:attrName>
                                        </p:attrNameLst>
                                      </p:cBhvr>
                                      <p:to>
                                        <p:strVal val="visible"/>
                                      </p:to>
                                    </p:set>
                                  </p:childTnLst>
                                </p:cTn>
                              </p:par>
                            </p:childTnLst>
                          </p:cTn>
                        </p:par>
                      </p:childTnLst>
                    </p:cTn>
                  </p:par>
                </p:childTnLst>
              </p:cTn>
              <p:nextCondLst>
                <p:cond evt="onClick" delay="0">
                  <p:tgtEl>
                    <p:spTgt spid="136"/>
                  </p:tgtEl>
                </p:cond>
              </p:nextCondLst>
            </p:seq>
            <p:seq concurrent="1" nextAc="seek">
              <p:cTn id="1402" restart="whenNotActive" fill="hold" evtFilter="cancelBubble" nodeType="interactiveSeq">
                <p:stCondLst>
                  <p:cond evt="onClick" delay="0">
                    <p:tgtEl>
                      <p:spTgt spid="135"/>
                    </p:tgtEl>
                  </p:cond>
                </p:stCondLst>
                <p:endSync evt="end" delay="0">
                  <p:rtn val="all"/>
                </p:endSync>
                <p:childTnLst>
                  <p:par>
                    <p:cTn id="1403" fill="hold">
                      <p:stCondLst>
                        <p:cond delay="0"/>
                      </p:stCondLst>
                      <p:childTnLst>
                        <p:par>
                          <p:cTn id="1404" fill="hold">
                            <p:stCondLst>
                              <p:cond delay="0"/>
                            </p:stCondLst>
                            <p:childTnLst>
                              <p:par>
                                <p:cTn id="1405" presetID="1" presetClass="exit" presetSubtype="0" fill="hold" grpId="2" nodeType="withEffect">
                                  <p:stCondLst>
                                    <p:cond delay="0"/>
                                  </p:stCondLst>
                                  <p:childTnLst>
                                    <p:set>
                                      <p:cBhvr>
                                        <p:cTn id="1406" dur="1" fill="hold">
                                          <p:stCondLst>
                                            <p:cond delay="0"/>
                                          </p:stCondLst>
                                        </p:cTn>
                                        <p:tgtEl>
                                          <p:spTgt spid="135"/>
                                        </p:tgtEl>
                                        <p:attrNameLst>
                                          <p:attrName>style.visibility</p:attrName>
                                        </p:attrNameLst>
                                      </p:cBhvr>
                                      <p:to>
                                        <p:strVal val="hidden"/>
                                      </p:to>
                                    </p:set>
                                  </p:childTnLst>
                                </p:cTn>
                              </p:par>
                              <p:par>
                                <p:cTn id="1407" presetID="1" presetClass="exit" presetSubtype="0" fill="hold" grpId="2" nodeType="withEffect">
                                  <p:stCondLst>
                                    <p:cond delay="0"/>
                                  </p:stCondLst>
                                  <p:childTnLst>
                                    <p:set>
                                      <p:cBhvr>
                                        <p:cTn id="1408" dur="1" fill="hold">
                                          <p:stCondLst>
                                            <p:cond delay="0"/>
                                          </p:stCondLst>
                                        </p:cTn>
                                        <p:tgtEl>
                                          <p:spTgt spid="136"/>
                                        </p:tgtEl>
                                        <p:attrNameLst>
                                          <p:attrName>style.visibility</p:attrName>
                                        </p:attrNameLst>
                                      </p:cBhvr>
                                      <p:to>
                                        <p:strVal val="hidden"/>
                                      </p:to>
                                    </p:set>
                                  </p:childTnLst>
                                </p:cTn>
                              </p:par>
                              <p:par>
                                <p:cTn id="1409" presetID="1" presetClass="entr" presetSubtype="0" fill="hold" grpId="0" nodeType="withEffect">
                                  <p:stCondLst>
                                    <p:cond delay="0"/>
                                  </p:stCondLst>
                                  <p:childTnLst>
                                    <p:set>
                                      <p:cBhvr>
                                        <p:cTn id="1410" dur="1" fill="hold">
                                          <p:stCondLst>
                                            <p:cond delay="0"/>
                                          </p:stCondLst>
                                        </p:cTn>
                                        <p:tgtEl>
                                          <p:spTgt spid="138"/>
                                        </p:tgtEl>
                                        <p:attrNameLst>
                                          <p:attrName>style.visibility</p:attrName>
                                        </p:attrNameLst>
                                      </p:cBhvr>
                                      <p:to>
                                        <p:strVal val="visible"/>
                                      </p:to>
                                    </p:set>
                                  </p:childTnLst>
                                </p:cTn>
                              </p:par>
                              <p:par>
                                <p:cTn id="1411" presetID="1" presetClass="entr" presetSubtype="0" fill="hold" grpId="0" nodeType="withEffect">
                                  <p:stCondLst>
                                    <p:cond delay="0"/>
                                  </p:stCondLst>
                                  <p:childTnLst>
                                    <p:set>
                                      <p:cBhvr>
                                        <p:cTn id="1412" dur="1" fill="hold">
                                          <p:stCondLst>
                                            <p:cond delay="0"/>
                                          </p:stCondLst>
                                        </p:cTn>
                                        <p:tgtEl>
                                          <p:spTgt spid="137"/>
                                        </p:tgtEl>
                                        <p:attrNameLst>
                                          <p:attrName>style.visibility</p:attrName>
                                        </p:attrNameLst>
                                      </p:cBhvr>
                                      <p:to>
                                        <p:strVal val="visible"/>
                                      </p:to>
                                    </p:set>
                                  </p:childTnLst>
                                </p:cTn>
                              </p:par>
                            </p:childTnLst>
                          </p:cTn>
                        </p:par>
                      </p:childTnLst>
                    </p:cTn>
                  </p:par>
                </p:childTnLst>
              </p:cTn>
              <p:nextCondLst>
                <p:cond evt="onClick" delay="0">
                  <p:tgtEl>
                    <p:spTgt spid="135"/>
                  </p:tgtEl>
                </p:cond>
              </p:nextCondLst>
            </p:seq>
            <p:seq concurrent="1" nextAc="seek">
              <p:cTn id="1413" restart="whenNotActive" fill="hold" evtFilter="cancelBubble" nodeType="interactiveSeq">
                <p:stCondLst>
                  <p:cond evt="onClick" delay="0">
                    <p:tgtEl>
                      <p:spTgt spid="138"/>
                    </p:tgtEl>
                  </p:cond>
                </p:stCondLst>
                <p:endSync evt="end" delay="0">
                  <p:rtn val="all"/>
                </p:endSync>
                <p:childTnLst>
                  <p:par>
                    <p:cTn id="1414" fill="hold">
                      <p:stCondLst>
                        <p:cond delay="0"/>
                      </p:stCondLst>
                      <p:childTnLst>
                        <p:par>
                          <p:cTn id="1415" fill="hold">
                            <p:stCondLst>
                              <p:cond delay="0"/>
                            </p:stCondLst>
                            <p:childTnLst>
                              <p:par>
                                <p:cTn id="1416" presetID="1" presetClass="exit" presetSubtype="0" fill="hold" grpId="1" nodeType="withEffect">
                                  <p:stCondLst>
                                    <p:cond delay="0"/>
                                  </p:stCondLst>
                                  <p:childTnLst>
                                    <p:set>
                                      <p:cBhvr>
                                        <p:cTn id="1417" dur="1" fill="hold">
                                          <p:stCondLst>
                                            <p:cond delay="0"/>
                                          </p:stCondLst>
                                        </p:cTn>
                                        <p:tgtEl>
                                          <p:spTgt spid="138"/>
                                        </p:tgtEl>
                                        <p:attrNameLst>
                                          <p:attrName>style.visibility</p:attrName>
                                        </p:attrNameLst>
                                      </p:cBhvr>
                                      <p:to>
                                        <p:strVal val="hidden"/>
                                      </p:to>
                                    </p:set>
                                  </p:childTnLst>
                                </p:cTn>
                              </p:par>
                              <p:par>
                                <p:cTn id="1418" presetID="1" presetClass="exit" presetSubtype="0" fill="hold" grpId="1" nodeType="withEffect">
                                  <p:stCondLst>
                                    <p:cond delay="0"/>
                                  </p:stCondLst>
                                  <p:childTnLst>
                                    <p:set>
                                      <p:cBhvr>
                                        <p:cTn id="1419" dur="1" fill="hold">
                                          <p:stCondLst>
                                            <p:cond delay="0"/>
                                          </p:stCondLst>
                                        </p:cTn>
                                        <p:tgtEl>
                                          <p:spTgt spid="137"/>
                                        </p:tgtEl>
                                        <p:attrNameLst>
                                          <p:attrName>style.visibility</p:attrName>
                                        </p:attrNameLst>
                                      </p:cBhvr>
                                      <p:to>
                                        <p:strVal val="hidden"/>
                                      </p:to>
                                    </p:set>
                                  </p:childTnLst>
                                </p:cTn>
                              </p:par>
                              <p:par>
                                <p:cTn id="1420" presetID="1" presetClass="entr" presetSubtype="0" fill="hold" grpId="0" nodeType="withEffect">
                                  <p:stCondLst>
                                    <p:cond delay="0"/>
                                  </p:stCondLst>
                                  <p:childTnLst>
                                    <p:set>
                                      <p:cBhvr>
                                        <p:cTn id="1421" dur="1" fill="hold">
                                          <p:stCondLst>
                                            <p:cond delay="0"/>
                                          </p:stCondLst>
                                        </p:cTn>
                                        <p:tgtEl>
                                          <p:spTgt spid="136"/>
                                        </p:tgtEl>
                                        <p:attrNameLst>
                                          <p:attrName>style.visibility</p:attrName>
                                        </p:attrNameLst>
                                      </p:cBhvr>
                                      <p:to>
                                        <p:strVal val="visible"/>
                                      </p:to>
                                    </p:set>
                                  </p:childTnLst>
                                </p:cTn>
                              </p:par>
                              <p:par>
                                <p:cTn id="1422" presetID="1" presetClass="entr" presetSubtype="0" fill="hold" grpId="0" nodeType="withEffect">
                                  <p:stCondLst>
                                    <p:cond delay="0"/>
                                  </p:stCondLst>
                                  <p:childTnLst>
                                    <p:set>
                                      <p:cBhvr>
                                        <p:cTn id="1423" dur="1" fill="hold">
                                          <p:stCondLst>
                                            <p:cond delay="0"/>
                                          </p:stCondLst>
                                        </p:cTn>
                                        <p:tgtEl>
                                          <p:spTgt spid="135"/>
                                        </p:tgtEl>
                                        <p:attrNameLst>
                                          <p:attrName>style.visibility</p:attrName>
                                        </p:attrNameLst>
                                      </p:cBhvr>
                                      <p:to>
                                        <p:strVal val="visible"/>
                                      </p:to>
                                    </p:set>
                                  </p:childTnLst>
                                </p:cTn>
                              </p:par>
                            </p:childTnLst>
                          </p:cTn>
                        </p:par>
                      </p:childTnLst>
                    </p:cTn>
                  </p:par>
                </p:childTnLst>
              </p:cTn>
              <p:nextCondLst>
                <p:cond evt="onClick" delay="0">
                  <p:tgtEl>
                    <p:spTgt spid="138"/>
                  </p:tgtEl>
                </p:cond>
              </p:nextCondLst>
            </p:seq>
            <p:seq concurrent="1" nextAc="seek">
              <p:cTn id="1424" restart="whenNotActive" fill="hold" evtFilter="cancelBubble" nodeType="interactiveSeq">
                <p:stCondLst>
                  <p:cond evt="onClick" delay="0">
                    <p:tgtEl>
                      <p:spTgt spid="137"/>
                    </p:tgtEl>
                  </p:cond>
                </p:stCondLst>
                <p:endSync evt="end" delay="0">
                  <p:rtn val="all"/>
                </p:endSync>
                <p:childTnLst>
                  <p:par>
                    <p:cTn id="1425" fill="hold">
                      <p:stCondLst>
                        <p:cond delay="0"/>
                      </p:stCondLst>
                      <p:childTnLst>
                        <p:par>
                          <p:cTn id="1426" fill="hold">
                            <p:stCondLst>
                              <p:cond delay="0"/>
                            </p:stCondLst>
                            <p:childTnLst>
                              <p:par>
                                <p:cTn id="1427" presetID="1" presetClass="exit" presetSubtype="0" fill="hold" grpId="2" nodeType="withEffect">
                                  <p:stCondLst>
                                    <p:cond delay="0"/>
                                  </p:stCondLst>
                                  <p:childTnLst>
                                    <p:set>
                                      <p:cBhvr>
                                        <p:cTn id="1428" dur="1" fill="hold">
                                          <p:stCondLst>
                                            <p:cond delay="0"/>
                                          </p:stCondLst>
                                        </p:cTn>
                                        <p:tgtEl>
                                          <p:spTgt spid="137"/>
                                        </p:tgtEl>
                                        <p:attrNameLst>
                                          <p:attrName>style.visibility</p:attrName>
                                        </p:attrNameLst>
                                      </p:cBhvr>
                                      <p:to>
                                        <p:strVal val="hidden"/>
                                      </p:to>
                                    </p:set>
                                  </p:childTnLst>
                                </p:cTn>
                              </p:par>
                              <p:par>
                                <p:cTn id="1429" presetID="1" presetClass="exit" presetSubtype="0" fill="hold" grpId="2" nodeType="withEffect">
                                  <p:stCondLst>
                                    <p:cond delay="0"/>
                                  </p:stCondLst>
                                  <p:childTnLst>
                                    <p:set>
                                      <p:cBhvr>
                                        <p:cTn id="1430" dur="1" fill="hold">
                                          <p:stCondLst>
                                            <p:cond delay="0"/>
                                          </p:stCondLst>
                                        </p:cTn>
                                        <p:tgtEl>
                                          <p:spTgt spid="138"/>
                                        </p:tgtEl>
                                        <p:attrNameLst>
                                          <p:attrName>style.visibility</p:attrName>
                                        </p:attrNameLst>
                                      </p:cBhvr>
                                      <p:to>
                                        <p:strVal val="hidden"/>
                                      </p:to>
                                    </p:set>
                                  </p:childTnLst>
                                </p:cTn>
                              </p:par>
                              <p:par>
                                <p:cTn id="1431" presetID="1" presetClass="entr" presetSubtype="0" fill="hold" grpId="3" nodeType="withEffect">
                                  <p:stCondLst>
                                    <p:cond delay="0"/>
                                  </p:stCondLst>
                                  <p:childTnLst>
                                    <p:set>
                                      <p:cBhvr>
                                        <p:cTn id="1432" dur="1" fill="hold">
                                          <p:stCondLst>
                                            <p:cond delay="0"/>
                                          </p:stCondLst>
                                        </p:cTn>
                                        <p:tgtEl>
                                          <p:spTgt spid="140"/>
                                        </p:tgtEl>
                                        <p:attrNameLst>
                                          <p:attrName>style.visibility</p:attrName>
                                        </p:attrNameLst>
                                      </p:cBhvr>
                                      <p:to>
                                        <p:strVal val="visible"/>
                                      </p:to>
                                    </p:set>
                                  </p:childTnLst>
                                </p:cTn>
                              </p:par>
                              <p:par>
                                <p:cTn id="1433" presetID="1" presetClass="entr" presetSubtype="0" fill="hold" grpId="3" nodeType="withEffect">
                                  <p:stCondLst>
                                    <p:cond delay="0"/>
                                  </p:stCondLst>
                                  <p:childTnLst>
                                    <p:set>
                                      <p:cBhvr>
                                        <p:cTn id="1434" dur="1" fill="hold">
                                          <p:stCondLst>
                                            <p:cond delay="0"/>
                                          </p:stCondLst>
                                        </p:cTn>
                                        <p:tgtEl>
                                          <p:spTgt spid="139"/>
                                        </p:tgtEl>
                                        <p:attrNameLst>
                                          <p:attrName>style.visibility</p:attrName>
                                        </p:attrNameLst>
                                      </p:cBhvr>
                                      <p:to>
                                        <p:strVal val="visible"/>
                                      </p:to>
                                    </p:set>
                                  </p:childTnLst>
                                </p:cTn>
                              </p:par>
                            </p:childTnLst>
                          </p:cTn>
                        </p:par>
                      </p:childTnLst>
                    </p:cTn>
                  </p:par>
                </p:childTnLst>
              </p:cTn>
              <p:nextCondLst>
                <p:cond evt="onClick" delay="0">
                  <p:tgtEl>
                    <p:spTgt spid="137"/>
                  </p:tgtEl>
                </p:cond>
              </p:nextCondLst>
            </p:seq>
            <p:seq concurrent="1" nextAc="seek">
              <p:cTn id="1435" restart="whenNotActive" fill="hold" evtFilter="cancelBubble" nodeType="interactiveSeq">
                <p:stCondLst>
                  <p:cond evt="onClick" delay="0">
                    <p:tgtEl>
                      <p:spTgt spid="140"/>
                    </p:tgtEl>
                  </p:cond>
                </p:stCondLst>
                <p:endSync evt="end" delay="0">
                  <p:rtn val="all"/>
                </p:endSync>
                <p:childTnLst>
                  <p:par>
                    <p:cTn id="1436" fill="hold">
                      <p:stCondLst>
                        <p:cond delay="0"/>
                      </p:stCondLst>
                      <p:childTnLst>
                        <p:par>
                          <p:cTn id="1437" fill="hold">
                            <p:stCondLst>
                              <p:cond delay="0"/>
                            </p:stCondLst>
                            <p:childTnLst>
                              <p:par>
                                <p:cTn id="1438" presetID="1" presetClass="exit" presetSubtype="0" fill="hold" grpId="1" nodeType="withEffect">
                                  <p:stCondLst>
                                    <p:cond delay="0"/>
                                  </p:stCondLst>
                                  <p:childTnLst>
                                    <p:set>
                                      <p:cBhvr>
                                        <p:cTn id="1439" dur="1" fill="hold">
                                          <p:stCondLst>
                                            <p:cond delay="0"/>
                                          </p:stCondLst>
                                        </p:cTn>
                                        <p:tgtEl>
                                          <p:spTgt spid="140"/>
                                        </p:tgtEl>
                                        <p:attrNameLst>
                                          <p:attrName>style.visibility</p:attrName>
                                        </p:attrNameLst>
                                      </p:cBhvr>
                                      <p:to>
                                        <p:strVal val="hidden"/>
                                      </p:to>
                                    </p:set>
                                  </p:childTnLst>
                                </p:cTn>
                              </p:par>
                              <p:par>
                                <p:cTn id="1440" presetID="1" presetClass="exit" presetSubtype="0" fill="hold" grpId="1" nodeType="withEffect">
                                  <p:stCondLst>
                                    <p:cond delay="0"/>
                                  </p:stCondLst>
                                  <p:childTnLst>
                                    <p:set>
                                      <p:cBhvr>
                                        <p:cTn id="1441" dur="1" fill="hold">
                                          <p:stCondLst>
                                            <p:cond delay="0"/>
                                          </p:stCondLst>
                                        </p:cTn>
                                        <p:tgtEl>
                                          <p:spTgt spid="139"/>
                                        </p:tgtEl>
                                        <p:attrNameLst>
                                          <p:attrName>style.visibility</p:attrName>
                                        </p:attrNameLst>
                                      </p:cBhvr>
                                      <p:to>
                                        <p:strVal val="hidden"/>
                                      </p:to>
                                    </p:set>
                                  </p:childTnLst>
                                </p:cTn>
                              </p:par>
                              <p:par>
                                <p:cTn id="1442" presetID="1" presetClass="entr" presetSubtype="0" fill="hold" grpId="3" nodeType="withEffect">
                                  <p:stCondLst>
                                    <p:cond delay="0"/>
                                  </p:stCondLst>
                                  <p:childTnLst>
                                    <p:set>
                                      <p:cBhvr>
                                        <p:cTn id="1443" dur="1" fill="hold">
                                          <p:stCondLst>
                                            <p:cond delay="0"/>
                                          </p:stCondLst>
                                        </p:cTn>
                                        <p:tgtEl>
                                          <p:spTgt spid="138"/>
                                        </p:tgtEl>
                                        <p:attrNameLst>
                                          <p:attrName>style.visibility</p:attrName>
                                        </p:attrNameLst>
                                      </p:cBhvr>
                                      <p:to>
                                        <p:strVal val="visible"/>
                                      </p:to>
                                    </p:set>
                                  </p:childTnLst>
                                </p:cTn>
                              </p:par>
                              <p:par>
                                <p:cTn id="1444" presetID="1" presetClass="entr" presetSubtype="0" fill="hold" grpId="3" nodeType="withEffect">
                                  <p:stCondLst>
                                    <p:cond delay="0"/>
                                  </p:stCondLst>
                                  <p:childTnLst>
                                    <p:set>
                                      <p:cBhvr>
                                        <p:cTn id="1445" dur="1" fill="hold">
                                          <p:stCondLst>
                                            <p:cond delay="0"/>
                                          </p:stCondLst>
                                        </p:cTn>
                                        <p:tgtEl>
                                          <p:spTgt spid="137"/>
                                        </p:tgtEl>
                                        <p:attrNameLst>
                                          <p:attrName>style.visibility</p:attrName>
                                        </p:attrNameLst>
                                      </p:cBhvr>
                                      <p:to>
                                        <p:strVal val="visible"/>
                                      </p:to>
                                    </p:set>
                                  </p:childTnLst>
                                </p:cTn>
                              </p:par>
                            </p:childTnLst>
                          </p:cTn>
                        </p:par>
                      </p:childTnLst>
                    </p:cTn>
                  </p:par>
                </p:childTnLst>
              </p:cTn>
              <p:nextCondLst>
                <p:cond evt="onClick" delay="0">
                  <p:tgtEl>
                    <p:spTgt spid="140"/>
                  </p:tgtEl>
                </p:cond>
              </p:nextCondLst>
            </p:seq>
            <p:seq concurrent="1" nextAc="seek">
              <p:cTn id="1446" restart="whenNotActive" fill="hold" evtFilter="cancelBubble" nodeType="interactiveSeq">
                <p:stCondLst>
                  <p:cond evt="onClick" delay="0">
                    <p:tgtEl>
                      <p:spTgt spid="139"/>
                    </p:tgtEl>
                  </p:cond>
                </p:stCondLst>
                <p:endSync evt="end" delay="0">
                  <p:rtn val="all"/>
                </p:endSync>
                <p:childTnLst>
                  <p:par>
                    <p:cTn id="1447" fill="hold">
                      <p:stCondLst>
                        <p:cond delay="0"/>
                      </p:stCondLst>
                      <p:childTnLst>
                        <p:par>
                          <p:cTn id="1448" fill="hold">
                            <p:stCondLst>
                              <p:cond delay="0"/>
                            </p:stCondLst>
                            <p:childTnLst>
                              <p:par>
                                <p:cTn id="1449" presetID="1" presetClass="exit" presetSubtype="0" fill="hold" grpId="2" nodeType="withEffect">
                                  <p:stCondLst>
                                    <p:cond delay="0"/>
                                  </p:stCondLst>
                                  <p:childTnLst>
                                    <p:set>
                                      <p:cBhvr>
                                        <p:cTn id="1450" dur="1" fill="hold">
                                          <p:stCondLst>
                                            <p:cond delay="0"/>
                                          </p:stCondLst>
                                        </p:cTn>
                                        <p:tgtEl>
                                          <p:spTgt spid="139"/>
                                        </p:tgtEl>
                                        <p:attrNameLst>
                                          <p:attrName>style.visibility</p:attrName>
                                        </p:attrNameLst>
                                      </p:cBhvr>
                                      <p:to>
                                        <p:strVal val="hidden"/>
                                      </p:to>
                                    </p:set>
                                  </p:childTnLst>
                                </p:cTn>
                              </p:par>
                              <p:par>
                                <p:cTn id="1451" presetID="1" presetClass="exit" presetSubtype="0" fill="hold" grpId="2" nodeType="withEffect">
                                  <p:stCondLst>
                                    <p:cond delay="0"/>
                                  </p:stCondLst>
                                  <p:childTnLst>
                                    <p:set>
                                      <p:cBhvr>
                                        <p:cTn id="1452" dur="1" fill="hold">
                                          <p:stCondLst>
                                            <p:cond delay="0"/>
                                          </p:stCondLst>
                                        </p:cTn>
                                        <p:tgtEl>
                                          <p:spTgt spid="140"/>
                                        </p:tgtEl>
                                        <p:attrNameLst>
                                          <p:attrName>style.visibility</p:attrName>
                                        </p:attrNameLst>
                                      </p:cBhvr>
                                      <p:to>
                                        <p:strVal val="hidden"/>
                                      </p:to>
                                    </p:set>
                                  </p:childTnLst>
                                </p:cTn>
                              </p:par>
                              <p:par>
                                <p:cTn id="1453" presetID="1" presetClass="entr" presetSubtype="0" fill="hold" grpId="0" nodeType="withEffect">
                                  <p:stCondLst>
                                    <p:cond delay="0"/>
                                  </p:stCondLst>
                                  <p:childTnLst>
                                    <p:set>
                                      <p:cBhvr>
                                        <p:cTn id="1454" dur="1" fill="hold">
                                          <p:stCondLst>
                                            <p:cond delay="0"/>
                                          </p:stCondLst>
                                        </p:cTn>
                                        <p:tgtEl>
                                          <p:spTgt spid="142"/>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141"/>
                                        </p:tgtEl>
                                        <p:attrNameLst>
                                          <p:attrName>style.visibility</p:attrName>
                                        </p:attrNameLst>
                                      </p:cBhvr>
                                      <p:to>
                                        <p:strVal val="visible"/>
                                      </p:to>
                                    </p:set>
                                  </p:childTnLst>
                                </p:cTn>
                              </p:par>
                            </p:childTnLst>
                          </p:cTn>
                        </p:par>
                      </p:childTnLst>
                    </p:cTn>
                  </p:par>
                </p:childTnLst>
              </p:cTn>
              <p:nextCondLst>
                <p:cond evt="onClick" delay="0">
                  <p:tgtEl>
                    <p:spTgt spid="139"/>
                  </p:tgtEl>
                </p:cond>
              </p:nextCondLst>
            </p:seq>
            <p:seq concurrent="1" nextAc="seek">
              <p:cTn id="1457" restart="whenNotActive" fill="hold" evtFilter="cancelBubble" nodeType="interactiveSeq">
                <p:stCondLst>
                  <p:cond evt="onClick" delay="0">
                    <p:tgtEl>
                      <p:spTgt spid="142"/>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1" nodeType="withEffect">
                                  <p:stCondLst>
                                    <p:cond delay="0"/>
                                  </p:stCondLst>
                                  <p:childTnLst>
                                    <p:set>
                                      <p:cBhvr>
                                        <p:cTn id="1461" dur="1" fill="hold">
                                          <p:stCondLst>
                                            <p:cond delay="0"/>
                                          </p:stCondLst>
                                        </p:cTn>
                                        <p:tgtEl>
                                          <p:spTgt spid="142"/>
                                        </p:tgtEl>
                                        <p:attrNameLst>
                                          <p:attrName>style.visibility</p:attrName>
                                        </p:attrNameLst>
                                      </p:cBhvr>
                                      <p:to>
                                        <p:strVal val="hidden"/>
                                      </p:to>
                                    </p:set>
                                  </p:childTnLst>
                                </p:cTn>
                              </p:par>
                              <p:par>
                                <p:cTn id="1462" presetID="1" presetClass="exit" presetSubtype="0" fill="hold" grpId="1" nodeType="withEffect">
                                  <p:stCondLst>
                                    <p:cond delay="0"/>
                                  </p:stCondLst>
                                  <p:childTnLst>
                                    <p:set>
                                      <p:cBhvr>
                                        <p:cTn id="1463" dur="1" fill="hold">
                                          <p:stCondLst>
                                            <p:cond delay="0"/>
                                          </p:stCondLst>
                                        </p:cTn>
                                        <p:tgtEl>
                                          <p:spTgt spid="141"/>
                                        </p:tgtEl>
                                        <p:attrNameLst>
                                          <p:attrName>style.visibility</p:attrName>
                                        </p:attrNameLst>
                                      </p:cBhvr>
                                      <p:to>
                                        <p:strVal val="hidden"/>
                                      </p:to>
                                    </p:set>
                                  </p:childTnLst>
                                </p:cTn>
                              </p:par>
                              <p:par>
                                <p:cTn id="1464" presetID="1" presetClass="entr" presetSubtype="0" fill="hold" grpId="0" nodeType="withEffect">
                                  <p:stCondLst>
                                    <p:cond delay="0"/>
                                  </p:stCondLst>
                                  <p:childTnLst>
                                    <p:set>
                                      <p:cBhvr>
                                        <p:cTn id="1465" dur="1" fill="hold">
                                          <p:stCondLst>
                                            <p:cond delay="0"/>
                                          </p:stCondLst>
                                        </p:cTn>
                                        <p:tgtEl>
                                          <p:spTgt spid="140"/>
                                        </p:tgtEl>
                                        <p:attrNameLst>
                                          <p:attrName>style.visibility</p:attrName>
                                        </p:attrNameLst>
                                      </p:cBhvr>
                                      <p:to>
                                        <p:strVal val="visible"/>
                                      </p:to>
                                    </p:set>
                                  </p:childTnLst>
                                </p:cTn>
                              </p:par>
                              <p:par>
                                <p:cTn id="1466" presetID="1" presetClass="entr" presetSubtype="0" fill="hold" grpId="0" nodeType="withEffect">
                                  <p:stCondLst>
                                    <p:cond delay="0"/>
                                  </p:stCondLst>
                                  <p:childTnLst>
                                    <p:set>
                                      <p:cBhvr>
                                        <p:cTn id="1467" dur="1" fill="hold">
                                          <p:stCondLst>
                                            <p:cond delay="0"/>
                                          </p:stCondLst>
                                        </p:cTn>
                                        <p:tgtEl>
                                          <p:spTgt spid="139"/>
                                        </p:tgtEl>
                                        <p:attrNameLst>
                                          <p:attrName>style.visibility</p:attrName>
                                        </p:attrNameLst>
                                      </p:cBhvr>
                                      <p:to>
                                        <p:strVal val="visible"/>
                                      </p:to>
                                    </p:set>
                                  </p:childTnLst>
                                </p:cTn>
                              </p:par>
                            </p:childTnLst>
                          </p:cTn>
                        </p:par>
                      </p:childTnLst>
                    </p:cTn>
                  </p:par>
                </p:childTnLst>
              </p:cTn>
              <p:nextCondLst>
                <p:cond evt="onClick" delay="0">
                  <p:tgtEl>
                    <p:spTgt spid="142"/>
                  </p:tgtEl>
                </p:cond>
              </p:nextCondLst>
            </p:seq>
            <p:seq concurrent="1" nextAc="seek">
              <p:cTn id="1468" restart="whenNotActive" fill="hold" evtFilter="cancelBubble" nodeType="interactiveSeq">
                <p:stCondLst>
                  <p:cond evt="onClick" delay="0">
                    <p:tgtEl>
                      <p:spTgt spid="141"/>
                    </p:tgtEl>
                  </p:cond>
                </p:stCondLst>
                <p:endSync evt="end" delay="0">
                  <p:rtn val="all"/>
                </p:endSync>
                <p:childTnLst>
                  <p:par>
                    <p:cTn id="1469" fill="hold">
                      <p:stCondLst>
                        <p:cond delay="0"/>
                      </p:stCondLst>
                      <p:childTnLst>
                        <p:par>
                          <p:cTn id="1470" fill="hold">
                            <p:stCondLst>
                              <p:cond delay="0"/>
                            </p:stCondLst>
                            <p:childTnLst>
                              <p:par>
                                <p:cTn id="1471" presetID="1" presetClass="exit" presetSubtype="0" fill="hold" grpId="2" nodeType="withEffect">
                                  <p:stCondLst>
                                    <p:cond delay="0"/>
                                  </p:stCondLst>
                                  <p:childTnLst>
                                    <p:set>
                                      <p:cBhvr>
                                        <p:cTn id="1472" dur="1" fill="hold">
                                          <p:stCondLst>
                                            <p:cond delay="0"/>
                                          </p:stCondLst>
                                        </p:cTn>
                                        <p:tgtEl>
                                          <p:spTgt spid="141"/>
                                        </p:tgtEl>
                                        <p:attrNameLst>
                                          <p:attrName>style.visibility</p:attrName>
                                        </p:attrNameLst>
                                      </p:cBhvr>
                                      <p:to>
                                        <p:strVal val="hidden"/>
                                      </p:to>
                                    </p:set>
                                  </p:childTnLst>
                                </p:cTn>
                              </p:par>
                              <p:par>
                                <p:cTn id="1473" presetID="1" presetClass="exit" presetSubtype="0" fill="hold" grpId="2" nodeType="withEffect">
                                  <p:stCondLst>
                                    <p:cond delay="0"/>
                                  </p:stCondLst>
                                  <p:childTnLst>
                                    <p:set>
                                      <p:cBhvr>
                                        <p:cTn id="1474" dur="1" fill="hold">
                                          <p:stCondLst>
                                            <p:cond delay="0"/>
                                          </p:stCondLst>
                                        </p:cTn>
                                        <p:tgtEl>
                                          <p:spTgt spid="142"/>
                                        </p:tgtEl>
                                        <p:attrNameLst>
                                          <p:attrName>style.visibility</p:attrName>
                                        </p:attrNameLst>
                                      </p:cBhvr>
                                      <p:to>
                                        <p:strVal val="hidden"/>
                                      </p:to>
                                    </p:set>
                                  </p:childTnLst>
                                </p:cTn>
                              </p:par>
                              <p:par>
                                <p:cTn id="1475" presetID="1" presetClass="entr" presetSubtype="0" fill="hold" grpId="3" nodeType="withEffect">
                                  <p:stCondLst>
                                    <p:cond delay="0"/>
                                  </p:stCondLst>
                                  <p:childTnLst>
                                    <p:set>
                                      <p:cBhvr>
                                        <p:cTn id="1476" dur="1" fill="hold">
                                          <p:stCondLst>
                                            <p:cond delay="0"/>
                                          </p:stCondLst>
                                        </p:cTn>
                                        <p:tgtEl>
                                          <p:spTgt spid="144"/>
                                        </p:tgtEl>
                                        <p:attrNameLst>
                                          <p:attrName>style.visibility</p:attrName>
                                        </p:attrNameLst>
                                      </p:cBhvr>
                                      <p:to>
                                        <p:strVal val="visible"/>
                                      </p:to>
                                    </p:set>
                                  </p:childTnLst>
                                </p:cTn>
                              </p:par>
                              <p:par>
                                <p:cTn id="1477" presetID="1" presetClass="entr" presetSubtype="0" fill="hold" grpId="3" nodeType="withEffect">
                                  <p:stCondLst>
                                    <p:cond delay="0"/>
                                  </p:stCondLst>
                                  <p:childTnLst>
                                    <p:set>
                                      <p:cBhvr>
                                        <p:cTn id="1478" dur="1" fill="hold">
                                          <p:stCondLst>
                                            <p:cond delay="0"/>
                                          </p:stCondLst>
                                        </p:cTn>
                                        <p:tgtEl>
                                          <p:spTgt spid="143"/>
                                        </p:tgtEl>
                                        <p:attrNameLst>
                                          <p:attrName>style.visibility</p:attrName>
                                        </p:attrNameLst>
                                      </p:cBhvr>
                                      <p:to>
                                        <p:strVal val="visible"/>
                                      </p:to>
                                    </p:set>
                                  </p:childTnLst>
                                </p:cTn>
                              </p:par>
                            </p:childTnLst>
                          </p:cTn>
                        </p:par>
                      </p:childTnLst>
                    </p:cTn>
                  </p:par>
                </p:childTnLst>
              </p:cTn>
              <p:nextCondLst>
                <p:cond evt="onClick" delay="0">
                  <p:tgtEl>
                    <p:spTgt spid="141"/>
                  </p:tgtEl>
                </p:cond>
              </p:nextCondLst>
            </p:seq>
            <p:seq concurrent="1" nextAc="seek">
              <p:cTn id="1479" restart="whenNotActive" fill="hold" evtFilter="cancelBubble" nodeType="interactiveSeq">
                <p:stCondLst>
                  <p:cond evt="onClick" delay="0">
                    <p:tgtEl>
                      <p:spTgt spid="144"/>
                    </p:tgtEl>
                  </p:cond>
                </p:stCondLst>
                <p:endSync evt="end" delay="0">
                  <p:rtn val="all"/>
                </p:endSync>
                <p:childTnLst>
                  <p:par>
                    <p:cTn id="1480" fill="hold">
                      <p:stCondLst>
                        <p:cond delay="0"/>
                      </p:stCondLst>
                      <p:childTnLst>
                        <p:par>
                          <p:cTn id="1481" fill="hold">
                            <p:stCondLst>
                              <p:cond delay="0"/>
                            </p:stCondLst>
                            <p:childTnLst>
                              <p:par>
                                <p:cTn id="1482" presetID="1" presetClass="exit" presetSubtype="0" fill="hold" grpId="1" nodeType="withEffect">
                                  <p:stCondLst>
                                    <p:cond delay="0"/>
                                  </p:stCondLst>
                                  <p:childTnLst>
                                    <p:set>
                                      <p:cBhvr>
                                        <p:cTn id="1483" dur="1" fill="hold">
                                          <p:stCondLst>
                                            <p:cond delay="0"/>
                                          </p:stCondLst>
                                        </p:cTn>
                                        <p:tgtEl>
                                          <p:spTgt spid="144"/>
                                        </p:tgtEl>
                                        <p:attrNameLst>
                                          <p:attrName>style.visibility</p:attrName>
                                        </p:attrNameLst>
                                      </p:cBhvr>
                                      <p:to>
                                        <p:strVal val="hidden"/>
                                      </p:to>
                                    </p:set>
                                  </p:childTnLst>
                                </p:cTn>
                              </p:par>
                              <p:par>
                                <p:cTn id="1484" presetID="1" presetClass="exit" presetSubtype="0" fill="hold" grpId="1" nodeType="withEffect">
                                  <p:stCondLst>
                                    <p:cond delay="0"/>
                                  </p:stCondLst>
                                  <p:childTnLst>
                                    <p:set>
                                      <p:cBhvr>
                                        <p:cTn id="1485" dur="1" fill="hold">
                                          <p:stCondLst>
                                            <p:cond delay="0"/>
                                          </p:stCondLst>
                                        </p:cTn>
                                        <p:tgtEl>
                                          <p:spTgt spid="143"/>
                                        </p:tgtEl>
                                        <p:attrNameLst>
                                          <p:attrName>style.visibility</p:attrName>
                                        </p:attrNameLst>
                                      </p:cBhvr>
                                      <p:to>
                                        <p:strVal val="hidden"/>
                                      </p:to>
                                    </p:set>
                                  </p:childTnLst>
                                </p:cTn>
                              </p:par>
                              <p:par>
                                <p:cTn id="1486" presetID="1" presetClass="entr" presetSubtype="0" fill="hold" grpId="3" nodeType="withEffect">
                                  <p:stCondLst>
                                    <p:cond delay="0"/>
                                  </p:stCondLst>
                                  <p:childTnLst>
                                    <p:set>
                                      <p:cBhvr>
                                        <p:cTn id="1487" dur="1" fill="hold">
                                          <p:stCondLst>
                                            <p:cond delay="0"/>
                                          </p:stCondLst>
                                        </p:cTn>
                                        <p:tgtEl>
                                          <p:spTgt spid="142"/>
                                        </p:tgtEl>
                                        <p:attrNameLst>
                                          <p:attrName>style.visibility</p:attrName>
                                        </p:attrNameLst>
                                      </p:cBhvr>
                                      <p:to>
                                        <p:strVal val="visible"/>
                                      </p:to>
                                    </p:set>
                                  </p:childTnLst>
                                </p:cTn>
                              </p:par>
                              <p:par>
                                <p:cTn id="1488" presetID="1" presetClass="entr" presetSubtype="0" fill="hold" grpId="3" nodeType="withEffect">
                                  <p:stCondLst>
                                    <p:cond delay="0"/>
                                  </p:stCondLst>
                                  <p:childTnLst>
                                    <p:set>
                                      <p:cBhvr>
                                        <p:cTn id="1489" dur="1" fill="hold">
                                          <p:stCondLst>
                                            <p:cond delay="0"/>
                                          </p:stCondLst>
                                        </p:cTn>
                                        <p:tgtEl>
                                          <p:spTgt spid="141"/>
                                        </p:tgtEl>
                                        <p:attrNameLst>
                                          <p:attrName>style.visibility</p:attrName>
                                        </p:attrNameLst>
                                      </p:cBhvr>
                                      <p:to>
                                        <p:strVal val="visible"/>
                                      </p:to>
                                    </p:set>
                                  </p:childTnLst>
                                </p:cTn>
                              </p:par>
                            </p:childTnLst>
                          </p:cTn>
                        </p:par>
                      </p:childTnLst>
                    </p:cTn>
                  </p:par>
                </p:childTnLst>
              </p:cTn>
              <p:nextCondLst>
                <p:cond evt="onClick" delay="0">
                  <p:tgtEl>
                    <p:spTgt spid="144"/>
                  </p:tgtEl>
                </p:cond>
              </p:nextCondLst>
            </p:seq>
            <p:seq concurrent="1" nextAc="seek">
              <p:cTn id="1490" restart="whenNotActive" fill="hold" evtFilter="cancelBubble" nodeType="interactiveSeq">
                <p:stCondLst>
                  <p:cond evt="onClick" delay="0">
                    <p:tgtEl>
                      <p:spTgt spid="143"/>
                    </p:tgtEl>
                  </p:cond>
                </p:stCondLst>
                <p:endSync evt="end" delay="0">
                  <p:rtn val="all"/>
                </p:endSync>
                <p:childTnLst>
                  <p:par>
                    <p:cTn id="1491" fill="hold">
                      <p:stCondLst>
                        <p:cond delay="0"/>
                      </p:stCondLst>
                      <p:childTnLst>
                        <p:par>
                          <p:cTn id="1492" fill="hold">
                            <p:stCondLst>
                              <p:cond delay="0"/>
                            </p:stCondLst>
                            <p:childTnLst>
                              <p:par>
                                <p:cTn id="1493" presetID="1" presetClass="exit" presetSubtype="0" fill="hold" grpId="2" nodeType="withEffect">
                                  <p:stCondLst>
                                    <p:cond delay="0"/>
                                  </p:stCondLst>
                                  <p:childTnLst>
                                    <p:set>
                                      <p:cBhvr>
                                        <p:cTn id="1494" dur="1" fill="hold">
                                          <p:stCondLst>
                                            <p:cond delay="0"/>
                                          </p:stCondLst>
                                        </p:cTn>
                                        <p:tgtEl>
                                          <p:spTgt spid="143"/>
                                        </p:tgtEl>
                                        <p:attrNameLst>
                                          <p:attrName>style.visibility</p:attrName>
                                        </p:attrNameLst>
                                      </p:cBhvr>
                                      <p:to>
                                        <p:strVal val="hidden"/>
                                      </p:to>
                                    </p:set>
                                  </p:childTnLst>
                                </p:cTn>
                              </p:par>
                              <p:par>
                                <p:cTn id="1495" presetID="1" presetClass="exit" presetSubtype="0" fill="hold" grpId="2" nodeType="withEffect">
                                  <p:stCondLst>
                                    <p:cond delay="0"/>
                                  </p:stCondLst>
                                  <p:childTnLst>
                                    <p:set>
                                      <p:cBhvr>
                                        <p:cTn id="1496" dur="1" fill="hold">
                                          <p:stCondLst>
                                            <p:cond delay="0"/>
                                          </p:stCondLst>
                                        </p:cTn>
                                        <p:tgtEl>
                                          <p:spTgt spid="144"/>
                                        </p:tgtEl>
                                        <p:attrNameLst>
                                          <p:attrName>style.visibility</p:attrName>
                                        </p:attrNameLst>
                                      </p:cBhvr>
                                      <p:to>
                                        <p:strVal val="hidden"/>
                                      </p:to>
                                    </p:set>
                                  </p:childTnLst>
                                </p:cTn>
                              </p:par>
                              <p:par>
                                <p:cTn id="1497" presetID="1" presetClass="entr" presetSubtype="0" fill="hold" grpId="0" nodeType="withEffect">
                                  <p:stCondLst>
                                    <p:cond delay="0"/>
                                  </p:stCondLst>
                                  <p:childTnLst>
                                    <p:set>
                                      <p:cBhvr>
                                        <p:cTn id="1498" dur="1" fill="hold">
                                          <p:stCondLst>
                                            <p:cond delay="0"/>
                                          </p:stCondLst>
                                        </p:cTn>
                                        <p:tgtEl>
                                          <p:spTgt spid="146"/>
                                        </p:tgtEl>
                                        <p:attrNameLst>
                                          <p:attrName>style.visibility</p:attrName>
                                        </p:attrNameLst>
                                      </p:cBhvr>
                                      <p:to>
                                        <p:strVal val="visible"/>
                                      </p:to>
                                    </p:set>
                                  </p:childTnLst>
                                </p:cTn>
                              </p:par>
                              <p:par>
                                <p:cTn id="1499" presetID="1" presetClass="entr" presetSubtype="0" fill="hold" grpId="0" nodeType="withEffect">
                                  <p:stCondLst>
                                    <p:cond delay="0"/>
                                  </p:stCondLst>
                                  <p:childTnLst>
                                    <p:set>
                                      <p:cBhvr>
                                        <p:cTn id="1500"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3"/>
                  </p:tgtEl>
                </p:cond>
              </p:nextCondLst>
            </p:seq>
            <p:seq concurrent="1" nextAc="seek">
              <p:cTn id="1501" restart="whenNotActive" fill="hold" evtFilter="cancelBubble" nodeType="interactiveSeq">
                <p:stCondLst>
                  <p:cond evt="onClick" delay="0">
                    <p:tgtEl>
                      <p:spTgt spid="146"/>
                    </p:tgtEl>
                  </p:cond>
                </p:stCondLst>
                <p:endSync evt="end" delay="0">
                  <p:rtn val="all"/>
                </p:endSync>
                <p:childTnLst>
                  <p:par>
                    <p:cTn id="1502" fill="hold">
                      <p:stCondLst>
                        <p:cond delay="0"/>
                      </p:stCondLst>
                      <p:childTnLst>
                        <p:par>
                          <p:cTn id="1503" fill="hold">
                            <p:stCondLst>
                              <p:cond delay="0"/>
                            </p:stCondLst>
                            <p:childTnLst>
                              <p:par>
                                <p:cTn id="1504" presetID="1" presetClass="exit" presetSubtype="0" fill="hold" grpId="1" nodeType="withEffect">
                                  <p:stCondLst>
                                    <p:cond delay="0"/>
                                  </p:stCondLst>
                                  <p:childTnLst>
                                    <p:set>
                                      <p:cBhvr>
                                        <p:cTn id="1505" dur="1" fill="hold">
                                          <p:stCondLst>
                                            <p:cond delay="0"/>
                                          </p:stCondLst>
                                        </p:cTn>
                                        <p:tgtEl>
                                          <p:spTgt spid="146"/>
                                        </p:tgtEl>
                                        <p:attrNameLst>
                                          <p:attrName>style.visibility</p:attrName>
                                        </p:attrNameLst>
                                      </p:cBhvr>
                                      <p:to>
                                        <p:strVal val="hidden"/>
                                      </p:to>
                                    </p:set>
                                  </p:childTnLst>
                                </p:cTn>
                              </p:par>
                              <p:par>
                                <p:cTn id="1506" presetID="1" presetClass="exit" presetSubtype="0" fill="hold" grpId="1" nodeType="withEffect">
                                  <p:stCondLst>
                                    <p:cond delay="0"/>
                                  </p:stCondLst>
                                  <p:childTnLst>
                                    <p:set>
                                      <p:cBhvr>
                                        <p:cTn id="1507" dur="1" fill="hold">
                                          <p:stCondLst>
                                            <p:cond delay="0"/>
                                          </p:stCondLst>
                                        </p:cTn>
                                        <p:tgtEl>
                                          <p:spTgt spid="145"/>
                                        </p:tgtEl>
                                        <p:attrNameLst>
                                          <p:attrName>style.visibility</p:attrName>
                                        </p:attrNameLst>
                                      </p:cBhvr>
                                      <p:to>
                                        <p:strVal val="hidden"/>
                                      </p:to>
                                    </p:set>
                                  </p:childTnLst>
                                </p:cTn>
                              </p:par>
                              <p:par>
                                <p:cTn id="1508" presetID="1" presetClass="entr" presetSubtype="0" fill="hold" grpId="0" nodeType="withEffect">
                                  <p:stCondLst>
                                    <p:cond delay="0"/>
                                  </p:stCondLst>
                                  <p:childTnLst>
                                    <p:set>
                                      <p:cBhvr>
                                        <p:cTn id="1509" dur="1" fill="hold">
                                          <p:stCondLst>
                                            <p:cond delay="0"/>
                                          </p:stCondLst>
                                        </p:cTn>
                                        <p:tgtEl>
                                          <p:spTgt spid="144"/>
                                        </p:tgtEl>
                                        <p:attrNameLst>
                                          <p:attrName>style.visibility</p:attrName>
                                        </p:attrNameLst>
                                      </p:cBhvr>
                                      <p:to>
                                        <p:strVal val="visible"/>
                                      </p:to>
                                    </p:set>
                                  </p:childTnLst>
                                </p:cTn>
                              </p:par>
                              <p:par>
                                <p:cTn id="1510" presetID="1" presetClass="entr" presetSubtype="0" fill="hold" grpId="0" nodeType="withEffect">
                                  <p:stCondLst>
                                    <p:cond delay="0"/>
                                  </p:stCondLst>
                                  <p:childTnLst>
                                    <p:set>
                                      <p:cBhvr>
                                        <p:cTn id="1511" dur="1" fill="hold">
                                          <p:stCondLst>
                                            <p:cond delay="0"/>
                                          </p:stCondLst>
                                        </p:cTn>
                                        <p:tgtEl>
                                          <p:spTgt spid="143"/>
                                        </p:tgtEl>
                                        <p:attrNameLst>
                                          <p:attrName>style.visibility</p:attrName>
                                        </p:attrNameLst>
                                      </p:cBhvr>
                                      <p:to>
                                        <p:strVal val="visible"/>
                                      </p:to>
                                    </p:set>
                                  </p:childTnLst>
                                </p:cTn>
                              </p:par>
                            </p:childTnLst>
                          </p:cTn>
                        </p:par>
                      </p:childTnLst>
                    </p:cTn>
                  </p:par>
                </p:childTnLst>
              </p:cTn>
              <p:nextCondLst>
                <p:cond evt="onClick" delay="0">
                  <p:tgtEl>
                    <p:spTgt spid="146"/>
                  </p:tgtEl>
                </p:cond>
              </p:nextCondLst>
            </p:seq>
            <p:seq concurrent="1" nextAc="seek">
              <p:cTn id="1512" restart="whenNotActive" fill="hold" evtFilter="cancelBubble" nodeType="interactiveSeq">
                <p:stCondLst>
                  <p:cond evt="onClick" delay="0">
                    <p:tgtEl>
                      <p:spTgt spid="145"/>
                    </p:tgtEl>
                  </p:cond>
                </p:stCondLst>
                <p:endSync evt="end" delay="0">
                  <p:rtn val="all"/>
                </p:endSync>
                <p:childTnLst>
                  <p:par>
                    <p:cTn id="1513" fill="hold">
                      <p:stCondLst>
                        <p:cond delay="0"/>
                      </p:stCondLst>
                      <p:childTnLst>
                        <p:par>
                          <p:cTn id="1514" fill="hold">
                            <p:stCondLst>
                              <p:cond delay="0"/>
                            </p:stCondLst>
                            <p:childTnLst>
                              <p:par>
                                <p:cTn id="1515" presetID="1" presetClass="exit" presetSubtype="0" fill="hold" grpId="2" nodeType="withEffect">
                                  <p:stCondLst>
                                    <p:cond delay="0"/>
                                  </p:stCondLst>
                                  <p:childTnLst>
                                    <p:set>
                                      <p:cBhvr>
                                        <p:cTn id="1516" dur="1" fill="hold">
                                          <p:stCondLst>
                                            <p:cond delay="0"/>
                                          </p:stCondLst>
                                        </p:cTn>
                                        <p:tgtEl>
                                          <p:spTgt spid="145"/>
                                        </p:tgtEl>
                                        <p:attrNameLst>
                                          <p:attrName>style.visibility</p:attrName>
                                        </p:attrNameLst>
                                      </p:cBhvr>
                                      <p:to>
                                        <p:strVal val="hidden"/>
                                      </p:to>
                                    </p:set>
                                  </p:childTnLst>
                                </p:cTn>
                              </p:par>
                              <p:par>
                                <p:cTn id="1517" presetID="1" presetClass="exit" presetSubtype="0" fill="hold" grpId="2" nodeType="withEffect">
                                  <p:stCondLst>
                                    <p:cond delay="0"/>
                                  </p:stCondLst>
                                  <p:childTnLst>
                                    <p:set>
                                      <p:cBhvr>
                                        <p:cTn id="1518" dur="1" fill="hold">
                                          <p:stCondLst>
                                            <p:cond delay="0"/>
                                          </p:stCondLst>
                                        </p:cTn>
                                        <p:tgtEl>
                                          <p:spTgt spid="146"/>
                                        </p:tgtEl>
                                        <p:attrNameLst>
                                          <p:attrName>style.visibility</p:attrName>
                                        </p:attrNameLst>
                                      </p:cBhvr>
                                      <p:to>
                                        <p:strVal val="hidden"/>
                                      </p:to>
                                    </p:set>
                                  </p:childTnLst>
                                </p:cTn>
                              </p:par>
                              <p:par>
                                <p:cTn id="1519" presetID="1" presetClass="entr" presetSubtype="0" fill="hold" grpId="3" nodeType="withEffect">
                                  <p:stCondLst>
                                    <p:cond delay="0"/>
                                  </p:stCondLst>
                                  <p:childTnLst>
                                    <p:set>
                                      <p:cBhvr>
                                        <p:cTn id="1520" dur="1" fill="hold">
                                          <p:stCondLst>
                                            <p:cond delay="0"/>
                                          </p:stCondLst>
                                        </p:cTn>
                                        <p:tgtEl>
                                          <p:spTgt spid="148"/>
                                        </p:tgtEl>
                                        <p:attrNameLst>
                                          <p:attrName>style.visibility</p:attrName>
                                        </p:attrNameLst>
                                      </p:cBhvr>
                                      <p:to>
                                        <p:strVal val="visible"/>
                                      </p:to>
                                    </p:set>
                                  </p:childTnLst>
                                </p:cTn>
                              </p:par>
                              <p:par>
                                <p:cTn id="1521" presetID="1" presetClass="entr" presetSubtype="0" fill="hold" grpId="3" nodeType="withEffect">
                                  <p:stCondLst>
                                    <p:cond delay="0"/>
                                  </p:stCondLst>
                                  <p:childTnLst>
                                    <p:set>
                                      <p:cBhvr>
                                        <p:cTn id="1522"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45"/>
                  </p:tgtEl>
                </p:cond>
              </p:nextCondLst>
            </p:seq>
            <p:seq concurrent="1" nextAc="seek">
              <p:cTn id="1523" restart="whenNotActive" fill="hold" evtFilter="cancelBubble" nodeType="interactiveSeq">
                <p:stCondLst>
                  <p:cond evt="onClick" delay="0">
                    <p:tgtEl>
                      <p:spTgt spid="148"/>
                    </p:tgtEl>
                  </p:cond>
                </p:stCondLst>
                <p:endSync evt="end" delay="0">
                  <p:rtn val="all"/>
                </p:endSync>
                <p:childTnLst>
                  <p:par>
                    <p:cTn id="1524" fill="hold">
                      <p:stCondLst>
                        <p:cond delay="0"/>
                      </p:stCondLst>
                      <p:childTnLst>
                        <p:par>
                          <p:cTn id="1525" fill="hold">
                            <p:stCondLst>
                              <p:cond delay="0"/>
                            </p:stCondLst>
                            <p:childTnLst>
                              <p:par>
                                <p:cTn id="1526" presetID="1" presetClass="exit" presetSubtype="0" fill="hold" grpId="1" nodeType="withEffect">
                                  <p:stCondLst>
                                    <p:cond delay="0"/>
                                  </p:stCondLst>
                                  <p:childTnLst>
                                    <p:set>
                                      <p:cBhvr>
                                        <p:cTn id="1527" dur="1" fill="hold">
                                          <p:stCondLst>
                                            <p:cond delay="0"/>
                                          </p:stCondLst>
                                        </p:cTn>
                                        <p:tgtEl>
                                          <p:spTgt spid="148"/>
                                        </p:tgtEl>
                                        <p:attrNameLst>
                                          <p:attrName>style.visibility</p:attrName>
                                        </p:attrNameLst>
                                      </p:cBhvr>
                                      <p:to>
                                        <p:strVal val="hidden"/>
                                      </p:to>
                                    </p:set>
                                  </p:childTnLst>
                                </p:cTn>
                              </p:par>
                              <p:par>
                                <p:cTn id="1528" presetID="1" presetClass="exit" presetSubtype="0" fill="hold" grpId="1" nodeType="withEffect">
                                  <p:stCondLst>
                                    <p:cond delay="0"/>
                                  </p:stCondLst>
                                  <p:childTnLst>
                                    <p:set>
                                      <p:cBhvr>
                                        <p:cTn id="1529" dur="1" fill="hold">
                                          <p:stCondLst>
                                            <p:cond delay="0"/>
                                          </p:stCondLst>
                                        </p:cTn>
                                        <p:tgtEl>
                                          <p:spTgt spid="147"/>
                                        </p:tgtEl>
                                        <p:attrNameLst>
                                          <p:attrName>style.visibility</p:attrName>
                                        </p:attrNameLst>
                                      </p:cBhvr>
                                      <p:to>
                                        <p:strVal val="hidden"/>
                                      </p:to>
                                    </p:set>
                                  </p:childTnLst>
                                </p:cTn>
                              </p:par>
                              <p:par>
                                <p:cTn id="1530" presetID="1" presetClass="entr" presetSubtype="0" fill="hold" grpId="3" nodeType="withEffect">
                                  <p:stCondLst>
                                    <p:cond delay="0"/>
                                  </p:stCondLst>
                                  <p:childTnLst>
                                    <p:set>
                                      <p:cBhvr>
                                        <p:cTn id="1531" dur="1" fill="hold">
                                          <p:stCondLst>
                                            <p:cond delay="0"/>
                                          </p:stCondLst>
                                        </p:cTn>
                                        <p:tgtEl>
                                          <p:spTgt spid="146"/>
                                        </p:tgtEl>
                                        <p:attrNameLst>
                                          <p:attrName>style.visibility</p:attrName>
                                        </p:attrNameLst>
                                      </p:cBhvr>
                                      <p:to>
                                        <p:strVal val="visible"/>
                                      </p:to>
                                    </p:set>
                                  </p:childTnLst>
                                </p:cTn>
                              </p:par>
                              <p:par>
                                <p:cTn id="1532" presetID="1" presetClass="entr" presetSubtype="0" fill="hold" grpId="3" nodeType="withEffect">
                                  <p:stCondLst>
                                    <p:cond delay="0"/>
                                  </p:stCondLst>
                                  <p:childTnLst>
                                    <p:set>
                                      <p:cBhvr>
                                        <p:cTn id="1533" dur="1" fill="hold">
                                          <p:stCondLst>
                                            <p:cond delay="0"/>
                                          </p:stCondLst>
                                        </p:cTn>
                                        <p:tgtEl>
                                          <p:spTgt spid="145"/>
                                        </p:tgtEl>
                                        <p:attrNameLst>
                                          <p:attrName>style.visibility</p:attrName>
                                        </p:attrNameLst>
                                      </p:cBhvr>
                                      <p:to>
                                        <p:strVal val="visible"/>
                                      </p:to>
                                    </p:set>
                                  </p:childTnLst>
                                </p:cTn>
                              </p:par>
                            </p:childTnLst>
                          </p:cTn>
                        </p:par>
                      </p:childTnLst>
                    </p:cTn>
                  </p:par>
                </p:childTnLst>
              </p:cTn>
              <p:nextCondLst>
                <p:cond evt="onClick" delay="0">
                  <p:tgtEl>
                    <p:spTgt spid="148"/>
                  </p:tgtEl>
                </p:cond>
              </p:nextCondLst>
            </p:seq>
            <p:seq concurrent="1" nextAc="seek">
              <p:cTn id="1534" restart="whenNotActive" fill="hold" evtFilter="cancelBubble" nodeType="interactiveSeq">
                <p:stCondLst>
                  <p:cond evt="onClick" delay="0">
                    <p:tgtEl>
                      <p:spTgt spid="147"/>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2" nodeType="withEffect">
                                  <p:stCondLst>
                                    <p:cond delay="0"/>
                                  </p:stCondLst>
                                  <p:childTnLst>
                                    <p:set>
                                      <p:cBhvr>
                                        <p:cTn id="1538" dur="1" fill="hold">
                                          <p:stCondLst>
                                            <p:cond delay="0"/>
                                          </p:stCondLst>
                                        </p:cTn>
                                        <p:tgtEl>
                                          <p:spTgt spid="147"/>
                                        </p:tgtEl>
                                        <p:attrNameLst>
                                          <p:attrName>style.visibility</p:attrName>
                                        </p:attrNameLst>
                                      </p:cBhvr>
                                      <p:to>
                                        <p:strVal val="hidden"/>
                                      </p:to>
                                    </p:set>
                                  </p:childTnLst>
                                </p:cTn>
                              </p:par>
                              <p:par>
                                <p:cTn id="1539" presetID="1" presetClass="exit" presetSubtype="0" fill="hold" grpId="2" nodeType="withEffect">
                                  <p:stCondLst>
                                    <p:cond delay="0"/>
                                  </p:stCondLst>
                                  <p:childTnLst>
                                    <p:set>
                                      <p:cBhvr>
                                        <p:cTn id="1540" dur="1" fill="hold">
                                          <p:stCondLst>
                                            <p:cond delay="0"/>
                                          </p:stCondLst>
                                        </p:cTn>
                                        <p:tgtEl>
                                          <p:spTgt spid="148"/>
                                        </p:tgtEl>
                                        <p:attrNameLst>
                                          <p:attrName>style.visibility</p:attrName>
                                        </p:attrNameLst>
                                      </p:cBhvr>
                                      <p:to>
                                        <p:strVal val="hidden"/>
                                      </p:to>
                                    </p:set>
                                  </p:childTnLst>
                                </p:cTn>
                              </p:par>
                              <p:par>
                                <p:cTn id="1541" presetID="1" presetClass="entr" presetSubtype="0" fill="hold" grpId="0" nodeType="withEffect">
                                  <p:stCondLst>
                                    <p:cond delay="0"/>
                                  </p:stCondLst>
                                  <p:childTnLst>
                                    <p:set>
                                      <p:cBhvr>
                                        <p:cTn id="1542" dur="1" fill="hold">
                                          <p:stCondLst>
                                            <p:cond delay="0"/>
                                          </p:stCondLst>
                                        </p:cTn>
                                        <p:tgtEl>
                                          <p:spTgt spid="149"/>
                                        </p:tgtEl>
                                        <p:attrNameLst>
                                          <p:attrName>style.visibility</p:attrName>
                                        </p:attrNameLst>
                                      </p:cBhvr>
                                      <p:to>
                                        <p:strVal val="visible"/>
                                      </p:to>
                                    </p:set>
                                  </p:childTnLst>
                                </p:cTn>
                              </p:par>
                              <p:par>
                                <p:cTn id="1543" presetID="1" presetClass="entr" presetSubtype="0" fill="hold" grpId="0" nodeType="withEffect">
                                  <p:stCondLst>
                                    <p:cond delay="0"/>
                                  </p:stCondLst>
                                  <p:childTnLst>
                                    <p:set>
                                      <p:cBhvr>
                                        <p:cTn id="1544"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47"/>
                  </p:tgtEl>
                </p:cond>
              </p:nextCondLst>
            </p:seq>
            <p:seq concurrent="1" nextAc="seek">
              <p:cTn id="1545" restart="whenNotActive" fill="hold" evtFilter="cancelBubble" nodeType="interactiveSeq">
                <p:stCondLst>
                  <p:cond evt="onClick" delay="0">
                    <p:tgtEl>
                      <p:spTgt spid="150"/>
                    </p:tgtEl>
                  </p:cond>
                </p:stCondLst>
                <p:endSync evt="end" delay="0">
                  <p:rtn val="all"/>
                </p:endSync>
                <p:childTnLst>
                  <p:par>
                    <p:cTn id="1546" fill="hold">
                      <p:stCondLst>
                        <p:cond delay="0"/>
                      </p:stCondLst>
                      <p:childTnLst>
                        <p:par>
                          <p:cTn id="1547" fill="hold">
                            <p:stCondLst>
                              <p:cond delay="0"/>
                            </p:stCondLst>
                            <p:childTnLst>
                              <p:par>
                                <p:cTn id="1548" presetID="1" presetClass="exit" presetSubtype="0" fill="hold" grpId="1" nodeType="withEffect">
                                  <p:stCondLst>
                                    <p:cond delay="0"/>
                                  </p:stCondLst>
                                  <p:childTnLst>
                                    <p:set>
                                      <p:cBhvr>
                                        <p:cTn id="1549" dur="1" fill="hold">
                                          <p:stCondLst>
                                            <p:cond delay="0"/>
                                          </p:stCondLst>
                                        </p:cTn>
                                        <p:tgtEl>
                                          <p:spTgt spid="149"/>
                                        </p:tgtEl>
                                        <p:attrNameLst>
                                          <p:attrName>style.visibility</p:attrName>
                                        </p:attrNameLst>
                                      </p:cBhvr>
                                      <p:to>
                                        <p:strVal val="hidden"/>
                                      </p:to>
                                    </p:set>
                                  </p:childTnLst>
                                </p:cTn>
                              </p:par>
                              <p:par>
                                <p:cTn id="1550" presetID="1" presetClass="exit" presetSubtype="0" fill="hold" grpId="1" nodeType="withEffect">
                                  <p:stCondLst>
                                    <p:cond delay="0"/>
                                  </p:stCondLst>
                                  <p:childTnLst>
                                    <p:set>
                                      <p:cBhvr>
                                        <p:cTn id="1551" dur="1" fill="hold">
                                          <p:stCondLst>
                                            <p:cond delay="0"/>
                                          </p:stCondLst>
                                        </p:cTn>
                                        <p:tgtEl>
                                          <p:spTgt spid="150"/>
                                        </p:tgtEl>
                                        <p:attrNameLst>
                                          <p:attrName>style.visibility</p:attrName>
                                        </p:attrNameLst>
                                      </p:cBhvr>
                                      <p:to>
                                        <p:strVal val="hidden"/>
                                      </p:to>
                                    </p:set>
                                  </p:childTnLst>
                                </p:cTn>
                              </p:par>
                              <p:par>
                                <p:cTn id="1552" presetID="1" presetClass="entr" presetSubtype="0" fill="hold" grpId="0" nodeType="withEffect">
                                  <p:stCondLst>
                                    <p:cond delay="0"/>
                                  </p:stCondLst>
                                  <p:childTnLst>
                                    <p:set>
                                      <p:cBhvr>
                                        <p:cTn id="1553" dur="1" fill="hold">
                                          <p:stCondLst>
                                            <p:cond delay="0"/>
                                          </p:stCondLst>
                                        </p:cTn>
                                        <p:tgtEl>
                                          <p:spTgt spid="148"/>
                                        </p:tgtEl>
                                        <p:attrNameLst>
                                          <p:attrName>style.visibility</p:attrName>
                                        </p:attrNameLst>
                                      </p:cBhvr>
                                      <p:to>
                                        <p:strVal val="visible"/>
                                      </p:to>
                                    </p:set>
                                  </p:childTnLst>
                                </p:cTn>
                              </p:par>
                              <p:par>
                                <p:cTn id="1554" presetID="1" presetClass="entr" presetSubtype="0" fill="hold" grpId="0" nodeType="withEffect">
                                  <p:stCondLst>
                                    <p:cond delay="0"/>
                                  </p:stCondLst>
                                  <p:childTnLst>
                                    <p:set>
                                      <p:cBhvr>
                                        <p:cTn id="1555" dur="1" fill="hold">
                                          <p:stCondLst>
                                            <p:cond delay="0"/>
                                          </p:stCondLst>
                                        </p:cTn>
                                        <p:tgtEl>
                                          <p:spTgt spid="147"/>
                                        </p:tgtEl>
                                        <p:attrNameLst>
                                          <p:attrName>style.visibility</p:attrName>
                                        </p:attrNameLst>
                                      </p:cBhvr>
                                      <p:to>
                                        <p:strVal val="visible"/>
                                      </p:to>
                                    </p:set>
                                  </p:childTnLst>
                                </p:cTn>
                              </p:par>
                            </p:childTnLst>
                          </p:cTn>
                        </p:par>
                      </p:childTnLst>
                    </p:cTn>
                  </p:par>
                </p:childTnLst>
              </p:cTn>
              <p:nextCondLst>
                <p:cond evt="onClick" delay="0">
                  <p:tgtEl>
                    <p:spTgt spid="150"/>
                  </p:tgtEl>
                </p:cond>
              </p:nextCondLst>
            </p:seq>
            <p:seq concurrent="1" nextAc="seek">
              <p:cTn id="1556" restart="whenNotActive" fill="hold" evtFilter="cancelBubble" nodeType="interactiveSeq">
                <p:stCondLst>
                  <p:cond evt="onClick" delay="0">
                    <p:tgtEl>
                      <p:spTgt spid="149"/>
                    </p:tgtEl>
                  </p:cond>
                </p:stCondLst>
                <p:endSync evt="end" delay="0">
                  <p:rtn val="all"/>
                </p:endSync>
                <p:childTnLst>
                  <p:par>
                    <p:cTn id="1557" fill="hold">
                      <p:stCondLst>
                        <p:cond delay="0"/>
                      </p:stCondLst>
                      <p:childTnLst>
                        <p:par>
                          <p:cTn id="1558" fill="hold">
                            <p:stCondLst>
                              <p:cond delay="0"/>
                            </p:stCondLst>
                            <p:childTnLst>
                              <p:par>
                                <p:cTn id="1559" presetID="1" presetClass="exit" presetSubtype="0" fill="hold" grpId="2" nodeType="withEffect">
                                  <p:stCondLst>
                                    <p:cond delay="0"/>
                                  </p:stCondLst>
                                  <p:childTnLst>
                                    <p:set>
                                      <p:cBhvr>
                                        <p:cTn id="1560" dur="1" fill="hold">
                                          <p:stCondLst>
                                            <p:cond delay="0"/>
                                          </p:stCondLst>
                                        </p:cTn>
                                        <p:tgtEl>
                                          <p:spTgt spid="149"/>
                                        </p:tgtEl>
                                        <p:attrNameLst>
                                          <p:attrName>style.visibility</p:attrName>
                                        </p:attrNameLst>
                                      </p:cBhvr>
                                      <p:to>
                                        <p:strVal val="hidden"/>
                                      </p:to>
                                    </p:set>
                                  </p:childTnLst>
                                </p:cTn>
                              </p:par>
                              <p:par>
                                <p:cTn id="1561" presetID="1" presetClass="exit" presetSubtype="0" fill="hold" grpId="3" nodeType="withEffect">
                                  <p:stCondLst>
                                    <p:cond delay="0"/>
                                  </p:stCondLst>
                                  <p:childTnLst>
                                    <p:set>
                                      <p:cBhvr>
                                        <p:cTn id="1562" dur="1" fill="hold">
                                          <p:stCondLst>
                                            <p:cond delay="0"/>
                                          </p:stCondLst>
                                        </p:cTn>
                                        <p:tgtEl>
                                          <p:spTgt spid="150"/>
                                        </p:tgtEl>
                                        <p:attrNameLst>
                                          <p:attrName>style.visibility</p:attrName>
                                        </p:attrNameLst>
                                      </p:cBhvr>
                                      <p:to>
                                        <p:strVal val="hidden"/>
                                      </p:to>
                                    </p:set>
                                  </p:childTnLst>
                                </p:cTn>
                              </p:par>
                              <p:par>
                                <p:cTn id="1563" presetID="1" presetClass="entr" presetSubtype="0" fill="hold" grpId="0" nodeType="withEffect">
                                  <p:stCondLst>
                                    <p:cond delay="0"/>
                                  </p:stCondLst>
                                  <p:childTnLst>
                                    <p:set>
                                      <p:cBhvr>
                                        <p:cTn id="1564" dur="1" fill="hold">
                                          <p:stCondLst>
                                            <p:cond delay="0"/>
                                          </p:stCondLst>
                                        </p:cTn>
                                        <p:tgtEl>
                                          <p:spTgt spid="152"/>
                                        </p:tgtEl>
                                        <p:attrNameLst>
                                          <p:attrName>style.visibility</p:attrName>
                                        </p:attrNameLst>
                                      </p:cBhvr>
                                      <p:to>
                                        <p:strVal val="visible"/>
                                      </p:to>
                                    </p:set>
                                  </p:childTnLst>
                                </p:cTn>
                              </p:par>
                              <p:par>
                                <p:cTn id="1565" presetID="1" presetClass="entr" presetSubtype="0" fill="hold" grpId="0" nodeType="withEffect">
                                  <p:stCondLst>
                                    <p:cond delay="0"/>
                                  </p:stCondLst>
                                  <p:childTnLst>
                                    <p:set>
                                      <p:cBhvr>
                                        <p:cTn id="1566"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49"/>
                  </p:tgtEl>
                </p:cond>
              </p:nextCondLst>
            </p:seq>
            <p:seq concurrent="1" nextAc="seek">
              <p:cTn id="1567" restart="whenNotActive" fill="hold" evtFilter="cancelBubble" nodeType="interactiveSeq">
                <p:stCondLst>
                  <p:cond evt="onClick" delay="0">
                    <p:tgtEl>
                      <p:spTgt spid="152"/>
                    </p:tgtEl>
                  </p:cond>
                </p:stCondLst>
                <p:endSync evt="end" delay="0">
                  <p:rtn val="all"/>
                </p:endSync>
                <p:childTnLst>
                  <p:par>
                    <p:cTn id="1568" fill="hold">
                      <p:stCondLst>
                        <p:cond delay="0"/>
                      </p:stCondLst>
                      <p:childTnLst>
                        <p:par>
                          <p:cTn id="1569" fill="hold">
                            <p:stCondLst>
                              <p:cond delay="0"/>
                            </p:stCondLst>
                            <p:childTnLst>
                              <p:par>
                                <p:cTn id="1570" presetID="1" presetClass="exit" presetSubtype="0" fill="hold" grpId="1" nodeType="withEffect">
                                  <p:stCondLst>
                                    <p:cond delay="0"/>
                                  </p:stCondLst>
                                  <p:childTnLst>
                                    <p:set>
                                      <p:cBhvr>
                                        <p:cTn id="1571" dur="1" fill="hold">
                                          <p:stCondLst>
                                            <p:cond delay="0"/>
                                          </p:stCondLst>
                                        </p:cTn>
                                        <p:tgtEl>
                                          <p:spTgt spid="152"/>
                                        </p:tgtEl>
                                        <p:attrNameLst>
                                          <p:attrName>style.visibility</p:attrName>
                                        </p:attrNameLst>
                                      </p:cBhvr>
                                      <p:to>
                                        <p:strVal val="hidden"/>
                                      </p:to>
                                    </p:set>
                                  </p:childTnLst>
                                </p:cTn>
                              </p:par>
                              <p:par>
                                <p:cTn id="1572" presetID="1" presetClass="exit" presetSubtype="0" fill="hold" grpId="1" nodeType="withEffect">
                                  <p:stCondLst>
                                    <p:cond delay="0"/>
                                  </p:stCondLst>
                                  <p:childTnLst>
                                    <p:set>
                                      <p:cBhvr>
                                        <p:cTn id="1573" dur="1" fill="hold">
                                          <p:stCondLst>
                                            <p:cond delay="0"/>
                                          </p:stCondLst>
                                        </p:cTn>
                                        <p:tgtEl>
                                          <p:spTgt spid="151"/>
                                        </p:tgtEl>
                                        <p:attrNameLst>
                                          <p:attrName>style.visibility</p:attrName>
                                        </p:attrNameLst>
                                      </p:cBhvr>
                                      <p:to>
                                        <p:strVal val="hidden"/>
                                      </p:to>
                                    </p:set>
                                  </p:childTnLst>
                                </p:cTn>
                              </p:par>
                              <p:par>
                                <p:cTn id="1574" presetID="1" presetClass="entr" presetSubtype="0" fill="hold" grpId="3" nodeType="withEffect">
                                  <p:stCondLst>
                                    <p:cond delay="0"/>
                                  </p:stCondLst>
                                  <p:childTnLst>
                                    <p:set>
                                      <p:cBhvr>
                                        <p:cTn id="1575" dur="1" fill="hold">
                                          <p:stCondLst>
                                            <p:cond delay="0"/>
                                          </p:stCondLst>
                                        </p:cTn>
                                        <p:tgtEl>
                                          <p:spTgt spid="149"/>
                                        </p:tgtEl>
                                        <p:attrNameLst>
                                          <p:attrName>style.visibility</p:attrName>
                                        </p:attrNameLst>
                                      </p:cBhvr>
                                      <p:to>
                                        <p:strVal val="visible"/>
                                      </p:to>
                                    </p:set>
                                  </p:childTnLst>
                                </p:cTn>
                              </p:par>
                              <p:par>
                                <p:cTn id="1576" presetID="1" presetClass="entr" presetSubtype="0" fill="hold" grpId="2" nodeType="withEffect">
                                  <p:stCondLst>
                                    <p:cond delay="0"/>
                                  </p:stCondLst>
                                  <p:childTnLst>
                                    <p:set>
                                      <p:cBhvr>
                                        <p:cTn id="1577" dur="1" fill="hold">
                                          <p:stCondLst>
                                            <p:cond delay="0"/>
                                          </p:stCondLst>
                                        </p:cTn>
                                        <p:tgtEl>
                                          <p:spTgt spid="150"/>
                                        </p:tgtEl>
                                        <p:attrNameLst>
                                          <p:attrName>style.visibility</p:attrName>
                                        </p:attrNameLst>
                                      </p:cBhvr>
                                      <p:to>
                                        <p:strVal val="visible"/>
                                      </p:to>
                                    </p:set>
                                  </p:childTnLst>
                                </p:cTn>
                              </p:par>
                            </p:childTnLst>
                          </p:cTn>
                        </p:par>
                      </p:childTnLst>
                    </p:cTn>
                  </p:par>
                </p:childTnLst>
              </p:cTn>
              <p:nextCondLst>
                <p:cond evt="onClick" delay="0">
                  <p:tgtEl>
                    <p:spTgt spid="152"/>
                  </p:tgtEl>
                </p:cond>
              </p:nextCondLst>
            </p:seq>
            <p:seq concurrent="1" nextAc="seek">
              <p:cTn id="1578" restart="whenNotActive" fill="hold" evtFilter="cancelBubble" nodeType="interactiveSeq">
                <p:stCondLst>
                  <p:cond evt="onClick" delay="0">
                    <p:tgtEl>
                      <p:spTgt spid="151"/>
                    </p:tgtEl>
                  </p:cond>
                </p:stCondLst>
                <p:endSync evt="end" delay="0">
                  <p:rtn val="all"/>
                </p:endSync>
                <p:childTnLst>
                  <p:par>
                    <p:cTn id="1579" fill="hold">
                      <p:stCondLst>
                        <p:cond delay="0"/>
                      </p:stCondLst>
                      <p:childTnLst>
                        <p:par>
                          <p:cTn id="1580" fill="hold">
                            <p:stCondLst>
                              <p:cond delay="0"/>
                            </p:stCondLst>
                            <p:childTnLst>
                              <p:par>
                                <p:cTn id="1581" presetID="1" presetClass="exit" presetSubtype="0" fill="hold" grpId="2" nodeType="withEffect">
                                  <p:stCondLst>
                                    <p:cond delay="0"/>
                                  </p:stCondLst>
                                  <p:childTnLst>
                                    <p:set>
                                      <p:cBhvr>
                                        <p:cTn id="1582" dur="1" fill="hold">
                                          <p:stCondLst>
                                            <p:cond delay="0"/>
                                          </p:stCondLst>
                                        </p:cTn>
                                        <p:tgtEl>
                                          <p:spTgt spid="151"/>
                                        </p:tgtEl>
                                        <p:attrNameLst>
                                          <p:attrName>style.visibility</p:attrName>
                                        </p:attrNameLst>
                                      </p:cBhvr>
                                      <p:to>
                                        <p:strVal val="hidden"/>
                                      </p:to>
                                    </p:set>
                                  </p:childTnLst>
                                </p:cTn>
                              </p:par>
                              <p:par>
                                <p:cTn id="1583" presetID="1" presetClass="exit" presetSubtype="0" fill="hold" grpId="2" nodeType="withEffect">
                                  <p:stCondLst>
                                    <p:cond delay="0"/>
                                  </p:stCondLst>
                                  <p:childTnLst>
                                    <p:set>
                                      <p:cBhvr>
                                        <p:cTn id="1584" dur="1" fill="hold">
                                          <p:stCondLst>
                                            <p:cond delay="0"/>
                                          </p:stCondLst>
                                        </p:cTn>
                                        <p:tgtEl>
                                          <p:spTgt spid="152"/>
                                        </p:tgtEl>
                                        <p:attrNameLst>
                                          <p:attrName>style.visibility</p:attrName>
                                        </p:attrNameLst>
                                      </p:cBhvr>
                                      <p:to>
                                        <p:strVal val="hidden"/>
                                      </p:to>
                                    </p:set>
                                  </p:childTnLst>
                                </p:cTn>
                              </p:par>
                              <p:par>
                                <p:cTn id="1585" presetID="1" presetClass="entr" presetSubtype="0" fill="hold" grpId="3" nodeType="withEffect">
                                  <p:stCondLst>
                                    <p:cond delay="0"/>
                                  </p:stCondLst>
                                  <p:childTnLst>
                                    <p:set>
                                      <p:cBhvr>
                                        <p:cTn id="1586" dur="1" fill="hold">
                                          <p:stCondLst>
                                            <p:cond delay="0"/>
                                          </p:stCondLst>
                                        </p:cTn>
                                        <p:tgtEl>
                                          <p:spTgt spid="154"/>
                                        </p:tgtEl>
                                        <p:attrNameLst>
                                          <p:attrName>style.visibility</p:attrName>
                                        </p:attrNameLst>
                                      </p:cBhvr>
                                      <p:to>
                                        <p:strVal val="visible"/>
                                      </p:to>
                                    </p:set>
                                  </p:childTnLst>
                                </p:cTn>
                              </p:par>
                              <p:par>
                                <p:cTn id="1587" presetID="1" presetClass="entr" presetSubtype="0" fill="hold" grpId="3" nodeType="withEffect">
                                  <p:stCondLst>
                                    <p:cond delay="0"/>
                                  </p:stCondLst>
                                  <p:childTnLst>
                                    <p:set>
                                      <p:cBhvr>
                                        <p:cTn id="1588" dur="1" fill="hold">
                                          <p:stCondLst>
                                            <p:cond delay="0"/>
                                          </p:stCondLst>
                                        </p:cTn>
                                        <p:tgtEl>
                                          <p:spTgt spid="153"/>
                                        </p:tgtEl>
                                        <p:attrNameLst>
                                          <p:attrName>style.visibility</p:attrName>
                                        </p:attrNameLst>
                                      </p:cBhvr>
                                      <p:to>
                                        <p:strVal val="visible"/>
                                      </p:to>
                                    </p:set>
                                  </p:childTnLst>
                                </p:cTn>
                              </p:par>
                            </p:childTnLst>
                          </p:cTn>
                        </p:par>
                      </p:childTnLst>
                    </p:cTn>
                  </p:par>
                </p:childTnLst>
              </p:cTn>
              <p:nextCondLst>
                <p:cond evt="onClick" delay="0">
                  <p:tgtEl>
                    <p:spTgt spid="151"/>
                  </p:tgtEl>
                </p:cond>
              </p:nextCondLst>
            </p:seq>
            <p:seq concurrent="1" nextAc="seek">
              <p:cTn id="1589" restart="whenNotActive" fill="hold" evtFilter="cancelBubble" nodeType="interactiveSeq">
                <p:stCondLst>
                  <p:cond evt="onClick" delay="0">
                    <p:tgtEl>
                      <p:spTgt spid="154"/>
                    </p:tgtEl>
                  </p:cond>
                </p:stCondLst>
                <p:endSync evt="end" delay="0">
                  <p:rtn val="all"/>
                </p:endSync>
                <p:childTnLst>
                  <p:par>
                    <p:cTn id="1590" fill="hold">
                      <p:stCondLst>
                        <p:cond delay="0"/>
                      </p:stCondLst>
                      <p:childTnLst>
                        <p:par>
                          <p:cTn id="1591" fill="hold">
                            <p:stCondLst>
                              <p:cond delay="0"/>
                            </p:stCondLst>
                            <p:childTnLst>
                              <p:par>
                                <p:cTn id="1592" presetID="1" presetClass="exit" presetSubtype="0" fill="hold" grpId="1" nodeType="withEffect">
                                  <p:stCondLst>
                                    <p:cond delay="0"/>
                                  </p:stCondLst>
                                  <p:childTnLst>
                                    <p:set>
                                      <p:cBhvr>
                                        <p:cTn id="1593" dur="1" fill="hold">
                                          <p:stCondLst>
                                            <p:cond delay="0"/>
                                          </p:stCondLst>
                                        </p:cTn>
                                        <p:tgtEl>
                                          <p:spTgt spid="154"/>
                                        </p:tgtEl>
                                        <p:attrNameLst>
                                          <p:attrName>style.visibility</p:attrName>
                                        </p:attrNameLst>
                                      </p:cBhvr>
                                      <p:to>
                                        <p:strVal val="hidden"/>
                                      </p:to>
                                    </p:set>
                                  </p:childTnLst>
                                </p:cTn>
                              </p:par>
                              <p:par>
                                <p:cTn id="1594" presetID="1" presetClass="exit" presetSubtype="0" fill="hold" grpId="1" nodeType="withEffect">
                                  <p:stCondLst>
                                    <p:cond delay="0"/>
                                  </p:stCondLst>
                                  <p:childTnLst>
                                    <p:set>
                                      <p:cBhvr>
                                        <p:cTn id="1595" dur="1" fill="hold">
                                          <p:stCondLst>
                                            <p:cond delay="0"/>
                                          </p:stCondLst>
                                        </p:cTn>
                                        <p:tgtEl>
                                          <p:spTgt spid="153"/>
                                        </p:tgtEl>
                                        <p:attrNameLst>
                                          <p:attrName>style.visibility</p:attrName>
                                        </p:attrNameLst>
                                      </p:cBhvr>
                                      <p:to>
                                        <p:strVal val="hidden"/>
                                      </p:to>
                                    </p:set>
                                  </p:childTnLst>
                                </p:cTn>
                              </p:par>
                              <p:par>
                                <p:cTn id="1596" presetID="1" presetClass="entr" presetSubtype="0" fill="hold" grpId="3" nodeType="withEffect">
                                  <p:stCondLst>
                                    <p:cond delay="0"/>
                                  </p:stCondLst>
                                  <p:childTnLst>
                                    <p:set>
                                      <p:cBhvr>
                                        <p:cTn id="1597" dur="1" fill="hold">
                                          <p:stCondLst>
                                            <p:cond delay="0"/>
                                          </p:stCondLst>
                                        </p:cTn>
                                        <p:tgtEl>
                                          <p:spTgt spid="152"/>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151"/>
                                        </p:tgtEl>
                                        <p:attrNameLst>
                                          <p:attrName>style.visibility</p:attrName>
                                        </p:attrNameLst>
                                      </p:cBhvr>
                                      <p:to>
                                        <p:strVal val="visible"/>
                                      </p:to>
                                    </p:set>
                                  </p:childTnLst>
                                </p:cTn>
                              </p:par>
                            </p:childTnLst>
                          </p:cTn>
                        </p:par>
                      </p:childTnLst>
                    </p:cTn>
                  </p:par>
                </p:childTnLst>
              </p:cTn>
              <p:nextCondLst>
                <p:cond evt="onClick" delay="0">
                  <p:tgtEl>
                    <p:spTgt spid="154"/>
                  </p:tgtEl>
                </p:cond>
              </p:nextCondLst>
            </p:seq>
            <p:seq concurrent="1" nextAc="seek">
              <p:cTn id="1600" restart="whenNotActive" fill="hold" evtFilter="cancelBubble" nodeType="interactiveSeq">
                <p:stCondLst>
                  <p:cond evt="onClick" delay="0">
                    <p:tgtEl>
                      <p:spTgt spid="153"/>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2" nodeType="withEffect">
                                  <p:stCondLst>
                                    <p:cond delay="0"/>
                                  </p:stCondLst>
                                  <p:childTnLst>
                                    <p:set>
                                      <p:cBhvr>
                                        <p:cTn id="1604" dur="1" fill="hold">
                                          <p:stCondLst>
                                            <p:cond delay="0"/>
                                          </p:stCondLst>
                                        </p:cTn>
                                        <p:tgtEl>
                                          <p:spTgt spid="153"/>
                                        </p:tgtEl>
                                        <p:attrNameLst>
                                          <p:attrName>style.visibility</p:attrName>
                                        </p:attrNameLst>
                                      </p:cBhvr>
                                      <p:to>
                                        <p:strVal val="hidden"/>
                                      </p:to>
                                    </p:set>
                                  </p:childTnLst>
                                </p:cTn>
                              </p:par>
                              <p:par>
                                <p:cTn id="1605" presetID="1" presetClass="exit" presetSubtype="0" fill="hold" grpId="2" nodeType="withEffect">
                                  <p:stCondLst>
                                    <p:cond delay="0"/>
                                  </p:stCondLst>
                                  <p:childTnLst>
                                    <p:set>
                                      <p:cBhvr>
                                        <p:cTn id="1606" dur="1" fill="hold">
                                          <p:stCondLst>
                                            <p:cond delay="0"/>
                                          </p:stCondLst>
                                        </p:cTn>
                                        <p:tgtEl>
                                          <p:spTgt spid="154"/>
                                        </p:tgtEl>
                                        <p:attrNameLst>
                                          <p:attrName>style.visibility</p:attrName>
                                        </p:attrNameLst>
                                      </p:cBhvr>
                                      <p:to>
                                        <p:strVal val="hidden"/>
                                      </p:to>
                                    </p:set>
                                  </p:childTnLst>
                                </p:cTn>
                              </p:par>
                              <p:par>
                                <p:cTn id="1607" presetID="1" presetClass="entr" presetSubtype="0" fill="hold" grpId="3" nodeType="withEffect">
                                  <p:stCondLst>
                                    <p:cond delay="0"/>
                                  </p:stCondLst>
                                  <p:childTnLst>
                                    <p:set>
                                      <p:cBhvr>
                                        <p:cTn id="1608" dur="1" fill="hold">
                                          <p:stCondLst>
                                            <p:cond delay="0"/>
                                          </p:stCondLst>
                                        </p:cTn>
                                        <p:tgtEl>
                                          <p:spTgt spid="156"/>
                                        </p:tgtEl>
                                        <p:attrNameLst>
                                          <p:attrName>style.visibility</p:attrName>
                                        </p:attrNameLst>
                                      </p:cBhvr>
                                      <p:to>
                                        <p:strVal val="visible"/>
                                      </p:to>
                                    </p:set>
                                  </p:childTnLst>
                                </p:cTn>
                              </p:par>
                              <p:par>
                                <p:cTn id="1609" presetID="1" presetClass="entr" presetSubtype="0" fill="hold" grpId="3" nodeType="withEffect">
                                  <p:stCondLst>
                                    <p:cond delay="0"/>
                                  </p:stCondLst>
                                  <p:childTnLst>
                                    <p:set>
                                      <p:cBhvr>
                                        <p:cTn id="1610"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3"/>
                  </p:tgtEl>
                </p:cond>
              </p:nextCondLst>
            </p:seq>
            <p:seq concurrent="1" nextAc="seek">
              <p:cTn id="1611" restart="whenNotActive" fill="hold" evtFilter="cancelBubble" nodeType="interactiveSeq">
                <p:stCondLst>
                  <p:cond evt="onClick" delay="0">
                    <p:tgtEl>
                      <p:spTgt spid="156"/>
                    </p:tgtEl>
                  </p:cond>
                </p:stCondLst>
                <p:endSync evt="end" delay="0">
                  <p:rtn val="all"/>
                </p:endSync>
                <p:childTnLst>
                  <p:par>
                    <p:cTn id="1612" fill="hold">
                      <p:stCondLst>
                        <p:cond delay="0"/>
                      </p:stCondLst>
                      <p:childTnLst>
                        <p:par>
                          <p:cTn id="1613" fill="hold">
                            <p:stCondLst>
                              <p:cond delay="0"/>
                            </p:stCondLst>
                            <p:childTnLst>
                              <p:par>
                                <p:cTn id="1614" presetID="1" presetClass="exit" presetSubtype="0" fill="hold" grpId="1" nodeType="withEffect">
                                  <p:stCondLst>
                                    <p:cond delay="0"/>
                                  </p:stCondLst>
                                  <p:childTnLst>
                                    <p:set>
                                      <p:cBhvr>
                                        <p:cTn id="1615" dur="1" fill="hold">
                                          <p:stCondLst>
                                            <p:cond delay="0"/>
                                          </p:stCondLst>
                                        </p:cTn>
                                        <p:tgtEl>
                                          <p:spTgt spid="156"/>
                                        </p:tgtEl>
                                        <p:attrNameLst>
                                          <p:attrName>style.visibility</p:attrName>
                                        </p:attrNameLst>
                                      </p:cBhvr>
                                      <p:to>
                                        <p:strVal val="hidden"/>
                                      </p:to>
                                    </p:set>
                                  </p:childTnLst>
                                </p:cTn>
                              </p:par>
                              <p:par>
                                <p:cTn id="1616" presetID="1" presetClass="exit" presetSubtype="0" fill="hold" grpId="1" nodeType="withEffect">
                                  <p:stCondLst>
                                    <p:cond delay="0"/>
                                  </p:stCondLst>
                                  <p:childTnLst>
                                    <p:set>
                                      <p:cBhvr>
                                        <p:cTn id="1617" dur="1" fill="hold">
                                          <p:stCondLst>
                                            <p:cond delay="0"/>
                                          </p:stCondLst>
                                        </p:cTn>
                                        <p:tgtEl>
                                          <p:spTgt spid="155"/>
                                        </p:tgtEl>
                                        <p:attrNameLst>
                                          <p:attrName>style.visibility</p:attrName>
                                        </p:attrNameLst>
                                      </p:cBhvr>
                                      <p:to>
                                        <p:strVal val="hidden"/>
                                      </p:to>
                                    </p:set>
                                  </p:childTnLst>
                                </p:cTn>
                              </p:par>
                              <p:par>
                                <p:cTn id="1618" presetID="1" presetClass="entr" presetSubtype="0" fill="hold" grpId="0" nodeType="withEffect">
                                  <p:stCondLst>
                                    <p:cond delay="0"/>
                                  </p:stCondLst>
                                  <p:childTnLst>
                                    <p:set>
                                      <p:cBhvr>
                                        <p:cTn id="1619" dur="1" fill="hold">
                                          <p:stCondLst>
                                            <p:cond delay="0"/>
                                          </p:stCondLst>
                                        </p:cTn>
                                        <p:tgtEl>
                                          <p:spTgt spid="154"/>
                                        </p:tgtEl>
                                        <p:attrNameLst>
                                          <p:attrName>style.visibility</p:attrName>
                                        </p:attrNameLst>
                                      </p:cBhvr>
                                      <p:to>
                                        <p:strVal val="visible"/>
                                      </p:to>
                                    </p:set>
                                  </p:childTnLst>
                                </p:cTn>
                              </p:par>
                              <p:par>
                                <p:cTn id="1620" presetID="1" presetClass="entr" presetSubtype="0" fill="hold" grpId="0" nodeType="withEffect">
                                  <p:stCondLst>
                                    <p:cond delay="0"/>
                                  </p:stCondLst>
                                  <p:childTnLst>
                                    <p:set>
                                      <p:cBhvr>
                                        <p:cTn id="1621" dur="1" fill="hold">
                                          <p:stCondLst>
                                            <p:cond delay="0"/>
                                          </p:stCondLst>
                                        </p:cTn>
                                        <p:tgtEl>
                                          <p:spTgt spid="153"/>
                                        </p:tgtEl>
                                        <p:attrNameLst>
                                          <p:attrName>style.visibility</p:attrName>
                                        </p:attrNameLst>
                                      </p:cBhvr>
                                      <p:to>
                                        <p:strVal val="visible"/>
                                      </p:to>
                                    </p:set>
                                  </p:childTnLst>
                                </p:cTn>
                              </p:par>
                            </p:childTnLst>
                          </p:cTn>
                        </p:par>
                      </p:childTnLst>
                    </p:cTn>
                  </p:par>
                </p:childTnLst>
              </p:cTn>
              <p:nextCondLst>
                <p:cond evt="onClick" delay="0">
                  <p:tgtEl>
                    <p:spTgt spid="156"/>
                  </p:tgtEl>
                </p:cond>
              </p:nextCondLst>
            </p:seq>
            <p:seq concurrent="1" nextAc="seek">
              <p:cTn id="1622" restart="whenNotActive" fill="hold" evtFilter="cancelBubble" nodeType="interactiveSeq">
                <p:stCondLst>
                  <p:cond evt="onClick" delay="0">
                    <p:tgtEl>
                      <p:spTgt spid="155"/>
                    </p:tgtEl>
                  </p:cond>
                </p:stCondLst>
                <p:endSync evt="end" delay="0">
                  <p:rtn val="all"/>
                </p:endSync>
                <p:childTnLst>
                  <p:par>
                    <p:cTn id="1623" fill="hold">
                      <p:stCondLst>
                        <p:cond delay="0"/>
                      </p:stCondLst>
                      <p:childTnLst>
                        <p:par>
                          <p:cTn id="1624" fill="hold">
                            <p:stCondLst>
                              <p:cond delay="0"/>
                            </p:stCondLst>
                            <p:childTnLst>
                              <p:par>
                                <p:cTn id="1625" presetID="1" presetClass="exit" presetSubtype="0" fill="hold" grpId="2" nodeType="withEffect">
                                  <p:stCondLst>
                                    <p:cond delay="0"/>
                                  </p:stCondLst>
                                  <p:childTnLst>
                                    <p:set>
                                      <p:cBhvr>
                                        <p:cTn id="1626" dur="1" fill="hold">
                                          <p:stCondLst>
                                            <p:cond delay="0"/>
                                          </p:stCondLst>
                                        </p:cTn>
                                        <p:tgtEl>
                                          <p:spTgt spid="155"/>
                                        </p:tgtEl>
                                        <p:attrNameLst>
                                          <p:attrName>style.visibility</p:attrName>
                                        </p:attrNameLst>
                                      </p:cBhvr>
                                      <p:to>
                                        <p:strVal val="hidden"/>
                                      </p:to>
                                    </p:set>
                                  </p:childTnLst>
                                </p:cTn>
                              </p:par>
                              <p:par>
                                <p:cTn id="1627" presetID="1" presetClass="exit" presetSubtype="0" fill="hold" grpId="2" nodeType="withEffect">
                                  <p:stCondLst>
                                    <p:cond delay="0"/>
                                  </p:stCondLst>
                                  <p:childTnLst>
                                    <p:set>
                                      <p:cBhvr>
                                        <p:cTn id="1628" dur="1" fill="hold">
                                          <p:stCondLst>
                                            <p:cond delay="0"/>
                                          </p:stCondLst>
                                        </p:cTn>
                                        <p:tgtEl>
                                          <p:spTgt spid="156"/>
                                        </p:tgtEl>
                                        <p:attrNameLst>
                                          <p:attrName>style.visibility</p:attrName>
                                        </p:attrNameLst>
                                      </p:cBhvr>
                                      <p:to>
                                        <p:strVal val="hidden"/>
                                      </p:to>
                                    </p:set>
                                  </p:childTnLst>
                                </p:cTn>
                              </p:par>
                              <p:par>
                                <p:cTn id="1629" presetID="1" presetClass="entr" presetSubtype="0" fill="hold" grpId="0" nodeType="withEffect">
                                  <p:stCondLst>
                                    <p:cond delay="0"/>
                                  </p:stCondLst>
                                  <p:childTnLst>
                                    <p:set>
                                      <p:cBhvr>
                                        <p:cTn id="1630" dur="1" fill="hold">
                                          <p:stCondLst>
                                            <p:cond delay="0"/>
                                          </p:stCondLst>
                                        </p:cTn>
                                        <p:tgtEl>
                                          <p:spTgt spid="158"/>
                                        </p:tgtEl>
                                        <p:attrNameLst>
                                          <p:attrName>style.visibility</p:attrName>
                                        </p:attrNameLst>
                                      </p:cBhvr>
                                      <p:to>
                                        <p:strVal val="visible"/>
                                      </p:to>
                                    </p:set>
                                  </p:childTnLst>
                                </p:cTn>
                              </p:par>
                              <p:par>
                                <p:cTn id="1631" presetID="1" presetClass="entr" presetSubtype="0" fill="hold" grpId="0" nodeType="withEffect">
                                  <p:stCondLst>
                                    <p:cond delay="0"/>
                                  </p:stCondLst>
                                  <p:childTnLst>
                                    <p:set>
                                      <p:cBhvr>
                                        <p:cTn id="1632"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55"/>
                  </p:tgtEl>
                </p:cond>
              </p:nextCondLst>
            </p:seq>
            <p:seq concurrent="1" nextAc="seek">
              <p:cTn id="1633" restart="whenNotActive" fill="hold" evtFilter="cancelBubble" nodeType="interactiveSeq">
                <p:stCondLst>
                  <p:cond evt="onClick" delay="0">
                    <p:tgtEl>
                      <p:spTgt spid="158"/>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grpId="1" nodeType="withEffect">
                                  <p:stCondLst>
                                    <p:cond delay="0"/>
                                  </p:stCondLst>
                                  <p:childTnLst>
                                    <p:set>
                                      <p:cBhvr>
                                        <p:cTn id="1637" dur="1" fill="hold">
                                          <p:stCondLst>
                                            <p:cond delay="0"/>
                                          </p:stCondLst>
                                        </p:cTn>
                                        <p:tgtEl>
                                          <p:spTgt spid="158"/>
                                        </p:tgtEl>
                                        <p:attrNameLst>
                                          <p:attrName>style.visibility</p:attrName>
                                        </p:attrNameLst>
                                      </p:cBhvr>
                                      <p:to>
                                        <p:strVal val="hidden"/>
                                      </p:to>
                                    </p:set>
                                  </p:childTnLst>
                                </p:cTn>
                              </p:par>
                              <p:par>
                                <p:cTn id="1638" presetID="1" presetClass="exit" presetSubtype="0" fill="hold" grpId="1" nodeType="withEffect">
                                  <p:stCondLst>
                                    <p:cond delay="0"/>
                                  </p:stCondLst>
                                  <p:childTnLst>
                                    <p:set>
                                      <p:cBhvr>
                                        <p:cTn id="1639" dur="1" fill="hold">
                                          <p:stCondLst>
                                            <p:cond delay="0"/>
                                          </p:stCondLst>
                                        </p:cTn>
                                        <p:tgtEl>
                                          <p:spTgt spid="157"/>
                                        </p:tgtEl>
                                        <p:attrNameLst>
                                          <p:attrName>style.visibility</p:attrName>
                                        </p:attrNameLst>
                                      </p:cBhvr>
                                      <p:to>
                                        <p:strVal val="hidden"/>
                                      </p:to>
                                    </p:set>
                                  </p:childTnLst>
                                </p:cTn>
                              </p:par>
                              <p:par>
                                <p:cTn id="1640" presetID="1" presetClass="entr" presetSubtype="0" fill="hold" grpId="0" nodeType="withEffect">
                                  <p:stCondLst>
                                    <p:cond delay="0"/>
                                  </p:stCondLst>
                                  <p:childTnLst>
                                    <p:set>
                                      <p:cBhvr>
                                        <p:cTn id="1641" dur="1" fill="hold">
                                          <p:stCondLst>
                                            <p:cond delay="0"/>
                                          </p:stCondLst>
                                        </p:cTn>
                                        <p:tgtEl>
                                          <p:spTgt spid="156"/>
                                        </p:tgtEl>
                                        <p:attrNameLst>
                                          <p:attrName>style.visibility</p:attrName>
                                        </p:attrNameLst>
                                      </p:cBhvr>
                                      <p:to>
                                        <p:strVal val="visible"/>
                                      </p:to>
                                    </p:set>
                                  </p:childTnLst>
                                </p:cTn>
                              </p:par>
                              <p:par>
                                <p:cTn id="1642" presetID="1" presetClass="entr" presetSubtype="0" fill="hold" grpId="0" nodeType="withEffect">
                                  <p:stCondLst>
                                    <p:cond delay="0"/>
                                  </p:stCondLst>
                                  <p:childTnLst>
                                    <p:set>
                                      <p:cBhvr>
                                        <p:cTn id="1643" dur="1" fill="hold">
                                          <p:stCondLst>
                                            <p:cond delay="0"/>
                                          </p:stCondLst>
                                        </p:cTn>
                                        <p:tgtEl>
                                          <p:spTgt spid="155"/>
                                        </p:tgtEl>
                                        <p:attrNameLst>
                                          <p:attrName>style.visibility</p:attrName>
                                        </p:attrNameLst>
                                      </p:cBhvr>
                                      <p:to>
                                        <p:strVal val="visible"/>
                                      </p:to>
                                    </p:set>
                                  </p:childTnLst>
                                </p:cTn>
                              </p:par>
                            </p:childTnLst>
                          </p:cTn>
                        </p:par>
                      </p:childTnLst>
                    </p:cTn>
                  </p:par>
                </p:childTnLst>
              </p:cTn>
              <p:nextCondLst>
                <p:cond evt="onClick" delay="0">
                  <p:tgtEl>
                    <p:spTgt spid="158"/>
                  </p:tgtEl>
                </p:cond>
              </p:nextCondLst>
            </p:seq>
            <p:seq concurrent="1" nextAc="seek">
              <p:cTn id="1644" restart="whenNotActive" fill="hold" evtFilter="cancelBubble" nodeType="interactiveSeq">
                <p:stCondLst>
                  <p:cond evt="onClick" delay="0">
                    <p:tgtEl>
                      <p:spTgt spid="157"/>
                    </p:tgtEl>
                  </p:cond>
                </p:stCondLst>
                <p:endSync evt="end" delay="0">
                  <p:rtn val="all"/>
                </p:endSync>
                <p:childTnLst>
                  <p:par>
                    <p:cTn id="1645" fill="hold">
                      <p:stCondLst>
                        <p:cond delay="0"/>
                      </p:stCondLst>
                      <p:childTnLst>
                        <p:par>
                          <p:cTn id="1646" fill="hold">
                            <p:stCondLst>
                              <p:cond delay="0"/>
                            </p:stCondLst>
                            <p:childTnLst>
                              <p:par>
                                <p:cTn id="1647" presetID="1" presetClass="exit" presetSubtype="0" fill="hold" grpId="2" nodeType="withEffect">
                                  <p:stCondLst>
                                    <p:cond delay="0"/>
                                  </p:stCondLst>
                                  <p:childTnLst>
                                    <p:set>
                                      <p:cBhvr>
                                        <p:cTn id="1648" dur="1" fill="hold">
                                          <p:stCondLst>
                                            <p:cond delay="0"/>
                                          </p:stCondLst>
                                        </p:cTn>
                                        <p:tgtEl>
                                          <p:spTgt spid="157"/>
                                        </p:tgtEl>
                                        <p:attrNameLst>
                                          <p:attrName>style.visibility</p:attrName>
                                        </p:attrNameLst>
                                      </p:cBhvr>
                                      <p:to>
                                        <p:strVal val="hidden"/>
                                      </p:to>
                                    </p:set>
                                  </p:childTnLst>
                                </p:cTn>
                              </p:par>
                              <p:par>
                                <p:cTn id="1649" presetID="1" presetClass="exit" presetSubtype="0" fill="hold" grpId="2" nodeType="withEffect">
                                  <p:stCondLst>
                                    <p:cond delay="0"/>
                                  </p:stCondLst>
                                  <p:childTnLst>
                                    <p:set>
                                      <p:cBhvr>
                                        <p:cTn id="1650" dur="1" fill="hold">
                                          <p:stCondLst>
                                            <p:cond delay="0"/>
                                          </p:stCondLst>
                                        </p:cTn>
                                        <p:tgtEl>
                                          <p:spTgt spid="158"/>
                                        </p:tgtEl>
                                        <p:attrNameLst>
                                          <p:attrName>style.visibility</p:attrName>
                                        </p:attrNameLst>
                                      </p:cBhvr>
                                      <p:to>
                                        <p:strVal val="hidden"/>
                                      </p:to>
                                    </p:set>
                                  </p:childTnLst>
                                </p:cTn>
                              </p:par>
                              <p:par>
                                <p:cTn id="1651" presetID="1" presetClass="entr" presetSubtype="0" fill="hold" grpId="3" nodeType="withEffect">
                                  <p:stCondLst>
                                    <p:cond delay="0"/>
                                  </p:stCondLst>
                                  <p:childTnLst>
                                    <p:set>
                                      <p:cBhvr>
                                        <p:cTn id="1652" dur="1" fill="hold">
                                          <p:stCondLst>
                                            <p:cond delay="0"/>
                                          </p:stCondLst>
                                        </p:cTn>
                                        <p:tgtEl>
                                          <p:spTgt spid="160"/>
                                        </p:tgtEl>
                                        <p:attrNameLst>
                                          <p:attrName>style.visibility</p:attrName>
                                        </p:attrNameLst>
                                      </p:cBhvr>
                                      <p:to>
                                        <p:strVal val="visible"/>
                                      </p:to>
                                    </p:set>
                                  </p:childTnLst>
                                </p:cTn>
                              </p:par>
                              <p:par>
                                <p:cTn id="1653" presetID="1" presetClass="entr" presetSubtype="0" fill="hold" grpId="3" nodeType="withEffect">
                                  <p:stCondLst>
                                    <p:cond delay="0"/>
                                  </p:stCondLst>
                                  <p:childTnLst>
                                    <p:set>
                                      <p:cBhvr>
                                        <p:cTn id="1654" dur="1" fill="hold">
                                          <p:stCondLst>
                                            <p:cond delay="0"/>
                                          </p:stCondLst>
                                        </p:cTn>
                                        <p:tgtEl>
                                          <p:spTgt spid="159"/>
                                        </p:tgtEl>
                                        <p:attrNameLst>
                                          <p:attrName>style.visibility</p:attrName>
                                        </p:attrNameLst>
                                      </p:cBhvr>
                                      <p:to>
                                        <p:strVal val="visible"/>
                                      </p:to>
                                    </p:set>
                                  </p:childTnLst>
                                </p:cTn>
                              </p:par>
                            </p:childTnLst>
                          </p:cTn>
                        </p:par>
                      </p:childTnLst>
                    </p:cTn>
                  </p:par>
                </p:childTnLst>
              </p:cTn>
              <p:nextCondLst>
                <p:cond evt="onClick" delay="0">
                  <p:tgtEl>
                    <p:spTgt spid="157"/>
                  </p:tgtEl>
                </p:cond>
              </p:nextCondLst>
            </p:seq>
            <p:seq concurrent="1" nextAc="seek">
              <p:cTn id="1655" restart="whenNotActive" fill="hold" evtFilter="cancelBubble" nodeType="interactiveSeq">
                <p:stCondLst>
                  <p:cond evt="onClick" delay="0">
                    <p:tgtEl>
                      <p:spTgt spid="160"/>
                    </p:tgtEl>
                  </p:cond>
                </p:stCondLst>
                <p:endSync evt="end" delay="0">
                  <p:rtn val="all"/>
                </p:endSync>
                <p:childTnLst>
                  <p:par>
                    <p:cTn id="1656" fill="hold">
                      <p:stCondLst>
                        <p:cond delay="0"/>
                      </p:stCondLst>
                      <p:childTnLst>
                        <p:par>
                          <p:cTn id="1657" fill="hold">
                            <p:stCondLst>
                              <p:cond delay="0"/>
                            </p:stCondLst>
                            <p:childTnLst>
                              <p:par>
                                <p:cTn id="1658" presetID="1" presetClass="exit" presetSubtype="0" fill="hold" grpId="1" nodeType="withEffect">
                                  <p:stCondLst>
                                    <p:cond delay="0"/>
                                  </p:stCondLst>
                                  <p:childTnLst>
                                    <p:set>
                                      <p:cBhvr>
                                        <p:cTn id="1659" dur="1" fill="hold">
                                          <p:stCondLst>
                                            <p:cond delay="0"/>
                                          </p:stCondLst>
                                        </p:cTn>
                                        <p:tgtEl>
                                          <p:spTgt spid="160"/>
                                        </p:tgtEl>
                                        <p:attrNameLst>
                                          <p:attrName>style.visibility</p:attrName>
                                        </p:attrNameLst>
                                      </p:cBhvr>
                                      <p:to>
                                        <p:strVal val="hidden"/>
                                      </p:to>
                                    </p:set>
                                  </p:childTnLst>
                                </p:cTn>
                              </p:par>
                              <p:par>
                                <p:cTn id="1660" presetID="1" presetClass="exit" presetSubtype="0" fill="hold" grpId="1" nodeType="withEffect">
                                  <p:stCondLst>
                                    <p:cond delay="0"/>
                                  </p:stCondLst>
                                  <p:childTnLst>
                                    <p:set>
                                      <p:cBhvr>
                                        <p:cTn id="1661" dur="1" fill="hold">
                                          <p:stCondLst>
                                            <p:cond delay="0"/>
                                          </p:stCondLst>
                                        </p:cTn>
                                        <p:tgtEl>
                                          <p:spTgt spid="159"/>
                                        </p:tgtEl>
                                        <p:attrNameLst>
                                          <p:attrName>style.visibility</p:attrName>
                                        </p:attrNameLst>
                                      </p:cBhvr>
                                      <p:to>
                                        <p:strVal val="hidden"/>
                                      </p:to>
                                    </p:set>
                                  </p:childTnLst>
                                </p:cTn>
                              </p:par>
                              <p:par>
                                <p:cTn id="1662" presetID="1" presetClass="entr" presetSubtype="0" fill="hold" grpId="3" nodeType="withEffect">
                                  <p:stCondLst>
                                    <p:cond delay="0"/>
                                  </p:stCondLst>
                                  <p:childTnLst>
                                    <p:set>
                                      <p:cBhvr>
                                        <p:cTn id="1663" dur="1" fill="hold">
                                          <p:stCondLst>
                                            <p:cond delay="0"/>
                                          </p:stCondLst>
                                        </p:cTn>
                                        <p:tgtEl>
                                          <p:spTgt spid="158"/>
                                        </p:tgtEl>
                                        <p:attrNameLst>
                                          <p:attrName>style.visibility</p:attrName>
                                        </p:attrNameLst>
                                      </p:cBhvr>
                                      <p:to>
                                        <p:strVal val="visible"/>
                                      </p:to>
                                    </p:set>
                                  </p:childTnLst>
                                </p:cTn>
                              </p:par>
                              <p:par>
                                <p:cTn id="1664" presetID="1" presetClass="entr" presetSubtype="0" fill="hold" grpId="3" nodeType="withEffect">
                                  <p:stCondLst>
                                    <p:cond delay="0"/>
                                  </p:stCondLst>
                                  <p:childTnLst>
                                    <p:set>
                                      <p:cBhvr>
                                        <p:cTn id="1665" dur="1" fill="hold">
                                          <p:stCondLst>
                                            <p:cond delay="0"/>
                                          </p:stCondLst>
                                        </p:cTn>
                                        <p:tgtEl>
                                          <p:spTgt spid="157"/>
                                        </p:tgtEl>
                                        <p:attrNameLst>
                                          <p:attrName>style.visibility</p:attrName>
                                        </p:attrNameLst>
                                      </p:cBhvr>
                                      <p:to>
                                        <p:strVal val="visible"/>
                                      </p:to>
                                    </p:set>
                                  </p:childTnLst>
                                </p:cTn>
                              </p:par>
                            </p:childTnLst>
                          </p:cTn>
                        </p:par>
                      </p:childTnLst>
                    </p:cTn>
                  </p:par>
                </p:childTnLst>
              </p:cTn>
              <p:nextCondLst>
                <p:cond evt="onClick" delay="0">
                  <p:tgtEl>
                    <p:spTgt spid="160"/>
                  </p:tgtEl>
                </p:cond>
              </p:nextCondLst>
            </p:seq>
            <p:seq concurrent="1" nextAc="seek">
              <p:cTn id="1666" restart="whenNotActive" fill="hold" evtFilter="cancelBubble" nodeType="interactiveSeq">
                <p:stCondLst>
                  <p:cond evt="onClick" delay="0">
                    <p:tgtEl>
                      <p:spTgt spid="159"/>
                    </p:tgtEl>
                  </p:cond>
                </p:stCondLst>
                <p:endSync evt="end" delay="0">
                  <p:rtn val="all"/>
                </p:endSync>
                <p:childTnLst>
                  <p:par>
                    <p:cTn id="1667" fill="hold">
                      <p:stCondLst>
                        <p:cond delay="0"/>
                      </p:stCondLst>
                      <p:childTnLst>
                        <p:par>
                          <p:cTn id="1668" fill="hold">
                            <p:stCondLst>
                              <p:cond delay="0"/>
                            </p:stCondLst>
                            <p:childTnLst>
                              <p:par>
                                <p:cTn id="1669" presetID="1" presetClass="exit" presetSubtype="0" fill="hold" grpId="2" nodeType="withEffect">
                                  <p:stCondLst>
                                    <p:cond delay="0"/>
                                  </p:stCondLst>
                                  <p:childTnLst>
                                    <p:set>
                                      <p:cBhvr>
                                        <p:cTn id="1670" dur="1" fill="hold">
                                          <p:stCondLst>
                                            <p:cond delay="0"/>
                                          </p:stCondLst>
                                        </p:cTn>
                                        <p:tgtEl>
                                          <p:spTgt spid="159"/>
                                        </p:tgtEl>
                                        <p:attrNameLst>
                                          <p:attrName>style.visibility</p:attrName>
                                        </p:attrNameLst>
                                      </p:cBhvr>
                                      <p:to>
                                        <p:strVal val="hidden"/>
                                      </p:to>
                                    </p:set>
                                  </p:childTnLst>
                                </p:cTn>
                              </p:par>
                              <p:par>
                                <p:cTn id="1671" presetID="1" presetClass="exit" presetSubtype="0" fill="hold" grpId="2" nodeType="withEffect">
                                  <p:stCondLst>
                                    <p:cond delay="0"/>
                                  </p:stCondLst>
                                  <p:childTnLst>
                                    <p:set>
                                      <p:cBhvr>
                                        <p:cTn id="1672" dur="1" fill="hold">
                                          <p:stCondLst>
                                            <p:cond delay="0"/>
                                          </p:stCondLst>
                                        </p:cTn>
                                        <p:tgtEl>
                                          <p:spTgt spid="160"/>
                                        </p:tgtEl>
                                        <p:attrNameLst>
                                          <p:attrName>style.visibility</p:attrName>
                                        </p:attrNameLst>
                                      </p:cBhvr>
                                      <p:to>
                                        <p:strVal val="hidden"/>
                                      </p:to>
                                    </p:set>
                                  </p:childTnLst>
                                </p:cTn>
                              </p:par>
                              <p:par>
                                <p:cTn id="1673" presetID="1" presetClass="entr" presetSubtype="0" fill="hold" grpId="0" nodeType="withEffect">
                                  <p:stCondLst>
                                    <p:cond delay="0"/>
                                  </p:stCondLst>
                                  <p:childTnLst>
                                    <p:set>
                                      <p:cBhvr>
                                        <p:cTn id="1674" dur="1" fill="hold">
                                          <p:stCondLst>
                                            <p:cond delay="0"/>
                                          </p:stCondLst>
                                        </p:cTn>
                                        <p:tgtEl>
                                          <p:spTgt spid="162"/>
                                        </p:tgtEl>
                                        <p:attrNameLst>
                                          <p:attrName>style.visibility</p:attrName>
                                        </p:attrNameLst>
                                      </p:cBhvr>
                                      <p:to>
                                        <p:strVal val="visible"/>
                                      </p:to>
                                    </p:set>
                                  </p:childTnLst>
                                </p:cTn>
                              </p:par>
                              <p:par>
                                <p:cTn id="1675" presetID="1" presetClass="entr" presetSubtype="0" fill="hold" grpId="0" nodeType="withEffect">
                                  <p:stCondLst>
                                    <p:cond delay="0"/>
                                  </p:stCondLst>
                                  <p:childTnLst>
                                    <p:set>
                                      <p:cBhvr>
                                        <p:cTn id="1676"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59"/>
                  </p:tgtEl>
                </p:cond>
              </p:nextCondLst>
            </p:seq>
            <p:seq concurrent="1" nextAc="seek">
              <p:cTn id="1677" restart="whenNotActive" fill="hold" evtFilter="cancelBubble" nodeType="interactiveSeq">
                <p:stCondLst>
                  <p:cond evt="onClick" delay="0">
                    <p:tgtEl>
                      <p:spTgt spid="162"/>
                    </p:tgtEl>
                  </p:cond>
                </p:stCondLst>
                <p:endSync evt="end" delay="0">
                  <p:rtn val="all"/>
                </p:endSync>
                <p:childTnLst>
                  <p:par>
                    <p:cTn id="1678" fill="hold">
                      <p:stCondLst>
                        <p:cond delay="0"/>
                      </p:stCondLst>
                      <p:childTnLst>
                        <p:par>
                          <p:cTn id="1679" fill="hold">
                            <p:stCondLst>
                              <p:cond delay="0"/>
                            </p:stCondLst>
                            <p:childTnLst>
                              <p:par>
                                <p:cTn id="1680" presetID="1" presetClass="exit" presetSubtype="0" fill="hold" grpId="1" nodeType="withEffect">
                                  <p:stCondLst>
                                    <p:cond delay="0"/>
                                  </p:stCondLst>
                                  <p:childTnLst>
                                    <p:set>
                                      <p:cBhvr>
                                        <p:cTn id="1681" dur="1" fill="hold">
                                          <p:stCondLst>
                                            <p:cond delay="0"/>
                                          </p:stCondLst>
                                        </p:cTn>
                                        <p:tgtEl>
                                          <p:spTgt spid="162"/>
                                        </p:tgtEl>
                                        <p:attrNameLst>
                                          <p:attrName>style.visibility</p:attrName>
                                        </p:attrNameLst>
                                      </p:cBhvr>
                                      <p:to>
                                        <p:strVal val="hidden"/>
                                      </p:to>
                                    </p:set>
                                  </p:childTnLst>
                                </p:cTn>
                              </p:par>
                              <p:par>
                                <p:cTn id="1682" presetID="1" presetClass="exit" presetSubtype="0" fill="hold" grpId="1" nodeType="withEffect">
                                  <p:stCondLst>
                                    <p:cond delay="0"/>
                                  </p:stCondLst>
                                  <p:childTnLst>
                                    <p:set>
                                      <p:cBhvr>
                                        <p:cTn id="1683" dur="1" fill="hold">
                                          <p:stCondLst>
                                            <p:cond delay="0"/>
                                          </p:stCondLst>
                                        </p:cTn>
                                        <p:tgtEl>
                                          <p:spTgt spid="161"/>
                                        </p:tgtEl>
                                        <p:attrNameLst>
                                          <p:attrName>style.visibility</p:attrName>
                                        </p:attrNameLst>
                                      </p:cBhvr>
                                      <p:to>
                                        <p:strVal val="hidden"/>
                                      </p:to>
                                    </p:set>
                                  </p:childTnLst>
                                </p:cTn>
                              </p:par>
                              <p:par>
                                <p:cTn id="1684" presetID="1" presetClass="entr" presetSubtype="0" fill="hold" grpId="0" nodeType="withEffect">
                                  <p:stCondLst>
                                    <p:cond delay="0"/>
                                  </p:stCondLst>
                                  <p:childTnLst>
                                    <p:set>
                                      <p:cBhvr>
                                        <p:cTn id="1685" dur="1" fill="hold">
                                          <p:stCondLst>
                                            <p:cond delay="0"/>
                                          </p:stCondLst>
                                        </p:cTn>
                                        <p:tgtEl>
                                          <p:spTgt spid="160"/>
                                        </p:tgtEl>
                                        <p:attrNameLst>
                                          <p:attrName>style.visibility</p:attrName>
                                        </p:attrNameLst>
                                      </p:cBhvr>
                                      <p:to>
                                        <p:strVal val="visible"/>
                                      </p:to>
                                    </p:set>
                                  </p:childTnLst>
                                </p:cTn>
                              </p:par>
                              <p:par>
                                <p:cTn id="1686" presetID="1" presetClass="entr" presetSubtype="0" fill="hold" grpId="0" nodeType="withEffect">
                                  <p:stCondLst>
                                    <p:cond delay="0"/>
                                  </p:stCondLst>
                                  <p:childTnLst>
                                    <p:set>
                                      <p:cBhvr>
                                        <p:cTn id="1687" dur="1" fill="hold">
                                          <p:stCondLst>
                                            <p:cond delay="0"/>
                                          </p:stCondLst>
                                        </p:cTn>
                                        <p:tgtEl>
                                          <p:spTgt spid="159"/>
                                        </p:tgtEl>
                                        <p:attrNameLst>
                                          <p:attrName>style.visibility</p:attrName>
                                        </p:attrNameLst>
                                      </p:cBhvr>
                                      <p:to>
                                        <p:strVal val="visible"/>
                                      </p:to>
                                    </p:set>
                                  </p:childTnLst>
                                </p:cTn>
                              </p:par>
                            </p:childTnLst>
                          </p:cTn>
                        </p:par>
                      </p:childTnLst>
                    </p:cTn>
                  </p:par>
                </p:childTnLst>
              </p:cTn>
              <p:nextCondLst>
                <p:cond evt="onClick" delay="0">
                  <p:tgtEl>
                    <p:spTgt spid="162"/>
                  </p:tgtEl>
                </p:cond>
              </p:nextCondLst>
            </p:seq>
            <p:seq concurrent="1" nextAc="seek">
              <p:cTn id="1688" restart="whenNotActive" fill="hold" evtFilter="cancelBubble" nodeType="interactiveSeq">
                <p:stCondLst>
                  <p:cond evt="onClick" delay="0">
                    <p:tgtEl>
                      <p:spTgt spid="161"/>
                    </p:tgtEl>
                  </p:cond>
                </p:stCondLst>
                <p:endSync evt="end" delay="0">
                  <p:rtn val="all"/>
                </p:endSync>
                <p:childTnLst>
                  <p:par>
                    <p:cTn id="1689" fill="hold">
                      <p:stCondLst>
                        <p:cond delay="0"/>
                      </p:stCondLst>
                      <p:childTnLst>
                        <p:par>
                          <p:cTn id="1690" fill="hold">
                            <p:stCondLst>
                              <p:cond delay="0"/>
                            </p:stCondLst>
                            <p:childTnLst>
                              <p:par>
                                <p:cTn id="1691" presetID="1" presetClass="exit" presetSubtype="0" fill="hold" grpId="2" nodeType="withEffect">
                                  <p:stCondLst>
                                    <p:cond delay="0"/>
                                  </p:stCondLst>
                                  <p:childTnLst>
                                    <p:set>
                                      <p:cBhvr>
                                        <p:cTn id="1692" dur="1" fill="hold">
                                          <p:stCondLst>
                                            <p:cond delay="0"/>
                                          </p:stCondLst>
                                        </p:cTn>
                                        <p:tgtEl>
                                          <p:spTgt spid="161"/>
                                        </p:tgtEl>
                                        <p:attrNameLst>
                                          <p:attrName>style.visibility</p:attrName>
                                        </p:attrNameLst>
                                      </p:cBhvr>
                                      <p:to>
                                        <p:strVal val="hidden"/>
                                      </p:to>
                                    </p:set>
                                  </p:childTnLst>
                                </p:cTn>
                              </p:par>
                              <p:par>
                                <p:cTn id="1693" presetID="1" presetClass="exit" presetSubtype="0" fill="hold" grpId="2" nodeType="withEffect">
                                  <p:stCondLst>
                                    <p:cond delay="0"/>
                                  </p:stCondLst>
                                  <p:childTnLst>
                                    <p:set>
                                      <p:cBhvr>
                                        <p:cTn id="1694" dur="1" fill="hold">
                                          <p:stCondLst>
                                            <p:cond delay="0"/>
                                          </p:stCondLst>
                                        </p:cTn>
                                        <p:tgtEl>
                                          <p:spTgt spid="162"/>
                                        </p:tgtEl>
                                        <p:attrNameLst>
                                          <p:attrName>style.visibility</p:attrName>
                                        </p:attrNameLst>
                                      </p:cBhvr>
                                      <p:to>
                                        <p:strVal val="hidden"/>
                                      </p:to>
                                    </p:set>
                                  </p:childTnLst>
                                </p:cTn>
                              </p:par>
                              <p:par>
                                <p:cTn id="1695" presetID="1" presetClass="entr" presetSubtype="0" fill="hold" grpId="3" nodeType="withEffect">
                                  <p:stCondLst>
                                    <p:cond delay="0"/>
                                  </p:stCondLst>
                                  <p:childTnLst>
                                    <p:set>
                                      <p:cBhvr>
                                        <p:cTn id="1696" dur="1" fill="hold">
                                          <p:stCondLst>
                                            <p:cond delay="0"/>
                                          </p:stCondLst>
                                        </p:cTn>
                                        <p:tgtEl>
                                          <p:spTgt spid="164"/>
                                        </p:tgtEl>
                                        <p:attrNameLst>
                                          <p:attrName>style.visibility</p:attrName>
                                        </p:attrNameLst>
                                      </p:cBhvr>
                                      <p:to>
                                        <p:strVal val="visible"/>
                                      </p:to>
                                    </p:set>
                                  </p:childTnLst>
                                </p:cTn>
                              </p:par>
                              <p:par>
                                <p:cTn id="1697" presetID="1" presetClass="entr" presetSubtype="0" fill="hold" grpId="3" nodeType="withEffect">
                                  <p:stCondLst>
                                    <p:cond delay="0"/>
                                  </p:stCondLst>
                                  <p:childTnLst>
                                    <p:set>
                                      <p:cBhvr>
                                        <p:cTn id="1698"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1"/>
                  </p:tgtEl>
                </p:cond>
              </p:nextCondLst>
            </p:seq>
            <p:seq concurrent="1" nextAc="seek">
              <p:cTn id="1699" restart="whenNotActive" fill="hold" evtFilter="cancelBubble" nodeType="interactiveSeq">
                <p:stCondLst>
                  <p:cond evt="onClick" delay="0">
                    <p:tgtEl>
                      <p:spTgt spid="164"/>
                    </p:tgtEl>
                  </p:cond>
                </p:stCondLst>
                <p:endSync evt="end" delay="0">
                  <p:rtn val="all"/>
                </p:endSync>
                <p:childTnLst>
                  <p:par>
                    <p:cTn id="1700" fill="hold">
                      <p:stCondLst>
                        <p:cond delay="0"/>
                      </p:stCondLst>
                      <p:childTnLst>
                        <p:par>
                          <p:cTn id="1701" fill="hold">
                            <p:stCondLst>
                              <p:cond delay="0"/>
                            </p:stCondLst>
                            <p:childTnLst>
                              <p:par>
                                <p:cTn id="1702" presetID="1" presetClass="exit" presetSubtype="0" fill="hold" grpId="1" nodeType="withEffect">
                                  <p:stCondLst>
                                    <p:cond delay="0"/>
                                  </p:stCondLst>
                                  <p:childTnLst>
                                    <p:set>
                                      <p:cBhvr>
                                        <p:cTn id="1703" dur="1" fill="hold">
                                          <p:stCondLst>
                                            <p:cond delay="0"/>
                                          </p:stCondLst>
                                        </p:cTn>
                                        <p:tgtEl>
                                          <p:spTgt spid="164"/>
                                        </p:tgtEl>
                                        <p:attrNameLst>
                                          <p:attrName>style.visibility</p:attrName>
                                        </p:attrNameLst>
                                      </p:cBhvr>
                                      <p:to>
                                        <p:strVal val="hidden"/>
                                      </p:to>
                                    </p:set>
                                  </p:childTnLst>
                                </p:cTn>
                              </p:par>
                              <p:par>
                                <p:cTn id="1704" presetID="1" presetClass="exit" presetSubtype="0" fill="hold" grpId="1" nodeType="withEffect">
                                  <p:stCondLst>
                                    <p:cond delay="0"/>
                                  </p:stCondLst>
                                  <p:childTnLst>
                                    <p:set>
                                      <p:cBhvr>
                                        <p:cTn id="1705" dur="1" fill="hold">
                                          <p:stCondLst>
                                            <p:cond delay="0"/>
                                          </p:stCondLst>
                                        </p:cTn>
                                        <p:tgtEl>
                                          <p:spTgt spid="163"/>
                                        </p:tgtEl>
                                        <p:attrNameLst>
                                          <p:attrName>style.visibility</p:attrName>
                                        </p:attrNameLst>
                                      </p:cBhvr>
                                      <p:to>
                                        <p:strVal val="hidden"/>
                                      </p:to>
                                    </p:set>
                                  </p:childTnLst>
                                </p:cTn>
                              </p:par>
                              <p:par>
                                <p:cTn id="1706" presetID="1" presetClass="entr" presetSubtype="0" fill="hold" grpId="3" nodeType="withEffect">
                                  <p:stCondLst>
                                    <p:cond delay="0"/>
                                  </p:stCondLst>
                                  <p:childTnLst>
                                    <p:set>
                                      <p:cBhvr>
                                        <p:cTn id="1707" dur="1" fill="hold">
                                          <p:stCondLst>
                                            <p:cond delay="0"/>
                                          </p:stCondLst>
                                        </p:cTn>
                                        <p:tgtEl>
                                          <p:spTgt spid="162"/>
                                        </p:tgtEl>
                                        <p:attrNameLst>
                                          <p:attrName>style.visibility</p:attrName>
                                        </p:attrNameLst>
                                      </p:cBhvr>
                                      <p:to>
                                        <p:strVal val="visible"/>
                                      </p:to>
                                    </p:set>
                                  </p:childTnLst>
                                </p:cTn>
                              </p:par>
                              <p:par>
                                <p:cTn id="1708" presetID="1" presetClass="entr" presetSubtype="0" fill="hold" grpId="3" nodeType="withEffect">
                                  <p:stCondLst>
                                    <p:cond delay="0"/>
                                  </p:stCondLst>
                                  <p:childTnLst>
                                    <p:set>
                                      <p:cBhvr>
                                        <p:cTn id="1709" dur="1" fill="hold">
                                          <p:stCondLst>
                                            <p:cond delay="0"/>
                                          </p:stCondLst>
                                        </p:cTn>
                                        <p:tgtEl>
                                          <p:spTgt spid="161"/>
                                        </p:tgtEl>
                                        <p:attrNameLst>
                                          <p:attrName>style.visibility</p:attrName>
                                        </p:attrNameLst>
                                      </p:cBhvr>
                                      <p:to>
                                        <p:strVal val="visible"/>
                                      </p:to>
                                    </p:set>
                                  </p:childTnLst>
                                </p:cTn>
                              </p:par>
                            </p:childTnLst>
                          </p:cTn>
                        </p:par>
                      </p:childTnLst>
                    </p:cTn>
                  </p:par>
                </p:childTnLst>
              </p:cTn>
              <p:nextCondLst>
                <p:cond evt="onClick" delay="0">
                  <p:tgtEl>
                    <p:spTgt spid="164"/>
                  </p:tgtEl>
                </p:cond>
              </p:nextCondLst>
            </p:seq>
            <p:seq concurrent="1" nextAc="seek">
              <p:cTn id="1710" restart="whenNotActive" fill="hold" evtFilter="cancelBubble" nodeType="interactiveSeq">
                <p:stCondLst>
                  <p:cond evt="onClick" delay="0">
                    <p:tgtEl>
                      <p:spTgt spid="163"/>
                    </p:tgtEl>
                  </p:cond>
                </p:stCondLst>
                <p:endSync evt="end" delay="0">
                  <p:rtn val="all"/>
                </p:endSync>
                <p:childTnLst>
                  <p:par>
                    <p:cTn id="1711" fill="hold">
                      <p:stCondLst>
                        <p:cond delay="0"/>
                      </p:stCondLst>
                      <p:childTnLst>
                        <p:par>
                          <p:cTn id="1712" fill="hold">
                            <p:stCondLst>
                              <p:cond delay="0"/>
                            </p:stCondLst>
                            <p:childTnLst>
                              <p:par>
                                <p:cTn id="1713" presetID="1" presetClass="exit" presetSubtype="0" fill="hold" grpId="2" nodeType="withEffect">
                                  <p:stCondLst>
                                    <p:cond delay="0"/>
                                  </p:stCondLst>
                                  <p:childTnLst>
                                    <p:set>
                                      <p:cBhvr>
                                        <p:cTn id="1714" dur="1" fill="hold">
                                          <p:stCondLst>
                                            <p:cond delay="0"/>
                                          </p:stCondLst>
                                        </p:cTn>
                                        <p:tgtEl>
                                          <p:spTgt spid="163"/>
                                        </p:tgtEl>
                                        <p:attrNameLst>
                                          <p:attrName>style.visibility</p:attrName>
                                        </p:attrNameLst>
                                      </p:cBhvr>
                                      <p:to>
                                        <p:strVal val="hidden"/>
                                      </p:to>
                                    </p:set>
                                  </p:childTnLst>
                                </p:cTn>
                              </p:par>
                              <p:par>
                                <p:cTn id="1715" presetID="1" presetClass="exit" presetSubtype="0" fill="hold" grpId="2" nodeType="withEffect">
                                  <p:stCondLst>
                                    <p:cond delay="0"/>
                                  </p:stCondLst>
                                  <p:childTnLst>
                                    <p:set>
                                      <p:cBhvr>
                                        <p:cTn id="1716" dur="1" fill="hold">
                                          <p:stCondLst>
                                            <p:cond delay="0"/>
                                          </p:stCondLst>
                                        </p:cTn>
                                        <p:tgtEl>
                                          <p:spTgt spid="164"/>
                                        </p:tgtEl>
                                        <p:attrNameLst>
                                          <p:attrName>style.visibility</p:attrName>
                                        </p:attrNameLst>
                                      </p:cBhvr>
                                      <p:to>
                                        <p:strVal val="hidden"/>
                                      </p:to>
                                    </p:set>
                                  </p:childTnLst>
                                </p:cTn>
                              </p:par>
                              <p:par>
                                <p:cTn id="1717" presetID="1" presetClass="entr" presetSubtype="0" fill="hold" grpId="0" nodeType="withEffect">
                                  <p:stCondLst>
                                    <p:cond delay="0"/>
                                  </p:stCondLst>
                                  <p:childTnLst>
                                    <p:set>
                                      <p:cBhvr>
                                        <p:cTn id="1718" dur="1" fill="hold">
                                          <p:stCondLst>
                                            <p:cond delay="0"/>
                                          </p:stCondLst>
                                        </p:cTn>
                                        <p:tgtEl>
                                          <p:spTgt spid="166"/>
                                        </p:tgtEl>
                                        <p:attrNameLst>
                                          <p:attrName>style.visibility</p:attrName>
                                        </p:attrNameLst>
                                      </p:cBhvr>
                                      <p:to>
                                        <p:strVal val="visible"/>
                                      </p:to>
                                    </p:set>
                                  </p:childTnLst>
                                </p:cTn>
                              </p:par>
                              <p:par>
                                <p:cTn id="1719" presetID="1" presetClass="entr" presetSubtype="0" fill="hold" grpId="0" nodeType="withEffect">
                                  <p:stCondLst>
                                    <p:cond delay="0"/>
                                  </p:stCondLst>
                                  <p:childTnLst>
                                    <p:set>
                                      <p:cBhvr>
                                        <p:cTn id="1720" dur="1" fill="hold">
                                          <p:stCondLst>
                                            <p:cond delay="0"/>
                                          </p:stCondLst>
                                        </p:cTn>
                                        <p:tgtEl>
                                          <p:spTgt spid="165"/>
                                        </p:tgtEl>
                                        <p:attrNameLst>
                                          <p:attrName>style.visibility</p:attrName>
                                        </p:attrNameLst>
                                      </p:cBhvr>
                                      <p:to>
                                        <p:strVal val="visible"/>
                                      </p:to>
                                    </p:set>
                                  </p:childTnLst>
                                </p:cTn>
                              </p:par>
                            </p:childTnLst>
                          </p:cTn>
                        </p:par>
                      </p:childTnLst>
                    </p:cTn>
                  </p:par>
                </p:childTnLst>
              </p:cTn>
              <p:nextCondLst>
                <p:cond evt="onClick" delay="0">
                  <p:tgtEl>
                    <p:spTgt spid="163"/>
                  </p:tgtEl>
                </p:cond>
              </p:nextCondLst>
            </p:seq>
            <p:seq concurrent="1" nextAc="seek">
              <p:cTn id="1721" restart="whenNotActive" fill="hold" evtFilter="cancelBubble" nodeType="interactiveSeq">
                <p:stCondLst>
                  <p:cond evt="onClick" delay="0">
                    <p:tgtEl>
                      <p:spTgt spid="166"/>
                    </p:tgtEl>
                  </p:cond>
                </p:stCondLst>
                <p:endSync evt="end" delay="0">
                  <p:rtn val="all"/>
                </p:endSync>
                <p:childTnLst>
                  <p:par>
                    <p:cTn id="1722" fill="hold">
                      <p:stCondLst>
                        <p:cond delay="0"/>
                      </p:stCondLst>
                      <p:childTnLst>
                        <p:par>
                          <p:cTn id="1723" fill="hold">
                            <p:stCondLst>
                              <p:cond delay="0"/>
                            </p:stCondLst>
                            <p:childTnLst>
                              <p:par>
                                <p:cTn id="1724" presetID="1" presetClass="exit" presetSubtype="0" fill="hold" grpId="1" nodeType="withEffect">
                                  <p:stCondLst>
                                    <p:cond delay="0"/>
                                  </p:stCondLst>
                                  <p:childTnLst>
                                    <p:set>
                                      <p:cBhvr>
                                        <p:cTn id="1725" dur="1" fill="hold">
                                          <p:stCondLst>
                                            <p:cond delay="0"/>
                                          </p:stCondLst>
                                        </p:cTn>
                                        <p:tgtEl>
                                          <p:spTgt spid="166"/>
                                        </p:tgtEl>
                                        <p:attrNameLst>
                                          <p:attrName>style.visibility</p:attrName>
                                        </p:attrNameLst>
                                      </p:cBhvr>
                                      <p:to>
                                        <p:strVal val="hidden"/>
                                      </p:to>
                                    </p:set>
                                  </p:childTnLst>
                                </p:cTn>
                              </p:par>
                              <p:par>
                                <p:cTn id="1726" presetID="1" presetClass="exit" presetSubtype="0" fill="hold" grpId="1" nodeType="withEffect">
                                  <p:stCondLst>
                                    <p:cond delay="0"/>
                                  </p:stCondLst>
                                  <p:childTnLst>
                                    <p:set>
                                      <p:cBhvr>
                                        <p:cTn id="1727" dur="1" fill="hold">
                                          <p:stCondLst>
                                            <p:cond delay="0"/>
                                          </p:stCondLst>
                                        </p:cTn>
                                        <p:tgtEl>
                                          <p:spTgt spid="165"/>
                                        </p:tgtEl>
                                        <p:attrNameLst>
                                          <p:attrName>style.visibility</p:attrName>
                                        </p:attrNameLst>
                                      </p:cBhvr>
                                      <p:to>
                                        <p:strVal val="hidden"/>
                                      </p:to>
                                    </p:set>
                                  </p:childTnLst>
                                </p:cTn>
                              </p:par>
                              <p:par>
                                <p:cTn id="1728" presetID="1" presetClass="entr" presetSubtype="0" fill="hold" grpId="0" nodeType="withEffect">
                                  <p:stCondLst>
                                    <p:cond delay="0"/>
                                  </p:stCondLst>
                                  <p:childTnLst>
                                    <p:set>
                                      <p:cBhvr>
                                        <p:cTn id="1729" dur="1" fill="hold">
                                          <p:stCondLst>
                                            <p:cond delay="0"/>
                                          </p:stCondLst>
                                        </p:cTn>
                                        <p:tgtEl>
                                          <p:spTgt spid="164"/>
                                        </p:tgtEl>
                                        <p:attrNameLst>
                                          <p:attrName>style.visibility</p:attrName>
                                        </p:attrNameLst>
                                      </p:cBhvr>
                                      <p:to>
                                        <p:strVal val="visible"/>
                                      </p:to>
                                    </p:set>
                                  </p:childTnLst>
                                </p:cTn>
                              </p:par>
                              <p:par>
                                <p:cTn id="1730" presetID="1" presetClass="entr" presetSubtype="0" fill="hold" grpId="0" nodeType="withEffect">
                                  <p:stCondLst>
                                    <p:cond delay="0"/>
                                  </p:stCondLst>
                                  <p:childTnLst>
                                    <p:set>
                                      <p:cBhvr>
                                        <p:cTn id="1731" dur="1" fill="hold">
                                          <p:stCondLst>
                                            <p:cond delay="0"/>
                                          </p:stCondLst>
                                        </p:cTn>
                                        <p:tgtEl>
                                          <p:spTgt spid="163"/>
                                        </p:tgtEl>
                                        <p:attrNameLst>
                                          <p:attrName>style.visibility</p:attrName>
                                        </p:attrNameLst>
                                      </p:cBhvr>
                                      <p:to>
                                        <p:strVal val="visible"/>
                                      </p:to>
                                    </p:set>
                                  </p:childTnLst>
                                </p:cTn>
                              </p:par>
                            </p:childTnLst>
                          </p:cTn>
                        </p:par>
                      </p:childTnLst>
                    </p:cTn>
                  </p:par>
                </p:childTnLst>
              </p:cTn>
              <p:nextCondLst>
                <p:cond evt="onClick" delay="0">
                  <p:tgtEl>
                    <p:spTgt spid="166"/>
                  </p:tgtEl>
                </p:cond>
              </p:nextCondLst>
            </p:seq>
            <p:seq concurrent="1" nextAc="seek">
              <p:cTn id="1732" restart="whenNotActive" fill="hold" evtFilter="cancelBubble" nodeType="interactiveSeq">
                <p:stCondLst>
                  <p:cond evt="onClick" delay="0">
                    <p:tgtEl>
                      <p:spTgt spid="165"/>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2" nodeType="withEffect">
                                  <p:stCondLst>
                                    <p:cond delay="0"/>
                                  </p:stCondLst>
                                  <p:childTnLst>
                                    <p:set>
                                      <p:cBhvr>
                                        <p:cTn id="1736" dur="1" fill="hold">
                                          <p:stCondLst>
                                            <p:cond delay="0"/>
                                          </p:stCondLst>
                                        </p:cTn>
                                        <p:tgtEl>
                                          <p:spTgt spid="165"/>
                                        </p:tgtEl>
                                        <p:attrNameLst>
                                          <p:attrName>style.visibility</p:attrName>
                                        </p:attrNameLst>
                                      </p:cBhvr>
                                      <p:to>
                                        <p:strVal val="hidden"/>
                                      </p:to>
                                    </p:set>
                                  </p:childTnLst>
                                </p:cTn>
                              </p:par>
                              <p:par>
                                <p:cTn id="1737" presetID="1" presetClass="exit" presetSubtype="0" fill="hold" grpId="2" nodeType="withEffect">
                                  <p:stCondLst>
                                    <p:cond delay="0"/>
                                  </p:stCondLst>
                                  <p:childTnLst>
                                    <p:set>
                                      <p:cBhvr>
                                        <p:cTn id="1738" dur="1" fill="hold">
                                          <p:stCondLst>
                                            <p:cond delay="0"/>
                                          </p:stCondLst>
                                        </p:cTn>
                                        <p:tgtEl>
                                          <p:spTgt spid="166"/>
                                        </p:tgtEl>
                                        <p:attrNameLst>
                                          <p:attrName>style.visibility</p:attrName>
                                        </p:attrNameLst>
                                      </p:cBhvr>
                                      <p:to>
                                        <p:strVal val="hidden"/>
                                      </p:to>
                                    </p:set>
                                  </p:childTnLst>
                                </p:cTn>
                              </p:par>
                              <p:par>
                                <p:cTn id="1739" presetID="1" presetClass="entr" presetSubtype="0" fill="hold" grpId="3" nodeType="withEffect">
                                  <p:stCondLst>
                                    <p:cond delay="0"/>
                                  </p:stCondLst>
                                  <p:childTnLst>
                                    <p:set>
                                      <p:cBhvr>
                                        <p:cTn id="1740" dur="1" fill="hold">
                                          <p:stCondLst>
                                            <p:cond delay="0"/>
                                          </p:stCondLst>
                                        </p:cTn>
                                        <p:tgtEl>
                                          <p:spTgt spid="168"/>
                                        </p:tgtEl>
                                        <p:attrNameLst>
                                          <p:attrName>style.visibility</p:attrName>
                                        </p:attrNameLst>
                                      </p:cBhvr>
                                      <p:to>
                                        <p:strVal val="visible"/>
                                      </p:to>
                                    </p:set>
                                  </p:childTnLst>
                                </p:cTn>
                              </p:par>
                              <p:par>
                                <p:cTn id="1741" presetID="1" presetClass="entr" presetSubtype="0" fill="hold" grpId="3" nodeType="withEffect">
                                  <p:stCondLst>
                                    <p:cond delay="0"/>
                                  </p:stCondLst>
                                  <p:childTnLst>
                                    <p:set>
                                      <p:cBhvr>
                                        <p:cTn id="1742" dur="1" fill="hold">
                                          <p:stCondLst>
                                            <p:cond delay="0"/>
                                          </p:stCondLst>
                                        </p:cTn>
                                        <p:tgtEl>
                                          <p:spTgt spid="167"/>
                                        </p:tgtEl>
                                        <p:attrNameLst>
                                          <p:attrName>style.visibility</p:attrName>
                                        </p:attrNameLst>
                                      </p:cBhvr>
                                      <p:to>
                                        <p:strVal val="visible"/>
                                      </p:to>
                                    </p:set>
                                  </p:childTnLst>
                                </p:cTn>
                              </p:par>
                            </p:childTnLst>
                          </p:cTn>
                        </p:par>
                      </p:childTnLst>
                    </p:cTn>
                  </p:par>
                </p:childTnLst>
              </p:cTn>
              <p:nextCondLst>
                <p:cond evt="onClick" delay="0">
                  <p:tgtEl>
                    <p:spTgt spid="165"/>
                  </p:tgtEl>
                </p:cond>
              </p:nextCondLst>
            </p:seq>
            <p:seq concurrent="1" nextAc="seek">
              <p:cTn id="1743" restart="whenNotActive" fill="hold" evtFilter="cancelBubble" nodeType="interactiveSeq">
                <p:stCondLst>
                  <p:cond evt="onClick" delay="0">
                    <p:tgtEl>
                      <p:spTgt spid="168"/>
                    </p:tgtEl>
                  </p:cond>
                </p:stCondLst>
                <p:endSync evt="end" delay="0">
                  <p:rtn val="all"/>
                </p:endSync>
                <p:childTnLst>
                  <p:par>
                    <p:cTn id="1744" fill="hold">
                      <p:stCondLst>
                        <p:cond delay="0"/>
                      </p:stCondLst>
                      <p:childTnLst>
                        <p:par>
                          <p:cTn id="1745" fill="hold">
                            <p:stCondLst>
                              <p:cond delay="0"/>
                            </p:stCondLst>
                            <p:childTnLst>
                              <p:par>
                                <p:cTn id="1746" presetID="1" presetClass="exit" presetSubtype="0" fill="hold" grpId="1" nodeType="withEffect">
                                  <p:stCondLst>
                                    <p:cond delay="0"/>
                                  </p:stCondLst>
                                  <p:childTnLst>
                                    <p:set>
                                      <p:cBhvr>
                                        <p:cTn id="1747" dur="1" fill="hold">
                                          <p:stCondLst>
                                            <p:cond delay="0"/>
                                          </p:stCondLst>
                                        </p:cTn>
                                        <p:tgtEl>
                                          <p:spTgt spid="168"/>
                                        </p:tgtEl>
                                        <p:attrNameLst>
                                          <p:attrName>style.visibility</p:attrName>
                                        </p:attrNameLst>
                                      </p:cBhvr>
                                      <p:to>
                                        <p:strVal val="hidden"/>
                                      </p:to>
                                    </p:set>
                                  </p:childTnLst>
                                </p:cTn>
                              </p:par>
                              <p:par>
                                <p:cTn id="1748" presetID="1" presetClass="exit" presetSubtype="0" fill="hold" grpId="1" nodeType="withEffect">
                                  <p:stCondLst>
                                    <p:cond delay="0"/>
                                  </p:stCondLst>
                                  <p:childTnLst>
                                    <p:set>
                                      <p:cBhvr>
                                        <p:cTn id="1749" dur="1" fill="hold">
                                          <p:stCondLst>
                                            <p:cond delay="0"/>
                                          </p:stCondLst>
                                        </p:cTn>
                                        <p:tgtEl>
                                          <p:spTgt spid="167"/>
                                        </p:tgtEl>
                                        <p:attrNameLst>
                                          <p:attrName>style.visibility</p:attrName>
                                        </p:attrNameLst>
                                      </p:cBhvr>
                                      <p:to>
                                        <p:strVal val="hidden"/>
                                      </p:to>
                                    </p:set>
                                  </p:childTnLst>
                                </p:cTn>
                              </p:par>
                              <p:par>
                                <p:cTn id="1750" presetID="1" presetClass="entr" presetSubtype="0" fill="hold" grpId="3" nodeType="withEffect">
                                  <p:stCondLst>
                                    <p:cond delay="0"/>
                                  </p:stCondLst>
                                  <p:childTnLst>
                                    <p:set>
                                      <p:cBhvr>
                                        <p:cTn id="1751" dur="1" fill="hold">
                                          <p:stCondLst>
                                            <p:cond delay="0"/>
                                          </p:stCondLst>
                                        </p:cTn>
                                        <p:tgtEl>
                                          <p:spTgt spid="166"/>
                                        </p:tgtEl>
                                        <p:attrNameLst>
                                          <p:attrName>style.visibility</p:attrName>
                                        </p:attrNameLst>
                                      </p:cBhvr>
                                      <p:to>
                                        <p:strVal val="visible"/>
                                      </p:to>
                                    </p:set>
                                  </p:childTnLst>
                                </p:cTn>
                              </p:par>
                              <p:par>
                                <p:cTn id="1752" presetID="1" presetClass="entr" presetSubtype="0" fill="hold" grpId="3" nodeType="withEffect">
                                  <p:stCondLst>
                                    <p:cond delay="0"/>
                                  </p:stCondLst>
                                  <p:childTnLst>
                                    <p:set>
                                      <p:cBhvr>
                                        <p:cTn id="1753" dur="1" fill="hold">
                                          <p:stCondLst>
                                            <p:cond delay="0"/>
                                          </p:stCondLst>
                                        </p:cTn>
                                        <p:tgtEl>
                                          <p:spTgt spid="165"/>
                                        </p:tgtEl>
                                        <p:attrNameLst>
                                          <p:attrName>style.visibility</p:attrName>
                                        </p:attrNameLst>
                                      </p:cBhvr>
                                      <p:to>
                                        <p:strVal val="visible"/>
                                      </p:to>
                                    </p:set>
                                  </p:childTnLst>
                                </p:cTn>
                              </p:par>
                            </p:childTnLst>
                          </p:cTn>
                        </p:par>
                      </p:childTnLst>
                    </p:cTn>
                  </p:par>
                </p:childTnLst>
              </p:cTn>
              <p:nextCondLst>
                <p:cond evt="onClick" delay="0">
                  <p:tgtEl>
                    <p:spTgt spid="168"/>
                  </p:tgtEl>
                </p:cond>
              </p:nextCondLst>
            </p:seq>
            <p:seq concurrent="1" nextAc="seek">
              <p:cTn id="1754" restart="whenNotActive" fill="hold" evtFilter="cancelBubble" nodeType="interactiveSeq">
                <p:stCondLst>
                  <p:cond evt="onClick" delay="0">
                    <p:tgtEl>
                      <p:spTgt spid="167"/>
                    </p:tgtEl>
                  </p:cond>
                </p:stCondLst>
                <p:endSync evt="end" delay="0">
                  <p:rtn val="all"/>
                </p:endSync>
                <p:childTnLst>
                  <p:par>
                    <p:cTn id="1755" fill="hold">
                      <p:stCondLst>
                        <p:cond delay="0"/>
                      </p:stCondLst>
                      <p:childTnLst>
                        <p:par>
                          <p:cTn id="1756" fill="hold">
                            <p:stCondLst>
                              <p:cond delay="0"/>
                            </p:stCondLst>
                            <p:childTnLst>
                              <p:par>
                                <p:cTn id="1757" presetID="1" presetClass="exit" presetSubtype="0" fill="hold" grpId="2" nodeType="withEffect">
                                  <p:stCondLst>
                                    <p:cond delay="0"/>
                                  </p:stCondLst>
                                  <p:childTnLst>
                                    <p:set>
                                      <p:cBhvr>
                                        <p:cTn id="1758" dur="1" fill="hold">
                                          <p:stCondLst>
                                            <p:cond delay="0"/>
                                          </p:stCondLst>
                                        </p:cTn>
                                        <p:tgtEl>
                                          <p:spTgt spid="167"/>
                                        </p:tgtEl>
                                        <p:attrNameLst>
                                          <p:attrName>style.visibility</p:attrName>
                                        </p:attrNameLst>
                                      </p:cBhvr>
                                      <p:to>
                                        <p:strVal val="hidden"/>
                                      </p:to>
                                    </p:set>
                                  </p:childTnLst>
                                </p:cTn>
                              </p:par>
                              <p:par>
                                <p:cTn id="1759" presetID="1" presetClass="exit" presetSubtype="0" fill="hold" grpId="2" nodeType="withEffect">
                                  <p:stCondLst>
                                    <p:cond delay="0"/>
                                  </p:stCondLst>
                                  <p:childTnLst>
                                    <p:set>
                                      <p:cBhvr>
                                        <p:cTn id="1760" dur="1" fill="hold">
                                          <p:stCondLst>
                                            <p:cond delay="0"/>
                                          </p:stCondLst>
                                        </p:cTn>
                                        <p:tgtEl>
                                          <p:spTgt spid="168"/>
                                        </p:tgtEl>
                                        <p:attrNameLst>
                                          <p:attrName>style.visibility</p:attrName>
                                        </p:attrNameLst>
                                      </p:cBhvr>
                                      <p:to>
                                        <p:strVal val="hidden"/>
                                      </p:to>
                                    </p:set>
                                  </p:childTnLst>
                                </p:cTn>
                              </p:par>
                              <p:par>
                                <p:cTn id="1761" presetID="1" presetClass="entr" presetSubtype="0" fill="hold" grpId="0" nodeType="withEffect">
                                  <p:stCondLst>
                                    <p:cond delay="0"/>
                                  </p:stCondLst>
                                  <p:childTnLst>
                                    <p:set>
                                      <p:cBhvr>
                                        <p:cTn id="1762" dur="1" fill="hold">
                                          <p:stCondLst>
                                            <p:cond delay="0"/>
                                          </p:stCondLst>
                                        </p:cTn>
                                        <p:tgtEl>
                                          <p:spTgt spid="169"/>
                                        </p:tgtEl>
                                        <p:attrNameLst>
                                          <p:attrName>style.visibility</p:attrName>
                                        </p:attrNameLst>
                                      </p:cBhvr>
                                      <p:to>
                                        <p:strVal val="visible"/>
                                      </p:to>
                                    </p:set>
                                  </p:childTnLst>
                                </p:cTn>
                              </p:par>
                              <p:par>
                                <p:cTn id="1763" presetID="1" presetClass="entr" presetSubtype="0" fill="hold" grpId="0" nodeType="withEffect">
                                  <p:stCondLst>
                                    <p:cond delay="0"/>
                                  </p:stCondLst>
                                  <p:childTnLst>
                                    <p:set>
                                      <p:cBhvr>
                                        <p:cTn id="1764" dur="1" fill="hold">
                                          <p:stCondLst>
                                            <p:cond delay="0"/>
                                          </p:stCondLst>
                                        </p:cTn>
                                        <p:tgtEl>
                                          <p:spTgt spid="170"/>
                                        </p:tgtEl>
                                        <p:attrNameLst>
                                          <p:attrName>style.visibility</p:attrName>
                                        </p:attrNameLst>
                                      </p:cBhvr>
                                      <p:to>
                                        <p:strVal val="visible"/>
                                      </p:to>
                                    </p:set>
                                  </p:childTnLst>
                                </p:cTn>
                              </p:par>
                            </p:childTnLst>
                          </p:cTn>
                        </p:par>
                      </p:childTnLst>
                    </p:cTn>
                  </p:par>
                </p:childTnLst>
              </p:cTn>
              <p:nextCondLst>
                <p:cond evt="onClick" delay="0">
                  <p:tgtEl>
                    <p:spTgt spid="167"/>
                  </p:tgtEl>
                </p:cond>
              </p:nextCondLst>
            </p:seq>
            <p:seq concurrent="1" nextAc="seek">
              <p:cTn id="1765" restart="whenNotActive" fill="hold" evtFilter="cancelBubble" nodeType="interactiveSeq">
                <p:stCondLst>
                  <p:cond evt="onClick" delay="0">
                    <p:tgtEl>
                      <p:spTgt spid="170"/>
                    </p:tgtEl>
                  </p:cond>
                </p:stCondLst>
                <p:endSync evt="end" delay="0">
                  <p:rtn val="all"/>
                </p:endSync>
                <p:childTnLst>
                  <p:par>
                    <p:cTn id="1766" fill="hold">
                      <p:stCondLst>
                        <p:cond delay="0"/>
                      </p:stCondLst>
                      <p:childTnLst>
                        <p:par>
                          <p:cTn id="1767" fill="hold">
                            <p:stCondLst>
                              <p:cond delay="0"/>
                            </p:stCondLst>
                            <p:childTnLst>
                              <p:par>
                                <p:cTn id="1768" presetID="1" presetClass="exit" presetSubtype="0" fill="hold" grpId="1" nodeType="withEffect">
                                  <p:stCondLst>
                                    <p:cond delay="0"/>
                                  </p:stCondLst>
                                  <p:childTnLst>
                                    <p:set>
                                      <p:cBhvr>
                                        <p:cTn id="1769" dur="1" fill="hold">
                                          <p:stCondLst>
                                            <p:cond delay="0"/>
                                          </p:stCondLst>
                                        </p:cTn>
                                        <p:tgtEl>
                                          <p:spTgt spid="169"/>
                                        </p:tgtEl>
                                        <p:attrNameLst>
                                          <p:attrName>style.visibility</p:attrName>
                                        </p:attrNameLst>
                                      </p:cBhvr>
                                      <p:to>
                                        <p:strVal val="hidden"/>
                                      </p:to>
                                    </p:set>
                                  </p:childTnLst>
                                </p:cTn>
                              </p:par>
                              <p:par>
                                <p:cTn id="1770" presetID="1" presetClass="exit" presetSubtype="0" fill="hold" grpId="1" nodeType="withEffect">
                                  <p:stCondLst>
                                    <p:cond delay="0"/>
                                  </p:stCondLst>
                                  <p:childTnLst>
                                    <p:set>
                                      <p:cBhvr>
                                        <p:cTn id="1771" dur="1" fill="hold">
                                          <p:stCondLst>
                                            <p:cond delay="0"/>
                                          </p:stCondLst>
                                        </p:cTn>
                                        <p:tgtEl>
                                          <p:spTgt spid="170"/>
                                        </p:tgtEl>
                                        <p:attrNameLst>
                                          <p:attrName>style.visibility</p:attrName>
                                        </p:attrNameLst>
                                      </p:cBhvr>
                                      <p:to>
                                        <p:strVal val="hidden"/>
                                      </p:to>
                                    </p:set>
                                  </p:childTnLst>
                                </p:cTn>
                              </p:par>
                              <p:par>
                                <p:cTn id="1772" presetID="1" presetClass="entr" presetSubtype="0" fill="hold" grpId="0" nodeType="withEffect">
                                  <p:stCondLst>
                                    <p:cond delay="0"/>
                                  </p:stCondLst>
                                  <p:childTnLst>
                                    <p:set>
                                      <p:cBhvr>
                                        <p:cTn id="1773" dur="1" fill="hold">
                                          <p:stCondLst>
                                            <p:cond delay="0"/>
                                          </p:stCondLst>
                                        </p:cTn>
                                        <p:tgtEl>
                                          <p:spTgt spid="168"/>
                                        </p:tgtEl>
                                        <p:attrNameLst>
                                          <p:attrName>style.visibility</p:attrName>
                                        </p:attrNameLst>
                                      </p:cBhvr>
                                      <p:to>
                                        <p:strVal val="visible"/>
                                      </p:to>
                                    </p:set>
                                  </p:childTnLst>
                                </p:cTn>
                              </p:par>
                              <p:par>
                                <p:cTn id="1774" presetID="1" presetClass="entr" presetSubtype="0" fill="hold" grpId="0" nodeType="withEffect">
                                  <p:stCondLst>
                                    <p:cond delay="0"/>
                                  </p:stCondLst>
                                  <p:childTnLst>
                                    <p:set>
                                      <p:cBhvr>
                                        <p:cTn id="1775" dur="1" fill="hold">
                                          <p:stCondLst>
                                            <p:cond delay="0"/>
                                          </p:stCondLst>
                                        </p:cTn>
                                        <p:tgtEl>
                                          <p:spTgt spid="167"/>
                                        </p:tgtEl>
                                        <p:attrNameLst>
                                          <p:attrName>style.visibility</p:attrName>
                                        </p:attrNameLst>
                                      </p:cBhvr>
                                      <p:to>
                                        <p:strVal val="visible"/>
                                      </p:to>
                                    </p:set>
                                  </p:childTnLst>
                                </p:cTn>
                              </p:par>
                            </p:childTnLst>
                          </p:cTn>
                        </p:par>
                      </p:childTnLst>
                    </p:cTn>
                  </p:par>
                </p:childTnLst>
              </p:cTn>
              <p:nextCondLst>
                <p:cond evt="onClick" delay="0">
                  <p:tgtEl>
                    <p:spTgt spid="170"/>
                  </p:tgtEl>
                </p:cond>
              </p:nextCondLst>
            </p:seq>
            <p:seq concurrent="1" nextAc="seek">
              <p:cTn id="1776" restart="whenNotActive" fill="hold" evtFilter="cancelBubble" nodeType="interactiveSeq">
                <p:stCondLst>
                  <p:cond evt="onClick" delay="0">
                    <p:tgtEl>
                      <p:spTgt spid="169"/>
                    </p:tgtEl>
                  </p:cond>
                </p:stCondLst>
                <p:endSync evt="end" delay="0">
                  <p:rtn val="all"/>
                </p:endSync>
                <p:childTnLst>
                  <p:par>
                    <p:cTn id="1777" fill="hold">
                      <p:stCondLst>
                        <p:cond delay="0"/>
                      </p:stCondLst>
                      <p:childTnLst>
                        <p:par>
                          <p:cTn id="1778" fill="hold">
                            <p:stCondLst>
                              <p:cond delay="0"/>
                            </p:stCondLst>
                            <p:childTnLst>
                              <p:par>
                                <p:cTn id="1779" presetID="1" presetClass="exit" presetSubtype="0" fill="hold" grpId="2" nodeType="withEffect">
                                  <p:stCondLst>
                                    <p:cond delay="0"/>
                                  </p:stCondLst>
                                  <p:childTnLst>
                                    <p:set>
                                      <p:cBhvr>
                                        <p:cTn id="1780" dur="1" fill="hold">
                                          <p:stCondLst>
                                            <p:cond delay="0"/>
                                          </p:stCondLst>
                                        </p:cTn>
                                        <p:tgtEl>
                                          <p:spTgt spid="169"/>
                                        </p:tgtEl>
                                        <p:attrNameLst>
                                          <p:attrName>style.visibility</p:attrName>
                                        </p:attrNameLst>
                                      </p:cBhvr>
                                      <p:to>
                                        <p:strVal val="hidden"/>
                                      </p:to>
                                    </p:set>
                                  </p:childTnLst>
                                </p:cTn>
                              </p:par>
                              <p:par>
                                <p:cTn id="1781" presetID="1" presetClass="exit" presetSubtype="0" fill="hold" grpId="3" nodeType="withEffect">
                                  <p:stCondLst>
                                    <p:cond delay="0"/>
                                  </p:stCondLst>
                                  <p:childTnLst>
                                    <p:set>
                                      <p:cBhvr>
                                        <p:cTn id="1782" dur="1" fill="hold">
                                          <p:stCondLst>
                                            <p:cond delay="0"/>
                                          </p:stCondLst>
                                        </p:cTn>
                                        <p:tgtEl>
                                          <p:spTgt spid="170"/>
                                        </p:tgtEl>
                                        <p:attrNameLst>
                                          <p:attrName>style.visibility</p:attrName>
                                        </p:attrNameLst>
                                      </p:cBhvr>
                                      <p:to>
                                        <p:strVal val="hidden"/>
                                      </p:to>
                                    </p:set>
                                  </p:childTnLst>
                                </p:cTn>
                              </p:par>
                              <p:par>
                                <p:cTn id="1783" presetID="1" presetClass="entr" presetSubtype="0" fill="hold" grpId="0" nodeType="withEffect">
                                  <p:stCondLst>
                                    <p:cond delay="0"/>
                                  </p:stCondLst>
                                  <p:childTnLst>
                                    <p:set>
                                      <p:cBhvr>
                                        <p:cTn id="1784" dur="1" fill="hold">
                                          <p:stCondLst>
                                            <p:cond delay="0"/>
                                          </p:stCondLst>
                                        </p:cTn>
                                        <p:tgtEl>
                                          <p:spTgt spid="172"/>
                                        </p:tgtEl>
                                        <p:attrNameLst>
                                          <p:attrName>style.visibility</p:attrName>
                                        </p:attrNameLst>
                                      </p:cBhvr>
                                      <p:to>
                                        <p:strVal val="visible"/>
                                      </p:to>
                                    </p:set>
                                  </p:childTnLst>
                                </p:cTn>
                              </p:par>
                              <p:par>
                                <p:cTn id="1785" presetID="1" presetClass="entr" presetSubtype="0" fill="hold" grpId="0" nodeType="withEffect">
                                  <p:stCondLst>
                                    <p:cond delay="0"/>
                                  </p:stCondLst>
                                  <p:childTnLst>
                                    <p:set>
                                      <p:cBhvr>
                                        <p:cTn id="1786" dur="1" fill="hold">
                                          <p:stCondLst>
                                            <p:cond delay="0"/>
                                          </p:stCondLst>
                                        </p:cTn>
                                        <p:tgtEl>
                                          <p:spTgt spid="171"/>
                                        </p:tgtEl>
                                        <p:attrNameLst>
                                          <p:attrName>style.visibility</p:attrName>
                                        </p:attrNameLst>
                                      </p:cBhvr>
                                      <p:to>
                                        <p:strVal val="visible"/>
                                      </p:to>
                                    </p:set>
                                  </p:childTnLst>
                                </p:cTn>
                              </p:par>
                            </p:childTnLst>
                          </p:cTn>
                        </p:par>
                      </p:childTnLst>
                    </p:cTn>
                  </p:par>
                </p:childTnLst>
              </p:cTn>
              <p:nextCondLst>
                <p:cond evt="onClick" delay="0">
                  <p:tgtEl>
                    <p:spTgt spid="169"/>
                  </p:tgtEl>
                </p:cond>
              </p:nextCondLst>
            </p:seq>
            <p:seq concurrent="1" nextAc="seek">
              <p:cTn id="1787" restart="whenNotActive" fill="hold" evtFilter="cancelBubble" nodeType="interactiveSeq">
                <p:stCondLst>
                  <p:cond evt="onClick" delay="0">
                    <p:tgtEl>
                      <p:spTgt spid="172"/>
                    </p:tgtEl>
                  </p:cond>
                </p:stCondLst>
                <p:endSync evt="end" delay="0">
                  <p:rtn val="all"/>
                </p:endSync>
                <p:childTnLst>
                  <p:par>
                    <p:cTn id="1788" fill="hold">
                      <p:stCondLst>
                        <p:cond delay="0"/>
                      </p:stCondLst>
                      <p:childTnLst>
                        <p:par>
                          <p:cTn id="1789" fill="hold">
                            <p:stCondLst>
                              <p:cond delay="0"/>
                            </p:stCondLst>
                            <p:childTnLst>
                              <p:par>
                                <p:cTn id="1790" presetID="1" presetClass="exit" presetSubtype="0" fill="hold" grpId="1" nodeType="withEffect">
                                  <p:stCondLst>
                                    <p:cond delay="0"/>
                                  </p:stCondLst>
                                  <p:childTnLst>
                                    <p:set>
                                      <p:cBhvr>
                                        <p:cTn id="1791" dur="1" fill="hold">
                                          <p:stCondLst>
                                            <p:cond delay="0"/>
                                          </p:stCondLst>
                                        </p:cTn>
                                        <p:tgtEl>
                                          <p:spTgt spid="172"/>
                                        </p:tgtEl>
                                        <p:attrNameLst>
                                          <p:attrName>style.visibility</p:attrName>
                                        </p:attrNameLst>
                                      </p:cBhvr>
                                      <p:to>
                                        <p:strVal val="hidden"/>
                                      </p:to>
                                    </p:set>
                                  </p:childTnLst>
                                </p:cTn>
                              </p:par>
                              <p:par>
                                <p:cTn id="1792" presetID="1" presetClass="exit" presetSubtype="0" fill="hold" grpId="1" nodeType="withEffect">
                                  <p:stCondLst>
                                    <p:cond delay="0"/>
                                  </p:stCondLst>
                                  <p:childTnLst>
                                    <p:set>
                                      <p:cBhvr>
                                        <p:cTn id="1793" dur="1" fill="hold">
                                          <p:stCondLst>
                                            <p:cond delay="0"/>
                                          </p:stCondLst>
                                        </p:cTn>
                                        <p:tgtEl>
                                          <p:spTgt spid="171"/>
                                        </p:tgtEl>
                                        <p:attrNameLst>
                                          <p:attrName>style.visibility</p:attrName>
                                        </p:attrNameLst>
                                      </p:cBhvr>
                                      <p:to>
                                        <p:strVal val="hidden"/>
                                      </p:to>
                                    </p:set>
                                  </p:childTnLst>
                                </p:cTn>
                              </p:par>
                              <p:par>
                                <p:cTn id="1794" presetID="1" presetClass="entr" presetSubtype="0" fill="hold" grpId="3" nodeType="withEffect">
                                  <p:stCondLst>
                                    <p:cond delay="0"/>
                                  </p:stCondLst>
                                  <p:childTnLst>
                                    <p:set>
                                      <p:cBhvr>
                                        <p:cTn id="1795" dur="1" fill="hold">
                                          <p:stCondLst>
                                            <p:cond delay="0"/>
                                          </p:stCondLst>
                                        </p:cTn>
                                        <p:tgtEl>
                                          <p:spTgt spid="169"/>
                                        </p:tgtEl>
                                        <p:attrNameLst>
                                          <p:attrName>style.visibility</p:attrName>
                                        </p:attrNameLst>
                                      </p:cBhvr>
                                      <p:to>
                                        <p:strVal val="visible"/>
                                      </p:to>
                                    </p:set>
                                  </p:childTnLst>
                                </p:cTn>
                              </p:par>
                              <p:par>
                                <p:cTn id="1796" presetID="1" presetClass="entr" presetSubtype="0" fill="hold" grpId="2" nodeType="withEffect">
                                  <p:stCondLst>
                                    <p:cond delay="0"/>
                                  </p:stCondLst>
                                  <p:childTnLst>
                                    <p:set>
                                      <p:cBhvr>
                                        <p:cTn id="1797" dur="1" fill="hold">
                                          <p:stCondLst>
                                            <p:cond delay="0"/>
                                          </p:stCondLst>
                                        </p:cTn>
                                        <p:tgtEl>
                                          <p:spTgt spid="170"/>
                                        </p:tgtEl>
                                        <p:attrNameLst>
                                          <p:attrName>style.visibility</p:attrName>
                                        </p:attrNameLst>
                                      </p:cBhvr>
                                      <p:to>
                                        <p:strVal val="visible"/>
                                      </p:to>
                                    </p:set>
                                  </p:childTnLst>
                                </p:cTn>
                              </p:par>
                            </p:childTnLst>
                          </p:cTn>
                        </p:par>
                      </p:childTnLst>
                    </p:cTn>
                  </p:par>
                </p:childTnLst>
              </p:cTn>
              <p:nextCondLst>
                <p:cond evt="onClick" delay="0">
                  <p:tgtEl>
                    <p:spTgt spid="172"/>
                  </p:tgtEl>
                </p:cond>
              </p:nextCondLst>
            </p:seq>
            <p:seq concurrent="1" nextAc="seek">
              <p:cTn id="1798" restart="whenNotActive" fill="hold" evtFilter="cancelBubble" nodeType="interactiveSeq">
                <p:stCondLst>
                  <p:cond evt="onClick" delay="0">
                    <p:tgtEl>
                      <p:spTgt spid="171"/>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2" nodeType="withEffect">
                                  <p:stCondLst>
                                    <p:cond delay="0"/>
                                  </p:stCondLst>
                                  <p:childTnLst>
                                    <p:set>
                                      <p:cBhvr>
                                        <p:cTn id="1802" dur="1" fill="hold">
                                          <p:stCondLst>
                                            <p:cond delay="0"/>
                                          </p:stCondLst>
                                        </p:cTn>
                                        <p:tgtEl>
                                          <p:spTgt spid="171"/>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172"/>
                                        </p:tgtEl>
                                        <p:attrNameLst>
                                          <p:attrName>style.visibility</p:attrName>
                                        </p:attrNameLst>
                                      </p:cBhvr>
                                      <p:to>
                                        <p:strVal val="hidden"/>
                                      </p:to>
                                    </p:set>
                                  </p:childTnLst>
                                </p:cTn>
                              </p:par>
                              <p:par>
                                <p:cTn id="1805" presetID="1" presetClass="entr" presetSubtype="0" fill="hold" grpId="3" nodeType="withEffect">
                                  <p:stCondLst>
                                    <p:cond delay="0"/>
                                  </p:stCondLst>
                                  <p:childTnLst>
                                    <p:set>
                                      <p:cBhvr>
                                        <p:cTn id="1806" dur="1" fill="hold">
                                          <p:stCondLst>
                                            <p:cond delay="0"/>
                                          </p:stCondLst>
                                        </p:cTn>
                                        <p:tgtEl>
                                          <p:spTgt spid="174"/>
                                        </p:tgtEl>
                                        <p:attrNameLst>
                                          <p:attrName>style.visibility</p:attrName>
                                        </p:attrNameLst>
                                      </p:cBhvr>
                                      <p:to>
                                        <p:strVal val="visible"/>
                                      </p:to>
                                    </p:set>
                                  </p:childTnLst>
                                </p:cTn>
                              </p:par>
                              <p:par>
                                <p:cTn id="1807" presetID="1" presetClass="entr" presetSubtype="0" fill="hold" grpId="3" nodeType="withEffect">
                                  <p:stCondLst>
                                    <p:cond delay="0"/>
                                  </p:stCondLst>
                                  <p:childTnLst>
                                    <p:set>
                                      <p:cBhvr>
                                        <p:cTn id="1808"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1"/>
                  </p:tgtEl>
                </p:cond>
              </p:nextCondLst>
            </p:seq>
            <p:seq concurrent="1" nextAc="seek">
              <p:cTn id="1809" restart="whenNotActive" fill="hold" evtFilter="cancelBubble" nodeType="interactiveSeq">
                <p:stCondLst>
                  <p:cond evt="onClick" delay="0">
                    <p:tgtEl>
                      <p:spTgt spid="174"/>
                    </p:tgtEl>
                  </p:cond>
                </p:stCondLst>
                <p:endSync evt="end" delay="0">
                  <p:rtn val="all"/>
                </p:endSync>
                <p:childTnLst>
                  <p:par>
                    <p:cTn id="1810" fill="hold">
                      <p:stCondLst>
                        <p:cond delay="0"/>
                      </p:stCondLst>
                      <p:childTnLst>
                        <p:par>
                          <p:cTn id="1811" fill="hold">
                            <p:stCondLst>
                              <p:cond delay="0"/>
                            </p:stCondLst>
                            <p:childTnLst>
                              <p:par>
                                <p:cTn id="1812" presetID="1" presetClass="exit" presetSubtype="0" fill="hold" grpId="1" nodeType="withEffect">
                                  <p:stCondLst>
                                    <p:cond delay="0"/>
                                  </p:stCondLst>
                                  <p:childTnLst>
                                    <p:set>
                                      <p:cBhvr>
                                        <p:cTn id="1813" dur="1" fill="hold">
                                          <p:stCondLst>
                                            <p:cond delay="0"/>
                                          </p:stCondLst>
                                        </p:cTn>
                                        <p:tgtEl>
                                          <p:spTgt spid="174"/>
                                        </p:tgtEl>
                                        <p:attrNameLst>
                                          <p:attrName>style.visibility</p:attrName>
                                        </p:attrNameLst>
                                      </p:cBhvr>
                                      <p:to>
                                        <p:strVal val="hidden"/>
                                      </p:to>
                                    </p:set>
                                  </p:childTnLst>
                                </p:cTn>
                              </p:par>
                              <p:par>
                                <p:cTn id="1814" presetID="1" presetClass="exit" presetSubtype="0" fill="hold" grpId="1" nodeType="withEffect">
                                  <p:stCondLst>
                                    <p:cond delay="0"/>
                                  </p:stCondLst>
                                  <p:childTnLst>
                                    <p:set>
                                      <p:cBhvr>
                                        <p:cTn id="1815" dur="1" fill="hold">
                                          <p:stCondLst>
                                            <p:cond delay="0"/>
                                          </p:stCondLst>
                                        </p:cTn>
                                        <p:tgtEl>
                                          <p:spTgt spid="173"/>
                                        </p:tgtEl>
                                        <p:attrNameLst>
                                          <p:attrName>style.visibility</p:attrName>
                                        </p:attrNameLst>
                                      </p:cBhvr>
                                      <p:to>
                                        <p:strVal val="hidden"/>
                                      </p:to>
                                    </p:set>
                                  </p:childTnLst>
                                </p:cTn>
                              </p:par>
                              <p:par>
                                <p:cTn id="1816" presetID="1" presetClass="entr" presetSubtype="0" fill="hold" grpId="3" nodeType="withEffect">
                                  <p:stCondLst>
                                    <p:cond delay="0"/>
                                  </p:stCondLst>
                                  <p:childTnLst>
                                    <p:set>
                                      <p:cBhvr>
                                        <p:cTn id="1817" dur="1" fill="hold">
                                          <p:stCondLst>
                                            <p:cond delay="0"/>
                                          </p:stCondLst>
                                        </p:cTn>
                                        <p:tgtEl>
                                          <p:spTgt spid="172"/>
                                        </p:tgtEl>
                                        <p:attrNameLst>
                                          <p:attrName>style.visibility</p:attrName>
                                        </p:attrNameLst>
                                      </p:cBhvr>
                                      <p:to>
                                        <p:strVal val="visible"/>
                                      </p:to>
                                    </p:set>
                                  </p:childTnLst>
                                </p:cTn>
                              </p:par>
                              <p:par>
                                <p:cTn id="1818" presetID="1" presetClass="entr" presetSubtype="0" fill="hold" grpId="3" nodeType="withEffect">
                                  <p:stCondLst>
                                    <p:cond delay="0"/>
                                  </p:stCondLst>
                                  <p:childTnLst>
                                    <p:set>
                                      <p:cBhvr>
                                        <p:cTn id="1819" dur="1" fill="hold">
                                          <p:stCondLst>
                                            <p:cond delay="0"/>
                                          </p:stCondLst>
                                        </p:cTn>
                                        <p:tgtEl>
                                          <p:spTgt spid="171"/>
                                        </p:tgtEl>
                                        <p:attrNameLst>
                                          <p:attrName>style.visibility</p:attrName>
                                        </p:attrNameLst>
                                      </p:cBhvr>
                                      <p:to>
                                        <p:strVal val="visible"/>
                                      </p:to>
                                    </p:set>
                                  </p:childTnLst>
                                </p:cTn>
                              </p:par>
                            </p:childTnLst>
                          </p:cTn>
                        </p:par>
                      </p:childTnLst>
                    </p:cTn>
                  </p:par>
                </p:childTnLst>
              </p:cTn>
              <p:nextCondLst>
                <p:cond evt="onClick" delay="0">
                  <p:tgtEl>
                    <p:spTgt spid="174"/>
                  </p:tgtEl>
                </p:cond>
              </p:nextCondLst>
            </p:seq>
            <p:seq concurrent="1" nextAc="seek">
              <p:cTn id="1820" restart="whenNotActive" fill="hold" evtFilter="cancelBubble" nodeType="interactiveSeq">
                <p:stCondLst>
                  <p:cond evt="onClick" delay="0">
                    <p:tgtEl>
                      <p:spTgt spid="173"/>
                    </p:tgtEl>
                  </p:cond>
                </p:stCondLst>
                <p:endSync evt="end" delay="0">
                  <p:rtn val="all"/>
                </p:endSync>
                <p:childTnLst>
                  <p:par>
                    <p:cTn id="1821" fill="hold">
                      <p:stCondLst>
                        <p:cond delay="0"/>
                      </p:stCondLst>
                      <p:childTnLst>
                        <p:par>
                          <p:cTn id="1822" fill="hold">
                            <p:stCondLst>
                              <p:cond delay="0"/>
                            </p:stCondLst>
                            <p:childTnLst>
                              <p:par>
                                <p:cTn id="1823" presetID="1" presetClass="exit" presetSubtype="0" fill="hold" grpId="2" nodeType="withEffect">
                                  <p:stCondLst>
                                    <p:cond delay="0"/>
                                  </p:stCondLst>
                                  <p:childTnLst>
                                    <p:set>
                                      <p:cBhvr>
                                        <p:cTn id="1824" dur="1" fill="hold">
                                          <p:stCondLst>
                                            <p:cond delay="0"/>
                                          </p:stCondLst>
                                        </p:cTn>
                                        <p:tgtEl>
                                          <p:spTgt spid="173"/>
                                        </p:tgtEl>
                                        <p:attrNameLst>
                                          <p:attrName>style.visibility</p:attrName>
                                        </p:attrNameLst>
                                      </p:cBhvr>
                                      <p:to>
                                        <p:strVal val="hidden"/>
                                      </p:to>
                                    </p:set>
                                  </p:childTnLst>
                                </p:cTn>
                              </p:par>
                              <p:par>
                                <p:cTn id="1825" presetID="1" presetClass="exit" presetSubtype="0" fill="hold" grpId="2" nodeType="withEffect">
                                  <p:stCondLst>
                                    <p:cond delay="0"/>
                                  </p:stCondLst>
                                  <p:childTnLst>
                                    <p:set>
                                      <p:cBhvr>
                                        <p:cTn id="1826" dur="1" fill="hold">
                                          <p:stCondLst>
                                            <p:cond delay="0"/>
                                          </p:stCondLst>
                                        </p:cTn>
                                        <p:tgtEl>
                                          <p:spTgt spid="174"/>
                                        </p:tgtEl>
                                        <p:attrNameLst>
                                          <p:attrName>style.visibility</p:attrName>
                                        </p:attrNameLst>
                                      </p:cBhvr>
                                      <p:to>
                                        <p:strVal val="hidden"/>
                                      </p:to>
                                    </p:set>
                                  </p:childTnLst>
                                </p:cTn>
                              </p:par>
                              <p:par>
                                <p:cTn id="1827" presetID="1" presetClass="entr" presetSubtype="0" fill="hold" grpId="3" nodeType="withEffect">
                                  <p:stCondLst>
                                    <p:cond delay="0"/>
                                  </p:stCondLst>
                                  <p:childTnLst>
                                    <p:set>
                                      <p:cBhvr>
                                        <p:cTn id="1828" dur="1" fill="hold">
                                          <p:stCondLst>
                                            <p:cond delay="0"/>
                                          </p:stCondLst>
                                        </p:cTn>
                                        <p:tgtEl>
                                          <p:spTgt spid="176"/>
                                        </p:tgtEl>
                                        <p:attrNameLst>
                                          <p:attrName>style.visibility</p:attrName>
                                        </p:attrNameLst>
                                      </p:cBhvr>
                                      <p:to>
                                        <p:strVal val="visible"/>
                                      </p:to>
                                    </p:set>
                                  </p:childTnLst>
                                </p:cTn>
                              </p:par>
                              <p:par>
                                <p:cTn id="1829" presetID="1" presetClass="entr" presetSubtype="0" fill="hold" grpId="3" nodeType="withEffect">
                                  <p:stCondLst>
                                    <p:cond delay="0"/>
                                  </p:stCondLst>
                                  <p:childTnLst>
                                    <p:set>
                                      <p:cBhvr>
                                        <p:cTn id="1830"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3"/>
                  </p:tgtEl>
                </p:cond>
              </p:nextCondLst>
            </p:seq>
            <p:seq concurrent="1" nextAc="seek">
              <p:cTn id="1831" restart="whenNotActive" fill="hold" evtFilter="cancelBubble" nodeType="interactiveSeq">
                <p:stCondLst>
                  <p:cond evt="onClick" delay="0">
                    <p:tgtEl>
                      <p:spTgt spid="176"/>
                    </p:tgtEl>
                  </p:cond>
                </p:stCondLst>
                <p:endSync evt="end" delay="0">
                  <p:rtn val="all"/>
                </p:endSync>
                <p:childTnLst>
                  <p:par>
                    <p:cTn id="1832" fill="hold">
                      <p:stCondLst>
                        <p:cond delay="0"/>
                      </p:stCondLst>
                      <p:childTnLst>
                        <p:par>
                          <p:cTn id="1833" fill="hold">
                            <p:stCondLst>
                              <p:cond delay="0"/>
                            </p:stCondLst>
                            <p:childTnLst>
                              <p:par>
                                <p:cTn id="1834" presetID="1" presetClass="exit" presetSubtype="0" fill="hold" grpId="1" nodeType="withEffect">
                                  <p:stCondLst>
                                    <p:cond delay="0"/>
                                  </p:stCondLst>
                                  <p:childTnLst>
                                    <p:set>
                                      <p:cBhvr>
                                        <p:cTn id="1835" dur="1" fill="hold">
                                          <p:stCondLst>
                                            <p:cond delay="0"/>
                                          </p:stCondLst>
                                        </p:cTn>
                                        <p:tgtEl>
                                          <p:spTgt spid="176"/>
                                        </p:tgtEl>
                                        <p:attrNameLst>
                                          <p:attrName>style.visibility</p:attrName>
                                        </p:attrNameLst>
                                      </p:cBhvr>
                                      <p:to>
                                        <p:strVal val="hidden"/>
                                      </p:to>
                                    </p:set>
                                  </p:childTnLst>
                                </p:cTn>
                              </p:par>
                              <p:par>
                                <p:cTn id="1836" presetID="1" presetClass="exit" presetSubtype="0" fill="hold" grpId="1" nodeType="withEffect">
                                  <p:stCondLst>
                                    <p:cond delay="0"/>
                                  </p:stCondLst>
                                  <p:childTnLst>
                                    <p:set>
                                      <p:cBhvr>
                                        <p:cTn id="1837" dur="1" fill="hold">
                                          <p:stCondLst>
                                            <p:cond delay="0"/>
                                          </p:stCondLst>
                                        </p:cTn>
                                        <p:tgtEl>
                                          <p:spTgt spid="175"/>
                                        </p:tgtEl>
                                        <p:attrNameLst>
                                          <p:attrName>style.visibility</p:attrName>
                                        </p:attrNameLst>
                                      </p:cBhvr>
                                      <p:to>
                                        <p:strVal val="hidden"/>
                                      </p:to>
                                    </p:set>
                                  </p:childTnLst>
                                </p:cTn>
                              </p:par>
                              <p:par>
                                <p:cTn id="1838" presetID="1" presetClass="entr" presetSubtype="0" fill="hold" grpId="0" nodeType="withEffect">
                                  <p:stCondLst>
                                    <p:cond delay="0"/>
                                  </p:stCondLst>
                                  <p:childTnLst>
                                    <p:set>
                                      <p:cBhvr>
                                        <p:cTn id="1839" dur="1" fill="hold">
                                          <p:stCondLst>
                                            <p:cond delay="0"/>
                                          </p:stCondLst>
                                        </p:cTn>
                                        <p:tgtEl>
                                          <p:spTgt spid="174"/>
                                        </p:tgtEl>
                                        <p:attrNameLst>
                                          <p:attrName>style.visibility</p:attrName>
                                        </p:attrNameLst>
                                      </p:cBhvr>
                                      <p:to>
                                        <p:strVal val="visible"/>
                                      </p:to>
                                    </p:set>
                                  </p:childTnLst>
                                </p:cTn>
                              </p:par>
                              <p:par>
                                <p:cTn id="1840" presetID="1" presetClass="entr" presetSubtype="0" fill="hold" grpId="0" nodeType="withEffect">
                                  <p:stCondLst>
                                    <p:cond delay="0"/>
                                  </p:stCondLst>
                                  <p:childTnLst>
                                    <p:set>
                                      <p:cBhvr>
                                        <p:cTn id="1841" dur="1" fill="hold">
                                          <p:stCondLst>
                                            <p:cond delay="0"/>
                                          </p:stCondLst>
                                        </p:cTn>
                                        <p:tgtEl>
                                          <p:spTgt spid="173"/>
                                        </p:tgtEl>
                                        <p:attrNameLst>
                                          <p:attrName>style.visibility</p:attrName>
                                        </p:attrNameLst>
                                      </p:cBhvr>
                                      <p:to>
                                        <p:strVal val="visible"/>
                                      </p:to>
                                    </p:set>
                                  </p:childTnLst>
                                </p:cTn>
                              </p:par>
                            </p:childTnLst>
                          </p:cTn>
                        </p:par>
                      </p:childTnLst>
                    </p:cTn>
                  </p:par>
                </p:childTnLst>
              </p:cTn>
              <p:nextCondLst>
                <p:cond evt="onClick" delay="0">
                  <p:tgtEl>
                    <p:spTgt spid="176"/>
                  </p:tgtEl>
                </p:cond>
              </p:nextCondLst>
            </p:seq>
            <p:seq concurrent="1" nextAc="seek">
              <p:cTn id="1842" restart="whenNotActive" fill="hold" evtFilter="cancelBubble" nodeType="interactiveSeq">
                <p:stCondLst>
                  <p:cond evt="onClick" delay="0">
                    <p:tgtEl>
                      <p:spTgt spid="175"/>
                    </p:tgtEl>
                  </p:cond>
                </p:stCondLst>
                <p:endSync evt="end" delay="0">
                  <p:rtn val="all"/>
                </p:endSync>
                <p:childTnLst>
                  <p:par>
                    <p:cTn id="1843" fill="hold">
                      <p:stCondLst>
                        <p:cond delay="0"/>
                      </p:stCondLst>
                      <p:childTnLst>
                        <p:par>
                          <p:cTn id="1844" fill="hold">
                            <p:stCondLst>
                              <p:cond delay="0"/>
                            </p:stCondLst>
                            <p:childTnLst>
                              <p:par>
                                <p:cTn id="1845" presetID="1" presetClass="exit" presetSubtype="0" fill="hold" grpId="2" nodeType="withEffect">
                                  <p:stCondLst>
                                    <p:cond delay="0"/>
                                  </p:stCondLst>
                                  <p:childTnLst>
                                    <p:set>
                                      <p:cBhvr>
                                        <p:cTn id="1846" dur="1" fill="hold">
                                          <p:stCondLst>
                                            <p:cond delay="0"/>
                                          </p:stCondLst>
                                        </p:cTn>
                                        <p:tgtEl>
                                          <p:spTgt spid="175"/>
                                        </p:tgtEl>
                                        <p:attrNameLst>
                                          <p:attrName>style.visibility</p:attrName>
                                        </p:attrNameLst>
                                      </p:cBhvr>
                                      <p:to>
                                        <p:strVal val="hidden"/>
                                      </p:to>
                                    </p:set>
                                  </p:childTnLst>
                                </p:cTn>
                              </p:par>
                              <p:par>
                                <p:cTn id="1847" presetID="1" presetClass="exit" presetSubtype="0" fill="hold" grpId="2" nodeType="withEffect">
                                  <p:stCondLst>
                                    <p:cond delay="0"/>
                                  </p:stCondLst>
                                  <p:childTnLst>
                                    <p:set>
                                      <p:cBhvr>
                                        <p:cTn id="1848" dur="1" fill="hold">
                                          <p:stCondLst>
                                            <p:cond delay="0"/>
                                          </p:stCondLst>
                                        </p:cTn>
                                        <p:tgtEl>
                                          <p:spTgt spid="176"/>
                                        </p:tgtEl>
                                        <p:attrNameLst>
                                          <p:attrName>style.visibility</p:attrName>
                                        </p:attrNameLst>
                                      </p:cBhvr>
                                      <p:to>
                                        <p:strVal val="hidden"/>
                                      </p:to>
                                    </p:set>
                                  </p:childTnLst>
                                </p:cTn>
                              </p:par>
                              <p:par>
                                <p:cTn id="1849" presetID="1" presetClass="entr" presetSubtype="0" fill="hold" grpId="0" nodeType="withEffect">
                                  <p:stCondLst>
                                    <p:cond delay="0"/>
                                  </p:stCondLst>
                                  <p:childTnLst>
                                    <p:set>
                                      <p:cBhvr>
                                        <p:cTn id="1850" dur="1" fill="hold">
                                          <p:stCondLst>
                                            <p:cond delay="0"/>
                                          </p:stCondLst>
                                        </p:cTn>
                                        <p:tgtEl>
                                          <p:spTgt spid="178"/>
                                        </p:tgtEl>
                                        <p:attrNameLst>
                                          <p:attrName>style.visibility</p:attrName>
                                        </p:attrNameLst>
                                      </p:cBhvr>
                                      <p:to>
                                        <p:strVal val="visible"/>
                                      </p:to>
                                    </p:set>
                                  </p:childTnLst>
                                </p:cTn>
                              </p:par>
                              <p:par>
                                <p:cTn id="1851" presetID="1" presetClass="entr" presetSubtype="0" fill="hold" grpId="0" nodeType="withEffect">
                                  <p:stCondLst>
                                    <p:cond delay="0"/>
                                  </p:stCondLst>
                                  <p:childTnLst>
                                    <p:set>
                                      <p:cBhvr>
                                        <p:cTn id="1852"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75"/>
                  </p:tgtEl>
                </p:cond>
              </p:nextCondLst>
            </p:seq>
            <p:seq concurrent="1" nextAc="seek">
              <p:cTn id="1853" restart="whenNotActive" fill="hold" evtFilter="cancelBubble" nodeType="interactiveSeq">
                <p:stCondLst>
                  <p:cond evt="onClick" delay="0">
                    <p:tgtEl>
                      <p:spTgt spid="178"/>
                    </p:tgtEl>
                  </p:cond>
                </p:stCondLst>
                <p:endSync evt="end" delay="0">
                  <p:rtn val="all"/>
                </p:endSync>
                <p:childTnLst>
                  <p:par>
                    <p:cTn id="1854" fill="hold">
                      <p:stCondLst>
                        <p:cond delay="0"/>
                      </p:stCondLst>
                      <p:childTnLst>
                        <p:par>
                          <p:cTn id="1855" fill="hold">
                            <p:stCondLst>
                              <p:cond delay="0"/>
                            </p:stCondLst>
                            <p:childTnLst>
                              <p:par>
                                <p:cTn id="1856" presetID="1" presetClass="exit" presetSubtype="0" fill="hold" grpId="1" nodeType="withEffect">
                                  <p:stCondLst>
                                    <p:cond delay="0"/>
                                  </p:stCondLst>
                                  <p:childTnLst>
                                    <p:set>
                                      <p:cBhvr>
                                        <p:cTn id="1857" dur="1" fill="hold">
                                          <p:stCondLst>
                                            <p:cond delay="0"/>
                                          </p:stCondLst>
                                        </p:cTn>
                                        <p:tgtEl>
                                          <p:spTgt spid="178"/>
                                        </p:tgtEl>
                                        <p:attrNameLst>
                                          <p:attrName>style.visibility</p:attrName>
                                        </p:attrNameLst>
                                      </p:cBhvr>
                                      <p:to>
                                        <p:strVal val="hidden"/>
                                      </p:to>
                                    </p:set>
                                  </p:childTnLst>
                                </p:cTn>
                              </p:par>
                              <p:par>
                                <p:cTn id="1858" presetID="1" presetClass="exit" presetSubtype="0" fill="hold" grpId="1" nodeType="withEffect">
                                  <p:stCondLst>
                                    <p:cond delay="0"/>
                                  </p:stCondLst>
                                  <p:childTnLst>
                                    <p:set>
                                      <p:cBhvr>
                                        <p:cTn id="1859" dur="1" fill="hold">
                                          <p:stCondLst>
                                            <p:cond delay="0"/>
                                          </p:stCondLst>
                                        </p:cTn>
                                        <p:tgtEl>
                                          <p:spTgt spid="177"/>
                                        </p:tgtEl>
                                        <p:attrNameLst>
                                          <p:attrName>style.visibility</p:attrName>
                                        </p:attrNameLst>
                                      </p:cBhvr>
                                      <p:to>
                                        <p:strVal val="hidden"/>
                                      </p:to>
                                    </p:set>
                                  </p:childTnLst>
                                </p:cTn>
                              </p:par>
                              <p:par>
                                <p:cTn id="1860" presetID="1" presetClass="entr" presetSubtype="0" fill="hold" grpId="0" nodeType="withEffect">
                                  <p:stCondLst>
                                    <p:cond delay="0"/>
                                  </p:stCondLst>
                                  <p:childTnLst>
                                    <p:set>
                                      <p:cBhvr>
                                        <p:cTn id="1861" dur="1" fill="hold">
                                          <p:stCondLst>
                                            <p:cond delay="0"/>
                                          </p:stCondLst>
                                        </p:cTn>
                                        <p:tgtEl>
                                          <p:spTgt spid="176"/>
                                        </p:tgtEl>
                                        <p:attrNameLst>
                                          <p:attrName>style.visibility</p:attrName>
                                        </p:attrNameLst>
                                      </p:cBhvr>
                                      <p:to>
                                        <p:strVal val="visible"/>
                                      </p:to>
                                    </p:set>
                                  </p:childTnLst>
                                </p:cTn>
                              </p:par>
                              <p:par>
                                <p:cTn id="1862" presetID="1" presetClass="entr" presetSubtype="0" fill="hold" grpId="0" nodeType="withEffect">
                                  <p:stCondLst>
                                    <p:cond delay="0"/>
                                  </p:stCondLst>
                                  <p:childTnLst>
                                    <p:set>
                                      <p:cBhvr>
                                        <p:cTn id="1863" dur="1" fill="hold">
                                          <p:stCondLst>
                                            <p:cond delay="0"/>
                                          </p:stCondLst>
                                        </p:cTn>
                                        <p:tgtEl>
                                          <p:spTgt spid="175"/>
                                        </p:tgtEl>
                                        <p:attrNameLst>
                                          <p:attrName>style.visibility</p:attrName>
                                        </p:attrNameLst>
                                      </p:cBhvr>
                                      <p:to>
                                        <p:strVal val="visible"/>
                                      </p:to>
                                    </p:set>
                                  </p:childTnLst>
                                </p:cTn>
                              </p:par>
                            </p:childTnLst>
                          </p:cTn>
                        </p:par>
                      </p:childTnLst>
                    </p:cTn>
                  </p:par>
                </p:childTnLst>
              </p:cTn>
              <p:nextCondLst>
                <p:cond evt="onClick" delay="0">
                  <p:tgtEl>
                    <p:spTgt spid="178"/>
                  </p:tgtEl>
                </p:cond>
              </p:nextCondLst>
            </p:seq>
            <p:seq concurrent="1" nextAc="seek">
              <p:cTn id="1864" restart="whenNotActive" fill="hold" evtFilter="cancelBubble" nodeType="interactiveSeq">
                <p:stCondLst>
                  <p:cond evt="onClick" delay="0">
                    <p:tgtEl>
                      <p:spTgt spid="177"/>
                    </p:tgtEl>
                  </p:cond>
                </p:stCondLst>
                <p:endSync evt="end" delay="0">
                  <p:rtn val="all"/>
                </p:endSync>
                <p:childTnLst>
                  <p:par>
                    <p:cTn id="1865" fill="hold">
                      <p:stCondLst>
                        <p:cond delay="0"/>
                      </p:stCondLst>
                      <p:childTnLst>
                        <p:par>
                          <p:cTn id="1866" fill="hold">
                            <p:stCondLst>
                              <p:cond delay="0"/>
                            </p:stCondLst>
                            <p:childTnLst>
                              <p:par>
                                <p:cTn id="1867" presetID="1" presetClass="exit" presetSubtype="0" fill="hold" grpId="2" nodeType="withEffect">
                                  <p:stCondLst>
                                    <p:cond delay="0"/>
                                  </p:stCondLst>
                                  <p:childTnLst>
                                    <p:set>
                                      <p:cBhvr>
                                        <p:cTn id="1868" dur="1" fill="hold">
                                          <p:stCondLst>
                                            <p:cond delay="0"/>
                                          </p:stCondLst>
                                        </p:cTn>
                                        <p:tgtEl>
                                          <p:spTgt spid="177"/>
                                        </p:tgtEl>
                                        <p:attrNameLst>
                                          <p:attrName>style.visibility</p:attrName>
                                        </p:attrNameLst>
                                      </p:cBhvr>
                                      <p:to>
                                        <p:strVal val="hidden"/>
                                      </p:to>
                                    </p:set>
                                  </p:childTnLst>
                                </p:cTn>
                              </p:par>
                              <p:par>
                                <p:cTn id="1869" presetID="1" presetClass="exit" presetSubtype="0" fill="hold" grpId="2" nodeType="withEffect">
                                  <p:stCondLst>
                                    <p:cond delay="0"/>
                                  </p:stCondLst>
                                  <p:childTnLst>
                                    <p:set>
                                      <p:cBhvr>
                                        <p:cTn id="1870" dur="1" fill="hold">
                                          <p:stCondLst>
                                            <p:cond delay="0"/>
                                          </p:stCondLst>
                                        </p:cTn>
                                        <p:tgtEl>
                                          <p:spTgt spid="178"/>
                                        </p:tgtEl>
                                        <p:attrNameLst>
                                          <p:attrName>style.visibility</p:attrName>
                                        </p:attrNameLst>
                                      </p:cBhvr>
                                      <p:to>
                                        <p:strVal val="hidden"/>
                                      </p:to>
                                    </p:set>
                                  </p:childTnLst>
                                </p:cTn>
                              </p:par>
                              <p:par>
                                <p:cTn id="1871" presetID="1" presetClass="entr" presetSubtype="0" fill="hold" grpId="3" nodeType="withEffect">
                                  <p:stCondLst>
                                    <p:cond delay="0"/>
                                  </p:stCondLst>
                                  <p:childTnLst>
                                    <p:set>
                                      <p:cBhvr>
                                        <p:cTn id="1872" dur="1" fill="hold">
                                          <p:stCondLst>
                                            <p:cond delay="0"/>
                                          </p:stCondLst>
                                        </p:cTn>
                                        <p:tgtEl>
                                          <p:spTgt spid="180"/>
                                        </p:tgtEl>
                                        <p:attrNameLst>
                                          <p:attrName>style.visibility</p:attrName>
                                        </p:attrNameLst>
                                      </p:cBhvr>
                                      <p:to>
                                        <p:strVal val="visible"/>
                                      </p:to>
                                    </p:set>
                                  </p:childTnLst>
                                </p:cTn>
                              </p:par>
                              <p:par>
                                <p:cTn id="1873" presetID="1" presetClass="entr" presetSubtype="0" fill="hold" grpId="3" nodeType="withEffect">
                                  <p:stCondLst>
                                    <p:cond delay="0"/>
                                  </p:stCondLst>
                                  <p:childTnLst>
                                    <p:set>
                                      <p:cBhvr>
                                        <p:cTn id="1874"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77"/>
                  </p:tgtEl>
                </p:cond>
              </p:nextCondLst>
            </p:seq>
            <p:seq concurrent="1" nextAc="seek">
              <p:cTn id="1875" restart="whenNotActive" fill="hold" evtFilter="cancelBubble" nodeType="interactiveSeq">
                <p:stCondLst>
                  <p:cond evt="onClick" delay="0">
                    <p:tgtEl>
                      <p:spTgt spid="180"/>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1" nodeType="withEffect">
                                  <p:stCondLst>
                                    <p:cond delay="0"/>
                                  </p:stCondLst>
                                  <p:childTnLst>
                                    <p:set>
                                      <p:cBhvr>
                                        <p:cTn id="1879" dur="1" fill="hold">
                                          <p:stCondLst>
                                            <p:cond delay="0"/>
                                          </p:stCondLst>
                                        </p:cTn>
                                        <p:tgtEl>
                                          <p:spTgt spid="180"/>
                                        </p:tgtEl>
                                        <p:attrNameLst>
                                          <p:attrName>style.visibility</p:attrName>
                                        </p:attrNameLst>
                                      </p:cBhvr>
                                      <p:to>
                                        <p:strVal val="hidden"/>
                                      </p:to>
                                    </p:set>
                                  </p:childTnLst>
                                </p:cTn>
                              </p:par>
                              <p:par>
                                <p:cTn id="1880" presetID="1" presetClass="exit" presetSubtype="0" fill="hold" grpId="1" nodeType="withEffect">
                                  <p:stCondLst>
                                    <p:cond delay="0"/>
                                  </p:stCondLst>
                                  <p:childTnLst>
                                    <p:set>
                                      <p:cBhvr>
                                        <p:cTn id="1881" dur="1" fill="hold">
                                          <p:stCondLst>
                                            <p:cond delay="0"/>
                                          </p:stCondLst>
                                        </p:cTn>
                                        <p:tgtEl>
                                          <p:spTgt spid="179"/>
                                        </p:tgtEl>
                                        <p:attrNameLst>
                                          <p:attrName>style.visibility</p:attrName>
                                        </p:attrNameLst>
                                      </p:cBhvr>
                                      <p:to>
                                        <p:strVal val="hidden"/>
                                      </p:to>
                                    </p:set>
                                  </p:childTnLst>
                                </p:cTn>
                              </p:par>
                              <p:par>
                                <p:cTn id="1882" presetID="1" presetClass="entr" presetSubtype="0" fill="hold" grpId="3" nodeType="withEffect">
                                  <p:stCondLst>
                                    <p:cond delay="0"/>
                                  </p:stCondLst>
                                  <p:childTnLst>
                                    <p:set>
                                      <p:cBhvr>
                                        <p:cTn id="1883" dur="1" fill="hold">
                                          <p:stCondLst>
                                            <p:cond delay="0"/>
                                          </p:stCondLst>
                                        </p:cTn>
                                        <p:tgtEl>
                                          <p:spTgt spid="178"/>
                                        </p:tgtEl>
                                        <p:attrNameLst>
                                          <p:attrName>style.visibility</p:attrName>
                                        </p:attrNameLst>
                                      </p:cBhvr>
                                      <p:to>
                                        <p:strVal val="visible"/>
                                      </p:to>
                                    </p:set>
                                  </p:childTnLst>
                                </p:cTn>
                              </p:par>
                              <p:par>
                                <p:cTn id="1884" presetID="1" presetClass="entr" presetSubtype="0" fill="hold" grpId="3" nodeType="withEffect">
                                  <p:stCondLst>
                                    <p:cond delay="0"/>
                                  </p:stCondLst>
                                  <p:childTnLst>
                                    <p:set>
                                      <p:cBhvr>
                                        <p:cTn id="1885" dur="1" fill="hold">
                                          <p:stCondLst>
                                            <p:cond delay="0"/>
                                          </p:stCondLst>
                                        </p:cTn>
                                        <p:tgtEl>
                                          <p:spTgt spid="177"/>
                                        </p:tgtEl>
                                        <p:attrNameLst>
                                          <p:attrName>style.visibility</p:attrName>
                                        </p:attrNameLst>
                                      </p:cBhvr>
                                      <p:to>
                                        <p:strVal val="visible"/>
                                      </p:to>
                                    </p:set>
                                  </p:childTnLst>
                                </p:cTn>
                              </p:par>
                            </p:childTnLst>
                          </p:cTn>
                        </p:par>
                      </p:childTnLst>
                    </p:cTn>
                  </p:par>
                </p:childTnLst>
              </p:cTn>
              <p:nextCondLst>
                <p:cond evt="onClick" delay="0">
                  <p:tgtEl>
                    <p:spTgt spid="180"/>
                  </p:tgtEl>
                </p:cond>
              </p:nextCondLst>
            </p:seq>
            <p:seq concurrent="1" nextAc="seek">
              <p:cTn id="1886" restart="whenNotActive" fill="hold" evtFilter="cancelBubble" nodeType="interactiveSeq">
                <p:stCondLst>
                  <p:cond evt="onClick" delay="0">
                    <p:tgtEl>
                      <p:spTgt spid="179"/>
                    </p:tgtEl>
                  </p:cond>
                </p:stCondLst>
                <p:endSync evt="end" delay="0">
                  <p:rtn val="all"/>
                </p:endSync>
                <p:childTnLst>
                  <p:par>
                    <p:cTn id="1887" fill="hold">
                      <p:stCondLst>
                        <p:cond delay="0"/>
                      </p:stCondLst>
                      <p:childTnLst>
                        <p:par>
                          <p:cTn id="1888" fill="hold">
                            <p:stCondLst>
                              <p:cond delay="0"/>
                            </p:stCondLst>
                            <p:childTnLst>
                              <p:par>
                                <p:cTn id="1889" presetID="1" presetClass="exit" presetSubtype="0" fill="hold" grpId="2" nodeType="withEffect">
                                  <p:stCondLst>
                                    <p:cond delay="0"/>
                                  </p:stCondLst>
                                  <p:childTnLst>
                                    <p:set>
                                      <p:cBhvr>
                                        <p:cTn id="1890" dur="1" fill="hold">
                                          <p:stCondLst>
                                            <p:cond delay="0"/>
                                          </p:stCondLst>
                                        </p:cTn>
                                        <p:tgtEl>
                                          <p:spTgt spid="179"/>
                                        </p:tgtEl>
                                        <p:attrNameLst>
                                          <p:attrName>style.visibility</p:attrName>
                                        </p:attrNameLst>
                                      </p:cBhvr>
                                      <p:to>
                                        <p:strVal val="hidden"/>
                                      </p:to>
                                    </p:set>
                                  </p:childTnLst>
                                </p:cTn>
                              </p:par>
                              <p:par>
                                <p:cTn id="1891" presetID="1" presetClass="exit" presetSubtype="0" fill="hold" grpId="2" nodeType="withEffect">
                                  <p:stCondLst>
                                    <p:cond delay="0"/>
                                  </p:stCondLst>
                                  <p:childTnLst>
                                    <p:set>
                                      <p:cBhvr>
                                        <p:cTn id="1892" dur="1" fill="hold">
                                          <p:stCondLst>
                                            <p:cond delay="0"/>
                                          </p:stCondLst>
                                        </p:cTn>
                                        <p:tgtEl>
                                          <p:spTgt spid="180"/>
                                        </p:tgtEl>
                                        <p:attrNameLst>
                                          <p:attrName>style.visibility</p:attrName>
                                        </p:attrNameLst>
                                      </p:cBhvr>
                                      <p:to>
                                        <p:strVal val="hidden"/>
                                      </p:to>
                                    </p:set>
                                  </p:childTnLst>
                                </p:cTn>
                              </p:par>
                              <p:par>
                                <p:cTn id="1893" presetID="1" presetClass="entr" presetSubtype="0" fill="hold" grpId="0" nodeType="withEffect">
                                  <p:stCondLst>
                                    <p:cond delay="0"/>
                                  </p:stCondLst>
                                  <p:childTnLst>
                                    <p:set>
                                      <p:cBhvr>
                                        <p:cTn id="1894" dur="1" fill="hold">
                                          <p:stCondLst>
                                            <p:cond delay="0"/>
                                          </p:stCondLst>
                                        </p:cTn>
                                        <p:tgtEl>
                                          <p:spTgt spid="182"/>
                                        </p:tgtEl>
                                        <p:attrNameLst>
                                          <p:attrName>style.visibility</p:attrName>
                                        </p:attrNameLst>
                                      </p:cBhvr>
                                      <p:to>
                                        <p:strVal val="visible"/>
                                      </p:to>
                                    </p:set>
                                  </p:childTnLst>
                                </p:cTn>
                              </p:par>
                              <p:par>
                                <p:cTn id="1895" presetID="1" presetClass="entr" presetSubtype="0" fill="hold" grpId="0" nodeType="withEffect">
                                  <p:stCondLst>
                                    <p:cond delay="0"/>
                                  </p:stCondLst>
                                  <p:childTnLst>
                                    <p:set>
                                      <p:cBhvr>
                                        <p:cTn id="1896" dur="1" fill="hold">
                                          <p:stCondLst>
                                            <p:cond delay="0"/>
                                          </p:stCondLst>
                                        </p:cTn>
                                        <p:tgtEl>
                                          <p:spTgt spid="181"/>
                                        </p:tgtEl>
                                        <p:attrNameLst>
                                          <p:attrName>style.visibility</p:attrName>
                                        </p:attrNameLst>
                                      </p:cBhvr>
                                      <p:to>
                                        <p:strVal val="visible"/>
                                      </p:to>
                                    </p:set>
                                  </p:childTnLst>
                                </p:cTn>
                              </p:par>
                            </p:childTnLst>
                          </p:cTn>
                        </p:par>
                      </p:childTnLst>
                    </p:cTn>
                  </p:par>
                </p:childTnLst>
              </p:cTn>
              <p:nextCondLst>
                <p:cond evt="onClick" delay="0">
                  <p:tgtEl>
                    <p:spTgt spid="179"/>
                  </p:tgtEl>
                </p:cond>
              </p:nextCondLst>
            </p:seq>
            <p:seq concurrent="1" nextAc="seek">
              <p:cTn id="1897" restart="whenNotActive" fill="hold" evtFilter="cancelBubble" nodeType="interactiveSeq">
                <p:stCondLst>
                  <p:cond evt="onClick" delay="0">
                    <p:tgtEl>
                      <p:spTgt spid="182"/>
                    </p:tgtEl>
                  </p:cond>
                </p:stCondLst>
                <p:endSync evt="end" delay="0">
                  <p:rtn val="all"/>
                </p:endSync>
                <p:childTnLst>
                  <p:par>
                    <p:cTn id="1898" fill="hold">
                      <p:stCondLst>
                        <p:cond delay="0"/>
                      </p:stCondLst>
                      <p:childTnLst>
                        <p:par>
                          <p:cTn id="1899" fill="hold">
                            <p:stCondLst>
                              <p:cond delay="0"/>
                            </p:stCondLst>
                            <p:childTnLst>
                              <p:par>
                                <p:cTn id="1900" presetID="1" presetClass="exit" presetSubtype="0" fill="hold" grpId="1" nodeType="withEffect">
                                  <p:stCondLst>
                                    <p:cond delay="0"/>
                                  </p:stCondLst>
                                  <p:childTnLst>
                                    <p:set>
                                      <p:cBhvr>
                                        <p:cTn id="1901" dur="1" fill="hold">
                                          <p:stCondLst>
                                            <p:cond delay="0"/>
                                          </p:stCondLst>
                                        </p:cTn>
                                        <p:tgtEl>
                                          <p:spTgt spid="182"/>
                                        </p:tgtEl>
                                        <p:attrNameLst>
                                          <p:attrName>style.visibility</p:attrName>
                                        </p:attrNameLst>
                                      </p:cBhvr>
                                      <p:to>
                                        <p:strVal val="hidden"/>
                                      </p:to>
                                    </p:set>
                                  </p:childTnLst>
                                </p:cTn>
                              </p:par>
                              <p:par>
                                <p:cTn id="1902" presetID="1" presetClass="exit" presetSubtype="0" fill="hold" grpId="1" nodeType="withEffect">
                                  <p:stCondLst>
                                    <p:cond delay="0"/>
                                  </p:stCondLst>
                                  <p:childTnLst>
                                    <p:set>
                                      <p:cBhvr>
                                        <p:cTn id="1903" dur="1" fill="hold">
                                          <p:stCondLst>
                                            <p:cond delay="0"/>
                                          </p:stCondLst>
                                        </p:cTn>
                                        <p:tgtEl>
                                          <p:spTgt spid="181"/>
                                        </p:tgtEl>
                                        <p:attrNameLst>
                                          <p:attrName>style.visibility</p:attrName>
                                        </p:attrNameLst>
                                      </p:cBhvr>
                                      <p:to>
                                        <p:strVal val="hidden"/>
                                      </p:to>
                                    </p:set>
                                  </p:childTnLst>
                                </p:cTn>
                              </p:par>
                              <p:par>
                                <p:cTn id="1904" presetID="1" presetClass="entr" presetSubtype="0" fill="hold" grpId="0" nodeType="withEffect">
                                  <p:stCondLst>
                                    <p:cond delay="0"/>
                                  </p:stCondLst>
                                  <p:childTnLst>
                                    <p:set>
                                      <p:cBhvr>
                                        <p:cTn id="1905" dur="1" fill="hold">
                                          <p:stCondLst>
                                            <p:cond delay="0"/>
                                          </p:stCondLst>
                                        </p:cTn>
                                        <p:tgtEl>
                                          <p:spTgt spid="180"/>
                                        </p:tgtEl>
                                        <p:attrNameLst>
                                          <p:attrName>style.visibility</p:attrName>
                                        </p:attrNameLst>
                                      </p:cBhvr>
                                      <p:to>
                                        <p:strVal val="visible"/>
                                      </p:to>
                                    </p:set>
                                  </p:childTnLst>
                                </p:cTn>
                              </p:par>
                              <p:par>
                                <p:cTn id="1906" presetID="1" presetClass="entr" presetSubtype="0" fill="hold" grpId="0" nodeType="withEffect">
                                  <p:stCondLst>
                                    <p:cond delay="0"/>
                                  </p:stCondLst>
                                  <p:childTnLst>
                                    <p:set>
                                      <p:cBhvr>
                                        <p:cTn id="1907" dur="1" fill="hold">
                                          <p:stCondLst>
                                            <p:cond delay="0"/>
                                          </p:stCondLst>
                                        </p:cTn>
                                        <p:tgtEl>
                                          <p:spTgt spid="179"/>
                                        </p:tgtEl>
                                        <p:attrNameLst>
                                          <p:attrName>style.visibility</p:attrName>
                                        </p:attrNameLst>
                                      </p:cBhvr>
                                      <p:to>
                                        <p:strVal val="visible"/>
                                      </p:to>
                                    </p:set>
                                  </p:childTnLst>
                                </p:cTn>
                              </p:par>
                            </p:childTnLst>
                          </p:cTn>
                        </p:par>
                      </p:childTnLst>
                    </p:cTn>
                  </p:par>
                </p:childTnLst>
              </p:cTn>
              <p:nextCondLst>
                <p:cond evt="onClick" delay="0">
                  <p:tgtEl>
                    <p:spTgt spid="182"/>
                  </p:tgtEl>
                </p:cond>
              </p:nextCondLst>
            </p:seq>
            <p:seq concurrent="1" nextAc="seek">
              <p:cTn id="1908" restart="whenNotActive" fill="hold" evtFilter="cancelBubble" nodeType="interactiveSeq">
                <p:stCondLst>
                  <p:cond evt="onClick" delay="0">
                    <p:tgtEl>
                      <p:spTgt spid="181"/>
                    </p:tgtEl>
                  </p:cond>
                </p:stCondLst>
                <p:endSync evt="end" delay="0">
                  <p:rtn val="all"/>
                </p:endSync>
                <p:childTnLst>
                  <p:par>
                    <p:cTn id="1909" fill="hold">
                      <p:stCondLst>
                        <p:cond delay="0"/>
                      </p:stCondLst>
                      <p:childTnLst>
                        <p:par>
                          <p:cTn id="1910" fill="hold">
                            <p:stCondLst>
                              <p:cond delay="0"/>
                            </p:stCondLst>
                            <p:childTnLst>
                              <p:par>
                                <p:cTn id="1911" presetID="1" presetClass="exit" presetSubtype="0" fill="hold" grpId="2" nodeType="withEffect">
                                  <p:stCondLst>
                                    <p:cond delay="0"/>
                                  </p:stCondLst>
                                  <p:childTnLst>
                                    <p:set>
                                      <p:cBhvr>
                                        <p:cTn id="1912" dur="1" fill="hold">
                                          <p:stCondLst>
                                            <p:cond delay="0"/>
                                          </p:stCondLst>
                                        </p:cTn>
                                        <p:tgtEl>
                                          <p:spTgt spid="181"/>
                                        </p:tgtEl>
                                        <p:attrNameLst>
                                          <p:attrName>style.visibility</p:attrName>
                                        </p:attrNameLst>
                                      </p:cBhvr>
                                      <p:to>
                                        <p:strVal val="hidden"/>
                                      </p:to>
                                    </p:set>
                                  </p:childTnLst>
                                </p:cTn>
                              </p:par>
                              <p:par>
                                <p:cTn id="1913" presetID="1" presetClass="exit" presetSubtype="0" fill="hold" grpId="2" nodeType="withEffect">
                                  <p:stCondLst>
                                    <p:cond delay="0"/>
                                  </p:stCondLst>
                                  <p:childTnLst>
                                    <p:set>
                                      <p:cBhvr>
                                        <p:cTn id="1914" dur="1" fill="hold">
                                          <p:stCondLst>
                                            <p:cond delay="0"/>
                                          </p:stCondLst>
                                        </p:cTn>
                                        <p:tgtEl>
                                          <p:spTgt spid="182"/>
                                        </p:tgtEl>
                                        <p:attrNameLst>
                                          <p:attrName>style.visibility</p:attrName>
                                        </p:attrNameLst>
                                      </p:cBhvr>
                                      <p:to>
                                        <p:strVal val="hidden"/>
                                      </p:to>
                                    </p:set>
                                  </p:childTnLst>
                                </p:cTn>
                              </p:par>
                              <p:par>
                                <p:cTn id="1915" presetID="1" presetClass="entr" presetSubtype="0" fill="hold" grpId="3" nodeType="withEffect">
                                  <p:stCondLst>
                                    <p:cond delay="0"/>
                                  </p:stCondLst>
                                  <p:childTnLst>
                                    <p:set>
                                      <p:cBhvr>
                                        <p:cTn id="1916" dur="1" fill="hold">
                                          <p:stCondLst>
                                            <p:cond delay="0"/>
                                          </p:stCondLst>
                                        </p:cTn>
                                        <p:tgtEl>
                                          <p:spTgt spid="184"/>
                                        </p:tgtEl>
                                        <p:attrNameLst>
                                          <p:attrName>style.visibility</p:attrName>
                                        </p:attrNameLst>
                                      </p:cBhvr>
                                      <p:to>
                                        <p:strVal val="visible"/>
                                      </p:to>
                                    </p:set>
                                  </p:childTnLst>
                                </p:cTn>
                              </p:par>
                              <p:par>
                                <p:cTn id="1917" presetID="1" presetClass="entr" presetSubtype="0" fill="hold" grpId="3" nodeType="withEffect">
                                  <p:stCondLst>
                                    <p:cond delay="0"/>
                                  </p:stCondLst>
                                  <p:childTnLst>
                                    <p:set>
                                      <p:cBhvr>
                                        <p:cTn id="1918"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1"/>
                  </p:tgtEl>
                </p:cond>
              </p:nextCondLst>
            </p:seq>
            <p:seq concurrent="1" nextAc="seek">
              <p:cTn id="1919" restart="whenNotActive" fill="hold" evtFilter="cancelBubble" nodeType="interactiveSeq">
                <p:stCondLst>
                  <p:cond evt="onClick" delay="0">
                    <p:tgtEl>
                      <p:spTgt spid="184"/>
                    </p:tgtEl>
                  </p:cond>
                </p:stCondLst>
                <p:endSync evt="end" delay="0">
                  <p:rtn val="all"/>
                </p:endSync>
                <p:childTnLst>
                  <p:par>
                    <p:cTn id="1920" fill="hold">
                      <p:stCondLst>
                        <p:cond delay="0"/>
                      </p:stCondLst>
                      <p:childTnLst>
                        <p:par>
                          <p:cTn id="1921" fill="hold">
                            <p:stCondLst>
                              <p:cond delay="0"/>
                            </p:stCondLst>
                            <p:childTnLst>
                              <p:par>
                                <p:cTn id="1922" presetID="1" presetClass="exit" presetSubtype="0" fill="hold" grpId="1" nodeType="withEffect">
                                  <p:stCondLst>
                                    <p:cond delay="0"/>
                                  </p:stCondLst>
                                  <p:childTnLst>
                                    <p:set>
                                      <p:cBhvr>
                                        <p:cTn id="1923" dur="1" fill="hold">
                                          <p:stCondLst>
                                            <p:cond delay="0"/>
                                          </p:stCondLst>
                                        </p:cTn>
                                        <p:tgtEl>
                                          <p:spTgt spid="184"/>
                                        </p:tgtEl>
                                        <p:attrNameLst>
                                          <p:attrName>style.visibility</p:attrName>
                                        </p:attrNameLst>
                                      </p:cBhvr>
                                      <p:to>
                                        <p:strVal val="hidden"/>
                                      </p:to>
                                    </p:set>
                                  </p:childTnLst>
                                </p:cTn>
                              </p:par>
                              <p:par>
                                <p:cTn id="1924" presetID="1" presetClass="exit" presetSubtype="0" fill="hold" grpId="1" nodeType="withEffect">
                                  <p:stCondLst>
                                    <p:cond delay="0"/>
                                  </p:stCondLst>
                                  <p:childTnLst>
                                    <p:set>
                                      <p:cBhvr>
                                        <p:cTn id="1925" dur="1" fill="hold">
                                          <p:stCondLst>
                                            <p:cond delay="0"/>
                                          </p:stCondLst>
                                        </p:cTn>
                                        <p:tgtEl>
                                          <p:spTgt spid="183"/>
                                        </p:tgtEl>
                                        <p:attrNameLst>
                                          <p:attrName>style.visibility</p:attrName>
                                        </p:attrNameLst>
                                      </p:cBhvr>
                                      <p:to>
                                        <p:strVal val="hidden"/>
                                      </p:to>
                                    </p:set>
                                  </p:childTnLst>
                                </p:cTn>
                              </p:par>
                              <p:par>
                                <p:cTn id="1926" presetID="1" presetClass="entr" presetSubtype="0" fill="hold" grpId="3" nodeType="withEffect">
                                  <p:stCondLst>
                                    <p:cond delay="0"/>
                                  </p:stCondLst>
                                  <p:childTnLst>
                                    <p:set>
                                      <p:cBhvr>
                                        <p:cTn id="1927" dur="1" fill="hold">
                                          <p:stCondLst>
                                            <p:cond delay="0"/>
                                          </p:stCondLst>
                                        </p:cTn>
                                        <p:tgtEl>
                                          <p:spTgt spid="182"/>
                                        </p:tgtEl>
                                        <p:attrNameLst>
                                          <p:attrName>style.visibility</p:attrName>
                                        </p:attrNameLst>
                                      </p:cBhvr>
                                      <p:to>
                                        <p:strVal val="visible"/>
                                      </p:to>
                                    </p:set>
                                  </p:childTnLst>
                                </p:cTn>
                              </p:par>
                              <p:par>
                                <p:cTn id="1928" presetID="1" presetClass="entr" presetSubtype="0" fill="hold" grpId="3" nodeType="withEffect">
                                  <p:stCondLst>
                                    <p:cond delay="0"/>
                                  </p:stCondLst>
                                  <p:childTnLst>
                                    <p:set>
                                      <p:cBhvr>
                                        <p:cTn id="1929" dur="1" fill="hold">
                                          <p:stCondLst>
                                            <p:cond delay="0"/>
                                          </p:stCondLst>
                                        </p:cTn>
                                        <p:tgtEl>
                                          <p:spTgt spid="181"/>
                                        </p:tgtEl>
                                        <p:attrNameLst>
                                          <p:attrName>style.visibility</p:attrName>
                                        </p:attrNameLst>
                                      </p:cBhvr>
                                      <p:to>
                                        <p:strVal val="visible"/>
                                      </p:to>
                                    </p:set>
                                  </p:childTnLst>
                                </p:cTn>
                              </p:par>
                            </p:childTnLst>
                          </p:cTn>
                        </p:par>
                      </p:childTnLst>
                    </p:cTn>
                  </p:par>
                </p:childTnLst>
              </p:cTn>
              <p:nextCondLst>
                <p:cond evt="onClick" delay="0">
                  <p:tgtEl>
                    <p:spTgt spid="184"/>
                  </p:tgtEl>
                </p:cond>
              </p:nextCondLst>
            </p:seq>
            <p:seq concurrent="1" nextAc="seek">
              <p:cTn id="1930" restart="whenNotActive" fill="hold" evtFilter="cancelBubble" nodeType="interactiveSeq">
                <p:stCondLst>
                  <p:cond evt="onClick" delay="0">
                    <p:tgtEl>
                      <p:spTgt spid="183"/>
                    </p:tgtEl>
                  </p:cond>
                </p:stCondLst>
                <p:endSync evt="end" delay="0">
                  <p:rtn val="all"/>
                </p:endSync>
                <p:childTnLst>
                  <p:par>
                    <p:cTn id="1931" fill="hold">
                      <p:stCondLst>
                        <p:cond delay="0"/>
                      </p:stCondLst>
                      <p:childTnLst>
                        <p:par>
                          <p:cTn id="1932" fill="hold">
                            <p:stCondLst>
                              <p:cond delay="0"/>
                            </p:stCondLst>
                            <p:childTnLst>
                              <p:par>
                                <p:cTn id="1933" presetID="1" presetClass="exit" presetSubtype="0" fill="hold" grpId="2" nodeType="withEffect">
                                  <p:stCondLst>
                                    <p:cond delay="0"/>
                                  </p:stCondLst>
                                  <p:childTnLst>
                                    <p:set>
                                      <p:cBhvr>
                                        <p:cTn id="1934" dur="1" fill="hold">
                                          <p:stCondLst>
                                            <p:cond delay="0"/>
                                          </p:stCondLst>
                                        </p:cTn>
                                        <p:tgtEl>
                                          <p:spTgt spid="183"/>
                                        </p:tgtEl>
                                        <p:attrNameLst>
                                          <p:attrName>style.visibility</p:attrName>
                                        </p:attrNameLst>
                                      </p:cBhvr>
                                      <p:to>
                                        <p:strVal val="hidden"/>
                                      </p:to>
                                    </p:set>
                                  </p:childTnLst>
                                </p:cTn>
                              </p:par>
                              <p:par>
                                <p:cTn id="1935" presetID="1" presetClass="exit" presetSubtype="0" fill="hold" grpId="2" nodeType="withEffect">
                                  <p:stCondLst>
                                    <p:cond delay="0"/>
                                  </p:stCondLst>
                                  <p:childTnLst>
                                    <p:set>
                                      <p:cBhvr>
                                        <p:cTn id="1936" dur="1" fill="hold">
                                          <p:stCondLst>
                                            <p:cond delay="0"/>
                                          </p:stCondLst>
                                        </p:cTn>
                                        <p:tgtEl>
                                          <p:spTgt spid="184"/>
                                        </p:tgtEl>
                                        <p:attrNameLst>
                                          <p:attrName>style.visibility</p:attrName>
                                        </p:attrNameLst>
                                      </p:cBhvr>
                                      <p:to>
                                        <p:strVal val="hidden"/>
                                      </p:to>
                                    </p:set>
                                  </p:childTnLst>
                                </p:cTn>
                              </p:par>
                              <p:par>
                                <p:cTn id="1937" presetID="1" presetClass="entr" presetSubtype="0" fill="hold" grpId="0" nodeType="withEffect">
                                  <p:stCondLst>
                                    <p:cond delay="0"/>
                                  </p:stCondLst>
                                  <p:childTnLst>
                                    <p:set>
                                      <p:cBhvr>
                                        <p:cTn id="1938" dur="1" fill="hold">
                                          <p:stCondLst>
                                            <p:cond delay="0"/>
                                          </p:stCondLst>
                                        </p:cTn>
                                        <p:tgtEl>
                                          <p:spTgt spid="186"/>
                                        </p:tgtEl>
                                        <p:attrNameLst>
                                          <p:attrName>style.visibility</p:attrName>
                                        </p:attrNameLst>
                                      </p:cBhvr>
                                      <p:to>
                                        <p:strVal val="visible"/>
                                      </p:to>
                                    </p:set>
                                  </p:childTnLst>
                                </p:cTn>
                              </p:par>
                              <p:par>
                                <p:cTn id="1939" presetID="1" presetClass="entr" presetSubtype="0" fill="hold" grpId="0" nodeType="withEffect">
                                  <p:stCondLst>
                                    <p:cond delay="0"/>
                                  </p:stCondLst>
                                  <p:childTnLst>
                                    <p:set>
                                      <p:cBhvr>
                                        <p:cTn id="1940"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83"/>
                  </p:tgtEl>
                </p:cond>
              </p:nextCondLst>
            </p:seq>
            <p:seq concurrent="1" nextAc="seek">
              <p:cTn id="1941" restart="whenNotActive" fill="hold" evtFilter="cancelBubble" nodeType="interactiveSeq">
                <p:stCondLst>
                  <p:cond evt="onClick" delay="0">
                    <p:tgtEl>
                      <p:spTgt spid="186"/>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186"/>
                                        </p:tgtEl>
                                        <p:attrNameLst>
                                          <p:attrName>style.visibility</p:attrName>
                                        </p:attrNameLst>
                                      </p:cBhvr>
                                      <p:to>
                                        <p:strVal val="hidden"/>
                                      </p:to>
                                    </p:set>
                                  </p:childTnLst>
                                </p:cTn>
                              </p:par>
                              <p:par>
                                <p:cTn id="1946" presetID="1" presetClass="exit" presetSubtype="0" fill="hold" grpId="1" nodeType="withEffect">
                                  <p:stCondLst>
                                    <p:cond delay="0"/>
                                  </p:stCondLst>
                                  <p:childTnLst>
                                    <p:set>
                                      <p:cBhvr>
                                        <p:cTn id="1947" dur="1" fill="hold">
                                          <p:stCondLst>
                                            <p:cond delay="0"/>
                                          </p:stCondLst>
                                        </p:cTn>
                                        <p:tgtEl>
                                          <p:spTgt spid="185"/>
                                        </p:tgtEl>
                                        <p:attrNameLst>
                                          <p:attrName>style.visibility</p:attrName>
                                        </p:attrNameLst>
                                      </p:cBhvr>
                                      <p:to>
                                        <p:strVal val="hidden"/>
                                      </p:to>
                                    </p:set>
                                  </p:childTnLst>
                                </p:cTn>
                              </p:par>
                              <p:par>
                                <p:cTn id="1948" presetID="1" presetClass="entr" presetSubtype="0" fill="hold" grpId="0" nodeType="withEffect">
                                  <p:stCondLst>
                                    <p:cond delay="0"/>
                                  </p:stCondLst>
                                  <p:childTnLst>
                                    <p:set>
                                      <p:cBhvr>
                                        <p:cTn id="1949" dur="1" fill="hold">
                                          <p:stCondLst>
                                            <p:cond delay="0"/>
                                          </p:stCondLst>
                                        </p:cTn>
                                        <p:tgtEl>
                                          <p:spTgt spid="184"/>
                                        </p:tgtEl>
                                        <p:attrNameLst>
                                          <p:attrName>style.visibility</p:attrName>
                                        </p:attrNameLst>
                                      </p:cBhvr>
                                      <p:to>
                                        <p:strVal val="visible"/>
                                      </p:to>
                                    </p:set>
                                  </p:childTnLst>
                                </p:cTn>
                              </p:par>
                              <p:par>
                                <p:cTn id="1950" presetID="1" presetClass="entr" presetSubtype="0" fill="hold" grpId="0" nodeType="withEffect">
                                  <p:stCondLst>
                                    <p:cond delay="0"/>
                                  </p:stCondLst>
                                  <p:childTnLst>
                                    <p:set>
                                      <p:cBhvr>
                                        <p:cTn id="1951" dur="1" fill="hold">
                                          <p:stCondLst>
                                            <p:cond delay="0"/>
                                          </p:stCondLst>
                                        </p:cTn>
                                        <p:tgtEl>
                                          <p:spTgt spid="183"/>
                                        </p:tgtEl>
                                        <p:attrNameLst>
                                          <p:attrName>style.visibility</p:attrName>
                                        </p:attrNameLst>
                                      </p:cBhvr>
                                      <p:to>
                                        <p:strVal val="visible"/>
                                      </p:to>
                                    </p:set>
                                  </p:childTnLst>
                                </p:cTn>
                              </p:par>
                            </p:childTnLst>
                          </p:cTn>
                        </p:par>
                      </p:childTnLst>
                    </p:cTn>
                  </p:par>
                </p:childTnLst>
              </p:cTn>
              <p:nextCondLst>
                <p:cond evt="onClick" delay="0">
                  <p:tgtEl>
                    <p:spTgt spid="186"/>
                  </p:tgtEl>
                </p:cond>
              </p:nextCondLst>
            </p:seq>
            <p:seq concurrent="1" nextAc="seek">
              <p:cTn id="1952" restart="whenNotActive" fill="hold" evtFilter="cancelBubble" nodeType="interactiveSeq">
                <p:stCondLst>
                  <p:cond evt="onClick" delay="0">
                    <p:tgtEl>
                      <p:spTgt spid="185"/>
                    </p:tgtEl>
                  </p:cond>
                </p:stCondLst>
                <p:endSync evt="end" delay="0">
                  <p:rtn val="all"/>
                </p:endSync>
                <p:childTnLst>
                  <p:par>
                    <p:cTn id="1953" fill="hold">
                      <p:stCondLst>
                        <p:cond delay="0"/>
                      </p:stCondLst>
                      <p:childTnLst>
                        <p:par>
                          <p:cTn id="1954" fill="hold">
                            <p:stCondLst>
                              <p:cond delay="0"/>
                            </p:stCondLst>
                            <p:childTnLst>
                              <p:par>
                                <p:cTn id="1955" presetID="1" presetClass="exit" presetSubtype="0" fill="hold" grpId="2" nodeType="withEffect">
                                  <p:stCondLst>
                                    <p:cond delay="0"/>
                                  </p:stCondLst>
                                  <p:childTnLst>
                                    <p:set>
                                      <p:cBhvr>
                                        <p:cTn id="1956" dur="1" fill="hold">
                                          <p:stCondLst>
                                            <p:cond delay="0"/>
                                          </p:stCondLst>
                                        </p:cTn>
                                        <p:tgtEl>
                                          <p:spTgt spid="185"/>
                                        </p:tgtEl>
                                        <p:attrNameLst>
                                          <p:attrName>style.visibility</p:attrName>
                                        </p:attrNameLst>
                                      </p:cBhvr>
                                      <p:to>
                                        <p:strVal val="hidden"/>
                                      </p:to>
                                    </p:set>
                                  </p:childTnLst>
                                </p:cTn>
                              </p:par>
                              <p:par>
                                <p:cTn id="1957" presetID="1" presetClass="exit" presetSubtype="0" fill="hold" grpId="2" nodeType="withEffect">
                                  <p:stCondLst>
                                    <p:cond delay="0"/>
                                  </p:stCondLst>
                                  <p:childTnLst>
                                    <p:set>
                                      <p:cBhvr>
                                        <p:cTn id="1958" dur="1" fill="hold">
                                          <p:stCondLst>
                                            <p:cond delay="0"/>
                                          </p:stCondLst>
                                        </p:cTn>
                                        <p:tgtEl>
                                          <p:spTgt spid="186"/>
                                        </p:tgtEl>
                                        <p:attrNameLst>
                                          <p:attrName>style.visibility</p:attrName>
                                        </p:attrNameLst>
                                      </p:cBhvr>
                                      <p:to>
                                        <p:strVal val="hidden"/>
                                      </p:to>
                                    </p:set>
                                  </p:childTnLst>
                                </p:cTn>
                              </p:par>
                              <p:par>
                                <p:cTn id="1959" presetID="1" presetClass="entr" presetSubtype="0" fill="hold" grpId="3" nodeType="withEffect">
                                  <p:stCondLst>
                                    <p:cond delay="0"/>
                                  </p:stCondLst>
                                  <p:childTnLst>
                                    <p:set>
                                      <p:cBhvr>
                                        <p:cTn id="1960" dur="1" fill="hold">
                                          <p:stCondLst>
                                            <p:cond delay="0"/>
                                          </p:stCondLst>
                                        </p:cTn>
                                        <p:tgtEl>
                                          <p:spTgt spid="188"/>
                                        </p:tgtEl>
                                        <p:attrNameLst>
                                          <p:attrName>style.visibility</p:attrName>
                                        </p:attrNameLst>
                                      </p:cBhvr>
                                      <p:to>
                                        <p:strVal val="visible"/>
                                      </p:to>
                                    </p:set>
                                  </p:childTnLst>
                                </p:cTn>
                              </p:par>
                              <p:par>
                                <p:cTn id="1961" presetID="1" presetClass="entr" presetSubtype="0" fill="hold" grpId="3" nodeType="withEffect">
                                  <p:stCondLst>
                                    <p:cond delay="0"/>
                                  </p:stCondLst>
                                  <p:childTnLst>
                                    <p:set>
                                      <p:cBhvr>
                                        <p:cTn id="1962" dur="1" fill="hold">
                                          <p:stCondLst>
                                            <p:cond delay="0"/>
                                          </p:stCondLst>
                                        </p:cTn>
                                        <p:tgtEl>
                                          <p:spTgt spid="187"/>
                                        </p:tgtEl>
                                        <p:attrNameLst>
                                          <p:attrName>style.visibility</p:attrName>
                                        </p:attrNameLst>
                                      </p:cBhvr>
                                      <p:to>
                                        <p:strVal val="visible"/>
                                      </p:to>
                                    </p:set>
                                  </p:childTnLst>
                                </p:cTn>
                              </p:par>
                            </p:childTnLst>
                          </p:cTn>
                        </p:par>
                      </p:childTnLst>
                    </p:cTn>
                  </p:par>
                </p:childTnLst>
              </p:cTn>
              <p:nextCondLst>
                <p:cond evt="onClick" delay="0">
                  <p:tgtEl>
                    <p:spTgt spid="185"/>
                  </p:tgtEl>
                </p:cond>
              </p:nextCondLst>
            </p:seq>
            <p:seq concurrent="1" nextAc="seek">
              <p:cTn id="1963" restart="whenNotActive" fill="hold" evtFilter="cancelBubble" nodeType="interactiveSeq">
                <p:stCondLst>
                  <p:cond evt="onClick" delay="0">
                    <p:tgtEl>
                      <p:spTgt spid="188"/>
                    </p:tgtEl>
                  </p:cond>
                </p:stCondLst>
                <p:endSync evt="end" delay="0">
                  <p:rtn val="all"/>
                </p:endSync>
                <p:childTnLst>
                  <p:par>
                    <p:cTn id="1964" fill="hold">
                      <p:stCondLst>
                        <p:cond delay="0"/>
                      </p:stCondLst>
                      <p:childTnLst>
                        <p:par>
                          <p:cTn id="1965" fill="hold">
                            <p:stCondLst>
                              <p:cond delay="0"/>
                            </p:stCondLst>
                            <p:childTnLst>
                              <p:par>
                                <p:cTn id="1966" presetID="1" presetClass="exit" presetSubtype="0" fill="hold" grpId="1" nodeType="withEffect">
                                  <p:stCondLst>
                                    <p:cond delay="0"/>
                                  </p:stCondLst>
                                  <p:childTnLst>
                                    <p:set>
                                      <p:cBhvr>
                                        <p:cTn id="1967" dur="1" fill="hold">
                                          <p:stCondLst>
                                            <p:cond delay="0"/>
                                          </p:stCondLst>
                                        </p:cTn>
                                        <p:tgtEl>
                                          <p:spTgt spid="188"/>
                                        </p:tgtEl>
                                        <p:attrNameLst>
                                          <p:attrName>style.visibility</p:attrName>
                                        </p:attrNameLst>
                                      </p:cBhvr>
                                      <p:to>
                                        <p:strVal val="hidden"/>
                                      </p:to>
                                    </p:set>
                                  </p:childTnLst>
                                </p:cTn>
                              </p:par>
                              <p:par>
                                <p:cTn id="1968" presetID="1" presetClass="exit" presetSubtype="0" fill="hold" grpId="1" nodeType="withEffect">
                                  <p:stCondLst>
                                    <p:cond delay="0"/>
                                  </p:stCondLst>
                                  <p:childTnLst>
                                    <p:set>
                                      <p:cBhvr>
                                        <p:cTn id="1969" dur="1" fill="hold">
                                          <p:stCondLst>
                                            <p:cond delay="0"/>
                                          </p:stCondLst>
                                        </p:cTn>
                                        <p:tgtEl>
                                          <p:spTgt spid="187"/>
                                        </p:tgtEl>
                                        <p:attrNameLst>
                                          <p:attrName>style.visibility</p:attrName>
                                        </p:attrNameLst>
                                      </p:cBhvr>
                                      <p:to>
                                        <p:strVal val="hidden"/>
                                      </p:to>
                                    </p:set>
                                  </p:childTnLst>
                                </p:cTn>
                              </p:par>
                              <p:par>
                                <p:cTn id="1970" presetID="1" presetClass="entr" presetSubtype="0" fill="hold" grpId="3" nodeType="withEffect">
                                  <p:stCondLst>
                                    <p:cond delay="0"/>
                                  </p:stCondLst>
                                  <p:childTnLst>
                                    <p:set>
                                      <p:cBhvr>
                                        <p:cTn id="1971" dur="1" fill="hold">
                                          <p:stCondLst>
                                            <p:cond delay="0"/>
                                          </p:stCondLst>
                                        </p:cTn>
                                        <p:tgtEl>
                                          <p:spTgt spid="186"/>
                                        </p:tgtEl>
                                        <p:attrNameLst>
                                          <p:attrName>style.visibility</p:attrName>
                                        </p:attrNameLst>
                                      </p:cBhvr>
                                      <p:to>
                                        <p:strVal val="visible"/>
                                      </p:to>
                                    </p:set>
                                  </p:childTnLst>
                                </p:cTn>
                              </p:par>
                              <p:par>
                                <p:cTn id="1972" presetID="1" presetClass="entr" presetSubtype="0" fill="hold" grpId="3" nodeType="withEffect">
                                  <p:stCondLst>
                                    <p:cond delay="0"/>
                                  </p:stCondLst>
                                  <p:childTnLst>
                                    <p:set>
                                      <p:cBhvr>
                                        <p:cTn id="1973" dur="1" fill="hold">
                                          <p:stCondLst>
                                            <p:cond delay="0"/>
                                          </p:stCondLst>
                                        </p:cTn>
                                        <p:tgtEl>
                                          <p:spTgt spid="185"/>
                                        </p:tgtEl>
                                        <p:attrNameLst>
                                          <p:attrName>style.visibility</p:attrName>
                                        </p:attrNameLst>
                                      </p:cBhvr>
                                      <p:to>
                                        <p:strVal val="visible"/>
                                      </p:to>
                                    </p:set>
                                  </p:childTnLst>
                                </p:cTn>
                              </p:par>
                            </p:childTnLst>
                          </p:cTn>
                        </p:par>
                      </p:childTnLst>
                    </p:cTn>
                  </p:par>
                </p:childTnLst>
              </p:cTn>
              <p:nextCondLst>
                <p:cond evt="onClick" delay="0">
                  <p:tgtEl>
                    <p:spTgt spid="188"/>
                  </p:tgtEl>
                </p:cond>
              </p:nextCondLst>
            </p:seq>
            <p:seq concurrent="1" nextAc="seek">
              <p:cTn id="1974" restart="whenNotActive" fill="hold" evtFilter="cancelBubble" nodeType="interactiveSeq">
                <p:stCondLst>
                  <p:cond evt="onClick" delay="0">
                    <p:tgtEl>
                      <p:spTgt spid="187"/>
                    </p:tgtEl>
                  </p:cond>
                </p:stCondLst>
                <p:endSync evt="end" delay="0">
                  <p:rtn val="all"/>
                </p:endSync>
                <p:childTnLst>
                  <p:par>
                    <p:cTn id="1975" fill="hold">
                      <p:stCondLst>
                        <p:cond delay="0"/>
                      </p:stCondLst>
                      <p:childTnLst>
                        <p:par>
                          <p:cTn id="1976" fill="hold">
                            <p:stCondLst>
                              <p:cond delay="0"/>
                            </p:stCondLst>
                            <p:childTnLst>
                              <p:par>
                                <p:cTn id="1977" presetID="1" presetClass="exit" presetSubtype="0" fill="hold" grpId="2" nodeType="withEffect">
                                  <p:stCondLst>
                                    <p:cond delay="0"/>
                                  </p:stCondLst>
                                  <p:childTnLst>
                                    <p:set>
                                      <p:cBhvr>
                                        <p:cTn id="1978" dur="1" fill="hold">
                                          <p:stCondLst>
                                            <p:cond delay="0"/>
                                          </p:stCondLst>
                                        </p:cTn>
                                        <p:tgtEl>
                                          <p:spTgt spid="187"/>
                                        </p:tgtEl>
                                        <p:attrNameLst>
                                          <p:attrName>style.visibility</p:attrName>
                                        </p:attrNameLst>
                                      </p:cBhvr>
                                      <p:to>
                                        <p:strVal val="hidden"/>
                                      </p:to>
                                    </p:set>
                                  </p:childTnLst>
                                </p:cTn>
                              </p:par>
                              <p:par>
                                <p:cTn id="1979" presetID="1" presetClass="exit" presetSubtype="0" fill="hold" grpId="2" nodeType="withEffect">
                                  <p:stCondLst>
                                    <p:cond delay="0"/>
                                  </p:stCondLst>
                                  <p:childTnLst>
                                    <p:set>
                                      <p:cBhvr>
                                        <p:cTn id="1980" dur="1" fill="hold">
                                          <p:stCondLst>
                                            <p:cond delay="0"/>
                                          </p:stCondLst>
                                        </p:cTn>
                                        <p:tgtEl>
                                          <p:spTgt spid="188"/>
                                        </p:tgtEl>
                                        <p:attrNameLst>
                                          <p:attrName>style.visibility</p:attrName>
                                        </p:attrNameLst>
                                      </p:cBhvr>
                                      <p:to>
                                        <p:strVal val="hidden"/>
                                      </p:to>
                                    </p:set>
                                  </p:childTnLst>
                                </p:cTn>
                              </p:par>
                              <p:par>
                                <p:cTn id="1981" presetID="1" presetClass="entr" presetSubtype="0" fill="hold" grpId="0" nodeType="withEffect">
                                  <p:stCondLst>
                                    <p:cond delay="0"/>
                                  </p:stCondLst>
                                  <p:childTnLst>
                                    <p:set>
                                      <p:cBhvr>
                                        <p:cTn id="1982" dur="1" fill="hold">
                                          <p:stCondLst>
                                            <p:cond delay="0"/>
                                          </p:stCondLst>
                                        </p:cTn>
                                        <p:tgtEl>
                                          <p:spTgt spid="189"/>
                                        </p:tgtEl>
                                        <p:attrNameLst>
                                          <p:attrName>style.visibility</p:attrName>
                                        </p:attrNameLst>
                                      </p:cBhvr>
                                      <p:to>
                                        <p:strVal val="visible"/>
                                      </p:to>
                                    </p:set>
                                  </p:childTnLst>
                                </p:cTn>
                              </p:par>
                              <p:par>
                                <p:cTn id="1983" presetID="1" presetClass="entr" presetSubtype="0" fill="hold" grpId="0" nodeType="withEffect">
                                  <p:stCondLst>
                                    <p:cond delay="0"/>
                                  </p:stCondLst>
                                  <p:childTnLst>
                                    <p:set>
                                      <p:cBhvr>
                                        <p:cTn id="1984" dur="1" fill="hold">
                                          <p:stCondLst>
                                            <p:cond delay="0"/>
                                          </p:stCondLst>
                                        </p:cTn>
                                        <p:tgtEl>
                                          <p:spTgt spid="190"/>
                                        </p:tgtEl>
                                        <p:attrNameLst>
                                          <p:attrName>style.visibility</p:attrName>
                                        </p:attrNameLst>
                                      </p:cBhvr>
                                      <p:to>
                                        <p:strVal val="visible"/>
                                      </p:to>
                                    </p:set>
                                  </p:childTnLst>
                                </p:cTn>
                              </p:par>
                            </p:childTnLst>
                          </p:cTn>
                        </p:par>
                      </p:childTnLst>
                    </p:cTn>
                  </p:par>
                </p:childTnLst>
              </p:cTn>
              <p:nextCondLst>
                <p:cond evt="onClick" delay="0">
                  <p:tgtEl>
                    <p:spTgt spid="187"/>
                  </p:tgtEl>
                </p:cond>
              </p:nextCondLst>
            </p:seq>
            <p:seq concurrent="1" nextAc="seek">
              <p:cTn id="1985" restart="whenNotActive" fill="hold" evtFilter="cancelBubble" nodeType="interactiveSeq">
                <p:stCondLst>
                  <p:cond evt="onClick" delay="0">
                    <p:tgtEl>
                      <p:spTgt spid="190"/>
                    </p:tgtEl>
                  </p:cond>
                </p:stCondLst>
                <p:endSync evt="end" delay="0">
                  <p:rtn val="all"/>
                </p:endSync>
                <p:childTnLst>
                  <p:par>
                    <p:cTn id="1986" fill="hold">
                      <p:stCondLst>
                        <p:cond delay="0"/>
                      </p:stCondLst>
                      <p:childTnLst>
                        <p:par>
                          <p:cTn id="1987" fill="hold">
                            <p:stCondLst>
                              <p:cond delay="0"/>
                            </p:stCondLst>
                            <p:childTnLst>
                              <p:par>
                                <p:cTn id="1988" presetID="1" presetClass="exit" presetSubtype="0" fill="hold" grpId="1" nodeType="withEffect">
                                  <p:stCondLst>
                                    <p:cond delay="0"/>
                                  </p:stCondLst>
                                  <p:childTnLst>
                                    <p:set>
                                      <p:cBhvr>
                                        <p:cTn id="1989" dur="1" fill="hold">
                                          <p:stCondLst>
                                            <p:cond delay="0"/>
                                          </p:stCondLst>
                                        </p:cTn>
                                        <p:tgtEl>
                                          <p:spTgt spid="189"/>
                                        </p:tgtEl>
                                        <p:attrNameLst>
                                          <p:attrName>style.visibility</p:attrName>
                                        </p:attrNameLst>
                                      </p:cBhvr>
                                      <p:to>
                                        <p:strVal val="hidden"/>
                                      </p:to>
                                    </p:set>
                                  </p:childTnLst>
                                </p:cTn>
                              </p:par>
                              <p:par>
                                <p:cTn id="1990" presetID="1" presetClass="exit" presetSubtype="0" fill="hold" grpId="1" nodeType="withEffect">
                                  <p:stCondLst>
                                    <p:cond delay="0"/>
                                  </p:stCondLst>
                                  <p:childTnLst>
                                    <p:set>
                                      <p:cBhvr>
                                        <p:cTn id="1991" dur="1" fill="hold">
                                          <p:stCondLst>
                                            <p:cond delay="0"/>
                                          </p:stCondLst>
                                        </p:cTn>
                                        <p:tgtEl>
                                          <p:spTgt spid="190"/>
                                        </p:tgtEl>
                                        <p:attrNameLst>
                                          <p:attrName>style.visibility</p:attrName>
                                        </p:attrNameLst>
                                      </p:cBhvr>
                                      <p:to>
                                        <p:strVal val="hidden"/>
                                      </p:to>
                                    </p:set>
                                  </p:childTnLst>
                                </p:cTn>
                              </p:par>
                              <p:par>
                                <p:cTn id="1992" presetID="1" presetClass="entr" presetSubtype="0" fill="hold" grpId="0" nodeType="withEffect">
                                  <p:stCondLst>
                                    <p:cond delay="0"/>
                                  </p:stCondLst>
                                  <p:childTnLst>
                                    <p:set>
                                      <p:cBhvr>
                                        <p:cTn id="1993" dur="1" fill="hold">
                                          <p:stCondLst>
                                            <p:cond delay="0"/>
                                          </p:stCondLst>
                                        </p:cTn>
                                        <p:tgtEl>
                                          <p:spTgt spid="188"/>
                                        </p:tgtEl>
                                        <p:attrNameLst>
                                          <p:attrName>style.visibility</p:attrName>
                                        </p:attrNameLst>
                                      </p:cBhvr>
                                      <p:to>
                                        <p:strVal val="visible"/>
                                      </p:to>
                                    </p:set>
                                  </p:childTnLst>
                                </p:cTn>
                              </p:par>
                              <p:par>
                                <p:cTn id="1994" presetID="1" presetClass="entr" presetSubtype="0" fill="hold" grpId="0" nodeType="withEffect">
                                  <p:stCondLst>
                                    <p:cond delay="0"/>
                                  </p:stCondLst>
                                  <p:childTnLst>
                                    <p:set>
                                      <p:cBhvr>
                                        <p:cTn id="1995" dur="1" fill="hold">
                                          <p:stCondLst>
                                            <p:cond delay="0"/>
                                          </p:stCondLst>
                                        </p:cTn>
                                        <p:tgtEl>
                                          <p:spTgt spid="187"/>
                                        </p:tgtEl>
                                        <p:attrNameLst>
                                          <p:attrName>style.visibility</p:attrName>
                                        </p:attrNameLst>
                                      </p:cBhvr>
                                      <p:to>
                                        <p:strVal val="visible"/>
                                      </p:to>
                                    </p:set>
                                  </p:childTnLst>
                                </p:cTn>
                              </p:par>
                            </p:childTnLst>
                          </p:cTn>
                        </p:par>
                      </p:childTnLst>
                    </p:cTn>
                  </p:par>
                </p:childTnLst>
              </p:cTn>
              <p:nextCondLst>
                <p:cond evt="onClick" delay="0">
                  <p:tgtEl>
                    <p:spTgt spid="190"/>
                  </p:tgtEl>
                </p:cond>
              </p:nextCondLst>
            </p:seq>
            <p:seq concurrent="1" nextAc="seek">
              <p:cTn id="1996" restart="whenNotActive" fill="hold" evtFilter="cancelBubble" nodeType="interactiveSeq">
                <p:stCondLst>
                  <p:cond evt="onClick" delay="0">
                    <p:tgtEl>
                      <p:spTgt spid="189"/>
                    </p:tgtEl>
                  </p:cond>
                </p:stCondLst>
                <p:endSync evt="end" delay="0">
                  <p:rtn val="all"/>
                </p:endSync>
                <p:childTnLst>
                  <p:par>
                    <p:cTn id="1997" fill="hold">
                      <p:stCondLst>
                        <p:cond delay="0"/>
                      </p:stCondLst>
                      <p:childTnLst>
                        <p:par>
                          <p:cTn id="1998" fill="hold">
                            <p:stCondLst>
                              <p:cond delay="0"/>
                            </p:stCondLst>
                            <p:childTnLst>
                              <p:par>
                                <p:cTn id="1999" presetID="1" presetClass="exit" presetSubtype="0" fill="hold" grpId="2" nodeType="withEffect">
                                  <p:stCondLst>
                                    <p:cond delay="0"/>
                                  </p:stCondLst>
                                  <p:childTnLst>
                                    <p:set>
                                      <p:cBhvr>
                                        <p:cTn id="2000" dur="1" fill="hold">
                                          <p:stCondLst>
                                            <p:cond delay="0"/>
                                          </p:stCondLst>
                                        </p:cTn>
                                        <p:tgtEl>
                                          <p:spTgt spid="189"/>
                                        </p:tgtEl>
                                        <p:attrNameLst>
                                          <p:attrName>style.visibility</p:attrName>
                                        </p:attrNameLst>
                                      </p:cBhvr>
                                      <p:to>
                                        <p:strVal val="hidden"/>
                                      </p:to>
                                    </p:set>
                                  </p:childTnLst>
                                </p:cTn>
                              </p:par>
                              <p:par>
                                <p:cTn id="2001" presetID="1" presetClass="exit" presetSubtype="0" fill="hold" grpId="3" nodeType="withEffect">
                                  <p:stCondLst>
                                    <p:cond delay="0"/>
                                  </p:stCondLst>
                                  <p:childTnLst>
                                    <p:set>
                                      <p:cBhvr>
                                        <p:cTn id="2002" dur="1" fill="hold">
                                          <p:stCondLst>
                                            <p:cond delay="0"/>
                                          </p:stCondLst>
                                        </p:cTn>
                                        <p:tgtEl>
                                          <p:spTgt spid="190"/>
                                        </p:tgtEl>
                                        <p:attrNameLst>
                                          <p:attrName>style.visibility</p:attrName>
                                        </p:attrNameLst>
                                      </p:cBhvr>
                                      <p:to>
                                        <p:strVal val="hidden"/>
                                      </p:to>
                                    </p:set>
                                  </p:childTnLst>
                                </p:cTn>
                              </p:par>
                              <p:par>
                                <p:cTn id="2003" presetID="1" presetClass="entr" presetSubtype="0" fill="hold" grpId="0" nodeType="withEffect">
                                  <p:stCondLst>
                                    <p:cond delay="0"/>
                                  </p:stCondLst>
                                  <p:childTnLst>
                                    <p:set>
                                      <p:cBhvr>
                                        <p:cTn id="2004" dur="1" fill="hold">
                                          <p:stCondLst>
                                            <p:cond delay="0"/>
                                          </p:stCondLst>
                                        </p:cTn>
                                        <p:tgtEl>
                                          <p:spTgt spid="192"/>
                                        </p:tgtEl>
                                        <p:attrNameLst>
                                          <p:attrName>style.visibility</p:attrName>
                                        </p:attrNameLst>
                                      </p:cBhvr>
                                      <p:to>
                                        <p:strVal val="visible"/>
                                      </p:to>
                                    </p:set>
                                  </p:childTnLst>
                                </p:cTn>
                              </p:par>
                              <p:par>
                                <p:cTn id="2005" presetID="1" presetClass="entr" presetSubtype="0" fill="hold" grpId="0" nodeType="withEffect">
                                  <p:stCondLst>
                                    <p:cond delay="0"/>
                                  </p:stCondLst>
                                  <p:childTnLst>
                                    <p:set>
                                      <p:cBhvr>
                                        <p:cTn id="2006"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89"/>
                  </p:tgtEl>
                </p:cond>
              </p:nextCondLst>
            </p:seq>
            <p:seq concurrent="1" nextAc="seek">
              <p:cTn id="2007" restart="whenNotActive" fill="hold" evtFilter="cancelBubble" nodeType="interactiveSeq">
                <p:stCondLst>
                  <p:cond evt="onClick" delay="0">
                    <p:tgtEl>
                      <p:spTgt spid="192"/>
                    </p:tgtEl>
                  </p:cond>
                </p:stCondLst>
                <p:endSync evt="end" delay="0">
                  <p:rtn val="all"/>
                </p:endSync>
                <p:childTnLst>
                  <p:par>
                    <p:cTn id="2008" fill="hold">
                      <p:stCondLst>
                        <p:cond delay="0"/>
                      </p:stCondLst>
                      <p:childTnLst>
                        <p:par>
                          <p:cTn id="2009" fill="hold">
                            <p:stCondLst>
                              <p:cond delay="0"/>
                            </p:stCondLst>
                            <p:childTnLst>
                              <p:par>
                                <p:cTn id="2010" presetID="1" presetClass="exit" presetSubtype="0" fill="hold" grpId="1" nodeType="withEffect">
                                  <p:stCondLst>
                                    <p:cond delay="0"/>
                                  </p:stCondLst>
                                  <p:childTnLst>
                                    <p:set>
                                      <p:cBhvr>
                                        <p:cTn id="2011" dur="1" fill="hold">
                                          <p:stCondLst>
                                            <p:cond delay="0"/>
                                          </p:stCondLst>
                                        </p:cTn>
                                        <p:tgtEl>
                                          <p:spTgt spid="192"/>
                                        </p:tgtEl>
                                        <p:attrNameLst>
                                          <p:attrName>style.visibility</p:attrName>
                                        </p:attrNameLst>
                                      </p:cBhvr>
                                      <p:to>
                                        <p:strVal val="hidden"/>
                                      </p:to>
                                    </p:set>
                                  </p:childTnLst>
                                </p:cTn>
                              </p:par>
                              <p:par>
                                <p:cTn id="2012" presetID="1" presetClass="exit" presetSubtype="0" fill="hold" grpId="1" nodeType="withEffect">
                                  <p:stCondLst>
                                    <p:cond delay="0"/>
                                  </p:stCondLst>
                                  <p:childTnLst>
                                    <p:set>
                                      <p:cBhvr>
                                        <p:cTn id="2013" dur="1" fill="hold">
                                          <p:stCondLst>
                                            <p:cond delay="0"/>
                                          </p:stCondLst>
                                        </p:cTn>
                                        <p:tgtEl>
                                          <p:spTgt spid="191"/>
                                        </p:tgtEl>
                                        <p:attrNameLst>
                                          <p:attrName>style.visibility</p:attrName>
                                        </p:attrNameLst>
                                      </p:cBhvr>
                                      <p:to>
                                        <p:strVal val="hidden"/>
                                      </p:to>
                                    </p:set>
                                  </p:childTnLst>
                                </p:cTn>
                              </p:par>
                              <p:par>
                                <p:cTn id="2014" presetID="1" presetClass="entr" presetSubtype="0" fill="hold" grpId="3" nodeType="withEffect">
                                  <p:stCondLst>
                                    <p:cond delay="0"/>
                                  </p:stCondLst>
                                  <p:childTnLst>
                                    <p:set>
                                      <p:cBhvr>
                                        <p:cTn id="2015" dur="1" fill="hold">
                                          <p:stCondLst>
                                            <p:cond delay="0"/>
                                          </p:stCondLst>
                                        </p:cTn>
                                        <p:tgtEl>
                                          <p:spTgt spid="189"/>
                                        </p:tgtEl>
                                        <p:attrNameLst>
                                          <p:attrName>style.visibility</p:attrName>
                                        </p:attrNameLst>
                                      </p:cBhvr>
                                      <p:to>
                                        <p:strVal val="visible"/>
                                      </p:to>
                                    </p:set>
                                  </p:childTnLst>
                                </p:cTn>
                              </p:par>
                              <p:par>
                                <p:cTn id="2016" presetID="1" presetClass="entr" presetSubtype="0" fill="hold" grpId="2" nodeType="withEffect">
                                  <p:stCondLst>
                                    <p:cond delay="0"/>
                                  </p:stCondLst>
                                  <p:childTnLst>
                                    <p:set>
                                      <p:cBhvr>
                                        <p:cTn id="2017" dur="1" fill="hold">
                                          <p:stCondLst>
                                            <p:cond delay="0"/>
                                          </p:stCondLst>
                                        </p:cTn>
                                        <p:tgtEl>
                                          <p:spTgt spid="190"/>
                                        </p:tgtEl>
                                        <p:attrNameLst>
                                          <p:attrName>style.visibility</p:attrName>
                                        </p:attrNameLst>
                                      </p:cBhvr>
                                      <p:to>
                                        <p:strVal val="visible"/>
                                      </p:to>
                                    </p:set>
                                  </p:childTnLst>
                                </p:cTn>
                              </p:par>
                            </p:childTnLst>
                          </p:cTn>
                        </p:par>
                      </p:childTnLst>
                    </p:cTn>
                  </p:par>
                </p:childTnLst>
              </p:cTn>
              <p:nextCondLst>
                <p:cond evt="onClick" delay="0">
                  <p:tgtEl>
                    <p:spTgt spid="192"/>
                  </p:tgtEl>
                </p:cond>
              </p:nextCondLst>
            </p:seq>
            <p:seq concurrent="1" nextAc="seek">
              <p:cTn id="2018" restart="whenNotActive" fill="hold" evtFilter="cancelBubble" nodeType="interactiveSeq">
                <p:stCondLst>
                  <p:cond evt="onClick" delay="0">
                    <p:tgtEl>
                      <p:spTgt spid="191"/>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grpId="2" nodeType="withEffect">
                                  <p:stCondLst>
                                    <p:cond delay="0"/>
                                  </p:stCondLst>
                                  <p:childTnLst>
                                    <p:set>
                                      <p:cBhvr>
                                        <p:cTn id="2022" dur="1" fill="hold">
                                          <p:stCondLst>
                                            <p:cond delay="0"/>
                                          </p:stCondLst>
                                        </p:cTn>
                                        <p:tgtEl>
                                          <p:spTgt spid="191"/>
                                        </p:tgtEl>
                                        <p:attrNameLst>
                                          <p:attrName>style.visibility</p:attrName>
                                        </p:attrNameLst>
                                      </p:cBhvr>
                                      <p:to>
                                        <p:strVal val="hidden"/>
                                      </p:to>
                                    </p:set>
                                  </p:childTnLst>
                                </p:cTn>
                              </p:par>
                              <p:par>
                                <p:cTn id="2023" presetID="1" presetClass="exit" presetSubtype="0" fill="hold" grpId="2" nodeType="withEffect">
                                  <p:stCondLst>
                                    <p:cond delay="0"/>
                                  </p:stCondLst>
                                  <p:childTnLst>
                                    <p:set>
                                      <p:cBhvr>
                                        <p:cTn id="2024" dur="1" fill="hold">
                                          <p:stCondLst>
                                            <p:cond delay="0"/>
                                          </p:stCondLst>
                                        </p:cTn>
                                        <p:tgtEl>
                                          <p:spTgt spid="192"/>
                                        </p:tgtEl>
                                        <p:attrNameLst>
                                          <p:attrName>style.visibility</p:attrName>
                                        </p:attrNameLst>
                                      </p:cBhvr>
                                      <p:to>
                                        <p:strVal val="hidden"/>
                                      </p:to>
                                    </p:set>
                                  </p:childTnLst>
                                </p:cTn>
                              </p:par>
                              <p:par>
                                <p:cTn id="2025" presetID="1" presetClass="entr" presetSubtype="0" fill="hold" grpId="3" nodeType="withEffect">
                                  <p:stCondLst>
                                    <p:cond delay="0"/>
                                  </p:stCondLst>
                                  <p:childTnLst>
                                    <p:set>
                                      <p:cBhvr>
                                        <p:cTn id="2026" dur="1" fill="hold">
                                          <p:stCondLst>
                                            <p:cond delay="0"/>
                                          </p:stCondLst>
                                        </p:cTn>
                                        <p:tgtEl>
                                          <p:spTgt spid="194"/>
                                        </p:tgtEl>
                                        <p:attrNameLst>
                                          <p:attrName>style.visibility</p:attrName>
                                        </p:attrNameLst>
                                      </p:cBhvr>
                                      <p:to>
                                        <p:strVal val="visible"/>
                                      </p:to>
                                    </p:set>
                                  </p:childTnLst>
                                </p:cTn>
                              </p:par>
                              <p:par>
                                <p:cTn id="2027" presetID="1" presetClass="entr" presetSubtype="0" fill="hold" grpId="3" nodeType="withEffect">
                                  <p:stCondLst>
                                    <p:cond delay="0"/>
                                  </p:stCondLst>
                                  <p:childTnLst>
                                    <p:set>
                                      <p:cBhvr>
                                        <p:cTn id="2028" dur="1" fill="hold">
                                          <p:stCondLst>
                                            <p:cond delay="0"/>
                                          </p:stCondLst>
                                        </p:cTn>
                                        <p:tgtEl>
                                          <p:spTgt spid="193"/>
                                        </p:tgtEl>
                                        <p:attrNameLst>
                                          <p:attrName>style.visibility</p:attrName>
                                        </p:attrNameLst>
                                      </p:cBhvr>
                                      <p:to>
                                        <p:strVal val="visible"/>
                                      </p:to>
                                    </p:set>
                                  </p:childTnLst>
                                </p:cTn>
                              </p:par>
                            </p:childTnLst>
                          </p:cTn>
                        </p:par>
                      </p:childTnLst>
                    </p:cTn>
                  </p:par>
                </p:childTnLst>
              </p:cTn>
              <p:nextCondLst>
                <p:cond evt="onClick" delay="0">
                  <p:tgtEl>
                    <p:spTgt spid="191"/>
                  </p:tgtEl>
                </p:cond>
              </p:nextCondLst>
            </p:seq>
            <p:seq concurrent="1" nextAc="seek">
              <p:cTn id="2029" restart="whenNotActive" fill="hold" evtFilter="cancelBubble" nodeType="interactiveSeq">
                <p:stCondLst>
                  <p:cond evt="onClick" delay="0">
                    <p:tgtEl>
                      <p:spTgt spid="194"/>
                    </p:tgtEl>
                  </p:cond>
                </p:stCondLst>
                <p:endSync evt="end" delay="0">
                  <p:rtn val="all"/>
                </p:endSync>
                <p:childTnLst>
                  <p:par>
                    <p:cTn id="2030" fill="hold">
                      <p:stCondLst>
                        <p:cond delay="0"/>
                      </p:stCondLst>
                      <p:childTnLst>
                        <p:par>
                          <p:cTn id="2031" fill="hold">
                            <p:stCondLst>
                              <p:cond delay="0"/>
                            </p:stCondLst>
                            <p:childTnLst>
                              <p:par>
                                <p:cTn id="2032" presetID="1" presetClass="exit" presetSubtype="0" fill="hold" grpId="1" nodeType="withEffect">
                                  <p:stCondLst>
                                    <p:cond delay="0"/>
                                  </p:stCondLst>
                                  <p:childTnLst>
                                    <p:set>
                                      <p:cBhvr>
                                        <p:cTn id="2033" dur="1" fill="hold">
                                          <p:stCondLst>
                                            <p:cond delay="0"/>
                                          </p:stCondLst>
                                        </p:cTn>
                                        <p:tgtEl>
                                          <p:spTgt spid="194"/>
                                        </p:tgtEl>
                                        <p:attrNameLst>
                                          <p:attrName>style.visibility</p:attrName>
                                        </p:attrNameLst>
                                      </p:cBhvr>
                                      <p:to>
                                        <p:strVal val="hidden"/>
                                      </p:to>
                                    </p:set>
                                  </p:childTnLst>
                                </p:cTn>
                              </p:par>
                              <p:par>
                                <p:cTn id="2034" presetID="1" presetClass="exit" presetSubtype="0" fill="hold" grpId="1" nodeType="withEffect">
                                  <p:stCondLst>
                                    <p:cond delay="0"/>
                                  </p:stCondLst>
                                  <p:childTnLst>
                                    <p:set>
                                      <p:cBhvr>
                                        <p:cTn id="2035" dur="1" fill="hold">
                                          <p:stCondLst>
                                            <p:cond delay="0"/>
                                          </p:stCondLst>
                                        </p:cTn>
                                        <p:tgtEl>
                                          <p:spTgt spid="193"/>
                                        </p:tgtEl>
                                        <p:attrNameLst>
                                          <p:attrName>style.visibility</p:attrName>
                                        </p:attrNameLst>
                                      </p:cBhvr>
                                      <p:to>
                                        <p:strVal val="hidden"/>
                                      </p:to>
                                    </p:set>
                                  </p:childTnLst>
                                </p:cTn>
                              </p:par>
                              <p:par>
                                <p:cTn id="2036" presetID="1" presetClass="entr" presetSubtype="0" fill="hold" grpId="3" nodeType="withEffect">
                                  <p:stCondLst>
                                    <p:cond delay="0"/>
                                  </p:stCondLst>
                                  <p:childTnLst>
                                    <p:set>
                                      <p:cBhvr>
                                        <p:cTn id="2037" dur="1" fill="hold">
                                          <p:stCondLst>
                                            <p:cond delay="0"/>
                                          </p:stCondLst>
                                        </p:cTn>
                                        <p:tgtEl>
                                          <p:spTgt spid="192"/>
                                        </p:tgtEl>
                                        <p:attrNameLst>
                                          <p:attrName>style.visibility</p:attrName>
                                        </p:attrNameLst>
                                      </p:cBhvr>
                                      <p:to>
                                        <p:strVal val="visible"/>
                                      </p:to>
                                    </p:set>
                                  </p:childTnLst>
                                </p:cTn>
                              </p:par>
                              <p:par>
                                <p:cTn id="2038" presetID="1" presetClass="entr" presetSubtype="0" fill="hold" grpId="3" nodeType="withEffect">
                                  <p:stCondLst>
                                    <p:cond delay="0"/>
                                  </p:stCondLst>
                                  <p:childTnLst>
                                    <p:set>
                                      <p:cBhvr>
                                        <p:cTn id="2039" dur="1" fill="hold">
                                          <p:stCondLst>
                                            <p:cond delay="0"/>
                                          </p:stCondLst>
                                        </p:cTn>
                                        <p:tgtEl>
                                          <p:spTgt spid="191"/>
                                        </p:tgtEl>
                                        <p:attrNameLst>
                                          <p:attrName>style.visibility</p:attrName>
                                        </p:attrNameLst>
                                      </p:cBhvr>
                                      <p:to>
                                        <p:strVal val="visible"/>
                                      </p:to>
                                    </p:set>
                                  </p:childTnLst>
                                </p:cTn>
                              </p:par>
                            </p:childTnLst>
                          </p:cTn>
                        </p:par>
                      </p:childTnLst>
                    </p:cTn>
                  </p:par>
                </p:childTnLst>
              </p:cTn>
              <p:nextCondLst>
                <p:cond evt="onClick" delay="0">
                  <p:tgtEl>
                    <p:spTgt spid="194"/>
                  </p:tgtEl>
                </p:cond>
              </p:nextCondLst>
            </p:seq>
            <p:seq concurrent="1" nextAc="seek">
              <p:cTn id="2040" restart="whenNotActive" fill="hold" evtFilter="cancelBubble" nodeType="interactiveSeq">
                <p:stCondLst>
                  <p:cond evt="onClick" delay="0">
                    <p:tgtEl>
                      <p:spTgt spid="193"/>
                    </p:tgtEl>
                  </p:cond>
                </p:stCondLst>
                <p:endSync evt="end" delay="0">
                  <p:rtn val="all"/>
                </p:endSync>
                <p:childTnLst>
                  <p:par>
                    <p:cTn id="2041" fill="hold">
                      <p:stCondLst>
                        <p:cond delay="0"/>
                      </p:stCondLst>
                      <p:childTnLst>
                        <p:par>
                          <p:cTn id="2042" fill="hold">
                            <p:stCondLst>
                              <p:cond delay="0"/>
                            </p:stCondLst>
                            <p:childTnLst>
                              <p:par>
                                <p:cTn id="2043" presetID="1" presetClass="exit" presetSubtype="0" fill="hold" grpId="2" nodeType="withEffect">
                                  <p:stCondLst>
                                    <p:cond delay="0"/>
                                  </p:stCondLst>
                                  <p:childTnLst>
                                    <p:set>
                                      <p:cBhvr>
                                        <p:cTn id="2044" dur="1" fill="hold">
                                          <p:stCondLst>
                                            <p:cond delay="0"/>
                                          </p:stCondLst>
                                        </p:cTn>
                                        <p:tgtEl>
                                          <p:spTgt spid="193"/>
                                        </p:tgtEl>
                                        <p:attrNameLst>
                                          <p:attrName>style.visibility</p:attrName>
                                        </p:attrNameLst>
                                      </p:cBhvr>
                                      <p:to>
                                        <p:strVal val="hidden"/>
                                      </p:to>
                                    </p:set>
                                  </p:childTnLst>
                                </p:cTn>
                              </p:par>
                              <p:par>
                                <p:cTn id="2045" presetID="1" presetClass="exit" presetSubtype="0" fill="hold" grpId="2" nodeType="withEffect">
                                  <p:stCondLst>
                                    <p:cond delay="0"/>
                                  </p:stCondLst>
                                  <p:childTnLst>
                                    <p:set>
                                      <p:cBhvr>
                                        <p:cTn id="2046" dur="1" fill="hold">
                                          <p:stCondLst>
                                            <p:cond delay="0"/>
                                          </p:stCondLst>
                                        </p:cTn>
                                        <p:tgtEl>
                                          <p:spTgt spid="194"/>
                                        </p:tgtEl>
                                        <p:attrNameLst>
                                          <p:attrName>style.visibility</p:attrName>
                                        </p:attrNameLst>
                                      </p:cBhvr>
                                      <p:to>
                                        <p:strVal val="hidden"/>
                                      </p:to>
                                    </p:set>
                                  </p:childTnLst>
                                </p:cTn>
                              </p:par>
                              <p:par>
                                <p:cTn id="2047" presetID="1" presetClass="entr" presetSubtype="0" fill="hold" grpId="3" nodeType="withEffect">
                                  <p:stCondLst>
                                    <p:cond delay="0"/>
                                  </p:stCondLst>
                                  <p:childTnLst>
                                    <p:set>
                                      <p:cBhvr>
                                        <p:cTn id="2048" dur="1" fill="hold">
                                          <p:stCondLst>
                                            <p:cond delay="0"/>
                                          </p:stCondLst>
                                        </p:cTn>
                                        <p:tgtEl>
                                          <p:spTgt spid="196"/>
                                        </p:tgtEl>
                                        <p:attrNameLst>
                                          <p:attrName>style.visibility</p:attrName>
                                        </p:attrNameLst>
                                      </p:cBhvr>
                                      <p:to>
                                        <p:strVal val="visible"/>
                                      </p:to>
                                    </p:set>
                                  </p:childTnLst>
                                </p:cTn>
                              </p:par>
                              <p:par>
                                <p:cTn id="2049" presetID="1" presetClass="entr" presetSubtype="0" fill="hold" grpId="3" nodeType="withEffect">
                                  <p:stCondLst>
                                    <p:cond delay="0"/>
                                  </p:stCondLst>
                                  <p:childTnLst>
                                    <p:set>
                                      <p:cBhvr>
                                        <p:cTn id="2050" dur="1" fill="hold">
                                          <p:stCondLst>
                                            <p:cond delay="0"/>
                                          </p:stCondLst>
                                        </p:cTn>
                                        <p:tgtEl>
                                          <p:spTgt spid="195"/>
                                        </p:tgtEl>
                                        <p:attrNameLst>
                                          <p:attrName>style.visibility</p:attrName>
                                        </p:attrNameLst>
                                      </p:cBhvr>
                                      <p:to>
                                        <p:strVal val="visible"/>
                                      </p:to>
                                    </p:set>
                                  </p:childTnLst>
                                </p:cTn>
                              </p:par>
                            </p:childTnLst>
                          </p:cTn>
                        </p:par>
                      </p:childTnLst>
                    </p:cTn>
                  </p:par>
                </p:childTnLst>
              </p:cTn>
              <p:nextCondLst>
                <p:cond evt="onClick" delay="0">
                  <p:tgtEl>
                    <p:spTgt spid="193"/>
                  </p:tgtEl>
                </p:cond>
              </p:nextCondLst>
            </p:seq>
            <p:seq concurrent="1" nextAc="seek">
              <p:cTn id="2051" restart="whenNotActive" fill="hold" evtFilter="cancelBubble" nodeType="interactiveSeq">
                <p:stCondLst>
                  <p:cond evt="onClick" delay="0">
                    <p:tgtEl>
                      <p:spTgt spid="196"/>
                    </p:tgtEl>
                  </p:cond>
                </p:stCondLst>
                <p:endSync evt="end" delay="0">
                  <p:rtn val="all"/>
                </p:endSync>
                <p:childTnLst>
                  <p:par>
                    <p:cTn id="2052" fill="hold">
                      <p:stCondLst>
                        <p:cond delay="0"/>
                      </p:stCondLst>
                      <p:childTnLst>
                        <p:par>
                          <p:cTn id="2053" fill="hold">
                            <p:stCondLst>
                              <p:cond delay="0"/>
                            </p:stCondLst>
                            <p:childTnLst>
                              <p:par>
                                <p:cTn id="2054" presetID="1" presetClass="exit" presetSubtype="0" fill="hold" grpId="1" nodeType="withEffect">
                                  <p:stCondLst>
                                    <p:cond delay="0"/>
                                  </p:stCondLst>
                                  <p:childTnLst>
                                    <p:set>
                                      <p:cBhvr>
                                        <p:cTn id="2055" dur="1" fill="hold">
                                          <p:stCondLst>
                                            <p:cond delay="0"/>
                                          </p:stCondLst>
                                        </p:cTn>
                                        <p:tgtEl>
                                          <p:spTgt spid="196"/>
                                        </p:tgtEl>
                                        <p:attrNameLst>
                                          <p:attrName>style.visibility</p:attrName>
                                        </p:attrNameLst>
                                      </p:cBhvr>
                                      <p:to>
                                        <p:strVal val="hidden"/>
                                      </p:to>
                                    </p:set>
                                  </p:childTnLst>
                                </p:cTn>
                              </p:par>
                              <p:par>
                                <p:cTn id="2056" presetID="1" presetClass="exit" presetSubtype="0" fill="hold" grpId="1" nodeType="withEffect">
                                  <p:stCondLst>
                                    <p:cond delay="0"/>
                                  </p:stCondLst>
                                  <p:childTnLst>
                                    <p:set>
                                      <p:cBhvr>
                                        <p:cTn id="2057" dur="1" fill="hold">
                                          <p:stCondLst>
                                            <p:cond delay="0"/>
                                          </p:stCondLst>
                                        </p:cTn>
                                        <p:tgtEl>
                                          <p:spTgt spid="195"/>
                                        </p:tgtEl>
                                        <p:attrNameLst>
                                          <p:attrName>style.visibility</p:attrName>
                                        </p:attrNameLst>
                                      </p:cBhvr>
                                      <p:to>
                                        <p:strVal val="hidden"/>
                                      </p:to>
                                    </p:set>
                                  </p:childTnLst>
                                </p:cTn>
                              </p:par>
                              <p:par>
                                <p:cTn id="2058" presetID="1" presetClass="entr" presetSubtype="0" fill="hold" grpId="0" nodeType="withEffect">
                                  <p:stCondLst>
                                    <p:cond delay="0"/>
                                  </p:stCondLst>
                                  <p:childTnLst>
                                    <p:set>
                                      <p:cBhvr>
                                        <p:cTn id="2059" dur="1" fill="hold">
                                          <p:stCondLst>
                                            <p:cond delay="0"/>
                                          </p:stCondLst>
                                        </p:cTn>
                                        <p:tgtEl>
                                          <p:spTgt spid="194"/>
                                        </p:tgtEl>
                                        <p:attrNameLst>
                                          <p:attrName>style.visibility</p:attrName>
                                        </p:attrNameLst>
                                      </p:cBhvr>
                                      <p:to>
                                        <p:strVal val="visible"/>
                                      </p:to>
                                    </p:set>
                                  </p:childTnLst>
                                </p:cTn>
                              </p:par>
                              <p:par>
                                <p:cTn id="2060" presetID="1" presetClass="entr" presetSubtype="0" fill="hold" grpId="0" nodeType="withEffect">
                                  <p:stCondLst>
                                    <p:cond delay="0"/>
                                  </p:stCondLst>
                                  <p:childTnLst>
                                    <p:set>
                                      <p:cBhvr>
                                        <p:cTn id="2061" dur="1" fill="hold">
                                          <p:stCondLst>
                                            <p:cond delay="0"/>
                                          </p:stCondLst>
                                        </p:cTn>
                                        <p:tgtEl>
                                          <p:spTgt spid="193"/>
                                        </p:tgtEl>
                                        <p:attrNameLst>
                                          <p:attrName>style.visibility</p:attrName>
                                        </p:attrNameLst>
                                      </p:cBhvr>
                                      <p:to>
                                        <p:strVal val="visible"/>
                                      </p:to>
                                    </p:set>
                                  </p:childTnLst>
                                </p:cTn>
                              </p:par>
                            </p:childTnLst>
                          </p:cTn>
                        </p:par>
                      </p:childTnLst>
                    </p:cTn>
                  </p:par>
                </p:childTnLst>
              </p:cTn>
              <p:nextCondLst>
                <p:cond evt="onClick" delay="0">
                  <p:tgtEl>
                    <p:spTgt spid="196"/>
                  </p:tgtEl>
                </p:cond>
              </p:nextCondLst>
            </p:seq>
            <p:seq concurrent="1" nextAc="seek">
              <p:cTn id="2062" restart="whenNotActive" fill="hold" evtFilter="cancelBubble" nodeType="interactiveSeq">
                <p:stCondLst>
                  <p:cond evt="onClick" delay="0">
                    <p:tgtEl>
                      <p:spTgt spid="195"/>
                    </p:tgtEl>
                  </p:cond>
                </p:stCondLst>
                <p:endSync evt="end" delay="0">
                  <p:rtn val="all"/>
                </p:endSync>
                <p:childTnLst>
                  <p:par>
                    <p:cTn id="2063" fill="hold">
                      <p:stCondLst>
                        <p:cond delay="0"/>
                      </p:stCondLst>
                      <p:childTnLst>
                        <p:par>
                          <p:cTn id="2064" fill="hold">
                            <p:stCondLst>
                              <p:cond delay="0"/>
                            </p:stCondLst>
                            <p:childTnLst>
                              <p:par>
                                <p:cTn id="2065" presetID="1" presetClass="exit" presetSubtype="0" fill="hold" grpId="2" nodeType="withEffect">
                                  <p:stCondLst>
                                    <p:cond delay="0"/>
                                  </p:stCondLst>
                                  <p:childTnLst>
                                    <p:set>
                                      <p:cBhvr>
                                        <p:cTn id="2066" dur="1" fill="hold">
                                          <p:stCondLst>
                                            <p:cond delay="0"/>
                                          </p:stCondLst>
                                        </p:cTn>
                                        <p:tgtEl>
                                          <p:spTgt spid="195"/>
                                        </p:tgtEl>
                                        <p:attrNameLst>
                                          <p:attrName>style.visibility</p:attrName>
                                        </p:attrNameLst>
                                      </p:cBhvr>
                                      <p:to>
                                        <p:strVal val="hidden"/>
                                      </p:to>
                                    </p:set>
                                  </p:childTnLst>
                                </p:cTn>
                              </p:par>
                              <p:par>
                                <p:cTn id="2067" presetID="1" presetClass="exit" presetSubtype="0" fill="hold" grpId="2" nodeType="withEffect">
                                  <p:stCondLst>
                                    <p:cond delay="0"/>
                                  </p:stCondLst>
                                  <p:childTnLst>
                                    <p:set>
                                      <p:cBhvr>
                                        <p:cTn id="2068" dur="1" fill="hold">
                                          <p:stCondLst>
                                            <p:cond delay="0"/>
                                          </p:stCondLst>
                                        </p:cTn>
                                        <p:tgtEl>
                                          <p:spTgt spid="196"/>
                                        </p:tgtEl>
                                        <p:attrNameLst>
                                          <p:attrName>style.visibility</p:attrName>
                                        </p:attrNameLst>
                                      </p:cBhvr>
                                      <p:to>
                                        <p:strVal val="hidden"/>
                                      </p:to>
                                    </p:set>
                                  </p:childTnLst>
                                </p:cTn>
                              </p:par>
                              <p:par>
                                <p:cTn id="2069" presetID="1" presetClass="entr" presetSubtype="0" fill="hold" grpId="0" nodeType="withEffect">
                                  <p:stCondLst>
                                    <p:cond delay="0"/>
                                  </p:stCondLst>
                                  <p:childTnLst>
                                    <p:set>
                                      <p:cBhvr>
                                        <p:cTn id="2070" dur="1" fill="hold">
                                          <p:stCondLst>
                                            <p:cond delay="0"/>
                                          </p:stCondLst>
                                        </p:cTn>
                                        <p:tgtEl>
                                          <p:spTgt spid="198"/>
                                        </p:tgtEl>
                                        <p:attrNameLst>
                                          <p:attrName>style.visibility</p:attrName>
                                        </p:attrNameLst>
                                      </p:cBhvr>
                                      <p:to>
                                        <p:strVal val="visible"/>
                                      </p:to>
                                    </p:set>
                                  </p:childTnLst>
                                </p:cTn>
                              </p:par>
                              <p:par>
                                <p:cTn id="2071" presetID="1" presetClass="entr" presetSubtype="0" fill="hold" grpId="0" nodeType="withEffect">
                                  <p:stCondLst>
                                    <p:cond delay="0"/>
                                  </p:stCondLst>
                                  <p:childTnLst>
                                    <p:set>
                                      <p:cBhvr>
                                        <p:cTn id="2072" dur="1" fill="hold">
                                          <p:stCondLst>
                                            <p:cond delay="0"/>
                                          </p:stCondLst>
                                        </p:cTn>
                                        <p:tgtEl>
                                          <p:spTgt spid="197"/>
                                        </p:tgtEl>
                                        <p:attrNameLst>
                                          <p:attrName>style.visibility</p:attrName>
                                        </p:attrNameLst>
                                      </p:cBhvr>
                                      <p:to>
                                        <p:strVal val="visible"/>
                                      </p:to>
                                    </p:set>
                                  </p:childTnLst>
                                </p:cTn>
                              </p:par>
                            </p:childTnLst>
                          </p:cTn>
                        </p:par>
                      </p:childTnLst>
                    </p:cTn>
                  </p:par>
                </p:childTnLst>
              </p:cTn>
              <p:nextCondLst>
                <p:cond evt="onClick" delay="0">
                  <p:tgtEl>
                    <p:spTgt spid="195"/>
                  </p:tgtEl>
                </p:cond>
              </p:nextCondLst>
            </p:seq>
            <p:seq concurrent="1" nextAc="seek">
              <p:cTn id="2073" restart="whenNotActive" fill="hold" evtFilter="cancelBubble" nodeType="interactiveSeq">
                <p:stCondLst>
                  <p:cond evt="onClick" delay="0">
                    <p:tgtEl>
                      <p:spTgt spid="198"/>
                    </p:tgtEl>
                  </p:cond>
                </p:stCondLst>
                <p:endSync evt="end" delay="0">
                  <p:rtn val="all"/>
                </p:endSync>
                <p:childTnLst>
                  <p:par>
                    <p:cTn id="2074" fill="hold">
                      <p:stCondLst>
                        <p:cond delay="0"/>
                      </p:stCondLst>
                      <p:childTnLst>
                        <p:par>
                          <p:cTn id="2075" fill="hold">
                            <p:stCondLst>
                              <p:cond delay="0"/>
                            </p:stCondLst>
                            <p:childTnLst>
                              <p:par>
                                <p:cTn id="2076" presetID="1" presetClass="exit" presetSubtype="0" fill="hold" grpId="1" nodeType="withEffect">
                                  <p:stCondLst>
                                    <p:cond delay="0"/>
                                  </p:stCondLst>
                                  <p:childTnLst>
                                    <p:set>
                                      <p:cBhvr>
                                        <p:cTn id="2077" dur="1" fill="hold">
                                          <p:stCondLst>
                                            <p:cond delay="0"/>
                                          </p:stCondLst>
                                        </p:cTn>
                                        <p:tgtEl>
                                          <p:spTgt spid="198"/>
                                        </p:tgtEl>
                                        <p:attrNameLst>
                                          <p:attrName>style.visibility</p:attrName>
                                        </p:attrNameLst>
                                      </p:cBhvr>
                                      <p:to>
                                        <p:strVal val="hidden"/>
                                      </p:to>
                                    </p:set>
                                  </p:childTnLst>
                                </p:cTn>
                              </p:par>
                              <p:par>
                                <p:cTn id="2078" presetID="1" presetClass="exit" presetSubtype="0" fill="hold" grpId="1" nodeType="withEffect">
                                  <p:stCondLst>
                                    <p:cond delay="0"/>
                                  </p:stCondLst>
                                  <p:childTnLst>
                                    <p:set>
                                      <p:cBhvr>
                                        <p:cTn id="2079" dur="1" fill="hold">
                                          <p:stCondLst>
                                            <p:cond delay="0"/>
                                          </p:stCondLst>
                                        </p:cTn>
                                        <p:tgtEl>
                                          <p:spTgt spid="197"/>
                                        </p:tgtEl>
                                        <p:attrNameLst>
                                          <p:attrName>style.visibility</p:attrName>
                                        </p:attrNameLst>
                                      </p:cBhvr>
                                      <p:to>
                                        <p:strVal val="hidden"/>
                                      </p:to>
                                    </p:set>
                                  </p:childTnLst>
                                </p:cTn>
                              </p:par>
                              <p:par>
                                <p:cTn id="2080" presetID="1" presetClass="entr" presetSubtype="0" fill="hold" grpId="0" nodeType="withEffect">
                                  <p:stCondLst>
                                    <p:cond delay="0"/>
                                  </p:stCondLst>
                                  <p:childTnLst>
                                    <p:set>
                                      <p:cBhvr>
                                        <p:cTn id="2081" dur="1" fill="hold">
                                          <p:stCondLst>
                                            <p:cond delay="0"/>
                                          </p:stCondLst>
                                        </p:cTn>
                                        <p:tgtEl>
                                          <p:spTgt spid="196"/>
                                        </p:tgtEl>
                                        <p:attrNameLst>
                                          <p:attrName>style.visibility</p:attrName>
                                        </p:attrNameLst>
                                      </p:cBhvr>
                                      <p:to>
                                        <p:strVal val="visible"/>
                                      </p:to>
                                    </p:set>
                                  </p:childTnLst>
                                </p:cTn>
                              </p:par>
                              <p:par>
                                <p:cTn id="2082" presetID="1" presetClass="entr" presetSubtype="0" fill="hold" grpId="0" nodeType="withEffect">
                                  <p:stCondLst>
                                    <p:cond delay="0"/>
                                  </p:stCondLst>
                                  <p:childTnLst>
                                    <p:set>
                                      <p:cBhvr>
                                        <p:cTn id="2083" dur="1" fill="hold">
                                          <p:stCondLst>
                                            <p:cond delay="0"/>
                                          </p:stCondLst>
                                        </p:cTn>
                                        <p:tgtEl>
                                          <p:spTgt spid="195"/>
                                        </p:tgtEl>
                                        <p:attrNameLst>
                                          <p:attrName>style.visibility</p:attrName>
                                        </p:attrNameLst>
                                      </p:cBhvr>
                                      <p:to>
                                        <p:strVal val="visible"/>
                                      </p:to>
                                    </p:set>
                                  </p:childTnLst>
                                </p:cTn>
                              </p:par>
                            </p:childTnLst>
                          </p:cTn>
                        </p:par>
                      </p:childTnLst>
                    </p:cTn>
                  </p:par>
                </p:childTnLst>
              </p:cTn>
              <p:nextCondLst>
                <p:cond evt="onClick" delay="0">
                  <p:tgtEl>
                    <p:spTgt spid="198"/>
                  </p:tgtEl>
                </p:cond>
              </p:nextCondLst>
            </p:seq>
            <p:seq concurrent="1" nextAc="seek">
              <p:cTn id="2084" restart="whenNotActive" fill="hold" evtFilter="cancelBubble" nodeType="interactiveSeq">
                <p:stCondLst>
                  <p:cond evt="onClick" delay="0">
                    <p:tgtEl>
                      <p:spTgt spid="197"/>
                    </p:tgtEl>
                  </p:cond>
                </p:stCondLst>
                <p:endSync evt="end" delay="0">
                  <p:rtn val="all"/>
                </p:endSync>
                <p:childTnLst>
                  <p:par>
                    <p:cTn id="2085" fill="hold">
                      <p:stCondLst>
                        <p:cond delay="0"/>
                      </p:stCondLst>
                      <p:childTnLst>
                        <p:par>
                          <p:cTn id="2086" fill="hold">
                            <p:stCondLst>
                              <p:cond delay="0"/>
                            </p:stCondLst>
                            <p:childTnLst>
                              <p:par>
                                <p:cTn id="2087" presetID="1" presetClass="exit" presetSubtype="0" fill="hold" grpId="2" nodeType="withEffect">
                                  <p:stCondLst>
                                    <p:cond delay="0"/>
                                  </p:stCondLst>
                                  <p:childTnLst>
                                    <p:set>
                                      <p:cBhvr>
                                        <p:cTn id="2088" dur="1" fill="hold">
                                          <p:stCondLst>
                                            <p:cond delay="0"/>
                                          </p:stCondLst>
                                        </p:cTn>
                                        <p:tgtEl>
                                          <p:spTgt spid="197"/>
                                        </p:tgtEl>
                                        <p:attrNameLst>
                                          <p:attrName>style.visibility</p:attrName>
                                        </p:attrNameLst>
                                      </p:cBhvr>
                                      <p:to>
                                        <p:strVal val="hidden"/>
                                      </p:to>
                                    </p:set>
                                  </p:childTnLst>
                                </p:cTn>
                              </p:par>
                              <p:par>
                                <p:cTn id="2089" presetID="1" presetClass="exit" presetSubtype="0" fill="hold" grpId="2" nodeType="withEffect">
                                  <p:stCondLst>
                                    <p:cond delay="0"/>
                                  </p:stCondLst>
                                  <p:childTnLst>
                                    <p:set>
                                      <p:cBhvr>
                                        <p:cTn id="2090" dur="1" fill="hold">
                                          <p:stCondLst>
                                            <p:cond delay="0"/>
                                          </p:stCondLst>
                                        </p:cTn>
                                        <p:tgtEl>
                                          <p:spTgt spid="198"/>
                                        </p:tgtEl>
                                        <p:attrNameLst>
                                          <p:attrName>style.visibility</p:attrName>
                                        </p:attrNameLst>
                                      </p:cBhvr>
                                      <p:to>
                                        <p:strVal val="hidden"/>
                                      </p:to>
                                    </p:set>
                                  </p:childTnLst>
                                </p:cTn>
                              </p:par>
                              <p:par>
                                <p:cTn id="2091" presetID="1" presetClass="entr" presetSubtype="0" fill="hold" grpId="3" nodeType="withEffect">
                                  <p:stCondLst>
                                    <p:cond delay="0"/>
                                  </p:stCondLst>
                                  <p:childTnLst>
                                    <p:set>
                                      <p:cBhvr>
                                        <p:cTn id="2092" dur="1" fill="hold">
                                          <p:stCondLst>
                                            <p:cond delay="0"/>
                                          </p:stCondLst>
                                        </p:cTn>
                                        <p:tgtEl>
                                          <p:spTgt spid="200"/>
                                        </p:tgtEl>
                                        <p:attrNameLst>
                                          <p:attrName>style.visibility</p:attrName>
                                        </p:attrNameLst>
                                      </p:cBhvr>
                                      <p:to>
                                        <p:strVal val="visible"/>
                                      </p:to>
                                    </p:set>
                                  </p:childTnLst>
                                </p:cTn>
                              </p:par>
                              <p:par>
                                <p:cTn id="2093" presetID="1" presetClass="entr" presetSubtype="0" fill="hold" grpId="3" nodeType="withEffect">
                                  <p:stCondLst>
                                    <p:cond delay="0"/>
                                  </p:stCondLst>
                                  <p:childTnLst>
                                    <p:set>
                                      <p:cBhvr>
                                        <p:cTn id="2094" dur="1" fill="hold">
                                          <p:stCondLst>
                                            <p:cond delay="0"/>
                                          </p:stCondLst>
                                        </p:cTn>
                                        <p:tgtEl>
                                          <p:spTgt spid="199"/>
                                        </p:tgtEl>
                                        <p:attrNameLst>
                                          <p:attrName>style.visibility</p:attrName>
                                        </p:attrNameLst>
                                      </p:cBhvr>
                                      <p:to>
                                        <p:strVal val="visible"/>
                                      </p:to>
                                    </p:set>
                                  </p:childTnLst>
                                </p:cTn>
                              </p:par>
                            </p:childTnLst>
                          </p:cTn>
                        </p:par>
                      </p:childTnLst>
                    </p:cTn>
                  </p:par>
                </p:childTnLst>
              </p:cTn>
              <p:nextCondLst>
                <p:cond evt="onClick" delay="0">
                  <p:tgtEl>
                    <p:spTgt spid="197"/>
                  </p:tgtEl>
                </p:cond>
              </p:nextCondLst>
            </p:seq>
            <p:seq concurrent="1" nextAc="seek">
              <p:cTn id="2095" restart="whenNotActive" fill="hold" evtFilter="cancelBubble" nodeType="interactiveSeq">
                <p:stCondLst>
                  <p:cond evt="onClick" delay="0">
                    <p:tgtEl>
                      <p:spTgt spid="200"/>
                    </p:tgtEl>
                  </p:cond>
                </p:stCondLst>
                <p:endSync evt="end" delay="0">
                  <p:rtn val="all"/>
                </p:endSync>
                <p:childTnLst>
                  <p:par>
                    <p:cTn id="2096" fill="hold">
                      <p:stCondLst>
                        <p:cond delay="0"/>
                      </p:stCondLst>
                      <p:childTnLst>
                        <p:par>
                          <p:cTn id="2097" fill="hold">
                            <p:stCondLst>
                              <p:cond delay="0"/>
                            </p:stCondLst>
                            <p:childTnLst>
                              <p:par>
                                <p:cTn id="2098" presetID="1" presetClass="exit" presetSubtype="0" fill="hold" grpId="1" nodeType="withEffect">
                                  <p:stCondLst>
                                    <p:cond delay="0"/>
                                  </p:stCondLst>
                                  <p:childTnLst>
                                    <p:set>
                                      <p:cBhvr>
                                        <p:cTn id="2099" dur="1" fill="hold">
                                          <p:stCondLst>
                                            <p:cond delay="0"/>
                                          </p:stCondLst>
                                        </p:cTn>
                                        <p:tgtEl>
                                          <p:spTgt spid="200"/>
                                        </p:tgtEl>
                                        <p:attrNameLst>
                                          <p:attrName>style.visibility</p:attrName>
                                        </p:attrNameLst>
                                      </p:cBhvr>
                                      <p:to>
                                        <p:strVal val="hidden"/>
                                      </p:to>
                                    </p:set>
                                  </p:childTnLst>
                                </p:cTn>
                              </p:par>
                              <p:par>
                                <p:cTn id="2100" presetID="1" presetClass="exit" presetSubtype="0" fill="hold" grpId="1" nodeType="withEffect">
                                  <p:stCondLst>
                                    <p:cond delay="0"/>
                                  </p:stCondLst>
                                  <p:childTnLst>
                                    <p:set>
                                      <p:cBhvr>
                                        <p:cTn id="2101" dur="1" fill="hold">
                                          <p:stCondLst>
                                            <p:cond delay="0"/>
                                          </p:stCondLst>
                                        </p:cTn>
                                        <p:tgtEl>
                                          <p:spTgt spid="199"/>
                                        </p:tgtEl>
                                        <p:attrNameLst>
                                          <p:attrName>style.visibility</p:attrName>
                                        </p:attrNameLst>
                                      </p:cBhvr>
                                      <p:to>
                                        <p:strVal val="hidden"/>
                                      </p:to>
                                    </p:set>
                                  </p:childTnLst>
                                </p:cTn>
                              </p:par>
                              <p:par>
                                <p:cTn id="2102" presetID="1" presetClass="entr" presetSubtype="0" fill="hold" grpId="3" nodeType="withEffect">
                                  <p:stCondLst>
                                    <p:cond delay="0"/>
                                  </p:stCondLst>
                                  <p:childTnLst>
                                    <p:set>
                                      <p:cBhvr>
                                        <p:cTn id="2103" dur="1" fill="hold">
                                          <p:stCondLst>
                                            <p:cond delay="0"/>
                                          </p:stCondLst>
                                        </p:cTn>
                                        <p:tgtEl>
                                          <p:spTgt spid="198"/>
                                        </p:tgtEl>
                                        <p:attrNameLst>
                                          <p:attrName>style.visibility</p:attrName>
                                        </p:attrNameLst>
                                      </p:cBhvr>
                                      <p:to>
                                        <p:strVal val="visible"/>
                                      </p:to>
                                    </p:set>
                                  </p:childTnLst>
                                </p:cTn>
                              </p:par>
                              <p:par>
                                <p:cTn id="2104" presetID="1" presetClass="entr" presetSubtype="0" fill="hold" grpId="3" nodeType="withEffect">
                                  <p:stCondLst>
                                    <p:cond delay="0"/>
                                  </p:stCondLst>
                                  <p:childTnLst>
                                    <p:set>
                                      <p:cBhvr>
                                        <p:cTn id="2105" dur="1" fill="hold">
                                          <p:stCondLst>
                                            <p:cond delay="0"/>
                                          </p:stCondLst>
                                        </p:cTn>
                                        <p:tgtEl>
                                          <p:spTgt spid="197"/>
                                        </p:tgtEl>
                                        <p:attrNameLst>
                                          <p:attrName>style.visibility</p:attrName>
                                        </p:attrNameLst>
                                      </p:cBhvr>
                                      <p:to>
                                        <p:strVal val="visible"/>
                                      </p:to>
                                    </p:set>
                                  </p:childTnLst>
                                </p:cTn>
                              </p:par>
                            </p:childTnLst>
                          </p:cTn>
                        </p:par>
                      </p:childTnLst>
                    </p:cTn>
                  </p:par>
                </p:childTnLst>
              </p:cTn>
              <p:nextCondLst>
                <p:cond evt="onClick" delay="0">
                  <p:tgtEl>
                    <p:spTgt spid="200"/>
                  </p:tgtEl>
                </p:cond>
              </p:nextCondLst>
            </p:seq>
            <p:seq concurrent="1" nextAc="seek">
              <p:cTn id="2106" restart="whenNotActive" fill="hold" evtFilter="cancelBubble" nodeType="interactiveSeq">
                <p:stCondLst>
                  <p:cond evt="onClick" delay="0">
                    <p:tgtEl>
                      <p:spTgt spid="199"/>
                    </p:tgtEl>
                  </p:cond>
                </p:stCondLst>
                <p:endSync evt="end" delay="0">
                  <p:rtn val="all"/>
                </p:endSync>
                <p:childTnLst>
                  <p:par>
                    <p:cTn id="2107" fill="hold">
                      <p:stCondLst>
                        <p:cond delay="0"/>
                      </p:stCondLst>
                      <p:childTnLst>
                        <p:par>
                          <p:cTn id="2108" fill="hold">
                            <p:stCondLst>
                              <p:cond delay="0"/>
                            </p:stCondLst>
                            <p:childTnLst>
                              <p:par>
                                <p:cTn id="2109" presetID="1" presetClass="exit" presetSubtype="0" fill="hold" grpId="2" nodeType="withEffect">
                                  <p:stCondLst>
                                    <p:cond delay="0"/>
                                  </p:stCondLst>
                                  <p:childTnLst>
                                    <p:set>
                                      <p:cBhvr>
                                        <p:cTn id="2110" dur="1" fill="hold">
                                          <p:stCondLst>
                                            <p:cond delay="0"/>
                                          </p:stCondLst>
                                        </p:cTn>
                                        <p:tgtEl>
                                          <p:spTgt spid="199"/>
                                        </p:tgtEl>
                                        <p:attrNameLst>
                                          <p:attrName>style.visibility</p:attrName>
                                        </p:attrNameLst>
                                      </p:cBhvr>
                                      <p:to>
                                        <p:strVal val="hidden"/>
                                      </p:to>
                                    </p:set>
                                  </p:childTnLst>
                                </p:cTn>
                              </p:par>
                              <p:par>
                                <p:cTn id="2111" presetID="1" presetClass="exit" presetSubtype="0" fill="hold" grpId="2" nodeType="withEffect">
                                  <p:stCondLst>
                                    <p:cond delay="0"/>
                                  </p:stCondLst>
                                  <p:childTnLst>
                                    <p:set>
                                      <p:cBhvr>
                                        <p:cTn id="2112" dur="1" fill="hold">
                                          <p:stCondLst>
                                            <p:cond delay="0"/>
                                          </p:stCondLst>
                                        </p:cTn>
                                        <p:tgtEl>
                                          <p:spTgt spid="200"/>
                                        </p:tgtEl>
                                        <p:attrNameLst>
                                          <p:attrName>style.visibility</p:attrName>
                                        </p:attrNameLst>
                                      </p:cBhvr>
                                      <p:to>
                                        <p:strVal val="hidden"/>
                                      </p:to>
                                    </p:set>
                                  </p:childTnLst>
                                </p:cTn>
                              </p:par>
                              <p:par>
                                <p:cTn id="2113" presetID="1" presetClass="entr" presetSubtype="0" fill="hold" grpId="0" nodeType="withEffect">
                                  <p:stCondLst>
                                    <p:cond delay="0"/>
                                  </p:stCondLst>
                                  <p:childTnLst>
                                    <p:set>
                                      <p:cBhvr>
                                        <p:cTn id="2114" dur="1" fill="hold">
                                          <p:stCondLst>
                                            <p:cond delay="0"/>
                                          </p:stCondLst>
                                        </p:cTn>
                                        <p:tgtEl>
                                          <p:spTgt spid="202"/>
                                        </p:tgtEl>
                                        <p:attrNameLst>
                                          <p:attrName>style.visibility</p:attrName>
                                        </p:attrNameLst>
                                      </p:cBhvr>
                                      <p:to>
                                        <p:strVal val="visible"/>
                                      </p:to>
                                    </p:set>
                                  </p:childTnLst>
                                </p:cTn>
                              </p:par>
                              <p:par>
                                <p:cTn id="2115" presetID="1" presetClass="entr" presetSubtype="0" fill="hold" grpId="0" nodeType="withEffect">
                                  <p:stCondLst>
                                    <p:cond delay="0"/>
                                  </p:stCondLst>
                                  <p:childTnLst>
                                    <p:set>
                                      <p:cBhvr>
                                        <p:cTn id="2116"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199"/>
                  </p:tgtEl>
                </p:cond>
              </p:nextCondLst>
            </p:seq>
            <p:seq concurrent="1" nextAc="seek">
              <p:cTn id="2117" restart="whenNotActive" fill="hold" evtFilter="cancelBubble" nodeType="interactiveSeq">
                <p:stCondLst>
                  <p:cond evt="onClick" delay="0">
                    <p:tgtEl>
                      <p:spTgt spid="202"/>
                    </p:tgtEl>
                  </p:cond>
                </p:stCondLst>
                <p:endSync evt="end" delay="0">
                  <p:rtn val="all"/>
                </p:endSync>
                <p:childTnLst>
                  <p:par>
                    <p:cTn id="2118" fill="hold">
                      <p:stCondLst>
                        <p:cond delay="0"/>
                      </p:stCondLst>
                      <p:childTnLst>
                        <p:par>
                          <p:cTn id="2119" fill="hold">
                            <p:stCondLst>
                              <p:cond delay="0"/>
                            </p:stCondLst>
                            <p:childTnLst>
                              <p:par>
                                <p:cTn id="2120" presetID="1" presetClass="exit" presetSubtype="0" fill="hold" grpId="1" nodeType="withEffect">
                                  <p:stCondLst>
                                    <p:cond delay="0"/>
                                  </p:stCondLst>
                                  <p:childTnLst>
                                    <p:set>
                                      <p:cBhvr>
                                        <p:cTn id="2121" dur="1" fill="hold">
                                          <p:stCondLst>
                                            <p:cond delay="0"/>
                                          </p:stCondLst>
                                        </p:cTn>
                                        <p:tgtEl>
                                          <p:spTgt spid="202"/>
                                        </p:tgtEl>
                                        <p:attrNameLst>
                                          <p:attrName>style.visibility</p:attrName>
                                        </p:attrNameLst>
                                      </p:cBhvr>
                                      <p:to>
                                        <p:strVal val="hidden"/>
                                      </p:to>
                                    </p:set>
                                  </p:childTnLst>
                                </p:cTn>
                              </p:par>
                              <p:par>
                                <p:cTn id="2122" presetID="1" presetClass="exit" presetSubtype="0" fill="hold" grpId="1" nodeType="withEffect">
                                  <p:stCondLst>
                                    <p:cond delay="0"/>
                                  </p:stCondLst>
                                  <p:childTnLst>
                                    <p:set>
                                      <p:cBhvr>
                                        <p:cTn id="2123" dur="1" fill="hold">
                                          <p:stCondLst>
                                            <p:cond delay="0"/>
                                          </p:stCondLst>
                                        </p:cTn>
                                        <p:tgtEl>
                                          <p:spTgt spid="201"/>
                                        </p:tgtEl>
                                        <p:attrNameLst>
                                          <p:attrName>style.visibility</p:attrName>
                                        </p:attrNameLst>
                                      </p:cBhvr>
                                      <p:to>
                                        <p:strVal val="hidden"/>
                                      </p:to>
                                    </p:set>
                                  </p:childTnLst>
                                </p:cTn>
                              </p:par>
                              <p:par>
                                <p:cTn id="2124" presetID="1" presetClass="entr" presetSubtype="0" fill="hold" grpId="0" nodeType="withEffect">
                                  <p:stCondLst>
                                    <p:cond delay="0"/>
                                  </p:stCondLst>
                                  <p:childTnLst>
                                    <p:set>
                                      <p:cBhvr>
                                        <p:cTn id="2125" dur="1" fill="hold">
                                          <p:stCondLst>
                                            <p:cond delay="0"/>
                                          </p:stCondLst>
                                        </p:cTn>
                                        <p:tgtEl>
                                          <p:spTgt spid="200"/>
                                        </p:tgtEl>
                                        <p:attrNameLst>
                                          <p:attrName>style.visibility</p:attrName>
                                        </p:attrNameLst>
                                      </p:cBhvr>
                                      <p:to>
                                        <p:strVal val="visible"/>
                                      </p:to>
                                    </p:set>
                                  </p:childTnLst>
                                </p:cTn>
                              </p:par>
                              <p:par>
                                <p:cTn id="2126" presetID="1" presetClass="entr" presetSubtype="0" fill="hold" grpId="0" nodeType="withEffect">
                                  <p:stCondLst>
                                    <p:cond delay="0"/>
                                  </p:stCondLst>
                                  <p:childTnLst>
                                    <p:set>
                                      <p:cBhvr>
                                        <p:cTn id="2127" dur="1" fill="hold">
                                          <p:stCondLst>
                                            <p:cond delay="0"/>
                                          </p:stCondLst>
                                        </p:cTn>
                                        <p:tgtEl>
                                          <p:spTgt spid="199"/>
                                        </p:tgtEl>
                                        <p:attrNameLst>
                                          <p:attrName>style.visibility</p:attrName>
                                        </p:attrNameLst>
                                      </p:cBhvr>
                                      <p:to>
                                        <p:strVal val="visible"/>
                                      </p:to>
                                    </p:set>
                                  </p:childTnLst>
                                </p:cTn>
                              </p:par>
                            </p:childTnLst>
                          </p:cTn>
                        </p:par>
                      </p:childTnLst>
                    </p:cTn>
                  </p:par>
                </p:childTnLst>
              </p:cTn>
              <p:nextCondLst>
                <p:cond evt="onClick" delay="0">
                  <p:tgtEl>
                    <p:spTgt spid="202"/>
                  </p:tgtEl>
                </p:cond>
              </p:nextCondLst>
            </p:seq>
            <p:seq concurrent="1" nextAc="seek">
              <p:cTn id="2128" restart="whenNotActive" fill="hold" evtFilter="cancelBubble" nodeType="interactiveSeq">
                <p:stCondLst>
                  <p:cond evt="onClick" delay="0">
                    <p:tgtEl>
                      <p:spTgt spid="201"/>
                    </p:tgtEl>
                  </p:cond>
                </p:stCondLst>
                <p:endSync evt="end" delay="0">
                  <p:rtn val="all"/>
                </p:endSync>
                <p:childTnLst>
                  <p:par>
                    <p:cTn id="2129" fill="hold">
                      <p:stCondLst>
                        <p:cond delay="0"/>
                      </p:stCondLst>
                      <p:childTnLst>
                        <p:par>
                          <p:cTn id="2130" fill="hold">
                            <p:stCondLst>
                              <p:cond delay="0"/>
                            </p:stCondLst>
                            <p:childTnLst>
                              <p:par>
                                <p:cTn id="2131" presetID="1" presetClass="exit" presetSubtype="0" fill="hold" grpId="2" nodeType="withEffect">
                                  <p:stCondLst>
                                    <p:cond delay="0"/>
                                  </p:stCondLst>
                                  <p:childTnLst>
                                    <p:set>
                                      <p:cBhvr>
                                        <p:cTn id="2132" dur="1" fill="hold">
                                          <p:stCondLst>
                                            <p:cond delay="0"/>
                                          </p:stCondLst>
                                        </p:cTn>
                                        <p:tgtEl>
                                          <p:spTgt spid="201"/>
                                        </p:tgtEl>
                                        <p:attrNameLst>
                                          <p:attrName>style.visibility</p:attrName>
                                        </p:attrNameLst>
                                      </p:cBhvr>
                                      <p:to>
                                        <p:strVal val="hidden"/>
                                      </p:to>
                                    </p:set>
                                  </p:childTnLst>
                                </p:cTn>
                              </p:par>
                              <p:par>
                                <p:cTn id="2133" presetID="1" presetClass="exit" presetSubtype="0" fill="hold" grpId="2" nodeType="withEffect">
                                  <p:stCondLst>
                                    <p:cond delay="0"/>
                                  </p:stCondLst>
                                  <p:childTnLst>
                                    <p:set>
                                      <p:cBhvr>
                                        <p:cTn id="2134" dur="1" fill="hold">
                                          <p:stCondLst>
                                            <p:cond delay="0"/>
                                          </p:stCondLst>
                                        </p:cTn>
                                        <p:tgtEl>
                                          <p:spTgt spid="202"/>
                                        </p:tgtEl>
                                        <p:attrNameLst>
                                          <p:attrName>style.visibility</p:attrName>
                                        </p:attrNameLst>
                                      </p:cBhvr>
                                      <p:to>
                                        <p:strVal val="hidden"/>
                                      </p:to>
                                    </p:set>
                                  </p:childTnLst>
                                </p:cTn>
                              </p:par>
                              <p:par>
                                <p:cTn id="2135" presetID="1" presetClass="entr" presetSubtype="0" fill="hold" grpId="3" nodeType="withEffect">
                                  <p:stCondLst>
                                    <p:cond delay="0"/>
                                  </p:stCondLst>
                                  <p:childTnLst>
                                    <p:set>
                                      <p:cBhvr>
                                        <p:cTn id="2136" dur="1" fill="hold">
                                          <p:stCondLst>
                                            <p:cond delay="0"/>
                                          </p:stCondLst>
                                        </p:cTn>
                                        <p:tgtEl>
                                          <p:spTgt spid="204"/>
                                        </p:tgtEl>
                                        <p:attrNameLst>
                                          <p:attrName>style.visibility</p:attrName>
                                        </p:attrNameLst>
                                      </p:cBhvr>
                                      <p:to>
                                        <p:strVal val="visible"/>
                                      </p:to>
                                    </p:set>
                                  </p:childTnLst>
                                </p:cTn>
                              </p:par>
                              <p:par>
                                <p:cTn id="2137" presetID="1" presetClass="entr" presetSubtype="0" fill="hold" grpId="3" nodeType="withEffect">
                                  <p:stCondLst>
                                    <p:cond delay="0"/>
                                  </p:stCondLst>
                                  <p:childTnLst>
                                    <p:set>
                                      <p:cBhvr>
                                        <p:cTn id="2138"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1"/>
                  </p:tgtEl>
                </p:cond>
              </p:nextCondLst>
            </p:seq>
            <p:seq concurrent="1" nextAc="seek">
              <p:cTn id="2139" restart="whenNotActive" fill="hold" evtFilter="cancelBubble" nodeType="interactiveSeq">
                <p:stCondLst>
                  <p:cond evt="onClick" delay="0">
                    <p:tgtEl>
                      <p:spTgt spid="204"/>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1" nodeType="withEffect">
                                  <p:stCondLst>
                                    <p:cond delay="0"/>
                                  </p:stCondLst>
                                  <p:childTnLst>
                                    <p:set>
                                      <p:cBhvr>
                                        <p:cTn id="2143" dur="1" fill="hold">
                                          <p:stCondLst>
                                            <p:cond delay="0"/>
                                          </p:stCondLst>
                                        </p:cTn>
                                        <p:tgtEl>
                                          <p:spTgt spid="204"/>
                                        </p:tgtEl>
                                        <p:attrNameLst>
                                          <p:attrName>style.visibility</p:attrName>
                                        </p:attrNameLst>
                                      </p:cBhvr>
                                      <p:to>
                                        <p:strVal val="hidden"/>
                                      </p:to>
                                    </p:set>
                                  </p:childTnLst>
                                </p:cTn>
                              </p:par>
                              <p:par>
                                <p:cTn id="2144" presetID="1" presetClass="exit" presetSubtype="0" fill="hold" grpId="1" nodeType="withEffect">
                                  <p:stCondLst>
                                    <p:cond delay="0"/>
                                  </p:stCondLst>
                                  <p:childTnLst>
                                    <p:set>
                                      <p:cBhvr>
                                        <p:cTn id="2145" dur="1" fill="hold">
                                          <p:stCondLst>
                                            <p:cond delay="0"/>
                                          </p:stCondLst>
                                        </p:cTn>
                                        <p:tgtEl>
                                          <p:spTgt spid="203"/>
                                        </p:tgtEl>
                                        <p:attrNameLst>
                                          <p:attrName>style.visibility</p:attrName>
                                        </p:attrNameLst>
                                      </p:cBhvr>
                                      <p:to>
                                        <p:strVal val="hidden"/>
                                      </p:to>
                                    </p:set>
                                  </p:childTnLst>
                                </p:cTn>
                              </p:par>
                              <p:par>
                                <p:cTn id="2146" presetID="1" presetClass="entr" presetSubtype="0" fill="hold" grpId="3" nodeType="withEffect">
                                  <p:stCondLst>
                                    <p:cond delay="0"/>
                                  </p:stCondLst>
                                  <p:childTnLst>
                                    <p:set>
                                      <p:cBhvr>
                                        <p:cTn id="2147" dur="1" fill="hold">
                                          <p:stCondLst>
                                            <p:cond delay="0"/>
                                          </p:stCondLst>
                                        </p:cTn>
                                        <p:tgtEl>
                                          <p:spTgt spid="202"/>
                                        </p:tgtEl>
                                        <p:attrNameLst>
                                          <p:attrName>style.visibility</p:attrName>
                                        </p:attrNameLst>
                                      </p:cBhvr>
                                      <p:to>
                                        <p:strVal val="visible"/>
                                      </p:to>
                                    </p:set>
                                  </p:childTnLst>
                                </p:cTn>
                              </p:par>
                              <p:par>
                                <p:cTn id="2148" presetID="1" presetClass="entr" presetSubtype="0" fill="hold" grpId="3" nodeType="withEffect">
                                  <p:stCondLst>
                                    <p:cond delay="0"/>
                                  </p:stCondLst>
                                  <p:childTnLst>
                                    <p:set>
                                      <p:cBhvr>
                                        <p:cTn id="2149" dur="1" fill="hold">
                                          <p:stCondLst>
                                            <p:cond delay="0"/>
                                          </p:stCondLst>
                                        </p:cTn>
                                        <p:tgtEl>
                                          <p:spTgt spid="201"/>
                                        </p:tgtEl>
                                        <p:attrNameLst>
                                          <p:attrName>style.visibility</p:attrName>
                                        </p:attrNameLst>
                                      </p:cBhvr>
                                      <p:to>
                                        <p:strVal val="visible"/>
                                      </p:to>
                                    </p:set>
                                  </p:childTnLst>
                                </p:cTn>
                              </p:par>
                            </p:childTnLst>
                          </p:cTn>
                        </p:par>
                      </p:childTnLst>
                    </p:cTn>
                  </p:par>
                </p:childTnLst>
              </p:cTn>
              <p:nextCondLst>
                <p:cond evt="onClick" delay="0">
                  <p:tgtEl>
                    <p:spTgt spid="204"/>
                  </p:tgtEl>
                </p:cond>
              </p:nextCondLst>
            </p:seq>
            <p:seq concurrent="1" nextAc="seek">
              <p:cTn id="2150" restart="whenNotActive" fill="hold" evtFilter="cancelBubble" nodeType="interactiveSeq">
                <p:stCondLst>
                  <p:cond evt="onClick" delay="0">
                    <p:tgtEl>
                      <p:spTgt spid="203"/>
                    </p:tgtEl>
                  </p:cond>
                </p:stCondLst>
                <p:endSync evt="end" delay="0">
                  <p:rtn val="all"/>
                </p:endSync>
                <p:childTnLst>
                  <p:par>
                    <p:cTn id="2151" fill="hold">
                      <p:stCondLst>
                        <p:cond delay="0"/>
                      </p:stCondLst>
                      <p:childTnLst>
                        <p:par>
                          <p:cTn id="2152" fill="hold">
                            <p:stCondLst>
                              <p:cond delay="0"/>
                            </p:stCondLst>
                            <p:childTnLst>
                              <p:par>
                                <p:cTn id="2153" presetID="1" presetClass="exit" presetSubtype="0" fill="hold" grpId="2" nodeType="withEffect">
                                  <p:stCondLst>
                                    <p:cond delay="0"/>
                                  </p:stCondLst>
                                  <p:childTnLst>
                                    <p:set>
                                      <p:cBhvr>
                                        <p:cTn id="2154" dur="1" fill="hold">
                                          <p:stCondLst>
                                            <p:cond delay="0"/>
                                          </p:stCondLst>
                                        </p:cTn>
                                        <p:tgtEl>
                                          <p:spTgt spid="203"/>
                                        </p:tgtEl>
                                        <p:attrNameLst>
                                          <p:attrName>style.visibility</p:attrName>
                                        </p:attrNameLst>
                                      </p:cBhvr>
                                      <p:to>
                                        <p:strVal val="hidden"/>
                                      </p:to>
                                    </p:set>
                                  </p:childTnLst>
                                </p:cTn>
                              </p:par>
                              <p:par>
                                <p:cTn id="2155" presetID="1" presetClass="exit" presetSubtype="0" fill="hold" grpId="2" nodeType="withEffect">
                                  <p:stCondLst>
                                    <p:cond delay="0"/>
                                  </p:stCondLst>
                                  <p:childTnLst>
                                    <p:set>
                                      <p:cBhvr>
                                        <p:cTn id="2156" dur="1" fill="hold">
                                          <p:stCondLst>
                                            <p:cond delay="0"/>
                                          </p:stCondLst>
                                        </p:cTn>
                                        <p:tgtEl>
                                          <p:spTgt spid="204"/>
                                        </p:tgtEl>
                                        <p:attrNameLst>
                                          <p:attrName>style.visibility</p:attrName>
                                        </p:attrNameLst>
                                      </p:cBhvr>
                                      <p:to>
                                        <p:strVal val="hidden"/>
                                      </p:to>
                                    </p:set>
                                  </p:childTnLst>
                                </p:cTn>
                              </p:par>
                              <p:par>
                                <p:cTn id="2157" presetID="1" presetClass="entr" presetSubtype="0" fill="hold" grpId="0" nodeType="withEffect">
                                  <p:stCondLst>
                                    <p:cond delay="0"/>
                                  </p:stCondLst>
                                  <p:childTnLst>
                                    <p:set>
                                      <p:cBhvr>
                                        <p:cTn id="2158" dur="1" fill="hold">
                                          <p:stCondLst>
                                            <p:cond delay="0"/>
                                          </p:stCondLst>
                                        </p:cTn>
                                        <p:tgtEl>
                                          <p:spTgt spid="206"/>
                                        </p:tgtEl>
                                        <p:attrNameLst>
                                          <p:attrName>style.visibility</p:attrName>
                                        </p:attrNameLst>
                                      </p:cBhvr>
                                      <p:to>
                                        <p:strVal val="visible"/>
                                      </p:to>
                                    </p:set>
                                  </p:childTnLst>
                                </p:cTn>
                              </p:par>
                              <p:par>
                                <p:cTn id="2159" presetID="1" presetClass="entr" presetSubtype="0" fill="hold" grpId="0" nodeType="withEffect">
                                  <p:stCondLst>
                                    <p:cond delay="0"/>
                                  </p:stCondLst>
                                  <p:childTnLst>
                                    <p:set>
                                      <p:cBhvr>
                                        <p:cTn id="2160"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3"/>
                  </p:tgtEl>
                </p:cond>
              </p:nextCondLst>
            </p:seq>
            <p:seq concurrent="1" nextAc="seek">
              <p:cTn id="2161" restart="whenNotActive" fill="hold" evtFilter="cancelBubble" nodeType="interactiveSeq">
                <p:stCondLst>
                  <p:cond evt="onClick" delay="0">
                    <p:tgtEl>
                      <p:spTgt spid="206"/>
                    </p:tgtEl>
                  </p:cond>
                </p:stCondLst>
                <p:endSync evt="end" delay="0">
                  <p:rtn val="all"/>
                </p:endSync>
                <p:childTnLst>
                  <p:par>
                    <p:cTn id="2162" fill="hold">
                      <p:stCondLst>
                        <p:cond delay="0"/>
                      </p:stCondLst>
                      <p:childTnLst>
                        <p:par>
                          <p:cTn id="2163" fill="hold">
                            <p:stCondLst>
                              <p:cond delay="0"/>
                            </p:stCondLst>
                            <p:childTnLst>
                              <p:par>
                                <p:cTn id="2164" presetID="1" presetClass="exit" presetSubtype="0" fill="hold" grpId="1" nodeType="withEffect">
                                  <p:stCondLst>
                                    <p:cond delay="0"/>
                                  </p:stCondLst>
                                  <p:childTnLst>
                                    <p:set>
                                      <p:cBhvr>
                                        <p:cTn id="2165" dur="1" fill="hold">
                                          <p:stCondLst>
                                            <p:cond delay="0"/>
                                          </p:stCondLst>
                                        </p:cTn>
                                        <p:tgtEl>
                                          <p:spTgt spid="206"/>
                                        </p:tgtEl>
                                        <p:attrNameLst>
                                          <p:attrName>style.visibility</p:attrName>
                                        </p:attrNameLst>
                                      </p:cBhvr>
                                      <p:to>
                                        <p:strVal val="hidden"/>
                                      </p:to>
                                    </p:set>
                                  </p:childTnLst>
                                </p:cTn>
                              </p:par>
                              <p:par>
                                <p:cTn id="2166" presetID="1" presetClass="exit" presetSubtype="0" fill="hold" grpId="1" nodeType="withEffect">
                                  <p:stCondLst>
                                    <p:cond delay="0"/>
                                  </p:stCondLst>
                                  <p:childTnLst>
                                    <p:set>
                                      <p:cBhvr>
                                        <p:cTn id="2167" dur="1" fill="hold">
                                          <p:stCondLst>
                                            <p:cond delay="0"/>
                                          </p:stCondLst>
                                        </p:cTn>
                                        <p:tgtEl>
                                          <p:spTgt spid="205"/>
                                        </p:tgtEl>
                                        <p:attrNameLst>
                                          <p:attrName>style.visibility</p:attrName>
                                        </p:attrNameLst>
                                      </p:cBhvr>
                                      <p:to>
                                        <p:strVal val="hidden"/>
                                      </p:to>
                                    </p:set>
                                  </p:childTnLst>
                                </p:cTn>
                              </p:par>
                              <p:par>
                                <p:cTn id="2168" presetID="1" presetClass="entr" presetSubtype="0" fill="hold" grpId="0" nodeType="withEffect">
                                  <p:stCondLst>
                                    <p:cond delay="0"/>
                                  </p:stCondLst>
                                  <p:childTnLst>
                                    <p:set>
                                      <p:cBhvr>
                                        <p:cTn id="2169" dur="1" fill="hold">
                                          <p:stCondLst>
                                            <p:cond delay="0"/>
                                          </p:stCondLst>
                                        </p:cTn>
                                        <p:tgtEl>
                                          <p:spTgt spid="204"/>
                                        </p:tgtEl>
                                        <p:attrNameLst>
                                          <p:attrName>style.visibility</p:attrName>
                                        </p:attrNameLst>
                                      </p:cBhvr>
                                      <p:to>
                                        <p:strVal val="visible"/>
                                      </p:to>
                                    </p:set>
                                  </p:childTnLst>
                                </p:cTn>
                              </p:par>
                              <p:par>
                                <p:cTn id="2170" presetID="1" presetClass="entr" presetSubtype="0" fill="hold" grpId="0" nodeType="withEffect">
                                  <p:stCondLst>
                                    <p:cond delay="0"/>
                                  </p:stCondLst>
                                  <p:childTnLst>
                                    <p:set>
                                      <p:cBhvr>
                                        <p:cTn id="2171" dur="1" fill="hold">
                                          <p:stCondLst>
                                            <p:cond delay="0"/>
                                          </p:stCondLst>
                                        </p:cTn>
                                        <p:tgtEl>
                                          <p:spTgt spid="203"/>
                                        </p:tgtEl>
                                        <p:attrNameLst>
                                          <p:attrName>style.visibility</p:attrName>
                                        </p:attrNameLst>
                                      </p:cBhvr>
                                      <p:to>
                                        <p:strVal val="visible"/>
                                      </p:to>
                                    </p:set>
                                  </p:childTnLst>
                                </p:cTn>
                              </p:par>
                            </p:childTnLst>
                          </p:cTn>
                        </p:par>
                      </p:childTnLst>
                    </p:cTn>
                  </p:par>
                </p:childTnLst>
              </p:cTn>
              <p:nextCondLst>
                <p:cond evt="onClick" delay="0">
                  <p:tgtEl>
                    <p:spTgt spid="206"/>
                  </p:tgtEl>
                </p:cond>
              </p:nextCondLst>
            </p:seq>
            <p:seq concurrent="1" nextAc="seek">
              <p:cTn id="2172" restart="whenNotActive" fill="hold" evtFilter="cancelBubble" nodeType="interactiveSeq">
                <p:stCondLst>
                  <p:cond evt="onClick" delay="0">
                    <p:tgtEl>
                      <p:spTgt spid="205"/>
                    </p:tgtEl>
                  </p:cond>
                </p:stCondLst>
                <p:endSync evt="end" delay="0">
                  <p:rtn val="all"/>
                </p:endSync>
                <p:childTnLst>
                  <p:par>
                    <p:cTn id="2173" fill="hold">
                      <p:stCondLst>
                        <p:cond delay="0"/>
                      </p:stCondLst>
                      <p:childTnLst>
                        <p:par>
                          <p:cTn id="2174" fill="hold">
                            <p:stCondLst>
                              <p:cond delay="0"/>
                            </p:stCondLst>
                            <p:childTnLst>
                              <p:par>
                                <p:cTn id="2175" presetID="1" presetClass="exit" presetSubtype="0" fill="hold" grpId="2" nodeType="withEffect">
                                  <p:stCondLst>
                                    <p:cond delay="0"/>
                                  </p:stCondLst>
                                  <p:childTnLst>
                                    <p:set>
                                      <p:cBhvr>
                                        <p:cTn id="2176" dur="1" fill="hold">
                                          <p:stCondLst>
                                            <p:cond delay="0"/>
                                          </p:stCondLst>
                                        </p:cTn>
                                        <p:tgtEl>
                                          <p:spTgt spid="205"/>
                                        </p:tgtEl>
                                        <p:attrNameLst>
                                          <p:attrName>style.visibility</p:attrName>
                                        </p:attrNameLst>
                                      </p:cBhvr>
                                      <p:to>
                                        <p:strVal val="hidden"/>
                                      </p:to>
                                    </p:set>
                                  </p:childTnLst>
                                </p:cTn>
                              </p:par>
                              <p:par>
                                <p:cTn id="2177" presetID="1" presetClass="exit" presetSubtype="0" fill="hold" grpId="2" nodeType="withEffect">
                                  <p:stCondLst>
                                    <p:cond delay="0"/>
                                  </p:stCondLst>
                                  <p:childTnLst>
                                    <p:set>
                                      <p:cBhvr>
                                        <p:cTn id="2178" dur="1" fill="hold">
                                          <p:stCondLst>
                                            <p:cond delay="0"/>
                                          </p:stCondLst>
                                        </p:cTn>
                                        <p:tgtEl>
                                          <p:spTgt spid="206"/>
                                        </p:tgtEl>
                                        <p:attrNameLst>
                                          <p:attrName>style.visibility</p:attrName>
                                        </p:attrNameLst>
                                      </p:cBhvr>
                                      <p:to>
                                        <p:strVal val="hidden"/>
                                      </p:to>
                                    </p:set>
                                  </p:childTnLst>
                                </p:cTn>
                              </p:par>
                              <p:par>
                                <p:cTn id="2179" presetID="1" presetClass="entr" presetSubtype="0" fill="hold" grpId="1" nodeType="withEffect">
                                  <p:stCondLst>
                                    <p:cond delay="0"/>
                                  </p:stCondLst>
                                  <p:childTnLst>
                                    <p:set>
                                      <p:cBhvr>
                                        <p:cTn id="2180" dur="1" fill="hold">
                                          <p:stCondLst>
                                            <p:cond delay="0"/>
                                          </p:stCondLst>
                                        </p:cTn>
                                        <p:tgtEl>
                                          <p:spTgt spid="208"/>
                                        </p:tgtEl>
                                        <p:attrNameLst>
                                          <p:attrName>style.visibility</p:attrName>
                                        </p:attrNameLst>
                                      </p:cBhvr>
                                      <p:to>
                                        <p:strVal val="visible"/>
                                      </p:to>
                                    </p:set>
                                  </p:childTnLst>
                                </p:cTn>
                              </p:par>
                              <p:par>
                                <p:cTn id="2181" presetID="1" presetClass="entr" presetSubtype="0" fill="hold" grpId="1" nodeType="withEffect">
                                  <p:stCondLst>
                                    <p:cond delay="0"/>
                                  </p:stCondLst>
                                  <p:childTnLst>
                                    <p:set>
                                      <p:cBhvr>
                                        <p:cTn id="2182" dur="1" fill="hold">
                                          <p:stCondLst>
                                            <p:cond delay="0"/>
                                          </p:stCondLst>
                                        </p:cTn>
                                        <p:tgtEl>
                                          <p:spTgt spid="207"/>
                                        </p:tgtEl>
                                        <p:attrNameLst>
                                          <p:attrName>style.visibility</p:attrName>
                                        </p:attrNameLst>
                                      </p:cBhvr>
                                      <p:to>
                                        <p:strVal val="visible"/>
                                      </p:to>
                                    </p:set>
                                  </p:childTnLst>
                                </p:cTn>
                              </p:par>
                            </p:childTnLst>
                          </p:cTn>
                        </p:par>
                      </p:childTnLst>
                    </p:cTn>
                  </p:par>
                </p:childTnLst>
              </p:cTn>
              <p:nextCondLst>
                <p:cond evt="onClick" delay="0">
                  <p:tgtEl>
                    <p:spTgt spid="205"/>
                  </p:tgtEl>
                </p:cond>
              </p:nextCondLst>
            </p:seq>
            <p:seq concurrent="1" nextAc="seek">
              <p:cTn id="2183" restart="whenNotActive" fill="hold" evtFilter="cancelBubble" nodeType="interactiveSeq">
                <p:stCondLst>
                  <p:cond evt="onClick" delay="0">
                    <p:tgtEl>
                      <p:spTgt spid="208"/>
                    </p:tgtEl>
                  </p:cond>
                </p:stCondLst>
                <p:endSync evt="end" delay="0">
                  <p:rtn val="all"/>
                </p:endSync>
                <p:childTnLst>
                  <p:par>
                    <p:cTn id="2184" fill="hold">
                      <p:stCondLst>
                        <p:cond delay="0"/>
                      </p:stCondLst>
                      <p:childTnLst>
                        <p:par>
                          <p:cTn id="2185" fill="hold">
                            <p:stCondLst>
                              <p:cond delay="0"/>
                            </p:stCondLst>
                            <p:childTnLst>
                              <p:par>
                                <p:cTn id="2186" presetID="1" presetClass="exit" presetSubtype="0" fill="hold" grpId="0" nodeType="withEffect">
                                  <p:stCondLst>
                                    <p:cond delay="0"/>
                                  </p:stCondLst>
                                  <p:childTnLst>
                                    <p:set>
                                      <p:cBhvr>
                                        <p:cTn id="2187" dur="1" fill="hold">
                                          <p:stCondLst>
                                            <p:cond delay="0"/>
                                          </p:stCondLst>
                                        </p:cTn>
                                        <p:tgtEl>
                                          <p:spTgt spid="208"/>
                                        </p:tgtEl>
                                        <p:attrNameLst>
                                          <p:attrName>style.visibility</p:attrName>
                                        </p:attrNameLst>
                                      </p:cBhvr>
                                      <p:to>
                                        <p:strVal val="hidden"/>
                                      </p:to>
                                    </p:set>
                                  </p:childTnLst>
                                </p:cTn>
                              </p:par>
                              <p:par>
                                <p:cTn id="2188" presetID="1" presetClass="exit" presetSubtype="0" fill="hold" grpId="0" nodeType="withEffect">
                                  <p:stCondLst>
                                    <p:cond delay="0"/>
                                  </p:stCondLst>
                                  <p:childTnLst>
                                    <p:set>
                                      <p:cBhvr>
                                        <p:cTn id="2189" dur="1" fill="hold">
                                          <p:stCondLst>
                                            <p:cond delay="0"/>
                                          </p:stCondLst>
                                        </p:cTn>
                                        <p:tgtEl>
                                          <p:spTgt spid="207"/>
                                        </p:tgtEl>
                                        <p:attrNameLst>
                                          <p:attrName>style.visibility</p:attrName>
                                        </p:attrNameLst>
                                      </p:cBhvr>
                                      <p:to>
                                        <p:strVal val="hidden"/>
                                      </p:to>
                                    </p:set>
                                  </p:childTnLst>
                                </p:cTn>
                              </p:par>
                              <p:par>
                                <p:cTn id="2190" presetID="1" presetClass="entr" presetSubtype="0" fill="hold" grpId="3" nodeType="withEffect">
                                  <p:stCondLst>
                                    <p:cond delay="0"/>
                                  </p:stCondLst>
                                  <p:childTnLst>
                                    <p:set>
                                      <p:cBhvr>
                                        <p:cTn id="2191" dur="1" fill="hold">
                                          <p:stCondLst>
                                            <p:cond delay="0"/>
                                          </p:stCondLst>
                                        </p:cTn>
                                        <p:tgtEl>
                                          <p:spTgt spid="206"/>
                                        </p:tgtEl>
                                        <p:attrNameLst>
                                          <p:attrName>style.visibility</p:attrName>
                                        </p:attrNameLst>
                                      </p:cBhvr>
                                      <p:to>
                                        <p:strVal val="visible"/>
                                      </p:to>
                                    </p:set>
                                  </p:childTnLst>
                                </p:cTn>
                              </p:par>
                              <p:par>
                                <p:cTn id="2192" presetID="1" presetClass="entr" presetSubtype="0" fill="hold" grpId="3" nodeType="withEffect">
                                  <p:stCondLst>
                                    <p:cond delay="0"/>
                                  </p:stCondLst>
                                  <p:childTnLst>
                                    <p:set>
                                      <p:cBhvr>
                                        <p:cTn id="2193" dur="1" fill="hold">
                                          <p:stCondLst>
                                            <p:cond delay="0"/>
                                          </p:stCondLst>
                                        </p:cTn>
                                        <p:tgtEl>
                                          <p:spTgt spid="205"/>
                                        </p:tgtEl>
                                        <p:attrNameLst>
                                          <p:attrName>style.visibility</p:attrName>
                                        </p:attrNameLst>
                                      </p:cBhvr>
                                      <p:to>
                                        <p:strVal val="visible"/>
                                      </p:to>
                                    </p:set>
                                  </p:childTnLst>
                                </p:cTn>
                              </p:par>
                            </p:childTnLst>
                          </p:cTn>
                        </p:par>
                      </p:childTnLst>
                    </p:cTn>
                  </p:par>
                </p:childTnLst>
              </p:cTn>
              <p:nextCondLst>
                <p:cond evt="onClick" delay="0">
                  <p:tgtEl>
                    <p:spTgt spid="208"/>
                  </p:tgtEl>
                </p:cond>
              </p:nextCondLst>
            </p:seq>
            <p:seq concurrent="1" nextAc="seek">
              <p:cTn id="2194" restart="whenNotActive" fill="hold" evtFilter="cancelBubble" nodeType="interactiveSeq">
                <p:stCondLst>
                  <p:cond evt="onClick" delay="0">
                    <p:tgtEl>
                      <p:spTgt spid="312"/>
                    </p:tgtEl>
                  </p:cond>
                </p:stCondLst>
                <p:endSync evt="end" delay="0">
                  <p:rtn val="all"/>
                </p:endSync>
                <p:childTnLst>
                  <p:par>
                    <p:cTn id="2195" fill="hold">
                      <p:stCondLst>
                        <p:cond delay="0"/>
                      </p:stCondLst>
                      <p:childTnLst>
                        <p:par>
                          <p:cTn id="2196" fill="hold">
                            <p:stCondLst>
                              <p:cond delay="0"/>
                            </p:stCondLst>
                            <p:childTnLst>
                              <p:par>
                                <p:cTn id="2197" presetID="1" presetClass="exit" presetSubtype="0" fill="hold" grpId="0" nodeType="withEffect">
                                  <p:stCondLst>
                                    <p:cond delay="0"/>
                                  </p:stCondLst>
                                  <p:childTnLst>
                                    <p:set>
                                      <p:cBhvr>
                                        <p:cTn id="2198" dur="1" fill="hold">
                                          <p:stCondLst>
                                            <p:cond delay="0"/>
                                          </p:stCondLst>
                                        </p:cTn>
                                        <p:tgtEl>
                                          <p:spTgt spid="312"/>
                                        </p:tgtEl>
                                        <p:attrNameLst>
                                          <p:attrName>style.visibility</p:attrName>
                                        </p:attrNameLst>
                                      </p:cBhvr>
                                      <p:to>
                                        <p:strVal val="hidden"/>
                                      </p:to>
                                    </p:set>
                                  </p:childTnLst>
                                </p:cTn>
                              </p:par>
                              <p:par>
                                <p:cTn id="2199" presetID="1" presetClass="entr" presetSubtype="0" fill="hold" grpId="0" nodeType="withEffect">
                                  <p:stCondLst>
                                    <p:cond delay="0"/>
                                  </p:stCondLst>
                                  <p:childTnLst>
                                    <p:set>
                                      <p:cBhvr>
                                        <p:cTn id="2200" dur="1" fill="hold">
                                          <p:stCondLst>
                                            <p:cond delay="0"/>
                                          </p:stCondLst>
                                        </p:cTn>
                                        <p:tgtEl>
                                          <p:spTgt spid="313"/>
                                        </p:tgtEl>
                                        <p:attrNameLst>
                                          <p:attrName>style.visibility</p:attrName>
                                        </p:attrNameLst>
                                      </p:cBhvr>
                                      <p:to>
                                        <p:strVal val="visible"/>
                                      </p:to>
                                    </p:set>
                                  </p:childTnLst>
                                </p:cTn>
                              </p:par>
                              <p:par>
                                <p:cTn id="2201" presetID="1" presetClass="entr" presetSubtype="0" fill="hold" grpId="0" nodeType="withEffect">
                                  <p:stCondLst>
                                    <p:cond delay="0"/>
                                  </p:stCondLst>
                                  <p:childTnLst>
                                    <p:set>
                                      <p:cBhvr>
                                        <p:cTn id="2202"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2"/>
                  </p:tgtEl>
                </p:cond>
              </p:nextCondLst>
            </p:seq>
            <p:seq concurrent="1" nextAc="seek">
              <p:cTn id="2203" restart="whenNotActive" fill="hold" evtFilter="cancelBubble" nodeType="interactiveSeq">
                <p:stCondLst>
                  <p:cond evt="onClick" delay="0">
                    <p:tgtEl>
                      <p:spTgt spid="314"/>
                    </p:tgtEl>
                  </p:cond>
                </p:stCondLst>
                <p:endSync evt="end" delay="0">
                  <p:rtn val="all"/>
                </p:endSync>
                <p:childTnLst>
                  <p:par>
                    <p:cTn id="2204" fill="hold">
                      <p:stCondLst>
                        <p:cond delay="0"/>
                      </p:stCondLst>
                      <p:childTnLst>
                        <p:par>
                          <p:cTn id="2205" fill="hold">
                            <p:stCondLst>
                              <p:cond delay="0"/>
                            </p:stCondLst>
                            <p:childTnLst>
                              <p:par>
                                <p:cTn id="2206" presetID="1" presetClass="exit" presetSubtype="0" fill="hold" grpId="1" nodeType="withEffect">
                                  <p:stCondLst>
                                    <p:cond delay="0"/>
                                  </p:stCondLst>
                                  <p:childTnLst>
                                    <p:set>
                                      <p:cBhvr>
                                        <p:cTn id="2207" dur="1" fill="hold">
                                          <p:stCondLst>
                                            <p:cond delay="0"/>
                                          </p:stCondLst>
                                        </p:cTn>
                                        <p:tgtEl>
                                          <p:spTgt spid="313"/>
                                        </p:tgtEl>
                                        <p:attrNameLst>
                                          <p:attrName>style.visibility</p:attrName>
                                        </p:attrNameLst>
                                      </p:cBhvr>
                                      <p:to>
                                        <p:strVal val="hidden"/>
                                      </p:to>
                                    </p:set>
                                  </p:childTnLst>
                                </p:cTn>
                              </p:par>
                              <p:par>
                                <p:cTn id="2208" presetID="1" presetClass="exit" presetSubtype="0" fill="hold" grpId="1" nodeType="withEffect">
                                  <p:stCondLst>
                                    <p:cond delay="0"/>
                                  </p:stCondLst>
                                  <p:childTnLst>
                                    <p:set>
                                      <p:cBhvr>
                                        <p:cTn id="2209" dur="1" fill="hold">
                                          <p:stCondLst>
                                            <p:cond delay="0"/>
                                          </p:stCondLst>
                                        </p:cTn>
                                        <p:tgtEl>
                                          <p:spTgt spid="314"/>
                                        </p:tgtEl>
                                        <p:attrNameLst>
                                          <p:attrName>style.visibility</p:attrName>
                                        </p:attrNameLst>
                                      </p:cBhvr>
                                      <p:to>
                                        <p:strVal val="hidden"/>
                                      </p:to>
                                    </p:set>
                                  </p:childTnLst>
                                </p:cTn>
                              </p:par>
                              <p:par>
                                <p:cTn id="2210" presetID="1" presetClass="entr" presetSubtype="0" fill="hold" grpId="1" nodeType="withEffect">
                                  <p:stCondLst>
                                    <p:cond delay="0"/>
                                  </p:stCondLst>
                                  <p:childTnLst>
                                    <p:set>
                                      <p:cBhvr>
                                        <p:cTn id="2211"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314"/>
                  </p:tgtEl>
                </p:cond>
              </p:nextCondLst>
            </p:seq>
            <p:seq concurrent="1" nextAc="seek">
              <p:cTn id="2212" restart="whenNotActive" fill="hold" evtFilter="cancelBubble" nodeType="interactiveSeq">
                <p:stCondLst>
                  <p:cond evt="onClick" delay="0">
                    <p:tgtEl>
                      <p:spTgt spid="313"/>
                    </p:tgtEl>
                  </p:cond>
                </p:stCondLst>
                <p:endSync evt="end" delay="0">
                  <p:rtn val="all"/>
                </p:endSync>
                <p:childTnLst>
                  <p:par>
                    <p:cTn id="2213" fill="hold">
                      <p:stCondLst>
                        <p:cond delay="0"/>
                      </p:stCondLst>
                      <p:childTnLst>
                        <p:par>
                          <p:cTn id="2214" fill="hold">
                            <p:stCondLst>
                              <p:cond delay="0"/>
                            </p:stCondLst>
                            <p:childTnLst>
                              <p:par>
                                <p:cTn id="2215" presetID="1" presetClass="exit" presetSubtype="0" fill="hold" grpId="2" nodeType="withEffect">
                                  <p:stCondLst>
                                    <p:cond delay="0"/>
                                  </p:stCondLst>
                                  <p:childTnLst>
                                    <p:set>
                                      <p:cBhvr>
                                        <p:cTn id="2216" dur="1" fill="hold">
                                          <p:stCondLst>
                                            <p:cond delay="0"/>
                                          </p:stCondLst>
                                        </p:cTn>
                                        <p:tgtEl>
                                          <p:spTgt spid="313"/>
                                        </p:tgtEl>
                                        <p:attrNameLst>
                                          <p:attrName>style.visibility</p:attrName>
                                        </p:attrNameLst>
                                      </p:cBhvr>
                                      <p:to>
                                        <p:strVal val="hidden"/>
                                      </p:to>
                                    </p:set>
                                  </p:childTnLst>
                                </p:cTn>
                              </p:par>
                              <p:par>
                                <p:cTn id="2217" presetID="1" presetClass="exit" presetSubtype="0" fill="hold" grpId="3" nodeType="withEffect">
                                  <p:stCondLst>
                                    <p:cond delay="0"/>
                                  </p:stCondLst>
                                  <p:childTnLst>
                                    <p:set>
                                      <p:cBhvr>
                                        <p:cTn id="2218" dur="1" fill="hold">
                                          <p:stCondLst>
                                            <p:cond delay="0"/>
                                          </p:stCondLst>
                                        </p:cTn>
                                        <p:tgtEl>
                                          <p:spTgt spid="314"/>
                                        </p:tgtEl>
                                        <p:attrNameLst>
                                          <p:attrName>style.visibility</p:attrName>
                                        </p:attrNameLst>
                                      </p:cBhvr>
                                      <p:to>
                                        <p:strVal val="hidden"/>
                                      </p:to>
                                    </p:set>
                                  </p:childTnLst>
                                </p:cTn>
                              </p:par>
                              <p:par>
                                <p:cTn id="2219" presetID="1" presetClass="entr" presetSubtype="0" fill="hold" grpId="0" nodeType="withEffect">
                                  <p:stCondLst>
                                    <p:cond delay="0"/>
                                  </p:stCondLst>
                                  <p:childTnLst>
                                    <p:set>
                                      <p:cBhvr>
                                        <p:cTn id="2220" dur="1" fill="hold">
                                          <p:stCondLst>
                                            <p:cond delay="0"/>
                                          </p:stCondLst>
                                        </p:cTn>
                                        <p:tgtEl>
                                          <p:spTgt spid="316"/>
                                        </p:tgtEl>
                                        <p:attrNameLst>
                                          <p:attrName>style.visibility</p:attrName>
                                        </p:attrNameLst>
                                      </p:cBhvr>
                                      <p:to>
                                        <p:strVal val="visible"/>
                                      </p:to>
                                    </p:set>
                                  </p:childTnLst>
                                </p:cTn>
                              </p:par>
                              <p:par>
                                <p:cTn id="2221" presetID="1" presetClass="entr" presetSubtype="0" fill="hold" grpId="0" nodeType="withEffect">
                                  <p:stCondLst>
                                    <p:cond delay="0"/>
                                  </p:stCondLst>
                                  <p:childTnLst>
                                    <p:set>
                                      <p:cBhvr>
                                        <p:cTn id="2222"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3"/>
                  </p:tgtEl>
                </p:cond>
              </p:nextCondLst>
            </p:seq>
            <p:seq concurrent="1" nextAc="seek">
              <p:cTn id="2223" restart="whenNotActive" fill="hold" evtFilter="cancelBubble" nodeType="interactiveSeq">
                <p:stCondLst>
                  <p:cond evt="onClick" delay="0">
                    <p:tgtEl>
                      <p:spTgt spid="316"/>
                    </p:tgtEl>
                  </p:cond>
                </p:stCondLst>
                <p:endSync evt="end" delay="0">
                  <p:rtn val="all"/>
                </p:endSync>
                <p:childTnLst>
                  <p:par>
                    <p:cTn id="2224" fill="hold">
                      <p:stCondLst>
                        <p:cond delay="0"/>
                      </p:stCondLst>
                      <p:childTnLst>
                        <p:par>
                          <p:cTn id="2225" fill="hold">
                            <p:stCondLst>
                              <p:cond delay="0"/>
                            </p:stCondLst>
                            <p:childTnLst>
                              <p:par>
                                <p:cTn id="2226" presetID="1" presetClass="exit" presetSubtype="0" fill="hold" grpId="1" nodeType="withEffect">
                                  <p:stCondLst>
                                    <p:cond delay="0"/>
                                  </p:stCondLst>
                                  <p:childTnLst>
                                    <p:set>
                                      <p:cBhvr>
                                        <p:cTn id="2227" dur="1" fill="hold">
                                          <p:stCondLst>
                                            <p:cond delay="0"/>
                                          </p:stCondLst>
                                        </p:cTn>
                                        <p:tgtEl>
                                          <p:spTgt spid="316"/>
                                        </p:tgtEl>
                                        <p:attrNameLst>
                                          <p:attrName>style.visibility</p:attrName>
                                        </p:attrNameLst>
                                      </p:cBhvr>
                                      <p:to>
                                        <p:strVal val="hidden"/>
                                      </p:to>
                                    </p:set>
                                  </p:childTnLst>
                                </p:cTn>
                              </p:par>
                              <p:par>
                                <p:cTn id="2228" presetID="1" presetClass="exit" presetSubtype="0" fill="hold" grpId="1" nodeType="withEffect">
                                  <p:stCondLst>
                                    <p:cond delay="0"/>
                                  </p:stCondLst>
                                  <p:childTnLst>
                                    <p:set>
                                      <p:cBhvr>
                                        <p:cTn id="2229" dur="1" fill="hold">
                                          <p:stCondLst>
                                            <p:cond delay="0"/>
                                          </p:stCondLst>
                                        </p:cTn>
                                        <p:tgtEl>
                                          <p:spTgt spid="315"/>
                                        </p:tgtEl>
                                        <p:attrNameLst>
                                          <p:attrName>style.visibility</p:attrName>
                                        </p:attrNameLst>
                                      </p:cBhvr>
                                      <p:to>
                                        <p:strVal val="hidden"/>
                                      </p:to>
                                    </p:set>
                                  </p:childTnLst>
                                </p:cTn>
                              </p:par>
                              <p:par>
                                <p:cTn id="2230" presetID="1" presetClass="entr" presetSubtype="0" fill="hold" grpId="3" nodeType="withEffect">
                                  <p:stCondLst>
                                    <p:cond delay="0"/>
                                  </p:stCondLst>
                                  <p:childTnLst>
                                    <p:set>
                                      <p:cBhvr>
                                        <p:cTn id="2231" dur="1" fill="hold">
                                          <p:stCondLst>
                                            <p:cond delay="0"/>
                                          </p:stCondLst>
                                        </p:cTn>
                                        <p:tgtEl>
                                          <p:spTgt spid="313"/>
                                        </p:tgtEl>
                                        <p:attrNameLst>
                                          <p:attrName>style.visibility</p:attrName>
                                        </p:attrNameLst>
                                      </p:cBhvr>
                                      <p:to>
                                        <p:strVal val="visible"/>
                                      </p:to>
                                    </p:set>
                                  </p:childTnLst>
                                </p:cTn>
                              </p:par>
                              <p:par>
                                <p:cTn id="2232" presetID="1" presetClass="entr" presetSubtype="0" fill="hold" grpId="2" nodeType="withEffect">
                                  <p:stCondLst>
                                    <p:cond delay="0"/>
                                  </p:stCondLst>
                                  <p:childTnLst>
                                    <p:set>
                                      <p:cBhvr>
                                        <p:cTn id="2233"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6"/>
                  </p:tgtEl>
                </p:cond>
              </p:nextCondLst>
            </p:seq>
            <p:seq concurrent="1" nextAc="seek">
              <p:cTn id="2234" restart="whenNotActive" fill="hold" evtFilter="cancelBubble" nodeType="interactiveSeq">
                <p:stCondLst>
                  <p:cond evt="onClick" delay="0">
                    <p:tgtEl>
                      <p:spTgt spid="315"/>
                    </p:tgtEl>
                  </p:cond>
                </p:stCondLst>
                <p:endSync evt="end" delay="0">
                  <p:rtn val="all"/>
                </p:endSync>
                <p:childTnLst>
                  <p:par>
                    <p:cTn id="2235" fill="hold">
                      <p:stCondLst>
                        <p:cond delay="0"/>
                      </p:stCondLst>
                      <p:childTnLst>
                        <p:par>
                          <p:cTn id="2236" fill="hold">
                            <p:stCondLst>
                              <p:cond delay="0"/>
                            </p:stCondLst>
                            <p:childTnLst>
                              <p:par>
                                <p:cTn id="2237" presetID="1" presetClass="exit" presetSubtype="0" fill="hold" grpId="2" nodeType="withEffect">
                                  <p:stCondLst>
                                    <p:cond delay="0"/>
                                  </p:stCondLst>
                                  <p:childTnLst>
                                    <p:set>
                                      <p:cBhvr>
                                        <p:cTn id="2238" dur="1" fill="hold">
                                          <p:stCondLst>
                                            <p:cond delay="0"/>
                                          </p:stCondLst>
                                        </p:cTn>
                                        <p:tgtEl>
                                          <p:spTgt spid="315"/>
                                        </p:tgtEl>
                                        <p:attrNameLst>
                                          <p:attrName>style.visibility</p:attrName>
                                        </p:attrNameLst>
                                      </p:cBhvr>
                                      <p:to>
                                        <p:strVal val="hidden"/>
                                      </p:to>
                                    </p:set>
                                  </p:childTnLst>
                                </p:cTn>
                              </p:par>
                              <p:par>
                                <p:cTn id="2239" presetID="1" presetClass="exit" presetSubtype="0" fill="hold" grpId="2" nodeType="withEffect">
                                  <p:stCondLst>
                                    <p:cond delay="0"/>
                                  </p:stCondLst>
                                  <p:childTnLst>
                                    <p:set>
                                      <p:cBhvr>
                                        <p:cTn id="2240" dur="1" fill="hold">
                                          <p:stCondLst>
                                            <p:cond delay="0"/>
                                          </p:stCondLst>
                                        </p:cTn>
                                        <p:tgtEl>
                                          <p:spTgt spid="316"/>
                                        </p:tgtEl>
                                        <p:attrNameLst>
                                          <p:attrName>style.visibility</p:attrName>
                                        </p:attrNameLst>
                                      </p:cBhvr>
                                      <p:to>
                                        <p:strVal val="hidden"/>
                                      </p:to>
                                    </p:set>
                                  </p:childTnLst>
                                </p:cTn>
                              </p:par>
                              <p:par>
                                <p:cTn id="2241" presetID="1" presetClass="entr" presetSubtype="0" fill="hold" grpId="3" nodeType="withEffect">
                                  <p:stCondLst>
                                    <p:cond delay="0"/>
                                  </p:stCondLst>
                                  <p:childTnLst>
                                    <p:set>
                                      <p:cBhvr>
                                        <p:cTn id="2242" dur="1" fill="hold">
                                          <p:stCondLst>
                                            <p:cond delay="0"/>
                                          </p:stCondLst>
                                        </p:cTn>
                                        <p:tgtEl>
                                          <p:spTgt spid="318"/>
                                        </p:tgtEl>
                                        <p:attrNameLst>
                                          <p:attrName>style.visibility</p:attrName>
                                        </p:attrNameLst>
                                      </p:cBhvr>
                                      <p:to>
                                        <p:strVal val="visible"/>
                                      </p:to>
                                    </p:set>
                                  </p:childTnLst>
                                </p:cTn>
                              </p:par>
                              <p:par>
                                <p:cTn id="2243" presetID="1" presetClass="entr" presetSubtype="0" fill="hold" grpId="3" nodeType="withEffect">
                                  <p:stCondLst>
                                    <p:cond delay="0"/>
                                  </p:stCondLst>
                                  <p:childTnLst>
                                    <p:set>
                                      <p:cBhvr>
                                        <p:cTn id="2244"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15"/>
                  </p:tgtEl>
                </p:cond>
              </p:nextCondLst>
            </p:seq>
            <p:seq concurrent="1" nextAc="seek">
              <p:cTn id="2245" restart="whenNotActive" fill="hold" evtFilter="cancelBubble" nodeType="interactiveSeq">
                <p:stCondLst>
                  <p:cond evt="onClick" delay="0">
                    <p:tgtEl>
                      <p:spTgt spid="318"/>
                    </p:tgtEl>
                  </p:cond>
                </p:stCondLst>
                <p:endSync evt="end" delay="0">
                  <p:rtn val="all"/>
                </p:endSync>
                <p:childTnLst>
                  <p:par>
                    <p:cTn id="2246" fill="hold">
                      <p:stCondLst>
                        <p:cond delay="0"/>
                      </p:stCondLst>
                      <p:childTnLst>
                        <p:par>
                          <p:cTn id="2247" fill="hold">
                            <p:stCondLst>
                              <p:cond delay="0"/>
                            </p:stCondLst>
                            <p:childTnLst>
                              <p:par>
                                <p:cTn id="2248" presetID="1" presetClass="exit" presetSubtype="0" fill="hold" grpId="1" nodeType="withEffect">
                                  <p:stCondLst>
                                    <p:cond delay="0"/>
                                  </p:stCondLst>
                                  <p:childTnLst>
                                    <p:set>
                                      <p:cBhvr>
                                        <p:cTn id="2249" dur="1" fill="hold">
                                          <p:stCondLst>
                                            <p:cond delay="0"/>
                                          </p:stCondLst>
                                        </p:cTn>
                                        <p:tgtEl>
                                          <p:spTgt spid="318"/>
                                        </p:tgtEl>
                                        <p:attrNameLst>
                                          <p:attrName>style.visibility</p:attrName>
                                        </p:attrNameLst>
                                      </p:cBhvr>
                                      <p:to>
                                        <p:strVal val="hidden"/>
                                      </p:to>
                                    </p:set>
                                  </p:childTnLst>
                                </p:cTn>
                              </p:par>
                              <p:par>
                                <p:cTn id="2250" presetID="1" presetClass="exit" presetSubtype="0" fill="hold" grpId="1" nodeType="withEffect">
                                  <p:stCondLst>
                                    <p:cond delay="0"/>
                                  </p:stCondLst>
                                  <p:childTnLst>
                                    <p:set>
                                      <p:cBhvr>
                                        <p:cTn id="2251" dur="1" fill="hold">
                                          <p:stCondLst>
                                            <p:cond delay="0"/>
                                          </p:stCondLst>
                                        </p:cTn>
                                        <p:tgtEl>
                                          <p:spTgt spid="317"/>
                                        </p:tgtEl>
                                        <p:attrNameLst>
                                          <p:attrName>style.visibility</p:attrName>
                                        </p:attrNameLst>
                                      </p:cBhvr>
                                      <p:to>
                                        <p:strVal val="hidden"/>
                                      </p:to>
                                    </p:set>
                                  </p:childTnLst>
                                </p:cTn>
                              </p:par>
                              <p:par>
                                <p:cTn id="2252" presetID="1" presetClass="entr" presetSubtype="0" fill="hold" grpId="3" nodeType="withEffect">
                                  <p:stCondLst>
                                    <p:cond delay="0"/>
                                  </p:stCondLst>
                                  <p:childTnLst>
                                    <p:set>
                                      <p:cBhvr>
                                        <p:cTn id="2253" dur="1" fill="hold">
                                          <p:stCondLst>
                                            <p:cond delay="0"/>
                                          </p:stCondLst>
                                        </p:cTn>
                                        <p:tgtEl>
                                          <p:spTgt spid="316"/>
                                        </p:tgtEl>
                                        <p:attrNameLst>
                                          <p:attrName>style.visibility</p:attrName>
                                        </p:attrNameLst>
                                      </p:cBhvr>
                                      <p:to>
                                        <p:strVal val="visible"/>
                                      </p:to>
                                    </p:set>
                                  </p:childTnLst>
                                </p:cTn>
                              </p:par>
                              <p:par>
                                <p:cTn id="2254" presetID="1" presetClass="entr" presetSubtype="0" fill="hold" grpId="3" nodeType="withEffect">
                                  <p:stCondLst>
                                    <p:cond delay="0"/>
                                  </p:stCondLst>
                                  <p:childTnLst>
                                    <p:set>
                                      <p:cBhvr>
                                        <p:cTn id="2255"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8"/>
                  </p:tgtEl>
                </p:cond>
              </p:nextCondLst>
            </p:seq>
            <p:seq concurrent="1" nextAc="seek">
              <p:cTn id="2256" restart="whenNotActive" fill="hold" evtFilter="cancelBubble" nodeType="interactiveSeq">
                <p:stCondLst>
                  <p:cond evt="onClick" delay="0">
                    <p:tgtEl>
                      <p:spTgt spid="317"/>
                    </p:tgtEl>
                  </p:cond>
                </p:stCondLst>
                <p:endSync evt="end" delay="0">
                  <p:rtn val="all"/>
                </p:endSync>
                <p:childTnLst>
                  <p:par>
                    <p:cTn id="2257" fill="hold">
                      <p:stCondLst>
                        <p:cond delay="0"/>
                      </p:stCondLst>
                      <p:childTnLst>
                        <p:par>
                          <p:cTn id="2258" fill="hold">
                            <p:stCondLst>
                              <p:cond delay="0"/>
                            </p:stCondLst>
                            <p:childTnLst>
                              <p:par>
                                <p:cTn id="2259" presetID="1" presetClass="exit" presetSubtype="0" fill="hold" grpId="2" nodeType="withEffect">
                                  <p:stCondLst>
                                    <p:cond delay="0"/>
                                  </p:stCondLst>
                                  <p:childTnLst>
                                    <p:set>
                                      <p:cBhvr>
                                        <p:cTn id="2260" dur="1" fill="hold">
                                          <p:stCondLst>
                                            <p:cond delay="0"/>
                                          </p:stCondLst>
                                        </p:cTn>
                                        <p:tgtEl>
                                          <p:spTgt spid="317"/>
                                        </p:tgtEl>
                                        <p:attrNameLst>
                                          <p:attrName>style.visibility</p:attrName>
                                        </p:attrNameLst>
                                      </p:cBhvr>
                                      <p:to>
                                        <p:strVal val="hidden"/>
                                      </p:to>
                                    </p:set>
                                  </p:childTnLst>
                                </p:cTn>
                              </p:par>
                              <p:par>
                                <p:cTn id="2261" presetID="1" presetClass="exit" presetSubtype="0" fill="hold" grpId="2" nodeType="withEffect">
                                  <p:stCondLst>
                                    <p:cond delay="0"/>
                                  </p:stCondLst>
                                  <p:childTnLst>
                                    <p:set>
                                      <p:cBhvr>
                                        <p:cTn id="2262" dur="1" fill="hold">
                                          <p:stCondLst>
                                            <p:cond delay="0"/>
                                          </p:stCondLst>
                                        </p:cTn>
                                        <p:tgtEl>
                                          <p:spTgt spid="318"/>
                                        </p:tgtEl>
                                        <p:attrNameLst>
                                          <p:attrName>style.visibility</p:attrName>
                                        </p:attrNameLst>
                                      </p:cBhvr>
                                      <p:to>
                                        <p:strVal val="hidden"/>
                                      </p:to>
                                    </p:set>
                                  </p:childTnLst>
                                </p:cTn>
                              </p:par>
                              <p:par>
                                <p:cTn id="2263" presetID="1" presetClass="entr" presetSubtype="0" fill="hold" grpId="3" nodeType="withEffect">
                                  <p:stCondLst>
                                    <p:cond delay="0"/>
                                  </p:stCondLst>
                                  <p:childTnLst>
                                    <p:set>
                                      <p:cBhvr>
                                        <p:cTn id="2264" dur="1" fill="hold">
                                          <p:stCondLst>
                                            <p:cond delay="0"/>
                                          </p:stCondLst>
                                        </p:cTn>
                                        <p:tgtEl>
                                          <p:spTgt spid="320"/>
                                        </p:tgtEl>
                                        <p:attrNameLst>
                                          <p:attrName>style.visibility</p:attrName>
                                        </p:attrNameLst>
                                      </p:cBhvr>
                                      <p:to>
                                        <p:strVal val="visible"/>
                                      </p:to>
                                    </p:set>
                                  </p:childTnLst>
                                </p:cTn>
                              </p:par>
                              <p:par>
                                <p:cTn id="2265" presetID="1" presetClass="entr" presetSubtype="0" fill="hold" grpId="3" nodeType="withEffect">
                                  <p:stCondLst>
                                    <p:cond delay="0"/>
                                  </p:stCondLst>
                                  <p:childTnLst>
                                    <p:set>
                                      <p:cBhvr>
                                        <p:cTn id="2266"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17"/>
                  </p:tgtEl>
                </p:cond>
              </p:nextCondLst>
            </p:seq>
            <p:seq concurrent="1" nextAc="seek">
              <p:cTn id="2267" restart="whenNotActive" fill="hold" evtFilter="cancelBubble" nodeType="interactiveSeq">
                <p:stCondLst>
                  <p:cond evt="onClick" delay="0">
                    <p:tgtEl>
                      <p:spTgt spid="320"/>
                    </p:tgtEl>
                  </p:cond>
                </p:stCondLst>
                <p:endSync evt="end" delay="0">
                  <p:rtn val="all"/>
                </p:endSync>
                <p:childTnLst>
                  <p:par>
                    <p:cTn id="2268" fill="hold">
                      <p:stCondLst>
                        <p:cond delay="0"/>
                      </p:stCondLst>
                      <p:childTnLst>
                        <p:par>
                          <p:cTn id="2269" fill="hold">
                            <p:stCondLst>
                              <p:cond delay="0"/>
                            </p:stCondLst>
                            <p:childTnLst>
                              <p:par>
                                <p:cTn id="2270" presetID="1" presetClass="exit" presetSubtype="0" fill="hold" grpId="1" nodeType="withEffect">
                                  <p:stCondLst>
                                    <p:cond delay="0"/>
                                  </p:stCondLst>
                                  <p:childTnLst>
                                    <p:set>
                                      <p:cBhvr>
                                        <p:cTn id="2271" dur="1" fill="hold">
                                          <p:stCondLst>
                                            <p:cond delay="0"/>
                                          </p:stCondLst>
                                        </p:cTn>
                                        <p:tgtEl>
                                          <p:spTgt spid="320"/>
                                        </p:tgtEl>
                                        <p:attrNameLst>
                                          <p:attrName>style.visibility</p:attrName>
                                        </p:attrNameLst>
                                      </p:cBhvr>
                                      <p:to>
                                        <p:strVal val="hidden"/>
                                      </p:to>
                                    </p:set>
                                  </p:childTnLst>
                                </p:cTn>
                              </p:par>
                              <p:par>
                                <p:cTn id="2272" presetID="1" presetClass="exit" presetSubtype="0" fill="hold" grpId="1" nodeType="withEffect">
                                  <p:stCondLst>
                                    <p:cond delay="0"/>
                                  </p:stCondLst>
                                  <p:childTnLst>
                                    <p:set>
                                      <p:cBhvr>
                                        <p:cTn id="2273" dur="1" fill="hold">
                                          <p:stCondLst>
                                            <p:cond delay="0"/>
                                          </p:stCondLst>
                                        </p:cTn>
                                        <p:tgtEl>
                                          <p:spTgt spid="319"/>
                                        </p:tgtEl>
                                        <p:attrNameLst>
                                          <p:attrName>style.visibility</p:attrName>
                                        </p:attrNameLst>
                                      </p:cBhvr>
                                      <p:to>
                                        <p:strVal val="hidden"/>
                                      </p:to>
                                    </p:set>
                                  </p:childTnLst>
                                </p:cTn>
                              </p:par>
                              <p:par>
                                <p:cTn id="2274" presetID="1" presetClass="entr" presetSubtype="0" fill="hold" grpId="0" nodeType="withEffect">
                                  <p:stCondLst>
                                    <p:cond delay="0"/>
                                  </p:stCondLst>
                                  <p:childTnLst>
                                    <p:set>
                                      <p:cBhvr>
                                        <p:cTn id="2275" dur="1" fill="hold">
                                          <p:stCondLst>
                                            <p:cond delay="0"/>
                                          </p:stCondLst>
                                        </p:cTn>
                                        <p:tgtEl>
                                          <p:spTgt spid="318"/>
                                        </p:tgtEl>
                                        <p:attrNameLst>
                                          <p:attrName>style.visibility</p:attrName>
                                        </p:attrNameLst>
                                      </p:cBhvr>
                                      <p:to>
                                        <p:strVal val="visible"/>
                                      </p:to>
                                    </p:set>
                                  </p:childTnLst>
                                </p:cTn>
                              </p:par>
                              <p:par>
                                <p:cTn id="2276" presetID="1" presetClass="entr" presetSubtype="0" fill="hold" grpId="0" nodeType="withEffect">
                                  <p:stCondLst>
                                    <p:cond delay="0"/>
                                  </p:stCondLst>
                                  <p:childTnLst>
                                    <p:set>
                                      <p:cBhvr>
                                        <p:cTn id="2277"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20"/>
                  </p:tgtEl>
                </p:cond>
              </p:nextCondLst>
            </p:seq>
            <p:seq concurrent="1" nextAc="seek">
              <p:cTn id="2278" restart="whenNotActive" fill="hold" evtFilter="cancelBubble" nodeType="interactiveSeq">
                <p:stCondLst>
                  <p:cond evt="onClick" delay="0">
                    <p:tgtEl>
                      <p:spTgt spid="319"/>
                    </p:tgtEl>
                  </p:cond>
                </p:stCondLst>
                <p:endSync evt="end" delay="0">
                  <p:rtn val="all"/>
                </p:endSync>
                <p:childTnLst>
                  <p:par>
                    <p:cTn id="2279" fill="hold">
                      <p:stCondLst>
                        <p:cond delay="0"/>
                      </p:stCondLst>
                      <p:childTnLst>
                        <p:par>
                          <p:cTn id="2280" fill="hold">
                            <p:stCondLst>
                              <p:cond delay="0"/>
                            </p:stCondLst>
                            <p:childTnLst>
                              <p:par>
                                <p:cTn id="2281" presetID="1" presetClass="exit" presetSubtype="0" fill="hold" grpId="2" nodeType="withEffect">
                                  <p:stCondLst>
                                    <p:cond delay="0"/>
                                  </p:stCondLst>
                                  <p:childTnLst>
                                    <p:set>
                                      <p:cBhvr>
                                        <p:cTn id="2282" dur="1" fill="hold">
                                          <p:stCondLst>
                                            <p:cond delay="0"/>
                                          </p:stCondLst>
                                        </p:cTn>
                                        <p:tgtEl>
                                          <p:spTgt spid="319"/>
                                        </p:tgtEl>
                                        <p:attrNameLst>
                                          <p:attrName>style.visibility</p:attrName>
                                        </p:attrNameLst>
                                      </p:cBhvr>
                                      <p:to>
                                        <p:strVal val="hidden"/>
                                      </p:to>
                                    </p:set>
                                  </p:childTnLst>
                                </p:cTn>
                              </p:par>
                              <p:par>
                                <p:cTn id="2283" presetID="1" presetClass="exit" presetSubtype="0" fill="hold" grpId="2" nodeType="withEffect">
                                  <p:stCondLst>
                                    <p:cond delay="0"/>
                                  </p:stCondLst>
                                  <p:childTnLst>
                                    <p:set>
                                      <p:cBhvr>
                                        <p:cTn id="2284" dur="1" fill="hold">
                                          <p:stCondLst>
                                            <p:cond delay="0"/>
                                          </p:stCondLst>
                                        </p:cTn>
                                        <p:tgtEl>
                                          <p:spTgt spid="320"/>
                                        </p:tgtEl>
                                        <p:attrNameLst>
                                          <p:attrName>style.visibility</p:attrName>
                                        </p:attrNameLst>
                                      </p:cBhvr>
                                      <p:to>
                                        <p:strVal val="hidden"/>
                                      </p:to>
                                    </p:set>
                                  </p:childTnLst>
                                </p:cTn>
                              </p:par>
                              <p:par>
                                <p:cTn id="2285" presetID="1" presetClass="entr" presetSubtype="0" fill="hold" grpId="0" nodeType="withEffect">
                                  <p:stCondLst>
                                    <p:cond delay="0"/>
                                  </p:stCondLst>
                                  <p:childTnLst>
                                    <p:set>
                                      <p:cBhvr>
                                        <p:cTn id="2286" dur="1" fill="hold">
                                          <p:stCondLst>
                                            <p:cond delay="0"/>
                                          </p:stCondLst>
                                        </p:cTn>
                                        <p:tgtEl>
                                          <p:spTgt spid="322"/>
                                        </p:tgtEl>
                                        <p:attrNameLst>
                                          <p:attrName>style.visibility</p:attrName>
                                        </p:attrNameLst>
                                      </p:cBhvr>
                                      <p:to>
                                        <p:strVal val="visible"/>
                                      </p:to>
                                    </p:set>
                                  </p:childTnLst>
                                </p:cTn>
                              </p:par>
                              <p:par>
                                <p:cTn id="2287" presetID="1" presetClass="entr" presetSubtype="0" fill="hold" grpId="0" nodeType="withEffect">
                                  <p:stCondLst>
                                    <p:cond delay="0"/>
                                  </p:stCondLst>
                                  <p:childTnLst>
                                    <p:set>
                                      <p:cBhvr>
                                        <p:cTn id="2288"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19"/>
                  </p:tgtEl>
                </p:cond>
              </p:nextCondLst>
            </p:seq>
            <p:seq concurrent="1" nextAc="seek">
              <p:cTn id="2289" restart="whenNotActive" fill="hold" evtFilter="cancelBubble" nodeType="interactiveSeq">
                <p:stCondLst>
                  <p:cond evt="onClick" delay="0">
                    <p:tgtEl>
                      <p:spTgt spid="322"/>
                    </p:tgtEl>
                  </p:cond>
                </p:stCondLst>
                <p:endSync evt="end" delay="0">
                  <p:rtn val="all"/>
                </p:endSync>
                <p:childTnLst>
                  <p:par>
                    <p:cTn id="2290" fill="hold">
                      <p:stCondLst>
                        <p:cond delay="0"/>
                      </p:stCondLst>
                      <p:childTnLst>
                        <p:par>
                          <p:cTn id="2291" fill="hold">
                            <p:stCondLst>
                              <p:cond delay="0"/>
                            </p:stCondLst>
                            <p:childTnLst>
                              <p:par>
                                <p:cTn id="2292" presetID="1" presetClass="exit" presetSubtype="0" fill="hold" grpId="1" nodeType="withEffect">
                                  <p:stCondLst>
                                    <p:cond delay="0"/>
                                  </p:stCondLst>
                                  <p:childTnLst>
                                    <p:set>
                                      <p:cBhvr>
                                        <p:cTn id="2293" dur="1" fill="hold">
                                          <p:stCondLst>
                                            <p:cond delay="0"/>
                                          </p:stCondLst>
                                        </p:cTn>
                                        <p:tgtEl>
                                          <p:spTgt spid="322"/>
                                        </p:tgtEl>
                                        <p:attrNameLst>
                                          <p:attrName>style.visibility</p:attrName>
                                        </p:attrNameLst>
                                      </p:cBhvr>
                                      <p:to>
                                        <p:strVal val="hidden"/>
                                      </p:to>
                                    </p:set>
                                  </p:childTnLst>
                                </p:cTn>
                              </p:par>
                              <p:par>
                                <p:cTn id="2294" presetID="1" presetClass="exit" presetSubtype="0" fill="hold" grpId="1" nodeType="withEffect">
                                  <p:stCondLst>
                                    <p:cond delay="0"/>
                                  </p:stCondLst>
                                  <p:childTnLst>
                                    <p:set>
                                      <p:cBhvr>
                                        <p:cTn id="2295" dur="1" fill="hold">
                                          <p:stCondLst>
                                            <p:cond delay="0"/>
                                          </p:stCondLst>
                                        </p:cTn>
                                        <p:tgtEl>
                                          <p:spTgt spid="321"/>
                                        </p:tgtEl>
                                        <p:attrNameLst>
                                          <p:attrName>style.visibility</p:attrName>
                                        </p:attrNameLst>
                                      </p:cBhvr>
                                      <p:to>
                                        <p:strVal val="hidden"/>
                                      </p:to>
                                    </p:set>
                                  </p:childTnLst>
                                </p:cTn>
                              </p:par>
                              <p:par>
                                <p:cTn id="2296" presetID="1" presetClass="entr" presetSubtype="0" fill="hold" grpId="0" nodeType="withEffect">
                                  <p:stCondLst>
                                    <p:cond delay="0"/>
                                  </p:stCondLst>
                                  <p:childTnLst>
                                    <p:set>
                                      <p:cBhvr>
                                        <p:cTn id="2297" dur="1" fill="hold">
                                          <p:stCondLst>
                                            <p:cond delay="0"/>
                                          </p:stCondLst>
                                        </p:cTn>
                                        <p:tgtEl>
                                          <p:spTgt spid="320"/>
                                        </p:tgtEl>
                                        <p:attrNameLst>
                                          <p:attrName>style.visibility</p:attrName>
                                        </p:attrNameLst>
                                      </p:cBhvr>
                                      <p:to>
                                        <p:strVal val="visible"/>
                                      </p:to>
                                    </p:set>
                                  </p:childTnLst>
                                </p:cTn>
                              </p:par>
                              <p:par>
                                <p:cTn id="2298" presetID="1" presetClass="entr" presetSubtype="0" fill="hold" grpId="0" nodeType="withEffect">
                                  <p:stCondLst>
                                    <p:cond delay="0"/>
                                  </p:stCondLst>
                                  <p:childTnLst>
                                    <p:set>
                                      <p:cBhvr>
                                        <p:cTn id="2299"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22"/>
                  </p:tgtEl>
                </p:cond>
              </p:nextCondLst>
            </p:seq>
            <p:seq concurrent="1" nextAc="seek">
              <p:cTn id="2300" restart="whenNotActive" fill="hold" evtFilter="cancelBubble" nodeType="interactiveSeq">
                <p:stCondLst>
                  <p:cond evt="onClick" delay="0">
                    <p:tgtEl>
                      <p:spTgt spid="321"/>
                    </p:tgtEl>
                  </p:cond>
                </p:stCondLst>
                <p:endSync evt="end" delay="0">
                  <p:rtn val="all"/>
                </p:endSync>
                <p:childTnLst>
                  <p:par>
                    <p:cTn id="2301" fill="hold">
                      <p:stCondLst>
                        <p:cond delay="0"/>
                      </p:stCondLst>
                      <p:childTnLst>
                        <p:par>
                          <p:cTn id="2302" fill="hold">
                            <p:stCondLst>
                              <p:cond delay="0"/>
                            </p:stCondLst>
                            <p:childTnLst>
                              <p:par>
                                <p:cTn id="2303" presetID="1" presetClass="exit" presetSubtype="0" fill="hold" grpId="2" nodeType="withEffect">
                                  <p:stCondLst>
                                    <p:cond delay="0"/>
                                  </p:stCondLst>
                                  <p:childTnLst>
                                    <p:set>
                                      <p:cBhvr>
                                        <p:cTn id="2304" dur="1" fill="hold">
                                          <p:stCondLst>
                                            <p:cond delay="0"/>
                                          </p:stCondLst>
                                        </p:cTn>
                                        <p:tgtEl>
                                          <p:spTgt spid="321"/>
                                        </p:tgtEl>
                                        <p:attrNameLst>
                                          <p:attrName>style.visibility</p:attrName>
                                        </p:attrNameLst>
                                      </p:cBhvr>
                                      <p:to>
                                        <p:strVal val="hidden"/>
                                      </p:to>
                                    </p:set>
                                  </p:childTnLst>
                                </p:cTn>
                              </p:par>
                              <p:par>
                                <p:cTn id="2305" presetID="1" presetClass="exit" presetSubtype="0" fill="hold" grpId="2" nodeType="withEffect">
                                  <p:stCondLst>
                                    <p:cond delay="0"/>
                                  </p:stCondLst>
                                  <p:childTnLst>
                                    <p:set>
                                      <p:cBhvr>
                                        <p:cTn id="2306" dur="1" fill="hold">
                                          <p:stCondLst>
                                            <p:cond delay="0"/>
                                          </p:stCondLst>
                                        </p:cTn>
                                        <p:tgtEl>
                                          <p:spTgt spid="322"/>
                                        </p:tgtEl>
                                        <p:attrNameLst>
                                          <p:attrName>style.visibility</p:attrName>
                                        </p:attrNameLst>
                                      </p:cBhvr>
                                      <p:to>
                                        <p:strVal val="hidden"/>
                                      </p:to>
                                    </p:set>
                                  </p:childTnLst>
                                </p:cTn>
                              </p:par>
                              <p:par>
                                <p:cTn id="2307" presetID="1" presetClass="entr" presetSubtype="0" fill="hold" grpId="3" nodeType="withEffect">
                                  <p:stCondLst>
                                    <p:cond delay="0"/>
                                  </p:stCondLst>
                                  <p:childTnLst>
                                    <p:set>
                                      <p:cBhvr>
                                        <p:cTn id="2308" dur="1" fill="hold">
                                          <p:stCondLst>
                                            <p:cond delay="0"/>
                                          </p:stCondLst>
                                        </p:cTn>
                                        <p:tgtEl>
                                          <p:spTgt spid="324"/>
                                        </p:tgtEl>
                                        <p:attrNameLst>
                                          <p:attrName>style.visibility</p:attrName>
                                        </p:attrNameLst>
                                      </p:cBhvr>
                                      <p:to>
                                        <p:strVal val="visible"/>
                                      </p:to>
                                    </p:set>
                                  </p:childTnLst>
                                </p:cTn>
                              </p:par>
                              <p:par>
                                <p:cTn id="2309" presetID="1" presetClass="entr" presetSubtype="0" fill="hold" grpId="3" nodeType="withEffect">
                                  <p:stCondLst>
                                    <p:cond delay="0"/>
                                  </p:stCondLst>
                                  <p:childTnLst>
                                    <p:set>
                                      <p:cBhvr>
                                        <p:cTn id="2310"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1"/>
                  </p:tgtEl>
                </p:cond>
              </p:nextCondLst>
            </p:seq>
            <p:seq concurrent="1" nextAc="seek">
              <p:cTn id="2311" restart="whenNotActive" fill="hold" evtFilter="cancelBubble" nodeType="interactiveSeq">
                <p:stCondLst>
                  <p:cond evt="onClick" delay="0">
                    <p:tgtEl>
                      <p:spTgt spid="324"/>
                    </p:tgtEl>
                  </p:cond>
                </p:stCondLst>
                <p:endSync evt="end" delay="0">
                  <p:rtn val="all"/>
                </p:endSync>
                <p:childTnLst>
                  <p:par>
                    <p:cTn id="2312" fill="hold">
                      <p:stCondLst>
                        <p:cond delay="0"/>
                      </p:stCondLst>
                      <p:childTnLst>
                        <p:par>
                          <p:cTn id="2313" fill="hold">
                            <p:stCondLst>
                              <p:cond delay="0"/>
                            </p:stCondLst>
                            <p:childTnLst>
                              <p:par>
                                <p:cTn id="2314" presetID="1" presetClass="exit" presetSubtype="0" fill="hold" grpId="1" nodeType="withEffect">
                                  <p:stCondLst>
                                    <p:cond delay="0"/>
                                  </p:stCondLst>
                                  <p:childTnLst>
                                    <p:set>
                                      <p:cBhvr>
                                        <p:cTn id="2315" dur="1" fill="hold">
                                          <p:stCondLst>
                                            <p:cond delay="0"/>
                                          </p:stCondLst>
                                        </p:cTn>
                                        <p:tgtEl>
                                          <p:spTgt spid="324"/>
                                        </p:tgtEl>
                                        <p:attrNameLst>
                                          <p:attrName>style.visibility</p:attrName>
                                        </p:attrNameLst>
                                      </p:cBhvr>
                                      <p:to>
                                        <p:strVal val="hidden"/>
                                      </p:to>
                                    </p:set>
                                  </p:childTnLst>
                                </p:cTn>
                              </p:par>
                              <p:par>
                                <p:cTn id="2316" presetID="1" presetClass="exit" presetSubtype="0" fill="hold" grpId="1" nodeType="withEffect">
                                  <p:stCondLst>
                                    <p:cond delay="0"/>
                                  </p:stCondLst>
                                  <p:childTnLst>
                                    <p:set>
                                      <p:cBhvr>
                                        <p:cTn id="2317" dur="1" fill="hold">
                                          <p:stCondLst>
                                            <p:cond delay="0"/>
                                          </p:stCondLst>
                                        </p:cTn>
                                        <p:tgtEl>
                                          <p:spTgt spid="323"/>
                                        </p:tgtEl>
                                        <p:attrNameLst>
                                          <p:attrName>style.visibility</p:attrName>
                                        </p:attrNameLst>
                                      </p:cBhvr>
                                      <p:to>
                                        <p:strVal val="hidden"/>
                                      </p:to>
                                    </p:set>
                                  </p:childTnLst>
                                </p:cTn>
                              </p:par>
                              <p:par>
                                <p:cTn id="2318" presetID="1" presetClass="entr" presetSubtype="0" fill="hold" grpId="3" nodeType="withEffect">
                                  <p:stCondLst>
                                    <p:cond delay="0"/>
                                  </p:stCondLst>
                                  <p:childTnLst>
                                    <p:set>
                                      <p:cBhvr>
                                        <p:cTn id="2319" dur="1" fill="hold">
                                          <p:stCondLst>
                                            <p:cond delay="0"/>
                                          </p:stCondLst>
                                        </p:cTn>
                                        <p:tgtEl>
                                          <p:spTgt spid="322"/>
                                        </p:tgtEl>
                                        <p:attrNameLst>
                                          <p:attrName>style.visibility</p:attrName>
                                        </p:attrNameLst>
                                      </p:cBhvr>
                                      <p:to>
                                        <p:strVal val="visible"/>
                                      </p:to>
                                    </p:set>
                                  </p:childTnLst>
                                </p:cTn>
                              </p:par>
                              <p:par>
                                <p:cTn id="2320" presetID="1" presetClass="entr" presetSubtype="0" fill="hold" grpId="3" nodeType="withEffect">
                                  <p:stCondLst>
                                    <p:cond delay="0"/>
                                  </p:stCondLst>
                                  <p:childTnLst>
                                    <p:set>
                                      <p:cBhvr>
                                        <p:cTn id="2321"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24"/>
                  </p:tgtEl>
                </p:cond>
              </p:nextCondLst>
            </p:seq>
            <p:seq concurrent="1" nextAc="seek">
              <p:cTn id="2322" restart="whenNotActive" fill="hold" evtFilter="cancelBubble" nodeType="interactiveSeq">
                <p:stCondLst>
                  <p:cond evt="onClick" delay="0">
                    <p:tgtEl>
                      <p:spTgt spid="323"/>
                    </p:tgtEl>
                  </p:cond>
                </p:stCondLst>
                <p:endSync evt="end" delay="0">
                  <p:rtn val="all"/>
                </p:endSync>
                <p:childTnLst>
                  <p:par>
                    <p:cTn id="2323" fill="hold">
                      <p:stCondLst>
                        <p:cond delay="0"/>
                      </p:stCondLst>
                      <p:childTnLst>
                        <p:par>
                          <p:cTn id="2324" fill="hold">
                            <p:stCondLst>
                              <p:cond delay="0"/>
                            </p:stCondLst>
                            <p:childTnLst>
                              <p:par>
                                <p:cTn id="2325" presetID="1" presetClass="exit" presetSubtype="0" fill="hold" grpId="2" nodeType="withEffect">
                                  <p:stCondLst>
                                    <p:cond delay="0"/>
                                  </p:stCondLst>
                                  <p:childTnLst>
                                    <p:set>
                                      <p:cBhvr>
                                        <p:cTn id="2326" dur="1" fill="hold">
                                          <p:stCondLst>
                                            <p:cond delay="0"/>
                                          </p:stCondLst>
                                        </p:cTn>
                                        <p:tgtEl>
                                          <p:spTgt spid="323"/>
                                        </p:tgtEl>
                                        <p:attrNameLst>
                                          <p:attrName>style.visibility</p:attrName>
                                        </p:attrNameLst>
                                      </p:cBhvr>
                                      <p:to>
                                        <p:strVal val="hidden"/>
                                      </p:to>
                                    </p:set>
                                  </p:childTnLst>
                                </p:cTn>
                              </p:par>
                              <p:par>
                                <p:cTn id="2327" presetID="1" presetClass="exit" presetSubtype="0" fill="hold" grpId="2" nodeType="withEffect">
                                  <p:stCondLst>
                                    <p:cond delay="0"/>
                                  </p:stCondLst>
                                  <p:childTnLst>
                                    <p:set>
                                      <p:cBhvr>
                                        <p:cTn id="2328" dur="1" fill="hold">
                                          <p:stCondLst>
                                            <p:cond delay="0"/>
                                          </p:stCondLst>
                                        </p:cTn>
                                        <p:tgtEl>
                                          <p:spTgt spid="324"/>
                                        </p:tgtEl>
                                        <p:attrNameLst>
                                          <p:attrName>style.visibility</p:attrName>
                                        </p:attrNameLst>
                                      </p:cBhvr>
                                      <p:to>
                                        <p:strVal val="hidden"/>
                                      </p:to>
                                    </p:set>
                                  </p:childTnLst>
                                </p:cTn>
                              </p:par>
                              <p:par>
                                <p:cTn id="2329" presetID="1" presetClass="entr" presetSubtype="0" fill="hold" grpId="0" nodeType="withEffect">
                                  <p:stCondLst>
                                    <p:cond delay="0"/>
                                  </p:stCondLst>
                                  <p:childTnLst>
                                    <p:set>
                                      <p:cBhvr>
                                        <p:cTn id="2330" dur="1" fill="hold">
                                          <p:stCondLst>
                                            <p:cond delay="0"/>
                                          </p:stCondLst>
                                        </p:cTn>
                                        <p:tgtEl>
                                          <p:spTgt spid="326"/>
                                        </p:tgtEl>
                                        <p:attrNameLst>
                                          <p:attrName>style.visibility</p:attrName>
                                        </p:attrNameLst>
                                      </p:cBhvr>
                                      <p:to>
                                        <p:strVal val="visible"/>
                                      </p:to>
                                    </p:set>
                                  </p:childTnLst>
                                </p:cTn>
                              </p:par>
                              <p:par>
                                <p:cTn id="2331" presetID="1" presetClass="entr" presetSubtype="0" fill="hold" grpId="0" nodeType="withEffect">
                                  <p:stCondLst>
                                    <p:cond delay="0"/>
                                  </p:stCondLst>
                                  <p:childTnLst>
                                    <p:set>
                                      <p:cBhvr>
                                        <p:cTn id="2332"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3"/>
                  </p:tgtEl>
                </p:cond>
              </p:nextCondLst>
            </p:seq>
            <p:seq concurrent="1" nextAc="seek">
              <p:cTn id="2333" restart="whenNotActive" fill="hold" evtFilter="cancelBubble" nodeType="interactiveSeq">
                <p:stCondLst>
                  <p:cond evt="onClick" delay="0">
                    <p:tgtEl>
                      <p:spTgt spid="326"/>
                    </p:tgtEl>
                  </p:cond>
                </p:stCondLst>
                <p:endSync evt="end" delay="0">
                  <p:rtn val="all"/>
                </p:endSync>
                <p:childTnLst>
                  <p:par>
                    <p:cTn id="2334" fill="hold">
                      <p:stCondLst>
                        <p:cond delay="0"/>
                      </p:stCondLst>
                      <p:childTnLst>
                        <p:par>
                          <p:cTn id="2335" fill="hold">
                            <p:stCondLst>
                              <p:cond delay="0"/>
                            </p:stCondLst>
                            <p:childTnLst>
                              <p:par>
                                <p:cTn id="2336" presetID="1" presetClass="exit" presetSubtype="0" fill="hold" grpId="1" nodeType="withEffect">
                                  <p:stCondLst>
                                    <p:cond delay="0"/>
                                  </p:stCondLst>
                                  <p:childTnLst>
                                    <p:set>
                                      <p:cBhvr>
                                        <p:cTn id="2337" dur="1" fill="hold">
                                          <p:stCondLst>
                                            <p:cond delay="0"/>
                                          </p:stCondLst>
                                        </p:cTn>
                                        <p:tgtEl>
                                          <p:spTgt spid="326"/>
                                        </p:tgtEl>
                                        <p:attrNameLst>
                                          <p:attrName>style.visibility</p:attrName>
                                        </p:attrNameLst>
                                      </p:cBhvr>
                                      <p:to>
                                        <p:strVal val="hidden"/>
                                      </p:to>
                                    </p:set>
                                  </p:childTnLst>
                                </p:cTn>
                              </p:par>
                              <p:par>
                                <p:cTn id="2338" presetID="1" presetClass="exit" presetSubtype="0" fill="hold" grpId="1" nodeType="withEffect">
                                  <p:stCondLst>
                                    <p:cond delay="0"/>
                                  </p:stCondLst>
                                  <p:childTnLst>
                                    <p:set>
                                      <p:cBhvr>
                                        <p:cTn id="2339" dur="1" fill="hold">
                                          <p:stCondLst>
                                            <p:cond delay="0"/>
                                          </p:stCondLst>
                                        </p:cTn>
                                        <p:tgtEl>
                                          <p:spTgt spid="325"/>
                                        </p:tgtEl>
                                        <p:attrNameLst>
                                          <p:attrName>style.visibility</p:attrName>
                                        </p:attrNameLst>
                                      </p:cBhvr>
                                      <p:to>
                                        <p:strVal val="hidden"/>
                                      </p:to>
                                    </p:set>
                                  </p:childTnLst>
                                </p:cTn>
                              </p:par>
                              <p:par>
                                <p:cTn id="2340" presetID="1" presetClass="entr" presetSubtype="0" fill="hold" grpId="0" nodeType="withEffect">
                                  <p:stCondLst>
                                    <p:cond delay="0"/>
                                  </p:stCondLst>
                                  <p:childTnLst>
                                    <p:set>
                                      <p:cBhvr>
                                        <p:cTn id="2341" dur="1" fill="hold">
                                          <p:stCondLst>
                                            <p:cond delay="0"/>
                                          </p:stCondLst>
                                        </p:cTn>
                                        <p:tgtEl>
                                          <p:spTgt spid="324"/>
                                        </p:tgtEl>
                                        <p:attrNameLst>
                                          <p:attrName>style.visibility</p:attrName>
                                        </p:attrNameLst>
                                      </p:cBhvr>
                                      <p:to>
                                        <p:strVal val="visible"/>
                                      </p:to>
                                    </p:set>
                                  </p:childTnLst>
                                </p:cTn>
                              </p:par>
                              <p:par>
                                <p:cTn id="2342" presetID="1" presetClass="entr" presetSubtype="0" fill="hold" grpId="0" nodeType="withEffect">
                                  <p:stCondLst>
                                    <p:cond delay="0"/>
                                  </p:stCondLst>
                                  <p:childTnLst>
                                    <p:set>
                                      <p:cBhvr>
                                        <p:cTn id="2343"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6"/>
                  </p:tgtEl>
                </p:cond>
              </p:nextCondLst>
            </p:seq>
            <p:seq concurrent="1" nextAc="seek">
              <p:cTn id="2344" restart="whenNotActive" fill="hold" evtFilter="cancelBubble" nodeType="interactiveSeq">
                <p:stCondLst>
                  <p:cond evt="onClick" delay="0">
                    <p:tgtEl>
                      <p:spTgt spid="325"/>
                    </p:tgtEl>
                  </p:cond>
                </p:stCondLst>
                <p:endSync evt="end" delay="0">
                  <p:rtn val="all"/>
                </p:endSync>
                <p:childTnLst>
                  <p:par>
                    <p:cTn id="2345" fill="hold">
                      <p:stCondLst>
                        <p:cond delay="0"/>
                      </p:stCondLst>
                      <p:childTnLst>
                        <p:par>
                          <p:cTn id="2346" fill="hold">
                            <p:stCondLst>
                              <p:cond delay="0"/>
                            </p:stCondLst>
                            <p:childTnLst>
                              <p:par>
                                <p:cTn id="2347" presetID="1" presetClass="exit" presetSubtype="0" fill="hold" grpId="2" nodeType="withEffect">
                                  <p:stCondLst>
                                    <p:cond delay="0"/>
                                  </p:stCondLst>
                                  <p:childTnLst>
                                    <p:set>
                                      <p:cBhvr>
                                        <p:cTn id="2348" dur="1" fill="hold">
                                          <p:stCondLst>
                                            <p:cond delay="0"/>
                                          </p:stCondLst>
                                        </p:cTn>
                                        <p:tgtEl>
                                          <p:spTgt spid="325"/>
                                        </p:tgtEl>
                                        <p:attrNameLst>
                                          <p:attrName>style.visibility</p:attrName>
                                        </p:attrNameLst>
                                      </p:cBhvr>
                                      <p:to>
                                        <p:strVal val="hidden"/>
                                      </p:to>
                                    </p:set>
                                  </p:childTnLst>
                                </p:cTn>
                              </p:par>
                              <p:par>
                                <p:cTn id="2349" presetID="1" presetClass="exit" presetSubtype="0" fill="hold" grpId="2" nodeType="withEffect">
                                  <p:stCondLst>
                                    <p:cond delay="0"/>
                                  </p:stCondLst>
                                  <p:childTnLst>
                                    <p:set>
                                      <p:cBhvr>
                                        <p:cTn id="2350" dur="1" fill="hold">
                                          <p:stCondLst>
                                            <p:cond delay="0"/>
                                          </p:stCondLst>
                                        </p:cTn>
                                        <p:tgtEl>
                                          <p:spTgt spid="326"/>
                                        </p:tgtEl>
                                        <p:attrNameLst>
                                          <p:attrName>style.visibility</p:attrName>
                                        </p:attrNameLst>
                                      </p:cBhvr>
                                      <p:to>
                                        <p:strVal val="hidden"/>
                                      </p:to>
                                    </p:set>
                                  </p:childTnLst>
                                </p:cTn>
                              </p:par>
                              <p:par>
                                <p:cTn id="2351" presetID="1" presetClass="entr" presetSubtype="0" fill="hold" grpId="3" nodeType="withEffect">
                                  <p:stCondLst>
                                    <p:cond delay="0"/>
                                  </p:stCondLst>
                                  <p:childTnLst>
                                    <p:set>
                                      <p:cBhvr>
                                        <p:cTn id="2352" dur="1" fill="hold">
                                          <p:stCondLst>
                                            <p:cond delay="0"/>
                                          </p:stCondLst>
                                        </p:cTn>
                                        <p:tgtEl>
                                          <p:spTgt spid="328"/>
                                        </p:tgtEl>
                                        <p:attrNameLst>
                                          <p:attrName>style.visibility</p:attrName>
                                        </p:attrNameLst>
                                      </p:cBhvr>
                                      <p:to>
                                        <p:strVal val="visible"/>
                                      </p:to>
                                    </p:set>
                                  </p:childTnLst>
                                </p:cTn>
                              </p:par>
                              <p:par>
                                <p:cTn id="2353" presetID="1" presetClass="entr" presetSubtype="0" fill="hold" grpId="3" nodeType="withEffect">
                                  <p:stCondLst>
                                    <p:cond delay="0"/>
                                  </p:stCondLst>
                                  <p:childTnLst>
                                    <p:set>
                                      <p:cBhvr>
                                        <p:cTn id="2354"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25"/>
                  </p:tgtEl>
                </p:cond>
              </p:nextCondLst>
            </p:seq>
            <p:seq concurrent="1" nextAc="seek">
              <p:cTn id="2355" restart="whenNotActive" fill="hold" evtFilter="cancelBubble" nodeType="interactiveSeq">
                <p:stCondLst>
                  <p:cond evt="onClick" delay="0">
                    <p:tgtEl>
                      <p:spTgt spid="328"/>
                    </p:tgtEl>
                  </p:cond>
                </p:stCondLst>
                <p:endSync evt="end" delay="0">
                  <p:rtn val="all"/>
                </p:endSync>
                <p:childTnLst>
                  <p:par>
                    <p:cTn id="2356" fill="hold">
                      <p:stCondLst>
                        <p:cond delay="0"/>
                      </p:stCondLst>
                      <p:childTnLst>
                        <p:par>
                          <p:cTn id="2357" fill="hold">
                            <p:stCondLst>
                              <p:cond delay="0"/>
                            </p:stCondLst>
                            <p:childTnLst>
                              <p:par>
                                <p:cTn id="2358" presetID="1" presetClass="exit" presetSubtype="0" fill="hold" grpId="1" nodeType="withEffect">
                                  <p:stCondLst>
                                    <p:cond delay="0"/>
                                  </p:stCondLst>
                                  <p:childTnLst>
                                    <p:set>
                                      <p:cBhvr>
                                        <p:cTn id="2359" dur="1" fill="hold">
                                          <p:stCondLst>
                                            <p:cond delay="0"/>
                                          </p:stCondLst>
                                        </p:cTn>
                                        <p:tgtEl>
                                          <p:spTgt spid="328"/>
                                        </p:tgtEl>
                                        <p:attrNameLst>
                                          <p:attrName>style.visibility</p:attrName>
                                        </p:attrNameLst>
                                      </p:cBhvr>
                                      <p:to>
                                        <p:strVal val="hidden"/>
                                      </p:to>
                                    </p:set>
                                  </p:childTnLst>
                                </p:cTn>
                              </p:par>
                              <p:par>
                                <p:cTn id="2360" presetID="1" presetClass="exit" presetSubtype="0" fill="hold" grpId="1" nodeType="withEffect">
                                  <p:stCondLst>
                                    <p:cond delay="0"/>
                                  </p:stCondLst>
                                  <p:childTnLst>
                                    <p:set>
                                      <p:cBhvr>
                                        <p:cTn id="2361" dur="1" fill="hold">
                                          <p:stCondLst>
                                            <p:cond delay="0"/>
                                          </p:stCondLst>
                                        </p:cTn>
                                        <p:tgtEl>
                                          <p:spTgt spid="327"/>
                                        </p:tgtEl>
                                        <p:attrNameLst>
                                          <p:attrName>style.visibility</p:attrName>
                                        </p:attrNameLst>
                                      </p:cBhvr>
                                      <p:to>
                                        <p:strVal val="hidden"/>
                                      </p:to>
                                    </p:set>
                                  </p:childTnLst>
                                </p:cTn>
                              </p:par>
                              <p:par>
                                <p:cTn id="2362" presetID="1" presetClass="entr" presetSubtype="0" fill="hold" grpId="3" nodeType="withEffect">
                                  <p:stCondLst>
                                    <p:cond delay="0"/>
                                  </p:stCondLst>
                                  <p:childTnLst>
                                    <p:set>
                                      <p:cBhvr>
                                        <p:cTn id="2363" dur="1" fill="hold">
                                          <p:stCondLst>
                                            <p:cond delay="0"/>
                                          </p:stCondLst>
                                        </p:cTn>
                                        <p:tgtEl>
                                          <p:spTgt spid="326"/>
                                        </p:tgtEl>
                                        <p:attrNameLst>
                                          <p:attrName>style.visibility</p:attrName>
                                        </p:attrNameLst>
                                      </p:cBhvr>
                                      <p:to>
                                        <p:strVal val="visible"/>
                                      </p:to>
                                    </p:set>
                                  </p:childTnLst>
                                </p:cTn>
                              </p:par>
                              <p:par>
                                <p:cTn id="2364" presetID="1" presetClass="entr" presetSubtype="0" fill="hold" grpId="3" nodeType="withEffect">
                                  <p:stCondLst>
                                    <p:cond delay="0"/>
                                  </p:stCondLst>
                                  <p:childTnLst>
                                    <p:set>
                                      <p:cBhvr>
                                        <p:cTn id="2365"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8"/>
                  </p:tgtEl>
                </p:cond>
              </p:nextCondLst>
            </p:seq>
            <p:seq concurrent="1" nextAc="seek">
              <p:cTn id="2366" restart="whenNotActive" fill="hold" evtFilter="cancelBubble" nodeType="interactiveSeq">
                <p:stCondLst>
                  <p:cond evt="onClick" delay="0">
                    <p:tgtEl>
                      <p:spTgt spid="327"/>
                    </p:tgtEl>
                  </p:cond>
                </p:stCondLst>
                <p:endSync evt="end" delay="0">
                  <p:rtn val="all"/>
                </p:endSync>
                <p:childTnLst>
                  <p:par>
                    <p:cTn id="2367" fill="hold">
                      <p:stCondLst>
                        <p:cond delay="0"/>
                      </p:stCondLst>
                      <p:childTnLst>
                        <p:par>
                          <p:cTn id="2368" fill="hold">
                            <p:stCondLst>
                              <p:cond delay="0"/>
                            </p:stCondLst>
                            <p:childTnLst>
                              <p:par>
                                <p:cTn id="2369" presetID="1" presetClass="exit" presetSubtype="0" fill="hold" grpId="2" nodeType="withEffect">
                                  <p:stCondLst>
                                    <p:cond delay="0"/>
                                  </p:stCondLst>
                                  <p:childTnLst>
                                    <p:set>
                                      <p:cBhvr>
                                        <p:cTn id="2370" dur="1" fill="hold">
                                          <p:stCondLst>
                                            <p:cond delay="0"/>
                                          </p:stCondLst>
                                        </p:cTn>
                                        <p:tgtEl>
                                          <p:spTgt spid="327"/>
                                        </p:tgtEl>
                                        <p:attrNameLst>
                                          <p:attrName>style.visibility</p:attrName>
                                        </p:attrNameLst>
                                      </p:cBhvr>
                                      <p:to>
                                        <p:strVal val="hidden"/>
                                      </p:to>
                                    </p:set>
                                  </p:childTnLst>
                                </p:cTn>
                              </p:par>
                              <p:par>
                                <p:cTn id="2371" presetID="1" presetClass="exit" presetSubtype="0" fill="hold" grpId="2" nodeType="withEffect">
                                  <p:stCondLst>
                                    <p:cond delay="0"/>
                                  </p:stCondLst>
                                  <p:childTnLst>
                                    <p:set>
                                      <p:cBhvr>
                                        <p:cTn id="2372" dur="1" fill="hold">
                                          <p:stCondLst>
                                            <p:cond delay="0"/>
                                          </p:stCondLst>
                                        </p:cTn>
                                        <p:tgtEl>
                                          <p:spTgt spid="328"/>
                                        </p:tgtEl>
                                        <p:attrNameLst>
                                          <p:attrName>style.visibility</p:attrName>
                                        </p:attrNameLst>
                                      </p:cBhvr>
                                      <p:to>
                                        <p:strVal val="hidden"/>
                                      </p:to>
                                    </p:set>
                                  </p:childTnLst>
                                </p:cTn>
                              </p:par>
                              <p:par>
                                <p:cTn id="2373" presetID="1" presetClass="entr" presetSubtype="0" fill="hold" grpId="0" nodeType="withEffect">
                                  <p:stCondLst>
                                    <p:cond delay="0"/>
                                  </p:stCondLst>
                                  <p:childTnLst>
                                    <p:set>
                                      <p:cBhvr>
                                        <p:cTn id="2374" dur="1" fill="hold">
                                          <p:stCondLst>
                                            <p:cond delay="0"/>
                                          </p:stCondLst>
                                        </p:cTn>
                                        <p:tgtEl>
                                          <p:spTgt spid="330"/>
                                        </p:tgtEl>
                                        <p:attrNameLst>
                                          <p:attrName>style.visibility</p:attrName>
                                        </p:attrNameLst>
                                      </p:cBhvr>
                                      <p:to>
                                        <p:strVal val="visible"/>
                                      </p:to>
                                    </p:set>
                                  </p:childTnLst>
                                </p:cTn>
                              </p:par>
                              <p:par>
                                <p:cTn id="2375" presetID="1" presetClass="entr" presetSubtype="0" fill="hold" grpId="0" nodeType="withEffect">
                                  <p:stCondLst>
                                    <p:cond delay="0"/>
                                  </p:stCondLst>
                                  <p:childTnLst>
                                    <p:set>
                                      <p:cBhvr>
                                        <p:cTn id="2376"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27"/>
                  </p:tgtEl>
                </p:cond>
              </p:nextCondLst>
            </p:seq>
            <p:seq concurrent="1" nextAc="seek">
              <p:cTn id="2377" restart="whenNotActive" fill="hold" evtFilter="cancelBubble" nodeType="interactiveSeq">
                <p:stCondLst>
                  <p:cond evt="onClick" delay="0">
                    <p:tgtEl>
                      <p:spTgt spid="330"/>
                    </p:tgtEl>
                  </p:cond>
                </p:stCondLst>
                <p:endSync evt="end" delay="0">
                  <p:rtn val="all"/>
                </p:endSync>
                <p:childTnLst>
                  <p:par>
                    <p:cTn id="2378" fill="hold">
                      <p:stCondLst>
                        <p:cond delay="0"/>
                      </p:stCondLst>
                      <p:childTnLst>
                        <p:par>
                          <p:cTn id="2379" fill="hold">
                            <p:stCondLst>
                              <p:cond delay="0"/>
                            </p:stCondLst>
                            <p:childTnLst>
                              <p:par>
                                <p:cTn id="2380" presetID="1" presetClass="exit" presetSubtype="0" fill="hold" grpId="1" nodeType="withEffect">
                                  <p:stCondLst>
                                    <p:cond delay="0"/>
                                  </p:stCondLst>
                                  <p:childTnLst>
                                    <p:set>
                                      <p:cBhvr>
                                        <p:cTn id="2381" dur="1" fill="hold">
                                          <p:stCondLst>
                                            <p:cond delay="0"/>
                                          </p:stCondLst>
                                        </p:cTn>
                                        <p:tgtEl>
                                          <p:spTgt spid="330"/>
                                        </p:tgtEl>
                                        <p:attrNameLst>
                                          <p:attrName>style.visibility</p:attrName>
                                        </p:attrNameLst>
                                      </p:cBhvr>
                                      <p:to>
                                        <p:strVal val="hidden"/>
                                      </p:to>
                                    </p:set>
                                  </p:childTnLst>
                                </p:cTn>
                              </p:par>
                              <p:par>
                                <p:cTn id="2382" presetID="1" presetClass="exit" presetSubtype="0" fill="hold" grpId="1" nodeType="withEffect">
                                  <p:stCondLst>
                                    <p:cond delay="0"/>
                                  </p:stCondLst>
                                  <p:childTnLst>
                                    <p:set>
                                      <p:cBhvr>
                                        <p:cTn id="2383" dur="1" fill="hold">
                                          <p:stCondLst>
                                            <p:cond delay="0"/>
                                          </p:stCondLst>
                                        </p:cTn>
                                        <p:tgtEl>
                                          <p:spTgt spid="329"/>
                                        </p:tgtEl>
                                        <p:attrNameLst>
                                          <p:attrName>style.visibility</p:attrName>
                                        </p:attrNameLst>
                                      </p:cBhvr>
                                      <p:to>
                                        <p:strVal val="hidden"/>
                                      </p:to>
                                    </p:set>
                                  </p:childTnLst>
                                </p:cTn>
                              </p:par>
                              <p:par>
                                <p:cTn id="2384" presetID="1" presetClass="entr" presetSubtype="0" fill="hold" grpId="0" nodeType="withEffect">
                                  <p:stCondLst>
                                    <p:cond delay="0"/>
                                  </p:stCondLst>
                                  <p:childTnLst>
                                    <p:set>
                                      <p:cBhvr>
                                        <p:cTn id="2385" dur="1" fill="hold">
                                          <p:stCondLst>
                                            <p:cond delay="0"/>
                                          </p:stCondLst>
                                        </p:cTn>
                                        <p:tgtEl>
                                          <p:spTgt spid="328"/>
                                        </p:tgtEl>
                                        <p:attrNameLst>
                                          <p:attrName>style.visibility</p:attrName>
                                        </p:attrNameLst>
                                      </p:cBhvr>
                                      <p:to>
                                        <p:strVal val="visible"/>
                                      </p:to>
                                    </p:set>
                                  </p:childTnLst>
                                </p:cTn>
                              </p:par>
                              <p:par>
                                <p:cTn id="2386" presetID="1" presetClass="entr" presetSubtype="0" fill="hold" grpId="0" nodeType="withEffect">
                                  <p:stCondLst>
                                    <p:cond delay="0"/>
                                  </p:stCondLst>
                                  <p:childTnLst>
                                    <p:set>
                                      <p:cBhvr>
                                        <p:cTn id="2387"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30"/>
                  </p:tgtEl>
                </p:cond>
              </p:nextCondLst>
            </p:seq>
            <p:seq concurrent="1" nextAc="seek">
              <p:cTn id="2388" restart="whenNotActive" fill="hold" evtFilter="cancelBubble" nodeType="interactiveSeq">
                <p:stCondLst>
                  <p:cond evt="onClick" delay="0">
                    <p:tgtEl>
                      <p:spTgt spid="329"/>
                    </p:tgtEl>
                  </p:cond>
                </p:stCondLst>
                <p:endSync evt="end" delay="0">
                  <p:rtn val="all"/>
                </p:endSync>
                <p:childTnLst>
                  <p:par>
                    <p:cTn id="2389" fill="hold">
                      <p:stCondLst>
                        <p:cond delay="0"/>
                      </p:stCondLst>
                      <p:childTnLst>
                        <p:par>
                          <p:cTn id="2390" fill="hold">
                            <p:stCondLst>
                              <p:cond delay="0"/>
                            </p:stCondLst>
                            <p:childTnLst>
                              <p:par>
                                <p:cTn id="2391" presetID="1" presetClass="exit" presetSubtype="0" fill="hold" grpId="2" nodeType="withEffect">
                                  <p:stCondLst>
                                    <p:cond delay="0"/>
                                  </p:stCondLst>
                                  <p:childTnLst>
                                    <p:set>
                                      <p:cBhvr>
                                        <p:cTn id="2392" dur="1" fill="hold">
                                          <p:stCondLst>
                                            <p:cond delay="0"/>
                                          </p:stCondLst>
                                        </p:cTn>
                                        <p:tgtEl>
                                          <p:spTgt spid="329"/>
                                        </p:tgtEl>
                                        <p:attrNameLst>
                                          <p:attrName>style.visibility</p:attrName>
                                        </p:attrNameLst>
                                      </p:cBhvr>
                                      <p:to>
                                        <p:strVal val="hidden"/>
                                      </p:to>
                                    </p:set>
                                  </p:childTnLst>
                                </p:cTn>
                              </p:par>
                              <p:par>
                                <p:cTn id="2393" presetID="1" presetClass="exit" presetSubtype="0" fill="hold" grpId="2" nodeType="withEffect">
                                  <p:stCondLst>
                                    <p:cond delay="0"/>
                                  </p:stCondLst>
                                  <p:childTnLst>
                                    <p:set>
                                      <p:cBhvr>
                                        <p:cTn id="2394" dur="1" fill="hold">
                                          <p:stCondLst>
                                            <p:cond delay="0"/>
                                          </p:stCondLst>
                                        </p:cTn>
                                        <p:tgtEl>
                                          <p:spTgt spid="330"/>
                                        </p:tgtEl>
                                        <p:attrNameLst>
                                          <p:attrName>style.visibility</p:attrName>
                                        </p:attrNameLst>
                                      </p:cBhvr>
                                      <p:to>
                                        <p:strVal val="hidden"/>
                                      </p:to>
                                    </p:set>
                                  </p:childTnLst>
                                </p:cTn>
                              </p:par>
                              <p:par>
                                <p:cTn id="2395" presetID="1" presetClass="entr" presetSubtype="0" fill="hold" grpId="3" nodeType="withEffect">
                                  <p:stCondLst>
                                    <p:cond delay="0"/>
                                  </p:stCondLst>
                                  <p:childTnLst>
                                    <p:set>
                                      <p:cBhvr>
                                        <p:cTn id="2396" dur="1" fill="hold">
                                          <p:stCondLst>
                                            <p:cond delay="0"/>
                                          </p:stCondLst>
                                        </p:cTn>
                                        <p:tgtEl>
                                          <p:spTgt spid="332"/>
                                        </p:tgtEl>
                                        <p:attrNameLst>
                                          <p:attrName>style.visibility</p:attrName>
                                        </p:attrNameLst>
                                      </p:cBhvr>
                                      <p:to>
                                        <p:strVal val="visible"/>
                                      </p:to>
                                    </p:set>
                                  </p:childTnLst>
                                </p:cTn>
                              </p:par>
                              <p:par>
                                <p:cTn id="2397" presetID="1" presetClass="entr" presetSubtype="0" fill="hold" grpId="3" nodeType="withEffect">
                                  <p:stCondLst>
                                    <p:cond delay="0"/>
                                  </p:stCondLst>
                                  <p:childTnLst>
                                    <p:set>
                                      <p:cBhvr>
                                        <p:cTn id="2398"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29"/>
                  </p:tgtEl>
                </p:cond>
              </p:nextCondLst>
            </p:seq>
            <p:seq concurrent="1" nextAc="seek">
              <p:cTn id="2399" restart="whenNotActive" fill="hold" evtFilter="cancelBubble" nodeType="interactiveSeq">
                <p:stCondLst>
                  <p:cond evt="onClick" delay="0">
                    <p:tgtEl>
                      <p:spTgt spid="332"/>
                    </p:tgtEl>
                  </p:cond>
                </p:stCondLst>
                <p:endSync evt="end" delay="0">
                  <p:rtn val="all"/>
                </p:endSync>
                <p:childTnLst>
                  <p:par>
                    <p:cTn id="2400" fill="hold">
                      <p:stCondLst>
                        <p:cond delay="0"/>
                      </p:stCondLst>
                      <p:childTnLst>
                        <p:par>
                          <p:cTn id="2401" fill="hold">
                            <p:stCondLst>
                              <p:cond delay="0"/>
                            </p:stCondLst>
                            <p:childTnLst>
                              <p:par>
                                <p:cTn id="2402" presetID="1" presetClass="exit" presetSubtype="0" fill="hold" grpId="1" nodeType="withEffect">
                                  <p:stCondLst>
                                    <p:cond delay="0"/>
                                  </p:stCondLst>
                                  <p:childTnLst>
                                    <p:set>
                                      <p:cBhvr>
                                        <p:cTn id="2403" dur="1" fill="hold">
                                          <p:stCondLst>
                                            <p:cond delay="0"/>
                                          </p:stCondLst>
                                        </p:cTn>
                                        <p:tgtEl>
                                          <p:spTgt spid="332"/>
                                        </p:tgtEl>
                                        <p:attrNameLst>
                                          <p:attrName>style.visibility</p:attrName>
                                        </p:attrNameLst>
                                      </p:cBhvr>
                                      <p:to>
                                        <p:strVal val="hidden"/>
                                      </p:to>
                                    </p:set>
                                  </p:childTnLst>
                                </p:cTn>
                              </p:par>
                              <p:par>
                                <p:cTn id="2404" presetID="1" presetClass="exit" presetSubtype="0" fill="hold" grpId="1" nodeType="withEffect">
                                  <p:stCondLst>
                                    <p:cond delay="0"/>
                                  </p:stCondLst>
                                  <p:childTnLst>
                                    <p:set>
                                      <p:cBhvr>
                                        <p:cTn id="2405" dur="1" fill="hold">
                                          <p:stCondLst>
                                            <p:cond delay="0"/>
                                          </p:stCondLst>
                                        </p:cTn>
                                        <p:tgtEl>
                                          <p:spTgt spid="331"/>
                                        </p:tgtEl>
                                        <p:attrNameLst>
                                          <p:attrName>style.visibility</p:attrName>
                                        </p:attrNameLst>
                                      </p:cBhvr>
                                      <p:to>
                                        <p:strVal val="hidden"/>
                                      </p:to>
                                    </p:set>
                                  </p:childTnLst>
                                </p:cTn>
                              </p:par>
                              <p:par>
                                <p:cTn id="2406" presetID="1" presetClass="entr" presetSubtype="0" fill="hold" grpId="3" nodeType="withEffect">
                                  <p:stCondLst>
                                    <p:cond delay="0"/>
                                  </p:stCondLst>
                                  <p:childTnLst>
                                    <p:set>
                                      <p:cBhvr>
                                        <p:cTn id="2407" dur="1" fill="hold">
                                          <p:stCondLst>
                                            <p:cond delay="0"/>
                                          </p:stCondLst>
                                        </p:cTn>
                                        <p:tgtEl>
                                          <p:spTgt spid="330"/>
                                        </p:tgtEl>
                                        <p:attrNameLst>
                                          <p:attrName>style.visibility</p:attrName>
                                        </p:attrNameLst>
                                      </p:cBhvr>
                                      <p:to>
                                        <p:strVal val="visible"/>
                                      </p:to>
                                    </p:set>
                                  </p:childTnLst>
                                </p:cTn>
                              </p:par>
                              <p:par>
                                <p:cTn id="2408" presetID="1" presetClass="entr" presetSubtype="0" fill="hold" grpId="3" nodeType="withEffect">
                                  <p:stCondLst>
                                    <p:cond delay="0"/>
                                  </p:stCondLst>
                                  <p:childTnLst>
                                    <p:set>
                                      <p:cBhvr>
                                        <p:cTn id="2409"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32"/>
                  </p:tgtEl>
                </p:cond>
              </p:nextCondLst>
            </p:seq>
            <p:seq concurrent="1" nextAc="seek">
              <p:cTn id="2410" restart="whenNotActive" fill="hold" evtFilter="cancelBubble" nodeType="interactiveSeq">
                <p:stCondLst>
                  <p:cond evt="onClick" delay="0">
                    <p:tgtEl>
                      <p:spTgt spid="331"/>
                    </p:tgtEl>
                  </p:cond>
                </p:stCondLst>
                <p:endSync evt="end" delay="0">
                  <p:rtn val="all"/>
                </p:endSync>
                <p:childTnLst>
                  <p:par>
                    <p:cTn id="2411" fill="hold">
                      <p:stCondLst>
                        <p:cond delay="0"/>
                      </p:stCondLst>
                      <p:childTnLst>
                        <p:par>
                          <p:cTn id="2412" fill="hold">
                            <p:stCondLst>
                              <p:cond delay="0"/>
                            </p:stCondLst>
                            <p:childTnLst>
                              <p:par>
                                <p:cTn id="2413" presetID="1" presetClass="exit" presetSubtype="0" fill="hold" grpId="2" nodeType="withEffect">
                                  <p:stCondLst>
                                    <p:cond delay="0"/>
                                  </p:stCondLst>
                                  <p:childTnLst>
                                    <p:set>
                                      <p:cBhvr>
                                        <p:cTn id="2414" dur="1" fill="hold">
                                          <p:stCondLst>
                                            <p:cond delay="0"/>
                                          </p:stCondLst>
                                        </p:cTn>
                                        <p:tgtEl>
                                          <p:spTgt spid="331"/>
                                        </p:tgtEl>
                                        <p:attrNameLst>
                                          <p:attrName>style.visibility</p:attrName>
                                        </p:attrNameLst>
                                      </p:cBhvr>
                                      <p:to>
                                        <p:strVal val="hidden"/>
                                      </p:to>
                                    </p:set>
                                  </p:childTnLst>
                                </p:cTn>
                              </p:par>
                              <p:par>
                                <p:cTn id="2415" presetID="1" presetClass="exit" presetSubtype="0" fill="hold" grpId="2" nodeType="withEffect">
                                  <p:stCondLst>
                                    <p:cond delay="0"/>
                                  </p:stCondLst>
                                  <p:childTnLst>
                                    <p:set>
                                      <p:cBhvr>
                                        <p:cTn id="2416" dur="1" fill="hold">
                                          <p:stCondLst>
                                            <p:cond delay="0"/>
                                          </p:stCondLst>
                                        </p:cTn>
                                        <p:tgtEl>
                                          <p:spTgt spid="332"/>
                                        </p:tgtEl>
                                        <p:attrNameLst>
                                          <p:attrName>style.visibility</p:attrName>
                                        </p:attrNameLst>
                                      </p:cBhvr>
                                      <p:to>
                                        <p:strVal val="hidden"/>
                                      </p:to>
                                    </p:set>
                                  </p:childTnLst>
                                </p:cTn>
                              </p:par>
                              <p:par>
                                <p:cTn id="2417" presetID="1" presetClass="entr" presetSubtype="0" fill="hold" grpId="0" nodeType="withEffect">
                                  <p:stCondLst>
                                    <p:cond delay="0"/>
                                  </p:stCondLst>
                                  <p:childTnLst>
                                    <p:set>
                                      <p:cBhvr>
                                        <p:cTn id="2418" dur="1" fill="hold">
                                          <p:stCondLst>
                                            <p:cond delay="0"/>
                                          </p:stCondLst>
                                        </p:cTn>
                                        <p:tgtEl>
                                          <p:spTgt spid="333"/>
                                        </p:tgtEl>
                                        <p:attrNameLst>
                                          <p:attrName>style.visibility</p:attrName>
                                        </p:attrNameLst>
                                      </p:cBhvr>
                                      <p:to>
                                        <p:strVal val="visible"/>
                                      </p:to>
                                    </p:set>
                                  </p:childTnLst>
                                </p:cTn>
                              </p:par>
                              <p:par>
                                <p:cTn id="2419" presetID="1" presetClass="entr" presetSubtype="0" fill="hold" grpId="0" nodeType="withEffect">
                                  <p:stCondLst>
                                    <p:cond delay="0"/>
                                  </p:stCondLst>
                                  <p:childTnLst>
                                    <p:set>
                                      <p:cBhvr>
                                        <p:cTn id="2420"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1"/>
                  </p:tgtEl>
                </p:cond>
              </p:nextCondLst>
            </p:seq>
            <p:seq concurrent="1" nextAc="seek">
              <p:cTn id="2421" restart="whenNotActive" fill="hold" evtFilter="cancelBubble" nodeType="interactiveSeq">
                <p:stCondLst>
                  <p:cond evt="onClick" delay="0">
                    <p:tgtEl>
                      <p:spTgt spid="334"/>
                    </p:tgtEl>
                  </p:cond>
                </p:stCondLst>
                <p:endSync evt="end" delay="0">
                  <p:rtn val="all"/>
                </p:endSync>
                <p:childTnLst>
                  <p:par>
                    <p:cTn id="2422" fill="hold">
                      <p:stCondLst>
                        <p:cond delay="0"/>
                      </p:stCondLst>
                      <p:childTnLst>
                        <p:par>
                          <p:cTn id="2423" fill="hold">
                            <p:stCondLst>
                              <p:cond delay="0"/>
                            </p:stCondLst>
                            <p:childTnLst>
                              <p:par>
                                <p:cTn id="2424" presetID="1" presetClass="exit" presetSubtype="0" fill="hold" grpId="1" nodeType="withEffect">
                                  <p:stCondLst>
                                    <p:cond delay="0"/>
                                  </p:stCondLst>
                                  <p:childTnLst>
                                    <p:set>
                                      <p:cBhvr>
                                        <p:cTn id="2425" dur="1" fill="hold">
                                          <p:stCondLst>
                                            <p:cond delay="0"/>
                                          </p:stCondLst>
                                        </p:cTn>
                                        <p:tgtEl>
                                          <p:spTgt spid="333"/>
                                        </p:tgtEl>
                                        <p:attrNameLst>
                                          <p:attrName>style.visibility</p:attrName>
                                        </p:attrNameLst>
                                      </p:cBhvr>
                                      <p:to>
                                        <p:strVal val="hidden"/>
                                      </p:to>
                                    </p:set>
                                  </p:childTnLst>
                                </p:cTn>
                              </p:par>
                              <p:par>
                                <p:cTn id="2426" presetID="1" presetClass="exit" presetSubtype="0" fill="hold" grpId="1" nodeType="withEffect">
                                  <p:stCondLst>
                                    <p:cond delay="0"/>
                                  </p:stCondLst>
                                  <p:childTnLst>
                                    <p:set>
                                      <p:cBhvr>
                                        <p:cTn id="2427" dur="1" fill="hold">
                                          <p:stCondLst>
                                            <p:cond delay="0"/>
                                          </p:stCondLst>
                                        </p:cTn>
                                        <p:tgtEl>
                                          <p:spTgt spid="334"/>
                                        </p:tgtEl>
                                        <p:attrNameLst>
                                          <p:attrName>style.visibility</p:attrName>
                                        </p:attrNameLst>
                                      </p:cBhvr>
                                      <p:to>
                                        <p:strVal val="hidden"/>
                                      </p:to>
                                    </p:set>
                                  </p:childTnLst>
                                </p:cTn>
                              </p:par>
                              <p:par>
                                <p:cTn id="2428" presetID="1" presetClass="entr" presetSubtype="0" fill="hold" grpId="0" nodeType="withEffect">
                                  <p:stCondLst>
                                    <p:cond delay="0"/>
                                  </p:stCondLst>
                                  <p:childTnLst>
                                    <p:set>
                                      <p:cBhvr>
                                        <p:cTn id="2429" dur="1" fill="hold">
                                          <p:stCondLst>
                                            <p:cond delay="0"/>
                                          </p:stCondLst>
                                        </p:cTn>
                                        <p:tgtEl>
                                          <p:spTgt spid="332"/>
                                        </p:tgtEl>
                                        <p:attrNameLst>
                                          <p:attrName>style.visibility</p:attrName>
                                        </p:attrNameLst>
                                      </p:cBhvr>
                                      <p:to>
                                        <p:strVal val="visible"/>
                                      </p:to>
                                    </p:set>
                                  </p:childTnLst>
                                </p:cTn>
                              </p:par>
                              <p:par>
                                <p:cTn id="2430" presetID="1" presetClass="entr" presetSubtype="0" fill="hold" grpId="0" nodeType="withEffect">
                                  <p:stCondLst>
                                    <p:cond delay="0"/>
                                  </p:stCondLst>
                                  <p:childTnLst>
                                    <p:set>
                                      <p:cBhvr>
                                        <p:cTn id="2431"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34"/>
                  </p:tgtEl>
                </p:cond>
              </p:nextCondLst>
            </p:seq>
            <p:seq concurrent="1" nextAc="seek">
              <p:cTn id="2432" restart="whenNotActive" fill="hold" evtFilter="cancelBubble" nodeType="interactiveSeq">
                <p:stCondLst>
                  <p:cond evt="onClick" delay="0">
                    <p:tgtEl>
                      <p:spTgt spid="333"/>
                    </p:tgtEl>
                  </p:cond>
                </p:stCondLst>
                <p:endSync evt="end" delay="0">
                  <p:rtn val="all"/>
                </p:endSync>
                <p:childTnLst>
                  <p:par>
                    <p:cTn id="2433" fill="hold">
                      <p:stCondLst>
                        <p:cond delay="0"/>
                      </p:stCondLst>
                      <p:childTnLst>
                        <p:par>
                          <p:cTn id="2434" fill="hold">
                            <p:stCondLst>
                              <p:cond delay="0"/>
                            </p:stCondLst>
                            <p:childTnLst>
                              <p:par>
                                <p:cTn id="2435" presetID="1" presetClass="exit" presetSubtype="0" fill="hold" grpId="2" nodeType="withEffect">
                                  <p:stCondLst>
                                    <p:cond delay="0"/>
                                  </p:stCondLst>
                                  <p:childTnLst>
                                    <p:set>
                                      <p:cBhvr>
                                        <p:cTn id="2436" dur="1" fill="hold">
                                          <p:stCondLst>
                                            <p:cond delay="0"/>
                                          </p:stCondLst>
                                        </p:cTn>
                                        <p:tgtEl>
                                          <p:spTgt spid="333"/>
                                        </p:tgtEl>
                                        <p:attrNameLst>
                                          <p:attrName>style.visibility</p:attrName>
                                        </p:attrNameLst>
                                      </p:cBhvr>
                                      <p:to>
                                        <p:strVal val="hidden"/>
                                      </p:to>
                                    </p:set>
                                  </p:childTnLst>
                                </p:cTn>
                              </p:par>
                              <p:par>
                                <p:cTn id="2437" presetID="1" presetClass="exit" presetSubtype="0" fill="hold" grpId="3" nodeType="withEffect">
                                  <p:stCondLst>
                                    <p:cond delay="0"/>
                                  </p:stCondLst>
                                  <p:childTnLst>
                                    <p:set>
                                      <p:cBhvr>
                                        <p:cTn id="2438" dur="1" fill="hold">
                                          <p:stCondLst>
                                            <p:cond delay="0"/>
                                          </p:stCondLst>
                                        </p:cTn>
                                        <p:tgtEl>
                                          <p:spTgt spid="334"/>
                                        </p:tgtEl>
                                        <p:attrNameLst>
                                          <p:attrName>style.visibility</p:attrName>
                                        </p:attrNameLst>
                                      </p:cBhvr>
                                      <p:to>
                                        <p:strVal val="hidden"/>
                                      </p:to>
                                    </p:set>
                                  </p:childTnLst>
                                </p:cTn>
                              </p:par>
                              <p:par>
                                <p:cTn id="2439" presetID="1" presetClass="entr" presetSubtype="0" fill="hold" grpId="0" nodeType="withEffect">
                                  <p:stCondLst>
                                    <p:cond delay="0"/>
                                  </p:stCondLst>
                                  <p:childTnLst>
                                    <p:set>
                                      <p:cBhvr>
                                        <p:cTn id="2440" dur="1" fill="hold">
                                          <p:stCondLst>
                                            <p:cond delay="0"/>
                                          </p:stCondLst>
                                        </p:cTn>
                                        <p:tgtEl>
                                          <p:spTgt spid="336"/>
                                        </p:tgtEl>
                                        <p:attrNameLst>
                                          <p:attrName>style.visibility</p:attrName>
                                        </p:attrNameLst>
                                      </p:cBhvr>
                                      <p:to>
                                        <p:strVal val="visible"/>
                                      </p:to>
                                    </p:set>
                                  </p:childTnLst>
                                </p:cTn>
                              </p:par>
                              <p:par>
                                <p:cTn id="2441" presetID="1" presetClass="entr" presetSubtype="0" fill="hold" grpId="0" nodeType="withEffect">
                                  <p:stCondLst>
                                    <p:cond delay="0"/>
                                  </p:stCondLst>
                                  <p:childTnLst>
                                    <p:set>
                                      <p:cBhvr>
                                        <p:cTn id="2442"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3"/>
                  </p:tgtEl>
                </p:cond>
              </p:nextCondLst>
            </p:seq>
            <p:seq concurrent="1" nextAc="seek">
              <p:cTn id="2443" restart="whenNotActive" fill="hold" evtFilter="cancelBubble" nodeType="interactiveSeq">
                <p:stCondLst>
                  <p:cond evt="onClick" delay="0">
                    <p:tgtEl>
                      <p:spTgt spid="336"/>
                    </p:tgtEl>
                  </p:cond>
                </p:stCondLst>
                <p:endSync evt="end" delay="0">
                  <p:rtn val="all"/>
                </p:endSync>
                <p:childTnLst>
                  <p:par>
                    <p:cTn id="2444" fill="hold">
                      <p:stCondLst>
                        <p:cond delay="0"/>
                      </p:stCondLst>
                      <p:childTnLst>
                        <p:par>
                          <p:cTn id="2445" fill="hold">
                            <p:stCondLst>
                              <p:cond delay="0"/>
                            </p:stCondLst>
                            <p:childTnLst>
                              <p:par>
                                <p:cTn id="2446" presetID="1" presetClass="exit" presetSubtype="0" fill="hold" grpId="1" nodeType="withEffect">
                                  <p:stCondLst>
                                    <p:cond delay="0"/>
                                  </p:stCondLst>
                                  <p:childTnLst>
                                    <p:set>
                                      <p:cBhvr>
                                        <p:cTn id="2447" dur="1" fill="hold">
                                          <p:stCondLst>
                                            <p:cond delay="0"/>
                                          </p:stCondLst>
                                        </p:cTn>
                                        <p:tgtEl>
                                          <p:spTgt spid="336"/>
                                        </p:tgtEl>
                                        <p:attrNameLst>
                                          <p:attrName>style.visibility</p:attrName>
                                        </p:attrNameLst>
                                      </p:cBhvr>
                                      <p:to>
                                        <p:strVal val="hidden"/>
                                      </p:to>
                                    </p:set>
                                  </p:childTnLst>
                                </p:cTn>
                              </p:par>
                              <p:par>
                                <p:cTn id="2448" presetID="1" presetClass="exit" presetSubtype="0" fill="hold" grpId="1" nodeType="withEffect">
                                  <p:stCondLst>
                                    <p:cond delay="0"/>
                                  </p:stCondLst>
                                  <p:childTnLst>
                                    <p:set>
                                      <p:cBhvr>
                                        <p:cTn id="2449" dur="1" fill="hold">
                                          <p:stCondLst>
                                            <p:cond delay="0"/>
                                          </p:stCondLst>
                                        </p:cTn>
                                        <p:tgtEl>
                                          <p:spTgt spid="335"/>
                                        </p:tgtEl>
                                        <p:attrNameLst>
                                          <p:attrName>style.visibility</p:attrName>
                                        </p:attrNameLst>
                                      </p:cBhvr>
                                      <p:to>
                                        <p:strVal val="hidden"/>
                                      </p:to>
                                    </p:set>
                                  </p:childTnLst>
                                </p:cTn>
                              </p:par>
                              <p:par>
                                <p:cTn id="2450" presetID="1" presetClass="entr" presetSubtype="0" fill="hold" grpId="3" nodeType="withEffect">
                                  <p:stCondLst>
                                    <p:cond delay="0"/>
                                  </p:stCondLst>
                                  <p:childTnLst>
                                    <p:set>
                                      <p:cBhvr>
                                        <p:cTn id="2451" dur="1" fill="hold">
                                          <p:stCondLst>
                                            <p:cond delay="0"/>
                                          </p:stCondLst>
                                        </p:cTn>
                                        <p:tgtEl>
                                          <p:spTgt spid="333"/>
                                        </p:tgtEl>
                                        <p:attrNameLst>
                                          <p:attrName>style.visibility</p:attrName>
                                        </p:attrNameLst>
                                      </p:cBhvr>
                                      <p:to>
                                        <p:strVal val="visible"/>
                                      </p:to>
                                    </p:set>
                                  </p:childTnLst>
                                </p:cTn>
                              </p:par>
                              <p:par>
                                <p:cTn id="2452" presetID="1" presetClass="entr" presetSubtype="0" fill="hold" grpId="2" nodeType="withEffect">
                                  <p:stCondLst>
                                    <p:cond delay="0"/>
                                  </p:stCondLst>
                                  <p:childTnLst>
                                    <p:set>
                                      <p:cBhvr>
                                        <p:cTn id="2453"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6"/>
                  </p:tgtEl>
                </p:cond>
              </p:nextCondLst>
            </p:seq>
            <p:seq concurrent="1" nextAc="seek">
              <p:cTn id="2454" restart="whenNotActive" fill="hold" evtFilter="cancelBubble" nodeType="interactiveSeq">
                <p:stCondLst>
                  <p:cond evt="onClick" delay="0">
                    <p:tgtEl>
                      <p:spTgt spid="335"/>
                    </p:tgtEl>
                  </p:cond>
                </p:stCondLst>
                <p:endSync evt="end" delay="0">
                  <p:rtn val="all"/>
                </p:endSync>
                <p:childTnLst>
                  <p:par>
                    <p:cTn id="2455" fill="hold">
                      <p:stCondLst>
                        <p:cond delay="0"/>
                      </p:stCondLst>
                      <p:childTnLst>
                        <p:par>
                          <p:cTn id="2456" fill="hold">
                            <p:stCondLst>
                              <p:cond delay="0"/>
                            </p:stCondLst>
                            <p:childTnLst>
                              <p:par>
                                <p:cTn id="2457" presetID="1" presetClass="exit" presetSubtype="0" fill="hold" grpId="2" nodeType="withEffect">
                                  <p:stCondLst>
                                    <p:cond delay="0"/>
                                  </p:stCondLst>
                                  <p:childTnLst>
                                    <p:set>
                                      <p:cBhvr>
                                        <p:cTn id="2458" dur="1" fill="hold">
                                          <p:stCondLst>
                                            <p:cond delay="0"/>
                                          </p:stCondLst>
                                        </p:cTn>
                                        <p:tgtEl>
                                          <p:spTgt spid="335"/>
                                        </p:tgtEl>
                                        <p:attrNameLst>
                                          <p:attrName>style.visibility</p:attrName>
                                        </p:attrNameLst>
                                      </p:cBhvr>
                                      <p:to>
                                        <p:strVal val="hidden"/>
                                      </p:to>
                                    </p:set>
                                  </p:childTnLst>
                                </p:cTn>
                              </p:par>
                              <p:par>
                                <p:cTn id="2459" presetID="1" presetClass="exit" presetSubtype="0" fill="hold" grpId="2" nodeType="withEffect">
                                  <p:stCondLst>
                                    <p:cond delay="0"/>
                                  </p:stCondLst>
                                  <p:childTnLst>
                                    <p:set>
                                      <p:cBhvr>
                                        <p:cTn id="2460" dur="1" fill="hold">
                                          <p:stCondLst>
                                            <p:cond delay="0"/>
                                          </p:stCondLst>
                                        </p:cTn>
                                        <p:tgtEl>
                                          <p:spTgt spid="336"/>
                                        </p:tgtEl>
                                        <p:attrNameLst>
                                          <p:attrName>style.visibility</p:attrName>
                                        </p:attrNameLst>
                                      </p:cBhvr>
                                      <p:to>
                                        <p:strVal val="hidden"/>
                                      </p:to>
                                    </p:set>
                                  </p:childTnLst>
                                </p:cTn>
                              </p:par>
                              <p:par>
                                <p:cTn id="2461" presetID="1" presetClass="entr" presetSubtype="0" fill="hold" grpId="3" nodeType="withEffect">
                                  <p:stCondLst>
                                    <p:cond delay="0"/>
                                  </p:stCondLst>
                                  <p:childTnLst>
                                    <p:set>
                                      <p:cBhvr>
                                        <p:cTn id="2462" dur="1" fill="hold">
                                          <p:stCondLst>
                                            <p:cond delay="0"/>
                                          </p:stCondLst>
                                        </p:cTn>
                                        <p:tgtEl>
                                          <p:spTgt spid="338"/>
                                        </p:tgtEl>
                                        <p:attrNameLst>
                                          <p:attrName>style.visibility</p:attrName>
                                        </p:attrNameLst>
                                      </p:cBhvr>
                                      <p:to>
                                        <p:strVal val="visible"/>
                                      </p:to>
                                    </p:set>
                                  </p:childTnLst>
                                </p:cTn>
                              </p:par>
                              <p:par>
                                <p:cTn id="2463" presetID="1" presetClass="entr" presetSubtype="0" fill="hold" grpId="3" nodeType="withEffect">
                                  <p:stCondLst>
                                    <p:cond delay="0"/>
                                  </p:stCondLst>
                                  <p:childTnLst>
                                    <p:set>
                                      <p:cBhvr>
                                        <p:cTn id="2464"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35"/>
                  </p:tgtEl>
                </p:cond>
              </p:nextCondLst>
            </p:seq>
            <p:seq concurrent="1" nextAc="seek">
              <p:cTn id="2465" restart="whenNotActive" fill="hold" evtFilter="cancelBubble" nodeType="interactiveSeq">
                <p:stCondLst>
                  <p:cond evt="onClick" delay="0">
                    <p:tgtEl>
                      <p:spTgt spid="338"/>
                    </p:tgtEl>
                  </p:cond>
                </p:stCondLst>
                <p:endSync evt="end" delay="0">
                  <p:rtn val="all"/>
                </p:endSync>
                <p:childTnLst>
                  <p:par>
                    <p:cTn id="2466" fill="hold">
                      <p:stCondLst>
                        <p:cond delay="0"/>
                      </p:stCondLst>
                      <p:childTnLst>
                        <p:par>
                          <p:cTn id="2467" fill="hold">
                            <p:stCondLst>
                              <p:cond delay="0"/>
                            </p:stCondLst>
                            <p:childTnLst>
                              <p:par>
                                <p:cTn id="2468" presetID="1" presetClass="exit" presetSubtype="0" fill="hold" grpId="1" nodeType="withEffect">
                                  <p:stCondLst>
                                    <p:cond delay="0"/>
                                  </p:stCondLst>
                                  <p:childTnLst>
                                    <p:set>
                                      <p:cBhvr>
                                        <p:cTn id="2469" dur="1" fill="hold">
                                          <p:stCondLst>
                                            <p:cond delay="0"/>
                                          </p:stCondLst>
                                        </p:cTn>
                                        <p:tgtEl>
                                          <p:spTgt spid="338"/>
                                        </p:tgtEl>
                                        <p:attrNameLst>
                                          <p:attrName>style.visibility</p:attrName>
                                        </p:attrNameLst>
                                      </p:cBhvr>
                                      <p:to>
                                        <p:strVal val="hidden"/>
                                      </p:to>
                                    </p:set>
                                  </p:childTnLst>
                                </p:cTn>
                              </p:par>
                              <p:par>
                                <p:cTn id="2470" presetID="1" presetClass="exit" presetSubtype="0" fill="hold" grpId="1" nodeType="withEffect">
                                  <p:stCondLst>
                                    <p:cond delay="0"/>
                                  </p:stCondLst>
                                  <p:childTnLst>
                                    <p:set>
                                      <p:cBhvr>
                                        <p:cTn id="2471" dur="1" fill="hold">
                                          <p:stCondLst>
                                            <p:cond delay="0"/>
                                          </p:stCondLst>
                                        </p:cTn>
                                        <p:tgtEl>
                                          <p:spTgt spid="337"/>
                                        </p:tgtEl>
                                        <p:attrNameLst>
                                          <p:attrName>style.visibility</p:attrName>
                                        </p:attrNameLst>
                                      </p:cBhvr>
                                      <p:to>
                                        <p:strVal val="hidden"/>
                                      </p:to>
                                    </p:set>
                                  </p:childTnLst>
                                </p:cTn>
                              </p:par>
                              <p:par>
                                <p:cTn id="2472" presetID="1" presetClass="entr" presetSubtype="0" fill="hold" grpId="3" nodeType="withEffect">
                                  <p:stCondLst>
                                    <p:cond delay="0"/>
                                  </p:stCondLst>
                                  <p:childTnLst>
                                    <p:set>
                                      <p:cBhvr>
                                        <p:cTn id="2473" dur="1" fill="hold">
                                          <p:stCondLst>
                                            <p:cond delay="0"/>
                                          </p:stCondLst>
                                        </p:cTn>
                                        <p:tgtEl>
                                          <p:spTgt spid="336"/>
                                        </p:tgtEl>
                                        <p:attrNameLst>
                                          <p:attrName>style.visibility</p:attrName>
                                        </p:attrNameLst>
                                      </p:cBhvr>
                                      <p:to>
                                        <p:strVal val="visible"/>
                                      </p:to>
                                    </p:set>
                                  </p:childTnLst>
                                </p:cTn>
                              </p:par>
                              <p:par>
                                <p:cTn id="2474" presetID="1" presetClass="entr" presetSubtype="0" fill="hold" grpId="3" nodeType="withEffect">
                                  <p:stCondLst>
                                    <p:cond delay="0"/>
                                  </p:stCondLst>
                                  <p:childTnLst>
                                    <p:set>
                                      <p:cBhvr>
                                        <p:cTn id="2475"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8"/>
                  </p:tgtEl>
                </p:cond>
              </p:nextCondLst>
            </p:seq>
            <p:seq concurrent="1" nextAc="seek">
              <p:cTn id="2476" restart="whenNotActive" fill="hold" evtFilter="cancelBubble" nodeType="interactiveSeq">
                <p:stCondLst>
                  <p:cond evt="onClick" delay="0">
                    <p:tgtEl>
                      <p:spTgt spid="337"/>
                    </p:tgtEl>
                  </p:cond>
                </p:stCondLst>
                <p:endSync evt="end" delay="0">
                  <p:rtn val="all"/>
                </p:endSync>
                <p:childTnLst>
                  <p:par>
                    <p:cTn id="2477" fill="hold">
                      <p:stCondLst>
                        <p:cond delay="0"/>
                      </p:stCondLst>
                      <p:childTnLst>
                        <p:par>
                          <p:cTn id="2478" fill="hold">
                            <p:stCondLst>
                              <p:cond delay="0"/>
                            </p:stCondLst>
                            <p:childTnLst>
                              <p:par>
                                <p:cTn id="2479" presetID="1" presetClass="exit" presetSubtype="0" fill="hold" grpId="2" nodeType="withEffect">
                                  <p:stCondLst>
                                    <p:cond delay="0"/>
                                  </p:stCondLst>
                                  <p:childTnLst>
                                    <p:set>
                                      <p:cBhvr>
                                        <p:cTn id="2480" dur="1" fill="hold">
                                          <p:stCondLst>
                                            <p:cond delay="0"/>
                                          </p:stCondLst>
                                        </p:cTn>
                                        <p:tgtEl>
                                          <p:spTgt spid="337"/>
                                        </p:tgtEl>
                                        <p:attrNameLst>
                                          <p:attrName>style.visibility</p:attrName>
                                        </p:attrNameLst>
                                      </p:cBhvr>
                                      <p:to>
                                        <p:strVal val="hidden"/>
                                      </p:to>
                                    </p:set>
                                  </p:childTnLst>
                                </p:cTn>
                              </p:par>
                              <p:par>
                                <p:cTn id="2481" presetID="1" presetClass="exit" presetSubtype="0" fill="hold" grpId="2" nodeType="withEffect">
                                  <p:stCondLst>
                                    <p:cond delay="0"/>
                                  </p:stCondLst>
                                  <p:childTnLst>
                                    <p:set>
                                      <p:cBhvr>
                                        <p:cTn id="2482" dur="1" fill="hold">
                                          <p:stCondLst>
                                            <p:cond delay="0"/>
                                          </p:stCondLst>
                                        </p:cTn>
                                        <p:tgtEl>
                                          <p:spTgt spid="338"/>
                                        </p:tgtEl>
                                        <p:attrNameLst>
                                          <p:attrName>style.visibility</p:attrName>
                                        </p:attrNameLst>
                                      </p:cBhvr>
                                      <p:to>
                                        <p:strVal val="hidden"/>
                                      </p:to>
                                    </p:set>
                                  </p:childTnLst>
                                </p:cTn>
                              </p:par>
                              <p:par>
                                <p:cTn id="2483" presetID="1" presetClass="entr" presetSubtype="0" fill="hold" grpId="3" nodeType="withEffect">
                                  <p:stCondLst>
                                    <p:cond delay="0"/>
                                  </p:stCondLst>
                                  <p:childTnLst>
                                    <p:set>
                                      <p:cBhvr>
                                        <p:cTn id="2484" dur="1" fill="hold">
                                          <p:stCondLst>
                                            <p:cond delay="0"/>
                                          </p:stCondLst>
                                        </p:cTn>
                                        <p:tgtEl>
                                          <p:spTgt spid="340"/>
                                        </p:tgtEl>
                                        <p:attrNameLst>
                                          <p:attrName>style.visibility</p:attrName>
                                        </p:attrNameLst>
                                      </p:cBhvr>
                                      <p:to>
                                        <p:strVal val="visible"/>
                                      </p:to>
                                    </p:set>
                                  </p:childTnLst>
                                </p:cTn>
                              </p:par>
                              <p:par>
                                <p:cTn id="2485" presetID="1" presetClass="entr" presetSubtype="0" fill="hold" grpId="3" nodeType="withEffect">
                                  <p:stCondLst>
                                    <p:cond delay="0"/>
                                  </p:stCondLst>
                                  <p:childTnLst>
                                    <p:set>
                                      <p:cBhvr>
                                        <p:cTn id="2486"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37"/>
                  </p:tgtEl>
                </p:cond>
              </p:nextCondLst>
            </p:seq>
            <p:seq concurrent="1" nextAc="seek">
              <p:cTn id="2487" restart="whenNotActive" fill="hold" evtFilter="cancelBubble" nodeType="interactiveSeq">
                <p:stCondLst>
                  <p:cond evt="onClick" delay="0">
                    <p:tgtEl>
                      <p:spTgt spid="340"/>
                    </p:tgtEl>
                  </p:cond>
                </p:stCondLst>
                <p:endSync evt="end" delay="0">
                  <p:rtn val="all"/>
                </p:endSync>
                <p:childTnLst>
                  <p:par>
                    <p:cTn id="2488" fill="hold">
                      <p:stCondLst>
                        <p:cond delay="0"/>
                      </p:stCondLst>
                      <p:childTnLst>
                        <p:par>
                          <p:cTn id="2489" fill="hold">
                            <p:stCondLst>
                              <p:cond delay="0"/>
                            </p:stCondLst>
                            <p:childTnLst>
                              <p:par>
                                <p:cTn id="2490" presetID="1" presetClass="exit" presetSubtype="0" fill="hold" grpId="1" nodeType="withEffect">
                                  <p:stCondLst>
                                    <p:cond delay="0"/>
                                  </p:stCondLst>
                                  <p:childTnLst>
                                    <p:set>
                                      <p:cBhvr>
                                        <p:cTn id="2491" dur="1" fill="hold">
                                          <p:stCondLst>
                                            <p:cond delay="0"/>
                                          </p:stCondLst>
                                        </p:cTn>
                                        <p:tgtEl>
                                          <p:spTgt spid="340"/>
                                        </p:tgtEl>
                                        <p:attrNameLst>
                                          <p:attrName>style.visibility</p:attrName>
                                        </p:attrNameLst>
                                      </p:cBhvr>
                                      <p:to>
                                        <p:strVal val="hidden"/>
                                      </p:to>
                                    </p:set>
                                  </p:childTnLst>
                                </p:cTn>
                              </p:par>
                              <p:par>
                                <p:cTn id="2492" presetID="1" presetClass="exit" presetSubtype="0" fill="hold" grpId="1" nodeType="withEffect">
                                  <p:stCondLst>
                                    <p:cond delay="0"/>
                                  </p:stCondLst>
                                  <p:childTnLst>
                                    <p:set>
                                      <p:cBhvr>
                                        <p:cTn id="2493" dur="1" fill="hold">
                                          <p:stCondLst>
                                            <p:cond delay="0"/>
                                          </p:stCondLst>
                                        </p:cTn>
                                        <p:tgtEl>
                                          <p:spTgt spid="339"/>
                                        </p:tgtEl>
                                        <p:attrNameLst>
                                          <p:attrName>style.visibility</p:attrName>
                                        </p:attrNameLst>
                                      </p:cBhvr>
                                      <p:to>
                                        <p:strVal val="hidden"/>
                                      </p:to>
                                    </p:set>
                                  </p:childTnLst>
                                </p:cTn>
                              </p:par>
                              <p:par>
                                <p:cTn id="2494" presetID="1" presetClass="entr" presetSubtype="0" fill="hold" grpId="0" nodeType="withEffect">
                                  <p:stCondLst>
                                    <p:cond delay="0"/>
                                  </p:stCondLst>
                                  <p:childTnLst>
                                    <p:set>
                                      <p:cBhvr>
                                        <p:cTn id="2495" dur="1" fill="hold">
                                          <p:stCondLst>
                                            <p:cond delay="0"/>
                                          </p:stCondLst>
                                        </p:cTn>
                                        <p:tgtEl>
                                          <p:spTgt spid="338"/>
                                        </p:tgtEl>
                                        <p:attrNameLst>
                                          <p:attrName>style.visibility</p:attrName>
                                        </p:attrNameLst>
                                      </p:cBhvr>
                                      <p:to>
                                        <p:strVal val="visible"/>
                                      </p:to>
                                    </p:set>
                                  </p:childTnLst>
                                </p:cTn>
                              </p:par>
                              <p:par>
                                <p:cTn id="2496" presetID="1" presetClass="entr" presetSubtype="0" fill="hold" grpId="0" nodeType="withEffect">
                                  <p:stCondLst>
                                    <p:cond delay="0"/>
                                  </p:stCondLst>
                                  <p:childTnLst>
                                    <p:set>
                                      <p:cBhvr>
                                        <p:cTn id="2497"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40"/>
                  </p:tgtEl>
                </p:cond>
              </p:nextCondLst>
            </p:seq>
            <p:seq concurrent="1" nextAc="seek">
              <p:cTn id="2498" restart="whenNotActive" fill="hold" evtFilter="cancelBubble" nodeType="interactiveSeq">
                <p:stCondLst>
                  <p:cond evt="onClick" delay="0">
                    <p:tgtEl>
                      <p:spTgt spid="339"/>
                    </p:tgtEl>
                  </p:cond>
                </p:stCondLst>
                <p:endSync evt="end" delay="0">
                  <p:rtn val="all"/>
                </p:endSync>
                <p:childTnLst>
                  <p:par>
                    <p:cTn id="2499" fill="hold">
                      <p:stCondLst>
                        <p:cond delay="0"/>
                      </p:stCondLst>
                      <p:childTnLst>
                        <p:par>
                          <p:cTn id="2500" fill="hold">
                            <p:stCondLst>
                              <p:cond delay="0"/>
                            </p:stCondLst>
                            <p:childTnLst>
                              <p:par>
                                <p:cTn id="2501" presetID="1" presetClass="exit" presetSubtype="0" fill="hold" grpId="2" nodeType="withEffect">
                                  <p:stCondLst>
                                    <p:cond delay="0"/>
                                  </p:stCondLst>
                                  <p:childTnLst>
                                    <p:set>
                                      <p:cBhvr>
                                        <p:cTn id="2502" dur="1" fill="hold">
                                          <p:stCondLst>
                                            <p:cond delay="0"/>
                                          </p:stCondLst>
                                        </p:cTn>
                                        <p:tgtEl>
                                          <p:spTgt spid="339"/>
                                        </p:tgtEl>
                                        <p:attrNameLst>
                                          <p:attrName>style.visibility</p:attrName>
                                        </p:attrNameLst>
                                      </p:cBhvr>
                                      <p:to>
                                        <p:strVal val="hidden"/>
                                      </p:to>
                                    </p:set>
                                  </p:childTnLst>
                                </p:cTn>
                              </p:par>
                              <p:par>
                                <p:cTn id="2503" presetID="1" presetClass="exit" presetSubtype="0" fill="hold" grpId="2" nodeType="withEffect">
                                  <p:stCondLst>
                                    <p:cond delay="0"/>
                                  </p:stCondLst>
                                  <p:childTnLst>
                                    <p:set>
                                      <p:cBhvr>
                                        <p:cTn id="2504" dur="1" fill="hold">
                                          <p:stCondLst>
                                            <p:cond delay="0"/>
                                          </p:stCondLst>
                                        </p:cTn>
                                        <p:tgtEl>
                                          <p:spTgt spid="340"/>
                                        </p:tgtEl>
                                        <p:attrNameLst>
                                          <p:attrName>style.visibility</p:attrName>
                                        </p:attrNameLst>
                                      </p:cBhvr>
                                      <p:to>
                                        <p:strVal val="hidden"/>
                                      </p:to>
                                    </p:set>
                                  </p:childTnLst>
                                </p:cTn>
                              </p:par>
                              <p:par>
                                <p:cTn id="2505" presetID="1" presetClass="entr" presetSubtype="0" fill="hold" grpId="0" nodeType="withEffect">
                                  <p:stCondLst>
                                    <p:cond delay="0"/>
                                  </p:stCondLst>
                                  <p:childTnLst>
                                    <p:set>
                                      <p:cBhvr>
                                        <p:cTn id="2506" dur="1" fill="hold">
                                          <p:stCondLst>
                                            <p:cond delay="0"/>
                                          </p:stCondLst>
                                        </p:cTn>
                                        <p:tgtEl>
                                          <p:spTgt spid="342"/>
                                        </p:tgtEl>
                                        <p:attrNameLst>
                                          <p:attrName>style.visibility</p:attrName>
                                        </p:attrNameLst>
                                      </p:cBhvr>
                                      <p:to>
                                        <p:strVal val="visible"/>
                                      </p:to>
                                    </p:set>
                                  </p:childTnLst>
                                </p:cTn>
                              </p:par>
                              <p:par>
                                <p:cTn id="2507" presetID="1" presetClass="entr" presetSubtype="0" fill="hold" grpId="0" nodeType="withEffect">
                                  <p:stCondLst>
                                    <p:cond delay="0"/>
                                  </p:stCondLst>
                                  <p:childTnLst>
                                    <p:set>
                                      <p:cBhvr>
                                        <p:cTn id="2508"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39"/>
                  </p:tgtEl>
                </p:cond>
              </p:nextCondLst>
            </p:seq>
            <p:seq concurrent="1" nextAc="seek">
              <p:cTn id="2509" restart="whenNotActive" fill="hold" evtFilter="cancelBubble" nodeType="interactiveSeq">
                <p:stCondLst>
                  <p:cond evt="onClick" delay="0">
                    <p:tgtEl>
                      <p:spTgt spid="342"/>
                    </p:tgtEl>
                  </p:cond>
                </p:stCondLst>
                <p:endSync evt="end" delay="0">
                  <p:rtn val="all"/>
                </p:endSync>
                <p:childTnLst>
                  <p:par>
                    <p:cTn id="2510" fill="hold">
                      <p:stCondLst>
                        <p:cond delay="0"/>
                      </p:stCondLst>
                      <p:childTnLst>
                        <p:par>
                          <p:cTn id="2511" fill="hold">
                            <p:stCondLst>
                              <p:cond delay="0"/>
                            </p:stCondLst>
                            <p:childTnLst>
                              <p:par>
                                <p:cTn id="2512" presetID="1" presetClass="exit" presetSubtype="0" fill="hold" grpId="1" nodeType="withEffect">
                                  <p:stCondLst>
                                    <p:cond delay="0"/>
                                  </p:stCondLst>
                                  <p:childTnLst>
                                    <p:set>
                                      <p:cBhvr>
                                        <p:cTn id="2513" dur="1" fill="hold">
                                          <p:stCondLst>
                                            <p:cond delay="0"/>
                                          </p:stCondLst>
                                        </p:cTn>
                                        <p:tgtEl>
                                          <p:spTgt spid="342"/>
                                        </p:tgtEl>
                                        <p:attrNameLst>
                                          <p:attrName>style.visibility</p:attrName>
                                        </p:attrNameLst>
                                      </p:cBhvr>
                                      <p:to>
                                        <p:strVal val="hidden"/>
                                      </p:to>
                                    </p:set>
                                  </p:childTnLst>
                                </p:cTn>
                              </p:par>
                              <p:par>
                                <p:cTn id="2514" presetID="1" presetClass="exit" presetSubtype="0" fill="hold" grpId="1" nodeType="withEffect">
                                  <p:stCondLst>
                                    <p:cond delay="0"/>
                                  </p:stCondLst>
                                  <p:childTnLst>
                                    <p:set>
                                      <p:cBhvr>
                                        <p:cTn id="2515" dur="1" fill="hold">
                                          <p:stCondLst>
                                            <p:cond delay="0"/>
                                          </p:stCondLst>
                                        </p:cTn>
                                        <p:tgtEl>
                                          <p:spTgt spid="341"/>
                                        </p:tgtEl>
                                        <p:attrNameLst>
                                          <p:attrName>style.visibility</p:attrName>
                                        </p:attrNameLst>
                                      </p:cBhvr>
                                      <p:to>
                                        <p:strVal val="hidden"/>
                                      </p:to>
                                    </p:set>
                                  </p:childTnLst>
                                </p:cTn>
                              </p:par>
                              <p:par>
                                <p:cTn id="2516" presetID="1" presetClass="entr" presetSubtype="0" fill="hold" grpId="0" nodeType="withEffect">
                                  <p:stCondLst>
                                    <p:cond delay="0"/>
                                  </p:stCondLst>
                                  <p:childTnLst>
                                    <p:set>
                                      <p:cBhvr>
                                        <p:cTn id="2517" dur="1" fill="hold">
                                          <p:stCondLst>
                                            <p:cond delay="0"/>
                                          </p:stCondLst>
                                        </p:cTn>
                                        <p:tgtEl>
                                          <p:spTgt spid="340"/>
                                        </p:tgtEl>
                                        <p:attrNameLst>
                                          <p:attrName>style.visibility</p:attrName>
                                        </p:attrNameLst>
                                      </p:cBhvr>
                                      <p:to>
                                        <p:strVal val="visible"/>
                                      </p:to>
                                    </p:set>
                                  </p:childTnLst>
                                </p:cTn>
                              </p:par>
                              <p:par>
                                <p:cTn id="2518" presetID="1" presetClass="entr" presetSubtype="0" fill="hold" grpId="0" nodeType="withEffect">
                                  <p:stCondLst>
                                    <p:cond delay="0"/>
                                  </p:stCondLst>
                                  <p:childTnLst>
                                    <p:set>
                                      <p:cBhvr>
                                        <p:cTn id="2519"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42"/>
                  </p:tgtEl>
                </p:cond>
              </p:nextCondLst>
            </p:seq>
            <p:seq concurrent="1" nextAc="seek">
              <p:cTn id="2520" restart="whenNotActive" fill="hold" evtFilter="cancelBubble" nodeType="interactiveSeq">
                <p:stCondLst>
                  <p:cond evt="onClick" delay="0">
                    <p:tgtEl>
                      <p:spTgt spid="341"/>
                    </p:tgtEl>
                  </p:cond>
                </p:stCondLst>
                <p:endSync evt="end" delay="0">
                  <p:rtn val="all"/>
                </p:endSync>
                <p:childTnLst>
                  <p:par>
                    <p:cTn id="2521" fill="hold">
                      <p:stCondLst>
                        <p:cond delay="0"/>
                      </p:stCondLst>
                      <p:childTnLst>
                        <p:par>
                          <p:cTn id="2522" fill="hold">
                            <p:stCondLst>
                              <p:cond delay="0"/>
                            </p:stCondLst>
                            <p:childTnLst>
                              <p:par>
                                <p:cTn id="2523" presetID="1" presetClass="exit" presetSubtype="0" fill="hold" grpId="2" nodeType="withEffect">
                                  <p:stCondLst>
                                    <p:cond delay="0"/>
                                  </p:stCondLst>
                                  <p:childTnLst>
                                    <p:set>
                                      <p:cBhvr>
                                        <p:cTn id="2524" dur="1" fill="hold">
                                          <p:stCondLst>
                                            <p:cond delay="0"/>
                                          </p:stCondLst>
                                        </p:cTn>
                                        <p:tgtEl>
                                          <p:spTgt spid="341"/>
                                        </p:tgtEl>
                                        <p:attrNameLst>
                                          <p:attrName>style.visibility</p:attrName>
                                        </p:attrNameLst>
                                      </p:cBhvr>
                                      <p:to>
                                        <p:strVal val="hidden"/>
                                      </p:to>
                                    </p:set>
                                  </p:childTnLst>
                                </p:cTn>
                              </p:par>
                              <p:par>
                                <p:cTn id="2525" presetID="1" presetClass="exit" presetSubtype="0" fill="hold" grpId="2" nodeType="withEffect">
                                  <p:stCondLst>
                                    <p:cond delay="0"/>
                                  </p:stCondLst>
                                  <p:childTnLst>
                                    <p:set>
                                      <p:cBhvr>
                                        <p:cTn id="2526" dur="1" fill="hold">
                                          <p:stCondLst>
                                            <p:cond delay="0"/>
                                          </p:stCondLst>
                                        </p:cTn>
                                        <p:tgtEl>
                                          <p:spTgt spid="342"/>
                                        </p:tgtEl>
                                        <p:attrNameLst>
                                          <p:attrName>style.visibility</p:attrName>
                                        </p:attrNameLst>
                                      </p:cBhvr>
                                      <p:to>
                                        <p:strVal val="hidden"/>
                                      </p:to>
                                    </p:set>
                                  </p:childTnLst>
                                </p:cTn>
                              </p:par>
                              <p:par>
                                <p:cTn id="2527" presetID="1" presetClass="entr" presetSubtype="0" fill="hold" grpId="3" nodeType="withEffect">
                                  <p:stCondLst>
                                    <p:cond delay="0"/>
                                  </p:stCondLst>
                                  <p:childTnLst>
                                    <p:set>
                                      <p:cBhvr>
                                        <p:cTn id="2528" dur="1" fill="hold">
                                          <p:stCondLst>
                                            <p:cond delay="0"/>
                                          </p:stCondLst>
                                        </p:cTn>
                                        <p:tgtEl>
                                          <p:spTgt spid="344"/>
                                        </p:tgtEl>
                                        <p:attrNameLst>
                                          <p:attrName>style.visibility</p:attrName>
                                        </p:attrNameLst>
                                      </p:cBhvr>
                                      <p:to>
                                        <p:strVal val="visible"/>
                                      </p:to>
                                    </p:set>
                                  </p:childTnLst>
                                </p:cTn>
                              </p:par>
                              <p:par>
                                <p:cTn id="2529" presetID="1" presetClass="entr" presetSubtype="0" fill="hold" grpId="3" nodeType="withEffect">
                                  <p:stCondLst>
                                    <p:cond delay="0"/>
                                  </p:stCondLst>
                                  <p:childTnLst>
                                    <p:set>
                                      <p:cBhvr>
                                        <p:cTn id="2530"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1"/>
                  </p:tgtEl>
                </p:cond>
              </p:nextCondLst>
            </p:seq>
            <p:seq concurrent="1" nextAc="seek">
              <p:cTn id="2531" restart="whenNotActive" fill="hold" evtFilter="cancelBubble" nodeType="interactiveSeq">
                <p:stCondLst>
                  <p:cond evt="onClick" delay="0">
                    <p:tgtEl>
                      <p:spTgt spid="344"/>
                    </p:tgtEl>
                  </p:cond>
                </p:stCondLst>
                <p:endSync evt="end" delay="0">
                  <p:rtn val="all"/>
                </p:endSync>
                <p:childTnLst>
                  <p:par>
                    <p:cTn id="2532" fill="hold">
                      <p:stCondLst>
                        <p:cond delay="0"/>
                      </p:stCondLst>
                      <p:childTnLst>
                        <p:par>
                          <p:cTn id="2533" fill="hold">
                            <p:stCondLst>
                              <p:cond delay="0"/>
                            </p:stCondLst>
                            <p:childTnLst>
                              <p:par>
                                <p:cTn id="2534" presetID="1" presetClass="exit" presetSubtype="0" fill="hold" grpId="1" nodeType="withEffect">
                                  <p:stCondLst>
                                    <p:cond delay="0"/>
                                  </p:stCondLst>
                                  <p:childTnLst>
                                    <p:set>
                                      <p:cBhvr>
                                        <p:cTn id="2535" dur="1" fill="hold">
                                          <p:stCondLst>
                                            <p:cond delay="0"/>
                                          </p:stCondLst>
                                        </p:cTn>
                                        <p:tgtEl>
                                          <p:spTgt spid="344"/>
                                        </p:tgtEl>
                                        <p:attrNameLst>
                                          <p:attrName>style.visibility</p:attrName>
                                        </p:attrNameLst>
                                      </p:cBhvr>
                                      <p:to>
                                        <p:strVal val="hidden"/>
                                      </p:to>
                                    </p:set>
                                  </p:childTnLst>
                                </p:cTn>
                              </p:par>
                              <p:par>
                                <p:cTn id="2536" presetID="1" presetClass="exit" presetSubtype="0" fill="hold" grpId="1" nodeType="withEffect">
                                  <p:stCondLst>
                                    <p:cond delay="0"/>
                                  </p:stCondLst>
                                  <p:childTnLst>
                                    <p:set>
                                      <p:cBhvr>
                                        <p:cTn id="2537" dur="1" fill="hold">
                                          <p:stCondLst>
                                            <p:cond delay="0"/>
                                          </p:stCondLst>
                                        </p:cTn>
                                        <p:tgtEl>
                                          <p:spTgt spid="343"/>
                                        </p:tgtEl>
                                        <p:attrNameLst>
                                          <p:attrName>style.visibility</p:attrName>
                                        </p:attrNameLst>
                                      </p:cBhvr>
                                      <p:to>
                                        <p:strVal val="hidden"/>
                                      </p:to>
                                    </p:set>
                                  </p:childTnLst>
                                </p:cTn>
                              </p:par>
                              <p:par>
                                <p:cTn id="2538" presetID="1" presetClass="entr" presetSubtype="0" fill="hold" grpId="3" nodeType="withEffect">
                                  <p:stCondLst>
                                    <p:cond delay="0"/>
                                  </p:stCondLst>
                                  <p:childTnLst>
                                    <p:set>
                                      <p:cBhvr>
                                        <p:cTn id="2539" dur="1" fill="hold">
                                          <p:stCondLst>
                                            <p:cond delay="0"/>
                                          </p:stCondLst>
                                        </p:cTn>
                                        <p:tgtEl>
                                          <p:spTgt spid="342"/>
                                        </p:tgtEl>
                                        <p:attrNameLst>
                                          <p:attrName>style.visibility</p:attrName>
                                        </p:attrNameLst>
                                      </p:cBhvr>
                                      <p:to>
                                        <p:strVal val="visible"/>
                                      </p:to>
                                    </p:set>
                                  </p:childTnLst>
                                </p:cTn>
                              </p:par>
                              <p:par>
                                <p:cTn id="2540" presetID="1" presetClass="entr" presetSubtype="0" fill="hold" grpId="3" nodeType="withEffect">
                                  <p:stCondLst>
                                    <p:cond delay="0"/>
                                  </p:stCondLst>
                                  <p:childTnLst>
                                    <p:set>
                                      <p:cBhvr>
                                        <p:cTn id="2541"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44"/>
                  </p:tgtEl>
                </p:cond>
              </p:nextCondLst>
            </p:seq>
            <p:seq concurrent="1" nextAc="seek">
              <p:cTn id="2542" restart="whenNotActive" fill="hold" evtFilter="cancelBubble" nodeType="interactiveSeq">
                <p:stCondLst>
                  <p:cond evt="onClick" delay="0">
                    <p:tgtEl>
                      <p:spTgt spid="343"/>
                    </p:tgtEl>
                  </p:cond>
                </p:stCondLst>
                <p:endSync evt="end" delay="0">
                  <p:rtn val="all"/>
                </p:endSync>
                <p:childTnLst>
                  <p:par>
                    <p:cTn id="2543" fill="hold">
                      <p:stCondLst>
                        <p:cond delay="0"/>
                      </p:stCondLst>
                      <p:childTnLst>
                        <p:par>
                          <p:cTn id="2544" fill="hold">
                            <p:stCondLst>
                              <p:cond delay="0"/>
                            </p:stCondLst>
                            <p:childTnLst>
                              <p:par>
                                <p:cTn id="2545" presetID="1" presetClass="exit" presetSubtype="0" fill="hold" grpId="2" nodeType="withEffect">
                                  <p:stCondLst>
                                    <p:cond delay="0"/>
                                  </p:stCondLst>
                                  <p:childTnLst>
                                    <p:set>
                                      <p:cBhvr>
                                        <p:cTn id="2546" dur="1" fill="hold">
                                          <p:stCondLst>
                                            <p:cond delay="0"/>
                                          </p:stCondLst>
                                        </p:cTn>
                                        <p:tgtEl>
                                          <p:spTgt spid="343"/>
                                        </p:tgtEl>
                                        <p:attrNameLst>
                                          <p:attrName>style.visibility</p:attrName>
                                        </p:attrNameLst>
                                      </p:cBhvr>
                                      <p:to>
                                        <p:strVal val="hidden"/>
                                      </p:to>
                                    </p:set>
                                  </p:childTnLst>
                                </p:cTn>
                              </p:par>
                              <p:par>
                                <p:cTn id="2547" presetID="1" presetClass="exit" presetSubtype="0" fill="hold" grpId="2" nodeType="withEffect">
                                  <p:stCondLst>
                                    <p:cond delay="0"/>
                                  </p:stCondLst>
                                  <p:childTnLst>
                                    <p:set>
                                      <p:cBhvr>
                                        <p:cTn id="2548" dur="1" fill="hold">
                                          <p:stCondLst>
                                            <p:cond delay="0"/>
                                          </p:stCondLst>
                                        </p:cTn>
                                        <p:tgtEl>
                                          <p:spTgt spid="344"/>
                                        </p:tgtEl>
                                        <p:attrNameLst>
                                          <p:attrName>style.visibility</p:attrName>
                                        </p:attrNameLst>
                                      </p:cBhvr>
                                      <p:to>
                                        <p:strVal val="hidden"/>
                                      </p:to>
                                    </p:set>
                                  </p:childTnLst>
                                </p:cTn>
                              </p:par>
                              <p:par>
                                <p:cTn id="2549" presetID="1" presetClass="entr" presetSubtype="0" fill="hold" grpId="0" nodeType="withEffect">
                                  <p:stCondLst>
                                    <p:cond delay="0"/>
                                  </p:stCondLst>
                                  <p:childTnLst>
                                    <p:set>
                                      <p:cBhvr>
                                        <p:cTn id="2550" dur="1" fill="hold">
                                          <p:stCondLst>
                                            <p:cond delay="0"/>
                                          </p:stCondLst>
                                        </p:cTn>
                                        <p:tgtEl>
                                          <p:spTgt spid="346"/>
                                        </p:tgtEl>
                                        <p:attrNameLst>
                                          <p:attrName>style.visibility</p:attrName>
                                        </p:attrNameLst>
                                      </p:cBhvr>
                                      <p:to>
                                        <p:strVal val="visible"/>
                                      </p:to>
                                    </p:set>
                                  </p:childTnLst>
                                </p:cTn>
                              </p:par>
                              <p:par>
                                <p:cTn id="2551" presetID="1" presetClass="entr" presetSubtype="0" fill="hold" grpId="0" nodeType="withEffect">
                                  <p:stCondLst>
                                    <p:cond delay="0"/>
                                  </p:stCondLst>
                                  <p:childTnLst>
                                    <p:set>
                                      <p:cBhvr>
                                        <p:cTn id="2552"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3"/>
                  </p:tgtEl>
                </p:cond>
              </p:nextCondLst>
            </p:seq>
            <p:seq concurrent="1" nextAc="seek">
              <p:cTn id="2553" restart="whenNotActive" fill="hold" evtFilter="cancelBubble" nodeType="interactiveSeq">
                <p:stCondLst>
                  <p:cond evt="onClick" delay="0">
                    <p:tgtEl>
                      <p:spTgt spid="346"/>
                    </p:tgtEl>
                  </p:cond>
                </p:stCondLst>
                <p:endSync evt="end" delay="0">
                  <p:rtn val="all"/>
                </p:endSync>
                <p:childTnLst>
                  <p:par>
                    <p:cTn id="2554" fill="hold">
                      <p:stCondLst>
                        <p:cond delay="0"/>
                      </p:stCondLst>
                      <p:childTnLst>
                        <p:par>
                          <p:cTn id="2555" fill="hold">
                            <p:stCondLst>
                              <p:cond delay="0"/>
                            </p:stCondLst>
                            <p:childTnLst>
                              <p:par>
                                <p:cTn id="2556" presetID="1" presetClass="exit" presetSubtype="0" fill="hold" grpId="1" nodeType="withEffect">
                                  <p:stCondLst>
                                    <p:cond delay="0"/>
                                  </p:stCondLst>
                                  <p:childTnLst>
                                    <p:set>
                                      <p:cBhvr>
                                        <p:cTn id="2557" dur="1" fill="hold">
                                          <p:stCondLst>
                                            <p:cond delay="0"/>
                                          </p:stCondLst>
                                        </p:cTn>
                                        <p:tgtEl>
                                          <p:spTgt spid="346"/>
                                        </p:tgtEl>
                                        <p:attrNameLst>
                                          <p:attrName>style.visibility</p:attrName>
                                        </p:attrNameLst>
                                      </p:cBhvr>
                                      <p:to>
                                        <p:strVal val="hidden"/>
                                      </p:to>
                                    </p:set>
                                  </p:childTnLst>
                                </p:cTn>
                              </p:par>
                              <p:par>
                                <p:cTn id="2558" presetID="1" presetClass="exit" presetSubtype="0" fill="hold" grpId="1" nodeType="withEffect">
                                  <p:stCondLst>
                                    <p:cond delay="0"/>
                                  </p:stCondLst>
                                  <p:childTnLst>
                                    <p:set>
                                      <p:cBhvr>
                                        <p:cTn id="2559" dur="1" fill="hold">
                                          <p:stCondLst>
                                            <p:cond delay="0"/>
                                          </p:stCondLst>
                                        </p:cTn>
                                        <p:tgtEl>
                                          <p:spTgt spid="345"/>
                                        </p:tgtEl>
                                        <p:attrNameLst>
                                          <p:attrName>style.visibility</p:attrName>
                                        </p:attrNameLst>
                                      </p:cBhvr>
                                      <p:to>
                                        <p:strVal val="hidden"/>
                                      </p:to>
                                    </p:set>
                                  </p:childTnLst>
                                </p:cTn>
                              </p:par>
                              <p:par>
                                <p:cTn id="2560" presetID="1" presetClass="entr" presetSubtype="0" fill="hold" grpId="0" nodeType="withEffect">
                                  <p:stCondLst>
                                    <p:cond delay="0"/>
                                  </p:stCondLst>
                                  <p:childTnLst>
                                    <p:set>
                                      <p:cBhvr>
                                        <p:cTn id="2561" dur="1" fill="hold">
                                          <p:stCondLst>
                                            <p:cond delay="0"/>
                                          </p:stCondLst>
                                        </p:cTn>
                                        <p:tgtEl>
                                          <p:spTgt spid="344"/>
                                        </p:tgtEl>
                                        <p:attrNameLst>
                                          <p:attrName>style.visibility</p:attrName>
                                        </p:attrNameLst>
                                      </p:cBhvr>
                                      <p:to>
                                        <p:strVal val="visible"/>
                                      </p:to>
                                    </p:set>
                                  </p:childTnLst>
                                </p:cTn>
                              </p:par>
                              <p:par>
                                <p:cTn id="2562" presetID="1" presetClass="entr" presetSubtype="0" fill="hold" grpId="0" nodeType="withEffect">
                                  <p:stCondLst>
                                    <p:cond delay="0"/>
                                  </p:stCondLst>
                                  <p:childTnLst>
                                    <p:set>
                                      <p:cBhvr>
                                        <p:cTn id="2563"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6"/>
                  </p:tgtEl>
                </p:cond>
              </p:nextCondLst>
            </p:seq>
            <p:seq concurrent="1" nextAc="seek">
              <p:cTn id="2564" restart="whenNotActive" fill="hold" evtFilter="cancelBubble" nodeType="interactiveSeq">
                <p:stCondLst>
                  <p:cond evt="onClick" delay="0">
                    <p:tgtEl>
                      <p:spTgt spid="345"/>
                    </p:tgtEl>
                  </p:cond>
                </p:stCondLst>
                <p:endSync evt="end" delay="0">
                  <p:rtn val="all"/>
                </p:endSync>
                <p:childTnLst>
                  <p:par>
                    <p:cTn id="2565" fill="hold">
                      <p:stCondLst>
                        <p:cond delay="0"/>
                      </p:stCondLst>
                      <p:childTnLst>
                        <p:par>
                          <p:cTn id="2566" fill="hold">
                            <p:stCondLst>
                              <p:cond delay="0"/>
                            </p:stCondLst>
                            <p:childTnLst>
                              <p:par>
                                <p:cTn id="2567" presetID="1" presetClass="exit" presetSubtype="0" fill="hold" grpId="2" nodeType="withEffect">
                                  <p:stCondLst>
                                    <p:cond delay="0"/>
                                  </p:stCondLst>
                                  <p:childTnLst>
                                    <p:set>
                                      <p:cBhvr>
                                        <p:cTn id="2568" dur="1" fill="hold">
                                          <p:stCondLst>
                                            <p:cond delay="0"/>
                                          </p:stCondLst>
                                        </p:cTn>
                                        <p:tgtEl>
                                          <p:spTgt spid="345"/>
                                        </p:tgtEl>
                                        <p:attrNameLst>
                                          <p:attrName>style.visibility</p:attrName>
                                        </p:attrNameLst>
                                      </p:cBhvr>
                                      <p:to>
                                        <p:strVal val="hidden"/>
                                      </p:to>
                                    </p:set>
                                  </p:childTnLst>
                                </p:cTn>
                              </p:par>
                              <p:par>
                                <p:cTn id="2569" presetID="1" presetClass="exit" presetSubtype="0" fill="hold" grpId="2" nodeType="withEffect">
                                  <p:stCondLst>
                                    <p:cond delay="0"/>
                                  </p:stCondLst>
                                  <p:childTnLst>
                                    <p:set>
                                      <p:cBhvr>
                                        <p:cTn id="2570" dur="1" fill="hold">
                                          <p:stCondLst>
                                            <p:cond delay="0"/>
                                          </p:stCondLst>
                                        </p:cTn>
                                        <p:tgtEl>
                                          <p:spTgt spid="346"/>
                                        </p:tgtEl>
                                        <p:attrNameLst>
                                          <p:attrName>style.visibility</p:attrName>
                                        </p:attrNameLst>
                                      </p:cBhvr>
                                      <p:to>
                                        <p:strVal val="hidden"/>
                                      </p:to>
                                    </p:set>
                                  </p:childTnLst>
                                </p:cTn>
                              </p:par>
                              <p:par>
                                <p:cTn id="2571" presetID="1" presetClass="entr" presetSubtype="0" fill="hold" grpId="3" nodeType="withEffect">
                                  <p:stCondLst>
                                    <p:cond delay="0"/>
                                  </p:stCondLst>
                                  <p:childTnLst>
                                    <p:set>
                                      <p:cBhvr>
                                        <p:cTn id="2572" dur="1" fill="hold">
                                          <p:stCondLst>
                                            <p:cond delay="0"/>
                                          </p:stCondLst>
                                        </p:cTn>
                                        <p:tgtEl>
                                          <p:spTgt spid="348"/>
                                        </p:tgtEl>
                                        <p:attrNameLst>
                                          <p:attrName>style.visibility</p:attrName>
                                        </p:attrNameLst>
                                      </p:cBhvr>
                                      <p:to>
                                        <p:strVal val="visible"/>
                                      </p:to>
                                    </p:set>
                                  </p:childTnLst>
                                </p:cTn>
                              </p:par>
                              <p:par>
                                <p:cTn id="2573" presetID="1" presetClass="entr" presetSubtype="0" fill="hold" grpId="3" nodeType="withEffect">
                                  <p:stCondLst>
                                    <p:cond delay="0"/>
                                  </p:stCondLst>
                                  <p:childTnLst>
                                    <p:set>
                                      <p:cBhvr>
                                        <p:cTn id="2574"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45"/>
                  </p:tgtEl>
                </p:cond>
              </p:nextCondLst>
            </p:seq>
            <p:seq concurrent="1" nextAc="seek">
              <p:cTn id="2575" restart="whenNotActive" fill="hold" evtFilter="cancelBubble" nodeType="interactiveSeq">
                <p:stCondLst>
                  <p:cond evt="onClick" delay="0">
                    <p:tgtEl>
                      <p:spTgt spid="348"/>
                    </p:tgtEl>
                  </p:cond>
                </p:stCondLst>
                <p:endSync evt="end" delay="0">
                  <p:rtn val="all"/>
                </p:endSync>
                <p:childTnLst>
                  <p:par>
                    <p:cTn id="2576" fill="hold">
                      <p:stCondLst>
                        <p:cond delay="0"/>
                      </p:stCondLst>
                      <p:childTnLst>
                        <p:par>
                          <p:cTn id="2577" fill="hold">
                            <p:stCondLst>
                              <p:cond delay="0"/>
                            </p:stCondLst>
                            <p:childTnLst>
                              <p:par>
                                <p:cTn id="2578" presetID="1" presetClass="exit" presetSubtype="0" fill="hold" grpId="1" nodeType="withEffect">
                                  <p:stCondLst>
                                    <p:cond delay="0"/>
                                  </p:stCondLst>
                                  <p:childTnLst>
                                    <p:set>
                                      <p:cBhvr>
                                        <p:cTn id="2579" dur="1" fill="hold">
                                          <p:stCondLst>
                                            <p:cond delay="0"/>
                                          </p:stCondLst>
                                        </p:cTn>
                                        <p:tgtEl>
                                          <p:spTgt spid="348"/>
                                        </p:tgtEl>
                                        <p:attrNameLst>
                                          <p:attrName>style.visibility</p:attrName>
                                        </p:attrNameLst>
                                      </p:cBhvr>
                                      <p:to>
                                        <p:strVal val="hidden"/>
                                      </p:to>
                                    </p:set>
                                  </p:childTnLst>
                                </p:cTn>
                              </p:par>
                              <p:par>
                                <p:cTn id="2580" presetID="1" presetClass="exit" presetSubtype="0" fill="hold" grpId="1" nodeType="withEffect">
                                  <p:stCondLst>
                                    <p:cond delay="0"/>
                                  </p:stCondLst>
                                  <p:childTnLst>
                                    <p:set>
                                      <p:cBhvr>
                                        <p:cTn id="2581" dur="1" fill="hold">
                                          <p:stCondLst>
                                            <p:cond delay="0"/>
                                          </p:stCondLst>
                                        </p:cTn>
                                        <p:tgtEl>
                                          <p:spTgt spid="347"/>
                                        </p:tgtEl>
                                        <p:attrNameLst>
                                          <p:attrName>style.visibility</p:attrName>
                                        </p:attrNameLst>
                                      </p:cBhvr>
                                      <p:to>
                                        <p:strVal val="hidden"/>
                                      </p:to>
                                    </p:set>
                                  </p:childTnLst>
                                </p:cTn>
                              </p:par>
                              <p:par>
                                <p:cTn id="2582" presetID="1" presetClass="entr" presetSubtype="0" fill="hold" grpId="3" nodeType="withEffect">
                                  <p:stCondLst>
                                    <p:cond delay="0"/>
                                  </p:stCondLst>
                                  <p:childTnLst>
                                    <p:set>
                                      <p:cBhvr>
                                        <p:cTn id="2583" dur="1" fill="hold">
                                          <p:stCondLst>
                                            <p:cond delay="0"/>
                                          </p:stCondLst>
                                        </p:cTn>
                                        <p:tgtEl>
                                          <p:spTgt spid="346"/>
                                        </p:tgtEl>
                                        <p:attrNameLst>
                                          <p:attrName>style.visibility</p:attrName>
                                        </p:attrNameLst>
                                      </p:cBhvr>
                                      <p:to>
                                        <p:strVal val="visible"/>
                                      </p:to>
                                    </p:set>
                                  </p:childTnLst>
                                </p:cTn>
                              </p:par>
                              <p:par>
                                <p:cTn id="2584" presetID="1" presetClass="entr" presetSubtype="0" fill="hold" grpId="3" nodeType="withEffect">
                                  <p:stCondLst>
                                    <p:cond delay="0"/>
                                  </p:stCondLst>
                                  <p:childTnLst>
                                    <p:set>
                                      <p:cBhvr>
                                        <p:cTn id="2585"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8"/>
                  </p:tgtEl>
                </p:cond>
              </p:nextCondLst>
            </p:seq>
            <p:seq concurrent="1" nextAc="seek">
              <p:cTn id="2586" restart="whenNotActive" fill="hold" evtFilter="cancelBubble" nodeType="interactiveSeq">
                <p:stCondLst>
                  <p:cond evt="onClick" delay="0">
                    <p:tgtEl>
                      <p:spTgt spid="347"/>
                    </p:tgtEl>
                  </p:cond>
                </p:stCondLst>
                <p:endSync evt="end" delay="0">
                  <p:rtn val="all"/>
                </p:endSync>
                <p:childTnLst>
                  <p:par>
                    <p:cTn id="2587" fill="hold">
                      <p:stCondLst>
                        <p:cond delay="0"/>
                      </p:stCondLst>
                      <p:childTnLst>
                        <p:par>
                          <p:cTn id="2588" fill="hold">
                            <p:stCondLst>
                              <p:cond delay="0"/>
                            </p:stCondLst>
                            <p:childTnLst>
                              <p:par>
                                <p:cTn id="2589" presetID="1" presetClass="exit" presetSubtype="0" fill="hold" grpId="2" nodeType="withEffect">
                                  <p:stCondLst>
                                    <p:cond delay="0"/>
                                  </p:stCondLst>
                                  <p:childTnLst>
                                    <p:set>
                                      <p:cBhvr>
                                        <p:cTn id="2590" dur="1" fill="hold">
                                          <p:stCondLst>
                                            <p:cond delay="0"/>
                                          </p:stCondLst>
                                        </p:cTn>
                                        <p:tgtEl>
                                          <p:spTgt spid="347"/>
                                        </p:tgtEl>
                                        <p:attrNameLst>
                                          <p:attrName>style.visibility</p:attrName>
                                        </p:attrNameLst>
                                      </p:cBhvr>
                                      <p:to>
                                        <p:strVal val="hidden"/>
                                      </p:to>
                                    </p:set>
                                  </p:childTnLst>
                                </p:cTn>
                              </p:par>
                              <p:par>
                                <p:cTn id="2591" presetID="1" presetClass="exit" presetSubtype="0" fill="hold" grpId="2" nodeType="withEffect">
                                  <p:stCondLst>
                                    <p:cond delay="0"/>
                                  </p:stCondLst>
                                  <p:childTnLst>
                                    <p:set>
                                      <p:cBhvr>
                                        <p:cTn id="2592" dur="1" fill="hold">
                                          <p:stCondLst>
                                            <p:cond delay="0"/>
                                          </p:stCondLst>
                                        </p:cTn>
                                        <p:tgtEl>
                                          <p:spTgt spid="348"/>
                                        </p:tgtEl>
                                        <p:attrNameLst>
                                          <p:attrName>style.visibility</p:attrName>
                                        </p:attrNameLst>
                                      </p:cBhvr>
                                      <p:to>
                                        <p:strVal val="hidden"/>
                                      </p:to>
                                    </p:set>
                                  </p:childTnLst>
                                </p:cTn>
                              </p:par>
                              <p:par>
                                <p:cTn id="2593" presetID="1" presetClass="entr" presetSubtype="0" fill="hold" grpId="0" nodeType="withEffect">
                                  <p:stCondLst>
                                    <p:cond delay="0"/>
                                  </p:stCondLst>
                                  <p:childTnLst>
                                    <p:set>
                                      <p:cBhvr>
                                        <p:cTn id="2594" dur="1" fill="hold">
                                          <p:stCondLst>
                                            <p:cond delay="0"/>
                                          </p:stCondLst>
                                        </p:cTn>
                                        <p:tgtEl>
                                          <p:spTgt spid="350"/>
                                        </p:tgtEl>
                                        <p:attrNameLst>
                                          <p:attrName>style.visibility</p:attrName>
                                        </p:attrNameLst>
                                      </p:cBhvr>
                                      <p:to>
                                        <p:strVal val="visible"/>
                                      </p:to>
                                    </p:set>
                                  </p:childTnLst>
                                </p:cTn>
                              </p:par>
                              <p:par>
                                <p:cTn id="2595" presetID="1" presetClass="entr" presetSubtype="0" fill="hold" grpId="0" nodeType="withEffect">
                                  <p:stCondLst>
                                    <p:cond delay="0"/>
                                  </p:stCondLst>
                                  <p:childTnLst>
                                    <p:set>
                                      <p:cBhvr>
                                        <p:cTn id="2596"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47"/>
                  </p:tgtEl>
                </p:cond>
              </p:nextCondLst>
            </p:seq>
            <p:seq concurrent="1" nextAc="seek">
              <p:cTn id="2597" restart="whenNotActive" fill="hold" evtFilter="cancelBubble" nodeType="interactiveSeq">
                <p:stCondLst>
                  <p:cond evt="onClick" delay="0">
                    <p:tgtEl>
                      <p:spTgt spid="350"/>
                    </p:tgtEl>
                  </p:cond>
                </p:stCondLst>
                <p:endSync evt="end" delay="0">
                  <p:rtn val="all"/>
                </p:endSync>
                <p:childTnLst>
                  <p:par>
                    <p:cTn id="2598" fill="hold">
                      <p:stCondLst>
                        <p:cond delay="0"/>
                      </p:stCondLst>
                      <p:childTnLst>
                        <p:par>
                          <p:cTn id="2599" fill="hold">
                            <p:stCondLst>
                              <p:cond delay="0"/>
                            </p:stCondLst>
                            <p:childTnLst>
                              <p:par>
                                <p:cTn id="2600" presetID="1" presetClass="exit" presetSubtype="0" fill="hold" grpId="1" nodeType="withEffect">
                                  <p:stCondLst>
                                    <p:cond delay="0"/>
                                  </p:stCondLst>
                                  <p:childTnLst>
                                    <p:set>
                                      <p:cBhvr>
                                        <p:cTn id="2601" dur="1" fill="hold">
                                          <p:stCondLst>
                                            <p:cond delay="0"/>
                                          </p:stCondLst>
                                        </p:cTn>
                                        <p:tgtEl>
                                          <p:spTgt spid="350"/>
                                        </p:tgtEl>
                                        <p:attrNameLst>
                                          <p:attrName>style.visibility</p:attrName>
                                        </p:attrNameLst>
                                      </p:cBhvr>
                                      <p:to>
                                        <p:strVal val="hidden"/>
                                      </p:to>
                                    </p:set>
                                  </p:childTnLst>
                                </p:cTn>
                              </p:par>
                              <p:par>
                                <p:cTn id="2602" presetID="1" presetClass="exit" presetSubtype="0" fill="hold" grpId="1" nodeType="withEffect">
                                  <p:stCondLst>
                                    <p:cond delay="0"/>
                                  </p:stCondLst>
                                  <p:childTnLst>
                                    <p:set>
                                      <p:cBhvr>
                                        <p:cTn id="2603" dur="1" fill="hold">
                                          <p:stCondLst>
                                            <p:cond delay="0"/>
                                          </p:stCondLst>
                                        </p:cTn>
                                        <p:tgtEl>
                                          <p:spTgt spid="349"/>
                                        </p:tgtEl>
                                        <p:attrNameLst>
                                          <p:attrName>style.visibility</p:attrName>
                                        </p:attrNameLst>
                                      </p:cBhvr>
                                      <p:to>
                                        <p:strVal val="hidden"/>
                                      </p:to>
                                    </p:set>
                                  </p:childTnLst>
                                </p:cTn>
                              </p:par>
                              <p:par>
                                <p:cTn id="2604" presetID="1" presetClass="entr" presetSubtype="0" fill="hold" grpId="0" nodeType="withEffect">
                                  <p:stCondLst>
                                    <p:cond delay="0"/>
                                  </p:stCondLst>
                                  <p:childTnLst>
                                    <p:set>
                                      <p:cBhvr>
                                        <p:cTn id="2605" dur="1" fill="hold">
                                          <p:stCondLst>
                                            <p:cond delay="0"/>
                                          </p:stCondLst>
                                        </p:cTn>
                                        <p:tgtEl>
                                          <p:spTgt spid="348"/>
                                        </p:tgtEl>
                                        <p:attrNameLst>
                                          <p:attrName>style.visibility</p:attrName>
                                        </p:attrNameLst>
                                      </p:cBhvr>
                                      <p:to>
                                        <p:strVal val="visible"/>
                                      </p:to>
                                    </p:set>
                                  </p:childTnLst>
                                </p:cTn>
                              </p:par>
                              <p:par>
                                <p:cTn id="2606" presetID="1" presetClass="entr" presetSubtype="0" fill="hold" grpId="0" nodeType="withEffect">
                                  <p:stCondLst>
                                    <p:cond delay="0"/>
                                  </p:stCondLst>
                                  <p:childTnLst>
                                    <p:set>
                                      <p:cBhvr>
                                        <p:cTn id="2607"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50"/>
                  </p:tgtEl>
                </p:cond>
              </p:nextCondLst>
            </p:seq>
            <p:seq concurrent="1" nextAc="seek">
              <p:cTn id="2608" restart="whenNotActive" fill="hold" evtFilter="cancelBubble" nodeType="interactiveSeq">
                <p:stCondLst>
                  <p:cond evt="onClick" delay="0">
                    <p:tgtEl>
                      <p:spTgt spid="349"/>
                    </p:tgtEl>
                  </p:cond>
                </p:stCondLst>
                <p:endSync evt="end" delay="0">
                  <p:rtn val="all"/>
                </p:endSync>
                <p:childTnLst>
                  <p:par>
                    <p:cTn id="2609" fill="hold">
                      <p:stCondLst>
                        <p:cond delay="0"/>
                      </p:stCondLst>
                      <p:childTnLst>
                        <p:par>
                          <p:cTn id="2610" fill="hold">
                            <p:stCondLst>
                              <p:cond delay="0"/>
                            </p:stCondLst>
                            <p:childTnLst>
                              <p:par>
                                <p:cTn id="2611" presetID="1" presetClass="exit" presetSubtype="0" fill="hold" grpId="2" nodeType="withEffect">
                                  <p:stCondLst>
                                    <p:cond delay="0"/>
                                  </p:stCondLst>
                                  <p:childTnLst>
                                    <p:set>
                                      <p:cBhvr>
                                        <p:cTn id="2612" dur="1" fill="hold">
                                          <p:stCondLst>
                                            <p:cond delay="0"/>
                                          </p:stCondLst>
                                        </p:cTn>
                                        <p:tgtEl>
                                          <p:spTgt spid="349"/>
                                        </p:tgtEl>
                                        <p:attrNameLst>
                                          <p:attrName>style.visibility</p:attrName>
                                        </p:attrNameLst>
                                      </p:cBhvr>
                                      <p:to>
                                        <p:strVal val="hidden"/>
                                      </p:to>
                                    </p:set>
                                  </p:childTnLst>
                                </p:cTn>
                              </p:par>
                              <p:par>
                                <p:cTn id="2613" presetID="1" presetClass="exit" presetSubtype="0" fill="hold" grpId="2" nodeType="withEffect">
                                  <p:stCondLst>
                                    <p:cond delay="0"/>
                                  </p:stCondLst>
                                  <p:childTnLst>
                                    <p:set>
                                      <p:cBhvr>
                                        <p:cTn id="2614" dur="1" fill="hold">
                                          <p:stCondLst>
                                            <p:cond delay="0"/>
                                          </p:stCondLst>
                                        </p:cTn>
                                        <p:tgtEl>
                                          <p:spTgt spid="350"/>
                                        </p:tgtEl>
                                        <p:attrNameLst>
                                          <p:attrName>style.visibility</p:attrName>
                                        </p:attrNameLst>
                                      </p:cBhvr>
                                      <p:to>
                                        <p:strVal val="hidden"/>
                                      </p:to>
                                    </p:set>
                                  </p:childTnLst>
                                </p:cTn>
                              </p:par>
                              <p:par>
                                <p:cTn id="2615" presetID="1" presetClass="entr" presetSubtype="0" fill="hold" grpId="3" nodeType="withEffect">
                                  <p:stCondLst>
                                    <p:cond delay="0"/>
                                  </p:stCondLst>
                                  <p:childTnLst>
                                    <p:set>
                                      <p:cBhvr>
                                        <p:cTn id="2616" dur="1" fill="hold">
                                          <p:stCondLst>
                                            <p:cond delay="0"/>
                                          </p:stCondLst>
                                        </p:cTn>
                                        <p:tgtEl>
                                          <p:spTgt spid="352"/>
                                        </p:tgtEl>
                                        <p:attrNameLst>
                                          <p:attrName>style.visibility</p:attrName>
                                        </p:attrNameLst>
                                      </p:cBhvr>
                                      <p:to>
                                        <p:strVal val="visible"/>
                                      </p:to>
                                    </p:set>
                                  </p:childTnLst>
                                </p:cTn>
                              </p:par>
                              <p:par>
                                <p:cTn id="2617" presetID="1" presetClass="entr" presetSubtype="0" fill="hold" grpId="3" nodeType="withEffect">
                                  <p:stCondLst>
                                    <p:cond delay="0"/>
                                  </p:stCondLst>
                                  <p:childTnLst>
                                    <p:set>
                                      <p:cBhvr>
                                        <p:cTn id="2618"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49"/>
                  </p:tgtEl>
                </p:cond>
              </p:nextCondLst>
            </p:seq>
            <p:seq concurrent="1" nextAc="seek">
              <p:cTn id="2619" restart="whenNotActive" fill="hold" evtFilter="cancelBubble" nodeType="interactiveSeq">
                <p:stCondLst>
                  <p:cond evt="onClick" delay="0">
                    <p:tgtEl>
                      <p:spTgt spid="352"/>
                    </p:tgtEl>
                  </p:cond>
                </p:stCondLst>
                <p:endSync evt="end" delay="0">
                  <p:rtn val="all"/>
                </p:endSync>
                <p:childTnLst>
                  <p:par>
                    <p:cTn id="2620" fill="hold">
                      <p:stCondLst>
                        <p:cond delay="0"/>
                      </p:stCondLst>
                      <p:childTnLst>
                        <p:par>
                          <p:cTn id="2621" fill="hold">
                            <p:stCondLst>
                              <p:cond delay="0"/>
                            </p:stCondLst>
                            <p:childTnLst>
                              <p:par>
                                <p:cTn id="2622" presetID="1" presetClass="exit" presetSubtype="0" fill="hold" grpId="1" nodeType="withEffect">
                                  <p:stCondLst>
                                    <p:cond delay="0"/>
                                  </p:stCondLst>
                                  <p:childTnLst>
                                    <p:set>
                                      <p:cBhvr>
                                        <p:cTn id="2623" dur="1" fill="hold">
                                          <p:stCondLst>
                                            <p:cond delay="0"/>
                                          </p:stCondLst>
                                        </p:cTn>
                                        <p:tgtEl>
                                          <p:spTgt spid="352"/>
                                        </p:tgtEl>
                                        <p:attrNameLst>
                                          <p:attrName>style.visibility</p:attrName>
                                        </p:attrNameLst>
                                      </p:cBhvr>
                                      <p:to>
                                        <p:strVal val="hidden"/>
                                      </p:to>
                                    </p:set>
                                  </p:childTnLst>
                                </p:cTn>
                              </p:par>
                              <p:par>
                                <p:cTn id="2624" presetID="1" presetClass="exit" presetSubtype="0" fill="hold" grpId="1" nodeType="withEffect">
                                  <p:stCondLst>
                                    <p:cond delay="0"/>
                                  </p:stCondLst>
                                  <p:childTnLst>
                                    <p:set>
                                      <p:cBhvr>
                                        <p:cTn id="2625" dur="1" fill="hold">
                                          <p:stCondLst>
                                            <p:cond delay="0"/>
                                          </p:stCondLst>
                                        </p:cTn>
                                        <p:tgtEl>
                                          <p:spTgt spid="351"/>
                                        </p:tgtEl>
                                        <p:attrNameLst>
                                          <p:attrName>style.visibility</p:attrName>
                                        </p:attrNameLst>
                                      </p:cBhvr>
                                      <p:to>
                                        <p:strVal val="hidden"/>
                                      </p:to>
                                    </p:set>
                                  </p:childTnLst>
                                </p:cTn>
                              </p:par>
                              <p:par>
                                <p:cTn id="2626" presetID="1" presetClass="entr" presetSubtype="0" fill="hold" grpId="3" nodeType="withEffect">
                                  <p:stCondLst>
                                    <p:cond delay="0"/>
                                  </p:stCondLst>
                                  <p:childTnLst>
                                    <p:set>
                                      <p:cBhvr>
                                        <p:cTn id="2627" dur="1" fill="hold">
                                          <p:stCondLst>
                                            <p:cond delay="0"/>
                                          </p:stCondLst>
                                        </p:cTn>
                                        <p:tgtEl>
                                          <p:spTgt spid="350"/>
                                        </p:tgtEl>
                                        <p:attrNameLst>
                                          <p:attrName>style.visibility</p:attrName>
                                        </p:attrNameLst>
                                      </p:cBhvr>
                                      <p:to>
                                        <p:strVal val="visible"/>
                                      </p:to>
                                    </p:set>
                                  </p:childTnLst>
                                </p:cTn>
                              </p:par>
                              <p:par>
                                <p:cTn id="2628" presetID="1" presetClass="entr" presetSubtype="0" fill="hold" grpId="3" nodeType="withEffect">
                                  <p:stCondLst>
                                    <p:cond delay="0"/>
                                  </p:stCondLst>
                                  <p:childTnLst>
                                    <p:set>
                                      <p:cBhvr>
                                        <p:cTn id="2629"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52"/>
                  </p:tgtEl>
                </p:cond>
              </p:nextCondLst>
            </p:seq>
            <p:seq concurrent="1" nextAc="seek">
              <p:cTn id="2630" restart="whenNotActive" fill="hold" evtFilter="cancelBubble" nodeType="interactiveSeq">
                <p:stCondLst>
                  <p:cond evt="onClick" delay="0">
                    <p:tgtEl>
                      <p:spTgt spid="351"/>
                    </p:tgtEl>
                  </p:cond>
                </p:stCondLst>
                <p:endSync evt="end" delay="0">
                  <p:rtn val="all"/>
                </p:endSync>
                <p:childTnLst>
                  <p:par>
                    <p:cTn id="2631" fill="hold">
                      <p:stCondLst>
                        <p:cond delay="0"/>
                      </p:stCondLst>
                      <p:childTnLst>
                        <p:par>
                          <p:cTn id="2632" fill="hold">
                            <p:stCondLst>
                              <p:cond delay="0"/>
                            </p:stCondLst>
                            <p:childTnLst>
                              <p:par>
                                <p:cTn id="2633" presetID="1" presetClass="exit" presetSubtype="0" fill="hold" grpId="2" nodeType="withEffect">
                                  <p:stCondLst>
                                    <p:cond delay="0"/>
                                  </p:stCondLst>
                                  <p:childTnLst>
                                    <p:set>
                                      <p:cBhvr>
                                        <p:cTn id="2634" dur="1" fill="hold">
                                          <p:stCondLst>
                                            <p:cond delay="0"/>
                                          </p:stCondLst>
                                        </p:cTn>
                                        <p:tgtEl>
                                          <p:spTgt spid="351"/>
                                        </p:tgtEl>
                                        <p:attrNameLst>
                                          <p:attrName>style.visibility</p:attrName>
                                        </p:attrNameLst>
                                      </p:cBhvr>
                                      <p:to>
                                        <p:strVal val="hidden"/>
                                      </p:to>
                                    </p:set>
                                  </p:childTnLst>
                                </p:cTn>
                              </p:par>
                              <p:par>
                                <p:cTn id="2635" presetID="1" presetClass="exit" presetSubtype="0" fill="hold" grpId="2" nodeType="withEffect">
                                  <p:stCondLst>
                                    <p:cond delay="0"/>
                                  </p:stCondLst>
                                  <p:childTnLst>
                                    <p:set>
                                      <p:cBhvr>
                                        <p:cTn id="2636" dur="1" fill="hold">
                                          <p:stCondLst>
                                            <p:cond delay="0"/>
                                          </p:stCondLst>
                                        </p:cTn>
                                        <p:tgtEl>
                                          <p:spTgt spid="352"/>
                                        </p:tgtEl>
                                        <p:attrNameLst>
                                          <p:attrName>style.visibility</p:attrName>
                                        </p:attrNameLst>
                                      </p:cBhvr>
                                      <p:to>
                                        <p:strVal val="hidden"/>
                                      </p:to>
                                    </p:set>
                                  </p:childTnLst>
                                </p:cTn>
                              </p:par>
                              <p:par>
                                <p:cTn id="2637" presetID="1" presetClass="entr" presetSubtype="0" fill="hold" grpId="0" nodeType="withEffect">
                                  <p:stCondLst>
                                    <p:cond delay="0"/>
                                  </p:stCondLst>
                                  <p:childTnLst>
                                    <p:set>
                                      <p:cBhvr>
                                        <p:cTn id="2638" dur="1" fill="hold">
                                          <p:stCondLst>
                                            <p:cond delay="0"/>
                                          </p:stCondLst>
                                        </p:cTn>
                                        <p:tgtEl>
                                          <p:spTgt spid="353"/>
                                        </p:tgtEl>
                                        <p:attrNameLst>
                                          <p:attrName>style.visibility</p:attrName>
                                        </p:attrNameLst>
                                      </p:cBhvr>
                                      <p:to>
                                        <p:strVal val="visible"/>
                                      </p:to>
                                    </p:set>
                                  </p:childTnLst>
                                </p:cTn>
                              </p:par>
                              <p:par>
                                <p:cTn id="2639" presetID="1" presetClass="entr" presetSubtype="0" fill="hold" grpId="0" nodeType="withEffect">
                                  <p:stCondLst>
                                    <p:cond delay="0"/>
                                  </p:stCondLst>
                                  <p:childTnLst>
                                    <p:set>
                                      <p:cBhvr>
                                        <p:cTn id="2640"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1"/>
                  </p:tgtEl>
                </p:cond>
              </p:nextCondLst>
            </p:seq>
            <p:seq concurrent="1" nextAc="seek">
              <p:cTn id="2641" restart="whenNotActive" fill="hold" evtFilter="cancelBubble" nodeType="interactiveSeq">
                <p:stCondLst>
                  <p:cond evt="onClick" delay="0">
                    <p:tgtEl>
                      <p:spTgt spid="354"/>
                    </p:tgtEl>
                  </p:cond>
                </p:stCondLst>
                <p:endSync evt="end" delay="0">
                  <p:rtn val="all"/>
                </p:endSync>
                <p:childTnLst>
                  <p:par>
                    <p:cTn id="2642" fill="hold">
                      <p:stCondLst>
                        <p:cond delay="0"/>
                      </p:stCondLst>
                      <p:childTnLst>
                        <p:par>
                          <p:cTn id="2643" fill="hold">
                            <p:stCondLst>
                              <p:cond delay="0"/>
                            </p:stCondLst>
                            <p:childTnLst>
                              <p:par>
                                <p:cTn id="2644" presetID="1" presetClass="exit" presetSubtype="0" fill="hold" grpId="1" nodeType="withEffect">
                                  <p:stCondLst>
                                    <p:cond delay="0"/>
                                  </p:stCondLst>
                                  <p:childTnLst>
                                    <p:set>
                                      <p:cBhvr>
                                        <p:cTn id="2645" dur="1" fill="hold">
                                          <p:stCondLst>
                                            <p:cond delay="0"/>
                                          </p:stCondLst>
                                        </p:cTn>
                                        <p:tgtEl>
                                          <p:spTgt spid="353"/>
                                        </p:tgtEl>
                                        <p:attrNameLst>
                                          <p:attrName>style.visibility</p:attrName>
                                        </p:attrNameLst>
                                      </p:cBhvr>
                                      <p:to>
                                        <p:strVal val="hidden"/>
                                      </p:to>
                                    </p:set>
                                  </p:childTnLst>
                                </p:cTn>
                              </p:par>
                              <p:par>
                                <p:cTn id="2646" presetID="1" presetClass="exit" presetSubtype="0" fill="hold" grpId="1" nodeType="withEffect">
                                  <p:stCondLst>
                                    <p:cond delay="0"/>
                                  </p:stCondLst>
                                  <p:childTnLst>
                                    <p:set>
                                      <p:cBhvr>
                                        <p:cTn id="2647" dur="1" fill="hold">
                                          <p:stCondLst>
                                            <p:cond delay="0"/>
                                          </p:stCondLst>
                                        </p:cTn>
                                        <p:tgtEl>
                                          <p:spTgt spid="354"/>
                                        </p:tgtEl>
                                        <p:attrNameLst>
                                          <p:attrName>style.visibility</p:attrName>
                                        </p:attrNameLst>
                                      </p:cBhvr>
                                      <p:to>
                                        <p:strVal val="hidden"/>
                                      </p:to>
                                    </p:set>
                                  </p:childTnLst>
                                </p:cTn>
                              </p:par>
                              <p:par>
                                <p:cTn id="2648" presetID="1" presetClass="entr" presetSubtype="0" fill="hold" grpId="0" nodeType="withEffect">
                                  <p:stCondLst>
                                    <p:cond delay="0"/>
                                  </p:stCondLst>
                                  <p:childTnLst>
                                    <p:set>
                                      <p:cBhvr>
                                        <p:cTn id="2649" dur="1" fill="hold">
                                          <p:stCondLst>
                                            <p:cond delay="0"/>
                                          </p:stCondLst>
                                        </p:cTn>
                                        <p:tgtEl>
                                          <p:spTgt spid="352"/>
                                        </p:tgtEl>
                                        <p:attrNameLst>
                                          <p:attrName>style.visibility</p:attrName>
                                        </p:attrNameLst>
                                      </p:cBhvr>
                                      <p:to>
                                        <p:strVal val="visible"/>
                                      </p:to>
                                    </p:set>
                                  </p:childTnLst>
                                </p:cTn>
                              </p:par>
                              <p:par>
                                <p:cTn id="2650" presetID="1" presetClass="entr" presetSubtype="0" fill="hold" grpId="0" nodeType="withEffect">
                                  <p:stCondLst>
                                    <p:cond delay="0"/>
                                  </p:stCondLst>
                                  <p:childTnLst>
                                    <p:set>
                                      <p:cBhvr>
                                        <p:cTn id="2651"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54"/>
                  </p:tgtEl>
                </p:cond>
              </p:nextCondLst>
            </p:seq>
            <p:seq concurrent="1" nextAc="seek">
              <p:cTn id="2652" restart="whenNotActive" fill="hold" evtFilter="cancelBubble" nodeType="interactiveSeq">
                <p:stCondLst>
                  <p:cond evt="onClick" delay="0">
                    <p:tgtEl>
                      <p:spTgt spid="353"/>
                    </p:tgtEl>
                  </p:cond>
                </p:stCondLst>
                <p:endSync evt="end" delay="0">
                  <p:rtn val="all"/>
                </p:endSync>
                <p:childTnLst>
                  <p:par>
                    <p:cTn id="2653" fill="hold">
                      <p:stCondLst>
                        <p:cond delay="0"/>
                      </p:stCondLst>
                      <p:childTnLst>
                        <p:par>
                          <p:cTn id="2654" fill="hold">
                            <p:stCondLst>
                              <p:cond delay="0"/>
                            </p:stCondLst>
                            <p:childTnLst>
                              <p:par>
                                <p:cTn id="2655" presetID="1" presetClass="exit" presetSubtype="0" fill="hold" grpId="2" nodeType="withEffect">
                                  <p:stCondLst>
                                    <p:cond delay="0"/>
                                  </p:stCondLst>
                                  <p:childTnLst>
                                    <p:set>
                                      <p:cBhvr>
                                        <p:cTn id="2656" dur="1" fill="hold">
                                          <p:stCondLst>
                                            <p:cond delay="0"/>
                                          </p:stCondLst>
                                        </p:cTn>
                                        <p:tgtEl>
                                          <p:spTgt spid="353"/>
                                        </p:tgtEl>
                                        <p:attrNameLst>
                                          <p:attrName>style.visibility</p:attrName>
                                        </p:attrNameLst>
                                      </p:cBhvr>
                                      <p:to>
                                        <p:strVal val="hidden"/>
                                      </p:to>
                                    </p:set>
                                  </p:childTnLst>
                                </p:cTn>
                              </p:par>
                              <p:par>
                                <p:cTn id="2657" presetID="1" presetClass="exit" presetSubtype="0" fill="hold" grpId="3" nodeType="withEffect">
                                  <p:stCondLst>
                                    <p:cond delay="0"/>
                                  </p:stCondLst>
                                  <p:childTnLst>
                                    <p:set>
                                      <p:cBhvr>
                                        <p:cTn id="2658" dur="1" fill="hold">
                                          <p:stCondLst>
                                            <p:cond delay="0"/>
                                          </p:stCondLst>
                                        </p:cTn>
                                        <p:tgtEl>
                                          <p:spTgt spid="354"/>
                                        </p:tgtEl>
                                        <p:attrNameLst>
                                          <p:attrName>style.visibility</p:attrName>
                                        </p:attrNameLst>
                                      </p:cBhvr>
                                      <p:to>
                                        <p:strVal val="hidden"/>
                                      </p:to>
                                    </p:set>
                                  </p:childTnLst>
                                </p:cTn>
                              </p:par>
                              <p:par>
                                <p:cTn id="2659" presetID="1" presetClass="entr" presetSubtype="0" fill="hold" grpId="0" nodeType="withEffect">
                                  <p:stCondLst>
                                    <p:cond delay="0"/>
                                  </p:stCondLst>
                                  <p:childTnLst>
                                    <p:set>
                                      <p:cBhvr>
                                        <p:cTn id="2660" dur="1" fill="hold">
                                          <p:stCondLst>
                                            <p:cond delay="0"/>
                                          </p:stCondLst>
                                        </p:cTn>
                                        <p:tgtEl>
                                          <p:spTgt spid="356"/>
                                        </p:tgtEl>
                                        <p:attrNameLst>
                                          <p:attrName>style.visibility</p:attrName>
                                        </p:attrNameLst>
                                      </p:cBhvr>
                                      <p:to>
                                        <p:strVal val="visible"/>
                                      </p:to>
                                    </p:set>
                                  </p:childTnLst>
                                </p:cTn>
                              </p:par>
                              <p:par>
                                <p:cTn id="2661" presetID="1" presetClass="entr" presetSubtype="0" fill="hold" grpId="0" nodeType="withEffect">
                                  <p:stCondLst>
                                    <p:cond delay="0"/>
                                  </p:stCondLst>
                                  <p:childTnLst>
                                    <p:set>
                                      <p:cBhvr>
                                        <p:cTn id="2662"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3"/>
                  </p:tgtEl>
                </p:cond>
              </p:nextCondLst>
            </p:seq>
            <p:seq concurrent="1" nextAc="seek">
              <p:cTn id="2663" restart="whenNotActive" fill="hold" evtFilter="cancelBubble" nodeType="interactiveSeq">
                <p:stCondLst>
                  <p:cond evt="onClick" delay="0">
                    <p:tgtEl>
                      <p:spTgt spid="356"/>
                    </p:tgtEl>
                  </p:cond>
                </p:stCondLst>
                <p:endSync evt="end" delay="0">
                  <p:rtn val="all"/>
                </p:endSync>
                <p:childTnLst>
                  <p:par>
                    <p:cTn id="2664" fill="hold">
                      <p:stCondLst>
                        <p:cond delay="0"/>
                      </p:stCondLst>
                      <p:childTnLst>
                        <p:par>
                          <p:cTn id="2665" fill="hold">
                            <p:stCondLst>
                              <p:cond delay="0"/>
                            </p:stCondLst>
                            <p:childTnLst>
                              <p:par>
                                <p:cTn id="2666" presetID="1" presetClass="exit" presetSubtype="0" fill="hold" grpId="1" nodeType="withEffect">
                                  <p:stCondLst>
                                    <p:cond delay="0"/>
                                  </p:stCondLst>
                                  <p:childTnLst>
                                    <p:set>
                                      <p:cBhvr>
                                        <p:cTn id="2667" dur="1" fill="hold">
                                          <p:stCondLst>
                                            <p:cond delay="0"/>
                                          </p:stCondLst>
                                        </p:cTn>
                                        <p:tgtEl>
                                          <p:spTgt spid="356"/>
                                        </p:tgtEl>
                                        <p:attrNameLst>
                                          <p:attrName>style.visibility</p:attrName>
                                        </p:attrNameLst>
                                      </p:cBhvr>
                                      <p:to>
                                        <p:strVal val="hidden"/>
                                      </p:to>
                                    </p:set>
                                  </p:childTnLst>
                                </p:cTn>
                              </p:par>
                              <p:par>
                                <p:cTn id="2668" presetID="1" presetClass="exit" presetSubtype="0" fill="hold" grpId="1" nodeType="withEffect">
                                  <p:stCondLst>
                                    <p:cond delay="0"/>
                                  </p:stCondLst>
                                  <p:childTnLst>
                                    <p:set>
                                      <p:cBhvr>
                                        <p:cTn id="2669" dur="1" fill="hold">
                                          <p:stCondLst>
                                            <p:cond delay="0"/>
                                          </p:stCondLst>
                                        </p:cTn>
                                        <p:tgtEl>
                                          <p:spTgt spid="355"/>
                                        </p:tgtEl>
                                        <p:attrNameLst>
                                          <p:attrName>style.visibility</p:attrName>
                                        </p:attrNameLst>
                                      </p:cBhvr>
                                      <p:to>
                                        <p:strVal val="hidden"/>
                                      </p:to>
                                    </p:set>
                                  </p:childTnLst>
                                </p:cTn>
                              </p:par>
                              <p:par>
                                <p:cTn id="2670" presetID="1" presetClass="entr" presetSubtype="0" fill="hold" grpId="3" nodeType="withEffect">
                                  <p:stCondLst>
                                    <p:cond delay="0"/>
                                  </p:stCondLst>
                                  <p:childTnLst>
                                    <p:set>
                                      <p:cBhvr>
                                        <p:cTn id="2671" dur="1" fill="hold">
                                          <p:stCondLst>
                                            <p:cond delay="0"/>
                                          </p:stCondLst>
                                        </p:cTn>
                                        <p:tgtEl>
                                          <p:spTgt spid="353"/>
                                        </p:tgtEl>
                                        <p:attrNameLst>
                                          <p:attrName>style.visibility</p:attrName>
                                        </p:attrNameLst>
                                      </p:cBhvr>
                                      <p:to>
                                        <p:strVal val="visible"/>
                                      </p:to>
                                    </p:set>
                                  </p:childTnLst>
                                </p:cTn>
                              </p:par>
                              <p:par>
                                <p:cTn id="2672" presetID="1" presetClass="entr" presetSubtype="0" fill="hold" grpId="2" nodeType="withEffect">
                                  <p:stCondLst>
                                    <p:cond delay="0"/>
                                  </p:stCondLst>
                                  <p:childTnLst>
                                    <p:set>
                                      <p:cBhvr>
                                        <p:cTn id="2673"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6"/>
                  </p:tgtEl>
                </p:cond>
              </p:nextCondLst>
            </p:seq>
            <p:seq concurrent="1" nextAc="seek">
              <p:cTn id="2674" restart="whenNotActive" fill="hold" evtFilter="cancelBubble" nodeType="interactiveSeq">
                <p:stCondLst>
                  <p:cond evt="onClick" delay="0">
                    <p:tgtEl>
                      <p:spTgt spid="355"/>
                    </p:tgtEl>
                  </p:cond>
                </p:stCondLst>
                <p:endSync evt="end" delay="0">
                  <p:rtn val="all"/>
                </p:endSync>
                <p:childTnLst>
                  <p:par>
                    <p:cTn id="2675" fill="hold">
                      <p:stCondLst>
                        <p:cond delay="0"/>
                      </p:stCondLst>
                      <p:childTnLst>
                        <p:par>
                          <p:cTn id="2676" fill="hold">
                            <p:stCondLst>
                              <p:cond delay="0"/>
                            </p:stCondLst>
                            <p:childTnLst>
                              <p:par>
                                <p:cTn id="2677" presetID="1" presetClass="exit" presetSubtype="0" fill="hold" grpId="2" nodeType="withEffect">
                                  <p:stCondLst>
                                    <p:cond delay="0"/>
                                  </p:stCondLst>
                                  <p:childTnLst>
                                    <p:set>
                                      <p:cBhvr>
                                        <p:cTn id="2678" dur="1" fill="hold">
                                          <p:stCondLst>
                                            <p:cond delay="0"/>
                                          </p:stCondLst>
                                        </p:cTn>
                                        <p:tgtEl>
                                          <p:spTgt spid="355"/>
                                        </p:tgtEl>
                                        <p:attrNameLst>
                                          <p:attrName>style.visibility</p:attrName>
                                        </p:attrNameLst>
                                      </p:cBhvr>
                                      <p:to>
                                        <p:strVal val="hidden"/>
                                      </p:to>
                                    </p:set>
                                  </p:childTnLst>
                                </p:cTn>
                              </p:par>
                              <p:par>
                                <p:cTn id="2679" presetID="1" presetClass="exit" presetSubtype="0" fill="hold" grpId="2" nodeType="withEffect">
                                  <p:stCondLst>
                                    <p:cond delay="0"/>
                                  </p:stCondLst>
                                  <p:childTnLst>
                                    <p:set>
                                      <p:cBhvr>
                                        <p:cTn id="2680" dur="1" fill="hold">
                                          <p:stCondLst>
                                            <p:cond delay="0"/>
                                          </p:stCondLst>
                                        </p:cTn>
                                        <p:tgtEl>
                                          <p:spTgt spid="356"/>
                                        </p:tgtEl>
                                        <p:attrNameLst>
                                          <p:attrName>style.visibility</p:attrName>
                                        </p:attrNameLst>
                                      </p:cBhvr>
                                      <p:to>
                                        <p:strVal val="hidden"/>
                                      </p:to>
                                    </p:set>
                                  </p:childTnLst>
                                </p:cTn>
                              </p:par>
                              <p:par>
                                <p:cTn id="2681" presetID="1" presetClass="entr" presetSubtype="0" fill="hold" grpId="3" nodeType="withEffect">
                                  <p:stCondLst>
                                    <p:cond delay="0"/>
                                  </p:stCondLst>
                                  <p:childTnLst>
                                    <p:set>
                                      <p:cBhvr>
                                        <p:cTn id="2682" dur="1" fill="hold">
                                          <p:stCondLst>
                                            <p:cond delay="0"/>
                                          </p:stCondLst>
                                        </p:cTn>
                                        <p:tgtEl>
                                          <p:spTgt spid="358"/>
                                        </p:tgtEl>
                                        <p:attrNameLst>
                                          <p:attrName>style.visibility</p:attrName>
                                        </p:attrNameLst>
                                      </p:cBhvr>
                                      <p:to>
                                        <p:strVal val="visible"/>
                                      </p:to>
                                    </p:set>
                                  </p:childTnLst>
                                </p:cTn>
                              </p:par>
                              <p:par>
                                <p:cTn id="2683" presetID="1" presetClass="entr" presetSubtype="0" fill="hold" grpId="3" nodeType="withEffect">
                                  <p:stCondLst>
                                    <p:cond delay="0"/>
                                  </p:stCondLst>
                                  <p:childTnLst>
                                    <p:set>
                                      <p:cBhvr>
                                        <p:cTn id="2684"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55"/>
                  </p:tgtEl>
                </p:cond>
              </p:nextCondLst>
            </p:seq>
            <p:seq concurrent="1" nextAc="seek">
              <p:cTn id="2685" restart="whenNotActive" fill="hold" evtFilter="cancelBubble" nodeType="interactiveSeq">
                <p:stCondLst>
                  <p:cond evt="onClick" delay="0">
                    <p:tgtEl>
                      <p:spTgt spid="358"/>
                    </p:tgtEl>
                  </p:cond>
                </p:stCondLst>
                <p:endSync evt="end" delay="0">
                  <p:rtn val="all"/>
                </p:endSync>
                <p:childTnLst>
                  <p:par>
                    <p:cTn id="2686" fill="hold">
                      <p:stCondLst>
                        <p:cond delay="0"/>
                      </p:stCondLst>
                      <p:childTnLst>
                        <p:par>
                          <p:cTn id="2687" fill="hold">
                            <p:stCondLst>
                              <p:cond delay="0"/>
                            </p:stCondLst>
                            <p:childTnLst>
                              <p:par>
                                <p:cTn id="2688" presetID="1" presetClass="exit" presetSubtype="0" fill="hold" grpId="1" nodeType="withEffect">
                                  <p:stCondLst>
                                    <p:cond delay="0"/>
                                  </p:stCondLst>
                                  <p:childTnLst>
                                    <p:set>
                                      <p:cBhvr>
                                        <p:cTn id="2689" dur="1" fill="hold">
                                          <p:stCondLst>
                                            <p:cond delay="0"/>
                                          </p:stCondLst>
                                        </p:cTn>
                                        <p:tgtEl>
                                          <p:spTgt spid="358"/>
                                        </p:tgtEl>
                                        <p:attrNameLst>
                                          <p:attrName>style.visibility</p:attrName>
                                        </p:attrNameLst>
                                      </p:cBhvr>
                                      <p:to>
                                        <p:strVal val="hidden"/>
                                      </p:to>
                                    </p:set>
                                  </p:childTnLst>
                                </p:cTn>
                              </p:par>
                              <p:par>
                                <p:cTn id="2690" presetID="1" presetClass="exit" presetSubtype="0" fill="hold" grpId="1" nodeType="withEffect">
                                  <p:stCondLst>
                                    <p:cond delay="0"/>
                                  </p:stCondLst>
                                  <p:childTnLst>
                                    <p:set>
                                      <p:cBhvr>
                                        <p:cTn id="2691" dur="1" fill="hold">
                                          <p:stCondLst>
                                            <p:cond delay="0"/>
                                          </p:stCondLst>
                                        </p:cTn>
                                        <p:tgtEl>
                                          <p:spTgt spid="357"/>
                                        </p:tgtEl>
                                        <p:attrNameLst>
                                          <p:attrName>style.visibility</p:attrName>
                                        </p:attrNameLst>
                                      </p:cBhvr>
                                      <p:to>
                                        <p:strVal val="hidden"/>
                                      </p:to>
                                    </p:set>
                                  </p:childTnLst>
                                </p:cTn>
                              </p:par>
                              <p:par>
                                <p:cTn id="2692" presetID="1" presetClass="entr" presetSubtype="0" fill="hold" grpId="3" nodeType="withEffect">
                                  <p:stCondLst>
                                    <p:cond delay="0"/>
                                  </p:stCondLst>
                                  <p:childTnLst>
                                    <p:set>
                                      <p:cBhvr>
                                        <p:cTn id="2693" dur="1" fill="hold">
                                          <p:stCondLst>
                                            <p:cond delay="0"/>
                                          </p:stCondLst>
                                        </p:cTn>
                                        <p:tgtEl>
                                          <p:spTgt spid="356"/>
                                        </p:tgtEl>
                                        <p:attrNameLst>
                                          <p:attrName>style.visibility</p:attrName>
                                        </p:attrNameLst>
                                      </p:cBhvr>
                                      <p:to>
                                        <p:strVal val="visible"/>
                                      </p:to>
                                    </p:set>
                                  </p:childTnLst>
                                </p:cTn>
                              </p:par>
                              <p:par>
                                <p:cTn id="2694" presetID="1" presetClass="entr" presetSubtype="0" fill="hold" grpId="3" nodeType="withEffect">
                                  <p:stCondLst>
                                    <p:cond delay="0"/>
                                  </p:stCondLst>
                                  <p:childTnLst>
                                    <p:set>
                                      <p:cBhvr>
                                        <p:cTn id="2695"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8"/>
                  </p:tgtEl>
                </p:cond>
              </p:nextCondLst>
            </p:seq>
            <p:seq concurrent="1" nextAc="seek">
              <p:cTn id="2696" restart="whenNotActive" fill="hold" evtFilter="cancelBubble" nodeType="interactiveSeq">
                <p:stCondLst>
                  <p:cond evt="onClick" delay="0">
                    <p:tgtEl>
                      <p:spTgt spid="357"/>
                    </p:tgtEl>
                  </p:cond>
                </p:stCondLst>
                <p:endSync evt="end" delay="0">
                  <p:rtn val="all"/>
                </p:endSync>
                <p:childTnLst>
                  <p:par>
                    <p:cTn id="2697" fill="hold">
                      <p:stCondLst>
                        <p:cond delay="0"/>
                      </p:stCondLst>
                      <p:childTnLst>
                        <p:par>
                          <p:cTn id="2698" fill="hold">
                            <p:stCondLst>
                              <p:cond delay="0"/>
                            </p:stCondLst>
                            <p:childTnLst>
                              <p:par>
                                <p:cTn id="2699" presetID="1" presetClass="exit" presetSubtype="0" fill="hold" grpId="2" nodeType="withEffect">
                                  <p:stCondLst>
                                    <p:cond delay="0"/>
                                  </p:stCondLst>
                                  <p:childTnLst>
                                    <p:set>
                                      <p:cBhvr>
                                        <p:cTn id="2700" dur="1" fill="hold">
                                          <p:stCondLst>
                                            <p:cond delay="0"/>
                                          </p:stCondLst>
                                        </p:cTn>
                                        <p:tgtEl>
                                          <p:spTgt spid="357"/>
                                        </p:tgtEl>
                                        <p:attrNameLst>
                                          <p:attrName>style.visibility</p:attrName>
                                        </p:attrNameLst>
                                      </p:cBhvr>
                                      <p:to>
                                        <p:strVal val="hidden"/>
                                      </p:to>
                                    </p:set>
                                  </p:childTnLst>
                                </p:cTn>
                              </p:par>
                              <p:par>
                                <p:cTn id="2701" presetID="1" presetClass="exit" presetSubtype="0" fill="hold" grpId="2" nodeType="withEffect">
                                  <p:stCondLst>
                                    <p:cond delay="0"/>
                                  </p:stCondLst>
                                  <p:childTnLst>
                                    <p:set>
                                      <p:cBhvr>
                                        <p:cTn id="2702" dur="1" fill="hold">
                                          <p:stCondLst>
                                            <p:cond delay="0"/>
                                          </p:stCondLst>
                                        </p:cTn>
                                        <p:tgtEl>
                                          <p:spTgt spid="358"/>
                                        </p:tgtEl>
                                        <p:attrNameLst>
                                          <p:attrName>style.visibility</p:attrName>
                                        </p:attrNameLst>
                                      </p:cBhvr>
                                      <p:to>
                                        <p:strVal val="hidden"/>
                                      </p:to>
                                    </p:set>
                                  </p:childTnLst>
                                </p:cTn>
                              </p:par>
                              <p:par>
                                <p:cTn id="2703" presetID="1" presetClass="entr" presetSubtype="0" fill="hold" grpId="3" nodeType="withEffect">
                                  <p:stCondLst>
                                    <p:cond delay="0"/>
                                  </p:stCondLst>
                                  <p:childTnLst>
                                    <p:set>
                                      <p:cBhvr>
                                        <p:cTn id="2704" dur="1" fill="hold">
                                          <p:stCondLst>
                                            <p:cond delay="0"/>
                                          </p:stCondLst>
                                        </p:cTn>
                                        <p:tgtEl>
                                          <p:spTgt spid="360"/>
                                        </p:tgtEl>
                                        <p:attrNameLst>
                                          <p:attrName>style.visibility</p:attrName>
                                        </p:attrNameLst>
                                      </p:cBhvr>
                                      <p:to>
                                        <p:strVal val="visible"/>
                                      </p:to>
                                    </p:set>
                                  </p:childTnLst>
                                </p:cTn>
                              </p:par>
                              <p:par>
                                <p:cTn id="2705" presetID="1" presetClass="entr" presetSubtype="0" fill="hold" grpId="3" nodeType="withEffect">
                                  <p:stCondLst>
                                    <p:cond delay="0"/>
                                  </p:stCondLst>
                                  <p:childTnLst>
                                    <p:set>
                                      <p:cBhvr>
                                        <p:cTn id="2706"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57"/>
                  </p:tgtEl>
                </p:cond>
              </p:nextCondLst>
            </p:seq>
            <p:seq concurrent="1" nextAc="seek">
              <p:cTn id="2707" restart="whenNotActive" fill="hold" evtFilter="cancelBubble" nodeType="interactiveSeq">
                <p:stCondLst>
                  <p:cond evt="onClick" delay="0">
                    <p:tgtEl>
                      <p:spTgt spid="360"/>
                    </p:tgtEl>
                  </p:cond>
                </p:stCondLst>
                <p:endSync evt="end" delay="0">
                  <p:rtn val="all"/>
                </p:endSync>
                <p:childTnLst>
                  <p:par>
                    <p:cTn id="2708" fill="hold">
                      <p:stCondLst>
                        <p:cond delay="0"/>
                      </p:stCondLst>
                      <p:childTnLst>
                        <p:par>
                          <p:cTn id="2709" fill="hold">
                            <p:stCondLst>
                              <p:cond delay="0"/>
                            </p:stCondLst>
                            <p:childTnLst>
                              <p:par>
                                <p:cTn id="2710" presetID="1" presetClass="exit" presetSubtype="0" fill="hold" grpId="1" nodeType="withEffect">
                                  <p:stCondLst>
                                    <p:cond delay="0"/>
                                  </p:stCondLst>
                                  <p:childTnLst>
                                    <p:set>
                                      <p:cBhvr>
                                        <p:cTn id="2711" dur="1" fill="hold">
                                          <p:stCondLst>
                                            <p:cond delay="0"/>
                                          </p:stCondLst>
                                        </p:cTn>
                                        <p:tgtEl>
                                          <p:spTgt spid="360"/>
                                        </p:tgtEl>
                                        <p:attrNameLst>
                                          <p:attrName>style.visibility</p:attrName>
                                        </p:attrNameLst>
                                      </p:cBhvr>
                                      <p:to>
                                        <p:strVal val="hidden"/>
                                      </p:to>
                                    </p:set>
                                  </p:childTnLst>
                                </p:cTn>
                              </p:par>
                              <p:par>
                                <p:cTn id="2712" presetID="1" presetClass="exit" presetSubtype="0" fill="hold" grpId="1" nodeType="withEffect">
                                  <p:stCondLst>
                                    <p:cond delay="0"/>
                                  </p:stCondLst>
                                  <p:childTnLst>
                                    <p:set>
                                      <p:cBhvr>
                                        <p:cTn id="2713" dur="1" fill="hold">
                                          <p:stCondLst>
                                            <p:cond delay="0"/>
                                          </p:stCondLst>
                                        </p:cTn>
                                        <p:tgtEl>
                                          <p:spTgt spid="359"/>
                                        </p:tgtEl>
                                        <p:attrNameLst>
                                          <p:attrName>style.visibility</p:attrName>
                                        </p:attrNameLst>
                                      </p:cBhvr>
                                      <p:to>
                                        <p:strVal val="hidden"/>
                                      </p:to>
                                    </p:set>
                                  </p:childTnLst>
                                </p:cTn>
                              </p:par>
                              <p:par>
                                <p:cTn id="2714" presetID="1" presetClass="entr" presetSubtype="0" fill="hold" grpId="0" nodeType="withEffect">
                                  <p:stCondLst>
                                    <p:cond delay="0"/>
                                  </p:stCondLst>
                                  <p:childTnLst>
                                    <p:set>
                                      <p:cBhvr>
                                        <p:cTn id="2715" dur="1" fill="hold">
                                          <p:stCondLst>
                                            <p:cond delay="0"/>
                                          </p:stCondLst>
                                        </p:cTn>
                                        <p:tgtEl>
                                          <p:spTgt spid="358"/>
                                        </p:tgtEl>
                                        <p:attrNameLst>
                                          <p:attrName>style.visibility</p:attrName>
                                        </p:attrNameLst>
                                      </p:cBhvr>
                                      <p:to>
                                        <p:strVal val="visible"/>
                                      </p:to>
                                    </p:set>
                                  </p:childTnLst>
                                </p:cTn>
                              </p:par>
                              <p:par>
                                <p:cTn id="2716" presetID="1" presetClass="entr" presetSubtype="0" fill="hold" grpId="0" nodeType="withEffect">
                                  <p:stCondLst>
                                    <p:cond delay="0"/>
                                  </p:stCondLst>
                                  <p:childTnLst>
                                    <p:set>
                                      <p:cBhvr>
                                        <p:cTn id="2717"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60"/>
                  </p:tgtEl>
                </p:cond>
              </p:nextCondLst>
            </p:seq>
            <p:seq concurrent="1" nextAc="seek">
              <p:cTn id="2718" restart="whenNotActive" fill="hold" evtFilter="cancelBubble" nodeType="interactiveSeq">
                <p:stCondLst>
                  <p:cond evt="onClick" delay="0">
                    <p:tgtEl>
                      <p:spTgt spid="359"/>
                    </p:tgtEl>
                  </p:cond>
                </p:stCondLst>
                <p:endSync evt="end" delay="0">
                  <p:rtn val="all"/>
                </p:endSync>
                <p:childTnLst>
                  <p:par>
                    <p:cTn id="2719" fill="hold">
                      <p:stCondLst>
                        <p:cond delay="0"/>
                      </p:stCondLst>
                      <p:childTnLst>
                        <p:par>
                          <p:cTn id="2720" fill="hold">
                            <p:stCondLst>
                              <p:cond delay="0"/>
                            </p:stCondLst>
                            <p:childTnLst>
                              <p:par>
                                <p:cTn id="2721" presetID="1" presetClass="exit" presetSubtype="0" fill="hold" grpId="2" nodeType="withEffect">
                                  <p:stCondLst>
                                    <p:cond delay="0"/>
                                  </p:stCondLst>
                                  <p:childTnLst>
                                    <p:set>
                                      <p:cBhvr>
                                        <p:cTn id="2722" dur="1" fill="hold">
                                          <p:stCondLst>
                                            <p:cond delay="0"/>
                                          </p:stCondLst>
                                        </p:cTn>
                                        <p:tgtEl>
                                          <p:spTgt spid="359"/>
                                        </p:tgtEl>
                                        <p:attrNameLst>
                                          <p:attrName>style.visibility</p:attrName>
                                        </p:attrNameLst>
                                      </p:cBhvr>
                                      <p:to>
                                        <p:strVal val="hidden"/>
                                      </p:to>
                                    </p:set>
                                  </p:childTnLst>
                                </p:cTn>
                              </p:par>
                              <p:par>
                                <p:cTn id="2723" presetID="1" presetClass="exit" presetSubtype="0" fill="hold" grpId="2" nodeType="withEffect">
                                  <p:stCondLst>
                                    <p:cond delay="0"/>
                                  </p:stCondLst>
                                  <p:childTnLst>
                                    <p:set>
                                      <p:cBhvr>
                                        <p:cTn id="2724" dur="1" fill="hold">
                                          <p:stCondLst>
                                            <p:cond delay="0"/>
                                          </p:stCondLst>
                                        </p:cTn>
                                        <p:tgtEl>
                                          <p:spTgt spid="360"/>
                                        </p:tgtEl>
                                        <p:attrNameLst>
                                          <p:attrName>style.visibility</p:attrName>
                                        </p:attrNameLst>
                                      </p:cBhvr>
                                      <p:to>
                                        <p:strVal val="hidden"/>
                                      </p:to>
                                    </p:set>
                                  </p:childTnLst>
                                </p:cTn>
                              </p:par>
                              <p:par>
                                <p:cTn id="2725" presetID="1" presetClass="entr" presetSubtype="0" fill="hold" grpId="0" nodeType="withEffect">
                                  <p:stCondLst>
                                    <p:cond delay="0"/>
                                  </p:stCondLst>
                                  <p:childTnLst>
                                    <p:set>
                                      <p:cBhvr>
                                        <p:cTn id="2726" dur="1" fill="hold">
                                          <p:stCondLst>
                                            <p:cond delay="0"/>
                                          </p:stCondLst>
                                        </p:cTn>
                                        <p:tgtEl>
                                          <p:spTgt spid="362"/>
                                        </p:tgtEl>
                                        <p:attrNameLst>
                                          <p:attrName>style.visibility</p:attrName>
                                        </p:attrNameLst>
                                      </p:cBhvr>
                                      <p:to>
                                        <p:strVal val="visible"/>
                                      </p:to>
                                    </p:set>
                                  </p:childTnLst>
                                </p:cTn>
                              </p:par>
                              <p:par>
                                <p:cTn id="2727" presetID="1" presetClass="entr" presetSubtype="0" fill="hold" grpId="0" nodeType="withEffect">
                                  <p:stCondLst>
                                    <p:cond delay="0"/>
                                  </p:stCondLst>
                                  <p:childTnLst>
                                    <p:set>
                                      <p:cBhvr>
                                        <p:cTn id="2728"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59"/>
                  </p:tgtEl>
                </p:cond>
              </p:nextCondLst>
            </p:seq>
            <p:seq concurrent="1" nextAc="seek">
              <p:cTn id="2729" restart="whenNotActive" fill="hold" evtFilter="cancelBubble" nodeType="interactiveSeq">
                <p:stCondLst>
                  <p:cond evt="onClick" delay="0">
                    <p:tgtEl>
                      <p:spTgt spid="362"/>
                    </p:tgtEl>
                  </p:cond>
                </p:stCondLst>
                <p:endSync evt="end" delay="0">
                  <p:rtn val="all"/>
                </p:endSync>
                <p:childTnLst>
                  <p:par>
                    <p:cTn id="2730" fill="hold">
                      <p:stCondLst>
                        <p:cond delay="0"/>
                      </p:stCondLst>
                      <p:childTnLst>
                        <p:par>
                          <p:cTn id="2731" fill="hold">
                            <p:stCondLst>
                              <p:cond delay="0"/>
                            </p:stCondLst>
                            <p:childTnLst>
                              <p:par>
                                <p:cTn id="2732" presetID="1" presetClass="exit" presetSubtype="0" fill="hold" grpId="1" nodeType="withEffect">
                                  <p:stCondLst>
                                    <p:cond delay="0"/>
                                  </p:stCondLst>
                                  <p:childTnLst>
                                    <p:set>
                                      <p:cBhvr>
                                        <p:cTn id="2733" dur="1" fill="hold">
                                          <p:stCondLst>
                                            <p:cond delay="0"/>
                                          </p:stCondLst>
                                        </p:cTn>
                                        <p:tgtEl>
                                          <p:spTgt spid="362"/>
                                        </p:tgtEl>
                                        <p:attrNameLst>
                                          <p:attrName>style.visibility</p:attrName>
                                        </p:attrNameLst>
                                      </p:cBhvr>
                                      <p:to>
                                        <p:strVal val="hidden"/>
                                      </p:to>
                                    </p:set>
                                  </p:childTnLst>
                                </p:cTn>
                              </p:par>
                              <p:par>
                                <p:cTn id="2734" presetID="1" presetClass="exit" presetSubtype="0" fill="hold" grpId="1" nodeType="withEffect">
                                  <p:stCondLst>
                                    <p:cond delay="0"/>
                                  </p:stCondLst>
                                  <p:childTnLst>
                                    <p:set>
                                      <p:cBhvr>
                                        <p:cTn id="2735" dur="1" fill="hold">
                                          <p:stCondLst>
                                            <p:cond delay="0"/>
                                          </p:stCondLst>
                                        </p:cTn>
                                        <p:tgtEl>
                                          <p:spTgt spid="361"/>
                                        </p:tgtEl>
                                        <p:attrNameLst>
                                          <p:attrName>style.visibility</p:attrName>
                                        </p:attrNameLst>
                                      </p:cBhvr>
                                      <p:to>
                                        <p:strVal val="hidden"/>
                                      </p:to>
                                    </p:set>
                                  </p:childTnLst>
                                </p:cTn>
                              </p:par>
                              <p:par>
                                <p:cTn id="2736" presetID="1" presetClass="entr" presetSubtype="0" fill="hold" grpId="0" nodeType="withEffect">
                                  <p:stCondLst>
                                    <p:cond delay="0"/>
                                  </p:stCondLst>
                                  <p:childTnLst>
                                    <p:set>
                                      <p:cBhvr>
                                        <p:cTn id="2737" dur="1" fill="hold">
                                          <p:stCondLst>
                                            <p:cond delay="0"/>
                                          </p:stCondLst>
                                        </p:cTn>
                                        <p:tgtEl>
                                          <p:spTgt spid="360"/>
                                        </p:tgtEl>
                                        <p:attrNameLst>
                                          <p:attrName>style.visibility</p:attrName>
                                        </p:attrNameLst>
                                      </p:cBhvr>
                                      <p:to>
                                        <p:strVal val="visible"/>
                                      </p:to>
                                    </p:set>
                                  </p:childTnLst>
                                </p:cTn>
                              </p:par>
                              <p:par>
                                <p:cTn id="2738" presetID="1" presetClass="entr" presetSubtype="0" fill="hold" grpId="0" nodeType="withEffect">
                                  <p:stCondLst>
                                    <p:cond delay="0"/>
                                  </p:stCondLst>
                                  <p:childTnLst>
                                    <p:set>
                                      <p:cBhvr>
                                        <p:cTn id="2739"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62"/>
                  </p:tgtEl>
                </p:cond>
              </p:nextCondLst>
            </p:seq>
            <p:seq concurrent="1" nextAc="seek">
              <p:cTn id="2740" restart="whenNotActive" fill="hold" evtFilter="cancelBubble" nodeType="interactiveSeq">
                <p:stCondLst>
                  <p:cond evt="onClick" delay="0">
                    <p:tgtEl>
                      <p:spTgt spid="361"/>
                    </p:tgtEl>
                  </p:cond>
                </p:stCondLst>
                <p:endSync evt="end" delay="0">
                  <p:rtn val="all"/>
                </p:endSync>
                <p:childTnLst>
                  <p:par>
                    <p:cTn id="2741" fill="hold">
                      <p:stCondLst>
                        <p:cond delay="0"/>
                      </p:stCondLst>
                      <p:childTnLst>
                        <p:par>
                          <p:cTn id="2742" fill="hold">
                            <p:stCondLst>
                              <p:cond delay="0"/>
                            </p:stCondLst>
                            <p:childTnLst>
                              <p:par>
                                <p:cTn id="2743" presetID="1" presetClass="exit" presetSubtype="0" fill="hold" grpId="2" nodeType="withEffect">
                                  <p:stCondLst>
                                    <p:cond delay="0"/>
                                  </p:stCondLst>
                                  <p:childTnLst>
                                    <p:set>
                                      <p:cBhvr>
                                        <p:cTn id="2744" dur="1" fill="hold">
                                          <p:stCondLst>
                                            <p:cond delay="0"/>
                                          </p:stCondLst>
                                        </p:cTn>
                                        <p:tgtEl>
                                          <p:spTgt spid="361"/>
                                        </p:tgtEl>
                                        <p:attrNameLst>
                                          <p:attrName>style.visibility</p:attrName>
                                        </p:attrNameLst>
                                      </p:cBhvr>
                                      <p:to>
                                        <p:strVal val="hidden"/>
                                      </p:to>
                                    </p:set>
                                  </p:childTnLst>
                                </p:cTn>
                              </p:par>
                              <p:par>
                                <p:cTn id="2745" presetID="1" presetClass="exit" presetSubtype="0" fill="hold" grpId="2" nodeType="withEffect">
                                  <p:stCondLst>
                                    <p:cond delay="0"/>
                                  </p:stCondLst>
                                  <p:childTnLst>
                                    <p:set>
                                      <p:cBhvr>
                                        <p:cTn id="2746" dur="1" fill="hold">
                                          <p:stCondLst>
                                            <p:cond delay="0"/>
                                          </p:stCondLst>
                                        </p:cTn>
                                        <p:tgtEl>
                                          <p:spTgt spid="362"/>
                                        </p:tgtEl>
                                        <p:attrNameLst>
                                          <p:attrName>style.visibility</p:attrName>
                                        </p:attrNameLst>
                                      </p:cBhvr>
                                      <p:to>
                                        <p:strVal val="hidden"/>
                                      </p:to>
                                    </p:set>
                                  </p:childTnLst>
                                </p:cTn>
                              </p:par>
                              <p:par>
                                <p:cTn id="2747" presetID="1" presetClass="entr" presetSubtype="0" fill="hold" grpId="3" nodeType="withEffect">
                                  <p:stCondLst>
                                    <p:cond delay="0"/>
                                  </p:stCondLst>
                                  <p:childTnLst>
                                    <p:set>
                                      <p:cBhvr>
                                        <p:cTn id="2748" dur="1" fill="hold">
                                          <p:stCondLst>
                                            <p:cond delay="0"/>
                                          </p:stCondLst>
                                        </p:cTn>
                                        <p:tgtEl>
                                          <p:spTgt spid="364"/>
                                        </p:tgtEl>
                                        <p:attrNameLst>
                                          <p:attrName>style.visibility</p:attrName>
                                        </p:attrNameLst>
                                      </p:cBhvr>
                                      <p:to>
                                        <p:strVal val="visible"/>
                                      </p:to>
                                    </p:set>
                                  </p:childTnLst>
                                </p:cTn>
                              </p:par>
                              <p:par>
                                <p:cTn id="2749" presetID="1" presetClass="entr" presetSubtype="0" fill="hold" grpId="3" nodeType="withEffect">
                                  <p:stCondLst>
                                    <p:cond delay="0"/>
                                  </p:stCondLst>
                                  <p:childTnLst>
                                    <p:set>
                                      <p:cBhvr>
                                        <p:cTn id="2750"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1"/>
                  </p:tgtEl>
                </p:cond>
              </p:nextCondLst>
            </p:seq>
            <p:seq concurrent="1" nextAc="seek">
              <p:cTn id="2751" restart="whenNotActive" fill="hold" evtFilter="cancelBubble" nodeType="interactiveSeq">
                <p:stCondLst>
                  <p:cond evt="onClick" delay="0">
                    <p:tgtEl>
                      <p:spTgt spid="364"/>
                    </p:tgtEl>
                  </p:cond>
                </p:stCondLst>
                <p:endSync evt="end" delay="0">
                  <p:rtn val="all"/>
                </p:endSync>
                <p:childTnLst>
                  <p:par>
                    <p:cTn id="2752" fill="hold">
                      <p:stCondLst>
                        <p:cond delay="0"/>
                      </p:stCondLst>
                      <p:childTnLst>
                        <p:par>
                          <p:cTn id="2753" fill="hold">
                            <p:stCondLst>
                              <p:cond delay="0"/>
                            </p:stCondLst>
                            <p:childTnLst>
                              <p:par>
                                <p:cTn id="2754" presetID="1" presetClass="exit" presetSubtype="0" fill="hold" grpId="1" nodeType="withEffect">
                                  <p:stCondLst>
                                    <p:cond delay="0"/>
                                  </p:stCondLst>
                                  <p:childTnLst>
                                    <p:set>
                                      <p:cBhvr>
                                        <p:cTn id="2755" dur="1" fill="hold">
                                          <p:stCondLst>
                                            <p:cond delay="0"/>
                                          </p:stCondLst>
                                        </p:cTn>
                                        <p:tgtEl>
                                          <p:spTgt spid="364"/>
                                        </p:tgtEl>
                                        <p:attrNameLst>
                                          <p:attrName>style.visibility</p:attrName>
                                        </p:attrNameLst>
                                      </p:cBhvr>
                                      <p:to>
                                        <p:strVal val="hidden"/>
                                      </p:to>
                                    </p:set>
                                  </p:childTnLst>
                                </p:cTn>
                              </p:par>
                              <p:par>
                                <p:cTn id="2756" presetID="1" presetClass="exit" presetSubtype="0" fill="hold" grpId="1" nodeType="withEffect">
                                  <p:stCondLst>
                                    <p:cond delay="0"/>
                                  </p:stCondLst>
                                  <p:childTnLst>
                                    <p:set>
                                      <p:cBhvr>
                                        <p:cTn id="2757" dur="1" fill="hold">
                                          <p:stCondLst>
                                            <p:cond delay="0"/>
                                          </p:stCondLst>
                                        </p:cTn>
                                        <p:tgtEl>
                                          <p:spTgt spid="363"/>
                                        </p:tgtEl>
                                        <p:attrNameLst>
                                          <p:attrName>style.visibility</p:attrName>
                                        </p:attrNameLst>
                                      </p:cBhvr>
                                      <p:to>
                                        <p:strVal val="hidden"/>
                                      </p:to>
                                    </p:set>
                                  </p:childTnLst>
                                </p:cTn>
                              </p:par>
                              <p:par>
                                <p:cTn id="2758" presetID="1" presetClass="entr" presetSubtype="0" fill="hold" grpId="3" nodeType="withEffect">
                                  <p:stCondLst>
                                    <p:cond delay="0"/>
                                  </p:stCondLst>
                                  <p:childTnLst>
                                    <p:set>
                                      <p:cBhvr>
                                        <p:cTn id="2759" dur="1" fill="hold">
                                          <p:stCondLst>
                                            <p:cond delay="0"/>
                                          </p:stCondLst>
                                        </p:cTn>
                                        <p:tgtEl>
                                          <p:spTgt spid="362"/>
                                        </p:tgtEl>
                                        <p:attrNameLst>
                                          <p:attrName>style.visibility</p:attrName>
                                        </p:attrNameLst>
                                      </p:cBhvr>
                                      <p:to>
                                        <p:strVal val="visible"/>
                                      </p:to>
                                    </p:set>
                                  </p:childTnLst>
                                </p:cTn>
                              </p:par>
                              <p:par>
                                <p:cTn id="2760" presetID="1" presetClass="entr" presetSubtype="0" fill="hold" grpId="3" nodeType="withEffect">
                                  <p:stCondLst>
                                    <p:cond delay="0"/>
                                  </p:stCondLst>
                                  <p:childTnLst>
                                    <p:set>
                                      <p:cBhvr>
                                        <p:cTn id="2761"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64"/>
                  </p:tgtEl>
                </p:cond>
              </p:nextCondLst>
            </p:seq>
            <p:seq concurrent="1" nextAc="seek">
              <p:cTn id="2762" restart="whenNotActive" fill="hold" evtFilter="cancelBubble" nodeType="interactiveSeq">
                <p:stCondLst>
                  <p:cond evt="onClick" delay="0">
                    <p:tgtEl>
                      <p:spTgt spid="363"/>
                    </p:tgtEl>
                  </p:cond>
                </p:stCondLst>
                <p:endSync evt="end" delay="0">
                  <p:rtn val="all"/>
                </p:endSync>
                <p:childTnLst>
                  <p:par>
                    <p:cTn id="2763" fill="hold">
                      <p:stCondLst>
                        <p:cond delay="0"/>
                      </p:stCondLst>
                      <p:childTnLst>
                        <p:par>
                          <p:cTn id="2764" fill="hold">
                            <p:stCondLst>
                              <p:cond delay="0"/>
                            </p:stCondLst>
                            <p:childTnLst>
                              <p:par>
                                <p:cTn id="2765" presetID="1" presetClass="exit" presetSubtype="0" fill="hold" grpId="2" nodeType="withEffect">
                                  <p:stCondLst>
                                    <p:cond delay="0"/>
                                  </p:stCondLst>
                                  <p:childTnLst>
                                    <p:set>
                                      <p:cBhvr>
                                        <p:cTn id="2766" dur="1" fill="hold">
                                          <p:stCondLst>
                                            <p:cond delay="0"/>
                                          </p:stCondLst>
                                        </p:cTn>
                                        <p:tgtEl>
                                          <p:spTgt spid="363"/>
                                        </p:tgtEl>
                                        <p:attrNameLst>
                                          <p:attrName>style.visibility</p:attrName>
                                        </p:attrNameLst>
                                      </p:cBhvr>
                                      <p:to>
                                        <p:strVal val="hidden"/>
                                      </p:to>
                                    </p:set>
                                  </p:childTnLst>
                                </p:cTn>
                              </p:par>
                              <p:par>
                                <p:cTn id="2767" presetID="1" presetClass="exit" presetSubtype="0" fill="hold" grpId="2" nodeType="withEffect">
                                  <p:stCondLst>
                                    <p:cond delay="0"/>
                                  </p:stCondLst>
                                  <p:childTnLst>
                                    <p:set>
                                      <p:cBhvr>
                                        <p:cTn id="2768" dur="1" fill="hold">
                                          <p:stCondLst>
                                            <p:cond delay="0"/>
                                          </p:stCondLst>
                                        </p:cTn>
                                        <p:tgtEl>
                                          <p:spTgt spid="364"/>
                                        </p:tgtEl>
                                        <p:attrNameLst>
                                          <p:attrName>style.visibility</p:attrName>
                                        </p:attrNameLst>
                                      </p:cBhvr>
                                      <p:to>
                                        <p:strVal val="hidden"/>
                                      </p:to>
                                    </p:set>
                                  </p:childTnLst>
                                </p:cTn>
                              </p:par>
                              <p:par>
                                <p:cTn id="2769" presetID="1" presetClass="entr" presetSubtype="0" fill="hold" grpId="0" nodeType="withEffect">
                                  <p:stCondLst>
                                    <p:cond delay="0"/>
                                  </p:stCondLst>
                                  <p:childTnLst>
                                    <p:set>
                                      <p:cBhvr>
                                        <p:cTn id="2770" dur="1" fill="hold">
                                          <p:stCondLst>
                                            <p:cond delay="0"/>
                                          </p:stCondLst>
                                        </p:cTn>
                                        <p:tgtEl>
                                          <p:spTgt spid="366"/>
                                        </p:tgtEl>
                                        <p:attrNameLst>
                                          <p:attrName>style.visibility</p:attrName>
                                        </p:attrNameLst>
                                      </p:cBhvr>
                                      <p:to>
                                        <p:strVal val="visible"/>
                                      </p:to>
                                    </p:set>
                                  </p:childTnLst>
                                </p:cTn>
                              </p:par>
                              <p:par>
                                <p:cTn id="2771" presetID="1" presetClass="entr" presetSubtype="0" fill="hold" grpId="0" nodeType="withEffect">
                                  <p:stCondLst>
                                    <p:cond delay="0"/>
                                  </p:stCondLst>
                                  <p:childTnLst>
                                    <p:set>
                                      <p:cBhvr>
                                        <p:cTn id="2772"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3"/>
                  </p:tgtEl>
                </p:cond>
              </p:nextCondLst>
            </p:seq>
            <p:seq concurrent="1" nextAc="seek">
              <p:cTn id="2773" restart="whenNotActive" fill="hold" evtFilter="cancelBubble" nodeType="interactiveSeq">
                <p:stCondLst>
                  <p:cond evt="onClick" delay="0">
                    <p:tgtEl>
                      <p:spTgt spid="366"/>
                    </p:tgtEl>
                  </p:cond>
                </p:stCondLst>
                <p:endSync evt="end" delay="0">
                  <p:rtn val="all"/>
                </p:endSync>
                <p:childTnLst>
                  <p:par>
                    <p:cTn id="2774" fill="hold">
                      <p:stCondLst>
                        <p:cond delay="0"/>
                      </p:stCondLst>
                      <p:childTnLst>
                        <p:par>
                          <p:cTn id="2775" fill="hold">
                            <p:stCondLst>
                              <p:cond delay="0"/>
                            </p:stCondLst>
                            <p:childTnLst>
                              <p:par>
                                <p:cTn id="2776" presetID="1" presetClass="exit" presetSubtype="0" fill="hold" grpId="1" nodeType="withEffect">
                                  <p:stCondLst>
                                    <p:cond delay="0"/>
                                  </p:stCondLst>
                                  <p:childTnLst>
                                    <p:set>
                                      <p:cBhvr>
                                        <p:cTn id="2777" dur="1" fill="hold">
                                          <p:stCondLst>
                                            <p:cond delay="0"/>
                                          </p:stCondLst>
                                        </p:cTn>
                                        <p:tgtEl>
                                          <p:spTgt spid="366"/>
                                        </p:tgtEl>
                                        <p:attrNameLst>
                                          <p:attrName>style.visibility</p:attrName>
                                        </p:attrNameLst>
                                      </p:cBhvr>
                                      <p:to>
                                        <p:strVal val="hidden"/>
                                      </p:to>
                                    </p:set>
                                  </p:childTnLst>
                                </p:cTn>
                              </p:par>
                              <p:par>
                                <p:cTn id="2778" presetID="1" presetClass="exit" presetSubtype="0" fill="hold" grpId="1" nodeType="withEffect">
                                  <p:stCondLst>
                                    <p:cond delay="0"/>
                                  </p:stCondLst>
                                  <p:childTnLst>
                                    <p:set>
                                      <p:cBhvr>
                                        <p:cTn id="2779" dur="1" fill="hold">
                                          <p:stCondLst>
                                            <p:cond delay="0"/>
                                          </p:stCondLst>
                                        </p:cTn>
                                        <p:tgtEl>
                                          <p:spTgt spid="365"/>
                                        </p:tgtEl>
                                        <p:attrNameLst>
                                          <p:attrName>style.visibility</p:attrName>
                                        </p:attrNameLst>
                                      </p:cBhvr>
                                      <p:to>
                                        <p:strVal val="hidden"/>
                                      </p:to>
                                    </p:set>
                                  </p:childTnLst>
                                </p:cTn>
                              </p:par>
                              <p:par>
                                <p:cTn id="2780" presetID="1" presetClass="entr" presetSubtype="0" fill="hold" grpId="0" nodeType="withEffect">
                                  <p:stCondLst>
                                    <p:cond delay="0"/>
                                  </p:stCondLst>
                                  <p:childTnLst>
                                    <p:set>
                                      <p:cBhvr>
                                        <p:cTn id="2781" dur="1" fill="hold">
                                          <p:stCondLst>
                                            <p:cond delay="0"/>
                                          </p:stCondLst>
                                        </p:cTn>
                                        <p:tgtEl>
                                          <p:spTgt spid="364"/>
                                        </p:tgtEl>
                                        <p:attrNameLst>
                                          <p:attrName>style.visibility</p:attrName>
                                        </p:attrNameLst>
                                      </p:cBhvr>
                                      <p:to>
                                        <p:strVal val="visible"/>
                                      </p:to>
                                    </p:set>
                                  </p:childTnLst>
                                </p:cTn>
                              </p:par>
                              <p:par>
                                <p:cTn id="2782" presetID="1" presetClass="entr" presetSubtype="0" fill="hold" grpId="0" nodeType="withEffect">
                                  <p:stCondLst>
                                    <p:cond delay="0"/>
                                  </p:stCondLst>
                                  <p:childTnLst>
                                    <p:set>
                                      <p:cBhvr>
                                        <p:cTn id="2783"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6"/>
                  </p:tgtEl>
                </p:cond>
              </p:nextCondLst>
            </p:seq>
            <p:seq concurrent="1" nextAc="seek">
              <p:cTn id="2784" restart="whenNotActive" fill="hold" evtFilter="cancelBubble" nodeType="interactiveSeq">
                <p:stCondLst>
                  <p:cond evt="onClick" delay="0">
                    <p:tgtEl>
                      <p:spTgt spid="365"/>
                    </p:tgtEl>
                  </p:cond>
                </p:stCondLst>
                <p:endSync evt="end" delay="0">
                  <p:rtn val="all"/>
                </p:endSync>
                <p:childTnLst>
                  <p:par>
                    <p:cTn id="2785" fill="hold">
                      <p:stCondLst>
                        <p:cond delay="0"/>
                      </p:stCondLst>
                      <p:childTnLst>
                        <p:par>
                          <p:cTn id="2786" fill="hold">
                            <p:stCondLst>
                              <p:cond delay="0"/>
                            </p:stCondLst>
                            <p:childTnLst>
                              <p:par>
                                <p:cTn id="2787" presetID="1" presetClass="exit" presetSubtype="0" fill="hold" grpId="2" nodeType="withEffect">
                                  <p:stCondLst>
                                    <p:cond delay="0"/>
                                  </p:stCondLst>
                                  <p:childTnLst>
                                    <p:set>
                                      <p:cBhvr>
                                        <p:cTn id="2788" dur="1" fill="hold">
                                          <p:stCondLst>
                                            <p:cond delay="0"/>
                                          </p:stCondLst>
                                        </p:cTn>
                                        <p:tgtEl>
                                          <p:spTgt spid="365"/>
                                        </p:tgtEl>
                                        <p:attrNameLst>
                                          <p:attrName>style.visibility</p:attrName>
                                        </p:attrNameLst>
                                      </p:cBhvr>
                                      <p:to>
                                        <p:strVal val="hidden"/>
                                      </p:to>
                                    </p:set>
                                  </p:childTnLst>
                                </p:cTn>
                              </p:par>
                              <p:par>
                                <p:cTn id="2789" presetID="1" presetClass="exit" presetSubtype="0" fill="hold" grpId="2" nodeType="withEffect">
                                  <p:stCondLst>
                                    <p:cond delay="0"/>
                                  </p:stCondLst>
                                  <p:childTnLst>
                                    <p:set>
                                      <p:cBhvr>
                                        <p:cTn id="2790" dur="1" fill="hold">
                                          <p:stCondLst>
                                            <p:cond delay="0"/>
                                          </p:stCondLst>
                                        </p:cTn>
                                        <p:tgtEl>
                                          <p:spTgt spid="366"/>
                                        </p:tgtEl>
                                        <p:attrNameLst>
                                          <p:attrName>style.visibility</p:attrName>
                                        </p:attrNameLst>
                                      </p:cBhvr>
                                      <p:to>
                                        <p:strVal val="hidden"/>
                                      </p:to>
                                    </p:set>
                                  </p:childTnLst>
                                </p:cTn>
                              </p:par>
                              <p:par>
                                <p:cTn id="2791" presetID="1" presetClass="entr" presetSubtype="0" fill="hold" grpId="3" nodeType="withEffect">
                                  <p:stCondLst>
                                    <p:cond delay="0"/>
                                  </p:stCondLst>
                                  <p:childTnLst>
                                    <p:set>
                                      <p:cBhvr>
                                        <p:cTn id="2792" dur="1" fill="hold">
                                          <p:stCondLst>
                                            <p:cond delay="0"/>
                                          </p:stCondLst>
                                        </p:cTn>
                                        <p:tgtEl>
                                          <p:spTgt spid="368"/>
                                        </p:tgtEl>
                                        <p:attrNameLst>
                                          <p:attrName>style.visibility</p:attrName>
                                        </p:attrNameLst>
                                      </p:cBhvr>
                                      <p:to>
                                        <p:strVal val="visible"/>
                                      </p:to>
                                    </p:set>
                                  </p:childTnLst>
                                </p:cTn>
                              </p:par>
                              <p:par>
                                <p:cTn id="2793" presetID="1" presetClass="entr" presetSubtype="0" fill="hold" grpId="3" nodeType="withEffect">
                                  <p:stCondLst>
                                    <p:cond delay="0"/>
                                  </p:stCondLst>
                                  <p:childTnLst>
                                    <p:set>
                                      <p:cBhvr>
                                        <p:cTn id="2794"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65"/>
                  </p:tgtEl>
                </p:cond>
              </p:nextCondLst>
            </p:seq>
            <p:seq concurrent="1" nextAc="seek">
              <p:cTn id="2795" restart="whenNotActive" fill="hold" evtFilter="cancelBubble" nodeType="interactiveSeq">
                <p:stCondLst>
                  <p:cond evt="onClick" delay="0">
                    <p:tgtEl>
                      <p:spTgt spid="368"/>
                    </p:tgtEl>
                  </p:cond>
                </p:stCondLst>
                <p:endSync evt="end" delay="0">
                  <p:rtn val="all"/>
                </p:endSync>
                <p:childTnLst>
                  <p:par>
                    <p:cTn id="2796" fill="hold">
                      <p:stCondLst>
                        <p:cond delay="0"/>
                      </p:stCondLst>
                      <p:childTnLst>
                        <p:par>
                          <p:cTn id="2797" fill="hold">
                            <p:stCondLst>
                              <p:cond delay="0"/>
                            </p:stCondLst>
                            <p:childTnLst>
                              <p:par>
                                <p:cTn id="2798" presetID="1" presetClass="exit" presetSubtype="0" fill="hold" grpId="1" nodeType="withEffect">
                                  <p:stCondLst>
                                    <p:cond delay="0"/>
                                  </p:stCondLst>
                                  <p:childTnLst>
                                    <p:set>
                                      <p:cBhvr>
                                        <p:cTn id="2799" dur="1" fill="hold">
                                          <p:stCondLst>
                                            <p:cond delay="0"/>
                                          </p:stCondLst>
                                        </p:cTn>
                                        <p:tgtEl>
                                          <p:spTgt spid="368"/>
                                        </p:tgtEl>
                                        <p:attrNameLst>
                                          <p:attrName>style.visibility</p:attrName>
                                        </p:attrNameLst>
                                      </p:cBhvr>
                                      <p:to>
                                        <p:strVal val="hidden"/>
                                      </p:to>
                                    </p:set>
                                  </p:childTnLst>
                                </p:cTn>
                              </p:par>
                              <p:par>
                                <p:cTn id="2800" presetID="1" presetClass="exit" presetSubtype="0" fill="hold" grpId="1" nodeType="withEffect">
                                  <p:stCondLst>
                                    <p:cond delay="0"/>
                                  </p:stCondLst>
                                  <p:childTnLst>
                                    <p:set>
                                      <p:cBhvr>
                                        <p:cTn id="2801" dur="1" fill="hold">
                                          <p:stCondLst>
                                            <p:cond delay="0"/>
                                          </p:stCondLst>
                                        </p:cTn>
                                        <p:tgtEl>
                                          <p:spTgt spid="367"/>
                                        </p:tgtEl>
                                        <p:attrNameLst>
                                          <p:attrName>style.visibility</p:attrName>
                                        </p:attrNameLst>
                                      </p:cBhvr>
                                      <p:to>
                                        <p:strVal val="hidden"/>
                                      </p:to>
                                    </p:set>
                                  </p:childTnLst>
                                </p:cTn>
                              </p:par>
                              <p:par>
                                <p:cTn id="2802" presetID="1" presetClass="entr" presetSubtype="0" fill="hold" grpId="3" nodeType="withEffect">
                                  <p:stCondLst>
                                    <p:cond delay="0"/>
                                  </p:stCondLst>
                                  <p:childTnLst>
                                    <p:set>
                                      <p:cBhvr>
                                        <p:cTn id="2803" dur="1" fill="hold">
                                          <p:stCondLst>
                                            <p:cond delay="0"/>
                                          </p:stCondLst>
                                        </p:cTn>
                                        <p:tgtEl>
                                          <p:spTgt spid="366"/>
                                        </p:tgtEl>
                                        <p:attrNameLst>
                                          <p:attrName>style.visibility</p:attrName>
                                        </p:attrNameLst>
                                      </p:cBhvr>
                                      <p:to>
                                        <p:strVal val="visible"/>
                                      </p:to>
                                    </p:set>
                                  </p:childTnLst>
                                </p:cTn>
                              </p:par>
                              <p:par>
                                <p:cTn id="2804" presetID="1" presetClass="entr" presetSubtype="0" fill="hold" grpId="3" nodeType="withEffect">
                                  <p:stCondLst>
                                    <p:cond delay="0"/>
                                  </p:stCondLst>
                                  <p:childTnLst>
                                    <p:set>
                                      <p:cBhvr>
                                        <p:cTn id="2805"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8"/>
                  </p:tgtEl>
                </p:cond>
              </p:nextCondLst>
            </p:seq>
            <p:seq concurrent="1" nextAc="seek">
              <p:cTn id="2806" restart="whenNotActive" fill="hold" evtFilter="cancelBubble" nodeType="interactiveSeq">
                <p:stCondLst>
                  <p:cond evt="onClick" delay="0">
                    <p:tgtEl>
                      <p:spTgt spid="367"/>
                    </p:tgtEl>
                  </p:cond>
                </p:stCondLst>
                <p:endSync evt="end" delay="0">
                  <p:rtn val="all"/>
                </p:endSync>
                <p:childTnLst>
                  <p:par>
                    <p:cTn id="2807" fill="hold">
                      <p:stCondLst>
                        <p:cond delay="0"/>
                      </p:stCondLst>
                      <p:childTnLst>
                        <p:par>
                          <p:cTn id="2808" fill="hold">
                            <p:stCondLst>
                              <p:cond delay="0"/>
                            </p:stCondLst>
                            <p:childTnLst>
                              <p:par>
                                <p:cTn id="2809" presetID="1" presetClass="exit" presetSubtype="0" fill="hold" grpId="2" nodeType="withEffect">
                                  <p:stCondLst>
                                    <p:cond delay="0"/>
                                  </p:stCondLst>
                                  <p:childTnLst>
                                    <p:set>
                                      <p:cBhvr>
                                        <p:cTn id="2810" dur="1" fill="hold">
                                          <p:stCondLst>
                                            <p:cond delay="0"/>
                                          </p:stCondLst>
                                        </p:cTn>
                                        <p:tgtEl>
                                          <p:spTgt spid="367"/>
                                        </p:tgtEl>
                                        <p:attrNameLst>
                                          <p:attrName>style.visibility</p:attrName>
                                        </p:attrNameLst>
                                      </p:cBhvr>
                                      <p:to>
                                        <p:strVal val="hidden"/>
                                      </p:to>
                                    </p:set>
                                  </p:childTnLst>
                                </p:cTn>
                              </p:par>
                              <p:par>
                                <p:cTn id="2811" presetID="1" presetClass="exit" presetSubtype="0" fill="hold" grpId="2" nodeType="withEffect">
                                  <p:stCondLst>
                                    <p:cond delay="0"/>
                                  </p:stCondLst>
                                  <p:childTnLst>
                                    <p:set>
                                      <p:cBhvr>
                                        <p:cTn id="2812" dur="1" fill="hold">
                                          <p:stCondLst>
                                            <p:cond delay="0"/>
                                          </p:stCondLst>
                                        </p:cTn>
                                        <p:tgtEl>
                                          <p:spTgt spid="368"/>
                                        </p:tgtEl>
                                        <p:attrNameLst>
                                          <p:attrName>style.visibility</p:attrName>
                                        </p:attrNameLst>
                                      </p:cBhvr>
                                      <p:to>
                                        <p:strVal val="hidden"/>
                                      </p:to>
                                    </p:set>
                                  </p:childTnLst>
                                </p:cTn>
                              </p:par>
                              <p:par>
                                <p:cTn id="2813" presetID="1" presetClass="entr" presetSubtype="0" fill="hold" grpId="0" nodeType="withEffect">
                                  <p:stCondLst>
                                    <p:cond delay="0"/>
                                  </p:stCondLst>
                                  <p:childTnLst>
                                    <p:set>
                                      <p:cBhvr>
                                        <p:cTn id="2814" dur="1" fill="hold">
                                          <p:stCondLst>
                                            <p:cond delay="0"/>
                                          </p:stCondLst>
                                        </p:cTn>
                                        <p:tgtEl>
                                          <p:spTgt spid="370"/>
                                        </p:tgtEl>
                                        <p:attrNameLst>
                                          <p:attrName>style.visibility</p:attrName>
                                        </p:attrNameLst>
                                      </p:cBhvr>
                                      <p:to>
                                        <p:strVal val="visible"/>
                                      </p:to>
                                    </p:set>
                                  </p:childTnLst>
                                </p:cTn>
                              </p:par>
                              <p:par>
                                <p:cTn id="2815" presetID="1" presetClass="entr" presetSubtype="0" fill="hold" grpId="0" nodeType="withEffect">
                                  <p:stCondLst>
                                    <p:cond delay="0"/>
                                  </p:stCondLst>
                                  <p:childTnLst>
                                    <p:set>
                                      <p:cBhvr>
                                        <p:cTn id="2816"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67"/>
                  </p:tgtEl>
                </p:cond>
              </p:nextCondLst>
            </p:seq>
            <p:seq concurrent="1" nextAc="seek">
              <p:cTn id="2817" restart="whenNotActive" fill="hold" evtFilter="cancelBubble" nodeType="interactiveSeq">
                <p:stCondLst>
                  <p:cond evt="onClick" delay="0">
                    <p:tgtEl>
                      <p:spTgt spid="370"/>
                    </p:tgtEl>
                  </p:cond>
                </p:stCondLst>
                <p:endSync evt="end" delay="0">
                  <p:rtn val="all"/>
                </p:endSync>
                <p:childTnLst>
                  <p:par>
                    <p:cTn id="2818" fill="hold">
                      <p:stCondLst>
                        <p:cond delay="0"/>
                      </p:stCondLst>
                      <p:childTnLst>
                        <p:par>
                          <p:cTn id="2819" fill="hold">
                            <p:stCondLst>
                              <p:cond delay="0"/>
                            </p:stCondLst>
                            <p:childTnLst>
                              <p:par>
                                <p:cTn id="2820" presetID="1" presetClass="exit" presetSubtype="0" fill="hold" grpId="1" nodeType="withEffect">
                                  <p:stCondLst>
                                    <p:cond delay="0"/>
                                  </p:stCondLst>
                                  <p:childTnLst>
                                    <p:set>
                                      <p:cBhvr>
                                        <p:cTn id="2821" dur="1" fill="hold">
                                          <p:stCondLst>
                                            <p:cond delay="0"/>
                                          </p:stCondLst>
                                        </p:cTn>
                                        <p:tgtEl>
                                          <p:spTgt spid="370"/>
                                        </p:tgtEl>
                                        <p:attrNameLst>
                                          <p:attrName>style.visibility</p:attrName>
                                        </p:attrNameLst>
                                      </p:cBhvr>
                                      <p:to>
                                        <p:strVal val="hidden"/>
                                      </p:to>
                                    </p:set>
                                  </p:childTnLst>
                                </p:cTn>
                              </p:par>
                              <p:par>
                                <p:cTn id="2822" presetID="1" presetClass="exit" presetSubtype="0" fill="hold" grpId="1" nodeType="withEffect">
                                  <p:stCondLst>
                                    <p:cond delay="0"/>
                                  </p:stCondLst>
                                  <p:childTnLst>
                                    <p:set>
                                      <p:cBhvr>
                                        <p:cTn id="2823" dur="1" fill="hold">
                                          <p:stCondLst>
                                            <p:cond delay="0"/>
                                          </p:stCondLst>
                                        </p:cTn>
                                        <p:tgtEl>
                                          <p:spTgt spid="369"/>
                                        </p:tgtEl>
                                        <p:attrNameLst>
                                          <p:attrName>style.visibility</p:attrName>
                                        </p:attrNameLst>
                                      </p:cBhvr>
                                      <p:to>
                                        <p:strVal val="hidden"/>
                                      </p:to>
                                    </p:set>
                                  </p:childTnLst>
                                </p:cTn>
                              </p:par>
                              <p:par>
                                <p:cTn id="2824" presetID="1" presetClass="entr" presetSubtype="0" fill="hold" grpId="0" nodeType="withEffect">
                                  <p:stCondLst>
                                    <p:cond delay="0"/>
                                  </p:stCondLst>
                                  <p:childTnLst>
                                    <p:set>
                                      <p:cBhvr>
                                        <p:cTn id="2825" dur="1" fill="hold">
                                          <p:stCondLst>
                                            <p:cond delay="0"/>
                                          </p:stCondLst>
                                        </p:cTn>
                                        <p:tgtEl>
                                          <p:spTgt spid="368"/>
                                        </p:tgtEl>
                                        <p:attrNameLst>
                                          <p:attrName>style.visibility</p:attrName>
                                        </p:attrNameLst>
                                      </p:cBhvr>
                                      <p:to>
                                        <p:strVal val="visible"/>
                                      </p:to>
                                    </p:set>
                                  </p:childTnLst>
                                </p:cTn>
                              </p:par>
                              <p:par>
                                <p:cTn id="2826" presetID="1" presetClass="entr" presetSubtype="0" fill="hold" grpId="0" nodeType="withEffect">
                                  <p:stCondLst>
                                    <p:cond delay="0"/>
                                  </p:stCondLst>
                                  <p:childTnLst>
                                    <p:set>
                                      <p:cBhvr>
                                        <p:cTn id="2827"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70"/>
                  </p:tgtEl>
                </p:cond>
              </p:nextCondLst>
            </p:seq>
            <p:seq concurrent="1" nextAc="seek">
              <p:cTn id="2828" restart="whenNotActive" fill="hold" evtFilter="cancelBubble" nodeType="interactiveSeq">
                <p:stCondLst>
                  <p:cond evt="onClick" delay="0">
                    <p:tgtEl>
                      <p:spTgt spid="369"/>
                    </p:tgtEl>
                  </p:cond>
                </p:stCondLst>
                <p:endSync evt="end" delay="0">
                  <p:rtn val="all"/>
                </p:endSync>
                <p:childTnLst>
                  <p:par>
                    <p:cTn id="2829" fill="hold">
                      <p:stCondLst>
                        <p:cond delay="0"/>
                      </p:stCondLst>
                      <p:childTnLst>
                        <p:par>
                          <p:cTn id="2830" fill="hold">
                            <p:stCondLst>
                              <p:cond delay="0"/>
                            </p:stCondLst>
                            <p:childTnLst>
                              <p:par>
                                <p:cTn id="2831" presetID="1" presetClass="exit" presetSubtype="0" fill="hold" grpId="2" nodeType="withEffect">
                                  <p:stCondLst>
                                    <p:cond delay="0"/>
                                  </p:stCondLst>
                                  <p:childTnLst>
                                    <p:set>
                                      <p:cBhvr>
                                        <p:cTn id="2832" dur="1" fill="hold">
                                          <p:stCondLst>
                                            <p:cond delay="0"/>
                                          </p:stCondLst>
                                        </p:cTn>
                                        <p:tgtEl>
                                          <p:spTgt spid="369"/>
                                        </p:tgtEl>
                                        <p:attrNameLst>
                                          <p:attrName>style.visibility</p:attrName>
                                        </p:attrNameLst>
                                      </p:cBhvr>
                                      <p:to>
                                        <p:strVal val="hidden"/>
                                      </p:to>
                                    </p:set>
                                  </p:childTnLst>
                                </p:cTn>
                              </p:par>
                              <p:par>
                                <p:cTn id="2833" presetID="1" presetClass="exit" presetSubtype="0" fill="hold" grpId="2" nodeType="withEffect">
                                  <p:stCondLst>
                                    <p:cond delay="0"/>
                                  </p:stCondLst>
                                  <p:childTnLst>
                                    <p:set>
                                      <p:cBhvr>
                                        <p:cTn id="2834" dur="1" fill="hold">
                                          <p:stCondLst>
                                            <p:cond delay="0"/>
                                          </p:stCondLst>
                                        </p:cTn>
                                        <p:tgtEl>
                                          <p:spTgt spid="370"/>
                                        </p:tgtEl>
                                        <p:attrNameLst>
                                          <p:attrName>style.visibility</p:attrName>
                                        </p:attrNameLst>
                                      </p:cBhvr>
                                      <p:to>
                                        <p:strVal val="hidden"/>
                                      </p:to>
                                    </p:set>
                                  </p:childTnLst>
                                </p:cTn>
                              </p:par>
                              <p:par>
                                <p:cTn id="2835" presetID="1" presetClass="entr" presetSubtype="0" fill="hold" grpId="3" nodeType="withEffect">
                                  <p:stCondLst>
                                    <p:cond delay="0"/>
                                  </p:stCondLst>
                                  <p:childTnLst>
                                    <p:set>
                                      <p:cBhvr>
                                        <p:cTn id="2836" dur="1" fill="hold">
                                          <p:stCondLst>
                                            <p:cond delay="0"/>
                                          </p:stCondLst>
                                        </p:cTn>
                                        <p:tgtEl>
                                          <p:spTgt spid="372"/>
                                        </p:tgtEl>
                                        <p:attrNameLst>
                                          <p:attrName>style.visibility</p:attrName>
                                        </p:attrNameLst>
                                      </p:cBhvr>
                                      <p:to>
                                        <p:strVal val="visible"/>
                                      </p:to>
                                    </p:set>
                                  </p:childTnLst>
                                </p:cTn>
                              </p:par>
                              <p:par>
                                <p:cTn id="2837" presetID="1" presetClass="entr" presetSubtype="0" fill="hold" grpId="3" nodeType="withEffect">
                                  <p:stCondLst>
                                    <p:cond delay="0"/>
                                  </p:stCondLst>
                                  <p:childTnLst>
                                    <p:set>
                                      <p:cBhvr>
                                        <p:cTn id="2838"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69"/>
                  </p:tgtEl>
                </p:cond>
              </p:nextCondLst>
            </p:seq>
            <p:seq concurrent="1" nextAc="seek">
              <p:cTn id="2839" restart="whenNotActive" fill="hold" evtFilter="cancelBubble" nodeType="interactiveSeq">
                <p:stCondLst>
                  <p:cond evt="onClick" delay="0">
                    <p:tgtEl>
                      <p:spTgt spid="372"/>
                    </p:tgtEl>
                  </p:cond>
                </p:stCondLst>
                <p:endSync evt="end" delay="0">
                  <p:rtn val="all"/>
                </p:endSync>
                <p:childTnLst>
                  <p:par>
                    <p:cTn id="2840" fill="hold">
                      <p:stCondLst>
                        <p:cond delay="0"/>
                      </p:stCondLst>
                      <p:childTnLst>
                        <p:par>
                          <p:cTn id="2841" fill="hold">
                            <p:stCondLst>
                              <p:cond delay="0"/>
                            </p:stCondLst>
                            <p:childTnLst>
                              <p:par>
                                <p:cTn id="2842" presetID="1" presetClass="exit" presetSubtype="0" fill="hold" grpId="1" nodeType="withEffect">
                                  <p:stCondLst>
                                    <p:cond delay="0"/>
                                  </p:stCondLst>
                                  <p:childTnLst>
                                    <p:set>
                                      <p:cBhvr>
                                        <p:cTn id="2843" dur="1" fill="hold">
                                          <p:stCondLst>
                                            <p:cond delay="0"/>
                                          </p:stCondLst>
                                        </p:cTn>
                                        <p:tgtEl>
                                          <p:spTgt spid="372"/>
                                        </p:tgtEl>
                                        <p:attrNameLst>
                                          <p:attrName>style.visibility</p:attrName>
                                        </p:attrNameLst>
                                      </p:cBhvr>
                                      <p:to>
                                        <p:strVal val="hidden"/>
                                      </p:to>
                                    </p:set>
                                  </p:childTnLst>
                                </p:cTn>
                              </p:par>
                              <p:par>
                                <p:cTn id="2844" presetID="1" presetClass="exit" presetSubtype="0" fill="hold" grpId="1" nodeType="withEffect">
                                  <p:stCondLst>
                                    <p:cond delay="0"/>
                                  </p:stCondLst>
                                  <p:childTnLst>
                                    <p:set>
                                      <p:cBhvr>
                                        <p:cTn id="2845" dur="1" fill="hold">
                                          <p:stCondLst>
                                            <p:cond delay="0"/>
                                          </p:stCondLst>
                                        </p:cTn>
                                        <p:tgtEl>
                                          <p:spTgt spid="371"/>
                                        </p:tgtEl>
                                        <p:attrNameLst>
                                          <p:attrName>style.visibility</p:attrName>
                                        </p:attrNameLst>
                                      </p:cBhvr>
                                      <p:to>
                                        <p:strVal val="hidden"/>
                                      </p:to>
                                    </p:set>
                                  </p:childTnLst>
                                </p:cTn>
                              </p:par>
                              <p:par>
                                <p:cTn id="2846" presetID="1" presetClass="entr" presetSubtype="0" fill="hold" grpId="3" nodeType="withEffect">
                                  <p:stCondLst>
                                    <p:cond delay="0"/>
                                  </p:stCondLst>
                                  <p:childTnLst>
                                    <p:set>
                                      <p:cBhvr>
                                        <p:cTn id="2847" dur="1" fill="hold">
                                          <p:stCondLst>
                                            <p:cond delay="0"/>
                                          </p:stCondLst>
                                        </p:cTn>
                                        <p:tgtEl>
                                          <p:spTgt spid="370"/>
                                        </p:tgtEl>
                                        <p:attrNameLst>
                                          <p:attrName>style.visibility</p:attrName>
                                        </p:attrNameLst>
                                      </p:cBhvr>
                                      <p:to>
                                        <p:strVal val="visible"/>
                                      </p:to>
                                    </p:set>
                                  </p:childTnLst>
                                </p:cTn>
                              </p:par>
                              <p:par>
                                <p:cTn id="2848" presetID="1" presetClass="entr" presetSubtype="0" fill="hold" grpId="3" nodeType="withEffect">
                                  <p:stCondLst>
                                    <p:cond delay="0"/>
                                  </p:stCondLst>
                                  <p:childTnLst>
                                    <p:set>
                                      <p:cBhvr>
                                        <p:cTn id="2849"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72"/>
                  </p:tgtEl>
                </p:cond>
              </p:nextCondLst>
            </p:seq>
            <p:seq concurrent="1" nextAc="seek">
              <p:cTn id="2850" restart="whenNotActive" fill="hold" evtFilter="cancelBubble" nodeType="interactiveSeq">
                <p:stCondLst>
                  <p:cond evt="onClick" delay="0">
                    <p:tgtEl>
                      <p:spTgt spid="371"/>
                    </p:tgtEl>
                  </p:cond>
                </p:stCondLst>
                <p:endSync evt="end" delay="0">
                  <p:rtn val="all"/>
                </p:endSync>
                <p:childTnLst>
                  <p:par>
                    <p:cTn id="2851" fill="hold">
                      <p:stCondLst>
                        <p:cond delay="0"/>
                      </p:stCondLst>
                      <p:childTnLst>
                        <p:par>
                          <p:cTn id="2852" fill="hold">
                            <p:stCondLst>
                              <p:cond delay="0"/>
                            </p:stCondLst>
                            <p:childTnLst>
                              <p:par>
                                <p:cTn id="2853" presetID="1" presetClass="exit" presetSubtype="0" fill="hold" grpId="2" nodeType="withEffect">
                                  <p:stCondLst>
                                    <p:cond delay="0"/>
                                  </p:stCondLst>
                                  <p:childTnLst>
                                    <p:set>
                                      <p:cBhvr>
                                        <p:cTn id="2854" dur="1" fill="hold">
                                          <p:stCondLst>
                                            <p:cond delay="0"/>
                                          </p:stCondLst>
                                        </p:cTn>
                                        <p:tgtEl>
                                          <p:spTgt spid="371"/>
                                        </p:tgtEl>
                                        <p:attrNameLst>
                                          <p:attrName>style.visibility</p:attrName>
                                        </p:attrNameLst>
                                      </p:cBhvr>
                                      <p:to>
                                        <p:strVal val="hidden"/>
                                      </p:to>
                                    </p:set>
                                  </p:childTnLst>
                                </p:cTn>
                              </p:par>
                              <p:par>
                                <p:cTn id="2855" presetID="1" presetClass="exit" presetSubtype="0" fill="hold" grpId="2" nodeType="withEffect">
                                  <p:stCondLst>
                                    <p:cond delay="0"/>
                                  </p:stCondLst>
                                  <p:childTnLst>
                                    <p:set>
                                      <p:cBhvr>
                                        <p:cTn id="2856" dur="1" fill="hold">
                                          <p:stCondLst>
                                            <p:cond delay="0"/>
                                          </p:stCondLst>
                                        </p:cTn>
                                        <p:tgtEl>
                                          <p:spTgt spid="372"/>
                                        </p:tgtEl>
                                        <p:attrNameLst>
                                          <p:attrName>style.visibility</p:attrName>
                                        </p:attrNameLst>
                                      </p:cBhvr>
                                      <p:to>
                                        <p:strVal val="hidden"/>
                                      </p:to>
                                    </p:set>
                                  </p:childTnLst>
                                </p:cTn>
                              </p:par>
                              <p:par>
                                <p:cTn id="2857" presetID="1" presetClass="entr" presetSubtype="0" fill="hold" grpId="0" nodeType="withEffect">
                                  <p:stCondLst>
                                    <p:cond delay="0"/>
                                  </p:stCondLst>
                                  <p:childTnLst>
                                    <p:set>
                                      <p:cBhvr>
                                        <p:cTn id="2858" dur="1" fill="hold">
                                          <p:stCondLst>
                                            <p:cond delay="0"/>
                                          </p:stCondLst>
                                        </p:cTn>
                                        <p:tgtEl>
                                          <p:spTgt spid="373"/>
                                        </p:tgtEl>
                                        <p:attrNameLst>
                                          <p:attrName>style.visibility</p:attrName>
                                        </p:attrNameLst>
                                      </p:cBhvr>
                                      <p:to>
                                        <p:strVal val="visible"/>
                                      </p:to>
                                    </p:set>
                                  </p:childTnLst>
                                </p:cTn>
                              </p:par>
                              <p:par>
                                <p:cTn id="2859" presetID="1" presetClass="entr" presetSubtype="0" fill="hold" grpId="0" nodeType="withEffect">
                                  <p:stCondLst>
                                    <p:cond delay="0"/>
                                  </p:stCondLst>
                                  <p:childTnLst>
                                    <p:set>
                                      <p:cBhvr>
                                        <p:cTn id="2860"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1"/>
                  </p:tgtEl>
                </p:cond>
              </p:nextCondLst>
            </p:seq>
            <p:seq concurrent="1" nextAc="seek">
              <p:cTn id="2861" restart="whenNotActive" fill="hold" evtFilter="cancelBubble" nodeType="interactiveSeq">
                <p:stCondLst>
                  <p:cond evt="onClick" delay="0">
                    <p:tgtEl>
                      <p:spTgt spid="374"/>
                    </p:tgtEl>
                  </p:cond>
                </p:stCondLst>
                <p:endSync evt="end" delay="0">
                  <p:rtn val="all"/>
                </p:endSync>
                <p:childTnLst>
                  <p:par>
                    <p:cTn id="2862" fill="hold">
                      <p:stCondLst>
                        <p:cond delay="0"/>
                      </p:stCondLst>
                      <p:childTnLst>
                        <p:par>
                          <p:cTn id="2863" fill="hold">
                            <p:stCondLst>
                              <p:cond delay="0"/>
                            </p:stCondLst>
                            <p:childTnLst>
                              <p:par>
                                <p:cTn id="2864" presetID="1" presetClass="exit" presetSubtype="0" fill="hold" grpId="1" nodeType="withEffect">
                                  <p:stCondLst>
                                    <p:cond delay="0"/>
                                  </p:stCondLst>
                                  <p:childTnLst>
                                    <p:set>
                                      <p:cBhvr>
                                        <p:cTn id="2865" dur="1" fill="hold">
                                          <p:stCondLst>
                                            <p:cond delay="0"/>
                                          </p:stCondLst>
                                        </p:cTn>
                                        <p:tgtEl>
                                          <p:spTgt spid="373"/>
                                        </p:tgtEl>
                                        <p:attrNameLst>
                                          <p:attrName>style.visibility</p:attrName>
                                        </p:attrNameLst>
                                      </p:cBhvr>
                                      <p:to>
                                        <p:strVal val="hidden"/>
                                      </p:to>
                                    </p:set>
                                  </p:childTnLst>
                                </p:cTn>
                              </p:par>
                              <p:par>
                                <p:cTn id="2866" presetID="1" presetClass="exit" presetSubtype="0" fill="hold" grpId="1" nodeType="withEffect">
                                  <p:stCondLst>
                                    <p:cond delay="0"/>
                                  </p:stCondLst>
                                  <p:childTnLst>
                                    <p:set>
                                      <p:cBhvr>
                                        <p:cTn id="2867" dur="1" fill="hold">
                                          <p:stCondLst>
                                            <p:cond delay="0"/>
                                          </p:stCondLst>
                                        </p:cTn>
                                        <p:tgtEl>
                                          <p:spTgt spid="374"/>
                                        </p:tgtEl>
                                        <p:attrNameLst>
                                          <p:attrName>style.visibility</p:attrName>
                                        </p:attrNameLst>
                                      </p:cBhvr>
                                      <p:to>
                                        <p:strVal val="hidden"/>
                                      </p:to>
                                    </p:set>
                                  </p:childTnLst>
                                </p:cTn>
                              </p:par>
                              <p:par>
                                <p:cTn id="2868" presetID="1" presetClass="entr" presetSubtype="0" fill="hold" grpId="0" nodeType="withEffect">
                                  <p:stCondLst>
                                    <p:cond delay="0"/>
                                  </p:stCondLst>
                                  <p:childTnLst>
                                    <p:set>
                                      <p:cBhvr>
                                        <p:cTn id="2869" dur="1" fill="hold">
                                          <p:stCondLst>
                                            <p:cond delay="0"/>
                                          </p:stCondLst>
                                        </p:cTn>
                                        <p:tgtEl>
                                          <p:spTgt spid="372"/>
                                        </p:tgtEl>
                                        <p:attrNameLst>
                                          <p:attrName>style.visibility</p:attrName>
                                        </p:attrNameLst>
                                      </p:cBhvr>
                                      <p:to>
                                        <p:strVal val="visible"/>
                                      </p:to>
                                    </p:set>
                                  </p:childTnLst>
                                </p:cTn>
                              </p:par>
                              <p:par>
                                <p:cTn id="2870" presetID="1" presetClass="entr" presetSubtype="0" fill="hold" grpId="0" nodeType="withEffect">
                                  <p:stCondLst>
                                    <p:cond delay="0"/>
                                  </p:stCondLst>
                                  <p:childTnLst>
                                    <p:set>
                                      <p:cBhvr>
                                        <p:cTn id="2871"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74"/>
                  </p:tgtEl>
                </p:cond>
              </p:nextCondLst>
            </p:seq>
            <p:seq concurrent="1" nextAc="seek">
              <p:cTn id="2872" restart="whenNotActive" fill="hold" evtFilter="cancelBubble" nodeType="interactiveSeq">
                <p:stCondLst>
                  <p:cond evt="onClick" delay="0">
                    <p:tgtEl>
                      <p:spTgt spid="373"/>
                    </p:tgtEl>
                  </p:cond>
                </p:stCondLst>
                <p:endSync evt="end" delay="0">
                  <p:rtn val="all"/>
                </p:endSync>
                <p:childTnLst>
                  <p:par>
                    <p:cTn id="2873" fill="hold">
                      <p:stCondLst>
                        <p:cond delay="0"/>
                      </p:stCondLst>
                      <p:childTnLst>
                        <p:par>
                          <p:cTn id="2874" fill="hold">
                            <p:stCondLst>
                              <p:cond delay="0"/>
                            </p:stCondLst>
                            <p:childTnLst>
                              <p:par>
                                <p:cTn id="2875" presetID="1" presetClass="exit" presetSubtype="0" fill="hold" grpId="2" nodeType="withEffect">
                                  <p:stCondLst>
                                    <p:cond delay="0"/>
                                  </p:stCondLst>
                                  <p:childTnLst>
                                    <p:set>
                                      <p:cBhvr>
                                        <p:cTn id="2876" dur="1" fill="hold">
                                          <p:stCondLst>
                                            <p:cond delay="0"/>
                                          </p:stCondLst>
                                        </p:cTn>
                                        <p:tgtEl>
                                          <p:spTgt spid="373"/>
                                        </p:tgtEl>
                                        <p:attrNameLst>
                                          <p:attrName>style.visibility</p:attrName>
                                        </p:attrNameLst>
                                      </p:cBhvr>
                                      <p:to>
                                        <p:strVal val="hidden"/>
                                      </p:to>
                                    </p:set>
                                  </p:childTnLst>
                                </p:cTn>
                              </p:par>
                              <p:par>
                                <p:cTn id="2877" presetID="1" presetClass="exit" presetSubtype="0" fill="hold" grpId="3" nodeType="withEffect">
                                  <p:stCondLst>
                                    <p:cond delay="0"/>
                                  </p:stCondLst>
                                  <p:childTnLst>
                                    <p:set>
                                      <p:cBhvr>
                                        <p:cTn id="2878" dur="1" fill="hold">
                                          <p:stCondLst>
                                            <p:cond delay="0"/>
                                          </p:stCondLst>
                                        </p:cTn>
                                        <p:tgtEl>
                                          <p:spTgt spid="374"/>
                                        </p:tgtEl>
                                        <p:attrNameLst>
                                          <p:attrName>style.visibility</p:attrName>
                                        </p:attrNameLst>
                                      </p:cBhvr>
                                      <p:to>
                                        <p:strVal val="hidden"/>
                                      </p:to>
                                    </p:set>
                                  </p:childTnLst>
                                </p:cTn>
                              </p:par>
                              <p:par>
                                <p:cTn id="2879" presetID="1" presetClass="entr" presetSubtype="0" fill="hold" grpId="0" nodeType="withEffect">
                                  <p:stCondLst>
                                    <p:cond delay="0"/>
                                  </p:stCondLst>
                                  <p:childTnLst>
                                    <p:set>
                                      <p:cBhvr>
                                        <p:cTn id="2880" dur="1" fill="hold">
                                          <p:stCondLst>
                                            <p:cond delay="0"/>
                                          </p:stCondLst>
                                        </p:cTn>
                                        <p:tgtEl>
                                          <p:spTgt spid="376"/>
                                        </p:tgtEl>
                                        <p:attrNameLst>
                                          <p:attrName>style.visibility</p:attrName>
                                        </p:attrNameLst>
                                      </p:cBhvr>
                                      <p:to>
                                        <p:strVal val="visible"/>
                                      </p:to>
                                    </p:set>
                                  </p:childTnLst>
                                </p:cTn>
                              </p:par>
                              <p:par>
                                <p:cTn id="2881" presetID="1" presetClass="entr" presetSubtype="0" fill="hold" grpId="0" nodeType="withEffect">
                                  <p:stCondLst>
                                    <p:cond delay="0"/>
                                  </p:stCondLst>
                                  <p:childTnLst>
                                    <p:set>
                                      <p:cBhvr>
                                        <p:cTn id="2882"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3"/>
                  </p:tgtEl>
                </p:cond>
              </p:nextCondLst>
            </p:seq>
            <p:seq concurrent="1" nextAc="seek">
              <p:cTn id="2883" restart="whenNotActive" fill="hold" evtFilter="cancelBubble" nodeType="interactiveSeq">
                <p:stCondLst>
                  <p:cond evt="onClick" delay="0">
                    <p:tgtEl>
                      <p:spTgt spid="376"/>
                    </p:tgtEl>
                  </p:cond>
                </p:stCondLst>
                <p:endSync evt="end" delay="0">
                  <p:rtn val="all"/>
                </p:endSync>
                <p:childTnLst>
                  <p:par>
                    <p:cTn id="2884" fill="hold">
                      <p:stCondLst>
                        <p:cond delay="0"/>
                      </p:stCondLst>
                      <p:childTnLst>
                        <p:par>
                          <p:cTn id="2885" fill="hold">
                            <p:stCondLst>
                              <p:cond delay="0"/>
                            </p:stCondLst>
                            <p:childTnLst>
                              <p:par>
                                <p:cTn id="2886" presetID="1" presetClass="exit" presetSubtype="0" fill="hold" grpId="1" nodeType="withEffect">
                                  <p:stCondLst>
                                    <p:cond delay="0"/>
                                  </p:stCondLst>
                                  <p:childTnLst>
                                    <p:set>
                                      <p:cBhvr>
                                        <p:cTn id="2887" dur="1" fill="hold">
                                          <p:stCondLst>
                                            <p:cond delay="0"/>
                                          </p:stCondLst>
                                        </p:cTn>
                                        <p:tgtEl>
                                          <p:spTgt spid="376"/>
                                        </p:tgtEl>
                                        <p:attrNameLst>
                                          <p:attrName>style.visibility</p:attrName>
                                        </p:attrNameLst>
                                      </p:cBhvr>
                                      <p:to>
                                        <p:strVal val="hidden"/>
                                      </p:to>
                                    </p:set>
                                  </p:childTnLst>
                                </p:cTn>
                              </p:par>
                              <p:par>
                                <p:cTn id="2888" presetID="1" presetClass="exit" presetSubtype="0" fill="hold" grpId="1" nodeType="withEffect">
                                  <p:stCondLst>
                                    <p:cond delay="0"/>
                                  </p:stCondLst>
                                  <p:childTnLst>
                                    <p:set>
                                      <p:cBhvr>
                                        <p:cTn id="2889" dur="1" fill="hold">
                                          <p:stCondLst>
                                            <p:cond delay="0"/>
                                          </p:stCondLst>
                                        </p:cTn>
                                        <p:tgtEl>
                                          <p:spTgt spid="375"/>
                                        </p:tgtEl>
                                        <p:attrNameLst>
                                          <p:attrName>style.visibility</p:attrName>
                                        </p:attrNameLst>
                                      </p:cBhvr>
                                      <p:to>
                                        <p:strVal val="hidden"/>
                                      </p:to>
                                    </p:set>
                                  </p:childTnLst>
                                </p:cTn>
                              </p:par>
                              <p:par>
                                <p:cTn id="2890" presetID="1" presetClass="entr" presetSubtype="0" fill="hold" grpId="3" nodeType="withEffect">
                                  <p:stCondLst>
                                    <p:cond delay="0"/>
                                  </p:stCondLst>
                                  <p:childTnLst>
                                    <p:set>
                                      <p:cBhvr>
                                        <p:cTn id="2891" dur="1" fill="hold">
                                          <p:stCondLst>
                                            <p:cond delay="0"/>
                                          </p:stCondLst>
                                        </p:cTn>
                                        <p:tgtEl>
                                          <p:spTgt spid="373"/>
                                        </p:tgtEl>
                                        <p:attrNameLst>
                                          <p:attrName>style.visibility</p:attrName>
                                        </p:attrNameLst>
                                      </p:cBhvr>
                                      <p:to>
                                        <p:strVal val="visible"/>
                                      </p:to>
                                    </p:set>
                                  </p:childTnLst>
                                </p:cTn>
                              </p:par>
                              <p:par>
                                <p:cTn id="2892" presetID="1" presetClass="entr" presetSubtype="0" fill="hold" grpId="2" nodeType="withEffect">
                                  <p:stCondLst>
                                    <p:cond delay="0"/>
                                  </p:stCondLst>
                                  <p:childTnLst>
                                    <p:set>
                                      <p:cBhvr>
                                        <p:cTn id="2893"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6"/>
                  </p:tgtEl>
                </p:cond>
              </p:nextCondLst>
            </p:seq>
            <p:seq concurrent="1" nextAc="seek">
              <p:cTn id="2894" restart="whenNotActive" fill="hold" evtFilter="cancelBubble" nodeType="interactiveSeq">
                <p:stCondLst>
                  <p:cond evt="onClick" delay="0">
                    <p:tgtEl>
                      <p:spTgt spid="375"/>
                    </p:tgtEl>
                  </p:cond>
                </p:stCondLst>
                <p:endSync evt="end" delay="0">
                  <p:rtn val="all"/>
                </p:endSync>
                <p:childTnLst>
                  <p:par>
                    <p:cTn id="2895" fill="hold">
                      <p:stCondLst>
                        <p:cond delay="0"/>
                      </p:stCondLst>
                      <p:childTnLst>
                        <p:par>
                          <p:cTn id="2896" fill="hold">
                            <p:stCondLst>
                              <p:cond delay="0"/>
                            </p:stCondLst>
                            <p:childTnLst>
                              <p:par>
                                <p:cTn id="2897" presetID="1" presetClass="exit" presetSubtype="0" fill="hold" grpId="2" nodeType="withEffect">
                                  <p:stCondLst>
                                    <p:cond delay="0"/>
                                  </p:stCondLst>
                                  <p:childTnLst>
                                    <p:set>
                                      <p:cBhvr>
                                        <p:cTn id="2898" dur="1" fill="hold">
                                          <p:stCondLst>
                                            <p:cond delay="0"/>
                                          </p:stCondLst>
                                        </p:cTn>
                                        <p:tgtEl>
                                          <p:spTgt spid="375"/>
                                        </p:tgtEl>
                                        <p:attrNameLst>
                                          <p:attrName>style.visibility</p:attrName>
                                        </p:attrNameLst>
                                      </p:cBhvr>
                                      <p:to>
                                        <p:strVal val="hidden"/>
                                      </p:to>
                                    </p:set>
                                  </p:childTnLst>
                                </p:cTn>
                              </p:par>
                              <p:par>
                                <p:cTn id="2899" presetID="1" presetClass="exit" presetSubtype="0" fill="hold" grpId="2" nodeType="withEffect">
                                  <p:stCondLst>
                                    <p:cond delay="0"/>
                                  </p:stCondLst>
                                  <p:childTnLst>
                                    <p:set>
                                      <p:cBhvr>
                                        <p:cTn id="2900" dur="1" fill="hold">
                                          <p:stCondLst>
                                            <p:cond delay="0"/>
                                          </p:stCondLst>
                                        </p:cTn>
                                        <p:tgtEl>
                                          <p:spTgt spid="376"/>
                                        </p:tgtEl>
                                        <p:attrNameLst>
                                          <p:attrName>style.visibility</p:attrName>
                                        </p:attrNameLst>
                                      </p:cBhvr>
                                      <p:to>
                                        <p:strVal val="hidden"/>
                                      </p:to>
                                    </p:set>
                                  </p:childTnLst>
                                </p:cTn>
                              </p:par>
                              <p:par>
                                <p:cTn id="2901" presetID="1" presetClass="entr" presetSubtype="0" fill="hold" grpId="3" nodeType="withEffect">
                                  <p:stCondLst>
                                    <p:cond delay="0"/>
                                  </p:stCondLst>
                                  <p:childTnLst>
                                    <p:set>
                                      <p:cBhvr>
                                        <p:cTn id="2902" dur="1" fill="hold">
                                          <p:stCondLst>
                                            <p:cond delay="0"/>
                                          </p:stCondLst>
                                        </p:cTn>
                                        <p:tgtEl>
                                          <p:spTgt spid="378"/>
                                        </p:tgtEl>
                                        <p:attrNameLst>
                                          <p:attrName>style.visibility</p:attrName>
                                        </p:attrNameLst>
                                      </p:cBhvr>
                                      <p:to>
                                        <p:strVal val="visible"/>
                                      </p:to>
                                    </p:set>
                                  </p:childTnLst>
                                </p:cTn>
                              </p:par>
                              <p:par>
                                <p:cTn id="2903" presetID="1" presetClass="entr" presetSubtype="0" fill="hold" grpId="3" nodeType="withEffect">
                                  <p:stCondLst>
                                    <p:cond delay="0"/>
                                  </p:stCondLst>
                                  <p:childTnLst>
                                    <p:set>
                                      <p:cBhvr>
                                        <p:cTn id="2904"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75"/>
                  </p:tgtEl>
                </p:cond>
              </p:nextCondLst>
            </p:seq>
            <p:seq concurrent="1" nextAc="seek">
              <p:cTn id="2905" restart="whenNotActive" fill="hold" evtFilter="cancelBubble" nodeType="interactiveSeq">
                <p:stCondLst>
                  <p:cond evt="onClick" delay="0">
                    <p:tgtEl>
                      <p:spTgt spid="378"/>
                    </p:tgtEl>
                  </p:cond>
                </p:stCondLst>
                <p:endSync evt="end" delay="0">
                  <p:rtn val="all"/>
                </p:endSync>
                <p:childTnLst>
                  <p:par>
                    <p:cTn id="2906" fill="hold">
                      <p:stCondLst>
                        <p:cond delay="0"/>
                      </p:stCondLst>
                      <p:childTnLst>
                        <p:par>
                          <p:cTn id="2907" fill="hold">
                            <p:stCondLst>
                              <p:cond delay="0"/>
                            </p:stCondLst>
                            <p:childTnLst>
                              <p:par>
                                <p:cTn id="2908" presetID="1" presetClass="exit" presetSubtype="0" fill="hold" grpId="1" nodeType="withEffect">
                                  <p:stCondLst>
                                    <p:cond delay="0"/>
                                  </p:stCondLst>
                                  <p:childTnLst>
                                    <p:set>
                                      <p:cBhvr>
                                        <p:cTn id="2909" dur="1" fill="hold">
                                          <p:stCondLst>
                                            <p:cond delay="0"/>
                                          </p:stCondLst>
                                        </p:cTn>
                                        <p:tgtEl>
                                          <p:spTgt spid="378"/>
                                        </p:tgtEl>
                                        <p:attrNameLst>
                                          <p:attrName>style.visibility</p:attrName>
                                        </p:attrNameLst>
                                      </p:cBhvr>
                                      <p:to>
                                        <p:strVal val="hidden"/>
                                      </p:to>
                                    </p:set>
                                  </p:childTnLst>
                                </p:cTn>
                              </p:par>
                              <p:par>
                                <p:cTn id="2910" presetID="1" presetClass="exit" presetSubtype="0" fill="hold" grpId="1" nodeType="withEffect">
                                  <p:stCondLst>
                                    <p:cond delay="0"/>
                                  </p:stCondLst>
                                  <p:childTnLst>
                                    <p:set>
                                      <p:cBhvr>
                                        <p:cTn id="2911" dur="1" fill="hold">
                                          <p:stCondLst>
                                            <p:cond delay="0"/>
                                          </p:stCondLst>
                                        </p:cTn>
                                        <p:tgtEl>
                                          <p:spTgt spid="377"/>
                                        </p:tgtEl>
                                        <p:attrNameLst>
                                          <p:attrName>style.visibility</p:attrName>
                                        </p:attrNameLst>
                                      </p:cBhvr>
                                      <p:to>
                                        <p:strVal val="hidden"/>
                                      </p:to>
                                    </p:set>
                                  </p:childTnLst>
                                </p:cTn>
                              </p:par>
                              <p:par>
                                <p:cTn id="2912" presetID="1" presetClass="entr" presetSubtype="0" fill="hold" grpId="3" nodeType="withEffect">
                                  <p:stCondLst>
                                    <p:cond delay="0"/>
                                  </p:stCondLst>
                                  <p:childTnLst>
                                    <p:set>
                                      <p:cBhvr>
                                        <p:cTn id="2913" dur="1" fill="hold">
                                          <p:stCondLst>
                                            <p:cond delay="0"/>
                                          </p:stCondLst>
                                        </p:cTn>
                                        <p:tgtEl>
                                          <p:spTgt spid="376"/>
                                        </p:tgtEl>
                                        <p:attrNameLst>
                                          <p:attrName>style.visibility</p:attrName>
                                        </p:attrNameLst>
                                      </p:cBhvr>
                                      <p:to>
                                        <p:strVal val="visible"/>
                                      </p:to>
                                    </p:set>
                                  </p:childTnLst>
                                </p:cTn>
                              </p:par>
                              <p:par>
                                <p:cTn id="2914" presetID="1" presetClass="entr" presetSubtype="0" fill="hold" grpId="3" nodeType="withEffect">
                                  <p:stCondLst>
                                    <p:cond delay="0"/>
                                  </p:stCondLst>
                                  <p:childTnLst>
                                    <p:set>
                                      <p:cBhvr>
                                        <p:cTn id="2915"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8"/>
                  </p:tgtEl>
                </p:cond>
              </p:nextCondLst>
            </p:seq>
            <p:seq concurrent="1" nextAc="seek">
              <p:cTn id="2916" restart="whenNotActive" fill="hold" evtFilter="cancelBubble" nodeType="interactiveSeq">
                <p:stCondLst>
                  <p:cond evt="onClick" delay="0">
                    <p:tgtEl>
                      <p:spTgt spid="377"/>
                    </p:tgtEl>
                  </p:cond>
                </p:stCondLst>
                <p:endSync evt="end" delay="0">
                  <p:rtn val="all"/>
                </p:endSync>
                <p:childTnLst>
                  <p:par>
                    <p:cTn id="2917" fill="hold">
                      <p:stCondLst>
                        <p:cond delay="0"/>
                      </p:stCondLst>
                      <p:childTnLst>
                        <p:par>
                          <p:cTn id="2918" fill="hold">
                            <p:stCondLst>
                              <p:cond delay="0"/>
                            </p:stCondLst>
                            <p:childTnLst>
                              <p:par>
                                <p:cTn id="2919" presetID="1" presetClass="exit" presetSubtype="0" fill="hold" grpId="2" nodeType="withEffect">
                                  <p:stCondLst>
                                    <p:cond delay="0"/>
                                  </p:stCondLst>
                                  <p:childTnLst>
                                    <p:set>
                                      <p:cBhvr>
                                        <p:cTn id="2920" dur="1" fill="hold">
                                          <p:stCondLst>
                                            <p:cond delay="0"/>
                                          </p:stCondLst>
                                        </p:cTn>
                                        <p:tgtEl>
                                          <p:spTgt spid="377"/>
                                        </p:tgtEl>
                                        <p:attrNameLst>
                                          <p:attrName>style.visibility</p:attrName>
                                        </p:attrNameLst>
                                      </p:cBhvr>
                                      <p:to>
                                        <p:strVal val="hidden"/>
                                      </p:to>
                                    </p:set>
                                  </p:childTnLst>
                                </p:cTn>
                              </p:par>
                              <p:par>
                                <p:cTn id="2921" presetID="1" presetClass="exit" presetSubtype="0" fill="hold" grpId="2" nodeType="withEffect">
                                  <p:stCondLst>
                                    <p:cond delay="0"/>
                                  </p:stCondLst>
                                  <p:childTnLst>
                                    <p:set>
                                      <p:cBhvr>
                                        <p:cTn id="2922" dur="1" fill="hold">
                                          <p:stCondLst>
                                            <p:cond delay="0"/>
                                          </p:stCondLst>
                                        </p:cTn>
                                        <p:tgtEl>
                                          <p:spTgt spid="378"/>
                                        </p:tgtEl>
                                        <p:attrNameLst>
                                          <p:attrName>style.visibility</p:attrName>
                                        </p:attrNameLst>
                                      </p:cBhvr>
                                      <p:to>
                                        <p:strVal val="hidden"/>
                                      </p:to>
                                    </p:set>
                                  </p:childTnLst>
                                </p:cTn>
                              </p:par>
                              <p:par>
                                <p:cTn id="2923" presetID="1" presetClass="entr" presetSubtype="0" fill="hold" grpId="3" nodeType="withEffect">
                                  <p:stCondLst>
                                    <p:cond delay="0"/>
                                  </p:stCondLst>
                                  <p:childTnLst>
                                    <p:set>
                                      <p:cBhvr>
                                        <p:cTn id="2924" dur="1" fill="hold">
                                          <p:stCondLst>
                                            <p:cond delay="0"/>
                                          </p:stCondLst>
                                        </p:cTn>
                                        <p:tgtEl>
                                          <p:spTgt spid="380"/>
                                        </p:tgtEl>
                                        <p:attrNameLst>
                                          <p:attrName>style.visibility</p:attrName>
                                        </p:attrNameLst>
                                      </p:cBhvr>
                                      <p:to>
                                        <p:strVal val="visible"/>
                                      </p:to>
                                    </p:set>
                                  </p:childTnLst>
                                </p:cTn>
                              </p:par>
                              <p:par>
                                <p:cTn id="2925" presetID="1" presetClass="entr" presetSubtype="0" fill="hold" grpId="3" nodeType="withEffect">
                                  <p:stCondLst>
                                    <p:cond delay="0"/>
                                  </p:stCondLst>
                                  <p:childTnLst>
                                    <p:set>
                                      <p:cBhvr>
                                        <p:cTn id="2926"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77"/>
                  </p:tgtEl>
                </p:cond>
              </p:nextCondLst>
            </p:seq>
            <p:seq concurrent="1" nextAc="seek">
              <p:cTn id="2927" restart="whenNotActive" fill="hold" evtFilter="cancelBubble" nodeType="interactiveSeq">
                <p:stCondLst>
                  <p:cond evt="onClick" delay="0">
                    <p:tgtEl>
                      <p:spTgt spid="380"/>
                    </p:tgtEl>
                  </p:cond>
                </p:stCondLst>
                <p:endSync evt="end" delay="0">
                  <p:rtn val="all"/>
                </p:endSync>
                <p:childTnLst>
                  <p:par>
                    <p:cTn id="2928" fill="hold">
                      <p:stCondLst>
                        <p:cond delay="0"/>
                      </p:stCondLst>
                      <p:childTnLst>
                        <p:par>
                          <p:cTn id="2929" fill="hold">
                            <p:stCondLst>
                              <p:cond delay="0"/>
                            </p:stCondLst>
                            <p:childTnLst>
                              <p:par>
                                <p:cTn id="2930" presetID="1" presetClass="exit" presetSubtype="0" fill="hold" grpId="1" nodeType="withEffect">
                                  <p:stCondLst>
                                    <p:cond delay="0"/>
                                  </p:stCondLst>
                                  <p:childTnLst>
                                    <p:set>
                                      <p:cBhvr>
                                        <p:cTn id="2931" dur="1" fill="hold">
                                          <p:stCondLst>
                                            <p:cond delay="0"/>
                                          </p:stCondLst>
                                        </p:cTn>
                                        <p:tgtEl>
                                          <p:spTgt spid="380"/>
                                        </p:tgtEl>
                                        <p:attrNameLst>
                                          <p:attrName>style.visibility</p:attrName>
                                        </p:attrNameLst>
                                      </p:cBhvr>
                                      <p:to>
                                        <p:strVal val="hidden"/>
                                      </p:to>
                                    </p:set>
                                  </p:childTnLst>
                                </p:cTn>
                              </p:par>
                              <p:par>
                                <p:cTn id="2932" presetID="1" presetClass="exit" presetSubtype="0" fill="hold" grpId="1" nodeType="withEffect">
                                  <p:stCondLst>
                                    <p:cond delay="0"/>
                                  </p:stCondLst>
                                  <p:childTnLst>
                                    <p:set>
                                      <p:cBhvr>
                                        <p:cTn id="2933" dur="1" fill="hold">
                                          <p:stCondLst>
                                            <p:cond delay="0"/>
                                          </p:stCondLst>
                                        </p:cTn>
                                        <p:tgtEl>
                                          <p:spTgt spid="379"/>
                                        </p:tgtEl>
                                        <p:attrNameLst>
                                          <p:attrName>style.visibility</p:attrName>
                                        </p:attrNameLst>
                                      </p:cBhvr>
                                      <p:to>
                                        <p:strVal val="hidden"/>
                                      </p:to>
                                    </p:set>
                                  </p:childTnLst>
                                </p:cTn>
                              </p:par>
                              <p:par>
                                <p:cTn id="2934" presetID="1" presetClass="entr" presetSubtype="0" fill="hold" grpId="0" nodeType="withEffect">
                                  <p:stCondLst>
                                    <p:cond delay="0"/>
                                  </p:stCondLst>
                                  <p:childTnLst>
                                    <p:set>
                                      <p:cBhvr>
                                        <p:cTn id="2935" dur="1" fill="hold">
                                          <p:stCondLst>
                                            <p:cond delay="0"/>
                                          </p:stCondLst>
                                        </p:cTn>
                                        <p:tgtEl>
                                          <p:spTgt spid="378"/>
                                        </p:tgtEl>
                                        <p:attrNameLst>
                                          <p:attrName>style.visibility</p:attrName>
                                        </p:attrNameLst>
                                      </p:cBhvr>
                                      <p:to>
                                        <p:strVal val="visible"/>
                                      </p:to>
                                    </p:set>
                                  </p:childTnLst>
                                </p:cTn>
                              </p:par>
                              <p:par>
                                <p:cTn id="2936" presetID="1" presetClass="entr" presetSubtype="0" fill="hold" grpId="0" nodeType="withEffect">
                                  <p:stCondLst>
                                    <p:cond delay="0"/>
                                  </p:stCondLst>
                                  <p:childTnLst>
                                    <p:set>
                                      <p:cBhvr>
                                        <p:cTn id="2937"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80"/>
                  </p:tgtEl>
                </p:cond>
              </p:nextCondLst>
            </p:seq>
            <p:seq concurrent="1" nextAc="seek">
              <p:cTn id="2938" restart="whenNotActive" fill="hold" evtFilter="cancelBubble" nodeType="interactiveSeq">
                <p:stCondLst>
                  <p:cond evt="onClick" delay="0">
                    <p:tgtEl>
                      <p:spTgt spid="379"/>
                    </p:tgtEl>
                  </p:cond>
                </p:stCondLst>
                <p:endSync evt="end" delay="0">
                  <p:rtn val="all"/>
                </p:endSync>
                <p:childTnLst>
                  <p:par>
                    <p:cTn id="2939" fill="hold">
                      <p:stCondLst>
                        <p:cond delay="0"/>
                      </p:stCondLst>
                      <p:childTnLst>
                        <p:par>
                          <p:cTn id="2940" fill="hold">
                            <p:stCondLst>
                              <p:cond delay="0"/>
                            </p:stCondLst>
                            <p:childTnLst>
                              <p:par>
                                <p:cTn id="2941" presetID="1" presetClass="exit" presetSubtype="0" fill="hold" grpId="2" nodeType="withEffect">
                                  <p:stCondLst>
                                    <p:cond delay="0"/>
                                  </p:stCondLst>
                                  <p:childTnLst>
                                    <p:set>
                                      <p:cBhvr>
                                        <p:cTn id="2942" dur="1" fill="hold">
                                          <p:stCondLst>
                                            <p:cond delay="0"/>
                                          </p:stCondLst>
                                        </p:cTn>
                                        <p:tgtEl>
                                          <p:spTgt spid="379"/>
                                        </p:tgtEl>
                                        <p:attrNameLst>
                                          <p:attrName>style.visibility</p:attrName>
                                        </p:attrNameLst>
                                      </p:cBhvr>
                                      <p:to>
                                        <p:strVal val="hidden"/>
                                      </p:to>
                                    </p:set>
                                  </p:childTnLst>
                                </p:cTn>
                              </p:par>
                              <p:par>
                                <p:cTn id="2943" presetID="1" presetClass="exit" presetSubtype="0" fill="hold" grpId="2" nodeType="withEffect">
                                  <p:stCondLst>
                                    <p:cond delay="0"/>
                                  </p:stCondLst>
                                  <p:childTnLst>
                                    <p:set>
                                      <p:cBhvr>
                                        <p:cTn id="2944" dur="1" fill="hold">
                                          <p:stCondLst>
                                            <p:cond delay="0"/>
                                          </p:stCondLst>
                                        </p:cTn>
                                        <p:tgtEl>
                                          <p:spTgt spid="380"/>
                                        </p:tgtEl>
                                        <p:attrNameLst>
                                          <p:attrName>style.visibility</p:attrName>
                                        </p:attrNameLst>
                                      </p:cBhvr>
                                      <p:to>
                                        <p:strVal val="hidden"/>
                                      </p:to>
                                    </p:set>
                                  </p:childTnLst>
                                </p:cTn>
                              </p:par>
                              <p:par>
                                <p:cTn id="2945" presetID="1" presetClass="entr" presetSubtype="0" fill="hold" grpId="0" nodeType="withEffect">
                                  <p:stCondLst>
                                    <p:cond delay="0"/>
                                  </p:stCondLst>
                                  <p:childTnLst>
                                    <p:set>
                                      <p:cBhvr>
                                        <p:cTn id="2946" dur="1" fill="hold">
                                          <p:stCondLst>
                                            <p:cond delay="0"/>
                                          </p:stCondLst>
                                        </p:cTn>
                                        <p:tgtEl>
                                          <p:spTgt spid="382"/>
                                        </p:tgtEl>
                                        <p:attrNameLst>
                                          <p:attrName>style.visibility</p:attrName>
                                        </p:attrNameLst>
                                      </p:cBhvr>
                                      <p:to>
                                        <p:strVal val="visible"/>
                                      </p:to>
                                    </p:set>
                                  </p:childTnLst>
                                </p:cTn>
                              </p:par>
                              <p:par>
                                <p:cTn id="2947" presetID="1" presetClass="entr" presetSubtype="0" fill="hold" grpId="0" nodeType="withEffect">
                                  <p:stCondLst>
                                    <p:cond delay="0"/>
                                  </p:stCondLst>
                                  <p:childTnLst>
                                    <p:set>
                                      <p:cBhvr>
                                        <p:cTn id="2948"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79"/>
                  </p:tgtEl>
                </p:cond>
              </p:nextCondLst>
            </p:seq>
            <p:seq concurrent="1" nextAc="seek">
              <p:cTn id="2949" restart="whenNotActive" fill="hold" evtFilter="cancelBubble" nodeType="interactiveSeq">
                <p:stCondLst>
                  <p:cond evt="onClick" delay="0">
                    <p:tgtEl>
                      <p:spTgt spid="382"/>
                    </p:tgtEl>
                  </p:cond>
                </p:stCondLst>
                <p:endSync evt="end" delay="0">
                  <p:rtn val="all"/>
                </p:endSync>
                <p:childTnLst>
                  <p:par>
                    <p:cTn id="2950" fill="hold">
                      <p:stCondLst>
                        <p:cond delay="0"/>
                      </p:stCondLst>
                      <p:childTnLst>
                        <p:par>
                          <p:cTn id="2951" fill="hold">
                            <p:stCondLst>
                              <p:cond delay="0"/>
                            </p:stCondLst>
                            <p:childTnLst>
                              <p:par>
                                <p:cTn id="2952" presetID="1" presetClass="exit" presetSubtype="0" fill="hold" grpId="1" nodeType="withEffect">
                                  <p:stCondLst>
                                    <p:cond delay="0"/>
                                  </p:stCondLst>
                                  <p:childTnLst>
                                    <p:set>
                                      <p:cBhvr>
                                        <p:cTn id="2953" dur="1" fill="hold">
                                          <p:stCondLst>
                                            <p:cond delay="0"/>
                                          </p:stCondLst>
                                        </p:cTn>
                                        <p:tgtEl>
                                          <p:spTgt spid="382"/>
                                        </p:tgtEl>
                                        <p:attrNameLst>
                                          <p:attrName>style.visibility</p:attrName>
                                        </p:attrNameLst>
                                      </p:cBhvr>
                                      <p:to>
                                        <p:strVal val="hidden"/>
                                      </p:to>
                                    </p:set>
                                  </p:childTnLst>
                                </p:cTn>
                              </p:par>
                              <p:par>
                                <p:cTn id="2954" presetID="1" presetClass="exit" presetSubtype="0" fill="hold" grpId="1" nodeType="withEffect">
                                  <p:stCondLst>
                                    <p:cond delay="0"/>
                                  </p:stCondLst>
                                  <p:childTnLst>
                                    <p:set>
                                      <p:cBhvr>
                                        <p:cTn id="2955" dur="1" fill="hold">
                                          <p:stCondLst>
                                            <p:cond delay="0"/>
                                          </p:stCondLst>
                                        </p:cTn>
                                        <p:tgtEl>
                                          <p:spTgt spid="381"/>
                                        </p:tgtEl>
                                        <p:attrNameLst>
                                          <p:attrName>style.visibility</p:attrName>
                                        </p:attrNameLst>
                                      </p:cBhvr>
                                      <p:to>
                                        <p:strVal val="hidden"/>
                                      </p:to>
                                    </p:set>
                                  </p:childTnLst>
                                </p:cTn>
                              </p:par>
                              <p:par>
                                <p:cTn id="2956" presetID="1" presetClass="entr" presetSubtype="0" fill="hold" grpId="0" nodeType="withEffect">
                                  <p:stCondLst>
                                    <p:cond delay="0"/>
                                  </p:stCondLst>
                                  <p:childTnLst>
                                    <p:set>
                                      <p:cBhvr>
                                        <p:cTn id="2957" dur="1" fill="hold">
                                          <p:stCondLst>
                                            <p:cond delay="0"/>
                                          </p:stCondLst>
                                        </p:cTn>
                                        <p:tgtEl>
                                          <p:spTgt spid="380"/>
                                        </p:tgtEl>
                                        <p:attrNameLst>
                                          <p:attrName>style.visibility</p:attrName>
                                        </p:attrNameLst>
                                      </p:cBhvr>
                                      <p:to>
                                        <p:strVal val="visible"/>
                                      </p:to>
                                    </p:set>
                                  </p:childTnLst>
                                </p:cTn>
                              </p:par>
                              <p:par>
                                <p:cTn id="2958" presetID="1" presetClass="entr" presetSubtype="0" fill="hold" grpId="0" nodeType="withEffect">
                                  <p:stCondLst>
                                    <p:cond delay="0"/>
                                  </p:stCondLst>
                                  <p:childTnLst>
                                    <p:set>
                                      <p:cBhvr>
                                        <p:cTn id="2959"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82"/>
                  </p:tgtEl>
                </p:cond>
              </p:nextCondLst>
            </p:seq>
            <p:seq concurrent="1" nextAc="seek">
              <p:cTn id="2960" restart="whenNotActive" fill="hold" evtFilter="cancelBubble" nodeType="interactiveSeq">
                <p:stCondLst>
                  <p:cond evt="onClick" delay="0">
                    <p:tgtEl>
                      <p:spTgt spid="381"/>
                    </p:tgtEl>
                  </p:cond>
                </p:stCondLst>
                <p:endSync evt="end" delay="0">
                  <p:rtn val="all"/>
                </p:endSync>
                <p:childTnLst>
                  <p:par>
                    <p:cTn id="2961" fill="hold">
                      <p:stCondLst>
                        <p:cond delay="0"/>
                      </p:stCondLst>
                      <p:childTnLst>
                        <p:par>
                          <p:cTn id="2962" fill="hold">
                            <p:stCondLst>
                              <p:cond delay="0"/>
                            </p:stCondLst>
                            <p:childTnLst>
                              <p:par>
                                <p:cTn id="2963" presetID="1" presetClass="exit" presetSubtype="0" fill="hold" grpId="2" nodeType="withEffect">
                                  <p:stCondLst>
                                    <p:cond delay="0"/>
                                  </p:stCondLst>
                                  <p:childTnLst>
                                    <p:set>
                                      <p:cBhvr>
                                        <p:cTn id="2964" dur="1" fill="hold">
                                          <p:stCondLst>
                                            <p:cond delay="0"/>
                                          </p:stCondLst>
                                        </p:cTn>
                                        <p:tgtEl>
                                          <p:spTgt spid="381"/>
                                        </p:tgtEl>
                                        <p:attrNameLst>
                                          <p:attrName>style.visibility</p:attrName>
                                        </p:attrNameLst>
                                      </p:cBhvr>
                                      <p:to>
                                        <p:strVal val="hidden"/>
                                      </p:to>
                                    </p:set>
                                  </p:childTnLst>
                                </p:cTn>
                              </p:par>
                              <p:par>
                                <p:cTn id="2965" presetID="1" presetClass="exit" presetSubtype="0" fill="hold" grpId="2" nodeType="withEffect">
                                  <p:stCondLst>
                                    <p:cond delay="0"/>
                                  </p:stCondLst>
                                  <p:childTnLst>
                                    <p:set>
                                      <p:cBhvr>
                                        <p:cTn id="2966" dur="1" fill="hold">
                                          <p:stCondLst>
                                            <p:cond delay="0"/>
                                          </p:stCondLst>
                                        </p:cTn>
                                        <p:tgtEl>
                                          <p:spTgt spid="382"/>
                                        </p:tgtEl>
                                        <p:attrNameLst>
                                          <p:attrName>style.visibility</p:attrName>
                                        </p:attrNameLst>
                                      </p:cBhvr>
                                      <p:to>
                                        <p:strVal val="hidden"/>
                                      </p:to>
                                    </p:set>
                                  </p:childTnLst>
                                </p:cTn>
                              </p:par>
                              <p:par>
                                <p:cTn id="2967" presetID="1" presetClass="entr" presetSubtype="0" fill="hold" grpId="3" nodeType="withEffect">
                                  <p:stCondLst>
                                    <p:cond delay="0"/>
                                  </p:stCondLst>
                                  <p:childTnLst>
                                    <p:set>
                                      <p:cBhvr>
                                        <p:cTn id="2968" dur="1" fill="hold">
                                          <p:stCondLst>
                                            <p:cond delay="0"/>
                                          </p:stCondLst>
                                        </p:cTn>
                                        <p:tgtEl>
                                          <p:spTgt spid="384"/>
                                        </p:tgtEl>
                                        <p:attrNameLst>
                                          <p:attrName>style.visibility</p:attrName>
                                        </p:attrNameLst>
                                      </p:cBhvr>
                                      <p:to>
                                        <p:strVal val="visible"/>
                                      </p:to>
                                    </p:set>
                                  </p:childTnLst>
                                </p:cTn>
                              </p:par>
                              <p:par>
                                <p:cTn id="2969" presetID="1" presetClass="entr" presetSubtype="0" fill="hold" grpId="3" nodeType="withEffect">
                                  <p:stCondLst>
                                    <p:cond delay="0"/>
                                  </p:stCondLst>
                                  <p:childTnLst>
                                    <p:set>
                                      <p:cBhvr>
                                        <p:cTn id="2970"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1"/>
                  </p:tgtEl>
                </p:cond>
              </p:nextCondLst>
            </p:seq>
            <p:seq concurrent="1" nextAc="seek">
              <p:cTn id="2971" restart="whenNotActive" fill="hold" evtFilter="cancelBubble" nodeType="interactiveSeq">
                <p:stCondLst>
                  <p:cond evt="onClick" delay="0">
                    <p:tgtEl>
                      <p:spTgt spid="384"/>
                    </p:tgtEl>
                  </p:cond>
                </p:stCondLst>
                <p:endSync evt="end" delay="0">
                  <p:rtn val="all"/>
                </p:endSync>
                <p:childTnLst>
                  <p:par>
                    <p:cTn id="2972" fill="hold">
                      <p:stCondLst>
                        <p:cond delay="0"/>
                      </p:stCondLst>
                      <p:childTnLst>
                        <p:par>
                          <p:cTn id="2973" fill="hold">
                            <p:stCondLst>
                              <p:cond delay="0"/>
                            </p:stCondLst>
                            <p:childTnLst>
                              <p:par>
                                <p:cTn id="2974" presetID="1" presetClass="exit" presetSubtype="0" fill="hold" grpId="1" nodeType="withEffect">
                                  <p:stCondLst>
                                    <p:cond delay="0"/>
                                  </p:stCondLst>
                                  <p:childTnLst>
                                    <p:set>
                                      <p:cBhvr>
                                        <p:cTn id="2975" dur="1" fill="hold">
                                          <p:stCondLst>
                                            <p:cond delay="0"/>
                                          </p:stCondLst>
                                        </p:cTn>
                                        <p:tgtEl>
                                          <p:spTgt spid="384"/>
                                        </p:tgtEl>
                                        <p:attrNameLst>
                                          <p:attrName>style.visibility</p:attrName>
                                        </p:attrNameLst>
                                      </p:cBhvr>
                                      <p:to>
                                        <p:strVal val="hidden"/>
                                      </p:to>
                                    </p:set>
                                  </p:childTnLst>
                                </p:cTn>
                              </p:par>
                              <p:par>
                                <p:cTn id="2976" presetID="1" presetClass="exit" presetSubtype="0" fill="hold" grpId="1" nodeType="withEffect">
                                  <p:stCondLst>
                                    <p:cond delay="0"/>
                                  </p:stCondLst>
                                  <p:childTnLst>
                                    <p:set>
                                      <p:cBhvr>
                                        <p:cTn id="2977" dur="1" fill="hold">
                                          <p:stCondLst>
                                            <p:cond delay="0"/>
                                          </p:stCondLst>
                                        </p:cTn>
                                        <p:tgtEl>
                                          <p:spTgt spid="383"/>
                                        </p:tgtEl>
                                        <p:attrNameLst>
                                          <p:attrName>style.visibility</p:attrName>
                                        </p:attrNameLst>
                                      </p:cBhvr>
                                      <p:to>
                                        <p:strVal val="hidden"/>
                                      </p:to>
                                    </p:set>
                                  </p:childTnLst>
                                </p:cTn>
                              </p:par>
                              <p:par>
                                <p:cTn id="2978" presetID="1" presetClass="entr" presetSubtype="0" fill="hold" grpId="3" nodeType="withEffect">
                                  <p:stCondLst>
                                    <p:cond delay="0"/>
                                  </p:stCondLst>
                                  <p:childTnLst>
                                    <p:set>
                                      <p:cBhvr>
                                        <p:cTn id="2979" dur="1" fill="hold">
                                          <p:stCondLst>
                                            <p:cond delay="0"/>
                                          </p:stCondLst>
                                        </p:cTn>
                                        <p:tgtEl>
                                          <p:spTgt spid="382"/>
                                        </p:tgtEl>
                                        <p:attrNameLst>
                                          <p:attrName>style.visibility</p:attrName>
                                        </p:attrNameLst>
                                      </p:cBhvr>
                                      <p:to>
                                        <p:strVal val="visible"/>
                                      </p:to>
                                    </p:set>
                                  </p:childTnLst>
                                </p:cTn>
                              </p:par>
                              <p:par>
                                <p:cTn id="2980" presetID="1" presetClass="entr" presetSubtype="0" fill="hold" grpId="3" nodeType="withEffect">
                                  <p:stCondLst>
                                    <p:cond delay="0"/>
                                  </p:stCondLst>
                                  <p:childTnLst>
                                    <p:set>
                                      <p:cBhvr>
                                        <p:cTn id="2981"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84"/>
                  </p:tgtEl>
                </p:cond>
              </p:nextCondLst>
            </p:seq>
            <p:seq concurrent="1" nextAc="seek">
              <p:cTn id="2982" restart="whenNotActive" fill="hold" evtFilter="cancelBubble" nodeType="interactiveSeq">
                <p:stCondLst>
                  <p:cond evt="onClick" delay="0">
                    <p:tgtEl>
                      <p:spTgt spid="383"/>
                    </p:tgtEl>
                  </p:cond>
                </p:stCondLst>
                <p:endSync evt="end" delay="0">
                  <p:rtn val="all"/>
                </p:endSync>
                <p:childTnLst>
                  <p:par>
                    <p:cTn id="2983" fill="hold">
                      <p:stCondLst>
                        <p:cond delay="0"/>
                      </p:stCondLst>
                      <p:childTnLst>
                        <p:par>
                          <p:cTn id="2984" fill="hold">
                            <p:stCondLst>
                              <p:cond delay="0"/>
                            </p:stCondLst>
                            <p:childTnLst>
                              <p:par>
                                <p:cTn id="2985" presetID="1" presetClass="exit" presetSubtype="0" fill="hold" grpId="2" nodeType="withEffect">
                                  <p:stCondLst>
                                    <p:cond delay="0"/>
                                  </p:stCondLst>
                                  <p:childTnLst>
                                    <p:set>
                                      <p:cBhvr>
                                        <p:cTn id="2986" dur="1" fill="hold">
                                          <p:stCondLst>
                                            <p:cond delay="0"/>
                                          </p:stCondLst>
                                        </p:cTn>
                                        <p:tgtEl>
                                          <p:spTgt spid="383"/>
                                        </p:tgtEl>
                                        <p:attrNameLst>
                                          <p:attrName>style.visibility</p:attrName>
                                        </p:attrNameLst>
                                      </p:cBhvr>
                                      <p:to>
                                        <p:strVal val="hidden"/>
                                      </p:to>
                                    </p:set>
                                  </p:childTnLst>
                                </p:cTn>
                              </p:par>
                              <p:par>
                                <p:cTn id="2987" presetID="1" presetClass="exit" presetSubtype="0" fill="hold" grpId="2" nodeType="withEffect">
                                  <p:stCondLst>
                                    <p:cond delay="0"/>
                                  </p:stCondLst>
                                  <p:childTnLst>
                                    <p:set>
                                      <p:cBhvr>
                                        <p:cTn id="2988" dur="1" fill="hold">
                                          <p:stCondLst>
                                            <p:cond delay="0"/>
                                          </p:stCondLst>
                                        </p:cTn>
                                        <p:tgtEl>
                                          <p:spTgt spid="384"/>
                                        </p:tgtEl>
                                        <p:attrNameLst>
                                          <p:attrName>style.visibility</p:attrName>
                                        </p:attrNameLst>
                                      </p:cBhvr>
                                      <p:to>
                                        <p:strVal val="hidden"/>
                                      </p:to>
                                    </p:set>
                                  </p:childTnLst>
                                </p:cTn>
                              </p:par>
                              <p:par>
                                <p:cTn id="2989" presetID="1" presetClass="entr" presetSubtype="0" fill="hold" grpId="0" nodeType="withEffect">
                                  <p:stCondLst>
                                    <p:cond delay="0"/>
                                  </p:stCondLst>
                                  <p:childTnLst>
                                    <p:set>
                                      <p:cBhvr>
                                        <p:cTn id="2990" dur="1" fill="hold">
                                          <p:stCondLst>
                                            <p:cond delay="0"/>
                                          </p:stCondLst>
                                        </p:cTn>
                                        <p:tgtEl>
                                          <p:spTgt spid="386"/>
                                        </p:tgtEl>
                                        <p:attrNameLst>
                                          <p:attrName>style.visibility</p:attrName>
                                        </p:attrNameLst>
                                      </p:cBhvr>
                                      <p:to>
                                        <p:strVal val="visible"/>
                                      </p:to>
                                    </p:set>
                                  </p:childTnLst>
                                </p:cTn>
                              </p:par>
                              <p:par>
                                <p:cTn id="2991" presetID="1" presetClass="entr" presetSubtype="0" fill="hold" grpId="0" nodeType="withEffect">
                                  <p:stCondLst>
                                    <p:cond delay="0"/>
                                  </p:stCondLst>
                                  <p:childTnLst>
                                    <p:set>
                                      <p:cBhvr>
                                        <p:cTn id="2992"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3"/>
                  </p:tgtEl>
                </p:cond>
              </p:nextCondLst>
            </p:seq>
            <p:seq concurrent="1" nextAc="seek">
              <p:cTn id="2993" restart="whenNotActive" fill="hold" evtFilter="cancelBubble" nodeType="interactiveSeq">
                <p:stCondLst>
                  <p:cond evt="onClick" delay="0">
                    <p:tgtEl>
                      <p:spTgt spid="386"/>
                    </p:tgtEl>
                  </p:cond>
                </p:stCondLst>
                <p:endSync evt="end" delay="0">
                  <p:rtn val="all"/>
                </p:endSync>
                <p:childTnLst>
                  <p:par>
                    <p:cTn id="2994" fill="hold">
                      <p:stCondLst>
                        <p:cond delay="0"/>
                      </p:stCondLst>
                      <p:childTnLst>
                        <p:par>
                          <p:cTn id="2995" fill="hold">
                            <p:stCondLst>
                              <p:cond delay="0"/>
                            </p:stCondLst>
                            <p:childTnLst>
                              <p:par>
                                <p:cTn id="2996" presetID="1" presetClass="exit" presetSubtype="0" fill="hold" grpId="1" nodeType="withEffect">
                                  <p:stCondLst>
                                    <p:cond delay="0"/>
                                  </p:stCondLst>
                                  <p:childTnLst>
                                    <p:set>
                                      <p:cBhvr>
                                        <p:cTn id="2997" dur="1" fill="hold">
                                          <p:stCondLst>
                                            <p:cond delay="0"/>
                                          </p:stCondLst>
                                        </p:cTn>
                                        <p:tgtEl>
                                          <p:spTgt spid="386"/>
                                        </p:tgtEl>
                                        <p:attrNameLst>
                                          <p:attrName>style.visibility</p:attrName>
                                        </p:attrNameLst>
                                      </p:cBhvr>
                                      <p:to>
                                        <p:strVal val="hidden"/>
                                      </p:to>
                                    </p:set>
                                  </p:childTnLst>
                                </p:cTn>
                              </p:par>
                              <p:par>
                                <p:cTn id="2998" presetID="1" presetClass="exit" presetSubtype="0" fill="hold" grpId="1" nodeType="withEffect">
                                  <p:stCondLst>
                                    <p:cond delay="0"/>
                                  </p:stCondLst>
                                  <p:childTnLst>
                                    <p:set>
                                      <p:cBhvr>
                                        <p:cTn id="2999" dur="1" fill="hold">
                                          <p:stCondLst>
                                            <p:cond delay="0"/>
                                          </p:stCondLst>
                                        </p:cTn>
                                        <p:tgtEl>
                                          <p:spTgt spid="385"/>
                                        </p:tgtEl>
                                        <p:attrNameLst>
                                          <p:attrName>style.visibility</p:attrName>
                                        </p:attrNameLst>
                                      </p:cBhvr>
                                      <p:to>
                                        <p:strVal val="hidden"/>
                                      </p:to>
                                    </p:set>
                                  </p:childTnLst>
                                </p:cTn>
                              </p:par>
                              <p:par>
                                <p:cTn id="3000" presetID="1" presetClass="entr" presetSubtype="0" fill="hold" grpId="0" nodeType="withEffect">
                                  <p:stCondLst>
                                    <p:cond delay="0"/>
                                  </p:stCondLst>
                                  <p:childTnLst>
                                    <p:set>
                                      <p:cBhvr>
                                        <p:cTn id="3001" dur="1" fill="hold">
                                          <p:stCondLst>
                                            <p:cond delay="0"/>
                                          </p:stCondLst>
                                        </p:cTn>
                                        <p:tgtEl>
                                          <p:spTgt spid="384"/>
                                        </p:tgtEl>
                                        <p:attrNameLst>
                                          <p:attrName>style.visibility</p:attrName>
                                        </p:attrNameLst>
                                      </p:cBhvr>
                                      <p:to>
                                        <p:strVal val="visible"/>
                                      </p:to>
                                    </p:set>
                                  </p:childTnLst>
                                </p:cTn>
                              </p:par>
                              <p:par>
                                <p:cTn id="3002" presetID="1" presetClass="entr" presetSubtype="0" fill="hold" grpId="0" nodeType="withEffect">
                                  <p:stCondLst>
                                    <p:cond delay="0"/>
                                  </p:stCondLst>
                                  <p:childTnLst>
                                    <p:set>
                                      <p:cBhvr>
                                        <p:cTn id="3003"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6"/>
                  </p:tgtEl>
                </p:cond>
              </p:nextCondLst>
            </p:seq>
            <p:seq concurrent="1" nextAc="seek">
              <p:cTn id="3004" restart="whenNotActive" fill="hold" evtFilter="cancelBubble" nodeType="interactiveSeq">
                <p:stCondLst>
                  <p:cond evt="onClick" delay="0">
                    <p:tgtEl>
                      <p:spTgt spid="385"/>
                    </p:tgtEl>
                  </p:cond>
                </p:stCondLst>
                <p:endSync evt="end" delay="0">
                  <p:rtn val="all"/>
                </p:endSync>
                <p:childTnLst>
                  <p:par>
                    <p:cTn id="3005" fill="hold">
                      <p:stCondLst>
                        <p:cond delay="0"/>
                      </p:stCondLst>
                      <p:childTnLst>
                        <p:par>
                          <p:cTn id="3006" fill="hold">
                            <p:stCondLst>
                              <p:cond delay="0"/>
                            </p:stCondLst>
                            <p:childTnLst>
                              <p:par>
                                <p:cTn id="3007" presetID="1" presetClass="exit" presetSubtype="0" fill="hold" grpId="2" nodeType="withEffect">
                                  <p:stCondLst>
                                    <p:cond delay="0"/>
                                  </p:stCondLst>
                                  <p:childTnLst>
                                    <p:set>
                                      <p:cBhvr>
                                        <p:cTn id="3008" dur="1" fill="hold">
                                          <p:stCondLst>
                                            <p:cond delay="0"/>
                                          </p:stCondLst>
                                        </p:cTn>
                                        <p:tgtEl>
                                          <p:spTgt spid="385"/>
                                        </p:tgtEl>
                                        <p:attrNameLst>
                                          <p:attrName>style.visibility</p:attrName>
                                        </p:attrNameLst>
                                      </p:cBhvr>
                                      <p:to>
                                        <p:strVal val="hidden"/>
                                      </p:to>
                                    </p:set>
                                  </p:childTnLst>
                                </p:cTn>
                              </p:par>
                              <p:par>
                                <p:cTn id="3009" presetID="1" presetClass="exit" presetSubtype="0" fill="hold" grpId="2" nodeType="withEffect">
                                  <p:stCondLst>
                                    <p:cond delay="0"/>
                                  </p:stCondLst>
                                  <p:childTnLst>
                                    <p:set>
                                      <p:cBhvr>
                                        <p:cTn id="3010" dur="1" fill="hold">
                                          <p:stCondLst>
                                            <p:cond delay="0"/>
                                          </p:stCondLst>
                                        </p:cTn>
                                        <p:tgtEl>
                                          <p:spTgt spid="386"/>
                                        </p:tgtEl>
                                        <p:attrNameLst>
                                          <p:attrName>style.visibility</p:attrName>
                                        </p:attrNameLst>
                                      </p:cBhvr>
                                      <p:to>
                                        <p:strVal val="hidden"/>
                                      </p:to>
                                    </p:set>
                                  </p:childTnLst>
                                </p:cTn>
                              </p:par>
                              <p:par>
                                <p:cTn id="3011" presetID="1" presetClass="entr" presetSubtype="0" fill="hold" grpId="3" nodeType="withEffect">
                                  <p:stCondLst>
                                    <p:cond delay="0"/>
                                  </p:stCondLst>
                                  <p:childTnLst>
                                    <p:set>
                                      <p:cBhvr>
                                        <p:cTn id="3012" dur="1" fill="hold">
                                          <p:stCondLst>
                                            <p:cond delay="0"/>
                                          </p:stCondLst>
                                        </p:cTn>
                                        <p:tgtEl>
                                          <p:spTgt spid="388"/>
                                        </p:tgtEl>
                                        <p:attrNameLst>
                                          <p:attrName>style.visibility</p:attrName>
                                        </p:attrNameLst>
                                      </p:cBhvr>
                                      <p:to>
                                        <p:strVal val="visible"/>
                                      </p:to>
                                    </p:set>
                                  </p:childTnLst>
                                </p:cTn>
                              </p:par>
                              <p:par>
                                <p:cTn id="3013" presetID="1" presetClass="entr" presetSubtype="0" fill="hold" grpId="3" nodeType="withEffect">
                                  <p:stCondLst>
                                    <p:cond delay="0"/>
                                  </p:stCondLst>
                                  <p:childTnLst>
                                    <p:set>
                                      <p:cBhvr>
                                        <p:cTn id="3014"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85"/>
                  </p:tgtEl>
                </p:cond>
              </p:nextCondLst>
            </p:seq>
            <p:seq concurrent="1" nextAc="seek">
              <p:cTn id="3015" restart="whenNotActive" fill="hold" evtFilter="cancelBubble" nodeType="interactiveSeq">
                <p:stCondLst>
                  <p:cond evt="onClick" delay="0">
                    <p:tgtEl>
                      <p:spTgt spid="388"/>
                    </p:tgtEl>
                  </p:cond>
                </p:stCondLst>
                <p:endSync evt="end" delay="0">
                  <p:rtn val="all"/>
                </p:endSync>
                <p:childTnLst>
                  <p:par>
                    <p:cTn id="3016" fill="hold">
                      <p:stCondLst>
                        <p:cond delay="0"/>
                      </p:stCondLst>
                      <p:childTnLst>
                        <p:par>
                          <p:cTn id="3017" fill="hold">
                            <p:stCondLst>
                              <p:cond delay="0"/>
                            </p:stCondLst>
                            <p:childTnLst>
                              <p:par>
                                <p:cTn id="3018" presetID="1" presetClass="exit" presetSubtype="0" fill="hold" grpId="1" nodeType="withEffect">
                                  <p:stCondLst>
                                    <p:cond delay="0"/>
                                  </p:stCondLst>
                                  <p:childTnLst>
                                    <p:set>
                                      <p:cBhvr>
                                        <p:cTn id="3019" dur="1" fill="hold">
                                          <p:stCondLst>
                                            <p:cond delay="0"/>
                                          </p:stCondLst>
                                        </p:cTn>
                                        <p:tgtEl>
                                          <p:spTgt spid="388"/>
                                        </p:tgtEl>
                                        <p:attrNameLst>
                                          <p:attrName>style.visibility</p:attrName>
                                        </p:attrNameLst>
                                      </p:cBhvr>
                                      <p:to>
                                        <p:strVal val="hidden"/>
                                      </p:to>
                                    </p:set>
                                  </p:childTnLst>
                                </p:cTn>
                              </p:par>
                              <p:par>
                                <p:cTn id="3020" presetID="1" presetClass="exit" presetSubtype="0" fill="hold" grpId="1" nodeType="withEffect">
                                  <p:stCondLst>
                                    <p:cond delay="0"/>
                                  </p:stCondLst>
                                  <p:childTnLst>
                                    <p:set>
                                      <p:cBhvr>
                                        <p:cTn id="3021" dur="1" fill="hold">
                                          <p:stCondLst>
                                            <p:cond delay="0"/>
                                          </p:stCondLst>
                                        </p:cTn>
                                        <p:tgtEl>
                                          <p:spTgt spid="387"/>
                                        </p:tgtEl>
                                        <p:attrNameLst>
                                          <p:attrName>style.visibility</p:attrName>
                                        </p:attrNameLst>
                                      </p:cBhvr>
                                      <p:to>
                                        <p:strVal val="hidden"/>
                                      </p:to>
                                    </p:set>
                                  </p:childTnLst>
                                </p:cTn>
                              </p:par>
                              <p:par>
                                <p:cTn id="3022" presetID="1" presetClass="entr" presetSubtype="0" fill="hold" grpId="3" nodeType="withEffect">
                                  <p:stCondLst>
                                    <p:cond delay="0"/>
                                  </p:stCondLst>
                                  <p:childTnLst>
                                    <p:set>
                                      <p:cBhvr>
                                        <p:cTn id="3023" dur="1" fill="hold">
                                          <p:stCondLst>
                                            <p:cond delay="0"/>
                                          </p:stCondLst>
                                        </p:cTn>
                                        <p:tgtEl>
                                          <p:spTgt spid="386"/>
                                        </p:tgtEl>
                                        <p:attrNameLst>
                                          <p:attrName>style.visibility</p:attrName>
                                        </p:attrNameLst>
                                      </p:cBhvr>
                                      <p:to>
                                        <p:strVal val="visible"/>
                                      </p:to>
                                    </p:set>
                                  </p:childTnLst>
                                </p:cTn>
                              </p:par>
                              <p:par>
                                <p:cTn id="3024" presetID="1" presetClass="entr" presetSubtype="0" fill="hold" grpId="3" nodeType="withEffect">
                                  <p:stCondLst>
                                    <p:cond delay="0"/>
                                  </p:stCondLst>
                                  <p:childTnLst>
                                    <p:set>
                                      <p:cBhvr>
                                        <p:cTn id="3025"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8"/>
                  </p:tgtEl>
                </p:cond>
              </p:nextCondLst>
            </p:seq>
            <p:seq concurrent="1" nextAc="seek">
              <p:cTn id="3026" restart="whenNotActive" fill="hold" evtFilter="cancelBubble" nodeType="interactiveSeq">
                <p:stCondLst>
                  <p:cond evt="onClick" delay="0">
                    <p:tgtEl>
                      <p:spTgt spid="387"/>
                    </p:tgtEl>
                  </p:cond>
                </p:stCondLst>
                <p:endSync evt="end" delay="0">
                  <p:rtn val="all"/>
                </p:endSync>
                <p:childTnLst>
                  <p:par>
                    <p:cTn id="3027" fill="hold">
                      <p:stCondLst>
                        <p:cond delay="0"/>
                      </p:stCondLst>
                      <p:childTnLst>
                        <p:par>
                          <p:cTn id="3028" fill="hold">
                            <p:stCondLst>
                              <p:cond delay="0"/>
                            </p:stCondLst>
                            <p:childTnLst>
                              <p:par>
                                <p:cTn id="3029" presetID="1" presetClass="exit" presetSubtype="0" fill="hold" grpId="2" nodeType="withEffect">
                                  <p:stCondLst>
                                    <p:cond delay="0"/>
                                  </p:stCondLst>
                                  <p:childTnLst>
                                    <p:set>
                                      <p:cBhvr>
                                        <p:cTn id="3030" dur="1" fill="hold">
                                          <p:stCondLst>
                                            <p:cond delay="0"/>
                                          </p:stCondLst>
                                        </p:cTn>
                                        <p:tgtEl>
                                          <p:spTgt spid="387"/>
                                        </p:tgtEl>
                                        <p:attrNameLst>
                                          <p:attrName>style.visibility</p:attrName>
                                        </p:attrNameLst>
                                      </p:cBhvr>
                                      <p:to>
                                        <p:strVal val="hidden"/>
                                      </p:to>
                                    </p:set>
                                  </p:childTnLst>
                                </p:cTn>
                              </p:par>
                              <p:par>
                                <p:cTn id="3031" presetID="1" presetClass="exit" presetSubtype="0" fill="hold" grpId="2" nodeType="withEffect">
                                  <p:stCondLst>
                                    <p:cond delay="0"/>
                                  </p:stCondLst>
                                  <p:childTnLst>
                                    <p:set>
                                      <p:cBhvr>
                                        <p:cTn id="3032" dur="1" fill="hold">
                                          <p:stCondLst>
                                            <p:cond delay="0"/>
                                          </p:stCondLst>
                                        </p:cTn>
                                        <p:tgtEl>
                                          <p:spTgt spid="388"/>
                                        </p:tgtEl>
                                        <p:attrNameLst>
                                          <p:attrName>style.visibility</p:attrName>
                                        </p:attrNameLst>
                                      </p:cBhvr>
                                      <p:to>
                                        <p:strVal val="hidden"/>
                                      </p:to>
                                    </p:set>
                                  </p:childTnLst>
                                </p:cTn>
                              </p:par>
                              <p:par>
                                <p:cTn id="3033" presetID="1" presetClass="entr" presetSubtype="0" fill="hold" grpId="0" nodeType="withEffect">
                                  <p:stCondLst>
                                    <p:cond delay="0"/>
                                  </p:stCondLst>
                                  <p:childTnLst>
                                    <p:set>
                                      <p:cBhvr>
                                        <p:cTn id="3034" dur="1" fill="hold">
                                          <p:stCondLst>
                                            <p:cond delay="0"/>
                                          </p:stCondLst>
                                        </p:cTn>
                                        <p:tgtEl>
                                          <p:spTgt spid="390"/>
                                        </p:tgtEl>
                                        <p:attrNameLst>
                                          <p:attrName>style.visibility</p:attrName>
                                        </p:attrNameLst>
                                      </p:cBhvr>
                                      <p:to>
                                        <p:strVal val="visible"/>
                                      </p:to>
                                    </p:set>
                                  </p:childTnLst>
                                </p:cTn>
                              </p:par>
                              <p:par>
                                <p:cTn id="3035" presetID="1" presetClass="entr" presetSubtype="0" fill="hold" grpId="0" nodeType="withEffect">
                                  <p:stCondLst>
                                    <p:cond delay="0"/>
                                  </p:stCondLst>
                                  <p:childTnLst>
                                    <p:set>
                                      <p:cBhvr>
                                        <p:cTn id="3036"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87"/>
                  </p:tgtEl>
                </p:cond>
              </p:nextCondLst>
            </p:seq>
            <p:seq concurrent="1" nextAc="seek">
              <p:cTn id="3037" restart="whenNotActive" fill="hold" evtFilter="cancelBubble" nodeType="interactiveSeq">
                <p:stCondLst>
                  <p:cond evt="onClick" delay="0">
                    <p:tgtEl>
                      <p:spTgt spid="390"/>
                    </p:tgtEl>
                  </p:cond>
                </p:stCondLst>
                <p:endSync evt="end" delay="0">
                  <p:rtn val="all"/>
                </p:endSync>
                <p:childTnLst>
                  <p:par>
                    <p:cTn id="3038" fill="hold">
                      <p:stCondLst>
                        <p:cond delay="0"/>
                      </p:stCondLst>
                      <p:childTnLst>
                        <p:par>
                          <p:cTn id="3039" fill="hold">
                            <p:stCondLst>
                              <p:cond delay="0"/>
                            </p:stCondLst>
                            <p:childTnLst>
                              <p:par>
                                <p:cTn id="3040" presetID="1" presetClass="exit" presetSubtype="0" fill="hold" grpId="1" nodeType="withEffect">
                                  <p:stCondLst>
                                    <p:cond delay="0"/>
                                  </p:stCondLst>
                                  <p:childTnLst>
                                    <p:set>
                                      <p:cBhvr>
                                        <p:cTn id="3041" dur="1" fill="hold">
                                          <p:stCondLst>
                                            <p:cond delay="0"/>
                                          </p:stCondLst>
                                        </p:cTn>
                                        <p:tgtEl>
                                          <p:spTgt spid="390"/>
                                        </p:tgtEl>
                                        <p:attrNameLst>
                                          <p:attrName>style.visibility</p:attrName>
                                        </p:attrNameLst>
                                      </p:cBhvr>
                                      <p:to>
                                        <p:strVal val="hidden"/>
                                      </p:to>
                                    </p:set>
                                  </p:childTnLst>
                                </p:cTn>
                              </p:par>
                              <p:par>
                                <p:cTn id="3042" presetID="1" presetClass="exit" presetSubtype="0" fill="hold" grpId="1" nodeType="withEffect">
                                  <p:stCondLst>
                                    <p:cond delay="0"/>
                                  </p:stCondLst>
                                  <p:childTnLst>
                                    <p:set>
                                      <p:cBhvr>
                                        <p:cTn id="3043" dur="1" fill="hold">
                                          <p:stCondLst>
                                            <p:cond delay="0"/>
                                          </p:stCondLst>
                                        </p:cTn>
                                        <p:tgtEl>
                                          <p:spTgt spid="389"/>
                                        </p:tgtEl>
                                        <p:attrNameLst>
                                          <p:attrName>style.visibility</p:attrName>
                                        </p:attrNameLst>
                                      </p:cBhvr>
                                      <p:to>
                                        <p:strVal val="hidden"/>
                                      </p:to>
                                    </p:set>
                                  </p:childTnLst>
                                </p:cTn>
                              </p:par>
                              <p:par>
                                <p:cTn id="3044" presetID="1" presetClass="entr" presetSubtype="0" fill="hold" grpId="0" nodeType="withEffect">
                                  <p:stCondLst>
                                    <p:cond delay="0"/>
                                  </p:stCondLst>
                                  <p:childTnLst>
                                    <p:set>
                                      <p:cBhvr>
                                        <p:cTn id="3045" dur="1" fill="hold">
                                          <p:stCondLst>
                                            <p:cond delay="0"/>
                                          </p:stCondLst>
                                        </p:cTn>
                                        <p:tgtEl>
                                          <p:spTgt spid="388"/>
                                        </p:tgtEl>
                                        <p:attrNameLst>
                                          <p:attrName>style.visibility</p:attrName>
                                        </p:attrNameLst>
                                      </p:cBhvr>
                                      <p:to>
                                        <p:strVal val="visible"/>
                                      </p:to>
                                    </p:set>
                                  </p:childTnLst>
                                </p:cTn>
                              </p:par>
                              <p:par>
                                <p:cTn id="3046" presetID="1" presetClass="entr" presetSubtype="0" fill="hold" grpId="0" nodeType="withEffect">
                                  <p:stCondLst>
                                    <p:cond delay="0"/>
                                  </p:stCondLst>
                                  <p:childTnLst>
                                    <p:set>
                                      <p:cBhvr>
                                        <p:cTn id="3047"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90"/>
                  </p:tgtEl>
                </p:cond>
              </p:nextCondLst>
            </p:seq>
            <p:seq concurrent="1" nextAc="seek">
              <p:cTn id="3048" restart="whenNotActive" fill="hold" evtFilter="cancelBubble" nodeType="interactiveSeq">
                <p:stCondLst>
                  <p:cond evt="onClick" delay="0">
                    <p:tgtEl>
                      <p:spTgt spid="389"/>
                    </p:tgtEl>
                  </p:cond>
                </p:stCondLst>
                <p:endSync evt="end" delay="0">
                  <p:rtn val="all"/>
                </p:endSync>
                <p:childTnLst>
                  <p:par>
                    <p:cTn id="3049" fill="hold">
                      <p:stCondLst>
                        <p:cond delay="0"/>
                      </p:stCondLst>
                      <p:childTnLst>
                        <p:par>
                          <p:cTn id="3050" fill="hold">
                            <p:stCondLst>
                              <p:cond delay="0"/>
                            </p:stCondLst>
                            <p:childTnLst>
                              <p:par>
                                <p:cTn id="3051" presetID="1" presetClass="exit" presetSubtype="0" fill="hold" grpId="2" nodeType="withEffect">
                                  <p:stCondLst>
                                    <p:cond delay="0"/>
                                  </p:stCondLst>
                                  <p:childTnLst>
                                    <p:set>
                                      <p:cBhvr>
                                        <p:cTn id="3052" dur="1" fill="hold">
                                          <p:stCondLst>
                                            <p:cond delay="0"/>
                                          </p:stCondLst>
                                        </p:cTn>
                                        <p:tgtEl>
                                          <p:spTgt spid="389"/>
                                        </p:tgtEl>
                                        <p:attrNameLst>
                                          <p:attrName>style.visibility</p:attrName>
                                        </p:attrNameLst>
                                      </p:cBhvr>
                                      <p:to>
                                        <p:strVal val="hidden"/>
                                      </p:to>
                                    </p:set>
                                  </p:childTnLst>
                                </p:cTn>
                              </p:par>
                              <p:par>
                                <p:cTn id="3053" presetID="1" presetClass="exit" presetSubtype="0" fill="hold" grpId="2" nodeType="withEffect">
                                  <p:stCondLst>
                                    <p:cond delay="0"/>
                                  </p:stCondLst>
                                  <p:childTnLst>
                                    <p:set>
                                      <p:cBhvr>
                                        <p:cTn id="3054" dur="1" fill="hold">
                                          <p:stCondLst>
                                            <p:cond delay="0"/>
                                          </p:stCondLst>
                                        </p:cTn>
                                        <p:tgtEl>
                                          <p:spTgt spid="390"/>
                                        </p:tgtEl>
                                        <p:attrNameLst>
                                          <p:attrName>style.visibility</p:attrName>
                                        </p:attrNameLst>
                                      </p:cBhvr>
                                      <p:to>
                                        <p:strVal val="hidden"/>
                                      </p:to>
                                    </p:set>
                                  </p:childTnLst>
                                </p:cTn>
                              </p:par>
                              <p:par>
                                <p:cTn id="3055" presetID="1" presetClass="entr" presetSubtype="0" fill="hold" grpId="3" nodeType="withEffect">
                                  <p:stCondLst>
                                    <p:cond delay="0"/>
                                  </p:stCondLst>
                                  <p:childTnLst>
                                    <p:set>
                                      <p:cBhvr>
                                        <p:cTn id="3056" dur="1" fill="hold">
                                          <p:stCondLst>
                                            <p:cond delay="0"/>
                                          </p:stCondLst>
                                        </p:cTn>
                                        <p:tgtEl>
                                          <p:spTgt spid="392"/>
                                        </p:tgtEl>
                                        <p:attrNameLst>
                                          <p:attrName>style.visibility</p:attrName>
                                        </p:attrNameLst>
                                      </p:cBhvr>
                                      <p:to>
                                        <p:strVal val="visible"/>
                                      </p:to>
                                    </p:set>
                                  </p:childTnLst>
                                </p:cTn>
                              </p:par>
                              <p:par>
                                <p:cTn id="3057" presetID="1" presetClass="entr" presetSubtype="0" fill="hold" grpId="3" nodeType="withEffect">
                                  <p:stCondLst>
                                    <p:cond delay="0"/>
                                  </p:stCondLst>
                                  <p:childTnLst>
                                    <p:set>
                                      <p:cBhvr>
                                        <p:cTn id="3058"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89"/>
                  </p:tgtEl>
                </p:cond>
              </p:nextCondLst>
            </p:seq>
            <p:seq concurrent="1" nextAc="seek">
              <p:cTn id="3059" restart="whenNotActive" fill="hold" evtFilter="cancelBubble" nodeType="interactiveSeq">
                <p:stCondLst>
                  <p:cond evt="onClick" delay="0">
                    <p:tgtEl>
                      <p:spTgt spid="392"/>
                    </p:tgtEl>
                  </p:cond>
                </p:stCondLst>
                <p:endSync evt="end" delay="0">
                  <p:rtn val="all"/>
                </p:endSync>
                <p:childTnLst>
                  <p:par>
                    <p:cTn id="3060" fill="hold">
                      <p:stCondLst>
                        <p:cond delay="0"/>
                      </p:stCondLst>
                      <p:childTnLst>
                        <p:par>
                          <p:cTn id="3061" fill="hold">
                            <p:stCondLst>
                              <p:cond delay="0"/>
                            </p:stCondLst>
                            <p:childTnLst>
                              <p:par>
                                <p:cTn id="3062" presetID="1" presetClass="exit" presetSubtype="0" fill="hold" grpId="1" nodeType="withEffect">
                                  <p:stCondLst>
                                    <p:cond delay="0"/>
                                  </p:stCondLst>
                                  <p:childTnLst>
                                    <p:set>
                                      <p:cBhvr>
                                        <p:cTn id="3063" dur="1" fill="hold">
                                          <p:stCondLst>
                                            <p:cond delay="0"/>
                                          </p:stCondLst>
                                        </p:cTn>
                                        <p:tgtEl>
                                          <p:spTgt spid="392"/>
                                        </p:tgtEl>
                                        <p:attrNameLst>
                                          <p:attrName>style.visibility</p:attrName>
                                        </p:attrNameLst>
                                      </p:cBhvr>
                                      <p:to>
                                        <p:strVal val="hidden"/>
                                      </p:to>
                                    </p:set>
                                  </p:childTnLst>
                                </p:cTn>
                              </p:par>
                              <p:par>
                                <p:cTn id="3064" presetID="1" presetClass="exit" presetSubtype="0" fill="hold" grpId="1" nodeType="withEffect">
                                  <p:stCondLst>
                                    <p:cond delay="0"/>
                                  </p:stCondLst>
                                  <p:childTnLst>
                                    <p:set>
                                      <p:cBhvr>
                                        <p:cTn id="3065" dur="1" fill="hold">
                                          <p:stCondLst>
                                            <p:cond delay="0"/>
                                          </p:stCondLst>
                                        </p:cTn>
                                        <p:tgtEl>
                                          <p:spTgt spid="391"/>
                                        </p:tgtEl>
                                        <p:attrNameLst>
                                          <p:attrName>style.visibility</p:attrName>
                                        </p:attrNameLst>
                                      </p:cBhvr>
                                      <p:to>
                                        <p:strVal val="hidden"/>
                                      </p:to>
                                    </p:set>
                                  </p:childTnLst>
                                </p:cTn>
                              </p:par>
                              <p:par>
                                <p:cTn id="3066" presetID="1" presetClass="entr" presetSubtype="0" fill="hold" grpId="3" nodeType="withEffect">
                                  <p:stCondLst>
                                    <p:cond delay="0"/>
                                  </p:stCondLst>
                                  <p:childTnLst>
                                    <p:set>
                                      <p:cBhvr>
                                        <p:cTn id="3067" dur="1" fill="hold">
                                          <p:stCondLst>
                                            <p:cond delay="0"/>
                                          </p:stCondLst>
                                        </p:cTn>
                                        <p:tgtEl>
                                          <p:spTgt spid="390"/>
                                        </p:tgtEl>
                                        <p:attrNameLst>
                                          <p:attrName>style.visibility</p:attrName>
                                        </p:attrNameLst>
                                      </p:cBhvr>
                                      <p:to>
                                        <p:strVal val="visible"/>
                                      </p:to>
                                    </p:set>
                                  </p:childTnLst>
                                </p:cTn>
                              </p:par>
                              <p:par>
                                <p:cTn id="3068" presetID="1" presetClass="entr" presetSubtype="0" fill="hold" grpId="3" nodeType="withEffect">
                                  <p:stCondLst>
                                    <p:cond delay="0"/>
                                  </p:stCondLst>
                                  <p:childTnLst>
                                    <p:set>
                                      <p:cBhvr>
                                        <p:cTn id="3069"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92"/>
                  </p:tgtEl>
                </p:cond>
              </p:nextCondLst>
            </p:seq>
            <p:seq concurrent="1" nextAc="seek">
              <p:cTn id="3070" restart="whenNotActive" fill="hold" evtFilter="cancelBubble" nodeType="interactiveSeq">
                <p:stCondLst>
                  <p:cond evt="onClick" delay="0">
                    <p:tgtEl>
                      <p:spTgt spid="391"/>
                    </p:tgtEl>
                  </p:cond>
                </p:stCondLst>
                <p:endSync evt="end" delay="0">
                  <p:rtn val="all"/>
                </p:endSync>
                <p:childTnLst>
                  <p:par>
                    <p:cTn id="3071" fill="hold">
                      <p:stCondLst>
                        <p:cond delay="0"/>
                      </p:stCondLst>
                      <p:childTnLst>
                        <p:par>
                          <p:cTn id="3072" fill="hold">
                            <p:stCondLst>
                              <p:cond delay="0"/>
                            </p:stCondLst>
                            <p:childTnLst>
                              <p:par>
                                <p:cTn id="3073" presetID="1" presetClass="exit" presetSubtype="0" fill="hold" grpId="2" nodeType="withEffect">
                                  <p:stCondLst>
                                    <p:cond delay="0"/>
                                  </p:stCondLst>
                                  <p:childTnLst>
                                    <p:set>
                                      <p:cBhvr>
                                        <p:cTn id="3074" dur="1" fill="hold">
                                          <p:stCondLst>
                                            <p:cond delay="0"/>
                                          </p:stCondLst>
                                        </p:cTn>
                                        <p:tgtEl>
                                          <p:spTgt spid="391"/>
                                        </p:tgtEl>
                                        <p:attrNameLst>
                                          <p:attrName>style.visibility</p:attrName>
                                        </p:attrNameLst>
                                      </p:cBhvr>
                                      <p:to>
                                        <p:strVal val="hidden"/>
                                      </p:to>
                                    </p:set>
                                  </p:childTnLst>
                                </p:cTn>
                              </p:par>
                              <p:par>
                                <p:cTn id="3075" presetID="1" presetClass="exit" presetSubtype="0" fill="hold" grpId="2" nodeType="withEffect">
                                  <p:stCondLst>
                                    <p:cond delay="0"/>
                                  </p:stCondLst>
                                  <p:childTnLst>
                                    <p:set>
                                      <p:cBhvr>
                                        <p:cTn id="3076" dur="1" fill="hold">
                                          <p:stCondLst>
                                            <p:cond delay="0"/>
                                          </p:stCondLst>
                                        </p:cTn>
                                        <p:tgtEl>
                                          <p:spTgt spid="392"/>
                                        </p:tgtEl>
                                        <p:attrNameLst>
                                          <p:attrName>style.visibility</p:attrName>
                                        </p:attrNameLst>
                                      </p:cBhvr>
                                      <p:to>
                                        <p:strVal val="hidden"/>
                                      </p:to>
                                    </p:set>
                                  </p:childTnLst>
                                </p:cTn>
                              </p:par>
                              <p:par>
                                <p:cTn id="3077" presetID="1" presetClass="entr" presetSubtype="0" fill="hold" grpId="0" nodeType="withEffect">
                                  <p:stCondLst>
                                    <p:cond delay="0"/>
                                  </p:stCondLst>
                                  <p:childTnLst>
                                    <p:set>
                                      <p:cBhvr>
                                        <p:cTn id="3078" dur="1" fill="hold">
                                          <p:stCondLst>
                                            <p:cond delay="0"/>
                                          </p:stCondLst>
                                        </p:cTn>
                                        <p:tgtEl>
                                          <p:spTgt spid="393"/>
                                        </p:tgtEl>
                                        <p:attrNameLst>
                                          <p:attrName>style.visibility</p:attrName>
                                        </p:attrNameLst>
                                      </p:cBhvr>
                                      <p:to>
                                        <p:strVal val="visible"/>
                                      </p:to>
                                    </p:set>
                                  </p:childTnLst>
                                </p:cTn>
                              </p:par>
                              <p:par>
                                <p:cTn id="3079" presetID="1" presetClass="entr" presetSubtype="0" fill="hold" grpId="0" nodeType="withEffect">
                                  <p:stCondLst>
                                    <p:cond delay="0"/>
                                  </p:stCondLst>
                                  <p:childTnLst>
                                    <p:set>
                                      <p:cBhvr>
                                        <p:cTn id="3080"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1"/>
                  </p:tgtEl>
                </p:cond>
              </p:nextCondLst>
            </p:seq>
            <p:seq concurrent="1" nextAc="seek">
              <p:cTn id="3081" restart="whenNotActive" fill="hold" evtFilter="cancelBubble" nodeType="interactiveSeq">
                <p:stCondLst>
                  <p:cond evt="onClick" delay="0">
                    <p:tgtEl>
                      <p:spTgt spid="394"/>
                    </p:tgtEl>
                  </p:cond>
                </p:stCondLst>
                <p:endSync evt="end" delay="0">
                  <p:rtn val="all"/>
                </p:endSync>
                <p:childTnLst>
                  <p:par>
                    <p:cTn id="3082" fill="hold">
                      <p:stCondLst>
                        <p:cond delay="0"/>
                      </p:stCondLst>
                      <p:childTnLst>
                        <p:par>
                          <p:cTn id="3083" fill="hold">
                            <p:stCondLst>
                              <p:cond delay="0"/>
                            </p:stCondLst>
                            <p:childTnLst>
                              <p:par>
                                <p:cTn id="3084" presetID="1" presetClass="exit" presetSubtype="0" fill="hold" grpId="1" nodeType="withEffect">
                                  <p:stCondLst>
                                    <p:cond delay="0"/>
                                  </p:stCondLst>
                                  <p:childTnLst>
                                    <p:set>
                                      <p:cBhvr>
                                        <p:cTn id="3085" dur="1" fill="hold">
                                          <p:stCondLst>
                                            <p:cond delay="0"/>
                                          </p:stCondLst>
                                        </p:cTn>
                                        <p:tgtEl>
                                          <p:spTgt spid="393"/>
                                        </p:tgtEl>
                                        <p:attrNameLst>
                                          <p:attrName>style.visibility</p:attrName>
                                        </p:attrNameLst>
                                      </p:cBhvr>
                                      <p:to>
                                        <p:strVal val="hidden"/>
                                      </p:to>
                                    </p:set>
                                  </p:childTnLst>
                                </p:cTn>
                              </p:par>
                              <p:par>
                                <p:cTn id="3086" presetID="1" presetClass="exit" presetSubtype="0" fill="hold" grpId="1" nodeType="withEffect">
                                  <p:stCondLst>
                                    <p:cond delay="0"/>
                                  </p:stCondLst>
                                  <p:childTnLst>
                                    <p:set>
                                      <p:cBhvr>
                                        <p:cTn id="3087" dur="1" fill="hold">
                                          <p:stCondLst>
                                            <p:cond delay="0"/>
                                          </p:stCondLst>
                                        </p:cTn>
                                        <p:tgtEl>
                                          <p:spTgt spid="394"/>
                                        </p:tgtEl>
                                        <p:attrNameLst>
                                          <p:attrName>style.visibility</p:attrName>
                                        </p:attrNameLst>
                                      </p:cBhvr>
                                      <p:to>
                                        <p:strVal val="hidden"/>
                                      </p:to>
                                    </p:set>
                                  </p:childTnLst>
                                </p:cTn>
                              </p:par>
                              <p:par>
                                <p:cTn id="3088" presetID="1" presetClass="entr" presetSubtype="0" fill="hold" grpId="0" nodeType="withEffect">
                                  <p:stCondLst>
                                    <p:cond delay="0"/>
                                  </p:stCondLst>
                                  <p:childTnLst>
                                    <p:set>
                                      <p:cBhvr>
                                        <p:cTn id="3089" dur="1" fill="hold">
                                          <p:stCondLst>
                                            <p:cond delay="0"/>
                                          </p:stCondLst>
                                        </p:cTn>
                                        <p:tgtEl>
                                          <p:spTgt spid="392"/>
                                        </p:tgtEl>
                                        <p:attrNameLst>
                                          <p:attrName>style.visibility</p:attrName>
                                        </p:attrNameLst>
                                      </p:cBhvr>
                                      <p:to>
                                        <p:strVal val="visible"/>
                                      </p:to>
                                    </p:set>
                                  </p:childTnLst>
                                </p:cTn>
                              </p:par>
                              <p:par>
                                <p:cTn id="3090" presetID="1" presetClass="entr" presetSubtype="0" fill="hold" grpId="0" nodeType="withEffect">
                                  <p:stCondLst>
                                    <p:cond delay="0"/>
                                  </p:stCondLst>
                                  <p:childTnLst>
                                    <p:set>
                                      <p:cBhvr>
                                        <p:cTn id="3091"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94"/>
                  </p:tgtEl>
                </p:cond>
              </p:nextCondLst>
            </p:seq>
            <p:seq concurrent="1" nextAc="seek">
              <p:cTn id="3092" restart="whenNotActive" fill="hold" evtFilter="cancelBubble" nodeType="interactiveSeq">
                <p:stCondLst>
                  <p:cond evt="onClick" delay="0">
                    <p:tgtEl>
                      <p:spTgt spid="393"/>
                    </p:tgtEl>
                  </p:cond>
                </p:stCondLst>
                <p:endSync evt="end" delay="0">
                  <p:rtn val="all"/>
                </p:endSync>
                <p:childTnLst>
                  <p:par>
                    <p:cTn id="3093" fill="hold">
                      <p:stCondLst>
                        <p:cond delay="0"/>
                      </p:stCondLst>
                      <p:childTnLst>
                        <p:par>
                          <p:cTn id="3094" fill="hold">
                            <p:stCondLst>
                              <p:cond delay="0"/>
                            </p:stCondLst>
                            <p:childTnLst>
                              <p:par>
                                <p:cTn id="3095" presetID="1" presetClass="exit" presetSubtype="0" fill="hold" grpId="2" nodeType="withEffect">
                                  <p:stCondLst>
                                    <p:cond delay="0"/>
                                  </p:stCondLst>
                                  <p:childTnLst>
                                    <p:set>
                                      <p:cBhvr>
                                        <p:cTn id="3096" dur="1" fill="hold">
                                          <p:stCondLst>
                                            <p:cond delay="0"/>
                                          </p:stCondLst>
                                        </p:cTn>
                                        <p:tgtEl>
                                          <p:spTgt spid="393"/>
                                        </p:tgtEl>
                                        <p:attrNameLst>
                                          <p:attrName>style.visibility</p:attrName>
                                        </p:attrNameLst>
                                      </p:cBhvr>
                                      <p:to>
                                        <p:strVal val="hidden"/>
                                      </p:to>
                                    </p:set>
                                  </p:childTnLst>
                                </p:cTn>
                              </p:par>
                              <p:par>
                                <p:cTn id="3097" presetID="1" presetClass="exit" presetSubtype="0" fill="hold" grpId="3" nodeType="withEffect">
                                  <p:stCondLst>
                                    <p:cond delay="0"/>
                                  </p:stCondLst>
                                  <p:childTnLst>
                                    <p:set>
                                      <p:cBhvr>
                                        <p:cTn id="3098" dur="1" fill="hold">
                                          <p:stCondLst>
                                            <p:cond delay="0"/>
                                          </p:stCondLst>
                                        </p:cTn>
                                        <p:tgtEl>
                                          <p:spTgt spid="394"/>
                                        </p:tgtEl>
                                        <p:attrNameLst>
                                          <p:attrName>style.visibility</p:attrName>
                                        </p:attrNameLst>
                                      </p:cBhvr>
                                      <p:to>
                                        <p:strVal val="hidden"/>
                                      </p:to>
                                    </p:set>
                                  </p:childTnLst>
                                </p:cTn>
                              </p:par>
                              <p:par>
                                <p:cTn id="3099" presetID="1" presetClass="entr" presetSubtype="0" fill="hold" grpId="0" nodeType="withEffect">
                                  <p:stCondLst>
                                    <p:cond delay="0"/>
                                  </p:stCondLst>
                                  <p:childTnLst>
                                    <p:set>
                                      <p:cBhvr>
                                        <p:cTn id="3100" dur="1" fill="hold">
                                          <p:stCondLst>
                                            <p:cond delay="0"/>
                                          </p:stCondLst>
                                        </p:cTn>
                                        <p:tgtEl>
                                          <p:spTgt spid="396"/>
                                        </p:tgtEl>
                                        <p:attrNameLst>
                                          <p:attrName>style.visibility</p:attrName>
                                        </p:attrNameLst>
                                      </p:cBhvr>
                                      <p:to>
                                        <p:strVal val="visible"/>
                                      </p:to>
                                    </p:set>
                                  </p:childTnLst>
                                </p:cTn>
                              </p:par>
                              <p:par>
                                <p:cTn id="3101" presetID="1" presetClass="entr" presetSubtype="0" fill="hold" grpId="0" nodeType="withEffect">
                                  <p:stCondLst>
                                    <p:cond delay="0"/>
                                  </p:stCondLst>
                                  <p:childTnLst>
                                    <p:set>
                                      <p:cBhvr>
                                        <p:cTn id="3102"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3"/>
                  </p:tgtEl>
                </p:cond>
              </p:nextCondLst>
            </p:seq>
            <p:seq concurrent="1" nextAc="seek">
              <p:cTn id="3103" restart="whenNotActive" fill="hold" evtFilter="cancelBubble" nodeType="interactiveSeq">
                <p:stCondLst>
                  <p:cond evt="onClick" delay="0">
                    <p:tgtEl>
                      <p:spTgt spid="396"/>
                    </p:tgtEl>
                  </p:cond>
                </p:stCondLst>
                <p:endSync evt="end" delay="0">
                  <p:rtn val="all"/>
                </p:endSync>
                <p:childTnLst>
                  <p:par>
                    <p:cTn id="3104" fill="hold">
                      <p:stCondLst>
                        <p:cond delay="0"/>
                      </p:stCondLst>
                      <p:childTnLst>
                        <p:par>
                          <p:cTn id="3105" fill="hold">
                            <p:stCondLst>
                              <p:cond delay="0"/>
                            </p:stCondLst>
                            <p:childTnLst>
                              <p:par>
                                <p:cTn id="3106" presetID="1" presetClass="exit" presetSubtype="0" fill="hold" grpId="1" nodeType="withEffect">
                                  <p:stCondLst>
                                    <p:cond delay="0"/>
                                  </p:stCondLst>
                                  <p:childTnLst>
                                    <p:set>
                                      <p:cBhvr>
                                        <p:cTn id="3107" dur="1" fill="hold">
                                          <p:stCondLst>
                                            <p:cond delay="0"/>
                                          </p:stCondLst>
                                        </p:cTn>
                                        <p:tgtEl>
                                          <p:spTgt spid="396"/>
                                        </p:tgtEl>
                                        <p:attrNameLst>
                                          <p:attrName>style.visibility</p:attrName>
                                        </p:attrNameLst>
                                      </p:cBhvr>
                                      <p:to>
                                        <p:strVal val="hidden"/>
                                      </p:to>
                                    </p:set>
                                  </p:childTnLst>
                                </p:cTn>
                              </p:par>
                              <p:par>
                                <p:cTn id="3108" presetID="1" presetClass="exit" presetSubtype="0" fill="hold" grpId="1" nodeType="withEffect">
                                  <p:stCondLst>
                                    <p:cond delay="0"/>
                                  </p:stCondLst>
                                  <p:childTnLst>
                                    <p:set>
                                      <p:cBhvr>
                                        <p:cTn id="3109" dur="1" fill="hold">
                                          <p:stCondLst>
                                            <p:cond delay="0"/>
                                          </p:stCondLst>
                                        </p:cTn>
                                        <p:tgtEl>
                                          <p:spTgt spid="395"/>
                                        </p:tgtEl>
                                        <p:attrNameLst>
                                          <p:attrName>style.visibility</p:attrName>
                                        </p:attrNameLst>
                                      </p:cBhvr>
                                      <p:to>
                                        <p:strVal val="hidden"/>
                                      </p:to>
                                    </p:set>
                                  </p:childTnLst>
                                </p:cTn>
                              </p:par>
                              <p:par>
                                <p:cTn id="3110" presetID="1" presetClass="entr" presetSubtype="0" fill="hold" grpId="3" nodeType="withEffect">
                                  <p:stCondLst>
                                    <p:cond delay="0"/>
                                  </p:stCondLst>
                                  <p:childTnLst>
                                    <p:set>
                                      <p:cBhvr>
                                        <p:cTn id="3111" dur="1" fill="hold">
                                          <p:stCondLst>
                                            <p:cond delay="0"/>
                                          </p:stCondLst>
                                        </p:cTn>
                                        <p:tgtEl>
                                          <p:spTgt spid="393"/>
                                        </p:tgtEl>
                                        <p:attrNameLst>
                                          <p:attrName>style.visibility</p:attrName>
                                        </p:attrNameLst>
                                      </p:cBhvr>
                                      <p:to>
                                        <p:strVal val="visible"/>
                                      </p:to>
                                    </p:set>
                                  </p:childTnLst>
                                </p:cTn>
                              </p:par>
                              <p:par>
                                <p:cTn id="3112" presetID="1" presetClass="entr" presetSubtype="0" fill="hold" grpId="2" nodeType="withEffect">
                                  <p:stCondLst>
                                    <p:cond delay="0"/>
                                  </p:stCondLst>
                                  <p:childTnLst>
                                    <p:set>
                                      <p:cBhvr>
                                        <p:cTn id="3113"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6"/>
                  </p:tgtEl>
                </p:cond>
              </p:nextCondLst>
            </p:seq>
            <p:seq concurrent="1" nextAc="seek">
              <p:cTn id="3114" restart="whenNotActive" fill="hold" evtFilter="cancelBubble" nodeType="interactiveSeq">
                <p:stCondLst>
                  <p:cond evt="onClick" delay="0">
                    <p:tgtEl>
                      <p:spTgt spid="395"/>
                    </p:tgtEl>
                  </p:cond>
                </p:stCondLst>
                <p:endSync evt="end" delay="0">
                  <p:rtn val="all"/>
                </p:endSync>
                <p:childTnLst>
                  <p:par>
                    <p:cTn id="3115" fill="hold">
                      <p:stCondLst>
                        <p:cond delay="0"/>
                      </p:stCondLst>
                      <p:childTnLst>
                        <p:par>
                          <p:cTn id="3116" fill="hold">
                            <p:stCondLst>
                              <p:cond delay="0"/>
                            </p:stCondLst>
                            <p:childTnLst>
                              <p:par>
                                <p:cTn id="3117" presetID="1" presetClass="exit" presetSubtype="0" fill="hold" grpId="2" nodeType="withEffect">
                                  <p:stCondLst>
                                    <p:cond delay="0"/>
                                  </p:stCondLst>
                                  <p:childTnLst>
                                    <p:set>
                                      <p:cBhvr>
                                        <p:cTn id="3118" dur="1" fill="hold">
                                          <p:stCondLst>
                                            <p:cond delay="0"/>
                                          </p:stCondLst>
                                        </p:cTn>
                                        <p:tgtEl>
                                          <p:spTgt spid="395"/>
                                        </p:tgtEl>
                                        <p:attrNameLst>
                                          <p:attrName>style.visibility</p:attrName>
                                        </p:attrNameLst>
                                      </p:cBhvr>
                                      <p:to>
                                        <p:strVal val="hidden"/>
                                      </p:to>
                                    </p:set>
                                  </p:childTnLst>
                                </p:cTn>
                              </p:par>
                              <p:par>
                                <p:cTn id="3119" presetID="1" presetClass="exit" presetSubtype="0" fill="hold" grpId="2" nodeType="withEffect">
                                  <p:stCondLst>
                                    <p:cond delay="0"/>
                                  </p:stCondLst>
                                  <p:childTnLst>
                                    <p:set>
                                      <p:cBhvr>
                                        <p:cTn id="3120" dur="1" fill="hold">
                                          <p:stCondLst>
                                            <p:cond delay="0"/>
                                          </p:stCondLst>
                                        </p:cTn>
                                        <p:tgtEl>
                                          <p:spTgt spid="396"/>
                                        </p:tgtEl>
                                        <p:attrNameLst>
                                          <p:attrName>style.visibility</p:attrName>
                                        </p:attrNameLst>
                                      </p:cBhvr>
                                      <p:to>
                                        <p:strVal val="hidden"/>
                                      </p:to>
                                    </p:set>
                                  </p:childTnLst>
                                </p:cTn>
                              </p:par>
                              <p:par>
                                <p:cTn id="3121" presetID="1" presetClass="entr" presetSubtype="0" fill="hold" grpId="3" nodeType="withEffect">
                                  <p:stCondLst>
                                    <p:cond delay="0"/>
                                  </p:stCondLst>
                                  <p:childTnLst>
                                    <p:set>
                                      <p:cBhvr>
                                        <p:cTn id="3122" dur="1" fill="hold">
                                          <p:stCondLst>
                                            <p:cond delay="0"/>
                                          </p:stCondLst>
                                        </p:cTn>
                                        <p:tgtEl>
                                          <p:spTgt spid="398"/>
                                        </p:tgtEl>
                                        <p:attrNameLst>
                                          <p:attrName>style.visibility</p:attrName>
                                        </p:attrNameLst>
                                      </p:cBhvr>
                                      <p:to>
                                        <p:strVal val="visible"/>
                                      </p:to>
                                    </p:set>
                                  </p:childTnLst>
                                </p:cTn>
                              </p:par>
                              <p:par>
                                <p:cTn id="3123" presetID="1" presetClass="entr" presetSubtype="0" fill="hold" grpId="3" nodeType="withEffect">
                                  <p:stCondLst>
                                    <p:cond delay="0"/>
                                  </p:stCondLst>
                                  <p:childTnLst>
                                    <p:set>
                                      <p:cBhvr>
                                        <p:cTn id="3124"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395"/>
                  </p:tgtEl>
                </p:cond>
              </p:nextCondLst>
            </p:seq>
            <p:seq concurrent="1" nextAc="seek">
              <p:cTn id="3125" restart="whenNotActive" fill="hold" evtFilter="cancelBubble" nodeType="interactiveSeq">
                <p:stCondLst>
                  <p:cond evt="onClick" delay="0">
                    <p:tgtEl>
                      <p:spTgt spid="398"/>
                    </p:tgtEl>
                  </p:cond>
                </p:stCondLst>
                <p:endSync evt="end" delay="0">
                  <p:rtn val="all"/>
                </p:endSync>
                <p:childTnLst>
                  <p:par>
                    <p:cTn id="3126" fill="hold">
                      <p:stCondLst>
                        <p:cond delay="0"/>
                      </p:stCondLst>
                      <p:childTnLst>
                        <p:par>
                          <p:cTn id="3127" fill="hold">
                            <p:stCondLst>
                              <p:cond delay="0"/>
                            </p:stCondLst>
                            <p:childTnLst>
                              <p:par>
                                <p:cTn id="3128" presetID="1" presetClass="exit" presetSubtype="0" fill="hold" grpId="1" nodeType="withEffect">
                                  <p:stCondLst>
                                    <p:cond delay="0"/>
                                  </p:stCondLst>
                                  <p:childTnLst>
                                    <p:set>
                                      <p:cBhvr>
                                        <p:cTn id="3129" dur="1" fill="hold">
                                          <p:stCondLst>
                                            <p:cond delay="0"/>
                                          </p:stCondLst>
                                        </p:cTn>
                                        <p:tgtEl>
                                          <p:spTgt spid="398"/>
                                        </p:tgtEl>
                                        <p:attrNameLst>
                                          <p:attrName>style.visibility</p:attrName>
                                        </p:attrNameLst>
                                      </p:cBhvr>
                                      <p:to>
                                        <p:strVal val="hidden"/>
                                      </p:to>
                                    </p:set>
                                  </p:childTnLst>
                                </p:cTn>
                              </p:par>
                              <p:par>
                                <p:cTn id="3130" presetID="1" presetClass="exit" presetSubtype="0" fill="hold" grpId="1" nodeType="withEffect">
                                  <p:stCondLst>
                                    <p:cond delay="0"/>
                                  </p:stCondLst>
                                  <p:childTnLst>
                                    <p:set>
                                      <p:cBhvr>
                                        <p:cTn id="3131" dur="1" fill="hold">
                                          <p:stCondLst>
                                            <p:cond delay="0"/>
                                          </p:stCondLst>
                                        </p:cTn>
                                        <p:tgtEl>
                                          <p:spTgt spid="397"/>
                                        </p:tgtEl>
                                        <p:attrNameLst>
                                          <p:attrName>style.visibility</p:attrName>
                                        </p:attrNameLst>
                                      </p:cBhvr>
                                      <p:to>
                                        <p:strVal val="hidden"/>
                                      </p:to>
                                    </p:set>
                                  </p:childTnLst>
                                </p:cTn>
                              </p:par>
                              <p:par>
                                <p:cTn id="3132" presetID="1" presetClass="entr" presetSubtype="0" fill="hold" grpId="3" nodeType="withEffect">
                                  <p:stCondLst>
                                    <p:cond delay="0"/>
                                  </p:stCondLst>
                                  <p:childTnLst>
                                    <p:set>
                                      <p:cBhvr>
                                        <p:cTn id="3133" dur="1" fill="hold">
                                          <p:stCondLst>
                                            <p:cond delay="0"/>
                                          </p:stCondLst>
                                        </p:cTn>
                                        <p:tgtEl>
                                          <p:spTgt spid="396"/>
                                        </p:tgtEl>
                                        <p:attrNameLst>
                                          <p:attrName>style.visibility</p:attrName>
                                        </p:attrNameLst>
                                      </p:cBhvr>
                                      <p:to>
                                        <p:strVal val="visible"/>
                                      </p:to>
                                    </p:set>
                                  </p:childTnLst>
                                </p:cTn>
                              </p:par>
                              <p:par>
                                <p:cTn id="3134" presetID="1" presetClass="entr" presetSubtype="0" fill="hold" grpId="3" nodeType="withEffect">
                                  <p:stCondLst>
                                    <p:cond delay="0"/>
                                  </p:stCondLst>
                                  <p:childTnLst>
                                    <p:set>
                                      <p:cBhvr>
                                        <p:cTn id="3135"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8"/>
                  </p:tgtEl>
                </p:cond>
              </p:nextCondLst>
            </p:seq>
            <p:seq concurrent="1" nextAc="seek">
              <p:cTn id="3136" restart="whenNotActive" fill="hold" evtFilter="cancelBubble" nodeType="interactiveSeq">
                <p:stCondLst>
                  <p:cond evt="onClick" delay="0">
                    <p:tgtEl>
                      <p:spTgt spid="397"/>
                    </p:tgtEl>
                  </p:cond>
                </p:stCondLst>
                <p:endSync evt="end" delay="0">
                  <p:rtn val="all"/>
                </p:endSync>
                <p:childTnLst>
                  <p:par>
                    <p:cTn id="3137" fill="hold">
                      <p:stCondLst>
                        <p:cond delay="0"/>
                      </p:stCondLst>
                      <p:childTnLst>
                        <p:par>
                          <p:cTn id="3138" fill="hold">
                            <p:stCondLst>
                              <p:cond delay="0"/>
                            </p:stCondLst>
                            <p:childTnLst>
                              <p:par>
                                <p:cTn id="3139" presetID="1" presetClass="exit" presetSubtype="0" fill="hold" grpId="2" nodeType="withEffect">
                                  <p:stCondLst>
                                    <p:cond delay="0"/>
                                  </p:stCondLst>
                                  <p:childTnLst>
                                    <p:set>
                                      <p:cBhvr>
                                        <p:cTn id="3140" dur="1" fill="hold">
                                          <p:stCondLst>
                                            <p:cond delay="0"/>
                                          </p:stCondLst>
                                        </p:cTn>
                                        <p:tgtEl>
                                          <p:spTgt spid="397"/>
                                        </p:tgtEl>
                                        <p:attrNameLst>
                                          <p:attrName>style.visibility</p:attrName>
                                        </p:attrNameLst>
                                      </p:cBhvr>
                                      <p:to>
                                        <p:strVal val="hidden"/>
                                      </p:to>
                                    </p:set>
                                  </p:childTnLst>
                                </p:cTn>
                              </p:par>
                              <p:par>
                                <p:cTn id="3141" presetID="1" presetClass="exit" presetSubtype="0" fill="hold" grpId="2" nodeType="withEffect">
                                  <p:stCondLst>
                                    <p:cond delay="0"/>
                                  </p:stCondLst>
                                  <p:childTnLst>
                                    <p:set>
                                      <p:cBhvr>
                                        <p:cTn id="3142" dur="1" fill="hold">
                                          <p:stCondLst>
                                            <p:cond delay="0"/>
                                          </p:stCondLst>
                                        </p:cTn>
                                        <p:tgtEl>
                                          <p:spTgt spid="398"/>
                                        </p:tgtEl>
                                        <p:attrNameLst>
                                          <p:attrName>style.visibility</p:attrName>
                                        </p:attrNameLst>
                                      </p:cBhvr>
                                      <p:to>
                                        <p:strVal val="hidden"/>
                                      </p:to>
                                    </p:set>
                                  </p:childTnLst>
                                </p:cTn>
                              </p:par>
                              <p:par>
                                <p:cTn id="3143" presetID="1" presetClass="entr" presetSubtype="0" fill="hold" grpId="3" nodeType="withEffect">
                                  <p:stCondLst>
                                    <p:cond delay="0"/>
                                  </p:stCondLst>
                                  <p:childTnLst>
                                    <p:set>
                                      <p:cBhvr>
                                        <p:cTn id="3144" dur="1" fill="hold">
                                          <p:stCondLst>
                                            <p:cond delay="0"/>
                                          </p:stCondLst>
                                        </p:cTn>
                                        <p:tgtEl>
                                          <p:spTgt spid="400"/>
                                        </p:tgtEl>
                                        <p:attrNameLst>
                                          <p:attrName>style.visibility</p:attrName>
                                        </p:attrNameLst>
                                      </p:cBhvr>
                                      <p:to>
                                        <p:strVal val="visible"/>
                                      </p:to>
                                    </p:set>
                                  </p:childTnLst>
                                </p:cTn>
                              </p:par>
                              <p:par>
                                <p:cTn id="3145" presetID="1" presetClass="entr" presetSubtype="0" fill="hold" grpId="3" nodeType="withEffect">
                                  <p:stCondLst>
                                    <p:cond delay="0"/>
                                  </p:stCondLst>
                                  <p:childTnLst>
                                    <p:set>
                                      <p:cBhvr>
                                        <p:cTn id="3146"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397"/>
                  </p:tgtEl>
                </p:cond>
              </p:nextCondLst>
            </p:seq>
            <p:seq concurrent="1" nextAc="seek">
              <p:cTn id="3147" restart="whenNotActive" fill="hold" evtFilter="cancelBubble" nodeType="interactiveSeq">
                <p:stCondLst>
                  <p:cond evt="onClick" delay="0">
                    <p:tgtEl>
                      <p:spTgt spid="400"/>
                    </p:tgtEl>
                  </p:cond>
                </p:stCondLst>
                <p:endSync evt="end" delay="0">
                  <p:rtn val="all"/>
                </p:endSync>
                <p:childTnLst>
                  <p:par>
                    <p:cTn id="3148" fill="hold">
                      <p:stCondLst>
                        <p:cond delay="0"/>
                      </p:stCondLst>
                      <p:childTnLst>
                        <p:par>
                          <p:cTn id="3149" fill="hold">
                            <p:stCondLst>
                              <p:cond delay="0"/>
                            </p:stCondLst>
                            <p:childTnLst>
                              <p:par>
                                <p:cTn id="3150" presetID="1" presetClass="exit" presetSubtype="0" fill="hold" grpId="1" nodeType="withEffect">
                                  <p:stCondLst>
                                    <p:cond delay="0"/>
                                  </p:stCondLst>
                                  <p:childTnLst>
                                    <p:set>
                                      <p:cBhvr>
                                        <p:cTn id="3151" dur="1" fill="hold">
                                          <p:stCondLst>
                                            <p:cond delay="0"/>
                                          </p:stCondLst>
                                        </p:cTn>
                                        <p:tgtEl>
                                          <p:spTgt spid="400"/>
                                        </p:tgtEl>
                                        <p:attrNameLst>
                                          <p:attrName>style.visibility</p:attrName>
                                        </p:attrNameLst>
                                      </p:cBhvr>
                                      <p:to>
                                        <p:strVal val="hidden"/>
                                      </p:to>
                                    </p:set>
                                  </p:childTnLst>
                                </p:cTn>
                              </p:par>
                              <p:par>
                                <p:cTn id="3152" presetID="1" presetClass="exit" presetSubtype="0" fill="hold" grpId="1" nodeType="withEffect">
                                  <p:stCondLst>
                                    <p:cond delay="0"/>
                                  </p:stCondLst>
                                  <p:childTnLst>
                                    <p:set>
                                      <p:cBhvr>
                                        <p:cTn id="3153" dur="1" fill="hold">
                                          <p:stCondLst>
                                            <p:cond delay="0"/>
                                          </p:stCondLst>
                                        </p:cTn>
                                        <p:tgtEl>
                                          <p:spTgt spid="399"/>
                                        </p:tgtEl>
                                        <p:attrNameLst>
                                          <p:attrName>style.visibility</p:attrName>
                                        </p:attrNameLst>
                                      </p:cBhvr>
                                      <p:to>
                                        <p:strVal val="hidden"/>
                                      </p:to>
                                    </p:set>
                                  </p:childTnLst>
                                </p:cTn>
                              </p:par>
                              <p:par>
                                <p:cTn id="3154" presetID="1" presetClass="entr" presetSubtype="0" fill="hold" grpId="0" nodeType="withEffect">
                                  <p:stCondLst>
                                    <p:cond delay="0"/>
                                  </p:stCondLst>
                                  <p:childTnLst>
                                    <p:set>
                                      <p:cBhvr>
                                        <p:cTn id="3155" dur="1" fill="hold">
                                          <p:stCondLst>
                                            <p:cond delay="0"/>
                                          </p:stCondLst>
                                        </p:cTn>
                                        <p:tgtEl>
                                          <p:spTgt spid="398"/>
                                        </p:tgtEl>
                                        <p:attrNameLst>
                                          <p:attrName>style.visibility</p:attrName>
                                        </p:attrNameLst>
                                      </p:cBhvr>
                                      <p:to>
                                        <p:strVal val="visible"/>
                                      </p:to>
                                    </p:set>
                                  </p:childTnLst>
                                </p:cTn>
                              </p:par>
                              <p:par>
                                <p:cTn id="3156" presetID="1" presetClass="entr" presetSubtype="0" fill="hold" grpId="0" nodeType="withEffect">
                                  <p:stCondLst>
                                    <p:cond delay="0"/>
                                  </p:stCondLst>
                                  <p:childTnLst>
                                    <p:set>
                                      <p:cBhvr>
                                        <p:cTn id="3157"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400"/>
                  </p:tgtEl>
                </p:cond>
              </p:nextCondLst>
            </p:seq>
            <p:seq concurrent="1" nextAc="seek">
              <p:cTn id="3158" restart="whenNotActive" fill="hold" evtFilter="cancelBubble" nodeType="interactiveSeq">
                <p:stCondLst>
                  <p:cond evt="onClick" delay="0">
                    <p:tgtEl>
                      <p:spTgt spid="399"/>
                    </p:tgtEl>
                  </p:cond>
                </p:stCondLst>
                <p:endSync evt="end" delay="0">
                  <p:rtn val="all"/>
                </p:endSync>
                <p:childTnLst>
                  <p:par>
                    <p:cTn id="3159" fill="hold">
                      <p:stCondLst>
                        <p:cond delay="0"/>
                      </p:stCondLst>
                      <p:childTnLst>
                        <p:par>
                          <p:cTn id="3160" fill="hold">
                            <p:stCondLst>
                              <p:cond delay="0"/>
                            </p:stCondLst>
                            <p:childTnLst>
                              <p:par>
                                <p:cTn id="3161" presetID="1" presetClass="exit" presetSubtype="0" fill="hold" grpId="2" nodeType="withEffect">
                                  <p:stCondLst>
                                    <p:cond delay="0"/>
                                  </p:stCondLst>
                                  <p:childTnLst>
                                    <p:set>
                                      <p:cBhvr>
                                        <p:cTn id="3162" dur="1" fill="hold">
                                          <p:stCondLst>
                                            <p:cond delay="0"/>
                                          </p:stCondLst>
                                        </p:cTn>
                                        <p:tgtEl>
                                          <p:spTgt spid="399"/>
                                        </p:tgtEl>
                                        <p:attrNameLst>
                                          <p:attrName>style.visibility</p:attrName>
                                        </p:attrNameLst>
                                      </p:cBhvr>
                                      <p:to>
                                        <p:strVal val="hidden"/>
                                      </p:to>
                                    </p:set>
                                  </p:childTnLst>
                                </p:cTn>
                              </p:par>
                              <p:par>
                                <p:cTn id="3163" presetID="1" presetClass="exit" presetSubtype="0" fill="hold" grpId="2" nodeType="withEffect">
                                  <p:stCondLst>
                                    <p:cond delay="0"/>
                                  </p:stCondLst>
                                  <p:childTnLst>
                                    <p:set>
                                      <p:cBhvr>
                                        <p:cTn id="3164" dur="1" fill="hold">
                                          <p:stCondLst>
                                            <p:cond delay="0"/>
                                          </p:stCondLst>
                                        </p:cTn>
                                        <p:tgtEl>
                                          <p:spTgt spid="400"/>
                                        </p:tgtEl>
                                        <p:attrNameLst>
                                          <p:attrName>style.visibility</p:attrName>
                                        </p:attrNameLst>
                                      </p:cBhvr>
                                      <p:to>
                                        <p:strVal val="hidden"/>
                                      </p:to>
                                    </p:set>
                                  </p:childTnLst>
                                </p:cTn>
                              </p:par>
                              <p:par>
                                <p:cTn id="3165" presetID="1" presetClass="entr" presetSubtype="0" fill="hold" grpId="0" nodeType="withEffect">
                                  <p:stCondLst>
                                    <p:cond delay="0"/>
                                  </p:stCondLst>
                                  <p:childTnLst>
                                    <p:set>
                                      <p:cBhvr>
                                        <p:cTn id="3166" dur="1" fill="hold">
                                          <p:stCondLst>
                                            <p:cond delay="0"/>
                                          </p:stCondLst>
                                        </p:cTn>
                                        <p:tgtEl>
                                          <p:spTgt spid="402"/>
                                        </p:tgtEl>
                                        <p:attrNameLst>
                                          <p:attrName>style.visibility</p:attrName>
                                        </p:attrNameLst>
                                      </p:cBhvr>
                                      <p:to>
                                        <p:strVal val="visible"/>
                                      </p:to>
                                    </p:set>
                                  </p:childTnLst>
                                </p:cTn>
                              </p:par>
                              <p:par>
                                <p:cTn id="3167" presetID="1" presetClass="entr" presetSubtype="0" fill="hold" grpId="0" nodeType="withEffect">
                                  <p:stCondLst>
                                    <p:cond delay="0"/>
                                  </p:stCondLst>
                                  <p:childTnLst>
                                    <p:set>
                                      <p:cBhvr>
                                        <p:cTn id="3168"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399"/>
                  </p:tgtEl>
                </p:cond>
              </p:nextCondLst>
            </p:seq>
            <p:seq concurrent="1" nextAc="seek">
              <p:cTn id="3169" restart="whenNotActive" fill="hold" evtFilter="cancelBubble" nodeType="interactiveSeq">
                <p:stCondLst>
                  <p:cond evt="onClick" delay="0">
                    <p:tgtEl>
                      <p:spTgt spid="402"/>
                    </p:tgtEl>
                  </p:cond>
                </p:stCondLst>
                <p:endSync evt="end" delay="0">
                  <p:rtn val="all"/>
                </p:endSync>
                <p:childTnLst>
                  <p:par>
                    <p:cTn id="3170" fill="hold">
                      <p:stCondLst>
                        <p:cond delay="0"/>
                      </p:stCondLst>
                      <p:childTnLst>
                        <p:par>
                          <p:cTn id="3171" fill="hold">
                            <p:stCondLst>
                              <p:cond delay="0"/>
                            </p:stCondLst>
                            <p:childTnLst>
                              <p:par>
                                <p:cTn id="3172" presetID="1" presetClass="exit" presetSubtype="0" fill="hold" grpId="1" nodeType="withEffect">
                                  <p:stCondLst>
                                    <p:cond delay="0"/>
                                  </p:stCondLst>
                                  <p:childTnLst>
                                    <p:set>
                                      <p:cBhvr>
                                        <p:cTn id="3173" dur="1" fill="hold">
                                          <p:stCondLst>
                                            <p:cond delay="0"/>
                                          </p:stCondLst>
                                        </p:cTn>
                                        <p:tgtEl>
                                          <p:spTgt spid="402"/>
                                        </p:tgtEl>
                                        <p:attrNameLst>
                                          <p:attrName>style.visibility</p:attrName>
                                        </p:attrNameLst>
                                      </p:cBhvr>
                                      <p:to>
                                        <p:strVal val="hidden"/>
                                      </p:to>
                                    </p:set>
                                  </p:childTnLst>
                                </p:cTn>
                              </p:par>
                              <p:par>
                                <p:cTn id="3174" presetID="1" presetClass="exit" presetSubtype="0" fill="hold" grpId="1" nodeType="withEffect">
                                  <p:stCondLst>
                                    <p:cond delay="0"/>
                                  </p:stCondLst>
                                  <p:childTnLst>
                                    <p:set>
                                      <p:cBhvr>
                                        <p:cTn id="3175" dur="1" fill="hold">
                                          <p:stCondLst>
                                            <p:cond delay="0"/>
                                          </p:stCondLst>
                                        </p:cTn>
                                        <p:tgtEl>
                                          <p:spTgt spid="401"/>
                                        </p:tgtEl>
                                        <p:attrNameLst>
                                          <p:attrName>style.visibility</p:attrName>
                                        </p:attrNameLst>
                                      </p:cBhvr>
                                      <p:to>
                                        <p:strVal val="hidden"/>
                                      </p:to>
                                    </p:set>
                                  </p:childTnLst>
                                </p:cTn>
                              </p:par>
                              <p:par>
                                <p:cTn id="3176" presetID="1" presetClass="entr" presetSubtype="0" fill="hold" grpId="0" nodeType="withEffect">
                                  <p:stCondLst>
                                    <p:cond delay="0"/>
                                  </p:stCondLst>
                                  <p:childTnLst>
                                    <p:set>
                                      <p:cBhvr>
                                        <p:cTn id="3177" dur="1" fill="hold">
                                          <p:stCondLst>
                                            <p:cond delay="0"/>
                                          </p:stCondLst>
                                        </p:cTn>
                                        <p:tgtEl>
                                          <p:spTgt spid="400"/>
                                        </p:tgtEl>
                                        <p:attrNameLst>
                                          <p:attrName>style.visibility</p:attrName>
                                        </p:attrNameLst>
                                      </p:cBhvr>
                                      <p:to>
                                        <p:strVal val="visible"/>
                                      </p:to>
                                    </p:set>
                                  </p:childTnLst>
                                </p:cTn>
                              </p:par>
                              <p:par>
                                <p:cTn id="3178" presetID="1" presetClass="entr" presetSubtype="0" fill="hold" grpId="0" nodeType="withEffect">
                                  <p:stCondLst>
                                    <p:cond delay="0"/>
                                  </p:stCondLst>
                                  <p:childTnLst>
                                    <p:set>
                                      <p:cBhvr>
                                        <p:cTn id="3179"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402"/>
                  </p:tgtEl>
                </p:cond>
              </p:nextCondLst>
            </p:seq>
            <p:seq concurrent="1" nextAc="seek">
              <p:cTn id="3180" restart="whenNotActive" fill="hold" evtFilter="cancelBubble" nodeType="interactiveSeq">
                <p:stCondLst>
                  <p:cond evt="onClick" delay="0">
                    <p:tgtEl>
                      <p:spTgt spid="401"/>
                    </p:tgtEl>
                  </p:cond>
                </p:stCondLst>
                <p:endSync evt="end" delay="0">
                  <p:rtn val="all"/>
                </p:endSync>
                <p:childTnLst>
                  <p:par>
                    <p:cTn id="3181" fill="hold">
                      <p:stCondLst>
                        <p:cond delay="0"/>
                      </p:stCondLst>
                      <p:childTnLst>
                        <p:par>
                          <p:cTn id="3182" fill="hold">
                            <p:stCondLst>
                              <p:cond delay="0"/>
                            </p:stCondLst>
                            <p:childTnLst>
                              <p:par>
                                <p:cTn id="3183" presetID="1" presetClass="exit" presetSubtype="0" fill="hold" grpId="2" nodeType="withEffect">
                                  <p:stCondLst>
                                    <p:cond delay="0"/>
                                  </p:stCondLst>
                                  <p:childTnLst>
                                    <p:set>
                                      <p:cBhvr>
                                        <p:cTn id="3184" dur="1" fill="hold">
                                          <p:stCondLst>
                                            <p:cond delay="0"/>
                                          </p:stCondLst>
                                        </p:cTn>
                                        <p:tgtEl>
                                          <p:spTgt spid="401"/>
                                        </p:tgtEl>
                                        <p:attrNameLst>
                                          <p:attrName>style.visibility</p:attrName>
                                        </p:attrNameLst>
                                      </p:cBhvr>
                                      <p:to>
                                        <p:strVal val="hidden"/>
                                      </p:to>
                                    </p:set>
                                  </p:childTnLst>
                                </p:cTn>
                              </p:par>
                              <p:par>
                                <p:cTn id="3185" presetID="1" presetClass="exit" presetSubtype="0" fill="hold" grpId="2" nodeType="withEffect">
                                  <p:stCondLst>
                                    <p:cond delay="0"/>
                                  </p:stCondLst>
                                  <p:childTnLst>
                                    <p:set>
                                      <p:cBhvr>
                                        <p:cTn id="3186" dur="1" fill="hold">
                                          <p:stCondLst>
                                            <p:cond delay="0"/>
                                          </p:stCondLst>
                                        </p:cTn>
                                        <p:tgtEl>
                                          <p:spTgt spid="402"/>
                                        </p:tgtEl>
                                        <p:attrNameLst>
                                          <p:attrName>style.visibility</p:attrName>
                                        </p:attrNameLst>
                                      </p:cBhvr>
                                      <p:to>
                                        <p:strVal val="hidden"/>
                                      </p:to>
                                    </p:set>
                                  </p:childTnLst>
                                </p:cTn>
                              </p:par>
                              <p:par>
                                <p:cTn id="3187" presetID="1" presetClass="entr" presetSubtype="0" fill="hold" grpId="3" nodeType="withEffect">
                                  <p:stCondLst>
                                    <p:cond delay="0"/>
                                  </p:stCondLst>
                                  <p:childTnLst>
                                    <p:set>
                                      <p:cBhvr>
                                        <p:cTn id="3188" dur="1" fill="hold">
                                          <p:stCondLst>
                                            <p:cond delay="0"/>
                                          </p:stCondLst>
                                        </p:cTn>
                                        <p:tgtEl>
                                          <p:spTgt spid="404"/>
                                        </p:tgtEl>
                                        <p:attrNameLst>
                                          <p:attrName>style.visibility</p:attrName>
                                        </p:attrNameLst>
                                      </p:cBhvr>
                                      <p:to>
                                        <p:strVal val="visible"/>
                                      </p:to>
                                    </p:set>
                                  </p:childTnLst>
                                </p:cTn>
                              </p:par>
                              <p:par>
                                <p:cTn id="3189" presetID="1" presetClass="entr" presetSubtype="0" fill="hold" grpId="3" nodeType="withEffect">
                                  <p:stCondLst>
                                    <p:cond delay="0"/>
                                  </p:stCondLst>
                                  <p:childTnLst>
                                    <p:set>
                                      <p:cBhvr>
                                        <p:cTn id="3190"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1"/>
                  </p:tgtEl>
                </p:cond>
              </p:nextCondLst>
            </p:seq>
            <p:seq concurrent="1" nextAc="seek">
              <p:cTn id="3191" restart="whenNotActive" fill="hold" evtFilter="cancelBubble" nodeType="interactiveSeq">
                <p:stCondLst>
                  <p:cond evt="onClick" delay="0">
                    <p:tgtEl>
                      <p:spTgt spid="404"/>
                    </p:tgtEl>
                  </p:cond>
                </p:stCondLst>
                <p:endSync evt="end" delay="0">
                  <p:rtn val="all"/>
                </p:endSync>
                <p:childTnLst>
                  <p:par>
                    <p:cTn id="3192" fill="hold">
                      <p:stCondLst>
                        <p:cond delay="0"/>
                      </p:stCondLst>
                      <p:childTnLst>
                        <p:par>
                          <p:cTn id="3193" fill="hold">
                            <p:stCondLst>
                              <p:cond delay="0"/>
                            </p:stCondLst>
                            <p:childTnLst>
                              <p:par>
                                <p:cTn id="3194" presetID="1" presetClass="exit" presetSubtype="0" fill="hold" grpId="1" nodeType="withEffect">
                                  <p:stCondLst>
                                    <p:cond delay="0"/>
                                  </p:stCondLst>
                                  <p:childTnLst>
                                    <p:set>
                                      <p:cBhvr>
                                        <p:cTn id="3195" dur="1" fill="hold">
                                          <p:stCondLst>
                                            <p:cond delay="0"/>
                                          </p:stCondLst>
                                        </p:cTn>
                                        <p:tgtEl>
                                          <p:spTgt spid="404"/>
                                        </p:tgtEl>
                                        <p:attrNameLst>
                                          <p:attrName>style.visibility</p:attrName>
                                        </p:attrNameLst>
                                      </p:cBhvr>
                                      <p:to>
                                        <p:strVal val="hidden"/>
                                      </p:to>
                                    </p:set>
                                  </p:childTnLst>
                                </p:cTn>
                              </p:par>
                              <p:par>
                                <p:cTn id="3196" presetID="1" presetClass="exit" presetSubtype="0" fill="hold" grpId="1" nodeType="withEffect">
                                  <p:stCondLst>
                                    <p:cond delay="0"/>
                                  </p:stCondLst>
                                  <p:childTnLst>
                                    <p:set>
                                      <p:cBhvr>
                                        <p:cTn id="3197" dur="1" fill="hold">
                                          <p:stCondLst>
                                            <p:cond delay="0"/>
                                          </p:stCondLst>
                                        </p:cTn>
                                        <p:tgtEl>
                                          <p:spTgt spid="403"/>
                                        </p:tgtEl>
                                        <p:attrNameLst>
                                          <p:attrName>style.visibility</p:attrName>
                                        </p:attrNameLst>
                                      </p:cBhvr>
                                      <p:to>
                                        <p:strVal val="hidden"/>
                                      </p:to>
                                    </p:set>
                                  </p:childTnLst>
                                </p:cTn>
                              </p:par>
                              <p:par>
                                <p:cTn id="3198" presetID="1" presetClass="entr" presetSubtype="0" fill="hold" grpId="3" nodeType="withEffect">
                                  <p:stCondLst>
                                    <p:cond delay="0"/>
                                  </p:stCondLst>
                                  <p:childTnLst>
                                    <p:set>
                                      <p:cBhvr>
                                        <p:cTn id="3199" dur="1" fill="hold">
                                          <p:stCondLst>
                                            <p:cond delay="0"/>
                                          </p:stCondLst>
                                        </p:cTn>
                                        <p:tgtEl>
                                          <p:spTgt spid="402"/>
                                        </p:tgtEl>
                                        <p:attrNameLst>
                                          <p:attrName>style.visibility</p:attrName>
                                        </p:attrNameLst>
                                      </p:cBhvr>
                                      <p:to>
                                        <p:strVal val="visible"/>
                                      </p:to>
                                    </p:set>
                                  </p:childTnLst>
                                </p:cTn>
                              </p:par>
                              <p:par>
                                <p:cTn id="3200" presetID="1" presetClass="entr" presetSubtype="0" fill="hold" grpId="3" nodeType="withEffect">
                                  <p:stCondLst>
                                    <p:cond delay="0"/>
                                  </p:stCondLst>
                                  <p:childTnLst>
                                    <p:set>
                                      <p:cBhvr>
                                        <p:cTn id="3201"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404"/>
                  </p:tgtEl>
                </p:cond>
              </p:nextCondLst>
            </p:seq>
            <p:seq concurrent="1" nextAc="seek">
              <p:cTn id="3202" restart="whenNotActive" fill="hold" evtFilter="cancelBubble" nodeType="interactiveSeq">
                <p:stCondLst>
                  <p:cond evt="onClick" delay="0">
                    <p:tgtEl>
                      <p:spTgt spid="403"/>
                    </p:tgtEl>
                  </p:cond>
                </p:stCondLst>
                <p:endSync evt="end" delay="0">
                  <p:rtn val="all"/>
                </p:endSync>
                <p:childTnLst>
                  <p:par>
                    <p:cTn id="3203" fill="hold">
                      <p:stCondLst>
                        <p:cond delay="0"/>
                      </p:stCondLst>
                      <p:childTnLst>
                        <p:par>
                          <p:cTn id="3204" fill="hold">
                            <p:stCondLst>
                              <p:cond delay="0"/>
                            </p:stCondLst>
                            <p:childTnLst>
                              <p:par>
                                <p:cTn id="3205" presetID="1" presetClass="exit" presetSubtype="0" fill="hold" grpId="2" nodeType="withEffect">
                                  <p:stCondLst>
                                    <p:cond delay="0"/>
                                  </p:stCondLst>
                                  <p:childTnLst>
                                    <p:set>
                                      <p:cBhvr>
                                        <p:cTn id="3206" dur="1" fill="hold">
                                          <p:stCondLst>
                                            <p:cond delay="0"/>
                                          </p:stCondLst>
                                        </p:cTn>
                                        <p:tgtEl>
                                          <p:spTgt spid="403"/>
                                        </p:tgtEl>
                                        <p:attrNameLst>
                                          <p:attrName>style.visibility</p:attrName>
                                        </p:attrNameLst>
                                      </p:cBhvr>
                                      <p:to>
                                        <p:strVal val="hidden"/>
                                      </p:to>
                                    </p:set>
                                  </p:childTnLst>
                                </p:cTn>
                              </p:par>
                              <p:par>
                                <p:cTn id="3207" presetID="1" presetClass="exit" presetSubtype="0" fill="hold" grpId="2" nodeType="withEffect">
                                  <p:stCondLst>
                                    <p:cond delay="0"/>
                                  </p:stCondLst>
                                  <p:childTnLst>
                                    <p:set>
                                      <p:cBhvr>
                                        <p:cTn id="3208" dur="1" fill="hold">
                                          <p:stCondLst>
                                            <p:cond delay="0"/>
                                          </p:stCondLst>
                                        </p:cTn>
                                        <p:tgtEl>
                                          <p:spTgt spid="404"/>
                                        </p:tgtEl>
                                        <p:attrNameLst>
                                          <p:attrName>style.visibility</p:attrName>
                                        </p:attrNameLst>
                                      </p:cBhvr>
                                      <p:to>
                                        <p:strVal val="hidden"/>
                                      </p:to>
                                    </p:set>
                                  </p:childTnLst>
                                </p:cTn>
                              </p:par>
                              <p:par>
                                <p:cTn id="3209" presetID="1" presetClass="entr" presetSubtype="0" fill="hold" grpId="0" nodeType="withEffect">
                                  <p:stCondLst>
                                    <p:cond delay="0"/>
                                  </p:stCondLst>
                                  <p:childTnLst>
                                    <p:set>
                                      <p:cBhvr>
                                        <p:cTn id="3210" dur="1" fill="hold">
                                          <p:stCondLst>
                                            <p:cond delay="0"/>
                                          </p:stCondLst>
                                        </p:cTn>
                                        <p:tgtEl>
                                          <p:spTgt spid="406"/>
                                        </p:tgtEl>
                                        <p:attrNameLst>
                                          <p:attrName>style.visibility</p:attrName>
                                        </p:attrNameLst>
                                      </p:cBhvr>
                                      <p:to>
                                        <p:strVal val="visible"/>
                                      </p:to>
                                    </p:set>
                                  </p:childTnLst>
                                </p:cTn>
                              </p:par>
                              <p:par>
                                <p:cTn id="3211" presetID="1" presetClass="entr" presetSubtype="0" fill="hold" grpId="0" nodeType="withEffect">
                                  <p:stCondLst>
                                    <p:cond delay="0"/>
                                  </p:stCondLst>
                                  <p:childTnLst>
                                    <p:set>
                                      <p:cBhvr>
                                        <p:cTn id="3212"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3"/>
                  </p:tgtEl>
                </p:cond>
              </p:nextCondLst>
            </p:seq>
            <p:seq concurrent="1" nextAc="seek">
              <p:cTn id="3213" restart="whenNotActive" fill="hold" evtFilter="cancelBubble" nodeType="interactiveSeq">
                <p:stCondLst>
                  <p:cond evt="onClick" delay="0">
                    <p:tgtEl>
                      <p:spTgt spid="406"/>
                    </p:tgtEl>
                  </p:cond>
                </p:stCondLst>
                <p:endSync evt="end" delay="0">
                  <p:rtn val="all"/>
                </p:endSync>
                <p:childTnLst>
                  <p:par>
                    <p:cTn id="3214" fill="hold">
                      <p:stCondLst>
                        <p:cond delay="0"/>
                      </p:stCondLst>
                      <p:childTnLst>
                        <p:par>
                          <p:cTn id="3215" fill="hold">
                            <p:stCondLst>
                              <p:cond delay="0"/>
                            </p:stCondLst>
                            <p:childTnLst>
                              <p:par>
                                <p:cTn id="3216" presetID="1" presetClass="exit" presetSubtype="0" fill="hold" grpId="1" nodeType="withEffect">
                                  <p:stCondLst>
                                    <p:cond delay="0"/>
                                  </p:stCondLst>
                                  <p:childTnLst>
                                    <p:set>
                                      <p:cBhvr>
                                        <p:cTn id="3217" dur="1" fill="hold">
                                          <p:stCondLst>
                                            <p:cond delay="0"/>
                                          </p:stCondLst>
                                        </p:cTn>
                                        <p:tgtEl>
                                          <p:spTgt spid="406"/>
                                        </p:tgtEl>
                                        <p:attrNameLst>
                                          <p:attrName>style.visibility</p:attrName>
                                        </p:attrNameLst>
                                      </p:cBhvr>
                                      <p:to>
                                        <p:strVal val="hidden"/>
                                      </p:to>
                                    </p:set>
                                  </p:childTnLst>
                                </p:cTn>
                              </p:par>
                              <p:par>
                                <p:cTn id="3218" presetID="1" presetClass="exit" presetSubtype="0" fill="hold" grpId="1" nodeType="withEffect">
                                  <p:stCondLst>
                                    <p:cond delay="0"/>
                                  </p:stCondLst>
                                  <p:childTnLst>
                                    <p:set>
                                      <p:cBhvr>
                                        <p:cTn id="3219" dur="1" fill="hold">
                                          <p:stCondLst>
                                            <p:cond delay="0"/>
                                          </p:stCondLst>
                                        </p:cTn>
                                        <p:tgtEl>
                                          <p:spTgt spid="405"/>
                                        </p:tgtEl>
                                        <p:attrNameLst>
                                          <p:attrName>style.visibility</p:attrName>
                                        </p:attrNameLst>
                                      </p:cBhvr>
                                      <p:to>
                                        <p:strVal val="hidden"/>
                                      </p:to>
                                    </p:set>
                                  </p:childTnLst>
                                </p:cTn>
                              </p:par>
                              <p:par>
                                <p:cTn id="3220" presetID="1" presetClass="entr" presetSubtype="0" fill="hold" grpId="0" nodeType="withEffect">
                                  <p:stCondLst>
                                    <p:cond delay="0"/>
                                  </p:stCondLst>
                                  <p:childTnLst>
                                    <p:set>
                                      <p:cBhvr>
                                        <p:cTn id="3221" dur="1" fill="hold">
                                          <p:stCondLst>
                                            <p:cond delay="0"/>
                                          </p:stCondLst>
                                        </p:cTn>
                                        <p:tgtEl>
                                          <p:spTgt spid="404"/>
                                        </p:tgtEl>
                                        <p:attrNameLst>
                                          <p:attrName>style.visibility</p:attrName>
                                        </p:attrNameLst>
                                      </p:cBhvr>
                                      <p:to>
                                        <p:strVal val="visible"/>
                                      </p:to>
                                    </p:set>
                                  </p:childTnLst>
                                </p:cTn>
                              </p:par>
                              <p:par>
                                <p:cTn id="3222" presetID="1" presetClass="entr" presetSubtype="0" fill="hold" grpId="0" nodeType="withEffect">
                                  <p:stCondLst>
                                    <p:cond delay="0"/>
                                  </p:stCondLst>
                                  <p:childTnLst>
                                    <p:set>
                                      <p:cBhvr>
                                        <p:cTn id="3223"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6"/>
                  </p:tgtEl>
                </p:cond>
              </p:nextCondLst>
            </p:seq>
            <p:seq concurrent="1" nextAc="seek">
              <p:cTn id="3224" restart="whenNotActive" fill="hold" evtFilter="cancelBubble" nodeType="interactiveSeq">
                <p:stCondLst>
                  <p:cond evt="onClick" delay="0">
                    <p:tgtEl>
                      <p:spTgt spid="405"/>
                    </p:tgtEl>
                  </p:cond>
                </p:stCondLst>
                <p:endSync evt="end" delay="0">
                  <p:rtn val="all"/>
                </p:endSync>
                <p:childTnLst>
                  <p:par>
                    <p:cTn id="3225" fill="hold">
                      <p:stCondLst>
                        <p:cond delay="0"/>
                      </p:stCondLst>
                      <p:childTnLst>
                        <p:par>
                          <p:cTn id="3226" fill="hold">
                            <p:stCondLst>
                              <p:cond delay="0"/>
                            </p:stCondLst>
                            <p:childTnLst>
                              <p:par>
                                <p:cTn id="3227" presetID="1" presetClass="exit" presetSubtype="0" fill="hold" grpId="2" nodeType="withEffect">
                                  <p:stCondLst>
                                    <p:cond delay="0"/>
                                  </p:stCondLst>
                                  <p:childTnLst>
                                    <p:set>
                                      <p:cBhvr>
                                        <p:cTn id="3228" dur="1" fill="hold">
                                          <p:stCondLst>
                                            <p:cond delay="0"/>
                                          </p:stCondLst>
                                        </p:cTn>
                                        <p:tgtEl>
                                          <p:spTgt spid="405"/>
                                        </p:tgtEl>
                                        <p:attrNameLst>
                                          <p:attrName>style.visibility</p:attrName>
                                        </p:attrNameLst>
                                      </p:cBhvr>
                                      <p:to>
                                        <p:strVal val="hidden"/>
                                      </p:to>
                                    </p:set>
                                  </p:childTnLst>
                                </p:cTn>
                              </p:par>
                              <p:par>
                                <p:cTn id="3229" presetID="1" presetClass="exit" presetSubtype="0" fill="hold" grpId="2" nodeType="withEffect">
                                  <p:stCondLst>
                                    <p:cond delay="0"/>
                                  </p:stCondLst>
                                  <p:childTnLst>
                                    <p:set>
                                      <p:cBhvr>
                                        <p:cTn id="3230" dur="1" fill="hold">
                                          <p:stCondLst>
                                            <p:cond delay="0"/>
                                          </p:stCondLst>
                                        </p:cTn>
                                        <p:tgtEl>
                                          <p:spTgt spid="406"/>
                                        </p:tgtEl>
                                        <p:attrNameLst>
                                          <p:attrName>style.visibility</p:attrName>
                                        </p:attrNameLst>
                                      </p:cBhvr>
                                      <p:to>
                                        <p:strVal val="hidden"/>
                                      </p:to>
                                    </p:set>
                                  </p:childTnLst>
                                </p:cTn>
                              </p:par>
                              <p:par>
                                <p:cTn id="3231" presetID="1" presetClass="entr" presetSubtype="0" fill="hold" grpId="3" nodeType="withEffect">
                                  <p:stCondLst>
                                    <p:cond delay="0"/>
                                  </p:stCondLst>
                                  <p:childTnLst>
                                    <p:set>
                                      <p:cBhvr>
                                        <p:cTn id="3232" dur="1" fill="hold">
                                          <p:stCondLst>
                                            <p:cond delay="0"/>
                                          </p:stCondLst>
                                        </p:cTn>
                                        <p:tgtEl>
                                          <p:spTgt spid="408"/>
                                        </p:tgtEl>
                                        <p:attrNameLst>
                                          <p:attrName>style.visibility</p:attrName>
                                        </p:attrNameLst>
                                      </p:cBhvr>
                                      <p:to>
                                        <p:strVal val="visible"/>
                                      </p:to>
                                    </p:set>
                                  </p:childTnLst>
                                </p:cTn>
                              </p:par>
                              <p:par>
                                <p:cTn id="3233" presetID="1" presetClass="entr" presetSubtype="0" fill="hold" grpId="3" nodeType="withEffect">
                                  <p:stCondLst>
                                    <p:cond delay="0"/>
                                  </p:stCondLst>
                                  <p:childTnLst>
                                    <p:set>
                                      <p:cBhvr>
                                        <p:cTn id="3234"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05"/>
                  </p:tgtEl>
                </p:cond>
              </p:nextCondLst>
            </p:seq>
            <p:seq concurrent="1" nextAc="seek">
              <p:cTn id="3235" restart="whenNotActive" fill="hold" evtFilter="cancelBubble" nodeType="interactiveSeq">
                <p:stCondLst>
                  <p:cond evt="onClick" delay="0">
                    <p:tgtEl>
                      <p:spTgt spid="408"/>
                    </p:tgtEl>
                  </p:cond>
                </p:stCondLst>
                <p:endSync evt="end" delay="0">
                  <p:rtn val="all"/>
                </p:endSync>
                <p:childTnLst>
                  <p:par>
                    <p:cTn id="3236" fill="hold">
                      <p:stCondLst>
                        <p:cond delay="0"/>
                      </p:stCondLst>
                      <p:childTnLst>
                        <p:par>
                          <p:cTn id="3237" fill="hold">
                            <p:stCondLst>
                              <p:cond delay="0"/>
                            </p:stCondLst>
                            <p:childTnLst>
                              <p:par>
                                <p:cTn id="3238" presetID="1" presetClass="exit" presetSubtype="0" fill="hold" grpId="1" nodeType="withEffect">
                                  <p:stCondLst>
                                    <p:cond delay="0"/>
                                  </p:stCondLst>
                                  <p:childTnLst>
                                    <p:set>
                                      <p:cBhvr>
                                        <p:cTn id="3239" dur="1" fill="hold">
                                          <p:stCondLst>
                                            <p:cond delay="0"/>
                                          </p:stCondLst>
                                        </p:cTn>
                                        <p:tgtEl>
                                          <p:spTgt spid="408"/>
                                        </p:tgtEl>
                                        <p:attrNameLst>
                                          <p:attrName>style.visibility</p:attrName>
                                        </p:attrNameLst>
                                      </p:cBhvr>
                                      <p:to>
                                        <p:strVal val="hidden"/>
                                      </p:to>
                                    </p:set>
                                  </p:childTnLst>
                                </p:cTn>
                              </p:par>
                              <p:par>
                                <p:cTn id="3240" presetID="1" presetClass="exit" presetSubtype="0" fill="hold" grpId="1" nodeType="withEffect">
                                  <p:stCondLst>
                                    <p:cond delay="0"/>
                                  </p:stCondLst>
                                  <p:childTnLst>
                                    <p:set>
                                      <p:cBhvr>
                                        <p:cTn id="3241" dur="1" fill="hold">
                                          <p:stCondLst>
                                            <p:cond delay="0"/>
                                          </p:stCondLst>
                                        </p:cTn>
                                        <p:tgtEl>
                                          <p:spTgt spid="407"/>
                                        </p:tgtEl>
                                        <p:attrNameLst>
                                          <p:attrName>style.visibility</p:attrName>
                                        </p:attrNameLst>
                                      </p:cBhvr>
                                      <p:to>
                                        <p:strVal val="hidden"/>
                                      </p:to>
                                    </p:set>
                                  </p:childTnLst>
                                </p:cTn>
                              </p:par>
                              <p:par>
                                <p:cTn id="3242" presetID="1" presetClass="entr" presetSubtype="0" fill="hold" grpId="3" nodeType="withEffect">
                                  <p:stCondLst>
                                    <p:cond delay="0"/>
                                  </p:stCondLst>
                                  <p:childTnLst>
                                    <p:set>
                                      <p:cBhvr>
                                        <p:cTn id="3243" dur="1" fill="hold">
                                          <p:stCondLst>
                                            <p:cond delay="0"/>
                                          </p:stCondLst>
                                        </p:cTn>
                                        <p:tgtEl>
                                          <p:spTgt spid="406"/>
                                        </p:tgtEl>
                                        <p:attrNameLst>
                                          <p:attrName>style.visibility</p:attrName>
                                        </p:attrNameLst>
                                      </p:cBhvr>
                                      <p:to>
                                        <p:strVal val="visible"/>
                                      </p:to>
                                    </p:set>
                                  </p:childTnLst>
                                </p:cTn>
                              </p:par>
                              <p:par>
                                <p:cTn id="3244" presetID="1" presetClass="entr" presetSubtype="0" fill="hold" grpId="3" nodeType="withEffect">
                                  <p:stCondLst>
                                    <p:cond delay="0"/>
                                  </p:stCondLst>
                                  <p:childTnLst>
                                    <p:set>
                                      <p:cBhvr>
                                        <p:cTn id="3245"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8"/>
                  </p:tgtEl>
                </p:cond>
              </p:nextCondLst>
            </p:seq>
            <p:seq concurrent="1" nextAc="seek">
              <p:cTn id="3246" restart="whenNotActive" fill="hold" evtFilter="cancelBubble" nodeType="interactiveSeq">
                <p:stCondLst>
                  <p:cond evt="onClick" delay="0">
                    <p:tgtEl>
                      <p:spTgt spid="407"/>
                    </p:tgtEl>
                  </p:cond>
                </p:stCondLst>
                <p:endSync evt="end" delay="0">
                  <p:rtn val="all"/>
                </p:endSync>
                <p:childTnLst>
                  <p:par>
                    <p:cTn id="3247" fill="hold">
                      <p:stCondLst>
                        <p:cond delay="0"/>
                      </p:stCondLst>
                      <p:childTnLst>
                        <p:par>
                          <p:cTn id="3248" fill="hold">
                            <p:stCondLst>
                              <p:cond delay="0"/>
                            </p:stCondLst>
                            <p:childTnLst>
                              <p:par>
                                <p:cTn id="3249" presetID="1" presetClass="exit" presetSubtype="0" fill="hold" grpId="2" nodeType="withEffect">
                                  <p:stCondLst>
                                    <p:cond delay="0"/>
                                  </p:stCondLst>
                                  <p:childTnLst>
                                    <p:set>
                                      <p:cBhvr>
                                        <p:cTn id="3250" dur="1" fill="hold">
                                          <p:stCondLst>
                                            <p:cond delay="0"/>
                                          </p:stCondLst>
                                        </p:cTn>
                                        <p:tgtEl>
                                          <p:spTgt spid="407"/>
                                        </p:tgtEl>
                                        <p:attrNameLst>
                                          <p:attrName>style.visibility</p:attrName>
                                        </p:attrNameLst>
                                      </p:cBhvr>
                                      <p:to>
                                        <p:strVal val="hidden"/>
                                      </p:to>
                                    </p:set>
                                  </p:childTnLst>
                                </p:cTn>
                              </p:par>
                              <p:par>
                                <p:cTn id="3251" presetID="1" presetClass="exit" presetSubtype="0" fill="hold" grpId="2" nodeType="withEffect">
                                  <p:stCondLst>
                                    <p:cond delay="0"/>
                                  </p:stCondLst>
                                  <p:childTnLst>
                                    <p:set>
                                      <p:cBhvr>
                                        <p:cTn id="3252" dur="1" fill="hold">
                                          <p:stCondLst>
                                            <p:cond delay="0"/>
                                          </p:stCondLst>
                                        </p:cTn>
                                        <p:tgtEl>
                                          <p:spTgt spid="408"/>
                                        </p:tgtEl>
                                        <p:attrNameLst>
                                          <p:attrName>style.visibility</p:attrName>
                                        </p:attrNameLst>
                                      </p:cBhvr>
                                      <p:to>
                                        <p:strVal val="hidden"/>
                                      </p:to>
                                    </p:set>
                                  </p:childTnLst>
                                </p:cTn>
                              </p:par>
                              <p:par>
                                <p:cTn id="3253" presetID="1" presetClass="entr" presetSubtype="0" fill="hold" grpId="0" nodeType="withEffect">
                                  <p:stCondLst>
                                    <p:cond delay="0"/>
                                  </p:stCondLst>
                                  <p:childTnLst>
                                    <p:set>
                                      <p:cBhvr>
                                        <p:cTn id="3254" dur="1" fill="hold">
                                          <p:stCondLst>
                                            <p:cond delay="0"/>
                                          </p:stCondLst>
                                        </p:cTn>
                                        <p:tgtEl>
                                          <p:spTgt spid="410"/>
                                        </p:tgtEl>
                                        <p:attrNameLst>
                                          <p:attrName>style.visibility</p:attrName>
                                        </p:attrNameLst>
                                      </p:cBhvr>
                                      <p:to>
                                        <p:strVal val="visible"/>
                                      </p:to>
                                    </p:set>
                                  </p:childTnLst>
                                </p:cTn>
                              </p:par>
                              <p:par>
                                <p:cTn id="3255" presetID="1" presetClass="entr" presetSubtype="0" fill="hold" grpId="0" nodeType="withEffect">
                                  <p:stCondLst>
                                    <p:cond delay="0"/>
                                  </p:stCondLst>
                                  <p:childTnLst>
                                    <p:set>
                                      <p:cBhvr>
                                        <p:cTn id="3256"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07"/>
                  </p:tgtEl>
                </p:cond>
              </p:nextCondLst>
            </p:seq>
            <p:seq concurrent="1" nextAc="seek">
              <p:cTn id="3257" restart="whenNotActive" fill="hold" evtFilter="cancelBubble" nodeType="interactiveSeq">
                <p:stCondLst>
                  <p:cond evt="onClick" delay="0">
                    <p:tgtEl>
                      <p:spTgt spid="410"/>
                    </p:tgtEl>
                  </p:cond>
                </p:stCondLst>
                <p:endSync evt="end" delay="0">
                  <p:rtn val="all"/>
                </p:endSync>
                <p:childTnLst>
                  <p:par>
                    <p:cTn id="3258" fill="hold">
                      <p:stCondLst>
                        <p:cond delay="0"/>
                      </p:stCondLst>
                      <p:childTnLst>
                        <p:par>
                          <p:cTn id="3259" fill="hold">
                            <p:stCondLst>
                              <p:cond delay="0"/>
                            </p:stCondLst>
                            <p:childTnLst>
                              <p:par>
                                <p:cTn id="3260" presetID="1" presetClass="exit" presetSubtype="0" fill="hold" grpId="1" nodeType="withEffect">
                                  <p:stCondLst>
                                    <p:cond delay="0"/>
                                  </p:stCondLst>
                                  <p:childTnLst>
                                    <p:set>
                                      <p:cBhvr>
                                        <p:cTn id="3261" dur="1" fill="hold">
                                          <p:stCondLst>
                                            <p:cond delay="0"/>
                                          </p:stCondLst>
                                        </p:cTn>
                                        <p:tgtEl>
                                          <p:spTgt spid="410"/>
                                        </p:tgtEl>
                                        <p:attrNameLst>
                                          <p:attrName>style.visibility</p:attrName>
                                        </p:attrNameLst>
                                      </p:cBhvr>
                                      <p:to>
                                        <p:strVal val="hidden"/>
                                      </p:to>
                                    </p:set>
                                  </p:childTnLst>
                                </p:cTn>
                              </p:par>
                              <p:par>
                                <p:cTn id="3262" presetID="1" presetClass="exit" presetSubtype="0" fill="hold" grpId="1" nodeType="withEffect">
                                  <p:stCondLst>
                                    <p:cond delay="0"/>
                                  </p:stCondLst>
                                  <p:childTnLst>
                                    <p:set>
                                      <p:cBhvr>
                                        <p:cTn id="3263" dur="1" fill="hold">
                                          <p:stCondLst>
                                            <p:cond delay="0"/>
                                          </p:stCondLst>
                                        </p:cTn>
                                        <p:tgtEl>
                                          <p:spTgt spid="409"/>
                                        </p:tgtEl>
                                        <p:attrNameLst>
                                          <p:attrName>style.visibility</p:attrName>
                                        </p:attrNameLst>
                                      </p:cBhvr>
                                      <p:to>
                                        <p:strVal val="hidden"/>
                                      </p:to>
                                    </p:set>
                                  </p:childTnLst>
                                </p:cTn>
                              </p:par>
                              <p:par>
                                <p:cTn id="3264" presetID="1" presetClass="entr" presetSubtype="0" fill="hold" grpId="0" nodeType="withEffect">
                                  <p:stCondLst>
                                    <p:cond delay="0"/>
                                  </p:stCondLst>
                                  <p:childTnLst>
                                    <p:set>
                                      <p:cBhvr>
                                        <p:cTn id="3265" dur="1" fill="hold">
                                          <p:stCondLst>
                                            <p:cond delay="0"/>
                                          </p:stCondLst>
                                        </p:cTn>
                                        <p:tgtEl>
                                          <p:spTgt spid="408"/>
                                        </p:tgtEl>
                                        <p:attrNameLst>
                                          <p:attrName>style.visibility</p:attrName>
                                        </p:attrNameLst>
                                      </p:cBhvr>
                                      <p:to>
                                        <p:strVal val="visible"/>
                                      </p:to>
                                    </p:set>
                                  </p:childTnLst>
                                </p:cTn>
                              </p:par>
                              <p:par>
                                <p:cTn id="3266" presetID="1" presetClass="entr" presetSubtype="0" fill="hold" grpId="0" nodeType="withEffect">
                                  <p:stCondLst>
                                    <p:cond delay="0"/>
                                  </p:stCondLst>
                                  <p:childTnLst>
                                    <p:set>
                                      <p:cBhvr>
                                        <p:cTn id="3267"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10"/>
                  </p:tgtEl>
                </p:cond>
              </p:nextCondLst>
            </p:seq>
            <p:seq concurrent="1" nextAc="seek">
              <p:cTn id="3268" restart="whenNotActive" fill="hold" evtFilter="cancelBubble" nodeType="interactiveSeq">
                <p:stCondLst>
                  <p:cond evt="onClick" delay="0">
                    <p:tgtEl>
                      <p:spTgt spid="409"/>
                    </p:tgtEl>
                  </p:cond>
                </p:stCondLst>
                <p:endSync evt="end" delay="0">
                  <p:rtn val="all"/>
                </p:endSync>
                <p:childTnLst>
                  <p:par>
                    <p:cTn id="3269" fill="hold">
                      <p:stCondLst>
                        <p:cond delay="0"/>
                      </p:stCondLst>
                      <p:childTnLst>
                        <p:par>
                          <p:cTn id="3270" fill="hold">
                            <p:stCondLst>
                              <p:cond delay="0"/>
                            </p:stCondLst>
                            <p:childTnLst>
                              <p:par>
                                <p:cTn id="3271" presetID="1" presetClass="exit" presetSubtype="0" fill="hold" grpId="2" nodeType="withEffect">
                                  <p:stCondLst>
                                    <p:cond delay="0"/>
                                  </p:stCondLst>
                                  <p:childTnLst>
                                    <p:set>
                                      <p:cBhvr>
                                        <p:cTn id="3272" dur="1" fill="hold">
                                          <p:stCondLst>
                                            <p:cond delay="0"/>
                                          </p:stCondLst>
                                        </p:cTn>
                                        <p:tgtEl>
                                          <p:spTgt spid="409"/>
                                        </p:tgtEl>
                                        <p:attrNameLst>
                                          <p:attrName>style.visibility</p:attrName>
                                        </p:attrNameLst>
                                      </p:cBhvr>
                                      <p:to>
                                        <p:strVal val="hidden"/>
                                      </p:to>
                                    </p:set>
                                  </p:childTnLst>
                                </p:cTn>
                              </p:par>
                              <p:par>
                                <p:cTn id="3273" presetID="1" presetClass="exit" presetSubtype="0" fill="hold" grpId="2" nodeType="withEffect">
                                  <p:stCondLst>
                                    <p:cond delay="0"/>
                                  </p:stCondLst>
                                  <p:childTnLst>
                                    <p:set>
                                      <p:cBhvr>
                                        <p:cTn id="3274" dur="1" fill="hold">
                                          <p:stCondLst>
                                            <p:cond delay="0"/>
                                          </p:stCondLst>
                                        </p:cTn>
                                        <p:tgtEl>
                                          <p:spTgt spid="410"/>
                                        </p:tgtEl>
                                        <p:attrNameLst>
                                          <p:attrName>style.visibility</p:attrName>
                                        </p:attrNameLst>
                                      </p:cBhvr>
                                      <p:to>
                                        <p:strVal val="hidden"/>
                                      </p:to>
                                    </p:set>
                                  </p:childTnLst>
                                </p:cTn>
                              </p:par>
                              <p:par>
                                <p:cTn id="3275" presetID="1" presetClass="entr" presetSubtype="0" fill="hold" grpId="1" nodeType="withEffect">
                                  <p:stCondLst>
                                    <p:cond delay="0"/>
                                  </p:stCondLst>
                                  <p:childTnLst>
                                    <p:set>
                                      <p:cBhvr>
                                        <p:cTn id="3276" dur="1" fill="hold">
                                          <p:stCondLst>
                                            <p:cond delay="0"/>
                                          </p:stCondLst>
                                        </p:cTn>
                                        <p:tgtEl>
                                          <p:spTgt spid="412"/>
                                        </p:tgtEl>
                                        <p:attrNameLst>
                                          <p:attrName>style.visibility</p:attrName>
                                        </p:attrNameLst>
                                      </p:cBhvr>
                                      <p:to>
                                        <p:strVal val="visible"/>
                                      </p:to>
                                    </p:set>
                                  </p:childTnLst>
                                </p:cTn>
                              </p:par>
                              <p:par>
                                <p:cTn id="3277" presetID="1" presetClass="entr" presetSubtype="0" fill="hold" grpId="1" nodeType="withEffect">
                                  <p:stCondLst>
                                    <p:cond delay="0"/>
                                  </p:stCondLst>
                                  <p:childTnLst>
                                    <p:set>
                                      <p:cBhvr>
                                        <p:cTn id="3278" dur="1" fill="hold">
                                          <p:stCondLst>
                                            <p:cond delay="0"/>
                                          </p:stCondLst>
                                        </p:cTn>
                                        <p:tgtEl>
                                          <p:spTgt spid="411"/>
                                        </p:tgtEl>
                                        <p:attrNameLst>
                                          <p:attrName>style.visibility</p:attrName>
                                        </p:attrNameLst>
                                      </p:cBhvr>
                                      <p:to>
                                        <p:strVal val="visible"/>
                                      </p:to>
                                    </p:set>
                                  </p:childTnLst>
                                </p:cTn>
                              </p:par>
                            </p:childTnLst>
                          </p:cTn>
                        </p:par>
                      </p:childTnLst>
                    </p:cTn>
                  </p:par>
                </p:childTnLst>
              </p:cTn>
              <p:nextCondLst>
                <p:cond evt="onClick" delay="0">
                  <p:tgtEl>
                    <p:spTgt spid="409"/>
                  </p:tgtEl>
                </p:cond>
              </p:nextCondLst>
            </p:seq>
            <p:seq concurrent="1" nextAc="seek">
              <p:cTn id="3279" restart="whenNotActive" fill="hold" evtFilter="cancelBubble" nodeType="interactiveSeq">
                <p:stCondLst>
                  <p:cond evt="onClick" delay="0">
                    <p:tgtEl>
                      <p:spTgt spid="412"/>
                    </p:tgtEl>
                  </p:cond>
                </p:stCondLst>
                <p:endSync evt="end" delay="0">
                  <p:rtn val="all"/>
                </p:endSync>
                <p:childTnLst>
                  <p:par>
                    <p:cTn id="3280" fill="hold">
                      <p:stCondLst>
                        <p:cond delay="0"/>
                      </p:stCondLst>
                      <p:childTnLst>
                        <p:par>
                          <p:cTn id="3281" fill="hold">
                            <p:stCondLst>
                              <p:cond delay="0"/>
                            </p:stCondLst>
                            <p:childTnLst>
                              <p:par>
                                <p:cTn id="3282" presetID="1" presetClass="exit" presetSubtype="0" fill="hold" grpId="0" nodeType="withEffect">
                                  <p:stCondLst>
                                    <p:cond delay="0"/>
                                  </p:stCondLst>
                                  <p:childTnLst>
                                    <p:set>
                                      <p:cBhvr>
                                        <p:cTn id="3283" dur="1" fill="hold">
                                          <p:stCondLst>
                                            <p:cond delay="0"/>
                                          </p:stCondLst>
                                        </p:cTn>
                                        <p:tgtEl>
                                          <p:spTgt spid="412"/>
                                        </p:tgtEl>
                                        <p:attrNameLst>
                                          <p:attrName>style.visibility</p:attrName>
                                        </p:attrNameLst>
                                      </p:cBhvr>
                                      <p:to>
                                        <p:strVal val="hidden"/>
                                      </p:to>
                                    </p:set>
                                  </p:childTnLst>
                                </p:cTn>
                              </p:par>
                              <p:par>
                                <p:cTn id="3284" presetID="1" presetClass="exit" presetSubtype="0" fill="hold" grpId="0" nodeType="withEffect">
                                  <p:stCondLst>
                                    <p:cond delay="0"/>
                                  </p:stCondLst>
                                  <p:childTnLst>
                                    <p:set>
                                      <p:cBhvr>
                                        <p:cTn id="3285" dur="1" fill="hold">
                                          <p:stCondLst>
                                            <p:cond delay="0"/>
                                          </p:stCondLst>
                                        </p:cTn>
                                        <p:tgtEl>
                                          <p:spTgt spid="411"/>
                                        </p:tgtEl>
                                        <p:attrNameLst>
                                          <p:attrName>style.visibility</p:attrName>
                                        </p:attrNameLst>
                                      </p:cBhvr>
                                      <p:to>
                                        <p:strVal val="hidden"/>
                                      </p:to>
                                    </p:set>
                                  </p:childTnLst>
                                </p:cTn>
                              </p:par>
                              <p:par>
                                <p:cTn id="3286" presetID="1" presetClass="entr" presetSubtype="0" fill="hold" grpId="3" nodeType="withEffect">
                                  <p:stCondLst>
                                    <p:cond delay="0"/>
                                  </p:stCondLst>
                                  <p:childTnLst>
                                    <p:set>
                                      <p:cBhvr>
                                        <p:cTn id="3287" dur="1" fill="hold">
                                          <p:stCondLst>
                                            <p:cond delay="0"/>
                                          </p:stCondLst>
                                        </p:cTn>
                                        <p:tgtEl>
                                          <p:spTgt spid="410"/>
                                        </p:tgtEl>
                                        <p:attrNameLst>
                                          <p:attrName>style.visibility</p:attrName>
                                        </p:attrNameLst>
                                      </p:cBhvr>
                                      <p:to>
                                        <p:strVal val="visible"/>
                                      </p:to>
                                    </p:set>
                                  </p:childTnLst>
                                </p:cTn>
                              </p:par>
                              <p:par>
                                <p:cTn id="3288" presetID="1" presetClass="entr" presetSubtype="0" fill="hold" grpId="3" nodeType="withEffect">
                                  <p:stCondLst>
                                    <p:cond delay="0"/>
                                  </p:stCondLst>
                                  <p:childTnLst>
                                    <p:set>
                                      <p:cBhvr>
                                        <p:cTn id="3289"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12"/>
                  </p:tgtEl>
                </p:cond>
              </p:nextCondLst>
            </p:seq>
            <p:seq concurrent="1" nextAc="seek">
              <p:cTn id="3290" restart="whenNotActive" fill="hold" evtFilter="cancelBubble" nodeType="interactiveSeq">
                <p:stCondLst>
                  <p:cond evt="onClick" delay="0">
                    <p:tgtEl>
                      <p:spTgt spid="414"/>
                    </p:tgtEl>
                  </p:cond>
                </p:stCondLst>
                <p:endSync evt="end" delay="0">
                  <p:rtn val="all"/>
                </p:endSync>
                <p:childTnLst>
                  <p:par>
                    <p:cTn id="3291" fill="hold">
                      <p:stCondLst>
                        <p:cond delay="0"/>
                      </p:stCondLst>
                      <p:childTnLst>
                        <p:par>
                          <p:cTn id="3292" fill="hold">
                            <p:stCondLst>
                              <p:cond delay="0"/>
                            </p:stCondLst>
                            <p:childTnLst>
                              <p:par>
                                <p:cTn id="3293" presetID="1" presetClass="exit" presetSubtype="0" fill="hold" grpId="0" nodeType="withEffect">
                                  <p:stCondLst>
                                    <p:cond delay="0"/>
                                  </p:stCondLst>
                                  <p:childTnLst>
                                    <p:set>
                                      <p:cBhvr>
                                        <p:cTn id="3294" dur="1" fill="hold">
                                          <p:stCondLst>
                                            <p:cond delay="0"/>
                                          </p:stCondLst>
                                        </p:cTn>
                                        <p:tgtEl>
                                          <p:spTgt spid="414"/>
                                        </p:tgtEl>
                                        <p:attrNameLst>
                                          <p:attrName>style.visibility</p:attrName>
                                        </p:attrNameLst>
                                      </p:cBhvr>
                                      <p:to>
                                        <p:strVal val="hidden"/>
                                      </p:to>
                                    </p:set>
                                  </p:childTnLst>
                                </p:cTn>
                              </p:par>
                              <p:par>
                                <p:cTn id="3295" presetID="1" presetClass="entr" presetSubtype="0" fill="hold" grpId="0" nodeType="withEffect">
                                  <p:stCondLst>
                                    <p:cond delay="0"/>
                                  </p:stCondLst>
                                  <p:childTnLst>
                                    <p:set>
                                      <p:cBhvr>
                                        <p:cTn id="3296" dur="1" fill="hold">
                                          <p:stCondLst>
                                            <p:cond delay="0"/>
                                          </p:stCondLst>
                                        </p:cTn>
                                        <p:tgtEl>
                                          <p:spTgt spid="415"/>
                                        </p:tgtEl>
                                        <p:attrNameLst>
                                          <p:attrName>style.visibility</p:attrName>
                                        </p:attrNameLst>
                                      </p:cBhvr>
                                      <p:to>
                                        <p:strVal val="visible"/>
                                      </p:to>
                                    </p:set>
                                  </p:childTnLst>
                                </p:cTn>
                              </p:par>
                              <p:par>
                                <p:cTn id="3297" presetID="1" presetClass="entr" presetSubtype="0" fill="hold" grpId="0" nodeType="withEffect">
                                  <p:stCondLst>
                                    <p:cond delay="0"/>
                                  </p:stCondLst>
                                  <p:childTnLst>
                                    <p:set>
                                      <p:cBhvr>
                                        <p:cTn id="3298" dur="1" fill="hold">
                                          <p:stCondLst>
                                            <p:cond delay="0"/>
                                          </p:stCondLst>
                                        </p:cTn>
                                        <p:tgtEl>
                                          <p:spTgt spid="416"/>
                                        </p:tgtEl>
                                        <p:attrNameLst>
                                          <p:attrName>style.visibility</p:attrName>
                                        </p:attrNameLst>
                                      </p:cBhvr>
                                      <p:to>
                                        <p:strVal val="visible"/>
                                      </p:to>
                                    </p:set>
                                  </p:childTnLst>
                                </p:cTn>
                              </p:par>
                            </p:childTnLst>
                          </p:cTn>
                        </p:par>
                      </p:childTnLst>
                    </p:cTn>
                  </p:par>
                </p:childTnLst>
              </p:cTn>
              <p:nextCondLst>
                <p:cond evt="onClick" delay="0">
                  <p:tgtEl>
                    <p:spTgt spid="414"/>
                  </p:tgtEl>
                </p:cond>
              </p:nextCondLst>
            </p:seq>
            <p:seq concurrent="1" nextAc="seek">
              <p:cTn id="3299" restart="whenNotActive" fill="hold" evtFilter="cancelBubble" nodeType="interactiveSeq">
                <p:stCondLst>
                  <p:cond evt="onClick" delay="0">
                    <p:tgtEl>
                      <p:spTgt spid="416"/>
                    </p:tgtEl>
                  </p:cond>
                </p:stCondLst>
                <p:endSync evt="end" delay="0">
                  <p:rtn val="all"/>
                </p:endSync>
                <p:childTnLst>
                  <p:par>
                    <p:cTn id="3300" fill="hold">
                      <p:stCondLst>
                        <p:cond delay="0"/>
                      </p:stCondLst>
                      <p:childTnLst>
                        <p:par>
                          <p:cTn id="3301" fill="hold">
                            <p:stCondLst>
                              <p:cond delay="0"/>
                            </p:stCondLst>
                            <p:childTnLst>
                              <p:par>
                                <p:cTn id="3302" presetID="1" presetClass="exit" presetSubtype="0" fill="hold" grpId="1" nodeType="withEffect">
                                  <p:stCondLst>
                                    <p:cond delay="0"/>
                                  </p:stCondLst>
                                  <p:childTnLst>
                                    <p:set>
                                      <p:cBhvr>
                                        <p:cTn id="3303" dur="1" fill="hold">
                                          <p:stCondLst>
                                            <p:cond delay="0"/>
                                          </p:stCondLst>
                                        </p:cTn>
                                        <p:tgtEl>
                                          <p:spTgt spid="415"/>
                                        </p:tgtEl>
                                        <p:attrNameLst>
                                          <p:attrName>style.visibility</p:attrName>
                                        </p:attrNameLst>
                                      </p:cBhvr>
                                      <p:to>
                                        <p:strVal val="hidden"/>
                                      </p:to>
                                    </p:set>
                                  </p:childTnLst>
                                </p:cTn>
                              </p:par>
                              <p:par>
                                <p:cTn id="3304" presetID="1" presetClass="exit" presetSubtype="0" fill="hold" grpId="1" nodeType="withEffect">
                                  <p:stCondLst>
                                    <p:cond delay="0"/>
                                  </p:stCondLst>
                                  <p:childTnLst>
                                    <p:set>
                                      <p:cBhvr>
                                        <p:cTn id="3305" dur="1" fill="hold">
                                          <p:stCondLst>
                                            <p:cond delay="0"/>
                                          </p:stCondLst>
                                        </p:cTn>
                                        <p:tgtEl>
                                          <p:spTgt spid="416"/>
                                        </p:tgtEl>
                                        <p:attrNameLst>
                                          <p:attrName>style.visibility</p:attrName>
                                        </p:attrNameLst>
                                      </p:cBhvr>
                                      <p:to>
                                        <p:strVal val="hidden"/>
                                      </p:to>
                                    </p:set>
                                  </p:childTnLst>
                                </p:cTn>
                              </p:par>
                              <p:par>
                                <p:cTn id="3306" presetID="1" presetClass="entr" presetSubtype="0" fill="hold" grpId="1" nodeType="withEffect">
                                  <p:stCondLst>
                                    <p:cond delay="0"/>
                                  </p:stCondLst>
                                  <p:childTnLst>
                                    <p:set>
                                      <p:cBhvr>
                                        <p:cTn id="3307" dur="1" fill="hold">
                                          <p:stCondLst>
                                            <p:cond delay="0"/>
                                          </p:stCondLst>
                                        </p:cTn>
                                        <p:tgtEl>
                                          <p:spTgt spid="414"/>
                                        </p:tgtEl>
                                        <p:attrNameLst>
                                          <p:attrName>style.visibility</p:attrName>
                                        </p:attrNameLst>
                                      </p:cBhvr>
                                      <p:to>
                                        <p:strVal val="visible"/>
                                      </p:to>
                                    </p:set>
                                  </p:childTnLst>
                                </p:cTn>
                              </p:par>
                            </p:childTnLst>
                          </p:cTn>
                        </p:par>
                      </p:childTnLst>
                    </p:cTn>
                  </p:par>
                </p:childTnLst>
              </p:cTn>
              <p:nextCondLst>
                <p:cond evt="onClick" delay="0">
                  <p:tgtEl>
                    <p:spTgt spid="416"/>
                  </p:tgtEl>
                </p:cond>
              </p:nextCondLst>
            </p:seq>
            <p:seq concurrent="1" nextAc="seek">
              <p:cTn id="3308" restart="whenNotActive" fill="hold" evtFilter="cancelBubble" nodeType="interactiveSeq">
                <p:stCondLst>
                  <p:cond evt="onClick" delay="0">
                    <p:tgtEl>
                      <p:spTgt spid="415"/>
                    </p:tgtEl>
                  </p:cond>
                </p:stCondLst>
                <p:endSync evt="end" delay="0">
                  <p:rtn val="all"/>
                </p:endSync>
                <p:childTnLst>
                  <p:par>
                    <p:cTn id="3309" fill="hold">
                      <p:stCondLst>
                        <p:cond delay="0"/>
                      </p:stCondLst>
                      <p:childTnLst>
                        <p:par>
                          <p:cTn id="3310" fill="hold">
                            <p:stCondLst>
                              <p:cond delay="0"/>
                            </p:stCondLst>
                            <p:childTnLst>
                              <p:par>
                                <p:cTn id="3311" presetID="1" presetClass="exit" presetSubtype="0" fill="hold" grpId="2" nodeType="withEffect">
                                  <p:stCondLst>
                                    <p:cond delay="0"/>
                                  </p:stCondLst>
                                  <p:childTnLst>
                                    <p:set>
                                      <p:cBhvr>
                                        <p:cTn id="3312" dur="1" fill="hold">
                                          <p:stCondLst>
                                            <p:cond delay="0"/>
                                          </p:stCondLst>
                                        </p:cTn>
                                        <p:tgtEl>
                                          <p:spTgt spid="415"/>
                                        </p:tgtEl>
                                        <p:attrNameLst>
                                          <p:attrName>style.visibility</p:attrName>
                                        </p:attrNameLst>
                                      </p:cBhvr>
                                      <p:to>
                                        <p:strVal val="hidden"/>
                                      </p:to>
                                    </p:set>
                                  </p:childTnLst>
                                </p:cTn>
                              </p:par>
                              <p:par>
                                <p:cTn id="3313" presetID="1" presetClass="exit" presetSubtype="0" fill="hold" grpId="3" nodeType="withEffect">
                                  <p:stCondLst>
                                    <p:cond delay="0"/>
                                  </p:stCondLst>
                                  <p:childTnLst>
                                    <p:set>
                                      <p:cBhvr>
                                        <p:cTn id="3314" dur="1" fill="hold">
                                          <p:stCondLst>
                                            <p:cond delay="0"/>
                                          </p:stCondLst>
                                        </p:cTn>
                                        <p:tgtEl>
                                          <p:spTgt spid="416"/>
                                        </p:tgtEl>
                                        <p:attrNameLst>
                                          <p:attrName>style.visibility</p:attrName>
                                        </p:attrNameLst>
                                      </p:cBhvr>
                                      <p:to>
                                        <p:strVal val="hidden"/>
                                      </p:to>
                                    </p:set>
                                  </p:childTnLst>
                                </p:cTn>
                              </p:par>
                              <p:par>
                                <p:cTn id="3315" presetID="1" presetClass="entr" presetSubtype="0" fill="hold" grpId="0" nodeType="withEffect">
                                  <p:stCondLst>
                                    <p:cond delay="0"/>
                                  </p:stCondLst>
                                  <p:childTnLst>
                                    <p:set>
                                      <p:cBhvr>
                                        <p:cTn id="3316" dur="1" fill="hold">
                                          <p:stCondLst>
                                            <p:cond delay="0"/>
                                          </p:stCondLst>
                                        </p:cTn>
                                        <p:tgtEl>
                                          <p:spTgt spid="418"/>
                                        </p:tgtEl>
                                        <p:attrNameLst>
                                          <p:attrName>style.visibility</p:attrName>
                                        </p:attrNameLst>
                                      </p:cBhvr>
                                      <p:to>
                                        <p:strVal val="visible"/>
                                      </p:to>
                                    </p:set>
                                  </p:childTnLst>
                                </p:cTn>
                              </p:par>
                              <p:par>
                                <p:cTn id="3317" presetID="1" presetClass="entr" presetSubtype="0" fill="hold" grpId="0" nodeType="withEffect">
                                  <p:stCondLst>
                                    <p:cond delay="0"/>
                                  </p:stCondLst>
                                  <p:childTnLst>
                                    <p:set>
                                      <p:cBhvr>
                                        <p:cTn id="3318" dur="1" fill="hold">
                                          <p:stCondLst>
                                            <p:cond delay="0"/>
                                          </p:stCondLst>
                                        </p:cTn>
                                        <p:tgtEl>
                                          <p:spTgt spid="417"/>
                                        </p:tgtEl>
                                        <p:attrNameLst>
                                          <p:attrName>style.visibility</p:attrName>
                                        </p:attrNameLst>
                                      </p:cBhvr>
                                      <p:to>
                                        <p:strVal val="visible"/>
                                      </p:to>
                                    </p:set>
                                  </p:childTnLst>
                                </p:cTn>
                              </p:par>
                            </p:childTnLst>
                          </p:cTn>
                        </p:par>
                      </p:childTnLst>
                    </p:cTn>
                  </p:par>
                </p:childTnLst>
              </p:cTn>
              <p:nextCondLst>
                <p:cond evt="onClick" delay="0">
                  <p:tgtEl>
                    <p:spTgt spid="415"/>
                  </p:tgtEl>
                </p:cond>
              </p:nextCondLst>
            </p:seq>
            <p:seq concurrent="1" nextAc="seek">
              <p:cTn id="3319" restart="whenNotActive" fill="hold" evtFilter="cancelBubble" nodeType="interactiveSeq">
                <p:stCondLst>
                  <p:cond evt="onClick" delay="0">
                    <p:tgtEl>
                      <p:spTgt spid="418"/>
                    </p:tgtEl>
                  </p:cond>
                </p:stCondLst>
                <p:endSync evt="end" delay="0">
                  <p:rtn val="all"/>
                </p:endSync>
                <p:childTnLst>
                  <p:par>
                    <p:cTn id="3320" fill="hold">
                      <p:stCondLst>
                        <p:cond delay="0"/>
                      </p:stCondLst>
                      <p:childTnLst>
                        <p:par>
                          <p:cTn id="3321" fill="hold">
                            <p:stCondLst>
                              <p:cond delay="0"/>
                            </p:stCondLst>
                            <p:childTnLst>
                              <p:par>
                                <p:cTn id="3322" presetID="1" presetClass="exit" presetSubtype="0" fill="hold" grpId="1" nodeType="withEffect">
                                  <p:stCondLst>
                                    <p:cond delay="0"/>
                                  </p:stCondLst>
                                  <p:childTnLst>
                                    <p:set>
                                      <p:cBhvr>
                                        <p:cTn id="3323" dur="1" fill="hold">
                                          <p:stCondLst>
                                            <p:cond delay="0"/>
                                          </p:stCondLst>
                                        </p:cTn>
                                        <p:tgtEl>
                                          <p:spTgt spid="418"/>
                                        </p:tgtEl>
                                        <p:attrNameLst>
                                          <p:attrName>style.visibility</p:attrName>
                                        </p:attrNameLst>
                                      </p:cBhvr>
                                      <p:to>
                                        <p:strVal val="hidden"/>
                                      </p:to>
                                    </p:set>
                                  </p:childTnLst>
                                </p:cTn>
                              </p:par>
                              <p:par>
                                <p:cTn id="3324" presetID="1" presetClass="exit" presetSubtype="0" fill="hold" grpId="1" nodeType="withEffect">
                                  <p:stCondLst>
                                    <p:cond delay="0"/>
                                  </p:stCondLst>
                                  <p:childTnLst>
                                    <p:set>
                                      <p:cBhvr>
                                        <p:cTn id="3325" dur="1" fill="hold">
                                          <p:stCondLst>
                                            <p:cond delay="0"/>
                                          </p:stCondLst>
                                        </p:cTn>
                                        <p:tgtEl>
                                          <p:spTgt spid="417"/>
                                        </p:tgtEl>
                                        <p:attrNameLst>
                                          <p:attrName>style.visibility</p:attrName>
                                        </p:attrNameLst>
                                      </p:cBhvr>
                                      <p:to>
                                        <p:strVal val="hidden"/>
                                      </p:to>
                                    </p:set>
                                  </p:childTnLst>
                                </p:cTn>
                              </p:par>
                              <p:par>
                                <p:cTn id="3326" presetID="1" presetClass="entr" presetSubtype="0" fill="hold" grpId="3" nodeType="withEffect">
                                  <p:stCondLst>
                                    <p:cond delay="0"/>
                                  </p:stCondLst>
                                  <p:childTnLst>
                                    <p:set>
                                      <p:cBhvr>
                                        <p:cTn id="3327" dur="1" fill="hold">
                                          <p:stCondLst>
                                            <p:cond delay="0"/>
                                          </p:stCondLst>
                                        </p:cTn>
                                        <p:tgtEl>
                                          <p:spTgt spid="415"/>
                                        </p:tgtEl>
                                        <p:attrNameLst>
                                          <p:attrName>style.visibility</p:attrName>
                                        </p:attrNameLst>
                                      </p:cBhvr>
                                      <p:to>
                                        <p:strVal val="visible"/>
                                      </p:to>
                                    </p:set>
                                  </p:childTnLst>
                                </p:cTn>
                              </p:par>
                              <p:par>
                                <p:cTn id="3328" presetID="1" presetClass="entr" presetSubtype="0" fill="hold" grpId="2" nodeType="withEffect">
                                  <p:stCondLst>
                                    <p:cond delay="0"/>
                                  </p:stCondLst>
                                  <p:childTnLst>
                                    <p:set>
                                      <p:cBhvr>
                                        <p:cTn id="3329" dur="1" fill="hold">
                                          <p:stCondLst>
                                            <p:cond delay="0"/>
                                          </p:stCondLst>
                                        </p:cTn>
                                        <p:tgtEl>
                                          <p:spTgt spid="416"/>
                                        </p:tgtEl>
                                        <p:attrNameLst>
                                          <p:attrName>style.visibility</p:attrName>
                                        </p:attrNameLst>
                                      </p:cBhvr>
                                      <p:to>
                                        <p:strVal val="visible"/>
                                      </p:to>
                                    </p:set>
                                  </p:childTnLst>
                                </p:cTn>
                              </p:par>
                            </p:childTnLst>
                          </p:cTn>
                        </p:par>
                      </p:childTnLst>
                    </p:cTn>
                  </p:par>
                </p:childTnLst>
              </p:cTn>
              <p:nextCondLst>
                <p:cond evt="onClick" delay="0">
                  <p:tgtEl>
                    <p:spTgt spid="418"/>
                  </p:tgtEl>
                </p:cond>
              </p:nextCondLst>
            </p:seq>
            <p:seq concurrent="1" nextAc="seek">
              <p:cTn id="3330" restart="whenNotActive" fill="hold" evtFilter="cancelBubble" nodeType="interactiveSeq">
                <p:stCondLst>
                  <p:cond evt="onClick" delay="0">
                    <p:tgtEl>
                      <p:spTgt spid="417"/>
                    </p:tgtEl>
                  </p:cond>
                </p:stCondLst>
                <p:endSync evt="end" delay="0">
                  <p:rtn val="all"/>
                </p:endSync>
                <p:childTnLst>
                  <p:par>
                    <p:cTn id="3331" fill="hold">
                      <p:stCondLst>
                        <p:cond delay="0"/>
                      </p:stCondLst>
                      <p:childTnLst>
                        <p:par>
                          <p:cTn id="3332" fill="hold">
                            <p:stCondLst>
                              <p:cond delay="0"/>
                            </p:stCondLst>
                            <p:childTnLst>
                              <p:par>
                                <p:cTn id="3333" presetID="1" presetClass="exit" presetSubtype="0" fill="hold" grpId="2" nodeType="withEffect">
                                  <p:stCondLst>
                                    <p:cond delay="0"/>
                                  </p:stCondLst>
                                  <p:childTnLst>
                                    <p:set>
                                      <p:cBhvr>
                                        <p:cTn id="3334" dur="1" fill="hold">
                                          <p:stCondLst>
                                            <p:cond delay="0"/>
                                          </p:stCondLst>
                                        </p:cTn>
                                        <p:tgtEl>
                                          <p:spTgt spid="417"/>
                                        </p:tgtEl>
                                        <p:attrNameLst>
                                          <p:attrName>style.visibility</p:attrName>
                                        </p:attrNameLst>
                                      </p:cBhvr>
                                      <p:to>
                                        <p:strVal val="hidden"/>
                                      </p:to>
                                    </p:set>
                                  </p:childTnLst>
                                </p:cTn>
                              </p:par>
                              <p:par>
                                <p:cTn id="3335" presetID="1" presetClass="exit" presetSubtype="0" fill="hold" grpId="2" nodeType="withEffect">
                                  <p:stCondLst>
                                    <p:cond delay="0"/>
                                  </p:stCondLst>
                                  <p:childTnLst>
                                    <p:set>
                                      <p:cBhvr>
                                        <p:cTn id="3336" dur="1" fill="hold">
                                          <p:stCondLst>
                                            <p:cond delay="0"/>
                                          </p:stCondLst>
                                        </p:cTn>
                                        <p:tgtEl>
                                          <p:spTgt spid="418"/>
                                        </p:tgtEl>
                                        <p:attrNameLst>
                                          <p:attrName>style.visibility</p:attrName>
                                        </p:attrNameLst>
                                      </p:cBhvr>
                                      <p:to>
                                        <p:strVal val="hidden"/>
                                      </p:to>
                                    </p:set>
                                  </p:childTnLst>
                                </p:cTn>
                              </p:par>
                              <p:par>
                                <p:cTn id="3337" presetID="1" presetClass="entr" presetSubtype="0" fill="hold" grpId="3" nodeType="withEffect">
                                  <p:stCondLst>
                                    <p:cond delay="0"/>
                                  </p:stCondLst>
                                  <p:childTnLst>
                                    <p:set>
                                      <p:cBhvr>
                                        <p:cTn id="3338" dur="1" fill="hold">
                                          <p:stCondLst>
                                            <p:cond delay="0"/>
                                          </p:stCondLst>
                                        </p:cTn>
                                        <p:tgtEl>
                                          <p:spTgt spid="420"/>
                                        </p:tgtEl>
                                        <p:attrNameLst>
                                          <p:attrName>style.visibility</p:attrName>
                                        </p:attrNameLst>
                                      </p:cBhvr>
                                      <p:to>
                                        <p:strVal val="visible"/>
                                      </p:to>
                                    </p:set>
                                  </p:childTnLst>
                                </p:cTn>
                              </p:par>
                              <p:par>
                                <p:cTn id="3339" presetID="1" presetClass="entr" presetSubtype="0" fill="hold" grpId="3" nodeType="withEffect">
                                  <p:stCondLst>
                                    <p:cond delay="0"/>
                                  </p:stCondLst>
                                  <p:childTnLst>
                                    <p:set>
                                      <p:cBhvr>
                                        <p:cTn id="3340" dur="1" fill="hold">
                                          <p:stCondLst>
                                            <p:cond delay="0"/>
                                          </p:stCondLst>
                                        </p:cTn>
                                        <p:tgtEl>
                                          <p:spTgt spid="419"/>
                                        </p:tgtEl>
                                        <p:attrNameLst>
                                          <p:attrName>style.visibility</p:attrName>
                                        </p:attrNameLst>
                                      </p:cBhvr>
                                      <p:to>
                                        <p:strVal val="visible"/>
                                      </p:to>
                                    </p:set>
                                  </p:childTnLst>
                                </p:cTn>
                              </p:par>
                            </p:childTnLst>
                          </p:cTn>
                        </p:par>
                      </p:childTnLst>
                    </p:cTn>
                  </p:par>
                </p:childTnLst>
              </p:cTn>
              <p:nextCondLst>
                <p:cond evt="onClick" delay="0">
                  <p:tgtEl>
                    <p:spTgt spid="417"/>
                  </p:tgtEl>
                </p:cond>
              </p:nextCondLst>
            </p:seq>
            <p:seq concurrent="1" nextAc="seek">
              <p:cTn id="3341" restart="whenNotActive" fill="hold" evtFilter="cancelBubble" nodeType="interactiveSeq">
                <p:stCondLst>
                  <p:cond evt="onClick" delay="0">
                    <p:tgtEl>
                      <p:spTgt spid="420"/>
                    </p:tgtEl>
                  </p:cond>
                </p:stCondLst>
                <p:endSync evt="end" delay="0">
                  <p:rtn val="all"/>
                </p:endSync>
                <p:childTnLst>
                  <p:par>
                    <p:cTn id="3342" fill="hold">
                      <p:stCondLst>
                        <p:cond delay="0"/>
                      </p:stCondLst>
                      <p:childTnLst>
                        <p:par>
                          <p:cTn id="3343" fill="hold">
                            <p:stCondLst>
                              <p:cond delay="0"/>
                            </p:stCondLst>
                            <p:childTnLst>
                              <p:par>
                                <p:cTn id="3344" presetID="1" presetClass="exit" presetSubtype="0" fill="hold" grpId="1" nodeType="withEffect">
                                  <p:stCondLst>
                                    <p:cond delay="0"/>
                                  </p:stCondLst>
                                  <p:childTnLst>
                                    <p:set>
                                      <p:cBhvr>
                                        <p:cTn id="3345" dur="1" fill="hold">
                                          <p:stCondLst>
                                            <p:cond delay="0"/>
                                          </p:stCondLst>
                                        </p:cTn>
                                        <p:tgtEl>
                                          <p:spTgt spid="420"/>
                                        </p:tgtEl>
                                        <p:attrNameLst>
                                          <p:attrName>style.visibility</p:attrName>
                                        </p:attrNameLst>
                                      </p:cBhvr>
                                      <p:to>
                                        <p:strVal val="hidden"/>
                                      </p:to>
                                    </p:set>
                                  </p:childTnLst>
                                </p:cTn>
                              </p:par>
                              <p:par>
                                <p:cTn id="3346" presetID="1" presetClass="exit" presetSubtype="0" fill="hold" grpId="1" nodeType="withEffect">
                                  <p:stCondLst>
                                    <p:cond delay="0"/>
                                  </p:stCondLst>
                                  <p:childTnLst>
                                    <p:set>
                                      <p:cBhvr>
                                        <p:cTn id="3347" dur="1" fill="hold">
                                          <p:stCondLst>
                                            <p:cond delay="0"/>
                                          </p:stCondLst>
                                        </p:cTn>
                                        <p:tgtEl>
                                          <p:spTgt spid="419"/>
                                        </p:tgtEl>
                                        <p:attrNameLst>
                                          <p:attrName>style.visibility</p:attrName>
                                        </p:attrNameLst>
                                      </p:cBhvr>
                                      <p:to>
                                        <p:strVal val="hidden"/>
                                      </p:to>
                                    </p:set>
                                  </p:childTnLst>
                                </p:cTn>
                              </p:par>
                              <p:par>
                                <p:cTn id="3348" presetID="1" presetClass="entr" presetSubtype="0" fill="hold" grpId="3" nodeType="withEffect">
                                  <p:stCondLst>
                                    <p:cond delay="0"/>
                                  </p:stCondLst>
                                  <p:childTnLst>
                                    <p:set>
                                      <p:cBhvr>
                                        <p:cTn id="3349" dur="1" fill="hold">
                                          <p:stCondLst>
                                            <p:cond delay="0"/>
                                          </p:stCondLst>
                                        </p:cTn>
                                        <p:tgtEl>
                                          <p:spTgt spid="418"/>
                                        </p:tgtEl>
                                        <p:attrNameLst>
                                          <p:attrName>style.visibility</p:attrName>
                                        </p:attrNameLst>
                                      </p:cBhvr>
                                      <p:to>
                                        <p:strVal val="visible"/>
                                      </p:to>
                                    </p:set>
                                  </p:childTnLst>
                                </p:cTn>
                              </p:par>
                              <p:par>
                                <p:cTn id="3350" presetID="1" presetClass="entr" presetSubtype="0" fill="hold" grpId="3" nodeType="withEffect">
                                  <p:stCondLst>
                                    <p:cond delay="0"/>
                                  </p:stCondLst>
                                  <p:childTnLst>
                                    <p:set>
                                      <p:cBhvr>
                                        <p:cTn id="3351" dur="1" fill="hold">
                                          <p:stCondLst>
                                            <p:cond delay="0"/>
                                          </p:stCondLst>
                                        </p:cTn>
                                        <p:tgtEl>
                                          <p:spTgt spid="417"/>
                                        </p:tgtEl>
                                        <p:attrNameLst>
                                          <p:attrName>style.visibility</p:attrName>
                                        </p:attrNameLst>
                                      </p:cBhvr>
                                      <p:to>
                                        <p:strVal val="visible"/>
                                      </p:to>
                                    </p:set>
                                  </p:childTnLst>
                                </p:cTn>
                              </p:par>
                            </p:childTnLst>
                          </p:cTn>
                        </p:par>
                      </p:childTnLst>
                    </p:cTn>
                  </p:par>
                </p:childTnLst>
              </p:cTn>
              <p:nextCondLst>
                <p:cond evt="onClick" delay="0">
                  <p:tgtEl>
                    <p:spTgt spid="420"/>
                  </p:tgtEl>
                </p:cond>
              </p:nextCondLst>
            </p:seq>
            <p:seq concurrent="1" nextAc="seek">
              <p:cTn id="3352" restart="whenNotActive" fill="hold" evtFilter="cancelBubble" nodeType="interactiveSeq">
                <p:stCondLst>
                  <p:cond evt="onClick" delay="0">
                    <p:tgtEl>
                      <p:spTgt spid="419"/>
                    </p:tgtEl>
                  </p:cond>
                </p:stCondLst>
                <p:endSync evt="end" delay="0">
                  <p:rtn val="all"/>
                </p:endSync>
                <p:childTnLst>
                  <p:par>
                    <p:cTn id="3353" fill="hold">
                      <p:stCondLst>
                        <p:cond delay="0"/>
                      </p:stCondLst>
                      <p:childTnLst>
                        <p:par>
                          <p:cTn id="3354" fill="hold">
                            <p:stCondLst>
                              <p:cond delay="0"/>
                            </p:stCondLst>
                            <p:childTnLst>
                              <p:par>
                                <p:cTn id="3355" presetID="1" presetClass="exit" presetSubtype="0" fill="hold" grpId="2" nodeType="withEffect">
                                  <p:stCondLst>
                                    <p:cond delay="0"/>
                                  </p:stCondLst>
                                  <p:childTnLst>
                                    <p:set>
                                      <p:cBhvr>
                                        <p:cTn id="3356" dur="1" fill="hold">
                                          <p:stCondLst>
                                            <p:cond delay="0"/>
                                          </p:stCondLst>
                                        </p:cTn>
                                        <p:tgtEl>
                                          <p:spTgt spid="419"/>
                                        </p:tgtEl>
                                        <p:attrNameLst>
                                          <p:attrName>style.visibility</p:attrName>
                                        </p:attrNameLst>
                                      </p:cBhvr>
                                      <p:to>
                                        <p:strVal val="hidden"/>
                                      </p:to>
                                    </p:set>
                                  </p:childTnLst>
                                </p:cTn>
                              </p:par>
                              <p:par>
                                <p:cTn id="3357" presetID="1" presetClass="exit" presetSubtype="0" fill="hold" grpId="2" nodeType="withEffect">
                                  <p:stCondLst>
                                    <p:cond delay="0"/>
                                  </p:stCondLst>
                                  <p:childTnLst>
                                    <p:set>
                                      <p:cBhvr>
                                        <p:cTn id="3358" dur="1" fill="hold">
                                          <p:stCondLst>
                                            <p:cond delay="0"/>
                                          </p:stCondLst>
                                        </p:cTn>
                                        <p:tgtEl>
                                          <p:spTgt spid="420"/>
                                        </p:tgtEl>
                                        <p:attrNameLst>
                                          <p:attrName>style.visibility</p:attrName>
                                        </p:attrNameLst>
                                      </p:cBhvr>
                                      <p:to>
                                        <p:strVal val="hidden"/>
                                      </p:to>
                                    </p:set>
                                  </p:childTnLst>
                                </p:cTn>
                              </p:par>
                              <p:par>
                                <p:cTn id="3359" presetID="1" presetClass="entr" presetSubtype="0" fill="hold" grpId="3" nodeType="withEffect">
                                  <p:stCondLst>
                                    <p:cond delay="0"/>
                                  </p:stCondLst>
                                  <p:childTnLst>
                                    <p:set>
                                      <p:cBhvr>
                                        <p:cTn id="3360" dur="1" fill="hold">
                                          <p:stCondLst>
                                            <p:cond delay="0"/>
                                          </p:stCondLst>
                                        </p:cTn>
                                        <p:tgtEl>
                                          <p:spTgt spid="422"/>
                                        </p:tgtEl>
                                        <p:attrNameLst>
                                          <p:attrName>style.visibility</p:attrName>
                                        </p:attrNameLst>
                                      </p:cBhvr>
                                      <p:to>
                                        <p:strVal val="visible"/>
                                      </p:to>
                                    </p:set>
                                  </p:childTnLst>
                                </p:cTn>
                              </p:par>
                              <p:par>
                                <p:cTn id="3361" presetID="1" presetClass="entr" presetSubtype="0" fill="hold" grpId="3" nodeType="withEffect">
                                  <p:stCondLst>
                                    <p:cond delay="0"/>
                                  </p:stCondLst>
                                  <p:childTnLst>
                                    <p:set>
                                      <p:cBhvr>
                                        <p:cTn id="3362" dur="1" fill="hold">
                                          <p:stCondLst>
                                            <p:cond delay="0"/>
                                          </p:stCondLst>
                                        </p:cTn>
                                        <p:tgtEl>
                                          <p:spTgt spid="421"/>
                                        </p:tgtEl>
                                        <p:attrNameLst>
                                          <p:attrName>style.visibility</p:attrName>
                                        </p:attrNameLst>
                                      </p:cBhvr>
                                      <p:to>
                                        <p:strVal val="visible"/>
                                      </p:to>
                                    </p:set>
                                  </p:childTnLst>
                                </p:cTn>
                              </p:par>
                            </p:childTnLst>
                          </p:cTn>
                        </p:par>
                      </p:childTnLst>
                    </p:cTn>
                  </p:par>
                </p:childTnLst>
              </p:cTn>
              <p:nextCondLst>
                <p:cond evt="onClick" delay="0">
                  <p:tgtEl>
                    <p:spTgt spid="419"/>
                  </p:tgtEl>
                </p:cond>
              </p:nextCondLst>
            </p:seq>
            <p:seq concurrent="1" nextAc="seek">
              <p:cTn id="3363" restart="whenNotActive" fill="hold" evtFilter="cancelBubble" nodeType="interactiveSeq">
                <p:stCondLst>
                  <p:cond evt="onClick" delay="0">
                    <p:tgtEl>
                      <p:spTgt spid="422"/>
                    </p:tgtEl>
                  </p:cond>
                </p:stCondLst>
                <p:endSync evt="end" delay="0">
                  <p:rtn val="all"/>
                </p:endSync>
                <p:childTnLst>
                  <p:par>
                    <p:cTn id="3364" fill="hold">
                      <p:stCondLst>
                        <p:cond delay="0"/>
                      </p:stCondLst>
                      <p:childTnLst>
                        <p:par>
                          <p:cTn id="3365" fill="hold">
                            <p:stCondLst>
                              <p:cond delay="0"/>
                            </p:stCondLst>
                            <p:childTnLst>
                              <p:par>
                                <p:cTn id="3366" presetID="1" presetClass="exit" presetSubtype="0" fill="hold" grpId="1" nodeType="withEffect">
                                  <p:stCondLst>
                                    <p:cond delay="0"/>
                                  </p:stCondLst>
                                  <p:childTnLst>
                                    <p:set>
                                      <p:cBhvr>
                                        <p:cTn id="3367" dur="1" fill="hold">
                                          <p:stCondLst>
                                            <p:cond delay="0"/>
                                          </p:stCondLst>
                                        </p:cTn>
                                        <p:tgtEl>
                                          <p:spTgt spid="422"/>
                                        </p:tgtEl>
                                        <p:attrNameLst>
                                          <p:attrName>style.visibility</p:attrName>
                                        </p:attrNameLst>
                                      </p:cBhvr>
                                      <p:to>
                                        <p:strVal val="hidden"/>
                                      </p:to>
                                    </p:set>
                                  </p:childTnLst>
                                </p:cTn>
                              </p:par>
                              <p:par>
                                <p:cTn id="3368" presetID="1" presetClass="exit" presetSubtype="0" fill="hold" grpId="1" nodeType="withEffect">
                                  <p:stCondLst>
                                    <p:cond delay="0"/>
                                  </p:stCondLst>
                                  <p:childTnLst>
                                    <p:set>
                                      <p:cBhvr>
                                        <p:cTn id="3369" dur="1" fill="hold">
                                          <p:stCondLst>
                                            <p:cond delay="0"/>
                                          </p:stCondLst>
                                        </p:cTn>
                                        <p:tgtEl>
                                          <p:spTgt spid="421"/>
                                        </p:tgtEl>
                                        <p:attrNameLst>
                                          <p:attrName>style.visibility</p:attrName>
                                        </p:attrNameLst>
                                      </p:cBhvr>
                                      <p:to>
                                        <p:strVal val="hidden"/>
                                      </p:to>
                                    </p:set>
                                  </p:childTnLst>
                                </p:cTn>
                              </p:par>
                              <p:par>
                                <p:cTn id="3370" presetID="1" presetClass="entr" presetSubtype="0" fill="hold" grpId="0" nodeType="withEffect">
                                  <p:stCondLst>
                                    <p:cond delay="0"/>
                                  </p:stCondLst>
                                  <p:childTnLst>
                                    <p:set>
                                      <p:cBhvr>
                                        <p:cTn id="3371" dur="1" fill="hold">
                                          <p:stCondLst>
                                            <p:cond delay="0"/>
                                          </p:stCondLst>
                                        </p:cTn>
                                        <p:tgtEl>
                                          <p:spTgt spid="420"/>
                                        </p:tgtEl>
                                        <p:attrNameLst>
                                          <p:attrName>style.visibility</p:attrName>
                                        </p:attrNameLst>
                                      </p:cBhvr>
                                      <p:to>
                                        <p:strVal val="visible"/>
                                      </p:to>
                                    </p:set>
                                  </p:childTnLst>
                                </p:cTn>
                              </p:par>
                              <p:par>
                                <p:cTn id="3372" presetID="1" presetClass="entr" presetSubtype="0" fill="hold" grpId="0" nodeType="withEffect">
                                  <p:stCondLst>
                                    <p:cond delay="0"/>
                                  </p:stCondLst>
                                  <p:childTnLst>
                                    <p:set>
                                      <p:cBhvr>
                                        <p:cTn id="3373" dur="1" fill="hold">
                                          <p:stCondLst>
                                            <p:cond delay="0"/>
                                          </p:stCondLst>
                                        </p:cTn>
                                        <p:tgtEl>
                                          <p:spTgt spid="419"/>
                                        </p:tgtEl>
                                        <p:attrNameLst>
                                          <p:attrName>style.visibility</p:attrName>
                                        </p:attrNameLst>
                                      </p:cBhvr>
                                      <p:to>
                                        <p:strVal val="visible"/>
                                      </p:to>
                                    </p:set>
                                  </p:childTnLst>
                                </p:cTn>
                              </p:par>
                            </p:childTnLst>
                          </p:cTn>
                        </p:par>
                      </p:childTnLst>
                    </p:cTn>
                  </p:par>
                </p:childTnLst>
              </p:cTn>
              <p:nextCondLst>
                <p:cond evt="onClick" delay="0">
                  <p:tgtEl>
                    <p:spTgt spid="422"/>
                  </p:tgtEl>
                </p:cond>
              </p:nextCondLst>
            </p:seq>
            <p:seq concurrent="1" nextAc="seek">
              <p:cTn id="3374" restart="whenNotActive" fill="hold" evtFilter="cancelBubble" nodeType="interactiveSeq">
                <p:stCondLst>
                  <p:cond evt="onClick" delay="0">
                    <p:tgtEl>
                      <p:spTgt spid="421"/>
                    </p:tgtEl>
                  </p:cond>
                </p:stCondLst>
                <p:endSync evt="end" delay="0">
                  <p:rtn val="all"/>
                </p:endSync>
                <p:childTnLst>
                  <p:par>
                    <p:cTn id="3375" fill="hold">
                      <p:stCondLst>
                        <p:cond delay="0"/>
                      </p:stCondLst>
                      <p:childTnLst>
                        <p:par>
                          <p:cTn id="3376" fill="hold">
                            <p:stCondLst>
                              <p:cond delay="0"/>
                            </p:stCondLst>
                            <p:childTnLst>
                              <p:par>
                                <p:cTn id="3377" presetID="1" presetClass="exit" presetSubtype="0" fill="hold" grpId="2" nodeType="withEffect">
                                  <p:stCondLst>
                                    <p:cond delay="0"/>
                                  </p:stCondLst>
                                  <p:childTnLst>
                                    <p:set>
                                      <p:cBhvr>
                                        <p:cTn id="3378" dur="1" fill="hold">
                                          <p:stCondLst>
                                            <p:cond delay="0"/>
                                          </p:stCondLst>
                                        </p:cTn>
                                        <p:tgtEl>
                                          <p:spTgt spid="421"/>
                                        </p:tgtEl>
                                        <p:attrNameLst>
                                          <p:attrName>style.visibility</p:attrName>
                                        </p:attrNameLst>
                                      </p:cBhvr>
                                      <p:to>
                                        <p:strVal val="hidden"/>
                                      </p:to>
                                    </p:set>
                                  </p:childTnLst>
                                </p:cTn>
                              </p:par>
                              <p:par>
                                <p:cTn id="3379" presetID="1" presetClass="exit" presetSubtype="0" fill="hold" grpId="2" nodeType="withEffect">
                                  <p:stCondLst>
                                    <p:cond delay="0"/>
                                  </p:stCondLst>
                                  <p:childTnLst>
                                    <p:set>
                                      <p:cBhvr>
                                        <p:cTn id="3380" dur="1" fill="hold">
                                          <p:stCondLst>
                                            <p:cond delay="0"/>
                                          </p:stCondLst>
                                        </p:cTn>
                                        <p:tgtEl>
                                          <p:spTgt spid="422"/>
                                        </p:tgtEl>
                                        <p:attrNameLst>
                                          <p:attrName>style.visibility</p:attrName>
                                        </p:attrNameLst>
                                      </p:cBhvr>
                                      <p:to>
                                        <p:strVal val="hidden"/>
                                      </p:to>
                                    </p:set>
                                  </p:childTnLst>
                                </p:cTn>
                              </p:par>
                              <p:par>
                                <p:cTn id="3381" presetID="1" presetClass="entr" presetSubtype="0" fill="hold" grpId="0" nodeType="withEffect">
                                  <p:stCondLst>
                                    <p:cond delay="0"/>
                                  </p:stCondLst>
                                  <p:childTnLst>
                                    <p:set>
                                      <p:cBhvr>
                                        <p:cTn id="3382" dur="1" fill="hold">
                                          <p:stCondLst>
                                            <p:cond delay="0"/>
                                          </p:stCondLst>
                                        </p:cTn>
                                        <p:tgtEl>
                                          <p:spTgt spid="424"/>
                                        </p:tgtEl>
                                        <p:attrNameLst>
                                          <p:attrName>style.visibility</p:attrName>
                                        </p:attrNameLst>
                                      </p:cBhvr>
                                      <p:to>
                                        <p:strVal val="visible"/>
                                      </p:to>
                                    </p:set>
                                  </p:childTnLst>
                                </p:cTn>
                              </p:par>
                              <p:par>
                                <p:cTn id="3383" presetID="1" presetClass="entr" presetSubtype="0" fill="hold" grpId="0" nodeType="withEffect">
                                  <p:stCondLst>
                                    <p:cond delay="0"/>
                                  </p:stCondLst>
                                  <p:childTnLst>
                                    <p:set>
                                      <p:cBhvr>
                                        <p:cTn id="3384" dur="1" fill="hold">
                                          <p:stCondLst>
                                            <p:cond delay="0"/>
                                          </p:stCondLst>
                                        </p:cTn>
                                        <p:tgtEl>
                                          <p:spTgt spid="423"/>
                                        </p:tgtEl>
                                        <p:attrNameLst>
                                          <p:attrName>style.visibility</p:attrName>
                                        </p:attrNameLst>
                                      </p:cBhvr>
                                      <p:to>
                                        <p:strVal val="visible"/>
                                      </p:to>
                                    </p:set>
                                  </p:childTnLst>
                                </p:cTn>
                              </p:par>
                            </p:childTnLst>
                          </p:cTn>
                        </p:par>
                      </p:childTnLst>
                    </p:cTn>
                  </p:par>
                </p:childTnLst>
              </p:cTn>
              <p:nextCondLst>
                <p:cond evt="onClick" delay="0">
                  <p:tgtEl>
                    <p:spTgt spid="421"/>
                  </p:tgtEl>
                </p:cond>
              </p:nextCondLst>
            </p:seq>
            <p:seq concurrent="1" nextAc="seek">
              <p:cTn id="3385" restart="whenNotActive" fill="hold" evtFilter="cancelBubble" nodeType="interactiveSeq">
                <p:stCondLst>
                  <p:cond evt="onClick" delay="0">
                    <p:tgtEl>
                      <p:spTgt spid="424"/>
                    </p:tgtEl>
                  </p:cond>
                </p:stCondLst>
                <p:endSync evt="end" delay="0">
                  <p:rtn val="all"/>
                </p:endSync>
                <p:childTnLst>
                  <p:par>
                    <p:cTn id="3386" fill="hold">
                      <p:stCondLst>
                        <p:cond delay="0"/>
                      </p:stCondLst>
                      <p:childTnLst>
                        <p:par>
                          <p:cTn id="3387" fill="hold">
                            <p:stCondLst>
                              <p:cond delay="0"/>
                            </p:stCondLst>
                            <p:childTnLst>
                              <p:par>
                                <p:cTn id="3388" presetID="1" presetClass="exit" presetSubtype="0" fill="hold" grpId="1" nodeType="withEffect">
                                  <p:stCondLst>
                                    <p:cond delay="0"/>
                                  </p:stCondLst>
                                  <p:childTnLst>
                                    <p:set>
                                      <p:cBhvr>
                                        <p:cTn id="3389" dur="1" fill="hold">
                                          <p:stCondLst>
                                            <p:cond delay="0"/>
                                          </p:stCondLst>
                                        </p:cTn>
                                        <p:tgtEl>
                                          <p:spTgt spid="424"/>
                                        </p:tgtEl>
                                        <p:attrNameLst>
                                          <p:attrName>style.visibility</p:attrName>
                                        </p:attrNameLst>
                                      </p:cBhvr>
                                      <p:to>
                                        <p:strVal val="hidden"/>
                                      </p:to>
                                    </p:set>
                                  </p:childTnLst>
                                </p:cTn>
                              </p:par>
                              <p:par>
                                <p:cTn id="3390" presetID="1" presetClass="exit" presetSubtype="0" fill="hold" grpId="1" nodeType="withEffect">
                                  <p:stCondLst>
                                    <p:cond delay="0"/>
                                  </p:stCondLst>
                                  <p:childTnLst>
                                    <p:set>
                                      <p:cBhvr>
                                        <p:cTn id="3391" dur="1" fill="hold">
                                          <p:stCondLst>
                                            <p:cond delay="0"/>
                                          </p:stCondLst>
                                        </p:cTn>
                                        <p:tgtEl>
                                          <p:spTgt spid="423"/>
                                        </p:tgtEl>
                                        <p:attrNameLst>
                                          <p:attrName>style.visibility</p:attrName>
                                        </p:attrNameLst>
                                      </p:cBhvr>
                                      <p:to>
                                        <p:strVal val="hidden"/>
                                      </p:to>
                                    </p:set>
                                  </p:childTnLst>
                                </p:cTn>
                              </p:par>
                              <p:par>
                                <p:cTn id="3392" presetID="1" presetClass="entr" presetSubtype="0" fill="hold" grpId="0" nodeType="withEffect">
                                  <p:stCondLst>
                                    <p:cond delay="0"/>
                                  </p:stCondLst>
                                  <p:childTnLst>
                                    <p:set>
                                      <p:cBhvr>
                                        <p:cTn id="3393" dur="1" fill="hold">
                                          <p:stCondLst>
                                            <p:cond delay="0"/>
                                          </p:stCondLst>
                                        </p:cTn>
                                        <p:tgtEl>
                                          <p:spTgt spid="422"/>
                                        </p:tgtEl>
                                        <p:attrNameLst>
                                          <p:attrName>style.visibility</p:attrName>
                                        </p:attrNameLst>
                                      </p:cBhvr>
                                      <p:to>
                                        <p:strVal val="visible"/>
                                      </p:to>
                                    </p:set>
                                  </p:childTnLst>
                                </p:cTn>
                              </p:par>
                              <p:par>
                                <p:cTn id="3394" presetID="1" presetClass="entr" presetSubtype="0" fill="hold" grpId="0" nodeType="withEffect">
                                  <p:stCondLst>
                                    <p:cond delay="0"/>
                                  </p:stCondLst>
                                  <p:childTnLst>
                                    <p:set>
                                      <p:cBhvr>
                                        <p:cTn id="3395" dur="1" fill="hold">
                                          <p:stCondLst>
                                            <p:cond delay="0"/>
                                          </p:stCondLst>
                                        </p:cTn>
                                        <p:tgtEl>
                                          <p:spTgt spid="421"/>
                                        </p:tgtEl>
                                        <p:attrNameLst>
                                          <p:attrName>style.visibility</p:attrName>
                                        </p:attrNameLst>
                                      </p:cBhvr>
                                      <p:to>
                                        <p:strVal val="visible"/>
                                      </p:to>
                                    </p:set>
                                  </p:childTnLst>
                                </p:cTn>
                              </p:par>
                            </p:childTnLst>
                          </p:cTn>
                        </p:par>
                      </p:childTnLst>
                    </p:cTn>
                  </p:par>
                </p:childTnLst>
              </p:cTn>
              <p:nextCondLst>
                <p:cond evt="onClick" delay="0">
                  <p:tgtEl>
                    <p:spTgt spid="424"/>
                  </p:tgtEl>
                </p:cond>
              </p:nextCondLst>
            </p:seq>
            <p:seq concurrent="1" nextAc="seek">
              <p:cTn id="3396" restart="whenNotActive" fill="hold" evtFilter="cancelBubble" nodeType="interactiveSeq">
                <p:stCondLst>
                  <p:cond evt="onClick" delay="0">
                    <p:tgtEl>
                      <p:spTgt spid="423"/>
                    </p:tgtEl>
                  </p:cond>
                </p:stCondLst>
                <p:endSync evt="end" delay="0">
                  <p:rtn val="all"/>
                </p:endSync>
                <p:childTnLst>
                  <p:par>
                    <p:cTn id="3397" fill="hold">
                      <p:stCondLst>
                        <p:cond delay="0"/>
                      </p:stCondLst>
                      <p:childTnLst>
                        <p:par>
                          <p:cTn id="3398" fill="hold">
                            <p:stCondLst>
                              <p:cond delay="0"/>
                            </p:stCondLst>
                            <p:childTnLst>
                              <p:par>
                                <p:cTn id="3399" presetID="1" presetClass="exit" presetSubtype="0" fill="hold" grpId="2" nodeType="withEffect">
                                  <p:stCondLst>
                                    <p:cond delay="0"/>
                                  </p:stCondLst>
                                  <p:childTnLst>
                                    <p:set>
                                      <p:cBhvr>
                                        <p:cTn id="3400" dur="1" fill="hold">
                                          <p:stCondLst>
                                            <p:cond delay="0"/>
                                          </p:stCondLst>
                                        </p:cTn>
                                        <p:tgtEl>
                                          <p:spTgt spid="423"/>
                                        </p:tgtEl>
                                        <p:attrNameLst>
                                          <p:attrName>style.visibility</p:attrName>
                                        </p:attrNameLst>
                                      </p:cBhvr>
                                      <p:to>
                                        <p:strVal val="hidden"/>
                                      </p:to>
                                    </p:set>
                                  </p:childTnLst>
                                </p:cTn>
                              </p:par>
                              <p:par>
                                <p:cTn id="3401" presetID="1" presetClass="exit" presetSubtype="0" fill="hold" grpId="2" nodeType="withEffect">
                                  <p:stCondLst>
                                    <p:cond delay="0"/>
                                  </p:stCondLst>
                                  <p:childTnLst>
                                    <p:set>
                                      <p:cBhvr>
                                        <p:cTn id="3402" dur="1" fill="hold">
                                          <p:stCondLst>
                                            <p:cond delay="0"/>
                                          </p:stCondLst>
                                        </p:cTn>
                                        <p:tgtEl>
                                          <p:spTgt spid="424"/>
                                        </p:tgtEl>
                                        <p:attrNameLst>
                                          <p:attrName>style.visibility</p:attrName>
                                        </p:attrNameLst>
                                      </p:cBhvr>
                                      <p:to>
                                        <p:strVal val="hidden"/>
                                      </p:to>
                                    </p:set>
                                  </p:childTnLst>
                                </p:cTn>
                              </p:par>
                              <p:par>
                                <p:cTn id="3403" presetID="1" presetClass="entr" presetSubtype="0" fill="hold" grpId="3" nodeType="withEffect">
                                  <p:stCondLst>
                                    <p:cond delay="0"/>
                                  </p:stCondLst>
                                  <p:childTnLst>
                                    <p:set>
                                      <p:cBhvr>
                                        <p:cTn id="3404" dur="1" fill="hold">
                                          <p:stCondLst>
                                            <p:cond delay="0"/>
                                          </p:stCondLst>
                                        </p:cTn>
                                        <p:tgtEl>
                                          <p:spTgt spid="426"/>
                                        </p:tgtEl>
                                        <p:attrNameLst>
                                          <p:attrName>style.visibility</p:attrName>
                                        </p:attrNameLst>
                                      </p:cBhvr>
                                      <p:to>
                                        <p:strVal val="visible"/>
                                      </p:to>
                                    </p:set>
                                  </p:childTnLst>
                                </p:cTn>
                              </p:par>
                              <p:par>
                                <p:cTn id="3405" presetID="1" presetClass="entr" presetSubtype="0" fill="hold" grpId="3" nodeType="withEffect">
                                  <p:stCondLst>
                                    <p:cond delay="0"/>
                                  </p:stCondLst>
                                  <p:childTnLst>
                                    <p:set>
                                      <p:cBhvr>
                                        <p:cTn id="3406" dur="1" fill="hold">
                                          <p:stCondLst>
                                            <p:cond delay="0"/>
                                          </p:stCondLst>
                                        </p:cTn>
                                        <p:tgtEl>
                                          <p:spTgt spid="425"/>
                                        </p:tgtEl>
                                        <p:attrNameLst>
                                          <p:attrName>style.visibility</p:attrName>
                                        </p:attrNameLst>
                                      </p:cBhvr>
                                      <p:to>
                                        <p:strVal val="visible"/>
                                      </p:to>
                                    </p:set>
                                  </p:childTnLst>
                                </p:cTn>
                              </p:par>
                            </p:childTnLst>
                          </p:cTn>
                        </p:par>
                      </p:childTnLst>
                    </p:cTn>
                  </p:par>
                </p:childTnLst>
              </p:cTn>
              <p:nextCondLst>
                <p:cond evt="onClick" delay="0">
                  <p:tgtEl>
                    <p:spTgt spid="423"/>
                  </p:tgtEl>
                </p:cond>
              </p:nextCondLst>
            </p:seq>
            <p:seq concurrent="1" nextAc="seek">
              <p:cTn id="3407" restart="whenNotActive" fill="hold" evtFilter="cancelBubble" nodeType="interactiveSeq">
                <p:stCondLst>
                  <p:cond evt="onClick" delay="0">
                    <p:tgtEl>
                      <p:spTgt spid="426"/>
                    </p:tgtEl>
                  </p:cond>
                </p:stCondLst>
                <p:endSync evt="end" delay="0">
                  <p:rtn val="all"/>
                </p:endSync>
                <p:childTnLst>
                  <p:par>
                    <p:cTn id="3408" fill="hold">
                      <p:stCondLst>
                        <p:cond delay="0"/>
                      </p:stCondLst>
                      <p:childTnLst>
                        <p:par>
                          <p:cTn id="3409" fill="hold">
                            <p:stCondLst>
                              <p:cond delay="0"/>
                            </p:stCondLst>
                            <p:childTnLst>
                              <p:par>
                                <p:cTn id="3410" presetID="1" presetClass="exit" presetSubtype="0" fill="hold" grpId="1" nodeType="withEffect">
                                  <p:stCondLst>
                                    <p:cond delay="0"/>
                                  </p:stCondLst>
                                  <p:childTnLst>
                                    <p:set>
                                      <p:cBhvr>
                                        <p:cTn id="3411" dur="1" fill="hold">
                                          <p:stCondLst>
                                            <p:cond delay="0"/>
                                          </p:stCondLst>
                                        </p:cTn>
                                        <p:tgtEl>
                                          <p:spTgt spid="426"/>
                                        </p:tgtEl>
                                        <p:attrNameLst>
                                          <p:attrName>style.visibility</p:attrName>
                                        </p:attrNameLst>
                                      </p:cBhvr>
                                      <p:to>
                                        <p:strVal val="hidden"/>
                                      </p:to>
                                    </p:set>
                                  </p:childTnLst>
                                </p:cTn>
                              </p:par>
                              <p:par>
                                <p:cTn id="3412" presetID="1" presetClass="exit" presetSubtype="0" fill="hold" grpId="1" nodeType="withEffect">
                                  <p:stCondLst>
                                    <p:cond delay="0"/>
                                  </p:stCondLst>
                                  <p:childTnLst>
                                    <p:set>
                                      <p:cBhvr>
                                        <p:cTn id="3413" dur="1" fill="hold">
                                          <p:stCondLst>
                                            <p:cond delay="0"/>
                                          </p:stCondLst>
                                        </p:cTn>
                                        <p:tgtEl>
                                          <p:spTgt spid="425"/>
                                        </p:tgtEl>
                                        <p:attrNameLst>
                                          <p:attrName>style.visibility</p:attrName>
                                        </p:attrNameLst>
                                      </p:cBhvr>
                                      <p:to>
                                        <p:strVal val="hidden"/>
                                      </p:to>
                                    </p:set>
                                  </p:childTnLst>
                                </p:cTn>
                              </p:par>
                              <p:par>
                                <p:cTn id="3414" presetID="1" presetClass="entr" presetSubtype="0" fill="hold" grpId="3" nodeType="withEffect">
                                  <p:stCondLst>
                                    <p:cond delay="0"/>
                                  </p:stCondLst>
                                  <p:childTnLst>
                                    <p:set>
                                      <p:cBhvr>
                                        <p:cTn id="3415" dur="1" fill="hold">
                                          <p:stCondLst>
                                            <p:cond delay="0"/>
                                          </p:stCondLst>
                                        </p:cTn>
                                        <p:tgtEl>
                                          <p:spTgt spid="424"/>
                                        </p:tgtEl>
                                        <p:attrNameLst>
                                          <p:attrName>style.visibility</p:attrName>
                                        </p:attrNameLst>
                                      </p:cBhvr>
                                      <p:to>
                                        <p:strVal val="visible"/>
                                      </p:to>
                                    </p:set>
                                  </p:childTnLst>
                                </p:cTn>
                              </p:par>
                              <p:par>
                                <p:cTn id="3416" presetID="1" presetClass="entr" presetSubtype="0" fill="hold" grpId="3" nodeType="withEffect">
                                  <p:stCondLst>
                                    <p:cond delay="0"/>
                                  </p:stCondLst>
                                  <p:childTnLst>
                                    <p:set>
                                      <p:cBhvr>
                                        <p:cTn id="3417" dur="1" fill="hold">
                                          <p:stCondLst>
                                            <p:cond delay="0"/>
                                          </p:stCondLst>
                                        </p:cTn>
                                        <p:tgtEl>
                                          <p:spTgt spid="423"/>
                                        </p:tgtEl>
                                        <p:attrNameLst>
                                          <p:attrName>style.visibility</p:attrName>
                                        </p:attrNameLst>
                                      </p:cBhvr>
                                      <p:to>
                                        <p:strVal val="visible"/>
                                      </p:to>
                                    </p:set>
                                  </p:childTnLst>
                                </p:cTn>
                              </p:par>
                            </p:childTnLst>
                          </p:cTn>
                        </p:par>
                      </p:childTnLst>
                    </p:cTn>
                  </p:par>
                </p:childTnLst>
              </p:cTn>
              <p:nextCondLst>
                <p:cond evt="onClick" delay="0">
                  <p:tgtEl>
                    <p:spTgt spid="426"/>
                  </p:tgtEl>
                </p:cond>
              </p:nextCondLst>
            </p:seq>
            <p:seq concurrent="1" nextAc="seek">
              <p:cTn id="3418" restart="whenNotActive" fill="hold" evtFilter="cancelBubble" nodeType="interactiveSeq">
                <p:stCondLst>
                  <p:cond evt="onClick" delay="0">
                    <p:tgtEl>
                      <p:spTgt spid="425"/>
                    </p:tgtEl>
                  </p:cond>
                </p:stCondLst>
                <p:endSync evt="end" delay="0">
                  <p:rtn val="all"/>
                </p:endSync>
                <p:childTnLst>
                  <p:par>
                    <p:cTn id="3419" fill="hold">
                      <p:stCondLst>
                        <p:cond delay="0"/>
                      </p:stCondLst>
                      <p:childTnLst>
                        <p:par>
                          <p:cTn id="3420" fill="hold">
                            <p:stCondLst>
                              <p:cond delay="0"/>
                            </p:stCondLst>
                            <p:childTnLst>
                              <p:par>
                                <p:cTn id="3421" presetID="1" presetClass="exit" presetSubtype="0" fill="hold" grpId="2" nodeType="withEffect">
                                  <p:stCondLst>
                                    <p:cond delay="0"/>
                                  </p:stCondLst>
                                  <p:childTnLst>
                                    <p:set>
                                      <p:cBhvr>
                                        <p:cTn id="3422" dur="1" fill="hold">
                                          <p:stCondLst>
                                            <p:cond delay="0"/>
                                          </p:stCondLst>
                                        </p:cTn>
                                        <p:tgtEl>
                                          <p:spTgt spid="425"/>
                                        </p:tgtEl>
                                        <p:attrNameLst>
                                          <p:attrName>style.visibility</p:attrName>
                                        </p:attrNameLst>
                                      </p:cBhvr>
                                      <p:to>
                                        <p:strVal val="hidden"/>
                                      </p:to>
                                    </p:set>
                                  </p:childTnLst>
                                </p:cTn>
                              </p:par>
                              <p:par>
                                <p:cTn id="3423" presetID="1" presetClass="exit" presetSubtype="0" fill="hold" grpId="2" nodeType="withEffect">
                                  <p:stCondLst>
                                    <p:cond delay="0"/>
                                  </p:stCondLst>
                                  <p:childTnLst>
                                    <p:set>
                                      <p:cBhvr>
                                        <p:cTn id="3424" dur="1" fill="hold">
                                          <p:stCondLst>
                                            <p:cond delay="0"/>
                                          </p:stCondLst>
                                        </p:cTn>
                                        <p:tgtEl>
                                          <p:spTgt spid="426"/>
                                        </p:tgtEl>
                                        <p:attrNameLst>
                                          <p:attrName>style.visibility</p:attrName>
                                        </p:attrNameLst>
                                      </p:cBhvr>
                                      <p:to>
                                        <p:strVal val="hidden"/>
                                      </p:to>
                                    </p:set>
                                  </p:childTnLst>
                                </p:cTn>
                              </p:par>
                              <p:par>
                                <p:cTn id="3425" presetID="1" presetClass="entr" presetSubtype="0" fill="hold" grpId="0" nodeType="withEffect">
                                  <p:stCondLst>
                                    <p:cond delay="0"/>
                                  </p:stCondLst>
                                  <p:childTnLst>
                                    <p:set>
                                      <p:cBhvr>
                                        <p:cTn id="3426" dur="1" fill="hold">
                                          <p:stCondLst>
                                            <p:cond delay="0"/>
                                          </p:stCondLst>
                                        </p:cTn>
                                        <p:tgtEl>
                                          <p:spTgt spid="428"/>
                                        </p:tgtEl>
                                        <p:attrNameLst>
                                          <p:attrName>style.visibility</p:attrName>
                                        </p:attrNameLst>
                                      </p:cBhvr>
                                      <p:to>
                                        <p:strVal val="visible"/>
                                      </p:to>
                                    </p:set>
                                  </p:childTnLst>
                                </p:cTn>
                              </p:par>
                              <p:par>
                                <p:cTn id="3427" presetID="1" presetClass="entr" presetSubtype="0" fill="hold" grpId="0" nodeType="withEffect">
                                  <p:stCondLst>
                                    <p:cond delay="0"/>
                                  </p:stCondLst>
                                  <p:childTnLst>
                                    <p:set>
                                      <p:cBhvr>
                                        <p:cTn id="3428" dur="1" fill="hold">
                                          <p:stCondLst>
                                            <p:cond delay="0"/>
                                          </p:stCondLst>
                                        </p:cTn>
                                        <p:tgtEl>
                                          <p:spTgt spid="427"/>
                                        </p:tgtEl>
                                        <p:attrNameLst>
                                          <p:attrName>style.visibility</p:attrName>
                                        </p:attrNameLst>
                                      </p:cBhvr>
                                      <p:to>
                                        <p:strVal val="visible"/>
                                      </p:to>
                                    </p:set>
                                  </p:childTnLst>
                                </p:cTn>
                              </p:par>
                            </p:childTnLst>
                          </p:cTn>
                        </p:par>
                      </p:childTnLst>
                    </p:cTn>
                  </p:par>
                </p:childTnLst>
              </p:cTn>
              <p:nextCondLst>
                <p:cond evt="onClick" delay="0">
                  <p:tgtEl>
                    <p:spTgt spid="425"/>
                  </p:tgtEl>
                </p:cond>
              </p:nextCondLst>
            </p:seq>
            <p:seq concurrent="1" nextAc="seek">
              <p:cTn id="3429" restart="whenNotActive" fill="hold" evtFilter="cancelBubble" nodeType="interactiveSeq">
                <p:stCondLst>
                  <p:cond evt="onClick" delay="0">
                    <p:tgtEl>
                      <p:spTgt spid="428"/>
                    </p:tgtEl>
                  </p:cond>
                </p:stCondLst>
                <p:endSync evt="end" delay="0">
                  <p:rtn val="all"/>
                </p:endSync>
                <p:childTnLst>
                  <p:par>
                    <p:cTn id="3430" fill="hold">
                      <p:stCondLst>
                        <p:cond delay="0"/>
                      </p:stCondLst>
                      <p:childTnLst>
                        <p:par>
                          <p:cTn id="3431" fill="hold">
                            <p:stCondLst>
                              <p:cond delay="0"/>
                            </p:stCondLst>
                            <p:childTnLst>
                              <p:par>
                                <p:cTn id="3432" presetID="1" presetClass="exit" presetSubtype="0" fill="hold" grpId="1" nodeType="withEffect">
                                  <p:stCondLst>
                                    <p:cond delay="0"/>
                                  </p:stCondLst>
                                  <p:childTnLst>
                                    <p:set>
                                      <p:cBhvr>
                                        <p:cTn id="3433" dur="1" fill="hold">
                                          <p:stCondLst>
                                            <p:cond delay="0"/>
                                          </p:stCondLst>
                                        </p:cTn>
                                        <p:tgtEl>
                                          <p:spTgt spid="428"/>
                                        </p:tgtEl>
                                        <p:attrNameLst>
                                          <p:attrName>style.visibility</p:attrName>
                                        </p:attrNameLst>
                                      </p:cBhvr>
                                      <p:to>
                                        <p:strVal val="hidden"/>
                                      </p:to>
                                    </p:set>
                                  </p:childTnLst>
                                </p:cTn>
                              </p:par>
                              <p:par>
                                <p:cTn id="3434" presetID="1" presetClass="exit" presetSubtype="0" fill="hold" grpId="1" nodeType="withEffect">
                                  <p:stCondLst>
                                    <p:cond delay="0"/>
                                  </p:stCondLst>
                                  <p:childTnLst>
                                    <p:set>
                                      <p:cBhvr>
                                        <p:cTn id="3435" dur="1" fill="hold">
                                          <p:stCondLst>
                                            <p:cond delay="0"/>
                                          </p:stCondLst>
                                        </p:cTn>
                                        <p:tgtEl>
                                          <p:spTgt spid="427"/>
                                        </p:tgtEl>
                                        <p:attrNameLst>
                                          <p:attrName>style.visibility</p:attrName>
                                        </p:attrNameLst>
                                      </p:cBhvr>
                                      <p:to>
                                        <p:strVal val="hidden"/>
                                      </p:to>
                                    </p:set>
                                  </p:childTnLst>
                                </p:cTn>
                              </p:par>
                              <p:par>
                                <p:cTn id="3436" presetID="1" presetClass="entr" presetSubtype="0" fill="hold" grpId="0" nodeType="withEffect">
                                  <p:stCondLst>
                                    <p:cond delay="0"/>
                                  </p:stCondLst>
                                  <p:childTnLst>
                                    <p:set>
                                      <p:cBhvr>
                                        <p:cTn id="3437" dur="1" fill="hold">
                                          <p:stCondLst>
                                            <p:cond delay="0"/>
                                          </p:stCondLst>
                                        </p:cTn>
                                        <p:tgtEl>
                                          <p:spTgt spid="426"/>
                                        </p:tgtEl>
                                        <p:attrNameLst>
                                          <p:attrName>style.visibility</p:attrName>
                                        </p:attrNameLst>
                                      </p:cBhvr>
                                      <p:to>
                                        <p:strVal val="visible"/>
                                      </p:to>
                                    </p:set>
                                  </p:childTnLst>
                                </p:cTn>
                              </p:par>
                              <p:par>
                                <p:cTn id="3438" presetID="1" presetClass="entr" presetSubtype="0" fill="hold" grpId="0" nodeType="withEffect">
                                  <p:stCondLst>
                                    <p:cond delay="0"/>
                                  </p:stCondLst>
                                  <p:childTnLst>
                                    <p:set>
                                      <p:cBhvr>
                                        <p:cTn id="3439" dur="1" fill="hold">
                                          <p:stCondLst>
                                            <p:cond delay="0"/>
                                          </p:stCondLst>
                                        </p:cTn>
                                        <p:tgtEl>
                                          <p:spTgt spid="425"/>
                                        </p:tgtEl>
                                        <p:attrNameLst>
                                          <p:attrName>style.visibility</p:attrName>
                                        </p:attrNameLst>
                                      </p:cBhvr>
                                      <p:to>
                                        <p:strVal val="visible"/>
                                      </p:to>
                                    </p:set>
                                  </p:childTnLst>
                                </p:cTn>
                              </p:par>
                            </p:childTnLst>
                          </p:cTn>
                        </p:par>
                      </p:childTnLst>
                    </p:cTn>
                  </p:par>
                </p:childTnLst>
              </p:cTn>
              <p:nextCondLst>
                <p:cond evt="onClick" delay="0">
                  <p:tgtEl>
                    <p:spTgt spid="428"/>
                  </p:tgtEl>
                </p:cond>
              </p:nextCondLst>
            </p:seq>
            <p:seq concurrent="1" nextAc="seek">
              <p:cTn id="3440" restart="whenNotActive" fill="hold" evtFilter="cancelBubble" nodeType="interactiveSeq">
                <p:stCondLst>
                  <p:cond evt="onClick" delay="0">
                    <p:tgtEl>
                      <p:spTgt spid="427"/>
                    </p:tgtEl>
                  </p:cond>
                </p:stCondLst>
                <p:endSync evt="end" delay="0">
                  <p:rtn val="all"/>
                </p:endSync>
                <p:childTnLst>
                  <p:par>
                    <p:cTn id="3441" fill="hold">
                      <p:stCondLst>
                        <p:cond delay="0"/>
                      </p:stCondLst>
                      <p:childTnLst>
                        <p:par>
                          <p:cTn id="3442" fill="hold">
                            <p:stCondLst>
                              <p:cond delay="0"/>
                            </p:stCondLst>
                            <p:childTnLst>
                              <p:par>
                                <p:cTn id="3443" presetID="1" presetClass="exit" presetSubtype="0" fill="hold" grpId="2" nodeType="withEffect">
                                  <p:stCondLst>
                                    <p:cond delay="0"/>
                                  </p:stCondLst>
                                  <p:childTnLst>
                                    <p:set>
                                      <p:cBhvr>
                                        <p:cTn id="3444" dur="1" fill="hold">
                                          <p:stCondLst>
                                            <p:cond delay="0"/>
                                          </p:stCondLst>
                                        </p:cTn>
                                        <p:tgtEl>
                                          <p:spTgt spid="427"/>
                                        </p:tgtEl>
                                        <p:attrNameLst>
                                          <p:attrName>style.visibility</p:attrName>
                                        </p:attrNameLst>
                                      </p:cBhvr>
                                      <p:to>
                                        <p:strVal val="hidden"/>
                                      </p:to>
                                    </p:set>
                                  </p:childTnLst>
                                </p:cTn>
                              </p:par>
                              <p:par>
                                <p:cTn id="3445" presetID="1" presetClass="exit" presetSubtype="0" fill="hold" grpId="2" nodeType="withEffect">
                                  <p:stCondLst>
                                    <p:cond delay="0"/>
                                  </p:stCondLst>
                                  <p:childTnLst>
                                    <p:set>
                                      <p:cBhvr>
                                        <p:cTn id="3446" dur="1" fill="hold">
                                          <p:stCondLst>
                                            <p:cond delay="0"/>
                                          </p:stCondLst>
                                        </p:cTn>
                                        <p:tgtEl>
                                          <p:spTgt spid="428"/>
                                        </p:tgtEl>
                                        <p:attrNameLst>
                                          <p:attrName>style.visibility</p:attrName>
                                        </p:attrNameLst>
                                      </p:cBhvr>
                                      <p:to>
                                        <p:strVal val="hidden"/>
                                      </p:to>
                                    </p:set>
                                  </p:childTnLst>
                                </p:cTn>
                              </p:par>
                              <p:par>
                                <p:cTn id="3447" presetID="1" presetClass="entr" presetSubtype="0" fill="hold" grpId="3" nodeType="withEffect">
                                  <p:stCondLst>
                                    <p:cond delay="0"/>
                                  </p:stCondLst>
                                  <p:childTnLst>
                                    <p:set>
                                      <p:cBhvr>
                                        <p:cTn id="3448" dur="1" fill="hold">
                                          <p:stCondLst>
                                            <p:cond delay="0"/>
                                          </p:stCondLst>
                                        </p:cTn>
                                        <p:tgtEl>
                                          <p:spTgt spid="430"/>
                                        </p:tgtEl>
                                        <p:attrNameLst>
                                          <p:attrName>style.visibility</p:attrName>
                                        </p:attrNameLst>
                                      </p:cBhvr>
                                      <p:to>
                                        <p:strVal val="visible"/>
                                      </p:to>
                                    </p:set>
                                  </p:childTnLst>
                                </p:cTn>
                              </p:par>
                              <p:par>
                                <p:cTn id="3449" presetID="1" presetClass="entr" presetSubtype="0" fill="hold" grpId="3" nodeType="withEffect">
                                  <p:stCondLst>
                                    <p:cond delay="0"/>
                                  </p:stCondLst>
                                  <p:childTnLst>
                                    <p:set>
                                      <p:cBhvr>
                                        <p:cTn id="3450" dur="1" fill="hold">
                                          <p:stCondLst>
                                            <p:cond delay="0"/>
                                          </p:stCondLst>
                                        </p:cTn>
                                        <p:tgtEl>
                                          <p:spTgt spid="429"/>
                                        </p:tgtEl>
                                        <p:attrNameLst>
                                          <p:attrName>style.visibility</p:attrName>
                                        </p:attrNameLst>
                                      </p:cBhvr>
                                      <p:to>
                                        <p:strVal val="visible"/>
                                      </p:to>
                                    </p:set>
                                  </p:childTnLst>
                                </p:cTn>
                              </p:par>
                            </p:childTnLst>
                          </p:cTn>
                        </p:par>
                      </p:childTnLst>
                    </p:cTn>
                  </p:par>
                </p:childTnLst>
              </p:cTn>
              <p:nextCondLst>
                <p:cond evt="onClick" delay="0">
                  <p:tgtEl>
                    <p:spTgt spid="427"/>
                  </p:tgtEl>
                </p:cond>
              </p:nextCondLst>
            </p:seq>
            <p:seq concurrent="1" nextAc="seek">
              <p:cTn id="3451" restart="whenNotActive" fill="hold" evtFilter="cancelBubble" nodeType="interactiveSeq">
                <p:stCondLst>
                  <p:cond evt="onClick" delay="0">
                    <p:tgtEl>
                      <p:spTgt spid="430"/>
                    </p:tgtEl>
                  </p:cond>
                </p:stCondLst>
                <p:endSync evt="end" delay="0">
                  <p:rtn val="all"/>
                </p:endSync>
                <p:childTnLst>
                  <p:par>
                    <p:cTn id="3452" fill="hold">
                      <p:stCondLst>
                        <p:cond delay="0"/>
                      </p:stCondLst>
                      <p:childTnLst>
                        <p:par>
                          <p:cTn id="3453" fill="hold">
                            <p:stCondLst>
                              <p:cond delay="0"/>
                            </p:stCondLst>
                            <p:childTnLst>
                              <p:par>
                                <p:cTn id="3454" presetID="1" presetClass="exit" presetSubtype="0" fill="hold" grpId="1" nodeType="withEffect">
                                  <p:stCondLst>
                                    <p:cond delay="0"/>
                                  </p:stCondLst>
                                  <p:childTnLst>
                                    <p:set>
                                      <p:cBhvr>
                                        <p:cTn id="3455" dur="1" fill="hold">
                                          <p:stCondLst>
                                            <p:cond delay="0"/>
                                          </p:stCondLst>
                                        </p:cTn>
                                        <p:tgtEl>
                                          <p:spTgt spid="430"/>
                                        </p:tgtEl>
                                        <p:attrNameLst>
                                          <p:attrName>style.visibility</p:attrName>
                                        </p:attrNameLst>
                                      </p:cBhvr>
                                      <p:to>
                                        <p:strVal val="hidden"/>
                                      </p:to>
                                    </p:set>
                                  </p:childTnLst>
                                </p:cTn>
                              </p:par>
                              <p:par>
                                <p:cTn id="3456" presetID="1" presetClass="exit" presetSubtype="0" fill="hold" grpId="1" nodeType="withEffect">
                                  <p:stCondLst>
                                    <p:cond delay="0"/>
                                  </p:stCondLst>
                                  <p:childTnLst>
                                    <p:set>
                                      <p:cBhvr>
                                        <p:cTn id="3457" dur="1" fill="hold">
                                          <p:stCondLst>
                                            <p:cond delay="0"/>
                                          </p:stCondLst>
                                        </p:cTn>
                                        <p:tgtEl>
                                          <p:spTgt spid="429"/>
                                        </p:tgtEl>
                                        <p:attrNameLst>
                                          <p:attrName>style.visibility</p:attrName>
                                        </p:attrNameLst>
                                      </p:cBhvr>
                                      <p:to>
                                        <p:strVal val="hidden"/>
                                      </p:to>
                                    </p:set>
                                  </p:childTnLst>
                                </p:cTn>
                              </p:par>
                              <p:par>
                                <p:cTn id="3458" presetID="1" presetClass="entr" presetSubtype="0" fill="hold" grpId="3" nodeType="withEffect">
                                  <p:stCondLst>
                                    <p:cond delay="0"/>
                                  </p:stCondLst>
                                  <p:childTnLst>
                                    <p:set>
                                      <p:cBhvr>
                                        <p:cTn id="3459" dur="1" fill="hold">
                                          <p:stCondLst>
                                            <p:cond delay="0"/>
                                          </p:stCondLst>
                                        </p:cTn>
                                        <p:tgtEl>
                                          <p:spTgt spid="428"/>
                                        </p:tgtEl>
                                        <p:attrNameLst>
                                          <p:attrName>style.visibility</p:attrName>
                                        </p:attrNameLst>
                                      </p:cBhvr>
                                      <p:to>
                                        <p:strVal val="visible"/>
                                      </p:to>
                                    </p:set>
                                  </p:childTnLst>
                                </p:cTn>
                              </p:par>
                              <p:par>
                                <p:cTn id="3460" presetID="1" presetClass="entr" presetSubtype="0" fill="hold" grpId="3" nodeType="withEffect">
                                  <p:stCondLst>
                                    <p:cond delay="0"/>
                                  </p:stCondLst>
                                  <p:childTnLst>
                                    <p:set>
                                      <p:cBhvr>
                                        <p:cTn id="3461" dur="1" fill="hold">
                                          <p:stCondLst>
                                            <p:cond delay="0"/>
                                          </p:stCondLst>
                                        </p:cTn>
                                        <p:tgtEl>
                                          <p:spTgt spid="427"/>
                                        </p:tgtEl>
                                        <p:attrNameLst>
                                          <p:attrName>style.visibility</p:attrName>
                                        </p:attrNameLst>
                                      </p:cBhvr>
                                      <p:to>
                                        <p:strVal val="visible"/>
                                      </p:to>
                                    </p:set>
                                  </p:childTnLst>
                                </p:cTn>
                              </p:par>
                            </p:childTnLst>
                          </p:cTn>
                        </p:par>
                      </p:childTnLst>
                    </p:cTn>
                  </p:par>
                </p:childTnLst>
              </p:cTn>
              <p:nextCondLst>
                <p:cond evt="onClick" delay="0">
                  <p:tgtEl>
                    <p:spTgt spid="430"/>
                  </p:tgtEl>
                </p:cond>
              </p:nextCondLst>
            </p:seq>
            <p:seq concurrent="1" nextAc="seek">
              <p:cTn id="3462" restart="whenNotActive" fill="hold" evtFilter="cancelBubble" nodeType="interactiveSeq">
                <p:stCondLst>
                  <p:cond evt="onClick" delay="0">
                    <p:tgtEl>
                      <p:spTgt spid="429"/>
                    </p:tgtEl>
                  </p:cond>
                </p:stCondLst>
                <p:endSync evt="end" delay="0">
                  <p:rtn val="all"/>
                </p:endSync>
                <p:childTnLst>
                  <p:par>
                    <p:cTn id="3463" fill="hold">
                      <p:stCondLst>
                        <p:cond delay="0"/>
                      </p:stCondLst>
                      <p:childTnLst>
                        <p:par>
                          <p:cTn id="3464" fill="hold">
                            <p:stCondLst>
                              <p:cond delay="0"/>
                            </p:stCondLst>
                            <p:childTnLst>
                              <p:par>
                                <p:cTn id="3465" presetID="1" presetClass="exit" presetSubtype="0" fill="hold" grpId="2" nodeType="withEffect">
                                  <p:stCondLst>
                                    <p:cond delay="0"/>
                                  </p:stCondLst>
                                  <p:childTnLst>
                                    <p:set>
                                      <p:cBhvr>
                                        <p:cTn id="3466" dur="1" fill="hold">
                                          <p:stCondLst>
                                            <p:cond delay="0"/>
                                          </p:stCondLst>
                                        </p:cTn>
                                        <p:tgtEl>
                                          <p:spTgt spid="429"/>
                                        </p:tgtEl>
                                        <p:attrNameLst>
                                          <p:attrName>style.visibility</p:attrName>
                                        </p:attrNameLst>
                                      </p:cBhvr>
                                      <p:to>
                                        <p:strVal val="hidden"/>
                                      </p:to>
                                    </p:set>
                                  </p:childTnLst>
                                </p:cTn>
                              </p:par>
                              <p:par>
                                <p:cTn id="3467" presetID="1" presetClass="exit" presetSubtype="0" fill="hold" grpId="2" nodeType="withEffect">
                                  <p:stCondLst>
                                    <p:cond delay="0"/>
                                  </p:stCondLst>
                                  <p:childTnLst>
                                    <p:set>
                                      <p:cBhvr>
                                        <p:cTn id="3468" dur="1" fill="hold">
                                          <p:stCondLst>
                                            <p:cond delay="0"/>
                                          </p:stCondLst>
                                        </p:cTn>
                                        <p:tgtEl>
                                          <p:spTgt spid="430"/>
                                        </p:tgtEl>
                                        <p:attrNameLst>
                                          <p:attrName>style.visibility</p:attrName>
                                        </p:attrNameLst>
                                      </p:cBhvr>
                                      <p:to>
                                        <p:strVal val="hidden"/>
                                      </p:to>
                                    </p:set>
                                  </p:childTnLst>
                                </p:cTn>
                              </p:par>
                              <p:par>
                                <p:cTn id="3469" presetID="1" presetClass="entr" presetSubtype="0" fill="hold" grpId="0" nodeType="withEffect">
                                  <p:stCondLst>
                                    <p:cond delay="0"/>
                                  </p:stCondLst>
                                  <p:childTnLst>
                                    <p:set>
                                      <p:cBhvr>
                                        <p:cTn id="3470" dur="1" fill="hold">
                                          <p:stCondLst>
                                            <p:cond delay="0"/>
                                          </p:stCondLst>
                                        </p:cTn>
                                        <p:tgtEl>
                                          <p:spTgt spid="432"/>
                                        </p:tgtEl>
                                        <p:attrNameLst>
                                          <p:attrName>style.visibility</p:attrName>
                                        </p:attrNameLst>
                                      </p:cBhvr>
                                      <p:to>
                                        <p:strVal val="visible"/>
                                      </p:to>
                                    </p:set>
                                  </p:childTnLst>
                                </p:cTn>
                              </p:par>
                              <p:par>
                                <p:cTn id="3471" presetID="1" presetClass="entr" presetSubtype="0" fill="hold" grpId="0" nodeType="withEffect">
                                  <p:stCondLst>
                                    <p:cond delay="0"/>
                                  </p:stCondLst>
                                  <p:childTnLst>
                                    <p:set>
                                      <p:cBhvr>
                                        <p:cTn id="3472" dur="1" fill="hold">
                                          <p:stCondLst>
                                            <p:cond delay="0"/>
                                          </p:stCondLst>
                                        </p:cTn>
                                        <p:tgtEl>
                                          <p:spTgt spid="431"/>
                                        </p:tgtEl>
                                        <p:attrNameLst>
                                          <p:attrName>style.visibility</p:attrName>
                                        </p:attrNameLst>
                                      </p:cBhvr>
                                      <p:to>
                                        <p:strVal val="visible"/>
                                      </p:to>
                                    </p:set>
                                  </p:childTnLst>
                                </p:cTn>
                              </p:par>
                            </p:childTnLst>
                          </p:cTn>
                        </p:par>
                      </p:childTnLst>
                    </p:cTn>
                  </p:par>
                </p:childTnLst>
              </p:cTn>
              <p:nextCondLst>
                <p:cond evt="onClick" delay="0">
                  <p:tgtEl>
                    <p:spTgt spid="429"/>
                  </p:tgtEl>
                </p:cond>
              </p:nextCondLst>
            </p:seq>
            <p:seq concurrent="1" nextAc="seek">
              <p:cTn id="3473" restart="whenNotActive" fill="hold" evtFilter="cancelBubble" nodeType="interactiveSeq">
                <p:stCondLst>
                  <p:cond evt="onClick" delay="0">
                    <p:tgtEl>
                      <p:spTgt spid="432"/>
                    </p:tgtEl>
                  </p:cond>
                </p:stCondLst>
                <p:endSync evt="end" delay="0">
                  <p:rtn val="all"/>
                </p:endSync>
                <p:childTnLst>
                  <p:par>
                    <p:cTn id="3474" fill="hold">
                      <p:stCondLst>
                        <p:cond delay="0"/>
                      </p:stCondLst>
                      <p:childTnLst>
                        <p:par>
                          <p:cTn id="3475" fill="hold">
                            <p:stCondLst>
                              <p:cond delay="0"/>
                            </p:stCondLst>
                            <p:childTnLst>
                              <p:par>
                                <p:cTn id="3476" presetID="1" presetClass="exit" presetSubtype="0" fill="hold" grpId="1" nodeType="withEffect">
                                  <p:stCondLst>
                                    <p:cond delay="0"/>
                                  </p:stCondLst>
                                  <p:childTnLst>
                                    <p:set>
                                      <p:cBhvr>
                                        <p:cTn id="3477" dur="1" fill="hold">
                                          <p:stCondLst>
                                            <p:cond delay="0"/>
                                          </p:stCondLst>
                                        </p:cTn>
                                        <p:tgtEl>
                                          <p:spTgt spid="432"/>
                                        </p:tgtEl>
                                        <p:attrNameLst>
                                          <p:attrName>style.visibility</p:attrName>
                                        </p:attrNameLst>
                                      </p:cBhvr>
                                      <p:to>
                                        <p:strVal val="hidden"/>
                                      </p:to>
                                    </p:set>
                                  </p:childTnLst>
                                </p:cTn>
                              </p:par>
                              <p:par>
                                <p:cTn id="3478" presetID="1" presetClass="exit" presetSubtype="0" fill="hold" grpId="1" nodeType="withEffect">
                                  <p:stCondLst>
                                    <p:cond delay="0"/>
                                  </p:stCondLst>
                                  <p:childTnLst>
                                    <p:set>
                                      <p:cBhvr>
                                        <p:cTn id="3479" dur="1" fill="hold">
                                          <p:stCondLst>
                                            <p:cond delay="0"/>
                                          </p:stCondLst>
                                        </p:cTn>
                                        <p:tgtEl>
                                          <p:spTgt spid="431"/>
                                        </p:tgtEl>
                                        <p:attrNameLst>
                                          <p:attrName>style.visibility</p:attrName>
                                        </p:attrNameLst>
                                      </p:cBhvr>
                                      <p:to>
                                        <p:strVal val="hidden"/>
                                      </p:to>
                                    </p:set>
                                  </p:childTnLst>
                                </p:cTn>
                              </p:par>
                              <p:par>
                                <p:cTn id="3480" presetID="1" presetClass="entr" presetSubtype="0" fill="hold" grpId="0" nodeType="withEffect">
                                  <p:stCondLst>
                                    <p:cond delay="0"/>
                                  </p:stCondLst>
                                  <p:childTnLst>
                                    <p:set>
                                      <p:cBhvr>
                                        <p:cTn id="3481" dur="1" fill="hold">
                                          <p:stCondLst>
                                            <p:cond delay="0"/>
                                          </p:stCondLst>
                                        </p:cTn>
                                        <p:tgtEl>
                                          <p:spTgt spid="430"/>
                                        </p:tgtEl>
                                        <p:attrNameLst>
                                          <p:attrName>style.visibility</p:attrName>
                                        </p:attrNameLst>
                                      </p:cBhvr>
                                      <p:to>
                                        <p:strVal val="visible"/>
                                      </p:to>
                                    </p:set>
                                  </p:childTnLst>
                                </p:cTn>
                              </p:par>
                              <p:par>
                                <p:cTn id="3482" presetID="1" presetClass="entr" presetSubtype="0" fill="hold" grpId="0" nodeType="withEffect">
                                  <p:stCondLst>
                                    <p:cond delay="0"/>
                                  </p:stCondLst>
                                  <p:childTnLst>
                                    <p:set>
                                      <p:cBhvr>
                                        <p:cTn id="3483" dur="1" fill="hold">
                                          <p:stCondLst>
                                            <p:cond delay="0"/>
                                          </p:stCondLst>
                                        </p:cTn>
                                        <p:tgtEl>
                                          <p:spTgt spid="429"/>
                                        </p:tgtEl>
                                        <p:attrNameLst>
                                          <p:attrName>style.visibility</p:attrName>
                                        </p:attrNameLst>
                                      </p:cBhvr>
                                      <p:to>
                                        <p:strVal val="visible"/>
                                      </p:to>
                                    </p:set>
                                  </p:childTnLst>
                                </p:cTn>
                              </p:par>
                            </p:childTnLst>
                          </p:cTn>
                        </p:par>
                      </p:childTnLst>
                    </p:cTn>
                  </p:par>
                </p:childTnLst>
              </p:cTn>
              <p:nextCondLst>
                <p:cond evt="onClick" delay="0">
                  <p:tgtEl>
                    <p:spTgt spid="432"/>
                  </p:tgtEl>
                </p:cond>
              </p:nextCondLst>
            </p:seq>
            <p:seq concurrent="1" nextAc="seek">
              <p:cTn id="3484" restart="whenNotActive" fill="hold" evtFilter="cancelBubble" nodeType="interactiveSeq">
                <p:stCondLst>
                  <p:cond evt="onClick" delay="0">
                    <p:tgtEl>
                      <p:spTgt spid="431"/>
                    </p:tgtEl>
                  </p:cond>
                </p:stCondLst>
                <p:endSync evt="end" delay="0">
                  <p:rtn val="all"/>
                </p:endSync>
                <p:childTnLst>
                  <p:par>
                    <p:cTn id="3485" fill="hold">
                      <p:stCondLst>
                        <p:cond delay="0"/>
                      </p:stCondLst>
                      <p:childTnLst>
                        <p:par>
                          <p:cTn id="3486" fill="hold">
                            <p:stCondLst>
                              <p:cond delay="0"/>
                            </p:stCondLst>
                            <p:childTnLst>
                              <p:par>
                                <p:cTn id="3487" presetID="1" presetClass="exit" presetSubtype="0" fill="hold" grpId="2" nodeType="withEffect">
                                  <p:stCondLst>
                                    <p:cond delay="0"/>
                                  </p:stCondLst>
                                  <p:childTnLst>
                                    <p:set>
                                      <p:cBhvr>
                                        <p:cTn id="3488" dur="1" fill="hold">
                                          <p:stCondLst>
                                            <p:cond delay="0"/>
                                          </p:stCondLst>
                                        </p:cTn>
                                        <p:tgtEl>
                                          <p:spTgt spid="431"/>
                                        </p:tgtEl>
                                        <p:attrNameLst>
                                          <p:attrName>style.visibility</p:attrName>
                                        </p:attrNameLst>
                                      </p:cBhvr>
                                      <p:to>
                                        <p:strVal val="hidden"/>
                                      </p:to>
                                    </p:set>
                                  </p:childTnLst>
                                </p:cTn>
                              </p:par>
                              <p:par>
                                <p:cTn id="3489" presetID="1" presetClass="exit" presetSubtype="0" fill="hold" grpId="2" nodeType="withEffect">
                                  <p:stCondLst>
                                    <p:cond delay="0"/>
                                  </p:stCondLst>
                                  <p:childTnLst>
                                    <p:set>
                                      <p:cBhvr>
                                        <p:cTn id="3490" dur="1" fill="hold">
                                          <p:stCondLst>
                                            <p:cond delay="0"/>
                                          </p:stCondLst>
                                        </p:cTn>
                                        <p:tgtEl>
                                          <p:spTgt spid="432"/>
                                        </p:tgtEl>
                                        <p:attrNameLst>
                                          <p:attrName>style.visibility</p:attrName>
                                        </p:attrNameLst>
                                      </p:cBhvr>
                                      <p:to>
                                        <p:strVal val="hidden"/>
                                      </p:to>
                                    </p:set>
                                  </p:childTnLst>
                                </p:cTn>
                              </p:par>
                              <p:par>
                                <p:cTn id="3491" presetID="1" presetClass="entr" presetSubtype="0" fill="hold" grpId="3" nodeType="withEffect">
                                  <p:stCondLst>
                                    <p:cond delay="0"/>
                                  </p:stCondLst>
                                  <p:childTnLst>
                                    <p:set>
                                      <p:cBhvr>
                                        <p:cTn id="3492" dur="1" fill="hold">
                                          <p:stCondLst>
                                            <p:cond delay="0"/>
                                          </p:stCondLst>
                                        </p:cTn>
                                        <p:tgtEl>
                                          <p:spTgt spid="434"/>
                                        </p:tgtEl>
                                        <p:attrNameLst>
                                          <p:attrName>style.visibility</p:attrName>
                                        </p:attrNameLst>
                                      </p:cBhvr>
                                      <p:to>
                                        <p:strVal val="visible"/>
                                      </p:to>
                                    </p:set>
                                  </p:childTnLst>
                                </p:cTn>
                              </p:par>
                              <p:par>
                                <p:cTn id="3493" presetID="1" presetClass="entr" presetSubtype="0" fill="hold" grpId="3" nodeType="withEffect">
                                  <p:stCondLst>
                                    <p:cond delay="0"/>
                                  </p:stCondLst>
                                  <p:childTnLst>
                                    <p:set>
                                      <p:cBhvr>
                                        <p:cTn id="3494" dur="1" fill="hold">
                                          <p:stCondLst>
                                            <p:cond delay="0"/>
                                          </p:stCondLst>
                                        </p:cTn>
                                        <p:tgtEl>
                                          <p:spTgt spid="433"/>
                                        </p:tgtEl>
                                        <p:attrNameLst>
                                          <p:attrName>style.visibility</p:attrName>
                                        </p:attrNameLst>
                                      </p:cBhvr>
                                      <p:to>
                                        <p:strVal val="visible"/>
                                      </p:to>
                                    </p:set>
                                  </p:childTnLst>
                                </p:cTn>
                              </p:par>
                            </p:childTnLst>
                          </p:cTn>
                        </p:par>
                      </p:childTnLst>
                    </p:cTn>
                  </p:par>
                </p:childTnLst>
              </p:cTn>
              <p:nextCondLst>
                <p:cond evt="onClick" delay="0">
                  <p:tgtEl>
                    <p:spTgt spid="431"/>
                  </p:tgtEl>
                </p:cond>
              </p:nextCondLst>
            </p:seq>
            <p:seq concurrent="1" nextAc="seek">
              <p:cTn id="3495" restart="whenNotActive" fill="hold" evtFilter="cancelBubble" nodeType="interactiveSeq">
                <p:stCondLst>
                  <p:cond evt="onClick" delay="0">
                    <p:tgtEl>
                      <p:spTgt spid="434"/>
                    </p:tgtEl>
                  </p:cond>
                </p:stCondLst>
                <p:endSync evt="end" delay="0">
                  <p:rtn val="all"/>
                </p:endSync>
                <p:childTnLst>
                  <p:par>
                    <p:cTn id="3496" fill="hold">
                      <p:stCondLst>
                        <p:cond delay="0"/>
                      </p:stCondLst>
                      <p:childTnLst>
                        <p:par>
                          <p:cTn id="3497" fill="hold">
                            <p:stCondLst>
                              <p:cond delay="0"/>
                            </p:stCondLst>
                            <p:childTnLst>
                              <p:par>
                                <p:cTn id="3498" presetID="1" presetClass="exit" presetSubtype="0" fill="hold" grpId="1" nodeType="withEffect">
                                  <p:stCondLst>
                                    <p:cond delay="0"/>
                                  </p:stCondLst>
                                  <p:childTnLst>
                                    <p:set>
                                      <p:cBhvr>
                                        <p:cTn id="3499" dur="1" fill="hold">
                                          <p:stCondLst>
                                            <p:cond delay="0"/>
                                          </p:stCondLst>
                                        </p:cTn>
                                        <p:tgtEl>
                                          <p:spTgt spid="434"/>
                                        </p:tgtEl>
                                        <p:attrNameLst>
                                          <p:attrName>style.visibility</p:attrName>
                                        </p:attrNameLst>
                                      </p:cBhvr>
                                      <p:to>
                                        <p:strVal val="hidden"/>
                                      </p:to>
                                    </p:set>
                                  </p:childTnLst>
                                </p:cTn>
                              </p:par>
                              <p:par>
                                <p:cTn id="3500" presetID="1" presetClass="exit" presetSubtype="0" fill="hold" grpId="1" nodeType="withEffect">
                                  <p:stCondLst>
                                    <p:cond delay="0"/>
                                  </p:stCondLst>
                                  <p:childTnLst>
                                    <p:set>
                                      <p:cBhvr>
                                        <p:cTn id="3501" dur="1" fill="hold">
                                          <p:stCondLst>
                                            <p:cond delay="0"/>
                                          </p:stCondLst>
                                        </p:cTn>
                                        <p:tgtEl>
                                          <p:spTgt spid="433"/>
                                        </p:tgtEl>
                                        <p:attrNameLst>
                                          <p:attrName>style.visibility</p:attrName>
                                        </p:attrNameLst>
                                      </p:cBhvr>
                                      <p:to>
                                        <p:strVal val="hidden"/>
                                      </p:to>
                                    </p:set>
                                  </p:childTnLst>
                                </p:cTn>
                              </p:par>
                              <p:par>
                                <p:cTn id="3502" presetID="1" presetClass="entr" presetSubtype="0" fill="hold" grpId="3" nodeType="withEffect">
                                  <p:stCondLst>
                                    <p:cond delay="0"/>
                                  </p:stCondLst>
                                  <p:childTnLst>
                                    <p:set>
                                      <p:cBhvr>
                                        <p:cTn id="3503" dur="1" fill="hold">
                                          <p:stCondLst>
                                            <p:cond delay="0"/>
                                          </p:stCondLst>
                                        </p:cTn>
                                        <p:tgtEl>
                                          <p:spTgt spid="432"/>
                                        </p:tgtEl>
                                        <p:attrNameLst>
                                          <p:attrName>style.visibility</p:attrName>
                                        </p:attrNameLst>
                                      </p:cBhvr>
                                      <p:to>
                                        <p:strVal val="visible"/>
                                      </p:to>
                                    </p:set>
                                  </p:childTnLst>
                                </p:cTn>
                              </p:par>
                              <p:par>
                                <p:cTn id="3504" presetID="1" presetClass="entr" presetSubtype="0" fill="hold" grpId="3" nodeType="withEffect">
                                  <p:stCondLst>
                                    <p:cond delay="0"/>
                                  </p:stCondLst>
                                  <p:childTnLst>
                                    <p:set>
                                      <p:cBhvr>
                                        <p:cTn id="3505" dur="1" fill="hold">
                                          <p:stCondLst>
                                            <p:cond delay="0"/>
                                          </p:stCondLst>
                                        </p:cTn>
                                        <p:tgtEl>
                                          <p:spTgt spid="431"/>
                                        </p:tgtEl>
                                        <p:attrNameLst>
                                          <p:attrName>style.visibility</p:attrName>
                                        </p:attrNameLst>
                                      </p:cBhvr>
                                      <p:to>
                                        <p:strVal val="visible"/>
                                      </p:to>
                                    </p:set>
                                  </p:childTnLst>
                                </p:cTn>
                              </p:par>
                            </p:childTnLst>
                          </p:cTn>
                        </p:par>
                      </p:childTnLst>
                    </p:cTn>
                  </p:par>
                </p:childTnLst>
              </p:cTn>
              <p:nextCondLst>
                <p:cond evt="onClick" delay="0">
                  <p:tgtEl>
                    <p:spTgt spid="434"/>
                  </p:tgtEl>
                </p:cond>
              </p:nextCondLst>
            </p:seq>
            <p:seq concurrent="1" nextAc="seek">
              <p:cTn id="3506" restart="whenNotActive" fill="hold" evtFilter="cancelBubble" nodeType="interactiveSeq">
                <p:stCondLst>
                  <p:cond evt="onClick" delay="0">
                    <p:tgtEl>
                      <p:spTgt spid="433"/>
                    </p:tgtEl>
                  </p:cond>
                </p:stCondLst>
                <p:endSync evt="end" delay="0">
                  <p:rtn val="all"/>
                </p:endSync>
                <p:childTnLst>
                  <p:par>
                    <p:cTn id="3507" fill="hold">
                      <p:stCondLst>
                        <p:cond delay="0"/>
                      </p:stCondLst>
                      <p:childTnLst>
                        <p:par>
                          <p:cTn id="3508" fill="hold">
                            <p:stCondLst>
                              <p:cond delay="0"/>
                            </p:stCondLst>
                            <p:childTnLst>
                              <p:par>
                                <p:cTn id="3509" presetID="1" presetClass="exit" presetSubtype="0" fill="hold" grpId="2" nodeType="withEffect">
                                  <p:stCondLst>
                                    <p:cond delay="0"/>
                                  </p:stCondLst>
                                  <p:childTnLst>
                                    <p:set>
                                      <p:cBhvr>
                                        <p:cTn id="3510" dur="1" fill="hold">
                                          <p:stCondLst>
                                            <p:cond delay="0"/>
                                          </p:stCondLst>
                                        </p:cTn>
                                        <p:tgtEl>
                                          <p:spTgt spid="433"/>
                                        </p:tgtEl>
                                        <p:attrNameLst>
                                          <p:attrName>style.visibility</p:attrName>
                                        </p:attrNameLst>
                                      </p:cBhvr>
                                      <p:to>
                                        <p:strVal val="hidden"/>
                                      </p:to>
                                    </p:set>
                                  </p:childTnLst>
                                </p:cTn>
                              </p:par>
                              <p:par>
                                <p:cTn id="3511" presetID="1" presetClass="exit" presetSubtype="0" fill="hold" grpId="2" nodeType="withEffect">
                                  <p:stCondLst>
                                    <p:cond delay="0"/>
                                  </p:stCondLst>
                                  <p:childTnLst>
                                    <p:set>
                                      <p:cBhvr>
                                        <p:cTn id="3512" dur="1" fill="hold">
                                          <p:stCondLst>
                                            <p:cond delay="0"/>
                                          </p:stCondLst>
                                        </p:cTn>
                                        <p:tgtEl>
                                          <p:spTgt spid="434"/>
                                        </p:tgtEl>
                                        <p:attrNameLst>
                                          <p:attrName>style.visibility</p:attrName>
                                        </p:attrNameLst>
                                      </p:cBhvr>
                                      <p:to>
                                        <p:strVal val="hidden"/>
                                      </p:to>
                                    </p:set>
                                  </p:childTnLst>
                                </p:cTn>
                              </p:par>
                              <p:par>
                                <p:cTn id="3513" presetID="1" presetClass="entr" presetSubtype="0" fill="hold" grpId="0" nodeType="withEffect">
                                  <p:stCondLst>
                                    <p:cond delay="0"/>
                                  </p:stCondLst>
                                  <p:childTnLst>
                                    <p:set>
                                      <p:cBhvr>
                                        <p:cTn id="3514" dur="1" fill="hold">
                                          <p:stCondLst>
                                            <p:cond delay="0"/>
                                          </p:stCondLst>
                                        </p:cTn>
                                        <p:tgtEl>
                                          <p:spTgt spid="435"/>
                                        </p:tgtEl>
                                        <p:attrNameLst>
                                          <p:attrName>style.visibility</p:attrName>
                                        </p:attrNameLst>
                                      </p:cBhvr>
                                      <p:to>
                                        <p:strVal val="visible"/>
                                      </p:to>
                                    </p:set>
                                  </p:childTnLst>
                                </p:cTn>
                              </p:par>
                              <p:par>
                                <p:cTn id="3515" presetID="1" presetClass="entr" presetSubtype="0" fill="hold" grpId="0" nodeType="withEffect">
                                  <p:stCondLst>
                                    <p:cond delay="0"/>
                                  </p:stCondLst>
                                  <p:childTnLst>
                                    <p:set>
                                      <p:cBhvr>
                                        <p:cTn id="3516" dur="1" fill="hold">
                                          <p:stCondLst>
                                            <p:cond delay="0"/>
                                          </p:stCondLst>
                                        </p:cTn>
                                        <p:tgtEl>
                                          <p:spTgt spid="436"/>
                                        </p:tgtEl>
                                        <p:attrNameLst>
                                          <p:attrName>style.visibility</p:attrName>
                                        </p:attrNameLst>
                                      </p:cBhvr>
                                      <p:to>
                                        <p:strVal val="visible"/>
                                      </p:to>
                                    </p:set>
                                  </p:childTnLst>
                                </p:cTn>
                              </p:par>
                            </p:childTnLst>
                          </p:cTn>
                        </p:par>
                      </p:childTnLst>
                    </p:cTn>
                  </p:par>
                </p:childTnLst>
              </p:cTn>
              <p:nextCondLst>
                <p:cond evt="onClick" delay="0">
                  <p:tgtEl>
                    <p:spTgt spid="433"/>
                  </p:tgtEl>
                </p:cond>
              </p:nextCondLst>
            </p:seq>
            <p:seq concurrent="1" nextAc="seek">
              <p:cTn id="3517" restart="whenNotActive" fill="hold" evtFilter="cancelBubble" nodeType="interactiveSeq">
                <p:stCondLst>
                  <p:cond evt="onClick" delay="0">
                    <p:tgtEl>
                      <p:spTgt spid="436"/>
                    </p:tgtEl>
                  </p:cond>
                </p:stCondLst>
                <p:endSync evt="end" delay="0">
                  <p:rtn val="all"/>
                </p:endSync>
                <p:childTnLst>
                  <p:par>
                    <p:cTn id="3518" fill="hold">
                      <p:stCondLst>
                        <p:cond delay="0"/>
                      </p:stCondLst>
                      <p:childTnLst>
                        <p:par>
                          <p:cTn id="3519" fill="hold">
                            <p:stCondLst>
                              <p:cond delay="0"/>
                            </p:stCondLst>
                            <p:childTnLst>
                              <p:par>
                                <p:cTn id="3520" presetID="1" presetClass="exit" presetSubtype="0" fill="hold" grpId="1" nodeType="withEffect">
                                  <p:stCondLst>
                                    <p:cond delay="0"/>
                                  </p:stCondLst>
                                  <p:childTnLst>
                                    <p:set>
                                      <p:cBhvr>
                                        <p:cTn id="3521" dur="1" fill="hold">
                                          <p:stCondLst>
                                            <p:cond delay="0"/>
                                          </p:stCondLst>
                                        </p:cTn>
                                        <p:tgtEl>
                                          <p:spTgt spid="435"/>
                                        </p:tgtEl>
                                        <p:attrNameLst>
                                          <p:attrName>style.visibility</p:attrName>
                                        </p:attrNameLst>
                                      </p:cBhvr>
                                      <p:to>
                                        <p:strVal val="hidden"/>
                                      </p:to>
                                    </p:set>
                                  </p:childTnLst>
                                </p:cTn>
                              </p:par>
                              <p:par>
                                <p:cTn id="3522" presetID="1" presetClass="exit" presetSubtype="0" fill="hold" grpId="1" nodeType="withEffect">
                                  <p:stCondLst>
                                    <p:cond delay="0"/>
                                  </p:stCondLst>
                                  <p:childTnLst>
                                    <p:set>
                                      <p:cBhvr>
                                        <p:cTn id="3523" dur="1" fill="hold">
                                          <p:stCondLst>
                                            <p:cond delay="0"/>
                                          </p:stCondLst>
                                        </p:cTn>
                                        <p:tgtEl>
                                          <p:spTgt spid="436"/>
                                        </p:tgtEl>
                                        <p:attrNameLst>
                                          <p:attrName>style.visibility</p:attrName>
                                        </p:attrNameLst>
                                      </p:cBhvr>
                                      <p:to>
                                        <p:strVal val="hidden"/>
                                      </p:to>
                                    </p:set>
                                  </p:childTnLst>
                                </p:cTn>
                              </p:par>
                              <p:par>
                                <p:cTn id="3524" presetID="1" presetClass="entr" presetSubtype="0" fill="hold" grpId="0" nodeType="withEffect">
                                  <p:stCondLst>
                                    <p:cond delay="0"/>
                                  </p:stCondLst>
                                  <p:childTnLst>
                                    <p:set>
                                      <p:cBhvr>
                                        <p:cTn id="3525" dur="1" fill="hold">
                                          <p:stCondLst>
                                            <p:cond delay="0"/>
                                          </p:stCondLst>
                                        </p:cTn>
                                        <p:tgtEl>
                                          <p:spTgt spid="434"/>
                                        </p:tgtEl>
                                        <p:attrNameLst>
                                          <p:attrName>style.visibility</p:attrName>
                                        </p:attrNameLst>
                                      </p:cBhvr>
                                      <p:to>
                                        <p:strVal val="visible"/>
                                      </p:to>
                                    </p:set>
                                  </p:childTnLst>
                                </p:cTn>
                              </p:par>
                              <p:par>
                                <p:cTn id="3526" presetID="1" presetClass="entr" presetSubtype="0" fill="hold" grpId="0" nodeType="withEffect">
                                  <p:stCondLst>
                                    <p:cond delay="0"/>
                                  </p:stCondLst>
                                  <p:childTnLst>
                                    <p:set>
                                      <p:cBhvr>
                                        <p:cTn id="3527" dur="1" fill="hold">
                                          <p:stCondLst>
                                            <p:cond delay="0"/>
                                          </p:stCondLst>
                                        </p:cTn>
                                        <p:tgtEl>
                                          <p:spTgt spid="433"/>
                                        </p:tgtEl>
                                        <p:attrNameLst>
                                          <p:attrName>style.visibility</p:attrName>
                                        </p:attrNameLst>
                                      </p:cBhvr>
                                      <p:to>
                                        <p:strVal val="visible"/>
                                      </p:to>
                                    </p:set>
                                  </p:childTnLst>
                                </p:cTn>
                              </p:par>
                            </p:childTnLst>
                          </p:cTn>
                        </p:par>
                      </p:childTnLst>
                    </p:cTn>
                  </p:par>
                </p:childTnLst>
              </p:cTn>
              <p:nextCondLst>
                <p:cond evt="onClick" delay="0">
                  <p:tgtEl>
                    <p:spTgt spid="436"/>
                  </p:tgtEl>
                </p:cond>
              </p:nextCondLst>
            </p:seq>
            <p:seq concurrent="1" nextAc="seek">
              <p:cTn id="3528" restart="whenNotActive" fill="hold" evtFilter="cancelBubble" nodeType="interactiveSeq">
                <p:stCondLst>
                  <p:cond evt="onClick" delay="0">
                    <p:tgtEl>
                      <p:spTgt spid="435"/>
                    </p:tgtEl>
                  </p:cond>
                </p:stCondLst>
                <p:endSync evt="end" delay="0">
                  <p:rtn val="all"/>
                </p:endSync>
                <p:childTnLst>
                  <p:par>
                    <p:cTn id="3529" fill="hold">
                      <p:stCondLst>
                        <p:cond delay="0"/>
                      </p:stCondLst>
                      <p:childTnLst>
                        <p:par>
                          <p:cTn id="3530" fill="hold">
                            <p:stCondLst>
                              <p:cond delay="0"/>
                            </p:stCondLst>
                            <p:childTnLst>
                              <p:par>
                                <p:cTn id="3531" presetID="1" presetClass="exit" presetSubtype="0" fill="hold" grpId="2" nodeType="withEffect">
                                  <p:stCondLst>
                                    <p:cond delay="0"/>
                                  </p:stCondLst>
                                  <p:childTnLst>
                                    <p:set>
                                      <p:cBhvr>
                                        <p:cTn id="3532" dur="1" fill="hold">
                                          <p:stCondLst>
                                            <p:cond delay="0"/>
                                          </p:stCondLst>
                                        </p:cTn>
                                        <p:tgtEl>
                                          <p:spTgt spid="435"/>
                                        </p:tgtEl>
                                        <p:attrNameLst>
                                          <p:attrName>style.visibility</p:attrName>
                                        </p:attrNameLst>
                                      </p:cBhvr>
                                      <p:to>
                                        <p:strVal val="hidden"/>
                                      </p:to>
                                    </p:set>
                                  </p:childTnLst>
                                </p:cTn>
                              </p:par>
                              <p:par>
                                <p:cTn id="3533" presetID="1" presetClass="exit" presetSubtype="0" fill="hold" grpId="3" nodeType="withEffect">
                                  <p:stCondLst>
                                    <p:cond delay="0"/>
                                  </p:stCondLst>
                                  <p:childTnLst>
                                    <p:set>
                                      <p:cBhvr>
                                        <p:cTn id="3534" dur="1" fill="hold">
                                          <p:stCondLst>
                                            <p:cond delay="0"/>
                                          </p:stCondLst>
                                        </p:cTn>
                                        <p:tgtEl>
                                          <p:spTgt spid="436"/>
                                        </p:tgtEl>
                                        <p:attrNameLst>
                                          <p:attrName>style.visibility</p:attrName>
                                        </p:attrNameLst>
                                      </p:cBhvr>
                                      <p:to>
                                        <p:strVal val="hidden"/>
                                      </p:to>
                                    </p:set>
                                  </p:childTnLst>
                                </p:cTn>
                              </p:par>
                              <p:par>
                                <p:cTn id="3535" presetID="1" presetClass="entr" presetSubtype="0" fill="hold" grpId="0" nodeType="withEffect">
                                  <p:stCondLst>
                                    <p:cond delay="0"/>
                                  </p:stCondLst>
                                  <p:childTnLst>
                                    <p:set>
                                      <p:cBhvr>
                                        <p:cTn id="3536" dur="1" fill="hold">
                                          <p:stCondLst>
                                            <p:cond delay="0"/>
                                          </p:stCondLst>
                                        </p:cTn>
                                        <p:tgtEl>
                                          <p:spTgt spid="438"/>
                                        </p:tgtEl>
                                        <p:attrNameLst>
                                          <p:attrName>style.visibility</p:attrName>
                                        </p:attrNameLst>
                                      </p:cBhvr>
                                      <p:to>
                                        <p:strVal val="visible"/>
                                      </p:to>
                                    </p:set>
                                  </p:childTnLst>
                                </p:cTn>
                              </p:par>
                              <p:par>
                                <p:cTn id="3537" presetID="1" presetClass="entr" presetSubtype="0" fill="hold" grpId="0" nodeType="withEffect">
                                  <p:stCondLst>
                                    <p:cond delay="0"/>
                                  </p:stCondLst>
                                  <p:childTnLst>
                                    <p:set>
                                      <p:cBhvr>
                                        <p:cTn id="3538" dur="1" fill="hold">
                                          <p:stCondLst>
                                            <p:cond delay="0"/>
                                          </p:stCondLst>
                                        </p:cTn>
                                        <p:tgtEl>
                                          <p:spTgt spid="437"/>
                                        </p:tgtEl>
                                        <p:attrNameLst>
                                          <p:attrName>style.visibility</p:attrName>
                                        </p:attrNameLst>
                                      </p:cBhvr>
                                      <p:to>
                                        <p:strVal val="visible"/>
                                      </p:to>
                                    </p:set>
                                  </p:childTnLst>
                                </p:cTn>
                              </p:par>
                            </p:childTnLst>
                          </p:cTn>
                        </p:par>
                      </p:childTnLst>
                    </p:cTn>
                  </p:par>
                </p:childTnLst>
              </p:cTn>
              <p:nextCondLst>
                <p:cond evt="onClick" delay="0">
                  <p:tgtEl>
                    <p:spTgt spid="435"/>
                  </p:tgtEl>
                </p:cond>
              </p:nextCondLst>
            </p:seq>
            <p:seq concurrent="1" nextAc="seek">
              <p:cTn id="3539" restart="whenNotActive" fill="hold" evtFilter="cancelBubble" nodeType="interactiveSeq">
                <p:stCondLst>
                  <p:cond evt="onClick" delay="0">
                    <p:tgtEl>
                      <p:spTgt spid="438"/>
                    </p:tgtEl>
                  </p:cond>
                </p:stCondLst>
                <p:endSync evt="end" delay="0">
                  <p:rtn val="all"/>
                </p:endSync>
                <p:childTnLst>
                  <p:par>
                    <p:cTn id="3540" fill="hold">
                      <p:stCondLst>
                        <p:cond delay="0"/>
                      </p:stCondLst>
                      <p:childTnLst>
                        <p:par>
                          <p:cTn id="3541" fill="hold">
                            <p:stCondLst>
                              <p:cond delay="0"/>
                            </p:stCondLst>
                            <p:childTnLst>
                              <p:par>
                                <p:cTn id="3542" presetID="1" presetClass="exit" presetSubtype="0" fill="hold" grpId="1" nodeType="withEffect">
                                  <p:stCondLst>
                                    <p:cond delay="0"/>
                                  </p:stCondLst>
                                  <p:childTnLst>
                                    <p:set>
                                      <p:cBhvr>
                                        <p:cTn id="3543" dur="1" fill="hold">
                                          <p:stCondLst>
                                            <p:cond delay="0"/>
                                          </p:stCondLst>
                                        </p:cTn>
                                        <p:tgtEl>
                                          <p:spTgt spid="438"/>
                                        </p:tgtEl>
                                        <p:attrNameLst>
                                          <p:attrName>style.visibility</p:attrName>
                                        </p:attrNameLst>
                                      </p:cBhvr>
                                      <p:to>
                                        <p:strVal val="hidden"/>
                                      </p:to>
                                    </p:set>
                                  </p:childTnLst>
                                </p:cTn>
                              </p:par>
                              <p:par>
                                <p:cTn id="3544" presetID="1" presetClass="exit" presetSubtype="0" fill="hold" grpId="1" nodeType="withEffect">
                                  <p:stCondLst>
                                    <p:cond delay="0"/>
                                  </p:stCondLst>
                                  <p:childTnLst>
                                    <p:set>
                                      <p:cBhvr>
                                        <p:cTn id="3545" dur="1" fill="hold">
                                          <p:stCondLst>
                                            <p:cond delay="0"/>
                                          </p:stCondLst>
                                        </p:cTn>
                                        <p:tgtEl>
                                          <p:spTgt spid="437"/>
                                        </p:tgtEl>
                                        <p:attrNameLst>
                                          <p:attrName>style.visibility</p:attrName>
                                        </p:attrNameLst>
                                      </p:cBhvr>
                                      <p:to>
                                        <p:strVal val="hidden"/>
                                      </p:to>
                                    </p:set>
                                  </p:childTnLst>
                                </p:cTn>
                              </p:par>
                              <p:par>
                                <p:cTn id="3546" presetID="1" presetClass="entr" presetSubtype="0" fill="hold" grpId="3" nodeType="withEffect">
                                  <p:stCondLst>
                                    <p:cond delay="0"/>
                                  </p:stCondLst>
                                  <p:childTnLst>
                                    <p:set>
                                      <p:cBhvr>
                                        <p:cTn id="3547" dur="1" fill="hold">
                                          <p:stCondLst>
                                            <p:cond delay="0"/>
                                          </p:stCondLst>
                                        </p:cTn>
                                        <p:tgtEl>
                                          <p:spTgt spid="435"/>
                                        </p:tgtEl>
                                        <p:attrNameLst>
                                          <p:attrName>style.visibility</p:attrName>
                                        </p:attrNameLst>
                                      </p:cBhvr>
                                      <p:to>
                                        <p:strVal val="visible"/>
                                      </p:to>
                                    </p:set>
                                  </p:childTnLst>
                                </p:cTn>
                              </p:par>
                              <p:par>
                                <p:cTn id="3548" presetID="1" presetClass="entr" presetSubtype="0" fill="hold" grpId="2" nodeType="withEffect">
                                  <p:stCondLst>
                                    <p:cond delay="0"/>
                                  </p:stCondLst>
                                  <p:childTnLst>
                                    <p:set>
                                      <p:cBhvr>
                                        <p:cTn id="3549" dur="1" fill="hold">
                                          <p:stCondLst>
                                            <p:cond delay="0"/>
                                          </p:stCondLst>
                                        </p:cTn>
                                        <p:tgtEl>
                                          <p:spTgt spid="436"/>
                                        </p:tgtEl>
                                        <p:attrNameLst>
                                          <p:attrName>style.visibility</p:attrName>
                                        </p:attrNameLst>
                                      </p:cBhvr>
                                      <p:to>
                                        <p:strVal val="visible"/>
                                      </p:to>
                                    </p:set>
                                  </p:childTnLst>
                                </p:cTn>
                              </p:par>
                            </p:childTnLst>
                          </p:cTn>
                        </p:par>
                      </p:childTnLst>
                    </p:cTn>
                  </p:par>
                </p:childTnLst>
              </p:cTn>
              <p:nextCondLst>
                <p:cond evt="onClick" delay="0">
                  <p:tgtEl>
                    <p:spTgt spid="438"/>
                  </p:tgtEl>
                </p:cond>
              </p:nextCondLst>
            </p:seq>
            <p:seq concurrent="1" nextAc="seek">
              <p:cTn id="3550" restart="whenNotActive" fill="hold" evtFilter="cancelBubble" nodeType="interactiveSeq">
                <p:stCondLst>
                  <p:cond evt="onClick" delay="0">
                    <p:tgtEl>
                      <p:spTgt spid="437"/>
                    </p:tgtEl>
                  </p:cond>
                </p:stCondLst>
                <p:endSync evt="end" delay="0">
                  <p:rtn val="all"/>
                </p:endSync>
                <p:childTnLst>
                  <p:par>
                    <p:cTn id="3551" fill="hold">
                      <p:stCondLst>
                        <p:cond delay="0"/>
                      </p:stCondLst>
                      <p:childTnLst>
                        <p:par>
                          <p:cTn id="3552" fill="hold">
                            <p:stCondLst>
                              <p:cond delay="0"/>
                            </p:stCondLst>
                            <p:childTnLst>
                              <p:par>
                                <p:cTn id="3553" presetID="1" presetClass="exit" presetSubtype="0" fill="hold" grpId="2" nodeType="withEffect">
                                  <p:stCondLst>
                                    <p:cond delay="0"/>
                                  </p:stCondLst>
                                  <p:childTnLst>
                                    <p:set>
                                      <p:cBhvr>
                                        <p:cTn id="3554" dur="1" fill="hold">
                                          <p:stCondLst>
                                            <p:cond delay="0"/>
                                          </p:stCondLst>
                                        </p:cTn>
                                        <p:tgtEl>
                                          <p:spTgt spid="437"/>
                                        </p:tgtEl>
                                        <p:attrNameLst>
                                          <p:attrName>style.visibility</p:attrName>
                                        </p:attrNameLst>
                                      </p:cBhvr>
                                      <p:to>
                                        <p:strVal val="hidden"/>
                                      </p:to>
                                    </p:set>
                                  </p:childTnLst>
                                </p:cTn>
                              </p:par>
                              <p:par>
                                <p:cTn id="3555" presetID="1" presetClass="exit" presetSubtype="0" fill="hold" grpId="2" nodeType="withEffect">
                                  <p:stCondLst>
                                    <p:cond delay="0"/>
                                  </p:stCondLst>
                                  <p:childTnLst>
                                    <p:set>
                                      <p:cBhvr>
                                        <p:cTn id="3556" dur="1" fill="hold">
                                          <p:stCondLst>
                                            <p:cond delay="0"/>
                                          </p:stCondLst>
                                        </p:cTn>
                                        <p:tgtEl>
                                          <p:spTgt spid="438"/>
                                        </p:tgtEl>
                                        <p:attrNameLst>
                                          <p:attrName>style.visibility</p:attrName>
                                        </p:attrNameLst>
                                      </p:cBhvr>
                                      <p:to>
                                        <p:strVal val="hidden"/>
                                      </p:to>
                                    </p:set>
                                  </p:childTnLst>
                                </p:cTn>
                              </p:par>
                              <p:par>
                                <p:cTn id="3557" presetID="1" presetClass="entr" presetSubtype="0" fill="hold" grpId="3" nodeType="withEffect">
                                  <p:stCondLst>
                                    <p:cond delay="0"/>
                                  </p:stCondLst>
                                  <p:childTnLst>
                                    <p:set>
                                      <p:cBhvr>
                                        <p:cTn id="3558" dur="1" fill="hold">
                                          <p:stCondLst>
                                            <p:cond delay="0"/>
                                          </p:stCondLst>
                                        </p:cTn>
                                        <p:tgtEl>
                                          <p:spTgt spid="440"/>
                                        </p:tgtEl>
                                        <p:attrNameLst>
                                          <p:attrName>style.visibility</p:attrName>
                                        </p:attrNameLst>
                                      </p:cBhvr>
                                      <p:to>
                                        <p:strVal val="visible"/>
                                      </p:to>
                                    </p:set>
                                  </p:childTnLst>
                                </p:cTn>
                              </p:par>
                              <p:par>
                                <p:cTn id="3559" presetID="1" presetClass="entr" presetSubtype="0" fill="hold" grpId="3" nodeType="withEffect">
                                  <p:stCondLst>
                                    <p:cond delay="0"/>
                                  </p:stCondLst>
                                  <p:childTnLst>
                                    <p:set>
                                      <p:cBhvr>
                                        <p:cTn id="3560" dur="1" fill="hold">
                                          <p:stCondLst>
                                            <p:cond delay="0"/>
                                          </p:stCondLst>
                                        </p:cTn>
                                        <p:tgtEl>
                                          <p:spTgt spid="439"/>
                                        </p:tgtEl>
                                        <p:attrNameLst>
                                          <p:attrName>style.visibility</p:attrName>
                                        </p:attrNameLst>
                                      </p:cBhvr>
                                      <p:to>
                                        <p:strVal val="visible"/>
                                      </p:to>
                                    </p:set>
                                  </p:childTnLst>
                                </p:cTn>
                              </p:par>
                            </p:childTnLst>
                          </p:cTn>
                        </p:par>
                      </p:childTnLst>
                    </p:cTn>
                  </p:par>
                </p:childTnLst>
              </p:cTn>
              <p:nextCondLst>
                <p:cond evt="onClick" delay="0">
                  <p:tgtEl>
                    <p:spTgt spid="437"/>
                  </p:tgtEl>
                </p:cond>
              </p:nextCondLst>
            </p:seq>
            <p:seq concurrent="1" nextAc="seek">
              <p:cTn id="3561" restart="whenNotActive" fill="hold" evtFilter="cancelBubble" nodeType="interactiveSeq">
                <p:stCondLst>
                  <p:cond evt="onClick" delay="0">
                    <p:tgtEl>
                      <p:spTgt spid="440"/>
                    </p:tgtEl>
                  </p:cond>
                </p:stCondLst>
                <p:endSync evt="end" delay="0">
                  <p:rtn val="all"/>
                </p:endSync>
                <p:childTnLst>
                  <p:par>
                    <p:cTn id="3562" fill="hold">
                      <p:stCondLst>
                        <p:cond delay="0"/>
                      </p:stCondLst>
                      <p:childTnLst>
                        <p:par>
                          <p:cTn id="3563" fill="hold">
                            <p:stCondLst>
                              <p:cond delay="0"/>
                            </p:stCondLst>
                            <p:childTnLst>
                              <p:par>
                                <p:cTn id="3564" presetID="1" presetClass="exit" presetSubtype="0" fill="hold" grpId="1" nodeType="withEffect">
                                  <p:stCondLst>
                                    <p:cond delay="0"/>
                                  </p:stCondLst>
                                  <p:childTnLst>
                                    <p:set>
                                      <p:cBhvr>
                                        <p:cTn id="3565" dur="1" fill="hold">
                                          <p:stCondLst>
                                            <p:cond delay="0"/>
                                          </p:stCondLst>
                                        </p:cTn>
                                        <p:tgtEl>
                                          <p:spTgt spid="440"/>
                                        </p:tgtEl>
                                        <p:attrNameLst>
                                          <p:attrName>style.visibility</p:attrName>
                                        </p:attrNameLst>
                                      </p:cBhvr>
                                      <p:to>
                                        <p:strVal val="hidden"/>
                                      </p:to>
                                    </p:set>
                                  </p:childTnLst>
                                </p:cTn>
                              </p:par>
                              <p:par>
                                <p:cTn id="3566" presetID="1" presetClass="exit" presetSubtype="0" fill="hold" grpId="1" nodeType="withEffect">
                                  <p:stCondLst>
                                    <p:cond delay="0"/>
                                  </p:stCondLst>
                                  <p:childTnLst>
                                    <p:set>
                                      <p:cBhvr>
                                        <p:cTn id="3567" dur="1" fill="hold">
                                          <p:stCondLst>
                                            <p:cond delay="0"/>
                                          </p:stCondLst>
                                        </p:cTn>
                                        <p:tgtEl>
                                          <p:spTgt spid="439"/>
                                        </p:tgtEl>
                                        <p:attrNameLst>
                                          <p:attrName>style.visibility</p:attrName>
                                        </p:attrNameLst>
                                      </p:cBhvr>
                                      <p:to>
                                        <p:strVal val="hidden"/>
                                      </p:to>
                                    </p:set>
                                  </p:childTnLst>
                                </p:cTn>
                              </p:par>
                              <p:par>
                                <p:cTn id="3568" presetID="1" presetClass="entr" presetSubtype="0" fill="hold" grpId="3" nodeType="withEffect">
                                  <p:stCondLst>
                                    <p:cond delay="0"/>
                                  </p:stCondLst>
                                  <p:childTnLst>
                                    <p:set>
                                      <p:cBhvr>
                                        <p:cTn id="3569" dur="1" fill="hold">
                                          <p:stCondLst>
                                            <p:cond delay="0"/>
                                          </p:stCondLst>
                                        </p:cTn>
                                        <p:tgtEl>
                                          <p:spTgt spid="438"/>
                                        </p:tgtEl>
                                        <p:attrNameLst>
                                          <p:attrName>style.visibility</p:attrName>
                                        </p:attrNameLst>
                                      </p:cBhvr>
                                      <p:to>
                                        <p:strVal val="visible"/>
                                      </p:to>
                                    </p:set>
                                  </p:childTnLst>
                                </p:cTn>
                              </p:par>
                              <p:par>
                                <p:cTn id="3570" presetID="1" presetClass="entr" presetSubtype="0" fill="hold" grpId="3" nodeType="withEffect">
                                  <p:stCondLst>
                                    <p:cond delay="0"/>
                                  </p:stCondLst>
                                  <p:childTnLst>
                                    <p:set>
                                      <p:cBhvr>
                                        <p:cTn id="3571" dur="1" fill="hold">
                                          <p:stCondLst>
                                            <p:cond delay="0"/>
                                          </p:stCondLst>
                                        </p:cTn>
                                        <p:tgtEl>
                                          <p:spTgt spid="437"/>
                                        </p:tgtEl>
                                        <p:attrNameLst>
                                          <p:attrName>style.visibility</p:attrName>
                                        </p:attrNameLst>
                                      </p:cBhvr>
                                      <p:to>
                                        <p:strVal val="visible"/>
                                      </p:to>
                                    </p:set>
                                  </p:childTnLst>
                                </p:cTn>
                              </p:par>
                            </p:childTnLst>
                          </p:cTn>
                        </p:par>
                      </p:childTnLst>
                    </p:cTn>
                  </p:par>
                </p:childTnLst>
              </p:cTn>
              <p:nextCondLst>
                <p:cond evt="onClick" delay="0">
                  <p:tgtEl>
                    <p:spTgt spid="440"/>
                  </p:tgtEl>
                </p:cond>
              </p:nextCondLst>
            </p:seq>
            <p:seq concurrent="1" nextAc="seek">
              <p:cTn id="3572" restart="whenNotActive" fill="hold" evtFilter="cancelBubble" nodeType="interactiveSeq">
                <p:stCondLst>
                  <p:cond evt="onClick" delay="0">
                    <p:tgtEl>
                      <p:spTgt spid="439"/>
                    </p:tgtEl>
                  </p:cond>
                </p:stCondLst>
                <p:endSync evt="end" delay="0">
                  <p:rtn val="all"/>
                </p:endSync>
                <p:childTnLst>
                  <p:par>
                    <p:cTn id="3573" fill="hold">
                      <p:stCondLst>
                        <p:cond delay="0"/>
                      </p:stCondLst>
                      <p:childTnLst>
                        <p:par>
                          <p:cTn id="3574" fill="hold">
                            <p:stCondLst>
                              <p:cond delay="0"/>
                            </p:stCondLst>
                            <p:childTnLst>
                              <p:par>
                                <p:cTn id="3575" presetID="1" presetClass="exit" presetSubtype="0" fill="hold" grpId="2" nodeType="withEffect">
                                  <p:stCondLst>
                                    <p:cond delay="0"/>
                                  </p:stCondLst>
                                  <p:childTnLst>
                                    <p:set>
                                      <p:cBhvr>
                                        <p:cTn id="3576" dur="1" fill="hold">
                                          <p:stCondLst>
                                            <p:cond delay="0"/>
                                          </p:stCondLst>
                                        </p:cTn>
                                        <p:tgtEl>
                                          <p:spTgt spid="439"/>
                                        </p:tgtEl>
                                        <p:attrNameLst>
                                          <p:attrName>style.visibility</p:attrName>
                                        </p:attrNameLst>
                                      </p:cBhvr>
                                      <p:to>
                                        <p:strVal val="hidden"/>
                                      </p:to>
                                    </p:set>
                                  </p:childTnLst>
                                </p:cTn>
                              </p:par>
                              <p:par>
                                <p:cTn id="3577" presetID="1" presetClass="exit" presetSubtype="0" fill="hold" grpId="2" nodeType="withEffect">
                                  <p:stCondLst>
                                    <p:cond delay="0"/>
                                  </p:stCondLst>
                                  <p:childTnLst>
                                    <p:set>
                                      <p:cBhvr>
                                        <p:cTn id="3578" dur="1" fill="hold">
                                          <p:stCondLst>
                                            <p:cond delay="0"/>
                                          </p:stCondLst>
                                        </p:cTn>
                                        <p:tgtEl>
                                          <p:spTgt spid="440"/>
                                        </p:tgtEl>
                                        <p:attrNameLst>
                                          <p:attrName>style.visibility</p:attrName>
                                        </p:attrNameLst>
                                      </p:cBhvr>
                                      <p:to>
                                        <p:strVal val="hidden"/>
                                      </p:to>
                                    </p:set>
                                  </p:childTnLst>
                                </p:cTn>
                              </p:par>
                              <p:par>
                                <p:cTn id="3579" presetID="1" presetClass="entr" presetSubtype="0" fill="hold" grpId="3" nodeType="withEffect">
                                  <p:stCondLst>
                                    <p:cond delay="0"/>
                                  </p:stCondLst>
                                  <p:childTnLst>
                                    <p:set>
                                      <p:cBhvr>
                                        <p:cTn id="3580" dur="1" fill="hold">
                                          <p:stCondLst>
                                            <p:cond delay="0"/>
                                          </p:stCondLst>
                                        </p:cTn>
                                        <p:tgtEl>
                                          <p:spTgt spid="442"/>
                                        </p:tgtEl>
                                        <p:attrNameLst>
                                          <p:attrName>style.visibility</p:attrName>
                                        </p:attrNameLst>
                                      </p:cBhvr>
                                      <p:to>
                                        <p:strVal val="visible"/>
                                      </p:to>
                                    </p:set>
                                  </p:childTnLst>
                                </p:cTn>
                              </p:par>
                              <p:par>
                                <p:cTn id="3581" presetID="1" presetClass="entr" presetSubtype="0" fill="hold" grpId="3" nodeType="withEffect">
                                  <p:stCondLst>
                                    <p:cond delay="0"/>
                                  </p:stCondLst>
                                  <p:childTnLst>
                                    <p:set>
                                      <p:cBhvr>
                                        <p:cTn id="3582" dur="1" fill="hold">
                                          <p:stCondLst>
                                            <p:cond delay="0"/>
                                          </p:stCondLst>
                                        </p:cTn>
                                        <p:tgtEl>
                                          <p:spTgt spid="441"/>
                                        </p:tgtEl>
                                        <p:attrNameLst>
                                          <p:attrName>style.visibility</p:attrName>
                                        </p:attrNameLst>
                                      </p:cBhvr>
                                      <p:to>
                                        <p:strVal val="visible"/>
                                      </p:to>
                                    </p:set>
                                  </p:childTnLst>
                                </p:cTn>
                              </p:par>
                            </p:childTnLst>
                          </p:cTn>
                        </p:par>
                      </p:childTnLst>
                    </p:cTn>
                  </p:par>
                </p:childTnLst>
              </p:cTn>
              <p:nextCondLst>
                <p:cond evt="onClick" delay="0">
                  <p:tgtEl>
                    <p:spTgt spid="439"/>
                  </p:tgtEl>
                </p:cond>
              </p:nextCondLst>
            </p:seq>
            <p:seq concurrent="1" nextAc="seek">
              <p:cTn id="3583" restart="whenNotActive" fill="hold" evtFilter="cancelBubble" nodeType="interactiveSeq">
                <p:stCondLst>
                  <p:cond evt="onClick" delay="0">
                    <p:tgtEl>
                      <p:spTgt spid="442"/>
                    </p:tgtEl>
                  </p:cond>
                </p:stCondLst>
                <p:endSync evt="end" delay="0">
                  <p:rtn val="all"/>
                </p:endSync>
                <p:childTnLst>
                  <p:par>
                    <p:cTn id="3584" fill="hold">
                      <p:stCondLst>
                        <p:cond delay="0"/>
                      </p:stCondLst>
                      <p:childTnLst>
                        <p:par>
                          <p:cTn id="3585" fill="hold">
                            <p:stCondLst>
                              <p:cond delay="0"/>
                            </p:stCondLst>
                            <p:childTnLst>
                              <p:par>
                                <p:cTn id="3586" presetID="1" presetClass="exit" presetSubtype="0" fill="hold" grpId="1" nodeType="withEffect">
                                  <p:stCondLst>
                                    <p:cond delay="0"/>
                                  </p:stCondLst>
                                  <p:childTnLst>
                                    <p:set>
                                      <p:cBhvr>
                                        <p:cTn id="3587" dur="1" fill="hold">
                                          <p:stCondLst>
                                            <p:cond delay="0"/>
                                          </p:stCondLst>
                                        </p:cTn>
                                        <p:tgtEl>
                                          <p:spTgt spid="442"/>
                                        </p:tgtEl>
                                        <p:attrNameLst>
                                          <p:attrName>style.visibility</p:attrName>
                                        </p:attrNameLst>
                                      </p:cBhvr>
                                      <p:to>
                                        <p:strVal val="hidden"/>
                                      </p:to>
                                    </p:set>
                                  </p:childTnLst>
                                </p:cTn>
                              </p:par>
                              <p:par>
                                <p:cTn id="3588" presetID="1" presetClass="exit" presetSubtype="0" fill="hold" grpId="1" nodeType="withEffect">
                                  <p:stCondLst>
                                    <p:cond delay="0"/>
                                  </p:stCondLst>
                                  <p:childTnLst>
                                    <p:set>
                                      <p:cBhvr>
                                        <p:cTn id="3589" dur="1" fill="hold">
                                          <p:stCondLst>
                                            <p:cond delay="0"/>
                                          </p:stCondLst>
                                        </p:cTn>
                                        <p:tgtEl>
                                          <p:spTgt spid="441"/>
                                        </p:tgtEl>
                                        <p:attrNameLst>
                                          <p:attrName>style.visibility</p:attrName>
                                        </p:attrNameLst>
                                      </p:cBhvr>
                                      <p:to>
                                        <p:strVal val="hidden"/>
                                      </p:to>
                                    </p:set>
                                  </p:childTnLst>
                                </p:cTn>
                              </p:par>
                              <p:par>
                                <p:cTn id="3590" presetID="1" presetClass="entr" presetSubtype="0" fill="hold" grpId="0" nodeType="withEffect">
                                  <p:stCondLst>
                                    <p:cond delay="0"/>
                                  </p:stCondLst>
                                  <p:childTnLst>
                                    <p:set>
                                      <p:cBhvr>
                                        <p:cTn id="3591" dur="1" fill="hold">
                                          <p:stCondLst>
                                            <p:cond delay="0"/>
                                          </p:stCondLst>
                                        </p:cTn>
                                        <p:tgtEl>
                                          <p:spTgt spid="440"/>
                                        </p:tgtEl>
                                        <p:attrNameLst>
                                          <p:attrName>style.visibility</p:attrName>
                                        </p:attrNameLst>
                                      </p:cBhvr>
                                      <p:to>
                                        <p:strVal val="visible"/>
                                      </p:to>
                                    </p:set>
                                  </p:childTnLst>
                                </p:cTn>
                              </p:par>
                              <p:par>
                                <p:cTn id="3592" presetID="1" presetClass="entr" presetSubtype="0" fill="hold" grpId="0" nodeType="withEffect">
                                  <p:stCondLst>
                                    <p:cond delay="0"/>
                                  </p:stCondLst>
                                  <p:childTnLst>
                                    <p:set>
                                      <p:cBhvr>
                                        <p:cTn id="3593" dur="1" fill="hold">
                                          <p:stCondLst>
                                            <p:cond delay="0"/>
                                          </p:stCondLst>
                                        </p:cTn>
                                        <p:tgtEl>
                                          <p:spTgt spid="439"/>
                                        </p:tgtEl>
                                        <p:attrNameLst>
                                          <p:attrName>style.visibility</p:attrName>
                                        </p:attrNameLst>
                                      </p:cBhvr>
                                      <p:to>
                                        <p:strVal val="visible"/>
                                      </p:to>
                                    </p:set>
                                  </p:childTnLst>
                                </p:cTn>
                              </p:par>
                            </p:childTnLst>
                          </p:cTn>
                        </p:par>
                      </p:childTnLst>
                    </p:cTn>
                  </p:par>
                </p:childTnLst>
              </p:cTn>
              <p:nextCondLst>
                <p:cond evt="onClick" delay="0">
                  <p:tgtEl>
                    <p:spTgt spid="442"/>
                  </p:tgtEl>
                </p:cond>
              </p:nextCondLst>
            </p:seq>
            <p:seq concurrent="1" nextAc="seek">
              <p:cTn id="3594" restart="whenNotActive" fill="hold" evtFilter="cancelBubble" nodeType="interactiveSeq">
                <p:stCondLst>
                  <p:cond evt="onClick" delay="0">
                    <p:tgtEl>
                      <p:spTgt spid="441"/>
                    </p:tgtEl>
                  </p:cond>
                </p:stCondLst>
                <p:endSync evt="end" delay="0">
                  <p:rtn val="all"/>
                </p:endSync>
                <p:childTnLst>
                  <p:par>
                    <p:cTn id="3595" fill="hold">
                      <p:stCondLst>
                        <p:cond delay="0"/>
                      </p:stCondLst>
                      <p:childTnLst>
                        <p:par>
                          <p:cTn id="3596" fill="hold">
                            <p:stCondLst>
                              <p:cond delay="0"/>
                            </p:stCondLst>
                            <p:childTnLst>
                              <p:par>
                                <p:cTn id="3597" presetID="1" presetClass="exit" presetSubtype="0" fill="hold" grpId="2" nodeType="withEffect">
                                  <p:stCondLst>
                                    <p:cond delay="0"/>
                                  </p:stCondLst>
                                  <p:childTnLst>
                                    <p:set>
                                      <p:cBhvr>
                                        <p:cTn id="3598" dur="1" fill="hold">
                                          <p:stCondLst>
                                            <p:cond delay="0"/>
                                          </p:stCondLst>
                                        </p:cTn>
                                        <p:tgtEl>
                                          <p:spTgt spid="441"/>
                                        </p:tgtEl>
                                        <p:attrNameLst>
                                          <p:attrName>style.visibility</p:attrName>
                                        </p:attrNameLst>
                                      </p:cBhvr>
                                      <p:to>
                                        <p:strVal val="hidden"/>
                                      </p:to>
                                    </p:set>
                                  </p:childTnLst>
                                </p:cTn>
                              </p:par>
                              <p:par>
                                <p:cTn id="3599" presetID="1" presetClass="exit" presetSubtype="0" fill="hold" grpId="2" nodeType="withEffect">
                                  <p:stCondLst>
                                    <p:cond delay="0"/>
                                  </p:stCondLst>
                                  <p:childTnLst>
                                    <p:set>
                                      <p:cBhvr>
                                        <p:cTn id="3600" dur="1" fill="hold">
                                          <p:stCondLst>
                                            <p:cond delay="0"/>
                                          </p:stCondLst>
                                        </p:cTn>
                                        <p:tgtEl>
                                          <p:spTgt spid="442"/>
                                        </p:tgtEl>
                                        <p:attrNameLst>
                                          <p:attrName>style.visibility</p:attrName>
                                        </p:attrNameLst>
                                      </p:cBhvr>
                                      <p:to>
                                        <p:strVal val="hidden"/>
                                      </p:to>
                                    </p:set>
                                  </p:childTnLst>
                                </p:cTn>
                              </p:par>
                              <p:par>
                                <p:cTn id="3601" presetID="1" presetClass="entr" presetSubtype="0" fill="hold" grpId="0" nodeType="withEffect">
                                  <p:stCondLst>
                                    <p:cond delay="0"/>
                                  </p:stCondLst>
                                  <p:childTnLst>
                                    <p:set>
                                      <p:cBhvr>
                                        <p:cTn id="3602" dur="1" fill="hold">
                                          <p:stCondLst>
                                            <p:cond delay="0"/>
                                          </p:stCondLst>
                                        </p:cTn>
                                        <p:tgtEl>
                                          <p:spTgt spid="444"/>
                                        </p:tgtEl>
                                        <p:attrNameLst>
                                          <p:attrName>style.visibility</p:attrName>
                                        </p:attrNameLst>
                                      </p:cBhvr>
                                      <p:to>
                                        <p:strVal val="visible"/>
                                      </p:to>
                                    </p:set>
                                  </p:childTnLst>
                                </p:cTn>
                              </p:par>
                              <p:par>
                                <p:cTn id="3603" presetID="1" presetClass="entr" presetSubtype="0" fill="hold" grpId="0" nodeType="withEffect">
                                  <p:stCondLst>
                                    <p:cond delay="0"/>
                                  </p:stCondLst>
                                  <p:childTnLst>
                                    <p:set>
                                      <p:cBhvr>
                                        <p:cTn id="3604" dur="1" fill="hold">
                                          <p:stCondLst>
                                            <p:cond delay="0"/>
                                          </p:stCondLst>
                                        </p:cTn>
                                        <p:tgtEl>
                                          <p:spTgt spid="443"/>
                                        </p:tgtEl>
                                        <p:attrNameLst>
                                          <p:attrName>style.visibility</p:attrName>
                                        </p:attrNameLst>
                                      </p:cBhvr>
                                      <p:to>
                                        <p:strVal val="visible"/>
                                      </p:to>
                                    </p:set>
                                  </p:childTnLst>
                                </p:cTn>
                              </p:par>
                            </p:childTnLst>
                          </p:cTn>
                        </p:par>
                      </p:childTnLst>
                    </p:cTn>
                  </p:par>
                </p:childTnLst>
              </p:cTn>
              <p:nextCondLst>
                <p:cond evt="onClick" delay="0">
                  <p:tgtEl>
                    <p:spTgt spid="441"/>
                  </p:tgtEl>
                </p:cond>
              </p:nextCondLst>
            </p:seq>
            <p:seq concurrent="1" nextAc="seek">
              <p:cTn id="3605" restart="whenNotActive" fill="hold" evtFilter="cancelBubble" nodeType="interactiveSeq">
                <p:stCondLst>
                  <p:cond evt="onClick" delay="0">
                    <p:tgtEl>
                      <p:spTgt spid="444"/>
                    </p:tgtEl>
                  </p:cond>
                </p:stCondLst>
                <p:endSync evt="end" delay="0">
                  <p:rtn val="all"/>
                </p:endSync>
                <p:childTnLst>
                  <p:par>
                    <p:cTn id="3606" fill="hold">
                      <p:stCondLst>
                        <p:cond delay="0"/>
                      </p:stCondLst>
                      <p:childTnLst>
                        <p:par>
                          <p:cTn id="3607" fill="hold">
                            <p:stCondLst>
                              <p:cond delay="0"/>
                            </p:stCondLst>
                            <p:childTnLst>
                              <p:par>
                                <p:cTn id="3608" presetID="1" presetClass="exit" presetSubtype="0" fill="hold" grpId="1" nodeType="withEffect">
                                  <p:stCondLst>
                                    <p:cond delay="0"/>
                                  </p:stCondLst>
                                  <p:childTnLst>
                                    <p:set>
                                      <p:cBhvr>
                                        <p:cTn id="3609" dur="1" fill="hold">
                                          <p:stCondLst>
                                            <p:cond delay="0"/>
                                          </p:stCondLst>
                                        </p:cTn>
                                        <p:tgtEl>
                                          <p:spTgt spid="444"/>
                                        </p:tgtEl>
                                        <p:attrNameLst>
                                          <p:attrName>style.visibility</p:attrName>
                                        </p:attrNameLst>
                                      </p:cBhvr>
                                      <p:to>
                                        <p:strVal val="hidden"/>
                                      </p:to>
                                    </p:set>
                                  </p:childTnLst>
                                </p:cTn>
                              </p:par>
                              <p:par>
                                <p:cTn id="3610" presetID="1" presetClass="exit" presetSubtype="0" fill="hold" grpId="1" nodeType="withEffect">
                                  <p:stCondLst>
                                    <p:cond delay="0"/>
                                  </p:stCondLst>
                                  <p:childTnLst>
                                    <p:set>
                                      <p:cBhvr>
                                        <p:cTn id="3611" dur="1" fill="hold">
                                          <p:stCondLst>
                                            <p:cond delay="0"/>
                                          </p:stCondLst>
                                        </p:cTn>
                                        <p:tgtEl>
                                          <p:spTgt spid="443"/>
                                        </p:tgtEl>
                                        <p:attrNameLst>
                                          <p:attrName>style.visibility</p:attrName>
                                        </p:attrNameLst>
                                      </p:cBhvr>
                                      <p:to>
                                        <p:strVal val="hidden"/>
                                      </p:to>
                                    </p:set>
                                  </p:childTnLst>
                                </p:cTn>
                              </p:par>
                              <p:par>
                                <p:cTn id="3612" presetID="1" presetClass="entr" presetSubtype="0" fill="hold" grpId="0" nodeType="withEffect">
                                  <p:stCondLst>
                                    <p:cond delay="0"/>
                                  </p:stCondLst>
                                  <p:childTnLst>
                                    <p:set>
                                      <p:cBhvr>
                                        <p:cTn id="3613" dur="1" fill="hold">
                                          <p:stCondLst>
                                            <p:cond delay="0"/>
                                          </p:stCondLst>
                                        </p:cTn>
                                        <p:tgtEl>
                                          <p:spTgt spid="442"/>
                                        </p:tgtEl>
                                        <p:attrNameLst>
                                          <p:attrName>style.visibility</p:attrName>
                                        </p:attrNameLst>
                                      </p:cBhvr>
                                      <p:to>
                                        <p:strVal val="visible"/>
                                      </p:to>
                                    </p:set>
                                  </p:childTnLst>
                                </p:cTn>
                              </p:par>
                              <p:par>
                                <p:cTn id="3614" presetID="1" presetClass="entr" presetSubtype="0" fill="hold" grpId="0" nodeType="withEffect">
                                  <p:stCondLst>
                                    <p:cond delay="0"/>
                                  </p:stCondLst>
                                  <p:childTnLst>
                                    <p:set>
                                      <p:cBhvr>
                                        <p:cTn id="3615" dur="1" fill="hold">
                                          <p:stCondLst>
                                            <p:cond delay="0"/>
                                          </p:stCondLst>
                                        </p:cTn>
                                        <p:tgtEl>
                                          <p:spTgt spid="441"/>
                                        </p:tgtEl>
                                        <p:attrNameLst>
                                          <p:attrName>style.visibility</p:attrName>
                                        </p:attrNameLst>
                                      </p:cBhvr>
                                      <p:to>
                                        <p:strVal val="visible"/>
                                      </p:to>
                                    </p:set>
                                  </p:childTnLst>
                                </p:cTn>
                              </p:par>
                            </p:childTnLst>
                          </p:cTn>
                        </p:par>
                      </p:childTnLst>
                    </p:cTn>
                  </p:par>
                </p:childTnLst>
              </p:cTn>
              <p:nextCondLst>
                <p:cond evt="onClick" delay="0">
                  <p:tgtEl>
                    <p:spTgt spid="444"/>
                  </p:tgtEl>
                </p:cond>
              </p:nextCondLst>
            </p:seq>
            <p:seq concurrent="1" nextAc="seek">
              <p:cTn id="3616" restart="whenNotActive" fill="hold" evtFilter="cancelBubble" nodeType="interactiveSeq">
                <p:stCondLst>
                  <p:cond evt="onClick" delay="0">
                    <p:tgtEl>
                      <p:spTgt spid="443"/>
                    </p:tgtEl>
                  </p:cond>
                </p:stCondLst>
                <p:endSync evt="end" delay="0">
                  <p:rtn val="all"/>
                </p:endSync>
                <p:childTnLst>
                  <p:par>
                    <p:cTn id="3617" fill="hold">
                      <p:stCondLst>
                        <p:cond delay="0"/>
                      </p:stCondLst>
                      <p:childTnLst>
                        <p:par>
                          <p:cTn id="3618" fill="hold">
                            <p:stCondLst>
                              <p:cond delay="0"/>
                            </p:stCondLst>
                            <p:childTnLst>
                              <p:par>
                                <p:cTn id="3619" presetID="1" presetClass="exit" presetSubtype="0" fill="hold" grpId="2" nodeType="withEffect">
                                  <p:stCondLst>
                                    <p:cond delay="0"/>
                                  </p:stCondLst>
                                  <p:childTnLst>
                                    <p:set>
                                      <p:cBhvr>
                                        <p:cTn id="3620" dur="1" fill="hold">
                                          <p:stCondLst>
                                            <p:cond delay="0"/>
                                          </p:stCondLst>
                                        </p:cTn>
                                        <p:tgtEl>
                                          <p:spTgt spid="443"/>
                                        </p:tgtEl>
                                        <p:attrNameLst>
                                          <p:attrName>style.visibility</p:attrName>
                                        </p:attrNameLst>
                                      </p:cBhvr>
                                      <p:to>
                                        <p:strVal val="hidden"/>
                                      </p:to>
                                    </p:set>
                                  </p:childTnLst>
                                </p:cTn>
                              </p:par>
                              <p:par>
                                <p:cTn id="3621" presetID="1" presetClass="exit" presetSubtype="0" fill="hold" grpId="2" nodeType="withEffect">
                                  <p:stCondLst>
                                    <p:cond delay="0"/>
                                  </p:stCondLst>
                                  <p:childTnLst>
                                    <p:set>
                                      <p:cBhvr>
                                        <p:cTn id="3622" dur="1" fill="hold">
                                          <p:stCondLst>
                                            <p:cond delay="0"/>
                                          </p:stCondLst>
                                        </p:cTn>
                                        <p:tgtEl>
                                          <p:spTgt spid="444"/>
                                        </p:tgtEl>
                                        <p:attrNameLst>
                                          <p:attrName>style.visibility</p:attrName>
                                        </p:attrNameLst>
                                      </p:cBhvr>
                                      <p:to>
                                        <p:strVal val="hidden"/>
                                      </p:to>
                                    </p:set>
                                  </p:childTnLst>
                                </p:cTn>
                              </p:par>
                              <p:par>
                                <p:cTn id="3623" presetID="1" presetClass="entr" presetSubtype="0" fill="hold" grpId="3" nodeType="withEffect">
                                  <p:stCondLst>
                                    <p:cond delay="0"/>
                                  </p:stCondLst>
                                  <p:childTnLst>
                                    <p:set>
                                      <p:cBhvr>
                                        <p:cTn id="3624" dur="1" fill="hold">
                                          <p:stCondLst>
                                            <p:cond delay="0"/>
                                          </p:stCondLst>
                                        </p:cTn>
                                        <p:tgtEl>
                                          <p:spTgt spid="446"/>
                                        </p:tgtEl>
                                        <p:attrNameLst>
                                          <p:attrName>style.visibility</p:attrName>
                                        </p:attrNameLst>
                                      </p:cBhvr>
                                      <p:to>
                                        <p:strVal val="visible"/>
                                      </p:to>
                                    </p:set>
                                  </p:childTnLst>
                                </p:cTn>
                              </p:par>
                              <p:par>
                                <p:cTn id="3625" presetID="1" presetClass="entr" presetSubtype="0" fill="hold" grpId="3" nodeType="withEffect">
                                  <p:stCondLst>
                                    <p:cond delay="0"/>
                                  </p:stCondLst>
                                  <p:childTnLst>
                                    <p:set>
                                      <p:cBhvr>
                                        <p:cTn id="3626" dur="1" fill="hold">
                                          <p:stCondLst>
                                            <p:cond delay="0"/>
                                          </p:stCondLst>
                                        </p:cTn>
                                        <p:tgtEl>
                                          <p:spTgt spid="445"/>
                                        </p:tgtEl>
                                        <p:attrNameLst>
                                          <p:attrName>style.visibility</p:attrName>
                                        </p:attrNameLst>
                                      </p:cBhvr>
                                      <p:to>
                                        <p:strVal val="visible"/>
                                      </p:to>
                                    </p:set>
                                  </p:childTnLst>
                                </p:cTn>
                              </p:par>
                            </p:childTnLst>
                          </p:cTn>
                        </p:par>
                      </p:childTnLst>
                    </p:cTn>
                  </p:par>
                </p:childTnLst>
              </p:cTn>
              <p:nextCondLst>
                <p:cond evt="onClick" delay="0">
                  <p:tgtEl>
                    <p:spTgt spid="443"/>
                  </p:tgtEl>
                </p:cond>
              </p:nextCondLst>
            </p:seq>
            <p:seq concurrent="1" nextAc="seek">
              <p:cTn id="3627" restart="whenNotActive" fill="hold" evtFilter="cancelBubble" nodeType="interactiveSeq">
                <p:stCondLst>
                  <p:cond evt="onClick" delay="0">
                    <p:tgtEl>
                      <p:spTgt spid="446"/>
                    </p:tgtEl>
                  </p:cond>
                </p:stCondLst>
                <p:endSync evt="end" delay="0">
                  <p:rtn val="all"/>
                </p:endSync>
                <p:childTnLst>
                  <p:par>
                    <p:cTn id="3628" fill="hold">
                      <p:stCondLst>
                        <p:cond delay="0"/>
                      </p:stCondLst>
                      <p:childTnLst>
                        <p:par>
                          <p:cTn id="3629" fill="hold">
                            <p:stCondLst>
                              <p:cond delay="0"/>
                            </p:stCondLst>
                            <p:childTnLst>
                              <p:par>
                                <p:cTn id="3630" presetID="1" presetClass="exit" presetSubtype="0" fill="hold" grpId="1" nodeType="withEffect">
                                  <p:stCondLst>
                                    <p:cond delay="0"/>
                                  </p:stCondLst>
                                  <p:childTnLst>
                                    <p:set>
                                      <p:cBhvr>
                                        <p:cTn id="3631" dur="1" fill="hold">
                                          <p:stCondLst>
                                            <p:cond delay="0"/>
                                          </p:stCondLst>
                                        </p:cTn>
                                        <p:tgtEl>
                                          <p:spTgt spid="446"/>
                                        </p:tgtEl>
                                        <p:attrNameLst>
                                          <p:attrName>style.visibility</p:attrName>
                                        </p:attrNameLst>
                                      </p:cBhvr>
                                      <p:to>
                                        <p:strVal val="hidden"/>
                                      </p:to>
                                    </p:set>
                                  </p:childTnLst>
                                </p:cTn>
                              </p:par>
                              <p:par>
                                <p:cTn id="3632" presetID="1" presetClass="exit" presetSubtype="0" fill="hold" grpId="1" nodeType="withEffect">
                                  <p:stCondLst>
                                    <p:cond delay="0"/>
                                  </p:stCondLst>
                                  <p:childTnLst>
                                    <p:set>
                                      <p:cBhvr>
                                        <p:cTn id="3633" dur="1" fill="hold">
                                          <p:stCondLst>
                                            <p:cond delay="0"/>
                                          </p:stCondLst>
                                        </p:cTn>
                                        <p:tgtEl>
                                          <p:spTgt spid="445"/>
                                        </p:tgtEl>
                                        <p:attrNameLst>
                                          <p:attrName>style.visibility</p:attrName>
                                        </p:attrNameLst>
                                      </p:cBhvr>
                                      <p:to>
                                        <p:strVal val="hidden"/>
                                      </p:to>
                                    </p:set>
                                  </p:childTnLst>
                                </p:cTn>
                              </p:par>
                              <p:par>
                                <p:cTn id="3634" presetID="1" presetClass="entr" presetSubtype="0" fill="hold" grpId="3" nodeType="withEffect">
                                  <p:stCondLst>
                                    <p:cond delay="0"/>
                                  </p:stCondLst>
                                  <p:childTnLst>
                                    <p:set>
                                      <p:cBhvr>
                                        <p:cTn id="3635" dur="1" fill="hold">
                                          <p:stCondLst>
                                            <p:cond delay="0"/>
                                          </p:stCondLst>
                                        </p:cTn>
                                        <p:tgtEl>
                                          <p:spTgt spid="444"/>
                                        </p:tgtEl>
                                        <p:attrNameLst>
                                          <p:attrName>style.visibility</p:attrName>
                                        </p:attrNameLst>
                                      </p:cBhvr>
                                      <p:to>
                                        <p:strVal val="visible"/>
                                      </p:to>
                                    </p:set>
                                  </p:childTnLst>
                                </p:cTn>
                              </p:par>
                              <p:par>
                                <p:cTn id="3636" presetID="1" presetClass="entr" presetSubtype="0" fill="hold" grpId="3" nodeType="withEffect">
                                  <p:stCondLst>
                                    <p:cond delay="0"/>
                                  </p:stCondLst>
                                  <p:childTnLst>
                                    <p:set>
                                      <p:cBhvr>
                                        <p:cTn id="3637" dur="1" fill="hold">
                                          <p:stCondLst>
                                            <p:cond delay="0"/>
                                          </p:stCondLst>
                                        </p:cTn>
                                        <p:tgtEl>
                                          <p:spTgt spid="443"/>
                                        </p:tgtEl>
                                        <p:attrNameLst>
                                          <p:attrName>style.visibility</p:attrName>
                                        </p:attrNameLst>
                                      </p:cBhvr>
                                      <p:to>
                                        <p:strVal val="visible"/>
                                      </p:to>
                                    </p:set>
                                  </p:childTnLst>
                                </p:cTn>
                              </p:par>
                            </p:childTnLst>
                          </p:cTn>
                        </p:par>
                      </p:childTnLst>
                    </p:cTn>
                  </p:par>
                </p:childTnLst>
              </p:cTn>
              <p:nextCondLst>
                <p:cond evt="onClick" delay="0">
                  <p:tgtEl>
                    <p:spTgt spid="446"/>
                  </p:tgtEl>
                </p:cond>
              </p:nextCondLst>
            </p:seq>
            <p:seq concurrent="1" nextAc="seek">
              <p:cTn id="3638" restart="whenNotActive" fill="hold" evtFilter="cancelBubble" nodeType="interactiveSeq">
                <p:stCondLst>
                  <p:cond evt="onClick" delay="0">
                    <p:tgtEl>
                      <p:spTgt spid="445"/>
                    </p:tgtEl>
                  </p:cond>
                </p:stCondLst>
                <p:endSync evt="end" delay="0">
                  <p:rtn val="all"/>
                </p:endSync>
                <p:childTnLst>
                  <p:par>
                    <p:cTn id="3639" fill="hold">
                      <p:stCondLst>
                        <p:cond delay="0"/>
                      </p:stCondLst>
                      <p:childTnLst>
                        <p:par>
                          <p:cTn id="3640" fill="hold">
                            <p:stCondLst>
                              <p:cond delay="0"/>
                            </p:stCondLst>
                            <p:childTnLst>
                              <p:par>
                                <p:cTn id="3641" presetID="1" presetClass="exit" presetSubtype="0" fill="hold" grpId="2" nodeType="withEffect">
                                  <p:stCondLst>
                                    <p:cond delay="0"/>
                                  </p:stCondLst>
                                  <p:childTnLst>
                                    <p:set>
                                      <p:cBhvr>
                                        <p:cTn id="3642" dur="1" fill="hold">
                                          <p:stCondLst>
                                            <p:cond delay="0"/>
                                          </p:stCondLst>
                                        </p:cTn>
                                        <p:tgtEl>
                                          <p:spTgt spid="445"/>
                                        </p:tgtEl>
                                        <p:attrNameLst>
                                          <p:attrName>style.visibility</p:attrName>
                                        </p:attrNameLst>
                                      </p:cBhvr>
                                      <p:to>
                                        <p:strVal val="hidden"/>
                                      </p:to>
                                    </p:set>
                                  </p:childTnLst>
                                </p:cTn>
                              </p:par>
                              <p:par>
                                <p:cTn id="3643" presetID="1" presetClass="exit" presetSubtype="0" fill="hold" grpId="2" nodeType="withEffect">
                                  <p:stCondLst>
                                    <p:cond delay="0"/>
                                  </p:stCondLst>
                                  <p:childTnLst>
                                    <p:set>
                                      <p:cBhvr>
                                        <p:cTn id="3644" dur="1" fill="hold">
                                          <p:stCondLst>
                                            <p:cond delay="0"/>
                                          </p:stCondLst>
                                        </p:cTn>
                                        <p:tgtEl>
                                          <p:spTgt spid="446"/>
                                        </p:tgtEl>
                                        <p:attrNameLst>
                                          <p:attrName>style.visibility</p:attrName>
                                        </p:attrNameLst>
                                      </p:cBhvr>
                                      <p:to>
                                        <p:strVal val="hidden"/>
                                      </p:to>
                                    </p:set>
                                  </p:childTnLst>
                                </p:cTn>
                              </p:par>
                              <p:par>
                                <p:cTn id="3645" presetID="1" presetClass="entr" presetSubtype="0" fill="hold" grpId="0" nodeType="withEffect">
                                  <p:stCondLst>
                                    <p:cond delay="0"/>
                                  </p:stCondLst>
                                  <p:childTnLst>
                                    <p:set>
                                      <p:cBhvr>
                                        <p:cTn id="3646" dur="1" fill="hold">
                                          <p:stCondLst>
                                            <p:cond delay="0"/>
                                          </p:stCondLst>
                                        </p:cTn>
                                        <p:tgtEl>
                                          <p:spTgt spid="448"/>
                                        </p:tgtEl>
                                        <p:attrNameLst>
                                          <p:attrName>style.visibility</p:attrName>
                                        </p:attrNameLst>
                                      </p:cBhvr>
                                      <p:to>
                                        <p:strVal val="visible"/>
                                      </p:to>
                                    </p:set>
                                  </p:childTnLst>
                                </p:cTn>
                              </p:par>
                              <p:par>
                                <p:cTn id="3647" presetID="1" presetClass="entr" presetSubtype="0" fill="hold" grpId="0" nodeType="withEffect">
                                  <p:stCondLst>
                                    <p:cond delay="0"/>
                                  </p:stCondLst>
                                  <p:childTnLst>
                                    <p:set>
                                      <p:cBhvr>
                                        <p:cTn id="3648" dur="1" fill="hold">
                                          <p:stCondLst>
                                            <p:cond delay="0"/>
                                          </p:stCondLst>
                                        </p:cTn>
                                        <p:tgtEl>
                                          <p:spTgt spid="447"/>
                                        </p:tgtEl>
                                        <p:attrNameLst>
                                          <p:attrName>style.visibility</p:attrName>
                                        </p:attrNameLst>
                                      </p:cBhvr>
                                      <p:to>
                                        <p:strVal val="visible"/>
                                      </p:to>
                                    </p:set>
                                  </p:childTnLst>
                                </p:cTn>
                              </p:par>
                            </p:childTnLst>
                          </p:cTn>
                        </p:par>
                      </p:childTnLst>
                    </p:cTn>
                  </p:par>
                </p:childTnLst>
              </p:cTn>
              <p:nextCondLst>
                <p:cond evt="onClick" delay="0">
                  <p:tgtEl>
                    <p:spTgt spid="445"/>
                  </p:tgtEl>
                </p:cond>
              </p:nextCondLst>
            </p:seq>
            <p:seq concurrent="1" nextAc="seek">
              <p:cTn id="3649" restart="whenNotActive" fill="hold" evtFilter="cancelBubble" nodeType="interactiveSeq">
                <p:stCondLst>
                  <p:cond evt="onClick" delay="0">
                    <p:tgtEl>
                      <p:spTgt spid="448"/>
                    </p:tgtEl>
                  </p:cond>
                </p:stCondLst>
                <p:endSync evt="end" delay="0">
                  <p:rtn val="all"/>
                </p:endSync>
                <p:childTnLst>
                  <p:par>
                    <p:cTn id="3650" fill="hold">
                      <p:stCondLst>
                        <p:cond delay="0"/>
                      </p:stCondLst>
                      <p:childTnLst>
                        <p:par>
                          <p:cTn id="3651" fill="hold">
                            <p:stCondLst>
                              <p:cond delay="0"/>
                            </p:stCondLst>
                            <p:childTnLst>
                              <p:par>
                                <p:cTn id="3652" presetID="1" presetClass="exit" presetSubtype="0" fill="hold" grpId="1" nodeType="withEffect">
                                  <p:stCondLst>
                                    <p:cond delay="0"/>
                                  </p:stCondLst>
                                  <p:childTnLst>
                                    <p:set>
                                      <p:cBhvr>
                                        <p:cTn id="3653" dur="1" fill="hold">
                                          <p:stCondLst>
                                            <p:cond delay="0"/>
                                          </p:stCondLst>
                                        </p:cTn>
                                        <p:tgtEl>
                                          <p:spTgt spid="448"/>
                                        </p:tgtEl>
                                        <p:attrNameLst>
                                          <p:attrName>style.visibility</p:attrName>
                                        </p:attrNameLst>
                                      </p:cBhvr>
                                      <p:to>
                                        <p:strVal val="hidden"/>
                                      </p:to>
                                    </p:set>
                                  </p:childTnLst>
                                </p:cTn>
                              </p:par>
                              <p:par>
                                <p:cTn id="3654" presetID="1" presetClass="exit" presetSubtype="0" fill="hold" grpId="1" nodeType="withEffect">
                                  <p:stCondLst>
                                    <p:cond delay="0"/>
                                  </p:stCondLst>
                                  <p:childTnLst>
                                    <p:set>
                                      <p:cBhvr>
                                        <p:cTn id="3655" dur="1" fill="hold">
                                          <p:stCondLst>
                                            <p:cond delay="0"/>
                                          </p:stCondLst>
                                        </p:cTn>
                                        <p:tgtEl>
                                          <p:spTgt spid="447"/>
                                        </p:tgtEl>
                                        <p:attrNameLst>
                                          <p:attrName>style.visibility</p:attrName>
                                        </p:attrNameLst>
                                      </p:cBhvr>
                                      <p:to>
                                        <p:strVal val="hidden"/>
                                      </p:to>
                                    </p:set>
                                  </p:childTnLst>
                                </p:cTn>
                              </p:par>
                              <p:par>
                                <p:cTn id="3656" presetID="1" presetClass="entr" presetSubtype="0" fill="hold" grpId="0" nodeType="withEffect">
                                  <p:stCondLst>
                                    <p:cond delay="0"/>
                                  </p:stCondLst>
                                  <p:childTnLst>
                                    <p:set>
                                      <p:cBhvr>
                                        <p:cTn id="3657" dur="1" fill="hold">
                                          <p:stCondLst>
                                            <p:cond delay="0"/>
                                          </p:stCondLst>
                                        </p:cTn>
                                        <p:tgtEl>
                                          <p:spTgt spid="446"/>
                                        </p:tgtEl>
                                        <p:attrNameLst>
                                          <p:attrName>style.visibility</p:attrName>
                                        </p:attrNameLst>
                                      </p:cBhvr>
                                      <p:to>
                                        <p:strVal val="visible"/>
                                      </p:to>
                                    </p:set>
                                  </p:childTnLst>
                                </p:cTn>
                              </p:par>
                              <p:par>
                                <p:cTn id="3658" presetID="1" presetClass="entr" presetSubtype="0" fill="hold" grpId="0" nodeType="withEffect">
                                  <p:stCondLst>
                                    <p:cond delay="0"/>
                                  </p:stCondLst>
                                  <p:childTnLst>
                                    <p:set>
                                      <p:cBhvr>
                                        <p:cTn id="3659" dur="1" fill="hold">
                                          <p:stCondLst>
                                            <p:cond delay="0"/>
                                          </p:stCondLst>
                                        </p:cTn>
                                        <p:tgtEl>
                                          <p:spTgt spid="445"/>
                                        </p:tgtEl>
                                        <p:attrNameLst>
                                          <p:attrName>style.visibility</p:attrName>
                                        </p:attrNameLst>
                                      </p:cBhvr>
                                      <p:to>
                                        <p:strVal val="visible"/>
                                      </p:to>
                                    </p:set>
                                  </p:childTnLst>
                                </p:cTn>
                              </p:par>
                            </p:childTnLst>
                          </p:cTn>
                        </p:par>
                      </p:childTnLst>
                    </p:cTn>
                  </p:par>
                </p:childTnLst>
              </p:cTn>
              <p:nextCondLst>
                <p:cond evt="onClick" delay="0">
                  <p:tgtEl>
                    <p:spTgt spid="448"/>
                  </p:tgtEl>
                </p:cond>
              </p:nextCondLst>
            </p:seq>
            <p:seq concurrent="1" nextAc="seek">
              <p:cTn id="3660" restart="whenNotActive" fill="hold" evtFilter="cancelBubble" nodeType="interactiveSeq">
                <p:stCondLst>
                  <p:cond evt="onClick" delay="0">
                    <p:tgtEl>
                      <p:spTgt spid="447"/>
                    </p:tgtEl>
                  </p:cond>
                </p:stCondLst>
                <p:endSync evt="end" delay="0">
                  <p:rtn val="all"/>
                </p:endSync>
                <p:childTnLst>
                  <p:par>
                    <p:cTn id="3661" fill="hold">
                      <p:stCondLst>
                        <p:cond delay="0"/>
                      </p:stCondLst>
                      <p:childTnLst>
                        <p:par>
                          <p:cTn id="3662" fill="hold">
                            <p:stCondLst>
                              <p:cond delay="0"/>
                            </p:stCondLst>
                            <p:childTnLst>
                              <p:par>
                                <p:cTn id="3663" presetID="1" presetClass="exit" presetSubtype="0" fill="hold" grpId="2" nodeType="withEffect">
                                  <p:stCondLst>
                                    <p:cond delay="0"/>
                                  </p:stCondLst>
                                  <p:childTnLst>
                                    <p:set>
                                      <p:cBhvr>
                                        <p:cTn id="3664" dur="1" fill="hold">
                                          <p:stCondLst>
                                            <p:cond delay="0"/>
                                          </p:stCondLst>
                                        </p:cTn>
                                        <p:tgtEl>
                                          <p:spTgt spid="447"/>
                                        </p:tgtEl>
                                        <p:attrNameLst>
                                          <p:attrName>style.visibility</p:attrName>
                                        </p:attrNameLst>
                                      </p:cBhvr>
                                      <p:to>
                                        <p:strVal val="hidden"/>
                                      </p:to>
                                    </p:set>
                                  </p:childTnLst>
                                </p:cTn>
                              </p:par>
                              <p:par>
                                <p:cTn id="3665" presetID="1" presetClass="exit" presetSubtype="0" fill="hold" grpId="2" nodeType="withEffect">
                                  <p:stCondLst>
                                    <p:cond delay="0"/>
                                  </p:stCondLst>
                                  <p:childTnLst>
                                    <p:set>
                                      <p:cBhvr>
                                        <p:cTn id="3666" dur="1" fill="hold">
                                          <p:stCondLst>
                                            <p:cond delay="0"/>
                                          </p:stCondLst>
                                        </p:cTn>
                                        <p:tgtEl>
                                          <p:spTgt spid="448"/>
                                        </p:tgtEl>
                                        <p:attrNameLst>
                                          <p:attrName>style.visibility</p:attrName>
                                        </p:attrNameLst>
                                      </p:cBhvr>
                                      <p:to>
                                        <p:strVal val="hidden"/>
                                      </p:to>
                                    </p:set>
                                  </p:childTnLst>
                                </p:cTn>
                              </p:par>
                              <p:par>
                                <p:cTn id="3667" presetID="1" presetClass="entr" presetSubtype="0" fill="hold" grpId="3" nodeType="withEffect">
                                  <p:stCondLst>
                                    <p:cond delay="0"/>
                                  </p:stCondLst>
                                  <p:childTnLst>
                                    <p:set>
                                      <p:cBhvr>
                                        <p:cTn id="3668" dur="1" fill="hold">
                                          <p:stCondLst>
                                            <p:cond delay="0"/>
                                          </p:stCondLst>
                                        </p:cTn>
                                        <p:tgtEl>
                                          <p:spTgt spid="450"/>
                                        </p:tgtEl>
                                        <p:attrNameLst>
                                          <p:attrName>style.visibility</p:attrName>
                                        </p:attrNameLst>
                                      </p:cBhvr>
                                      <p:to>
                                        <p:strVal val="visible"/>
                                      </p:to>
                                    </p:set>
                                  </p:childTnLst>
                                </p:cTn>
                              </p:par>
                              <p:par>
                                <p:cTn id="3669" presetID="1" presetClass="entr" presetSubtype="0" fill="hold" grpId="3" nodeType="withEffect">
                                  <p:stCondLst>
                                    <p:cond delay="0"/>
                                  </p:stCondLst>
                                  <p:childTnLst>
                                    <p:set>
                                      <p:cBhvr>
                                        <p:cTn id="3670" dur="1" fill="hold">
                                          <p:stCondLst>
                                            <p:cond delay="0"/>
                                          </p:stCondLst>
                                        </p:cTn>
                                        <p:tgtEl>
                                          <p:spTgt spid="449"/>
                                        </p:tgtEl>
                                        <p:attrNameLst>
                                          <p:attrName>style.visibility</p:attrName>
                                        </p:attrNameLst>
                                      </p:cBhvr>
                                      <p:to>
                                        <p:strVal val="visible"/>
                                      </p:to>
                                    </p:set>
                                  </p:childTnLst>
                                </p:cTn>
                              </p:par>
                            </p:childTnLst>
                          </p:cTn>
                        </p:par>
                      </p:childTnLst>
                    </p:cTn>
                  </p:par>
                </p:childTnLst>
              </p:cTn>
              <p:nextCondLst>
                <p:cond evt="onClick" delay="0">
                  <p:tgtEl>
                    <p:spTgt spid="447"/>
                  </p:tgtEl>
                </p:cond>
              </p:nextCondLst>
            </p:seq>
            <p:seq concurrent="1" nextAc="seek">
              <p:cTn id="3671" restart="whenNotActive" fill="hold" evtFilter="cancelBubble" nodeType="interactiveSeq">
                <p:stCondLst>
                  <p:cond evt="onClick" delay="0">
                    <p:tgtEl>
                      <p:spTgt spid="450"/>
                    </p:tgtEl>
                  </p:cond>
                </p:stCondLst>
                <p:endSync evt="end" delay="0">
                  <p:rtn val="all"/>
                </p:endSync>
                <p:childTnLst>
                  <p:par>
                    <p:cTn id="3672" fill="hold">
                      <p:stCondLst>
                        <p:cond delay="0"/>
                      </p:stCondLst>
                      <p:childTnLst>
                        <p:par>
                          <p:cTn id="3673" fill="hold">
                            <p:stCondLst>
                              <p:cond delay="0"/>
                            </p:stCondLst>
                            <p:childTnLst>
                              <p:par>
                                <p:cTn id="3674" presetID="1" presetClass="exit" presetSubtype="0" fill="hold" grpId="1" nodeType="withEffect">
                                  <p:stCondLst>
                                    <p:cond delay="0"/>
                                  </p:stCondLst>
                                  <p:childTnLst>
                                    <p:set>
                                      <p:cBhvr>
                                        <p:cTn id="3675" dur="1" fill="hold">
                                          <p:stCondLst>
                                            <p:cond delay="0"/>
                                          </p:stCondLst>
                                        </p:cTn>
                                        <p:tgtEl>
                                          <p:spTgt spid="450"/>
                                        </p:tgtEl>
                                        <p:attrNameLst>
                                          <p:attrName>style.visibility</p:attrName>
                                        </p:attrNameLst>
                                      </p:cBhvr>
                                      <p:to>
                                        <p:strVal val="hidden"/>
                                      </p:to>
                                    </p:set>
                                  </p:childTnLst>
                                </p:cTn>
                              </p:par>
                              <p:par>
                                <p:cTn id="3676" presetID="1" presetClass="exit" presetSubtype="0" fill="hold" grpId="1" nodeType="withEffect">
                                  <p:stCondLst>
                                    <p:cond delay="0"/>
                                  </p:stCondLst>
                                  <p:childTnLst>
                                    <p:set>
                                      <p:cBhvr>
                                        <p:cTn id="3677" dur="1" fill="hold">
                                          <p:stCondLst>
                                            <p:cond delay="0"/>
                                          </p:stCondLst>
                                        </p:cTn>
                                        <p:tgtEl>
                                          <p:spTgt spid="449"/>
                                        </p:tgtEl>
                                        <p:attrNameLst>
                                          <p:attrName>style.visibility</p:attrName>
                                        </p:attrNameLst>
                                      </p:cBhvr>
                                      <p:to>
                                        <p:strVal val="hidden"/>
                                      </p:to>
                                    </p:set>
                                  </p:childTnLst>
                                </p:cTn>
                              </p:par>
                              <p:par>
                                <p:cTn id="3678" presetID="1" presetClass="entr" presetSubtype="0" fill="hold" grpId="3" nodeType="withEffect">
                                  <p:stCondLst>
                                    <p:cond delay="0"/>
                                  </p:stCondLst>
                                  <p:childTnLst>
                                    <p:set>
                                      <p:cBhvr>
                                        <p:cTn id="3679" dur="1" fill="hold">
                                          <p:stCondLst>
                                            <p:cond delay="0"/>
                                          </p:stCondLst>
                                        </p:cTn>
                                        <p:tgtEl>
                                          <p:spTgt spid="448"/>
                                        </p:tgtEl>
                                        <p:attrNameLst>
                                          <p:attrName>style.visibility</p:attrName>
                                        </p:attrNameLst>
                                      </p:cBhvr>
                                      <p:to>
                                        <p:strVal val="visible"/>
                                      </p:to>
                                    </p:set>
                                  </p:childTnLst>
                                </p:cTn>
                              </p:par>
                              <p:par>
                                <p:cTn id="3680" presetID="1" presetClass="entr" presetSubtype="0" fill="hold" grpId="3" nodeType="withEffect">
                                  <p:stCondLst>
                                    <p:cond delay="0"/>
                                  </p:stCondLst>
                                  <p:childTnLst>
                                    <p:set>
                                      <p:cBhvr>
                                        <p:cTn id="3681" dur="1" fill="hold">
                                          <p:stCondLst>
                                            <p:cond delay="0"/>
                                          </p:stCondLst>
                                        </p:cTn>
                                        <p:tgtEl>
                                          <p:spTgt spid="447"/>
                                        </p:tgtEl>
                                        <p:attrNameLst>
                                          <p:attrName>style.visibility</p:attrName>
                                        </p:attrNameLst>
                                      </p:cBhvr>
                                      <p:to>
                                        <p:strVal val="visible"/>
                                      </p:to>
                                    </p:set>
                                  </p:childTnLst>
                                </p:cTn>
                              </p:par>
                            </p:childTnLst>
                          </p:cTn>
                        </p:par>
                      </p:childTnLst>
                    </p:cTn>
                  </p:par>
                </p:childTnLst>
              </p:cTn>
              <p:nextCondLst>
                <p:cond evt="onClick" delay="0">
                  <p:tgtEl>
                    <p:spTgt spid="450"/>
                  </p:tgtEl>
                </p:cond>
              </p:nextCondLst>
            </p:seq>
            <p:seq concurrent="1" nextAc="seek">
              <p:cTn id="3682" restart="whenNotActive" fill="hold" evtFilter="cancelBubble" nodeType="interactiveSeq">
                <p:stCondLst>
                  <p:cond evt="onClick" delay="0">
                    <p:tgtEl>
                      <p:spTgt spid="449"/>
                    </p:tgtEl>
                  </p:cond>
                </p:stCondLst>
                <p:endSync evt="end" delay="0">
                  <p:rtn val="all"/>
                </p:endSync>
                <p:childTnLst>
                  <p:par>
                    <p:cTn id="3683" fill="hold">
                      <p:stCondLst>
                        <p:cond delay="0"/>
                      </p:stCondLst>
                      <p:childTnLst>
                        <p:par>
                          <p:cTn id="3684" fill="hold">
                            <p:stCondLst>
                              <p:cond delay="0"/>
                            </p:stCondLst>
                            <p:childTnLst>
                              <p:par>
                                <p:cTn id="3685" presetID="1" presetClass="exit" presetSubtype="0" fill="hold" grpId="2" nodeType="withEffect">
                                  <p:stCondLst>
                                    <p:cond delay="0"/>
                                  </p:stCondLst>
                                  <p:childTnLst>
                                    <p:set>
                                      <p:cBhvr>
                                        <p:cTn id="3686" dur="1" fill="hold">
                                          <p:stCondLst>
                                            <p:cond delay="0"/>
                                          </p:stCondLst>
                                        </p:cTn>
                                        <p:tgtEl>
                                          <p:spTgt spid="449"/>
                                        </p:tgtEl>
                                        <p:attrNameLst>
                                          <p:attrName>style.visibility</p:attrName>
                                        </p:attrNameLst>
                                      </p:cBhvr>
                                      <p:to>
                                        <p:strVal val="hidden"/>
                                      </p:to>
                                    </p:set>
                                  </p:childTnLst>
                                </p:cTn>
                              </p:par>
                              <p:par>
                                <p:cTn id="3687" presetID="1" presetClass="exit" presetSubtype="0" fill="hold" grpId="2" nodeType="withEffect">
                                  <p:stCondLst>
                                    <p:cond delay="0"/>
                                  </p:stCondLst>
                                  <p:childTnLst>
                                    <p:set>
                                      <p:cBhvr>
                                        <p:cTn id="3688" dur="1" fill="hold">
                                          <p:stCondLst>
                                            <p:cond delay="0"/>
                                          </p:stCondLst>
                                        </p:cTn>
                                        <p:tgtEl>
                                          <p:spTgt spid="450"/>
                                        </p:tgtEl>
                                        <p:attrNameLst>
                                          <p:attrName>style.visibility</p:attrName>
                                        </p:attrNameLst>
                                      </p:cBhvr>
                                      <p:to>
                                        <p:strVal val="hidden"/>
                                      </p:to>
                                    </p:set>
                                  </p:childTnLst>
                                </p:cTn>
                              </p:par>
                              <p:par>
                                <p:cTn id="3689" presetID="1" presetClass="entr" presetSubtype="0" fill="hold" grpId="0" nodeType="withEffect">
                                  <p:stCondLst>
                                    <p:cond delay="0"/>
                                  </p:stCondLst>
                                  <p:childTnLst>
                                    <p:set>
                                      <p:cBhvr>
                                        <p:cTn id="3690" dur="1" fill="hold">
                                          <p:stCondLst>
                                            <p:cond delay="0"/>
                                          </p:stCondLst>
                                        </p:cTn>
                                        <p:tgtEl>
                                          <p:spTgt spid="452"/>
                                        </p:tgtEl>
                                        <p:attrNameLst>
                                          <p:attrName>style.visibility</p:attrName>
                                        </p:attrNameLst>
                                      </p:cBhvr>
                                      <p:to>
                                        <p:strVal val="visible"/>
                                      </p:to>
                                    </p:set>
                                  </p:childTnLst>
                                </p:cTn>
                              </p:par>
                              <p:par>
                                <p:cTn id="3691" presetID="1" presetClass="entr" presetSubtype="0" fill="hold" grpId="0" nodeType="withEffect">
                                  <p:stCondLst>
                                    <p:cond delay="0"/>
                                  </p:stCondLst>
                                  <p:childTnLst>
                                    <p:set>
                                      <p:cBhvr>
                                        <p:cTn id="3692" dur="1" fill="hold">
                                          <p:stCondLst>
                                            <p:cond delay="0"/>
                                          </p:stCondLst>
                                        </p:cTn>
                                        <p:tgtEl>
                                          <p:spTgt spid="451"/>
                                        </p:tgtEl>
                                        <p:attrNameLst>
                                          <p:attrName>style.visibility</p:attrName>
                                        </p:attrNameLst>
                                      </p:cBhvr>
                                      <p:to>
                                        <p:strVal val="visible"/>
                                      </p:to>
                                    </p:set>
                                  </p:childTnLst>
                                </p:cTn>
                              </p:par>
                            </p:childTnLst>
                          </p:cTn>
                        </p:par>
                      </p:childTnLst>
                    </p:cTn>
                  </p:par>
                </p:childTnLst>
              </p:cTn>
              <p:nextCondLst>
                <p:cond evt="onClick" delay="0">
                  <p:tgtEl>
                    <p:spTgt spid="449"/>
                  </p:tgtEl>
                </p:cond>
              </p:nextCondLst>
            </p:seq>
            <p:seq concurrent="1" nextAc="seek">
              <p:cTn id="3693" restart="whenNotActive" fill="hold" evtFilter="cancelBubble" nodeType="interactiveSeq">
                <p:stCondLst>
                  <p:cond evt="onClick" delay="0">
                    <p:tgtEl>
                      <p:spTgt spid="452"/>
                    </p:tgtEl>
                  </p:cond>
                </p:stCondLst>
                <p:endSync evt="end" delay="0">
                  <p:rtn val="all"/>
                </p:endSync>
                <p:childTnLst>
                  <p:par>
                    <p:cTn id="3694" fill="hold">
                      <p:stCondLst>
                        <p:cond delay="0"/>
                      </p:stCondLst>
                      <p:childTnLst>
                        <p:par>
                          <p:cTn id="3695" fill="hold">
                            <p:stCondLst>
                              <p:cond delay="0"/>
                            </p:stCondLst>
                            <p:childTnLst>
                              <p:par>
                                <p:cTn id="3696" presetID="1" presetClass="exit" presetSubtype="0" fill="hold" grpId="1" nodeType="withEffect">
                                  <p:stCondLst>
                                    <p:cond delay="0"/>
                                  </p:stCondLst>
                                  <p:childTnLst>
                                    <p:set>
                                      <p:cBhvr>
                                        <p:cTn id="3697" dur="1" fill="hold">
                                          <p:stCondLst>
                                            <p:cond delay="0"/>
                                          </p:stCondLst>
                                        </p:cTn>
                                        <p:tgtEl>
                                          <p:spTgt spid="452"/>
                                        </p:tgtEl>
                                        <p:attrNameLst>
                                          <p:attrName>style.visibility</p:attrName>
                                        </p:attrNameLst>
                                      </p:cBhvr>
                                      <p:to>
                                        <p:strVal val="hidden"/>
                                      </p:to>
                                    </p:set>
                                  </p:childTnLst>
                                </p:cTn>
                              </p:par>
                              <p:par>
                                <p:cTn id="3698" presetID="1" presetClass="exit" presetSubtype="0" fill="hold" grpId="1" nodeType="withEffect">
                                  <p:stCondLst>
                                    <p:cond delay="0"/>
                                  </p:stCondLst>
                                  <p:childTnLst>
                                    <p:set>
                                      <p:cBhvr>
                                        <p:cTn id="3699" dur="1" fill="hold">
                                          <p:stCondLst>
                                            <p:cond delay="0"/>
                                          </p:stCondLst>
                                        </p:cTn>
                                        <p:tgtEl>
                                          <p:spTgt spid="451"/>
                                        </p:tgtEl>
                                        <p:attrNameLst>
                                          <p:attrName>style.visibility</p:attrName>
                                        </p:attrNameLst>
                                      </p:cBhvr>
                                      <p:to>
                                        <p:strVal val="hidden"/>
                                      </p:to>
                                    </p:set>
                                  </p:childTnLst>
                                </p:cTn>
                              </p:par>
                              <p:par>
                                <p:cTn id="3700" presetID="1" presetClass="entr" presetSubtype="0" fill="hold" grpId="0" nodeType="withEffect">
                                  <p:stCondLst>
                                    <p:cond delay="0"/>
                                  </p:stCondLst>
                                  <p:childTnLst>
                                    <p:set>
                                      <p:cBhvr>
                                        <p:cTn id="3701" dur="1" fill="hold">
                                          <p:stCondLst>
                                            <p:cond delay="0"/>
                                          </p:stCondLst>
                                        </p:cTn>
                                        <p:tgtEl>
                                          <p:spTgt spid="450"/>
                                        </p:tgtEl>
                                        <p:attrNameLst>
                                          <p:attrName>style.visibility</p:attrName>
                                        </p:attrNameLst>
                                      </p:cBhvr>
                                      <p:to>
                                        <p:strVal val="visible"/>
                                      </p:to>
                                    </p:set>
                                  </p:childTnLst>
                                </p:cTn>
                              </p:par>
                              <p:par>
                                <p:cTn id="3702" presetID="1" presetClass="entr" presetSubtype="0" fill="hold" grpId="0" nodeType="withEffect">
                                  <p:stCondLst>
                                    <p:cond delay="0"/>
                                  </p:stCondLst>
                                  <p:childTnLst>
                                    <p:set>
                                      <p:cBhvr>
                                        <p:cTn id="3703" dur="1" fill="hold">
                                          <p:stCondLst>
                                            <p:cond delay="0"/>
                                          </p:stCondLst>
                                        </p:cTn>
                                        <p:tgtEl>
                                          <p:spTgt spid="449"/>
                                        </p:tgtEl>
                                        <p:attrNameLst>
                                          <p:attrName>style.visibility</p:attrName>
                                        </p:attrNameLst>
                                      </p:cBhvr>
                                      <p:to>
                                        <p:strVal val="visible"/>
                                      </p:to>
                                    </p:set>
                                  </p:childTnLst>
                                </p:cTn>
                              </p:par>
                            </p:childTnLst>
                          </p:cTn>
                        </p:par>
                      </p:childTnLst>
                    </p:cTn>
                  </p:par>
                </p:childTnLst>
              </p:cTn>
              <p:nextCondLst>
                <p:cond evt="onClick" delay="0">
                  <p:tgtEl>
                    <p:spTgt spid="452"/>
                  </p:tgtEl>
                </p:cond>
              </p:nextCondLst>
            </p:seq>
            <p:seq concurrent="1" nextAc="seek">
              <p:cTn id="3704" restart="whenNotActive" fill="hold" evtFilter="cancelBubble" nodeType="interactiveSeq">
                <p:stCondLst>
                  <p:cond evt="onClick" delay="0">
                    <p:tgtEl>
                      <p:spTgt spid="451"/>
                    </p:tgtEl>
                  </p:cond>
                </p:stCondLst>
                <p:endSync evt="end" delay="0">
                  <p:rtn val="all"/>
                </p:endSync>
                <p:childTnLst>
                  <p:par>
                    <p:cTn id="3705" fill="hold">
                      <p:stCondLst>
                        <p:cond delay="0"/>
                      </p:stCondLst>
                      <p:childTnLst>
                        <p:par>
                          <p:cTn id="3706" fill="hold">
                            <p:stCondLst>
                              <p:cond delay="0"/>
                            </p:stCondLst>
                            <p:childTnLst>
                              <p:par>
                                <p:cTn id="3707" presetID="1" presetClass="exit" presetSubtype="0" fill="hold" grpId="2" nodeType="withEffect">
                                  <p:stCondLst>
                                    <p:cond delay="0"/>
                                  </p:stCondLst>
                                  <p:childTnLst>
                                    <p:set>
                                      <p:cBhvr>
                                        <p:cTn id="3708" dur="1" fill="hold">
                                          <p:stCondLst>
                                            <p:cond delay="0"/>
                                          </p:stCondLst>
                                        </p:cTn>
                                        <p:tgtEl>
                                          <p:spTgt spid="451"/>
                                        </p:tgtEl>
                                        <p:attrNameLst>
                                          <p:attrName>style.visibility</p:attrName>
                                        </p:attrNameLst>
                                      </p:cBhvr>
                                      <p:to>
                                        <p:strVal val="hidden"/>
                                      </p:to>
                                    </p:set>
                                  </p:childTnLst>
                                </p:cTn>
                              </p:par>
                              <p:par>
                                <p:cTn id="3709" presetID="1" presetClass="exit" presetSubtype="0" fill="hold" grpId="2" nodeType="withEffect">
                                  <p:stCondLst>
                                    <p:cond delay="0"/>
                                  </p:stCondLst>
                                  <p:childTnLst>
                                    <p:set>
                                      <p:cBhvr>
                                        <p:cTn id="3710" dur="1" fill="hold">
                                          <p:stCondLst>
                                            <p:cond delay="0"/>
                                          </p:stCondLst>
                                        </p:cTn>
                                        <p:tgtEl>
                                          <p:spTgt spid="452"/>
                                        </p:tgtEl>
                                        <p:attrNameLst>
                                          <p:attrName>style.visibility</p:attrName>
                                        </p:attrNameLst>
                                      </p:cBhvr>
                                      <p:to>
                                        <p:strVal val="hidden"/>
                                      </p:to>
                                    </p:set>
                                  </p:childTnLst>
                                </p:cTn>
                              </p:par>
                              <p:par>
                                <p:cTn id="3711" presetID="1" presetClass="entr" presetSubtype="0" fill="hold" grpId="3" nodeType="withEffect">
                                  <p:stCondLst>
                                    <p:cond delay="0"/>
                                  </p:stCondLst>
                                  <p:childTnLst>
                                    <p:set>
                                      <p:cBhvr>
                                        <p:cTn id="3712" dur="1" fill="hold">
                                          <p:stCondLst>
                                            <p:cond delay="0"/>
                                          </p:stCondLst>
                                        </p:cTn>
                                        <p:tgtEl>
                                          <p:spTgt spid="454"/>
                                        </p:tgtEl>
                                        <p:attrNameLst>
                                          <p:attrName>style.visibility</p:attrName>
                                        </p:attrNameLst>
                                      </p:cBhvr>
                                      <p:to>
                                        <p:strVal val="visible"/>
                                      </p:to>
                                    </p:set>
                                  </p:childTnLst>
                                </p:cTn>
                              </p:par>
                              <p:par>
                                <p:cTn id="3713" presetID="1" presetClass="entr" presetSubtype="0" fill="hold" grpId="3" nodeType="withEffect">
                                  <p:stCondLst>
                                    <p:cond delay="0"/>
                                  </p:stCondLst>
                                  <p:childTnLst>
                                    <p:set>
                                      <p:cBhvr>
                                        <p:cTn id="3714" dur="1" fill="hold">
                                          <p:stCondLst>
                                            <p:cond delay="0"/>
                                          </p:stCondLst>
                                        </p:cTn>
                                        <p:tgtEl>
                                          <p:spTgt spid="453"/>
                                        </p:tgtEl>
                                        <p:attrNameLst>
                                          <p:attrName>style.visibility</p:attrName>
                                        </p:attrNameLst>
                                      </p:cBhvr>
                                      <p:to>
                                        <p:strVal val="visible"/>
                                      </p:to>
                                    </p:set>
                                  </p:childTnLst>
                                </p:cTn>
                              </p:par>
                            </p:childTnLst>
                          </p:cTn>
                        </p:par>
                      </p:childTnLst>
                    </p:cTn>
                  </p:par>
                </p:childTnLst>
              </p:cTn>
              <p:nextCondLst>
                <p:cond evt="onClick" delay="0">
                  <p:tgtEl>
                    <p:spTgt spid="451"/>
                  </p:tgtEl>
                </p:cond>
              </p:nextCondLst>
            </p:seq>
            <p:seq concurrent="1" nextAc="seek">
              <p:cTn id="3715" restart="whenNotActive" fill="hold" evtFilter="cancelBubble" nodeType="interactiveSeq">
                <p:stCondLst>
                  <p:cond evt="onClick" delay="0">
                    <p:tgtEl>
                      <p:spTgt spid="454"/>
                    </p:tgtEl>
                  </p:cond>
                </p:stCondLst>
                <p:endSync evt="end" delay="0">
                  <p:rtn val="all"/>
                </p:endSync>
                <p:childTnLst>
                  <p:par>
                    <p:cTn id="3716" fill="hold">
                      <p:stCondLst>
                        <p:cond delay="0"/>
                      </p:stCondLst>
                      <p:childTnLst>
                        <p:par>
                          <p:cTn id="3717" fill="hold">
                            <p:stCondLst>
                              <p:cond delay="0"/>
                            </p:stCondLst>
                            <p:childTnLst>
                              <p:par>
                                <p:cTn id="3718" presetID="1" presetClass="exit" presetSubtype="0" fill="hold" grpId="1" nodeType="withEffect">
                                  <p:stCondLst>
                                    <p:cond delay="0"/>
                                  </p:stCondLst>
                                  <p:childTnLst>
                                    <p:set>
                                      <p:cBhvr>
                                        <p:cTn id="3719" dur="1" fill="hold">
                                          <p:stCondLst>
                                            <p:cond delay="0"/>
                                          </p:stCondLst>
                                        </p:cTn>
                                        <p:tgtEl>
                                          <p:spTgt spid="454"/>
                                        </p:tgtEl>
                                        <p:attrNameLst>
                                          <p:attrName>style.visibility</p:attrName>
                                        </p:attrNameLst>
                                      </p:cBhvr>
                                      <p:to>
                                        <p:strVal val="hidden"/>
                                      </p:to>
                                    </p:set>
                                  </p:childTnLst>
                                </p:cTn>
                              </p:par>
                              <p:par>
                                <p:cTn id="3720" presetID="1" presetClass="exit" presetSubtype="0" fill="hold" grpId="1" nodeType="withEffect">
                                  <p:stCondLst>
                                    <p:cond delay="0"/>
                                  </p:stCondLst>
                                  <p:childTnLst>
                                    <p:set>
                                      <p:cBhvr>
                                        <p:cTn id="3721" dur="1" fill="hold">
                                          <p:stCondLst>
                                            <p:cond delay="0"/>
                                          </p:stCondLst>
                                        </p:cTn>
                                        <p:tgtEl>
                                          <p:spTgt spid="453"/>
                                        </p:tgtEl>
                                        <p:attrNameLst>
                                          <p:attrName>style.visibility</p:attrName>
                                        </p:attrNameLst>
                                      </p:cBhvr>
                                      <p:to>
                                        <p:strVal val="hidden"/>
                                      </p:to>
                                    </p:set>
                                  </p:childTnLst>
                                </p:cTn>
                              </p:par>
                              <p:par>
                                <p:cTn id="3722" presetID="1" presetClass="entr" presetSubtype="0" fill="hold" grpId="3" nodeType="withEffect">
                                  <p:stCondLst>
                                    <p:cond delay="0"/>
                                  </p:stCondLst>
                                  <p:childTnLst>
                                    <p:set>
                                      <p:cBhvr>
                                        <p:cTn id="3723" dur="1" fill="hold">
                                          <p:stCondLst>
                                            <p:cond delay="0"/>
                                          </p:stCondLst>
                                        </p:cTn>
                                        <p:tgtEl>
                                          <p:spTgt spid="452"/>
                                        </p:tgtEl>
                                        <p:attrNameLst>
                                          <p:attrName>style.visibility</p:attrName>
                                        </p:attrNameLst>
                                      </p:cBhvr>
                                      <p:to>
                                        <p:strVal val="visible"/>
                                      </p:to>
                                    </p:set>
                                  </p:childTnLst>
                                </p:cTn>
                              </p:par>
                              <p:par>
                                <p:cTn id="3724" presetID="1" presetClass="entr" presetSubtype="0" fill="hold" grpId="3" nodeType="withEffect">
                                  <p:stCondLst>
                                    <p:cond delay="0"/>
                                  </p:stCondLst>
                                  <p:childTnLst>
                                    <p:set>
                                      <p:cBhvr>
                                        <p:cTn id="3725" dur="1" fill="hold">
                                          <p:stCondLst>
                                            <p:cond delay="0"/>
                                          </p:stCondLst>
                                        </p:cTn>
                                        <p:tgtEl>
                                          <p:spTgt spid="451"/>
                                        </p:tgtEl>
                                        <p:attrNameLst>
                                          <p:attrName>style.visibility</p:attrName>
                                        </p:attrNameLst>
                                      </p:cBhvr>
                                      <p:to>
                                        <p:strVal val="visible"/>
                                      </p:to>
                                    </p:set>
                                  </p:childTnLst>
                                </p:cTn>
                              </p:par>
                            </p:childTnLst>
                          </p:cTn>
                        </p:par>
                      </p:childTnLst>
                    </p:cTn>
                  </p:par>
                </p:childTnLst>
              </p:cTn>
              <p:nextCondLst>
                <p:cond evt="onClick" delay="0">
                  <p:tgtEl>
                    <p:spTgt spid="454"/>
                  </p:tgtEl>
                </p:cond>
              </p:nextCondLst>
            </p:seq>
            <p:seq concurrent="1" nextAc="seek">
              <p:cTn id="3726" restart="whenNotActive" fill="hold" evtFilter="cancelBubble" nodeType="interactiveSeq">
                <p:stCondLst>
                  <p:cond evt="onClick" delay="0">
                    <p:tgtEl>
                      <p:spTgt spid="453"/>
                    </p:tgtEl>
                  </p:cond>
                </p:stCondLst>
                <p:endSync evt="end" delay="0">
                  <p:rtn val="all"/>
                </p:endSync>
                <p:childTnLst>
                  <p:par>
                    <p:cTn id="3727" fill="hold">
                      <p:stCondLst>
                        <p:cond delay="0"/>
                      </p:stCondLst>
                      <p:childTnLst>
                        <p:par>
                          <p:cTn id="3728" fill="hold">
                            <p:stCondLst>
                              <p:cond delay="0"/>
                            </p:stCondLst>
                            <p:childTnLst>
                              <p:par>
                                <p:cTn id="3729" presetID="1" presetClass="exit" presetSubtype="0" fill="hold" grpId="2" nodeType="withEffect">
                                  <p:stCondLst>
                                    <p:cond delay="0"/>
                                  </p:stCondLst>
                                  <p:childTnLst>
                                    <p:set>
                                      <p:cBhvr>
                                        <p:cTn id="3730" dur="1" fill="hold">
                                          <p:stCondLst>
                                            <p:cond delay="0"/>
                                          </p:stCondLst>
                                        </p:cTn>
                                        <p:tgtEl>
                                          <p:spTgt spid="453"/>
                                        </p:tgtEl>
                                        <p:attrNameLst>
                                          <p:attrName>style.visibility</p:attrName>
                                        </p:attrNameLst>
                                      </p:cBhvr>
                                      <p:to>
                                        <p:strVal val="hidden"/>
                                      </p:to>
                                    </p:set>
                                  </p:childTnLst>
                                </p:cTn>
                              </p:par>
                              <p:par>
                                <p:cTn id="3731" presetID="1" presetClass="exit" presetSubtype="0" fill="hold" grpId="2" nodeType="withEffect">
                                  <p:stCondLst>
                                    <p:cond delay="0"/>
                                  </p:stCondLst>
                                  <p:childTnLst>
                                    <p:set>
                                      <p:cBhvr>
                                        <p:cTn id="3732" dur="1" fill="hold">
                                          <p:stCondLst>
                                            <p:cond delay="0"/>
                                          </p:stCondLst>
                                        </p:cTn>
                                        <p:tgtEl>
                                          <p:spTgt spid="454"/>
                                        </p:tgtEl>
                                        <p:attrNameLst>
                                          <p:attrName>style.visibility</p:attrName>
                                        </p:attrNameLst>
                                      </p:cBhvr>
                                      <p:to>
                                        <p:strVal val="hidden"/>
                                      </p:to>
                                    </p:set>
                                  </p:childTnLst>
                                </p:cTn>
                              </p:par>
                              <p:par>
                                <p:cTn id="3733" presetID="1" presetClass="entr" presetSubtype="0" fill="hold" grpId="0" nodeType="withEffect">
                                  <p:stCondLst>
                                    <p:cond delay="0"/>
                                  </p:stCondLst>
                                  <p:childTnLst>
                                    <p:set>
                                      <p:cBhvr>
                                        <p:cTn id="3734" dur="1" fill="hold">
                                          <p:stCondLst>
                                            <p:cond delay="0"/>
                                          </p:stCondLst>
                                        </p:cTn>
                                        <p:tgtEl>
                                          <p:spTgt spid="455"/>
                                        </p:tgtEl>
                                        <p:attrNameLst>
                                          <p:attrName>style.visibility</p:attrName>
                                        </p:attrNameLst>
                                      </p:cBhvr>
                                      <p:to>
                                        <p:strVal val="visible"/>
                                      </p:to>
                                    </p:set>
                                  </p:childTnLst>
                                </p:cTn>
                              </p:par>
                              <p:par>
                                <p:cTn id="3735" presetID="1" presetClass="entr" presetSubtype="0" fill="hold" grpId="0" nodeType="withEffect">
                                  <p:stCondLst>
                                    <p:cond delay="0"/>
                                  </p:stCondLst>
                                  <p:childTnLst>
                                    <p:set>
                                      <p:cBhvr>
                                        <p:cTn id="3736" dur="1" fill="hold">
                                          <p:stCondLst>
                                            <p:cond delay="0"/>
                                          </p:stCondLst>
                                        </p:cTn>
                                        <p:tgtEl>
                                          <p:spTgt spid="456"/>
                                        </p:tgtEl>
                                        <p:attrNameLst>
                                          <p:attrName>style.visibility</p:attrName>
                                        </p:attrNameLst>
                                      </p:cBhvr>
                                      <p:to>
                                        <p:strVal val="visible"/>
                                      </p:to>
                                    </p:set>
                                  </p:childTnLst>
                                </p:cTn>
                              </p:par>
                            </p:childTnLst>
                          </p:cTn>
                        </p:par>
                      </p:childTnLst>
                    </p:cTn>
                  </p:par>
                </p:childTnLst>
              </p:cTn>
              <p:nextCondLst>
                <p:cond evt="onClick" delay="0">
                  <p:tgtEl>
                    <p:spTgt spid="453"/>
                  </p:tgtEl>
                </p:cond>
              </p:nextCondLst>
            </p:seq>
            <p:seq concurrent="1" nextAc="seek">
              <p:cTn id="3737" restart="whenNotActive" fill="hold" evtFilter="cancelBubble" nodeType="interactiveSeq">
                <p:stCondLst>
                  <p:cond evt="onClick" delay="0">
                    <p:tgtEl>
                      <p:spTgt spid="456"/>
                    </p:tgtEl>
                  </p:cond>
                </p:stCondLst>
                <p:endSync evt="end" delay="0">
                  <p:rtn val="all"/>
                </p:endSync>
                <p:childTnLst>
                  <p:par>
                    <p:cTn id="3738" fill="hold">
                      <p:stCondLst>
                        <p:cond delay="0"/>
                      </p:stCondLst>
                      <p:childTnLst>
                        <p:par>
                          <p:cTn id="3739" fill="hold">
                            <p:stCondLst>
                              <p:cond delay="0"/>
                            </p:stCondLst>
                            <p:childTnLst>
                              <p:par>
                                <p:cTn id="3740" presetID="1" presetClass="exit" presetSubtype="0" fill="hold" grpId="1" nodeType="withEffect">
                                  <p:stCondLst>
                                    <p:cond delay="0"/>
                                  </p:stCondLst>
                                  <p:childTnLst>
                                    <p:set>
                                      <p:cBhvr>
                                        <p:cTn id="3741" dur="1" fill="hold">
                                          <p:stCondLst>
                                            <p:cond delay="0"/>
                                          </p:stCondLst>
                                        </p:cTn>
                                        <p:tgtEl>
                                          <p:spTgt spid="455"/>
                                        </p:tgtEl>
                                        <p:attrNameLst>
                                          <p:attrName>style.visibility</p:attrName>
                                        </p:attrNameLst>
                                      </p:cBhvr>
                                      <p:to>
                                        <p:strVal val="hidden"/>
                                      </p:to>
                                    </p:set>
                                  </p:childTnLst>
                                </p:cTn>
                              </p:par>
                              <p:par>
                                <p:cTn id="3742" presetID="1" presetClass="exit" presetSubtype="0" fill="hold" grpId="1" nodeType="withEffect">
                                  <p:stCondLst>
                                    <p:cond delay="0"/>
                                  </p:stCondLst>
                                  <p:childTnLst>
                                    <p:set>
                                      <p:cBhvr>
                                        <p:cTn id="3743" dur="1" fill="hold">
                                          <p:stCondLst>
                                            <p:cond delay="0"/>
                                          </p:stCondLst>
                                        </p:cTn>
                                        <p:tgtEl>
                                          <p:spTgt spid="456"/>
                                        </p:tgtEl>
                                        <p:attrNameLst>
                                          <p:attrName>style.visibility</p:attrName>
                                        </p:attrNameLst>
                                      </p:cBhvr>
                                      <p:to>
                                        <p:strVal val="hidden"/>
                                      </p:to>
                                    </p:set>
                                  </p:childTnLst>
                                </p:cTn>
                              </p:par>
                              <p:par>
                                <p:cTn id="3744" presetID="1" presetClass="entr" presetSubtype="0" fill="hold" grpId="0" nodeType="withEffect">
                                  <p:stCondLst>
                                    <p:cond delay="0"/>
                                  </p:stCondLst>
                                  <p:childTnLst>
                                    <p:set>
                                      <p:cBhvr>
                                        <p:cTn id="3745" dur="1" fill="hold">
                                          <p:stCondLst>
                                            <p:cond delay="0"/>
                                          </p:stCondLst>
                                        </p:cTn>
                                        <p:tgtEl>
                                          <p:spTgt spid="454"/>
                                        </p:tgtEl>
                                        <p:attrNameLst>
                                          <p:attrName>style.visibility</p:attrName>
                                        </p:attrNameLst>
                                      </p:cBhvr>
                                      <p:to>
                                        <p:strVal val="visible"/>
                                      </p:to>
                                    </p:set>
                                  </p:childTnLst>
                                </p:cTn>
                              </p:par>
                              <p:par>
                                <p:cTn id="3746" presetID="1" presetClass="entr" presetSubtype="0" fill="hold" grpId="0" nodeType="withEffect">
                                  <p:stCondLst>
                                    <p:cond delay="0"/>
                                  </p:stCondLst>
                                  <p:childTnLst>
                                    <p:set>
                                      <p:cBhvr>
                                        <p:cTn id="3747" dur="1" fill="hold">
                                          <p:stCondLst>
                                            <p:cond delay="0"/>
                                          </p:stCondLst>
                                        </p:cTn>
                                        <p:tgtEl>
                                          <p:spTgt spid="453"/>
                                        </p:tgtEl>
                                        <p:attrNameLst>
                                          <p:attrName>style.visibility</p:attrName>
                                        </p:attrNameLst>
                                      </p:cBhvr>
                                      <p:to>
                                        <p:strVal val="visible"/>
                                      </p:to>
                                    </p:set>
                                  </p:childTnLst>
                                </p:cTn>
                              </p:par>
                            </p:childTnLst>
                          </p:cTn>
                        </p:par>
                      </p:childTnLst>
                    </p:cTn>
                  </p:par>
                </p:childTnLst>
              </p:cTn>
              <p:nextCondLst>
                <p:cond evt="onClick" delay="0">
                  <p:tgtEl>
                    <p:spTgt spid="456"/>
                  </p:tgtEl>
                </p:cond>
              </p:nextCondLst>
            </p:seq>
            <p:seq concurrent="1" nextAc="seek">
              <p:cTn id="3748" restart="whenNotActive" fill="hold" evtFilter="cancelBubble" nodeType="interactiveSeq">
                <p:stCondLst>
                  <p:cond evt="onClick" delay="0">
                    <p:tgtEl>
                      <p:spTgt spid="455"/>
                    </p:tgtEl>
                  </p:cond>
                </p:stCondLst>
                <p:endSync evt="end" delay="0">
                  <p:rtn val="all"/>
                </p:endSync>
                <p:childTnLst>
                  <p:par>
                    <p:cTn id="3749" fill="hold">
                      <p:stCondLst>
                        <p:cond delay="0"/>
                      </p:stCondLst>
                      <p:childTnLst>
                        <p:par>
                          <p:cTn id="3750" fill="hold">
                            <p:stCondLst>
                              <p:cond delay="0"/>
                            </p:stCondLst>
                            <p:childTnLst>
                              <p:par>
                                <p:cTn id="3751" presetID="1" presetClass="exit" presetSubtype="0" fill="hold" grpId="2" nodeType="withEffect">
                                  <p:stCondLst>
                                    <p:cond delay="0"/>
                                  </p:stCondLst>
                                  <p:childTnLst>
                                    <p:set>
                                      <p:cBhvr>
                                        <p:cTn id="3752" dur="1" fill="hold">
                                          <p:stCondLst>
                                            <p:cond delay="0"/>
                                          </p:stCondLst>
                                        </p:cTn>
                                        <p:tgtEl>
                                          <p:spTgt spid="455"/>
                                        </p:tgtEl>
                                        <p:attrNameLst>
                                          <p:attrName>style.visibility</p:attrName>
                                        </p:attrNameLst>
                                      </p:cBhvr>
                                      <p:to>
                                        <p:strVal val="hidden"/>
                                      </p:to>
                                    </p:set>
                                  </p:childTnLst>
                                </p:cTn>
                              </p:par>
                              <p:par>
                                <p:cTn id="3753" presetID="1" presetClass="exit" presetSubtype="0" fill="hold" grpId="3" nodeType="withEffect">
                                  <p:stCondLst>
                                    <p:cond delay="0"/>
                                  </p:stCondLst>
                                  <p:childTnLst>
                                    <p:set>
                                      <p:cBhvr>
                                        <p:cTn id="3754" dur="1" fill="hold">
                                          <p:stCondLst>
                                            <p:cond delay="0"/>
                                          </p:stCondLst>
                                        </p:cTn>
                                        <p:tgtEl>
                                          <p:spTgt spid="456"/>
                                        </p:tgtEl>
                                        <p:attrNameLst>
                                          <p:attrName>style.visibility</p:attrName>
                                        </p:attrNameLst>
                                      </p:cBhvr>
                                      <p:to>
                                        <p:strVal val="hidden"/>
                                      </p:to>
                                    </p:set>
                                  </p:childTnLst>
                                </p:cTn>
                              </p:par>
                              <p:par>
                                <p:cTn id="3755" presetID="1" presetClass="entr" presetSubtype="0" fill="hold" grpId="0" nodeType="withEffect">
                                  <p:stCondLst>
                                    <p:cond delay="0"/>
                                  </p:stCondLst>
                                  <p:childTnLst>
                                    <p:set>
                                      <p:cBhvr>
                                        <p:cTn id="3756" dur="1" fill="hold">
                                          <p:stCondLst>
                                            <p:cond delay="0"/>
                                          </p:stCondLst>
                                        </p:cTn>
                                        <p:tgtEl>
                                          <p:spTgt spid="458"/>
                                        </p:tgtEl>
                                        <p:attrNameLst>
                                          <p:attrName>style.visibility</p:attrName>
                                        </p:attrNameLst>
                                      </p:cBhvr>
                                      <p:to>
                                        <p:strVal val="visible"/>
                                      </p:to>
                                    </p:set>
                                  </p:childTnLst>
                                </p:cTn>
                              </p:par>
                              <p:par>
                                <p:cTn id="3757" presetID="1" presetClass="entr" presetSubtype="0" fill="hold" grpId="0" nodeType="withEffect">
                                  <p:stCondLst>
                                    <p:cond delay="0"/>
                                  </p:stCondLst>
                                  <p:childTnLst>
                                    <p:set>
                                      <p:cBhvr>
                                        <p:cTn id="3758" dur="1" fill="hold">
                                          <p:stCondLst>
                                            <p:cond delay="0"/>
                                          </p:stCondLst>
                                        </p:cTn>
                                        <p:tgtEl>
                                          <p:spTgt spid="457"/>
                                        </p:tgtEl>
                                        <p:attrNameLst>
                                          <p:attrName>style.visibility</p:attrName>
                                        </p:attrNameLst>
                                      </p:cBhvr>
                                      <p:to>
                                        <p:strVal val="visible"/>
                                      </p:to>
                                    </p:set>
                                  </p:childTnLst>
                                </p:cTn>
                              </p:par>
                            </p:childTnLst>
                          </p:cTn>
                        </p:par>
                      </p:childTnLst>
                    </p:cTn>
                  </p:par>
                </p:childTnLst>
              </p:cTn>
              <p:nextCondLst>
                <p:cond evt="onClick" delay="0">
                  <p:tgtEl>
                    <p:spTgt spid="455"/>
                  </p:tgtEl>
                </p:cond>
              </p:nextCondLst>
            </p:seq>
            <p:seq concurrent="1" nextAc="seek">
              <p:cTn id="3759" restart="whenNotActive" fill="hold" evtFilter="cancelBubble" nodeType="interactiveSeq">
                <p:stCondLst>
                  <p:cond evt="onClick" delay="0">
                    <p:tgtEl>
                      <p:spTgt spid="458"/>
                    </p:tgtEl>
                  </p:cond>
                </p:stCondLst>
                <p:endSync evt="end" delay="0">
                  <p:rtn val="all"/>
                </p:endSync>
                <p:childTnLst>
                  <p:par>
                    <p:cTn id="3760" fill="hold">
                      <p:stCondLst>
                        <p:cond delay="0"/>
                      </p:stCondLst>
                      <p:childTnLst>
                        <p:par>
                          <p:cTn id="3761" fill="hold">
                            <p:stCondLst>
                              <p:cond delay="0"/>
                            </p:stCondLst>
                            <p:childTnLst>
                              <p:par>
                                <p:cTn id="3762" presetID="1" presetClass="exit" presetSubtype="0" fill="hold" grpId="1" nodeType="withEffect">
                                  <p:stCondLst>
                                    <p:cond delay="0"/>
                                  </p:stCondLst>
                                  <p:childTnLst>
                                    <p:set>
                                      <p:cBhvr>
                                        <p:cTn id="3763" dur="1" fill="hold">
                                          <p:stCondLst>
                                            <p:cond delay="0"/>
                                          </p:stCondLst>
                                        </p:cTn>
                                        <p:tgtEl>
                                          <p:spTgt spid="458"/>
                                        </p:tgtEl>
                                        <p:attrNameLst>
                                          <p:attrName>style.visibility</p:attrName>
                                        </p:attrNameLst>
                                      </p:cBhvr>
                                      <p:to>
                                        <p:strVal val="hidden"/>
                                      </p:to>
                                    </p:set>
                                  </p:childTnLst>
                                </p:cTn>
                              </p:par>
                              <p:par>
                                <p:cTn id="3764" presetID="1" presetClass="exit" presetSubtype="0" fill="hold" grpId="1" nodeType="withEffect">
                                  <p:stCondLst>
                                    <p:cond delay="0"/>
                                  </p:stCondLst>
                                  <p:childTnLst>
                                    <p:set>
                                      <p:cBhvr>
                                        <p:cTn id="3765" dur="1" fill="hold">
                                          <p:stCondLst>
                                            <p:cond delay="0"/>
                                          </p:stCondLst>
                                        </p:cTn>
                                        <p:tgtEl>
                                          <p:spTgt spid="457"/>
                                        </p:tgtEl>
                                        <p:attrNameLst>
                                          <p:attrName>style.visibility</p:attrName>
                                        </p:attrNameLst>
                                      </p:cBhvr>
                                      <p:to>
                                        <p:strVal val="hidden"/>
                                      </p:to>
                                    </p:set>
                                  </p:childTnLst>
                                </p:cTn>
                              </p:par>
                              <p:par>
                                <p:cTn id="3766" presetID="1" presetClass="entr" presetSubtype="0" fill="hold" grpId="3" nodeType="withEffect">
                                  <p:stCondLst>
                                    <p:cond delay="0"/>
                                  </p:stCondLst>
                                  <p:childTnLst>
                                    <p:set>
                                      <p:cBhvr>
                                        <p:cTn id="3767" dur="1" fill="hold">
                                          <p:stCondLst>
                                            <p:cond delay="0"/>
                                          </p:stCondLst>
                                        </p:cTn>
                                        <p:tgtEl>
                                          <p:spTgt spid="455"/>
                                        </p:tgtEl>
                                        <p:attrNameLst>
                                          <p:attrName>style.visibility</p:attrName>
                                        </p:attrNameLst>
                                      </p:cBhvr>
                                      <p:to>
                                        <p:strVal val="visible"/>
                                      </p:to>
                                    </p:set>
                                  </p:childTnLst>
                                </p:cTn>
                              </p:par>
                              <p:par>
                                <p:cTn id="3768" presetID="1" presetClass="entr" presetSubtype="0" fill="hold" grpId="2" nodeType="withEffect">
                                  <p:stCondLst>
                                    <p:cond delay="0"/>
                                  </p:stCondLst>
                                  <p:childTnLst>
                                    <p:set>
                                      <p:cBhvr>
                                        <p:cTn id="3769" dur="1" fill="hold">
                                          <p:stCondLst>
                                            <p:cond delay="0"/>
                                          </p:stCondLst>
                                        </p:cTn>
                                        <p:tgtEl>
                                          <p:spTgt spid="456"/>
                                        </p:tgtEl>
                                        <p:attrNameLst>
                                          <p:attrName>style.visibility</p:attrName>
                                        </p:attrNameLst>
                                      </p:cBhvr>
                                      <p:to>
                                        <p:strVal val="visible"/>
                                      </p:to>
                                    </p:set>
                                  </p:childTnLst>
                                </p:cTn>
                              </p:par>
                            </p:childTnLst>
                          </p:cTn>
                        </p:par>
                      </p:childTnLst>
                    </p:cTn>
                  </p:par>
                </p:childTnLst>
              </p:cTn>
              <p:nextCondLst>
                <p:cond evt="onClick" delay="0">
                  <p:tgtEl>
                    <p:spTgt spid="458"/>
                  </p:tgtEl>
                </p:cond>
              </p:nextCondLst>
            </p:seq>
            <p:seq concurrent="1" nextAc="seek">
              <p:cTn id="3770" restart="whenNotActive" fill="hold" evtFilter="cancelBubble" nodeType="interactiveSeq">
                <p:stCondLst>
                  <p:cond evt="onClick" delay="0">
                    <p:tgtEl>
                      <p:spTgt spid="457"/>
                    </p:tgtEl>
                  </p:cond>
                </p:stCondLst>
                <p:endSync evt="end" delay="0">
                  <p:rtn val="all"/>
                </p:endSync>
                <p:childTnLst>
                  <p:par>
                    <p:cTn id="3771" fill="hold">
                      <p:stCondLst>
                        <p:cond delay="0"/>
                      </p:stCondLst>
                      <p:childTnLst>
                        <p:par>
                          <p:cTn id="3772" fill="hold">
                            <p:stCondLst>
                              <p:cond delay="0"/>
                            </p:stCondLst>
                            <p:childTnLst>
                              <p:par>
                                <p:cTn id="3773" presetID="1" presetClass="exit" presetSubtype="0" fill="hold" grpId="2" nodeType="withEffect">
                                  <p:stCondLst>
                                    <p:cond delay="0"/>
                                  </p:stCondLst>
                                  <p:childTnLst>
                                    <p:set>
                                      <p:cBhvr>
                                        <p:cTn id="3774" dur="1" fill="hold">
                                          <p:stCondLst>
                                            <p:cond delay="0"/>
                                          </p:stCondLst>
                                        </p:cTn>
                                        <p:tgtEl>
                                          <p:spTgt spid="457"/>
                                        </p:tgtEl>
                                        <p:attrNameLst>
                                          <p:attrName>style.visibility</p:attrName>
                                        </p:attrNameLst>
                                      </p:cBhvr>
                                      <p:to>
                                        <p:strVal val="hidden"/>
                                      </p:to>
                                    </p:set>
                                  </p:childTnLst>
                                </p:cTn>
                              </p:par>
                              <p:par>
                                <p:cTn id="3775" presetID="1" presetClass="exit" presetSubtype="0" fill="hold" grpId="2" nodeType="withEffect">
                                  <p:stCondLst>
                                    <p:cond delay="0"/>
                                  </p:stCondLst>
                                  <p:childTnLst>
                                    <p:set>
                                      <p:cBhvr>
                                        <p:cTn id="3776" dur="1" fill="hold">
                                          <p:stCondLst>
                                            <p:cond delay="0"/>
                                          </p:stCondLst>
                                        </p:cTn>
                                        <p:tgtEl>
                                          <p:spTgt spid="458"/>
                                        </p:tgtEl>
                                        <p:attrNameLst>
                                          <p:attrName>style.visibility</p:attrName>
                                        </p:attrNameLst>
                                      </p:cBhvr>
                                      <p:to>
                                        <p:strVal val="hidden"/>
                                      </p:to>
                                    </p:set>
                                  </p:childTnLst>
                                </p:cTn>
                              </p:par>
                              <p:par>
                                <p:cTn id="3777" presetID="1" presetClass="entr" presetSubtype="0" fill="hold" grpId="3" nodeType="withEffect">
                                  <p:stCondLst>
                                    <p:cond delay="0"/>
                                  </p:stCondLst>
                                  <p:childTnLst>
                                    <p:set>
                                      <p:cBhvr>
                                        <p:cTn id="3778" dur="1" fill="hold">
                                          <p:stCondLst>
                                            <p:cond delay="0"/>
                                          </p:stCondLst>
                                        </p:cTn>
                                        <p:tgtEl>
                                          <p:spTgt spid="460"/>
                                        </p:tgtEl>
                                        <p:attrNameLst>
                                          <p:attrName>style.visibility</p:attrName>
                                        </p:attrNameLst>
                                      </p:cBhvr>
                                      <p:to>
                                        <p:strVal val="visible"/>
                                      </p:to>
                                    </p:set>
                                  </p:childTnLst>
                                </p:cTn>
                              </p:par>
                              <p:par>
                                <p:cTn id="3779" presetID="1" presetClass="entr" presetSubtype="0" fill="hold" grpId="3" nodeType="withEffect">
                                  <p:stCondLst>
                                    <p:cond delay="0"/>
                                  </p:stCondLst>
                                  <p:childTnLst>
                                    <p:set>
                                      <p:cBhvr>
                                        <p:cTn id="3780" dur="1" fill="hold">
                                          <p:stCondLst>
                                            <p:cond delay="0"/>
                                          </p:stCondLst>
                                        </p:cTn>
                                        <p:tgtEl>
                                          <p:spTgt spid="459"/>
                                        </p:tgtEl>
                                        <p:attrNameLst>
                                          <p:attrName>style.visibility</p:attrName>
                                        </p:attrNameLst>
                                      </p:cBhvr>
                                      <p:to>
                                        <p:strVal val="visible"/>
                                      </p:to>
                                    </p:set>
                                  </p:childTnLst>
                                </p:cTn>
                              </p:par>
                            </p:childTnLst>
                          </p:cTn>
                        </p:par>
                      </p:childTnLst>
                    </p:cTn>
                  </p:par>
                </p:childTnLst>
              </p:cTn>
              <p:nextCondLst>
                <p:cond evt="onClick" delay="0">
                  <p:tgtEl>
                    <p:spTgt spid="457"/>
                  </p:tgtEl>
                </p:cond>
              </p:nextCondLst>
            </p:seq>
            <p:seq concurrent="1" nextAc="seek">
              <p:cTn id="3781" restart="whenNotActive" fill="hold" evtFilter="cancelBubble" nodeType="interactiveSeq">
                <p:stCondLst>
                  <p:cond evt="onClick" delay="0">
                    <p:tgtEl>
                      <p:spTgt spid="460"/>
                    </p:tgtEl>
                  </p:cond>
                </p:stCondLst>
                <p:endSync evt="end" delay="0">
                  <p:rtn val="all"/>
                </p:endSync>
                <p:childTnLst>
                  <p:par>
                    <p:cTn id="3782" fill="hold">
                      <p:stCondLst>
                        <p:cond delay="0"/>
                      </p:stCondLst>
                      <p:childTnLst>
                        <p:par>
                          <p:cTn id="3783" fill="hold">
                            <p:stCondLst>
                              <p:cond delay="0"/>
                            </p:stCondLst>
                            <p:childTnLst>
                              <p:par>
                                <p:cTn id="3784" presetID="1" presetClass="exit" presetSubtype="0" fill="hold" grpId="1" nodeType="withEffect">
                                  <p:stCondLst>
                                    <p:cond delay="0"/>
                                  </p:stCondLst>
                                  <p:childTnLst>
                                    <p:set>
                                      <p:cBhvr>
                                        <p:cTn id="3785" dur="1" fill="hold">
                                          <p:stCondLst>
                                            <p:cond delay="0"/>
                                          </p:stCondLst>
                                        </p:cTn>
                                        <p:tgtEl>
                                          <p:spTgt spid="460"/>
                                        </p:tgtEl>
                                        <p:attrNameLst>
                                          <p:attrName>style.visibility</p:attrName>
                                        </p:attrNameLst>
                                      </p:cBhvr>
                                      <p:to>
                                        <p:strVal val="hidden"/>
                                      </p:to>
                                    </p:set>
                                  </p:childTnLst>
                                </p:cTn>
                              </p:par>
                              <p:par>
                                <p:cTn id="3786" presetID="1" presetClass="exit" presetSubtype="0" fill="hold" grpId="1" nodeType="withEffect">
                                  <p:stCondLst>
                                    <p:cond delay="0"/>
                                  </p:stCondLst>
                                  <p:childTnLst>
                                    <p:set>
                                      <p:cBhvr>
                                        <p:cTn id="3787" dur="1" fill="hold">
                                          <p:stCondLst>
                                            <p:cond delay="0"/>
                                          </p:stCondLst>
                                        </p:cTn>
                                        <p:tgtEl>
                                          <p:spTgt spid="459"/>
                                        </p:tgtEl>
                                        <p:attrNameLst>
                                          <p:attrName>style.visibility</p:attrName>
                                        </p:attrNameLst>
                                      </p:cBhvr>
                                      <p:to>
                                        <p:strVal val="hidden"/>
                                      </p:to>
                                    </p:set>
                                  </p:childTnLst>
                                </p:cTn>
                              </p:par>
                              <p:par>
                                <p:cTn id="3788" presetID="1" presetClass="entr" presetSubtype="0" fill="hold" grpId="3" nodeType="withEffect">
                                  <p:stCondLst>
                                    <p:cond delay="0"/>
                                  </p:stCondLst>
                                  <p:childTnLst>
                                    <p:set>
                                      <p:cBhvr>
                                        <p:cTn id="3789" dur="1" fill="hold">
                                          <p:stCondLst>
                                            <p:cond delay="0"/>
                                          </p:stCondLst>
                                        </p:cTn>
                                        <p:tgtEl>
                                          <p:spTgt spid="458"/>
                                        </p:tgtEl>
                                        <p:attrNameLst>
                                          <p:attrName>style.visibility</p:attrName>
                                        </p:attrNameLst>
                                      </p:cBhvr>
                                      <p:to>
                                        <p:strVal val="visible"/>
                                      </p:to>
                                    </p:set>
                                  </p:childTnLst>
                                </p:cTn>
                              </p:par>
                              <p:par>
                                <p:cTn id="3790" presetID="1" presetClass="entr" presetSubtype="0" fill="hold" grpId="3" nodeType="withEffect">
                                  <p:stCondLst>
                                    <p:cond delay="0"/>
                                  </p:stCondLst>
                                  <p:childTnLst>
                                    <p:set>
                                      <p:cBhvr>
                                        <p:cTn id="3791" dur="1" fill="hold">
                                          <p:stCondLst>
                                            <p:cond delay="0"/>
                                          </p:stCondLst>
                                        </p:cTn>
                                        <p:tgtEl>
                                          <p:spTgt spid="457"/>
                                        </p:tgtEl>
                                        <p:attrNameLst>
                                          <p:attrName>style.visibility</p:attrName>
                                        </p:attrNameLst>
                                      </p:cBhvr>
                                      <p:to>
                                        <p:strVal val="visible"/>
                                      </p:to>
                                    </p:set>
                                  </p:childTnLst>
                                </p:cTn>
                              </p:par>
                            </p:childTnLst>
                          </p:cTn>
                        </p:par>
                      </p:childTnLst>
                    </p:cTn>
                  </p:par>
                </p:childTnLst>
              </p:cTn>
              <p:nextCondLst>
                <p:cond evt="onClick" delay="0">
                  <p:tgtEl>
                    <p:spTgt spid="460"/>
                  </p:tgtEl>
                </p:cond>
              </p:nextCondLst>
            </p:seq>
            <p:seq concurrent="1" nextAc="seek">
              <p:cTn id="3792" restart="whenNotActive" fill="hold" evtFilter="cancelBubble" nodeType="interactiveSeq">
                <p:stCondLst>
                  <p:cond evt="onClick" delay="0">
                    <p:tgtEl>
                      <p:spTgt spid="459"/>
                    </p:tgtEl>
                  </p:cond>
                </p:stCondLst>
                <p:endSync evt="end" delay="0">
                  <p:rtn val="all"/>
                </p:endSync>
                <p:childTnLst>
                  <p:par>
                    <p:cTn id="3793" fill="hold">
                      <p:stCondLst>
                        <p:cond delay="0"/>
                      </p:stCondLst>
                      <p:childTnLst>
                        <p:par>
                          <p:cTn id="3794" fill="hold">
                            <p:stCondLst>
                              <p:cond delay="0"/>
                            </p:stCondLst>
                            <p:childTnLst>
                              <p:par>
                                <p:cTn id="3795" presetID="1" presetClass="exit" presetSubtype="0" fill="hold" grpId="2" nodeType="withEffect">
                                  <p:stCondLst>
                                    <p:cond delay="0"/>
                                  </p:stCondLst>
                                  <p:childTnLst>
                                    <p:set>
                                      <p:cBhvr>
                                        <p:cTn id="3796" dur="1" fill="hold">
                                          <p:stCondLst>
                                            <p:cond delay="0"/>
                                          </p:stCondLst>
                                        </p:cTn>
                                        <p:tgtEl>
                                          <p:spTgt spid="459"/>
                                        </p:tgtEl>
                                        <p:attrNameLst>
                                          <p:attrName>style.visibility</p:attrName>
                                        </p:attrNameLst>
                                      </p:cBhvr>
                                      <p:to>
                                        <p:strVal val="hidden"/>
                                      </p:to>
                                    </p:set>
                                  </p:childTnLst>
                                </p:cTn>
                              </p:par>
                              <p:par>
                                <p:cTn id="3797" presetID="1" presetClass="exit" presetSubtype="0" fill="hold" grpId="2" nodeType="withEffect">
                                  <p:stCondLst>
                                    <p:cond delay="0"/>
                                  </p:stCondLst>
                                  <p:childTnLst>
                                    <p:set>
                                      <p:cBhvr>
                                        <p:cTn id="3798" dur="1" fill="hold">
                                          <p:stCondLst>
                                            <p:cond delay="0"/>
                                          </p:stCondLst>
                                        </p:cTn>
                                        <p:tgtEl>
                                          <p:spTgt spid="460"/>
                                        </p:tgtEl>
                                        <p:attrNameLst>
                                          <p:attrName>style.visibility</p:attrName>
                                        </p:attrNameLst>
                                      </p:cBhvr>
                                      <p:to>
                                        <p:strVal val="hidden"/>
                                      </p:to>
                                    </p:set>
                                  </p:childTnLst>
                                </p:cTn>
                              </p:par>
                              <p:par>
                                <p:cTn id="3799" presetID="1" presetClass="entr" presetSubtype="0" fill="hold" grpId="3" nodeType="withEffect">
                                  <p:stCondLst>
                                    <p:cond delay="0"/>
                                  </p:stCondLst>
                                  <p:childTnLst>
                                    <p:set>
                                      <p:cBhvr>
                                        <p:cTn id="3800" dur="1" fill="hold">
                                          <p:stCondLst>
                                            <p:cond delay="0"/>
                                          </p:stCondLst>
                                        </p:cTn>
                                        <p:tgtEl>
                                          <p:spTgt spid="462"/>
                                        </p:tgtEl>
                                        <p:attrNameLst>
                                          <p:attrName>style.visibility</p:attrName>
                                        </p:attrNameLst>
                                      </p:cBhvr>
                                      <p:to>
                                        <p:strVal val="visible"/>
                                      </p:to>
                                    </p:set>
                                  </p:childTnLst>
                                </p:cTn>
                              </p:par>
                              <p:par>
                                <p:cTn id="3801" presetID="1" presetClass="entr" presetSubtype="0" fill="hold" grpId="3" nodeType="withEffect">
                                  <p:stCondLst>
                                    <p:cond delay="0"/>
                                  </p:stCondLst>
                                  <p:childTnLst>
                                    <p:set>
                                      <p:cBhvr>
                                        <p:cTn id="3802" dur="1" fill="hold">
                                          <p:stCondLst>
                                            <p:cond delay="0"/>
                                          </p:stCondLst>
                                        </p:cTn>
                                        <p:tgtEl>
                                          <p:spTgt spid="461"/>
                                        </p:tgtEl>
                                        <p:attrNameLst>
                                          <p:attrName>style.visibility</p:attrName>
                                        </p:attrNameLst>
                                      </p:cBhvr>
                                      <p:to>
                                        <p:strVal val="visible"/>
                                      </p:to>
                                    </p:set>
                                  </p:childTnLst>
                                </p:cTn>
                              </p:par>
                            </p:childTnLst>
                          </p:cTn>
                        </p:par>
                      </p:childTnLst>
                    </p:cTn>
                  </p:par>
                </p:childTnLst>
              </p:cTn>
              <p:nextCondLst>
                <p:cond evt="onClick" delay="0">
                  <p:tgtEl>
                    <p:spTgt spid="459"/>
                  </p:tgtEl>
                </p:cond>
              </p:nextCondLst>
            </p:seq>
            <p:seq concurrent="1" nextAc="seek">
              <p:cTn id="3803" restart="whenNotActive" fill="hold" evtFilter="cancelBubble" nodeType="interactiveSeq">
                <p:stCondLst>
                  <p:cond evt="onClick" delay="0">
                    <p:tgtEl>
                      <p:spTgt spid="462"/>
                    </p:tgtEl>
                  </p:cond>
                </p:stCondLst>
                <p:endSync evt="end" delay="0">
                  <p:rtn val="all"/>
                </p:endSync>
                <p:childTnLst>
                  <p:par>
                    <p:cTn id="3804" fill="hold">
                      <p:stCondLst>
                        <p:cond delay="0"/>
                      </p:stCondLst>
                      <p:childTnLst>
                        <p:par>
                          <p:cTn id="3805" fill="hold">
                            <p:stCondLst>
                              <p:cond delay="0"/>
                            </p:stCondLst>
                            <p:childTnLst>
                              <p:par>
                                <p:cTn id="3806" presetID="1" presetClass="exit" presetSubtype="0" fill="hold" grpId="1" nodeType="withEffect">
                                  <p:stCondLst>
                                    <p:cond delay="0"/>
                                  </p:stCondLst>
                                  <p:childTnLst>
                                    <p:set>
                                      <p:cBhvr>
                                        <p:cTn id="3807" dur="1" fill="hold">
                                          <p:stCondLst>
                                            <p:cond delay="0"/>
                                          </p:stCondLst>
                                        </p:cTn>
                                        <p:tgtEl>
                                          <p:spTgt spid="462"/>
                                        </p:tgtEl>
                                        <p:attrNameLst>
                                          <p:attrName>style.visibility</p:attrName>
                                        </p:attrNameLst>
                                      </p:cBhvr>
                                      <p:to>
                                        <p:strVal val="hidden"/>
                                      </p:to>
                                    </p:set>
                                  </p:childTnLst>
                                </p:cTn>
                              </p:par>
                              <p:par>
                                <p:cTn id="3808" presetID="1" presetClass="exit" presetSubtype="0" fill="hold" grpId="1" nodeType="withEffect">
                                  <p:stCondLst>
                                    <p:cond delay="0"/>
                                  </p:stCondLst>
                                  <p:childTnLst>
                                    <p:set>
                                      <p:cBhvr>
                                        <p:cTn id="3809" dur="1" fill="hold">
                                          <p:stCondLst>
                                            <p:cond delay="0"/>
                                          </p:stCondLst>
                                        </p:cTn>
                                        <p:tgtEl>
                                          <p:spTgt spid="461"/>
                                        </p:tgtEl>
                                        <p:attrNameLst>
                                          <p:attrName>style.visibility</p:attrName>
                                        </p:attrNameLst>
                                      </p:cBhvr>
                                      <p:to>
                                        <p:strVal val="hidden"/>
                                      </p:to>
                                    </p:set>
                                  </p:childTnLst>
                                </p:cTn>
                              </p:par>
                              <p:par>
                                <p:cTn id="3810" presetID="1" presetClass="entr" presetSubtype="0" fill="hold" grpId="0" nodeType="withEffect">
                                  <p:stCondLst>
                                    <p:cond delay="0"/>
                                  </p:stCondLst>
                                  <p:childTnLst>
                                    <p:set>
                                      <p:cBhvr>
                                        <p:cTn id="3811" dur="1" fill="hold">
                                          <p:stCondLst>
                                            <p:cond delay="0"/>
                                          </p:stCondLst>
                                        </p:cTn>
                                        <p:tgtEl>
                                          <p:spTgt spid="460"/>
                                        </p:tgtEl>
                                        <p:attrNameLst>
                                          <p:attrName>style.visibility</p:attrName>
                                        </p:attrNameLst>
                                      </p:cBhvr>
                                      <p:to>
                                        <p:strVal val="visible"/>
                                      </p:to>
                                    </p:set>
                                  </p:childTnLst>
                                </p:cTn>
                              </p:par>
                              <p:par>
                                <p:cTn id="3812" presetID="1" presetClass="entr" presetSubtype="0" fill="hold" grpId="0" nodeType="withEffect">
                                  <p:stCondLst>
                                    <p:cond delay="0"/>
                                  </p:stCondLst>
                                  <p:childTnLst>
                                    <p:set>
                                      <p:cBhvr>
                                        <p:cTn id="3813" dur="1" fill="hold">
                                          <p:stCondLst>
                                            <p:cond delay="0"/>
                                          </p:stCondLst>
                                        </p:cTn>
                                        <p:tgtEl>
                                          <p:spTgt spid="459"/>
                                        </p:tgtEl>
                                        <p:attrNameLst>
                                          <p:attrName>style.visibility</p:attrName>
                                        </p:attrNameLst>
                                      </p:cBhvr>
                                      <p:to>
                                        <p:strVal val="visible"/>
                                      </p:to>
                                    </p:set>
                                  </p:childTnLst>
                                </p:cTn>
                              </p:par>
                            </p:childTnLst>
                          </p:cTn>
                        </p:par>
                      </p:childTnLst>
                    </p:cTn>
                  </p:par>
                </p:childTnLst>
              </p:cTn>
              <p:nextCondLst>
                <p:cond evt="onClick" delay="0">
                  <p:tgtEl>
                    <p:spTgt spid="462"/>
                  </p:tgtEl>
                </p:cond>
              </p:nextCondLst>
            </p:seq>
            <p:seq concurrent="1" nextAc="seek">
              <p:cTn id="3814" restart="whenNotActive" fill="hold" evtFilter="cancelBubble" nodeType="interactiveSeq">
                <p:stCondLst>
                  <p:cond evt="onClick" delay="0">
                    <p:tgtEl>
                      <p:spTgt spid="461"/>
                    </p:tgtEl>
                  </p:cond>
                </p:stCondLst>
                <p:endSync evt="end" delay="0">
                  <p:rtn val="all"/>
                </p:endSync>
                <p:childTnLst>
                  <p:par>
                    <p:cTn id="3815" fill="hold">
                      <p:stCondLst>
                        <p:cond delay="0"/>
                      </p:stCondLst>
                      <p:childTnLst>
                        <p:par>
                          <p:cTn id="3816" fill="hold">
                            <p:stCondLst>
                              <p:cond delay="0"/>
                            </p:stCondLst>
                            <p:childTnLst>
                              <p:par>
                                <p:cTn id="3817" presetID="1" presetClass="exit" presetSubtype="0" fill="hold" grpId="2" nodeType="withEffect">
                                  <p:stCondLst>
                                    <p:cond delay="0"/>
                                  </p:stCondLst>
                                  <p:childTnLst>
                                    <p:set>
                                      <p:cBhvr>
                                        <p:cTn id="3818" dur="1" fill="hold">
                                          <p:stCondLst>
                                            <p:cond delay="0"/>
                                          </p:stCondLst>
                                        </p:cTn>
                                        <p:tgtEl>
                                          <p:spTgt spid="461"/>
                                        </p:tgtEl>
                                        <p:attrNameLst>
                                          <p:attrName>style.visibility</p:attrName>
                                        </p:attrNameLst>
                                      </p:cBhvr>
                                      <p:to>
                                        <p:strVal val="hidden"/>
                                      </p:to>
                                    </p:set>
                                  </p:childTnLst>
                                </p:cTn>
                              </p:par>
                              <p:par>
                                <p:cTn id="3819" presetID="1" presetClass="exit" presetSubtype="0" fill="hold" grpId="2" nodeType="withEffect">
                                  <p:stCondLst>
                                    <p:cond delay="0"/>
                                  </p:stCondLst>
                                  <p:childTnLst>
                                    <p:set>
                                      <p:cBhvr>
                                        <p:cTn id="3820" dur="1" fill="hold">
                                          <p:stCondLst>
                                            <p:cond delay="0"/>
                                          </p:stCondLst>
                                        </p:cTn>
                                        <p:tgtEl>
                                          <p:spTgt spid="462"/>
                                        </p:tgtEl>
                                        <p:attrNameLst>
                                          <p:attrName>style.visibility</p:attrName>
                                        </p:attrNameLst>
                                      </p:cBhvr>
                                      <p:to>
                                        <p:strVal val="hidden"/>
                                      </p:to>
                                    </p:set>
                                  </p:childTnLst>
                                </p:cTn>
                              </p:par>
                              <p:par>
                                <p:cTn id="3821" presetID="1" presetClass="entr" presetSubtype="0" fill="hold" grpId="0" nodeType="withEffect">
                                  <p:stCondLst>
                                    <p:cond delay="0"/>
                                  </p:stCondLst>
                                  <p:childTnLst>
                                    <p:set>
                                      <p:cBhvr>
                                        <p:cTn id="3822" dur="1" fill="hold">
                                          <p:stCondLst>
                                            <p:cond delay="0"/>
                                          </p:stCondLst>
                                        </p:cTn>
                                        <p:tgtEl>
                                          <p:spTgt spid="464"/>
                                        </p:tgtEl>
                                        <p:attrNameLst>
                                          <p:attrName>style.visibility</p:attrName>
                                        </p:attrNameLst>
                                      </p:cBhvr>
                                      <p:to>
                                        <p:strVal val="visible"/>
                                      </p:to>
                                    </p:set>
                                  </p:childTnLst>
                                </p:cTn>
                              </p:par>
                              <p:par>
                                <p:cTn id="3823" presetID="1" presetClass="entr" presetSubtype="0" fill="hold" grpId="0" nodeType="withEffect">
                                  <p:stCondLst>
                                    <p:cond delay="0"/>
                                  </p:stCondLst>
                                  <p:childTnLst>
                                    <p:set>
                                      <p:cBhvr>
                                        <p:cTn id="3824" dur="1" fill="hold">
                                          <p:stCondLst>
                                            <p:cond delay="0"/>
                                          </p:stCondLst>
                                        </p:cTn>
                                        <p:tgtEl>
                                          <p:spTgt spid="463"/>
                                        </p:tgtEl>
                                        <p:attrNameLst>
                                          <p:attrName>style.visibility</p:attrName>
                                        </p:attrNameLst>
                                      </p:cBhvr>
                                      <p:to>
                                        <p:strVal val="visible"/>
                                      </p:to>
                                    </p:set>
                                  </p:childTnLst>
                                </p:cTn>
                              </p:par>
                            </p:childTnLst>
                          </p:cTn>
                        </p:par>
                      </p:childTnLst>
                    </p:cTn>
                  </p:par>
                </p:childTnLst>
              </p:cTn>
              <p:nextCondLst>
                <p:cond evt="onClick" delay="0">
                  <p:tgtEl>
                    <p:spTgt spid="461"/>
                  </p:tgtEl>
                </p:cond>
              </p:nextCondLst>
            </p:seq>
            <p:seq concurrent="1" nextAc="seek">
              <p:cTn id="3825" restart="whenNotActive" fill="hold" evtFilter="cancelBubble" nodeType="interactiveSeq">
                <p:stCondLst>
                  <p:cond evt="onClick" delay="0">
                    <p:tgtEl>
                      <p:spTgt spid="464"/>
                    </p:tgtEl>
                  </p:cond>
                </p:stCondLst>
                <p:endSync evt="end" delay="0">
                  <p:rtn val="all"/>
                </p:endSync>
                <p:childTnLst>
                  <p:par>
                    <p:cTn id="3826" fill="hold">
                      <p:stCondLst>
                        <p:cond delay="0"/>
                      </p:stCondLst>
                      <p:childTnLst>
                        <p:par>
                          <p:cTn id="3827" fill="hold">
                            <p:stCondLst>
                              <p:cond delay="0"/>
                            </p:stCondLst>
                            <p:childTnLst>
                              <p:par>
                                <p:cTn id="3828" presetID="1" presetClass="exit" presetSubtype="0" fill="hold" grpId="1" nodeType="withEffect">
                                  <p:stCondLst>
                                    <p:cond delay="0"/>
                                  </p:stCondLst>
                                  <p:childTnLst>
                                    <p:set>
                                      <p:cBhvr>
                                        <p:cTn id="3829" dur="1" fill="hold">
                                          <p:stCondLst>
                                            <p:cond delay="0"/>
                                          </p:stCondLst>
                                        </p:cTn>
                                        <p:tgtEl>
                                          <p:spTgt spid="464"/>
                                        </p:tgtEl>
                                        <p:attrNameLst>
                                          <p:attrName>style.visibility</p:attrName>
                                        </p:attrNameLst>
                                      </p:cBhvr>
                                      <p:to>
                                        <p:strVal val="hidden"/>
                                      </p:to>
                                    </p:set>
                                  </p:childTnLst>
                                </p:cTn>
                              </p:par>
                              <p:par>
                                <p:cTn id="3830" presetID="1" presetClass="exit" presetSubtype="0" fill="hold" grpId="1" nodeType="withEffect">
                                  <p:stCondLst>
                                    <p:cond delay="0"/>
                                  </p:stCondLst>
                                  <p:childTnLst>
                                    <p:set>
                                      <p:cBhvr>
                                        <p:cTn id="3831" dur="1" fill="hold">
                                          <p:stCondLst>
                                            <p:cond delay="0"/>
                                          </p:stCondLst>
                                        </p:cTn>
                                        <p:tgtEl>
                                          <p:spTgt spid="463"/>
                                        </p:tgtEl>
                                        <p:attrNameLst>
                                          <p:attrName>style.visibility</p:attrName>
                                        </p:attrNameLst>
                                      </p:cBhvr>
                                      <p:to>
                                        <p:strVal val="hidden"/>
                                      </p:to>
                                    </p:set>
                                  </p:childTnLst>
                                </p:cTn>
                              </p:par>
                              <p:par>
                                <p:cTn id="3832" presetID="1" presetClass="entr" presetSubtype="0" fill="hold" grpId="0" nodeType="withEffect">
                                  <p:stCondLst>
                                    <p:cond delay="0"/>
                                  </p:stCondLst>
                                  <p:childTnLst>
                                    <p:set>
                                      <p:cBhvr>
                                        <p:cTn id="3833" dur="1" fill="hold">
                                          <p:stCondLst>
                                            <p:cond delay="0"/>
                                          </p:stCondLst>
                                        </p:cTn>
                                        <p:tgtEl>
                                          <p:spTgt spid="462"/>
                                        </p:tgtEl>
                                        <p:attrNameLst>
                                          <p:attrName>style.visibility</p:attrName>
                                        </p:attrNameLst>
                                      </p:cBhvr>
                                      <p:to>
                                        <p:strVal val="visible"/>
                                      </p:to>
                                    </p:set>
                                  </p:childTnLst>
                                </p:cTn>
                              </p:par>
                              <p:par>
                                <p:cTn id="3834" presetID="1" presetClass="entr" presetSubtype="0" fill="hold" grpId="0" nodeType="withEffect">
                                  <p:stCondLst>
                                    <p:cond delay="0"/>
                                  </p:stCondLst>
                                  <p:childTnLst>
                                    <p:set>
                                      <p:cBhvr>
                                        <p:cTn id="3835" dur="1" fill="hold">
                                          <p:stCondLst>
                                            <p:cond delay="0"/>
                                          </p:stCondLst>
                                        </p:cTn>
                                        <p:tgtEl>
                                          <p:spTgt spid="461"/>
                                        </p:tgtEl>
                                        <p:attrNameLst>
                                          <p:attrName>style.visibility</p:attrName>
                                        </p:attrNameLst>
                                      </p:cBhvr>
                                      <p:to>
                                        <p:strVal val="visible"/>
                                      </p:to>
                                    </p:set>
                                  </p:childTnLst>
                                </p:cTn>
                              </p:par>
                            </p:childTnLst>
                          </p:cTn>
                        </p:par>
                      </p:childTnLst>
                    </p:cTn>
                  </p:par>
                </p:childTnLst>
              </p:cTn>
              <p:nextCondLst>
                <p:cond evt="onClick" delay="0">
                  <p:tgtEl>
                    <p:spTgt spid="464"/>
                  </p:tgtEl>
                </p:cond>
              </p:nextCondLst>
            </p:seq>
            <p:seq concurrent="1" nextAc="seek">
              <p:cTn id="3836" restart="whenNotActive" fill="hold" evtFilter="cancelBubble" nodeType="interactiveSeq">
                <p:stCondLst>
                  <p:cond evt="onClick" delay="0">
                    <p:tgtEl>
                      <p:spTgt spid="463"/>
                    </p:tgtEl>
                  </p:cond>
                </p:stCondLst>
                <p:endSync evt="end" delay="0">
                  <p:rtn val="all"/>
                </p:endSync>
                <p:childTnLst>
                  <p:par>
                    <p:cTn id="3837" fill="hold">
                      <p:stCondLst>
                        <p:cond delay="0"/>
                      </p:stCondLst>
                      <p:childTnLst>
                        <p:par>
                          <p:cTn id="3838" fill="hold">
                            <p:stCondLst>
                              <p:cond delay="0"/>
                            </p:stCondLst>
                            <p:childTnLst>
                              <p:par>
                                <p:cTn id="3839" presetID="1" presetClass="exit" presetSubtype="0" fill="hold" grpId="2" nodeType="withEffect">
                                  <p:stCondLst>
                                    <p:cond delay="0"/>
                                  </p:stCondLst>
                                  <p:childTnLst>
                                    <p:set>
                                      <p:cBhvr>
                                        <p:cTn id="3840" dur="1" fill="hold">
                                          <p:stCondLst>
                                            <p:cond delay="0"/>
                                          </p:stCondLst>
                                        </p:cTn>
                                        <p:tgtEl>
                                          <p:spTgt spid="463"/>
                                        </p:tgtEl>
                                        <p:attrNameLst>
                                          <p:attrName>style.visibility</p:attrName>
                                        </p:attrNameLst>
                                      </p:cBhvr>
                                      <p:to>
                                        <p:strVal val="hidden"/>
                                      </p:to>
                                    </p:set>
                                  </p:childTnLst>
                                </p:cTn>
                              </p:par>
                              <p:par>
                                <p:cTn id="3841" presetID="1" presetClass="exit" presetSubtype="0" fill="hold" grpId="2" nodeType="withEffect">
                                  <p:stCondLst>
                                    <p:cond delay="0"/>
                                  </p:stCondLst>
                                  <p:childTnLst>
                                    <p:set>
                                      <p:cBhvr>
                                        <p:cTn id="3842" dur="1" fill="hold">
                                          <p:stCondLst>
                                            <p:cond delay="0"/>
                                          </p:stCondLst>
                                        </p:cTn>
                                        <p:tgtEl>
                                          <p:spTgt spid="464"/>
                                        </p:tgtEl>
                                        <p:attrNameLst>
                                          <p:attrName>style.visibility</p:attrName>
                                        </p:attrNameLst>
                                      </p:cBhvr>
                                      <p:to>
                                        <p:strVal val="hidden"/>
                                      </p:to>
                                    </p:set>
                                  </p:childTnLst>
                                </p:cTn>
                              </p:par>
                              <p:par>
                                <p:cTn id="3843" presetID="1" presetClass="entr" presetSubtype="0" fill="hold" grpId="3" nodeType="withEffect">
                                  <p:stCondLst>
                                    <p:cond delay="0"/>
                                  </p:stCondLst>
                                  <p:childTnLst>
                                    <p:set>
                                      <p:cBhvr>
                                        <p:cTn id="3844" dur="1" fill="hold">
                                          <p:stCondLst>
                                            <p:cond delay="0"/>
                                          </p:stCondLst>
                                        </p:cTn>
                                        <p:tgtEl>
                                          <p:spTgt spid="466"/>
                                        </p:tgtEl>
                                        <p:attrNameLst>
                                          <p:attrName>style.visibility</p:attrName>
                                        </p:attrNameLst>
                                      </p:cBhvr>
                                      <p:to>
                                        <p:strVal val="visible"/>
                                      </p:to>
                                    </p:set>
                                  </p:childTnLst>
                                </p:cTn>
                              </p:par>
                              <p:par>
                                <p:cTn id="3845" presetID="1" presetClass="entr" presetSubtype="0" fill="hold" grpId="3" nodeType="withEffect">
                                  <p:stCondLst>
                                    <p:cond delay="0"/>
                                  </p:stCondLst>
                                  <p:childTnLst>
                                    <p:set>
                                      <p:cBhvr>
                                        <p:cTn id="3846" dur="1" fill="hold">
                                          <p:stCondLst>
                                            <p:cond delay="0"/>
                                          </p:stCondLst>
                                        </p:cTn>
                                        <p:tgtEl>
                                          <p:spTgt spid="465"/>
                                        </p:tgtEl>
                                        <p:attrNameLst>
                                          <p:attrName>style.visibility</p:attrName>
                                        </p:attrNameLst>
                                      </p:cBhvr>
                                      <p:to>
                                        <p:strVal val="visible"/>
                                      </p:to>
                                    </p:set>
                                  </p:childTnLst>
                                </p:cTn>
                              </p:par>
                            </p:childTnLst>
                          </p:cTn>
                        </p:par>
                      </p:childTnLst>
                    </p:cTn>
                  </p:par>
                </p:childTnLst>
              </p:cTn>
              <p:nextCondLst>
                <p:cond evt="onClick" delay="0">
                  <p:tgtEl>
                    <p:spTgt spid="463"/>
                  </p:tgtEl>
                </p:cond>
              </p:nextCondLst>
            </p:seq>
            <p:seq concurrent="1" nextAc="seek">
              <p:cTn id="3847" restart="whenNotActive" fill="hold" evtFilter="cancelBubble" nodeType="interactiveSeq">
                <p:stCondLst>
                  <p:cond evt="onClick" delay="0">
                    <p:tgtEl>
                      <p:spTgt spid="466"/>
                    </p:tgtEl>
                  </p:cond>
                </p:stCondLst>
                <p:endSync evt="end" delay="0">
                  <p:rtn val="all"/>
                </p:endSync>
                <p:childTnLst>
                  <p:par>
                    <p:cTn id="3848" fill="hold">
                      <p:stCondLst>
                        <p:cond delay="0"/>
                      </p:stCondLst>
                      <p:childTnLst>
                        <p:par>
                          <p:cTn id="3849" fill="hold">
                            <p:stCondLst>
                              <p:cond delay="0"/>
                            </p:stCondLst>
                            <p:childTnLst>
                              <p:par>
                                <p:cTn id="3850" presetID="1" presetClass="exit" presetSubtype="0" fill="hold" grpId="1" nodeType="withEffect">
                                  <p:stCondLst>
                                    <p:cond delay="0"/>
                                  </p:stCondLst>
                                  <p:childTnLst>
                                    <p:set>
                                      <p:cBhvr>
                                        <p:cTn id="3851" dur="1" fill="hold">
                                          <p:stCondLst>
                                            <p:cond delay="0"/>
                                          </p:stCondLst>
                                        </p:cTn>
                                        <p:tgtEl>
                                          <p:spTgt spid="466"/>
                                        </p:tgtEl>
                                        <p:attrNameLst>
                                          <p:attrName>style.visibility</p:attrName>
                                        </p:attrNameLst>
                                      </p:cBhvr>
                                      <p:to>
                                        <p:strVal val="hidden"/>
                                      </p:to>
                                    </p:set>
                                  </p:childTnLst>
                                </p:cTn>
                              </p:par>
                              <p:par>
                                <p:cTn id="3852" presetID="1" presetClass="exit" presetSubtype="0" fill="hold" grpId="1" nodeType="withEffect">
                                  <p:stCondLst>
                                    <p:cond delay="0"/>
                                  </p:stCondLst>
                                  <p:childTnLst>
                                    <p:set>
                                      <p:cBhvr>
                                        <p:cTn id="3853" dur="1" fill="hold">
                                          <p:stCondLst>
                                            <p:cond delay="0"/>
                                          </p:stCondLst>
                                        </p:cTn>
                                        <p:tgtEl>
                                          <p:spTgt spid="465"/>
                                        </p:tgtEl>
                                        <p:attrNameLst>
                                          <p:attrName>style.visibility</p:attrName>
                                        </p:attrNameLst>
                                      </p:cBhvr>
                                      <p:to>
                                        <p:strVal val="hidden"/>
                                      </p:to>
                                    </p:set>
                                  </p:childTnLst>
                                </p:cTn>
                              </p:par>
                              <p:par>
                                <p:cTn id="3854" presetID="1" presetClass="entr" presetSubtype="0" fill="hold" grpId="3" nodeType="withEffect">
                                  <p:stCondLst>
                                    <p:cond delay="0"/>
                                  </p:stCondLst>
                                  <p:childTnLst>
                                    <p:set>
                                      <p:cBhvr>
                                        <p:cTn id="3855" dur="1" fill="hold">
                                          <p:stCondLst>
                                            <p:cond delay="0"/>
                                          </p:stCondLst>
                                        </p:cTn>
                                        <p:tgtEl>
                                          <p:spTgt spid="464"/>
                                        </p:tgtEl>
                                        <p:attrNameLst>
                                          <p:attrName>style.visibility</p:attrName>
                                        </p:attrNameLst>
                                      </p:cBhvr>
                                      <p:to>
                                        <p:strVal val="visible"/>
                                      </p:to>
                                    </p:set>
                                  </p:childTnLst>
                                </p:cTn>
                              </p:par>
                              <p:par>
                                <p:cTn id="3856" presetID="1" presetClass="entr" presetSubtype="0" fill="hold" grpId="3" nodeType="withEffect">
                                  <p:stCondLst>
                                    <p:cond delay="0"/>
                                  </p:stCondLst>
                                  <p:childTnLst>
                                    <p:set>
                                      <p:cBhvr>
                                        <p:cTn id="3857" dur="1" fill="hold">
                                          <p:stCondLst>
                                            <p:cond delay="0"/>
                                          </p:stCondLst>
                                        </p:cTn>
                                        <p:tgtEl>
                                          <p:spTgt spid="463"/>
                                        </p:tgtEl>
                                        <p:attrNameLst>
                                          <p:attrName>style.visibility</p:attrName>
                                        </p:attrNameLst>
                                      </p:cBhvr>
                                      <p:to>
                                        <p:strVal val="visible"/>
                                      </p:to>
                                    </p:set>
                                  </p:childTnLst>
                                </p:cTn>
                              </p:par>
                            </p:childTnLst>
                          </p:cTn>
                        </p:par>
                      </p:childTnLst>
                    </p:cTn>
                  </p:par>
                </p:childTnLst>
              </p:cTn>
              <p:nextCondLst>
                <p:cond evt="onClick" delay="0">
                  <p:tgtEl>
                    <p:spTgt spid="466"/>
                  </p:tgtEl>
                </p:cond>
              </p:nextCondLst>
            </p:seq>
            <p:seq concurrent="1" nextAc="seek">
              <p:cTn id="3858" restart="whenNotActive" fill="hold" evtFilter="cancelBubble" nodeType="interactiveSeq">
                <p:stCondLst>
                  <p:cond evt="onClick" delay="0">
                    <p:tgtEl>
                      <p:spTgt spid="465"/>
                    </p:tgtEl>
                  </p:cond>
                </p:stCondLst>
                <p:endSync evt="end" delay="0">
                  <p:rtn val="all"/>
                </p:endSync>
                <p:childTnLst>
                  <p:par>
                    <p:cTn id="3859" fill="hold">
                      <p:stCondLst>
                        <p:cond delay="0"/>
                      </p:stCondLst>
                      <p:childTnLst>
                        <p:par>
                          <p:cTn id="3860" fill="hold">
                            <p:stCondLst>
                              <p:cond delay="0"/>
                            </p:stCondLst>
                            <p:childTnLst>
                              <p:par>
                                <p:cTn id="3861" presetID="1" presetClass="exit" presetSubtype="0" fill="hold" grpId="2" nodeType="withEffect">
                                  <p:stCondLst>
                                    <p:cond delay="0"/>
                                  </p:stCondLst>
                                  <p:childTnLst>
                                    <p:set>
                                      <p:cBhvr>
                                        <p:cTn id="3862" dur="1" fill="hold">
                                          <p:stCondLst>
                                            <p:cond delay="0"/>
                                          </p:stCondLst>
                                        </p:cTn>
                                        <p:tgtEl>
                                          <p:spTgt spid="465"/>
                                        </p:tgtEl>
                                        <p:attrNameLst>
                                          <p:attrName>style.visibility</p:attrName>
                                        </p:attrNameLst>
                                      </p:cBhvr>
                                      <p:to>
                                        <p:strVal val="hidden"/>
                                      </p:to>
                                    </p:set>
                                  </p:childTnLst>
                                </p:cTn>
                              </p:par>
                              <p:par>
                                <p:cTn id="3863" presetID="1" presetClass="exit" presetSubtype="0" fill="hold" grpId="2" nodeType="withEffect">
                                  <p:stCondLst>
                                    <p:cond delay="0"/>
                                  </p:stCondLst>
                                  <p:childTnLst>
                                    <p:set>
                                      <p:cBhvr>
                                        <p:cTn id="3864" dur="1" fill="hold">
                                          <p:stCondLst>
                                            <p:cond delay="0"/>
                                          </p:stCondLst>
                                        </p:cTn>
                                        <p:tgtEl>
                                          <p:spTgt spid="466"/>
                                        </p:tgtEl>
                                        <p:attrNameLst>
                                          <p:attrName>style.visibility</p:attrName>
                                        </p:attrNameLst>
                                      </p:cBhvr>
                                      <p:to>
                                        <p:strVal val="hidden"/>
                                      </p:to>
                                    </p:set>
                                  </p:childTnLst>
                                </p:cTn>
                              </p:par>
                              <p:par>
                                <p:cTn id="3865" presetID="1" presetClass="entr" presetSubtype="0" fill="hold" grpId="0" nodeType="withEffect">
                                  <p:stCondLst>
                                    <p:cond delay="0"/>
                                  </p:stCondLst>
                                  <p:childTnLst>
                                    <p:set>
                                      <p:cBhvr>
                                        <p:cTn id="3866" dur="1" fill="hold">
                                          <p:stCondLst>
                                            <p:cond delay="0"/>
                                          </p:stCondLst>
                                        </p:cTn>
                                        <p:tgtEl>
                                          <p:spTgt spid="468"/>
                                        </p:tgtEl>
                                        <p:attrNameLst>
                                          <p:attrName>style.visibility</p:attrName>
                                        </p:attrNameLst>
                                      </p:cBhvr>
                                      <p:to>
                                        <p:strVal val="visible"/>
                                      </p:to>
                                    </p:set>
                                  </p:childTnLst>
                                </p:cTn>
                              </p:par>
                              <p:par>
                                <p:cTn id="3867" presetID="1" presetClass="entr" presetSubtype="0" fill="hold" grpId="0" nodeType="withEffect">
                                  <p:stCondLst>
                                    <p:cond delay="0"/>
                                  </p:stCondLst>
                                  <p:childTnLst>
                                    <p:set>
                                      <p:cBhvr>
                                        <p:cTn id="3868" dur="1" fill="hold">
                                          <p:stCondLst>
                                            <p:cond delay="0"/>
                                          </p:stCondLst>
                                        </p:cTn>
                                        <p:tgtEl>
                                          <p:spTgt spid="467"/>
                                        </p:tgtEl>
                                        <p:attrNameLst>
                                          <p:attrName>style.visibility</p:attrName>
                                        </p:attrNameLst>
                                      </p:cBhvr>
                                      <p:to>
                                        <p:strVal val="visible"/>
                                      </p:to>
                                    </p:set>
                                  </p:childTnLst>
                                </p:cTn>
                              </p:par>
                            </p:childTnLst>
                          </p:cTn>
                        </p:par>
                      </p:childTnLst>
                    </p:cTn>
                  </p:par>
                </p:childTnLst>
              </p:cTn>
              <p:nextCondLst>
                <p:cond evt="onClick" delay="0">
                  <p:tgtEl>
                    <p:spTgt spid="465"/>
                  </p:tgtEl>
                </p:cond>
              </p:nextCondLst>
            </p:seq>
            <p:seq concurrent="1" nextAc="seek">
              <p:cTn id="3869" restart="whenNotActive" fill="hold" evtFilter="cancelBubble" nodeType="interactiveSeq">
                <p:stCondLst>
                  <p:cond evt="onClick" delay="0">
                    <p:tgtEl>
                      <p:spTgt spid="468"/>
                    </p:tgtEl>
                  </p:cond>
                </p:stCondLst>
                <p:endSync evt="end" delay="0">
                  <p:rtn val="all"/>
                </p:endSync>
                <p:childTnLst>
                  <p:par>
                    <p:cTn id="3870" fill="hold">
                      <p:stCondLst>
                        <p:cond delay="0"/>
                      </p:stCondLst>
                      <p:childTnLst>
                        <p:par>
                          <p:cTn id="3871" fill="hold">
                            <p:stCondLst>
                              <p:cond delay="0"/>
                            </p:stCondLst>
                            <p:childTnLst>
                              <p:par>
                                <p:cTn id="3872" presetID="1" presetClass="exit" presetSubtype="0" fill="hold" grpId="1" nodeType="withEffect">
                                  <p:stCondLst>
                                    <p:cond delay="0"/>
                                  </p:stCondLst>
                                  <p:childTnLst>
                                    <p:set>
                                      <p:cBhvr>
                                        <p:cTn id="3873" dur="1" fill="hold">
                                          <p:stCondLst>
                                            <p:cond delay="0"/>
                                          </p:stCondLst>
                                        </p:cTn>
                                        <p:tgtEl>
                                          <p:spTgt spid="468"/>
                                        </p:tgtEl>
                                        <p:attrNameLst>
                                          <p:attrName>style.visibility</p:attrName>
                                        </p:attrNameLst>
                                      </p:cBhvr>
                                      <p:to>
                                        <p:strVal val="hidden"/>
                                      </p:to>
                                    </p:set>
                                  </p:childTnLst>
                                </p:cTn>
                              </p:par>
                              <p:par>
                                <p:cTn id="3874" presetID="1" presetClass="exit" presetSubtype="0" fill="hold" grpId="1" nodeType="withEffect">
                                  <p:stCondLst>
                                    <p:cond delay="0"/>
                                  </p:stCondLst>
                                  <p:childTnLst>
                                    <p:set>
                                      <p:cBhvr>
                                        <p:cTn id="3875" dur="1" fill="hold">
                                          <p:stCondLst>
                                            <p:cond delay="0"/>
                                          </p:stCondLst>
                                        </p:cTn>
                                        <p:tgtEl>
                                          <p:spTgt spid="467"/>
                                        </p:tgtEl>
                                        <p:attrNameLst>
                                          <p:attrName>style.visibility</p:attrName>
                                        </p:attrNameLst>
                                      </p:cBhvr>
                                      <p:to>
                                        <p:strVal val="hidden"/>
                                      </p:to>
                                    </p:set>
                                  </p:childTnLst>
                                </p:cTn>
                              </p:par>
                              <p:par>
                                <p:cTn id="3876" presetID="1" presetClass="entr" presetSubtype="0" fill="hold" grpId="0" nodeType="withEffect">
                                  <p:stCondLst>
                                    <p:cond delay="0"/>
                                  </p:stCondLst>
                                  <p:childTnLst>
                                    <p:set>
                                      <p:cBhvr>
                                        <p:cTn id="3877" dur="1" fill="hold">
                                          <p:stCondLst>
                                            <p:cond delay="0"/>
                                          </p:stCondLst>
                                        </p:cTn>
                                        <p:tgtEl>
                                          <p:spTgt spid="466"/>
                                        </p:tgtEl>
                                        <p:attrNameLst>
                                          <p:attrName>style.visibility</p:attrName>
                                        </p:attrNameLst>
                                      </p:cBhvr>
                                      <p:to>
                                        <p:strVal val="visible"/>
                                      </p:to>
                                    </p:set>
                                  </p:childTnLst>
                                </p:cTn>
                              </p:par>
                              <p:par>
                                <p:cTn id="3878" presetID="1" presetClass="entr" presetSubtype="0" fill="hold" grpId="0" nodeType="withEffect">
                                  <p:stCondLst>
                                    <p:cond delay="0"/>
                                  </p:stCondLst>
                                  <p:childTnLst>
                                    <p:set>
                                      <p:cBhvr>
                                        <p:cTn id="3879" dur="1" fill="hold">
                                          <p:stCondLst>
                                            <p:cond delay="0"/>
                                          </p:stCondLst>
                                        </p:cTn>
                                        <p:tgtEl>
                                          <p:spTgt spid="465"/>
                                        </p:tgtEl>
                                        <p:attrNameLst>
                                          <p:attrName>style.visibility</p:attrName>
                                        </p:attrNameLst>
                                      </p:cBhvr>
                                      <p:to>
                                        <p:strVal val="visible"/>
                                      </p:to>
                                    </p:set>
                                  </p:childTnLst>
                                </p:cTn>
                              </p:par>
                            </p:childTnLst>
                          </p:cTn>
                        </p:par>
                      </p:childTnLst>
                    </p:cTn>
                  </p:par>
                </p:childTnLst>
              </p:cTn>
              <p:nextCondLst>
                <p:cond evt="onClick" delay="0">
                  <p:tgtEl>
                    <p:spTgt spid="468"/>
                  </p:tgtEl>
                </p:cond>
              </p:nextCondLst>
            </p:seq>
            <p:seq concurrent="1" nextAc="seek">
              <p:cTn id="3880" restart="whenNotActive" fill="hold" evtFilter="cancelBubble" nodeType="interactiveSeq">
                <p:stCondLst>
                  <p:cond evt="onClick" delay="0">
                    <p:tgtEl>
                      <p:spTgt spid="467"/>
                    </p:tgtEl>
                  </p:cond>
                </p:stCondLst>
                <p:endSync evt="end" delay="0">
                  <p:rtn val="all"/>
                </p:endSync>
                <p:childTnLst>
                  <p:par>
                    <p:cTn id="3881" fill="hold">
                      <p:stCondLst>
                        <p:cond delay="0"/>
                      </p:stCondLst>
                      <p:childTnLst>
                        <p:par>
                          <p:cTn id="3882" fill="hold">
                            <p:stCondLst>
                              <p:cond delay="0"/>
                            </p:stCondLst>
                            <p:childTnLst>
                              <p:par>
                                <p:cTn id="3883" presetID="1" presetClass="exit" presetSubtype="0" fill="hold" grpId="2" nodeType="withEffect">
                                  <p:stCondLst>
                                    <p:cond delay="0"/>
                                  </p:stCondLst>
                                  <p:childTnLst>
                                    <p:set>
                                      <p:cBhvr>
                                        <p:cTn id="3884" dur="1" fill="hold">
                                          <p:stCondLst>
                                            <p:cond delay="0"/>
                                          </p:stCondLst>
                                        </p:cTn>
                                        <p:tgtEl>
                                          <p:spTgt spid="467"/>
                                        </p:tgtEl>
                                        <p:attrNameLst>
                                          <p:attrName>style.visibility</p:attrName>
                                        </p:attrNameLst>
                                      </p:cBhvr>
                                      <p:to>
                                        <p:strVal val="hidden"/>
                                      </p:to>
                                    </p:set>
                                  </p:childTnLst>
                                </p:cTn>
                              </p:par>
                              <p:par>
                                <p:cTn id="3885" presetID="1" presetClass="exit" presetSubtype="0" fill="hold" grpId="2" nodeType="withEffect">
                                  <p:stCondLst>
                                    <p:cond delay="0"/>
                                  </p:stCondLst>
                                  <p:childTnLst>
                                    <p:set>
                                      <p:cBhvr>
                                        <p:cTn id="3886" dur="1" fill="hold">
                                          <p:stCondLst>
                                            <p:cond delay="0"/>
                                          </p:stCondLst>
                                        </p:cTn>
                                        <p:tgtEl>
                                          <p:spTgt spid="468"/>
                                        </p:tgtEl>
                                        <p:attrNameLst>
                                          <p:attrName>style.visibility</p:attrName>
                                        </p:attrNameLst>
                                      </p:cBhvr>
                                      <p:to>
                                        <p:strVal val="hidden"/>
                                      </p:to>
                                    </p:set>
                                  </p:childTnLst>
                                </p:cTn>
                              </p:par>
                              <p:par>
                                <p:cTn id="3887" presetID="1" presetClass="entr" presetSubtype="0" fill="hold" grpId="3" nodeType="withEffect">
                                  <p:stCondLst>
                                    <p:cond delay="0"/>
                                  </p:stCondLst>
                                  <p:childTnLst>
                                    <p:set>
                                      <p:cBhvr>
                                        <p:cTn id="3888" dur="1" fill="hold">
                                          <p:stCondLst>
                                            <p:cond delay="0"/>
                                          </p:stCondLst>
                                        </p:cTn>
                                        <p:tgtEl>
                                          <p:spTgt spid="470"/>
                                        </p:tgtEl>
                                        <p:attrNameLst>
                                          <p:attrName>style.visibility</p:attrName>
                                        </p:attrNameLst>
                                      </p:cBhvr>
                                      <p:to>
                                        <p:strVal val="visible"/>
                                      </p:to>
                                    </p:set>
                                  </p:childTnLst>
                                </p:cTn>
                              </p:par>
                              <p:par>
                                <p:cTn id="3889" presetID="1" presetClass="entr" presetSubtype="0" fill="hold" grpId="3" nodeType="withEffect">
                                  <p:stCondLst>
                                    <p:cond delay="0"/>
                                  </p:stCondLst>
                                  <p:childTnLst>
                                    <p:set>
                                      <p:cBhvr>
                                        <p:cTn id="3890" dur="1" fill="hold">
                                          <p:stCondLst>
                                            <p:cond delay="0"/>
                                          </p:stCondLst>
                                        </p:cTn>
                                        <p:tgtEl>
                                          <p:spTgt spid="469"/>
                                        </p:tgtEl>
                                        <p:attrNameLst>
                                          <p:attrName>style.visibility</p:attrName>
                                        </p:attrNameLst>
                                      </p:cBhvr>
                                      <p:to>
                                        <p:strVal val="visible"/>
                                      </p:to>
                                    </p:set>
                                  </p:childTnLst>
                                </p:cTn>
                              </p:par>
                            </p:childTnLst>
                          </p:cTn>
                        </p:par>
                      </p:childTnLst>
                    </p:cTn>
                  </p:par>
                </p:childTnLst>
              </p:cTn>
              <p:nextCondLst>
                <p:cond evt="onClick" delay="0">
                  <p:tgtEl>
                    <p:spTgt spid="467"/>
                  </p:tgtEl>
                </p:cond>
              </p:nextCondLst>
            </p:seq>
            <p:seq concurrent="1" nextAc="seek">
              <p:cTn id="3891" restart="whenNotActive" fill="hold" evtFilter="cancelBubble" nodeType="interactiveSeq">
                <p:stCondLst>
                  <p:cond evt="onClick" delay="0">
                    <p:tgtEl>
                      <p:spTgt spid="470"/>
                    </p:tgtEl>
                  </p:cond>
                </p:stCondLst>
                <p:endSync evt="end" delay="0">
                  <p:rtn val="all"/>
                </p:endSync>
                <p:childTnLst>
                  <p:par>
                    <p:cTn id="3892" fill="hold">
                      <p:stCondLst>
                        <p:cond delay="0"/>
                      </p:stCondLst>
                      <p:childTnLst>
                        <p:par>
                          <p:cTn id="3893" fill="hold">
                            <p:stCondLst>
                              <p:cond delay="0"/>
                            </p:stCondLst>
                            <p:childTnLst>
                              <p:par>
                                <p:cTn id="3894" presetID="1" presetClass="exit" presetSubtype="0" fill="hold" grpId="1" nodeType="withEffect">
                                  <p:stCondLst>
                                    <p:cond delay="0"/>
                                  </p:stCondLst>
                                  <p:childTnLst>
                                    <p:set>
                                      <p:cBhvr>
                                        <p:cTn id="3895" dur="1" fill="hold">
                                          <p:stCondLst>
                                            <p:cond delay="0"/>
                                          </p:stCondLst>
                                        </p:cTn>
                                        <p:tgtEl>
                                          <p:spTgt spid="470"/>
                                        </p:tgtEl>
                                        <p:attrNameLst>
                                          <p:attrName>style.visibility</p:attrName>
                                        </p:attrNameLst>
                                      </p:cBhvr>
                                      <p:to>
                                        <p:strVal val="hidden"/>
                                      </p:to>
                                    </p:set>
                                  </p:childTnLst>
                                </p:cTn>
                              </p:par>
                              <p:par>
                                <p:cTn id="3896" presetID="1" presetClass="exit" presetSubtype="0" fill="hold" grpId="1" nodeType="withEffect">
                                  <p:stCondLst>
                                    <p:cond delay="0"/>
                                  </p:stCondLst>
                                  <p:childTnLst>
                                    <p:set>
                                      <p:cBhvr>
                                        <p:cTn id="3897" dur="1" fill="hold">
                                          <p:stCondLst>
                                            <p:cond delay="0"/>
                                          </p:stCondLst>
                                        </p:cTn>
                                        <p:tgtEl>
                                          <p:spTgt spid="469"/>
                                        </p:tgtEl>
                                        <p:attrNameLst>
                                          <p:attrName>style.visibility</p:attrName>
                                        </p:attrNameLst>
                                      </p:cBhvr>
                                      <p:to>
                                        <p:strVal val="hidden"/>
                                      </p:to>
                                    </p:set>
                                  </p:childTnLst>
                                </p:cTn>
                              </p:par>
                              <p:par>
                                <p:cTn id="3898" presetID="1" presetClass="entr" presetSubtype="0" fill="hold" grpId="3" nodeType="withEffect">
                                  <p:stCondLst>
                                    <p:cond delay="0"/>
                                  </p:stCondLst>
                                  <p:childTnLst>
                                    <p:set>
                                      <p:cBhvr>
                                        <p:cTn id="3899" dur="1" fill="hold">
                                          <p:stCondLst>
                                            <p:cond delay="0"/>
                                          </p:stCondLst>
                                        </p:cTn>
                                        <p:tgtEl>
                                          <p:spTgt spid="468"/>
                                        </p:tgtEl>
                                        <p:attrNameLst>
                                          <p:attrName>style.visibility</p:attrName>
                                        </p:attrNameLst>
                                      </p:cBhvr>
                                      <p:to>
                                        <p:strVal val="visible"/>
                                      </p:to>
                                    </p:set>
                                  </p:childTnLst>
                                </p:cTn>
                              </p:par>
                              <p:par>
                                <p:cTn id="3900" presetID="1" presetClass="entr" presetSubtype="0" fill="hold" grpId="3" nodeType="withEffect">
                                  <p:stCondLst>
                                    <p:cond delay="0"/>
                                  </p:stCondLst>
                                  <p:childTnLst>
                                    <p:set>
                                      <p:cBhvr>
                                        <p:cTn id="3901" dur="1" fill="hold">
                                          <p:stCondLst>
                                            <p:cond delay="0"/>
                                          </p:stCondLst>
                                        </p:cTn>
                                        <p:tgtEl>
                                          <p:spTgt spid="467"/>
                                        </p:tgtEl>
                                        <p:attrNameLst>
                                          <p:attrName>style.visibility</p:attrName>
                                        </p:attrNameLst>
                                      </p:cBhvr>
                                      <p:to>
                                        <p:strVal val="visible"/>
                                      </p:to>
                                    </p:set>
                                  </p:childTnLst>
                                </p:cTn>
                              </p:par>
                            </p:childTnLst>
                          </p:cTn>
                        </p:par>
                      </p:childTnLst>
                    </p:cTn>
                  </p:par>
                </p:childTnLst>
              </p:cTn>
              <p:nextCondLst>
                <p:cond evt="onClick" delay="0">
                  <p:tgtEl>
                    <p:spTgt spid="470"/>
                  </p:tgtEl>
                </p:cond>
              </p:nextCondLst>
            </p:seq>
            <p:seq concurrent="1" nextAc="seek">
              <p:cTn id="3902" restart="whenNotActive" fill="hold" evtFilter="cancelBubble" nodeType="interactiveSeq">
                <p:stCondLst>
                  <p:cond evt="onClick" delay="0">
                    <p:tgtEl>
                      <p:spTgt spid="469"/>
                    </p:tgtEl>
                  </p:cond>
                </p:stCondLst>
                <p:endSync evt="end" delay="0">
                  <p:rtn val="all"/>
                </p:endSync>
                <p:childTnLst>
                  <p:par>
                    <p:cTn id="3903" fill="hold">
                      <p:stCondLst>
                        <p:cond delay="0"/>
                      </p:stCondLst>
                      <p:childTnLst>
                        <p:par>
                          <p:cTn id="3904" fill="hold">
                            <p:stCondLst>
                              <p:cond delay="0"/>
                            </p:stCondLst>
                            <p:childTnLst>
                              <p:par>
                                <p:cTn id="3905" presetID="1" presetClass="exit" presetSubtype="0" fill="hold" grpId="2" nodeType="withEffect">
                                  <p:stCondLst>
                                    <p:cond delay="0"/>
                                  </p:stCondLst>
                                  <p:childTnLst>
                                    <p:set>
                                      <p:cBhvr>
                                        <p:cTn id="3906" dur="1" fill="hold">
                                          <p:stCondLst>
                                            <p:cond delay="0"/>
                                          </p:stCondLst>
                                        </p:cTn>
                                        <p:tgtEl>
                                          <p:spTgt spid="469"/>
                                        </p:tgtEl>
                                        <p:attrNameLst>
                                          <p:attrName>style.visibility</p:attrName>
                                        </p:attrNameLst>
                                      </p:cBhvr>
                                      <p:to>
                                        <p:strVal val="hidden"/>
                                      </p:to>
                                    </p:set>
                                  </p:childTnLst>
                                </p:cTn>
                              </p:par>
                              <p:par>
                                <p:cTn id="3907" presetID="1" presetClass="exit" presetSubtype="0" fill="hold" grpId="2" nodeType="withEffect">
                                  <p:stCondLst>
                                    <p:cond delay="0"/>
                                  </p:stCondLst>
                                  <p:childTnLst>
                                    <p:set>
                                      <p:cBhvr>
                                        <p:cTn id="3908" dur="1" fill="hold">
                                          <p:stCondLst>
                                            <p:cond delay="0"/>
                                          </p:stCondLst>
                                        </p:cTn>
                                        <p:tgtEl>
                                          <p:spTgt spid="470"/>
                                        </p:tgtEl>
                                        <p:attrNameLst>
                                          <p:attrName>style.visibility</p:attrName>
                                        </p:attrNameLst>
                                      </p:cBhvr>
                                      <p:to>
                                        <p:strVal val="hidden"/>
                                      </p:to>
                                    </p:set>
                                  </p:childTnLst>
                                </p:cTn>
                              </p:par>
                              <p:par>
                                <p:cTn id="3909" presetID="1" presetClass="entr" presetSubtype="0" fill="hold" grpId="0" nodeType="withEffect">
                                  <p:stCondLst>
                                    <p:cond delay="0"/>
                                  </p:stCondLst>
                                  <p:childTnLst>
                                    <p:set>
                                      <p:cBhvr>
                                        <p:cTn id="3910" dur="1" fill="hold">
                                          <p:stCondLst>
                                            <p:cond delay="0"/>
                                          </p:stCondLst>
                                        </p:cTn>
                                        <p:tgtEl>
                                          <p:spTgt spid="472"/>
                                        </p:tgtEl>
                                        <p:attrNameLst>
                                          <p:attrName>style.visibility</p:attrName>
                                        </p:attrNameLst>
                                      </p:cBhvr>
                                      <p:to>
                                        <p:strVal val="visible"/>
                                      </p:to>
                                    </p:set>
                                  </p:childTnLst>
                                </p:cTn>
                              </p:par>
                              <p:par>
                                <p:cTn id="3911" presetID="1" presetClass="entr" presetSubtype="0" fill="hold" grpId="0" nodeType="withEffect">
                                  <p:stCondLst>
                                    <p:cond delay="0"/>
                                  </p:stCondLst>
                                  <p:childTnLst>
                                    <p:set>
                                      <p:cBhvr>
                                        <p:cTn id="3912" dur="1" fill="hold">
                                          <p:stCondLst>
                                            <p:cond delay="0"/>
                                          </p:stCondLst>
                                        </p:cTn>
                                        <p:tgtEl>
                                          <p:spTgt spid="471"/>
                                        </p:tgtEl>
                                        <p:attrNameLst>
                                          <p:attrName>style.visibility</p:attrName>
                                        </p:attrNameLst>
                                      </p:cBhvr>
                                      <p:to>
                                        <p:strVal val="visible"/>
                                      </p:to>
                                    </p:set>
                                  </p:childTnLst>
                                </p:cTn>
                              </p:par>
                            </p:childTnLst>
                          </p:cTn>
                        </p:par>
                      </p:childTnLst>
                    </p:cTn>
                  </p:par>
                </p:childTnLst>
              </p:cTn>
              <p:nextCondLst>
                <p:cond evt="onClick" delay="0">
                  <p:tgtEl>
                    <p:spTgt spid="469"/>
                  </p:tgtEl>
                </p:cond>
              </p:nextCondLst>
            </p:seq>
            <p:seq concurrent="1" nextAc="seek">
              <p:cTn id="3913" restart="whenNotActive" fill="hold" evtFilter="cancelBubble" nodeType="interactiveSeq">
                <p:stCondLst>
                  <p:cond evt="onClick" delay="0">
                    <p:tgtEl>
                      <p:spTgt spid="472"/>
                    </p:tgtEl>
                  </p:cond>
                </p:stCondLst>
                <p:endSync evt="end" delay="0">
                  <p:rtn val="all"/>
                </p:endSync>
                <p:childTnLst>
                  <p:par>
                    <p:cTn id="3914" fill="hold">
                      <p:stCondLst>
                        <p:cond delay="0"/>
                      </p:stCondLst>
                      <p:childTnLst>
                        <p:par>
                          <p:cTn id="3915" fill="hold">
                            <p:stCondLst>
                              <p:cond delay="0"/>
                            </p:stCondLst>
                            <p:childTnLst>
                              <p:par>
                                <p:cTn id="3916" presetID="1" presetClass="exit" presetSubtype="0" fill="hold" grpId="1" nodeType="withEffect">
                                  <p:stCondLst>
                                    <p:cond delay="0"/>
                                  </p:stCondLst>
                                  <p:childTnLst>
                                    <p:set>
                                      <p:cBhvr>
                                        <p:cTn id="3917" dur="1" fill="hold">
                                          <p:stCondLst>
                                            <p:cond delay="0"/>
                                          </p:stCondLst>
                                        </p:cTn>
                                        <p:tgtEl>
                                          <p:spTgt spid="472"/>
                                        </p:tgtEl>
                                        <p:attrNameLst>
                                          <p:attrName>style.visibility</p:attrName>
                                        </p:attrNameLst>
                                      </p:cBhvr>
                                      <p:to>
                                        <p:strVal val="hidden"/>
                                      </p:to>
                                    </p:set>
                                  </p:childTnLst>
                                </p:cTn>
                              </p:par>
                              <p:par>
                                <p:cTn id="3918" presetID="1" presetClass="exit" presetSubtype="0" fill="hold" grpId="1" nodeType="withEffect">
                                  <p:stCondLst>
                                    <p:cond delay="0"/>
                                  </p:stCondLst>
                                  <p:childTnLst>
                                    <p:set>
                                      <p:cBhvr>
                                        <p:cTn id="3919" dur="1" fill="hold">
                                          <p:stCondLst>
                                            <p:cond delay="0"/>
                                          </p:stCondLst>
                                        </p:cTn>
                                        <p:tgtEl>
                                          <p:spTgt spid="471"/>
                                        </p:tgtEl>
                                        <p:attrNameLst>
                                          <p:attrName>style.visibility</p:attrName>
                                        </p:attrNameLst>
                                      </p:cBhvr>
                                      <p:to>
                                        <p:strVal val="hidden"/>
                                      </p:to>
                                    </p:set>
                                  </p:childTnLst>
                                </p:cTn>
                              </p:par>
                              <p:par>
                                <p:cTn id="3920" presetID="1" presetClass="entr" presetSubtype="0" fill="hold" grpId="0" nodeType="withEffect">
                                  <p:stCondLst>
                                    <p:cond delay="0"/>
                                  </p:stCondLst>
                                  <p:childTnLst>
                                    <p:set>
                                      <p:cBhvr>
                                        <p:cTn id="3921" dur="1" fill="hold">
                                          <p:stCondLst>
                                            <p:cond delay="0"/>
                                          </p:stCondLst>
                                        </p:cTn>
                                        <p:tgtEl>
                                          <p:spTgt spid="470"/>
                                        </p:tgtEl>
                                        <p:attrNameLst>
                                          <p:attrName>style.visibility</p:attrName>
                                        </p:attrNameLst>
                                      </p:cBhvr>
                                      <p:to>
                                        <p:strVal val="visible"/>
                                      </p:to>
                                    </p:set>
                                  </p:childTnLst>
                                </p:cTn>
                              </p:par>
                              <p:par>
                                <p:cTn id="3922" presetID="1" presetClass="entr" presetSubtype="0" fill="hold" grpId="0" nodeType="withEffect">
                                  <p:stCondLst>
                                    <p:cond delay="0"/>
                                  </p:stCondLst>
                                  <p:childTnLst>
                                    <p:set>
                                      <p:cBhvr>
                                        <p:cTn id="3923" dur="1" fill="hold">
                                          <p:stCondLst>
                                            <p:cond delay="0"/>
                                          </p:stCondLst>
                                        </p:cTn>
                                        <p:tgtEl>
                                          <p:spTgt spid="469"/>
                                        </p:tgtEl>
                                        <p:attrNameLst>
                                          <p:attrName>style.visibility</p:attrName>
                                        </p:attrNameLst>
                                      </p:cBhvr>
                                      <p:to>
                                        <p:strVal val="visible"/>
                                      </p:to>
                                    </p:set>
                                  </p:childTnLst>
                                </p:cTn>
                              </p:par>
                            </p:childTnLst>
                          </p:cTn>
                        </p:par>
                      </p:childTnLst>
                    </p:cTn>
                  </p:par>
                </p:childTnLst>
              </p:cTn>
              <p:nextCondLst>
                <p:cond evt="onClick" delay="0">
                  <p:tgtEl>
                    <p:spTgt spid="472"/>
                  </p:tgtEl>
                </p:cond>
              </p:nextCondLst>
            </p:seq>
            <p:seq concurrent="1" nextAc="seek">
              <p:cTn id="3924" restart="whenNotActive" fill="hold" evtFilter="cancelBubble" nodeType="interactiveSeq">
                <p:stCondLst>
                  <p:cond evt="onClick" delay="0">
                    <p:tgtEl>
                      <p:spTgt spid="471"/>
                    </p:tgtEl>
                  </p:cond>
                </p:stCondLst>
                <p:endSync evt="end" delay="0">
                  <p:rtn val="all"/>
                </p:endSync>
                <p:childTnLst>
                  <p:par>
                    <p:cTn id="3925" fill="hold">
                      <p:stCondLst>
                        <p:cond delay="0"/>
                      </p:stCondLst>
                      <p:childTnLst>
                        <p:par>
                          <p:cTn id="3926" fill="hold">
                            <p:stCondLst>
                              <p:cond delay="0"/>
                            </p:stCondLst>
                            <p:childTnLst>
                              <p:par>
                                <p:cTn id="3927" presetID="1" presetClass="exit" presetSubtype="0" fill="hold" grpId="2" nodeType="withEffect">
                                  <p:stCondLst>
                                    <p:cond delay="0"/>
                                  </p:stCondLst>
                                  <p:childTnLst>
                                    <p:set>
                                      <p:cBhvr>
                                        <p:cTn id="3928" dur="1" fill="hold">
                                          <p:stCondLst>
                                            <p:cond delay="0"/>
                                          </p:stCondLst>
                                        </p:cTn>
                                        <p:tgtEl>
                                          <p:spTgt spid="471"/>
                                        </p:tgtEl>
                                        <p:attrNameLst>
                                          <p:attrName>style.visibility</p:attrName>
                                        </p:attrNameLst>
                                      </p:cBhvr>
                                      <p:to>
                                        <p:strVal val="hidden"/>
                                      </p:to>
                                    </p:set>
                                  </p:childTnLst>
                                </p:cTn>
                              </p:par>
                              <p:par>
                                <p:cTn id="3929" presetID="1" presetClass="exit" presetSubtype="0" fill="hold" grpId="2" nodeType="withEffect">
                                  <p:stCondLst>
                                    <p:cond delay="0"/>
                                  </p:stCondLst>
                                  <p:childTnLst>
                                    <p:set>
                                      <p:cBhvr>
                                        <p:cTn id="3930" dur="1" fill="hold">
                                          <p:stCondLst>
                                            <p:cond delay="0"/>
                                          </p:stCondLst>
                                        </p:cTn>
                                        <p:tgtEl>
                                          <p:spTgt spid="472"/>
                                        </p:tgtEl>
                                        <p:attrNameLst>
                                          <p:attrName>style.visibility</p:attrName>
                                        </p:attrNameLst>
                                      </p:cBhvr>
                                      <p:to>
                                        <p:strVal val="hidden"/>
                                      </p:to>
                                    </p:set>
                                  </p:childTnLst>
                                </p:cTn>
                              </p:par>
                              <p:par>
                                <p:cTn id="3931" presetID="1" presetClass="entr" presetSubtype="0" fill="hold" grpId="3" nodeType="withEffect">
                                  <p:stCondLst>
                                    <p:cond delay="0"/>
                                  </p:stCondLst>
                                  <p:childTnLst>
                                    <p:set>
                                      <p:cBhvr>
                                        <p:cTn id="3932" dur="1" fill="hold">
                                          <p:stCondLst>
                                            <p:cond delay="0"/>
                                          </p:stCondLst>
                                        </p:cTn>
                                        <p:tgtEl>
                                          <p:spTgt spid="474"/>
                                        </p:tgtEl>
                                        <p:attrNameLst>
                                          <p:attrName>style.visibility</p:attrName>
                                        </p:attrNameLst>
                                      </p:cBhvr>
                                      <p:to>
                                        <p:strVal val="visible"/>
                                      </p:to>
                                    </p:set>
                                  </p:childTnLst>
                                </p:cTn>
                              </p:par>
                              <p:par>
                                <p:cTn id="3933" presetID="1" presetClass="entr" presetSubtype="0" fill="hold" grpId="3" nodeType="withEffect">
                                  <p:stCondLst>
                                    <p:cond delay="0"/>
                                  </p:stCondLst>
                                  <p:childTnLst>
                                    <p:set>
                                      <p:cBhvr>
                                        <p:cTn id="3934" dur="1" fill="hold">
                                          <p:stCondLst>
                                            <p:cond delay="0"/>
                                          </p:stCondLst>
                                        </p:cTn>
                                        <p:tgtEl>
                                          <p:spTgt spid="473"/>
                                        </p:tgtEl>
                                        <p:attrNameLst>
                                          <p:attrName>style.visibility</p:attrName>
                                        </p:attrNameLst>
                                      </p:cBhvr>
                                      <p:to>
                                        <p:strVal val="visible"/>
                                      </p:to>
                                    </p:set>
                                  </p:childTnLst>
                                </p:cTn>
                              </p:par>
                            </p:childTnLst>
                          </p:cTn>
                        </p:par>
                      </p:childTnLst>
                    </p:cTn>
                  </p:par>
                </p:childTnLst>
              </p:cTn>
              <p:nextCondLst>
                <p:cond evt="onClick" delay="0">
                  <p:tgtEl>
                    <p:spTgt spid="471"/>
                  </p:tgtEl>
                </p:cond>
              </p:nextCondLst>
            </p:seq>
            <p:seq concurrent="1" nextAc="seek">
              <p:cTn id="3935" restart="whenNotActive" fill="hold" evtFilter="cancelBubble" nodeType="interactiveSeq">
                <p:stCondLst>
                  <p:cond evt="onClick" delay="0">
                    <p:tgtEl>
                      <p:spTgt spid="474"/>
                    </p:tgtEl>
                  </p:cond>
                </p:stCondLst>
                <p:endSync evt="end" delay="0">
                  <p:rtn val="all"/>
                </p:endSync>
                <p:childTnLst>
                  <p:par>
                    <p:cTn id="3936" fill="hold">
                      <p:stCondLst>
                        <p:cond delay="0"/>
                      </p:stCondLst>
                      <p:childTnLst>
                        <p:par>
                          <p:cTn id="3937" fill="hold">
                            <p:stCondLst>
                              <p:cond delay="0"/>
                            </p:stCondLst>
                            <p:childTnLst>
                              <p:par>
                                <p:cTn id="3938" presetID="1" presetClass="exit" presetSubtype="0" fill="hold" grpId="1" nodeType="withEffect">
                                  <p:stCondLst>
                                    <p:cond delay="0"/>
                                  </p:stCondLst>
                                  <p:childTnLst>
                                    <p:set>
                                      <p:cBhvr>
                                        <p:cTn id="3939" dur="1" fill="hold">
                                          <p:stCondLst>
                                            <p:cond delay="0"/>
                                          </p:stCondLst>
                                        </p:cTn>
                                        <p:tgtEl>
                                          <p:spTgt spid="474"/>
                                        </p:tgtEl>
                                        <p:attrNameLst>
                                          <p:attrName>style.visibility</p:attrName>
                                        </p:attrNameLst>
                                      </p:cBhvr>
                                      <p:to>
                                        <p:strVal val="hidden"/>
                                      </p:to>
                                    </p:set>
                                  </p:childTnLst>
                                </p:cTn>
                              </p:par>
                              <p:par>
                                <p:cTn id="3940" presetID="1" presetClass="exit" presetSubtype="0" fill="hold" grpId="1" nodeType="withEffect">
                                  <p:stCondLst>
                                    <p:cond delay="0"/>
                                  </p:stCondLst>
                                  <p:childTnLst>
                                    <p:set>
                                      <p:cBhvr>
                                        <p:cTn id="3941" dur="1" fill="hold">
                                          <p:stCondLst>
                                            <p:cond delay="0"/>
                                          </p:stCondLst>
                                        </p:cTn>
                                        <p:tgtEl>
                                          <p:spTgt spid="473"/>
                                        </p:tgtEl>
                                        <p:attrNameLst>
                                          <p:attrName>style.visibility</p:attrName>
                                        </p:attrNameLst>
                                      </p:cBhvr>
                                      <p:to>
                                        <p:strVal val="hidden"/>
                                      </p:to>
                                    </p:set>
                                  </p:childTnLst>
                                </p:cTn>
                              </p:par>
                              <p:par>
                                <p:cTn id="3942" presetID="1" presetClass="entr" presetSubtype="0" fill="hold" grpId="3" nodeType="withEffect">
                                  <p:stCondLst>
                                    <p:cond delay="0"/>
                                  </p:stCondLst>
                                  <p:childTnLst>
                                    <p:set>
                                      <p:cBhvr>
                                        <p:cTn id="3943" dur="1" fill="hold">
                                          <p:stCondLst>
                                            <p:cond delay="0"/>
                                          </p:stCondLst>
                                        </p:cTn>
                                        <p:tgtEl>
                                          <p:spTgt spid="472"/>
                                        </p:tgtEl>
                                        <p:attrNameLst>
                                          <p:attrName>style.visibility</p:attrName>
                                        </p:attrNameLst>
                                      </p:cBhvr>
                                      <p:to>
                                        <p:strVal val="visible"/>
                                      </p:to>
                                    </p:set>
                                  </p:childTnLst>
                                </p:cTn>
                              </p:par>
                              <p:par>
                                <p:cTn id="3944" presetID="1" presetClass="entr" presetSubtype="0" fill="hold" grpId="3" nodeType="withEffect">
                                  <p:stCondLst>
                                    <p:cond delay="0"/>
                                  </p:stCondLst>
                                  <p:childTnLst>
                                    <p:set>
                                      <p:cBhvr>
                                        <p:cTn id="3945" dur="1" fill="hold">
                                          <p:stCondLst>
                                            <p:cond delay="0"/>
                                          </p:stCondLst>
                                        </p:cTn>
                                        <p:tgtEl>
                                          <p:spTgt spid="471"/>
                                        </p:tgtEl>
                                        <p:attrNameLst>
                                          <p:attrName>style.visibility</p:attrName>
                                        </p:attrNameLst>
                                      </p:cBhvr>
                                      <p:to>
                                        <p:strVal val="visible"/>
                                      </p:to>
                                    </p:set>
                                  </p:childTnLst>
                                </p:cTn>
                              </p:par>
                            </p:childTnLst>
                          </p:cTn>
                        </p:par>
                      </p:childTnLst>
                    </p:cTn>
                  </p:par>
                </p:childTnLst>
              </p:cTn>
              <p:nextCondLst>
                <p:cond evt="onClick" delay="0">
                  <p:tgtEl>
                    <p:spTgt spid="474"/>
                  </p:tgtEl>
                </p:cond>
              </p:nextCondLst>
            </p:seq>
            <p:seq concurrent="1" nextAc="seek">
              <p:cTn id="3946" restart="whenNotActive" fill="hold" evtFilter="cancelBubble" nodeType="interactiveSeq">
                <p:stCondLst>
                  <p:cond evt="onClick" delay="0">
                    <p:tgtEl>
                      <p:spTgt spid="473"/>
                    </p:tgtEl>
                  </p:cond>
                </p:stCondLst>
                <p:endSync evt="end" delay="0">
                  <p:rtn val="all"/>
                </p:endSync>
                <p:childTnLst>
                  <p:par>
                    <p:cTn id="3947" fill="hold">
                      <p:stCondLst>
                        <p:cond delay="0"/>
                      </p:stCondLst>
                      <p:childTnLst>
                        <p:par>
                          <p:cTn id="3948" fill="hold">
                            <p:stCondLst>
                              <p:cond delay="0"/>
                            </p:stCondLst>
                            <p:childTnLst>
                              <p:par>
                                <p:cTn id="3949" presetID="1" presetClass="exit" presetSubtype="0" fill="hold" grpId="2" nodeType="withEffect">
                                  <p:stCondLst>
                                    <p:cond delay="0"/>
                                  </p:stCondLst>
                                  <p:childTnLst>
                                    <p:set>
                                      <p:cBhvr>
                                        <p:cTn id="3950" dur="1" fill="hold">
                                          <p:stCondLst>
                                            <p:cond delay="0"/>
                                          </p:stCondLst>
                                        </p:cTn>
                                        <p:tgtEl>
                                          <p:spTgt spid="473"/>
                                        </p:tgtEl>
                                        <p:attrNameLst>
                                          <p:attrName>style.visibility</p:attrName>
                                        </p:attrNameLst>
                                      </p:cBhvr>
                                      <p:to>
                                        <p:strVal val="hidden"/>
                                      </p:to>
                                    </p:set>
                                  </p:childTnLst>
                                </p:cTn>
                              </p:par>
                              <p:par>
                                <p:cTn id="3951" presetID="1" presetClass="exit" presetSubtype="0" fill="hold" grpId="2" nodeType="withEffect">
                                  <p:stCondLst>
                                    <p:cond delay="0"/>
                                  </p:stCondLst>
                                  <p:childTnLst>
                                    <p:set>
                                      <p:cBhvr>
                                        <p:cTn id="3952" dur="1" fill="hold">
                                          <p:stCondLst>
                                            <p:cond delay="0"/>
                                          </p:stCondLst>
                                        </p:cTn>
                                        <p:tgtEl>
                                          <p:spTgt spid="474"/>
                                        </p:tgtEl>
                                        <p:attrNameLst>
                                          <p:attrName>style.visibility</p:attrName>
                                        </p:attrNameLst>
                                      </p:cBhvr>
                                      <p:to>
                                        <p:strVal val="hidden"/>
                                      </p:to>
                                    </p:set>
                                  </p:childTnLst>
                                </p:cTn>
                              </p:par>
                              <p:par>
                                <p:cTn id="3953" presetID="1" presetClass="entr" presetSubtype="0" fill="hold" grpId="0" nodeType="withEffect">
                                  <p:stCondLst>
                                    <p:cond delay="0"/>
                                  </p:stCondLst>
                                  <p:childTnLst>
                                    <p:set>
                                      <p:cBhvr>
                                        <p:cTn id="3954" dur="1" fill="hold">
                                          <p:stCondLst>
                                            <p:cond delay="0"/>
                                          </p:stCondLst>
                                        </p:cTn>
                                        <p:tgtEl>
                                          <p:spTgt spid="475"/>
                                        </p:tgtEl>
                                        <p:attrNameLst>
                                          <p:attrName>style.visibility</p:attrName>
                                        </p:attrNameLst>
                                      </p:cBhvr>
                                      <p:to>
                                        <p:strVal val="visible"/>
                                      </p:to>
                                    </p:set>
                                  </p:childTnLst>
                                </p:cTn>
                              </p:par>
                              <p:par>
                                <p:cTn id="3955" presetID="1" presetClass="entr" presetSubtype="0" fill="hold" grpId="0" nodeType="withEffect">
                                  <p:stCondLst>
                                    <p:cond delay="0"/>
                                  </p:stCondLst>
                                  <p:childTnLst>
                                    <p:set>
                                      <p:cBhvr>
                                        <p:cTn id="3956" dur="1" fill="hold">
                                          <p:stCondLst>
                                            <p:cond delay="0"/>
                                          </p:stCondLst>
                                        </p:cTn>
                                        <p:tgtEl>
                                          <p:spTgt spid="476"/>
                                        </p:tgtEl>
                                        <p:attrNameLst>
                                          <p:attrName>style.visibility</p:attrName>
                                        </p:attrNameLst>
                                      </p:cBhvr>
                                      <p:to>
                                        <p:strVal val="visible"/>
                                      </p:to>
                                    </p:set>
                                  </p:childTnLst>
                                </p:cTn>
                              </p:par>
                            </p:childTnLst>
                          </p:cTn>
                        </p:par>
                      </p:childTnLst>
                    </p:cTn>
                  </p:par>
                </p:childTnLst>
              </p:cTn>
              <p:nextCondLst>
                <p:cond evt="onClick" delay="0">
                  <p:tgtEl>
                    <p:spTgt spid="473"/>
                  </p:tgtEl>
                </p:cond>
              </p:nextCondLst>
            </p:seq>
            <p:seq concurrent="1" nextAc="seek">
              <p:cTn id="3957" restart="whenNotActive" fill="hold" evtFilter="cancelBubble" nodeType="interactiveSeq">
                <p:stCondLst>
                  <p:cond evt="onClick" delay="0">
                    <p:tgtEl>
                      <p:spTgt spid="476"/>
                    </p:tgtEl>
                  </p:cond>
                </p:stCondLst>
                <p:endSync evt="end" delay="0">
                  <p:rtn val="all"/>
                </p:endSync>
                <p:childTnLst>
                  <p:par>
                    <p:cTn id="3958" fill="hold">
                      <p:stCondLst>
                        <p:cond delay="0"/>
                      </p:stCondLst>
                      <p:childTnLst>
                        <p:par>
                          <p:cTn id="3959" fill="hold">
                            <p:stCondLst>
                              <p:cond delay="0"/>
                            </p:stCondLst>
                            <p:childTnLst>
                              <p:par>
                                <p:cTn id="3960" presetID="1" presetClass="exit" presetSubtype="0" fill="hold" grpId="1" nodeType="withEffect">
                                  <p:stCondLst>
                                    <p:cond delay="0"/>
                                  </p:stCondLst>
                                  <p:childTnLst>
                                    <p:set>
                                      <p:cBhvr>
                                        <p:cTn id="3961" dur="1" fill="hold">
                                          <p:stCondLst>
                                            <p:cond delay="0"/>
                                          </p:stCondLst>
                                        </p:cTn>
                                        <p:tgtEl>
                                          <p:spTgt spid="475"/>
                                        </p:tgtEl>
                                        <p:attrNameLst>
                                          <p:attrName>style.visibility</p:attrName>
                                        </p:attrNameLst>
                                      </p:cBhvr>
                                      <p:to>
                                        <p:strVal val="hidden"/>
                                      </p:to>
                                    </p:set>
                                  </p:childTnLst>
                                </p:cTn>
                              </p:par>
                              <p:par>
                                <p:cTn id="3962" presetID="1" presetClass="exit" presetSubtype="0" fill="hold" grpId="1" nodeType="withEffect">
                                  <p:stCondLst>
                                    <p:cond delay="0"/>
                                  </p:stCondLst>
                                  <p:childTnLst>
                                    <p:set>
                                      <p:cBhvr>
                                        <p:cTn id="3963" dur="1" fill="hold">
                                          <p:stCondLst>
                                            <p:cond delay="0"/>
                                          </p:stCondLst>
                                        </p:cTn>
                                        <p:tgtEl>
                                          <p:spTgt spid="476"/>
                                        </p:tgtEl>
                                        <p:attrNameLst>
                                          <p:attrName>style.visibility</p:attrName>
                                        </p:attrNameLst>
                                      </p:cBhvr>
                                      <p:to>
                                        <p:strVal val="hidden"/>
                                      </p:to>
                                    </p:set>
                                  </p:childTnLst>
                                </p:cTn>
                              </p:par>
                              <p:par>
                                <p:cTn id="3964" presetID="1" presetClass="entr" presetSubtype="0" fill="hold" grpId="0" nodeType="withEffect">
                                  <p:stCondLst>
                                    <p:cond delay="0"/>
                                  </p:stCondLst>
                                  <p:childTnLst>
                                    <p:set>
                                      <p:cBhvr>
                                        <p:cTn id="3965" dur="1" fill="hold">
                                          <p:stCondLst>
                                            <p:cond delay="0"/>
                                          </p:stCondLst>
                                        </p:cTn>
                                        <p:tgtEl>
                                          <p:spTgt spid="474"/>
                                        </p:tgtEl>
                                        <p:attrNameLst>
                                          <p:attrName>style.visibility</p:attrName>
                                        </p:attrNameLst>
                                      </p:cBhvr>
                                      <p:to>
                                        <p:strVal val="visible"/>
                                      </p:to>
                                    </p:set>
                                  </p:childTnLst>
                                </p:cTn>
                              </p:par>
                              <p:par>
                                <p:cTn id="3966" presetID="1" presetClass="entr" presetSubtype="0" fill="hold" grpId="0" nodeType="withEffect">
                                  <p:stCondLst>
                                    <p:cond delay="0"/>
                                  </p:stCondLst>
                                  <p:childTnLst>
                                    <p:set>
                                      <p:cBhvr>
                                        <p:cTn id="3967" dur="1" fill="hold">
                                          <p:stCondLst>
                                            <p:cond delay="0"/>
                                          </p:stCondLst>
                                        </p:cTn>
                                        <p:tgtEl>
                                          <p:spTgt spid="473"/>
                                        </p:tgtEl>
                                        <p:attrNameLst>
                                          <p:attrName>style.visibility</p:attrName>
                                        </p:attrNameLst>
                                      </p:cBhvr>
                                      <p:to>
                                        <p:strVal val="visible"/>
                                      </p:to>
                                    </p:set>
                                  </p:childTnLst>
                                </p:cTn>
                              </p:par>
                            </p:childTnLst>
                          </p:cTn>
                        </p:par>
                      </p:childTnLst>
                    </p:cTn>
                  </p:par>
                </p:childTnLst>
              </p:cTn>
              <p:nextCondLst>
                <p:cond evt="onClick" delay="0">
                  <p:tgtEl>
                    <p:spTgt spid="476"/>
                  </p:tgtEl>
                </p:cond>
              </p:nextCondLst>
            </p:seq>
            <p:seq concurrent="1" nextAc="seek">
              <p:cTn id="3968" restart="whenNotActive" fill="hold" evtFilter="cancelBubble" nodeType="interactiveSeq">
                <p:stCondLst>
                  <p:cond evt="onClick" delay="0">
                    <p:tgtEl>
                      <p:spTgt spid="475"/>
                    </p:tgtEl>
                  </p:cond>
                </p:stCondLst>
                <p:endSync evt="end" delay="0">
                  <p:rtn val="all"/>
                </p:endSync>
                <p:childTnLst>
                  <p:par>
                    <p:cTn id="3969" fill="hold">
                      <p:stCondLst>
                        <p:cond delay="0"/>
                      </p:stCondLst>
                      <p:childTnLst>
                        <p:par>
                          <p:cTn id="3970" fill="hold">
                            <p:stCondLst>
                              <p:cond delay="0"/>
                            </p:stCondLst>
                            <p:childTnLst>
                              <p:par>
                                <p:cTn id="3971" presetID="1" presetClass="exit" presetSubtype="0" fill="hold" grpId="2" nodeType="withEffect">
                                  <p:stCondLst>
                                    <p:cond delay="0"/>
                                  </p:stCondLst>
                                  <p:childTnLst>
                                    <p:set>
                                      <p:cBhvr>
                                        <p:cTn id="3972" dur="1" fill="hold">
                                          <p:stCondLst>
                                            <p:cond delay="0"/>
                                          </p:stCondLst>
                                        </p:cTn>
                                        <p:tgtEl>
                                          <p:spTgt spid="475"/>
                                        </p:tgtEl>
                                        <p:attrNameLst>
                                          <p:attrName>style.visibility</p:attrName>
                                        </p:attrNameLst>
                                      </p:cBhvr>
                                      <p:to>
                                        <p:strVal val="hidden"/>
                                      </p:to>
                                    </p:set>
                                  </p:childTnLst>
                                </p:cTn>
                              </p:par>
                              <p:par>
                                <p:cTn id="3973" presetID="1" presetClass="exit" presetSubtype="0" fill="hold" grpId="3" nodeType="withEffect">
                                  <p:stCondLst>
                                    <p:cond delay="0"/>
                                  </p:stCondLst>
                                  <p:childTnLst>
                                    <p:set>
                                      <p:cBhvr>
                                        <p:cTn id="3974" dur="1" fill="hold">
                                          <p:stCondLst>
                                            <p:cond delay="0"/>
                                          </p:stCondLst>
                                        </p:cTn>
                                        <p:tgtEl>
                                          <p:spTgt spid="476"/>
                                        </p:tgtEl>
                                        <p:attrNameLst>
                                          <p:attrName>style.visibility</p:attrName>
                                        </p:attrNameLst>
                                      </p:cBhvr>
                                      <p:to>
                                        <p:strVal val="hidden"/>
                                      </p:to>
                                    </p:set>
                                  </p:childTnLst>
                                </p:cTn>
                              </p:par>
                              <p:par>
                                <p:cTn id="3975" presetID="1" presetClass="entr" presetSubtype="0" fill="hold" grpId="0" nodeType="withEffect">
                                  <p:stCondLst>
                                    <p:cond delay="0"/>
                                  </p:stCondLst>
                                  <p:childTnLst>
                                    <p:set>
                                      <p:cBhvr>
                                        <p:cTn id="3976" dur="1" fill="hold">
                                          <p:stCondLst>
                                            <p:cond delay="0"/>
                                          </p:stCondLst>
                                        </p:cTn>
                                        <p:tgtEl>
                                          <p:spTgt spid="478"/>
                                        </p:tgtEl>
                                        <p:attrNameLst>
                                          <p:attrName>style.visibility</p:attrName>
                                        </p:attrNameLst>
                                      </p:cBhvr>
                                      <p:to>
                                        <p:strVal val="visible"/>
                                      </p:to>
                                    </p:set>
                                  </p:childTnLst>
                                </p:cTn>
                              </p:par>
                              <p:par>
                                <p:cTn id="3977" presetID="1" presetClass="entr" presetSubtype="0" fill="hold" grpId="0" nodeType="withEffect">
                                  <p:stCondLst>
                                    <p:cond delay="0"/>
                                  </p:stCondLst>
                                  <p:childTnLst>
                                    <p:set>
                                      <p:cBhvr>
                                        <p:cTn id="3978" dur="1" fill="hold">
                                          <p:stCondLst>
                                            <p:cond delay="0"/>
                                          </p:stCondLst>
                                        </p:cTn>
                                        <p:tgtEl>
                                          <p:spTgt spid="477"/>
                                        </p:tgtEl>
                                        <p:attrNameLst>
                                          <p:attrName>style.visibility</p:attrName>
                                        </p:attrNameLst>
                                      </p:cBhvr>
                                      <p:to>
                                        <p:strVal val="visible"/>
                                      </p:to>
                                    </p:set>
                                  </p:childTnLst>
                                </p:cTn>
                              </p:par>
                            </p:childTnLst>
                          </p:cTn>
                        </p:par>
                      </p:childTnLst>
                    </p:cTn>
                  </p:par>
                </p:childTnLst>
              </p:cTn>
              <p:nextCondLst>
                <p:cond evt="onClick" delay="0">
                  <p:tgtEl>
                    <p:spTgt spid="475"/>
                  </p:tgtEl>
                </p:cond>
              </p:nextCondLst>
            </p:seq>
            <p:seq concurrent="1" nextAc="seek">
              <p:cTn id="3979" restart="whenNotActive" fill="hold" evtFilter="cancelBubble" nodeType="interactiveSeq">
                <p:stCondLst>
                  <p:cond evt="onClick" delay="0">
                    <p:tgtEl>
                      <p:spTgt spid="478"/>
                    </p:tgtEl>
                  </p:cond>
                </p:stCondLst>
                <p:endSync evt="end" delay="0">
                  <p:rtn val="all"/>
                </p:endSync>
                <p:childTnLst>
                  <p:par>
                    <p:cTn id="3980" fill="hold">
                      <p:stCondLst>
                        <p:cond delay="0"/>
                      </p:stCondLst>
                      <p:childTnLst>
                        <p:par>
                          <p:cTn id="3981" fill="hold">
                            <p:stCondLst>
                              <p:cond delay="0"/>
                            </p:stCondLst>
                            <p:childTnLst>
                              <p:par>
                                <p:cTn id="3982" presetID="1" presetClass="exit" presetSubtype="0" fill="hold" grpId="1" nodeType="withEffect">
                                  <p:stCondLst>
                                    <p:cond delay="0"/>
                                  </p:stCondLst>
                                  <p:childTnLst>
                                    <p:set>
                                      <p:cBhvr>
                                        <p:cTn id="3983" dur="1" fill="hold">
                                          <p:stCondLst>
                                            <p:cond delay="0"/>
                                          </p:stCondLst>
                                        </p:cTn>
                                        <p:tgtEl>
                                          <p:spTgt spid="478"/>
                                        </p:tgtEl>
                                        <p:attrNameLst>
                                          <p:attrName>style.visibility</p:attrName>
                                        </p:attrNameLst>
                                      </p:cBhvr>
                                      <p:to>
                                        <p:strVal val="hidden"/>
                                      </p:to>
                                    </p:set>
                                  </p:childTnLst>
                                </p:cTn>
                              </p:par>
                              <p:par>
                                <p:cTn id="3984" presetID="1" presetClass="exit" presetSubtype="0" fill="hold" grpId="1" nodeType="withEffect">
                                  <p:stCondLst>
                                    <p:cond delay="0"/>
                                  </p:stCondLst>
                                  <p:childTnLst>
                                    <p:set>
                                      <p:cBhvr>
                                        <p:cTn id="3985" dur="1" fill="hold">
                                          <p:stCondLst>
                                            <p:cond delay="0"/>
                                          </p:stCondLst>
                                        </p:cTn>
                                        <p:tgtEl>
                                          <p:spTgt spid="477"/>
                                        </p:tgtEl>
                                        <p:attrNameLst>
                                          <p:attrName>style.visibility</p:attrName>
                                        </p:attrNameLst>
                                      </p:cBhvr>
                                      <p:to>
                                        <p:strVal val="hidden"/>
                                      </p:to>
                                    </p:set>
                                  </p:childTnLst>
                                </p:cTn>
                              </p:par>
                              <p:par>
                                <p:cTn id="3986" presetID="1" presetClass="entr" presetSubtype="0" fill="hold" grpId="3" nodeType="withEffect">
                                  <p:stCondLst>
                                    <p:cond delay="0"/>
                                  </p:stCondLst>
                                  <p:childTnLst>
                                    <p:set>
                                      <p:cBhvr>
                                        <p:cTn id="3987" dur="1" fill="hold">
                                          <p:stCondLst>
                                            <p:cond delay="0"/>
                                          </p:stCondLst>
                                        </p:cTn>
                                        <p:tgtEl>
                                          <p:spTgt spid="475"/>
                                        </p:tgtEl>
                                        <p:attrNameLst>
                                          <p:attrName>style.visibility</p:attrName>
                                        </p:attrNameLst>
                                      </p:cBhvr>
                                      <p:to>
                                        <p:strVal val="visible"/>
                                      </p:to>
                                    </p:set>
                                  </p:childTnLst>
                                </p:cTn>
                              </p:par>
                              <p:par>
                                <p:cTn id="3988" presetID="1" presetClass="entr" presetSubtype="0" fill="hold" grpId="2" nodeType="withEffect">
                                  <p:stCondLst>
                                    <p:cond delay="0"/>
                                  </p:stCondLst>
                                  <p:childTnLst>
                                    <p:set>
                                      <p:cBhvr>
                                        <p:cTn id="3989" dur="1" fill="hold">
                                          <p:stCondLst>
                                            <p:cond delay="0"/>
                                          </p:stCondLst>
                                        </p:cTn>
                                        <p:tgtEl>
                                          <p:spTgt spid="476"/>
                                        </p:tgtEl>
                                        <p:attrNameLst>
                                          <p:attrName>style.visibility</p:attrName>
                                        </p:attrNameLst>
                                      </p:cBhvr>
                                      <p:to>
                                        <p:strVal val="visible"/>
                                      </p:to>
                                    </p:set>
                                  </p:childTnLst>
                                </p:cTn>
                              </p:par>
                            </p:childTnLst>
                          </p:cTn>
                        </p:par>
                      </p:childTnLst>
                    </p:cTn>
                  </p:par>
                </p:childTnLst>
              </p:cTn>
              <p:nextCondLst>
                <p:cond evt="onClick" delay="0">
                  <p:tgtEl>
                    <p:spTgt spid="478"/>
                  </p:tgtEl>
                </p:cond>
              </p:nextCondLst>
            </p:seq>
            <p:seq concurrent="1" nextAc="seek">
              <p:cTn id="3990" restart="whenNotActive" fill="hold" evtFilter="cancelBubble" nodeType="interactiveSeq">
                <p:stCondLst>
                  <p:cond evt="onClick" delay="0">
                    <p:tgtEl>
                      <p:spTgt spid="477"/>
                    </p:tgtEl>
                  </p:cond>
                </p:stCondLst>
                <p:endSync evt="end" delay="0">
                  <p:rtn val="all"/>
                </p:endSync>
                <p:childTnLst>
                  <p:par>
                    <p:cTn id="3991" fill="hold">
                      <p:stCondLst>
                        <p:cond delay="0"/>
                      </p:stCondLst>
                      <p:childTnLst>
                        <p:par>
                          <p:cTn id="3992" fill="hold">
                            <p:stCondLst>
                              <p:cond delay="0"/>
                            </p:stCondLst>
                            <p:childTnLst>
                              <p:par>
                                <p:cTn id="3993" presetID="1" presetClass="exit" presetSubtype="0" fill="hold" grpId="2" nodeType="withEffect">
                                  <p:stCondLst>
                                    <p:cond delay="0"/>
                                  </p:stCondLst>
                                  <p:childTnLst>
                                    <p:set>
                                      <p:cBhvr>
                                        <p:cTn id="3994" dur="1" fill="hold">
                                          <p:stCondLst>
                                            <p:cond delay="0"/>
                                          </p:stCondLst>
                                        </p:cTn>
                                        <p:tgtEl>
                                          <p:spTgt spid="477"/>
                                        </p:tgtEl>
                                        <p:attrNameLst>
                                          <p:attrName>style.visibility</p:attrName>
                                        </p:attrNameLst>
                                      </p:cBhvr>
                                      <p:to>
                                        <p:strVal val="hidden"/>
                                      </p:to>
                                    </p:set>
                                  </p:childTnLst>
                                </p:cTn>
                              </p:par>
                              <p:par>
                                <p:cTn id="3995" presetID="1" presetClass="exit" presetSubtype="0" fill="hold" grpId="2" nodeType="withEffect">
                                  <p:stCondLst>
                                    <p:cond delay="0"/>
                                  </p:stCondLst>
                                  <p:childTnLst>
                                    <p:set>
                                      <p:cBhvr>
                                        <p:cTn id="3996" dur="1" fill="hold">
                                          <p:stCondLst>
                                            <p:cond delay="0"/>
                                          </p:stCondLst>
                                        </p:cTn>
                                        <p:tgtEl>
                                          <p:spTgt spid="478"/>
                                        </p:tgtEl>
                                        <p:attrNameLst>
                                          <p:attrName>style.visibility</p:attrName>
                                        </p:attrNameLst>
                                      </p:cBhvr>
                                      <p:to>
                                        <p:strVal val="hidden"/>
                                      </p:to>
                                    </p:set>
                                  </p:childTnLst>
                                </p:cTn>
                              </p:par>
                              <p:par>
                                <p:cTn id="3997" presetID="1" presetClass="entr" presetSubtype="0" fill="hold" grpId="3" nodeType="withEffect">
                                  <p:stCondLst>
                                    <p:cond delay="0"/>
                                  </p:stCondLst>
                                  <p:childTnLst>
                                    <p:set>
                                      <p:cBhvr>
                                        <p:cTn id="3998" dur="1" fill="hold">
                                          <p:stCondLst>
                                            <p:cond delay="0"/>
                                          </p:stCondLst>
                                        </p:cTn>
                                        <p:tgtEl>
                                          <p:spTgt spid="480"/>
                                        </p:tgtEl>
                                        <p:attrNameLst>
                                          <p:attrName>style.visibility</p:attrName>
                                        </p:attrNameLst>
                                      </p:cBhvr>
                                      <p:to>
                                        <p:strVal val="visible"/>
                                      </p:to>
                                    </p:set>
                                  </p:childTnLst>
                                </p:cTn>
                              </p:par>
                              <p:par>
                                <p:cTn id="3999" presetID="1" presetClass="entr" presetSubtype="0" fill="hold" grpId="3" nodeType="withEffect">
                                  <p:stCondLst>
                                    <p:cond delay="0"/>
                                  </p:stCondLst>
                                  <p:childTnLst>
                                    <p:set>
                                      <p:cBhvr>
                                        <p:cTn id="4000" dur="1" fill="hold">
                                          <p:stCondLst>
                                            <p:cond delay="0"/>
                                          </p:stCondLst>
                                        </p:cTn>
                                        <p:tgtEl>
                                          <p:spTgt spid="479"/>
                                        </p:tgtEl>
                                        <p:attrNameLst>
                                          <p:attrName>style.visibility</p:attrName>
                                        </p:attrNameLst>
                                      </p:cBhvr>
                                      <p:to>
                                        <p:strVal val="visible"/>
                                      </p:to>
                                    </p:set>
                                  </p:childTnLst>
                                </p:cTn>
                              </p:par>
                            </p:childTnLst>
                          </p:cTn>
                        </p:par>
                      </p:childTnLst>
                    </p:cTn>
                  </p:par>
                </p:childTnLst>
              </p:cTn>
              <p:nextCondLst>
                <p:cond evt="onClick" delay="0">
                  <p:tgtEl>
                    <p:spTgt spid="477"/>
                  </p:tgtEl>
                </p:cond>
              </p:nextCondLst>
            </p:seq>
            <p:seq concurrent="1" nextAc="seek">
              <p:cTn id="4001" restart="whenNotActive" fill="hold" evtFilter="cancelBubble" nodeType="interactiveSeq">
                <p:stCondLst>
                  <p:cond evt="onClick" delay="0">
                    <p:tgtEl>
                      <p:spTgt spid="480"/>
                    </p:tgtEl>
                  </p:cond>
                </p:stCondLst>
                <p:endSync evt="end" delay="0">
                  <p:rtn val="all"/>
                </p:endSync>
                <p:childTnLst>
                  <p:par>
                    <p:cTn id="4002" fill="hold">
                      <p:stCondLst>
                        <p:cond delay="0"/>
                      </p:stCondLst>
                      <p:childTnLst>
                        <p:par>
                          <p:cTn id="4003" fill="hold">
                            <p:stCondLst>
                              <p:cond delay="0"/>
                            </p:stCondLst>
                            <p:childTnLst>
                              <p:par>
                                <p:cTn id="4004" presetID="1" presetClass="exit" presetSubtype="0" fill="hold" grpId="1" nodeType="withEffect">
                                  <p:stCondLst>
                                    <p:cond delay="0"/>
                                  </p:stCondLst>
                                  <p:childTnLst>
                                    <p:set>
                                      <p:cBhvr>
                                        <p:cTn id="4005" dur="1" fill="hold">
                                          <p:stCondLst>
                                            <p:cond delay="0"/>
                                          </p:stCondLst>
                                        </p:cTn>
                                        <p:tgtEl>
                                          <p:spTgt spid="480"/>
                                        </p:tgtEl>
                                        <p:attrNameLst>
                                          <p:attrName>style.visibility</p:attrName>
                                        </p:attrNameLst>
                                      </p:cBhvr>
                                      <p:to>
                                        <p:strVal val="hidden"/>
                                      </p:to>
                                    </p:set>
                                  </p:childTnLst>
                                </p:cTn>
                              </p:par>
                              <p:par>
                                <p:cTn id="4006" presetID="1" presetClass="exit" presetSubtype="0" fill="hold" grpId="1" nodeType="withEffect">
                                  <p:stCondLst>
                                    <p:cond delay="0"/>
                                  </p:stCondLst>
                                  <p:childTnLst>
                                    <p:set>
                                      <p:cBhvr>
                                        <p:cTn id="4007" dur="1" fill="hold">
                                          <p:stCondLst>
                                            <p:cond delay="0"/>
                                          </p:stCondLst>
                                        </p:cTn>
                                        <p:tgtEl>
                                          <p:spTgt spid="479"/>
                                        </p:tgtEl>
                                        <p:attrNameLst>
                                          <p:attrName>style.visibility</p:attrName>
                                        </p:attrNameLst>
                                      </p:cBhvr>
                                      <p:to>
                                        <p:strVal val="hidden"/>
                                      </p:to>
                                    </p:set>
                                  </p:childTnLst>
                                </p:cTn>
                              </p:par>
                              <p:par>
                                <p:cTn id="4008" presetID="1" presetClass="entr" presetSubtype="0" fill="hold" grpId="3" nodeType="withEffect">
                                  <p:stCondLst>
                                    <p:cond delay="0"/>
                                  </p:stCondLst>
                                  <p:childTnLst>
                                    <p:set>
                                      <p:cBhvr>
                                        <p:cTn id="4009" dur="1" fill="hold">
                                          <p:stCondLst>
                                            <p:cond delay="0"/>
                                          </p:stCondLst>
                                        </p:cTn>
                                        <p:tgtEl>
                                          <p:spTgt spid="478"/>
                                        </p:tgtEl>
                                        <p:attrNameLst>
                                          <p:attrName>style.visibility</p:attrName>
                                        </p:attrNameLst>
                                      </p:cBhvr>
                                      <p:to>
                                        <p:strVal val="visible"/>
                                      </p:to>
                                    </p:set>
                                  </p:childTnLst>
                                </p:cTn>
                              </p:par>
                              <p:par>
                                <p:cTn id="4010" presetID="1" presetClass="entr" presetSubtype="0" fill="hold" grpId="3" nodeType="withEffect">
                                  <p:stCondLst>
                                    <p:cond delay="0"/>
                                  </p:stCondLst>
                                  <p:childTnLst>
                                    <p:set>
                                      <p:cBhvr>
                                        <p:cTn id="4011" dur="1" fill="hold">
                                          <p:stCondLst>
                                            <p:cond delay="0"/>
                                          </p:stCondLst>
                                        </p:cTn>
                                        <p:tgtEl>
                                          <p:spTgt spid="477"/>
                                        </p:tgtEl>
                                        <p:attrNameLst>
                                          <p:attrName>style.visibility</p:attrName>
                                        </p:attrNameLst>
                                      </p:cBhvr>
                                      <p:to>
                                        <p:strVal val="visible"/>
                                      </p:to>
                                    </p:set>
                                  </p:childTnLst>
                                </p:cTn>
                              </p:par>
                            </p:childTnLst>
                          </p:cTn>
                        </p:par>
                      </p:childTnLst>
                    </p:cTn>
                  </p:par>
                </p:childTnLst>
              </p:cTn>
              <p:nextCondLst>
                <p:cond evt="onClick" delay="0">
                  <p:tgtEl>
                    <p:spTgt spid="480"/>
                  </p:tgtEl>
                </p:cond>
              </p:nextCondLst>
            </p:seq>
            <p:seq concurrent="1" nextAc="seek">
              <p:cTn id="4012" restart="whenNotActive" fill="hold" evtFilter="cancelBubble" nodeType="interactiveSeq">
                <p:stCondLst>
                  <p:cond evt="onClick" delay="0">
                    <p:tgtEl>
                      <p:spTgt spid="479"/>
                    </p:tgtEl>
                  </p:cond>
                </p:stCondLst>
                <p:endSync evt="end" delay="0">
                  <p:rtn val="all"/>
                </p:endSync>
                <p:childTnLst>
                  <p:par>
                    <p:cTn id="4013" fill="hold">
                      <p:stCondLst>
                        <p:cond delay="0"/>
                      </p:stCondLst>
                      <p:childTnLst>
                        <p:par>
                          <p:cTn id="4014" fill="hold">
                            <p:stCondLst>
                              <p:cond delay="0"/>
                            </p:stCondLst>
                            <p:childTnLst>
                              <p:par>
                                <p:cTn id="4015" presetID="1" presetClass="exit" presetSubtype="0" fill="hold" grpId="2" nodeType="withEffect">
                                  <p:stCondLst>
                                    <p:cond delay="0"/>
                                  </p:stCondLst>
                                  <p:childTnLst>
                                    <p:set>
                                      <p:cBhvr>
                                        <p:cTn id="4016" dur="1" fill="hold">
                                          <p:stCondLst>
                                            <p:cond delay="0"/>
                                          </p:stCondLst>
                                        </p:cTn>
                                        <p:tgtEl>
                                          <p:spTgt spid="479"/>
                                        </p:tgtEl>
                                        <p:attrNameLst>
                                          <p:attrName>style.visibility</p:attrName>
                                        </p:attrNameLst>
                                      </p:cBhvr>
                                      <p:to>
                                        <p:strVal val="hidden"/>
                                      </p:to>
                                    </p:set>
                                  </p:childTnLst>
                                </p:cTn>
                              </p:par>
                              <p:par>
                                <p:cTn id="4017" presetID="1" presetClass="exit" presetSubtype="0" fill="hold" grpId="2" nodeType="withEffect">
                                  <p:stCondLst>
                                    <p:cond delay="0"/>
                                  </p:stCondLst>
                                  <p:childTnLst>
                                    <p:set>
                                      <p:cBhvr>
                                        <p:cTn id="4018" dur="1" fill="hold">
                                          <p:stCondLst>
                                            <p:cond delay="0"/>
                                          </p:stCondLst>
                                        </p:cTn>
                                        <p:tgtEl>
                                          <p:spTgt spid="480"/>
                                        </p:tgtEl>
                                        <p:attrNameLst>
                                          <p:attrName>style.visibility</p:attrName>
                                        </p:attrNameLst>
                                      </p:cBhvr>
                                      <p:to>
                                        <p:strVal val="hidden"/>
                                      </p:to>
                                    </p:set>
                                  </p:childTnLst>
                                </p:cTn>
                              </p:par>
                              <p:par>
                                <p:cTn id="4019" presetID="1" presetClass="entr" presetSubtype="0" fill="hold" grpId="3" nodeType="withEffect">
                                  <p:stCondLst>
                                    <p:cond delay="0"/>
                                  </p:stCondLst>
                                  <p:childTnLst>
                                    <p:set>
                                      <p:cBhvr>
                                        <p:cTn id="4020" dur="1" fill="hold">
                                          <p:stCondLst>
                                            <p:cond delay="0"/>
                                          </p:stCondLst>
                                        </p:cTn>
                                        <p:tgtEl>
                                          <p:spTgt spid="482"/>
                                        </p:tgtEl>
                                        <p:attrNameLst>
                                          <p:attrName>style.visibility</p:attrName>
                                        </p:attrNameLst>
                                      </p:cBhvr>
                                      <p:to>
                                        <p:strVal val="visible"/>
                                      </p:to>
                                    </p:set>
                                  </p:childTnLst>
                                </p:cTn>
                              </p:par>
                              <p:par>
                                <p:cTn id="4021" presetID="1" presetClass="entr" presetSubtype="0" fill="hold" grpId="3" nodeType="withEffect">
                                  <p:stCondLst>
                                    <p:cond delay="0"/>
                                  </p:stCondLst>
                                  <p:childTnLst>
                                    <p:set>
                                      <p:cBhvr>
                                        <p:cTn id="4022" dur="1" fill="hold">
                                          <p:stCondLst>
                                            <p:cond delay="0"/>
                                          </p:stCondLst>
                                        </p:cTn>
                                        <p:tgtEl>
                                          <p:spTgt spid="481"/>
                                        </p:tgtEl>
                                        <p:attrNameLst>
                                          <p:attrName>style.visibility</p:attrName>
                                        </p:attrNameLst>
                                      </p:cBhvr>
                                      <p:to>
                                        <p:strVal val="visible"/>
                                      </p:to>
                                    </p:set>
                                  </p:childTnLst>
                                </p:cTn>
                              </p:par>
                            </p:childTnLst>
                          </p:cTn>
                        </p:par>
                      </p:childTnLst>
                    </p:cTn>
                  </p:par>
                </p:childTnLst>
              </p:cTn>
              <p:nextCondLst>
                <p:cond evt="onClick" delay="0">
                  <p:tgtEl>
                    <p:spTgt spid="479"/>
                  </p:tgtEl>
                </p:cond>
              </p:nextCondLst>
            </p:seq>
            <p:seq concurrent="1" nextAc="seek">
              <p:cTn id="4023" restart="whenNotActive" fill="hold" evtFilter="cancelBubble" nodeType="interactiveSeq">
                <p:stCondLst>
                  <p:cond evt="onClick" delay="0">
                    <p:tgtEl>
                      <p:spTgt spid="482"/>
                    </p:tgtEl>
                  </p:cond>
                </p:stCondLst>
                <p:endSync evt="end" delay="0">
                  <p:rtn val="all"/>
                </p:endSync>
                <p:childTnLst>
                  <p:par>
                    <p:cTn id="4024" fill="hold">
                      <p:stCondLst>
                        <p:cond delay="0"/>
                      </p:stCondLst>
                      <p:childTnLst>
                        <p:par>
                          <p:cTn id="4025" fill="hold">
                            <p:stCondLst>
                              <p:cond delay="0"/>
                            </p:stCondLst>
                            <p:childTnLst>
                              <p:par>
                                <p:cTn id="4026" presetID="1" presetClass="exit" presetSubtype="0" fill="hold" grpId="1" nodeType="withEffect">
                                  <p:stCondLst>
                                    <p:cond delay="0"/>
                                  </p:stCondLst>
                                  <p:childTnLst>
                                    <p:set>
                                      <p:cBhvr>
                                        <p:cTn id="4027" dur="1" fill="hold">
                                          <p:stCondLst>
                                            <p:cond delay="0"/>
                                          </p:stCondLst>
                                        </p:cTn>
                                        <p:tgtEl>
                                          <p:spTgt spid="482"/>
                                        </p:tgtEl>
                                        <p:attrNameLst>
                                          <p:attrName>style.visibility</p:attrName>
                                        </p:attrNameLst>
                                      </p:cBhvr>
                                      <p:to>
                                        <p:strVal val="hidden"/>
                                      </p:to>
                                    </p:set>
                                  </p:childTnLst>
                                </p:cTn>
                              </p:par>
                              <p:par>
                                <p:cTn id="4028" presetID="1" presetClass="exit" presetSubtype="0" fill="hold" grpId="1" nodeType="withEffect">
                                  <p:stCondLst>
                                    <p:cond delay="0"/>
                                  </p:stCondLst>
                                  <p:childTnLst>
                                    <p:set>
                                      <p:cBhvr>
                                        <p:cTn id="4029" dur="1" fill="hold">
                                          <p:stCondLst>
                                            <p:cond delay="0"/>
                                          </p:stCondLst>
                                        </p:cTn>
                                        <p:tgtEl>
                                          <p:spTgt spid="481"/>
                                        </p:tgtEl>
                                        <p:attrNameLst>
                                          <p:attrName>style.visibility</p:attrName>
                                        </p:attrNameLst>
                                      </p:cBhvr>
                                      <p:to>
                                        <p:strVal val="hidden"/>
                                      </p:to>
                                    </p:set>
                                  </p:childTnLst>
                                </p:cTn>
                              </p:par>
                              <p:par>
                                <p:cTn id="4030" presetID="1" presetClass="entr" presetSubtype="0" fill="hold" grpId="0" nodeType="withEffect">
                                  <p:stCondLst>
                                    <p:cond delay="0"/>
                                  </p:stCondLst>
                                  <p:childTnLst>
                                    <p:set>
                                      <p:cBhvr>
                                        <p:cTn id="4031" dur="1" fill="hold">
                                          <p:stCondLst>
                                            <p:cond delay="0"/>
                                          </p:stCondLst>
                                        </p:cTn>
                                        <p:tgtEl>
                                          <p:spTgt spid="480"/>
                                        </p:tgtEl>
                                        <p:attrNameLst>
                                          <p:attrName>style.visibility</p:attrName>
                                        </p:attrNameLst>
                                      </p:cBhvr>
                                      <p:to>
                                        <p:strVal val="visible"/>
                                      </p:to>
                                    </p:set>
                                  </p:childTnLst>
                                </p:cTn>
                              </p:par>
                              <p:par>
                                <p:cTn id="4032" presetID="1" presetClass="entr" presetSubtype="0" fill="hold" grpId="0" nodeType="withEffect">
                                  <p:stCondLst>
                                    <p:cond delay="0"/>
                                  </p:stCondLst>
                                  <p:childTnLst>
                                    <p:set>
                                      <p:cBhvr>
                                        <p:cTn id="4033" dur="1" fill="hold">
                                          <p:stCondLst>
                                            <p:cond delay="0"/>
                                          </p:stCondLst>
                                        </p:cTn>
                                        <p:tgtEl>
                                          <p:spTgt spid="479"/>
                                        </p:tgtEl>
                                        <p:attrNameLst>
                                          <p:attrName>style.visibility</p:attrName>
                                        </p:attrNameLst>
                                      </p:cBhvr>
                                      <p:to>
                                        <p:strVal val="visible"/>
                                      </p:to>
                                    </p:set>
                                  </p:childTnLst>
                                </p:cTn>
                              </p:par>
                            </p:childTnLst>
                          </p:cTn>
                        </p:par>
                      </p:childTnLst>
                    </p:cTn>
                  </p:par>
                </p:childTnLst>
              </p:cTn>
              <p:nextCondLst>
                <p:cond evt="onClick" delay="0">
                  <p:tgtEl>
                    <p:spTgt spid="482"/>
                  </p:tgtEl>
                </p:cond>
              </p:nextCondLst>
            </p:seq>
            <p:seq concurrent="1" nextAc="seek">
              <p:cTn id="4034" restart="whenNotActive" fill="hold" evtFilter="cancelBubble" nodeType="interactiveSeq">
                <p:stCondLst>
                  <p:cond evt="onClick" delay="0">
                    <p:tgtEl>
                      <p:spTgt spid="481"/>
                    </p:tgtEl>
                  </p:cond>
                </p:stCondLst>
                <p:endSync evt="end" delay="0">
                  <p:rtn val="all"/>
                </p:endSync>
                <p:childTnLst>
                  <p:par>
                    <p:cTn id="4035" fill="hold">
                      <p:stCondLst>
                        <p:cond delay="0"/>
                      </p:stCondLst>
                      <p:childTnLst>
                        <p:par>
                          <p:cTn id="4036" fill="hold">
                            <p:stCondLst>
                              <p:cond delay="0"/>
                            </p:stCondLst>
                            <p:childTnLst>
                              <p:par>
                                <p:cTn id="4037" presetID="1" presetClass="exit" presetSubtype="0" fill="hold" grpId="2" nodeType="withEffect">
                                  <p:stCondLst>
                                    <p:cond delay="0"/>
                                  </p:stCondLst>
                                  <p:childTnLst>
                                    <p:set>
                                      <p:cBhvr>
                                        <p:cTn id="4038" dur="1" fill="hold">
                                          <p:stCondLst>
                                            <p:cond delay="0"/>
                                          </p:stCondLst>
                                        </p:cTn>
                                        <p:tgtEl>
                                          <p:spTgt spid="481"/>
                                        </p:tgtEl>
                                        <p:attrNameLst>
                                          <p:attrName>style.visibility</p:attrName>
                                        </p:attrNameLst>
                                      </p:cBhvr>
                                      <p:to>
                                        <p:strVal val="hidden"/>
                                      </p:to>
                                    </p:set>
                                  </p:childTnLst>
                                </p:cTn>
                              </p:par>
                              <p:par>
                                <p:cTn id="4039" presetID="1" presetClass="exit" presetSubtype="0" fill="hold" grpId="2" nodeType="withEffect">
                                  <p:stCondLst>
                                    <p:cond delay="0"/>
                                  </p:stCondLst>
                                  <p:childTnLst>
                                    <p:set>
                                      <p:cBhvr>
                                        <p:cTn id="4040" dur="1" fill="hold">
                                          <p:stCondLst>
                                            <p:cond delay="0"/>
                                          </p:stCondLst>
                                        </p:cTn>
                                        <p:tgtEl>
                                          <p:spTgt spid="482"/>
                                        </p:tgtEl>
                                        <p:attrNameLst>
                                          <p:attrName>style.visibility</p:attrName>
                                        </p:attrNameLst>
                                      </p:cBhvr>
                                      <p:to>
                                        <p:strVal val="hidden"/>
                                      </p:to>
                                    </p:set>
                                  </p:childTnLst>
                                </p:cTn>
                              </p:par>
                              <p:par>
                                <p:cTn id="4041" presetID="1" presetClass="entr" presetSubtype="0" fill="hold" grpId="0" nodeType="withEffect">
                                  <p:stCondLst>
                                    <p:cond delay="0"/>
                                  </p:stCondLst>
                                  <p:childTnLst>
                                    <p:set>
                                      <p:cBhvr>
                                        <p:cTn id="4042" dur="1" fill="hold">
                                          <p:stCondLst>
                                            <p:cond delay="0"/>
                                          </p:stCondLst>
                                        </p:cTn>
                                        <p:tgtEl>
                                          <p:spTgt spid="484"/>
                                        </p:tgtEl>
                                        <p:attrNameLst>
                                          <p:attrName>style.visibility</p:attrName>
                                        </p:attrNameLst>
                                      </p:cBhvr>
                                      <p:to>
                                        <p:strVal val="visible"/>
                                      </p:to>
                                    </p:set>
                                  </p:childTnLst>
                                </p:cTn>
                              </p:par>
                              <p:par>
                                <p:cTn id="4043" presetID="1" presetClass="entr" presetSubtype="0" fill="hold" grpId="0" nodeType="withEffect">
                                  <p:stCondLst>
                                    <p:cond delay="0"/>
                                  </p:stCondLst>
                                  <p:childTnLst>
                                    <p:set>
                                      <p:cBhvr>
                                        <p:cTn id="4044" dur="1" fill="hold">
                                          <p:stCondLst>
                                            <p:cond delay="0"/>
                                          </p:stCondLst>
                                        </p:cTn>
                                        <p:tgtEl>
                                          <p:spTgt spid="483"/>
                                        </p:tgtEl>
                                        <p:attrNameLst>
                                          <p:attrName>style.visibility</p:attrName>
                                        </p:attrNameLst>
                                      </p:cBhvr>
                                      <p:to>
                                        <p:strVal val="visible"/>
                                      </p:to>
                                    </p:set>
                                  </p:childTnLst>
                                </p:cTn>
                              </p:par>
                            </p:childTnLst>
                          </p:cTn>
                        </p:par>
                      </p:childTnLst>
                    </p:cTn>
                  </p:par>
                </p:childTnLst>
              </p:cTn>
              <p:nextCondLst>
                <p:cond evt="onClick" delay="0">
                  <p:tgtEl>
                    <p:spTgt spid="481"/>
                  </p:tgtEl>
                </p:cond>
              </p:nextCondLst>
            </p:seq>
            <p:seq concurrent="1" nextAc="seek">
              <p:cTn id="4045" restart="whenNotActive" fill="hold" evtFilter="cancelBubble" nodeType="interactiveSeq">
                <p:stCondLst>
                  <p:cond evt="onClick" delay="0">
                    <p:tgtEl>
                      <p:spTgt spid="484"/>
                    </p:tgtEl>
                  </p:cond>
                </p:stCondLst>
                <p:endSync evt="end" delay="0">
                  <p:rtn val="all"/>
                </p:endSync>
                <p:childTnLst>
                  <p:par>
                    <p:cTn id="4046" fill="hold">
                      <p:stCondLst>
                        <p:cond delay="0"/>
                      </p:stCondLst>
                      <p:childTnLst>
                        <p:par>
                          <p:cTn id="4047" fill="hold">
                            <p:stCondLst>
                              <p:cond delay="0"/>
                            </p:stCondLst>
                            <p:childTnLst>
                              <p:par>
                                <p:cTn id="4048" presetID="1" presetClass="exit" presetSubtype="0" fill="hold" grpId="1" nodeType="withEffect">
                                  <p:stCondLst>
                                    <p:cond delay="0"/>
                                  </p:stCondLst>
                                  <p:childTnLst>
                                    <p:set>
                                      <p:cBhvr>
                                        <p:cTn id="4049" dur="1" fill="hold">
                                          <p:stCondLst>
                                            <p:cond delay="0"/>
                                          </p:stCondLst>
                                        </p:cTn>
                                        <p:tgtEl>
                                          <p:spTgt spid="484"/>
                                        </p:tgtEl>
                                        <p:attrNameLst>
                                          <p:attrName>style.visibility</p:attrName>
                                        </p:attrNameLst>
                                      </p:cBhvr>
                                      <p:to>
                                        <p:strVal val="hidden"/>
                                      </p:to>
                                    </p:set>
                                  </p:childTnLst>
                                </p:cTn>
                              </p:par>
                              <p:par>
                                <p:cTn id="4050" presetID="1" presetClass="exit" presetSubtype="0" fill="hold" grpId="1" nodeType="withEffect">
                                  <p:stCondLst>
                                    <p:cond delay="0"/>
                                  </p:stCondLst>
                                  <p:childTnLst>
                                    <p:set>
                                      <p:cBhvr>
                                        <p:cTn id="4051" dur="1" fill="hold">
                                          <p:stCondLst>
                                            <p:cond delay="0"/>
                                          </p:stCondLst>
                                        </p:cTn>
                                        <p:tgtEl>
                                          <p:spTgt spid="483"/>
                                        </p:tgtEl>
                                        <p:attrNameLst>
                                          <p:attrName>style.visibility</p:attrName>
                                        </p:attrNameLst>
                                      </p:cBhvr>
                                      <p:to>
                                        <p:strVal val="hidden"/>
                                      </p:to>
                                    </p:set>
                                  </p:childTnLst>
                                </p:cTn>
                              </p:par>
                              <p:par>
                                <p:cTn id="4052" presetID="1" presetClass="entr" presetSubtype="0" fill="hold" grpId="0" nodeType="withEffect">
                                  <p:stCondLst>
                                    <p:cond delay="0"/>
                                  </p:stCondLst>
                                  <p:childTnLst>
                                    <p:set>
                                      <p:cBhvr>
                                        <p:cTn id="4053" dur="1" fill="hold">
                                          <p:stCondLst>
                                            <p:cond delay="0"/>
                                          </p:stCondLst>
                                        </p:cTn>
                                        <p:tgtEl>
                                          <p:spTgt spid="482"/>
                                        </p:tgtEl>
                                        <p:attrNameLst>
                                          <p:attrName>style.visibility</p:attrName>
                                        </p:attrNameLst>
                                      </p:cBhvr>
                                      <p:to>
                                        <p:strVal val="visible"/>
                                      </p:to>
                                    </p:set>
                                  </p:childTnLst>
                                </p:cTn>
                              </p:par>
                              <p:par>
                                <p:cTn id="4054" presetID="1" presetClass="entr" presetSubtype="0" fill="hold" grpId="0" nodeType="withEffect">
                                  <p:stCondLst>
                                    <p:cond delay="0"/>
                                  </p:stCondLst>
                                  <p:childTnLst>
                                    <p:set>
                                      <p:cBhvr>
                                        <p:cTn id="4055" dur="1" fill="hold">
                                          <p:stCondLst>
                                            <p:cond delay="0"/>
                                          </p:stCondLst>
                                        </p:cTn>
                                        <p:tgtEl>
                                          <p:spTgt spid="481"/>
                                        </p:tgtEl>
                                        <p:attrNameLst>
                                          <p:attrName>style.visibility</p:attrName>
                                        </p:attrNameLst>
                                      </p:cBhvr>
                                      <p:to>
                                        <p:strVal val="visible"/>
                                      </p:to>
                                    </p:set>
                                  </p:childTnLst>
                                </p:cTn>
                              </p:par>
                            </p:childTnLst>
                          </p:cTn>
                        </p:par>
                      </p:childTnLst>
                    </p:cTn>
                  </p:par>
                </p:childTnLst>
              </p:cTn>
              <p:nextCondLst>
                <p:cond evt="onClick" delay="0">
                  <p:tgtEl>
                    <p:spTgt spid="484"/>
                  </p:tgtEl>
                </p:cond>
              </p:nextCondLst>
            </p:seq>
            <p:seq concurrent="1" nextAc="seek">
              <p:cTn id="4056" restart="whenNotActive" fill="hold" evtFilter="cancelBubble" nodeType="interactiveSeq">
                <p:stCondLst>
                  <p:cond evt="onClick" delay="0">
                    <p:tgtEl>
                      <p:spTgt spid="483"/>
                    </p:tgtEl>
                  </p:cond>
                </p:stCondLst>
                <p:endSync evt="end" delay="0">
                  <p:rtn val="all"/>
                </p:endSync>
                <p:childTnLst>
                  <p:par>
                    <p:cTn id="4057" fill="hold">
                      <p:stCondLst>
                        <p:cond delay="0"/>
                      </p:stCondLst>
                      <p:childTnLst>
                        <p:par>
                          <p:cTn id="4058" fill="hold">
                            <p:stCondLst>
                              <p:cond delay="0"/>
                            </p:stCondLst>
                            <p:childTnLst>
                              <p:par>
                                <p:cTn id="4059" presetID="1" presetClass="exit" presetSubtype="0" fill="hold" grpId="2" nodeType="withEffect">
                                  <p:stCondLst>
                                    <p:cond delay="0"/>
                                  </p:stCondLst>
                                  <p:childTnLst>
                                    <p:set>
                                      <p:cBhvr>
                                        <p:cTn id="4060" dur="1" fill="hold">
                                          <p:stCondLst>
                                            <p:cond delay="0"/>
                                          </p:stCondLst>
                                        </p:cTn>
                                        <p:tgtEl>
                                          <p:spTgt spid="483"/>
                                        </p:tgtEl>
                                        <p:attrNameLst>
                                          <p:attrName>style.visibility</p:attrName>
                                        </p:attrNameLst>
                                      </p:cBhvr>
                                      <p:to>
                                        <p:strVal val="hidden"/>
                                      </p:to>
                                    </p:set>
                                  </p:childTnLst>
                                </p:cTn>
                              </p:par>
                              <p:par>
                                <p:cTn id="4061" presetID="1" presetClass="exit" presetSubtype="0" fill="hold" grpId="2" nodeType="withEffect">
                                  <p:stCondLst>
                                    <p:cond delay="0"/>
                                  </p:stCondLst>
                                  <p:childTnLst>
                                    <p:set>
                                      <p:cBhvr>
                                        <p:cTn id="4062" dur="1" fill="hold">
                                          <p:stCondLst>
                                            <p:cond delay="0"/>
                                          </p:stCondLst>
                                        </p:cTn>
                                        <p:tgtEl>
                                          <p:spTgt spid="484"/>
                                        </p:tgtEl>
                                        <p:attrNameLst>
                                          <p:attrName>style.visibility</p:attrName>
                                        </p:attrNameLst>
                                      </p:cBhvr>
                                      <p:to>
                                        <p:strVal val="hidden"/>
                                      </p:to>
                                    </p:set>
                                  </p:childTnLst>
                                </p:cTn>
                              </p:par>
                              <p:par>
                                <p:cTn id="4063" presetID="1" presetClass="entr" presetSubtype="0" fill="hold" grpId="3" nodeType="withEffect">
                                  <p:stCondLst>
                                    <p:cond delay="0"/>
                                  </p:stCondLst>
                                  <p:childTnLst>
                                    <p:set>
                                      <p:cBhvr>
                                        <p:cTn id="4064" dur="1" fill="hold">
                                          <p:stCondLst>
                                            <p:cond delay="0"/>
                                          </p:stCondLst>
                                        </p:cTn>
                                        <p:tgtEl>
                                          <p:spTgt spid="486"/>
                                        </p:tgtEl>
                                        <p:attrNameLst>
                                          <p:attrName>style.visibility</p:attrName>
                                        </p:attrNameLst>
                                      </p:cBhvr>
                                      <p:to>
                                        <p:strVal val="visible"/>
                                      </p:to>
                                    </p:set>
                                  </p:childTnLst>
                                </p:cTn>
                              </p:par>
                              <p:par>
                                <p:cTn id="4065" presetID="1" presetClass="entr" presetSubtype="0" fill="hold" grpId="3" nodeType="withEffect">
                                  <p:stCondLst>
                                    <p:cond delay="0"/>
                                  </p:stCondLst>
                                  <p:childTnLst>
                                    <p:set>
                                      <p:cBhvr>
                                        <p:cTn id="4066" dur="1" fill="hold">
                                          <p:stCondLst>
                                            <p:cond delay="0"/>
                                          </p:stCondLst>
                                        </p:cTn>
                                        <p:tgtEl>
                                          <p:spTgt spid="485"/>
                                        </p:tgtEl>
                                        <p:attrNameLst>
                                          <p:attrName>style.visibility</p:attrName>
                                        </p:attrNameLst>
                                      </p:cBhvr>
                                      <p:to>
                                        <p:strVal val="visible"/>
                                      </p:to>
                                    </p:set>
                                  </p:childTnLst>
                                </p:cTn>
                              </p:par>
                            </p:childTnLst>
                          </p:cTn>
                        </p:par>
                      </p:childTnLst>
                    </p:cTn>
                  </p:par>
                </p:childTnLst>
              </p:cTn>
              <p:nextCondLst>
                <p:cond evt="onClick" delay="0">
                  <p:tgtEl>
                    <p:spTgt spid="483"/>
                  </p:tgtEl>
                </p:cond>
              </p:nextCondLst>
            </p:seq>
            <p:seq concurrent="1" nextAc="seek">
              <p:cTn id="4067" restart="whenNotActive" fill="hold" evtFilter="cancelBubble" nodeType="interactiveSeq">
                <p:stCondLst>
                  <p:cond evt="onClick" delay="0">
                    <p:tgtEl>
                      <p:spTgt spid="486"/>
                    </p:tgtEl>
                  </p:cond>
                </p:stCondLst>
                <p:endSync evt="end" delay="0">
                  <p:rtn val="all"/>
                </p:endSync>
                <p:childTnLst>
                  <p:par>
                    <p:cTn id="4068" fill="hold">
                      <p:stCondLst>
                        <p:cond delay="0"/>
                      </p:stCondLst>
                      <p:childTnLst>
                        <p:par>
                          <p:cTn id="4069" fill="hold">
                            <p:stCondLst>
                              <p:cond delay="0"/>
                            </p:stCondLst>
                            <p:childTnLst>
                              <p:par>
                                <p:cTn id="4070" presetID="1" presetClass="exit" presetSubtype="0" fill="hold" grpId="1" nodeType="withEffect">
                                  <p:stCondLst>
                                    <p:cond delay="0"/>
                                  </p:stCondLst>
                                  <p:childTnLst>
                                    <p:set>
                                      <p:cBhvr>
                                        <p:cTn id="4071" dur="1" fill="hold">
                                          <p:stCondLst>
                                            <p:cond delay="0"/>
                                          </p:stCondLst>
                                        </p:cTn>
                                        <p:tgtEl>
                                          <p:spTgt spid="486"/>
                                        </p:tgtEl>
                                        <p:attrNameLst>
                                          <p:attrName>style.visibility</p:attrName>
                                        </p:attrNameLst>
                                      </p:cBhvr>
                                      <p:to>
                                        <p:strVal val="hidden"/>
                                      </p:to>
                                    </p:set>
                                  </p:childTnLst>
                                </p:cTn>
                              </p:par>
                              <p:par>
                                <p:cTn id="4072" presetID="1" presetClass="exit" presetSubtype="0" fill="hold" grpId="1" nodeType="withEffect">
                                  <p:stCondLst>
                                    <p:cond delay="0"/>
                                  </p:stCondLst>
                                  <p:childTnLst>
                                    <p:set>
                                      <p:cBhvr>
                                        <p:cTn id="4073" dur="1" fill="hold">
                                          <p:stCondLst>
                                            <p:cond delay="0"/>
                                          </p:stCondLst>
                                        </p:cTn>
                                        <p:tgtEl>
                                          <p:spTgt spid="485"/>
                                        </p:tgtEl>
                                        <p:attrNameLst>
                                          <p:attrName>style.visibility</p:attrName>
                                        </p:attrNameLst>
                                      </p:cBhvr>
                                      <p:to>
                                        <p:strVal val="hidden"/>
                                      </p:to>
                                    </p:set>
                                  </p:childTnLst>
                                </p:cTn>
                              </p:par>
                              <p:par>
                                <p:cTn id="4074" presetID="1" presetClass="entr" presetSubtype="0" fill="hold" grpId="3" nodeType="withEffect">
                                  <p:stCondLst>
                                    <p:cond delay="0"/>
                                  </p:stCondLst>
                                  <p:childTnLst>
                                    <p:set>
                                      <p:cBhvr>
                                        <p:cTn id="4075" dur="1" fill="hold">
                                          <p:stCondLst>
                                            <p:cond delay="0"/>
                                          </p:stCondLst>
                                        </p:cTn>
                                        <p:tgtEl>
                                          <p:spTgt spid="484"/>
                                        </p:tgtEl>
                                        <p:attrNameLst>
                                          <p:attrName>style.visibility</p:attrName>
                                        </p:attrNameLst>
                                      </p:cBhvr>
                                      <p:to>
                                        <p:strVal val="visible"/>
                                      </p:to>
                                    </p:set>
                                  </p:childTnLst>
                                </p:cTn>
                              </p:par>
                              <p:par>
                                <p:cTn id="4076" presetID="1" presetClass="entr" presetSubtype="0" fill="hold" grpId="3" nodeType="withEffect">
                                  <p:stCondLst>
                                    <p:cond delay="0"/>
                                  </p:stCondLst>
                                  <p:childTnLst>
                                    <p:set>
                                      <p:cBhvr>
                                        <p:cTn id="4077" dur="1" fill="hold">
                                          <p:stCondLst>
                                            <p:cond delay="0"/>
                                          </p:stCondLst>
                                        </p:cTn>
                                        <p:tgtEl>
                                          <p:spTgt spid="483"/>
                                        </p:tgtEl>
                                        <p:attrNameLst>
                                          <p:attrName>style.visibility</p:attrName>
                                        </p:attrNameLst>
                                      </p:cBhvr>
                                      <p:to>
                                        <p:strVal val="visible"/>
                                      </p:to>
                                    </p:set>
                                  </p:childTnLst>
                                </p:cTn>
                              </p:par>
                            </p:childTnLst>
                          </p:cTn>
                        </p:par>
                      </p:childTnLst>
                    </p:cTn>
                  </p:par>
                </p:childTnLst>
              </p:cTn>
              <p:nextCondLst>
                <p:cond evt="onClick" delay="0">
                  <p:tgtEl>
                    <p:spTgt spid="486"/>
                  </p:tgtEl>
                </p:cond>
              </p:nextCondLst>
            </p:seq>
            <p:seq concurrent="1" nextAc="seek">
              <p:cTn id="4078" restart="whenNotActive" fill="hold" evtFilter="cancelBubble" nodeType="interactiveSeq">
                <p:stCondLst>
                  <p:cond evt="onClick" delay="0">
                    <p:tgtEl>
                      <p:spTgt spid="485"/>
                    </p:tgtEl>
                  </p:cond>
                </p:stCondLst>
                <p:endSync evt="end" delay="0">
                  <p:rtn val="all"/>
                </p:endSync>
                <p:childTnLst>
                  <p:par>
                    <p:cTn id="4079" fill="hold">
                      <p:stCondLst>
                        <p:cond delay="0"/>
                      </p:stCondLst>
                      <p:childTnLst>
                        <p:par>
                          <p:cTn id="4080" fill="hold">
                            <p:stCondLst>
                              <p:cond delay="0"/>
                            </p:stCondLst>
                            <p:childTnLst>
                              <p:par>
                                <p:cTn id="4081" presetID="1" presetClass="exit" presetSubtype="0" fill="hold" grpId="2" nodeType="withEffect">
                                  <p:stCondLst>
                                    <p:cond delay="0"/>
                                  </p:stCondLst>
                                  <p:childTnLst>
                                    <p:set>
                                      <p:cBhvr>
                                        <p:cTn id="4082" dur="1" fill="hold">
                                          <p:stCondLst>
                                            <p:cond delay="0"/>
                                          </p:stCondLst>
                                        </p:cTn>
                                        <p:tgtEl>
                                          <p:spTgt spid="485"/>
                                        </p:tgtEl>
                                        <p:attrNameLst>
                                          <p:attrName>style.visibility</p:attrName>
                                        </p:attrNameLst>
                                      </p:cBhvr>
                                      <p:to>
                                        <p:strVal val="hidden"/>
                                      </p:to>
                                    </p:set>
                                  </p:childTnLst>
                                </p:cTn>
                              </p:par>
                              <p:par>
                                <p:cTn id="4083" presetID="1" presetClass="exit" presetSubtype="0" fill="hold" grpId="2" nodeType="withEffect">
                                  <p:stCondLst>
                                    <p:cond delay="0"/>
                                  </p:stCondLst>
                                  <p:childTnLst>
                                    <p:set>
                                      <p:cBhvr>
                                        <p:cTn id="4084" dur="1" fill="hold">
                                          <p:stCondLst>
                                            <p:cond delay="0"/>
                                          </p:stCondLst>
                                        </p:cTn>
                                        <p:tgtEl>
                                          <p:spTgt spid="486"/>
                                        </p:tgtEl>
                                        <p:attrNameLst>
                                          <p:attrName>style.visibility</p:attrName>
                                        </p:attrNameLst>
                                      </p:cBhvr>
                                      <p:to>
                                        <p:strVal val="hidden"/>
                                      </p:to>
                                    </p:set>
                                  </p:childTnLst>
                                </p:cTn>
                              </p:par>
                              <p:par>
                                <p:cTn id="4085" presetID="1" presetClass="entr" presetSubtype="0" fill="hold" grpId="0" nodeType="withEffect">
                                  <p:stCondLst>
                                    <p:cond delay="0"/>
                                  </p:stCondLst>
                                  <p:childTnLst>
                                    <p:set>
                                      <p:cBhvr>
                                        <p:cTn id="4086" dur="1" fill="hold">
                                          <p:stCondLst>
                                            <p:cond delay="0"/>
                                          </p:stCondLst>
                                        </p:cTn>
                                        <p:tgtEl>
                                          <p:spTgt spid="488"/>
                                        </p:tgtEl>
                                        <p:attrNameLst>
                                          <p:attrName>style.visibility</p:attrName>
                                        </p:attrNameLst>
                                      </p:cBhvr>
                                      <p:to>
                                        <p:strVal val="visible"/>
                                      </p:to>
                                    </p:set>
                                  </p:childTnLst>
                                </p:cTn>
                              </p:par>
                              <p:par>
                                <p:cTn id="4087" presetID="1" presetClass="entr" presetSubtype="0" fill="hold" grpId="0" nodeType="withEffect">
                                  <p:stCondLst>
                                    <p:cond delay="0"/>
                                  </p:stCondLst>
                                  <p:childTnLst>
                                    <p:set>
                                      <p:cBhvr>
                                        <p:cTn id="4088" dur="1" fill="hold">
                                          <p:stCondLst>
                                            <p:cond delay="0"/>
                                          </p:stCondLst>
                                        </p:cTn>
                                        <p:tgtEl>
                                          <p:spTgt spid="487"/>
                                        </p:tgtEl>
                                        <p:attrNameLst>
                                          <p:attrName>style.visibility</p:attrName>
                                        </p:attrNameLst>
                                      </p:cBhvr>
                                      <p:to>
                                        <p:strVal val="visible"/>
                                      </p:to>
                                    </p:set>
                                  </p:childTnLst>
                                </p:cTn>
                              </p:par>
                            </p:childTnLst>
                          </p:cTn>
                        </p:par>
                      </p:childTnLst>
                    </p:cTn>
                  </p:par>
                </p:childTnLst>
              </p:cTn>
              <p:nextCondLst>
                <p:cond evt="onClick" delay="0">
                  <p:tgtEl>
                    <p:spTgt spid="485"/>
                  </p:tgtEl>
                </p:cond>
              </p:nextCondLst>
            </p:seq>
            <p:seq concurrent="1" nextAc="seek">
              <p:cTn id="4089" restart="whenNotActive" fill="hold" evtFilter="cancelBubble" nodeType="interactiveSeq">
                <p:stCondLst>
                  <p:cond evt="onClick" delay="0">
                    <p:tgtEl>
                      <p:spTgt spid="488"/>
                    </p:tgtEl>
                  </p:cond>
                </p:stCondLst>
                <p:endSync evt="end" delay="0">
                  <p:rtn val="all"/>
                </p:endSync>
                <p:childTnLst>
                  <p:par>
                    <p:cTn id="4090" fill="hold">
                      <p:stCondLst>
                        <p:cond delay="0"/>
                      </p:stCondLst>
                      <p:childTnLst>
                        <p:par>
                          <p:cTn id="4091" fill="hold">
                            <p:stCondLst>
                              <p:cond delay="0"/>
                            </p:stCondLst>
                            <p:childTnLst>
                              <p:par>
                                <p:cTn id="4092" presetID="1" presetClass="exit" presetSubtype="0" fill="hold" grpId="1" nodeType="withEffect">
                                  <p:stCondLst>
                                    <p:cond delay="0"/>
                                  </p:stCondLst>
                                  <p:childTnLst>
                                    <p:set>
                                      <p:cBhvr>
                                        <p:cTn id="4093" dur="1" fill="hold">
                                          <p:stCondLst>
                                            <p:cond delay="0"/>
                                          </p:stCondLst>
                                        </p:cTn>
                                        <p:tgtEl>
                                          <p:spTgt spid="488"/>
                                        </p:tgtEl>
                                        <p:attrNameLst>
                                          <p:attrName>style.visibility</p:attrName>
                                        </p:attrNameLst>
                                      </p:cBhvr>
                                      <p:to>
                                        <p:strVal val="hidden"/>
                                      </p:to>
                                    </p:set>
                                  </p:childTnLst>
                                </p:cTn>
                              </p:par>
                              <p:par>
                                <p:cTn id="4094" presetID="1" presetClass="exit" presetSubtype="0" fill="hold" grpId="1" nodeType="withEffect">
                                  <p:stCondLst>
                                    <p:cond delay="0"/>
                                  </p:stCondLst>
                                  <p:childTnLst>
                                    <p:set>
                                      <p:cBhvr>
                                        <p:cTn id="4095" dur="1" fill="hold">
                                          <p:stCondLst>
                                            <p:cond delay="0"/>
                                          </p:stCondLst>
                                        </p:cTn>
                                        <p:tgtEl>
                                          <p:spTgt spid="487"/>
                                        </p:tgtEl>
                                        <p:attrNameLst>
                                          <p:attrName>style.visibility</p:attrName>
                                        </p:attrNameLst>
                                      </p:cBhvr>
                                      <p:to>
                                        <p:strVal val="hidden"/>
                                      </p:to>
                                    </p:set>
                                  </p:childTnLst>
                                </p:cTn>
                              </p:par>
                              <p:par>
                                <p:cTn id="4096" presetID="1" presetClass="entr" presetSubtype="0" fill="hold" grpId="0" nodeType="withEffect">
                                  <p:stCondLst>
                                    <p:cond delay="0"/>
                                  </p:stCondLst>
                                  <p:childTnLst>
                                    <p:set>
                                      <p:cBhvr>
                                        <p:cTn id="4097" dur="1" fill="hold">
                                          <p:stCondLst>
                                            <p:cond delay="0"/>
                                          </p:stCondLst>
                                        </p:cTn>
                                        <p:tgtEl>
                                          <p:spTgt spid="486"/>
                                        </p:tgtEl>
                                        <p:attrNameLst>
                                          <p:attrName>style.visibility</p:attrName>
                                        </p:attrNameLst>
                                      </p:cBhvr>
                                      <p:to>
                                        <p:strVal val="visible"/>
                                      </p:to>
                                    </p:set>
                                  </p:childTnLst>
                                </p:cTn>
                              </p:par>
                              <p:par>
                                <p:cTn id="4098" presetID="1" presetClass="entr" presetSubtype="0" fill="hold" grpId="0" nodeType="withEffect">
                                  <p:stCondLst>
                                    <p:cond delay="0"/>
                                  </p:stCondLst>
                                  <p:childTnLst>
                                    <p:set>
                                      <p:cBhvr>
                                        <p:cTn id="4099" dur="1" fill="hold">
                                          <p:stCondLst>
                                            <p:cond delay="0"/>
                                          </p:stCondLst>
                                        </p:cTn>
                                        <p:tgtEl>
                                          <p:spTgt spid="485"/>
                                        </p:tgtEl>
                                        <p:attrNameLst>
                                          <p:attrName>style.visibility</p:attrName>
                                        </p:attrNameLst>
                                      </p:cBhvr>
                                      <p:to>
                                        <p:strVal val="visible"/>
                                      </p:to>
                                    </p:set>
                                  </p:childTnLst>
                                </p:cTn>
                              </p:par>
                            </p:childTnLst>
                          </p:cTn>
                        </p:par>
                      </p:childTnLst>
                    </p:cTn>
                  </p:par>
                </p:childTnLst>
              </p:cTn>
              <p:nextCondLst>
                <p:cond evt="onClick" delay="0">
                  <p:tgtEl>
                    <p:spTgt spid="488"/>
                  </p:tgtEl>
                </p:cond>
              </p:nextCondLst>
            </p:seq>
            <p:seq concurrent="1" nextAc="seek">
              <p:cTn id="4100" restart="whenNotActive" fill="hold" evtFilter="cancelBubble" nodeType="interactiveSeq">
                <p:stCondLst>
                  <p:cond evt="onClick" delay="0">
                    <p:tgtEl>
                      <p:spTgt spid="487"/>
                    </p:tgtEl>
                  </p:cond>
                </p:stCondLst>
                <p:endSync evt="end" delay="0">
                  <p:rtn val="all"/>
                </p:endSync>
                <p:childTnLst>
                  <p:par>
                    <p:cTn id="4101" fill="hold">
                      <p:stCondLst>
                        <p:cond delay="0"/>
                      </p:stCondLst>
                      <p:childTnLst>
                        <p:par>
                          <p:cTn id="4102" fill="hold">
                            <p:stCondLst>
                              <p:cond delay="0"/>
                            </p:stCondLst>
                            <p:childTnLst>
                              <p:par>
                                <p:cTn id="4103" presetID="1" presetClass="exit" presetSubtype="0" fill="hold" grpId="2" nodeType="withEffect">
                                  <p:stCondLst>
                                    <p:cond delay="0"/>
                                  </p:stCondLst>
                                  <p:childTnLst>
                                    <p:set>
                                      <p:cBhvr>
                                        <p:cTn id="4104" dur="1" fill="hold">
                                          <p:stCondLst>
                                            <p:cond delay="0"/>
                                          </p:stCondLst>
                                        </p:cTn>
                                        <p:tgtEl>
                                          <p:spTgt spid="487"/>
                                        </p:tgtEl>
                                        <p:attrNameLst>
                                          <p:attrName>style.visibility</p:attrName>
                                        </p:attrNameLst>
                                      </p:cBhvr>
                                      <p:to>
                                        <p:strVal val="hidden"/>
                                      </p:to>
                                    </p:set>
                                  </p:childTnLst>
                                </p:cTn>
                              </p:par>
                              <p:par>
                                <p:cTn id="4105" presetID="1" presetClass="exit" presetSubtype="0" fill="hold" grpId="2" nodeType="withEffect">
                                  <p:stCondLst>
                                    <p:cond delay="0"/>
                                  </p:stCondLst>
                                  <p:childTnLst>
                                    <p:set>
                                      <p:cBhvr>
                                        <p:cTn id="4106" dur="1" fill="hold">
                                          <p:stCondLst>
                                            <p:cond delay="0"/>
                                          </p:stCondLst>
                                        </p:cTn>
                                        <p:tgtEl>
                                          <p:spTgt spid="488"/>
                                        </p:tgtEl>
                                        <p:attrNameLst>
                                          <p:attrName>style.visibility</p:attrName>
                                        </p:attrNameLst>
                                      </p:cBhvr>
                                      <p:to>
                                        <p:strVal val="hidden"/>
                                      </p:to>
                                    </p:set>
                                  </p:childTnLst>
                                </p:cTn>
                              </p:par>
                              <p:par>
                                <p:cTn id="4107" presetID="1" presetClass="entr" presetSubtype="0" fill="hold" grpId="3" nodeType="withEffect">
                                  <p:stCondLst>
                                    <p:cond delay="0"/>
                                  </p:stCondLst>
                                  <p:childTnLst>
                                    <p:set>
                                      <p:cBhvr>
                                        <p:cTn id="4108" dur="1" fill="hold">
                                          <p:stCondLst>
                                            <p:cond delay="0"/>
                                          </p:stCondLst>
                                        </p:cTn>
                                        <p:tgtEl>
                                          <p:spTgt spid="490"/>
                                        </p:tgtEl>
                                        <p:attrNameLst>
                                          <p:attrName>style.visibility</p:attrName>
                                        </p:attrNameLst>
                                      </p:cBhvr>
                                      <p:to>
                                        <p:strVal val="visible"/>
                                      </p:to>
                                    </p:set>
                                  </p:childTnLst>
                                </p:cTn>
                              </p:par>
                              <p:par>
                                <p:cTn id="4109" presetID="1" presetClass="entr" presetSubtype="0" fill="hold" grpId="3" nodeType="withEffect">
                                  <p:stCondLst>
                                    <p:cond delay="0"/>
                                  </p:stCondLst>
                                  <p:childTnLst>
                                    <p:set>
                                      <p:cBhvr>
                                        <p:cTn id="4110" dur="1" fill="hold">
                                          <p:stCondLst>
                                            <p:cond delay="0"/>
                                          </p:stCondLst>
                                        </p:cTn>
                                        <p:tgtEl>
                                          <p:spTgt spid="489"/>
                                        </p:tgtEl>
                                        <p:attrNameLst>
                                          <p:attrName>style.visibility</p:attrName>
                                        </p:attrNameLst>
                                      </p:cBhvr>
                                      <p:to>
                                        <p:strVal val="visible"/>
                                      </p:to>
                                    </p:set>
                                  </p:childTnLst>
                                </p:cTn>
                              </p:par>
                            </p:childTnLst>
                          </p:cTn>
                        </p:par>
                      </p:childTnLst>
                    </p:cTn>
                  </p:par>
                </p:childTnLst>
              </p:cTn>
              <p:nextCondLst>
                <p:cond evt="onClick" delay="0">
                  <p:tgtEl>
                    <p:spTgt spid="487"/>
                  </p:tgtEl>
                </p:cond>
              </p:nextCondLst>
            </p:seq>
            <p:seq concurrent="1" nextAc="seek">
              <p:cTn id="4111" restart="whenNotActive" fill="hold" evtFilter="cancelBubble" nodeType="interactiveSeq">
                <p:stCondLst>
                  <p:cond evt="onClick" delay="0">
                    <p:tgtEl>
                      <p:spTgt spid="490"/>
                    </p:tgtEl>
                  </p:cond>
                </p:stCondLst>
                <p:endSync evt="end" delay="0">
                  <p:rtn val="all"/>
                </p:endSync>
                <p:childTnLst>
                  <p:par>
                    <p:cTn id="4112" fill="hold">
                      <p:stCondLst>
                        <p:cond delay="0"/>
                      </p:stCondLst>
                      <p:childTnLst>
                        <p:par>
                          <p:cTn id="4113" fill="hold">
                            <p:stCondLst>
                              <p:cond delay="0"/>
                            </p:stCondLst>
                            <p:childTnLst>
                              <p:par>
                                <p:cTn id="4114" presetID="1" presetClass="exit" presetSubtype="0" fill="hold" grpId="1" nodeType="withEffect">
                                  <p:stCondLst>
                                    <p:cond delay="0"/>
                                  </p:stCondLst>
                                  <p:childTnLst>
                                    <p:set>
                                      <p:cBhvr>
                                        <p:cTn id="4115" dur="1" fill="hold">
                                          <p:stCondLst>
                                            <p:cond delay="0"/>
                                          </p:stCondLst>
                                        </p:cTn>
                                        <p:tgtEl>
                                          <p:spTgt spid="490"/>
                                        </p:tgtEl>
                                        <p:attrNameLst>
                                          <p:attrName>style.visibility</p:attrName>
                                        </p:attrNameLst>
                                      </p:cBhvr>
                                      <p:to>
                                        <p:strVal val="hidden"/>
                                      </p:to>
                                    </p:set>
                                  </p:childTnLst>
                                </p:cTn>
                              </p:par>
                              <p:par>
                                <p:cTn id="4116" presetID="1" presetClass="exit" presetSubtype="0" fill="hold" grpId="1" nodeType="withEffect">
                                  <p:stCondLst>
                                    <p:cond delay="0"/>
                                  </p:stCondLst>
                                  <p:childTnLst>
                                    <p:set>
                                      <p:cBhvr>
                                        <p:cTn id="4117" dur="1" fill="hold">
                                          <p:stCondLst>
                                            <p:cond delay="0"/>
                                          </p:stCondLst>
                                        </p:cTn>
                                        <p:tgtEl>
                                          <p:spTgt spid="489"/>
                                        </p:tgtEl>
                                        <p:attrNameLst>
                                          <p:attrName>style.visibility</p:attrName>
                                        </p:attrNameLst>
                                      </p:cBhvr>
                                      <p:to>
                                        <p:strVal val="hidden"/>
                                      </p:to>
                                    </p:set>
                                  </p:childTnLst>
                                </p:cTn>
                              </p:par>
                              <p:par>
                                <p:cTn id="4118" presetID="1" presetClass="entr" presetSubtype="0" fill="hold" grpId="3" nodeType="withEffect">
                                  <p:stCondLst>
                                    <p:cond delay="0"/>
                                  </p:stCondLst>
                                  <p:childTnLst>
                                    <p:set>
                                      <p:cBhvr>
                                        <p:cTn id="4119" dur="1" fill="hold">
                                          <p:stCondLst>
                                            <p:cond delay="0"/>
                                          </p:stCondLst>
                                        </p:cTn>
                                        <p:tgtEl>
                                          <p:spTgt spid="488"/>
                                        </p:tgtEl>
                                        <p:attrNameLst>
                                          <p:attrName>style.visibility</p:attrName>
                                        </p:attrNameLst>
                                      </p:cBhvr>
                                      <p:to>
                                        <p:strVal val="visible"/>
                                      </p:to>
                                    </p:set>
                                  </p:childTnLst>
                                </p:cTn>
                              </p:par>
                              <p:par>
                                <p:cTn id="4120" presetID="1" presetClass="entr" presetSubtype="0" fill="hold" grpId="3" nodeType="withEffect">
                                  <p:stCondLst>
                                    <p:cond delay="0"/>
                                  </p:stCondLst>
                                  <p:childTnLst>
                                    <p:set>
                                      <p:cBhvr>
                                        <p:cTn id="4121" dur="1" fill="hold">
                                          <p:stCondLst>
                                            <p:cond delay="0"/>
                                          </p:stCondLst>
                                        </p:cTn>
                                        <p:tgtEl>
                                          <p:spTgt spid="487"/>
                                        </p:tgtEl>
                                        <p:attrNameLst>
                                          <p:attrName>style.visibility</p:attrName>
                                        </p:attrNameLst>
                                      </p:cBhvr>
                                      <p:to>
                                        <p:strVal val="visible"/>
                                      </p:to>
                                    </p:set>
                                  </p:childTnLst>
                                </p:cTn>
                              </p:par>
                            </p:childTnLst>
                          </p:cTn>
                        </p:par>
                      </p:childTnLst>
                    </p:cTn>
                  </p:par>
                </p:childTnLst>
              </p:cTn>
              <p:nextCondLst>
                <p:cond evt="onClick" delay="0">
                  <p:tgtEl>
                    <p:spTgt spid="490"/>
                  </p:tgtEl>
                </p:cond>
              </p:nextCondLst>
            </p:seq>
            <p:seq concurrent="1" nextAc="seek">
              <p:cTn id="4122" restart="whenNotActive" fill="hold" evtFilter="cancelBubble" nodeType="interactiveSeq">
                <p:stCondLst>
                  <p:cond evt="onClick" delay="0">
                    <p:tgtEl>
                      <p:spTgt spid="489"/>
                    </p:tgtEl>
                  </p:cond>
                </p:stCondLst>
                <p:endSync evt="end" delay="0">
                  <p:rtn val="all"/>
                </p:endSync>
                <p:childTnLst>
                  <p:par>
                    <p:cTn id="4123" fill="hold">
                      <p:stCondLst>
                        <p:cond delay="0"/>
                      </p:stCondLst>
                      <p:childTnLst>
                        <p:par>
                          <p:cTn id="4124" fill="hold">
                            <p:stCondLst>
                              <p:cond delay="0"/>
                            </p:stCondLst>
                            <p:childTnLst>
                              <p:par>
                                <p:cTn id="4125" presetID="1" presetClass="exit" presetSubtype="0" fill="hold" grpId="2" nodeType="withEffect">
                                  <p:stCondLst>
                                    <p:cond delay="0"/>
                                  </p:stCondLst>
                                  <p:childTnLst>
                                    <p:set>
                                      <p:cBhvr>
                                        <p:cTn id="4126" dur="1" fill="hold">
                                          <p:stCondLst>
                                            <p:cond delay="0"/>
                                          </p:stCondLst>
                                        </p:cTn>
                                        <p:tgtEl>
                                          <p:spTgt spid="489"/>
                                        </p:tgtEl>
                                        <p:attrNameLst>
                                          <p:attrName>style.visibility</p:attrName>
                                        </p:attrNameLst>
                                      </p:cBhvr>
                                      <p:to>
                                        <p:strVal val="hidden"/>
                                      </p:to>
                                    </p:set>
                                  </p:childTnLst>
                                </p:cTn>
                              </p:par>
                              <p:par>
                                <p:cTn id="4127" presetID="1" presetClass="exit" presetSubtype="0" fill="hold" grpId="2" nodeType="withEffect">
                                  <p:stCondLst>
                                    <p:cond delay="0"/>
                                  </p:stCondLst>
                                  <p:childTnLst>
                                    <p:set>
                                      <p:cBhvr>
                                        <p:cTn id="4128" dur="1" fill="hold">
                                          <p:stCondLst>
                                            <p:cond delay="0"/>
                                          </p:stCondLst>
                                        </p:cTn>
                                        <p:tgtEl>
                                          <p:spTgt spid="490"/>
                                        </p:tgtEl>
                                        <p:attrNameLst>
                                          <p:attrName>style.visibility</p:attrName>
                                        </p:attrNameLst>
                                      </p:cBhvr>
                                      <p:to>
                                        <p:strVal val="hidden"/>
                                      </p:to>
                                    </p:set>
                                  </p:childTnLst>
                                </p:cTn>
                              </p:par>
                              <p:par>
                                <p:cTn id="4129" presetID="1" presetClass="entr" presetSubtype="0" fill="hold" grpId="0" nodeType="withEffect">
                                  <p:stCondLst>
                                    <p:cond delay="0"/>
                                  </p:stCondLst>
                                  <p:childTnLst>
                                    <p:set>
                                      <p:cBhvr>
                                        <p:cTn id="4130" dur="1" fill="hold">
                                          <p:stCondLst>
                                            <p:cond delay="0"/>
                                          </p:stCondLst>
                                        </p:cTn>
                                        <p:tgtEl>
                                          <p:spTgt spid="492"/>
                                        </p:tgtEl>
                                        <p:attrNameLst>
                                          <p:attrName>style.visibility</p:attrName>
                                        </p:attrNameLst>
                                      </p:cBhvr>
                                      <p:to>
                                        <p:strVal val="visible"/>
                                      </p:to>
                                    </p:set>
                                  </p:childTnLst>
                                </p:cTn>
                              </p:par>
                              <p:par>
                                <p:cTn id="4131" presetID="1" presetClass="entr" presetSubtype="0" fill="hold" grpId="0" nodeType="withEffect">
                                  <p:stCondLst>
                                    <p:cond delay="0"/>
                                  </p:stCondLst>
                                  <p:childTnLst>
                                    <p:set>
                                      <p:cBhvr>
                                        <p:cTn id="4132" dur="1" fill="hold">
                                          <p:stCondLst>
                                            <p:cond delay="0"/>
                                          </p:stCondLst>
                                        </p:cTn>
                                        <p:tgtEl>
                                          <p:spTgt spid="491"/>
                                        </p:tgtEl>
                                        <p:attrNameLst>
                                          <p:attrName>style.visibility</p:attrName>
                                        </p:attrNameLst>
                                      </p:cBhvr>
                                      <p:to>
                                        <p:strVal val="visible"/>
                                      </p:to>
                                    </p:set>
                                  </p:childTnLst>
                                </p:cTn>
                              </p:par>
                            </p:childTnLst>
                          </p:cTn>
                        </p:par>
                      </p:childTnLst>
                    </p:cTn>
                  </p:par>
                </p:childTnLst>
              </p:cTn>
              <p:nextCondLst>
                <p:cond evt="onClick" delay="0">
                  <p:tgtEl>
                    <p:spTgt spid="489"/>
                  </p:tgtEl>
                </p:cond>
              </p:nextCondLst>
            </p:seq>
            <p:seq concurrent="1" nextAc="seek">
              <p:cTn id="4133" restart="whenNotActive" fill="hold" evtFilter="cancelBubble" nodeType="interactiveSeq">
                <p:stCondLst>
                  <p:cond evt="onClick" delay="0">
                    <p:tgtEl>
                      <p:spTgt spid="492"/>
                    </p:tgtEl>
                  </p:cond>
                </p:stCondLst>
                <p:endSync evt="end" delay="0">
                  <p:rtn val="all"/>
                </p:endSync>
                <p:childTnLst>
                  <p:par>
                    <p:cTn id="4134" fill="hold">
                      <p:stCondLst>
                        <p:cond delay="0"/>
                      </p:stCondLst>
                      <p:childTnLst>
                        <p:par>
                          <p:cTn id="4135" fill="hold">
                            <p:stCondLst>
                              <p:cond delay="0"/>
                            </p:stCondLst>
                            <p:childTnLst>
                              <p:par>
                                <p:cTn id="4136" presetID="1" presetClass="exit" presetSubtype="0" fill="hold" grpId="1" nodeType="withEffect">
                                  <p:stCondLst>
                                    <p:cond delay="0"/>
                                  </p:stCondLst>
                                  <p:childTnLst>
                                    <p:set>
                                      <p:cBhvr>
                                        <p:cTn id="4137" dur="1" fill="hold">
                                          <p:stCondLst>
                                            <p:cond delay="0"/>
                                          </p:stCondLst>
                                        </p:cTn>
                                        <p:tgtEl>
                                          <p:spTgt spid="492"/>
                                        </p:tgtEl>
                                        <p:attrNameLst>
                                          <p:attrName>style.visibility</p:attrName>
                                        </p:attrNameLst>
                                      </p:cBhvr>
                                      <p:to>
                                        <p:strVal val="hidden"/>
                                      </p:to>
                                    </p:set>
                                  </p:childTnLst>
                                </p:cTn>
                              </p:par>
                              <p:par>
                                <p:cTn id="4138" presetID="1" presetClass="exit" presetSubtype="0" fill="hold" grpId="1" nodeType="withEffect">
                                  <p:stCondLst>
                                    <p:cond delay="0"/>
                                  </p:stCondLst>
                                  <p:childTnLst>
                                    <p:set>
                                      <p:cBhvr>
                                        <p:cTn id="4139" dur="1" fill="hold">
                                          <p:stCondLst>
                                            <p:cond delay="0"/>
                                          </p:stCondLst>
                                        </p:cTn>
                                        <p:tgtEl>
                                          <p:spTgt spid="491"/>
                                        </p:tgtEl>
                                        <p:attrNameLst>
                                          <p:attrName>style.visibility</p:attrName>
                                        </p:attrNameLst>
                                      </p:cBhvr>
                                      <p:to>
                                        <p:strVal val="hidden"/>
                                      </p:to>
                                    </p:set>
                                  </p:childTnLst>
                                </p:cTn>
                              </p:par>
                              <p:par>
                                <p:cTn id="4140" presetID="1" presetClass="entr" presetSubtype="0" fill="hold" grpId="0" nodeType="withEffect">
                                  <p:stCondLst>
                                    <p:cond delay="0"/>
                                  </p:stCondLst>
                                  <p:childTnLst>
                                    <p:set>
                                      <p:cBhvr>
                                        <p:cTn id="4141" dur="1" fill="hold">
                                          <p:stCondLst>
                                            <p:cond delay="0"/>
                                          </p:stCondLst>
                                        </p:cTn>
                                        <p:tgtEl>
                                          <p:spTgt spid="490"/>
                                        </p:tgtEl>
                                        <p:attrNameLst>
                                          <p:attrName>style.visibility</p:attrName>
                                        </p:attrNameLst>
                                      </p:cBhvr>
                                      <p:to>
                                        <p:strVal val="visible"/>
                                      </p:to>
                                    </p:set>
                                  </p:childTnLst>
                                </p:cTn>
                              </p:par>
                              <p:par>
                                <p:cTn id="4142" presetID="1" presetClass="entr" presetSubtype="0" fill="hold" grpId="0" nodeType="withEffect">
                                  <p:stCondLst>
                                    <p:cond delay="0"/>
                                  </p:stCondLst>
                                  <p:childTnLst>
                                    <p:set>
                                      <p:cBhvr>
                                        <p:cTn id="4143" dur="1" fill="hold">
                                          <p:stCondLst>
                                            <p:cond delay="0"/>
                                          </p:stCondLst>
                                        </p:cTn>
                                        <p:tgtEl>
                                          <p:spTgt spid="489"/>
                                        </p:tgtEl>
                                        <p:attrNameLst>
                                          <p:attrName>style.visibility</p:attrName>
                                        </p:attrNameLst>
                                      </p:cBhvr>
                                      <p:to>
                                        <p:strVal val="visible"/>
                                      </p:to>
                                    </p:set>
                                  </p:childTnLst>
                                </p:cTn>
                              </p:par>
                            </p:childTnLst>
                          </p:cTn>
                        </p:par>
                      </p:childTnLst>
                    </p:cTn>
                  </p:par>
                </p:childTnLst>
              </p:cTn>
              <p:nextCondLst>
                <p:cond evt="onClick" delay="0">
                  <p:tgtEl>
                    <p:spTgt spid="492"/>
                  </p:tgtEl>
                </p:cond>
              </p:nextCondLst>
            </p:seq>
            <p:seq concurrent="1" nextAc="seek">
              <p:cTn id="4144" restart="whenNotActive" fill="hold" evtFilter="cancelBubble" nodeType="interactiveSeq">
                <p:stCondLst>
                  <p:cond evt="onClick" delay="0">
                    <p:tgtEl>
                      <p:spTgt spid="491"/>
                    </p:tgtEl>
                  </p:cond>
                </p:stCondLst>
                <p:endSync evt="end" delay="0">
                  <p:rtn val="all"/>
                </p:endSync>
                <p:childTnLst>
                  <p:par>
                    <p:cTn id="4145" fill="hold">
                      <p:stCondLst>
                        <p:cond delay="0"/>
                      </p:stCondLst>
                      <p:childTnLst>
                        <p:par>
                          <p:cTn id="4146" fill="hold">
                            <p:stCondLst>
                              <p:cond delay="0"/>
                            </p:stCondLst>
                            <p:childTnLst>
                              <p:par>
                                <p:cTn id="4147" presetID="1" presetClass="exit" presetSubtype="0" fill="hold" grpId="2" nodeType="withEffect">
                                  <p:stCondLst>
                                    <p:cond delay="0"/>
                                  </p:stCondLst>
                                  <p:childTnLst>
                                    <p:set>
                                      <p:cBhvr>
                                        <p:cTn id="4148" dur="1" fill="hold">
                                          <p:stCondLst>
                                            <p:cond delay="0"/>
                                          </p:stCondLst>
                                        </p:cTn>
                                        <p:tgtEl>
                                          <p:spTgt spid="491"/>
                                        </p:tgtEl>
                                        <p:attrNameLst>
                                          <p:attrName>style.visibility</p:attrName>
                                        </p:attrNameLst>
                                      </p:cBhvr>
                                      <p:to>
                                        <p:strVal val="hidden"/>
                                      </p:to>
                                    </p:set>
                                  </p:childTnLst>
                                </p:cTn>
                              </p:par>
                              <p:par>
                                <p:cTn id="4149" presetID="1" presetClass="exit" presetSubtype="0" fill="hold" grpId="2" nodeType="withEffect">
                                  <p:stCondLst>
                                    <p:cond delay="0"/>
                                  </p:stCondLst>
                                  <p:childTnLst>
                                    <p:set>
                                      <p:cBhvr>
                                        <p:cTn id="4150" dur="1" fill="hold">
                                          <p:stCondLst>
                                            <p:cond delay="0"/>
                                          </p:stCondLst>
                                        </p:cTn>
                                        <p:tgtEl>
                                          <p:spTgt spid="492"/>
                                        </p:tgtEl>
                                        <p:attrNameLst>
                                          <p:attrName>style.visibility</p:attrName>
                                        </p:attrNameLst>
                                      </p:cBhvr>
                                      <p:to>
                                        <p:strVal val="hidden"/>
                                      </p:to>
                                    </p:set>
                                  </p:childTnLst>
                                </p:cTn>
                              </p:par>
                              <p:par>
                                <p:cTn id="4151" presetID="1" presetClass="entr" presetSubtype="0" fill="hold" grpId="3" nodeType="withEffect">
                                  <p:stCondLst>
                                    <p:cond delay="0"/>
                                  </p:stCondLst>
                                  <p:childTnLst>
                                    <p:set>
                                      <p:cBhvr>
                                        <p:cTn id="4152" dur="1" fill="hold">
                                          <p:stCondLst>
                                            <p:cond delay="0"/>
                                          </p:stCondLst>
                                        </p:cTn>
                                        <p:tgtEl>
                                          <p:spTgt spid="494"/>
                                        </p:tgtEl>
                                        <p:attrNameLst>
                                          <p:attrName>style.visibility</p:attrName>
                                        </p:attrNameLst>
                                      </p:cBhvr>
                                      <p:to>
                                        <p:strVal val="visible"/>
                                      </p:to>
                                    </p:set>
                                  </p:childTnLst>
                                </p:cTn>
                              </p:par>
                              <p:par>
                                <p:cTn id="4153" presetID="1" presetClass="entr" presetSubtype="0" fill="hold" grpId="3" nodeType="withEffect">
                                  <p:stCondLst>
                                    <p:cond delay="0"/>
                                  </p:stCondLst>
                                  <p:childTnLst>
                                    <p:set>
                                      <p:cBhvr>
                                        <p:cTn id="4154" dur="1" fill="hold">
                                          <p:stCondLst>
                                            <p:cond delay="0"/>
                                          </p:stCondLst>
                                        </p:cTn>
                                        <p:tgtEl>
                                          <p:spTgt spid="493"/>
                                        </p:tgtEl>
                                        <p:attrNameLst>
                                          <p:attrName>style.visibility</p:attrName>
                                        </p:attrNameLst>
                                      </p:cBhvr>
                                      <p:to>
                                        <p:strVal val="visible"/>
                                      </p:to>
                                    </p:set>
                                  </p:childTnLst>
                                </p:cTn>
                              </p:par>
                            </p:childTnLst>
                          </p:cTn>
                        </p:par>
                      </p:childTnLst>
                    </p:cTn>
                  </p:par>
                </p:childTnLst>
              </p:cTn>
              <p:nextCondLst>
                <p:cond evt="onClick" delay="0">
                  <p:tgtEl>
                    <p:spTgt spid="491"/>
                  </p:tgtEl>
                </p:cond>
              </p:nextCondLst>
            </p:seq>
            <p:seq concurrent="1" nextAc="seek">
              <p:cTn id="4155" restart="whenNotActive" fill="hold" evtFilter="cancelBubble" nodeType="interactiveSeq">
                <p:stCondLst>
                  <p:cond evt="onClick" delay="0">
                    <p:tgtEl>
                      <p:spTgt spid="494"/>
                    </p:tgtEl>
                  </p:cond>
                </p:stCondLst>
                <p:endSync evt="end" delay="0">
                  <p:rtn val="all"/>
                </p:endSync>
                <p:childTnLst>
                  <p:par>
                    <p:cTn id="4156" fill="hold">
                      <p:stCondLst>
                        <p:cond delay="0"/>
                      </p:stCondLst>
                      <p:childTnLst>
                        <p:par>
                          <p:cTn id="4157" fill="hold">
                            <p:stCondLst>
                              <p:cond delay="0"/>
                            </p:stCondLst>
                            <p:childTnLst>
                              <p:par>
                                <p:cTn id="4158" presetID="1" presetClass="exit" presetSubtype="0" fill="hold" grpId="1" nodeType="withEffect">
                                  <p:stCondLst>
                                    <p:cond delay="0"/>
                                  </p:stCondLst>
                                  <p:childTnLst>
                                    <p:set>
                                      <p:cBhvr>
                                        <p:cTn id="4159" dur="1" fill="hold">
                                          <p:stCondLst>
                                            <p:cond delay="0"/>
                                          </p:stCondLst>
                                        </p:cTn>
                                        <p:tgtEl>
                                          <p:spTgt spid="494"/>
                                        </p:tgtEl>
                                        <p:attrNameLst>
                                          <p:attrName>style.visibility</p:attrName>
                                        </p:attrNameLst>
                                      </p:cBhvr>
                                      <p:to>
                                        <p:strVal val="hidden"/>
                                      </p:to>
                                    </p:set>
                                  </p:childTnLst>
                                </p:cTn>
                              </p:par>
                              <p:par>
                                <p:cTn id="4160" presetID="1" presetClass="exit" presetSubtype="0" fill="hold" grpId="1" nodeType="withEffect">
                                  <p:stCondLst>
                                    <p:cond delay="0"/>
                                  </p:stCondLst>
                                  <p:childTnLst>
                                    <p:set>
                                      <p:cBhvr>
                                        <p:cTn id="4161" dur="1" fill="hold">
                                          <p:stCondLst>
                                            <p:cond delay="0"/>
                                          </p:stCondLst>
                                        </p:cTn>
                                        <p:tgtEl>
                                          <p:spTgt spid="493"/>
                                        </p:tgtEl>
                                        <p:attrNameLst>
                                          <p:attrName>style.visibility</p:attrName>
                                        </p:attrNameLst>
                                      </p:cBhvr>
                                      <p:to>
                                        <p:strVal val="hidden"/>
                                      </p:to>
                                    </p:set>
                                  </p:childTnLst>
                                </p:cTn>
                              </p:par>
                              <p:par>
                                <p:cTn id="4162" presetID="1" presetClass="entr" presetSubtype="0" fill="hold" grpId="3" nodeType="withEffect">
                                  <p:stCondLst>
                                    <p:cond delay="0"/>
                                  </p:stCondLst>
                                  <p:childTnLst>
                                    <p:set>
                                      <p:cBhvr>
                                        <p:cTn id="4163" dur="1" fill="hold">
                                          <p:stCondLst>
                                            <p:cond delay="0"/>
                                          </p:stCondLst>
                                        </p:cTn>
                                        <p:tgtEl>
                                          <p:spTgt spid="492"/>
                                        </p:tgtEl>
                                        <p:attrNameLst>
                                          <p:attrName>style.visibility</p:attrName>
                                        </p:attrNameLst>
                                      </p:cBhvr>
                                      <p:to>
                                        <p:strVal val="visible"/>
                                      </p:to>
                                    </p:set>
                                  </p:childTnLst>
                                </p:cTn>
                              </p:par>
                              <p:par>
                                <p:cTn id="4164" presetID="1" presetClass="entr" presetSubtype="0" fill="hold" grpId="3" nodeType="withEffect">
                                  <p:stCondLst>
                                    <p:cond delay="0"/>
                                  </p:stCondLst>
                                  <p:childTnLst>
                                    <p:set>
                                      <p:cBhvr>
                                        <p:cTn id="4165" dur="1" fill="hold">
                                          <p:stCondLst>
                                            <p:cond delay="0"/>
                                          </p:stCondLst>
                                        </p:cTn>
                                        <p:tgtEl>
                                          <p:spTgt spid="491"/>
                                        </p:tgtEl>
                                        <p:attrNameLst>
                                          <p:attrName>style.visibility</p:attrName>
                                        </p:attrNameLst>
                                      </p:cBhvr>
                                      <p:to>
                                        <p:strVal val="visible"/>
                                      </p:to>
                                    </p:set>
                                  </p:childTnLst>
                                </p:cTn>
                              </p:par>
                            </p:childTnLst>
                          </p:cTn>
                        </p:par>
                      </p:childTnLst>
                    </p:cTn>
                  </p:par>
                </p:childTnLst>
              </p:cTn>
              <p:nextCondLst>
                <p:cond evt="onClick" delay="0">
                  <p:tgtEl>
                    <p:spTgt spid="494"/>
                  </p:tgtEl>
                </p:cond>
              </p:nextCondLst>
            </p:seq>
            <p:seq concurrent="1" nextAc="seek">
              <p:cTn id="4166" restart="whenNotActive" fill="hold" evtFilter="cancelBubble" nodeType="interactiveSeq">
                <p:stCondLst>
                  <p:cond evt="onClick" delay="0">
                    <p:tgtEl>
                      <p:spTgt spid="493"/>
                    </p:tgtEl>
                  </p:cond>
                </p:stCondLst>
                <p:endSync evt="end" delay="0">
                  <p:rtn val="all"/>
                </p:endSync>
                <p:childTnLst>
                  <p:par>
                    <p:cTn id="4167" fill="hold">
                      <p:stCondLst>
                        <p:cond delay="0"/>
                      </p:stCondLst>
                      <p:childTnLst>
                        <p:par>
                          <p:cTn id="4168" fill="hold">
                            <p:stCondLst>
                              <p:cond delay="0"/>
                            </p:stCondLst>
                            <p:childTnLst>
                              <p:par>
                                <p:cTn id="4169" presetID="1" presetClass="exit" presetSubtype="0" fill="hold" grpId="2" nodeType="withEffect">
                                  <p:stCondLst>
                                    <p:cond delay="0"/>
                                  </p:stCondLst>
                                  <p:childTnLst>
                                    <p:set>
                                      <p:cBhvr>
                                        <p:cTn id="4170" dur="1" fill="hold">
                                          <p:stCondLst>
                                            <p:cond delay="0"/>
                                          </p:stCondLst>
                                        </p:cTn>
                                        <p:tgtEl>
                                          <p:spTgt spid="493"/>
                                        </p:tgtEl>
                                        <p:attrNameLst>
                                          <p:attrName>style.visibility</p:attrName>
                                        </p:attrNameLst>
                                      </p:cBhvr>
                                      <p:to>
                                        <p:strVal val="hidden"/>
                                      </p:to>
                                    </p:set>
                                  </p:childTnLst>
                                </p:cTn>
                              </p:par>
                              <p:par>
                                <p:cTn id="4171" presetID="1" presetClass="exit" presetSubtype="0" fill="hold" grpId="2" nodeType="withEffect">
                                  <p:stCondLst>
                                    <p:cond delay="0"/>
                                  </p:stCondLst>
                                  <p:childTnLst>
                                    <p:set>
                                      <p:cBhvr>
                                        <p:cTn id="4172" dur="1" fill="hold">
                                          <p:stCondLst>
                                            <p:cond delay="0"/>
                                          </p:stCondLst>
                                        </p:cTn>
                                        <p:tgtEl>
                                          <p:spTgt spid="494"/>
                                        </p:tgtEl>
                                        <p:attrNameLst>
                                          <p:attrName>style.visibility</p:attrName>
                                        </p:attrNameLst>
                                      </p:cBhvr>
                                      <p:to>
                                        <p:strVal val="hidden"/>
                                      </p:to>
                                    </p:set>
                                  </p:childTnLst>
                                </p:cTn>
                              </p:par>
                              <p:par>
                                <p:cTn id="4173" presetID="1" presetClass="entr" presetSubtype="0" fill="hold" grpId="0" nodeType="withEffect">
                                  <p:stCondLst>
                                    <p:cond delay="0"/>
                                  </p:stCondLst>
                                  <p:childTnLst>
                                    <p:set>
                                      <p:cBhvr>
                                        <p:cTn id="4174" dur="1" fill="hold">
                                          <p:stCondLst>
                                            <p:cond delay="0"/>
                                          </p:stCondLst>
                                        </p:cTn>
                                        <p:tgtEl>
                                          <p:spTgt spid="495"/>
                                        </p:tgtEl>
                                        <p:attrNameLst>
                                          <p:attrName>style.visibility</p:attrName>
                                        </p:attrNameLst>
                                      </p:cBhvr>
                                      <p:to>
                                        <p:strVal val="visible"/>
                                      </p:to>
                                    </p:set>
                                  </p:childTnLst>
                                </p:cTn>
                              </p:par>
                              <p:par>
                                <p:cTn id="4175" presetID="1" presetClass="entr" presetSubtype="0" fill="hold" grpId="0" nodeType="withEffect">
                                  <p:stCondLst>
                                    <p:cond delay="0"/>
                                  </p:stCondLst>
                                  <p:childTnLst>
                                    <p:set>
                                      <p:cBhvr>
                                        <p:cTn id="4176" dur="1" fill="hold">
                                          <p:stCondLst>
                                            <p:cond delay="0"/>
                                          </p:stCondLst>
                                        </p:cTn>
                                        <p:tgtEl>
                                          <p:spTgt spid="496"/>
                                        </p:tgtEl>
                                        <p:attrNameLst>
                                          <p:attrName>style.visibility</p:attrName>
                                        </p:attrNameLst>
                                      </p:cBhvr>
                                      <p:to>
                                        <p:strVal val="visible"/>
                                      </p:to>
                                    </p:set>
                                  </p:childTnLst>
                                </p:cTn>
                              </p:par>
                            </p:childTnLst>
                          </p:cTn>
                        </p:par>
                      </p:childTnLst>
                    </p:cTn>
                  </p:par>
                </p:childTnLst>
              </p:cTn>
              <p:nextCondLst>
                <p:cond evt="onClick" delay="0">
                  <p:tgtEl>
                    <p:spTgt spid="493"/>
                  </p:tgtEl>
                </p:cond>
              </p:nextCondLst>
            </p:seq>
            <p:seq concurrent="1" nextAc="seek">
              <p:cTn id="4177" restart="whenNotActive" fill="hold" evtFilter="cancelBubble" nodeType="interactiveSeq">
                <p:stCondLst>
                  <p:cond evt="onClick" delay="0">
                    <p:tgtEl>
                      <p:spTgt spid="496"/>
                    </p:tgtEl>
                  </p:cond>
                </p:stCondLst>
                <p:endSync evt="end" delay="0">
                  <p:rtn val="all"/>
                </p:endSync>
                <p:childTnLst>
                  <p:par>
                    <p:cTn id="4178" fill="hold">
                      <p:stCondLst>
                        <p:cond delay="0"/>
                      </p:stCondLst>
                      <p:childTnLst>
                        <p:par>
                          <p:cTn id="4179" fill="hold">
                            <p:stCondLst>
                              <p:cond delay="0"/>
                            </p:stCondLst>
                            <p:childTnLst>
                              <p:par>
                                <p:cTn id="4180" presetID="1" presetClass="exit" presetSubtype="0" fill="hold" grpId="1" nodeType="withEffect">
                                  <p:stCondLst>
                                    <p:cond delay="0"/>
                                  </p:stCondLst>
                                  <p:childTnLst>
                                    <p:set>
                                      <p:cBhvr>
                                        <p:cTn id="4181" dur="1" fill="hold">
                                          <p:stCondLst>
                                            <p:cond delay="0"/>
                                          </p:stCondLst>
                                        </p:cTn>
                                        <p:tgtEl>
                                          <p:spTgt spid="495"/>
                                        </p:tgtEl>
                                        <p:attrNameLst>
                                          <p:attrName>style.visibility</p:attrName>
                                        </p:attrNameLst>
                                      </p:cBhvr>
                                      <p:to>
                                        <p:strVal val="hidden"/>
                                      </p:to>
                                    </p:set>
                                  </p:childTnLst>
                                </p:cTn>
                              </p:par>
                              <p:par>
                                <p:cTn id="4182" presetID="1" presetClass="exit" presetSubtype="0" fill="hold" grpId="1" nodeType="withEffect">
                                  <p:stCondLst>
                                    <p:cond delay="0"/>
                                  </p:stCondLst>
                                  <p:childTnLst>
                                    <p:set>
                                      <p:cBhvr>
                                        <p:cTn id="4183" dur="1" fill="hold">
                                          <p:stCondLst>
                                            <p:cond delay="0"/>
                                          </p:stCondLst>
                                        </p:cTn>
                                        <p:tgtEl>
                                          <p:spTgt spid="496"/>
                                        </p:tgtEl>
                                        <p:attrNameLst>
                                          <p:attrName>style.visibility</p:attrName>
                                        </p:attrNameLst>
                                      </p:cBhvr>
                                      <p:to>
                                        <p:strVal val="hidden"/>
                                      </p:to>
                                    </p:set>
                                  </p:childTnLst>
                                </p:cTn>
                              </p:par>
                              <p:par>
                                <p:cTn id="4184" presetID="1" presetClass="entr" presetSubtype="0" fill="hold" grpId="0" nodeType="withEffect">
                                  <p:stCondLst>
                                    <p:cond delay="0"/>
                                  </p:stCondLst>
                                  <p:childTnLst>
                                    <p:set>
                                      <p:cBhvr>
                                        <p:cTn id="4185" dur="1" fill="hold">
                                          <p:stCondLst>
                                            <p:cond delay="0"/>
                                          </p:stCondLst>
                                        </p:cTn>
                                        <p:tgtEl>
                                          <p:spTgt spid="494"/>
                                        </p:tgtEl>
                                        <p:attrNameLst>
                                          <p:attrName>style.visibility</p:attrName>
                                        </p:attrNameLst>
                                      </p:cBhvr>
                                      <p:to>
                                        <p:strVal val="visible"/>
                                      </p:to>
                                    </p:set>
                                  </p:childTnLst>
                                </p:cTn>
                              </p:par>
                              <p:par>
                                <p:cTn id="4186" presetID="1" presetClass="entr" presetSubtype="0" fill="hold" grpId="0" nodeType="withEffect">
                                  <p:stCondLst>
                                    <p:cond delay="0"/>
                                  </p:stCondLst>
                                  <p:childTnLst>
                                    <p:set>
                                      <p:cBhvr>
                                        <p:cTn id="4187" dur="1" fill="hold">
                                          <p:stCondLst>
                                            <p:cond delay="0"/>
                                          </p:stCondLst>
                                        </p:cTn>
                                        <p:tgtEl>
                                          <p:spTgt spid="493"/>
                                        </p:tgtEl>
                                        <p:attrNameLst>
                                          <p:attrName>style.visibility</p:attrName>
                                        </p:attrNameLst>
                                      </p:cBhvr>
                                      <p:to>
                                        <p:strVal val="visible"/>
                                      </p:to>
                                    </p:set>
                                  </p:childTnLst>
                                </p:cTn>
                              </p:par>
                            </p:childTnLst>
                          </p:cTn>
                        </p:par>
                      </p:childTnLst>
                    </p:cTn>
                  </p:par>
                </p:childTnLst>
              </p:cTn>
              <p:nextCondLst>
                <p:cond evt="onClick" delay="0">
                  <p:tgtEl>
                    <p:spTgt spid="496"/>
                  </p:tgtEl>
                </p:cond>
              </p:nextCondLst>
            </p:seq>
            <p:seq concurrent="1" nextAc="seek">
              <p:cTn id="4188" restart="whenNotActive" fill="hold" evtFilter="cancelBubble" nodeType="interactiveSeq">
                <p:stCondLst>
                  <p:cond evt="onClick" delay="0">
                    <p:tgtEl>
                      <p:spTgt spid="495"/>
                    </p:tgtEl>
                  </p:cond>
                </p:stCondLst>
                <p:endSync evt="end" delay="0">
                  <p:rtn val="all"/>
                </p:endSync>
                <p:childTnLst>
                  <p:par>
                    <p:cTn id="4189" fill="hold">
                      <p:stCondLst>
                        <p:cond delay="0"/>
                      </p:stCondLst>
                      <p:childTnLst>
                        <p:par>
                          <p:cTn id="4190" fill="hold">
                            <p:stCondLst>
                              <p:cond delay="0"/>
                            </p:stCondLst>
                            <p:childTnLst>
                              <p:par>
                                <p:cTn id="4191" presetID="1" presetClass="exit" presetSubtype="0" fill="hold" grpId="2" nodeType="withEffect">
                                  <p:stCondLst>
                                    <p:cond delay="0"/>
                                  </p:stCondLst>
                                  <p:childTnLst>
                                    <p:set>
                                      <p:cBhvr>
                                        <p:cTn id="4192" dur="1" fill="hold">
                                          <p:stCondLst>
                                            <p:cond delay="0"/>
                                          </p:stCondLst>
                                        </p:cTn>
                                        <p:tgtEl>
                                          <p:spTgt spid="495"/>
                                        </p:tgtEl>
                                        <p:attrNameLst>
                                          <p:attrName>style.visibility</p:attrName>
                                        </p:attrNameLst>
                                      </p:cBhvr>
                                      <p:to>
                                        <p:strVal val="hidden"/>
                                      </p:to>
                                    </p:set>
                                  </p:childTnLst>
                                </p:cTn>
                              </p:par>
                              <p:par>
                                <p:cTn id="4193" presetID="1" presetClass="exit" presetSubtype="0" fill="hold" grpId="3" nodeType="withEffect">
                                  <p:stCondLst>
                                    <p:cond delay="0"/>
                                  </p:stCondLst>
                                  <p:childTnLst>
                                    <p:set>
                                      <p:cBhvr>
                                        <p:cTn id="4194" dur="1" fill="hold">
                                          <p:stCondLst>
                                            <p:cond delay="0"/>
                                          </p:stCondLst>
                                        </p:cTn>
                                        <p:tgtEl>
                                          <p:spTgt spid="496"/>
                                        </p:tgtEl>
                                        <p:attrNameLst>
                                          <p:attrName>style.visibility</p:attrName>
                                        </p:attrNameLst>
                                      </p:cBhvr>
                                      <p:to>
                                        <p:strVal val="hidden"/>
                                      </p:to>
                                    </p:set>
                                  </p:childTnLst>
                                </p:cTn>
                              </p:par>
                              <p:par>
                                <p:cTn id="4195" presetID="1" presetClass="entr" presetSubtype="0" fill="hold" grpId="0" nodeType="withEffect">
                                  <p:stCondLst>
                                    <p:cond delay="0"/>
                                  </p:stCondLst>
                                  <p:childTnLst>
                                    <p:set>
                                      <p:cBhvr>
                                        <p:cTn id="4196" dur="1" fill="hold">
                                          <p:stCondLst>
                                            <p:cond delay="0"/>
                                          </p:stCondLst>
                                        </p:cTn>
                                        <p:tgtEl>
                                          <p:spTgt spid="498"/>
                                        </p:tgtEl>
                                        <p:attrNameLst>
                                          <p:attrName>style.visibility</p:attrName>
                                        </p:attrNameLst>
                                      </p:cBhvr>
                                      <p:to>
                                        <p:strVal val="visible"/>
                                      </p:to>
                                    </p:set>
                                  </p:childTnLst>
                                </p:cTn>
                              </p:par>
                              <p:par>
                                <p:cTn id="4197" presetID="1" presetClass="entr" presetSubtype="0" fill="hold" grpId="0" nodeType="withEffect">
                                  <p:stCondLst>
                                    <p:cond delay="0"/>
                                  </p:stCondLst>
                                  <p:childTnLst>
                                    <p:set>
                                      <p:cBhvr>
                                        <p:cTn id="4198" dur="1" fill="hold">
                                          <p:stCondLst>
                                            <p:cond delay="0"/>
                                          </p:stCondLst>
                                        </p:cTn>
                                        <p:tgtEl>
                                          <p:spTgt spid="497"/>
                                        </p:tgtEl>
                                        <p:attrNameLst>
                                          <p:attrName>style.visibility</p:attrName>
                                        </p:attrNameLst>
                                      </p:cBhvr>
                                      <p:to>
                                        <p:strVal val="visible"/>
                                      </p:to>
                                    </p:set>
                                  </p:childTnLst>
                                </p:cTn>
                              </p:par>
                            </p:childTnLst>
                          </p:cTn>
                        </p:par>
                      </p:childTnLst>
                    </p:cTn>
                  </p:par>
                </p:childTnLst>
              </p:cTn>
              <p:nextCondLst>
                <p:cond evt="onClick" delay="0">
                  <p:tgtEl>
                    <p:spTgt spid="495"/>
                  </p:tgtEl>
                </p:cond>
              </p:nextCondLst>
            </p:seq>
            <p:seq concurrent="1" nextAc="seek">
              <p:cTn id="4199" restart="whenNotActive" fill="hold" evtFilter="cancelBubble" nodeType="interactiveSeq">
                <p:stCondLst>
                  <p:cond evt="onClick" delay="0">
                    <p:tgtEl>
                      <p:spTgt spid="498"/>
                    </p:tgtEl>
                  </p:cond>
                </p:stCondLst>
                <p:endSync evt="end" delay="0">
                  <p:rtn val="all"/>
                </p:endSync>
                <p:childTnLst>
                  <p:par>
                    <p:cTn id="4200" fill="hold">
                      <p:stCondLst>
                        <p:cond delay="0"/>
                      </p:stCondLst>
                      <p:childTnLst>
                        <p:par>
                          <p:cTn id="4201" fill="hold">
                            <p:stCondLst>
                              <p:cond delay="0"/>
                            </p:stCondLst>
                            <p:childTnLst>
                              <p:par>
                                <p:cTn id="4202" presetID="1" presetClass="exit" presetSubtype="0" fill="hold" grpId="1" nodeType="withEffect">
                                  <p:stCondLst>
                                    <p:cond delay="0"/>
                                  </p:stCondLst>
                                  <p:childTnLst>
                                    <p:set>
                                      <p:cBhvr>
                                        <p:cTn id="4203" dur="1" fill="hold">
                                          <p:stCondLst>
                                            <p:cond delay="0"/>
                                          </p:stCondLst>
                                        </p:cTn>
                                        <p:tgtEl>
                                          <p:spTgt spid="498"/>
                                        </p:tgtEl>
                                        <p:attrNameLst>
                                          <p:attrName>style.visibility</p:attrName>
                                        </p:attrNameLst>
                                      </p:cBhvr>
                                      <p:to>
                                        <p:strVal val="hidden"/>
                                      </p:to>
                                    </p:set>
                                  </p:childTnLst>
                                </p:cTn>
                              </p:par>
                              <p:par>
                                <p:cTn id="4204" presetID="1" presetClass="exit" presetSubtype="0" fill="hold" grpId="1" nodeType="withEffect">
                                  <p:stCondLst>
                                    <p:cond delay="0"/>
                                  </p:stCondLst>
                                  <p:childTnLst>
                                    <p:set>
                                      <p:cBhvr>
                                        <p:cTn id="4205" dur="1" fill="hold">
                                          <p:stCondLst>
                                            <p:cond delay="0"/>
                                          </p:stCondLst>
                                        </p:cTn>
                                        <p:tgtEl>
                                          <p:spTgt spid="497"/>
                                        </p:tgtEl>
                                        <p:attrNameLst>
                                          <p:attrName>style.visibility</p:attrName>
                                        </p:attrNameLst>
                                      </p:cBhvr>
                                      <p:to>
                                        <p:strVal val="hidden"/>
                                      </p:to>
                                    </p:set>
                                  </p:childTnLst>
                                </p:cTn>
                              </p:par>
                              <p:par>
                                <p:cTn id="4206" presetID="1" presetClass="entr" presetSubtype="0" fill="hold" grpId="3" nodeType="withEffect">
                                  <p:stCondLst>
                                    <p:cond delay="0"/>
                                  </p:stCondLst>
                                  <p:childTnLst>
                                    <p:set>
                                      <p:cBhvr>
                                        <p:cTn id="4207" dur="1" fill="hold">
                                          <p:stCondLst>
                                            <p:cond delay="0"/>
                                          </p:stCondLst>
                                        </p:cTn>
                                        <p:tgtEl>
                                          <p:spTgt spid="495"/>
                                        </p:tgtEl>
                                        <p:attrNameLst>
                                          <p:attrName>style.visibility</p:attrName>
                                        </p:attrNameLst>
                                      </p:cBhvr>
                                      <p:to>
                                        <p:strVal val="visible"/>
                                      </p:to>
                                    </p:set>
                                  </p:childTnLst>
                                </p:cTn>
                              </p:par>
                              <p:par>
                                <p:cTn id="4208" presetID="1" presetClass="entr" presetSubtype="0" fill="hold" grpId="2" nodeType="withEffect">
                                  <p:stCondLst>
                                    <p:cond delay="0"/>
                                  </p:stCondLst>
                                  <p:childTnLst>
                                    <p:set>
                                      <p:cBhvr>
                                        <p:cTn id="4209" dur="1" fill="hold">
                                          <p:stCondLst>
                                            <p:cond delay="0"/>
                                          </p:stCondLst>
                                        </p:cTn>
                                        <p:tgtEl>
                                          <p:spTgt spid="496"/>
                                        </p:tgtEl>
                                        <p:attrNameLst>
                                          <p:attrName>style.visibility</p:attrName>
                                        </p:attrNameLst>
                                      </p:cBhvr>
                                      <p:to>
                                        <p:strVal val="visible"/>
                                      </p:to>
                                    </p:set>
                                  </p:childTnLst>
                                </p:cTn>
                              </p:par>
                            </p:childTnLst>
                          </p:cTn>
                        </p:par>
                      </p:childTnLst>
                    </p:cTn>
                  </p:par>
                </p:childTnLst>
              </p:cTn>
              <p:nextCondLst>
                <p:cond evt="onClick" delay="0">
                  <p:tgtEl>
                    <p:spTgt spid="498"/>
                  </p:tgtEl>
                </p:cond>
              </p:nextCondLst>
            </p:seq>
            <p:seq concurrent="1" nextAc="seek">
              <p:cTn id="4210" restart="whenNotActive" fill="hold" evtFilter="cancelBubble" nodeType="interactiveSeq">
                <p:stCondLst>
                  <p:cond evt="onClick" delay="0">
                    <p:tgtEl>
                      <p:spTgt spid="497"/>
                    </p:tgtEl>
                  </p:cond>
                </p:stCondLst>
                <p:endSync evt="end" delay="0">
                  <p:rtn val="all"/>
                </p:endSync>
                <p:childTnLst>
                  <p:par>
                    <p:cTn id="4211" fill="hold">
                      <p:stCondLst>
                        <p:cond delay="0"/>
                      </p:stCondLst>
                      <p:childTnLst>
                        <p:par>
                          <p:cTn id="4212" fill="hold">
                            <p:stCondLst>
                              <p:cond delay="0"/>
                            </p:stCondLst>
                            <p:childTnLst>
                              <p:par>
                                <p:cTn id="4213" presetID="1" presetClass="exit" presetSubtype="0" fill="hold" grpId="2" nodeType="withEffect">
                                  <p:stCondLst>
                                    <p:cond delay="0"/>
                                  </p:stCondLst>
                                  <p:childTnLst>
                                    <p:set>
                                      <p:cBhvr>
                                        <p:cTn id="4214" dur="1" fill="hold">
                                          <p:stCondLst>
                                            <p:cond delay="0"/>
                                          </p:stCondLst>
                                        </p:cTn>
                                        <p:tgtEl>
                                          <p:spTgt spid="497"/>
                                        </p:tgtEl>
                                        <p:attrNameLst>
                                          <p:attrName>style.visibility</p:attrName>
                                        </p:attrNameLst>
                                      </p:cBhvr>
                                      <p:to>
                                        <p:strVal val="hidden"/>
                                      </p:to>
                                    </p:set>
                                  </p:childTnLst>
                                </p:cTn>
                              </p:par>
                              <p:par>
                                <p:cTn id="4215" presetID="1" presetClass="exit" presetSubtype="0" fill="hold" grpId="2" nodeType="withEffect">
                                  <p:stCondLst>
                                    <p:cond delay="0"/>
                                  </p:stCondLst>
                                  <p:childTnLst>
                                    <p:set>
                                      <p:cBhvr>
                                        <p:cTn id="4216" dur="1" fill="hold">
                                          <p:stCondLst>
                                            <p:cond delay="0"/>
                                          </p:stCondLst>
                                        </p:cTn>
                                        <p:tgtEl>
                                          <p:spTgt spid="498"/>
                                        </p:tgtEl>
                                        <p:attrNameLst>
                                          <p:attrName>style.visibility</p:attrName>
                                        </p:attrNameLst>
                                      </p:cBhvr>
                                      <p:to>
                                        <p:strVal val="hidden"/>
                                      </p:to>
                                    </p:set>
                                  </p:childTnLst>
                                </p:cTn>
                              </p:par>
                              <p:par>
                                <p:cTn id="4217" presetID="1" presetClass="entr" presetSubtype="0" fill="hold" grpId="3" nodeType="withEffect">
                                  <p:stCondLst>
                                    <p:cond delay="0"/>
                                  </p:stCondLst>
                                  <p:childTnLst>
                                    <p:set>
                                      <p:cBhvr>
                                        <p:cTn id="4218" dur="1" fill="hold">
                                          <p:stCondLst>
                                            <p:cond delay="0"/>
                                          </p:stCondLst>
                                        </p:cTn>
                                        <p:tgtEl>
                                          <p:spTgt spid="500"/>
                                        </p:tgtEl>
                                        <p:attrNameLst>
                                          <p:attrName>style.visibility</p:attrName>
                                        </p:attrNameLst>
                                      </p:cBhvr>
                                      <p:to>
                                        <p:strVal val="visible"/>
                                      </p:to>
                                    </p:set>
                                  </p:childTnLst>
                                </p:cTn>
                              </p:par>
                              <p:par>
                                <p:cTn id="4219" presetID="1" presetClass="entr" presetSubtype="0" fill="hold" grpId="3" nodeType="withEffect">
                                  <p:stCondLst>
                                    <p:cond delay="0"/>
                                  </p:stCondLst>
                                  <p:childTnLst>
                                    <p:set>
                                      <p:cBhvr>
                                        <p:cTn id="4220" dur="1" fill="hold">
                                          <p:stCondLst>
                                            <p:cond delay="0"/>
                                          </p:stCondLst>
                                        </p:cTn>
                                        <p:tgtEl>
                                          <p:spTgt spid="499"/>
                                        </p:tgtEl>
                                        <p:attrNameLst>
                                          <p:attrName>style.visibility</p:attrName>
                                        </p:attrNameLst>
                                      </p:cBhvr>
                                      <p:to>
                                        <p:strVal val="visible"/>
                                      </p:to>
                                    </p:set>
                                  </p:childTnLst>
                                </p:cTn>
                              </p:par>
                            </p:childTnLst>
                          </p:cTn>
                        </p:par>
                      </p:childTnLst>
                    </p:cTn>
                  </p:par>
                </p:childTnLst>
              </p:cTn>
              <p:nextCondLst>
                <p:cond evt="onClick" delay="0">
                  <p:tgtEl>
                    <p:spTgt spid="497"/>
                  </p:tgtEl>
                </p:cond>
              </p:nextCondLst>
            </p:seq>
            <p:seq concurrent="1" nextAc="seek">
              <p:cTn id="4221" restart="whenNotActive" fill="hold" evtFilter="cancelBubble" nodeType="interactiveSeq">
                <p:stCondLst>
                  <p:cond evt="onClick" delay="0">
                    <p:tgtEl>
                      <p:spTgt spid="500"/>
                    </p:tgtEl>
                  </p:cond>
                </p:stCondLst>
                <p:endSync evt="end" delay="0">
                  <p:rtn val="all"/>
                </p:endSync>
                <p:childTnLst>
                  <p:par>
                    <p:cTn id="4222" fill="hold">
                      <p:stCondLst>
                        <p:cond delay="0"/>
                      </p:stCondLst>
                      <p:childTnLst>
                        <p:par>
                          <p:cTn id="4223" fill="hold">
                            <p:stCondLst>
                              <p:cond delay="0"/>
                            </p:stCondLst>
                            <p:childTnLst>
                              <p:par>
                                <p:cTn id="4224" presetID="1" presetClass="exit" presetSubtype="0" fill="hold" grpId="1" nodeType="withEffect">
                                  <p:stCondLst>
                                    <p:cond delay="0"/>
                                  </p:stCondLst>
                                  <p:childTnLst>
                                    <p:set>
                                      <p:cBhvr>
                                        <p:cTn id="4225" dur="1" fill="hold">
                                          <p:stCondLst>
                                            <p:cond delay="0"/>
                                          </p:stCondLst>
                                        </p:cTn>
                                        <p:tgtEl>
                                          <p:spTgt spid="500"/>
                                        </p:tgtEl>
                                        <p:attrNameLst>
                                          <p:attrName>style.visibility</p:attrName>
                                        </p:attrNameLst>
                                      </p:cBhvr>
                                      <p:to>
                                        <p:strVal val="hidden"/>
                                      </p:to>
                                    </p:set>
                                  </p:childTnLst>
                                </p:cTn>
                              </p:par>
                              <p:par>
                                <p:cTn id="4226" presetID="1" presetClass="exit" presetSubtype="0" fill="hold" grpId="1" nodeType="withEffect">
                                  <p:stCondLst>
                                    <p:cond delay="0"/>
                                  </p:stCondLst>
                                  <p:childTnLst>
                                    <p:set>
                                      <p:cBhvr>
                                        <p:cTn id="4227" dur="1" fill="hold">
                                          <p:stCondLst>
                                            <p:cond delay="0"/>
                                          </p:stCondLst>
                                        </p:cTn>
                                        <p:tgtEl>
                                          <p:spTgt spid="499"/>
                                        </p:tgtEl>
                                        <p:attrNameLst>
                                          <p:attrName>style.visibility</p:attrName>
                                        </p:attrNameLst>
                                      </p:cBhvr>
                                      <p:to>
                                        <p:strVal val="hidden"/>
                                      </p:to>
                                    </p:set>
                                  </p:childTnLst>
                                </p:cTn>
                              </p:par>
                              <p:par>
                                <p:cTn id="4228" presetID="1" presetClass="entr" presetSubtype="0" fill="hold" grpId="3" nodeType="withEffect">
                                  <p:stCondLst>
                                    <p:cond delay="0"/>
                                  </p:stCondLst>
                                  <p:childTnLst>
                                    <p:set>
                                      <p:cBhvr>
                                        <p:cTn id="4229" dur="1" fill="hold">
                                          <p:stCondLst>
                                            <p:cond delay="0"/>
                                          </p:stCondLst>
                                        </p:cTn>
                                        <p:tgtEl>
                                          <p:spTgt spid="498"/>
                                        </p:tgtEl>
                                        <p:attrNameLst>
                                          <p:attrName>style.visibility</p:attrName>
                                        </p:attrNameLst>
                                      </p:cBhvr>
                                      <p:to>
                                        <p:strVal val="visible"/>
                                      </p:to>
                                    </p:set>
                                  </p:childTnLst>
                                </p:cTn>
                              </p:par>
                              <p:par>
                                <p:cTn id="4230" presetID="1" presetClass="entr" presetSubtype="0" fill="hold" grpId="3" nodeType="withEffect">
                                  <p:stCondLst>
                                    <p:cond delay="0"/>
                                  </p:stCondLst>
                                  <p:childTnLst>
                                    <p:set>
                                      <p:cBhvr>
                                        <p:cTn id="4231" dur="1" fill="hold">
                                          <p:stCondLst>
                                            <p:cond delay="0"/>
                                          </p:stCondLst>
                                        </p:cTn>
                                        <p:tgtEl>
                                          <p:spTgt spid="497"/>
                                        </p:tgtEl>
                                        <p:attrNameLst>
                                          <p:attrName>style.visibility</p:attrName>
                                        </p:attrNameLst>
                                      </p:cBhvr>
                                      <p:to>
                                        <p:strVal val="visible"/>
                                      </p:to>
                                    </p:set>
                                  </p:childTnLst>
                                </p:cTn>
                              </p:par>
                            </p:childTnLst>
                          </p:cTn>
                        </p:par>
                      </p:childTnLst>
                    </p:cTn>
                  </p:par>
                </p:childTnLst>
              </p:cTn>
              <p:nextCondLst>
                <p:cond evt="onClick" delay="0">
                  <p:tgtEl>
                    <p:spTgt spid="500"/>
                  </p:tgtEl>
                </p:cond>
              </p:nextCondLst>
            </p:seq>
            <p:seq concurrent="1" nextAc="seek">
              <p:cTn id="4232" restart="whenNotActive" fill="hold" evtFilter="cancelBubble" nodeType="interactiveSeq">
                <p:stCondLst>
                  <p:cond evt="onClick" delay="0">
                    <p:tgtEl>
                      <p:spTgt spid="499"/>
                    </p:tgtEl>
                  </p:cond>
                </p:stCondLst>
                <p:endSync evt="end" delay="0">
                  <p:rtn val="all"/>
                </p:endSync>
                <p:childTnLst>
                  <p:par>
                    <p:cTn id="4233" fill="hold">
                      <p:stCondLst>
                        <p:cond delay="0"/>
                      </p:stCondLst>
                      <p:childTnLst>
                        <p:par>
                          <p:cTn id="4234" fill="hold">
                            <p:stCondLst>
                              <p:cond delay="0"/>
                            </p:stCondLst>
                            <p:childTnLst>
                              <p:par>
                                <p:cTn id="4235" presetID="1" presetClass="exit" presetSubtype="0" fill="hold" grpId="2" nodeType="withEffect">
                                  <p:stCondLst>
                                    <p:cond delay="0"/>
                                  </p:stCondLst>
                                  <p:childTnLst>
                                    <p:set>
                                      <p:cBhvr>
                                        <p:cTn id="4236" dur="1" fill="hold">
                                          <p:stCondLst>
                                            <p:cond delay="0"/>
                                          </p:stCondLst>
                                        </p:cTn>
                                        <p:tgtEl>
                                          <p:spTgt spid="499"/>
                                        </p:tgtEl>
                                        <p:attrNameLst>
                                          <p:attrName>style.visibility</p:attrName>
                                        </p:attrNameLst>
                                      </p:cBhvr>
                                      <p:to>
                                        <p:strVal val="hidden"/>
                                      </p:to>
                                    </p:set>
                                  </p:childTnLst>
                                </p:cTn>
                              </p:par>
                              <p:par>
                                <p:cTn id="4237" presetID="1" presetClass="exit" presetSubtype="0" fill="hold" grpId="2" nodeType="withEffect">
                                  <p:stCondLst>
                                    <p:cond delay="0"/>
                                  </p:stCondLst>
                                  <p:childTnLst>
                                    <p:set>
                                      <p:cBhvr>
                                        <p:cTn id="4238" dur="1" fill="hold">
                                          <p:stCondLst>
                                            <p:cond delay="0"/>
                                          </p:stCondLst>
                                        </p:cTn>
                                        <p:tgtEl>
                                          <p:spTgt spid="500"/>
                                        </p:tgtEl>
                                        <p:attrNameLst>
                                          <p:attrName>style.visibility</p:attrName>
                                        </p:attrNameLst>
                                      </p:cBhvr>
                                      <p:to>
                                        <p:strVal val="hidden"/>
                                      </p:to>
                                    </p:set>
                                  </p:childTnLst>
                                </p:cTn>
                              </p:par>
                              <p:par>
                                <p:cTn id="4239" presetID="1" presetClass="entr" presetSubtype="0" fill="hold" grpId="3" nodeType="withEffect">
                                  <p:stCondLst>
                                    <p:cond delay="0"/>
                                  </p:stCondLst>
                                  <p:childTnLst>
                                    <p:set>
                                      <p:cBhvr>
                                        <p:cTn id="4240" dur="1" fill="hold">
                                          <p:stCondLst>
                                            <p:cond delay="0"/>
                                          </p:stCondLst>
                                        </p:cTn>
                                        <p:tgtEl>
                                          <p:spTgt spid="502"/>
                                        </p:tgtEl>
                                        <p:attrNameLst>
                                          <p:attrName>style.visibility</p:attrName>
                                        </p:attrNameLst>
                                      </p:cBhvr>
                                      <p:to>
                                        <p:strVal val="visible"/>
                                      </p:to>
                                    </p:set>
                                  </p:childTnLst>
                                </p:cTn>
                              </p:par>
                              <p:par>
                                <p:cTn id="4241" presetID="1" presetClass="entr" presetSubtype="0" fill="hold" grpId="3" nodeType="withEffect">
                                  <p:stCondLst>
                                    <p:cond delay="0"/>
                                  </p:stCondLst>
                                  <p:childTnLst>
                                    <p:set>
                                      <p:cBhvr>
                                        <p:cTn id="4242" dur="1" fill="hold">
                                          <p:stCondLst>
                                            <p:cond delay="0"/>
                                          </p:stCondLst>
                                        </p:cTn>
                                        <p:tgtEl>
                                          <p:spTgt spid="501"/>
                                        </p:tgtEl>
                                        <p:attrNameLst>
                                          <p:attrName>style.visibility</p:attrName>
                                        </p:attrNameLst>
                                      </p:cBhvr>
                                      <p:to>
                                        <p:strVal val="visible"/>
                                      </p:to>
                                    </p:set>
                                  </p:childTnLst>
                                </p:cTn>
                              </p:par>
                            </p:childTnLst>
                          </p:cTn>
                        </p:par>
                      </p:childTnLst>
                    </p:cTn>
                  </p:par>
                </p:childTnLst>
              </p:cTn>
              <p:nextCondLst>
                <p:cond evt="onClick" delay="0">
                  <p:tgtEl>
                    <p:spTgt spid="499"/>
                  </p:tgtEl>
                </p:cond>
              </p:nextCondLst>
            </p:seq>
            <p:seq concurrent="1" nextAc="seek">
              <p:cTn id="4243" restart="whenNotActive" fill="hold" evtFilter="cancelBubble" nodeType="interactiveSeq">
                <p:stCondLst>
                  <p:cond evt="onClick" delay="0">
                    <p:tgtEl>
                      <p:spTgt spid="502"/>
                    </p:tgtEl>
                  </p:cond>
                </p:stCondLst>
                <p:endSync evt="end" delay="0">
                  <p:rtn val="all"/>
                </p:endSync>
                <p:childTnLst>
                  <p:par>
                    <p:cTn id="4244" fill="hold">
                      <p:stCondLst>
                        <p:cond delay="0"/>
                      </p:stCondLst>
                      <p:childTnLst>
                        <p:par>
                          <p:cTn id="4245" fill="hold">
                            <p:stCondLst>
                              <p:cond delay="0"/>
                            </p:stCondLst>
                            <p:childTnLst>
                              <p:par>
                                <p:cTn id="4246" presetID="1" presetClass="exit" presetSubtype="0" fill="hold" grpId="1" nodeType="withEffect">
                                  <p:stCondLst>
                                    <p:cond delay="0"/>
                                  </p:stCondLst>
                                  <p:childTnLst>
                                    <p:set>
                                      <p:cBhvr>
                                        <p:cTn id="4247" dur="1" fill="hold">
                                          <p:stCondLst>
                                            <p:cond delay="0"/>
                                          </p:stCondLst>
                                        </p:cTn>
                                        <p:tgtEl>
                                          <p:spTgt spid="502"/>
                                        </p:tgtEl>
                                        <p:attrNameLst>
                                          <p:attrName>style.visibility</p:attrName>
                                        </p:attrNameLst>
                                      </p:cBhvr>
                                      <p:to>
                                        <p:strVal val="hidden"/>
                                      </p:to>
                                    </p:set>
                                  </p:childTnLst>
                                </p:cTn>
                              </p:par>
                              <p:par>
                                <p:cTn id="4248" presetID="1" presetClass="exit" presetSubtype="0" fill="hold" grpId="1" nodeType="withEffect">
                                  <p:stCondLst>
                                    <p:cond delay="0"/>
                                  </p:stCondLst>
                                  <p:childTnLst>
                                    <p:set>
                                      <p:cBhvr>
                                        <p:cTn id="4249" dur="1" fill="hold">
                                          <p:stCondLst>
                                            <p:cond delay="0"/>
                                          </p:stCondLst>
                                        </p:cTn>
                                        <p:tgtEl>
                                          <p:spTgt spid="501"/>
                                        </p:tgtEl>
                                        <p:attrNameLst>
                                          <p:attrName>style.visibility</p:attrName>
                                        </p:attrNameLst>
                                      </p:cBhvr>
                                      <p:to>
                                        <p:strVal val="hidden"/>
                                      </p:to>
                                    </p:set>
                                  </p:childTnLst>
                                </p:cTn>
                              </p:par>
                              <p:par>
                                <p:cTn id="4250" presetID="1" presetClass="entr" presetSubtype="0" fill="hold" grpId="0" nodeType="withEffect">
                                  <p:stCondLst>
                                    <p:cond delay="0"/>
                                  </p:stCondLst>
                                  <p:childTnLst>
                                    <p:set>
                                      <p:cBhvr>
                                        <p:cTn id="4251" dur="1" fill="hold">
                                          <p:stCondLst>
                                            <p:cond delay="0"/>
                                          </p:stCondLst>
                                        </p:cTn>
                                        <p:tgtEl>
                                          <p:spTgt spid="500"/>
                                        </p:tgtEl>
                                        <p:attrNameLst>
                                          <p:attrName>style.visibility</p:attrName>
                                        </p:attrNameLst>
                                      </p:cBhvr>
                                      <p:to>
                                        <p:strVal val="visible"/>
                                      </p:to>
                                    </p:set>
                                  </p:childTnLst>
                                </p:cTn>
                              </p:par>
                              <p:par>
                                <p:cTn id="4252" presetID="1" presetClass="entr" presetSubtype="0" fill="hold" grpId="0" nodeType="withEffect">
                                  <p:stCondLst>
                                    <p:cond delay="0"/>
                                  </p:stCondLst>
                                  <p:childTnLst>
                                    <p:set>
                                      <p:cBhvr>
                                        <p:cTn id="4253" dur="1" fill="hold">
                                          <p:stCondLst>
                                            <p:cond delay="0"/>
                                          </p:stCondLst>
                                        </p:cTn>
                                        <p:tgtEl>
                                          <p:spTgt spid="499"/>
                                        </p:tgtEl>
                                        <p:attrNameLst>
                                          <p:attrName>style.visibility</p:attrName>
                                        </p:attrNameLst>
                                      </p:cBhvr>
                                      <p:to>
                                        <p:strVal val="visible"/>
                                      </p:to>
                                    </p:set>
                                  </p:childTnLst>
                                </p:cTn>
                              </p:par>
                            </p:childTnLst>
                          </p:cTn>
                        </p:par>
                      </p:childTnLst>
                    </p:cTn>
                  </p:par>
                </p:childTnLst>
              </p:cTn>
              <p:nextCondLst>
                <p:cond evt="onClick" delay="0">
                  <p:tgtEl>
                    <p:spTgt spid="502"/>
                  </p:tgtEl>
                </p:cond>
              </p:nextCondLst>
            </p:seq>
            <p:seq concurrent="1" nextAc="seek">
              <p:cTn id="4254" restart="whenNotActive" fill="hold" evtFilter="cancelBubble" nodeType="interactiveSeq">
                <p:stCondLst>
                  <p:cond evt="onClick" delay="0">
                    <p:tgtEl>
                      <p:spTgt spid="501"/>
                    </p:tgtEl>
                  </p:cond>
                </p:stCondLst>
                <p:endSync evt="end" delay="0">
                  <p:rtn val="all"/>
                </p:endSync>
                <p:childTnLst>
                  <p:par>
                    <p:cTn id="4255" fill="hold">
                      <p:stCondLst>
                        <p:cond delay="0"/>
                      </p:stCondLst>
                      <p:childTnLst>
                        <p:par>
                          <p:cTn id="4256" fill="hold">
                            <p:stCondLst>
                              <p:cond delay="0"/>
                            </p:stCondLst>
                            <p:childTnLst>
                              <p:par>
                                <p:cTn id="4257" presetID="1" presetClass="exit" presetSubtype="0" fill="hold" grpId="2" nodeType="withEffect">
                                  <p:stCondLst>
                                    <p:cond delay="0"/>
                                  </p:stCondLst>
                                  <p:childTnLst>
                                    <p:set>
                                      <p:cBhvr>
                                        <p:cTn id="4258" dur="1" fill="hold">
                                          <p:stCondLst>
                                            <p:cond delay="0"/>
                                          </p:stCondLst>
                                        </p:cTn>
                                        <p:tgtEl>
                                          <p:spTgt spid="501"/>
                                        </p:tgtEl>
                                        <p:attrNameLst>
                                          <p:attrName>style.visibility</p:attrName>
                                        </p:attrNameLst>
                                      </p:cBhvr>
                                      <p:to>
                                        <p:strVal val="hidden"/>
                                      </p:to>
                                    </p:set>
                                  </p:childTnLst>
                                </p:cTn>
                              </p:par>
                              <p:par>
                                <p:cTn id="4259" presetID="1" presetClass="exit" presetSubtype="0" fill="hold" grpId="2" nodeType="withEffect">
                                  <p:stCondLst>
                                    <p:cond delay="0"/>
                                  </p:stCondLst>
                                  <p:childTnLst>
                                    <p:set>
                                      <p:cBhvr>
                                        <p:cTn id="4260" dur="1" fill="hold">
                                          <p:stCondLst>
                                            <p:cond delay="0"/>
                                          </p:stCondLst>
                                        </p:cTn>
                                        <p:tgtEl>
                                          <p:spTgt spid="502"/>
                                        </p:tgtEl>
                                        <p:attrNameLst>
                                          <p:attrName>style.visibility</p:attrName>
                                        </p:attrNameLst>
                                      </p:cBhvr>
                                      <p:to>
                                        <p:strVal val="hidden"/>
                                      </p:to>
                                    </p:set>
                                  </p:childTnLst>
                                </p:cTn>
                              </p:par>
                              <p:par>
                                <p:cTn id="4261" presetID="1" presetClass="entr" presetSubtype="0" fill="hold" grpId="0" nodeType="withEffect">
                                  <p:stCondLst>
                                    <p:cond delay="0"/>
                                  </p:stCondLst>
                                  <p:childTnLst>
                                    <p:set>
                                      <p:cBhvr>
                                        <p:cTn id="4262" dur="1" fill="hold">
                                          <p:stCondLst>
                                            <p:cond delay="0"/>
                                          </p:stCondLst>
                                        </p:cTn>
                                        <p:tgtEl>
                                          <p:spTgt spid="504"/>
                                        </p:tgtEl>
                                        <p:attrNameLst>
                                          <p:attrName>style.visibility</p:attrName>
                                        </p:attrNameLst>
                                      </p:cBhvr>
                                      <p:to>
                                        <p:strVal val="visible"/>
                                      </p:to>
                                    </p:set>
                                  </p:childTnLst>
                                </p:cTn>
                              </p:par>
                              <p:par>
                                <p:cTn id="4263" presetID="1" presetClass="entr" presetSubtype="0" fill="hold" grpId="0" nodeType="withEffect">
                                  <p:stCondLst>
                                    <p:cond delay="0"/>
                                  </p:stCondLst>
                                  <p:childTnLst>
                                    <p:set>
                                      <p:cBhvr>
                                        <p:cTn id="4264" dur="1" fill="hold">
                                          <p:stCondLst>
                                            <p:cond delay="0"/>
                                          </p:stCondLst>
                                        </p:cTn>
                                        <p:tgtEl>
                                          <p:spTgt spid="503"/>
                                        </p:tgtEl>
                                        <p:attrNameLst>
                                          <p:attrName>style.visibility</p:attrName>
                                        </p:attrNameLst>
                                      </p:cBhvr>
                                      <p:to>
                                        <p:strVal val="visible"/>
                                      </p:to>
                                    </p:set>
                                  </p:childTnLst>
                                </p:cTn>
                              </p:par>
                            </p:childTnLst>
                          </p:cTn>
                        </p:par>
                      </p:childTnLst>
                    </p:cTn>
                  </p:par>
                </p:childTnLst>
              </p:cTn>
              <p:nextCondLst>
                <p:cond evt="onClick" delay="0">
                  <p:tgtEl>
                    <p:spTgt spid="501"/>
                  </p:tgtEl>
                </p:cond>
              </p:nextCondLst>
            </p:seq>
            <p:seq concurrent="1" nextAc="seek">
              <p:cTn id="4265" restart="whenNotActive" fill="hold" evtFilter="cancelBubble" nodeType="interactiveSeq">
                <p:stCondLst>
                  <p:cond evt="onClick" delay="0">
                    <p:tgtEl>
                      <p:spTgt spid="504"/>
                    </p:tgtEl>
                  </p:cond>
                </p:stCondLst>
                <p:endSync evt="end" delay="0">
                  <p:rtn val="all"/>
                </p:endSync>
                <p:childTnLst>
                  <p:par>
                    <p:cTn id="4266" fill="hold">
                      <p:stCondLst>
                        <p:cond delay="0"/>
                      </p:stCondLst>
                      <p:childTnLst>
                        <p:par>
                          <p:cTn id="4267" fill="hold">
                            <p:stCondLst>
                              <p:cond delay="0"/>
                            </p:stCondLst>
                            <p:childTnLst>
                              <p:par>
                                <p:cTn id="4268" presetID="1" presetClass="exit" presetSubtype="0" fill="hold" grpId="1" nodeType="withEffect">
                                  <p:stCondLst>
                                    <p:cond delay="0"/>
                                  </p:stCondLst>
                                  <p:childTnLst>
                                    <p:set>
                                      <p:cBhvr>
                                        <p:cTn id="4269" dur="1" fill="hold">
                                          <p:stCondLst>
                                            <p:cond delay="0"/>
                                          </p:stCondLst>
                                        </p:cTn>
                                        <p:tgtEl>
                                          <p:spTgt spid="504"/>
                                        </p:tgtEl>
                                        <p:attrNameLst>
                                          <p:attrName>style.visibility</p:attrName>
                                        </p:attrNameLst>
                                      </p:cBhvr>
                                      <p:to>
                                        <p:strVal val="hidden"/>
                                      </p:to>
                                    </p:set>
                                  </p:childTnLst>
                                </p:cTn>
                              </p:par>
                              <p:par>
                                <p:cTn id="4270" presetID="1" presetClass="exit" presetSubtype="0" fill="hold" grpId="1" nodeType="withEffect">
                                  <p:stCondLst>
                                    <p:cond delay="0"/>
                                  </p:stCondLst>
                                  <p:childTnLst>
                                    <p:set>
                                      <p:cBhvr>
                                        <p:cTn id="4271" dur="1" fill="hold">
                                          <p:stCondLst>
                                            <p:cond delay="0"/>
                                          </p:stCondLst>
                                        </p:cTn>
                                        <p:tgtEl>
                                          <p:spTgt spid="503"/>
                                        </p:tgtEl>
                                        <p:attrNameLst>
                                          <p:attrName>style.visibility</p:attrName>
                                        </p:attrNameLst>
                                      </p:cBhvr>
                                      <p:to>
                                        <p:strVal val="hidden"/>
                                      </p:to>
                                    </p:set>
                                  </p:childTnLst>
                                </p:cTn>
                              </p:par>
                              <p:par>
                                <p:cTn id="4272" presetID="1" presetClass="entr" presetSubtype="0" fill="hold" grpId="0" nodeType="withEffect">
                                  <p:stCondLst>
                                    <p:cond delay="0"/>
                                  </p:stCondLst>
                                  <p:childTnLst>
                                    <p:set>
                                      <p:cBhvr>
                                        <p:cTn id="4273" dur="1" fill="hold">
                                          <p:stCondLst>
                                            <p:cond delay="0"/>
                                          </p:stCondLst>
                                        </p:cTn>
                                        <p:tgtEl>
                                          <p:spTgt spid="502"/>
                                        </p:tgtEl>
                                        <p:attrNameLst>
                                          <p:attrName>style.visibility</p:attrName>
                                        </p:attrNameLst>
                                      </p:cBhvr>
                                      <p:to>
                                        <p:strVal val="visible"/>
                                      </p:to>
                                    </p:set>
                                  </p:childTnLst>
                                </p:cTn>
                              </p:par>
                              <p:par>
                                <p:cTn id="4274" presetID="1" presetClass="entr" presetSubtype="0" fill="hold" grpId="0" nodeType="withEffect">
                                  <p:stCondLst>
                                    <p:cond delay="0"/>
                                  </p:stCondLst>
                                  <p:childTnLst>
                                    <p:set>
                                      <p:cBhvr>
                                        <p:cTn id="4275" dur="1" fill="hold">
                                          <p:stCondLst>
                                            <p:cond delay="0"/>
                                          </p:stCondLst>
                                        </p:cTn>
                                        <p:tgtEl>
                                          <p:spTgt spid="501"/>
                                        </p:tgtEl>
                                        <p:attrNameLst>
                                          <p:attrName>style.visibility</p:attrName>
                                        </p:attrNameLst>
                                      </p:cBhvr>
                                      <p:to>
                                        <p:strVal val="visible"/>
                                      </p:to>
                                    </p:set>
                                  </p:childTnLst>
                                </p:cTn>
                              </p:par>
                            </p:childTnLst>
                          </p:cTn>
                        </p:par>
                      </p:childTnLst>
                    </p:cTn>
                  </p:par>
                </p:childTnLst>
              </p:cTn>
              <p:nextCondLst>
                <p:cond evt="onClick" delay="0">
                  <p:tgtEl>
                    <p:spTgt spid="504"/>
                  </p:tgtEl>
                </p:cond>
              </p:nextCondLst>
            </p:seq>
            <p:seq concurrent="1" nextAc="seek">
              <p:cTn id="4276" restart="whenNotActive" fill="hold" evtFilter="cancelBubble" nodeType="interactiveSeq">
                <p:stCondLst>
                  <p:cond evt="onClick" delay="0">
                    <p:tgtEl>
                      <p:spTgt spid="503"/>
                    </p:tgtEl>
                  </p:cond>
                </p:stCondLst>
                <p:endSync evt="end" delay="0">
                  <p:rtn val="all"/>
                </p:endSync>
                <p:childTnLst>
                  <p:par>
                    <p:cTn id="4277" fill="hold">
                      <p:stCondLst>
                        <p:cond delay="0"/>
                      </p:stCondLst>
                      <p:childTnLst>
                        <p:par>
                          <p:cTn id="4278" fill="hold">
                            <p:stCondLst>
                              <p:cond delay="0"/>
                            </p:stCondLst>
                            <p:childTnLst>
                              <p:par>
                                <p:cTn id="4279" presetID="1" presetClass="exit" presetSubtype="0" fill="hold" grpId="2" nodeType="withEffect">
                                  <p:stCondLst>
                                    <p:cond delay="0"/>
                                  </p:stCondLst>
                                  <p:childTnLst>
                                    <p:set>
                                      <p:cBhvr>
                                        <p:cTn id="4280" dur="1" fill="hold">
                                          <p:stCondLst>
                                            <p:cond delay="0"/>
                                          </p:stCondLst>
                                        </p:cTn>
                                        <p:tgtEl>
                                          <p:spTgt spid="503"/>
                                        </p:tgtEl>
                                        <p:attrNameLst>
                                          <p:attrName>style.visibility</p:attrName>
                                        </p:attrNameLst>
                                      </p:cBhvr>
                                      <p:to>
                                        <p:strVal val="hidden"/>
                                      </p:to>
                                    </p:set>
                                  </p:childTnLst>
                                </p:cTn>
                              </p:par>
                              <p:par>
                                <p:cTn id="4281" presetID="1" presetClass="exit" presetSubtype="0" fill="hold" grpId="2" nodeType="withEffect">
                                  <p:stCondLst>
                                    <p:cond delay="0"/>
                                  </p:stCondLst>
                                  <p:childTnLst>
                                    <p:set>
                                      <p:cBhvr>
                                        <p:cTn id="4282" dur="1" fill="hold">
                                          <p:stCondLst>
                                            <p:cond delay="0"/>
                                          </p:stCondLst>
                                        </p:cTn>
                                        <p:tgtEl>
                                          <p:spTgt spid="504"/>
                                        </p:tgtEl>
                                        <p:attrNameLst>
                                          <p:attrName>style.visibility</p:attrName>
                                        </p:attrNameLst>
                                      </p:cBhvr>
                                      <p:to>
                                        <p:strVal val="hidden"/>
                                      </p:to>
                                    </p:set>
                                  </p:childTnLst>
                                </p:cTn>
                              </p:par>
                              <p:par>
                                <p:cTn id="4283" presetID="1" presetClass="entr" presetSubtype="0" fill="hold" grpId="3" nodeType="withEffect">
                                  <p:stCondLst>
                                    <p:cond delay="0"/>
                                  </p:stCondLst>
                                  <p:childTnLst>
                                    <p:set>
                                      <p:cBhvr>
                                        <p:cTn id="4284" dur="1" fill="hold">
                                          <p:stCondLst>
                                            <p:cond delay="0"/>
                                          </p:stCondLst>
                                        </p:cTn>
                                        <p:tgtEl>
                                          <p:spTgt spid="506"/>
                                        </p:tgtEl>
                                        <p:attrNameLst>
                                          <p:attrName>style.visibility</p:attrName>
                                        </p:attrNameLst>
                                      </p:cBhvr>
                                      <p:to>
                                        <p:strVal val="visible"/>
                                      </p:to>
                                    </p:set>
                                  </p:childTnLst>
                                </p:cTn>
                              </p:par>
                              <p:par>
                                <p:cTn id="4285" presetID="1" presetClass="entr" presetSubtype="0" fill="hold" grpId="3" nodeType="withEffect">
                                  <p:stCondLst>
                                    <p:cond delay="0"/>
                                  </p:stCondLst>
                                  <p:childTnLst>
                                    <p:set>
                                      <p:cBhvr>
                                        <p:cTn id="4286" dur="1" fill="hold">
                                          <p:stCondLst>
                                            <p:cond delay="0"/>
                                          </p:stCondLst>
                                        </p:cTn>
                                        <p:tgtEl>
                                          <p:spTgt spid="505"/>
                                        </p:tgtEl>
                                        <p:attrNameLst>
                                          <p:attrName>style.visibility</p:attrName>
                                        </p:attrNameLst>
                                      </p:cBhvr>
                                      <p:to>
                                        <p:strVal val="visible"/>
                                      </p:to>
                                    </p:set>
                                  </p:childTnLst>
                                </p:cTn>
                              </p:par>
                            </p:childTnLst>
                          </p:cTn>
                        </p:par>
                      </p:childTnLst>
                    </p:cTn>
                  </p:par>
                </p:childTnLst>
              </p:cTn>
              <p:nextCondLst>
                <p:cond evt="onClick" delay="0">
                  <p:tgtEl>
                    <p:spTgt spid="503"/>
                  </p:tgtEl>
                </p:cond>
              </p:nextCondLst>
            </p:seq>
            <p:seq concurrent="1" nextAc="seek">
              <p:cTn id="4287" restart="whenNotActive" fill="hold" evtFilter="cancelBubble" nodeType="interactiveSeq">
                <p:stCondLst>
                  <p:cond evt="onClick" delay="0">
                    <p:tgtEl>
                      <p:spTgt spid="506"/>
                    </p:tgtEl>
                  </p:cond>
                </p:stCondLst>
                <p:endSync evt="end" delay="0">
                  <p:rtn val="all"/>
                </p:endSync>
                <p:childTnLst>
                  <p:par>
                    <p:cTn id="4288" fill="hold">
                      <p:stCondLst>
                        <p:cond delay="0"/>
                      </p:stCondLst>
                      <p:childTnLst>
                        <p:par>
                          <p:cTn id="4289" fill="hold">
                            <p:stCondLst>
                              <p:cond delay="0"/>
                            </p:stCondLst>
                            <p:childTnLst>
                              <p:par>
                                <p:cTn id="4290" presetID="1" presetClass="exit" presetSubtype="0" fill="hold" grpId="1" nodeType="withEffect">
                                  <p:stCondLst>
                                    <p:cond delay="0"/>
                                  </p:stCondLst>
                                  <p:childTnLst>
                                    <p:set>
                                      <p:cBhvr>
                                        <p:cTn id="4291" dur="1" fill="hold">
                                          <p:stCondLst>
                                            <p:cond delay="0"/>
                                          </p:stCondLst>
                                        </p:cTn>
                                        <p:tgtEl>
                                          <p:spTgt spid="506"/>
                                        </p:tgtEl>
                                        <p:attrNameLst>
                                          <p:attrName>style.visibility</p:attrName>
                                        </p:attrNameLst>
                                      </p:cBhvr>
                                      <p:to>
                                        <p:strVal val="hidden"/>
                                      </p:to>
                                    </p:set>
                                  </p:childTnLst>
                                </p:cTn>
                              </p:par>
                              <p:par>
                                <p:cTn id="4292" presetID="1" presetClass="exit" presetSubtype="0" fill="hold" grpId="1" nodeType="withEffect">
                                  <p:stCondLst>
                                    <p:cond delay="0"/>
                                  </p:stCondLst>
                                  <p:childTnLst>
                                    <p:set>
                                      <p:cBhvr>
                                        <p:cTn id="4293" dur="1" fill="hold">
                                          <p:stCondLst>
                                            <p:cond delay="0"/>
                                          </p:stCondLst>
                                        </p:cTn>
                                        <p:tgtEl>
                                          <p:spTgt spid="505"/>
                                        </p:tgtEl>
                                        <p:attrNameLst>
                                          <p:attrName>style.visibility</p:attrName>
                                        </p:attrNameLst>
                                      </p:cBhvr>
                                      <p:to>
                                        <p:strVal val="hidden"/>
                                      </p:to>
                                    </p:set>
                                  </p:childTnLst>
                                </p:cTn>
                              </p:par>
                              <p:par>
                                <p:cTn id="4294" presetID="1" presetClass="entr" presetSubtype="0" fill="hold" grpId="3" nodeType="withEffect">
                                  <p:stCondLst>
                                    <p:cond delay="0"/>
                                  </p:stCondLst>
                                  <p:childTnLst>
                                    <p:set>
                                      <p:cBhvr>
                                        <p:cTn id="4295" dur="1" fill="hold">
                                          <p:stCondLst>
                                            <p:cond delay="0"/>
                                          </p:stCondLst>
                                        </p:cTn>
                                        <p:tgtEl>
                                          <p:spTgt spid="504"/>
                                        </p:tgtEl>
                                        <p:attrNameLst>
                                          <p:attrName>style.visibility</p:attrName>
                                        </p:attrNameLst>
                                      </p:cBhvr>
                                      <p:to>
                                        <p:strVal val="visible"/>
                                      </p:to>
                                    </p:set>
                                  </p:childTnLst>
                                </p:cTn>
                              </p:par>
                              <p:par>
                                <p:cTn id="4296" presetID="1" presetClass="entr" presetSubtype="0" fill="hold" grpId="3" nodeType="withEffect">
                                  <p:stCondLst>
                                    <p:cond delay="0"/>
                                  </p:stCondLst>
                                  <p:childTnLst>
                                    <p:set>
                                      <p:cBhvr>
                                        <p:cTn id="4297" dur="1" fill="hold">
                                          <p:stCondLst>
                                            <p:cond delay="0"/>
                                          </p:stCondLst>
                                        </p:cTn>
                                        <p:tgtEl>
                                          <p:spTgt spid="503"/>
                                        </p:tgtEl>
                                        <p:attrNameLst>
                                          <p:attrName>style.visibility</p:attrName>
                                        </p:attrNameLst>
                                      </p:cBhvr>
                                      <p:to>
                                        <p:strVal val="visible"/>
                                      </p:to>
                                    </p:set>
                                  </p:childTnLst>
                                </p:cTn>
                              </p:par>
                            </p:childTnLst>
                          </p:cTn>
                        </p:par>
                      </p:childTnLst>
                    </p:cTn>
                  </p:par>
                </p:childTnLst>
              </p:cTn>
              <p:nextCondLst>
                <p:cond evt="onClick" delay="0">
                  <p:tgtEl>
                    <p:spTgt spid="506"/>
                  </p:tgtEl>
                </p:cond>
              </p:nextCondLst>
            </p:seq>
            <p:seq concurrent="1" nextAc="seek">
              <p:cTn id="4298" restart="whenNotActive" fill="hold" evtFilter="cancelBubble" nodeType="interactiveSeq">
                <p:stCondLst>
                  <p:cond evt="onClick" delay="0">
                    <p:tgtEl>
                      <p:spTgt spid="505"/>
                    </p:tgtEl>
                  </p:cond>
                </p:stCondLst>
                <p:endSync evt="end" delay="0">
                  <p:rtn val="all"/>
                </p:endSync>
                <p:childTnLst>
                  <p:par>
                    <p:cTn id="4299" fill="hold">
                      <p:stCondLst>
                        <p:cond delay="0"/>
                      </p:stCondLst>
                      <p:childTnLst>
                        <p:par>
                          <p:cTn id="4300" fill="hold">
                            <p:stCondLst>
                              <p:cond delay="0"/>
                            </p:stCondLst>
                            <p:childTnLst>
                              <p:par>
                                <p:cTn id="4301" presetID="1" presetClass="exit" presetSubtype="0" fill="hold" grpId="2" nodeType="withEffect">
                                  <p:stCondLst>
                                    <p:cond delay="0"/>
                                  </p:stCondLst>
                                  <p:childTnLst>
                                    <p:set>
                                      <p:cBhvr>
                                        <p:cTn id="4302" dur="1" fill="hold">
                                          <p:stCondLst>
                                            <p:cond delay="0"/>
                                          </p:stCondLst>
                                        </p:cTn>
                                        <p:tgtEl>
                                          <p:spTgt spid="505"/>
                                        </p:tgtEl>
                                        <p:attrNameLst>
                                          <p:attrName>style.visibility</p:attrName>
                                        </p:attrNameLst>
                                      </p:cBhvr>
                                      <p:to>
                                        <p:strVal val="hidden"/>
                                      </p:to>
                                    </p:set>
                                  </p:childTnLst>
                                </p:cTn>
                              </p:par>
                              <p:par>
                                <p:cTn id="4303" presetID="1" presetClass="exit" presetSubtype="0" fill="hold" grpId="2" nodeType="withEffect">
                                  <p:stCondLst>
                                    <p:cond delay="0"/>
                                  </p:stCondLst>
                                  <p:childTnLst>
                                    <p:set>
                                      <p:cBhvr>
                                        <p:cTn id="4304" dur="1" fill="hold">
                                          <p:stCondLst>
                                            <p:cond delay="0"/>
                                          </p:stCondLst>
                                        </p:cTn>
                                        <p:tgtEl>
                                          <p:spTgt spid="506"/>
                                        </p:tgtEl>
                                        <p:attrNameLst>
                                          <p:attrName>style.visibility</p:attrName>
                                        </p:attrNameLst>
                                      </p:cBhvr>
                                      <p:to>
                                        <p:strVal val="hidden"/>
                                      </p:to>
                                    </p:set>
                                  </p:childTnLst>
                                </p:cTn>
                              </p:par>
                              <p:par>
                                <p:cTn id="4305" presetID="1" presetClass="entr" presetSubtype="0" fill="hold" grpId="0" nodeType="withEffect">
                                  <p:stCondLst>
                                    <p:cond delay="0"/>
                                  </p:stCondLst>
                                  <p:childTnLst>
                                    <p:set>
                                      <p:cBhvr>
                                        <p:cTn id="4306" dur="1" fill="hold">
                                          <p:stCondLst>
                                            <p:cond delay="0"/>
                                          </p:stCondLst>
                                        </p:cTn>
                                        <p:tgtEl>
                                          <p:spTgt spid="508"/>
                                        </p:tgtEl>
                                        <p:attrNameLst>
                                          <p:attrName>style.visibility</p:attrName>
                                        </p:attrNameLst>
                                      </p:cBhvr>
                                      <p:to>
                                        <p:strVal val="visible"/>
                                      </p:to>
                                    </p:set>
                                  </p:childTnLst>
                                </p:cTn>
                              </p:par>
                              <p:par>
                                <p:cTn id="4307" presetID="1" presetClass="entr" presetSubtype="0" fill="hold" grpId="0" nodeType="withEffect">
                                  <p:stCondLst>
                                    <p:cond delay="0"/>
                                  </p:stCondLst>
                                  <p:childTnLst>
                                    <p:set>
                                      <p:cBhvr>
                                        <p:cTn id="4308" dur="1" fill="hold">
                                          <p:stCondLst>
                                            <p:cond delay="0"/>
                                          </p:stCondLst>
                                        </p:cTn>
                                        <p:tgtEl>
                                          <p:spTgt spid="507"/>
                                        </p:tgtEl>
                                        <p:attrNameLst>
                                          <p:attrName>style.visibility</p:attrName>
                                        </p:attrNameLst>
                                      </p:cBhvr>
                                      <p:to>
                                        <p:strVal val="visible"/>
                                      </p:to>
                                    </p:set>
                                  </p:childTnLst>
                                </p:cTn>
                              </p:par>
                            </p:childTnLst>
                          </p:cTn>
                        </p:par>
                      </p:childTnLst>
                    </p:cTn>
                  </p:par>
                </p:childTnLst>
              </p:cTn>
              <p:nextCondLst>
                <p:cond evt="onClick" delay="0">
                  <p:tgtEl>
                    <p:spTgt spid="505"/>
                  </p:tgtEl>
                </p:cond>
              </p:nextCondLst>
            </p:seq>
            <p:seq concurrent="1" nextAc="seek">
              <p:cTn id="4309" restart="whenNotActive" fill="hold" evtFilter="cancelBubble" nodeType="interactiveSeq">
                <p:stCondLst>
                  <p:cond evt="onClick" delay="0">
                    <p:tgtEl>
                      <p:spTgt spid="508"/>
                    </p:tgtEl>
                  </p:cond>
                </p:stCondLst>
                <p:endSync evt="end" delay="0">
                  <p:rtn val="all"/>
                </p:endSync>
                <p:childTnLst>
                  <p:par>
                    <p:cTn id="4310" fill="hold">
                      <p:stCondLst>
                        <p:cond delay="0"/>
                      </p:stCondLst>
                      <p:childTnLst>
                        <p:par>
                          <p:cTn id="4311" fill="hold">
                            <p:stCondLst>
                              <p:cond delay="0"/>
                            </p:stCondLst>
                            <p:childTnLst>
                              <p:par>
                                <p:cTn id="4312" presetID="1" presetClass="exit" presetSubtype="0" fill="hold" grpId="1" nodeType="withEffect">
                                  <p:stCondLst>
                                    <p:cond delay="0"/>
                                  </p:stCondLst>
                                  <p:childTnLst>
                                    <p:set>
                                      <p:cBhvr>
                                        <p:cTn id="4313" dur="1" fill="hold">
                                          <p:stCondLst>
                                            <p:cond delay="0"/>
                                          </p:stCondLst>
                                        </p:cTn>
                                        <p:tgtEl>
                                          <p:spTgt spid="508"/>
                                        </p:tgtEl>
                                        <p:attrNameLst>
                                          <p:attrName>style.visibility</p:attrName>
                                        </p:attrNameLst>
                                      </p:cBhvr>
                                      <p:to>
                                        <p:strVal val="hidden"/>
                                      </p:to>
                                    </p:set>
                                  </p:childTnLst>
                                </p:cTn>
                              </p:par>
                              <p:par>
                                <p:cTn id="4314" presetID="1" presetClass="exit" presetSubtype="0" fill="hold" grpId="1" nodeType="withEffect">
                                  <p:stCondLst>
                                    <p:cond delay="0"/>
                                  </p:stCondLst>
                                  <p:childTnLst>
                                    <p:set>
                                      <p:cBhvr>
                                        <p:cTn id="4315" dur="1" fill="hold">
                                          <p:stCondLst>
                                            <p:cond delay="0"/>
                                          </p:stCondLst>
                                        </p:cTn>
                                        <p:tgtEl>
                                          <p:spTgt spid="507"/>
                                        </p:tgtEl>
                                        <p:attrNameLst>
                                          <p:attrName>style.visibility</p:attrName>
                                        </p:attrNameLst>
                                      </p:cBhvr>
                                      <p:to>
                                        <p:strVal val="hidden"/>
                                      </p:to>
                                    </p:set>
                                  </p:childTnLst>
                                </p:cTn>
                              </p:par>
                              <p:par>
                                <p:cTn id="4316" presetID="1" presetClass="entr" presetSubtype="0" fill="hold" grpId="0" nodeType="withEffect">
                                  <p:stCondLst>
                                    <p:cond delay="0"/>
                                  </p:stCondLst>
                                  <p:childTnLst>
                                    <p:set>
                                      <p:cBhvr>
                                        <p:cTn id="4317" dur="1" fill="hold">
                                          <p:stCondLst>
                                            <p:cond delay="0"/>
                                          </p:stCondLst>
                                        </p:cTn>
                                        <p:tgtEl>
                                          <p:spTgt spid="506"/>
                                        </p:tgtEl>
                                        <p:attrNameLst>
                                          <p:attrName>style.visibility</p:attrName>
                                        </p:attrNameLst>
                                      </p:cBhvr>
                                      <p:to>
                                        <p:strVal val="visible"/>
                                      </p:to>
                                    </p:set>
                                  </p:childTnLst>
                                </p:cTn>
                              </p:par>
                              <p:par>
                                <p:cTn id="4318" presetID="1" presetClass="entr" presetSubtype="0" fill="hold" grpId="0" nodeType="withEffect">
                                  <p:stCondLst>
                                    <p:cond delay="0"/>
                                  </p:stCondLst>
                                  <p:childTnLst>
                                    <p:set>
                                      <p:cBhvr>
                                        <p:cTn id="4319" dur="1" fill="hold">
                                          <p:stCondLst>
                                            <p:cond delay="0"/>
                                          </p:stCondLst>
                                        </p:cTn>
                                        <p:tgtEl>
                                          <p:spTgt spid="505"/>
                                        </p:tgtEl>
                                        <p:attrNameLst>
                                          <p:attrName>style.visibility</p:attrName>
                                        </p:attrNameLst>
                                      </p:cBhvr>
                                      <p:to>
                                        <p:strVal val="visible"/>
                                      </p:to>
                                    </p:set>
                                  </p:childTnLst>
                                </p:cTn>
                              </p:par>
                            </p:childTnLst>
                          </p:cTn>
                        </p:par>
                      </p:childTnLst>
                    </p:cTn>
                  </p:par>
                </p:childTnLst>
              </p:cTn>
              <p:nextCondLst>
                <p:cond evt="onClick" delay="0">
                  <p:tgtEl>
                    <p:spTgt spid="508"/>
                  </p:tgtEl>
                </p:cond>
              </p:nextCondLst>
            </p:seq>
            <p:seq concurrent="1" nextAc="seek">
              <p:cTn id="4320" restart="whenNotActive" fill="hold" evtFilter="cancelBubble" nodeType="interactiveSeq">
                <p:stCondLst>
                  <p:cond evt="onClick" delay="0">
                    <p:tgtEl>
                      <p:spTgt spid="507"/>
                    </p:tgtEl>
                  </p:cond>
                </p:stCondLst>
                <p:endSync evt="end" delay="0">
                  <p:rtn val="all"/>
                </p:endSync>
                <p:childTnLst>
                  <p:par>
                    <p:cTn id="4321" fill="hold">
                      <p:stCondLst>
                        <p:cond delay="0"/>
                      </p:stCondLst>
                      <p:childTnLst>
                        <p:par>
                          <p:cTn id="4322" fill="hold">
                            <p:stCondLst>
                              <p:cond delay="0"/>
                            </p:stCondLst>
                            <p:childTnLst>
                              <p:par>
                                <p:cTn id="4323" presetID="1" presetClass="exit" presetSubtype="0" fill="hold" grpId="2" nodeType="withEffect">
                                  <p:stCondLst>
                                    <p:cond delay="0"/>
                                  </p:stCondLst>
                                  <p:childTnLst>
                                    <p:set>
                                      <p:cBhvr>
                                        <p:cTn id="4324" dur="1" fill="hold">
                                          <p:stCondLst>
                                            <p:cond delay="0"/>
                                          </p:stCondLst>
                                        </p:cTn>
                                        <p:tgtEl>
                                          <p:spTgt spid="507"/>
                                        </p:tgtEl>
                                        <p:attrNameLst>
                                          <p:attrName>style.visibility</p:attrName>
                                        </p:attrNameLst>
                                      </p:cBhvr>
                                      <p:to>
                                        <p:strVal val="hidden"/>
                                      </p:to>
                                    </p:set>
                                  </p:childTnLst>
                                </p:cTn>
                              </p:par>
                              <p:par>
                                <p:cTn id="4325" presetID="1" presetClass="exit" presetSubtype="0" fill="hold" grpId="2" nodeType="withEffect">
                                  <p:stCondLst>
                                    <p:cond delay="0"/>
                                  </p:stCondLst>
                                  <p:childTnLst>
                                    <p:set>
                                      <p:cBhvr>
                                        <p:cTn id="4326" dur="1" fill="hold">
                                          <p:stCondLst>
                                            <p:cond delay="0"/>
                                          </p:stCondLst>
                                        </p:cTn>
                                        <p:tgtEl>
                                          <p:spTgt spid="508"/>
                                        </p:tgtEl>
                                        <p:attrNameLst>
                                          <p:attrName>style.visibility</p:attrName>
                                        </p:attrNameLst>
                                      </p:cBhvr>
                                      <p:to>
                                        <p:strVal val="hidden"/>
                                      </p:to>
                                    </p:set>
                                  </p:childTnLst>
                                </p:cTn>
                              </p:par>
                              <p:par>
                                <p:cTn id="4327" presetID="1" presetClass="entr" presetSubtype="0" fill="hold" grpId="3" nodeType="withEffect">
                                  <p:stCondLst>
                                    <p:cond delay="0"/>
                                  </p:stCondLst>
                                  <p:childTnLst>
                                    <p:set>
                                      <p:cBhvr>
                                        <p:cTn id="4328" dur="1" fill="hold">
                                          <p:stCondLst>
                                            <p:cond delay="0"/>
                                          </p:stCondLst>
                                        </p:cTn>
                                        <p:tgtEl>
                                          <p:spTgt spid="510"/>
                                        </p:tgtEl>
                                        <p:attrNameLst>
                                          <p:attrName>style.visibility</p:attrName>
                                        </p:attrNameLst>
                                      </p:cBhvr>
                                      <p:to>
                                        <p:strVal val="visible"/>
                                      </p:to>
                                    </p:set>
                                  </p:childTnLst>
                                </p:cTn>
                              </p:par>
                              <p:par>
                                <p:cTn id="4329" presetID="1" presetClass="entr" presetSubtype="0" fill="hold" grpId="3" nodeType="withEffect">
                                  <p:stCondLst>
                                    <p:cond delay="0"/>
                                  </p:stCondLst>
                                  <p:childTnLst>
                                    <p:set>
                                      <p:cBhvr>
                                        <p:cTn id="4330" dur="1" fill="hold">
                                          <p:stCondLst>
                                            <p:cond delay="0"/>
                                          </p:stCondLst>
                                        </p:cTn>
                                        <p:tgtEl>
                                          <p:spTgt spid="509"/>
                                        </p:tgtEl>
                                        <p:attrNameLst>
                                          <p:attrName>style.visibility</p:attrName>
                                        </p:attrNameLst>
                                      </p:cBhvr>
                                      <p:to>
                                        <p:strVal val="visible"/>
                                      </p:to>
                                    </p:set>
                                  </p:childTnLst>
                                </p:cTn>
                              </p:par>
                            </p:childTnLst>
                          </p:cTn>
                        </p:par>
                      </p:childTnLst>
                    </p:cTn>
                  </p:par>
                </p:childTnLst>
              </p:cTn>
              <p:nextCondLst>
                <p:cond evt="onClick" delay="0">
                  <p:tgtEl>
                    <p:spTgt spid="507"/>
                  </p:tgtEl>
                </p:cond>
              </p:nextCondLst>
            </p:seq>
            <p:seq concurrent="1" nextAc="seek">
              <p:cTn id="4331" restart="whenNotActive" fill="hold" evtFilter="cancelBubble" nodeType="interactiveSeq">
                <p:stCondLst>
                  <p:cond evt="onClick" delay="0">
                    <p:tgtEl>
                      <p:spTgt spid="510"/>
                    </p:tgtEl>
                  </p:cond>
                </p:stCondLst>
                <p:endSync evt="end" delay="0">
                  <p:rtn val="all"/>
                </p:endSync>
                <p:childTnLst>
                  <p:par>
                    <p:cTn id="4332" fill="hold">
                      <p:stCondLst>
                        <p:cond delay="0"/>
                      </p:stCondLst>
                      <p:childTnLst>
                        <p:par>
                          <p:cTn id="4333" fill="hold">
                            <p:stCondLst>
                              <p:cond delay="0"/>
                            </p:stCondLst>
                            <p:childTnLst>
                              <p:par>
                                <p:cTn id="4334" presetID="1" presetClass="exit" presetSubtype="0" fill="hold" grpId="1" nodeType="withEffect">
                                  <p:stCondLst>
                                    <p:cond delay="0"/>
                                  </p:stCondLst>
                                  <p:childTnLst>
                                    <p:set>
                                      <p:cBhvr>
                                        <p:cTn id="4335" dur="1" fill="hold">
                                          <p:stCondLst>
                                            <p:cond delay="0"/>
                                          </p:stCondLst>
                                        </p:cTn>
                                        <p:tgtEl>
                                          <p:spTgt spid="510"/>
                                        </p:tgtEl>
                                        <p:attrNameLst>
                                          <p:attrName>style.visibility</p:attrName>
                                        </p:attrNameLst>
                                      </p:cBhvr>
                                      <p:to>
                                        <p:strVal val="hidden"/>
                                      </p:to>
                                    </p:set>
                                  </p:childTnLst>
                                </p:cTn>
                              </p:par>
                              <p:par>
                                <p:cTn id="4336" presetID="1" presetClass="exit" presetSubtype="0" fill="hold" grpId="1" nodeType="withEffect">
                                  <p:stCondLst>
                                    <p:cond delay="0"/>
                                  </p:stCondLst>
                                  <p:childTnLst>
                                    <p:set>
                                      <p:cBhvr>
                                        <p:cTn id="4337" dur="1" fill="hold">
                                          <p:stCondLst>
                                            <p:cond delay="0"/>
                                          </p:stCondLst>
                                        </p:cTn>
                                        <p:tgtEl>
                                          <p:spTgt spid="509"/>
                                        </p:tgtEl>
                                        <p:attrNameLst>
                                          <p:attrName>style.visibility</p:attrName>
                                        </p:attrNameLst>
                                      </p:cBhvr>
                                      <p:to>
                                        <p:strVal val="hidden"/>
                                      </p:to>
                                    </p:set>
                                  </p:childTnLst>
                                </p:cTn>
                              </p:par>
                              <p:par>
                                <p:cTn id="4338" presetID="1" presetClass="entr" presetSubtype="0" fill="hold" grpId="3" nodeType="withEffect">
                                  <p:stCondLst>
                                    <p:cond delay="0"/>
                                  </p:stCondLst>
                                  <p:childTnLst>
                                    <p:set>
                                      <p:cBhvr>
                                        <p:cTn id="4339" dur="1" fill="hold">
                                          <p:stCondLst>
                                            <p:cond delay="0"/>
                                          </p:stCondLst>
                                        </p:cTn>
                                        <p:tgtEl>
                                          <p:spTgt spid="508"/>
                                        </p:tgtEl>
                                        <p:attrNameLst>
                                          <p:attrName>style.visibility</p:attrName>
                                        </p:attrNameLst>
                                      </p:cBhvr>
                                      <p:to>
                                        <p:strVal val="visible"/>
                                      </p:to>
                                    </p:set>
                                  </p:childTnLst>
                                </p:cTn>
                              </p:par>
                              <p:par>
                                <p:cTn id="4340" presetID="1" presetClass="entr" presetSubtype="0" fill="hold" grpId="3" nodeType="withEffect">
                                  <p:stCondLst>
                                    <p:cond delay="0"/>
                                  </p:stCondLst>
                                  <p:childTnLst>
                                    <p:set>
                                      <p:cBhvr>
                                        <p:cTn id="4341" dur="1" fill="hold">
                                          <p:stCondLst>
                                            <p:cond delay="0"/>
                                          </p:stCondLst>
                                        </p:cTn>
                                        <p:tgtEl>
                                          <p:spTgt spid="507"/>
                                        </p:tgtEl>
                                        <p:attrNameLst>
                                          <p:attrName>style.visibility</p:attrName>
                                        </p:attrNameLst>
                                      </p:cBhvr>
                                      <p:to>
                                        <p:strVal val="visible"/>
                                      </p:to>
                                    </p:set>
                                  </p:childTnLst>
                                </p:cTn>
                              </p:par>
                            </p:childTnLst>
                          </p:cTn>
                        </p:par>
                      </p:childTnLst>
                    </p:cTn>
                  </p:par>
                </p:childTnLst>
              </p:cTn>
              <p:nextCondLst>
                <p:cond evt="onClick" delay="0">
                  <p:tgtEl>
                    <p:spTgt spid="510"/>
                  </p:tgtEl>
                </p:cond>
              </p:nextCondLst>
            </p:seq>
            <p:seq concurrent="1" nextAc="seek">
              <p:cTn id="4342" restart="whenNotActive" fill="hold" evtFilter="cancelBubble" nodeType="interactiveSeq">
                <p:stCondLst>
                  <p:cond evt="onClick" delay="0">
                    <p:tgtEl>
                      <p:spTgt spid="509"/>
                    </p:tgtEl>
                  </p:cond>
                </p:stCondLst>
                <p:endSync evt="end" delay="0">
                  <p:rtn val="all"/>
                </p:endSync>
                <p:childTnLst>
                  <p:par>
                    <p:cTn id="4343" fill="hold">
                      <p:stCondLst>
                        <p:cond delay="0"/>
                      </p:stCondLst>
                      <p:childTnLst>
                        <p:par>
                          <p:cTn id="4344" fill="hold">
                            <p:stCondLst>
                              <p:cond delay="0"/>
                            </p:stCondLst>
                            <p:childTnLst>
                              <p:par>
                                <p:cTn id="4345" presetID="1" presetClass="exit" presetSubtype="0" fill="hold" grpId="2" nodeType="withEffect">
                                  <p:stCondLst>
                                    <p:cond delay="0"/>
                                  </p:stCondLst>
                                  <p:childTnLst>
                                    <p:set>
                                      <p:cBhvr>
                                        <p:cTn id="4346" dur="1" fill="hold">
                                          <p:stCondLst>
                                            <p:cond delay="0"/>
                                          </p:stCondLst>
                                        </p:cTn>
                                        <p:tgtEl>
                                          <p:spTgt spid="509"/>
                                        </p:tgtEl>
                                        <p:attrNameLst>
                                          <p:attrName>style.visibility</p:attrName>
                                        </p:attrNameLst>
                                      </p:cBhvr>
                                      <p:to>
                                        <p:strVal val="hidden"/>
                                      </p:to>
                                    </p:set>
                                  </p:childTnLst>
                                </p:cTn>
                              </p:par>
                              <p:par>
                                <p:cTn id="4347" presetID="1" presetClass="exit" presetSubtype="0" fill="hold" grpId="2" nodeType="withEffect">
                                  <p:stCondLst>
                                    <p:cond delay="0"/>
                                  </p:stCondLst>
                                  <p:childTnLst>
                                    <p:set>
                                      <p:cBhvr>
                                        <p:cTn id="4348" dur="1" fill="hold">
                                          <p:stCondLst>
                                            <p:cond delay="0"/>
                                          </p:stCondLst>
                                        </p:cTn>
                                        <p:tgtEl>
                                          <p:spTgt spid="510"/>
                                        </p:tgtEl>
                                        <p:attrNameLst>
                                          <p:attrName>style.visibility</p:attrName>
                                        </p:attrNameLst>
                                      </p:cBhvr>
                                      <p:to>
                                        <p:strVal val="hidden"/>
                                      </p:to>
                                    </p:set>
                                  </p:childTnLst>
                                </p:cTn>
                              </p:par>
                              <p:par>
                                <p:cTn id="4349" presetID="1" presetClass="entr" presetSubtype="0" fill="hold" grpId="0" nodeType="withEffect">
                                  <p:stCondLst>
                                    <p:cond delay="0"/>
                                  </p:stCondLst>
                                  <p:childTnLst>
                                    <p:set>
                                      <p:cBhvr>
                                        <p:cTn id="4350" dur="1" fill="hold">
                                          <p:stCondLst>
                                            <p:cond delay="0"/>
                                          </p:stCondLst>
                                        </p:cTn>
                                        <p:tgtEl>
                                          <p:spTgt spid="512"/>
                                        </p:tgtEl>
                                        <p:attrNameLst>
                                          <p:attrName>style.visibility</p:attrName>
                                        </p:attrNameLst>
                                      </p:cBhvr>
                                      <p:to>
                                        <p:strVal val="visible"/>
                                      </p:to>
                                    </p:set>
                                  </p:childTnLst>
                                </p:cTn>
                              </p:par>
                              <p:par>
                                <p:cTn id="4351" presetID="1" presetClass="entr" presetSubtype="0" fill="hold" grpId="0" nodeType="withEffect">
                                  <p:stCondLst>
                                    <p:cond delay="0"/>
                                  </p:stCondLst>
                                  <p:childTnLst>
                                    <p:set>
                                      <p:cBhvr>
                                        <p:cTn id="4352" dur="1" fill="hold">
                                          <p:stCondLst>
                                            <p:cond delay="0"/>
                                          </p:stCondLst>
                                        </p:cTn>
                                        <p:tgtEl>
                                          <p:spTgt spid="511"/>
                                        </p:tgtEl>
                                        <p:attrNameLst>
                                          <p:attrName>style.visibility</p:attrName>
                                        </p:attrNameLst>
                                      </p:cBhvr>
                                      <p:to>
                                        <p:strVal val="visible"/>
                                      </p:to>
                                    </p:set>
                                  </p:childTnLst>
                                </p:cTn>
                              </p:par>
                            </p:childTnLst>
                          </p:cTn>
                        </p:par>
                      </p:childTnLst>
                    </p:cTn>
                  </p:par>
                </p:childTnLst>
              </p:cTn>
              <p:nextCondLst>
                <p:cond evt="onClick" delay="0">
                  <p:tgtEl>
                    <p:spTgt spid="509"/>
                  </p:tgtEl>
                </p:cond>
              </p:nextCondLst>
            </p:seq>
            <p:seq concurrent="1" nextAc="seek">
              <p:cTn id="4353" restart="whenNotActive" fill="hold" evtFilter="cancelBubble" nodeType="interactiveSeq">
                <p:stCondLst>
                  <p:cond evt="onClick" delay="0">
                    <p:tgtEl>
                      <p:spTgt spid="512"/>
                    </p:tgtEl>
                  </p:cond>
                </p:stCondLst>
                <p:endSync evt="end" delay="0">
                  <p:rtn val="all"/>
                </p:endSync>
                <p:childTnLst>
                  <p:par>
                    <p:cTn id="4354" fill="hold">
                      <p:stCondLst>
                        <p:cond delay="0"/>
                      </p:stCondLst>
                      <p:childTnLst>
                        <p:par>
                          <p:cTn id="4355" fill="hold">
                            <p:stCondLst>
                              <p:cond delay="0"/>
                            </p:stCondLst>
                            <p:childTnLst>
                              <p:par>
                                <p:cTn id="4356" presetID="1" presetClass="exit" presetSubtype="0" fill="hold" grpId="1" nodeType="withEffect">
                                  <p:stCondLst>
                                    <p:cond delay="0"/>
                                  </p:stCondLst>
                                  <p:childTnLst>
                                    <p:set>
                                      <p:cBhvr>
                                        <p:cTn id="4357" dur="1" fill="hold">
                                          <p:stCondLst>
                                            <p:cond delay="0"/>
                                          </p:stCondLst>
                                        </p:cTn>
                                        <p:tgtEl>
                                          <p:spTgt spid="512"/>
                                        </p:tgtEl>
                                        <p:attrNameLst>
                                          <p:attrName>style.visibility</p:attrName>
                                        </p:attrNameLst>
                                      </p:cBhvr>
                                      <p:to>
                                        <p:strVal val="hidden"/>
                                      </p:to>
                                    </p:set>
                                  </p:childTnLst>
                                </p:cTn>
                              </p:par>
                              <p:par>
                                <p:cTn id="4358" presetID="1" presetClass="exit" presetSubtype="0" fill="hold" grpId="1" nodeType="withEffect">
                                  <p:stCondLst>
                                    <p:cond delay="0"/>
                                  </p:stCondLst>
                                  <p:childTnLst>
                                    <p:set>
                                      <p:cBhvr>
                                        <p:cTn id="4359" dur="1" fill="hold">
                                          <p:stCondLst>
                                            <p:cond delay="0"/>
                                          </p:stCondLst>
                                        </p:cTn>
                                        <p:tgtEl>
                                          <p:spTgt spid="511"/>
                                        </p:tgtEl>
                                        <p:attrNameLst>
                                          <p:attrName>style.visibility</p:attrName>
                                        </p:attrNameLst>
                                      </p:cBhvr>
                                      <p:to>
                                        <p:strVal val="hidden"/>
                                      </p:to>
                                    </p:set>
                                  </p:childTnLst>
                                </p:cTn>
                              </p:par>
                              <p:par>
                                <p:cTn id="4360" presetID="1" presetClass="entr" presetSubtype="0" fill="hold" grpId="0" nodeType="withEffect">
                                  <p:stCondLst>
                                    <p:cond delay="0"/>
                                  </p:stCondLst>
                                  <p:childTnLst>
                                    <p:set>
                                      <p:cBhvr>
                                        <p:cTn id="4361" dur="1" fill="hold">
                                          <p:stCondLst>
                                            <p:cond delay="0"/>
                                          </p:stCondLst>
                                        </p:cTn>
                                        <p:tgtEl>
                                          <p:spTgt spid="510"/>
                                        </p:tgtEl>
                                        <p:attrNameLst>
                                          <p:attrName>style.visibility</p:attrName>
                                        </p:attrNameLst>
                                      </p:cBhvr>
                                      <p:to>
                                        <p:strVal val="visible"/>
                                      </p:to>
                                    </p:set>
                                  </p:childTnLst>
                                </p:cTn>
                              </p:par>
                              <p:par>
                                <p:cTn id="4362" presetID="1" presetClass="entr" presetSubtype="0" fill="hold" grpId="0" nodeType="withEffect">
                                  <p:stCondLst>
                                    <p:cond delay="0"/>
                                  </p:stCondLst>
                                  <p:childTnLst>
                                    <p:set>
                                      <p:cBhvr>
                                        <p:cTn id="4363" dur="1" fill="hold">
                                          <p:stCondLst>
                                            <p:cond delay="0"/>
                                          </p:stCondLst>
                                        </p:cTn>
                                        <p:tgtEl>
                                          <p:spTgt spid="509"/>
                                        </p:tgtEl>
                                        <p:attrNameLst>
                                          <p:attrName>style.visibility</p:attrName>
                                        </p:attrNameLst>
                                      </p:cBhvr>
                                      <p:to>
                                        <p:strVal val="visible"/>
                                      </p:to>
                                    </p:set>
                                  </p:childTnLst>
                                </p:cTn>
                              </p:par>
                            </p:childTnLst>
                          </p:cTn>
                        </p:par>
                      </p:childTnLst>
                    </p:cTn>
                  </p:par>
                </p:childTnLst>
              </p:cTn>
              <p:nextCondLst>
                <p:cond evt="onClick" delay="0">
                  <p:tgtEl>
                    <p:spTgt spid="512"/>
                  </p:tgtEl>
                </p:cond>
              </p:nextCondLst>
            </p:seq>
            <p:seq concurrent="1" nextAc="seek">
              <p:cTn id="4364" restart="whenNotActive" fill="hold" evtFilter="cancelBubble" nodeType="interactiveSeq">
                <p:stCondLst>
                  <p:cond evt="onClick" delay="0">
                    <p:tgtEl>
                      <p:spTgt spid="511"/>
                    </p:tgtEl>
                  </p:cond>
                </p:stCondLst>
                <p:endSync evt="end" delay="0">
                  <p:rtn val="all"/>
                </p:endSync>
                <p:childTnLst>
                  <p:par>
                    <p:cTn id="4365" fill="hold">
                      <p:stCondLst>
                        <p:cond delay="0"/>
                      </p:stCondLst>
                      <p:childTnLst>
                        <p:par>
                          <p:cTn id="4366" fill="hold">
                            <p:stCondLst>
                              <p:cond delay="0"/>
                            </p:stCondLst>
                            <p:childTnLst>
                              <p:par>
                                <p:cTn id="4367" presetID="1" presetClass="exit" presetSubtype="0" fill="hold" grpId="2" nodeType="withEffect">
                                  <p:stCondLst>
                                    <p:cond delay="0"/>
                                  </p:stCondLst>
                                  <p:childTnLst>
                                    <p:set>
                                      <p:cBhvr>
                                        <p:cTn id="4368" dur="1" fill="hold">
                                          <p:stCondLst>
                                            <p:cond delay="0"/>
                                          </p:stCondLst>
                                        </p:cTn>
                                        <p:tgtEl>
                                          <p:spTgt spid="511"/>
                                        </p:tgtEl>
                                        <p:attrNameLst>
                                          <p:attrName>style.visibility</p:attrName>
                                        </p:attrNameLst>
                                      </p:cBhvr>
                                      <p:to>
                                        <p:strVal val="hidden"/>
                                      </p:to>
                                    </p:set>
                                  </p:childTnLst>
                                </p:cTn>
                              </p:par>
                              <p:par>
                                <p:cTn id="4369" presetID="1" presetClass="exit" presetSubtype="0" fill="hold" grpId="2" nodeType="withEffect">
                                  <p:stCondLst>
                                    <p:cond delay="0"/>
                                  </p:stCondLst>
                                  <p:childTnLst>
                                    <p:set>
                                      <p:cBhvr>
                                        <p:cTn id="4370" dur="1" fill="hold">
                                          <p:stCondLst>
                                            <p:cond delay="0"/>
                                          </p:stCondLst>
                                        </p:cTn>
                                        <p:tgtEl>
                                          <p:spTgt spid="512"/>
                                        </p:tgtEl>
                                        <p:attrNameLst>
                                          <p:attrName>style.visibility</p:attrName>
                                        </p:attrNameLst>
                                      </p:cBhvr>
                                      <p:to>
                                        <p:strVal val="hidden"/>
                                      </p:to>
                                    </p:set>
                                  </p:childTnLst>
                                </p:cTn>
                              </p:par>
                              <p:par>
                                <p:cTn id="4371" presetID="1" presetClass="entr" presetSubtype="0" fill="hold" grpId="1" nodeType="withEffect">
                                  <p:stCondLst>
                                    <p:cond delay="0"/>
                                  </p:stCondLst>
                                  <p:childTnLst>
                                    <p:set>
                                      <p:cBhvr>
                                        <p:cTn id="4372" dur="1" fill="hold">
                                          <p:stCondLst>
                                            <p:cond delay="0"/>
                                          </p:stCondLst>
                                        </p:cTn>
                                        <p:tgtEl>
                                          <p:spTgt spid="514"/>
                                        </p:tgtEl>
                                        <p:attrNameLst>
                                          <p:attrName>style.visibility</p:attrName>
                                        </p:attrNameLst>
                                      </p:cBhvr>
                                      <p:to>
                                        <p:strVal val="visible"/>
                                      </p:to>
                                    </p:set>
                                  </p:childTnLst>
                                </p:cTn>
                              </p:par>
                              <p:par>
                                <p:cTn id="4373" presetID="1" presetClass="entr" presetSubtype="0" fill="hold" grpId="1" nodeType="withEffect">
                                  <p:stCondLst>
                                    <p:cond delay="0"/>
                                  </p:stCondLst>
                                  <p:childTnLst>
                                    <p:set>
                                      <p:cBhvr>
                                        <p:cTn id="4374" dur="1" fill="hold">
                                          <p:stCondLst>
                                            <p:cond delay="0"/>
                                          </p:stCondLst>
                                        </p:cTn>
                                        <p:tgtEl>
                                          <p:spTgt spid="513"/>
                                        </p:tgtEl>
                                        <p:attrNameLst>
                                          <p:attrName>style.visibility</p:attrName>
                                        </p:attrNameLst>
                                      </p:cBhvr>
                                      <p:to>
                                        <p:strVal val="visible"/>
                                      </p:to>
                                    </p:set>
                                  </p:childTnLst>
                                </p:cTn>
                              </p:par>
                            </p:childTnLst>
                          </p:cTn>
                        </p:par>
                      </p:childTnLst>
                    </p:cTn>
                  </p:par>
                </p:childTnLst>
              </p:cTn>
              <p:nextCondLst>
                <p:cond evt="onClick" delay="0">
                  <p:tgtEl>
                    <p:spTgt spid="511"/>
                  </p:tgtEl>
                </p:cond>
              </p:nextCondLst>
            </p:seq>
            <p:seq concurrent="1" nextAc="seek">
              <p:cTn id="4375" restart="whenNotActive" fill="hold" evtFilter="cancelBubble" nodeType="interactiveSeq">
                <p:stCondLst>
                  <p:cond evt="onClick" delay="0">
                    <p:tgtEl>
                      <p:spTgt spid="514"/>
                    </p:tgtEl>
                  </p:cond>
                </p:stCondLst>
                <p:endSync evt="end" delay="0">
                  <p:rtn val="all"/>
                </p:endSync>
                <p:childTnLst>
                  <p:par>
                    <p:cTn id="4376" fill="hold">
                      <p:stCondLst>
                        <p:cond delay="0"/>
                      </p:stCondLst>
                      <p:childTnLst>
                        <p:par>
                          <p:cTn id="4377" fill="hold">
                            <p:stCondLst>
                              <p:cond delay="0"/>
                            </p:stCondLst>
                            <p:childTnLst>
                              <p:par>
                                <p:cTn id="4378" presetID="1" presetClass="exit" presetSubtype="0" fill="hold" grpId="0" nodeType="withEffect">
                                  <p:stCondLst>
                                    <p:cond delay="0"/>
                                  </p:stCondLst>
                                  <p:childTnLst>
                                    <p:set>
                                      <p:cBhvr>
                                        <p:cTn id="4379" dur="1" fill="hold">
                                          <p:stCondLst>
                                            <p:cond delay="0"/>
                                          </p:stCondLst>
                                        </p:cTn>
                                        <p:tgtEl>
                                          <p:spTgt spid="514"/>
                                        </p:tgtEl>
                                        <p:attrNameLst>
                                          <p:attrName>style.visibility</p:attrName>
                                        </p:attrNameLst>
                                      </p:cBhvr>
                                      <p:to>
                                        <p:strVal val="hidden"/>
                                      </p:to>
                                    </p:set>
                                  </p:childTnLst>
                                </p:cTn>
                              </p:par>
                              <p:par>
                                <p:cTn id="4380" presetID="1" presetClass="exit" presetSubtype="0" fill="hold" grpId="0" nodeType="withEffect">
                                  <p:stCondLst>
                                    <p:cond delay="0"/>
                                  </p:stCondLst>
                                  <p:childTnLst>
                                    <p:set>
                                      <p:cBhvr>
                                        <p:cTn id="4381" dur="1" fill="hold">
                                          <p:stCondLst>
                                            <p:cond delay="0"/>
                                          </p:stCondLst>
                                        </p:cTn>
                                        <p:tgtEl>
                                          <p:spTgt spid="513"/>
                                        </p:tgtEl>
                                        <p:attrNameLst>
                                          <p:attrName>style.visibility</p:attrName>
                                        </p:attrNameLst>
                                      </p:cBhvr>
                                      <p:to>
                                        <p:strVal val="hidden"/>
                                      </p:to>
                                    </p:set>
                                  </p:childTnLst>
                                </p:cTn>
                              </p:par>
                              <p:par>
                                <p:cTn id="4382" presetID="1" presetClass="entr" presetSubtype="0" fill="hold" grpId="3" nodeType="withEffect">
                                  <p:stCondLst>
                                    <p:cond delay="0"/>
                                  </p:stCondLst>
                                  <p:childTnLst>
                                    <p:set>
                                      <p:cBhvr>
                                        <p:cTn id="4383" dur="1" fill="hold">
                                          <p:stCondLst>
                                            <p:cond delay="0"/>
                                          </p:stCondLst>
                                        </p:cTn>
                                        <p:tgtEl>
                                          <p:spTgt spid="512"/>
                                        </p:tgtEl>
                                        <p:attrNameLst>
                                          <p:attrName>style.visibility</p:attrName>
                                        </p:attrNameLst>
                                      </p:cBhvr>
                                      <p:to>
                                        <p:strVal val="visible"/>
                                      </p:to>
                                    </p:set>
                                  </p:childTnLst>
                                </p:cTn>
                              </p:par>
                              <p:par>
                                <p:cTn id="4384" presetID="1" presetClass="entr" presetSubtype="0" fill="hold" grpId="3" nodeType="withEffect">
                                  <p:stCondLst>
                                    <p:cond delay="0"/>
                                  </p:stCondLst>
                                  <p:childTnLst>
                                    <p:set>
                                      <p:cBhvr>
                                        <p:cTn id="4385" dur="1" fill="hold">
                                          <p:stCondLst>
                                            <p:cond delay="0"/>
                                          </p:stCondLst>
                                        </p:cTn>
                                        <p:tgtEl>
                                          <p:spTgt spid="511"/>
                                        </p:tgtEl>
                                        <p:attrNameLst>
                                          <p:attrName>style.visibility</p:attrName>
                                        </p:attrNameLst>
                                      </p:cBhvr>
                                      <p:to>
                                        <p:strVal val="visible"/>
                                      </p:to>
                                    </p:set>
                                  </p:childTnLst>
                                </p:cTn>
                              </p:par>
                            </p:childTnLst>
                          </p:cTn>
                        </p:par>
                      </p:childTnLst>
                    </p:cTn>
                  </p:par>
                </p:childTnLst>
              </p:cTn>
              <p:nextCondLst>
                <p:cond evt="onClick" delay="0">
                  <p:tgtEl>
                    <p:spTgt spid="514"/>
                  </p:tgtEl>
                </p:cond>
              </p:nextCondLst>
            </p:seq>
            <p:seq concurrent="1" nextAc="seek">
              <p:cTn id="4386" restart="whenNotActive" fill="hold" evtFilter="cancelBubble" nodeType="interactiveSeq">
                <p:stCondLst>
                  <p:cond evt="onClick" delay="0">
                    <p:tgtEl>
                      <p:spTgt spid="519"/>
                    </p:tgtEl>
                  </p:cond>
                </p:stCondLst>
                <p:endSync evt="end" delay="0">
                  <p:rtn val="all"/>
                </p:endSync>
                <p:childTnLst>
                  <p:par>
                    <p:cTn id="4387" fill="hold">
                      <p:stCondLst>
                        <p:cond delay="0"/>
                      </p:stCondLst>
                      <p:childTnLst>
                        <p:par>
                          <p:cTn id="4388" fill="hold">
                            <p:stCondLst>
                              <p:cond delay="0"/>
                            </p:stCondLst>
                            <p:childTnLst>
                              <p:par>
                                <p:cTn id="4389" presetID="1" presetClass="exit" presetSubtype="0" fill="hold" grpId="5" nodeType="withEffect">
                                  <p:stCondLst>
                                    <p:cond delay="0"/>
                                  </p:stCondLst>
                                  <p:childTnLst>
                                    <p:set>
                                      <p:cBhvr>
                                        <p:cTn id="4390" dur="1" fill="hold">
                                          <p:stCondLst>
                                            <p:cond delay="0"/>
                                          </p:stCondLst>
                                        </p:cTn>
                                        <p:tgtEl>
                                          <p:spTgt spid="6"/>
                                        </p:tgtEl>
                                        <p:attrNameLst>
                                          <p:attrName>style.visibility</p:attrName>
                                        </p:attrNameLst>
                                      </p:cBhvr>
                                      <p:to>
                                        <p:strVal val="hidden"/>
                                      </p:to>
                                    </p:set>
                                  </p:childTnLst>
                                </p:cTn>
                              </p:par>
                              <p:par>
                                <p:cTn id="4391" presetID="1" presetClass="exit" presetSubtype="0" fill="hold" grpId="5" nodeType="withEffect">
                                  <p:stCondLst>
                                    <p:cond delay="0"/>
                                  </p:stCondLst>
                                  <p:childTnLst>
                                    <p:set>
                                      <p:cBhvr>
                                        <p:cTn id="4392" dur="1" fill="hold">
                                          <p:stCondLst>
                                            <p:cond delay="0"/>
                                          </p:stCondLst>
                                        </p:cTn>
                                        <p:tgtEl>
                                          <p:spTgt spid="7"/>
                                        </p:tgtEl>
                                        <p:attrNameLst>
                                          <p:attrName>style.visibility</p:attrName>
                                        </p:attrNameLst>
                                      </p:cBhvr>
                                      <p:to>
                                        <p:strVal val="hidden"/>
                                      </p:to>
                                    </p:set>
                                  </p:childTnLst>
                                </p:cTn>
                              </p:par>
                              <p:par>
                                <p:cTn id="4393" presetID="1" presetClass="exit" presetSubtype="0" fill="hold" grpId="5" nodeType="withEffect">
                                  <p:stCondLst>
                                    <p:cond delay="0"/>
                                  </p:stCondLst>
                                  <p:childTnLst>
                                    <p:set>
                                      <p:cBhvr>
                                        <p:cTn id="4394" dur="1" fill="hold">
                                          <p:stCondLst>
                                            <p:cond delay="0"/>
                                          </p:stCondLst>
                                        </p:cTn>
                                        <p:tgtEl>
                                          <p:spTgt spid="10"/>
                                        </p:tgtEl>
                                        <p:attrNameLst>
                                          <p:attrName>style.visibility</p:attrName>
                                        </p:attrNameLst>
                                      </p:cBhvr>
                                      <p:to>
                                        <p:strVal val="hidden"/>
                                      </p:to>
                                    </p:set>
                                  </p:childTnLst>
                                </p:cTn>
                              </p:par>
                              <p:par>
                                <p:cTn id="4395" presetID="1" presetClass="exit" presetSubtype="0" fill="hold" grpId="5" nodeType="withEffect">
                                  <p:stCondLst>
                                    <p:cond delay="0"/>
                                  </p:stCondLst>
                                  <p:childTnLst>
                                    <p:set>
                                      <p:cBhvr>
                                        <p:cTn id="4396" dur="1" fill="hold">
                                          <p:stCondLst>
                                            <p:cond delay="0"/>
                                          </p:stCondLst>
                                        </p:cTn>
                                        <p:tgtEl>
                                          <p:spTgt spid="9"/>
                                        </p:tgtEl>
                                        <p:attrNameLst>
                                          <p:attrName>style.visibility</p:attrName>
                                        </p:attrNameLst>
                                      </p:cBhvr>
                                      <p:to>
                                        <p:strVal val="hidden"/>
                                      </p:to>
                                    </p:set>
                                  </p:childTnLst>
                                </p:cTn>
                              </p:par>
                              <p:par>
                                <p:cTn id="4397" presetID="1" presetClass="exit" presetSubtype="0" fill="hold" grpId="5" nodeType="withEffect">
                                  <p:stCondLst>
                                    <p:cond delay="0"/>
                                  </p:stCondLst>
                                  <p:childTnLst>
                                    <p:set>
                                      <p:cBhvr>
                                        <p:cTn id="4398" dur="1" fill="hold">
                                          <p:stCondLst>
                                            <p:cond delay="0"/>
                                          </p:stCondLst>
                                        </p:cTn>
                                        <p:tgtEl>
                                          <p:spTgt spid="12"/>
                                        </p:tgtEl>
                                        <p:attrNameLst>
                                          <p:attrName>style.visibility</p:attrName>
                                        </p:attrNameLst>
                                      </p:cBhvr>
                                      <p:to>
                                        <p:strVal val="hidden"/>
                                      </p:to>
                                    </p:set>
                                  </p:childTnLst>
                                </p:cTn>
                              </p:par>
                              <p:par>
                                <p:cTn id="4399" presetID="1" presetClass="exit" presetSubtype="0" fill="hold" grpId="5" nodeType="withEffect">
                                  <p:stCondLst>
                                    <p:cond delay="0"/>
                                  </p:stCondLst>
                                  <p:childTnLst>
                                    <p:set>
                                      <p:cBhvr>
                                        <p:cTn id="4400" dur="1" fill="hold">
                                          <p:stCondLst>
                                            <p:cond delay="0"/>
                                          </p:stCondLst>
                                        </p:cTn>
                                        <p:tgtEl>
                                          <p:spTgt spid="11"/>
                                        </p:tgtEl>
                                        <p:attrNameLst>
                                          <p:attrName>style.visibility</p:attrName>
                                        </p:attrNameLst>
                                      </p:cBhvr>
                                      <p:to>
                                        <p:strVal val="hidden"/>
                                      </p:to>
                                    </p:set>
                                  </p:childTnLst>
                                </p:cTn>
                              </p:par>
                              <p:par>
                                <p:cTn id="4401" presetID="1" presetClass="exit" presetSubtype="0" fill="hold" grpId="5" nodeType="withEffect">
                                  <p:stCondLst>
                                    <p:cond delay="0"/>
                                  </p:stCondLst>
                                  <p:childTnLst>
                                    <p:set>
                                      <p:cBhvr>
                                        <p:cTn id="4402" dur="1" fill="hold">
                                          <p:stCondLst>
                                            <p:cond delay="0"/>
                                          </p:stCondLst>
                                        </p:cTn>
                                        <p:tgtEl>
                                          <p:spTgt spid="14"/>
                                        </p:tgtEl>
                                        <p:attrNameLst>
                                          <p:attrName>style.visibility</p:attrName>
                                        </p:attrNameLst>
                                      </p:cBhvr>
                                      <p:to>
                                        <p:strVal val="hidden"/>
                                      </p:to>
                                    </p:set>
                                  </p:childTnLst>
                                </p:cTn>
                              </p:par>
                              <p:par>
                                <p:cTn id="4403" presetID="1" presetClass="exit" presetSubtype="0" fill="hold" grpId="5" nodeType="withEffect">
                                  <p:stCondLst>
                                    <p:cond delay="0"/>
                                  </p:stCondLst>
                                  <p:childTnLst>
                                    <p:set>
                                      <p:cBhvr>
                                        <p:cTn id="4404" dur="1" fill="hold">
                                          <p:stCondLst>
                                            <p:cond delay="0"/>
                                          </p:stCondLst>
                                        </p:cTn>
                                        <p:tgtEl>
                                          <p:spTgt spid="13"/>
                                        </p:tgtEl>
                                        <p:attrNameLst>
                                          <p:attrName>style.visibility</p:attrName>
                                        </p:attrNameLst>
                                      </p:cBhvr>
                                      <p:to>
                                        <p:strVal val="hidden"/>
                                      </p:to>
                                    </p:set>
                                  </p:childTnLst>
                                </p:cTn>
                              </p:par>
                              <p:par>
                                <p:cTn id="4405" presetID="1" presetClass="exit" presetSubtype="0" fill="hold" grpId="5" nodeType="withEffect">
                                  <p:stCondLst>
                                    <p:cond delay="0"/>
                                  </p:stCondLst>
                                  <p:childTnLst>
                                    <p:set>
                                      <p:cBhvr>
                                        <p:cTn id="4406" dur="1" fill="hold">
                                          <p:stCondLst>
                                            <p:cond delay="0"/>
                                          </p:stCondLst>
                                        </p:cTn>
                                        <p:tgtEl>
                                          <p:spTgt spid="16"/>
                                        </p:tgtEl>
                                        <p:attrNameLst>
                                          <p:attrName>style.visibility</p:attrName>
                                        </p:attrNameLst>
                                      </p:cBhvr>
                                      <p:to>
                                        <p:strVal val="hidden"/>
                                      </p:to>
                                    </p:set>
                                  </p:childTnLst>
                                </p:cTn>
                              </p:par>
                              <p:par>
                                <p:cTn id="4407" presetID="1" presetClass="exit" presetSubtype="0" fill="hold" grpId="5" nodeType="withEffect">
                                  <p:stCondLst>
                                    <p:cond delay="0"/>
                                  </p:stCondLst>
                                  <p:childTnLst>
                                    <p:set>
                                      <p:cBhvr>
                                        <p:cTn id="4408" dur="1" fill="hold">
                                          <p:stCondLst>
                                            <p:cond delay="0"/>
                                          </p:stCondLst>
                                        </p:cTn>
                                        <p:tgtEl>
                                          <p:spTgt spid="15"/>
                                        </p:tgtEl>
                                        <p:attrNameLst>
                                          <p:attrName>style.visibility</p:attrName>
                                        </p:attrNameLst>
                                      </p:cBhvr>
                                      <p:to>
                                        <p:strVal val="hidden"/>
                                      </p:to>
                                    </p:set>
                                  </p:childTnLst>
                                </p:cTn>
                              </p:par>
                              <p:par>
                                <p:cTn id="4409" presetID="1" presetClass="exit" presetSubtype="0" fill="hold" grpId="5" nodeType="withEffect">
                                  <p:stCondLst>
                                    <p:cond delay="0"/>
                                  </p:stCondLst>
                                  <p:childTnLst>
                                    <p:set>
                                      <p:cBhvr>
                                        <p:cTn id="4410" dur="1" fill="hold">
                                          <p:stCondLst>
                                            <p:cond delay="0"/>
                                          </p:stCondLst>
                                        </p:cTn>
                                        <p:tgtEl>
                                          <p:spTgt spid="18"/>
                                        </p:tgtEl>
                                        <p:attrNameLst>
                                          <p:attrName>style.visibility</p:attrName>
                                        </p:attrNameLst>
                                      </p:cBhvr>
                                      <p:to>
                                        <p:strVal val="hidden"/>
                                      </p:to>
                                    </p:set>
                                  </p:childTnLst>
                                </p:cTn>
                              </p:par>
                              <p:par>
                                <p:cTn id="4411" presetID="1" presetClass="exit" presetSubtype="0" fill="hold" grpId="5" nodeType="withEffect">
                                  <p:stCondLst>
                                    <p:cond delay="0"/>
                                  </p:stCondLst>
                                  <p:childTnLst>
                                    <p:set>
                                      <p:cBhvr>
                                        <p:cTn id="4412" dur="1" fill="hold">
                                          <p:stCondLst>
                                            <p:cond delay="0"/>
                                          </p:stCondLst>
                                        </p:cTn>
                                        <p:tgtEl>
                                          <p:spTgt spid="17"/>
                                        </p:tgtEl>
                                        <p:attrNameLst>
                                          <p:attrName>style.visibility</p:attrName>
                                        </p:attrNameLst>
                                      </p:cBhvr>
                                      <p:to>
                                        <p:strVal val="hidden"/>
                                      </p:to>
                                    </p:set>
                                  </p:childTnLst>
                                </p:cTn>
                              </p:par>
                              <p:par>
                                <p:cTn id="4413" presetID="1" presetClass="exit" presetSubtype="0" fill="hold" grpId="5" nodeType="withEffect">
                                  <p:stCondLst>
                                    <p:cond delay="0"/>
                                  </p:stCondLst>
                                  <p:childTnLst>
                                    <p:set>
                                      <p:cBhvr>
                                        <p:cTn id="4414" dur="1" fill="hold">
                                          <p:stCondLst>
                                            <p:cond delay="0"/>
                                          </p:stCondLst>
                                        </p:cTn>
                                        <p:tgtEl>
                                          <p:spTgt spid="20"/>
                                        </p:tgtEl>
                                        <p:attrNameLst>
                                          <p:attrName>style.visibility</p:attrName>
                                        </p:attrNameLst>
                                      </p:cBhvr>
                                      <p:to>
                                        <p:strVal val="hidden"/>
                                      </p:to>
                                    </p:set>
                                  </p:childTnLst>
                                </p:cTn>
                              </p:par>
                              <p:par>
                                <p:cTn id="4415" presetID="1" presetClass="exit" presetSubtype="0" fill="hold" grpId="5" nodeType="withEffect">
                                  <p:stCondLst>
                                    <p:cond delay="0"/>
                                  </p:stCondLst>
                                  <p:childTnLst>
                                    <p:set>
                                      <p:cBhvr>
                                        <p:cTn id="4416" dur="1" fill="hold">
                                          <p:stCondLst>
                                            <p:cond delay="0"/>
                                          </p:stCondLst>
                                        </p:cTn>
                                        <p:tgtEl>
                                          <p:spTgt spid="19"/>
                                        </p:tgtEl>
                                        <p:attrNameLst>
                                          <p:attrName>style.visibility</p:attrName>
                                        </p:attrNameLst>
                                      </p:cBhvr>
                                      <p:to>
                                        <p:strVal val="hidden"/>
                                      </p:to>
                                    </p:set>
                                  </p:childTnLst>
                                </p:cTn>
                              </p:par>
                              <p:par>
                                <p:cTn id="4417" presetID="1" presetClass="exit" presetSubtype="0" fill="hold" grpId="5" nodeType="withEffect">
                                  <p:stCondLst>
                                    <p:cond delay="0"/>
                                  </p:stCondLst>
                                  <p:childTnLst>
                                    <p:set>
                                      <p:cBhvr>
                                        <p:cTn id="4418" dur="1" fill="hold">
                                          <p:stCondLst>
                                            <p:cond delay="0"/>
                                          </p:stCondLst>
                                        </p:cTn>
                                        <p:tgtEl>
                                          <p:spTgt spid="22"/>
                                        </p:tgtEl>
                                        <p:attrNameLst>
                                          <p:attrName>style.visibility</p:attrName>
                                        </p:attrNameLst>
                                      </p:cBhvr>
                                      <p:to>
                                        <p:strVal val="hidden"/>
                                      </p:to>
                                    </p:set>
                                  </p:childTnLst>
                                </p:cTn>
                              </p:par>
                              <p:par>
                                <p:cTn id="4419" presetID="1" presetClass="exit" presetSubtype="0" fill="hold" grpId="5" nodeType="withEffect">
                                  <p:stCondLst>
                                    <p:cond delay="0"/>
                                  </p:stCondLst>
                                  <p:childTnLst>
                                    <p:set>
                                      <p:cBhvr>
                                        <p:cTn id="4420" dur="1" fill="hold">
                                          <p:stCondLst>
                                            <p:cond delay="0"/>
                                          </p:stCondLst>
                                        </p:cTn>
                                        <p:tgtEl>
                                          <p:spTgt spid="21"/>
                                        </p:tgtEl>
                                        <p:attrNameLst>
                                          <p:attrName>style.visibility</p:attrName>
                                        </p:attrNameLst>
                                      </p:cBhvr>
                                      <p:to>
                                        <p:strVal val="hidden"/>
                                      </p:to>
                                    </p:set>
                                  </p:childTnLst>
                                </p:cTn>
                              </p:par>
                              <p:par>
                                <p:cTn id="4421" presetID="1" presetClass="exit" presetSubtype="0" fill="hold" grpId="5" nodeType="withEffect">
                                  <p:stCondLst>
                                    <p:cond delay="0"/>
                                  </p:stCondLst>
                                  <p:childTnLst>
                                    <p:set>
                                      <p:cBhvr>
                                        <p:cTn id="4422" dur="1" fill="hold">
                                          <p:stCondLst>
                                            <p:cond delay="0"/>
                                          </p:stCondLst>
                                        </p:cTn>
                                        <p:tgtEl>
                                          <p:spTgt spid="24"/>
                                        </p:tgtEl>
                                        <p:attrNameLst>
                                          <p:attrName>style.visibility</p:attrName>
                                        </p:attrNameLst>
                                      </p:cBhvr>
                                      <p:to>
                                        <p:strVal val="hidden"/>
                                      </p:to>
                                    </p:set>
                                  </p:childTnLst>
                                </p:cTn>
                              </p:par>
                              <p:par>
                                <p:cTn id="4423" presetID="1" presetClass="exit" presetSubtype="0" fill="hold" grpId="5" nodeType="withEffect">
                                  <p:stCondLst>
                                    <p:cond delay="0"/>
                                  </p:stCondLst>
                                  <p:childTnLst>
                                    <p:set>
                                      <p:cBhvr>
                                        <p:cTn id="4424" dur="1" fill="hold">
                                          <p:stCondLst>
                                            <p:cond delay="0"/>
                                          </p:stCondLst>
                                        </p:cTn>
                                        <p:tgtEl>
                                          <p:spTgt spid="23"/>
                                        </p:tgtEl>
                                        <p:attrNameLst>
                                          <p:attrName>style.visibility</p:attrName>
                                        </p:attrNameLst>
                                      </p:cBhvr>
                                      <p:to>
                                        <p:strVal val="hidden"/>
                                      </p:to>
                                    </p:set>
                                  </p:childTnLst>
                                </p:cTn>
                              </p:par>
                              <p:par>
                                <p:cTn id="4425" presetID="1" presetClass="exit" presetSubtype="0" fill="hold" grpId="5" nodeType="withEffect">
                                  <p:stCondLst>
                                    <p:cond delay="0"/>
                                  </p:stCondLst>
                                  <p:childTnLst>
                                    <p:set>
                                      <p:cBhvr>
                                        <p:cTn id="4426" dur="1" fill="hold">
                                          <p:stCondLst>
                                            <p:cond delay="0"/>
                                          </p:stCondLst>
                                        </p:cTn>
                                        <p:tgtEl>
                                          <p:spTgt spid="26"/>
                                        </p:tgtEl>
                                        <p:attrNameLst>
                                          <p:attrName>style.visibility</p:attrName>
                                        </p:attrNameLst>
                                      </p:cBhvr>
                                      <p:to>
                                        <p:strVal val="hidden"/>
                                      </p:to>
                                    </p:set>
                                  </p:childTnLst>
                                </p:cTn>
                              </p:par>
                              <p:par>
                                <p:cTn id="4427" presetID="1" presetClass="exit" presetSubtype="0" fill="hold" grpId="5" nodeType="withEffect">
                                  <p:stCondLst>
                                    <p:cond delay="0"/>
                                  </p:stCondLst>
                                  <p:childTnLst>
                                    <p:set>
                                      <p:cBhvr>
                                        <p:cTn id="4428" dur="1" fill="hold">
                                          <p:stCondLst>
                                            <p:cond delay="0"/>
                                          </p:stCondLst>
                                        </p:cTn>
                                        <p:tgtEl>
                                          <p:spTgt spid="25"/>
                                        </p:tgtEl>
                                        <p:attrNameLst>
                                          <p:attrName>style.visibility</p:attrName>
                                        </p:attrNameLst>
                                      </p:cBhvr>
                                      <p:to>
                                        <p:strVal val="hidden"/>
                                      </p:to>
                                    </p:set>
                                  </p:childTnLst>
                                </p:cTn>
                              </p:par>
                              <p:par>
                                <p:cTn id="4429" presetID="1" presetClass="exit" presetSubtype="0" fill="hold" grpId="5" nodeType="withEffect">
                                  <p:stCondLst>
                                    <p:cond delay="0"/>
                                  </p:stCondLst>
                                  <p:childTnLst>
                                    <p:set>
                                      <p:cBhvr>
                                        <p:cTn id="4430" dur="1" fill="hold">
                                          <p:stCondLst>
                                            <p:cond delay="0"/>
                                          </p:stCondLst>
                                        </p:cTn>
                                        <p:tgtEl>
                                          <p:spTgt spid="27"/>
                                        </p:tgtEl>
                                        <p:attrNameLst>
                                          <p:attrName>style.visibility</p:attrName>
                                        </p:attrNameLst>
                                      </p:cBhvr>
                                      <p:to>
                                        <p:strVal val="hidden"/>
                                      </p:to>
                                    </p:set>
                                  </p:childTnLst>
                                </p:cTn>
                              </p:par>
                              <p:par>
                                <p:cTn id="4431" presetID="1" presetClass="exit" presetSubtype="0" fill="hold" grpId="5" nodeType="withEffect">
                                  <p:stCondLst>
                                    <p:cond delay="0"/>
                                  </p:stCondLst>
                                  <p:childTnLst>
                                    <p:set>
                                      <p:cBhvr>
                                        <p:cTn id="4432" dur="1" fill="hold">
                                          <p:stCondLst>
                                            <p:cond delay="0"/>
                                          </p:stCondLst>
                                        </p:cTn>
                                        <p:tgtEl>
                                          <p:spTgt spid="28"/>
                                        </p:tgtEl>
                                        <p:attrNameLst>
                                          <p:attrName>style.visibility</p:attrName>
                                        </p:attrNameLst>
                                      </p:cBhvr>
                                      <p:to>
                                        <p:strVal val="hidden"/>
                                      </p:to>
                                    </p:set>
                                  </p:childTnLst>
                                </p:cTn>
                              </p:par>
                              <p:par>
                                <p:cTn id="4433" presetID="1" presetClass="exit" presetSubtype="0" fill="hold" grpId="5" nodeType="withEffect">
                                  <p:stCondLst>
                                    <p:cond delay="0"/>
                                  </p:stCondLst>
                                  <p:childTnLst>
                                    <p:set>
                                      <p:cBhvr>
                                        <p:cTn id="4434" dur="1" fill="hold">
                                          <p:stCondLst>
                                            <p:cond delay="0"/>
                                          </p:stCondLst>
                                        </p:cTn>
                                        <p:tgtEl>
                                          <p:spTgt spid="30"/>
                                        </p:tgtEl>
                                        <p:attrNameLst>
                                          <p:attrName>style.visibility</p:attrName>
                                        </p:attrNameLst>
                                      </p:cBhvr>
                                      <p:to>
                                        <p:strVal val="hidden"/>
                                      </p:to>
                                    </p:set>
                                  </p:childTnLst>
                                </p:cTn>
                              </p:par>
                              <p:par>
                                <p:cTn id="4435" presetID="1" presetClass="exit" presetSubtype="0" fill="hold" grpId="5" nodeType="withEffect">
                                  <p:stCondLst>
                                    <p:cond delay="0"/>
                                  </p:stCondLst>
                                  <p:childTnLst>
                                    <p:set>
                                      <p:cBhvr>
                                        <p:cTn id="4436" dur="1" fill="hold">
                                          <p:stCondLst>
                                            <p:cond delay="0"/>
                                          </p:stCondLst>
                                        </p:cTn>
                                        <p:tgtEl>
                                          <p:spTgt spid="29"/>
                                        </p:tgtEl>
                                        <p:attrNameLst>
                                          <p:attrName>style.visibility</p:attrName>
                                        </p:attrNameLst>
                                      </p:cBhvr>
                                      <p:to>
                                        <p:strVal val="hidden"/>
                                      </p:to>
                                    </p:set>
                                  </p:childTnLst>
                                </p:cTn>
                              </p:par>
                              <p:par>
                                <p:cTn id="4437" presetID="1" presetClass="exit" presetSubtype="0" fill="hold" grpId="5" nodeType="withEffect">
                                  <p:stCondLst>
                                    <p:cond delay="0"/>
                                  </p:stCondLst>
                                  <p:childTnLst>
                                    <p:set>
                                      <p:cBhvr>
                                        <p:cTn id="4438" dur="1" fill="hold">
                                          <p:stCondLst>
                                            <p:cond delay="0"/>
                                          </p:stCondLst>
                                        </p:cTn>
                                        <p:tgtEl>
                                          <p:spTgt spid="32"/>
                                        </p:tgtEl>
                                        <p:attrNameLst>
                                          <p:attrName>style.visibility</p:attrName>
                                        </p:attrNameLst>
                                      </p:cBhvr>
                                      <p:to>
                                        <p:strVal val="hidden"/>
                                      </p:to>
                                    </p:set>
                                  </p:childTnLst>
                                </p:cTn>
                              </p:par>
                              <p:par>
                                <p:cTn id="4439" presetID="1" presetClass="exit" presetSubtype="0" fill="hold" grpId="5" nodeType="withEffect">
                                  <p:stCondLst>
                                    <p:cond delay="0"/>
                                  </p:stCondLst>
                                  <p:childTnLst>
                                    <p:set>
                                      <p:cBhvr>
                                        <p:cTn id="4440" dur="1" fill="hold">
                                          <p:stCondLst>
                                            <p:cond delay="0"/>
                                          </p:stCondLst>
                                        </p:cTn>
                                        <p:tgtEl>
                                          <p:spTgt spid="31"/>
                                        </p:tgtEl>
                                        <p:attrNameLst>
                                          <p:attrName>style.visibility</p:attrName>
                                        </p:attrNameLst>
                                      </p:cBhvr>
                                      <p:to>
                                        <p:strVal val="hidden"/>
                                      </p:to>
                                    </p:set>
                                  </p:childTnLst>
                                </p:cTn>
                              </p:par>
                              <p:par>
                                <p:cTn id="4441" presetID="1" presetClass="exit" presetSubtype="0" fill="hold" grpId="5" nodeType="withEffect">
                                  <p:stCondLst>
                                    <p:cond delay="0"/>
                                  </p:stCondLst>
                                  <p:childTnLst>
                                    <p:set>
                                      <p:cBhvr>
                                        <p:cTn id="4442" dur="1" fill="hold">
                                          <p:stCondLst>
                                            <p:cond delay="0"/>
                                          </p:stCondLst>
                                        </p:cTn>
                                        <p:tgtEl>
                                          <p:spTgt spid="34"/>
                                        </p:tgtEl>
                                        <p:attrNameLst>
                                          <p:attrName>style.visibility</p:attrName>
                                        </p:attrNameLst>
                                      </p:cBhvr>
                                      <p:to>
                                        <p:strVal val="hidden"/>
                                      </p:to>
                                    </p:set>
                                  </p:childTnLst>
                                </p:cTn>
                              </p:par>
                              <p:par>
                                <p:cTn id="4443" presetID="1" presetClass="exit" presetSubtype="0" fill="hold" grpId="5" nodeType="withEffect">
                                  <p:stCondLst>
                                    <p:cond delay="0"/>
                                  </p:stCondLst>
                                  <p:childTnLst>
                                    <p:set>
                                      <p:cBhvr>
                                        <p:cTn id="4444" dur="1" fill="hold">
                                          <p:stCondLst>
                                            <p:cond delay="0"/>
                                          </p:stCondLst>
                                        </p:cTn>
                                        <p:tgtEl>
                                          <p:spTgt spid="33"/>
                                        </p:tgtEl>
                                        <p:attrNameLst>
                                          <p:attrName>style.visibility</p:attrName>
                                        </p:attrNameLst>
                                      </p:cBhvr>
                                      <p:to>
                                        <p:strVal val="hidden"/>
                                      </p:to>
                                    </p:set>
                                  </p:childTnLst>
                                </p:cTn>
                              </p:par>
                              <p:par>
                                <p:cTn id="4445" presetID="1" presetClass="exit" presetSubtype="0" fill="hold" grpId="5" nodeType="withEffect">
                                  <p:stCondLst>
                                    <p:cond delay="0"/>
                                  </p:stCondLst>
                                  <p:childTnLst>
                                    <p:set>
                                      <p:cBhvr>
                                        <p:cTn id="4446" dur="1" fill="hold">
                                          <p:stCondLst>
                                            <p:cond delay="0"/>
                                          </p:stCondLst>
                                        </p:cTn>
                                        <p:tgtEl>
                                          <p:spTgt spid="36"/>
                                        </p:tgtEl>
                                        <p:attrNameLst>
                                          <p:attrName>style.visibility</p:attrName>
                                        </p:attrNameLst>
                                      </p:cBhvr>
                                      <p:to>
                                        <p:strVal val="hidden"/>
                                      </p:to>
                                    </p:set>
                                  </p:childTnLst>
                                </p:cTn>
                              </p:par>
                              <p:par>
                                <p:cTn id="4447" presetID="1" presetClass="exit" presetSubtype="0" fill="hold" grpId="5" nodeType="withEffect">
                                  <p:stCondLst>
                                    <p:cond delay="0"/>
                                  </p:stCondLst>
                                  <p:childTnLst>
                                    <p:set>
                                      <p:cBhvr>
                                        <p:cTn id="4448" dur="1" fill="hold">
                                          <p:stCondLst>
                                            <p:cond delay="0"/>
                                          </p:stCondLst>
                                        </p:cTn>
                                        <p:tgtEl>
                                          <p:spTgt spid="35"/>
                                        </p:tgtEl>
                                        <p:attrNameLst>
                                          <p:attrName>style.visibility</p:attrName>
                                        </p:attrNameLst>
                                      </p:cBhvr>
                                      <p:to>
                                        <p:strVal val="hidden"/>
                                      </p:to>
                                    </p:set>
                                  </p:childTnLst>
                                </p:cTn>
                              </p:par>
                              <p:par>
                                <p:cTn id="4449" presetID="1" presetClass="exit" presetSubtype="0" fill="hold" grpId="5" nodeType="withEffect">
                                  <p:stCondLst>
                                    <p:cond delay="0"/>
                                  </p:stCondLst>
                                  <p:childTnLst>
                                    <p:set>
                                      <p:cBhvr>
                                        <p:cTn id="4450" dur="1" fill="hold">
                                          <p:stCondLst>
                                            <p:cond delay="0"/>
                                          </p:stCondLst>
                                        </p:cTn>
                                        <p:tgtEl>
                                          <p:spTgt spid="38"/>
                                        </p:tgtEl>
                                        <p:attrNameLst>
                                          <p:attrName>style.visibility</p:attrName>
                                        </p:attrNameLst>
                                      </p:cBhvr>
                                      <p:to>
                                        <p:strVal val="hidden"/>
                                      </p:to>
                                    </p:set>
                                  </p:childTnLst>
                                </p:cTn>
                              </p:par>
                              <p:par>
                                <p:cTn id="4451" presetID="1" presetClass="exit" presetSubtype="0" fill="hold" grpId="5" nodeType="withEffect">
                                  <p:stCondLst>
                                    <p:cond delay="0"/>
                                  </p:stCondLst>
                                  <p:childTnLst>
                                    <p:set>
                                      <p:cBhvr>
                                        <p:cTn id="4452" dur="1" fill="hold">
                                          <p:stCondLst>
                                            <p:cond delay="0"/>
                                          </p:stCondLst>
                                        </p:cTn>
                                        <p:tgtEl>
                                          <p:spTgt spid="37"/>
                                        </p:tgtEl>
                                        <p:attrNameLst>
                                          <p:attrName>style.visibility</p:attrName>
                                        </p:attrNameLst>
                                      </p:cBhvr>
                                      <p:to>
                                        <p:strVal val="hidden"/>
                                      </p:to>
                                    </p:set>
                                  </p:childTnLst>
                                </p:cTn>
                              </p:par>
                              <p:par>
                                <p:cTn id="4453" presetID="1" presetClass="exit" presetSubtype="0" fill="hold" grpId="5" nodeType="withEffect">
                                  <p:stCondLst>
                                    <p:cond delay="0"/>
                                  </p:stCondLst>
                                  <p:childTnLst>
                                    <p:set>
                                      <p:cBhvr>
                                        <p:cTn id="4454" dur="1" fill="hold">
                                          <p:stCondLst>
                                            <p:cond delay="0"/>
                                          </p:stCondLst>
                                        </p:cTn>
                                        <p:tgtEl>
                                          <p:spTgt spid="40"/>
                                        </p:tgtEl>
                                        <p:attrNameLst>
                                          <p:attrName>style.visibility</p:attrName>
                                        </p:attrNameLst>
                                      </p:cBhvr>
                                      <p:to>
                                        <p:strVal val="hidden"/>
                                      </p:to>
                                    </p:set>
                                  </p:childTnLst>
                                </p:cTn>
                              </p:par>
                              <p:par>
                                <p:cTn id="4455" presetID="1" presetClass="exit" presetSubtype="0" fill="hold" grpId="5" nodeType="withEffect">
                                  <p:stCondLst>
                                    <p:cond delay="0"/>
                                  </p:stCondLst>
                                  <p:childTnLst>
                                    <p:set>
                                      <p:cBhvr>
                                        <p:cTn id="4456" dur="1" fill="hold">
                                          <p:stCondLst>
                                            <p:cond delay="0"/>
                                          </p:stCondLst>
                                        </p:cTn>
                                        <p:tgtEl>
                                          <p:spTgt spid="39"/>
                                        </p:tgtEl>
                                        <p:attrNameLst>
                                          <p:attrName>style.visibility</p:attrName>
                                        </p:attrNameLst>
                                      </p:cBhvr>
                                      <p:to>
                                        <p:strVal val="hidden"/>
                                      </p:to>
                                    </p:set>
                                  </p:childTnLst>
                                </p:cTn>
                              </p:par>
                              <p:par>
                                <p:cTn id="4457" presetID="1" presetClass="exit" presetSubtype="0" fill="hold" grpId="5" nodeType="withEffect">
                                  <p:stCondLst>
                                    <p:cond delay="0"/>
                                  </p:stCondLst>
                                  <p:childTnLst>
                                    <p:set>
                                      <p:cBhvr>
                                        <p:cTn id="4458" dur="1" fill="hold">
                                          <p:stCondLst>
                                            <p:cond delay="0"/>
                                          </p:stCondLst>
                                        </p:cTn>
                                        <p:tgtEl>
                                          <p:spTgt spid="42"/>
                                        </p:tgtEl>
                                        <p:attrNameLst>
                                          <p:attrName>style.visibility</p:attrName>
                                        </p:attrNameLst>
                                      </p:cBhvr>
                                      <p:to>
                                        <p:strVal val="hidden"/>
                                      </p:to>
                                    </p:set>
                                  </p:childTnLst>
                                </p:cTn>
                              </p:par>
                              <p:par>
                                <p:cTn id="4459" presetID="1" presetClass="exit" presetSubtype="0" fill="hold" grpId="5" nodeType="withEffect">
                                  <p:stCondLst>
                                    <p:cond delay="0"/>
                                  </p:stCondLst>
                                  <p:childTnLst>
                                    <p:set>
                                      <p:cBhvr>
                                        <p:cTn id="4460" dur="1" fill="hold">
                                          <p:stCondLst>
                                            <p:cond delay="0"/>
                                          </p:stCondLst>
                                        </p:cTn>
                                        <p:tgtEl>
                                          <p:spTgt spid="41"/>
                                        </p:tgtEl>
                                        <p:attrNameLst>
                                          <p:attrName>style.visibility</p:attrName>
                                        </p:attrNameLst>
                                      </p:cBhvr>
                                      <p:to>
                                        <p:strVal val="hidden"/>
                                      </p:to>
                                    </p:set>
                                  </p:childTnLst>
                                </p:cTn>
                              </p:par>
                              <p:par>
                                <p:cTn id="4461" presetID="1" presetClass="exit" presetSubtype="0" fill="hold" grpId="5" nodeType="withEffect">
                                  <p:stCondLst>
                                    <p:cond delay="0"/>
                                  </p:stCondLst>
                                  <p:childTnLst>
                                    <p:set>
                                      <p:cBhvr>
                                        <p:cTn id="4462" dur="1" fill="hold">
                                          <p:stCondLst>
                                            <p:cond delay="0"/>
                                          </p:stCondLst>
                                        </p:cTn>
                                        <p:tgtEl>
                                          <p:spTgt spid="44"/>
                                        </p:tgtEl>
                                        <p:attrNameLst>
                                          <p:attrName>style.visibility</p:attrName>
                                        </p:attrNameLst>
                                      </p:cBhvr>
                                      <p:to>
                                        <p:strVal val="hidden"/>
                                      </p:to>
                                    </p:set>
                                  </p:childTnLst>
                                </p:cTn>
                              </p:par>
                              <p:par>
                                <p:cTn id="4463" presetID="1" presetClass="exit" presetSubtype="0" fill="hold" grpId="5" nodeType="withEffect">
                                  <p:stCondLst>
                                    <p:cond delay="0"/>
                                  </p:stCondLst>
                                  <p:childTnLst>
                                    <p:set>
                                      <p:cBhvr>
                                        <p:cTn id="4464" dur="1" fill="hold">
                                          <p:stCondLst>
                                            <p:cond delay="0"/>
                                          </p:stCondLst>
                                        </p:cTn>
                                        <p:tgtEl>
                                          <p:spTgt spid="43"/>
                                        </p:tgtEl>
                                        <p:attrNameLst>
                                          <p:attrName>style.visibility</p:attrName>
                                        </p:attrNameLst>
                                      </p:cBhvr>
                                      <p:to>
                                        <p:strVal val="hidden"/>
                                      </p:to>
                                    </p:set>
                                  </p:childTnLst>
                                </p:cTn>
                              </p:par>
                              <p:par>
                                <p:cTn id="4465" presetID="1" presetClass="exit" presetSubtype="0" fill="hold" grpId="5" nodeType="withEffect">
                                  <p:stCondLst>
                                    <p:cond delay="0"/>
                                  </p:stCondLst>
                                  <p:childTnLst>
                                    <p:set>
                                      <p:cBhvr>
                                        <p:cTn id="4466" dur="1" fill="hold">
                                          <p:stCondLst>
                                            <p:cond delay="0"/>
                                          </p:stCondLst>
                                        </p:cTn>
                                        <p:tgtEl>
                                          <p:spTgt spid="46"/>
                                        </p:tgtEl>
                                        <p:attrNameLst>
                                          <p:attrName>style.visibility</p:attrName>
                                        </p:attrNameLst>
                                      </p:cBhvr>
                                      <p:to>
                                        <p:strVal val="hidden"/>
                                      </p:to>
                                    </p:set>
                                  </p:childTnLst>
                                </p:cTn>
                              </p:par>
                              <p:par>
                                <p:cTn id="4467" presetID="1" presetClass="exit" presetSubtype="0" fill="hold" grpId="5" nodeType="withEffect">
                                  <p:stCondLst>
                                    <p:cond delay="0"/>
                                  </p:stCondLst>
                                  <p:childTnLst>
                                    <p:set>
                                      <p:cBhvr>
                                        <p:cTn id="4468" dur="1" fill="hold">
                                          <p:stCondLst>
                                            <p:cond delay="0"/>
                                          </p:stCondLst>
                                        </p:cTn>
                                        <p:tgtEl>
                                          <p:spTgt spid="45"/>
                                        </p:tgtEl>
                                        <p:attrNameLst>
                                          <p:attrName>style.visibility</p:attrName>
                                        </p:attrNameLst>
                                      </p:cBhvr>
                                      <p:to>
                                        <p:strVal val="hidden"/>
                                      </p:to>
                                    </p:set>
                                  </p:childTnLst>
                                </p:cTn>
                              </p:par>
                              <p:par>
                                <p:cTn id="4469" presetID="1" presetClass="exit" presetSubtype="0" fill="hold" grpId="5" nodeType="withEffect">
                                  <p:stCondLst>
                                    <p:cond delay="0"/>
                                  </p:stCondLst>
                                  <p:childTnLst>
                                    <p:set>
                                      <p:cBhvr>
                                        <p:cTn id="4470" dur="1" fill="hold">
                                          <p:stCondLst>
                                            <p:cond delay="0"/>
                                          </p:stCondLst>
                                        </p:cTn>
                                        <p:tgtEl>
                                          <p:spTgt spid="47"/>
                                        </p:tgtEl>
                                        <p:attrNameLst>
                                          <p:attrName>style.visibility</p:attrName>
                                        </p:attrNameLst>
                                      </p:cBhvr>
                                      <p:to>
                                        <p:strVal val="hidden"/>
                                      </p:to>
                                    </p:set>
                                  </p:childTnLst>
                                </p:cTn>
                              </p:par>
                              <p:par>
                                <p:cTn id="4471" presetID="1" presetClass="exit" presetSubtype="0" fill="hold" grpId="5" nodeType="withEffect">
                                  <p:stCondLst>
                                    <p:cond delay="0"/>
                                  </p:stCondLst>
                                  <p:childTnLst>
                                    <p:set>
                                      <p:cBhvr>
                                        <p:cTn id="4472" dur="1" fill="hold">
                                          <p:stCondLst>
                                            <p:cond delay="0"/>
                                          </p:stCondLst>
                                        </p:cTn>
                                        <p:tgtEl>
                                          <p:spTgt spid="48"/>
                                        </p:tgtEl>
                                        <p:attrNameLst>
                                          <p:attrName>style.visibility</p:attrName>
                                        </p:attrNameLst>
                                      </p:cBhvr>
                                      <p:to>
                                        <p:strVal val="hidden"/>
                                      </p:to>
                                    </p:set>
                                  </p:childTnLst>
                                </p:cTn>
                              </p:par>
                              <p:par>
                                <p:cTn id="4473" presetID="1" presetClass="exit" presetSubtype="0" fill="hold" grpId="5" nodeType="withEffect">
                                  <p:stCondLst>
                                    <p:cond delay="0"/>
                                  </p:stCondLst>
                                  <p:childTnLst>
                                    <p:set>
                                      <p:cBhvr>
                                        <p:cTn id="4474" dur="1" fill="hold">
                                          <p:stCondLst>
                                            <p:cond delay="0"/>
                                          </p:stCondLst>
                                        </p:cTn>
                                        <p:tgtEl>
                                          <p:spTgt spid="50"/>
                                        </p:tgtEl>
                                        <p:attrNameLst>
                                          <p:attrName>style.visibility</p:attrName>
                                        </p:attrNameLst>
                                      </p:cBhvr>
                                      <p:to>
                                        <p:strVal val="hidden"/>
                                      </p:to>
                                    </p:set>
                                  </p:childTnLst>
                                </p:cTn>
                              </p:par>
                              <p:par>
                                <p:cTn id="4475" presetID="1" presetClass="exit" presetSubtype="0" fill="hold" grpId="5" nodeType="withEffect">
                                  <p:stCondLst>
                                    <p:cond delay="0"/>
                                  </p:stCondLst>
                                  <p:childTnLst>
                                    <p:set>
                                      <p:cBhvr>
                                        <p:cTn id="4476" dur="1" fill="hold">
                                          <p:stCondLst>
                                            <p:cond delay="0"/>
                                          </p:stCondLst>
                                        </p:cTn>
                                        <p:tgtEl>
                                          <p:spTgt spid="49"/>
                                        </p:tgtEl>
                                        <p:attrNameLst>
                                          <p:attrName>style.visibility</p:attrName>
                                        </p:attrNameLst>
                                      </p:cBhvr>
                                      <p:to>
                                        <p:strVal val="hidden"/>
                                      </p:to>
                                    </p:set>
                                  </p:childTnLst>
                                </p:cTn>
                              </p:par>
                              <p:par>
                                <p:cTn id="4477" presetID="1" presetClass="exit" presetSubtype="0" fill="hold" grpId="5" nodeType="withEffect">
                                  <p:stCondLst>
                                    <p:cond delay="0"/>
                                  </p:stCondLst>
                                  <p:childTnLst>
                                    <p:set>
                                      <p:cBhvr>
                                        <p:cTn id="4478" dur="1" fill="hold">
                                          <p:stCondLst>
                                            <p:cond delay="0"/>
                                          </p:stCondLst>
                                        </p:cTn>
                                        <p:tgtEl>
                                          <p:spTgt spid="52"/>
                                        </p:tgtEl>
                                        <p:attrNameLst>
                                          <p:attrName>style.visibility</p:attrName>
                                        </p:attrNameLst>
                                      </p:cBhvr>
                                      <p:to>
                                        <p:strVal val="hidden"/>
                                      </p:to>
                                    </p:set>
                                  </p:childTnLst>
                                </p:cTn>
                              </p:par>
                              <p:par>
                                <p:cTn id="4479" presetID="1" presetClass="exit" presetSubtype="0" fill="hold" grpId="5" nodeType="withEffect">
                                  <p:stCondLst>
                                    <p:cond delay="0"/>
                                  </p:stCondLst>
                                  <p:childTnLst>
                                    <p:set>
                                      <p:cBhvr>
                                        <p:cTn id="4480" dur="1" fill="hold">
                                          <p:stCondLst>
                                            <p:cond delay="0"/>
                                          </p:stCondLst>
                                        </p:cTn>
                                        <p:tgtEl>
                                          <p:spTgt spid="51"/>
                                        </p:tgtEl>
                                        <p:attrNameLst>
                                          <p:attrName>style.visibility</p:attrName>
                                        </p:attrNameLst>
                                      </p:cBhvr>
                                      <p:to>
                                        <p:strVal val="hidden"/>
                                      </p:to>
                                    </p:set>
                                  </p:childTnLst>
                                </p:cTn>
                              </p:par>
                              <p:par>
                                <p:cTn id="4481" presetID="1" presetClass="exit" presetSubtype="0" fill="hold" grpId="5" nodeType="withEffect">
                                  <p:stCondLst>
                                    <p:cond delay="0"/>
                                  </p:stCondLst>
                                  <p:childTnLst>
                                    <p:set>
                                      <p:cBhvr>
                                        <p:cTn id="4482" dur="1" fill="hold">
                                          <p:stCondLst>
                                            <p:cond delay="0"/>
                                          </p:stCondLst>
                                        </p:cTn>
                                        <p:tgtEl>
                                          <p:spTgt spid="54"/>
                                        </p:tgtEl>
                                        <p:attrNameLst>
                                          <p:attrName>style.visibility</p:attrName>
                                        </p:attrNameLst>
                                      </p:cBhvr>
                                      <p:to>
                                        <p:strVal val="hidden"/>
                                      </p:to>
                                    </p:set>
                                  </p:childTnLst>
                                </p:cTn>
                              </p:par>
                              <p:par>
                                <p:cTn id="4483" presetID="1" presetClass="exit" presetSubtype="0" fill="hold" grpId="5" nodeType="withEffect">
                                  <p:stCondLst>
                                    <p:cond delay="0"/>
                                  </p:stCondLst>
                                  <p:childTnLst>
                                    <p:set>
                                      <p:cBhvr>
                                        <p:cTn id="4484" dur="1" fill="hold">
                                          <p:stCondLst>
                                            <p:cond delay="0"/>
                                          </p:stCondLst>
                                        </p:cTn>
                                        <p:tgtEl>
                                          <p:spTgt spid="53"/>
                                        </p:tgtEl>
                                        <p:attrNameLst>
                                          <p:attrName>style.visibility</p:attrName>
                                        </p:attrNameLst>
                                      </p:cBhvr>
                                      <p:to>
                                        <p:strVal val="hidden"/>
                                      </p:to>
                                    </p:set>
                                  </p:childTnLst>
                                </p:cTn>
                              </p:par>
                              <p:par>
                                <p:cTn id="4485" presetID="1" presetClass="exit" presetSubtype="0" fill="hold" grpId="5" nodeType="withEffect">
                                  <p:stCondLst>
                                    <p:cond delay="0"/>
                                  </p:stCondLst>
                                  <p:childTnLst>
                                    <p:set>
                                      <p:cBhvr>
                                        <p:cTn id="4486" dur="1" fill="hold">
                                          <p:stCondLst>
                                            <p:cond delay="0"/>
                                          </p:stCondLst>
                                        </p:cTn>
                                        <p:tgtEl>
                                          <p:spTgt spid="56"/>
                                        </p:tgtEl>
                                        <p:attrNameLst>
                                          <p:attrName>style.visibility</p:attrName>
                                        </p:attrNameLst>
                                      </p:cBhvr>
                                      <p:to>
                                        <p:strVal val="hidden"/>
                                      </p:to>
                                    </p:set>
                                  </p:childTnLst>
                                </p:cTn>
                              </p:par>
                              <p:par>
                                <p:cTn id="4487" presetID="1" presetClass="exit" presetSubtype="0" fill="hold" grpId="5" nodeType="withEffect">
                                  <p:stCondLst>
                                    <p:cond delay="0"/>
                                  </p:stCondLst>
                                  <p:childTnLst>
                                    <p:set>
                                      <p:cBhvr>
                                        <p:cTn id="4488" dur="1" fill="hold">
                                          <p:stCondLst>
                                            <p:cond delay="0"/>
                                          </p:stCondLst>
                                        </p:cTn>
                                        <p:tgtEl>
                                          <p:spTgt spid="55"/>
                                        </p:tgtEl>
                                        <p:attrNameLst>
                                          <p:attrName>style.visibility</p:attrName>
                                        </p:attrNameLst>
                                      </p:cBhvr>
                                      <p:to>
                                        <p:strVal val="hidden"/>
                                      </p:to>
                                    </p:set>
                                  </p:childTnLst>
                                </p:cTn>
                              </p:par>
                              <p:par>
                                <p:cTn id="4489" presetID="1" presetClass="exit" presetSubtype="0" fill="hold" grpId="5" nodeType="withEffect">
                                  <p:stCondLst>
                                    <p:cond delay="0"/>
                                  </p:stCondLst>
                                  <p:childTnLst>
                                    <p:set>
                                      <p:cBhvr>
                                        <p:cTn id="4490" dur="1" fill="hold">
                                          <p:stCondLst>
                                            <p:cond delay="0"/>
                                          </p:stCondLst>
                                        </p:cTn>
                                        <p:tgtEl>
                                          <p:spTgt spid="58"/>
                                        </p:tgtEl>
                                        <p:attrNameLst>
                                          <p:attrName>style.visibility</p:attrName>
                                        </p:attrNameLst>
                                      </p:cBhvr>
                                      <p:to>
                                        <p:strVal val="hidden"/>
                                      </p:to>
                                    </p:set>
                                  </p:childTnLst>
                                </p:cTn>
                              </p:par>
                              <p:par>
                                <p:cTn id="4491" presetID="1" presetClass="exit" presetSubtype="0" fill="hold" grpId="5" nodeType="withEffect">
                                  <p:stCondLst>
                                    <p:cond delay="0"/>
                                  </p:stCondLst>
                                  <p:childTnLst>
                                    <p:set>
                                      <p:cBhvr>
                                        <p:cTn id="4492" dur="1" fill="hold">
                                          <p:stCondLst>
                                            <p:cond delay="0"/>
                                          </p:stCondLst>
                                        </p:cTn>
                                        <p:tgtEl>
                                          <p:spTgt spid="57"/>
                                        </p:tgtEl>
                                        <p:attrNameLst>
                                          <p:attrName>style.visibility</p:attrName>
                                        </p:attrNameLst>
                                      </p:cBhvr>
                                      <p:to>
                                        <p:strVal val="hidden"/>
                                      </p:to>
                                    </p:set>
                                  </p:childTnLst>
                                </p:cTn>
                              </p:par>
                              <p:par>
                                <p:cTn id="4493" presetID="1" presetClass="exit" presetSubtype="0" fill="hold" grpId="5" nodeType="withEffect">
                                  <p:stCondLst>
                                    <p:cond delay="0"/>
                                  </p:stCondLst>
                                  <p:childTnLst>
                                    <p:set>
                                      <p:cBhvr>
                                        <p:cTn id="4494" dur="1" fill="hold">
                                          <p:stCondLst>
                                            <p:cond delay="0"/>
                                          </p:stCondLst>
                                        </p:cTn>
                                        <p:tgtEl>
                                          <p:spTgt spid="60"/>
                                        </p:tgtEl>
                                        <p:attrNameLst>
                                          <p:attrName>style.visibility</p:attrName>
                                        </p:attrNameLst>
                                      </p:cBhvr>
                                      <p:to>
                                        <p:strVal val="hidden"/>
                                      </p:to>
                                    </p:set>
                                  </p:childTnLst>
                                </p:cTn>
                              </p:par>
                              <p:par>
                                <p:cTn id="4495" presetID="1" presetClass="exit" presetSubtype="0" fill="hold" grpId="5" nodeType="withEffect">
                                  <p:stCondLst>
                                    <p:cond delay="0"/>
                                  </p:stCondLst>
                                  <p:childTnLst>
                                    <p:set>
                                      <p:cBhvr>
                                        <p:cTn id="4496" dur="1" fill="hold">
                                          <p:stCondLst>
                                            <p:cond delay="0"/>
                                          </p:stCondLst>
                                        </p:cTn>
                                        <p:tgtEl>
                                          <p:spTgt spid="59"/>
                                        </p:tgtEl>
                                        <p:attrNameLst>
                                          <p:attrName>style.visibility</p:attrName>
                                        </p:attrNameLst>
                                      </p:cBhvr>
                                      <p:to>
                                        <p:strVal val="hidden"/>
                                      </p:to>
                                    </p:set>
                                  </p:childTnLst>
                                </p:cTn>
                              </p:par>
                              <p:par>
                                <p:cTn id="4497" presetID="1" presetClass="exit" presetSubtype="0" fill="hold" grpId="5" nodeType="withEffect">
                                  <p:stCondLst>
                                    <p:cond delay="0"/>
                                  </p:stCondLst>
                                  <p:childTnLst>
                                    <p:set>
                                      <p:cBhvr>
                                        <p:cTn id="4498" dur="1" fill="hold">
                                          <p:stCondLst>
                                            <p:cond delay="0"/>
                                          </p:stCondLst>
                                        </p:cTn>
                                        <p:tgtEl>
                                          <p:spTgt spid="62"/>
                                        </p:tgtEl>
                                        <p:attrNameLst>
                                          <p:attrName>style.visibility</p:attrName>
                                        </p:attrNameLst>
                                      </p:cBhvr>
                                      <p:to>
                                        <p:strVal val="hidden"/>
                                      </p:to>
                                    </p:set>
                                  </p:childTnLst>
                                </p:cTn>
                              </p:par>
                              <p:par>
                                <p:cTn id="4499" presetID="1" presetClass="exit" presetSubtype="0" fill="hold" grpId="5" nodeType="withEffect">
                                  <p:stCondLst>
                                    <p:cond delay="0"/>
                                  </p:stCondLst>
                                  <p:childTnLst>
                                    <p:set>
                                      <p:cBhvr>
                                        <p:cTn id="4500" dur="1" fill="hold">
                                          <p:stCondLst>
                                            <p:cond delay="0"/>
                                          </p:stCondLst>
                                        </p:cTn>
                                        <p:tgtEl>
                                          <p:spTgt spid="61"/>
                                        </p:tgtEl>
                                        <p:attrNameLst>
                                          <p:attrName>style.visibility</p:attrName>
                                        </p:attrNameLst>
                                      </p:cBhvr>
                                      <p:to>
                                        <p:strVal val="hidden"/>
                                      </p:to>
                                    </p:set>
                                  </p:childTnLst>
                                </p:cTn>
                              </p:par>
                              <p:par>
                                <p:cTn id="4501" presetID="1" presetClass="exit" presetSubtype="0" fill="hold" grpId="5" nodeType="withEffect">
                                  <p:stCondLst>
                                    <p:cond delay="0"/>
                                  </p:stCondLst>
                                  <p:childTnLst>
                                    <p:set>
                                      <p:cBhvr>
                                        <p:cTn id="4502" dur="1" fill="hold">
                                          <p:stCondLst>
                                            <p:cond delay="0"/>
                                          </p:stCondLst>
                                        </p:cTn>
                                        <p:tgtEl>
                                          <p:spTgt spid="64"/>
                                        </p:tgtEl>
                                        <p:attrNameLst>
                                          <p:attrName>style.visibility</p:attrName>
                                        </p:attrNameLst>
                                      </p:cBhvr>
                                      <p:to>
                                        <p:strVal val="hidden"/>
                                      </p:to>
                                    </p:set>
                                  </p:childTnLst>
                                </p:cTn>
                              </p:par>
                              <p:par>
                                <p:cTn id="4503" presetID="1" presetClass="exit" presetSubtype="0" fill="hold" grpId="5" nodeType="withEffect">
                                  <p:stCondLst>
                                    <p:cond delay="0"/>
                                  </p:stCondLst>
                                  <p:childTnLst>
                                    <p:set>
                                      <p:cBhvr>
                                        <p:cTn id="4504" dur="1" fill="hold">
                                          <p:stCondLst>
                                            <p:cond delay="0"/>
                                          </p:stCondLst>
                                        </p:cTn>
                                        <p:tgtEl>
                                          <p:spTgt spid="63"/>
                                        </p:tgtEl>
                                        <p:attrNameLst>
                                          <p:attrName>style.visibility</p:attrName>
                                        </p:attrNameLst>
                                      </p:cBhvr>
                                      <p:to>
                                        <p:strVal val="hidden"/>
                                      </p:to>
                                    </p:set>
                                  </p:childTnLst>
                                </p:cTn>
                              </p:par>
                              <p:par>
                                <p:cTn id="4505" presetID="1" presetClass="exit" presetSubtype="0" fill="hold" grpId="5" nodeType="withEffect">
                                  <p:stCondLst>
                                    <p:cond delay="0"/>
                                  </p:stCondLst>
                                  <p:childTnLst>
                                    <p:set>
                                      <p:cBhvr>
                                        <p:cTn id="4506" dur="1" fill="hold">
                                          <p:stCondLst>
                                            <p:cond delay="0"/>
                                          </p:stCondLst>
                                        </p:cTn>
                                        <p:tgtEl>
                                          <p:spTgt spid="66"/>
                                        </p:tgtEl>
                                        <p:attrNameLst>
                                          <p:attrName>style.visibility</p:attrName>
                                        </p:attrNameLst>
                                      </p:cBhvr>
                                      <p:to>
                                        <p:strVal val="hidden"/>
                                      </p:to>
                                    </p:set>
                                  </p:childTnLst>
                                </p:cTn>
                              </p:par>
                              <p:par>
                                <p:cTn id="4507" presetID="1" presetClass="exit" presetSubtype="0" fill="hold" grpId="5" nodeType="withEffect">
                                  <p:stCondLst>
                                    <p:cond delay="0"/>
                                  </p:stCondLst>
                                  <p:childTnLst>
                                    <p:set>
                                      <p:cBhvr>
                                        <p:cTn id="4508" dur="1" fill="hold">
                                          <p:stCondLst>
                                            <p:cond delay="0"/>
                                          </p:stCondLst>
                                        </p:cTn>
                                        <p:tgtEl>
                                          <p:spTgt spid="65"/>
                                        </p:tgtEl>
                                        <p:attrNameLst>
                                          <p:attrName>style.visibility</p:attrName>
                                        </p:attrNameLst>
                                      </p:cBhvr>
                                      <p:to>
                                        <p:strVal val="hidden"/>
                                      </p:to>
                                    </p:set>
                                  </p:childTnLst>
                                </p:cTn>
                              </p:par>
                              <p:par>
                                <p:cTn id="4509" presetID="1" presetClass="exit" presetSubtype="0" fill="hold" grpId="5" nodeType="withEffect">
                                  <p:stCondLst>
                                    <p:cond delay="0"/>
                                  </p:stCondLst>
                                  <p:childTnLst>
                                    <p:set>
                                      <p:cBhvr>
                                        <p:cTn id="4510" dur="1" fill="hold">
                                          <p:stCondLst>
                                            <p:cond delay="0"/>
                                          </p:stCondLst>
                                        </p:cTn>
                                        <p:tgtEl>
                                          <p:spTgt spid="67"/>
                                        </p:tgtEl>
                                        <p:attrNameLst>
                                          <p:attrName>style.visibility</p:attrName>
                                        </p:attrNameLst>
                                      </p:cBhvr>
                                      <p:to>
                                        <p:strVal val="hidden"/>
                                      </p:to>
                                    </p:set>
                                  </p:childTnLst>
                                </p:cTn>
                              </p:par>
                              <p:par>
                                <p:cTn id="4511" presetID="1" presetClass="exit" presetSubtype="0" fill="hold" grpId="5" nodeType="withEffect">
                                  <p:stCondLst>
                                    <p:cond delay="0"/>
                                  </p:stCondLst>
                                  <p:childTnLst>
                                    <p:set>
                                      <p:cBhvr>
                                        <p:cTn id="4512" dur="1" fill="hold">
                                          <p:stCondLst>
                                            <p:cond delay="0"/>
                                          </p:stCondLst>
                                        </p:cTn>
                                        <p:tgtEl>
                                          <p:spTgt spid="68"/>
                                        </p:tgtEl>
                                        <p:attrNameLst>
                                          <p:attrName>style.visibility</p:attrName>
                                        </p:attrNameLst>
                                      </p:cBhvr>
                                      <p:to>
                                        <p:strVal val="hidden"/>
                                      </p:to>
                                    </p:set>
                                  </p:childTnLst>
                                </p:cTn>
                              </p:par>
                              <p:par>
                                <p:cTn id="4513" presetID="1" presetClass="exit" presetSubtype="0" fill="hold" grpId="5" nodeType="withEffect">
                                  <p:stCondLst>
                                    <p:cond delay="0"/>
                                  </p:stCondLst>
                                  <p:childTnLst>
                                    <p:set>
                                      <p:cBhvr>
                                        <p:cTn id="4514" dur="1" fill="hold">
                                          <p:stCondLst>
                                            <p:cond delay="0"/>
                                          </p:stCondLst>
                                        </p:cTn>
                                        <p:tgtEl>
                                          <p:spTgt spid="70"/>
                                        </p:tgtEl>
                                        <p:attrNameLst>
                                          <p:attrName>style.visibility</p:attrName>
                                        </p:attrNameLst>
                                      </p:cBhvr>
                                      <p:to>
                                        <p:strVal val="hidden"/>
                                      </p:to>
                                    </p:set>
                                  </p:childTnLst>
                                </p:cTn>
                              </p:par>
                              <p:par>
                                <p:cTn id="4515" presetID="1" presetClass="exit" presetSubtype="0" fill="hold" grpId="5" nodeType="withEffect">
                                  <p:stCondLst>
                                    <p:cond delay="0"/>
                                  </p:stCondLst>
                                  <p:childTnLst>
                                    <p:set>
                                      <p:cBhvr>
                                        <p:cTn id="4516" dur="1" fill="hold">
                                          <p:stCondLst>
                                            <p:cond delay="0"/>
                                          </p:stCondLst>
                                        </p:cTn>
                                        <p:tgtEl>
                                          <p:spTgt spid="69"/>
                                        </p:tgtEl>
                                        <p:attrNameLst>
                                          <p:attrName>style.visibility</p:attrName>
                                        </p:attrNameLst>
                                      </p:cBhvr>
                                      <p:to>
                                        <p:strVal val="hidden"/>
                                      </p:to>
                                    </p:set>
                                  </p:childTnLst>
                                </p:cTn>
                              </p:par>
                              <p:par>
                                <p:cTn id="4517" presetID="1" presetClass="exit" presetSubtype="0" fill="hold" grpId="5" nodeType="withEffect">
                                  <p:stCondLst>
                                    <p:cond delay="0"/>
                                  </p:stCondLst>
                                  <p:childTnLst>
                                    <p:set>
                                      <p:cBhvr>
                                        <p:cTn id="4518" dur="1" fill="hold">
                                          <p:stCondLst>
                                            <p:cond delay="0"/>
                                          </p:stCondLst>
                                        </p:cTn>
                                        <p:tgtEl>
                                          <p:spTgt spid="72"/>
                                        </p:tgtEl>
                                        <p:attrNameLst>
                                          <p:attrName>style.visibility</p:attrName>
                                        </p:attrNameLst>
                                      </p:cBhvr>
                                      <p:to>
                                        <p:strVal val="hidden"/>
                                      </p:to>
                                    </p:set>
                                  </p:childTnLst>
                                </p:cTn>
                              </p:par>
                              <p:par>
                                <p:cTn id="4519" presetID="1" presetClass="exit" presetSubtype="0" fill="hold" grpId="5" nodeType="withEffect">
                                  <p:stCondLst>
                                    <p:cond delay="0"/>
                                  </p:stCondLst>
                                  <p:childTnLst>
                                    <p:set>
                                      <p:cBhvr>
                                        <p:cTn id="4520" dur="1" fill="hold">
                                          <p:stCondLst>
                                            <p:cond delay="0"/>
                                          </p:stCondLst>
                                        </p:cTn>
                                        <p:tgtEl>
                                          <p:spTgt spid="71"/>
                                        </p:tgtEl>
                                        <p:attrNameLst>
                                          <p:attrName>style.visibility</p:attrName>
                                        </p:attrNameLst>
                                      </p:cBhvr>
                                      <p:to>
                                        <p:strVal val="hidden"/>
                                      </p:to>
                                    </p:set>
                                  </p:childTnLst>
                                </p:cTn>
                              </p:par>
                              <p:par>
                                <p:cTn id="4521" presetID="1" presetClass="exit" presetSubtype="0" fill="hold" grpId="5" nodeType="withEffect">
                                  <p:stCondLst>
                                    <p:cond delay="0"/>
                                  </p:stCondLst>
                                  <p:childTnLst>
                                    <p:set>
                                      <p:cBhvr>
                                        <p:cTn id="4522" dur="1" fill="hold">
                                          <p:stCondLst>
                                            <p:cond delay="0"/>
                                          </p:stCondLst>
                                        </p:cTn>
                                        <p:tgtEl>
                                          <p:spTgt spid="74"/>
                                        </p:tgtEl>
                                        <p:attrNameLst>
                                          <p:attrName>style.visibility</p:attrName>
                                        </p:attrNameLst>
                                      </p:cBhvr>
                                      <p:to>
                                        <p:strVal val="hidden"/>
                                      </p:to>
                                    </p:set>
                                  </p:childTnLst>
                                </p:cTn>
                              </p:par>
                              <p:par>
                                <p:cTn id="4523" presetID="1" presetClass="exit" presetSubtype="0" fill="hold" grpId="5" nodeType="withEffect">
                                  <p:stCondLst>
                                    <p:cond delay="0"/>
                                  </p:stCondLst>
                                  <p:childTnLst>
                                    <p:set>
                                      <p:cBhvr>
                                        <p:cTn id="4524" dur="1" fill="hold">
                                          <p:stCondLst>
                                            <p:cond delay="0"/>
                                          </p:stCondLst>
                                        </p:cTn>
                                        <p:tgtEl>
                                          <p:spTgt spid="73"/>
                                        </p:tgtEl>
                                        <p:attrNameLst>
                                          <p:attrName>style.visibility</p:attrName>
                                        </p:attrNameLst>
                                      </p:cBhvr>
                                      <p:to>
                                        <p:strVal val="hidden"/>
                                      </p:to>
                                    </p:set>
                                  </p:childTnLst>
                                </p:cTn>
                              </p:par>
                              <p:par>
                                <p:cTn id="4525" presetID="1" presetClass="exit" presetSubtype="0" fill="hold" grpId="5" nodeType="withEffect">
                                  <p:stCondLst>
                                    <p:cond delay="0"/>
                                  </p:stCondLst>
                                  <p:childTnLst>
                                    <p:set>
                                      <p:cBhvr>
                                        <p:cTn id="4526" dur="1" fill="hold">
                                          <p:stCondLst>
                                            <p:cond delay="0"/>
                                          </p:stCondLst>
                                        </p:cTn>
                                        <p:tgtEl>
                                          <p:spTgt spid="76"/>
                                        </p:tgtEl>
                                        <p:attrNameLst>
                                          <p:attrName>style.visibility</p:attrName>
                                        </p:attrNameLst>
                                      </p:cBhvr>
                                      <p:to>
                                        <p:strVal val="hidden"/>
                                      </p:to>
                                    </p:set>
                                  </p:childTnLst>
                                </p:cTn>
                              </p:par>
                              <p:par>
                                <p:cTn id="4527" presetID="1" presetClass="exit" presetSubtype="0" fill="hold" grpId="5" nodeType="withEffect">
                                  <p:stCondLst>
                                    <p:cond delay="0"/>
                                  </p:stCondLst>
                                  <p:childTnLst>
                                    <p:set>
                                      <p:cBhvr>
                                        <p:cTn id="4528" dur="1" fill="hold">
                                          <p:stCondLst>
                                            <p:cond delay="0"/>
                                          </p:stCondLst>
                                        </p:cTn>
                                        <p:tgtEl>
                                          <p:spTgt spid="75"/>
                                        </p:tgtEl>
                                        <p:attrNameLst>
                                          <p:attrName>style.visibility</p:attrName>
                                        </p:attrNameLst>
                                      </p:cBhvr>
                                      <p:to>
                                        <p:strVal val="hidden"/>
                                      </p:to>
                                    </p:set>
                                  </p:childTnLst>
                                </p:cTn>
                              </p:par>
                              <p:par>
                                <p:cTn id="4529" presetID="1" presetClass="exit" presetSubtype="0" fill="hold" grpId="5" nodeType="withEffect">
                                  <p:stCondLst>
                                    <p:cond delay="0"/>
                                  </p:stCondLst>
                                  <p:childTnLst>
                                    <p:set>
                                      <p:cBhvr>
                                        <p:cTn id="4530" dur="1" fill="hold">
                                          <p:stCondLst>
                                            <p:cond delay="0"/>
                                          </p:stCondLst>
                                        </p:cTn>
                                        <p:tgtEl>
                                          <p:spTgt spid="78"/>
                                        </p:tgtEl>
                                        <p:attrNameLst>
                                          <p:attrName>style.visibility</p:attrName>
                                        </p:attrNameLst>
                                      </p:cBhvr>
                                      <p:to>
                                        <p:strVal val="hidden"/>
                                      </p:to>
                                    </p:set>
                                  </p:childTnLst>
                                </p:cTn>
                              </p:par>
                              <p:par>
                                <p:cTn id="4531" presetID="1" presetClass="exit" presetSubtype="0" fill="hold" grpId="5" nodeType="withEffect">
                                  <p:stCondLst>
                                    <p:cond delay="0"/>
                                  </p:stCondLst>
                                  <p:childTnLst>
                                    <p:set>
                                      <p:cBhvr>
                                        <p:cTn id="4532" dur="1" fill="hold">
                                          <p:stCondLst>
                                            <p:cond delay="0"/>
                                          </p:stCondLst>
                                        </p:cTn>
                                        <p:tgtEl>
                                          <p:spTgt spid="77"/>
                                        </p:tgtEl>
                                        <p:attrNameLst>
                                          <p:attrName>style.visibility</p:attrName>
                                        </p:attrNameLst>
                                      </p:cBhvr>
                                      <p:to>
                                        <p:strVal val="hidden"/>
                                      </p:to>
                                    </p:set>
                                  </p:childTnLst>
                                </p:cTn>
                              </p:par>
                              <p:par>
                                <p:cTn id="4533" presetID="1" presetClass="exit" presetSubtype="0" fill="hold" grpId="5" nodeType="withEffect">
                                  <p:stCondLst>
                                    <p:cond delay="0"/>
                                  </p:stCondLst>
                                  <p:childTnLst>
                                    <p:set>
                                      <p:cBhvr>
                                        <p:cTn id="4534" dur="1" fill="hold">
                                          <p:stCondLst>
                                            <p:cond delay="0"/>
                                          </p:stCondLst>
                                        </p:cTn>
                                        <p:tgtEl>
                                          <p:spTgt spid="80"/>
                                        </p:tgtEl>
                                        <p:attrNameLst>
                                          <p:attrName>style.visibility</p:attrName>
                                        </p:attrNameLst>
                                      </p:cBhvr>
                                      <p:to>
                                        <p:strVal val="hidden"/>
                                      </p:to>
                                    </p:set>
                                  </p:childTnLst>
                                </p:cTn>
                              </p:par>
                              <p:par>
                                <p:cTn id="4535" presetID="1" presetClass="exit" presetSubtype="0" fill="hold" grpId="5" nodeType="withEffect">
                                  <p:stCondLst>
                                    <p:cond delay="0"/>
                                  </p:stCondLst>
                                  <p:childTnLst>
                                    <p:set>
                                      <p:cBhvr>
                                        <p:cTn id="4536" dur="1" fill="hold">
                                          <p:stCondLst>
                                            <p:cond delay="0"/>
                                          </p:stCondLst>
                                        </p:cTn>
                                        <p:tgtEl>
                                          <p:spTgt spid="79"/>
                                        </p:tgtEl>
                                        <p:attrNameLst>
                                          <p:attrName>style.visibility</p:attrName>
                                        </p:attrNameLst>
                                      </p:cBhvr>
                                      <p:to>
                                        <p:strVal val="hidden"/>
                                      </p:to>
                                    </p:set>
                                  </p:childTnLst>
                                </p:cTn>
                              </p:par>
                              <p:par>
                                <p:cTn id="4537" presetID="1" presetClass="exit" presetSubtype="0" fill="hold" grpId="5" nodeType="withEffect">
                                  <p:stCondLst>
                                    <p:cond delay="0"/>
                                  </p:stCondLst>
                                  <p:childTnLst>
                                    <p:set>
                                      <p:cBhvr>
                                        <p:cTn id="4538" dur="1" fill="hold">
                                          <p:stCondLst>
                                            <p:cond delay="0"/>
                                          </p:stCondLst>
                                        </p:cTn>
                                        <p:tgtEl>
                                          <p:spTgt spid="82"/>
                                        </p:tgtEl>
                                        <p:attrNameLst>
                                          <p:attrName>style.visibility</p:attrName>
                                        </p:attrNameLst>
                                      </p:cBhvr>
                                      <p:to>
                                        <p:strVal val="hidden"/>
                                      </p:to>
                                    </p:set>
                                  </p:childTnLst>
                                </p:cTn>
                              </p:par>
                              <p:par>
                                <p:cTn id="4539" presetID="1" presetClass="exit" presetSubtype="0" fill="hold" grpId="5" nodeType="withEffect">
                                  <p:stCondLst>
                                    <p:cond delay="0"/>
                                  </p:stCondLst>
                                  <p:childTnLst>
                                    <p:set>
                                      <p:cBhvr>
                                        <p:cTn id="4540" dur="1" fill="hold">
                                          <p:stCondLst>
                                            <p:cond delay="0"/>
                                          </p:stCondLst>
                                        </p:cTn>
                                        <p:tgtEl>
                                          <p:spTgt spid="81"/>
                                        </p:tgtEl>
                                        <p:attrNameLst>
                                          <p:attrName>style.visibility</p:attrName>
                                        </p:attrNameLst>
                                      </p:cBhvr>
                                      <p:to>
                                        <p:strVal val="hidden"/>
                                      </p:to>
                                    </p:set>
                                  </p:childTnLst>
                                </p:cTn>
                              </p:par>
                              <p:par>
                                <p:cTn id="4541" presetID="1" presetClass="exit" presetSubtype="0" fill="hold" grpId="5" nodeType="withEffect">
                                  <p:stCondLst>
                                    <p:cond delay="0"/>
                                  </p:stCondLst>
                                  <p:childTnLst>
                                    <p:set>
                                      <p:cBhvr>
                                        <p:cTn id="4542" dur="1" fill="hold">
                                          <p:stCondLst>
                                            <p:cond delay="0"/>
                                          </p:stCondLst>
                                        </p:cTn>
                                        <p:tgtEl>
                                          <p:spTgt spid="84"/>
                                        </p:tgtEl>
                                        <p:attrNameLst>
                                          <p:attrName>style.visibility</p:attrName>
                                        </p:attrNameLst>
                                      </p:cBhvr>
                                      <p:to>
                                        <p:strVal val="hidden"/>
                                      </p:to>
                                    </p:set>
                                  </p:childTnLst>
                                </p:cTn>
                              </p:par>
                              <p:par>
                                <p:cTn id="4543" presetID="1" presetClass="exit" presetSubtype="0" fill="hold" grpId="5" nodeType="withEffect">
                                  <p:stCondLst>
                                    <p:cond delay="0"/>
                                  </p:stCondLst>
                                  <p:childTnLst>
                                    <p:set>
                                      <p:cBhvr>
                                        <p:cTn id="4544" dur="1" fill="hold">
                                          <p:stCondLst>
                                            <p:cond delay="0"/>
                                          </p:stCondLst>
                                        </p:cTn>
                                        <p:tgtEl>
                                          <p:spTgt spid="83"/>
                                        </p:tgtEl>
                                        <p:attrNameLst>
                                          <p:attrName>style.visibility</p:attrName>
                                        </p:attrNameLst>
                                      </p:cBhvr>
                                      <p:to>
                                        <p:strVal val="hidden"/>
                                      </p:to>
                                    </p:set>
                                  </p:childTnLst>
                                </p:cTn>
                              </p:par>
                              <p:par>
                                <p:cTn id="4545" presetID="1" presetClass="exit" presetSubtype="0" fill="hold" grpId="5" nodeType="withEffect">
                                  <p:stCondLst>
                                    <p:cond delay="0"/>
                                  </p:stCondLst>
                                  <p:childTnLst>
                                    <p:set>
                                      <p:cBhvr>
                                        <p:cTn id="4546" dur="1" fill="hold">
                                          <p:stCondLst>
                                            <p:cond delay="0"/>
                                          </p:stCondLst>
                                        </p:cTn>
                                        <p:tgtEl>
                                          <p:spTgt spid="86"/>
                                        </p:tgtEl>
                                        <p:attrNameLst>
                                          <p:attrName>style.visibility</p:attrName>
                                        </p:attrNameLst>
                                      </p:cBhvr>
                                      <p:to>
                                        <p:strVal val="hidden"/>
                                      </p:to>
                                    </p:set>
                                  </p:childTnLst>
                                </p:cTn>
                              </p:par>
                              <p:par>
                                <p:cTn id="4547" presetID="1" presetClass="exit" presetSubtype="0" fill="hold" grpId="5" nodeType="withEffect">
                                  <p:stCondLst>
                                    <p:cond delay="0"/>
                                  </p:stCondLst>
                                  <p:childTnLst>
                                    <p:set>
                                      <p:cBhvr>
                                        <p:cTn id="4548" dur="1" fill="hold">
                                          <p:stCondLst>
                                            <p:cond delay="0"/>
                                          </p:stCondLst>
                                        </p:cTn>
                                        <p:tgtEl>
                                          <p:spTgt spid="85"/>
                                        </p:tgtEl>
                                        <p:attrNameLst>
                                          <p:attrName>style.visibility</p:attrName>
                                        </p:attrNameLst>
                                      </p:cBhvr>
                                      <p:to>
                                        <p:strVal val="hidden"/>
                                      </p:to>
                                    </p:set>
                                  </p:childTnLst>
                                </p:cTn>
                              </p:par>
                              <p:par>
                                <p:cTn id="4549" presetID="1" presetClass="exit" presetSubtype="0" fill="hold" grpId="5" nodeType="withEffect">
                                  <p:stCondLst>
                                    <p:cond delay="0"/>
                                  </p:stCondLst>
                                  <p:childTnLst>
                                    <p:set>
                                      <p:cBhvr>
                                        <p:cTn id="4550" dur="1" fill="hold">
                                          <p:stCondLst>
                                            <p:cond delay="0"/>
                                          </p:stCondLst>
                                        </p:cTn>
                                        <p:tgtEl>
                                          <p:spTgt spid="87"/>
                                        </p:tgtEl>
                                        <p:attrNameLst>
                                          <p:attrName>style.visibility</p:attrName>
                                        </p:attrNameLst>
                                      </p:cBhvr>
                                      <p:to>
                                        <p:strVal val="hidden"/>
                                      </p:to>
                                    </p:set>
                                  </p:childTnLst>
                                </p:cTn>
                              </p:par>
                              <p:par>
                                <p:cTn id="4551" presetID="1" presetClass="exit" presetSubtype="0" fill="hold" grpId="5" nodeType="withEffect">
                                  <p:stCondLst>
                                    <p:cond delay="0"/>
                                  </p:stCondLst>
                                  <p:childTnLst>
                                    <p:set>
                                      <p:cBhvr>
                                        <p:cTn id="4552" dur="1" fill="hold">
                                          <p:stCondLst>
                                            <p:cond delay="0"/>
                                          </p:stCondLst>
                                        </p:cTn>
                                        <p:tgtEl>
                                          <p:spTgt spid="88"/>
                                        </p:tgtEl>
                                        <p:attrNameLst>
                                          <p:attrName>style.visibility</p:attrName>
                                        </p:attrNameLst>
                                      </p:cBhvr>
                                      <p:to>
                                        <p:strVal val="hidden"/>
                                      </p:to>
                                    </p:set>
                                  </p:childTnLst>
                                </p:cTn>
                              </p:par>
                              <p:par>
                                <p:cTn id="4553" presetID="1" presetClass="exit" presetSubtype="0" fill="hold" grpId="5" nodeType="withEffect">
                                  <p:stCondLst>
                                    <p:cond delay="0"/>
                                  </p:stCondLst>
                                  <p:childTnLst>
                                    <p:set>
                                      <p:cBhvr>
                                        <p:cTn id="4554" dur="1" fill="hold">
                                          <p:stCondLst>
                                            <p:cond delay="0"/>
                                          </p:stCondLst>
                                        </p:cTn>
                                        <p:tgtEl>
                                          <p:spTgt spid="90"/>
                                        </p:tgtEl>
                                        <p:attrNameLst>
                                          <p:attrName>style.visibility</p:attrName>
                                        </p:attrNameLst>
                                      </p:cBhvr>
                                      <p:to>
                                        <p:strVal val="hidden"/>
                                      </p:to>
                                    </p:set>
                                  </p:childTnLst>
                                </p:cTn>
                              </p:par>
                              <p:par>
                                <p:cTn id="4555" presetID="1" presetClass="exit" presetSubtype="0" fill="hold" grpId="5" nodeType="withEffect">
                                  <p:stCondLst>
                                    <p:cond delay="0"/>
                                  </p:stCondLst>
                                  <p:childTnLst>
                                    <p:set>
                                      <p:cBhvr>
                                        <p:cTn id="4556" dur="1" fill="hold">
                                          <p:stCondLst>
                                            <p:cond delay="0"/>
                                          </p:stCondLst>
                                        </p:cTn>
                                        <p:tgtEl>
                                          <p:spTgt spid="89"/>
                                        </p:tgtEl>
                                        <p:attrNameLst>
                                          <p:attrName>style.visibility</p:attrName>
                                        </p:attrNameLst>
                                      </p:cBhvr>
                                      <p:to>
                                        <p:strVal val="hidden"/>
                                      </p:to>
                                    </p:set>
                                  </p:childTnLst>
                                </p:cTn>
                              </p:par>
                              <p:par>
                                <p:cTn id="4557" presetID="1" presetClass="exit" presetSubtype="0" fill="hold" grpId="5" nodeType="withEffect">
                                  <p:stCondLst>
                                    <p:cond delay="0"/>
                                  </p:stCondLst>
                                  <p:childTnLst>
                                    <p:set>
                                      <p:cBhvr>
                                        <p:cTn id="4558" dur="1" fill="hold">
                                          <p:stCondLst>
                                            <p:cond delay="0"/>
                                          </p:stCondLst>
                                        </p:cTn>
                                        <p:tgtEl>
                                          <p:spTgt spid="92"/>
                                        </p:tgtEl>
                                        <p:attrNameLst>
                                          <p:attrName>style.visibility</p:attrName>
                                        </p:attrNameLst>
                                      </p:cBhvr>
                                      <p:to>
                                        <p:strVal val="hidden"/>
                                      </p:to>
                                    </p:set>
                                  </p:childTnLst>
                                </p:cTn>
                              </p:par>
                              <p:par>
                                <p:cTn id="4559" presetID="1" presetClass="exit" presetSubtype="0" fill="hold" grpId="5" nodeType="withEffect">
                                  <p:stCondLst>
                                    <p:cond delay="0"/>
                                  </p:stCondLst>
                                  <p:childTnLst>
                                    <p:set>
                                      <p:cBhvr>
                                        <p:cTn id="4560" dur="1" fill="hold">
                                          <p:stCondLst>
                                            <p:cond delay="0"/>
                                          </p:stCondLst>
                                        </p:cTn>
                                        <p:tgtEl>
                                          <p:spTgt spid="91"/>
                                        </p:tgtEl>
                                        <p:attrNameLst>
                                          <p:attrName>style.visibility</p:attrName>
                                        </p:attrNameLst>
                                      </p:cBhvr>
                                      <p:to>
                                        <p:strVal val="hidden"/>
                                      </p:to>
                                    </p:set>
                                  </p:childTnLst>
                                </p:cTn>
                              </p:par>
                              <p:par>
                                <p:cTn id="4561" presetID="1" presetClass="exit" presetSubtype="0" fill="hold" grpId="5" nodeType="withEffect">
                                  <p:stCondLst>
                                    <p:cond delay="0"/>
                                  </p:stCondLst>
                                  <p:childTnLst>
                                    <p:set>
                                      <p:cBhvr>
                                        <p:cTn id="4562" dur="1" fill="hold">
                                          <p:stCondLst>
                                            <p:cond delay="0"/>
                                          </p:stCondLst>
                                        </p:cTn>
                                        <p:tgtEl>
                                          <p:spTgt spid="94"/>
                                        </p:tgtEl>
                                        <p:attrNameLst>
                                          <p:attrName>style.visibility</p:attrName>
                                        </p:attrNameLst>
                                      </p:cBhvr>
                                      <p:to>
                                        <p:strVal val="hidden"/>
                                      </p:to>
                                    </p:set>
                                  </p:childTnLst>
                                </p:cTn>
                              </p:par>
                              <p:par>
                                <p:cTn id="4563" presetID="1" presetClass="exit" presetSubtype="0" fill="hold" grpId="5" nodeType="withEffect">
                                  <p:stCondLst>
                                    <p:cond delay="0"/>
                                  </p:stCondLst>
                                  <p:childTnLst>
                                    <p:set>
                                      <p:cBhvr>
                                        <p:cTn id="4564" dur="1" fill="hold">
                                          <p:stCondLst>
                                            <p:cond delay="0"/>
                                          </p:stCondLst>
                                        </p:cTn>
                                        <p:tgtEl>
                                          <p:spTgt spid="93"/>
                                        </p:tgtEl>
                                        <p:attrNameLst>
                                          <p:attrName>style.visibility</p:attrName>
                                        </p:attrNameLst>
                                      </p:cBhvr>
                                      <p:to>
                                        <p:strVal val="hidden"/>
                                      </p:to>
                                    </p:set>
                                  </p:childTnLst>
                                </p:cTn>
                              </p:par>
                              <p:par>
                                <p:cTn id="4565" presetID="1" presetClass="exit" presetSubtype="0" fill="hold" grpId="5" nodeType="withEffect">
                                  <p:stCondLst>
                                    <p:cond delay="0"/>
                                  </p:stCondLst>
                                  <p:childTnLst>
                                    <p:set>
                                      <p:cBhvr>
                                        <p:cTn id="4566" dur="1" fill="hold">
                                          <p:stCondLst>
                                            <p:cond delay="0"/>
                                          </p:stCondLst>
                                        </p:cTn>
                                        <p:tgtEl>
                                          <p:spTgt spid="96"/>
                                        </p:tgtEl>
                                        <p:attrNameLst>
                                          <p:attrName>style.visibility</p:attrName>
                                        </p:attrNameLst>
                                      </p:cBhvr>
                                      <p:to>
                                        <p:strVal val="hidden"/>
                                      </p:to>
                                    </p:set>
                                  </p:childTnLst>
                                </p:cTn>
                              </p:par>
                              <p:par>
                                <p:cTn id="4567" presetID="1" presetClass="exit" presetSubtype="0" fill="hold" grpId="5" nodeType="withEffect">
                                  <p:stCondLst>
                                    <p:cond delay="0"/>
                                  </p:stCondLst>
                                  <p:childTnLst>
                                    <p:set>
                                      <p:cBhvr>
                                        <p:cTn id="4568" dur="1" fill="hold">
                                          <p:stCondLst>
                                            <p:cond delay="0"/>
                                          </p:stCondLst>
                                        </p:cTn>
                                        <p:tgtEl>
                                          <p:spTgt spid="95"/>
                                        </p:tgtEl>
                                        <p:attrNameLst>
                                          <p:attrName>style.visibility</p:attrName>
                                        </p:attrNameLst>
                                      </p:cBhvr>
                                      <p:to>
                                        <p:strVal val="hidden"/>
                                      </p:to>
                                    </p:set>
                                  </p:childTnLst>
                                </p:cTn>
                              </p:par>
                              <p:par>
                                <p:cTn id="4569" presetID="1" presetClass="exit" presetSubtype="0" fill="hold" grpId="5" nodeType="withEffect">
                                  <p:stCondLst>
                                    <p:cond delay="0"/>
                                  </p:stCondLst>
                                  <p:childTnLst>
                                    <p:set>
                                      <p:cBhvr>
                                        <p:cTn id="4570" dur="1" fill="hold">
                                          <p:stCondLst>
                                            <p:cond delay="0"/>
                                          </p:stCondLst>
                                        </p:cTn>
                                        <p:tgtEl>
                                          <p:spTgt spid="98"/>
                                        </p:tgtEl>
                                        <p:attrNameLst>
                                          <p:attrName>style.visibility</p:attrName>
                                        </p:attrNameLst>
                                      </p:cBhvr>
                                      <p:to>
                                        <p:strVal val="hidden"/>
                                      </p:to>
                                    </p:set>
                                  </p:childTnLst>
                                </p:cTn>
                              </p:par>
                              <p:par>
                                <p:cTn id="4571" presetID="1" presetClass="exit" presetSubtype="0" fill="hold" grpId="5" nodeType="withEffect">
                                  <p:stCondLst>
                                    <p:cond delay="0"/>
                                  </p:stCondLst>
                                  <p:childTnLst>
                                    <p:set>
                                      <p:cBhvr>
                                        <p:cTn id="4572" dur="1" fill="hold">
                                          <p:stCondLst>
                                            <p:cond delay="0"/>
                                          </p:stCondLst>
                                        </p:cTn>
                                        <p:tgtEl>
                                          <p:spTgt spid="97"/>
                                        </p:tgtEl>
                                        <p:attrNameLst>
                                          <p:attrName>style.visibility</p:attrName>
                                        </p:attrNameLst>
                                      </p:cBhvr>
                                      <p:to>
                                        <p:strVal val="hidden"/>
                                      </p:to>
                                    </p:set>
                                  </p:childTnLst>
                                </p:cTn>
                              </p:par>
                              <p:par>
                                <p:cTn id="4573" presetID="1" presetClass="exit" presetSubtype="0" fill="hold" grpId="5" nodeType="withEffect">
                                  <p:stCondLst>
                                    <p:cond delay="0"/>
                                  </p:stCondLst>
                                  <p:childTnLst>
                                    <p:set>
                                      <p:cBhvr>
                                        <p:cTn id="4574" dur="1" fill="hold">
                                          <p:stCondLst>
                                            <p:cond delay="0"/>
                                          </p:stCondLst>
                                        </p:cTn>
                                        <p:tgtEl>
                                          <p:spTgt spid="100"/>
                                        </p:tgtEl>
                                        <p:attrNameLst>
                                          <p:attrName>style.visibility</p:attrName>
                                        </p:attrNameLst>
                                      </p:cBhvr>
                                      <p:to>
                                        <p:strVal val="hidden"/>
                                      </p:to>
                                    </p:set>
                                  </p:childTnLst>
                                </p:cTn>
                              </p:par>
                              <p:par>
                                <p:cTn id="4575" presetID="1" presetClass="exit" presetSubtype="0" fill="hold" grpId="5" nodeType="withEffect">
                                  <p:stCondLst>
                                    <p:cond delay="0"/>
                                  </p:stCondLst>
                                  <p:childTnLst>
                                    <p:set>
                                      <p:cBhvr>
                                        <p:cTn id="4576" dur="1" fill="hold">
                                          <p:stCondLst>
                                            <p:cond delay="0"/>
                                          </p:stCondLst>
                                        </p:cTn>
                                        <p:tgtEl>
                                          <p:spTgt spid="99"/>
                                        </p:tgtEl>
                                        <p:attrNameLst>
                                          <p:attrName>style.visibility</p:attrName>
                                        </p:attrNameLst>
                                      </p:cBhvr>
                                      <p:to>
                                        <p:strVal val="hidden"/>
                                      </p:to>
                                    </p:set>
                                  </p:childTnLst>
                                </p:cTn>
                              </p:par>
                              <p:par>
                                <p:cTn id="4577" presetID="1" presetClass="exit" presetSubtype="0" fill="hold" grpId="5" nodeType="withEffect">
                                  <p:stCondLst>
                                    <p:cond delay="0"/>
                                  </p:stCondLst>
                                  <p:childTnLst>
                                    <p:set>
                                      <p:cBhvr>
                                        <p:cTn id="4578" dur="1" fill="hold">
                                          <p:stCondLst>
                                            <p:cond delay="0"/>
                                          </p:stCondLst>
                                        </p:cTn>
                                        <p:tgtEl>
                                          <p:spTgt spid="102"/>
                                        </p:tgtEl>
                                        <p:attrNameLst>
                                          <p:attrName>style.visibility</p:attrName>
                                        </p:attrNameLst>
                                      </p:cBhvr>
                                      <p:to>
                                        <p:strVal val="hidden"/>
                                      </p:to>
                                    </p:set>
                                  </p:childTnLst>
                                </p:cTn>
                              </p:par>
                              <p:par>
                                <p:cTn id="4579" presetID="1" presetClass="exit" presetSubtype="0" fill="hold" grpId="5" nodeType="withEffect">
                                  <p:stCondLst>
                                    <p:cond delay="0"/>
                                  </p:stCondLst>
                                  <p:childTnLst>
                                    <p:set>
                                      <p:cBhvr>
                                        <p:cTn id="4580" dur="1" fill="hold">
                                          <p:stCondLst>
                                            <p:cond delay="0"/>
                                          </p:stCondLst>
                                        </p:cTn>
                                        <p:tgtEl>
                                          <p:spTgt spid="101"/>
                                        </p:tgtEl>
                                        <p:attrNameLst>
                                          <p:attrName>style.visibility</p:attrName>
                                        </p:attrNameLst>
                                      </p:cBhvr>
                                      <p:to>
                                        <p:strVal val="hidden"/>
                                      </p:to>
                                    </p:set>
                                  </p:childTnLst>
                                </p:cTn>
                              </p:par>
                              <p:par>
                                <p:cTn id="4581" presetID="1" presetClass="exit" presetSubtype="0" fill="hold" grpId="5" nodeType="withEffect">
                                  <p:stCondLst>
                                    <p:cond delay="0"/>
                                  </p:stCondLst>
                                  <p:childTnLst>
                                    <p:set>
                                      <p:cBhvr>
                                        <p:cTn id="4582" dur="1" fill="hold">
                                          <p:stCondLst>
                                            <p:cond delay="0"/>
                                          </p:stCondLst>
                                        </p:cTn>
                                        <p:tgtEl>
                                          <p:spTgt spid="104"/>
                                        </p:tgtEl>
                                        <p:attrNameLst>
                                          <p:attrName>style.visibility</p:attrName>
                                        </p:attrNameLst>
                                      </p:cBhvr>
                                      <p:to>
                                        <p:strVal val="hidden"/>
                                      </p:to>
                                    </p:set>
                                  </p:childTnLst>
                                </p:cTn>
                              </p:par>
                              <p:par>
                                <p:cTn id="4583" presetID="1" presetClass="exit" presetSubtype="0" fill="hold" grpId="5" nodeType="withEffect">
                                  <p:stCondLst>
                                    <p:cond delay="0"/>
                                  </p:stCondLst>
                                  <p:childTnLst>
                                    <p:set>
                                      <p:cBhvr>
                                        <p:cTn id="4584" dur="1" fill="hold">
                                          <p:stCondLst>
                                            <p:cond delay="0"/>
                                          </p:stCondLst>
                                        </p:cTn>
                                        <p:tgtEl>
                                          <p:spTgt spid="103"/>
                                        </p:tgtEl>
                                        <p:attrNameLst>
                                          <p:attrName>style.visibility</p:attrName>
                                        </p:attrNameLst>
                                      </p:cBhvr>
                                      <p:to>
                                        <p:strVal val="hidden"/>
                                      </p:to>
                                    </p:set>
                                  </p:childTnLst>
                                </p:cTn>
                              </p:par>
                              <p:par>
                                <p:cTn id="4585" presetID="1" presetClass="exit" presetSubtype="0" fill="hold" grpId="3" nodeType="withEffect">
                                  <p:stCondLst>
                                    <p:cond delay="0"/>
                                  </p:stCondLst>
                                  <p:childTnLst>
                                    <p:set>
                                      <p:cBhvr>
                                        <p:cTn id="4586" dur="1" fill="hold">
                                          <p:stCondLst>
                                            <p:cond delay="0"/>
                                          </p:stCondLst>
                                        </p:cTn>
                                        <p:tgtEl>
                                          <p:spTgt spid="106"/>
                                        </p:tgtEl>
                                        <p:attrNameLst>
                                          <p:attrName>style.visibility</p:attrName>
                                        </p:attrNameLst>
                                      </p:cBhvr>
                                      <p:to>
                                        <p:strVal val="hidden"/>
                                      </p:to>
                                    </p:set>
                                  </p:childTnLst>
                                </p:cTn>
                              </p:par>
                              <p:par>
                                <p:cTn id="4587" presetID="1" presetClass="exit" presetSubtype="0" fill="hold" grpId="3" nodeType="withEffect">
                                  <p:stCondLst>
                                    <p:cond delay="0"/>
                                  </p:stCondLst>
                                  <p:childTnLst>
                                    <p:set>
                                      <p:cBhvr>
                                        <p:cTn id="4588" dur="1" fill="hold">
                                          <p:stCondLst>
                                            <p:cond delay="0"/>
                                          </p:stCondLst>
                                        </p:cTn>
                                        <p:tgtEl>
                                          <p:spTgt spid="105"/>
                                        </p:tgtEl>
                                        <p:attrNameLst>
                                          <p:attrName>style.visibility</p:attrName>
                                        </p:attrNameLst>
                                      </p:cBhvr>
                                      <p:to>
                                        <p:strVal val="hidden"/>
                                      </p:to>
                                    </p:set>
                                  </p:childTnLst>
                                </p:cTn>
                              </p:par>
                              <p:par>
                                <p:cTn id="4589" presetID="1" presetClass="entr" presetSubtype="0" fill="hold" grpId="3" nodeType="withEffect">
                                  <p:stCondLst>
                                    <p:cond delay="0"/>
                                  </p:stCondLst>
                                  <p:childTnLst>
                                    <p:set>
                                      <p:cBhvr>
                                        <p:cTn id="4590" dur="1" fill="hold">
                                          <p:stCondLst>
                                            <p:cond delay="0"/>
                                          </p:stCondLst>
                                        </p:cTn>
                                        <p:tgtEl>
                                          <p:spTgt spid="5"/>
                                        </p:tgtEl>
                                        <p:attrNameLst>
                                          <p:attrName>style.visibility</p:attrName>
                                        </p:attrNameLst>
                                      </p:cBhvr>
                                      <p:to>
                                        <p:strVal val="visible"/>
                                      </p:to>
                                    </p:set>
                                  </p:childTnLst>
                                </p:cTn>
                              </p:par>
                              <p:par>
                                <p:cTn id="4591" presetID="1" presetClass="exit" presetSubtype="0" fill="hold" grpId="5" nodeType="withEffect">
                                  <p:stCondLst>
                                    <p:cond delay="0"/>
                                  </p:stCondLst>
                                  <p:childTnLst>
                                    <p:set>
                                      <p:cBhvr>
                                        <p:cTn id="4592" dur="1" fill="hold">
                                          <p:stCondLst>
                                            <p:cond delay="0"/>
                                          </p:stCondLst>
                                        </p:cTn>
                                        <p:tgtEl>
                                          <p:spTgt spid="109"/>
                                        </p:tgtEl>
                                        <p:attrNameLst>
                                          <p:attrName>style.visibility</p:attrName>
                                        </p:attrNameLst>
                                      </p:cBhvr>
                                      <p:to>
                                        <p:strVal val="hidden"/>
                                      </p:to>
                                    </p:set>
                                  </p:childTnLst>
                                </p:cTn>
                              </p:par>
                              <p:par>
                                <p:cTn id="4593" presetID="1" presetClass="exit" presetSubtype="0" fill="hold" grpId="5" nodeType="withEffect">
                                  <p:stCondLst>
                                    <p:cond delay="0"/>
                                  </p:stCondLst>
                                  <p:childTnLst>
                                    <p:set>
                                      <p:cBhvr>
                                        <p:cTn id="4594" dur="1" fill="hold">
                                          <p:stCondLst>
                                            <p:cond delay="0"/>
                                          </p:stCondLst>
                                        </p:cTn>
                                        <p:tgtEl>
                                          <p:spTgt spid="110"/>
                                        </p:tgtEl>
                                        <p:attrNameLst>
                                          <p:attrName>style.visibility</p:attrName>
                                        </p:attrNameLst>
                                      </p:cBhvr>
                                      <p:to>
                                        <p:strVal val="hidden"/>
                                      </p:to>
                                    </p:set>
                                  </p:childTnLst>
                                </p:cTn>
                              </p:par>
                              <p:par>
                                <p:cTn id="4595" presetID="1" presetClass="exit" presetSubtype="0" fill="hold" grpId="5" nodeType="withEffect">
                                  <p:stCondLst>
                                    <p:cond delay="0"/>
                                  </p:stCondLst>
                                  <p:childTnLst>
                                    <p:set>
                                      <p:cBhvr>
                                        <p:cTn id="4596" dur="1" fill="hold">
                                          <p:stCondLst>
                                            <p:cond delay="0"/>
                                          </p:stCondLst>
                                        </p:cTn>
                                        <p:tgtEl>
                                          <p:spTgt spid="112"/>
                                        </p:tgtEl>
                                        <p:attrNameLst>
                                          <p:attrName>style.visibility</p:attrName>
                                        </p:attrNameLst>
                                      </p:cBhvr>
                                      <p:to>
                                        <p:strVal val="hidden"/>
                                      </p:to>
                                    </p:set>
                                  </p:childTnLst>
                                </p:cTn>
                              </p:par>
                              <p:par>
                                <p:cTn id="4597" presetID="1" presetClass="exit" presetSubtype="0" fill="hold" grpId="5" nodeType="withEffect">
                                  <p:stCondLst>
                                    <p:cond delay="0"/>
                                  </p:stCondLst>
                                  <p:childTnLst>
                                    <p:set>
                                      <p:cBhvr>
                                        <p:cTn id="4598" dur="1" fill="hold">
                                          <p:stCondLst>
                                            <p:cond delay="0"/>
                                          </p:stCondLst>
                                        </p:cTn>
                                        <p:tgtEl>
                                          <p:spTgt spid="111"/>
                                        </p:tgtEl>
                                        <p:attrNameLst>
                                          <p:attrName>style.visibility</p:attrName>
                                        </p:attrNameLst>
                                      </p:cBhvr>
                                      <p:to>
                                        <p:strVal val="hidden"/>
                                      </p:to>
                                    </p:set>
                                  </p:childTnLst>
                                </p:cTn>
                              </p:par>
                              <p:par>
                                <p:cTn id="4599" presetID="1" presetClass="exit" presetSubtype="0" fill="hold" grpId="5" nodeType="withEffect">
                                  <p:stCondLst>
                                    <p:cond delay="0"/>
                                  </p:stCondLst>
                                  <p:childTnLst>
                                    <p:set>
                                      <p:cBhvr>
                                        <p:cTn id="4600" dur="1" fill="hold">
                                          <p:stCondLst>
                                            <p:cond delay="0"/>
                                          </p:stCondLst>
                                        </p:cTn>
                                        <p:tgtEl>
                                          <p:spTgt spid="114"/>
                                        </p:tgtEl>
                                        <p:attrNameLst>
                                          <p:attrName>style.visibility</p:attrName>
                                        </p:attrNameLst>
                                      </p:cBhvr>
                                      <p:to>
                                        <p:strVal val="hidden"/>
                                      </p:to>
                                    </p:set>
                                  </p:childTnLst>
                                </p:cTn>
                              </p:par>
                              <p:par>
                                <p:cTn id="4601" presetID="1" presetClass="exit" presetSubtype="0" fill="hold" grpId="5" nodeType="withEffect">
                                  <p:stCondLst>
                                    <p:cond delay="0"/>
                                  </p:stCondLst>
                                  <p:childTnLst>
                                    <p:set>
                                      <p:cBhvr>
                                        <p:cTn id="4602" dur="1" fill="hold">
                                          <p:stCondLst>
                                            <p:cond delay="0"/>
                                          </p:stCondLst>
                                        </p:cTn>
                                        <p:tgtEl>
                                          <p:spTgt spid="113"/>
                                        </p:tgtEl>
                                        <p:attrNameLst>
                                          <p:attrName>style.visibility</p:attrName>
                                        </p:attrNameLst>
                                      </p:cBhvr>
                                      <p:to>
                                        <p:strVal val="hidden"/>
                                      </p:to>
                                    </p:set>
                                  </p:childTnLst>
                                </p:cTn>
                              </p:par>
                              <p:par>
                                <p:cTn id="4603" presetID="1" presetClass="exit" presetSubtype="0" fill="hold" grpId="5" nodeType="withEffect">
                                  <p:stCondLst>
                                    <p:cond delay="0"/>
                                  </p:stCondLst>
                                  <p:childTnLst>
                                    <p:set>
                                      <p:cBhvr>
                                        <p:cTn id="4604" dur="1" fill="hold">
                                          <p:stCondLst>
                                            <p:cond delay="0"/>
                                          </p:stCondLst>
                                        </p:cTn>
                                        <p:tgtEl>
                                          <p:spTgt spid="116"/>
                                        </p:tgtEl>
                                        <p:attrNameLst>
                                          <p:attrName>style.visibility</p:attrName>
                                        </p:attrNameLst>
                                      </p:cBhvr>
                                      <p:to>
                                        <p:strVal val="hidden"/>
                                      </p:to>
                                    </p:set>
                                  </p:childTnLst>
                                </p:cTn>
                              </p:par>
                              <p:par>
                                <p:cTn id="4605" presetID="1" presetClass="exit" presetSubtype="0" fill="hold" grpId="5" nodeType="withEffect">
                                  <p:stCondLst>
                                    <p:cond delay="0"/>
                                  </p:stCondLst>
                                  <p:childTnLst>
                                    <p:set>
                                      <p:cBhvr>
                                        <p:cTn id="4606" dur="1" fill="hold">
                                          <p:stCondLst>
                                            <p:cond delay="0"/>
                                          </p:stCondLst>
                                        </p:cTn>
                                        <p:tgtEl>
                                          <p:spTgt spid="115"/>
                                        </p:tgtEl>
                                        <p:attrNameLst>
                                          <p:attrName>style.visibility</p:attrName>
                                        </p:attrNameLst>
                                      </p:cBhvr>
                                      <p:to>
                                        <p:strVal val="hidden"/>
                                      </p:to>
                                    </p:set>
                                  </p:childTnLst>
                                </p:cTn>
                              </p:par>
                              <p:par>
                                <p:cTn id="4607" presetID="1" presetClass="exit" presetSubtype="0" fill="hold" grpId="5" nodeType="withEffect">
                                  <p:stCondLst>
                                    <p:cond delay="0"/>
                                  </p:stCondLst>
                                  <p:childTnLst>
                                    <p:set>
                                      <p:cBhvr>
                                        <p:cTn id="4608" dur="1" fill="hold">
                                          <p:stCondLst>
                                            <p:cond delay="0"/>
                                          </p:stCondLst>
                                        </p:cTn>
                                        <p:tgtEl>
                                          <p:spTgt spid="118"/>
                                        </p:tgtEl>
                                        <p:attrNameLst>
                                          <p:attrName>style.visibility</p:attrName>
                                        </p:attrNameLst>
                                      </p:cBhvr>
                                      <p:to>
                                        <p:strVal val="hidden"/>
                                      </p:to>
                                    </p:set>
                                  </p:childTnLst>
                                </p:cTn>
                              </p:par>
                              <p:par>
                                <p:cTn id="4609" presetID="1" presetClass="exit" presetSubtype="0" fill="hold" grpId="5" nodeType="withEffect">
                                  <p:stCondLst>
                                    <p:cond delay="0"/>
                                  </p:stCondLst>
                                  <p:childTnLst>
                                    <p:set>
                                      <p:cBhvr>
                                        <p:cTn id="4610" dur="1" fill="hold">
                                          <p:stCondLst>
                                            <p:cond delay="0"/>
                                          </p:stCondLst>
                                        </p:cTn>
                                        <p:tgtEl>
                                          <p:spTgt spid="117"/>
                                        </p:tgtEl>
                                        <p:attrNameLst>
                                          <p:attrName>style.visibility</p:attrName>
                                        </p:attrNameLst>
                                      </p:cBhvr>
                                      <p:to>
                                        <p:strVal val="hidden"/>
                                      </p:to>
                                    </p:set>
                                  </p:childTnLst>
                                </p:cTn>
                              </p:par>
                              <p:par>
                                <p:cTn id="4611" presetID="1" presetClass="exit" presetSubtype="0" fill="hold" grpId="5" nodeType="withEffect">
                                  <p:stCondLst>
                                    <p:cond delay="0"/>
                                  </p:stCondLst>
                                  <p:childTnLst>
                                    <p:set>
                                      <p:cBhvr>
                                        <p:cTn id="4612" dur="1" fill="hold">
                                          <p:stCondLst>
                                            <p:cond delay="0"/>
                                          </p:stCondLst>
                                        </p:cTn>
                                        <p:tgtEl>
                                          <p:spTgt spid="120"/>
                                        </p:tgtEl>
                                        <p:attrNameLst>
                                          <p:attrName>style.visibility</p:attrName>
                                        </p:attrNameLst>
                                      </p:cBhvr>
                                      <p:to>
                                        <p:strVal val="hidden"/>
                                      </p:to>
                                    </p:set>
                                  </p:childTnLst>
                                </p:cTn>
                              </p:par>
                              <p:par>
                                <p:cTn id="4613" presetID="1" presetClass="exit" presetSubtype="0" fill="hold" grpId="5" nodeType="withEffect">
                                  <p:stCondLst>
                                    <p:cond delay="0"/>
                                  </p:stCondLst>
                                  <p:childTnLst>
                                    <p:set>
                                      <p:cBhvr>
                                        <p:cTn id="4614" dur="1" fill="hold">
                                          <p:stCondLst>
                                            <p:cond delay="0"/>
                                          </p:stCondLst>
                                        </p:cTn>
                                        <p:tgtEl>
                                          <p:spTgt spid="119"/>
                                        </p:tgtEl>
                                        <p:attrNameLst>
                                          <p:attrName>style.visibility</p:attrName>
                                        </p:attrNameLst>
                                      </p:cBhvr>
                                      <p:to>
                                        <p:strVal val="hidden"/>
                                      </p:to>
                                    </p:set>
                                  </p:childTnLst>
                                </p:cTn>
                              </p:par>
                              <p:par>
                                <p:cTn id="4615" presetID="1" presetClass="exit" presetSubtype="0" fill="hold" grpId="5" nodeType="withEffect">
                                  <p:stCondLst>
                                    <p:cond delay="0"/>
                                  </p:stCondLst>
                                  <p:childTnLst>
                                    <p:set>
                                      <p:cBhvr>
                                        <p:cTn id="4616" dur="1" fill="hold">
                                          <p:stCondLst>
                                            <p:cond delay="0"/>
                                          </p:stCondLst>
                                        </p:cTn>
                                        <p:tgtEl>
                                          <p:spTgt spid="122"/>
                                        </p:tgtEl>
                                        <p:attrNameLst>
                                          <p:attrName>style.visibility</p:attrName>
                                        </p:attrNameLst>
                                      </p:cBhvr>
                                      <p:to>
                                        <p:strVal val="hidden"/>
                                      </p:to>
                                    </p:set>
                                  </p:childTnLst>
                                </p:cTn>
                              </p:par>
                              <p:par>
                                <p:cTn id="4617" presetID="1" presetClass="exit" presetSubtype="0" fill="hold" grpId="5" nodeType="withEffect">
                                  <p:stCondLst>
                                    <p:cond delay="0"/>
                                  </p:stCondLst>
                                  <p:childTnLst>
                                    <p:set>
                                      <p:cBhvr>
                                        <p:cTn id="4618" dur="1" fill="hold">
                                          <p:stCondLst>
                                            <p:cond delay="0"/>
                                          </p:stCondLst>
                                        </p:cTn>
                                        <p:tgtEl>
                                          <p:spTgt spid="121"/>
                                        </p:tgtEl>
                                        <p:attrNameLst>
                                          <p:attrName>style.visibility</p:attrName>
                                        </p:attrNameLst>
                                      </p:cBhvr>
                                      <p:to>
                                        <p:strVal val="hidden"/>
                                      </p:to>
                                    </p:set>
                                  </p:childTnLst>
                                </p:cTn>
                              </p:par>
                              <p:par>
                                <p:cTn id="4619" presetID="1" presetClass="exit" presetSubtype="0" fill="hold" grpId="5" nodeType="withEffect">
                                  <p:stCondLst>
                                    <p:cond delay="0"/>
                                  </p:stCondLst>
                                  <p:childTnLst>
                                    <p:set>
                                      <p:cBhvr>
                                        <p:cTn id="4620" dur="1" fill="hold">
                                          <p:stCondLst>
                                            <p:cond delay="0"/>
                                          </p:stCondLst>
                                        </p:cTn>
                                        <p:tgtEl>
                                          <p:spTgt spid="124"/>
                                        </p:tgtEl>
                                        <p:attrNameLst>
                                          <p:attrName>style.visibility</p:attrName>
                                        </p:attrNameLst>
                                      </p:cBhvr>
                                      <p:to>
                                        <p:strVal val="hidden"/>
                                      </p:to>
                                    </p:set>
                                  </p:childTnLst>
                                </p:cTn>
                              </p:par>
                              <p:par>
                                <p:cTn id="4621" presetID="1" presetClass="exit" presetSubtype="0" fill="hold" grpId="5" nodeType="withEffect">
                                  <p:stCondLst>
                                    <p:cond delay="0"/>
                                  </p:stCondLst>
                                  <p:childTnLst>
                                    <p:set>
                                      <p:cBhvr>
                                        <p:cTn id="4622" dur="1" fill="hold">
                                          <p:stCondLst>
                                            <p:cond delay="0"/>
                                          </p:stCondLst>
                                        </p:cTn>
                                        <p:tgtEl>
                                          <p:spTgt spid="123"/>
                                        </p:tgtEl>
                                        <p:attrNameLst>
                                          <p:attrName>style.visibility</p:attrName>
                                        </p:attrNameLst>
                                      </p:cBhvr>
                                      <p:to>
                                        <p:strVal val="hidden"/>
                                      </p:to>
                                    </p:set>
                                  </p:childTnLst>
                                </p:cTn>
                              </p:par>
                              <p:par>
                                <p:cTn id="4623" presetID="1" presetClass="exit" presetSubtype="0" fill="hold" grpId="5" nodeType="withEffect">
                                  <p:stCondLst>
                                    <p:cond delay="0"/>
                                  </p:stCondLst>
                                  <p:childTnLst>
                                    <p:set>
                                      <p:cBhvr>
                                        <p:cTn id="4624" dur="1" fill="hold">
                                          <p:stCondLst>
                                            <p:cond delay="0"/>
                                          </p:stCondLst>
                                        </p:cTn>
                                        <p:tgtEl>
                                          <p:spTgt spid="126"/>
                                        </p:tgtEl>
                                        <p:attrNameLst>
                                          <p:attrName>style.visibility</p:attrName>
                                        </p:attrNameLst>
                                      </p:cBhvr>
                                      <p:to>
                                        <p:strVal val="hidden"/>
                                      </p:to>
                                    </p:set>
                                  </p:childTnLst>
                                </p:cTn>
                              </p:par>
                              <p:par>
                                <p:cTn id="4625" presetID="1" presetClass="exit" presetSubtype="0" fill="hold" grpId="5" nodeType="withEffect">
                                  <p:stCondLst>
                                    <p:cond delay="0"/>
                                  </p:stCondLst>
                                  <p:childTnLst>
                                    <p:set>
                                      <p:cBhvr>
                                        <p:cTn id="4626" dur="1" fill="hold">
                                          <p:stCondLst>
                                            <p:cond delay="0"/>
                                          </p:stCondLst>
                                        </p:cTn>
                                        <p:tgtEl>
                                          <p:spTgt spid="125"/>
                                        </p:tgtEl>
                                        <p:attrNameLst>
                                          <p:attrName>style.visibility</p:attrName>
                                        </p:attrNameLst>
                                      </p:cBhvr>
                                      <p:to>
                                        <p:strVal val="hidden"/>
                                      </p:to>
                                    </p:set>
                                  </p:childTnLst>
                                </p:cTn>
                              </p:par>
                              <p:par>
                                <p:cTn id="4627" presetID="1" presetClass="exit" presetSubtype="0" fill="hold" grpId="5" nodeType="withEffect">
                                  <p:stCondLst>
                                    <p:cond delay="0"/>
                                  </p:stCondLst>
                                  <p:childTnLst>
                                    <p:set>
                                      <p:cBhvr>
                                        <p:cTn id="4628" dur="1" fill="hold">
                                          <p:stCondLst>
                                            <p:cond delay="0"/>
                                          </p:stCondLst>
                                        </p:cTn>
                                        <p:tgtEl>
                                          <p:spTgt spid="128"/>
                                        </p:tgtEl>
                                        <p:attrNameLst>
                                          <p:attrName>style.visibility</p:attrName>
                                        </p:attrNameLst>
                                      </p:cBhvr>
                                      <p:to>
                                        <p:strVal val="hidden"/>
                                      </p:to>
                                    </p:set>
                                  </p:childTnLst>
                                </p:cTn>
                              </p:par>
                              <p:par>
                                <p:cTn id="4629" presetID="1" presetClass="exit" presetSubtype="0" fill="hold" grpId="5" nodeType="withEffect">
                                  <p:stCondLst>
                                    <p:cond delay="0"/>
                                  </p:stCondLst>
                                  <p:childTnLst>
                                    <p:set>
                                      <p:cBhvr>
                                        <p:cTn id="4630" dur="1" fill="hold">
                                          <p:stCondLst>
                                            <p:cond delay="0"/>
                                          </p:stCondLst>
                                        </p:cTn>
                                        <p:tgtEl>
                                          <p:spTgt spid="127"/>
                                        </p:tgtEl>
                                        <p:attrNameLst>
                                          <p:attrName>style.visibility</p:attrName>
                                        </p:attrNameLst>
                                      </p:cBhvr>
                                      <p:to>
                                        <p:strVal val="hidden"/>
                                      </p:to>
                                    </p:set>
                                  </p:childTnLst>
                                </p:cTn>
                              </p:par>
                              <p:par>
                                <p:cTn id="4631" presetID="1" presetClass="exit" presetSubtype="0" fill="hold" grpId="5" nodeType="withEffect">
                                  <p:stCondLst>
                                    <p:cond delay="0"/>
                                  </p:stCondLst>
                                  <p:childTnLst>
                                    <p:set>
                                      <p:cBhvr>
                                        <p:cTn id="4632" dur="1" fill="hold">
                                          <p:stCondLst>
                                            <p:cond delay="0"/>
                                          </p:stCondLst>
                                        </p:cTn>
                                        <p:tgtEl>
                                          <p:spTgt spid="129"/>
                                        </p:tgtEl>
                                        <p:attrNameLst>
                                          <p:attrName>style.visibility</p:attrName>
                                        </p:attrNameLst>
                                      </p:cBhvr>
                                      <p:to>
                                        <p:strVal val="hidden"/>
                                      </p:to>
                                    </p:set>
                                  </p:childTnLst>
                                </p:cTn>
                              </p:par>
                              <p:par>
                                <p:cTn id="4633" presetID="1" presetClass="exit" presetSubtype="0" fill="hold" grpId="5" nodeType="withEffect">
                                  <p:stCondLst>
                                    <p:cond delay="0"/>
                                  </p:stCondLst>
                                  <p:childTnLst>
                                    <p:set>
                                      <p:cBhvr>
                                        <p:cTn id="4634" dur="1" fill="hold">
                                          <p:stCondLst>
                                            <p:cond delay="0"/>
                                          </p:stCondLst>
                                        </p:cTn>
                                        <p:tgtEl>
                                          <p:spTgt spid="130"/>
                                        </p:tgtEl>
                                        <p:attrNameLst>
                                          <p:attrName>style.visibility</p:attrName>
                                        </p:attrNameLst>
                                      </p:cBhvr>
                                      <p:to>
                                        <p:strVal val="hidden"/>
                                      </p:to>
                                    </p:set>
                                  </p:childTnLst>
                                </p:cTn>
                              </p:par>
                              <p:par>
                                <p:cTn id="4635" presetID="1" presetClass="exit" presetSubtype="0" fill="hold" grpId="5" nodeType="withEffect">
                                  <p:stCondLst>
                                    <p:cond delay="0"/>
                                  </p:stCondLst>
                                  <p:childTnLst>
                                    <p:set>
                                      <p:cBhvr>
                                        <p:cTn id="4636" dur="1" fill="hold">
                                          <p:stCondLst>
                                            <p:cond delay="0"/>
                                          </p:stCondLst>
                                        </p:cTn>
                                        <p:tgtEl>
                                          <p:spTgt spid="132"/>
                                        </p:tgtEl>
                                        <p:attrNameLst>
                                          <p:attrName>style.visibility</p:attrName>
                                        </p:attrNameLst>
                                      </p:cBhvr>
                                      <p:to>
                                        <p:strVal val="hidden"/>
                                      </p:to>
                                    </p:set>
                                  </p:childTnLst>
                                </p:cTn>
                              </p:par>
                              <p:par>
                                <p:cTn id="4637" presetID="1" presetClass="exit" presetSubtype="0" fill="hold" grpId="5" nodeType="withEffect">
                                  <p:stCondLst>
                                    <p:cond delay="0"/>
                                  </p:stCondLst>
                                  <p:childTnLst>
                                    <p:set>
                                      <p:cBhvr>
                                        <p:cTn id="4638" dur="1" fill="hold">
                                          <p:stCondLst>
                                            <p:cond delay="0"/>
                                          </p:stCondLst>
                                        </p:cTn>
                                        <p:tgtEl>
                                          <p:spTgt spid="131"/>
                                        </p:tgtEl>
                                        <p:attrNameLst>
                                          <p:attrName>style.visibility</p:attrName>
                                        </p:attrNameLst>
                                      </p:cBhvr>
                                      <p:to>
                                        <p:strVal val="hidden"/>
                                      </p:to>
                                    </p:set>
                                  </p:childTnLst>
                                </p:cTn>
                              </p:par>
                              <p:par>
                                <p:cTn id="4639" presetID="1" presetClass="exit" presetSubtype="0" fill="hold" grpId="5" nodeType="withEffect">
                                  <p:stCondLst>
                                    <p:cond delay="0"/>
                                  </p:stCondLst>
                                  <p:childTnLst>
                                    <p:set>
                                      <p:cBhvr>
                                        <p:cTn id="4640" dur="1" fill="hold">
                                          <p:stCondLst>
                                            <p:cond delay="0"/>
                                          </p:stCondLst>
                                        </p:cTn>
                                        <p:tgtEl>
                                          <p:spTgt spid="134"/>
                                        </p:tgtEl>
                                        <p:attrNameLst>
                                          <p:attrName>style.visibility</p:attrName>
                                        </p:attrNameLst>
                                      </p:cBhvr>
                                      <p:to>
                                        <p:strVal val="hidden"/>
                                      </p:to>
                                    </p:set>
                                  </p:childTnLst>
                                </p:cTn>
                              </p:par>
                              <p:par>
                                <p:cTn id="4641" presetID="1" presetClass="exit" presetSubtype="0" fill="hold" grpId="5" nodeType="withEffect">
                                  <p:stCondLst>
                                    <p:cond delay="0"/>
                                  </p:stCondLst>
                                  <p:childTnLst>
                                    <p:set>
                                      <p:cBhvr>
                                        <p:cTn id="4642" dur="1" fill="hold">
                                          <p:stCondLst>
                                            <p:cond delay="0"/>
                                          </p:stCondLst>
                                        </p:cTn>
                                        <p:tgtEl>
                                          <p:spTgt spid="133"/>
                                        </p:tgtEl>
                                        <p:attrNameLst>
                                          <p:attrName>style.visibility</p:attrName>
                                        </p:attrNameLst>
                                      </p:cBhvr>
                                      <p:to>
                                        <p:strVal val="hidden"/>
                                      </p:to>
                                    </p:set>
                                  </p:childTnLst>
                                </p:cTn>
                              </p:par>
                              <p:par>
                                <p:cTn id="4643" presetID="1" presetClass="exit" presetSubtype="0" fill="hold" grpId="5" nodeType="withEffect">
                                  <p:stCondLst>
                                    <p:cond delay="0"/>
                                  </p:stCondLst>
                                  <p:childTnLst>
                                    <p:set>
                                      <p:cBhvr>
                                        <p:cTn id="4644" dur="1" fill="hold">
                                          <p:stCondLst>
                                            <p:cond delay="0"/>
                                          </p:stCondLst>
                                        </p:cTn>
                                        <p:tgtEl>
                                          <p:spTgt spid="136"/>
                                        </p:tgtEl>
                                        <p:attrNameLst>
                                          <p:attrName>style.visibility</p:attrName>
                                        </p:attrNameLst>
                                      </p:cBhvr>
                                      <p:to>
                                        <p:strVal val="hidden"/>
                                      </p:to>
                                    </p:set>
                                  </p:childTnLst>
                                </p:cTn>
                              </p:par>
                              <p:par>
                                <p:cTn id="4645" presetID="1" presetClass="exit" presetSubtype="0" fill="hold" grpId="5" nodeType="withEffect">
                                  <p:stCondLst>
                                    <p:cond delay="0"/>
                                  </p:stCondLst>
                                  <p:childTnLst>
                                    <p:set>
                                      <p:cBhvr>
                                        <p:cTn id="4646" dur="1" fill="hold">
                                          <p:stCondLst>
                                            <p:cond delay="0"/>
                                          </p:stCondLst>
                                        </p:cTn>
                                        <p:tgtEl>
                                          <p:spTgt spid="135"/>
                                        </p:tgtEl>
                                        <p:attrNameLst>
                                          <p:attrName>style.visibility</p:attrName>
                                        </p:attrNameLst>
                                      </p:cBhvr>
                                      <p:to>
                                        <p:strVal val="hidden"/>
                                      </p:to>
                                    </p:set>
                                  </p:childTnLst>
                                </p:cTn>
                              </p:par>
                              <p:par>
                                <p:cTn id="4647" presetID="1" presetClass="exit" presetSubtype="0" fill="hold" grpId="5" nodeType="withEffect">
                                  <p:stCondLst>
                                    <p:cond delay="0"/>
                                  </p:stCondLst>
                                  <p:childTnLst>
                                    <p:set>
                                      <p:cBhvr>
                                        <p:cTn id="4648" dur="1" fill="hold">
                                          <p:stCondLst>
                                            <p:cond delay="0"/>
                                          </p:stCondLst>
                                        </p:cTn>
                                        <p:tgtEl>
                                          <p:spTgt spid="138"/>
                                        </p:tgtEl>
                                        <p:attrNameLst>
                                          <p:attrName>style.visibility</p:attrName>
                                        </p:attrNameLst>
                                      </p:cBhvr>
                                      <p:to>
                                        <p:strVal val="hidden"/>
                                      </p:to>
                                    </p:set>
                                  </p:childTnLst>
                                </p:cTn>
                              </p:par>
                              <p:par>
                                <p:cTn id="4649" presetID="1" presetClass="exit" presetSubtype="0" fill="hold" grpId="5" nodeType="withEffect">
                                  <p:stCondLst>
                                    <p:cond delay="0"/>
                                  </p:stCondLst>
                                  <p:childTnLst>
                                    <p:set>
                                      <p:cBhvr>
                                        <p:cTn id="4650" dur="1" fill="hold">
                                          <p:stCondLst>
                                            <p:cond delay="0"/>
                                          </p:stCondLst>
                                        </p:cTn>
                                        <p:tgtEl>
                                          <p:spTgt spid="137"/>
                                        </p:tgtEl>
                                        <p:attrNameLst>
                                          <p:attrName>style.visibility</p:attrName>
                                        </p:attrNameLst>
                                      </p:cBhvr>
                                      <p:to>
                                        <p:strVal val="hidden"/>
                                      </p:to>
                                    </p:set>
                                  </p:childTnLst>
                                </p:cTn>
                              </p:par>
                              <p:par>
                                <p:cTn id="4651" presetID="1" presetClass="exit" presetSubtype="0" fill="hold" grpId="5" nodeType="withEffect">
                                  <p:stCondLst>
                                    <p:cond delay="0"/>
                                  </p:stCondLst>
                                  <p:childTnLst>
                                    <p:set>
                                      <p:cBhvr>
                                        <p:cTn id="4652" dur="1" fill="hold">
                                          <p:stCondLst>
                                            <p:cond delay="0"/>
                                          </p:stCondLst>
                                        </p:cTn>
                                        <p:tgtEl>
                                          <p:spTgt spid="140"/>
                                        </p:tgtEl>
                                        <p:attrNameLst>
                                          <p:attrName>style.visibility</p:attrName>
                                        </p:attrNameLst>
                                      </p:cBhvr>
                                      <p:to>
                                        <p:strVal val="hidden"/>
                                      </p:to>
                                    </p:set>
                                  </p:childTnLst>
                                </p:cTn>
                              </p:par>
                              <p:par>
                                <p:cTn id="4653" presetID="1" presetClass="exit" presetSubtype="0" fill="hold" grpId="5" nodeType="withEffect">
                                  <p:stCondLst>
                                    <p:cond delay="0"/>
                                  </p:stCondLst>
                                  <p:childTnLst>
                                    <p:set>
                                      <p:cBhvr>
                                        <p:cTn id="4654" dur="1" fill="hold">
                                          <p:stCondLst>
                                            <p:cond delay="0"/>
                                          </p:stCondLst>
                                        </p:cTn>
                                        <p:tgtEl>
                                          <p:spTgt spid="139"/>
                                        </p:tgtEl>
                                        <p:attrNameLst>
                                          <p:attrName>style.visibility</p:attrName>
                                        </p:attrNameLst>
                                      </p:cBhvr>
                                      <p:to>
                                        <p:strVal val="hidden"/>
                                      </p:to>
                                    </p:set>
                                  </p:childTnLst>
                                </p:cTn>
                              </p:par>
                              <p:par>
                                <p:cTn id="4655" presetID="1" presetClass="exit" presetSubtype="0" fill="hold" grpId="5" nodeType="withEffect">
                                  <p:stCondLst>
                                    <p:cond delay="0"/>
                                  </p:stCondLst>
                                  <p:childTnLst>
                                    <p:set>
                                      <p:cBhvr>
                                        <p:cTn id="4656" dur="1" fill="hold">
                                          <p:stCondLst>
                                            <p:cond delay="0"/>
                                          </p:stCondLst>
                                        </p:cTn>
                                        <p:tgtEl>
                                          <p:spTgt spid="142"/>
                                        </p:tgtEl>
                                        <p:attrNameLst>
                                          <p:attrName>style.visibility</p:attrName>
                                        </p:attrNameLst>
                                      </p:cBhvr>
                                      <p:to>
                                        <p:strVal val="hidden"/>
                                      </p:to>
                                    </p:set>
                                  </p:childTnLst>
                                </p:cTn>
                              </p:par>
                              <p:par>
                                <p:cTn id="4657" presetID="1" presetClass="exit" presetSubtype="0" fill="hold" grpId="5" nodeType="withEffect">
                                  <p:stCondLst>
                                    <p:cond delay="0"/>
                                  </p:stCondLst>
                                  <p:childTnLst>
                                    <p:set>
                                      <p:cBhvr>
                                        <p:cTn id="4658" dur="1" fill="hold">
                                          <p:stCondLst>
                                            <p:cond delay="0"/>
                                          </p:stCondLst>
                                        </p:cTn>
                                        <p:tgtEl>
                                          <p:spTgt spid="141"/>
                                        </p:tgtEl>
                                        <p:attrNameLst>
                                          <p:attrName>style.visibility</p:attrName>
                                        </p:attrNameLst>
                                      </p:cBhvr>
                                      <p:to>
                                        <p:strVal val="hidden"/>
                                      </p:to>
                                    </p:set>
                                  </p:childTnLst>
                                </p:cTn>
                              </p:par>
                              <p:par>
                                <p:cTn id="4659" presetID="1" presetClass="exit" presetSubtype="0" fill="hold" grpId="5" nodeType="withEffect">
                                  <p:stCondLst>
                                    <p:cond delay="0"/>
                                  </p:stCondLst>
                                  <p:childTnLst>
                                    <p:set>
                                      <p:cBhvr>
                                        <p:cTn id="4660" dur="1" fill="hold">
                                          <p:stCondLst>
                                            <p:cond delay="0"/>
                                          </p:stCondLst>
                                        </p:cTn>
                                        <p:tgtEl>
                                          <p:spTgt spid="144"/>
                                        </p:tgtEl>
                                        <p:attrNameLst>
                                          <p:attrName>style.visibility</p:attrName>
                                        </p:attrNameLst>
                                      </p:cBhvr>
                                      <p:to>
                                        <p:strVal val="hidden"/>
                                      </p:to>
                                    </p:set>
                                  </p:childTnLst>
                                </p:cTn>
                              </p:par>
                              <p:par>
                                <p:cTn id="4661" presetID="1" presetClass="exit" presetSubtype="0" fill="hold" grpId="5" nodeType="withEffect">
                                  <p:stCondLst>
                                    <p:cond delay="0"/>
                                  </p:stCondLst>
                                  <p:childTnLst>
                                    <p:set>
                                      <p:cBhvr>
                                        <p:cTn id="4662" dur="1" fill="hold">
                                          <p:stCondLst>
                                            <p:cond delay="0"/>
                                          </p:stCondLst>
                                        </p:cTn>
                                        <p:tgtEl>
                                          <p:spTgt spid="143"/>
                                        </p:tgtEl>
                                        <p:attrNameLst>
                                          <p:attrName>style.visibility</p:attrName>
                                        </p:attrNameLst>
                                      </p:cBhvr>
                                      <p:to>
                                        <p:strVal val="hidden"/>
                                      </p:to>
                                    </p:set>
                                  </p:childTnLst>
                                </p:cTn>
                              </p:par>
                              <p:par>
                                <p:cTn id="4663" presetID="1" presetClass="exit" presetSubtype="0" fill="hold" grpId="5" nodeType="withEffect">
                                  <p:stCondLst>
                                    <p:cond delay="0"/>
                                  </p:stCondLst>
                                  <p:childTnLst>
                                    <p:set>
                                      <p:cBhvr>
                                        <p:cTn id="4664" dur="1" fill="hold">
                                          <p:stCondLst>
                                            <p:cond delay="0"/>
                                          </p:stCondLst>
                                        </p:cTn>
                                        <p:tgtEl>
                                          <p:spTgt spid="146"/>
                                        </p:tgtEl>
                                        <p:attrNameLst>
                                          <p:attrName>style.visibility</p:attrName>
                                        </p:attrNameLst>
                                      </p:cBhvr>
                                      <p:to>
                                        <p:strVal val="hidden"/>
                                      </p:to>
                                    </p:set>
                                  </p:childTnLst>
                                </p:cTn>
                              </p:par>
                              <p:par>
                                <p:cTn id="4665" presetID="1" presetClass="exit" presetSubtype="0" fill="hold" grpId="5" nodeType="withEffect">
                                  <p:stCondLst>
                                    <p:cond delay="0"/>
                                  </p:stCondLst>
                                  <p:childTnLst>
                                    <p:set>
                                      <p:cBhvr>
                                        <p:cTn id="4666" dur="1" fill="hold">
                                          <p:stCondLst>
                                            <p:cond delay="0"/>
                                          </p:stCondLst>
                                        </p:cTn>
                                        <p:tgtEl>
                                          <p:spTgt spid="145"/>
                                        </p:tgtEl>
                                        <p:attrNameLst>
                                          <p:attrName>style.visibility</p:attrName>
                                        </p:attrNameLst>
                                      </p:cBhvr>
                                      <p:to>
                                        <p:strVal val="hidden"/>
                                      </p:to>
                                    </p:set>
                                  </p:childTnLst>
                                </p:cTn>
                              </p:par>
                              <p:par>
                                <p:cTn id="4667" presetID="1" presetClass="exit" presetSubtype="0" fill="hold" grpId="5" nodeType="withEffect">
                                  <p:stCondLst>
                                    <p:cond delay="0"/>
                                  </p:stCondLst>
                                  <p:childTnLst>
                                    <p:set>
                                      <p:cBhvr>
                                        <p:cTn id="4668" dur="1" fill="hold">
                                          <p:stCondLst>
                                            <p:cond delay="0"/>
                                          </p:stCondLst>
                                        </p:cTn>
                                        <p:tgtEl>
                                          <p:spTgt spid="148"/>
                                        </p:tgtEl>
                                        <p:attrNameLst>
                                          <p:attrName>style.visibility</p:attrName>
                                        </p:attrNameLst>
                                      </p:cBhvr>
                                      <p:to>
                                        <p:strVal val="hidden"/>
                                      </p:to>
                                    </p:set>
                                  </p:childTnLst>
                                </p:cTn>
                              </p:par>
                              <p:par>
                                <p:cTn id="4669" presetID="1" presetClass="exit" presetSubtype="0" fill="hold" grpId="5" nodeType="withEffect">
                                  <p:stCondLst>
                                    <p:cond delay="0"/>
                                  </p:stCondLst>
                                  <p:childTnLst>
                                    <p:set>
                                      <p:cBhvr>
                                        <p:cTn id="4670" dur="1" fill="hold">
                                          <p:stCondLst>
                                            <p:cond delay="0"/>
                                          </p:stCondLst>
                                        </p:cTn>
                                        <p:tgtEl>
                                          <p:spTgt spid="147"/>
                                        </p:tgtEl>
                                        <p:attrNameLst>
                                          <p:attrName>style.visibility</p:attrName>
                                        </p:attrNameLst>
                                      </p:cBhvr>
                                      <p:to>
                                        <p:strVal val="hidden"/>
                                      </p:to>
                                    </p:set>
                                  </p:childTnLst>
                                </p:cTn>
                              </p:par>
                              <p:par>
                                <p:cTn id="4671" presetID="1" presetClass="exit" presetSubtype="0" fill="hold" grpId="5" nodeType="withEffect">
                                  <p:stCondLst>
                                    <p:cond delay="0"/>
                                  </p:stCondLst>
                                  <p:childTnLst>
                                    <p:set>
                                      <p:cBhvr>
                                        <p:cTn id="4672" dur="1" fill="hold">
                                          <p:stCondLst>
                                            <p:cond delay="0"/>
                                          </p:stCondLst>
                                        </p:cTn>
                                        <p:tgtEl>
                                          <p:spTgt spid="149"/>
                                        </p:tgtEl>
                                        <p:attrNameLst>
                                          <p:attrName>style.visibility</p:attrName>
                                        </p:attrNameLst>
                                      </p:cBhvr>
                                      <p:to>
                                        <p:strVal val="hidden"/>
                                      </p:to>
                                    </p:set>
                                  </p:childTnLst>
                                </p:cTn>
                              </p:par>
                              <p:par>
                                <p:cTn id="4673" presetID="1" presetClass="exit" presetSubtype="0" fill="hold" grpId="5" nodeType="withEffect">
                                  <p:stCondLst>
                                    <p:cond delay="0"/>
                                  </p:stCondLst>
                                  <p:childTnLst>
                                    <p:set>
                                      <p:cBhvr>
                                        <p:cTn id="4674" dur="1" fill="hold">
                                          <p:stCondLst>
                                            <p:cond delay="0"/>
                                          </p:stCondLst>
                                        </p:cTn>
                                        <p:tgtEl>
                                          <p:spTgt spid="150"/>
                                        </p:tgtEl>
                                        <p:attrNameLst>
                                          <p:attrName>style.visibility</p:attrName>
                                        </p:attrNameLst>
                                      </p:cBhvr>
                                      <p:to>
                                        <p:strVal val="hidden"/>
                                      </p:to>
                                    </p:set>
                                  </p:childTnLst>
                                </p:cTn>
                              </p:par>
                              <p:par>
                                <p:cTn id="4675" presetID="1" presetClass="exit" presetSubtype="0" fill="hold" grpId="5" nodeType="withEffect">
                                  <p:stCondLst>
                                    <p:cond delay="0"/>
                                  </p:stCondLst>
                                  <p:childTnLst>
                                    <p:set>
                                      <p:cBhvr>
                                        <p:cTn id="4676" dur="1" fill="hold">
                                          <p:stCondLst>
                                            <p:cond delay="0"/>
                                          </p:stCondLst>
                                        </p:cTn>
                                        <p:tgtEl>
                                          <p:spTgt spid="152"/>
                                        </p:tgtEl>
                                        <p:attrNameLst>
                                          <p:attrName>style.visibility</p:attrName>
                                        </p:attrNameLst>
                                      </p:cBhvr>
                                      <p:to>
                                        <p:strVal val="hidden"/>
                                      </p:to>
                                    </p:set>
                                  </p:childTnLst>
                                </p:cTn>
                              </p:par>
                              <p:par>
                                <p:cTn id="4677" presetID="1" presetClass="exit" presetSubtype="0" fill="hold" grpId="5" nodeType="withEffect">
                                  <p:stCondLst>
                                    <p:cond delay="0"/>
                                  </p:stCondLst>
                                  <p:childTnLst>
                                    <p:set>
                                      <p:cBhvr>
                                        <p:cTn id="4678" dur="1" fill="hold">
                                          <p:stCondLst>
                                            <p:cond delay="0"/>
                                          </p:stCondLst>
                                        </p:cTn>
                                        <p:tgtEl>
                                          <p:spTgt spid="151"/>
                                        </p:tgtEl>
                                        <p:attrNameLst>
                                          <p:attrName>style.visibility</p:attrName>
                                        </p:attrNameLst>
                                      </p:cBhvr>
                                      <p:to>
                                        <p:strVal val="hidden"/>
                                      </p:to>
                                    </p:set>
                                  </p:childTnLst>
                                </p:cTn>
                              </p:par>
                              <p:par>
                                <p:cTn id="4679" presetID="1" presetClass="exit" presetSubtype="0" fill="hold" grpId="5" nodeType="withEffect">
                                  <p:stCondLst>
                                    <p:cond delay="0"/>
                                  </p:stCondLst>
                                  <p:childTnLst>
                                    <p:set>
                                      <p:cBhvr>
                                        <p:cTn id="4680" dur="1" fill="hold">
                                          <p:stCondLst>
                                            <p:cond delay="0"/>
                                          </p:stCondLst>
                                        </p:cTn>
                                        <p:tgtEl>
                                          <p:spTgt spid="154"/>
                                        </p:tgtEl>
                                        <p:attrNameLst>
                                          <p:attrName>style.visibility</p:attrName>
                                        </p:attrNameLst>
                                      </p:cBhvr>
                                      <p:to>
                                        <p:strVal val="hidden"/>
                                      </p:to>
                                    </p:set>
                                  </p:childTnLst>
                                </p:cTn>
                              </p:par>
                              <p:par>
                                <p:cTn id="4681" presetID="1" presetClass="exit" presetSubtype="0" fill="hold" grpId="5" nodeType="withEffect">
                                  <p:stCondLst>
                                    <p:cond delay="0"/>
                                  </p:stCondLst>
                                  <p:childTnLst>
                                    <p:set>
                                      <p:cBhvr>
                                        <p:cTn id="4682" dur="1" fill="hold">
                                          <p:stCondLst>
                                            <p:cond delay="0"/>
                                          </p:stCondLst>
                                        </p:cTn>
                                        <p:tgtEl>
                                          <p:spTgt spid="153"/>
                                        </p:tgtEl>
                                        <p:attrNameLst>
                                          <p:attrName>style.visibility</p:attrName>
                                        </p:attrNameLst>
                                      </p:cBhvr>
                                      <p:to>
                                        <p:strVal val="hidden"/>
                                      </p:to>
                                    </p:set>
                                  </p:childTnLst>
                                </p:cTn>
                              </p:par>
                              <p:par>
                                <p:cTn id="4683" presetID="1" presetClass="exit" presetSubtype="0" fill="hold" grpId="5" nodeType="withEffect">
                                  <p:stCondLst>
                                    <p:cond delay="0"/>
                                  </p:stCondLst>
                                  <p:childTnLst>
                                    <p:set>
                                      <p:cBhvr>
                                        <p:cTn id="4684" dur="1" fill="hold">
                                          <p:stCondLst>
                                            <p:cond delay="0"/>
                                          </p:stCondLst>
                                        </p:cTn>
                                        <p:tgtEl>
                                          <p:spTgt spid="156"/>
                                        </p:tgtEl>
                                        <p:attrNameLst>
                                          <p:attrName>style.visibility</p:attrName>
                                        </p:attrNameLst>
                                      </p:cBhvr>
                                      <p:to>
                                        <p:strVal val="hidden"/>
                                      </p:to>
                                    </p:set>
                                  </p:childTnLst>
                                </p:cTn>
                              </p:par>
                              <p:par>
                                <p:cTn id="4685" presetID="1" presetClass="exit" presetSubtype="0" fill="hold" grpId="5" nodeType="withEffect">
                                  <p:stCondLst>
                                    <p:cond delay="0"/>
                                  </p:stCondLst>
                                  <p:childTnLst>
                                    <p:set>
                                      <p:cBhvr>
                                        <p:cTn id="4686" dur="1" fill="hold">
                                          <p:stCondLst>
                                            <p:cond delay="0"/>
                                          </p:stCondLst>
                                        </p:cTn>
                                        <p:tgtEl>
                                          <p:spTgt spid="155"/>
                                        </p:tgtEl>
                                        <p:attrNameLst>
                                          <p:attrName>style.visibility</p:attrName>
                                        </p:attrNameLst>
                                      </p:cBhvr>
                                      <p:to>
                                        <p:strVal val="hidden"/>
                                      </p:to>
                                    </p:set>
                                  </p:childTnLst>
                                </p:cTn>
                              </p:par>
                              <p:par>
                                <p:cTn id="4687" presetID="1" presetClass="exit" presetSubtype="0" fill="hold" grpId="5" nodeType="withEffect">
                                  <p:stCondLst>
                                    <p:cond delay="0"/>
                                  </p:stCondLst>
                                  <p:childTnLst>
                                    <p:set>
                                      <p:cBhvr>
                                        <p:cTn id="4688" dur="1" fill="hold">
                                          <p:stCondLst>
                                            <p:cond delay="0"/>
                                          </p:stCondLst>
                                        </p:cTn>
                                        <p:tgtEl>
                                          <p:spTgt spid="158"/>
                                        </p:tgtEl>
                                        <p:attrNameLst>
                                          <p:attrName>style.visibility</p:attrName>
                                        </p:attrNameLst>
                                      </p:cBhvr>
                                      <p:to>
                                        <p:strVal val="hidden"/>
                                      </p:to>
                                    </p:set>
                                  </p:childTnLst>
                                </p:cTn>
                              </p:par>
                              <p:par>
                                <p:cTn id="4689" presetID="1" presetClass="exit" presetSubtype="0" fill="hold" grpId="5" nodeType="withEffect">
                                  <p:stCondLst>
                                    <p:cond delay="0"/>
                                  </p:stCondLst>
                                  <p:childTnLst>
                                    <p:set>
                                      <p:cBhvr>
                                        <p:cTn id="4690" dur="1" fill="hold">
                                          <p:stCondLst>
                                            <p:cond delay="0"/>
                                          </p:stCondLst>
                                        </p:cTn>
                                        <p:tgtEl>
                                          <p:spTgt spid="157"/>
                                        </p:tgtEl>
                                        <p:attrNameLst>
                                          <p:attrName>style.visibility</p:attrName>
                                        </p:attrNameLst>
                                      </p:cBhvr>
                                      <p:to>
                                        <p:strVal val="hidden"/>
                                      </p:to>
                                    </p:set>
                                  </p:childTnLst>
                                </p:cTn>
                              </p:par>
                              <p:par>
                                <p:cTn id="4691" presetID="1" presetClass="exit" presetSubtype="0" fill="hold" grpId="5" nodeType="withEffect">
                                  <p:stCondLst>
                                    <p:cond delay="0"/>
                                  </p:stCondLst>
                                  <p:childTnLst>
                                    <p:set>
                                      <p:cBhvr>
                                        <p:cTn id="4692" dur="1" fill="hold">
                                          <p:stCondLst>
                                            <p:cond delay="0"/>
                                          </p:stCondLst>
                                        </p:cTn>
                                        <p:tgtEl>
                                          <p:spTgt spid="160"/>
                                        </p:tgtEl>
                                        <p:attrNameLst>
                                          <p:attrName>style.visibility</p:attrName>
                                        </p:attrNameLst>
                                      </p:cBhvr>
                                      <p:to>
                                        <p:strVal val="hidden"/>
                                      </p:to>
                                    </p:set>
                                  </p:childTnLst>
                                </p:cTn>
                              </p:par>
                              <p:par>
                                <p:cTn id="4693" presetID="1" presetClass="exit" presetSubtype="0" fill="hold" grpId="5" nodeType="withEffect">
                                  <p:stCondLst>
                                    <p:cond delay="0"/>
                                  </p:stCondLst>
                                  <p:childTnLst>
                                    <p:set>
                                      <p:cBhvr>
                                        <p:cTn id="4694" dur="1" fill="hold">
                                          <p:stCondLst>
                                            <p:cond delay="0"/>
                                          </p:stCondLst>
                                        </p:cTn>
                                        <p:tgtEl>
                                          <p:spTgt spid="159"/>
                                        </p:tgtEl>
                                        <p:attrNameLst>
                                          <p:attrName>style.visibility</p:attrName>
                                        </p:attrNameLst>
                                      </p:cBhvr>
                                      <p:to>
                                        <p:strVal val="hidden"/>
                                      </p:to>
                                    </p:set>
                                  </p:childTnLst>
                                </p:cTn>
                              </p:par>
                              <p:par>
                                <p:cTn id="4695" presetID="1" presetClass="exit" presetSubtype="0" fill="hold" grpId="5" nodeType="withEffect">
                                  <p:stCondLst>
                                    <p:cond delay="0"/>
                                  </p:stCondLst>
                                  <p:childTnLst>
                                    <p:set>
                                      <p:cBhvr>
                                        <p:cTn id="4696" dur="1" fill="hold">
                                          <p:stCondLst>
                                            <p:cond delay="0"/>
                                          </p:stCondLst>
                                        </p:cTn>
                                        <p:tgtEl>
                                          <p:spTgt spid="162"/>
                                        </p:tgtEl>
                                        <p:attrNameLst>
                                          <p:attrName>style.visibility</p:attrName>
                                        </p:attrNameLst>
                                      </p:cBhvr>
                                      <p:to>
                                        <p:strVal val="hidden"/>
                                      </p:to>
                                    </p:set>
                                  </p:childTnLst>
                                </p:cTn>
                              </p:par>
                              <p:par>
                                <p:cTn id="4697" presetID="1" presetClass="exit" presetSubtype="0" fill="hold" grpId="5" nodeType="withEffect">
                                  <p:stCondLst>
                                    <p:cond delay="0"/>
                                  </p:stCondLst>
                                  <p:childTnLst>
                                    <p:set>
                                      <p:cBhvr>
                                        <p:cTn id="4698" dur="1" fill="hold">
                                          <p:stCondLst>
                                            <p:cond delay="0"/>
                                          </p:stCondLst>
                                        </p:cTn>
                                        <p:tgtEl>
                                          <p:spTgt spid="161"/>
                                        </p:tgtEl>
                                        <p:attrNameLst>
                                          <p:attrName>style.visibility</p:attrName>
                                        </p:attrNameLst>
                                      </p:cBhvr>
                                      <p:to>
                                        <p:strVal val="hidden"/>
                                      </p:to>
                                    </p:set>
                                  </p:childTnLst>
                                </p:cTn>
                              </p:par>
                              <p:par>
                                <p:cTn id="4699" presetID="1" presetClass="exit" presetSubtype="0" fill="hold" grpId="5" nodeType="withEffect">
                                  <p:stCondLst>
                                    <p:cond delay="0"/>
                                  </p:stCondLst>
                                  <p:childTnLst>
                                    <p:set>
                                      <p:cBhvr>
                                        <p:cTn id="4700" dur="1" fill="hold">
                                          <p:stCondLst>
                                            <p:cond delay="0"/>
                                          </p:stCondLst>
                                        </p:cTn>
                                        <p:tgtEl>
                                          <p:spTgt spid="164"/>
                                        </p:tgtEl>
                                        <p:attrNameLst>
                                          <p:attrName>style.visibility</p:attrName>
                                        </p:attrNameLst>
                                      </p:cBhvr>
                                      <p:to>
                                        <p:strVal val="hidden"/>
                                      </p:to>
                                    </p:set>
                                  </p:childTnLst>
                                </p:cTn>
                              </p:par>
                              <p:par>
                                <p:cTn id="4701" presetID="1" presetClass="exit" presetSubtype="0" fill="hold" grpId="5" nodeType="withEffect">
                                  <p:stCondLst>
                                    <p:cond delay="0"/>
                                  </p:stCondLst>
                                  <p:childTnLst>
                                    <p:set>
                                      <p:cBhvr>
                                        <p:cTn id="4702" dur="1" fill="hold">
                                          <p:stCondLst>
                                            <p:cond delay="0"/>
                                          </p:stCondLst>
                                        </p:cTn>
                                        <p:tgtEl>
                                          <p:spTgt spid="163"/>
                                        </p:tgtEl>
                                        <p:attrNameLst>
                                          <p:attrName>style.visibility</p:attrName>
                                        </p:attrNameLst>
                                      </p:cBhvr>
                                      <p:to>
                                        <p:strVal val="hidden"/>
                                      </p:to>
                                    </p:set>
                                  </p:childTnLst>
                                </p:cTn>
                              </p:par>
                              <p:par>
                                <p:cTn id="4703" presetID="1" presetClass="exit" presetSubtype="0" fill="hold" grpId="5" nodeType="withEffect">
                                  <p:stCondLst>
                                    <p:cond delay="0"/>
                                  </p:stCondLst>
                                  <p:childTnLst>
                                    <p:set>
                                      <p:cBhvr>
                                        <p:cTn id="4704" dur="1" fill="hold">
                                          <p:stCondLst>
                                            <p:cond delay="0"/>
                                          </p:stCondLst>
                                        </p:cTn>
                                        <p:tgtEl>
                                          <p:spTgt spid="166"/>
                                        </p:tgtEl>
                                        <p:attrNameLst>
                                          <p:attrName>style.visibility</p:attrName>
                                        </p:attrNameLst>
                                      </p:cBhvr>
                                      <p:to>
                                        <p:strVal val="hidden"/>
                                      </p:to>
                                    </p:set>
                                  </p:childTnLst>
                                </p:cTn>
                              </p:par>
                              <p:par>
                                <p:cTn id="4705" presetID="1" presetClass="exit" presetSubtype="0" fill="hold" grpId="5" nodeType="withEffect">
                                  <p:stCondLst>
                                    <p:cond delay="0"/>
                                  </p:stCondLst>
                                  <p:childTnLst>
                                    <p:set>
                                      <p:cBhvr>
                                        <p:cTn id="4706" dur="1" fill="hold">
                                          <p:stCondLst>
                                            <p:cond delay="0"/>
                                          </p:stCondLst>
                                        </p:cTn>
                                        <p:tgtEl>
                                          <p:spTgt spid="165"/>
                                        </p:tgtEl>
                                        <p:attrNameLst>
                                          <p:attrName>style.visibility</p:attrName>
                                        </p:attrNameLst>
                                      </p:cBhvr>
                                      <p:to>
                                        <p:strVal val="hidden"/>
                                      </p:to>
                                    </p:set>
                                  </p:childTnLst>
                                </p:cTn>
                              </p:par>
                              <p:par>
                                <p:cTn id="4707" presetID="1" presetClass="exit" presetSubtype="0" fill="hold" grpId="5" nodeType="withEffect">
                                  <p:stCondLst>
                                    <p:cond delay="0"/>
                                  </p:stCondLst>
                                  <p:childTnLst>
                                    <p:set>
                                      <p:cBhvr>
                                        <p:cTn id="4708" dur="1" fill="hold">
                                          <p:stCondLst>
                                            <p:cond delay="0"/>
                                          </p:stCondLst>
                                        </p:cTn>
                                        <p:tgtEl>
                                          <p:spTgt spid="168"/>
                                        </p:tgtEl>
                                        <p:attrNameLst>
                                          <p:attrName>style.visibility</p:attrName>
                                        </p:attrNameLst>
                                      </p:cBhvr>
                                      <p:to>
                                        <p:strVal val="hidden"/>
                                      </p:to>
                                    </p:set>
                                  </p:childTnLst>
                                </p:cTn>
                              </p:par>
                              <p:par>
                                <p:cTn id="4709" presetID="1" presetClass="exit" presetSubtype="0" fill="hold" grpId="5" nodeType="withEffect">
                                  <p:stCondLst>
                                    <p:cond delay="0"/>
                                  </p:stCondLst>
                                  <p:childTnLst>
                                    <p:set>
                                      <p:cBhvr>
                                        <p:cTn id="4710" dur="1" fill="hold">
                                          <p:stCondLst>
                                            <p:cond delay="0"/>
                                          </p:stCondLst>
                                        </p:cTn>
                                        <p:tgtEl>
                                          <p:spTgt spid="167"/>
                                        </p:tgtEl>
                                        <p:attrNameLst>
                                          <p:attrName>style.visibility</p:attrName>
                                        </p:attrNameLst>
                                      </p:cBhvr>
                                      <p:to>
                                        <p:strVal val="hidden"/>
                                      </p:to>
                                    </p:set>
                                  </p:childTnLst>
                                </p:cTn>
                              </p:par>
                              <p:par>
                                <p:cTn id="4711" presetID="1" presetClass="exit" presetSubtype="0" fill="hold" grpId="5" nodeType="withEffect">
                                  <p:stCondLst>
                                    <p:cond delay="0"/>
                                  </p:stCondLst>
                                  <p:childTnLst>
                                    <p:set>
                                      <p:cBhvr>
                                        <p:cTn id="4712" dur="1" fill="hold">
                                          <p:stCondLst>
                                            <p:cond delay="0"/>
                                          </p:stCondLst>
                                        </p:cTn>
                                        <p:tgtEl>
                                          <p:spTgt spid="169"/>
                                        </p:tgtEl>
                                        <p:attrNameLst>
                                          <p:attrName>style.visibility</p:attrName>
                                        </p:attrNameLst>
                                      </p:cBhvr>
                                      <p:to>
                                        <p:strVal val="hidden"/>
                                      </p:to>
                                    </p:set>
                                  </p:childTnLst>
                                </p:cTn>
                              </p:par>
                              <p:par>
                                <p:cTn id="4713" presetID="1" presetClass="exit" presetSubtype="0" fill="hold" grpId="5" nodeType="withEffect">
                                  <p:stCondLst>
                                    <p:cond delay="0"/>
                                  </p:stCondLst>
                                  <p:childTnLst>
                                    <p:set>
                                      <p:cBhvr>
                                        <p:cTn id="4714" dur="1" fill="hold">
                                          <p:stCondLst>
                                            <p:cond delay="0"/>
                                          </p:stCondLst>
                                        </p:cTn>
                                        <p:tgtEl>
                                          <p:spTgt spid="170"/>
                                        </p:tgtEl>
                                        <p:attrNameLst>
                                          <p:attrName>style.visibility</p:attrName>
                                        </p:attrNameLst>
                                      </p:cBhvr>
                                      <p:to>
                                        <p:strVal val="hidden"/>
                                      </p:to>
                                    </p:set>
                                  </p:childTnLst>
                                </p:cTn>
                              </p:par>
                              <p:par>
                                <p:cTn id="4715" presetID="1" presetClass="exit" presetSubtype="0" fill="hold" grpId="5" nodeType="withEffect">
                                  <p:stCondLst>
                                    <p:cond delay="0"/>
                                  </p:stCondLst>
                                  <p:childTnLst>
                                    <p:set>
                                      <p:cBhvr>
                                        <p:cTn id="4716" dur="1" fill="hold">
                                          <p:stCondLst>
                                            <p:cond delay="0"/>
                                          </p:stCondLst>
                                        </p:cTn>
                                        <p:tgtEl>
                                          <p:spTgt spid="172"/>
                                        </p:tgtEl>
                                        <p:attrNameLst>
                                          <p:attrName>style.visibility</p:attrName>
                                        </p:attrNameLst>
                                      </p:cBhvr>
                                      <p:to>
                                        <p:strVal val="hidden"/>
                                      </p:to>
                                    </p:set>
                                  </p:childTnLst>
                                </p:cTn>
                              </p:par>
                              <p:par>
                                <p:cTn id="4717" presetID="1" presetClass="exit" presetSubtype="0" fill="hold" grpId="5" nodeType="withEffect">
                                  <p:stCondLst>
                                    <p:cond delay="0"/>
                                  </p:stCondLst>
                                  <p:childTnLst>
                                    <p:set>
                                      <p:cBhvr>
                                        <p:cTn id="4718" dur="1" fill="hold">
                                          <p:stCondLst>
                                            <p:cond delay="0"/>
                                          </p:stCondLst>
                                        </p:cTn>
                                        <p:tgtEl>
                                          <p:spTgt spid="171"/>
                                        </p:tgtEl>
                                        <p:attrNameLst>
                                          <p:attrName>style.visibility</p:attrName>
                                        </p:attrNameLst>
                                      </p:cBhvr>
                                      <p:to>
                                        <p:strVal val="hidden"/>
                                      </p:to>
                                    </p:set>
                                  </p:childTnLst>
                                </p:cTn>
                              </p:par>
                              <p:par>
                                <p:cTn id="4719" presetID="1" presetClass="exit" presetSubtype="0" fill="hold" grpId="5" nodeType="withEffect">
                                  <p:stCondLst>
                                    <p:cond delay="0"/>
                                  </p:stCondLst>
                                  <p:childTnLst>
                                    <p:set>
                                      <p:cBhvr>
                                        <p:cTn id="4720" dur="1" fill="hold">
                                          <p:stCondLst>
                                            <p:cond delay="0"/>
                                          </p:stCondLst>
                                        </p:cTn>
                                        <p:tgtEl>
                                          <p:spTgt spid="174"/>
                                        </p:tgtEl>
                                        <p:attrNameLst>
                                          <p:attrName>style.visibility</p:attrName>
                                        </p:attrNameLst>
                                      </p:cBhvr>
                                      <p:to>
                                        <p:strVal val="hidden"/>
                                      </p:to>
                                    </p:set>
                                  </p:childTnLst>
                                </p:cTn>
                              </p:par>
                              <p:par>
                                <p:cTn id="4721" presetID="1" presetClass="exit" presetSubtype="0" fill="hold" grpId="5" nodeType="withEffect">
                                  <p:stCondLst>
                                    <p:cond delay="0"/>
                                  </p:stCondLst>
                                  <p:childTnLst>
                                    <p:set>
                                      <p:cBhvr>
                                        <p:cTn id="4722" dur="1" fill="hold">
                                          <p:stCondLst>
                                            <p:cond delay="0"/>
                                          </p:stCondLst>
                                        </p:cTn>
                                        <p:tgtEl>
                                          <p:spTgt spid="173"/>
                                        </p:tgtEl>
                                        <p:attrNameLst>
                                          <p:attrName>style.visibility</p:attrName>
                                        </p:attrNameLst>
                                      </p:cBhvr>
                                      <p:to>
                                        <p:strVal val="hidden"/>
                                      </p:to>
                                    </p:set>
                                  </p:childTnLst>
                                </p:cTn>
                              </p:par>
                              <p:par>
                                <p:cTn id="4723" presetID="1" presetClass="exit" presetSubtype="0" fill="hold" grpId="5" nodeType="withEffect">
                                  <p:stCondLst>
                                    <p:cond delay="0"/>
                                  </p:stCondLst>
                                  <p:childTnLst>
                                    <p:set>
                                      <p:cBhvr>
                                        <p:cTn id="4724" dur="1" fill="hold">
                                          <p:stCondLst>
                                            <p:cond delay="0"/>
                                          </p:stCondLst>
                                        </p:cTn>
                                        <p:tgtEl>
                                          <p:spTgt spid="176"/>
                                        </p:tgtEl>
                                        <p:attrNameLst>
                                          <p:attrName>style.visibility</p:attrName>
                                        </p:attrNameLst>
                                      </p:cBhvr>
                                      <p:to>
                                        <p:strVal val="hidden"/>
                                      </p:to>
                                    </p:set>
                                  </p:childTnLst>
                                </p:cTn>
                              </p:par>
                              <p:par>
                                <p:cTn id="4725" presetID="1" presetClass="exit" presetSubtype="0" fill="hold" grpId="5" nodeType="withEffect">
                                  <p:stCondLst>
                                    <p:cond delay="0"/>
                                  </p:stCondLst>
                                  <p:childTnLst>
                                    <p:set>
                                      <p:cBhvr>
                                        <p:cTn id="4726" dur="1" fill="hold">
                                          <p:stCondLst>
                                            <p:cond delay="0"/>
                                          </p:stCondLst>
                                        </p:cTn>
                                        <p:tgtEl>
                                          <p:spTgt spid="175"/>
                                        </p:tgtEl>
                                        <p:attrNameLst>
                                          <p:attrName>style.visibility</p:attrName>
                                        </p:attrNameLst>
                                      </p:cBhvr>
                                      <p:to>
                                        <p:strVal val="hidden"/>
                                      </p:to>
                                    </p:set>
                                  </p:childTnLst>
                                </p:cTn>
                              </p:par>
                              <p:par>
                                <p:cTn id="4727" presetID="1" presetClass="exit" presetSubtype="0" fill="hold" grpId="5" nodeType="withEffect">
                                  <p:stCondLst>
                                    <p:cond delay="0"/>
                                  </p:stCondLst>
                                  <p:childTnLst>
                                    <p:set>
                                      <p:cBhvr>
                                        <p:cTn id="4728" dur="1" fill="hold">
                                          <p:stCondLst>
                                            <p:cond delay="0"/>
                                          </p:stCondLst>
                                        </p:cTn>
                                        <p:tgtEl>
                                          <p:spTgt spid="178"/>
                                        </p:tgtEl>
                                        <p:attrNameLst>
                                          <p:attrName>style.visibility</p:attrName>
                                        </p:attrNameLst>
                                      </p:cBhvr>
                                      <p:to>
                                        <p:strVal val="hidden"/>
                                      </p:to>
                                    </p:set>
                                  </p:childTnLst>
                                </p:cTn>
                              </p:par>
                              <p:par>
                                <p:cTn id="4729" presetID="1" presetClass="exit" presetSubtype="0" fill="hold" grpId="5" nodeType="withEffect">
                                  <p:stCondLst>
                                    <p:cond delay="0"/>
                                  </p:stCondLst>
                                  <p:childTnLst>
                                    <p:set>
                                      <p:cBhvr>
                                        <p:cTn id="4730" dur="1" fill="hold">
                                          <p:stCondLst>
                                            <p:cond delay="0"/>
                                          </p:stCondLst>
                                        </p:cTn>
                                        <p:tgtEl>
                                          <p:spTgt spid="177"/>
                                        </p:tgtEl>
                                        <p:attrNameLst>
                                          <p:attrName>style.visibility</p:attrName>
                                        </p:attrNameLst>
                                      </p:cBhvr>
                                      <p:to>
                                        <p:strVal val="hidden"/>
                                      </p:to>
                                    </p:set>
                                  </p:childTnLst>
                                </p:cTn>
                              </p:par>
                              <p:par>
                                <p:cTn id="4731" presetID="1" presetClass="exit" presetSubtype="0" fill="hold" grpId="5" nodeType="withEffect">
                                  <p:stCondLst>
                                    <p:cond delay="0"/>
                                  </p:stCondLst>
                                  <p:childTnLst>
                                    <p:set>
                                      <p:cBhvr>
                                        <p:cTn id="4732" dur="1" fill="hold">
                                          <p:stCondLst>
                                            <p:cond delay="0"/>
                                          </p:stCondLst>
                                        </p:cTn>
                                        <p:tgtEl>
                                          <p:spTgt spid="180"/>
                                        </p:tgtEl>
                                        <p:attrNameLst>
                                          <p:attrName>style.visibility</p:attrName>
                                        </p:attrNameLst>
                                      </p:cBhvr>
                                      <p:to>
                                        <p:strVal val="hidden"/>
                                      </p:to>
                                    </p:set>
                                  </p:childTnLst>
                                </p:cTn>
                              </p:par>
                              <p:par>
                                <p:cTn id="4733" presetID="1" presetClass="exit" presetSubtype="0" fill="hold" grpId="5" nodeType="withEffect">
                                  <p:stCondLst>
                                    <p:cond delay="0"/>
                                  </p:stCondLst>
                                  <p:childTnLst>
                                    <p:set>
                                      <p:cBhvr>
                                        <p:cTn id="4734" dur="1" fill="hold">
                                          <p:stCondLst>
                                            <p:cond delay="0"/>
                                          </p:stCondLst>
                                        </p:cTn>
                                        <p:tgtEl>
                                          <p:spTgt spid="179"/>
                                        </p:tgtEl>
                                        <p:attrNameLst>
                                          <p:attrName>style.visibility</p:attrName>
                                        </p:attrNameLst>
                                      </p:cBhvr>
                                      <p:to>
                                        <p:strVal val="hidden"/>
                                      </p:to>
                                    </p:set>
                                  </p:childTnLst>
                                </p:cTn>
                              </p:par>
                              <p:par>
                                <p:cTn id="4735" presetID="1" presetClass="exit" presetSubtype="0" fill="hold" grpId="5" nodeType="withEffect">
                                  <p:stCondLst>
                                    <p:cond delay="0"/>
                                  </p:stCondLst>
                                  <p:childTnLst>
                                    <p:set>
                                      <p:cBhvr>
                                        <p:cTn id="4736" dur="1" fill="hold">
                                          <p:stCondLst>
                                            <p:cond delay="0"/>
                                          </p:stCondLst>
                                        </p:cTn>
                                        <p:tgtEl>
                                          <p:spTgt spid="182"/>
                                        </p:tgtEl>
                                        <p:attrNameLst>
                                          <p:attrName>style.visibility</p:attrName>
                                        </p:attrNameLst>
                                      </p:cBhvr>
                                      <p:to>
                                        <p:strVal val="hidden"/>
                                      </p:to>
                                    </p:set>
                                  </p:childTnLst>
                                </p:cTn>
                              </p:par>
                              <p:par>
                                <p:cTn id="4737" presetID="1" presetClass="exit" presetSubtype="0" fill="hold" grpId="5" nodeType="withEffect">
                                  <p:stCondLst>
                                    <p:cond delay="0"/>
                                  </p:stCondLst>
                                  <p:childTnLst>
                                    <p:set>
                                      <p:cBhvr>
                                        <p:cTn id="4738" dur="1" fill="hold">
                                          <p:stCondLst>
                                            <p:cond delay="0"/>
                                          </p:stCondLst>
                                        </p:cTn>
                                        <p:tgtEl>
                                          <p:spTgt spid="181"/>
                                        </p:tgtEl>
                                        <p:attrNameLst>
                                          <p:attrName>style.visibility</p:attrName>
                                        </p:attrNameLst>
                                      </p:cBhvr>
                                      <p:to>
                                        <p:strVal val="hidden"/>
                                      </p:to>
                                    </p:set>
                                  </p:childTnLst>
                                </p:cTn>
                              </p:par>
                              <p:par>
                                <p:cTn id="4739" presetID="1" presetClass="exit" presetSubtype="0" fill="hold" grpId="5" nodeType="withEffect">
                                  <p:stCondLst>
                                    <p:cond delay="0"/>
                                  </p:stCondLst>
                                  <p:childTnLst>
                                    <p:set>
                                      <p:cBhvr>
                                        <p:cTn id="4740" dur="1" fill="hold">
                                          <p:stCondLst>
                                            <p:cond delay="0"/>
                                          </p:stCondLst>
                                        </p:cTn>
                                        <p:tgtEl>
                                          <p:spTgt spid="184"/>
                                        </p:tgtEl>
                                        <p:attrNameLst>
                                          <p:attrName>style.visibility</p:attrName>
                                        </p:attrNameLst>
                                      </p:cBhvr>
                                      <p:to>
                                        <p:strVal val="hidden"/>
                                      </p:to>
                                    </p:set>
                                  </p:childTnLst>
                                </p:cTn>
                              </p:par>
                              <p:par>
                                <p:cTn id="4741" presetID="1" presetClass="exit" presetSubtype="0" fill="hold" grpId="5" nodeType="withEffect">
                                  <p:stCondLst>
                                    <p:cond delay="0"/>
                                  </p:stCondLst>
                                  <p:childTnLst>
                                    <p:set>
                                      <p:cBhvr>
                                        <p:cTn id="4742" dur="1" fill="hold">
                                          <p:stCondLst>
                                            <p:cond delay="0"/>
                                          </p:stCondLst>
                                        </p:cTn>
                                        <p:tgtEl>
                                          <p:spTgt spid="183"/>
                                        </p:tgtEl>
                                        <p:attrNameLst>
                                          <p:attrName>style.visibility</p:attrName>
                                        </p:attrNameLst>
                                      </p:cBhvr>
                                      <p:to>
                                        <p:strVal val="hidden"/>
                                      </p:to>
                                    </p:set>
                                  </p:childTnLst>
                                </p:cTn>
                              </p:par>
                              <p:par>
                                <p:cTn id="4743" presetID="1" presetClass="exit" presetSubtype="0" fill="hold" grpId="5" nodeType="withEffect">
                                  <p:stCondLst>
                                    <p:cond delay="0"/>
                                  </p:stCondLst>
                                  <p:childTnLst>
                                    <p:set>
                                      <p:cBhvr>
                                        <p:cTn id="4744" dur="1" fill="hold">
                                          <p:stCondLst>
                                            <p:cond delay="0"/>
                                          </p:stCondLst>
                                        </p:cTn>
                                        <p:tgtEl>
                                          <p:spTgt spid="186"/>
                                        </p:tgtEl>
                                        <p:attrNameLst>
                                          <p:attrName>style.visibility</p:attrName>
                                        </p:attrNameLst>
                                      </p:cBhvr>
                                      <p:to>
                                        <p:strVal val="hidden"/>
                                      </p:to>
                                    </p:set>
                                  </p:childTnLst>
                                </p:cTn>
                              </p:par>
                              <p:par>
                                <p:cTn id="4745" presetID="1" presetClass="exit" presetSubtype="0" fill="hold" grpId="5" nodeType="withEffect">
                                  <p:stCondLst>
                                    <p:cond delay="0"/>
                                  </p:stCondLst>
                                  <p:childTnLst>
                                    <p:set>
                                      <p:cBhvr>
                                        <p:cTn id="4746" dur="1" fill="hold">
                                          <p:stCondLst>
                                            <p:cond delay="0"/>
                                          </p:stCondLst>
                                        </p:cTn>
                                        <p:tgtEl>
                                          <p:spTgt spid="185"/>
                                        </p:tgtEl>
                                        <p:attrNameLst>
                                          <p:attrName>style.visibility</p:attrName>
                                        </p:attrNameLst>
                                      </p:cBhvr>
                                      <p:to>
                                        <p:strVal val="hidden"/>
                                      </p:to>
                                    </p:set>
                                  </p:childTnLst>
                                </p:cTn>
                              </p:par>
                              <p:par>
                                <p:cTn id="4747" presetID="1" presetClass="exit" presetSubtype="0" fill="hold" grpId="5" nodeType="withEffect">
                                  <p:stCondLst>
                                    <p:cond delay="0"/>
                                  </p:stCondLst>
                                  <p:childTnLst>
                                    <p:set>
                                      <p:cBhvr>
                                        <p:cTn id="4748" dur="1" fill="hold">
                                          <p:stCondLst>
                                            <p:cond delay="0"/>
                                          </p:stCondLst>
                                        </p:cTn>
                                        <p:tgtEl>
                                          <p:spTgt spid="188"/>
                                        </p:tgtEl>
                                        <p:attrNameLst>
                                          <p:attrName>style.visibility</p:attrName>
                                        </p:attrNameLst>
                                      </p:cBhvr>
                                      <p:to>
                                        <p:strVal val="hidden"/>
                                      </p:to>
                                    </p:set>
                                  </p:childTnLst>
                                </p:cTn>
                              </p:par>
                              <p:par>
                                <p:cTn id="4749" presetID="1" presetClass="exit" presetSubtype="0" fill="hold" grpId="5" nodeType="withEffect">
                                  <p:stCondLst>
                                    <p:cond delay="0"/>
                                  </p:stCondLst>
                                  <p:childTnLst>
                                    <p:set>
                                      <p:cBhvr>
                                        <p:cTn id="4750" dur="1" fill="hold">
                                          <p:stCondLst>
                                            <p:cond delay="0"/>
                                          </p:stCondLst>
                                        </p:cTn>
                                        <p:tgtEl>
                                          <p:spTgt spid="187"/>
                                        </p:tgtEl>
                                        <p:attrNameLst>
                                          <p:attrName>style.visibility</p:attrName>
                                        </p:attrNameLst>
                                      </p:cBhvr>
                                      <p:to>
                                        <p:strVal val="hidden"/>
                                      </p:to>
                                    </p:set>
                                  </p:childTnLst>
                                </p:cTn>
                              </p:par>
                              <p:par>
                                <p:cTn id="4751" presetID="1" presetClass="exit" presetSubtype="0" fill="hold" grpId="5" nodeType="withEffect">
                                  <p:stCondLst>
                                    <p:cond delay="0"/>
                                  </p:stCondLst>
                                  <p:childTnLst>
                                    <p:set>
                                      <p:cBhvr>
                                        <p:cTn id="4752" dur="1" fill="hold">
                                          <p:stCondLst>
                                            <p:cond delay="0"/>
                                          </p:stCondLst>
                                        </p:cTn>
                                        <p:tgtEl>
                                          <p:spTgt spid="189"/>
                                        </p:tgtEl>
                                        <p:attrNameLst>
                                          <p:attrName>style.visibility</p:attrName>
                                        </p:attrNameLst>
                                      </p:cBhvr>
                                      <p:to>
                                        <p:strVal val="hidden"/>
                                      </p:to>
                                    </p:set>
                                  </p:childTnLst>
                                </p:cTn>
                              </p:par>
                              <p:par>
                                <p:cTn id="4753" presetID="1" presetClass="exit" presetSubtype="0" fill="hold" grpId="5" nodeType="withEffect">
                                  <p:stCondLst>
                                    <p:cond delay="0"/>
                                  </p:stCondLst>
                                  <p:childTnLst>
                                    <p:set>
                                      <p:cBhvr>
                                        <p:cTn id="4754" dur="1" fill="hold">
                                          <p:stCondLst>
                                            <p:cond delay="0"/>
                                          </p:stCondLst>
                                        </p:cTn>
                                        <p:tgtEl>
                                          <p:spTgt spid="190"/>
                                        </p:tgtEl>
                                        <p:attrNameLst>
                                          <p:attrName>style.visibility</p:attrName>
                                        </p:attrNameLst>
                                      </p:cBhvr>
                                      <p:to>
                                        <p:strVal val="hidden"/>
                                      </p:to>
                                    </p:set>
                                  </p:childTnLst>
                                </p:cTn>
                              </p:par>
                              <p:par>
                                <p:cTn id="4755" presetID="1" presetClass="exit" presetSubtype="0" fill="hold" grpId="5" nodeType="withEffect">
                                  <p:stCondLst>
                                    <p:cond delay="0"/>
                                  </p:stCondLst>
                                  <p:childTnLst>
                                    <p:set>
                                      <p:cBhvr>
                                        <p:cTn id="4756" dur="1" fill="hold">
                                          <p:stCondLst>
                                            <p:cond delay="0"/>
                                          </p:stCondLst>
                                        </p:cTn>
                                        <p:tgtEl>
                                          <p:spTgt spid="192"/>
                                        </p:tgtEl>
                                        <p:attrNameLst>
                                          <p:attrName>style.visibility</p:attrName>
                                        </p:attrNameLst>
                                      </p:cBhvr>
                                      <p:to>
                                        <p:strVal val="hidden"/>
                                      </p:to>
                                    </p:set>
                                  </p:childTnLst>
                                </p:cTn>
                              </p:par>
                              <p:par>
                                <p:cTn id="4757" presetID="1" presetClass="exit" presetSubtype="0" fill="hold" grpId="5" nodeType="withEffect">
                                  <p:stCondLst>
                                    <p:cond delay="0"/>
                                  </p:stCondLst>
                                  <p:childTnLst>
                                    <p:set>
                                      <p:cBhvr>
                                        <p:cTn id="4758" dur="1" fill="hold">
                                          <p:stCondLst>
                                            <p:cond delay="0"/>
                                          </p:stCondLst>
                                        </p:cTn>
                                        <p:tgtEl>
                                          <p:spTgt spid="191"/>
                                        </p:tgtEl>
                                        <p:attrNameLst>
                                          <p:attrName>style.visibility</p:attrName>
                                        </p:attrNameLst>
                                      </p:cBhvr>
                                      <p:to>
                                        <p:strVal val="hidden"/>
                                      </p:to>
                                    </p:set>
                                  </p:childTnLst>
                                </p:cTn>
                              </p:par>
                              <p:par>
                                <p:cTn id="4759" presetID="1" presetClass="exit" presetSubtype="0" fill="hold" grpId="5" nodeType="withEffect">
                                  <p:stCondLst>
                                    <p:cond delay="0"/>
                                  </p:stCondLst>
                                  <p:childTnLst>
                                    <p:set>
                                      <p:cBhvr>
                                        <p:cTn id="4760" dur="1" fill="hold">
                                          <p:stCondLst>
                                            <p:cond delay="0"/>
                                          </p:stCondLst>
                                        </p:cTn>
                                        <p:tgtEl>
                                          <p:spTgt spid="194"/>
                                        </p:tgtEl>
                                        <p:attrNameLst>
                                          <p:attrName>style.visibility</p:attrName>
                                        </p:attrNameLst>
                                      </p:cBhvr>
                                      <p:to>
                                        <p:strVal val="hidden"/>
                                      </p:to>
                                    </p:set>
                                  </p:childTnLst>
                                </p:cTn>
                              </p:par>
                              <p:par>
                                <p:cTn id="4761" presetID="1" presetClass="exit" presetSubtype="0" fill="hold" grpId="5" nodeType="withEffect">
                                  <p:stCondLst>
                                    <p:cond delay="0"/>
                                  </p:stCondLst>
                                  <p:childTnLst>
                                    <p:set>
                                      <p:cBhvr>
                                        <p:cTn id="4762" dur="1" fill="hold">
                                          <p:stCondLst>
                                            <p:cond delay="0"/>
                                          </p:stCondLst>
                                        </p:cTn>
                                        <p:tgtEl>
                                          <p:spTgt spid="193"/>
                                        </p:tgtEl>
                                        <p:attrNameLst>
                                          <p:attrName>style.visibility</p:attrName>
                                        </p:attrNameLst>
                                      </p:cBhvr>
                                      <p:to>
                                        <p:strVal val="hidden"/>
                                      </p:to>
                                    </p:set>
                                  </p:childTnLst>
                                </p:cTn>
                              </p:par>
                              <p:par>
                                <p:cTn id="4763" presetID="1" presetClass="exit" presetSubtype="0" fill="hold" grpId="5" nodeType="withEffect">
                                  <p:stCondLst>
                                    <p:cond delay="0"/>
                                  </p:stCondLst>
                                  <p:childTnLst>
                                    <p:set>
                                      <p:cBhvr>
                                        <p:cTn id="4764" dur="1" fill="hold">
                                          <p:stCondLst>
                                            <p:cond delay="0"/>
                                          </p:stCondLst>
                                        </p:cTn>
                                        <p:tgtEl>
                                          <p:spTgt spid="196"/>
                                        </p:tgtEl>
                                        <p:attrNameLst>
                                          <p:attrName>style.visibility</p:attrName>
                                        </p:attrNameLst>
                                      </p:cBhvr>
                                      <p:to>
                                        <p:strVal val="hidden"/>
                                      </p:to>
                                    </p:set>
                                  </p:childTnLst>
                                </p:cTn>
                              </p:par>
                              <p:par>
                                <p:cTn id="4765" presetID="1" presetClass="exit" presetSubtype="0" fill="hold" grpId="5" nodeType="withEffect">
                                  <p:stCondLst>
                                    <p:cond delay="0"/>
                                  </p:stCondLst>
                                  <p:childTnLst>
                                    <p:set>
                                      <p:cBhvr>
                                        <p:cTn id="4766" dur="1" fill="hold">
                                          <p:stCondLst>
                                            <p:cond delay="0"/>
                                          </p:stCondLst>
                                        </p:cTn>
                                        <p:tgtEl>
                                          <p:spTgt spid="195"/>
                                        </p:tgtEl>
                                        <p:attrNameLst>
                                          <p:attrName>style.visibility</p:attrName>
                                        </p:attrNameLst>
                                      </p:cBhvr>
                                      <p:to>
                                        <p:strVal val="hidden"/>
                                      </p:to>
                                    </p:set>
                                  </p:childTnLst>
                                </p:cTn>
                              </p:par>
                              <p:par>
                                <p:cTn id="4767" presetID="1" presetClass="exit" presetSubtype="0" fill="hold" grpId="5" nodeType="withEffect">
                                  <p:stCondLst>
                                    <p:cond delay="0"/>
                                  </p:stCondLst>
                                  <p:childTnLst>
                                    <p:set>
                                      <p:cBhvr>
                                        <p:cTn id="4768" dur="1" fill="hold">
                                          <p:stCondLst>
                                            <p:cond delay="0"/>
                                          </p:stCondLst>
                                        </p:cTn>
                                        <p:tgtEl>
                                          <p:spTgt spid="198"/>
                                        </p:tgtEl>
                                        <p:attrNameLst>
                                          <p:attrName>style.visibility</p:attrName>
                                        </p:attrNameLst>
                                      </p:cBhvr>
                                      <p:to>
                                        <p:strVal val="hidden"/>
                                      </p:to>
                                    </p:set>
                                  </p:childTnLst>
                                </p:cTn>
                              </p:par>
                              <p:par>
                                <p:cTn id="4769" presetID="1" presetClass="exit" presetSubtype="0" fill="hold" grpId="5" nodeType="withEffect">
                                  <p:stCondLst>
                                    <p:cond delay="0"/>
                                  </p:stCondLst>
                                  <p:childTnLst>
                                    <p:set>
                                      <p:cBhvr>
                                        <p:cTn id="4770" dur="1" fill="hold">
                                          <p:stCondLst>
                                            <p:cond delay="0"/>
                                          </p:stCondLst>
                                        </p:cTn>
                                        <p:tgtEl>
                                          <p:spTgt spid="197"/>
                                        </p:tgtEl>
                                        <p:attrNameLst>
                                          <p:attrName>style.visibility</p:attrName>
                                        </p:attrNameLst>
                                      </p:cBhvr>
                                      <p:to>
                                        <p:strVal val="hidden"/>
                                      </p:to>
                                    </p:set>
                                  </p:childTnLst>
                                </p:cTn>
                              </p:par>
                              <p:par>
                                <p:cTn id="4771" presetID="1" presetClass="exit" presetSubtype="0" fill="hold" grpId="5" nodeType="withEffect">
                                  <p:stCondLst>
                                    <p:cond delay="0"/>
                                  </p:stCondLst>
                                  <p:childTnLst>
                                    <p:set>
                                      <p:cBhvr>
                                        <p:cTn id="4772" dur="1" fill="hold">
                                          <p:stCondLst>
                                            <p:cond delay="0"/>
                                          </p:stCondLst>
                                        </p:cTn>
                                        <p:tgtEl>
                                          <p:spTgt spid="200"/>
                                        </p:tgtEl>
                                        <p:attrNameLst>
                                          <p:attrName>style.visibility</p:attrName>
                                        </p:attrNameLst>
                                      </p:cBhvr>
                                      <p:to>
                                        <p:strVal val="hidden"/>
                                      </p:to>
                                    </p:set>
                                  </p:childTnLst>
                                </p:cTn>
                              </p:par>
                              <p:par>
                                <p:cTn id="4773" presetID="1" presetClass="exit" presetSubtype="0" fill="hold" grpId="5" nodeType="withEffect">
                                  <p:stCondLst>
                                    <p:cond delay="0"/>
                                  </p:stCondLst>
                                  <p:childTnLst>
                                    <p:set>
                                      <p:cBhvr>
                                        <p:cTn id="4774" dur="1" fill="hold">
                                          <p:stCondLst>
                                            <p:cond delay="0"/>
                                          </p:stCondLst>
                                        </p:cTn>
                                        <p:tgtEl>
                                          <p:spTgt spid="199"/>
                                        </p:tgtEl>
                                        <p:attrNameLst>
                                          <p:attrName>style.visibility</p:attrName>
                                        </p:attrNameLst>
                                      </p:cBhvr>
                                      <p:to>
                                        <p:strVal val="hidden"/>
                                      </p:to>
                                    </p:set>
                                  </p:childTnLst>
                                </p:cTn>
                              </p:par>
                              <p:par>
                                <p:cTn id="4775" presetID="1" presetClass="exit" presetSubtype="0" fill="hold" grpId="5" nodeType="withEffect">
                                  <p:stCondLst>
                                    <p:cond delay="0"/>
                                  </p:stCondLst>
                                  <p:childTnLst>
                                    <p:set>
                                      <p:cBhvr>
                                        <p:cTn id="4776" dur="1" fill="hold">
                                          <p:stCondLst>
                                            <p:cond delay="0"/>
                                          </p:stCondLst>
                                        </p:cTn>
                                        <p:tgtEl>
                                          <p:spTgt spid="202"/>
                                        </p:tgtEl>
                                        <p:attrNameLst>
                                          <p:attrName>style.visibility</p:attrName>
                                        </p:attrNameLst>
                                      </p:cBhvr>
                                      <p:to>
                                        <p:strVal val="hidden"/>
                                      </p:to>
                                    </p:set>
                                  </p:childTnLst>
                                </p:cTn>
                              </p:par>
                              <p:par>
                                <p:cTn id="4777" presetID="1" presetClass="exit" presetSubtype="0" fill="hold" grpId="5" nodeType="withEffect">
                                  <p:stCondLst>
                                    <p:cond delay="0"/>
                                  </p:stCondLst>
                                  <p:childTnLst>
                                    <p:set>
                                      <p:cBhvr>
                                        <p:cTn id="4778" dur="1" fill="hold">
                                          <p:stCondLst>
                                            <p:cond delay="0"/>
                                          </p:stCondLst>
                                        </p:cTn>
                                        <p:tgtEl>
                                          <p:spTgt spid="201"/>
                                        </p:tgtEl>
                                        <p:attrNameLst>
                                          <p:attrName>style.visibility</p:attrName>
                                        </p:attrNameLst>
                                      </p:cBhvr>
                                      <p:to>
                                        <p:strVal val="hidden"/>
                                      </p:to>
                                    </p:set>
                                  </p:childTnLst>
                                </p:cTn>
                              </p:par>
                              <p:par>
                                <p:cTn id="4779" presetID="1" presetClass="exit" presetSubtype="0" fill="hold" grpId="5" nodeType="withEffect">
                                  <p:stCondLst>
                                    <p:cond delay="0"/>
                                  </p:stCondLst>
                                  <p:childTnLst>
                                    <p:set>
                                      <p:cBhvr>
                                        <p:cTn id="4780" dur="1" fill="hold">
                                          <p:stCondLst>
                                            <p:cond delay="0"/>
                                          </p:stCondLst>
                                        </p:cTn>
                                        <p:tgtEl>
                                          <p:spTgt spid="204"/>
                                        </p:tgtEl>
                                        <p:attrNameLst>
                                          <p:attrName>style.visibility</p:attrName>
                                        </p:attrNameLst>
                                      </p:cBhvr>
                                      <p:to>
                                        <p:strVal val="hidden"/>
                                      </p:to>
                                    </p:set>
                                  </p:childTnLst>
                                </p:cTn>
                              </p:par>
                              <p:par>
                                <p:cTn id="4781" presetID="1" presetClass="exit" presetSubtype="0" fill="hold" grpId="5" nodeType="withEffect">
                                  <p:stCondLst>
                                    <p:cond delay="0"/>
                                  </p:stCondLst>
                                  <p:childTnLst>
                                    <p:set>
                                      <p:cBhvr>
                                        <p:cTn id="4782" dur="1" fill="hold">
                                          <p:stCondLst>
                                            <p:cond delay="0"/>
                                          </p:stCondLst>
                                        </p:cTn>
                                        <p:tgtEl>
                                          <p:spTgt spid="203"/>
                                        </p:tgtEl>
                                        <p:attrNameLst>
                                          <p:attrName>style.visibility</p:attrName>
                                        </p:attrNameLst>
                                      </p:cBhvr>
                                      <p:to>
                                        <p:strVal val="hidden"/>
                                      </p:to>
                                    </p:set>
                                  </p:childTnLst>
                                </p:cTn>
                              </p:par>
                              <p:par>
                                <p:cTn id="4783" presetID="1" presetClass="exit" presetSubtype="0" fill="hold" grpId="5" nodeType="withEffect">
                                  <p:stCondLst>
                                    <p:cond delay="0"/>
                                  </p:stCondLst>
                                  <p:childTnLst>
                                    <p:set>
                                      <p:cBhvr>
                                        <p:cTn id="4784" dur="1" fill="hold">
                                          <p:stCondLst>
                                            <p:cond delay="0"/>
                                          </p:stCondLst>
                                        </p:cTn>
                                        <p:tgtEl>
                                          <p:spTgt spid="206"/>
                                        </p:tgtEl>
                                        <p:attrNameLst>
                                          <p:attrName>style.visibility</p:attrName>
                                        </p:attrNameLst>
                                      </p:cBhvr>
                                      <p:to>
                                        <p:strVal val="hidden"/>
                                      </p:to>
                                    </p:set>
                                  </p:childTnLst>
                                </p:cTn>
                              </p:par>
                              <p:par>
                                <p:cTn id="4785" presetID="1" presetClass="exit" presetSubtype="0" fill="hold" grpId="5" nodeType="withEffect">
                                  <p:stCondLst>
                                    <p:cond delay="0"/>
                                  </p:stCondLst>
                                  <p:childTnLst>
                                    <p:set>
                                      <p:cBhvr>
                                        <p:cTn id="4786" dur="1" fill="hold">
                                          <p:stCondLst>
                                            <p:cond delay="0"/>
                                          </p:stCondLst>
                                        </p:cTn>
                                        <p:tgtEl>
                                          <p:spTgt spid="205"/>
                                        </p:tgtEl>
                                        <p:attrNameLst>
                                          <p:attrName>style.visibility</p:attrName>
                                        </p:attrNameLst>
                                      </p:cBhvr>
                                      <p:to>
                                        <p:strVal val="hidden"/>
                                      </p:to>
                                    </p:set>
                                  </p:childTnLst>
                                </p:cTn>
                              </p:par>
                              <p:par>
                                <p:cTn id="4787" presetID="1" presetClass="exit" presetSubtype="0" fill="hold" grpId="3" nodeType="withEffect">
                                  <p:stCondLst>
                                    <p:cond delay="0"/>
                                  </p:stCondLst>
                                  <p:childTnLst>
                                    <p:set>
                                      <p:cBhvr>
                                        <p:cTn id="4788" dur="1" fill="hold">
                                          <p:stCondLst>
                                            <p:cond delay="0"/>
                                          </p:stCondLst>
                                        </p:cTn>
                                        <p:tgtEl>
                                          <p:spTgt spid="208"/>
                                        </p:tgtEl>
                                        <p:attrNameLst>
                                          <p:attrName>style.visibility</p:attrName>
                                        </p:attrNameLst>
                                      </p:cBhvr>
                                      <p:to>
                                        <p:strVal val="hidden"/>
                                      </p:to>
                                    </p:set>
                                  </p:childTnLst>
                                </p:cTn>
                              </p:par>
                              <p:par>
                                <p:cTn id="4789" presetID="1" presetClass="exit" presetSubtype="0" fill="hold" grpId="3" nodeType="withEffect">
                                  <p:stCondLst>
                                    <p:cond delay="0"/>
                                  </p:stCondLst>
                                  <p:childTnLst>
                                    <p:set>
                                      <p:cBhvr>
                                        <p:cTn id="4790" dur="1" fill="hold">
                                          <p:stCondLst>
                                            <p:cond delay="0"/>
                                          </p:stCondLst>
                                        </p:cTn>
                                        <p:tgtEl>
                                          <p:spTgt spid="207"/>
                                        </p:tgtEl>
                                        <p:attrNameLst>
                                          <p:attrName>style.visibility</p:attrName>
                                        </p:attrNameLst>
                                      </p:cBhvr>
                                      <p:to>
                                        <p:strVal val="hidden"/>
                                      </p:to>
                                    </p:set>
                                  </p:childTnLst>
                                </p:cTn>
                              </p:par>
                              <p:par>
                                <p:cTn id="4791" presetID="1" presetClass="entr" presetSubtype="0" fill="hold" grpId="3" nodeType="withEffect">
                                  <p:stCondLst>
                                    <p:cond delay="0"/>
                                  </p:stCondLst>
                                  <p:childTnLst>
                                    <p:set>
                                      <p:cBhvr>
                                        <p:cTn id="4792" dur="1" fill="hold">
                                          <p:stCondLst>
                                            <p:cond delay="0"/>
                                          </p:stCondLst>
                                        </p:cTn>
                                        <p:tgtEl>
                                          <p:spTgt spid="108"/>
                                        </p:tgtEl>
                                        <p:attrNameLst>
                                          <p:attrName>style.visibility</p:attrName>
                                        </p:attrNameLst>
                                      </p:cBhvr>
                                      <p:to>
                                        <p:strVal val="visible"/>
                                      </p:to>
                                    </p:set>
                                  </p:childTnLst>
                                </p:cTn>
                              </p:par>
                              <p:par>
                                <p:cTn id="4793" presetID="1" presetClass="exit" presetSubtype="0" fill="hold" grpId="5" nodeType="withEffect">
                                  <p:stCondLst>
                                    <p:cond delay="0"/>
                                  </p:stCondLst>
                                  <p:childTnLst>
                                    <p:set>
                                      <p:cBhvr>
                                        <p:cTn id="4794" dur="1" fill="hold">
                                          <p:stCondLst>
                                            <p:cond delay="0"/>
                                          </p:stCondLst>
                                        </p:cTn>
                                        <p:tgtEl>
                                          <p:spTgt spid="313"/>
                                        </p:tgtEl>
                                        <p:attrNameLst>
                                          <p:attrName>style.visibility</p:attrName>
                                        </p:attrNameLst>
                                      </p:cBhvr>
                                      <p:to>
                                        <p:strVal val="hidden"/>
                                      </p:to>
                                    </p:set>
                                  </p:childTnLst>
                                </p:cTn>
                              </p:par>
                              <p:par>
                                <p:cTn id="4795" presetID="1" presetClass="exit" presetSubtype="0" fill="hold" grpId="5" nodeType="withEffect">
                                  <p:stCondLst>
                                    <p:cond delay="0"/>
                                  </p:stCondLst>
                                  <p:childTnLst>
                                    <p:set>
                                      <p:cBhvr>
                                        <p:cTn id="4796" dur="1" fill="hold">
                                          <p:stCondLst>
                                            <p:cond delay="0"/>
                                          </p:stCondLst>
                                        </p:cTn>
                                        <p:tgtEl>
                                          <p:spTgt spid="314"/>
                                        </p:tgtEl>
                                        <p:attrNameLst>
                                          <p:attrName>style.visibility</p:attrName>
                                        </p:attrNameLst>
                                      </p:cBhvr>
                                      <p:to>
                                        <p:strVal val="hidden"/>
                                      </p:to>
                                    </p:set>
                                  </p:childTnLst>
                                </p:cTn>
                              </p:par>
                              <p:par>
                                <p:cTn id="4797" presetID="1" presetClass="exit" presetSubtype="0" fill="hold" grpId="5" nodeType="withEffect">
                                  <p:stCondLst>
                                    <p:cond delay="0"/>
                                  </p:stCondLst>
                                  <p:childTnLst>
                                    <p:set>
                                      <p:cBhvr>
                                        <p:cTn id="4798" dur="1" fill="hold">
                                          <p:stCondLst>
                                            <p:cond delay="0"/>
                                          </p:stCondLst>
                                        </p:cTn>
                                        <p:tgtEl>
                                          <p:spTgt spid="316"/>
                                        </p:tgtEl>
                                        <p:attrNameLst>
                                          <p:attrName>style.visibility</p:attrName>
                                        </p:attrNameLst>
                                      </p:cBhvr>
                                      <p:to>
                                        <p:strVal val="hidden"/>
                                      </p:to>
                                    </p:set>
                                  </p:childTnLst>
                                </p:cTn>
                              </p:par>
                              <p:par>
                                <p:cTn id="4799" presetID="1" presetClass="exit" presetSubtype="0" fill="hold" grpId="5" nodeType="withEffect">
                                  <p:stCondLst>
                                    <p:cond delay="0"/>
                                  </p:stCondLst>
                                  <p:childTnLst>
                                    <p:set>
                                      <p:cBhvr>
                                        <p:cTn id="4800" dur="1" fill="hold">
                                          <p:stCondLst>
                                            <p:cond delay="0"/>
                                          </p:stCondLst>
                                        </p:cTn>
                                        <p:tgtEl>
                                          <p:spTgt spid="315"/>
                                        </p:tgtEl>
                                        <p:attrNameLst>
                                          <p:attrName>style.visibility</p:attrName>
                                        </p:attrNameLst>
                                      </p:cBhvr>
                                      <p:to>
                                        <p:strVal val="hidden"/>
                                      </p:to>
                                    </p:set>
                                  </p:childTnLst>
                                </p:cTn>
                              </p:par>
                              <p:par>
                                <p:cTn id="4801" presetID="1" presetClass="exit" presetSubtype="0" fill="hold" grpId="5" nodeType="withEffect">
                                  <p:stCondLst>
                                    <p:cond delay="0"/>
                                  </p:stCondLst>
                                  <p:childTnLst>
                                    <p:set>
                                      <p:cBhvr>
                                        <p:cTn id="4802" dur="1" fill="hold">
                                          <p:stCondLst>
                                            <p:cond delay="0"/>
                                          </p:stCondLst>
                                        </p:cTn>
                                        <p:tgtEl>
                                          <p:spTgt spid="318"/>
                                        </p:tgtEl>
                                        <p:attrNameLst>
                                          <p:attrName>style.visibility</p:attrName>
                                        </p:attrNameLst>
                                      </p:cBhvr>
                                      <p:to>
                                        <p:strVal val="hidden"/>
                                      </p:to>
                                    </p:set>
                                  </p:childTnLst>
                                </p:cTn>
                              </p:par>
                              <p:par>
                                <p:cTn id="4803" presetID="1" presetClass="exit" presetSubtype="0" fill="hold" grpId="5" nodeType="withEffect">
                                  <p:stCondLst>
                                    <p:cond delay="0"/>
                                  </p:stCondLst>
                                  <p:childTnLst>
                                    <p:set>
                                      <p:cBhvr>
                                        <p:cTn id="4804" dur="1" fill="hold">
                                          <p:stCondLst>
                                            <p:cond delay="0"/>
                                          </p:stCondLst>
                                        </p:cTn>
                                        <p:tgtEl>
                                          <p:spTgt spid="317"/>
                                        </p:tgtEl>
                                        <p:attrNameLst>
                                          <p:attrName>style.visibility</p:attrName>
                                        </p:attrNameLst>
                                      </p:cBhvr>
                                      <p:to>
                                        <p:strVal val="hidden"/>
                                      </p:to>
                                    </p:set>
                                  </p:childTnLst>
                                </p:cTn>
                              </p:par>
                              <p:par>
                                <p:cTn id="4805" presetID="1" presetClass="exit" presetSubtype="0" fill="hold" grpId="5" nodeType="withEffect">
                                  <p:stCondLst>
                                    <p:cond delay="0"/>
                                  </p:stCondLst>
                                  <p:childTnLst>
                                    <p:set>
                                      <p:cBhvr>
                                        <p:cTn id="4806" dur="1" fill="hold">
                                          <p:stCondLst>
                                            <p:cond delay="0"/>
                                          </p:stCondLst>
                                        </p:cTn>
                                        <p:tgtEl>
                                          <p:spTgt spid="320"/>
                                        </p:tgtEl>
                                        <p:attrNameLst>
                                          <p:attrName>style.visibility</p:attrName>
                                        </p:attrNameLst>
                                      </p:cBhvr>
                                      <p:to>
                                        <p:strVal val="hidden"/>
                                      </p:to>
                                    </p:set>
                                  </p:childTnLst>
                                </p:cTn>
                              </p:par>
                              <p:par>
                                <p:cTn id="4807" presetID="1" presetClass="exit" presetSubtype="0" fill="hold" grpId="5" nodeType="withEffect">
                                  <p:stCondLst>
                                    <p:cond delay="0"/>
                                  </p:stCondLst>
                                  <p:childTnLst>
                                    <p:set>
                                      <p:cBhvr>
                                        <p:cTn id="4808" dur="1" fill="hold">
                                          <p:stCondLst>
                                            <p:cond delay="0"/>
                                          </p:stCondLst>
                                        </p:cTn>
                                        <p:tgtEl>
                                          <p:spTgt spid="319"/>
                                        </p:tgtEl>
                                        <p:attrNameLst>
                                          <p:attrName>style.visibility</p:attrName>
                                        </p:attrNameLst>
                                      </p:cBhvr>
                                      <p:to>
                                        <p:strVal val="hidden"/>
                                      </p:to>
                                    </p:set>
                                  </p:childTnLst>
                                </p:cTn>
                              </p:par>
                              <p:par>
                                <p:cTn id="4809" presetID="1" presetClass="exit" presetSubtype="0" fill="hold" grpId="5" nodeType="withEffect">
                                  <p:stCondLst>
                                    <p:cond delay="0"/>
                                  </p:stCondLst>
                                  <p:childTnLst>
                                    <p:set>
                                      <p:cBhvr>
                                        <p:cTn id="4810" dur="1" fill="hold">
                                          <p:stCondLst>
                                            <p:cond delay="0"/>
                                          </p:stCondLst>
                                        </p:cTn>
                                        <p:tgtEl>
                                          <p:spTgt spid="322"/>
                                        </p:tgtEl>
                                        <p:attrNameLst>
                                          <p:attrName>style.visibility</p:attrName>
                                        </p:attrNameLst>
                                      </p:cBhvr>
                                      <p:to>
                                        <p:strVal val="hidden"/>
                                      </p:to>
                                    </p:set>
                                  </p:childTnLst>
                                </p:cTn>
                              </p:par>
                              <p:par>
                                <p:cTn id="4811" presetID="1" presetClass="exit" presetSubtype="0" fill="hold" grpId="5" nodeType="withEffect">
                                  <p:stCondLst>
                                    <p:cond delay="0"/>
                                  </p:stCondLst>
                                  <p:childTnLst>
                                    <p:set>
                                      <p:cBhvr>
                                        <p:cTn id="4812" dur="1" fill="hold">
                                          <p:stCondLst>
                                            <p:cond delay="0"/>
                                          </p:stCondLst>
                                        </p:cTn>
                                        <p:tgtEl>
                                          <p:spTgt spid="321"/>
                                        </p:tgtEl>
                                        <p:attrNameLst>
                                          <p:attrName>style.visibility</p:attrName>
                                        </p:attrNameLst>
                                      </p:cBhvr>
                                      <p:to>
                                        <p:strVal val="hidden"/>
                                      </p:to>
                                    </p:set>
                                  </p:childTnLst>
                                </p:cTn>
                              </p:par>
                              <p:par>
                                <p:cTn id="4813" presetID="1" presetClass="exit" presetSubtype="0" fill="hold" grpId="5" nodeType="withEffect">
                                  <p:stCondLst>
                                    <p:cond delay="0"/>
                                  </p:stCondLst>
                                  <p:childTnLst>
                                    <p:set>
                                      <p:cBhvr>
                                        <p:cTn id="4814" dur="1" fill="hold">
                                          <p:stCondLst>
                                            <p:cond delay="0"/>
                                          </p:stCondLst>
                                        </p:cTn>
                                        <p:tgtEl>
                                          <p:spTgt spid="324"/>
                                        </p:tgtEl>
                                        <p:attrNameLst>
                                          <p:attrName>style.visibility</p:attrName>
                                        </p:attrNameLst>
                                      </p:cBhvr>
                                      <p:to>
                                        <p:strVal val="hidden"/>
                                      </p:to>
                                    </p:set>
                                  </p:childTnLst>
                                </p:cTn>
                              </p:par>
                              <p:par>
                                <p:cTn id="4815" presetID="1" presetClass="exit" presetSubtype="0" fill="hold" grpId="5" nodeType="withEffect">
                                  <p:stCondLst>
                                    <p:cond delay="0"/>
                                  </p:stCondLst>
                                  <p:childTnLst>
                                    <p:set>
                                      <p:cBhvr>
                                        <p:cTn id="4816" dur="1" fill="hold">
                                          <p:stCondLst>
                                            <p:cond delay="0"/>
                                          </p:stCondLst>
                                        </p:cTn>
                                        <p:tgtEl>
                                          <p:spTgt spid="323"/>
                                        </p:tgtEl>
                                        <p:attrNameLst>
                                          <p:attrName>style.visibility</p:attrName>
                                        </p:attrNameLst>
                                      </p:cBhvr>
                                      <p:to>
                                        <p:strVal val="hidden"/>
                                      </p:to>
                                    </p:set>
                                  </p:childTnLst>
                                </p:cTn>
                              </p:par>
                              <p:par>
                                <p:cTn id="4817" presetID="1" presetClass="exit" presetSubtype="0" fill="hold" grpId="5" nodeType="withEffect">
                                  <p:stCondLst>
                                    <p:cond delay="0"/>
                                  </p:stCondLst>
                                  <p:childTnLst>
                                    <p:set>
                                      <p:cBhvr>
                                        <p:cTn id="4818" dur="1" fill="hold">
                                          <p:stCondLst>
                                            <p:cond delay="0"/>
                                          </p:stCondLst>
                                        </p:cTn>
                                        <p:tgtEl>
                                          <p:spTgt spid="326"/>
                                        </p:tgtEl>
                                        <p:attrNameLst>
                                          <p:attrName>style.visibility</p:attrName>
                                        </p:attrNameLst>
                                      </p:cBhvr>
                                      <p:to>
                                        <p:strVal val="hidden"/>
                                      </p:to>
                                    </p:set>
                                  </p:childTnLst>
                                </p:cTn>
                              </p:par>
                              <p:par>
                                <p:cTn id="4819" presetID="1" presetClass="exit" presetSubtype="0" fill="hold" grpId="5" nodeType="withEffect">
                                  <p:stCondLst>
                                    <p:cond delay="0"/>
                                  </p:stCondLst>
                                  <p:childTnLst>
                                    <p:set>
                                      <p:cBhvr>
                                        <p:cTn id="4820" dur="1" fill="hold">
                                          <p:stCondLst>
                                            <p:cond delay="0"/>
                                          </p:stCondLst>
                                        </p:cTn>
                                        <p:tgtEl>
                                          <p:spTgt spid="325"/>
                                        </p:tgtEl>
                                        <p:attrNameLst>
                                          <p:attrName>style.visibility</p:attrName>
                                        </p:attrNameLst>
                                      </p:cBhvr>
                                      <p:to>
                                        <p:strVal val="hidden"/>
                                      </p:to>
                                    </p:set>
                                  </p:childTnLst>
                                </p:cTn>
                              </p:par>
                              <p:par>
                                <p:cTn id="4821" presetID="1" presetClass="exit" presetSubtype="0" fill="hold" grpId="5" nodeType="withEffect">
                                  <p:stCondLst>
                                    <p:cond delay="0"/>
                                  </p:stCondLst>
                                  <p:childTnLst>
                                    <p:set>
                                      <p:cBhvr>
                                        <p:cTn id="4822" dur="1" fill="hold">
                                          <p:stCondLst>
                                            <p:cond delay="0"/>
                                          </p:stCondLst>
                                        </p:cTn>
                                        <p:tgtEl>
                                          <p:spTgt spid="328"/>
                                        </p:tgtEl>
                                        <p:attrNameLst>
                                          <p:attrName>style.visibility</p:attrName>
                                        </p:attrNameLst>
                                      </p:cBhvr>
                                      <p:to>
                                        <p:strVal val="hidden"/>
                                      </p:to>
                                    </p:set>
                                  </p:childTnLst>
                                </p:cTn>
                              </p:par>
                              <p:par>
                                <p:cTn id="4823" presetID="1" presetClass="exit" presetSubtype="0" fill="hold" grpId="5" nodeType="withEffect">
                                  <p:stCondLst>
                                    <p:cond delay="0"/>
                                  </p:stCondLst>
                                  <p:childTnLst>
                                    <p:set>
                                      <p:cBhvr>
                                        <p:cTn id="4824" dur="1" fill="hold">
                                          <p:stCondLst>
                                            <p:cond delay="0"/>
                                          </p:stCondLst>
                                        </p:cTn>
                                        <p:tgtEl>
                                          <p:spTgt spid="327"/>
                                        </p:tgtEl>
                                        <p:attrNameLst>
                                          <p:attrName>style.visibility</p:attrName>
                                        </p:attrNameLst>
                                      </p:cBhvr>
                                      <p:to>
                                        <p:strVal val="hidden"/>
                                      </p:to>
                                    </p:set>
                                  </p:childTnLst>
                                </p:cTn>
                              </p:par>
                              <p:par>
                                <p:cTn id="4825" presetID="1" presetClass="exit" presetSubtype="0" fill="hold" grpId="5" nodeType="withEffect">
                                  <p:stCondLst>
                                    <p:cond delay="0"/>
                                  </p:stCondLst>
                                  <p:childTnLst>
                                    <p:set>
                                      <p:cBhvr>
                                        <p:cTn id="4826" dur="1" fill="hold">
                                          <p:stCondLst>
                                            <p:cond delay="0"/>
                                          </p:stCondLst>
                                        </p:cTn>
                                        <p:tgtEl>
                                          <p:spTgt spid="330"/>
                                        </p:tgtEl>
                                        <p:attrNameLst>
                                          <p:attrName>style.visibility</p:attrName>
                                        </p:attrNameLst>
                                      </p:cBhvr>
                                      <p:to>
                                        <p:strVal val="hidden"/>
                                      </p:to>
                                    </p:set>
                                  </p:childTnLst>
                                </p:cTn>
                              </p:par>
                              <p:par>
                                <p:cTn id="4827" presetID="1" presetClass="exit" presetSubtype="0" fill="hold" grpId="5" nodeType="withEffect">
                                  <p:stCondLst>
                                    <p:cond delay="0"/>
                                  </p:stCondLst>
                                  <p:childTnLst>
                                    <p:set>
                                      <p:cBhvr>
                                        <p:cTn id="4828" dur="1" fill="hold">
                                          <p:stCondLst>
                                            <p:cond delay="0"/>
                                          </p:stCondLst>
                                        </p:cTn>
                                        <p:tgtEl>
                                          <p:spTgt spid="329"/>
                                        </p:tgtEl>
                                        <p:attrNameLst>
                                          <p:attrName>style.visibility</p:attrName>
                                        </p:attrNameLst>
                                      </p:cBhvr>
                                      <p:to>
                                        <p:strVal val="hidden"/>
                                      </p:to>
                                    </p:set>
                                  </p:childTnLst>
                                </p:cTn>
                              </p:par>
                              <p:par>
                                <p:cTn id="4829" presetID="1" presetClass="exit" presetSubtype="0" fill="hold" grpId="5" nodeType="withEffect">
                                  <p:stCondLst>
                                    <p:cond delay="0"/>
                                  </p:stCondLst>
                                  <p:childTnLst>
                                    <p:set>
                                      <p:cBhvr>
                                        <p:cTn id="4830" dur="1" fill="hold">
                                          <p:stCondLst>
                                            <p:cond delay="0"/>
                                          </p:stCondLst>
                                        </p:cTn>
                                        <p:tgtEl>
                                          <p:spTgt spid="332"/>
                                        </p:tgtEl>
                                        <p:attrNameLst>
                                          <p:attrName>style.visibility</p:attrName>
                                        </p:attrNameLst>
                                      </p:cBhvr>
                                      <p:to>
                                        <p:strVal val="hidden"/>
                                      </p:to>
                                    </p:set>
                                  </p:childTnLst>
                                </p:cTn>
                              </p:par>
                              <p:par>
                                <p:cTn id="4831" presetID="1" presetClass="exit" presetSubtype="0" fill="hold" grpId="5" nodeType="withEffect">
                                  <p:stCondLst>
                                    <p:cond delay="0"/>
                                  </p:stCondLst>
                                  <p:childTnLst>
                                    <p:set>
                                      <p:cBhvr>
                                        <p:cTn id="4832" dur="1" fill="hold">
                                          <p:stCondLst>
                                            <p:cond delay="0"/>
                                          </p:stCondLst>
                                        </p:cTn>
                                        <p:tgtEl>
                                          <p:spTgt spid="331"/>
                                        </p:tgtEl>
                                        <p:attrNameLst>
                                          <p:attrName>style.visibility</p:attrName>
                                        </p:attrNameLst>
                                      </p:cBhvr>
                                      <p:to>
                                        <p:strVal val="hidden"/>
                                      </p:to>
                                    </p:set>
                                  </p:childTnLst>
                                </p:cTn>
                              </p:par>
                              <p:par>
                                <p:cTn id="4833" presetID="1" presetClass="exit" presetSubtype="0" fill="hold" grpId="5" nodeType="withEffect">
                                  <p:stCondLst>
                                    <p:cond delay="0"/>
                                  </p:stCondLst>
                                  <p:childTnLst>
                                    <p:set>
                                      <p:cBhvr>
                                        <p:cTn id="4834" dur="1" fill="hold">
                                          <p:stCondLst>
                                            <p:cond delay="0"/>
                                          </p:stCondLst>
                                        </p:cTn>
                                        <p:tgtEl>
                                          <p:spTgt spid="333"/>
                                        </p:tgtEl>
                                        <p:attrNameLst>
                                          <p:attrName>style.visibility</p:attrName>
                                        </p:attrNameLst>
                                      </p:cBhvr>
                                      <p:to>
                                        <p:strVal val="hidden"/>
                                      </p:to>
                                    </p:set>
                                  </p:childTnLst>
                                </p:cTn>
                              </p:par>
                              <p:par>
                                <p:cTn id="4835" presetID="1" presetClass="exit" presetSubtype="0" fill="hold" grpId="5" nodeType="withEffect">
                                  <p:stCondLst>
                                    <p:cond delay="0"/>
                                  </p:stCondLst>
                                  <p:childTnLst>
                                    <p:set>
                                      <p:cBhvr>
                                        <p:cTn id="4836" dur="1" fill="hold">
                                          <p:stCondLst>
                                            <p:cond delay="0"/>
                                          </p:stCondLst>
                                        </p:cTn>
                                        <p:tgtEl>
                                          <p:spTgt spid="334"/>
                                        </p:tgtEl>
                                        <p:attrNameLst>
                                          <p:attrName>style.visibility</p:attrName>
                                        </p:attrNameLst>
                                      </p:cBhvr>
                                      <p:to>
                                        <p:strVal val="hidden"/>
                                      </p:to>
                                    </p:set>
                                  </p:childTnLst>
                                </p:cTn>
                              </p:par>
                              <p:par>
                                <p:cTn id="4837" presetID="1" presetClass="exit" presetSubtype="0" fill="hold" grpId="5" nodeType="withEffect">
                                  <p:stCondLst>
                                    <p:cond delay="0"/>
                                  </p:stCondLst>
                                  <p:childTnLst>
                                    <p:set>
                                      <p:cBhvr>
                                        <p:cTn id="4838" dur="1" fill="hold">
                                          <p:stCondLst>
                                            <p:cond delay="0"/>
                                          </p:stCondLst>
                                        </p:cTn>
                                        <p:tgtEl>
                                          <p:spTgt spid="336"/>
                                        </p:tgtEl>
                                        <p:attrNameLst>
                                          <p:attrName>style.visibility</p:attrName>
                                        </p:attrNameLst>
                                      </p:cBhvr>
                                      <p:to>
                                        <p:strVal val="hidden"/>
                                      </p:to>
                                    </p:set>
                                  </p:childTnLst>
                                </p:cTn>
                              </p:par>
                              <p:par>
                                <p:cTn id="4839" presetID="1" presetClass="exit" presetSubtype="0" fill="hold" grpId="5" nodeType="withEffect">
                                  <p:stCondLst>
                                    <p:cond delay="0"/>
                                  </p:stCondLst>
                                  <p:childTnLst>
                                    <p:set>
                                      <p:cBhvr>
                                        <p:cTn id="4840" dur="1" fill="hold">
                                          <p:stCondLst>
                                            <p:cond delay="0"/>
                                          </p:stCondLst>
                                        </p:cTn>
                                        <p:tgtEl>
                                          <p:spTgt spid="335"/>
                                        </p:tgtEl>
                                        <p:attrNameLst>
                                          <p:attrName>style.visibility</p:attrName>
                                        </p:attrNameLst>
                                      </p:cBhvr>
                                      <p:to>
                                        <p:strVal val="hidden"/>
                                      </p:to>
                                    </p:set>
                                  </p:childTnLst>
                                </p:cTn>
                              </p:par>
                              <p:par>
                                <p:cTn id="4841" presetID="1" presetClass="exit" presetSubtype="0" fill="hold" grpId="5" nodeType="withEffect">
                                  <p:stCondLst>
                                    <p:cond delay="0"/>
                                  </p:stCondLst>
                                  <p:childTnLst>
                                    <p:set>
                                      <p:cBhvr>
                                        <p:cTn id="4842" dur="1" fill="hold">
                                          <p:stCondLst>
                                            <p:cond delay="0"/>
                                          </p:stCondLst>
                                        </p:cTn>
                                        <p:tgtEl>
                                          <p:spTgt spid="338"/>
                                        </p:tgtEl>
                                        <p:attrNameLst>
                                          <p:attrName>style.visibility</p:attrName>
                                        </p:attrNameLst>
                                      </p:cBhvr>
                                      <p:to>
                                        <p:strVal val="hidden"/>
                                      </p:to>
                                    </p:set>
                                  </p:childTnLst>
                                </p:cTn>
                              </p:par>
                              <p:par>
                                <p:cTn id="4843" presetID="1" presetClass="exit" presetSubtype="0" fill="hold" grpId="5" nodeType="withEffect">
                                  <p:stCondLst>
                                    <p:cond delay="0"/>
                                  </p:stCondLst>
                                  <p:childTnLst>
                                    <p:set>
                                      <p:cBhvr>
                                        <p:cTn id="4844" dur="1" fill="hold">
                                          <p:stCondLst>
                                            <p:cond delay="0"/>
                                          </p:stCondLst>
                                        </p:cTn>
                                        <p:tgtEl>
                                          <p:spTgt spid="337"/>
                                        </p:tgtEl>
                                        <p:attrNameLst>
                                          <p:attrName>style.visibility</p:attrName>
                                        </p:attrNameLst>
                                      </p:cBhvr>
                                      <p:to>
                                        <p:strVal val="hidden"/>
                                      </p:to>
                                    </p:set>
                                  </p:childTnLst>
                                </p:cTn>
                              </p:par>
                              <p:par>
                                <p:cTn id="4845" presetID="1" presetClass="exit" presetSubtype="0" fill="hold" grpId="5" nodeType="withEffect">
                                  <p:stCondLst>
                                    <p:cond delay="0"/>
                                  </p:stCondLst>
                                  <p:childTnLst>
                                    <p:set>
                                      <p:cBhvr>
                                        <p:cTn id="4846" dur="1" fill="hold">
                                          <p:stCondLst>
                                            <p:cond delay="0"/>
                                          </p:stCondLst>
                                        </p:cTn>
                                        <p:tgtEl>
                                          <p:spTgt spid="340"/>
                                        </p:tgtEl>
                                        <p:attrNameLst>
                                          <p:attrName>style.visibility</p:attrName>
                                        </p:attrNameLst>
                                      </p:cBhvr>
                                      <p:to>
                                        <p:strVal val="hidden"/>
                                      </p:to>
                                    </p:set>
                                  </p:childTnLst>
                                </p:cTn>
                              </p:par>
                              <p:par>
                                <p:cTn id="4847" presetID="1" presetClass="exit" presetSubtype="0" fill="hold" grpId="5" nodeType="withEffect">
                                  <p:stCondLst>
                                    <p:cond delay="0"/>
                                  </p:stCondLst>
                                  <p:childTnLst>
                                    <p:set>
                                      <p:cBhvr>
                                        <p:cTn id="4848" dur="1" fill="hold">
                                          <p:stCondLst>
                                            <p:cond delay="0"/>
                                          </p:stCondLst>
                                        </p:cTn>
                                        <p:tgtEl>
                                          <p:spTgt spid="339"/>
                                        </p:tgtEl>
                                        <p:attrNameLst>
                                          <p:attrName>style.visibility</p:attrName>
                                        </p:attrNameLst>
                                      </p:cBhvr>
                                      <p:to>
                                        <p:strVal val="hidden"/>
                                      </p:to>
                                    </p:set>
                                  </p:childTnLst>
                                </p:cTn>
                              </p:par>
                              <p:par>
                                <p:cTn id="4849" presetID="1" presetClass="exit" presetSubtype="0" fill="hold" grpId="5" nodeType="withEffect">
                                  <p:stCondLst>
                                    <p:cond delay="0"/>
                                  </p:stCondLst>
                                  <p:childTnLst>
                                    <p:set>
                                      <p:cBhvr>
                                        <p:cTn id="4850" dur="1" fill="hold">
                                          <p:stCondLst>
                                            <p:cond delay="0"/>
                                          </p:stCondLst>
                                        </p:cTn>
                                        <p:tgtEl>
                                          <p:spTgt spid="342"/>
                                        </p:tgtEl>
                                        <p:attrNameLst>
                                          <p:attrName>style.visibility</p:attrName>
                                        </p:attrNameLst>
                                      </p:cBhvr>
                                      <p:to>
                                        <p:strVal val="hidden"/>
                                      </p:to>
                                    </p:set>
                                  </p:childTnLst>
                                </p:cTn>
                              </p:par>
                              <p:par>
                                <p:cTn id="4851" presetID="1" presetClass="exit" presetSubtype="0" fill="hold" grpId="5" nodeType="withEffect">
                                  <p:stCondLst>
                                    <p:cond delay="0"/>
                                  </p:stCondLst>
                                  <p:childTnLst>
                                    <p:set>
                                      <p:cBhvr>
                                        <p:cTn id="4852" dur="1" fill="hold">
                                          <p:stCondLst>
                                            <p:cond delay="0"/>
                                          </p:stCondLst>
                                        </p:cTn>
                                        <p:tgtEl>
                                          <p:spTgt spid="341"/>
                                        </p:tgtEl>
                                        <p:attrNameLst>
                                          <p:attrName>style.visibility</p:attrName>
                                        </p:attrNameLst>
                                      </p:cBhvr>
                                      <p:to>
                                        <p:strVal val="hidden"/>
                                      </p:to>
                                    </p:set>
                                  </p:childTnLst>
                                </p:cTn>
                              </p:par>
                              <p:par>
                                <p:cTn id="4853" presetID="1" presetClass="exit" presetSubtype="0" fill="hold" grpId="5" nodeType="withEffect">
                                  <p:stCondLst>
                                    <p:cond delay="0"/>
                                  </p:stCondLst>
                                  <p:childTnLst>
                                    <p:set>
                                      <p:cBhvr>
                                        <p:cTn id="4854" dur="1" fill="hold">
                                          <p:stCondLst>
                                            <p:cond delay="0"/>
                                          </p:stCondLst>
                                        </p:cTn>
                                        <p:tgtEl>
                                          <p:spTgt spid="344"/>
                                        </p:tgtEl>
                                        <p:attrNameLst>
                                          <p:attrName>style.visibility</p:attrName>
                                        </p:attrNameLst>
                                      </p:cBhvr>
                                      <p:to>
                                        <p:strVal val="hidden"/>
                                      </p:to>
                                    </p:set>
                                  </p:childTnLst>
                                </p:cTn>
                              </p:par>
                              <p:par>
                                <p:cTn id="4855" presetID="1" presetClass="exit" presetSubtype="0" fill="hold" grpId="5" nodeType="withEffect">
                                  <p:stCondLst>
                                    <p:cond delay="0"/>
                                  </p:stCondLst>
                                  <p:childTnLst>
                                    <p:set>
                                      <p:cBhvr>
                                        <p:cTn id="4856" dur="1" fill="hold">
                                          <p:stCondLst>
                                            <p:cond delay="0"/>
                                          </p:stCondLst>
                                        </p:cTn>
                                        <p:tgtEl>
                                          <p:spTgt spid="343"/>
                                        </p:tgtEl>
                                        <p:attrNameLst>
                                          <p:attrName>style.visibility</p:attrName>
                                        </p:attrNameLst>
                                      </p:cBhvr>
                                      <p:to>
                                        <p:strVal val="hidden"/>
                                      </p:to>
                                    </p:set>
                                  </p:childTnLst>
                                </p:cTn>
                              </p:par>
                              <p:par>
                                <p:cTn id="4857" presetID="1" presetClass="exit" presetSubtype="0" fill="hold" grpId="5" nodeType="withEffect">
                                  <p:stCondLst>
                                    <p:cond delay="0"/>
                                  </p:stCondLst>
                                  <p:childTnLst>
                                    <p:set>
                                      <p:cBhvr>
                                        <p:cTn id="4858" dur="1" fill="hold">
                                          <p:stCondLst>
                                            <p:cond delay="0"/>
                                          </p:stCondLst>
                                        </p:cTn>
                                        <p:tgtEl>
                                          <p:spTgt spid="346"/>
                                        </p:tgtEl>
                                        <p:attrNameLst>
                                          <p:attrName>style.visibility</p:attrName>
                                        </p:attrNameLst>
                                      </p:cBhvr>
                                      <p:to>
                                        <p:strVal val="hidden"/>
                                      </p:to>
                                    </p:set>
                                  </p:childTnLst>
                                </p:cTn>
                              </p:par>
                              <p:par>
                                <p:cTn id="4859" presetID="1" presetClass="exit" presetSubtype="0" fill="hold" grpId="5" nodeType="withEffect">
                                  <p:stCondLst>
                                    <p:cond delay="0"/>
                                  </p:stCondLst>
                                  <p:childTnLst>
                                    <p:set>
                                      <p:cBhvr>
                                        <p:cTn id="4860" dur="1" fill="hold">
                                          <p:stCondLst>
                                            <p:cond delay="0"/>
                                          </p:stCondLst>
                                        </p:cTn>
                                        <p:tgtEl>
                                          <p:spTgt spid="345"/>
                                        </p:tgtEl>
                                        <p:attrNameLst>
                                          <p:attrName>style.visibility</p:attrName>
                                        </p:attrNameLst>
                                      </p:cBhvr>
                                      <p:to>
                                        <p:strVal val="hidden"/>
                                      </p:to>
                                    </p:set>
                                  </p:childTnLst>
                                </p:cTn>
                              </p:par>
                              <p:par>
                                <p:cTn id="4861" presetID="1" presetClass="exit" presetSubtype="0" fill="hold" grpId="5" nodeType="withEffect">
                                  <p:stCondLst>
                                    <p:cond delay="0"/>
                                  </p:stCondLst>
                                  <p:childTnLst>
                                    <p:set>
                                      <p:cBhvr>
                                        <p:cTn id="4862" dur="1" fill="hold">
                                          <p:stCondLst>
                                            <p:cond delay="0"/>
                                          </p:stCondLst>
                                        </p:cTn>
                                        <p:tgtEl>
                                          <p:spTgt spid="348"/>
                                        </p:tgtEl>
                                        <p:attrNameLst>
                                          <p:attrName>style.visibility</p:attrName>
                                        </p:attrNameLst>
                                      </p:cBhvr>
                                      <p:to>
                                        <p:strVal val="hidden"/>
                                      </p:to>
                                    </p:set>
                                  </p:childTnLst>
                                </p:cTn>
                              </p:par>
                              <p:par>
                                <p:cTn id="4863" presetID="1" presetClass="exit" presetSubtype="0" fill="hold" grpId="5" nodeType="withEffect">
                                  <p:stCondLst>
                                    <p:cond delay="0"/>
                                  </p:stCondLst>
                                  <p:childTnLst>
                                    <p:set>
                                      <p:cBhvr>
                                        <p:cTn id="4864" dur="1" fill="hold">
                                          <p:stCondLst>
                                            <p:cond delay="0"/>
                                          </p:stCondLst>
                                        </p:cTn>
                                        <p:tgtEl>
                                          <p:spTgt spid="347"/>
                                        </p:tgtEl>
                                        <p:attrNameLst>
                                          <p:attrName>style.visibility</p:attrName>
                                        </p:attrNameLst>
                                      </p:cBhvr>
                                      <p:to>
                                        <p:strVal val="hidden"/>
                                      </p:to>
                                    </p:set>
                                  </p:childTnLst>
                                </p:cTn>
                              </p:par>
                              <p:par>
                                <p:cTn id="4865" presetID="1" presetClass="exit" presetSubtype="0" fill="hold" grpId="5" nodeType="withEffect">
                                  <p:stCondLst>
                                    <p:cond delay="0"/>
                                  </p:stCondLst>
                                  <p:childTnLst>
                                    <p:set>
                                      <p:cBhvr>
                                        <p:cTn id="4866" dur="1" fill="hold">
                                          <p:stCondLst>
                                            <p:cond delay="0"/>
                                          </p:stCondLst>
                                        </p:cTn>
                                        <p:tgtEl>
                                          <p:spTgt spid="350"/>
                                        </p:tgtEl>
                                        <p:attrNameLst>
                                          <p:attrName>style.visibility</p:attrName>
                                        </p:attrNameLst>
                                      </p:cBhvr>
                                      <p:to>
                                        <p:strVal val="hidden"/>
                                      </p:to>
                                    </p:set>
                                  </p:childTnLst>
                                </p:cTn>
                              </p:par>
                              <p:par>
                                <p:cTn id="4867" presetID="1" presetClass="exit" presetSubtype="0" fill="hold" grpId="5" nodeType="withEffect">
                                  <p:stCondLst>
                                    <p:cond delay="0"/>
                                  </p:stCondLst>
                                  <p:childTnLst>
                                    <p:set>
                                      <p:cBhvr>
                                        <p:cTn id="4868" dur="1" fill="hold">
                                          <p:stCondLst>
                                            <p:cond delay="0"/>
                                          </p:stCondLst>
                                        </p:cTn>
                                        <p:tgtEl>
                                          <p:spTgt spid="349"/>
                                        </p:tgtEl>
                                        <p:attrNameLst>
                                          <p:attrName>style.visibility</p:attrName>
                                        </p:attrNameLst>
                                      </p:cBhvr>
                                      <p:to>
                                        <p:strVal val="hidden"/>
                                      </p:to>
                                    </p:set>
                                  </p:childTnLst>
                                </p:cTn>
                              </p:par>
                              <p:par>
                                <p:cTn id="4869" presetID="1" presetClass="exit" presetSubtype="0" fill="hold" grpId="5" nodeType="withEffect">
                                  <p:stCondLst>
                                    <p:cond delay="0"/>
                                  </p:stCondLst>
                                  <p:childTnLst>
                                    <p:set>
                                      <p:cBhvr>
                                        <p:cTn id="4870" dur="1" fill="hold">
                                          <p:stCondLst>
                                            <p:cond delay="0"/>
                                          </p:stCondLst>
                                        </p:cTn>
                                        <p:tgtEl>
                                          <p:spTgt spid="352"/>
                                        </p:tgtEl>
                                        <p:attrNameLst>
                                          <p:attrName>style.visibility</p:attrName>
                                        </p:attrNameLst>
                                      </p:cBhvr>
                                      <p:to>
                                        <p:strVal val="hidden"/>
                                      </p:to>
                                    </p:set>
                                  </p:childTnLst>
                                </p:cTn>
                              </p:par>
                              <p:par>
                                <p:cTn id="4871" presetID="1" presetClass="exit" presetSubtype="0" fill="hold" grpId="5" nodeType="withEffect">
                                  <p:stCondLst>
                                    <p:cond delay="0"/>
                                  </p:stCondLst>
                                  <p:childTnLst>
                                    <p:set>
                                      <p:cBhvr>
                                        <p:cTn id="4872" dur="1" fill="hold">
                                          <p:stCondLst>
                                            <p:cond delay="0"/>
                                          </p:stCondLst>
                                        </p:cTn>
                                        <p:tgtEl>
                                          <p:spTgt spid="351"/>
                                        </p:tgtEl>
                                        <p:attrNameLst>
                                          <p:attrName>style.visibility</p:attrName>
                                        </p:attrNameLst>
                                      </p:cBhvr>
                                      <p:to>
                                        <p:strVal val="hidden"/>
                                      </p:to>
                                    </p:set>
                                  </p:childTnLst>
                                </p:cTn>
                              </p:par>
                              <p:par>
                                <p:cTn id="4873" presetID="1" presetClass="exit" presetSubtype="0" fill="hold" grpId="5" nodeType="withEffect">
                                  <p:stCondLst>
                                    <p:cond delay="0"/>
                                  </p:stCondLst>
                                  <p:childTnLst>
                                    <p:set>
                                      <p:cBhvr>
                                        <p:cTn id="4874" dur="1" fill="hold">
                                          <p:stCondLst>
                                            <p:cond delay="0"/>
                                          </p:stCondLst>
                                        </p:cTn>
                                        <p:tgtEl>
                                          <p:spTgt spid="353"/>
                                        </p:tgtEl>
                                        <p:attrNameLst>
                                          <p:attrName>style.visibility</p:attrName>
                                        </p:attrNameLst>
                                      </p:cBhvr>
                                      <p:to>
                                        <p:strVal val="hidden"/>
                                      </p:to>
                                    </p:set>
                                  </p:childTnLst>
                                </p:cTn>
                              </p:par>
                              <p:par>
                                <p:cTn id="4875" presetID="1" presetClass="exit" presetSubtype="0" fill="hold" grpId="5" nodeType="withEffect">
                                  <p:stCondLst>
                                    <p:cond delay="0"/>
                                  </p:stCondLst>
                                  <p:childTnLst>
                                    <p:set>
                                      <p:cBhvr>
                                        <p:cTn id="4876" dur="1" fill="hold">
                                          <p:stCondLst>
                                            <p:cond delay="0"/>
                                          </p:stCondLst>
                                        </p:cTn>
                                        <p:tgtEl>
                                          <p:spTgt spid="354"/>
                                        </p:tgtEl>
                                        <p:attrNameLst>
                                          <p:attrName>style.visibility</p:attrName>
                                        </p:attrNameLst>
                                      </p:cBhvr>
                                      <p:to>
                                        <p:strVal val="hidden"/>
                                      </p:to>
                                    </p:set>
                                  </p:childTnLst>
                                </p:cTn>
                              </p:par>
                              <p:par>
                                <p:cTn id="4877" presetID="1" presetClass="exit" presetSubtype="0" fill="hold" grpId="5" nodeType="withEffect">
                                  <p:stCondLst>
                                    <p:cond delay="0"/>
                                  </p:stCondLst>
                                  <p:childTnLst>
                                    <p:set>
                                      <p:cBhvr>
                                        <p:cTn id="4878" dur="1" fill="hold">
                                          <p:stCondLst>
                                            <p:cond delay="0"/>
                                          </p:stCondLst>
                                        </p:cTn>
                                        <p:tgtEl>
                                          <p:spTgt spid="356"/>
                                        </p:tgtEl>
                                        <p:attrNameLst>
                                          <p:attrName>style.visibility</p:attrName>
                                        </p:attrNameLst>
                                      </p:cBhvr>
                                      <p:to>
                                        <p:strVal val="hidden"/>
                                      </p:to>
                                    </p:set>
                                  </p:childTnLst>
                                </p:cTn>
                              </p:par>
                              <p:par>
                                <p:cTn id="4879" presetID="1" presetClass="exit" presetSubtype="0" fill="hold" grpId="5" nodeType="withEffect">
                                  <p:stCondLst>
                                    <p:cond delay="0"/>
                                  </p:stCondLst>
                                  <p:childTnLst>
                                    <p:set>
                                      <p:cBhvr>
                                        <p:cTn id="4880" dur="1" fill="hold">
                                          <p:stCondLst>
                                            <p:cond delay="0"/>
                                          </p:stCondLst>
                                        </p:cTn>
                                        <p:tgtEl>
                                          <p:spTgt spid="355"/>
                                        </p:tgtEl>
                                        <p:attrNameLst>
                                          <p:attrName>style.visibility</p:attrName>
                                        </p:attrNameLst>
                                      </p:cBhvr>
                                      <p:to>
                                        <p:strVal val="hidden"/>
                                      </p:to>
                                    </p:set>
                                  </p:childTnLst>
                                </p:cTn>
                              </p:par>
                              <p:par>
                                <p:cTn id="4881" presetID="1" presetClass="exit" presetSubtype="0" fill="hold" grpId="5" nodeType="withEffect">
                                  <p:stCondLst>
                                    <p:cond delay="0"/>
                                  </p:stCondLst>
                                  <p:childTnLst>
                                    <p:set>
                                      <p:cBhvr>
                                        <p:cTn id="4882" dur="1" fill="hold">
                                          <p:stCondLst>
                                            <p:cond delay="0"/>
                                          </p:stCondLst>
                                        </p:cTn>
                                        <p:tgtEl>
                                          <p:spTgt spid="358"/>
                                        </p:tgtEl>
                                        <p:attrNameLst>
                                          <p:attrName>style.visibility</p:attrName>
                                        </p:attrNameLst>
                                      </p:cBhvr>
                                      <p:to>
                                        <p:strVal val="hidden"/>
                                      </p:to>
                                    </p:set>
                                  </p:childTnLst>
                                </p:cTn>
                              </p:par>
                              <p:par>
                                <p:cTn id="4883" presetID="1" presetClass="exit" presetSubtype="0" fill="hold" grpId="5" nodeType="withEffect">
                                  <p:stCondLst>
                                    <p:cond delay="0"/>
                                  </p:stCondLst>
                                  <p:childTnLst>
                                    <p:set>
                                      <p:cBhvr>
                                        <p:cTn id="4884" dur="1" fill="hold">
                                          <p:stCondLst>
                                            <p:cond delay="0"/>
                                          </p:stCondLst>
                                        </p:cTn>
                                        <p:tgtEl>
                                          <p:spTgt spid="357"/>
                                        </p:tgtEl>
                                        <p:attrNameLst>
                                          <p:attrName>style.visibility</p:attrName>
                                        </p:attrNameLst>
                                      </p:cBhvr>
                                      <p:to>
                                        <p:strVal val="hidden"/>
                                      </p:to>
                                    </p:set>
                                  </p:childTnLst>
                                </p:cTn>
                              </p:par>
                              <p:par>
                                <p:cTn id="4885" presetID="1" presetClass="exit" presetSubtype="0" fill="hold" grpId="5" nodeType="withEffect">
                                  <p:stCondLst>
                                    <p:cond delay="0"/>
                                  </p:stCondLst>
                                  <p:childTnLst>
                                    <p:set>
                                      <p:cBhvr>
                                        <p:cTn id="4886" dur="1" fill="hold">
                                          <p:stCondLst>
                                            <p:cond delay="0"/>
                                          </p:stCondLst>
                                        </p:cTn>
                                        <p:tgtEl>
                                          <p:spTgt spid="360"/>
                                        </p:tgtEl>
                                        <p:attrNameLst>
                                          <p:attrName>style.visibility</p:attrName>
                                        </p:attrNameLst>
                                      </p:cBhvr>
                                      <p:to>
                                        <p:strVal val="hidden"/>
                                      </p:to>
                                    </p:set>
                                  </p:childTnLst>
                                </p:cTn>
                              </p:par>
                              <p:par>
                                <p:cTn id="4887" presetID="1" presetClass="exit" presetSubtype="0" fill="hold" grpId="5" nodeType="withEffect">
                                  <p:stCondLst>
                                    <p:cond delay="0"/>
                                  </p:stCondLst>
                                  <p:childTnLst>
                                    <p:set>
                                      <p:cBhvr>
                                        <p:cTn id="4888" dur="1" fill="hold">
                                          <p:stCondLst>
                                            <p:cond delay="0"/>
                                          </p:stCondLst>
                                        </p:cTn>
                                        <p:tgtEl>
                                          <p:spTgt spid="359"/>
                                        </p:tgtEl>
                                        <p:attrNameLst>
                                          <p:attrName>style.visibility</p:attrName>
                                        </p:attrNameLst>
                                      </p:cBhvr>
                                      <p:to>
                                        <p:strVal val="hidden"/>
                                      </p:to>
                                    </p:set>
                                  </p:childTnLst>
                                </p:cTn>
                              </p:par>
                              <p:par>
                                <p:cTn id="4889" presetID="1" presetClass="exit" presetSubtype="0" fill="hold" grpId="5" nodeType="withEffect">
                                  <p:stCondLst>
                                    <p:cond delay="0"/>
                                  </p:stCondLst>
                                  <p:childTnLst>
                                    <p:set>
                                      <p:cBhvr>
                                        <p:cTn id="4890" dur="1" fill="hold">
                                          <p:stCondLst>
                                            <p:cond delay="0"/>
                                          </p:stCondLst>
                                        </p:cTn>
                                        <p:tgtEl>
                                          <p:spTgt spid="362"/>
                                        </p:tgtEl>
                                        <p:attrNameLst>
                                          <p:attrName>style.visibility</p:attrName>
                                        </p:attrNameLst>
                                      </p:cBhvr>
                                      <p:to>
                                        <p:strVal val="hidden"/>
                                      </p:to>
                                    </p:set>
                                  </p:childTnLst>
                                </p:cTn>
                              </p:par>
                              <p:par>
                                <p:cTn id="4891" presetID="1" presetClass="exit" presetSubtype="0" fill="hold" grpId="5" nodeType="withEffect">
                                  <p:stCondLst>
                                    <p:cond delay="0"/>
                                  </p:stCondLst>
                                  <p:childTnLst>
                                    <p:set>
                                      <p:cBhvr>
                                        <p:cTn id="4892" dur="1" fill="hold">
                                          <p:stCondLst>
                                            <p:cond delay="0"/>
                                          </p:stCondLst>
                                        </p:cTn>
                                        <p:tgtEl>
                                          <p:spTgt spid="361"/>
                                        </p:tgtEl>
                                        <p:attrNameLst>
                                          <p:attrName>style.visibility</p:attrName>
                                        </p:attrNameLst>
                                      </p:cBhvr>
                                      <p:to>
                                        <p:strVal val="hidden"/>
                                      </p:to>
                                    </p:set>
                                  </p:childTnLst>
                                </p:cTn>
                              </p:par>
                              <p:par>
                                <p:cTn id="4893" presetID="1" presetClass="exit" presetSubtype="0" fill="hold" grpId="5" nodeType="withEffect">
                                  <p:stCondLst>
                                    <p:cond delay="0"/>
                                  </p:stCondLst>
                                  <p:childTnLst>
                                    <p:set>
                                      <p:cBhvr>
                                        <p:cTn id="4894" dur="1" fill="hold">
                                          <p:stCondLst>
                                            <p:cond delay="0"/>
                                          </p:stCondLst>
                                        </p:cTn>
                                        <p:tgtEl>
                                          <p:spTgt spid="364"/>
                                        </p:tgtEl>
                                        <p:attrNameLst>
                                          <p:attrName>style.visibility</p:attrName>
                                        </p:attrNameLst>
                                      </p:cBhvr>
                                      <p:to>
                                        <p:strVal val="hidden"/>
                                      </p:to>
                                    </p:set>
                                  </p:childTnLst>
                                </p:cTn>
                              </p:par>
                              <p:par>
                                <p:cTn id="4895" presetID="1" presetClass="exit" presetSubtype="0" fill="hold" grpId="5" nodeType="withEffect">
                                  <p:stCondLst>
                                    <p:cond delay="0"/>
                                  </p:stCondLst>
                                  <p:childTnLst>
                                    <p:set>
                                      <p:cBhvr>
                                        <p:cTn id="4896" dur="1" fill="hold">
                                          <p:stCondLst>
                                            <p:cond delay="0"/>
                                          </p:stCondLst>
                                        </p:cTn>
                                        <p:tgtEl>
                                          <p:spTgt spid="363"/>
                                        </p:tgtEl>
                                        <p:attrNameLst>
                                          <p:attrName>style.visibility</p:attrName>
                                        </p:attrNameLst>
                                      </p:cBhvr>
                                      <p:to>
                                        <p:strVal val="hidden"/>
                                      </p:to>
                                    </p:set>
                                  </p:childTnLst>
                                </p:cTn>
                              </p:par>
                              <p:par>
                                <p:cTn id="4897" presetID="1" presetClass="exit" presetSubtype="0" fill="hold" grpId="5" nodeType="withEffect">
                                  <p:stCondLst>
                                    <p:cond delay="0"/>
                                  </p:stCondLst>
                                  <p:childTnLst>
                                    <p:set>
                                      <p:cBhvr>
                                        <p:cTn id="4898" dur="1" fill="hold">
                                          <p:stCondLst>
                                            <p:cond delay="0"/>
                                          </p:stCondLst>
                                        </p:cTn>
                                        <p:tgtEl>
                                          <p:spTgt spid="366"/>
                                        </p:tgtEl>
                                        <p:attrNameLst>
                                          <p:attrName>style.visibility</p:attrName>
                                        </p:attrNameLst>
                                      </p:cBhvr>
                                      <p:to>
                                        <p:strVal val="hidden"/>
                                      </p:to>
                                    </p:set>
                                  </p:childTnLst>
                                </p:cTn>
                              </p:par>
                              <p:par>
                                <p:cTn id="4899" presetID="1" presetClass="exit" presetSubtype="0" fill="hold" grpId="5" nodeType="withEffect">
                                  <p:stCondLst>
                                    <p:cond delay="0"/>
                                  </p:stCondLst>
                                  <p:childTnLst>
                                    <p:set>
                                      <p:cBhvr>
                                        <p:cTn id="4900" dur="1" fill="hold">
                                          <p:stCondLst>
                                            <p:cond delay="0"/>
                                          </p:stCondLst>
                                        </p:cTn>
                                        <p:tgtEl>
                                          <p:spTgt spid="365"/>
                                        </p:tgtEl>
                                        <p:attrNameLst>
                                          <p:attrName>style.visibility</p:attrName>
                                        </p:attrNameLst>
                                      </p:cBhvr>
                                      <p:to>
                                        <p:strVal val="hidden"/>
                                      </p:to>
                                    </p:set>
                                  </p:childTnLst>
                                </p:cTn>
                              </p:par>
                              <p:par>
                                <p:cTn id="4901" presetID="1" presetClass="exit" presetSubtype="0" fill="hold" grpId="5" nodeType="withEffect">
                                  <p:stCondLst>
                                    <p:cond delay="0"/>
                                  </p:stCondLst>
                                  <p:childTnLst>
                                    <p:set>
                                      <p:cBhvr>
                                        <p:cTn id="4902" dur="1" fill="hold">
                                          <p:stCondLst>
                                            <p:cond delay="0"/>
                                          </p:stCondLst>
                                        </p:cTn>
                                        <p:tgtEl>
                                          <p:spTgt spid="368"/>
                                        </p:tgtEl>
                                        <p:attrNameLst>
                                          <p:attrName>style.visibility</p:attrName>
                                        </p:attrNameLst>
                                      </p:cBhvr>
                                      <p:to>
                                        <p:strVal val="hidden"/>
                                      </p:to>
                                    </p:set>
                                  </p:childTnLst>
                                </p:cTn>
                              </p:par>
                              <p:par>
                                <p:cTn id="4903" presetID="1" presetClass="exit" presetSubtype="0" fill="hold" grpId="5" nodeType="withEffect">
                                  <p:stCondLst>
                                    <p:cond delay="0"/>
                                  </p:stCondLst>
                                  <p:childTnLst>
                                    <p:set>
                                      <p:cBhvr>
                                        <p:cTn id="4904" dur="1" fill="hold">
                                          <p:stCondLst>
                                            <p:cond delay="0"/>
                                          </p:stCondLst>
                                        </p:cTn>
                                        <p:tgtEl>
                                          <p:spTgt spid="367"/>
                                        </p:tgtEl>
                                        <p:attrNameLst>
                                          <p:attrName>style.visibility</p:attrName>
                                        </p:attrNameLst>
                                      </p:cBhvr>
                                      <p:to>
                                        <p:strVal val="hidden"/>
                                      </p:to>
                                    </p:set>
                                  </p:childTnLst>
                                </p:cTn>
                              </p:par>
                              <p:par>
                                <p:cTn id="4905" presetID="1" presetClass="exit" presetSubtype="0" fill="hold" grpId="5" nodeType="withEffect">
                                  <p:stCondLst>
                                    <p:cond delay="0"/>
                                  </p:stCondLst>
                                  <p:childTnLst>
                                    <p:set>
                                      <p:cBhvr>
                                        <p:cTn id="4906" dur="1" fill="hold">
                                          <p:stCondLst>
                                            <p:cond delay="0"/>
                                          </p:stCondLst>
                                        </p:cTn>
                                        <p:tgtEl>
                                          <p:spTgt spid="370"/>
                                        </p:tgtEl>
                                        <p:attrNameLst>
                                          <p:attrName>style.visibility</p:attrName>
                                        </p:attrNameLst>
                                      </p:cBhvr>
                                      <p:to>
                                        <p:strVal val="hidden"/>
                                      </p:to>
                                    </p:set>
                                  </p:childTnLst>
                                </p:cTn>
                              </p:par>
                              <p:par>
                                <p:cTn id="4907" presetID="1" presetClass="exit" presetSubtype="0" fill="hold" grpId="5" nodeType="withEffect">
                                  <p:stCondLst>
                                    <p:cond delay="0"/>
                                  </p:stCondLst>
                                  <p:childTnLst>
                                    <p:set>
                                      <p:cBhvr>
                                        <p:cTn id="4908" dur="1" fill="hold">
                                          <p:stCondLst>
                                            <p:cond delay="0"/>
                                          </p:stCondLst>
                                        </p:cTn>
                                        <p:tgtEl>
                                          <p:spTgt spid="369"/>
                                        </p:tgtEl>
                                        <p:attrNameLst>
                                          <p:attrName>style.visibility</p:attrName>
                                        </p:attrNameLst>
                                      </p:cBhvr>
                                      <p:to>
                                        <p:strVal val="hidden"/>
                                      </p:to>
                                    </p:set>
                                  </p:childTnLst>
                                </p:cTn>
                              </p:par>
                              <p:par>
                                <p:cTn id="4909" presetID="1" presetClass="exit" presetSubtype="0" fill="hold" grpId="5" nodeType="withEffect">
                                  <p:stCondLst>
                                    <p:cond delay="0"/>
                                  </p:stCondLst>
                                  <p:childTnLst>
                                    <p:set>
                                      <p:cBhvr>
                                        <p:cTn id="4910" dur="1" fill="hold">
                                          <p:stCondLst>
                                            <p:cond delay="0"/>
                                          </p:stCondLst>
                                        </p:cTn>
                                        <p:tgtEl>
                                          <p:spTgt spid="372"/>
                                        </p:tgtEl>
                                        <p:attrNameLst>
                                          <p:attrName>style.visibility</p:attrName>
                                        </p:attrNameLst>
                                      </p:cBhvr>
                                      <p:to>
                                        <p:strVal val="hidden"/>
                                      </p:to>
                                    </p:set>
                                  </p:childTnLst>
                                </p:cTn>
                              </p:par>
                              <p:par>
                                <p:cTn id="4911" presetID="1" presetClass="exit" presetSubtype="0" fill="hold" grpId="5" nodeType="withEffect">
                                  <p:stCondLst>
                                    <p:cond delay="0"/>
                                  </p:stCondLst>
                                  <p:childTnLst>
                                    <p:set>
                                      <p:cBhvr>
                                        <p:cTn id="4912" dur="1" fill="hold">
                                          <p:stCondLst>
                                            <p:cond delay="0"/>
                                          </p:stCondLst>
                                        </p:cTn>
                                        <p:tgtEl>
                                          <p:spTgt spid="371"/>
                                        </p:tgtEl>
                                        <p:attrNameLst>
                                          <p:attrName>style.visibility</p:attrName>
                                        </p:attrNameLst>
                                      </p:cBhvr>
                                      <p:to>
                                        <p:strVal val="hidden"/>
                                      </p:to>
                                    </p:set>
                                  </p:childTnLst>
                                </p:cTn>
                              </p:par>
                              <p:par>
                                <p:cTn id="4913" presetID="1" presetClass="exit" presetSubtype="0" fill="hold" grpId="5" nodeType="withEffect">
                                  <p:stCondLst>
                                    <p:cond delay="0"/>
                                  </p:stCondLst>
                                  <p:childTnLst>
                                    <p:set>
                                      <p:cBhvr>
                                        <p:cTn id="4914" dur="1" fill="hold">
                                          <p:stCondLst>
                                            <p:cond delay="0"/>
                                          </p:stCondLst>
                                        </p:cTn>
                                        <p:tgtEl>
                                          <p:spTgt spid="373"/>
                                        </p:tgtEl>
                                        <p:attrNameLst>
                                          <p:attrName>style.visibility</p:attrName>
                                        </p:attrNameLst>
                                      </p:cBhvr>
                                      <p:to>
                                        <p:strVal val="hidden"/>
                                      </p:to>
                                    </p:set>
                                  </p:childTnLst>
                                </p:cTn>
                              </p:par>
                              <p:par>
                                <p:cTn id="4915" presetID="1" presetClass="exit" presetSubtype="0" fill="hold" grpId="5" nodeType="withEffect">
                                  <p:stCondLst>
                                    <p:cond delay="0"/>
                                  </p:stCondLst>
                                  <p:childTnLst>
                                    <p:set>
                                      <p:cBhvr>
                                        <p:cTn id="4916" dur="1" fill="hold">
                                          <p:stCondLst>
                                            <p:cond delay="0"/>
                                          </p:stCondLst>
                                        </p:cTn>
                                        <p:tgtEl>
                                          <p:spTgt spid="374"/>
                                        </p:tgtEl>
                                        <p:attrNameLst>
                                          <p:attrName>style.visibility</p:attrName>
                                        </p:attrNameLst>
                                      </p:cBhvr>
                                      <p:to>
                                        <p:strVal val="hidden"/>
                                      </p:to>
                                    </p:set>
                                  </p:childTnLst>
                                </p:cTn>
                              </p:par>
                              <p:par>
                                <p:cTn id="4917" presetID="1" presetClass="exit" presetSubtype="0" fill="hold" grpId="5" nodeType="withEffect">
                                  <p:stCondLst>
                                    <p:cond delay="0"/>
                                  </p:stCondLst>
                                  <p:childTnLst>
                                    <p:set>
                                      <p:cBhvr>
                                        <p:cTn id="4918" dur="1" fill="hold">
                                          <p:stCondLst>
                                            <p:cond delay="0"/>
                                          </p:stCondLst>
                                        </p:cTn>
                                        <p:tgtEl>
                                          <p:spTgt spid="376"/>
                                        </p:tgtEl>
                                        <p:attrNameLst>
                                          <p:attrName>style.visibility</p:attrName>
                                        </p:attrNameLst>
                                      </p:cBhvr>
                                      <p:to>
                                        <p:strVal val="hidden"/>
                                      </p:to>
                                    </p:set>
                                  </p:childTnLst>
                                </p:cTn>
                              </p:par>
                              <p:par>
                                <p:cTn id="4919" presetID="1" presetClass="exit" presetSubtype="0" fill="hold" grpId="5" nodeType="withEffect">
                                  <p:stCondLst>
                                    <p:cond delay="0"/>
                                  </p:stCondLst>
                                  <p:childTnLst>
                                    <p:set>
                                      <p:cBhvr>
                                        <p:cTn id="4920" dur="1" fill="hold">
                                          <p:stCondLst>
                                            <p:cond delay="0"/>
                                          </p:stCondLst>
                                        </p:cTn>
                                        <p:tgtEl>
                                          <p:spTgt spid="375"/>
                                        </p:tgtEl>
                                        <p:attrNameLst>
                                          <p:attrName>style.visibility</p:attrName>
                                        </p:attrNameLst>
                                      </p:cBhvr>
                                      <p:to>
                                        <p:strVal val="hidden"/>
                                      </p:to>
                                    </p:set>
                                  </p:childTnLst>
                                </p:cTn>
                              </p:par>
                              <p:par>
                                <p:cTn id="4921" presetID="1" presetClass="exit" presetSubtype="0" fill="hold" grpId="5" nodeType="withEffect">
                                  <p:stCondLst>
                                    <p:cond delay="0"/>
                                  </p:stCondLst>
                                  <p:childTnLst>
                                    <p:set>
                                      <p:cBhvr>
                                        <p:cTn id="4922" dur="1" fill="hold">
                                          <p:stCondLst>
                                            <p:cond delay="0"/>
                                          </p:stCondLst>
                                        </p:cTn>
                                        <p:tgtEl>
                                          <p:spTgt spid="378"/>
                                        </p:tgtEl>
                                        <p:attrNameLst>
                                          <p:attrName>style.visibility</p:attrName>
                                        </p:attrNameLst>
                                      </p:cBhvr>
                                      <p:to>
                                        <p:strVal val="hidden"/>
                                      </p:to>
                                    </p:set>
                                  </p:childTnLst>
                                </p:cTn>
                              </p:par>
                              <p:par>
                                <p:cTn id="4923" presetID="1" presetClass="exit" presetSubtype="0" fill="hold" grpId="5" nodeType="withEffect">
                                  <p:stCondLst>
                                    <p:cond delay="0"/>
                                  </p:stCondLst>
                                  <p:childTnLst>
                                    <p:set>
                                      <p:cBhvr>
                                        <p:cTn id="4924" dur="1" fill="hold">
                                          <p:stCondLst>
                                            <p:cond delay="0"/>
                                          </p:stCondLst>
                                        </p:cTn>
                                        <p:tgtEl>
                                          <p:spTgt spid="377"/>
                                        </p:tgtEl>
                                        <p:attrNameLst>
                                          <p:attrName>style.visibility</p:attrName>
                                        </p:attrNameLst>
                                      </p:cBhvr>
                                      <p:to>
                                        <p:strVal val="hidden"/>
                                      </p:to>
                                    </p:set>
                                  </p:childTnLst>
                                </p:cTn>
                              </p:par>
                              <p:par>
                                <p:cTn id="4925" presetID="1" presetClass="exit" presetSubtype="0" fill="hold" grpId="5" nodeType="withEffect">
                                  <p:stCondLst>
                                    <p:cond delay="0"/>
                                  </p:stCondLst>
                                  <p:childTnLst>
                                    <p:set>
                                      <p:cBhvr>
                                        <p:cTn id="4926" dur="1" fill="hold">
                                          <p:stCondLst>
                                            <p:cond delay="0"/>
                                          </p:stCondLst>
                                        </p:cTn>
                                        <p:tgtEl>
                                          <p:spTgt spid="380"/>
                                        </p:tgtEl>
                                        <p:attrNameLst>
                                          <p:attrName>style.visibility</p:attrName>
                                        </p:attrNameLst>
                                      </p:cBhvr>
                                      <p:to>
                                        <p:strVal val="hidden"/>
                                      </p:to>
                                    </p:set>
                                  </p:childTnLst>
                                </p:cTn>
                              </p:par>
                              <p:par>
                                <p:cTn id="4927" presetID="1" presetClass="exit" presetSubtype="0" fill="hold" grpId="5" nodeType="withEffect">
                                  <p:stCondLst>
                                    <p:cond delay="0"/>
                                  </p:stCondLst>
                                  <p:childTnLst>
                                    <p:set>
                                      <p:cBhvr>
                                        <p:cTn id="4928" dur="1" fill="hold">
                                          <p:stCondLst>
                                            <p:cond delay="0"/>
                                          </p:stCondLst>
                                        </p:cTn>
                                        <p:tgtEl>
                                          <p:spTgt spid="379"/>
                                        </p:tgtEl>
                                        <p:attrNameLst>
                                          <p:attrName>style.visibility</p:attrName>
                                        </p:attrNameLst>
                                      </p:cBhvr>
                                      <p:to>
                                        <p:strVal val="hidden"/>
                                      </p:to>
                                    </p:set>
                                  </p:childTnLst>
                                </p:cTn>
                              </p:par>
                              <p:par>
                                <p:cTn id="4929" presetID="1" presetClass="exit" presetSubtype="0" fill="hold" grpId="5" nodeType="withEffect">
                                  <p:stCondLst>
                                    <p:cond delay="0"/>
                                  </p:stCondLst>
                                  <p:childTnLst>
                                    <p:set>
                                      <p:cBhvr>
                                        <p:cTn id="4930" dur="1" fill="hold">
                                          <p:stCondLst>
                                            <p:cond delay="0"/>
                                          </p:stCondLst>
                                        </p:cTn>
                                        <p:tgtEl>
                                          <p:spTgt spid="382"/>
                                        </p:tgtEl>
                                        <p:attrNameLst>
                                          <p:attrName>style.visibility</p:attrName>
                                        </p:attrNameLst>
                                      </p:cBhvr>
                                      <p:to>
                                        <p:strVal val="hidden"/>
                                      </p:to>
                                    </p:set>
                                  </p:childTnLst>
                                </p:cTn>
                              </p:par>
                              <p:par>
                                <p:cTn id="4931" presetID="1" presetClass="exit" presetSubtype="0" fill="hold" grpId="5" nodeType="withEffect">
                                  <p:stCondLst>
                                    <p:cond delay="0"/>
                                  </p:stCondLst>
                                  <p:childTnLst>
                                    <p:set>
                                      <p:cBhvr>
                                        <p:cTn id="4932" dur="1" fill="hold">
                                          <p:stCondLst>
                                            <p:cond delay="0"/>
                                          </p:stCondLst>
                                        </p:cTn>
                                        <p:tgtEl>
                                          <p:spTgt spid="381"/>
                                        </p:tgtEl>
                                        <p:attrNameLst>
                                          <p:attrName>style.visibility</p:attrName>
                                        </p:attrNameLst>
                                      </p:cBhvr>
                                      <p:to>
                                        <p:strVal val="hidden"/>
                                      </p:to>
                                    </p:set>
                                  </p:childTnLst>
                                </p:cTn>
                              </p:par>
                              <p:par>
                                <p:cTn id="4933" presetID="1" presetClass="exit" presetSubtype="0" fill="hold" grpId="5" nodeType="withEffect">
                                  <p:stCondLst>
                                    <p:cond delay="0"/>
                                  </p:stCondLst>
                                  <p:childTnLst>
                                    <p:set>
                                      <p:cBhvr>
                                        <p:cTn id="4934" dur="1" fill="hold">
                                          <p:stCondLst>
                                            <p:cond delay="0"/>
                                          </p:stCondLst>
                                        </p:cTn>
                                        <p:tgtEl>
                                          <p:spTgt spid="384"/>
                                        </p:tgtEl>
                                        <p:attrNameLst>
                                          <p:attrName>style.visibility</p:attrName>
                                        </p:attrNameLst>
                                      </p:cBhvr>
                                      <p:to>
                                        <p:strVal val="hidden"/>
                                      </p:to>
                                    </p:set>
                                  </p:childTnLst>
                                </p:cTn>
                              </p:par>
                              <p:par>
                                <p:cTn id="4935" presetID="1" presetClass="exit" presetSubtype="0" fill="hold" grpId="5" nodeType="withEffect">
                                  <p:stCondLst>
                                    <p:cond delay="0"/>
                                  </p:stCondLst>
                                  <p:childTnLst>
                                    <p:set>
                                      <p:cBhvr>
                                        <p:cTn id="4936" dur="1" fill="hold">
                                          <p:stCondLst>
                                            <p:cond delay="0"/>
                                          </p:stCondLst>
                                        </p:cTn>
                                        <p:tgtEl>
                                          <p:spTgt spid="383"/>
                                        </p:tgtEl>
                                        <p:attrNameLst>
                                          <p:attrName>style.visibility</p:attrName>
                                        </p:attrNameLst>
                                      </p:cBhvr>
                                      <p:to>
                                        <p:strVal val="hidden"/>
                                      </p:to>
                                    </p:set>
                                  </p:childTnLst>
                                </p:cTn>
                              </p:par>
                              <p:par>
                                <p:cTn id="4937" presetID="1" presetClass="exit" presetSubtype="0" fill="hold" grpId="5" nodeType="withEffect">
                                  <p:stCondLst>
                                    <p:cond delay="0"/>
                                  </p:stCondLst>
                                  <p:childTnLst>
                                    <p:set>
                                      <p:cBhvr>
                                        <p:cTn id="4938" dur="1" fill="hold">
                                          <p:stCondLst>
                                            <p:cond delay="0"/>
                                          </p:stCondLst>
                                        </p:cTn>
                                        <p:tgtEl>
                                          <p:spTgt spid="386"/>
                                        </p:tgtEl>
                                        <p:attrNameLst>
                                          <p:attrName>style.visibility</p:attrName>
                                        </p:attrNameLst>
                                      </p:cBhvr>
                                      <p:to>
                                        <p:strVal val="hidden"/>
                                      </p:to>
                                    </p:set>
                                  </p:childTnLst>
                                </p:cTn>
                              </p:par>
                              <p:par>
                                <p:cTn id="4939" presetID="1" presetClass="exit" presetSubtype="0" fill="hold" grpId="5" nodeType="withEffect">
                                  <p:stCondLst>
                                    <p:cond delay="0"/>
                                  </p:stCondLst>
                                  <p:childTnLst>
                                    <p:set>
                                      <p:cBhvr>
                                        <p:cTn id="4940" dur="1" fill="hold">
                                          <p:stCondLst>
                                            <p:cond delay="0"/>
                                          </p:stCondLst>
                                        </p:cTn>
                                        <p:tgtEl>
                                          <p:spTgt spid="385"/>
                                        </p:tgtEl>
                                        <p:attrNameLst>
                                          <p:attrName>style.visibility</p:attrName>
                                        </p:attrNameLst>
                                      </p:cBhvr>
                                      <p:to>
                                        <p:strVal val="hidden"/>
                                      </p:to>
                                    </p:set>
                                  </p:childTnLst>
                                </p:cTn>
                              </p:par>
                              <p:par>
                                <p:cTn id="4941" presetID="1" presetClass="exit" presetSubtype="0" fill="hold" grpId="5" nodeType="withEffect">
                                  <p:stCondLst>
                                    <p:cond delay="0"/>
                                  </p:stCondLst>
                                  <p:childTnLst>
                                    <p:set>
                                      <p:cBhvr>
                                        <p:cTn id="4942" dur="1" fill="hold">
                                          <p:stCondLst>
                                            <p:cond delay="0"/>
                                          </p:stCondLst>
                                        </p:cTn>
                                        <p:tgtEl>
                                          <p:spTgt spid="388"/>
                                        </p:tgtEl>
                                        <p:attrNameLst>
                                          <p:attrName>style.visibility</p:attrName>
                                        </p:attrNameLst>
                                      </p:cBhvr>
                                      <p:to>
                                        <p:strVal val="hidden"/>
                                      </p:to>
                                    </p:set>
                                  </p:childTnLst>
                                </p:cTn>
                              </p:par>
                              <p:par>
                                <p:cTn id="4943" presetID="1" presetClass="exit" presetSubtype="0" fill="hold" grpId="5" nodeType="withEffect">
                                  <p:stCondLst>
                                    <p:cond delay="0"/>
                                  </p:stCondLst>
                                  <p:childTnLst>
                                    <p:set>
                                      <p:cBhvr>
                                        <p:cTn id="4944" dur="1" fill="hold">
                                          <p:stCondLst>
                                            <p:cond delay="0"/>
                                          </p:stCondLst>
                                        </p:cTn>
                                        <p:tgtEl>
                                          <p:spTgt spid="387"/>
                                        </p:tgtEl>
                                        <p:attrNameLst>
                                          <p:attrName>style.visibility</p:attrName>
                                        </p:attrNameLst>
                                      </p:cBhvr>
                                      <p:to>
                                        <p:strVal val="hidden"/>
                                      </p:to>
                                    </p:set>
                                  </p:childTnLst>
                                </p:cTn>
                              </p:par>
                              <p:par>
                                <p:cTn id="4945" presetID="1" presetClass="exit" presetSubtype="0" fill="hold" grpId="5" nodeType="withEffect">
                                  <p:stCondLst>
                                    <p:cond delay="0"/>
                                  </p:stCondLst>
                                  <p:childTnLst>
                                    <p:set>
                                      <p:cBhvr>
                                        <p:cTn id="4946" dur="1" fill="hold">
                                          <p:stCondLst>
                                            <p:cond delay="0"/>
                                          </p:stCondLst>
                                        </p:cTn>
                                        <p:tgtEl>
                                          <p:spTgt spid="390"/>
                                        </p:tgtEl>
                                        <p:attrNameLst>
                                          <p:attrName>style.visibility</p:attrName>
                                        </p:attrNameLst>
                                      </p:cBhvr>
                                      <p:to>
                                        <p:strVal val="hidden"/>
                                      </p:to>
                                    </p:set>
                                  </p:childTnLst>
                                </p:cTn>
                              </p:par>
                              <p:par>
                                <p:cTn id="4947" presetID="1" presetClass="exit" presetSubtype="0" fill="hold" grpId="5" nodeType="withEffect">
                                  <p:stCondLst>
                                    <p:cond delay="0"/>
                                  </p:stCondLst>
                                  <p:childTnLst>
                                    <p:set>
                                      <p:cBhvr>
                                        <p:cTn id="4948" dur="1" fill="hold">
                                          <p:stCondLst>
                                            <p:cond delay="0"/>
                                          </p:stCondLst>
                                        </p:cTn>
                                        <p:tgtEl>
                                          <p:spTgt spid="389"/>
                                        </p:tgtEl>
                                        <p:attrNameLst>
                                          <p:attrName>style.visibility</p:attrName>
                                        </p:attrNameLst>
                                      </p:cBhvr>
                                      <p:to>
                                        <p:strVal val="hidden"/>
                                      </p:to>
                                    </p:set>
                                  </p:childTnLst>
                                </p:cTn>
                              </p:par>
                              <p:par>
                                <p:cTn id="4949" presetID="1" presetClass="exit" presetSubtype="0" fill="hold" grpId="5" nodeType="withEffect">
                                  <p:stCondLst>
                                    <p:cond delay="0"/>
                                  </p:stCondLst>
                                  <p:childTnLst>
                                    <p:set>
                                      <p:cBhvr>
                                        <p:cTn id="4950" dur="1" fill="hold">
                                          <p:stCondLst>
                                            <p:cond delay="0"/>
                                          </p:stCondLst>
                                        </p:cTn>
                                        <p:tgtEl>
                                          <p:spTgt spid="392"/>
                                        </p:tgtEl>
                                        <p:attrNameLst>
                                          <p:attrName>style.visibility</p:attrName>
                                        </p:attrNameLst>
                                      </p:cBhvr>
                                      <p:to>
                                        <p:strVal val="hidden"/>
                                      </p:to>
                                    </p:set>
                                  </p:childTnLst>
                                </p:cTn>
                              </p:par>
                              <p:par>
                                <p:cTn id="4951" presetID="1" presetClass="exit" presetSubtype="0" fill="hold" grpId="5" nodeType="withEffect">
                                  <p:stCondLst>
                                    <p:cond delay="0"/>
                                  </p:stCondLst>
                                  <p:childTnLst>
                                    <p:set>
                                      <p:cBhvr>
                                        <p:cTn id="4952" dur="1" fill="hold">
                                          <p:stCondLst>
                                            <p:cond delay="0"/>
                                          </p:stCondLst>
                                        </p:cTn>
                                        <p:tgtEl>
                                          <p:spTgt spid="391"/>
                                        </p:tgtEl>
                                        <p:attrNameLst>
                                          <p:attrName>style.visibility</p:attrName>
                                        </p:attrNameLst>
                                      </p:cBhvr>
                                      <p:to>
                                        <p:strVal val="hidden"/>
                                      </p:to>
                                    </p:set>
                                  </p:childTnLst>
                                </p:cTn>
                              </p:par>
                              <p:par>
                                <p:cTn id="4953" presetID="1" presetClass="exit" presetSubtype="0" fill="hold" grpId="5" nodeType="withEffect">
                                  <p:stCondLst>
                                    <p:cond delay="0"/>
                                  </p:stCondLst>
                                  <p:childTnLst>
                                    <p:set>
                                      <p:cBhvr>
                                        <p:cTn id="4954" dur="1" fill="hold">
                                          <p:stCondLst>
                                            <p:cond delay="0"/>
                                          </p:stCondLst>
                                        </p:cTn>
                                        <p:tgtEl>
                                          <p:spTgt spid="393"/>
                                        </p:tgtEl>
                                        <p:attrNameLst>
                                          <p:attrName>style.visibility</p:attrName>
                                        </p:attrNameLst>
                                      </p:cBhvr>
                                      <p:to>
                                        <p:strVal val="hidden"/>
                                      </p:to>
                                    </p:set>
                                  </p:childTnLst>
                                </p:cTn>
                              </p:par>
                              <p:par>
                                <p:cTn id="4955" presetID="1" presetClass="exit" presetSubtype="0" fill="hold" grpId="5" nodeType="withEffect">
                                  <p:stCondLst>
                                    <p:cond delay="0"/>
                                  </p:stCondLst>
                                  <p:childTnLst>
                                    <p:set>
                                      <p:cBhvr>
                                        <p:cTn id="4956" dur="1" fill="hold">
                                          <p:stCondLst>
                                            <p:cond delay="0"/>
                                          </p:stCondLst>
                                        </p:cTn>
                                        <p:tgtEl>
                                          <p:spTgt spid="394"/>
                                        </p:tgtEl>
                                        <p:attrNameLst>
                                          <p:attrName>style.visibility</p:attrName>
                                        </p:attrNameLst>
                                      </p:cBhvr>
                                      <p:to>
                                        <p:strVal val="hidden"/>
                                      </p:to>
                                    </p:set>
                                  </p:childTnLst>
                                </p:cTn>
                              </p:par>
                              <p:par>
                                <p:cTn id="4957" presetID="1" presetClass="exit" presetSubtype="0" fill="hold" grpId="5" nodeType="withEffect">
                                  <p:stCondLst>
                                    <p:cond delay="0"/>
                                  </p:stCondLst>
                                  <p:childTnLst>
                                    <p:set>
                                      <p:cBhvr>
                                        <p:cTn id="4958" dur="1" fill="hold">
                                          <p:stCondLst>
                                            <p:cond delay="0"/>
                                          </p:stCondLst>
                                        </p:cTn>
                                        <p:tgtEl>
                                          <p:spTgt spid="396"/>
                                        </p:tgtEl>
                                        <p:attrNameLst>
                                          <p:attrName>style.visibility</p:attrName>
                                        </p:attrNameLst>
                                      </p:cBhvr>
                                      <p:to>
                                        <p:strVal val="hidden"/>
                                      </p:to>
                                    </p:set>
                                  </p:childTnLst>
                                </p:cTn>
                              </p:par>
                              <p:par>
                                <p:cTn id="4959" presetID="1" presetClass="exit" presetSubtype="0" fill="hold" grpId="5" nodeType="withEffect">
                                  <p:stCondLst>
                                    <p:cond delay="0"/>
                                  </p:stCondLst>
                                  <p:childTnLst>
                                    <p:set>
                                      <p:cBhvr>
                                        <p:cTn id="4960" dur="1" fill="hold">
                                          <p:stCondLst>
                                            <p:cond delay="0"/>
                                          </p:stCondLst>
                                        </p:cTn>
                                        <p:tgtEl>
                                          <p:spTgt spid="395"/>
                                        </p:tgtEl>
                                        <p:attrNameLst>
                                          <p:attrName>style.visibility</p:attrName>
                                        </p:attrNameLst>
                                      </p:cBhvr>
                                      <p:to>
                                        <p:strVal val="hidden"/>
                                      </p:to>
                                    </p:set>
                                  </p:childTnLst>
                                </p:cTn>
                              </p:par>
                              <p:par>
                                <p:cTn id="4961" presetID="1" presetClass="exit" presetSubtype="0" fill="hold" grpId="5" nodeType="withEffect">
                                  <p:stCondLst>
                                    <p:cond delay="0"/>
                                  </p:stCondLst>
                                  <p:childTnLst>
                                    <p:set>
                                      <p:cBhvr>
                                        <p:cTn id="4962" dur="1" fill="hold">
                                          <p:stCondLst>
                                            <p:cond delay="0"/>
                                          </p:stCondLst>
                                        </p:cTn>
                                        <p:tgtEl>
                                          <p:spTgt spid="398"/>
                                        </p:tgtEl>
                                        <p:attrNameLst>
                                          <p:attrName>style.visibility</p:attrName>
                                        </p:attrNameLst>
                                      </p:cBhvr>
                                      <p:to>
                                        <p:strVal val="hidden"/>
                                      </p:to>
                                    </p:set>
                                  </p:childTnLst>
                                </p:cTn>
                              </p:par>
                              <p:par>
                                <p:cTn id="4963" presetID="1" presetClass="exit" presetSubtype="0" fill="hold" grpId="5" nodeType="withEffect">
                                  <p:stCondLst>
                                    <p:cond delay="0"/>
                                  </p:stCondLst>
                                  <p:childTnLst>
                                    <p:set>
                                      <p:cBhvr>
                                        <p:cTn id="4964" dur="1" fill="hold">
                                          <p:stCondLst>
                                            <p:cond delay="0"/>
                                          </p:stCondLst>
                                        </p:cTn>
                                        <p:tgtEl>
                                          <p:spTgt spid="397"/>
                                        </p:tgtEl>
                                        <p:attrNameLst>
                                          <p:attrName>style.visibility</p:attrName>
                                        </p:attrNameLst>
                                      </p:cBhvr>
                                      <p:to>
                                        <p:strVal val="hidden"/>
                                      </p:to>
                                    </p:set>
                                  </p:childTnLst>
                                </p:cTn>
                              </p:par>
                              <p:par>
                                <p:cTn id="4965" presetID="1" presetClass="exit" presetSubtype="0" fill="hold" grpId="5" nodeType="withEffect">
                                  <p:stCondLst>
                                    <p:cond delay="0"/>
                                  </p:stCondLst>
                                  <p:childTnLst>
                                    <p:set>
                                      <p:cBhvr>
                                        <p:cTn id="4966" dur="1" fill="hold">
                                          <p:stCondLst>
                                            <p:cond delay="0"/>
                                          </p:stCondLst>
                                        </p:cTn>
                                        <p:tgtEl>
                                          <p:spTgt spid="400"/>
                                        </p:tgtEl>
                                        <p:attrNameLst>
                                          <p:attrName>style.visibility</p:attrName>
                                        </p:attrNameLst>
                                      </p:cBhvr>
                                      <p:to>
                                        <p:strVal val="hidden"/>
                                      </p:to>
                                    </p:set>
                                  </p:childTnLst>
                                </p:cTn>
                              </p:par>
                              <p:par>
                                <p:cTn id="4967" presetID="1" presetClass="exit" presetSubtype="0" fill="hold" grpId="5" nodeType="withEffect">
                                  <p:stCondLst>
                                    <p:cond delay="0"/>
                                  </p:stCondLst>
                                  <p:childTnLst>
                                    <p:set>
                                      <p:cBhvr>
                                        <p:cTn id="4968" dur="1" fill="hold">
                                          <p:stCondLst>
                                            <p:cond delay="0"/>
                                          </p:stCondLst>
                                        </p:cTn>
                                        <p:tgtEl>
                                          <p:spTgt spid="399"/>
                                        </p:tgtEl>
                                        <p:attrNameLst>
                                          <p:attrName>style.visibility</p:attrName>
                                        </p:attrNameLst>
                                      </p:cBhvr>
                                      <p:to>
                                        <p:strVal val="hidden"/>
                                      </p:to>
                                    </p:set>
                                  </p:childTnLst>
                                </p:cTn>
                              </p:par>
                              <p:par>
                                <p:cTn id="4969" presetID="1" presetClass="exit" presetSubtype="0" fill="hold" grpId="5" nodeType="withEffect">
                                  <p:stCondLst>
                                    <p:cond delay="0"/>
                                  </p:stCondLst>
                                  <p:childTnLst>
                                    <p:set>
                                      <p:cBhvr>
                                        <p:cTn id="4970" dur="1" fill="hold">
                                          <p:stCondLst>
                                            <p:cond delay="0"/>
                                          </p:stCondLst>
                                        </p:cTn>
                                        <p:tgtEl>
                                          <p:spTgt spid="402"/>
                                        </p:tgtEl>
                                        <p:attrNameLst>
                                          <p:attrName>style.visibility</p:attrName>
                                        </p:attrNameLst>
                                      </p:cBhvr>
                                      <p:to>
                                        <p:strVal val="hidden"/>
                                      </p:to>
                                    </p:set>
                                  </p:childTnLst>
                                </p:cTn>
                              </p:par>
                              <p:par>
                                <p:cTn id="4971" presetID="1" presetClass="exit" presetSubtype="0" fill="hold" grpId="5" nodeType="withEffect">
                                  <p:stCondLst>
                                    <p:cond delay="0"/>
                                  </p:stCondLst>
                                  <p:childTnLst>
                                    <p:set>
                                      <p:cBhvr>
                                        <p:cTn id="4972" dur="1" fill="hold">
                                          <p:stCondLst>
                                            <p:cond delay="0"/>
                                          </p:stCondLst>
                                        </p:cTn>
                                        <p:tgtEl>
                                          <p:spTgt spid="401"/>
                                        </p:tgtEl>
                                        <p:attrNameLst>
                                          <p:attrName>style.visibility</p:attrName>
                                        </p:attrNameLst>
                                      </p:cBhvr>
                                      <p:to>
                                        <p:strVal val="hidden"/>
                                      </p:to>
                                    </p:set>
                                  </p:childTnLst>
                                </p:cTn>
                              </p:par>
                              <p:par>
                                <p:cTn id="4973" presetID="1" presetClass="exit" presetSubtype="0" fill="hold" grpId="5" nodeType="withEffect">
                                  <p:stCondLst>
                                    <p:cond delay="0"/>
                                  </p:stCondLst>
                                  <p:childTnLst>
                                    <p:set>
                                      <p:cBhvr>
                                        <p:cTn id="4974" dur="1" fill="hold">
                                          <p:stCondLst>
                                            <p:cond delay="0"/>
                                          </p:stCondLst>
                                        </p:cTn>
                                        <p:tgtEl>
                                          <p:spTgt spid="404"/>
                                        </p:tgtEl>
                                        <p:attrNameLst>
                                          <p:attrName>style.visibility</p:attrName>
                                        </p:attrNameLst>
                                      </p:cBhvr>
                                      <p:to>
                                        <p:strVal val="hidden"/>
                                      </p:to>
                                    </p:set>
                                  </p:childTnLst>
                                </p:cTn>
                              </p:par>
                              <p:par>
                                <p:cTn id="4975" presetID="1" presetClass="exit" presetSubtype="0" fill="hold" grpId="5" nodeType="withEffect">
                                  <p:stCondLst>
                                    <p:cond delay="0"/>
                                  </p:stCondLst>
                                  <p:childTnLst>
                                    <p:set>
                                      <p:cBhvr>
                                        <p:cTn id="4976" dur="1" fill="hold">
                                          <p:stCondLst>
                                            <p:cond delay="0"/>
                                          </p:stCondLst>
                                        </p:cTn>
                                        <p:tgtEl>
                                          <p:spTgt spid="403"/>
                                        </p:tgtEl>
                                        <p:attrNameLst>
                                          <p:attrName>style.visibility</p:attrName>
                                        </p:attrNameLst>
                                      </p:cBhvr>
                                      <p:to>
                                        <p:strVal val="hidden"/>
                                      </p:to>
                                    </p:set>
                                  </p:childTnLst>
                                </p:cTn>
                              </p:par>
                              <p:par>
                                <p:cTn id="4977" presetID="1" presetClass="exit" presetSubtype="0" fill="hold" grpId="5" nodeType="withEffect">
                                  <p:stCondLst>
                                    <p:cond delay="0"/>
                                  </p:stCondLst>
                                  <p:childTnLst>
                                    <p:set>
                                      <p:cBhvr>
                                        <p:cTn id="4978" dur="1" fill="hold">
                                          <p:stCondLst>
                                            <p:cond delay="0"/>
                                          </p:stCondLst>
                                        </p:cTn>
                                        <p:tgtEl>
                                          <p:spTgt spid="406"/>
                                        </p:tgtEl>
                                        <p:attrNameLst>
                                          <p:attrName>style.visibility</p:attrName>
                                        </p:attrNameLst>
                                      </p:cBhvr>
                                      <p:to>
                                        <p:strVal val="hidden"/>
                                      </p:to>
                                    </p:set>
                                  </p:childTnLst>
                                </p:cTn>
                              </p:par>
                              <p:par>
                                <p:cTn id="4979" presetID="1" presetClass="exit" presetSubtype="0" fill="hold" grpId="5" nodeType="withEffect">
                                  <p:stCondLst>
                                    <p:cond delay="0"/>
                                  </p:stCondLst>
                                  <p:childTnLst>
                                    <p:set>
                                      <p:cBhvr>
                                        <p:cTn id="4980" dur="1" fill="hold">
                                          <p:stCondLst>
                                            <p:cond delay="0"/>
                                          </p:stCondLst>
                                        </p:cTn>
                                        <p:tgtEl>
                                          <p:spTgt spid="405"/>
                                        </p:tgtEl>
                                        <p:attrNameLst>
                                          <p:attrName>style.visibility</p:attrName>
                                        </p:attrNameLst>
                                      </p:cBhvr>
                                      <p:to>
                                        <p:strVal val="hidden"/>
                                      </p:to>
                                    </p:set>
                                  </p:childTnLst>
                                </p:cTn>
                              </p:par>
                              <p:par>
                                <p:cTn id="4981" presetID="1" presetClass="exit" presetSubtype="0" fill="hold" grpId="5" nodeType="withEffect">
                                  <p:stCondLst>
                                    <p:cond delay="0"/>
                                  </p:stCondLst>
                                  <p:childTnLst>
                                    <p:set>
                                      <p:cBhvr>
                                        <p:cTn id="4982" dur="1" fill="hold">
                                          <p:stCondLst>
                                            <p:cond delay="0"/>
                                          </p:stCondLst>
                                        </p:cTn>
                                        <p:tgtEl>
                                          <p:spTgt spid="408"/>
                                        </p:tgtEl>
                                        <p:attrNameLst>
                                          <p:attrName>style.visibility</p:attrName>
                                        </p:attrNameLst>
                                      </p:cBhvr>
                                      <p:to>
                                        <p:strVal val="hidden"/>
                                      </p:to>
                                    </p:set>
                                  </p:childTnLst>
                                </p:cTn>
                              </p:par>
                              <p:par>
                                <p:cTn id="4983" presetID="1" presetClass="exit" presetSubtype="0" fill="hold" grpId="5" nodeType="withEffect">
                                  <p:stCondLst>
                                    <p:cond delay="0"/>
                                  </p:stCondLst>
                                  <p:childTnLst>
                                    <p:set>
                                      <p:cBhvr>
                                        <p:cTn id="4984" dur="1" fill="hold">
                                          <p:stCondLst>
                                            <p:cond delay="0"/>
                                          </p:stCondLst>
                                        </p:cTn>
                                        <p:tgtEl>
                                          <p:spTgt spid="407"/>
                                        </p:tgtEl>
                                        <p:attrNameLst>
                                          <p:attrName>style.visibility</p:attrName>
                                        </p:attrNameLst>
                                      </p:cBhvr>
                                      <p:to>
                                        <p:strVal val="hidden"/>
                                      </p:to>
                                    </p:set>
                                  </p:childTnLst>
                                </p:cTn>
                              </p:par>
                              <p:par>
                                <p:cTn id="4985" presetID="1" presetClass="exit" presetSubtype="0" fill="hold" grpId="5" nodeType="withEffect">
                                  <p:stCondLst>
                                    <p:cond delay="0"/>
                                  </p:stCondLst>
                                  <p:childTnLst>
                                    <p:set>
                                      <p:cBhvr>
                                        <p:cTn id="4986" dur="1" fill="hold">
                                          <p:stCondLst>
                                            <p:cond delay="0"/>
                                          </p:stCondLst>
                                        </p:cTn>
                                        <p:tgtEl>
                                          <p:spTgt spid="410"/>
                                        </p:tgtEl>
                                        <p:attrNameLst>
                                          <p:attrName>style.visibility</p:attrName>
                                        </p:attrNameLst>
                                      </p:cBhvr>
                                      <p:to>
                                        <p:strVal val="hidden"/>
                                      </p:to>
                                    </p:set>
                                  </p:childTnLst>
                                </p:cTn>
                              </p:par>
                              <p:par>
                                <p:cTn id="4987" presetID="1" presetClass="exit" presetSubtype="0" fill="hold" grpId="5" nodeType="withEffect">
                                  <p:stCondLst>
                                    <p:cond delay="0"/>
                                  </p:stCondLst>
                                  <p:childTnLst>
                                    <p:set>
                                      <p:cBhvr>
                                        <p:cTn id="4988" dur="1" fill="hold">
                                          <p:stCondLst>
                                            <p:cond delay="0"/>
                                          </p:stCondLst>
                                        </p:cTn>
                                        <p:tgtEl>
                                          <p:spTgt spid="409"/>
                                        </p:tgtEl>
                                        <p:attrNameLst>
                                          <p:attrName>style.visibility</p:attrName>
                                        </p:attrNameLst>
                                      </p:cBhvr>
                                      <p:to>
                                        <p:strVal val="hidden"/>
                                      </p:to>
                                    </p:set>
                                  </p:childTnLst>
                                </p:cTn>
                              </p:par>
                              <p:par>
                                <p:cTn id="4989" presetID="1" presetClass="exit" presetSubtype="0" fill="hold" grpId="3" nodeType="withEffect">
                                  <p:stCondLst>
                                    <p:cond delay="0"/>
                                  </p:stCondLst>
                                  <p:childTnLst>
                                    <p:set>
                                      <p:cBhvr>
                                        <p:cTn id="4990" dur="1" fill="hold">
                                          <p:stCondLst>
                                            <p:cond delay="0"/>
                                          </p:stCondLst>
                                        </p:cTn>
                                        <p:tgtEl>
                                          <p:spTgt spid="412"/>
                                        </p:tgtEl>
                                        <p:attrNameLst>
                                          <p:attrName>style.visibility</p:attrName>
                                        </p:attrNameLst>
                                      </p:cBhvr>
                                      <p:to>
                                        <p:strVal val="hidden"/>
                                      </p:to>
                                    </p:set>
                                  </p:childTnLst>
                                </p:cTn>
                              </p:par>
                              <p:par>
                                <p:cTn id="4991" presetID="1" presetClass="exit" presetSubtype="0" fill="hold" grpId="3" nodeType="withEffect">
                                  <p:stCondLst>
                                    <p:cond delay="0"/>
                                  </p:stCondLst>
                                  <p:childTnLst>
                                    <p:set>
                                      <p:cBhvr>
                                        <p:cTn id="4992" dur="1" fill="hold">
                                          <p:stCondLst>
                                            <p:cond delay="0"/>
                                          </p:stCondLst>
                                        </p:cTn>
                                        <p:tgtEl>
                                          <p:spTgt spid="411"/>
                                        </p:tgtEl>
                                        <p:attrNameLst>
                                          <p:attrName>style.visibility</p:attrName>
                                        </p:attrNameLst>
                                      </p:cBhvr>
                                      <p:to>
                                        <p:strVal val="hidden"/>
                                      </p:to>
                                    </p:set>
                                  </p:childTnLst>
                                </p:cTn>
                              </p:par>
                              <p:par>
                                <p:cTn id="4993" presetID="1" presetClass="entr" presetSubtype="0" fill="hold" grpId="3" nodeType="withEffect">
                                  <p:stCondLst>
                                    <p:cond delay="0"/>
                                  </p:stCondLst>
                                  <p:childTnLst>
                                    <p:set>
                                      <p:cBhvr>
                                        <p:cTn id="4994" dur="1" fill="hold">
                                          <p:stCondLst>
                                            <p:cond delay="0"/>
                                          </p:stCondLst>
                                        </p:cTn>
                                        <p:tgtEl>
                                          <p:spTgt spid="312"/>
                                        </p:tgtEl>
                                        <p:attrNameLst>
                                          <p:attrName>style.visibility</p:attrName>
                                        </p:attrNameLst>
                                      </p:cBhvr>
                                      <p:to>
                                        <p:strVal val="visible"/>
                                      </p:to>
                                    </p:set>
                                  </p:childTnLst>
                                </p:cTn>
                              </p:par>
                              <p:par>
                                <p:cTn id="4995" presetID="1" presetClass="exit" presetSubtype="0" fill="hold" grpId="5" nodeType="withEffect">
                                  <p:stCondLst>
                                    <p:cond delay="0"/>
                                  </p:stCondLst>
                                  <p:childTnLst>
                                    <p:set>
                                      <p:cBhvr>
                                        <p:cTn id="4996" dur="1" fill="hold">
                                          <p:stCondLst>
                                            <p:cond delay="0"/>
                                          </p:stCondLst>
                                        </p:cTn>
                                        <p:tgtEl>
                                          <p:spTgt spid="415"/>
                                        </p:tgtEl>
                                        <p:attrNameLst>
                                          <p:attrName>style.visibility</p:attrName>
                                        </p:attrNameLst>
                                      </p:cBhvr>
                                      <p:to>
                                        <p:strVal val="hidden"/>
                                      </p:to>
                                    </p:set>
                                  </p:childTnLst>
                                </p:cTn>
                              </p:par>
                              <p:par>
                                <p:cTn id="4997" presetID="1" presetClass="exit" presetSubtype="0" fill="hold" grpId="5" nodeType="withEffect">
                                  <p:stCondLst>
                                    <p:cond delay="0"/>
                                  </p:stCondLst>
                                  <p:childTnLst>
                                    <p:set>
                                      <p:cBhvr>
                                        <p:cTn id="4998" dur="1" fill="hold">
                                          <p:stCondLst>
                                            <p:cond delay="0"/>
                                          </p:stCondLst>
                                        </p:cTn>
                                        <p:tgtEl>
                                          <p:spTgt spid="416"/>
                                        </p:tgtEl>
                                        <p:attrNameLst>
                                          <p:attrName>style.visibility</p:attrName>
                                        </p:attrNameLst>
                                      </p:cBhvr>
                                      <p:to>
                                        <p:strVal val="hidden"/>
                                      </p:to>
                                    </p:set>
                                  </p:childTnLst>
                                </p:cTn>
                              </p:par>
                              <p:par>
                                <p:cTn id="4999" presetID="1" presetClass="exit" presetSubtype="0" fill="hold" grpId="5" nodeType="withEffect">
                                  <p:stCondLst>
                                    <p:cond delay="0"/>
                                  </p:stCondLst>
                                  <p:childTnLst>
                                    <p:set>
                                      <p:cBhvr>
                                        <p:cTn id="5000" dur="1" fill="hold">
                                          <p:stCondLst>
                                            <p:cond delay="0"/>
                                          </p:stCondLst>
                                        </p:cTn>
                                        <p:tgtEl>
                                          <p:spTgt spid="418"/>
                                        </p:tgtEl>
                                        <p:attrNameLst>
                                          <p:attrName>style.visibility</p:attrName>
                                        </p:attrNameLst>
                                      </p:cBhvr>
                                      <p:to>
                                        <p:strVal val="hidden"/>
                                      </p:to>
                                    </p:set>
                                  </p:childTnLst>
                                </p:cTn>
                              </p:par>
                              <p:par>
                                <p:cTn id="5001" presetID="1" presetClass="exit" presetSubtype="0" fill="hold" grpId="5" nodeType="withEffect">
                                  <p:stCondLst>
                                    <p:cond delay="0"/>
                                  </p:stCondLst>
                                  <p:childTnLst>
                                    <p:set>
                                      <p:cBhvr>
                                        <p:cTn id="5002" dur="1" fill="hold">
                                          <p:stCondLst>
                                            <p:cond delay="0"/>
                                          </p:stCondLst>
                                        </p:cTn>
                                        <p:tgtEl>
                                          <p:spTgt spid="417"/>
                                        </p:tgtEl>
                                        <p:attrNameLst>
                                          <p:attrName>style.visibility</p:attrName>
                                        </p:attrNameLst>
                                      </p:cBhvr>
                                      <p:to>
                                        <p:strVal val="hidden"/>
                                      </p:to>
                                    </p:set>
                                  </p:childTnLst>
                                </p:cTn>
                              </p:par>
                              <p:par>
                                <p:cTn id="5003" presetID="1" presetClass="exit" presetSubtype="0" fill="hold" grpId="5" nodeType="withEffect">
                                  <p:stCondLst>
                                    <p:cond delay="0"/>
                                  </p:stCondLst>
                                  <p:childTnLst>
                                    <p:set>
                                      <p:cBhvr>
                                        <p:cTn id="5004" dur="1" fill="hold">
                                          <p:stCondLst>
                                            <p:cond delay="0"/>
                                          </p:stCondLst>
                                        </p:cTn>
                                        <p:tgtEl>
                                          <p:spTgt spid="420"/>
                                        </p:tgtEl>
                                        <p:attrNameLst>
                                          <p:attrName>style.visibility</p:attrName>
                                        </p:attrNameLst>
                                      </p:cBhvr>
                                      <p:to>
                                        <p:strVal val="hidden"/>
                                      </p:to>
                                    </p:set>
                                  </p:childTnLst>
                                </p:cTn>
                              </p:par>
                              <p:par>
                                <p:cTn id="5005" presetID="1" presetClass="exit" presetSubtype="0" fill="hold" grpId="5" nodeType="withEffect">
                                  <p:stCondLst>
                                    <p:cond delay="0"/>
                                  </p:stCondLst>
                                  <p:childTnLst>
                                    <p:set>
                                      <p:cBhvr>
                                        <p:cTn id="5006" dur="1" fill="hold">
                                          <p:stCondLst>
                                            <p:cond delay="0"/>
                                          </p:stCondLst>
                                        </p:cTn>
                                        <p:tgtEl>
                                          <p:spTgt spid="419"/>
                                        </p:tgtEl>
                                        <p:attrNameLst>
                                          <p:attrName>style.visibility</p:attrName>
                                        </p:attrNameLst>
                                      </p:cBhvr>
                                      <p:to>
                                        <p:strVal val="hidden"/>
                                      </p:to>
                                    </p:set>
                                  </p:childTnLst>
                                </p:cTn>
                              </p:par>
                              <p:par>
                                <p:cTn id="5007" presetID="1" presetClass="exit" presetSubtype="0" fill="hold" grpId="5" nodeType="withEffect">
                                  <p:stCondLst>
                                    <p:cond delay="0"/>
                                  </p:stCondLst>
                                  <p:childTnLst>
                                    <p:set>
                                      <p:cBhvr>
                                        <p:cTn id="5008" dur="1" fill="hold">
                                          <p:stCondLst>
                                            <p:cond delay="0"/>
                                          </p:stCondLst>
                                        </p:cTn>
                                        <p:tgtEl>
                                          <p:spTgt spid="422"/>
                                        </p:tgtEl>
                                        <p:attrNameLst>
                                          <p:attrName>style.visibility</p:attrName>
                                        </p:attrNameLst>
                                      </p:cBhvr>
                                      <p:to>
                                        <p:strVal val="hidden"/>
                                      </p:to>
                                    </p:set>
                                  </p:childTnLst>
                                </p:cTn>
                              </p:par>
                              <p:par>
                                <p:cTn id="5009" presetID="1" presetClass="exit" presetSubtype="0" fill="hold" grpId="5" nodeType="withEffect">
                                  <p:stCondLst>
                                    <p:cond delay="0"/>
                                  </p:stCondLst>
                                  <p:childTnLst>
                                    <p:set>
                                      <p:cBhvr>
                                        <p:cTn id="5010" dur="1" fill="hold">
                                          <p:stCondLst>
                                            <p:cond delay="0"/>
                                          </p:stCondLst>
                                        </p:cTn>
                                        <p:tgtEl>
                                          <p:spTgt spid="421"/>
                                        </p:tgtEl>
                                        <p:attrNameLst>
                                          <p:attrName>style.visibility</p:attrName>
                                        </p:attrNameLst>
                                      </p:cBhvr>
                                      <p:to>
                                        <p:strVal val="hidden"/>
                                      </p:to>
                                    </p:set>
                                  </p:childTnLst>
                                </p:cTn>
                              </p:par>
                              <p:par>
                                <p:cTn id="5011" presetID="1" presetClass="exit" presetSubtype="0" fill="hold" grpId="5" nodeType="withEffect">
                                  <p:stCondLst>
                                    <p:cond delay="0"/>
                                  </p:stCondLst>
                                  <p:childTnLst>
                                    <p:set>
                                      <p:cBhvr>
                                        <p:cTn id="5012" dur="1" fill="hold">
                                          <p:stCondLst>
                                            <p:cond delay="0"/>
                                          </p:stCondLst>
                                        </p:cTn>
                                        <p:tgtEl>
                                          <p:spTgt spid="424"/>
                                        </p:tgtEl>
                                        <p:attrNameLst>
                                          <p:attrName>style.visibility</p:attrName>
                                        </p:attrNameLst>
                                      </p:cBhvr>
                                      <p:to>
                                        <p:strVal val="hidden"/>
                                      </p:to>
                                    </p:set>
                                  </p:childTnLst>
                                </p:cTn>
                              </p:par>
                              <p:par>
                                <p:cTn id="5013" presetID="1" presetClass="exit" presetSubtype="0" fill="hold" grpId="5" nodeType="withEffect">
                                  <p:stCondLst>
                                    <p:cond delay="0"/>
                                  </p:stCondLst>
                                  <p:childTnLst>
                                    <p:set>
                                      <p:cBhvr>
                                        <p:cTn id="5014" dur="1" fill="hold">
                                          <p:stCondLst>
                                            <p:cond delay="0"/>
                                          </p:stCondLst>
                                        </p:cTn>
                                        <p:tgtEl>
                                          <p:spTgt spid="423"/>
                                        </p:tgtEl>
                                        <p:attrNameLst>
                                          <p:attrName>style.visibility</p:attrName>
                                        </p:attrNameLst>
                                      </p:cBhvr>
                                      <p:to>
                                        <p:strVal val="hidden"/>
                                      </p:to>
                                    </p:set>
                                  </p:childTnLst>
                                </p:cTn>
                              </p:par>
                              <p:par>
                                <p:cTn id="5015" presetID="1" presetClass="exit" presetSubtype="0" fill="hold" grpId="5" nodeType="withEffect">
                                  <p:stCondLst>
                                    <p:cond delay="0"/>
                                  </p:stCondLst>
                                  <p:childTnLst>
                                    <p:set>
                                      <p:cBhvr>
                                        <p:cTn id="5016" dur="1" fill="hold">
                                          <p:stCondLst>
                                            <p:cond delay="0"/>
                                          </p:stCondLst>
                                        </p:cTn>
                                        <p:tgtEl>
                                          <p:spTgt spid="426"/>
                                        </p:tgtEl>
                                        <p:attrNameLst>
                                          <p:attrName>style.visibility</p:attrName>
                                        </p:attrNameLst>
                                      </p:cBhvr>
                                      <p:to>
                                        <p:strVal val="hidden"/>
                                      </p:to>
                                    </p:set>
                                  </p:childTnLst>
                                </p:cTn>
                              </p:par>
                              <p:par>
                                <p:cTn id="5017" presetID="1" presetClass="exit" presetSubtype="0" fill="hold" grpId="5" nodeType="withEffect">
                                  <p:stCondLst>
                                    <p:cond delay="0"/>
                                  </p:stCondLst>
                                  <p:childTnLst>
                                    <p:set>
                                      <p:cBhvr>
                                        <p:cTn id="5018" dur="1" fill="hold">
                                          <p:stCondLst>
                                            <p:cond delay="0"/>
                                          </p:stCondLst>
                                        </p:cTn>
                                        <p:tgtEl>
                                          <p:spTgt spid="425"/>
                                        </p:tgtEl>
                                        <p:attrNameLst>
                                          <p:attrName>style.visibility</p:attrName>
                                        </p:attrNameLst>
                                      </p:cBhvr>
                                      <p:to>
                                        <p:strVal val="hidden"/>
                                      </p:to>
                                    </p:set>
                                  </p:childTnLst>
                                </p:cTn>
                              </p:par>
                              <p:par>
                                <p:cTn id="5019" presetID="1" presetClass="exit" presetSubtype="0" fill="hold" grpId="5" nodeType="withEffect">
                                  <p:stCondLst>
                                    <p:cond delay="0"/>
                                  </p:stCondLst>
                                  <p:childTnLst>
                                    <p:set>
                                      <p:cBhvr>
                                        <p:cTn id="5020" dur="1" fill="hold">
                                          <p:stCondLst>
                                            <p:cond delay="0"/>
                                          </p:stCondLst>
                                        </p:cTn>
                                        <p:tgtEl>
                                          <p:spTgt spid="428"/>
                                        </p:tgtEl>
                                        <p:attrNameLst>
                                          <p:attrName>style.visibility</p:attrName>
                                        </p:attrNameLst>
                                      </p:cBhvr>
                                      <p:to>
                                        <p:strVal val="hidden"/>
                                      </p:to>
                                    </p:set>
                                  </p:childTnLst>
                                </p:cTn>
                              </p:par>
                              <p:par>
                                <p:cTn id="5021" presetID="1" presetClass="exit" presetSubtype="0" fill="hold" grpId="5" nodeType="withEffect">
                                  <p:stCondLst>
                                    <p:cond delay="0"/>
                                  </p:stCondLst>
                                  <p:childTnLst>
                                    <p:set>
                                      <p:cBhvr>
                                        <p:cTn id="5022" dur="1" fill="hold">
                                          <p:stCondLst>
                                            <p:cond delay="0"/>
                                          </p:stCondLst>
                                        </p:cTn>
                                        <p:tgtEl>
                                          <p:spTgt spid="427"/>
                                        </p:tgtEl>
                                        <p:attrNameLst>
                                          <p:attrName>style.visibility</p:attrName>
                                        </p:attrNameLst>
                                      </p:cBhvr>
                                      <p:to>
                                        <p:strVal val="hidden"/>
                                      </p:to>
                                    </p:set>
                                  </p:childTnLst>
                                </p:cTn>
                              </p:par>
                              <p:par>
                                <p:cTn id="5023" presetID="1" presetClass="exit" presetSubtype="0" fill="hold" grpId="5" nodeType="withEffect">
                                  <p:stCondLst>
                                    <p:cond delay="0"/>
                                  </p:stCondLst>
                                  <p:childTnLst>
                                    <p:set>
                                      <p:cBhvr>
                                        <p:cTn id="5024" dur="1" fill="hold">
                                          <p:stCondLst>
                                            <p:cond delay="0"/>
                                          </p:stCondLst>
                                        </p:cTn>
                                        <p:tgtEl>
                                          <p:spTgt spid="430"/>
                                        </p:tgtEl>
                                        <p:attrNameLst>
                                          <p:attrName>style.visibility</p:attrName>
                                        </p:attrNameLst>
                                      </p:cBhvr>
                                      <p:to>
                                        <p:strVal val="hidden"/>
                                      </p:to>
                                    </p:set>
                                  </p:childTnLst>
                                </p:cTn>
                              </p:par>
                              <p:par>
                                <p:cTn id="5025" presetID="1" presetClass="exit" presetSubtype="0" fill="hold" grpId="5" nodeType="withEffect">
                                  <p:stCondLst>
                                    <p:cond delay="0"/>
                                  </p:stCondLst>
                                  <p:childTnLst>
                                    <p:set>
                                      <p:cBhvr>
                                        <p:cTn id="5026" dur="1" fill="hold">
                                          <p:stCondLst>
                                            <p:cond delay="0"/>
                                          </p:stCondLst>
                                        </p:cTn>
                                        <p:tgtEl>
                                          <p:spTgt spid="429"/>
                                        </p:tgtEl>
                                        <p:attrNameLst>
                                          <p:attrName>style.visibility</p:attrName>
                                        </p:attrNameLst>
                                      </p:cBhvr>
                                      <p:to>
                                        <p:strVal val="hidden"/>
                                      </p:to>
                                    </p:set>
                                  </p:childTnLst>
                                </p:cTn>
                              </p:par>
                              <p:par>
                                <p:cTn id="5027" presetID="1" presetClass="exit" presetSubtype="0" fill="hold" grpId="5" nodeType="withEffect">
                                  <p:stCondLst>
                                    <p:cond delay="0"/>
                                  </p:stCondLst>
                                  <p:childTnLst>
                                    <p:set>
                                      <p:cBhvr>
                                        <p:cTn id="5028" dur="1" fill="hold">
                                          <p:stCondLst>
                                            <p:cond delay="0"/>
                                          </p:stCondLst>
                                        </p:cTn>
                                        <p:tgtEl>
                                          <p:spTgt spid="432"/>
                                        </p:tgtEl>
                                        <p:attrNameLst>
                                          <p:attrName>style.visibility</p:attrName>
                                        </p:attrNameLst>
                                      </p:cBhvr>
                                      <p:to>
                                        <p:strVal val="hidden"/>
                                      </p:to>
                                    </p:set>
                                  </p:childTnLst>
                                </p:cTn>
                              </p:par>
                              <p:par>
                                <p:cTn id="5029" presetID="1" presetClass="exit" presetSubtype="0" fill="hold" grpId="5" nodeType="withEffect">
                                  <p:stCondLst>
                                    <p:cond delay="0"/>
                                  </p:stCondLst>
                                  <p:childTnLst>
                                    <p:set>
                                      <p:cBhvr>
                                        <p:cTn id="5030" dur="1" fill="hold">
                                          <p:stCondLst>
                                            <p:cond delay="0"/>
                                          </p:stCondLst>
                                        </p:cTn>
                                        <p:tgtEl>
                                          <p:spTgt spid="431"/>
                                        </p:tgtEl>
                                        <p:attrNameLst>
                                          <p:attrName>style.visibility</p:attrName>
                                        </p:attrNameLst>
                                      </p:cBhvr>
                                      <p:to>
                                        <p:strVal val="hidden"/>
                                      </p:to>
                                    </p:set>
                                  </p:childTnLst>
                                </p:cTn>
                              </p:par>
                              <p:par>
                                <p:cTn id="5031" presetID="1" presetClass="exit" presetSubtype="0" fill="hold" grpId="5" nodeType="withEffect">
                                  <p:stCondLst>
                                    <p:cond delay="0"/>
                                  </p:stCondLst>
                                  <p:childTnLst>
                                    <p:set>
                                      <p:cBhvr>
                                        <p:cTn id="5032" dur="1" fill="hold">
                                          <p:stCondLst>
                                            <p:cond delay="0"/>
                                          </p:stCondLst>
                                        </p:cTn>
                                        <p:tgtEl>
                                          <p:spTgt spid="434"/>
                                        </p:tgtEl>
                                        <p:attrNameLst>
                                          <p:attrName>style.visibility</p:attrName>
                                        </p:attrNameLst>
                                      </p:cBhvr>
                                      <p:to>
                                        <p:strVal val="hidden"/>
                                      </p:to>
                                    </p:set>
                                  </p:childTnLst>
                                </p:cTn>
                              </p:par>
                              <p:par>
                                <p:cTn id="5033" presetID="1" presetClass="exit" presetSubtype="0" fill="hold" grpId="5" nodeType="withEffect">
                                  <p:stCondLst>
                                    <p:cond delay="0"/>
                                  </p:stCondLst>
                                  <p:childTnLst>
                                    <p:set>
                                      <p:cBhvr>
                                        <p:cTn id="5034" dur="1" fill="hold">
                                          <p:stCondLst>
                                            <p:cond delay="0"/>
                                          </p:stCondLst>
                                        </p:cTn>
                                        <p:tgtEl>
                                          <p:spTgt spid="433"/>
                                        </p:tgtEl>
                                        <p:attrNameLst>
                                          <p:attrName>style.visibility</p:attrName>
                                        </p:attrNameLst>
                                      </p:cBhvr>
                                      <p:to>
                                        <p:strVal val="hidden"/>
                                      </p:to>
                                    </p:set>
                                  </p:childTnLst>
                                </p:cTn>
                              </p:par>
                              <p:par>
                                <p:cTn id="5035" presetID="1" presetClass="exit" presetSubtype="0" fill="hold" grpId="5" nodeType="withEffect">
                                  <p:stCondLst>
                                    <p:cond delay="0"/>
                                  </p:stCondLst>
                                  <p:childTnLst>
                                    <p:set>
                                      <p:cBhvr>
                                        <p:cTn id="5036" dur="1" fill="hold">
                                          <p:stCondLst>
                                            <p:cond delay="0"/>
                                          </p:stCondLst>
                                        </p:cTn>
                                        <p:tgtEl>
                                          <p:spTgt spid="435"/>
                                        </p:tgtEl>
                                        <p:attrNameLst>
                                          <p:attrName>style.visibility</p:attrName>
                                        </p:attrNameLst>
                                      </p:cBhvr>
                                      <p:to>
                                        <p:strVal val="hidden"/>
                                      </p:to>
                                    </p:set>
                                  </p:childTnLst>
                                </p:cTn>
                              </p:par>
                              <p:par>
                                <p:cTn id="5037" presetID="1" presetClass="exit" presetSubtype="0" fill="hold" grpId="5" nodeType="withEffect">
                                  <p:stCondLst>
                                    <p:cond delay="0"/>
                                  </p:stCondLst>
                                  <p:childTnLst>
                                    <p:set>
                                      <p:cBhvr>
                                        <p:cTn id="5038" dur="1" fill="hold">
                                          <p:stCondLst>
                                            <p:cond delay="0"/>
                                          </p:stCondLst>
                                        </p:cTn>
                                        <p:tgtEl>
                                          <p:spTgt spid="436"/>
                                        </p:tgtEl>
                                        <p:attrNameLst>
                                          <p:attrName>style.visibility</p:attrName>
                                        </p:attrNameLst>
                                      </p:cBhvr>
                                      <p:to>
                                        <p:strVal val="hidden"/>
                                      </p:to>
                                    </p:set>
                                  </p:childTnLst>
                                </p:cTn>
                              </p:par>
                              <p:par>
                                <p:cTn id="5039" presetID="1" presetClass="exit" presetSubtype="0" fill="hold" grpId="5" nodeType="withEffect">
                                  <p:stCondLst>
                                    <p:cond delay="0"/>
                                  </p:stCondLst>
                                  <p:childTnLst>
                                    <p:set>
                                      <p:cBhvr>
                                        <p:cTn id="5040" dur="1" fill="hold">
                                          <p:stCondLst>
                                            <p:cond delay="0"/>
                                          </p:stCondLst>
                                        </p:cTn>
                                        <p:tgtEl>
                                          <p:spTgt spid="438"/>
                                        </p:tgtEl>
                                        <p:attrNameLst>
                                          <p:attrName>style.visibility</p:attrName>
                                        </p:attrNameLst>
                                      </p:cBhvr>
                                      <p:to>
                                        <p:strVal val="hidden"/>
                                      </p:to>
                                    </p:set>
                                  </p:childTnLst>
                                </p:cTn>
                              </p:par>
                              <p:par>
                                <p:cTn id="5041" presetID="1" presetClass="exit" presetSubtype="0" fill="hold" grpId="5" nodeType="withEffect">
                                  <p:stCondLst>
                                    <p:cond delay="0"/>
                                  </p:stCondLst>
                                  <p:childTnLst>
                                    <p:set>
                                      <p:cBhvr>
                                        <p:cTn id="5042" dur="1" fill="hold">
                                          <p:stCondLst>
                                            <p:cond delay="0"/>
                                          </p:stCondLst>
                                        </p:cTn>
                                        <p:tgtEl>
                                          <p:spTgt spid="437"/>
                                        </p:tgtEl>
                                        <p:attrNameLst>
                                          <p:attrName>style.visibility</p:attrName>
                                        </p:attrNameLst>
                                      </p:cBhvr>
                                      <p:to>
                                        <p:strVal val="hidden"/>
                                      </p:to>
                                    </p:set>
                                  </p:childTnLst>
                                </p:cTn>
                              </p:par>
                              <p:par>
                                <p:cTn id="5043" presetID="1" presetClass="exit" presetSubtype="0" fill="hold" grpId="5" nodeType="withEffect">
                                  <p:stCondLst>
                                    <p:cond delay="0"/>
                                  </p:stCondLst>
                                  <p:childTnLst>
                                    <p:set>
                                      <p:cBhvr>
                                        <p:cTn id="5044" dur="1" fill="hold">
                                          <p:stCondLst>
                                            <p:cond delay="0"/>
                                          </p:stCondLst>
                                        </p:cTn>
                                        <p:tgtEl>
                                          <p:spTgt spid="440"/>
                                        </p:tgtEl>
                                        <p:attrNameLst>
                                          <p:attrName>style.visibility</p:attrName>
                                        </p:attrNameLst>
                                      </p:cBhvr>
                                      <p:to>
                                        <p:strVal val="hidden"/>
                                      </p:to>
                                    </p:set>
                                  </p:childTnLst>
                                </p:cTn>
                              </p:par>
                              <p:par>
                                <p:cTn id="5045" presetID="1" presetClass="exit" presetSubtype="0" fill="hold" grpId="5" nodeType="withEffect">
                                  <p:stCondLst>
                                    <p:cond delay="0"/>
                                  </p:stCondLst>
                                  <p:childTnLst>
                                    <p:set>
                                      <p:cBhvr>
                                        <p:cTn id="5046" dur="1" fill="hold">
                                          <p:stCondLst>
                                            <p:cond delay="0"/>
                                          </p:stCondLst>
                                        </p:cTn>
                                        <p:tgtEl>
                                          <p:spTgt spid="439"/>
                                        </p:tgtEl>
                                        <p:attrNameLst>
                                          <p:attrName>style.visibility</p:attrName>
                                        </p:attrNameLst>
                                      </p:cBhvr>
                                      <p:to>
                                        <p:strVal val="hidden"/>
                                      </p:to>
                                    </p:set>
                                  </p:childTnLst>
                                </p:cTn>
                              </p:par>
                              <p:par>
                                <p:cTn id="5047" presetID="1" presetClass="exit" presetSubtype="0" fill="hold" grpId="5" nodeType="withEffect">
                                  <p:stCondLst>
                                    <p:cond delay="0"/>
                                  </p:stCondLst>
                                  <p:childTnLst>
                                    <p:set>
                                      <p:cBhvr>
                                        <p:cTn id="5048" dur="1" fill="hold">
                                          <p:stCondLst>
                                            <p:cond delay="0"/>
                                          </p:stCondLst>
                                        </p:cTn>
                                        <p:tgtEl>
                                          <p:spTgt spid="442"/>
                                        </p:tgtEl>
                                        <p:attrNameLst>
                                          <p:attrName>style.visibility</p:attrName>
                                        </p:attrNameLst>
                                      </p:cBhvr>
                                      <p:to>
                                        <p:strVal val="hidden"/>
                                      </p:to>
                                    </p:set>
                                  </p:childTnLst>
                                </p:cTn>
                              </p:par>
                              <p:par>
                                <p:cTn id="5049" presetID="1" presetClass="exit" presetSubtype="0" fill="hold" grpId="5" nodeType="withEffect">
                                  <p:stCondLst>
                                    <p:cond delay="0"/>
                                  </p:stCondLst>
                                  <p:childTnLst>
                                    <p:set>
                                      <p:cBhvr>
                                        <p:cTn id="5050" dur="1" fill="hold">
                                          <p:stCondLst>
                                            <p:cond delay="0"/>
                                          </p:stCondLst>
                                        </p:cTn>
                                        <p:tgtEl>
                                          <p:spTgt spid="441"/>
                                        </p:tgtEl>
                                        <p:attrNameLst>
                                          <p:attrName>style.visibility</p:attrName>
                                        </p:attrNameLst>
                                      </p:cBhvr>
                                      <p:to>
                                        <p:strVal val="hidden"/>
                                      </p:to>
                                    </p:set>
                                  </p:childTnLst>
                                </p:cTn>
                              </p:par>
                              <p:par>
                                <p:cTn id="5051" presetID="1" presetClass="exit" presetSubtype="0" fill="hold" grpId="5" nodeType="withEffect">
                                  <p:stCondLst>
                                    <p:cond delay="0"/>
                                  </p:stCondLst>
                                  <p:childTnLst>
                                    <p:set>
                                      <p:cBhvr>
                                        <p:cTn id="5052" dur="1" fill="hold">
                                          <p:stCondLst>
                                            <p:cond delay="0"/>
                                          </p:stCondLst>
                                        </p:cTn>
                                        <p:tgtEl>
                                          <p:spTgt spid="444"/>
                                        </p:tgtEl>
                                        <p:attrNameLst>
                                          <p:attrName>style.visibility</p:attrName>
                                        </p:attrNameLst>
                                      </p:cBhvr>
                                      <p:to>
                                        <p:strVal val="hidden"/>
                                      </p:to>
                                    </p:set>
                                  </p:childTnLst>
                                </p:cTn>
                              </p:par>
                              <p:par>
                                <p:cTn id="5053" presetID="1" presetClass="exit" presetSubtype="0" fill="hold" grpId="5" nodeType="withEffect">
                                  <p:stCondLst>
                                    <p:cond delay="0"/>
                                  </p:stCondLst>
                                  <p:childTnLst>
                                    <p:set>
                                      <p:cBhvr>
                                        <p:cTn id="5054" dur="1" fill="hold">
                                          <p:stCondLst>
                                            <p:cond delay="0"/>
                                          </p:stCondLst>
                                        </p:cTn>
                                        <p:tgtEl>
                                          <p:spTgt spid="443"/>
                                        </p:tgtEl>
                                        <p:attrNameLst>
                                          <p:attrName>style.visibility</p:attrName>
                                        </p:attrNameLst>
                                      </p:cBhvr>
                                      <p:to>
                                        <p:strVal val="hidden"/>
                                      </p:to>
                                    </p:set>
                                  </p:childTnLst>
                                </p:cTn>
                              </p:par>
                              <p:par>
                                <p:cTn id="5055" presetID="1" presetClass="exit" presetSubtype="0" fill="hold" grpId="5" nodeType="withEffect">
                                  <p:stCondLst>
                                    <p:cond delay="0"/>
                                  </p:stCondLst>
                                  <p:childTnLst>
                                    <p:set>
                                      <p:cBhvr>
                                        <p:cTn id="5056" dur="1" fill="hold">
                                          <p:stCondLst>
                                            <p:cond delay="0"/>
                                          </p:stCondLst>
                                        </p:cTn>
                                        <p:tgtEl>
                                          <p:spTgt spid="446"/>
                                        </p:tgtEl>
                                        <p:attrNameLst>
                                          <p:attrName>style.visibility</p:attrName>
                                        </p:attrNameLst>
                                      </p:cBhvr>
                                      <p:to>
                                        <p:strVal val="hidden"/>
                                      </p:to>
                                    </p:set>
                                  </p:childTnLst>
                                </p:cTn>
                              </p:par>
                              <p:par>
                                <p:cTn id="5057" presetID="1" presetClass="exit" presetSubtype="0" fill="hold" grpId="5" nodeType="withEffect">
                                  <p:stCondLst>
                                    <p:cond delay="0"/>
                                  </p:stCondLst>
                                  <p:childTnLst>
                                    <p:set>
                                      <p:cBhvr>
                                        <p:cTn id="5058" dur="1" fill="hold">
                                          <p:stCondLst>
                                            <p:cond delay="0"/>
                                          </p:stCondLst>
                                        </p:cTn>
                                        <p:tgtEl>
                                          <p:spTgt spid="445"/>
                                        </p:tgtEl>
                                        <p:attrNameLst>
                                          <p:attrName>style.visibility</p:attrName>
                                        </p:attrNameLst>
                                      </p:cBhvr>
                                      <p:to>
                                        <p:strVal val="hidden"/>
                                      </p:to>
                                    </p:set>
                                  </p:childTnLst>
                                </p:cTn>
                              </p:par>
                              <p:par>
                                <p:cTn id="5059" presetID="1" presetClass="exit" presetSubtype="0" fill="hold" grpId="5" nodeType="withEffect">
                                  <p:stCondLst>
                                    <p:cond delay="0"/>
                                  </p:stCondLst>
                                  <p:childTnLst>
                                    <p:set>
                                      <p:cBhvr>
                                        <p:cTn id="5060" dur="1" fill="hold">
                                          <p:stCondLst>
                                            <p:cond delay="0"/>
                                          </p:stCondLst>
                                        </p:cTn>
                                        <p:tgtEl>
                                          <p:spTgt spid="448"/>
                                        </p:tgtEl>
                                        <p:attrNameLst>
                                          <p:attrName>style.visibility</p:attrName>
                                        </p:attrNameLst>
                                      </p:cBhvr>
                                      <p:to>
                                        <p:strVal val="hidden"/>
                                      </p:to>
                                    </p:set>
                                  </p:childTnLst>
                                </p:cTn>
                              </p:par>
                              <p:par>
                                <p:cTn id="5061" presetID="1" presetClass="exit" presetSubtype="0" fill="hold" grpId="5" nodeType="withEffect">
                                  <p:stCondLst>
                                    <p:cond delay="0"/>
                                  </p:stCondLst>
                                  <p:childTnLst>
                                    <p:set>
                                      <p:cBhvr>
                                        <p:cTn id="5062" dur="1" fill="hold">
                                          <p:stCondLst>
                                            <p:cond delay="0"/>
                                          </p:stCondLst>
                                        </p:cTn>
                                        <p:tgtEl>
                                          <p:spTgt spid="447"/>
                                        </p:tgtEl>
                                        <p:attrNameLst>
                                          <p:attrName>style.visibility</p:attrName>
                                        </p:attrNameLst>
                                      </p:cBhvr>
                                      <p:to>
                                        <p:strVal val="hidden"/>
                                      </p:to>
                                    </p:set>
                                  </p:childTnLst>
                                </p:cTn>
                              </p:par>
                              <p:par>
                                <p:cTn id="5063" presetID="1" presetClass="exit" presetSubtype="0" fill="hold" grpId="5" nodeType="withEffect">
                                  <p:stCondLst>
                                    <p:cond delay="0"/>
                                  </p:stCondLst>
                                  <p:childTnLst>
                                    <p:set>
                                      <p:cBhvr>
                                        <p:cTn id="5064" dur="1" fill="hold">
                                          <p:stCondLst>
                                            <p:cond delay="0"/>
                                          </p:stCondLst>
                                        </p:cTn>
                                        <p:tgtEl>
                                          <p:spTgt spid="450"/>
                                        </p:tgtEl>
                                        <p:attrNameLst>
                                          <p:attrName>style.visibility</p:attrName>
                                        </p:attrNameLst>
                                      </p:cBhvr>
                                      <p:to>
                                        <p:strVal val="hidden"/>
                                      </p:to>
                                    </p:set>
                                  </p:childTnLst>
                                </p:cTn>
                              </p:par>
                              <p:par>
                                <p:cTn id="5065" presetID="1" presetClass="exit" presetSubtype="0" fill="hold" grpId="5" nodeType="withEffect">
                                  <p:stCondLst>
                                    <p:cond delay="0"/>
                                  </p:stCondLst>
                                  <p:childTnLst>
                                    <p:set>
                                      <p:cBhvr>
                                        <p:cTn id="5066" dur="1" fill="hold">
                                          <p:stCondLst>
                                            <p:cond delay="0"/>
                                          </p:stCondLst>
                                        </p:cTn>
                                        <p:tgtEl>
                                          <p:spTgt spid="449"/>
                                        </p:tgtEl>
                                        <p:attrNameLst>
                                          <p:attrName>style.visibility</p:attrName>
                                        </p:attrNameLst>
                                      </p:cBhvr>
                                      <p:to>
                                        <p:strVal val="hidden"/>
                                      </p:to>
                                    </p:set>
                                  </p:childTnLst>
                                </p:cTn>
                              </p:par>
                              <p:par>
                                <p:cTn id="5067" presetID="1" presetClass="exit" presetSubtype="0" fill="hold" grpId="5" nodeType="withEffect">
                                  <p:stCondLst>
                                    <p:cond delay="0"/>
                                  </p:stCondLst>
                                  <p:childTnLst>
                                    <p:set>
                                      <p:cBhvr>
                                        <p:cTn id="5068" dur="1" fill="hold">
                                          <p:stCondLst>
                                            <p:cond delay="0"/>
                                          </p:stCondLst>
                                        </p:cTn>
                                        <p:tgtEl>
                                          <p:spTgt spid="452"/>
                                        </p:tgtEl>
                                        <p:attrNameLst>
                                          <p:attrName>style.visibility</p:attrName>
                                        </p:attrNameLst>
                                      </p:cBhvr>
                                      <p:to>
                                        <p:strVal val="hidden"/>
                                      </p:to>
                                    </p:set>
                                  </p:childTnLst>
                                </p:cTn>
                              </p:par>
                              <p:par>
                                <p:cTn id="5069" presetID="1" presetClass="exit" presetSubtype="0" fill="hold" grpId="5" nodeType="withEffect">
                                  <p:stCondLst>
                                    <p:cond delay="0"/>
                                  </p:stCondLst>
                                  <p:childTnLst>
                                    <p:set>
                                      <p:cBhvr>
                                        <p:cTn id="5070" dur="1" fill="hold">
                                          <p:stCondLst>
                                            <p:cond delay="0"/>
                                          </p:stCondLst>
                                        </p:cTn>
                                        <p:tgtEl>
                                          <p:spTgt spid="451"/>
                                        </p:tgtEl>
                                        <p:attrNameLst>
                                          <p:attrName>style.visibility</p:attrName>
                                        </p:attrNameLst>
                                      </p:cBhvr>
                                      <p:to>
                                        <p:strVal val="hidden"/>
                                      </p:to>
                                    </p:set>
                                  </p:childTnLst>
                                </p:cTn>
                              </p:par>
                              <p:par>
                                <p:cTn id="5071" presetID="1" presetClass="exit" presetSubtype="0" fill="hold" grpId="5" nodeType="withEffect">
                                  <p:stCondLst>
                                    <p:cond delay="0"/>
                                  </p:stCondLst>
                                  <p:childTnLst>
                                    <p:set>
                                      <p:cBhvr>
                                        <p:cTn id="5072" dur="1" fill="hold">
                                          <p:stCondLst>
                                            <p:cond delay="0"/>
                                          </p:stCondLst>
                                        </p:cTn>
                                        <p:tgtEl>
                                          <p:spTgt spid="454"/>
                                        </p:tgtEl>
                                        <p:attrNameLst>
                                          <p:attrName>style.visibility</p:attrName>
                                        </p:attrNameLst>
                                      </p:cBhvr>
                                      <p:to>
                                        <p:strVal val="hidden"/>
                                      </p:to>
                                    </p:set>
                                  </p:childTnLst>
                                </p:cTn>
                              </p:par>
                              <p:par>
                                <p:cTn id="5073" presetID="1" presetClass="exit" presetSubtype="0" fill="hold" grpId="5" nodeType="withEffect">
                                  <p:stCondLst>
                                    <p:cond delay="0"/>
                                  </p:stCondLst>
                                  <p:childTnLst>
                                    <p:set>
                                      <p:cBhvr>
                                        <p:cTn id="5074" dur="1" fill="hold">
                                          <p:stCondLst>
                                            <p:cond delay="0"/>
                                          </p:stCondLst>
                                        </p:cTn>
                                        <p:tgtEl>
                                          <p:spTgt spid="453"/>
                                        </p:tgtEl>
                                        <p:attrNameLst>
                                          <p:attrName>style.visibility</p:attrName>
                                        </p:attrNameLst>
                                      </p:cBhvr>
                                      <p:to>
                                        <p:strVal val="hidden"/>
                                      </p:to>
                                    </p:set>
                                  </p:childTnLst>
                                </p:cTn>
                              </p:par>
                              <p:par>
                                <p:cTn id="5075" presetID="1" presetClass="exit" presetSubtype="0" fill="hold" grpId="5" nodeType="withEffect">
                                  <p:stCondLst>
                                    <p:cond delay="0"/>
                                  </p:stCondLst>
                                  <p:childTnLst>
                                    <p:set>
                                      <p:cBhvr>
                                        <p:cTn id="5076" dur="1" fill="hold">
                                          <p:stCondLst>
                                            <p:cond delay="0"/>
                                          </p:stCondLst>
                                        </p:cTn>
                                        <p:tgtEl>
                                          <p:spTgt spid="455"/>
                                        </p:tgtEl>
                                        <p:attrNameLst>
                                          <p:attrName>style.visibility</p:attrName>
                                        </p:attrNameLst>
                                      </p:cBhvr>
                                      <p:to>
                                        <p:strVal val="hidden"/>
                                      </p:to>
                                    </p:set>
                                  </p:childTnLst>
                                </p:cTn>
                              </p:par>
                              <p:par>
                                <p:cTn id="5077" presetID="1" presetClass="exit" presetSubtype="0" fill="hold" grpId="5" nodeType="withEffect">
                                  <p:stCondLst>
                                    <p:cond delay="0"/>
                                  </p:stCondLst>
                                  <p:childTnLst>
                                    <p:set>
                                      <p:cBhvr>
                                        <p:cTn id="5078" dur="1" fill="hold">
                                          <p:stCondLst>
                                            <p:cond delay="0"/>
                                          </p:stCondLst>
                                        </p:cTn>
                                        <p:tgtEl>
                                          <p:spTgt spid="456"/>
                                        </p:tgtEl>
                                        <p:attrNameLst>
                                          <p:attrName>style.visibility</p:attrName>
                                        </p:attrNameLst>
                                      </p:cBhvr>
                                      <p:to>
                                        <p:strVal val="hidden"/>
                                      </p:to>
                                    </p:set>
                                  </p:childTnLst>
                                </p:cTn>
                              </p:par>
                              <p:par>
                                <p:cTn id="5079" presetID="1" presetClass="exit" presetSubtype="0" fill="hold" grpId="5" nodeType="withEffect">
                                  <p:stCondLst>
                                    <p:cond delay="0"/>
                                  </p:stCondLst>
                                  <p:childTnLst>
                                    <p:set>
                                      <p:cBhvr>
                                        <p:cTn id="5080" dur="1" fill="hold">
                                          <p:stCondLst>
                                            <p:cond delay="0"/>
                                          </p:stCondLst>
                                        </p:cTn>
                                        <p:tgtEl>
                                          <p:spTgt spid="458"/>
                                        </p:tgtEl>
                                        <p:attrNameLst>
                                          <p:attrName>style.visibility</p:attrName>
                                        </p:attrNameLst>
                                      </p:cBhvr>
                                      <p:to>
                                        <p:strVal val="hidden"/>
                                      </p:to>
                                    </p:set>
                                  </p:childTnLst>
                                </p:cTn>
                              </p:par>
                              <p:par>
                                <p:cTn id="5081" presetID="1" presetClass="exit" presetSubtype="0" fill="hold" grpId="5" nodeType="withEffect">
                                  <p:stCondLst>
                                    <p:cond delay="0"/>
                                  </p:stCondLst>
                                  <p:childTnLst>
                                    <p:set>
                                      <p:cBhvr>
                                        <p:cTn id="5082" dur="1" fill="hold">
                                          <p:stCondLst>
                                            <p:cond delay="0"/>
                                          </p:stCondLst>
                                        </p:cTn>
                                        <p:tgtEl>
                                          <p:spTgt spid="457"/>
                                        </p:tgtEl>
                                        <p:attrNameLst>
                                          <p:attrName>style.visibility</p:attrName>
                                        </p:attrNameLst>
                                      </p:cBhvr>
                                      <p:to>
                                        <p:strVal val="hidden"/>
                                      </p:to>
                                    </p:set>
                                  </p:childTnLst>
                                </p:cTn>
                              </p:par>
                              <p:par>
                                <p:cTn id="5083" presetID="1" presetClass="exit" presetSubtype="0" fill="hold" grpId="5" nodeType="withEffect">
                                  <p:stCondLst>
                                    <p:cond delay="0"/>
                                  </p:stCondLst>
                                  <p:childTnLst>
                                    <p:set>
                                      <p:cBhvr>
                                        <p:cTn id="5084" dur="1" fill="hold">
                                          <p:stCondLst>
                                            <p:cond delay="0"/>
                                          </p:stCondLst>
                                        </p:cTn>
                                        <p:tgtEl>
                                          <p:spTgt spid="460"/>
                                        </p:tgtEl>
                                        <p:attrNameLst>
                                          <p:attrName>style.visibility</p:attrName>
                                        </p:attrNameLst>
                                      </p:cBhvr>
                                      <p:to>
                                        <p:strVal val="hidden"/>
                                      </p:to>
                                    </p:set>
                                  </p:childTnLst>
                                </p:cTn>
                              </p:par>
                              <p:par>
                                <p:cTn id="5085" presetID="1" presetClass="exit" presetSubtype="0" fill="hold" grpId="5" nodeType="withEffect">
                                  <p:stCondLst>
                                    <p:cond delay="0"/>
                                  </p:stCondLst>
                                  <p:childTnLst>
                                    <p:set>
                                      <p:cBhvr>
                                        <p:cTn id="5086" dur="1" fill="hold">
                                          <p:stCondLst>
                                            <p:cond delay="0"/>
                                          </p:stCondLst>
                                        </p:cTn>
                                        <p:tgtEl>
                                          <p:spTgt spid="459"/>
                                        </p:tgtEl>
                                        <p:attrNameLst>
                                          <p:attrName>style.visibility</p:attrName>
                                        </p:attrNameLst>
                                      </p:cBhvr>
                                      <p:to>
                                        <p:strVal val="hidden"/>
                                      </p:to>
                                    </p:set>
                                  </p:childTnLst>
                                </p:cTn>
                              </p:par>
                              <p:par>
                                <p:cTn id="5087" presetID="1" presetClass="exit" presetSubtype="0" fill="hold" grpId="5" nodeType="withEffect">
                                  <p:stCondLst>
                                    <p:cond delay="0"/>
                                  </p:stCondLst>
                                  <p:childTnLst>
                                    <p:set>
                                      <p:cBhvr>
                                        <p:cTn id="5088" dur="1" fill="hold">
                                          <p:stCondLst>
                                            <p:cond delay="0"/>
                                          </p:stCondLst>
                                        </p:cTn>
                                        <p:tgtEl>
                                          <p:spTgt spid="462"/>
                                        </p:tgtEl>
                                        <p:attrNameLst>
                                          <p:attrName>style.visibility</p:attrName>
                                        </p:attrNameLst>
                                      </p:cBhvr>
                                      <p:to>
                                        <p:strVal val="hidden"/>
                                      </p:to>
                                    </p:set>
                                  </p:childTnLst>
                                </p:cTn>
                              </p:par>
                              <p:par>
                                <p:cTn id="5089" presetID="1" presetClass="exit" presetSubtype="0" fill="hold" grpId="5" nodeType="withEffect">
                                  <p:stCondLst>
                                    <p:cond delay="0"/>
                                  </p:stCondLst>
                                  <p:childTnLst>
                                    <p:set>
                                      <p:cBhvr>
                                        <p:cTn id="5090" dur="1" fill="hold">
                                          <p:stCondLst>
                                            <p:cond delay="0"/>
                                          </p:stCondLst>
                                        </p:cTn>
                                        <p:tgtEl>
                                          <p:spTgt spid="461"/>
                                        </p:tgtEl>
                                        <p:attrNameLst>
                                          <p:attrName>style.visibility</p:attrName>
                                        </p:attrNameLst>
                                      </p:cBhvr>
                                      <p:to>
                                        <p:strVal val="hidden"/>
                                      </p:to>
                                    </p:set>
                                  </p:childTnLst>
                                </p:cTn>
                              </p:par>
                              <p:par>
                                <p:cTn id="5091" presetID="1" presetClass="exit" presetSubtype="0" fill="hold" grpId="5" nodeType="withEffect">
                                  <p:stCondLst>
                                    <p:cond delay="0"/>
                                  </p:stCondLst>
                                  <p:childTnLst>
                                    <p:set>
                                      <p:cBhvr>
                                        <p:cTn id="5092" dur="1" fill="hold">
                                          <p:stCondLst>
                                            <p:cond delay="0"/>
                                          </p:stCondLst>
                                        </p:cTn>
                                        <p:tgtEl>
                                          <p:spTgt spid="464"/>
                                        </p:tgtEl>
                                        <p:attrNameLst>
                                          <p:attrName>style.visibility</p:attrName>
                                        </p:attrNameLst>
                                      </p:cBhvr>
                                      <p:to>
                                        <p:strVal val="hidden"/>
                                      </p:to>
                                    </p:set>
                                  </p:childTnLst>
                                </p:cTn>
                              </p:par>
                              <p:par>
                                <p:cTn id="5093" presetID="1" presetClass="exit" presetSubtype="0" fill="hold" grpId="5" nodeType="withEffect">
                                  <p:stCondLst>
                                    <p:cond delay="0"/>
                                  </p:stCondLst>
                                  <p:childTnLst>
                                    <p:set>
                                      <p:cBhvr>
                                        <p:cTn id="5094" dur="1" fill="hold">
                                          <p:stCondLst>
                                            <p:cond delay="0"/>
                                          </p:stCondLst>
                                        </p:cTn>
                                        <p:tgtEl>
                                          <p:spTgt spid="463"/>
                                        </p:tgtEl>
                                        <p:attrNameLst>
                                          <p:attrName>style.visibility</p:attrName>
                                        </p:attrNameLst>
                                      </p:cBhvr>
                                      <p:to>
                                        <p:strVal val="hidden"/>
                                      </p:to>
                                    </p:set>
                                  </p:childTnLst>
                                </p:cTn>
                              </p:par>
                              <p:par>
                                <p:cTn id="5095" presetID="1" presetClass="exit" presetSubtype="0" fill="hold" grpId="5" nodeType="withEffect">
                                  <p:stCondLst>
                                    <p:cond delay="0"/>
                                  </p:stCondLst>
                                  <p:childTnLst>
                                    <p:set>
                                      <p:cBhvr>
                                        <p:cTn id="5096" dur="1" fill="hold">
                                          <p:stCondLst>
                                            <p:cond delay="0"/>
                                          </p:stCondLst>
                                        </p:cTn>
                                        <p:tgtEl>
                                          <p:spTgt spid="466"/>
                                        </p:tgtEl>
                                        <p:attrNameLst>
                                          <p:attrName>style.visibility</p:attrName>
                                        </p:attrNameLst>
                                      </p:cBhvr>
                                      <p:to>
                                        <p:strVal val="hidden"/>
                                      </p:to>
                                    </p:set>
                                  </p:childTnLst>
                                </p:cTn>
                              </p:par>
                              <p:par>
                                <p:cTn id="5097" presetID="1" presetClass="exit" presetSubtype="0" fill="hold" grpId="5" nodeType="withEffect">
                                  <p:stCondLst>
                                    <p:cond delay="0"/>
                                  </p:stCondLst>
                                  <p:childTnLst>
                                    <p:set>
                                      <p:cBhvr>
                                        <p:cTn id="5098" dur="1" fill="hold">
                                          <p:stCondLst>
                                            <p:cond delay="0"/>
                                          </p:stCondLst>
                                        </p:cTn>
                                        <p:tgtEl>
                                          <p:spTgt spid="465"/>
                                        </p:tgtEl>
                                        <p:attrNameLst>
                                          <p:attrName>style.visibility</p:attrName>
                                        </p:attrNameLst>
                                      </p:cBhvr>
                                      <p:to>
                                        <p:strVal val="hidden"/>
                                      </p:to>
                                    </p:set>
                                  </p:childTnLst>
                                </p:cTn>
                              </p:par>
                              <p:par>
                                <p:cTn id="5099" presetID="1" presetClass="exit" presetSubtype="0" fill="hold" grpId="5" nodeType="withEffect">
                                  <p:stCondLst>
                                    <p:cond delay="0"/>
                                  </p:stCondLst>
                                  <p:childTnLst>
                                    <p:set>
                                      <p:cBhvr>
                                        <p:cTn id="5100" dur="1" fill="hold">
                                          <p:stCondLst>
                                            <p:cond delay="0"/>
                                          </p:stCondLst>
                                        </p:cTn>
                                        <p:tgtEl>
                                          <p:spTgt spid="468"/>
                                        </p:tgtEl>
                                        <p:attrNameLst>
                                          <p:attrName>style.visibility</p:attrName>
                                        </p:attrNameLst>
                                      </p:cBhvr>
                                      <p:to>
                                        <p:strVal val="hidden"/>
                                      </p:to>
                                    </p:set>
                                  </p:childTnLst>
                                </p:cTn>
                              </p:par>
                              <p:par>
                                <p:cTn id="5101" presetID="1" presetClass="exit" presetSubtype="0" fill="hold" grpId="5" nodeType="withEffect">
                                  <p:stCondLst>
                                    <p:cond delay="0"/>
                                  </p:stCondLst>
                                  <p:childTnLst>
                                    <p:set>
                                      <p:cBhvr>
                                        <p:cTn id="5102" dur="1" fill="hold">
                                          <p:stCondLst>
                                            <p:cond delay="0"/>
                                          </p:stCondLst>
                                        </p:cTn>
                                        <p:tgtEl>
                                          <p:spTgt spid="467"/>
                                        </p:tgtEl>
                                        <p:attrNameLst>
                                          <p:attrName>style.visibility</p:attrName>
                                        </p:attrNameLst>
                                      </p:cBhvr>
                                      <p:to>
                                        <p:strVal val="hidden"/>
                                      </p:to>
                                    </p:set>
                                  </p:childTnLst>
                                </p:cTn>
                              </p:par>
                              <p:par>
                                <p:cTn id="5103" presetID="1" presetClass="exit" presetSubtype="0" fill="hold" grpId="5" nodeType="withEffect">
                                  <p:stCondLst>
                                    <p:cond delay="0"/>
                                  </p:stCondLst>
                                  <p:childTnLst>
                                    <p:set>
                                      <p:cBhvr>
                                        <p:cTn id="5104" dur="1" fill="hold">
                                          <p:stCondLst>
                                            <p:cond delay="0"/>
                                          </p:stCondLst>
                                        </p:cTn>
                                        <p:tgtEl>
                                          <p:spTgt spid="470"/>
                                        </p:tgtEl>
                                        <p:attrNameLst>
                                          <p:attrName>style.visibility</p:attrName>
                                        </p:attrNameLst>
                                      </p:cBhvr>
                                      <p:to>
                                        <p:strVal val="hidden"/>
                                      </p:to>
                                    </p:set>
                                  </p:childTnLst>
                                </p:cTn>
                              </p:par>
                              <p:par>
                                <p:cTn id="5105" presetID="1" presetClass="exit" presetSubtype="0" fill="hold" grpId="5" nodeType="withEffect">
                                  <p:stCondLst>
                                    <p:cond delay="0"/>
                                  </p:stCondLst>
                                  <p:childTnLst>
                                    <p:set>
                                      <p:cBhvr>
                                        <p:cTn id="5106" dur="1" fill="hold">
                                          <p:stCondLst>
                                            <p:cond delay="0"/>
                                          </p:stCondLst>
                                        </p:cTn>
                                        <p:tgtEl>
                                          <p:spTgt spid="469"/>
                                        </p:tgtEl>
                                        <p:attrNameLst>
                                          <p:attrName>style.visibility</p:attrName>
                                        </p:attrNameLst>
                                      </p:cBhvr>
                                      <p:to>
                                        <p:strVal val="hidden"/>
                                      </p:to>
                                    </p:set>
                                  </p:childTnLst>
                                </p:cTn>
                              </p:par>
                              <p:par>
                                <p:cTn id="5107" presetID="1" presetClass="exit" presetSubtype="0" fill="hold" grpId="5" nodeType="withEffect">
                                  <p:stCondLst>
                                    <p:cond delay="0"/>
                                  </p:stCondLst>
                                  <p:childTnLst>
                                    <p:set>
                                      <p:cBhvr>
                                        <p:cTn id="5108" dur="1" fill="hold">
                                          <p:stCondLst>
                                            <p:cond delay="0"/>
                                          </p:stCondLst>
                                        </p:cTn>
                                        <p:tgtEl>
                                          <p:spTgt spid="472"/>
                                        </p:tgtEl>
                                        <p:attrNameLst>
                                          <p:attrName>style.visibility</p:attrName>
                                        </p:attrNameLst>
                                      </p:cBhvr>
                                      <p:to>
                                        <p:strVal val="hidden"/>
                                      </p:to>
                                    </p:set>
                                  </p:childTnLst>
                                </p:cTn>
                              </p:par>
                              <p:par>
                                <p:cTn id="5109" presetID="1" presetClass="exit" presetSubtype="0" fill="hold" grpId="5" nodeType="withEffect">
                                  <p:stCondLst>
                                    <p:cond delay="0"/>
                                  </p:stCondLst>
                                  <p:childTnLst>
                                    <p:set>
                                      <p:cBhvr>
                                        <p:cTn id="5110" dur="1" fill="hold">
                                          <p:stCondLst>
                                            <p:cond delay="0"/>
                                          </p:stCondLst>
                                        </p:cTn>
                                        <p:tgtEl>
                                          <p:spTgt spid="471"/>
                                        </p:tgtEl>
                                        <p:attrNameLst>
                                          <p:attrName>style.visibility</p:attrName>
                                        </p:attrNameLst>
                                      </p:cBhvr>
                                      <p:to>
                                        <p:strVal val="hidden"/>
                                      </p:to>
                                    </p:set>
                                  </p:childTnLst>
                                </p:cTn>
                              </p:par>
                              <p:par>
                                <p:cTn id="5111" presetID="1" presetClass="exit" presetSubtype="0" fill="hold" grpId="5" nodeType="withEffect">
                                  <p:stCondLst>
                                    <p:cond delay="0"/>
                                  </p:stCondLst>
                                  <p:childTnLst>
                                    <p:set>
                                      <p:cBhvr>
                                        <p:cTn id="5112" dur="1" fill="hold">
                                          <p:stCondLst>
                                            <p:cond delay="0"/>
                                          </p:stCondLst>
                                        </p:cTn>
                                        <p:tgtEl>
                                          <p:spTgt spid="474"/>
                                        </p:tgtEl>
                                        <p:attrNameLst>
                                          <p:attrName>style.visibility</p:attrName>
                                        </p:attrNameLst>
                                      </p:cBhvr>
                                      <p:to>
                                        <p:strVal val="hidden"/>
                                      </p:to>
                                    </p:set>
                                  </p:childTnLst>
                                </p:cTn>
                              </p:par>
                              <p:par>
                                <p:cTn id="5113" presetID="1" presetClass="exit" presetSubtype="0" fill="hold" grpId="5" nodeType="withEffect">
                                  <p:stCondLst>
                                    <p:cond delay="0"/>
                                  </p:stCondLst>
                                  <p:childTnLst>
                                    <p:set>
                                      <p:cBhvr>
                                        <p:cTn id="5114" dur="1" fill="hold">
                                          <p:stCondLst>
                                            <p:cond delay="0"/>
                                          </p:stCondLst>
                                        </p:cTn>
                                        <p:tgtEl>
                                          <p:spTgt spid="473"/>
                                        </p:tgtEl>
                                        <p:attrNameLst>
                                          <p:attrName>style.visibility</p:attrName>
                                        </p:attrNameLst>
                                      </p:cBhvr>
                                      <p:to>
                                        <p:strVal val="hidden"/>
                                      </p:to>
                                    </p:set>
                                  </p:childTnLst>
                                </p:cTn>
                              </p:par>
                              <p:par>
                                <p:cTn id="5115" presetID="1" presetClass="exit" presetSubtype="0" fill="hold" grpId="5" nodeType="withEffect">
                                  <p:stCondLst>
                                    <p:cond delay="0"/>
                                  </p:stCondLst>
                                  <p:childTnLst>
                                    <p:set>
                                      <p:cBhvr>
                                        <p:cTn id="5116" dur="1" fill="hold">
                                          <p:stCondLst>
                                            <p:cond delay="0"/>
                                          </p:stCondLst>
                                        </p:cTn>
                                        <p:tgtEl>
                                          <p:spTgt spid="475"/>
                                        </p:tgtEl>
                                        <p:attrNameLst>
                                          <p:attrName>style.visibility</p:attrName>
                                        </p:attrNameLst>
                                      </p:cBhvr>
                                      <p:to>
                                        <p:strVal val="hidden"/>
                                      </p:to>
                                    </p:set>
                                  </p:childTnLst>
                                </p:cTn>
                              </p:par>
                              <p:par>
                                <p:cTn id="5117" presetID="1" presetClass="exit" presetSubtype="0" fill="hold" grpId="5" nodeType="withEffect">
                                  <p:stCondLst>
                                    <p:cond delay="0"/>
                                  </p:stCondLst>
                                  <p:childTnLst>
                                    <p:set>
                                      <p:cBhvr>
                                        <p:cTn id="5118" dur="1" fill="hold">
                                          <p:stCondLst>
                                            <p:cond delay="0"/>
                                          </p:stCondLst>
                                        </p:cTn>
                                        <p:tgtEl>
                                          <p:spTgt spid="476"/>
                                        </p:tgtEl>
                                        <p:attrNameLst>
                                          <p:attrName>style.visibility</p:attrName>
                                        </p:attrNameLst>
                                      </p:cBhvr>
                                      <p:to>
                                        <p:strVal val="hidden"/>
                                      </p:to>
                                    </p:set>
                                  </p:childTnLst>
                                </p:cTn>
                              </p:par>
                              <p:par>
                                <p:cTn id="5119" presetID="1" presetClass="exit" presetSubtype="0" fill="hold" grpId="5" nodeType="withEffect">
                                  <p:stCondLst>
                                    <p:cond delay="0"/>
                                  </p:stCondLst>
                                  <p:childTnLst>
                                    <p:set>
                                      <p:cBhvr>
                                        <p:cTn id="5120" dur="1" fill="hold">
                                          <p:stCondLst>
                                            <p:cond delay="0"/>
                                          </p:stCondLst>
                                        </p:cTn>
                                        <p:tgtEl>
                                          <p:spTgt spid="478"/>
                                        </p:tgtEl>
                                        <p:attrNameLst>
                                          <p:attrName>style.visibility</p:attrName>
                                        </p:attrNameLst>
                                      </p:cBhvr>
                                      <p:to>
                                        <p:strVal val="hidden"/>
                                      </p:to>
                                    </p:set>
                                  </p:childTnLst>
                                </p:cTn>
                              </p:par>
                              <p:par>
                                <p:cTn id="5121" presetID="1" presetClass="exit" presetSubtype="0" fill="hold" grpId="5" nodeType="withEffect">
                                  <p:stCondLst>
                                    <p:cond delay="0"/>
                                  </p:stCondLst>
                                  <p:childTnLst>
                                    <p:set>
                                      <p:cBhvr>
                                        <p:cTn id="5122" dur="1" fill="hold">
                                          <p:stCondLst>
                                            <p:cond delay="0"/>
                                          </p:stCondLst>
                                        </p:cTn>
                                        <p:tgtEl>
                                          <p:spTgt spid="477"/>
                                        </p:tgtEl>
                                        <p:attrNameLst>
                                          <p:attrName>style.visibility</p:attrName>
                                        </p:attrNameLst>
                                      </p:cBhvr>
                                      <p:to>
                                        <p:strVal val="hidden"/>
                                      </p:to>
                                    </p:set>
                                  </p:childTnLst>
                                </p:cTn>
                              </p:par>
                              <p:par>
                                <p:cTn id="5123" presetID="1" presetClass="exit" presetSubtype="0" fill="hold" grpId="5" nodeType="withEffect">
                                  <p:stCondLst>
                                    <p:cond delay="0"/>
                                  </p:stCondLst>
                                  <p:childTnLst>
                                    <p:set>
                                      <p:cBhvr>
                                        <p:cTn id="5124" dur="1" fill="hold">
                                          <p:stCondLst>
                                            <p:cond delay="0"/>
                                          </p:stCondLst>
                                        </p:cTn>
                                        <p:tgtEl>
                                          <p:spTgt spid="480"/>
                                        </p:tgtEl>
                                        <p:attrNameLst>
                                          <p:attrName>style.visibility</p:attrName>
                                        </p:attrNameLst>
                                      </p:cBhvr>
                                      <p:to>
                                        <p:strVal val="hidden"/>
                                      </p:to>
                                    </p:set>
                                  </p:childTnLst>
                                </p:cTn>
                              </p:par>
                              <p:par>
                                <p:cTn id="5125" presetID="1" presetClass="exit" presetSubtype="0" fill="hold" grpId="5" nodeType="withEffect">
                                  <p:stCondLst>
                                    <p:cond delay="0"/>
                                  </p:stCondLst>
                                  <p:childTnLst>
                                    <p:set>
                                      <p:cBhvr>
                                        <p:cTn id="5126" dur="1" fill="hold">
                                          <p:stCondLst>
                                            <p:cond delay="0"/>
                                          </p:stCondLst>
                                        </p:cTn>
                                        <p:tgtEl>
                                          <p:spTgt spid="479"/>
                                        </p:tgtEl>
                                        <p:attrNameLst>
                                          <p:attrName>style.visibility</p:attrName>
                                        </p:attrNameLst>
                                      </p:cBhvr>
                                      <p:to>
                                        <p:strVal val="hidden"/>
                                      </p:to>
                                    </p:set>
                                  </p:childTnLst>
                                </p:cTn>
                              </p:par>
                              <p:par>
                                <p:cTn id="5127" presetID="1" presetClass="exit" presetSubtype="0" fill="hold" grpId="5" nodeType="withEffect">
                                  <p:stCondLst>
                                    <p:cond delay="0"/>
                                  </p:stCondLst>
                                  <p:childTnLst>
                                    <p:set>
                                      <p:cBhvr>
                                        <p:cTn id="5128" dur="1" fill="hold">
                                          <p:stCondLst>
                                            <p:cond delay="0"/>
                                          </p:stCondLst>
                                        </p:cTn>
                                        <p:tgtEl>
                                          <p:spTgt spid="482"/>
                                        </p:tgtEl>
                                        <p:attrNameLst>
                                          <p:attrName>style.visibility</p:attrName>
                                        </p:attrNameLst>
                                      </p:cBhvr>
                                      <p:to>
                                        <p:strVal val="hidden"/>
                                      </p:to>
                                    </p:set>
                                  </p:childTnLst>
                                </p:cTn>
                              </p:par>
                              <p:par>
                                <p:cTn id="5129" presetID="1" presetClass="exit" presetSubtype="0" fill="hold" grpId="5" nodeType="withEffect">
                                  <p:stCondLst>
                                    <p:cond delay="0"/>
                                  </p:stCondLst>
                                  <p:childTnLst>
                                    <p:set>
                                      <p:cBhvr>
                                        <p:cTn id="5130" dur="1" fill="hold">
                                          <p:stCondLst>
                                            <p:cond delay="0"/>
                                          </p:stCondLst>
                                        </p:cTn>
                                        <p:tgtEl>
                                          <p:spTgt spid="481"/>
                                        </p:tgtEl>
                                        <p:attrNameLst>
                                          <p:attrName>style.visibility</p:attrName>
                                        </p:attrNameLst>
                                      </p:cBhvr>
                                      <p:to>
                                        <p:strVal val="hidden"/>
                                      </p:to>
                                    </p:set>
                                  </p:childTnLst>
                                </p:cTn>
                              </p:par>
                              <p:par>
                                <p:cTn id="5131" presetID="1" presetClass="exit" presetSubtype="0" fill="hold" grpId="5" nodeType="withEffect">
                                  <p:stCondLst>
                                    <p:cond delay="0"/>
                                  </p:stCondLst>
                                  <p:childTnLst>
                                    <p:set>
                                      <p:cBhvr>
                                        <p:cTn id="5132" dur="1" fill="hold">
                                          <p:stCondLst>
                                            <p:cond delay="0"/>
                                          </p:stCondLst>
                                        </p:cTn>
                                        <p:tgtEl>
                                          <p:spTgt spid="484"/>
                                        </p:tgtEl>
                                        <p:attrNameLst>
                                          <p:attrName>style.visibility</p:attrName>
                                        </p:attrNameLst>
                                      </p:cBhvr>
                                      <p:to>
                                        <p:strVal val="hidden"/>
                                      </p:to>
                                    </p:set>
                                  </p:childTnLst>
                                </p:cTn>
                              </p:par>
                              <p:par>
                                <p:cTn id="5133" presetID="1" presetClass="exit" presetSubtype="0" fill="hold" grpId="5" nodeType="withEffect">
                                  <p:stCondLst>
                                    <p:cond delay="0"/>
                                  </p:stCondLst>
                                  <p:childTnLst>
                                    <p:set>
                                      <p:cBhvr>
                                        <p:cTn id="5134" dur="1" fill="hold">
                                          <p:stCondLst>
                                            <p:cond delay="0"/>
                                          </p:stCondLst>
                                        </p:cTn>
                                        <p:tgtEl>
                                          <p:spTgt spid="483"/>
                                        </p:tgtEl>
                                        <p:attrNameLst>
                                          <p:attrName>style.visibility</p:attrName>
                                        </p:attrNameLst>
                                      </p:cBhvr>
                                      <p:to>
                                        <p:strVal val="hidden"/>
                                      </p:to>
                                    </p:set>
                                  </p:childTnLst>
                                </p:cTn>
                              </p:par>
                              <p:par>
                                <p:cTn id="5135" presetID="1" presetClass="exit" presetSubtype="0" fill="hold" grpId="5" nodeType="withEffect">
                                  <p:stCondLst>
                                    <p:cond delay="0"/>
                                  </p:stCondLst>
                                  <p:childTnLst>
                                    <p:set>
                                      <p:cBhvr>
                                        <p:cTn id="5136" dur="1" fill="hold">
                                          <p:stCondLst>
                                            <p:cond delay="0"/>
                                          </p:stCondLst>
                                        </p:cTn>
                                        <p:tgtEl>
                                          <p:spTgt spid="486"/>
                                        </p:tgtEl>
                                        <p:attrNameLst>
                                          <p:attrName>style.visibility</p:attrName>
                                        </p:attrNameLst>
                                      </p:cBhvr>
                                      <p:to>
                                        <p:strVal val="hidden"/>
                                      </p:to>
                                    </p:set>
                                  </p:childTnLst>
                                </p:cTn>
                              </p:par>
                              <p:par>
                                <p:cTn id="5137" presetID="1" presetClass="exit" presetSubtype="0" fill="hold" grpId="5" nodeType="withEffect">
                                  <p:stCondLst>
                                    <p:cond delay="0"/>
                                  </p:stCondLst>
                                  <p:childTnLst>
                                    <p:set>
                                      <p:cBhvr>
                                        <p:cTn id="5138" dur="1" fill="hold">
                                          <p:stCondLst>
                                            <p:cond delay="0"/>
                                          </p:stCondLst>
                                        </p:cTn>
                                        <p:tgtEl>
                                          <p:spTgt spid="485"/>
                                        </p:tgtEl>
                                        <p:attrNameLst>
                                          <p:attrName>style.visibility</p:attrName>
                                        </p:attrNameLst>
                                      </p:cBhvr>
                                      <p:to>
                                        <p:strVal val="hidden"/>
                                      </p:to>
                                    </p:set>
                                  </p:childTnLst>
                                </p:cTn>
                              </p:par>
                              <p:par>
                                <p:cTn id="5139" presetID="1" presetClass="exit" presetSubtype="0" fill="hold" grpId="5" nodeType="withEffect">
                                  <p:stCondLst>
                                    <p:cond delay="0"/>
                                  </p:stCondLst>
                                  <p:childTnLst>
                                    <p:set>
                                      <p:cBhvr>
                                        <p:cTn id="5140" dur="1" fill="hold">
                                          <p:stCondLst>
                                            <p:cond delay="0"/>
                                          </p:stCondLst>
                                        </p:cTn>
                                        <p:tgtEl>
                                          <p:spTgt spid="488"/>
                                        </p:tgtEl>
                                        <p:attrNameLst>
                                          <p:attrName>style.visibility</p:attrName>
                                        </p:attrNameLst>
                                      </p:cBhvr>
                                      <p:to>
                                        <p:strVal val="hidden"/>
                                      </p:to>
                                    </p:set>
                                  </p:childTnLst>
                                </p:cTn>
                              </p:par>
                              <p:par>
                                <p:cTn id="5141" presetID="1" presetClass="exit" presetSubtype="0" fill="hold" grpId="5" nodeType="withEffect">
                                  <p:stCondLst>
                                    <p:cond delay="0"/>
                                  </p:stCondLst>
                                  <p:childTnLst>
                                    <p:set>
                                      <p:cBhvr>
                                        <p:cTn id="5142" dur="1" fill="hold">
                                          <p:stCondLst>
                                            <p:cond delay="0"/>
                                          </p:stCondLst>
                                        </p:cTn>
                                        <p:tgtEl>
                                          <p:spTgt spid="487"/>
                                        </p:tgtEl>
                                        <p:attrNameLst>
                                          <p:attrName>style.visibility</p:attrName>
                                        </p:attrNameLst>
                                      </p:cBhvr>
                                      <p:to>
                                        <p:strVal val="hidden"/>
                                      </p:to>
                                    </p:set>
                                  </p:childTnLst>
                                </p:cTn>
                              </p:par>
                              <p:par>
                                <p:cTn id="5143" presetID="1" presetClass="exit" presetSubtype="0" fill="hold" grpId="5" nodeType="withEffect">
                                  <p:stCondLst>
                                    <p:cond delay="0"/>
                                  </p:stCondLst>
                                  <p:childTnLst>
                                    <p:set>
                                      <p:cBhvr>
                                        <p:cTn id="5144" dur="1" fill="hold">
                                          <p:stCondLst>
                                            <p:cond delay="0"/>
                                          </p:stCondLst>
                                        </p:cTn>
                                        <p:tgtEl>
                                          <p:spTgt spid="490"/>
                                        </p:tgtEl>
                                        <p:attrNameLst>
                                          <p:attrName>style.visibility</p:attrName>
                                        </p:attrNameLst>
                                      </p:cBhvr>
                                      <p:to>
                                        <p:strVal val="hidden"/>
                                      </p:to>
                                    </p:set>
                                  </p:childTnLst>
                                </p:cTn>
                              </p:par>
                              <p:par>
                                <p:cTn id="5145" presetID="1" presetClass="exit" presetSubtype="0" fill="hold" grpId="5" nodeType="withEffect">
                                  <p:stCondLst>
                                    <p:cond delay="0"/>
                                  </p:stCondLst>
                                  <p:childTnLst>
                                    <p:set>
                                      <p:cBhvr>
                                        <p:cTn id="5146" dur="1" fill="hold">
                                          <p:stCondLst>
                                            <p:cond delay="0"/>
                                          </p:stCondLst>
                                        </p:cTn>
                                        <p:tgtEl>
                                          <p:spTgt spid="489"/>
                                        </p:tgtEl>
                                        <p:attrNameLst>
                                          <p:attrName>style.visibility</p:attrName>
                                        </p:attrNameLst>
                                      </p:cBhvr>
                                      <p:to>
                                        <p:strVal val="hidden"/>
                                      </p:to>
                                    </p:set>
                                  </p:childTnLst>
                                </p:cTn>
                              </p:par>
                              <p:par>
                                <p:cTn id="5147" presetID="1" presetClass="exit" presetSubtype="0" fill="hold" grpId="5" nodeType="withEffect">
                                  <p:stCondLst>
                                    <p:cond delay="0"/>
                                  </p:stCondLst>
                                  <p:childTnLst>
                                    <p:set>
                                      <p:cBhvr>
                                        <p:cTn id="5148" dur="1" fill="hold">
                                          <p:stCondLst>
                                            <p:cond delay="0"/>
                                          </p:stCondLst>
                                        </p:cTn>
                                        <p:tgtEl>
                                          <p:spTgt spid="492"/>
                                        </p:tgtEl>
                                        <p:attrNameLst>
                                          <p:attrName>style.visibility</p:attrName>
                                        </p:attrNameLst>
                                      </p:cBhvr>
                                      <p:to>
                                        <p:strVal val="hidden"/>
                                      </p:to>
                                    </p:set>
                                  </p:childTnLst>
                                </p:cTn>
                              </p:par>
                              <p:par>
                                <p:cTn id="5149" presetID="1" presetClass="exit" presetSubtype="0" fill="hold" grpId="5" nodeType="withEffect">
                                  <p:stCondLst>
                                    <p:cond delay="0"/>
                                  </p:stCondLst>
                                  <p:childTnLst>
                                    <p:set>
                                      <p:cBhvr>
                                        <p:cTn id="5150" dur="1" fill="hold">
                                          <p:stCondLst>
                                            <p:cond delay="0"/>
                                          </p:stCondLst>
                                        </p:cTn>
                                        <p:tgtEl>
                                          <p:spTgt spid="491"/>
                                        </p:tgtEl>
                                        <p:attrNameLst>
                                          <p:attrName>style.visibility</p:attrName>
                                        </p:attrNameLst>
                                      </p:cBhvr>
                                      <p:to>
                                        <p:strVal val="hidden"/>
                                      </p:to>
                                    </p:set>
                                  </p:childTnLst>
                                </p:cTn>
                              </p:par>
                              <p:par>
                                <p:cTn id="5151" presetID="1" presetClass="exit" presetSubtype="0" fill="hold" grpId="5" nodeType="withEffect">
                                  <p:stCondLst>
                                    <p:cond delay="0"/>
                                  </p:stCondLst>
                                  <p:childTnLst>
                                    <p:set>
                                      <p:cBhvr>
                                        <p:cTn id="5152" dur="1" fill="hold">
                                          <p:stCondLst>
                                            <p:cond delay="0"/>
                                          </p:stCondLst>
                                        </p:cTn>
                                        <p:tgtEl>
                                          <p:spTgt spid="494"/>
                                        </p:tgtEl>
                                        <p:attrNameLst>
                                          <p:attrName>style.visibility</p:attrName>
                                        </p:attrNameLst>
                                      </p:cBhvr>
                                      <p:to>
                                        <p:strVal val="hidden"/>
                                      </p:to>
                                    </p:set>
                                  </p:childTnLst>
                                </p:cTn>
                              </p:par>
                              <p:par>
                                <p:cTn id="5153" presetID="1" presetClass="exit" presetSubtype="0" fill="hold" grpId="5" nodeType="withEffect">
                                  <p:stCondLst>
                                    <p:cond delay="0"/>
                                  </p:stCondLst>
                                  <p:childTnLst>
                                    <p:set>
                                      <p:cBhvr>
                                        <p:cTn id="5154" dur="1" fill="hold">
                                          <p:stCondLst>
                                            <p:cond delay="0"/>
                                          </p:stCondLst>
                                        </p:cTn>
                                        <p:tgtEl>
                                          <p:spTgt spid="493"/>
                                        </p:tgtEl>
                                        <p:attrNameLst>
                                          <p:attrName>style.visibility</p:attrName>
                                        </p:attrNameLst>
                                      </p:cBhvr>
                                      <p:to>
                                        <p:strVal val="hidden"/>
                                      </p:to>
                                    </p:set>
                                  </p:childTnLst>
                                </p:cTn>
                              </p:par>
                              <p:par>
                                <p:cTn id="5155" presetID="1" presetClass="exit" presetSubtype="0" fill="hold" grpId="5" nodeType="withEffect">
                                  <p:stCondLst>
                                    <p:cond delay="0"/>
                                  </p:stCondLst>
                                  <p:childTnLst>
                                    <p:set>
                                      <p:cBhvr>
                                        <p:cTn id="5156" dur="1" fill="hold">
                                          <p:stCondLst>
                                            <p:cond delay="0"/>
                                          </p:stCondLst>
                                        </p:cTn>
                                        <p:tgtEl>
                                          <p:spTgt spid="495"/>
                                        </p:tgtEl>
                                        <p:attrNameLst>
                                          <p:attrName>style.visibility</p:attrName>
                                        </p:attrNameLst>
                                      </p:cBhvr>
                                      <p:to>
                                        <p:strVal val="hidden"/>
                                      </p:to>
                                    </p:set>
                                  </p:childTnLst>
                                </p:cTn>
                              </p:par>
                              <p:par>
                                <p:cTn id="5157" presetID="1" presetClass="exit" presetSubtype="0" fill="hold" grpId="5" nodeType="withEffect">
                                  <p:stCondLst>
                                    <p:cond delay="0"/>
                                  </p:stCondLst>
                                  <p:childTnLst>
                                    <p:set>
                                      <p:cBhvr>
                                        <p:cTn id="5158" dur="1" fill="hold">
                                          <p:stCondLst>
                                            <p:cond delay="0"/>
                                          </p:stCondLst>
                                        </p:cTn>
                                        <p:tgtEl>
                                          <p:spTgt spid="496"/>
                                        </p:tgtEl>
                                        <p:attrNameLst>
                                          <p:attrName>style.visibility</p:attrName>
                                        </p:attrNameLst>
                                      </p:cBhvr>
                                      <p:to>
                                        <p:strVal val="hidden"/>
                                      </p:to>
                                    </p:set>
                                  </p:childTnLst>
                                </p:cTn>
                              </p:par>
                              <p:par>
                                <p:cTn id="5159" presetID="1" presetClass="exit" presetSubtype="0" fill="hold" grpId="5" nodeType="withEffect">
                                  <p:stCondLst>
                                    <p:cond delay="0"/>
                                  </p:stCondLst>
                                  <p:childTnLst>
                                    <p:set>
                                      <p:cBhvr>
                                        <p:cTn id="5160" dur="1" fill="hold">
                                          <p:stCondLst>
                                            <p:cond delay="0"/>
                                          </p:stCondLst>
                                        </p:cTn>
                                        <p:tgtEl>
                                          <p:spTgt spid="498"/>
                                        </p:tgtEl>
                                        <p:attrNameLst>
                                          <p:attrName>style.visibility</p:attrName>
                                        </p:attrNameLst>
                                      </p:cBhvr>
                                      <p:to>
                                        <p:strVal val="hidden"/>
                                      </p:to>
                                    </p:set>
                                  </p:childTnLst>
                                </p:cTn>
                              </p:par>
                              <p:par>
                                <p:cTn id="5161" presetID="1" presetClass="exit" presetSubtype="0" fill="hold" grpId="5" nodeType="withEffect">
                                  <p:stCondLst>
                                    <p:cond delay="0"/>
                                  </p:stCondLst>
                                  <p:childTnLst>
                                    <p:set>
                                      <p:cBhvr>
                                        <p:cTn id="5162" dur="1" fill="hold">
                                          <p:stCondLst>
                                            <p:cond delay="0"/>
                                          </p:stCondLst>
                                        </p:cTn>
                                        <p:tgtEl>
                                          <p:spTgt spid="497"/>
                                        </p:tgtEl>
                                        <p:attrNameLst>
                                          <p:attrName>style.visibility</p:attrName>
                                        </p:attrNameLst>
                                      </p:cBhvr>
                                      <p:to>
                                        <p:strVal val="hidden"/>
                                      </p:to>
                                    </p:set>
                                  </p:childTnLst>
                                </p:cTn>
                              </p:par>
                              <p:par>
                                <p:cTn id="5163" presetID="1" presetClass="exit" presetSubtype="0" fill="hold" grpId="5" nodeType="withEffect">
                                  <p:stCondLst>
                                    <p:cond delay="0"/>
                                  </p:stCondLst>
                                  <p:childTnLst>
                                    <p:set>
                                      <p:cBhvr>
                                        <p:cTn id="5164" dur="1" fill="hold">
                                          <p:stCondLst>
                                            <p:cond delay="0"/>
                                          </p:stCondLst>
                                        </p:cTn>
                                        <p:tgtEl>
                                          <p:spTgt spid="500"/>
                                        </p:tgtEl>
                                        <p:attrNameLst>
                                          <p:attrName>style.visibility</p:attrName>
                                        </p:attrNameLst>
                                      </p:cBhvr>
                                      <p:to>
                                        <p:strVal val="hidden"/>
                                      </p:to>
                                    </p:set>
                                  </p:childTnLst>
                                </p:cTn>
                              </p:par>
                              <p:par>
                                <p:cTn id="5165" presetID="1" presetClass="exit" presetSubtype="0" fill="hold" grpId="5" nodeType="withEffect">
                                  <p:stCondLst>
                                    <p:cond delay="0"/>
                                  </p:stCondLst>
                                  <p:childTnLst>
                                    <p:set>
                                      <p:cBhvr>
                                        <p:cTn id="5166" dur="1" fill="hold">
                                          <p:stCondLst>
                                            <p:cond delay="0"/>
                                          </p:stCondLst>
                                        </p:cTn>
                                        <p:tgtEl>
                                          <p:spTgt spid="499"/>
                                        </p:tgtEl>
                                        <p:attrNameLst>
                                          <p:attrName>style.visibility</p:attrName>
                                        </p:attrNameLst>
                                      </p:cBhvr>
                                      <p:to>
                                        <p:strVal val="hidden"/>
                                      </p:to>
                                    </p:set>
                                  </p:childTnLst>
                                </p:cTn>
                              </p:par>
                              <p:par>
                                <p:cTn id="5167" presetID="1" presetClass="exit" presetSubtype="0" fill="hold" grpId="5" nodeType="withEffect">
                                  <p:stCondLst>
                                    <p:cond delay="0"/>
                                  </p:stCondLst>
                                  <p:childTnLst>
                                    <p:set>
                                      <p:cBhvr>
                                        <p:cTn id="5168" dur="1" fill="hold">
                                          <p:stCondLst>
                                            <p:cond delay="0"/>
                                          </p:stCondLst>
                                        </p:cTn>
                                        <p:tgtEl>
                                          <p:spTgt spid="502"/>
                                        </p:tgtEl>
                                        <p:attrNameLst>
                                          <p:attrName>style.visibility</p:attrName>
                                        </p:attrNameLst>
                                      </p:cBhvr>
                                      <p:to>
                                        <p:strVal val="hidden"/>
                                      </p:to>
                                    </p:set>
                                  </p:childTnLst>
                                </p:cTn>
                              </p:par>
                              <p:par>
                                <p:cTn id="5169" presetID="1" presetClass="exit" presetSubtype="0" fill="hold" grpId="5" nodeType="withEffect">
                                  <p:stCondLst>
                                    <p:cond delay="0"/>
                                  </p:stCondLst>
                                  <p:childTnLst>
                                    <p:set>
                                      <p:cBhvr>
                                        <p:cTn id="5170" dur="1" fill="hold">
                                          <p:stCondLst>
                                            <p:cond delay="0"/>
                                          </p:stCondLst>
                                        </p:cTn>
                                        <p:tgtEl>
                                          <p:spTgt spid="501"/>
                                        </p:tgtEl>
                                        <p:attrNameLst>
                                          <p:attrName>style.visibility</p:attrName>
                                        </p:attrNameLst>
                                      </p:cBhvr>
                                      <p:to>
                                        <p:strVal val="hidden"/>
                                      </p:to>
                                    </p:set>
                                  </p:childTnLst>
                                </p:cTn>
                              </p:par>
                              <p:par>
                                <p:cTn id="5171" presetID="1" presetClass="exit" presetSubtype="0" fill="hold" grpId="5" nodeType="withEffect">
                                  <p:stCondLst>
                                    <p:cond delay="0"/>
                                  </p:stCondLst>
                                  <p:childTnLst>
                                    <p:set>
                                      <p:cBhvr>
                                        <p:cTn id="5172" dur="1" fill="hold">
                                          <p:stCondLst>
                                            <p:cond delay="0"/>
                                          </p:stCondLst>
                                        </p:cTn>
                                        <p:tgtEl>
                                          <p:spTgt spid="504"/>
                                        </p:tgtEl>
                                        <p:attrNameLst>
                                          <p:attrName>style.visibility</p:attrName>
                                        </p:attrNameLst>
                                      </p:cBhvr>
                                      <p:to>
                                        <p:strVal val="hidden"/>
                                      </p:to>
                                    </p:set>
                                  </p:childTnLst>
                                </p:cTn>
                              </p:par>
                              <p:par>
                                <p:cTn id="5173" presetID="1" presetClass="exit" presetSubtype="0" fill="hold" grpId="5" nodeType="withEffect">
                                  <p:stCondLst>
                                    <p:cond delay="0"/>
                                  </p:stCondLst>
                                  <p:childTnLst>
                                    <p:set>
                                      <p:cBhvr>
                                        <p:cTn id="5174" dur="1" fill="hold">
                                          <p:stCondLst>
                                            <p:cond delay="0"/>
                                          </p:stCondLst>
                                        </p:cTn>
                                        <p:tgtEl>
                                          <p:spTgt spid="503"/>
                                        </p:tgtEl>
                                        <p:attrNameLst>
                                          <p:attrName>style.visibility</p:attrName>
                                        </p:attrNameLst>
                                      </p:cBhvr>
                                      <p:to>
                                        <p:strVal val="hidden"/>
                                      </p:to>
                                    </p:set>
                                  </p:childTnLst>
                                </p:cTn>
                              </p:par>
                              <p:par>
                                <p:cTn id="5175" presetID="1" presetClass="exit" presetSubtype="0" fill="hold" grpId="5" nodeType="withEffect">
                                  <p:stCondLst>
                                    <p:cond delay="0"/>
                                  </p:stCondLst>
                                  <p:childTnLst>
                                    <p:set>
                                      <p:cBhvr>
                                        <p:cTn id="5176" dur="1" fill="hold">
                                          <p:stCondLst>
                                            <p:cond delay="0"/>
                                          </p:stCondLst>
                                        </p:cTn>
                                        <p:tgtEl>
                                          <p:spTgt spid="506"/>
                                        </p:tgtEl>
                                        <p:attrNameLst>
                                          <p:attrName>style.visibility</p:attrName>
                                        </p:attrNameLst>
                                      </p:cBhvr>
                                      <p:to>
                                        <p:strVal val="hidden"/>
                                      </p:to>
                                    </p:set>
                                  </p:childTnLst>
                                </p:cTn>
                              </p:par>
                              <p:par>
                                <p:cTn id="5177" presetID="1" presetClass="exit" presetSubtype="0" fill="hold" grpId="5" nodeType="withEffect">
                                  <p:stCondLst>
                                    <p:cond delay="0"/>
                                  </p:stCondLst>
                                  <p:childTnLst>
                                    <p:set>
                                      <p:cBhvr>
                                        <p:cTn id="5178" dur="1" fill="hold">
                                          <p:stCondLst>
                                            <p:cond delay="0"/>
                                          </p:stCondLst>
                                        </p:cTn>
                                        <p:tgtEl>
                                          <p:spTgt spid="505"/>
                                        </p:tgtEl>
                                        <p:attrNameLst>
                                          <p:attrName>style.visibility</p:attrName>
                                        </p:attrNameLst>
                                      </p:cBhvr>
                                      <p:to>
                                        <p:strVal val="hidden"/>
                                      </p:to>
                                    </p:set>
                                  </p:childTnLst>
                                </p:cTn>
                              </p:par>
                              <p:par>
                                <p:cTn id="5179" presetID="1" presetClass="exit" presetSubtype="0" fill="hold" grpId="5" nodeType="withEffect">
                                  <p:stCondLst>
                                    <p:cond delay="0"/>
                                  </p:stCondLst>
                                  <p:childTnLst>
                                    <p:set>
                                      <p:cBhvr>
                                        <p:cTn id="5180" dur="1" fill="hold">
                                          <p:stCondLst>
                                            <p:cond delay="0"/>
                                          </p:stCondLst>
                                        </p:cTn>
                                        <p:tgtEl>
                                          <p:spTgt spid="508"/>
                                        </p:tgtEl>
                                        <p:attrNameLst>
                                          <p:attrName>style.visibility</p:attrName>
                                        </p:attrNameLst>
                                      </p:cBhvr>
                                      <p:to>
                                        <p:strVal val="hidden"/>
                                      </p:to>
                                    </p:set>
                                  </p:childTnLst>
                                </p:cTn>
                              </p:par>
                              <p:par>
                                <p:cTn id="5181" presetID="1" presetClass="exit" presetSubtype="0" fill="hold" grpId="5" nodeType="withEffect">
                                  <p:stCondLst>
                                    <p:cond delay="0"/>
                                  </p:stCondLst>
                                  <p:childTnLst>
                                    <p:set>
                                      <p:cBhvr>
                                        <p:cTn id="5182" dur="1" fill="hold">
                                          <p:stCondLst>
                                            <p:cond delay="0"/>
                                          </p:stCondLst>
                                        </p:cTn>
                                        <p:tgtEl>
                                          <p:spTgt spid="507"/>
                                        </p:tgtEl>
                                        <p:attrNameLst>
                                          <p:attrName>style.visibility</p:attrName>
                                        </p:attrNameLst>
                                      </p:cBhvr>
                                      <p:to>
                                        <p:strVal val="hidden"/>
                                      </p:to>
                                    </p:set>
                                  </p:childTnLst>
                                </p:cTn>
                              </p:par>
                              <p:par>
                                <p:cTn id="5183" presetID="1" presetClass="exit" presetSubtype="0" fill="hold" grpId="5" nodeType="withEffect">
                                  <p:stCondLst>
                                    <p:cond delay="0"/>
                                  </p:stCondLst>
                                  <p:childTnLst>
                                    <p:set>
                                      <p:cBhvr>
                                        <p:cTn id="5184" dur="1" fill="hold">
                                          <p:stCondLst>
                                            <p:cond delay="0"/>
                                          </p:stCondLst>
                                        </p:cTn>
                                        <p:tgtEl>
                                          <p:spTgt spid="510"/>
                                        </p:tgtEl>
                                        <p:attrNameLst>
                                          <p:attrName>style.visibility</p:attrName>
                                        </p:attrNameLst>
                                      </p:cBhvr>
                                      <p:to>
                                        <p:strVal val="hidden"/>
                                      </p:to>
                                    </p:set>
                                  </p:childTnLst>
                                </p:cTn>
                              </p:par>
                              <p:par>
                                <p:cTn id="5185" presetID="1" presetClass="exit" presetSubtype="0" fill="hold" grpId="5" nodeType="withEffect">
                                  <p:stCondLst>
                                    <p:cond delay="0"/>
                                  </p:stCondLst>
                                  <p:childTnLst>
                                    <p:set>
                                      <p:cBhvr>
                                        <p:cTn id="5186" dur="1" fill="hold">
                                          <p:stCondLst>
                                            <p:cond delay="0"/>
                                          </p:stCondLst>
                                        </p:cTn>
                                        <p:tgtEl>
                                          <p:spTgt spid="509"/>
                                        </p:tgtEl>
                                        <p:attrNameLst>
                                          <p:attrName>style.visibility</p:attrName>
                                        </p:attrNameLst>
                                      </p:cBhvr>
                                      <p:to>
                                        <p:strVal val="hidden"/>
                                      </p:to>
                                    </p:set>
                                  </p:childTnLst>
                                </p:cTn>
                              </p:par>
                              <p:par>
                                <p:cTn id="5187" presetID="1" presetClass="exit" presetSubtype="0" fill="hold" grpId="5" nodeType="withEffect">
                                  <p:stCondLst>
                                    <p:cond delay="0"/>
                                  </p:stCondLst>
                                  <p:childTnLst>
                                    <p:set>
                                      <p:cBhvr>
                                        <p:cTn id="5188" dur="1" fill="hold">
                                          <p:stCondLst>
                                            <p:cond delay="0"/>
                                          </p:stCondLst>
                                        </p:cTn>
                                        <p:tgtEl>
                                          <p:spTgt spid="512"/>
                                        </p:tgtEl>
                                        <p:attrNameLst>
                                          <p:attrName>style.visibility</p:attrName>
                                        </p:attrNameLst>
                                      </p:cBhvr>
                                      <p:to>
                                        <p:strVal val="hidden"/>
                                      </p:to>
                                    </p:set>
                                  </p:childTnLst>
                                </p:cTn>
                              </p:par>
                              <p:par>
                                <p:cTn id="5189" presetID="1" presetClass="exit" presetSubtype="0" fill="hold" grpId="5" nodeType="withEffect">
                                  <p:stCondLst>
                                    <p:cond delay="0"/>
                                  </p:stCondLst>
                                  <p:childTnLst>
                                    <p:set>
                                      <p:cBhvr>
                                        <p:cTn id="5190" dur="1" fill="hold">
                                          <p:stCondLst>
                                            <p:cond delay="0"/>
                                          </p:stCondLst>
                                        </p:cTn>
                                        <p:tgtEl>
                                          <p:spTgt spid="511"/>
                                        </p:tgtEl>
                                        <p:attrNameLst>
                                          <p:attrName>style.visibility</p:attrName>
                                        </p:attrNameLst>
                                      </p:cBhvr>
                                      <p:to>
                                        <p:strVal val="hidden"/>
                                      </p:to>
                                    </p:set>
                                  </p:childTnLst>
                                </p:cTn>
                              </p:par>
                              <p:par>
                                <p:cTn id="5191" presetID="1" presetClass="exit" presetSubtype="0" fill="hold" grpId="3" nodeType="withEffect">
                                  <p:stCondLst>
                                    <p:cond delay="0"/>
                                  </p:stCondLst>
                                  <p:childTnLst>
                                    <p:set>
                                      <p:cBhvr>
                                        <p:cTn id="5192" dur="1" fill="hold">
                                          <p:stCondLst>
                                            <p:cond delay="0"/>
                                          </p:stCondLst>
                                        </p:cTn>
                                        <p:tgtEl>
                                          <p:spTgt spid="514"/>
                                        </p:tgtEl>
                                        <p:attrNameLst>
                                          <p:attrName>style.visibility</p:attrName>
                                        </p:attrNameLst>
                                      </p:cBhvr>
                                      <p:to>
                                        <p:strVal val="hidden"/>
                                      </p:to>
                                    </p:set>
                                  </p:childTnLst>
                                </p:cTn>
                              </p:par>
                              <p:par>
                                <p:cTn id="5193" presetID="1" presetClass="exit" presetSubtype="0" fill="hold" grpId="3" nodeType="withEffect">
                                  <p:stCondLst>
                                    <p:cond delay="0"/>
                                  </p:stCondLst>
                                  <p:childTnLst>
                                    <p:set>
                                      <p:cBhvr>
                                        <p:cTn id="5194" dur="1" fill="hold">
                                          <p:stCondLst>
                                            <p:cond delay="0"/>
                                          </p:stCondLst>
                                        </p:cTn>
                                        <p:tgtEl>
                                          <p:spTgt spid="513"/>
                                        </p:tgtEl>
                                        <p:attrNameLst>
                                          <p:attrName>style.visibility</p:attrName>
                                        </p:attrNameLst>
                                      </p:cBhvr>
                                      <p:to>
                                        <p:strVal val="hidden"/>
                                      </p:to>
                                    </p:set>
                                  </p:childTnLst>
                                </p:cTn>
                              </p:par>
                              <p:par>
                                <p:cTn id="5195" presetID="1" presetClass="entr" presetSubtype="0" fill="hold" grpId="3" nodeType="withEffect">
                                  <p:stCondLst>
                                    <p:cond delay="0"/>
                                  </p:stCondLst>
                                  <p:childTnLst>
                                    <p:set>
                                      <p:cBhvr>
                                        <p:cTn id="5196" dur="1" fill="hold">
                                          <p:stCondLst>
                                            <p:cond delay="0"/>
                                          </p:stCondLst>
                                        </p:cTn>
                                        <p:tgtEl>
                                          <p:spTgt spid="414"/>
                                        </p:tgtEl>
                                        <p:attrNameLst>
                                          <p:attrName>style.visibility</p:attrName>
                                        </p:attrNameLst>
                                      </p:cBhvr>
                                      <p:to>
                                        <p:strVal val="visible"/>
                                      </p:to>
                                    </p:set>
                                  </p:childTnLst>
                                </p:cTn>
                              </p:par>
                            </p:childTnLst>
                          </p:cTn>
                        </p:par>
                      </p:childTnLst>
                    </p:cTn>
                  </p:par>
                </p:childTnLst>
              </p:cTn>
              <p:nextCondLst>
                <p:cond evt="onClick" delay="0">
                  <p:tgtEl>
                    <p:spTgt spid="519"/>
                  </p:tgtEl>
                </p:cond>
              </p:nextCondLst>
            </p:seq>
            <p:seq concurrent="1" nextAc="seek">
              <p:cTn id="5197" restart="whenNotActive" fill="hold" evtFilter="cancelBubble" nodeType="interactiveSeq">
                <p:stCondLst>
                  <p:cond evt="onClick" delay="0">
                    <p:tgtEl>
                      <p:spTgt spid="6146"/>
                    </p:tgtEl>
                  </p:cond>
                </p:stCondLst>
                <p:endSync evt="end" delay="0">
                  <p:rtn val="all"/>
                </p:endSync>
                <p:childTnLst>
                  <p:par>
                    <p:cTn id="5198" fill="hold">
                      <p:stCondLst>
                        <p:cond delay="0"/>
                      </p:stCondLst>
                      <p:childTnLst>
                        <p:par>
                          <p:cTn id="5199" fill="hold">
                            <p:stCondLst>
                              <p:cond delay="0"/>
                            </p:stCondLst>
                            <p:childTnLst>
                              <p:par>
                                <p:cTn id="5200" presetID="1" presetClass="exit" presetSubtype="0" fill="hold" grpId="4" nodeType="clickEffect">
                                  <p:stCondLst>
                                    <p:cond delay="0"/>
                                  </p:stCondLst>
                                  <p:childTnLst>
                                    <p:set>
                                      <p:cBhvr>
                                        <p:cTn id="5201" dur="1" fill="hold">
                                          <p:stCondLst>
                                            <p:cond delay="0"/>
                                          </p:stCondLst>
                                        </p:cTn>
                                        <p:tgtEl>
                                          <p:spTgt spid="6"/>
                                        </p:tgtEl>
                                        <p:attrNameLst>
                                          <p:attrName>style.visibility</p:attrName>
                                        </p:attrNameLst>
                                      </p:cBhvr>
                                      <p:to>
                                        <p:strVal val="hidden"/>
                                      </p:to>
                                    </p:set>
                                  </p:childTnLst>
                                </p:cTn>
                              </p:par>
                              <p:par>
                                <p:cTn id="5202" presetID="1" presetClass="exit" presetSubtype="0" fill="hold" grpId="4" nodeType="withEffect">
                                  <p:stCondLst>
                                    <p:cond delay="0"/>
                                  </p:stCondLst>
                                  <p:childTnLst>
                                    <p:set>
                                      <p:cBhvr>
                                        <p:cTn id="5203" dur="1" fill="hold">
                                          <p:stCondLst>
                                            <p:cond delay="0"/>
                                          </p:stCondLst>
                                        </p:cTn>
                                        <p:tgtEl>
                                          <p:spTgt spid="7"/>
                                        </p:tgtEl>
                                        <p:attrNameLst>
                                          <p:attrName>style.visibility</p:attrName>
                                        </p:attrNameLst>
                                      </p:cBhvr>
                                      <p:to>
                                        <p:strVal val="hidden"/>
                                      </p:to>
                                    </p:set>
                                  </p:childTnLst>
                                </p:cTn>
                              </p:par>
                              <p:par>
                                <p:cTn id="5204" presetID="1" presetClass="exit" presetSubtype="0" fill="hold" grpId="4" nodeType="withEffect">
                                  <p:stCondLst>
                                    <p:cond delay="0"/>
                                  </p:stCondLst>
                                  <p:childTnLst>
                                    <p:set>
                                      <p:cBhvr>
                                        <p:cTn id="5205" dur="1" fill="hold">
                                          <p:stCondLst>
                                            <p:cond delay="0"/>
                                          </p:stCondLst>
                                        </p:cTn>
                                        <p:tgtEl>
                                          <p:spTgt spid="10"/>
                                        </p:tgtEl>
                                        <p:attrNameLst>
                                          <p:attrName>style.visibility</p:attrName>
                                        </p:attrNameLst>
                                      </p:cBhvr>
                                      <p:to>
                                        <p:strVal val="hidden"/>
                                      </p:to>
                                    </p:set>
                                  </p:childTnLst>
                                </p:cTn>
                              </p:par>
                              <p:par>
                                <p:cTn id="5206" presetID="1" presetClass="exit" presetSubtype="0" fill="hold" grpId="4" nodeType="withEffect">
                                  <p:stCondLst>
                                    <p:cond delay="0"/>
                                  </p:stCondLst>
                                  <p:childTnLst>
                                    <p:set>
                                      <p:cBhvr>
                                        <p:cTn id="5207" dur="1" fill="hold">
                                          <p:stCondLst>
                                            <p:cond delay="0"/>
                                          </p:stCondLst>
                                        </p:cTn>
                                        <p:tgtEl>
                                          <p:spTgt spid="9"/>
                                        </p:tgtEl>
                                        <p:attrNameLst>
                                          <p:attrName>style.visibility</p:attrName>
                                        </p:attrNameLst>
                                      </p:cBhvr>
                                      <p:to>
                                        <p:strVal val="hidden"/>
                                      </p:to>
                                    </p:set>
                                  </p:childTnLst>
                                </p:cTn>
                              </p:par>
                              <p:par>
                                <p:cTn id="5208" presetID="1" presetClass="exit" presetSubtype="0" fill="hold" grpId="4" nodeType="withEffect">
                                  <p:stCondLst>
                                    <p:cond delay="0"/>
                                  </p:stCondLst>
                                  <p:childTnLst>
                                    <p:set>
                                      <p:cBhvr>
                                        <p:cTn id="5209" dur="1" fill="hold">
                                          <p:stCondLst>
                                            <p:cond delay="0"/>
                                          </p:stCondLst>
                                        </p:cTn>
                                        <p:tgtEl>
                                          <p:spTgt spid="12"/>
                                        </p:tgtEl>
                                        <p:attrNameLst>
                                          <p:attrName>style.visibility</p:attrName>
                                        </p:attrNameLst>
                                      </p:cBhvr>
                                      <p:to>
                                        <p:strVal val="hidden"/>
                                      </p:to>
                                    </p:set>
                                  </p:childTnLst>
                                </p:cTn>
                              </p:par>
                              <p:par>
                                <p:cTn id="5210" presetID="1" presetClass="exit" presetSubtype="0" fill="hold" grpId="4" nodeType="withEffect">
                                  <p:stCondLst>
                                    <p:cond delay="0"/>
                                  </p:stCondLst>
                                  <p:childTnLst>
                                    <p:set>
                                      <p:cBhvr>
                                        <p:cTn id="5211" dur="1" fill="hold">
                                          <p:stCondLst>
                                            <p:cond delay="0"/>
                                          </p:stCondLst>
                                        </p:cTn>
                                        <p:tgtEl>
                                          <p:spTgt spid="11"/>
                                        </p:tgtEl>
                                        <p:attrNameLst>
                                          <p:attrName>style.visibility</p:attrName>
                                        </p:attrNameLst>
                                      </p:cBhvr>
                                      <p:to>
                                        <p:strVal val="hidden"/>
                                      </p:to>
                                    </p:set>
                                  </p:childTnLst>
                                </p:cTn>
                              </p:par>
                              <p:par>
                                <p:cTn id="5212" presetID="1" presetClass="exit" presetSubtype="0" fill="hold" grpId="4" nodeType="withEffect">
                                  <p:stCondLst>
                                    <p:cond delay="0"/>
                                  </p:stCondLst>
                                  <p:childTnLst>
                                    <p:set>
                                      <p:cBhvr>
                                        <p:cTn id="5213" dur="1" fill="hold">
                                          <p:stCondLst>
                                            <p:cond delay="0"/>
                                          </p:stCondLst>
                                        </p:cTn>
                                        <p:tgtEl>
                                          <p:spTgt spid="14"/>
                                        </p:tgtEl>
                                        <p:attrNameLst>
                                          <p:attrName>style.visibility</p:attrName>
                                        </p:attrNameLst>
                                      </p:cBhvr>
                                      <p:to>
                                        <p:strVal val="hidden"/>
                                      </p:to>
                                    </p:set>
                                  </p:childTnLst>
                                </p:cTn>
                              </p:par>
                              <p:par>
                                <p:cTn id="5214" presetID="1" presetClass="exit" presetSubtype="0" fill="hold" grpId="4" nodeType="withEffect">
                                  <p:stCondLst>
                                    <p:cond delay="0"/>
                                  </p:stCondLst>
                                  <p:childTnLst>
                                    <p:set>
                                      <p:cBhvr>
                                        <p:cTn id="5215" dur="1" fill="hold">
                                          <p:stCondLst>
                                            <p:cond delay="0"/>
                                          </p:stCondLst>
                                        </p:cTn>
                                        <p:tgtEl>
                                          <p:spTgt spid="13"/>
                                        </p:tgtEl>
                                        <p:attrNameLst>
                                          <p:attrName>style.visibility</p:attrName>
                                        </p:attrNameLst>
                                      </p:cBhvr>
                                      <p:to>
                                        <p:strVal val="hidden"/>
                                      </p:to>
                                    </p:set>
                                  </p:childTnLst>
                                </p:cTn>
                              </p:par>
                              <p:par>
                                <p:cTn id="5216" presetID="1" presetClass="exit" presetSubtype="0" fill="hold" grpId="4" nodeType="withEffect">
                                  <p:stCondLst>
                                    <p:cond delay="0"/>
                                  </p:stCondLst>
                                  <p:childTnLst>
                                    <p:set>
                                      <p:cBhvr>
                                        <p:cTn id="5217" dur="1" fill="hold">
                                          <p:stCondLst>
                                            <p:cond delay="0"/>
                                          </p:stCondLst>
                                        </p:cTn>
                                        <p:tgtEl>
                                          <p:spTgt spid="16"/>
                                        </p:tgtEl>
                                        <p:attrNameLst>
                                          <p:attrName>style.visibility</p:attrName>
                                        </p:attrNameLst>
                                      </p:cBhvr>
                                      <p:to>
                                        <p:strVal val="hidden"/>
                                      </p:to>
                                    </p:set>
                                  </p:childTnLst>
                                </p:cTn>
                              </p:par>
                              <p:par>
                                <p:cTn id="5218" presetID="1" presetClass="exit" presetSubtype="0" fill="hold" grpId="4" nodeType="withEffect">
                                  <p:stCondLst>
                                    <p:cond delay="0"/>
                                  </p:stCondLst>
                                  <p:childTnLst>
                                    <p:set>
                                      <p:cBhvr>
                                        <p:cTn id="5219" dur="1" fill="hold">
                                          <p:stCondLst>
                                            <p:cond delay="0"/>
                                          </p:stCondLst>
                                        </p:cTn>
                                        <p:tgtEl>
                                          <p:spTgt spid="15"/>
                                        </p:tgtEl>
                                        <p:attrNameLst>
                                          <p:attrName>style.visibility</p:attrName>
                                        </p:attrNameLst>
                                      </p:cBhvr>
                                      <p:to>
                                        <p:strVal val="hidden"/>
                                      </p:to>
                                    </p:set>
                                  </p:childTnLst>
                                </p:cTn>
                              </p:par>
                              <p:par>
                                <p:cTn id="5220" presetID="1" presetClass="exit" presetSubtype="0" fill="hold" grpId="4" nodeType="withEffect">
                                  <p:stCondLst>
                                    <p:cond delay="0"/>
                                  </p:stCondLst>
                                  <p:childTnLst>
                                    <p:set>
                                      <p:cBhvr>
                                        <p:cTn id="5221" dur="1" fill="hold">
                                          <p:stCondLst>
                                            <p:cond delay="0"/>
                                          </p:stCondLst>
                                        </p:cTn>
                                        <p:tgtEl>
                                          <p:spTgt spid="18"/>
                                        </p:tgtEl>
                                        <p:attrNameLst>
                                          <p:attrName>style.visibility</p:attrName>
                                        </p:attrNameLst>
                                      </p:cBhvr>
                                      <p:to>
                                        <p:strVal val="hidden"/>
                                      </p:to>
                                    </p:set>
                                  </p:childTnLst>
                                </p:cTn>
                              </p:par>
                              <p:par>
                                <p:cTn id="5222" presetID="1" presetClass="exit" presetSubtype="0" fill="hold" grpId="4" nodeType="withEffect">
                                  <p:stCondLst>
                                    <p:cond delay="0"/>
                                  </p:stCondLst>
                                  <p:childTnLst>
                                    <p:set>
                                      <p:cBhvr>
                                        <p:cTn id="5223" dur="1" fill="hold">
                                          <p:stCondLst>
                                            <p:cond delay="0"/>
                                          </p:stCondLst>
                                        </p:cTn>
                                        <p:tgtEl>
                                          <p:spTgt spid="17"/>
                                        </p:tgtEl>
                                        <p:attrNameLst>
                                          <p:attrName>style.visibility</p:attrName>
                                        </p:attrNameLst>
                                      </p:cBhvr>
                                      <p:to>
                                        <p:strVal val="hidden"/>
                                      </p:to>
                                    </p:set>
                                  </p:childTnLst>
                                </p:cTn>
                              </p:par>
                              <p:par>
                                <p:cTn id="5224" presetID="1" presetClass="exit" presetSubtype="0" fill="hold" grpId="4" nodeType="withEffect">
                                  <p:stCondLst>
                                    <p:cond delay="0"/>
                                  </p:stCondLst>
                                  <p:childTnLst>
                                    <p:set>
                                      <p:cBhvr>
                                        <p:cTn id="5225" dur="1" fill="hold">
                                          <p:stCondLst>
                                            <p:cond delay="0"/>
                                          </p:stCondLst>
                                        </p:cTn>
                                        <p:tgtEl>
                                          <p:spTgt spid="20"/>
                                        </p:tgtEl>
                                        <p:attrNameLst>
                                          <p:attrName>style.visibility</p:attrName>
                                        </p:attrNameLst>
                                      </p:cBhvr>
                                      <p:to>
                                        <p:strVal val="hidden"/>
                                      </p:to>
                                    </p:set>
                                  </p:childTnLst>
                                </p:cTn>
                              </p:par>
                              <p:par>
                                <p:cTn id="5226" presetID="1" presetClass="exit" presetSubtype="0" fill="hold" grpId="4" nodeType="withEffect">
                                  <p:stCondLst>
                                    <p:cond delay="0"/>
                                  </p:stCondLst>
                                  <p:childTnLst>
                                    <p:set>
                                      <p:cBhvr>
                                        <p:cTn id="5227" dur="1" fill="hold">
                                          <p:stCondLst>
                                            <p:cond delay="0"/>
                                          </p:stCondLst>
                                        </p:cTn>
                                        <p:tgtEl>
                                          <p:spTgt spid="19"/>
                                        </p:tgtEl>
                                        <p:attrNameLst>
                                          <p:attrName>style.visibility</p:attrName>
                                        </p:attrNameLst>
                                      </p:cBhvr>
                                      <p:to>
                                        <p:strVal val="hidden"/>
                                      </p:to>
                                    </p:set>
                                  </p:childTnLst>
                                </p:cTn>
                              </p:par>
                              <p:par>
                                <p:cTn id="5228" presetID="1" presetClass="exit" presetSubtype="0" fill="hold" grpId="4" nodeType="withEffect">
                                  <p:stCondLst>
                                    <p:cond delay="0"/>
                                  </p:stCondLst>
                                  <p:childTnLst>
                                    <p:set>
                                      <p:cBhvr>
                                        <p:cTn id="5229" dur="1" fill="hold">
                                          <p:stCondLst>
                                            <p:cond delay="0"/>
                                          </p:stCondLst>
                                        </p:cTn>
                                        <p:tgtEl>
                                          <p:spTgt spid="22"/>
                                        </p:tgtEl>
                                        <p:attrNameLst>
                                          <p:attrName>style.visibility</p:attrName>
                                        </p:attrNameLst>
                                      </p:cBhvr>
                                      <p:to>
                                        <p:strVal val="hidden"/>
                                      </p:to>
                                    </p:set>
                                  </p:childTnLst>
                                </p:cTn>
                              </p:par>
                              <p:par>
                                <p:cTn id="5230" presetID="1" presetClass="exit" presetSubtype="0" fill="hold" grpId="4" nodeType="withEffect">
                                  <p:stCondLst>
                                    <p:cond delay="0"/>
                                  </p:stCondLst>
                                  <p:childTnLst>
                                    <p:set>
                                      <p:cBhvr>
                                        <p:cTn id="5231" dur="1" fill="hold">
                                          <p:stCondLst>
                                            <p:cond delay="0"/>
                                          </p:stCondLst>
                                        </p:cTn>
                                        <p:tgtEl>
                                          <p:spTgt spid="21"/>
                                        </p:tgtEl>
                                        <p:attrNameLst>
                                          <p:attrName>style.visibility</p:attrName>
                                        </p:attrNameLst>
                                      </p:cBhvr>
                                      <p:to>
                                        <p:strVal val="hidden"/>
                                      </p:to>
                                    </p:set>
                                  </p:childTnLst>
                                </p:cTn>
                              </p:par>
                              <p:par>
                                <p:cTn id="5232" presetID="1" presetClass="exit" presetSubtype="0" fill="hold" grpId="4" nodeType="withEffect">
                                  <p:stCondLst>
                                    <p:cond delay="0"/>
                                  </p:stCondLst>
                                  <p:childTnLst>
                                    <p:set>
                                      <p:cBhvr>
                                        <p:cTn id="5233" dur="1" fill="hold">
                                          <p:stCondLst>
                                            <p:cond delay="0"/>
                                          </p:stCondLst>
                                        </p:cTn>
                                        <p:tgtEl>
                                          <p:spTgt spid="24"/>
                                        </p:tgtEl>
                                        <p:attrNameLst>
                                          <p:attrName>style.visibility</p:attrName>
                                        </p:attrNameLst>
                                      </p:cBhvr>
                                      <p:to>
                                        <p:strVal val="hidden"/>
                                      </p:to>
                                    </p:set>
                                  </p:childTnLst>
                                </p:cTn>
                              </p:par>
                              <p:par>
                                <p:cTn id="5234" presetID="1" presetClass="exit" presetSubtype="0" fill="hold" grpId="4" nodeType="withEffect">
                                  <p:stCondLst>
                                    <p:cond delay="0"/>
                                  </p:stCondLst>
                                  <p:childTnLst>
                                    <p:set>
                                      <p:cBhvr>
                                        <p:cTn id="5235" dur="1" fill="hold">
                                          <p:stCondLst>
                                            <p:cond delay="0"/>
                                          </p:stCondLst>
                                        </p:cTn>
                                        <p:tgtEl>
                                          <p:spTgt spid="23"/>
                                        </p:tgtEl>
                                        <p:attrNameLst>
                                          <p:attrName>style.visibility</p:attrName>
                                        </p:attrNameLst>
                                      </p:cBhvr>
                                      <p:to>
                                        <p:strVal val="hidden"/>
                                      </p:to>
                                    </p:set>
                                  </p:childTnLst>
                                </p:cTn>
                              </p:par>
                              <p:par>
                                <p:cTn id="5236" presetID="1" presetClass="exit" presetSubtype="0" fill="hold" grpId="4" nodeType="withEffect">
                                  <p:stCondLst>
                                    <p:cond delay="0"/>
                                  </p:stCondLst>
                                  <p:childTnLst>
                                    <p:set>
                                      <p:cBhvr>
                                        <p:cTn id="5237" dur="1" fill="hold">
                                          <p:stCondLst>
                                            <p:cond delay="0"/>
                                          </p:stCondLst>
                                        </p:cTn>
                                        <p:tgtEl>
                                          <p:spTgt spid="26"/>
                                        </p:tgtEl>
                                        <p:attrNameLst>
                                          <p:attrName>style.visibility</p:attrName>
                                        </p:attrNameLst>
                                      </p:cBhvr>
                                      <p:to>
                                        <p:strVal val="hidden"/>
                                      </p:to>
                                    </p:set>
                                  </p:childTnLst>
                                </p:cTn>
                              </p:par>
                              <p:par>
                                <p:cTn id="5238" presetID="1" presetClass="exit" presetSubtype="0" fill="hold" grpId="4" nodeType="withEffect">
                                  <p:stCondLst>
                                    <p:cond delay="0"/>
                                  </p:stCondLst>
                                  <p:childTnLst>
                                    <p:set>
                                      <p:cBhvr>
                                        <p:cTn id="5239" dur="1" fill="hold">
                                          <p:stCondLst>
                                            <p:cond delay="0"/>
                                          </p:stCondLst>
                                        </p:cTn>
                                        <p:tgtEl>
                                          <p:spTgt spid="25"/>
                                        </p:tgtEl>
                                        <p:attrNameLst>
                                          <p:attrName>style.visibility</p:attrName>
                                        </p:attrNameLst>
                                      </p:cBhvr>
                                      <p:to>
                                        <p:strVal val="hidden"/>
                                      </p:to>
                                    </p:set>
                                  </p:childTnLst>
                                </p:cTn>
                              </p:par>
                              <p:par>
                                <p:cTn id="5240" presetID="1" presetClass="exit" presetSubtype="0" fill="hold" grpId="4" nodeType="withEffect">
                                  <p:stCondLst>
                                    <p:cond delay="0"/>
                                  </p:stCondLst>
                                  <p:childTnLst>
                                    <p:set>
                                      <p:cBhvr>
                                        <p:cTn id="5241" dur="1" fill="hold">
                                          <p:stCondLst>
                                            <p:cond delay="0"/>
                                          </p:stCondLst>
                                        </p:cTn>
                                        <p:tgtEl>
                                          <p:spTgt spid="27"/>
                                        </p:tgtEl>
                                        <p:attrNameLst>
                                          <p:attrName>style.visibility</p:attrName>
                                        </p:attrNameLst>
                                      </p:cBhvr>
                                      <p:to>
                                        <p:strVal val="hidden"/>
                                      </p:to>
                                    </p:set>
                                  </p:childTnLst>
                                </p:cTn>
                              </p:par>
                              <p:par>
                                <p:cTn id="5242" presetID="1" presetClass="exit" presetSubtype="0" fill="hold" grpId="4" nodeType="withEffect">
                                  <p:stCondLst>
                                    <p:cond delay="0"/>
                                  </p:stCondLst>
                                  <p:childTnLst>
                                    <p:set>
                                      <p:cBhvr>
                                        <p:cTn id="5243" dur="1" fill="hold">
                                          <p:stCondLst>
                                            <p:cond delay="0"/>
                                          </p:stCondLst>
                                        </p:cTn>
                                        <p:tgtEl>
                                          <p:spTgt spid="28"/>
                                        </p:tgtEl>
                                        <p:attrNameLst>
                                          <p:attrName>style.visibility</p:attrName>
                                        </p:attrNameLst>
                                      </p:cBhvr>
                                      <p:to>
                                        <p:strVal val="hidden"/>
                                      </p:to>
                                    </p:set>
                                  </p:childTnLst>
                                </p:cTn>
                              </p:par>
                              <p:par>
                                <p:cTn id="5244" presetID="1" presetClass="exit" presetSubtype="0" fill="hold" grpId="4" nodeType="withEffect">
                                  <p:stCondLst>
                                    <p:cond delay="0"/>
                                  </p:stCondLst>
                                  <p:childTnLst>
                                    <p:set>
                                      <p:cBhvr>
                                        <p:cTn id="5245" dur="1" fill="hold">
                                          <p:stCondLst>
                                            <p:cond delay="0"/>
                                          </p:stCondLst>
                                        </p:cTn>
                                        <p:tgtEl>
                                          <p:spTgt spid="30"/>
                                        </p:tgtEl>
                                        <p:attrNameLst>
                                          <p:attrName>style.visibility</p:attrName>
                                        </p:attrNameLst>
                                      </p:cBhvr>
                                      <p:to>
                                        <p:strVal val="hidden"/>
                                      </p:to>
                                    </p:set>
                                  </p:childTnLst>
                                </p:cTn>
                              </p:par>
                              <p:par>
                                <p:cTn id="5246" presetID="1" presetClass="exit" presetSubtype="0" fill="hold" grpId="4" nodeType="withEffect">
                                  <p:stCondLst>
                                    <p:cond delay="0"/>
                                  </p:stCondLst>
                                  <p:childTnLst>
                                    <p:set>
                                      <p:cBhvr>
                                        <p:cTn id="5247" dur="1" fill="hold">
                                          <p:stCondLst>
                                            <p:cond delay="0"/>
                                          </p:stCondLst>
                                        </p:cTn>
                                        <p:tgtEl>
                                          <p:spTgt spid="29"/>
                                        </p:tgtEl>
                                        <p:attrNameLst>
                                          <p:attrName>style.visibility</p:attrName>
                                        </p:attrNameLst>
                                      </p:cBhvr>
                                      <p:to>
                                        <p:strVal val="hidden"/>
                                      </p:to>
                                    </p:set>
                                  </p:childTnLst>
                                </p:cTn>
                              </p:par>
                              <p:par>
                                <p:cTn id="5248" presetID="1" presetClass="exit" presetSubtype="0" fill="hold" grpId="4" nodeType="withEffect">
                                  <p:stCondLst>
                                    <p:cond delay="0"/>
                                  </p:stCondLst>
                                  <p:childTnLst>
                                    <p:set>
                                      <p:cBhvr>
                                        <p:cTn id="5249" dur="1" fill="hold">
                                          <p:stCondLst>
                                            <p:cond delay="0"/>
                                          </p:stCondLst>
                                        </p:cTn>
                                        <p:tgtEl>
                                          <p:spTgt spid="32"/>
                                        </p:tgtEl>
                                        <p:attrNameLst>
                                          <p:attrName>style.visibility</p:attrName>
                                        </p:attrNameLst>
                                      </p:cBhvr>
                                      <p:to>
                                        <p:strVal val="hidden"/>
                                      </p:to>
                                    </p:set>
                                  </p:childTnLst>
                                </p:cTn>
                              </p:par>
                              <p:par>
                                <p:cTn id="5250" presetID="1" presetClass="exit" presetSubtype="0" fill="hold" grpId="4" nodeType="withEffect">
                                  <p:stCondLst>
                                    <p:cond delay="0"/>
                                  </p:stCondLst>
                                  <p:childTnLst>
                                    <p:set>
                                      <p:cBhvr>
                                        <p:cTn id="5251" dur="1" fill="hold">
                                          <p:stCondLst>
                                            <p:cond delay="0"/>
                                          </p:stCondLst>
                                        </p:cTn>
                                        <p:tgtEl>
                                          <p:spTgt spid="31"/>
                                        </p:tgtEl>
                                        <p:attrNameLst>
                                          <p:attrName>style.visibility</p:attrName>
                                        </p:attrNameLst>
                                      </p:cBhvr>
                                      <p:to>
                                        <p:strVal val="hidden"/>
                                      </p:to>
                                    </p:set>
                                  </p:childTnLst>
                                </p:cTn>
                              </p:par>
                              <p:par>
                                <p:cTn id="5252" presetID="1" presetClass="exit" presetSubtype="0" fill="hold" grpId="4" nodeType="withEffect">
                                  <p:stCondLst>
                                    <p:cond delay="0"/>
                                  </p:stCondLst>
                                  <p:childTnLst>
                                    <p:set>
                                      <p:cBhvr>
                                        <p:cTn id="5253" dur="1" fill="hold">
                                          <p:stCondLst>
                                            <p:cond delay="0"/>
                                          </p:stCondLst>
                                        </p:cTn>
                                        <p:tgtEl>
                                          <p:spTgt spid="34"/>
                                        </p:tgtEl>
                                        <p:attrNameLst>
                                          <p:attrName>style.visibility</p:attrName>
                                        </p:attrNameLst>
                                      </p:cBhvr>
                                      <p:to>
                                        <p:strVal val="hidden"/>
                                      </p:to>
                                    </p:set>
                                  </p:childTnLst>
                                </p:cTn>
                              </p:par>
                              <p:par>
                                <p:cTn id="5254" presetID="1" presetClass="exit" presetSubtype="0" fill="hold" grpId="4" nodeType="withEffect">
                                  <p:stCondLst>
                                    <p:cond delay="0"/>
                                  </p:stCondLst>
                                  <p:childTnLst>
                                    <p:set>
                                      <p:cBhvr>
                                        <p:cTn id="5255" dur="1" fill="hold">
                                          <p:stCondLst>
                                            <p:cond delay="0"/>
                                          </p:stCondLst>
                                        </p:cTn>
                                        <p:tgtEl>
                                          <p:spTgt spid="33"/>
                                        </p:tgtEl>
                                        <p:attrNameLst>
                                          <p:attrName>style.visibility</p:attrName>
                                        </p:attrNameLst>
                                      </p:cBhvr>
                                      <p:to>
                                        <p:strVal val="hidden"/>
                                      </p:to>
                                    </p:set>
                                  </p:childTnLst>
                                </p:cTn>
                              </p:par>
                              <p:par>
                                <p:cTn id="5256" presetID="1" presetClass="exit" presetSubtype="0" fill="hold" grpId="4" nodeType="withEffect">
                                  <p:stCondLst>
                                    <p:cond delay="0"/>
                                  </p:stCondLst>
                                  <p:childTnLst>
                                    <p:set>
                                      <p:cBhvr>
                                        <p:cTn id="5257" dur="1" fill="hold">
                                          <p:stCondLst>
                                            <p:cond delay="0"/>
                                          </p:stCondLst>
                                        </p:cTn>
                                        <p:tgtEl>
                                          <p:spTgt spid="36"/>
                                        </p:tgtEl>
                                        <p:attrNameLst>
                                          <p:attrName>style.visibility</p:attrName>
                                        </p:attrNameLst>
                                      </p:cBhvr>
                                      <p:to>
                                        <p:strVal val="hidden"/>
                                      </p:to>
                                    </p:set>
                                  </p:childTnLst>
                                </p:cTn>
                              </p:par>
                              <p:par>
                                <p:cTn id="5258" presetID="1" presetClass="exit" presetSubtype="0" fill="hold" grpId="4" nodeType="withEffect">
                                  <p:stCondLst>
                                    <p:cond delay="0"/>
                                  </p:stCondLst>
                                  <p:childTnLst>
                                    <p:set>
                                      <p:cBhvr>
                                        <p:cTn id="5259" dur="1" fill="hold">
                                          <p:stCondLst>
                                            <p:cond delay="0"/>
                                          </p:stCondLst>
                                        </p:cTn>
                                        <p:tgtEl>
                                          <p:spTgt spid="35"/>
                                        </p:tgtEl>
                                        <p:attrNameLst>
                                          <p:attrName>style.visibility</p:attrName>
                                        </p:attrNameLst>
                                      </p:cBhvr>
                                      <p:to>
                                        <p:strVal val="hidden"/>
                                      </p:to>
                                    </p:set>
                                  </p:childTnLst>
                                </p:cTn>
                              </p:par>
                              <p:par>
                                <p:cTn id="5260" presetID="1" presetClass="exit" presetSubtype="0" fill="hold" grpId="4" nodeType="withEffect">
                                  <p:stCondLst>
                                    <p:cond delay="0"/>
                                  </p:stCondLst>
                                  <p:childTnLst>
                                    <p:set>
                                      <p:cBhvr>
                                        <p:cTn id="5261" dur="1" fill="hold">
                                          <p:stCondLst>
                                            <p:cond delay="0"/>
                                          </p:stCondLst>
                                        </p:cTn>
                                        <p:tgtEl>
                                          <p:spTgt spid="38"/>
                                        </p:tgtEl>
                                        <p:attrNameLst>
                                          <p:attrName>style.visibility</p:attrName>
                                        </p:attrNameLst>
                                      </p:cBhvr>
                                      <p:to>
                                        <p:strVal val="hidden"/>
                                      </p:to>
                                    </p:set>
                                  </p:childTnLst>
                                </p:cTn>
                              </p:par>
                              <p:par>
                                <p:cTn id="5262" presetID="1" presetClass="exit" presetSubtype="0" fill="hold" grpId="4" nodeType="withEffect">
                                  <p:stCondLst>
                                    <p:cond delay="0"/>
                                  </p:stCondLst>
                                  <p:childTnLst>
                                    <p:set>
                                      <p:cBhvr>
                                        <p:cTn id="5263" dur="1" fill="hold">
                                          <p:stCondLst>
                                            <p:cond delay="0"/>
                                          </p:stCondLst>
                                        </p:cTn>
                                        <p:tgtEl>
                                          <p:spTgt spid="37"/>
                                        </p:tgtEl>
                                        <p:attrNameLst>
                                          <p:attrName>style.visibility</p:attrName>
                                        </p:attrNameLst>
                                      </p:cBhvr>
                                      <p:to>
                                        <p:strVal val="hidden"/>
                                      </p:to>
                                    </p:set>
                                  </p:childTnLst>
                                </p:cTn>
                              </p:par>
                              <p:par>
                                <p:cTn id="5264" presetID="1" presetClass="exit" presetSubtype="0" fill="hold" grpId="4" nodeType="withEffect">
                                  <p:stCondLst>
                                    <p:cond delay="0"/>
                                  </p:stCondLst>
                                  <p:childTnLst>
                                    <p:set>
                                      <p:cBhvr>
                                        <p:cTn id="5265" dur="1" fill="hold">
                                          <p:stCondLst>
                                            <p:cond delay="0"/>
                                          </p:stCondLst>
                                        </p:cTn>
                                        <p:tgtEl>
                                          <p:spTgt spid="40"/>
                                        </p:tgtEl>
                                        <p:attrNameLst>
                                          <p:attrName>style.visibility</p:attrName>
                                        </p:attrNameLst>
                                      </p:cBhvr>
                                      <p:to>
                                        <p:strVal val="hidden"/>
                                      </p:to>
                                    </p:set>
                                  </p:childTnLst>
                                </p:cTn>
                              </p:par>
                              <p:par>
                                <p:cTn id="5266" presetID="1" presetClass="exit" presetSubtype="0" fill="hold" grpId="4" nodeType="withEffect">
                                  <p:stCondLst>
                                    <p:cond delay="0"/>
                                  </p:stCondLst>
                                  <p:childTnLst>
                                    <p:set>
                                      <p:cBhvr>
                                        <p:cTn id="5267" dur="1" fill="hold">
                                          <p:stCondLst>
                                            <p:cond delay="0"/>
                                          </p:stCondLst>
                                        </p:cTn>
                                        <p:tgtEl>
                                          <p:spTgt spid="39"/>
                                        </p:tgtEl>
                                        <p:attrNameLst>
                                          <p:attrName>style.visibility</p:attrName>
                                        </p:attrNameLst>
                                      </p:cBhvr>
                                      <p:to>
                                        <p:strVal val="hidden"/>
                                      </p:to>
                                    </p:set>
                                  </p:childTnLst>
                                </p:cTn>
                              </p:par>
                              <p:par>
                                <p:cTn id="5268" presetID="1" presetClass="exit" presetSubtype="0" fill="hold" grpId="4" nodeType="withEffect">
                                  <p:stCondLst>
                                    <p:cond delay="0"/>
                                  </p:stCondLst>
                                  <p:childTnLst>
                                    <p:set>
                                      <p:cBhvr>
                                        <p:cTn id="5269" dur="1" fill="hold">
                                          <p:stCondLst>
                                            <p:cond delay="0"/>
                                          </p:stCondLst>
                                        </p:cTn>
                                        <p:tgtEl>
                                          <p:spTgt spid="42"/>
                                        </p:tgtEl>
                                        <p:attrNameLst>
                                          <p:attrName>style.visibility</p:attrName>
                                        </p:attrNameLst>
                                      </p:cBhvr>
                                      <p:to>
                                        <p:strVal val="hidden"/>
                                      </p:to>
                                    </p:set>
                                  </p:childTnLst>
                                </p:cTn>
                              </p:par>
                              <p:par>
                                <p:cTn id="5270" presetID="1" presetClass="exit" presetSubtype="0" fill="hold" grpId="4" nodeType="withEffect">
                                  <p:stCondLst>
                                    <p:cond delay="0"/>
                                  </p:stCondLst>
                                  <p:childTnLst>
                                    <p:set>
                                      <p:cBhvr>
                                        <p:cTn id="5271" dur="1" fill="hold">
                                          <p:stCondLst>
                                            <p:cond delay="0"/>
                                          </p:stCondLst>
                                        </p:cTn>
                                        <p:tgtEl>
                                          <p:spTgt spid="41"/>
                                        </p:tgtEl>
                                        <p:attrNameLst>
                                          <p:attrName>style.visibility</p:attrName>
                                        </p:attrNameLst>
                                      </p:cBhvr>
                                      <p:to>
                                        <p:strVal val="hidden"/>
                                      </p:to>
                                    </p:set>
                                  </p:childTnLst>
                                </p:cTn>
                              </p:par>
                              <p:par>
                                <p:cTn id="5272" presetID="1" presetClass="exit" presetSubtype="0" fill="hold" grpId="4" nodeType="withEffect">
                                  <p:stCondLst>
                                    <p:cond delay="0"/>
                                  </p:stCondLst>
                                  <p:childTnLst>
                                    <p:set>
                                      <p:cBhvr>
                                        <p:cTn id="5273" dur="1" fill="hold">
                                          <p:stCondLst>
                                            <p:cond delay="0"/>
                                          </p:stCondLst>
                                        </p:cTn>
                                        <p:tgtEl>
                                          <p:spTgt spid="44"/>
                                        </p:tgtEl>
                                        <p:attrNameLst>
                                          <p:attrName>style.visibility</p:attrName>
                                        </p:attrNameLst>
                                      </p:cBhvr>
                                      <p:to>
                                        <p:strVal val="hidden"/>
                                      </p:to>
                                    </p:set>
                                  </p:childTnLst>
                                </p:cTn>
                              </p:par>
                              <p:par>
                                <p:cTn id="5274" presetID="1" presetClass="exit" presetSubtype="0" fill="hold" grpId="4" nodeType="withEffect">
                                  <p:stCondLst>
                                    <p:cond delay="0"/>
                                  </p:stCondLst>
                                  <p:childTnLst>
                                    <p:set>
                                      <p:cBhvr>
                                        <p:cTn id="5275" dur="1" fill="hold">
                                          <p:stCondLst>
                                            <p:cond delay="0"/>
                                          </p:stCondLst>
                                        </p:cTn>
                                        <p:tgtEl>
                                          <p:spTgt spid="43"/>
                                        </p:tgtEl>
                                        <p:attrNameLst>
                                          <p:attrName>style.visibility</p:attrName>
                                        </p:attrNameLst>
                                      </p:cBhvr>
                                      <p:to>
                                        <p:strVal val="hidden"/>
                                      </p:to>
                                    </p:set>
                                  </p:childTnLst>
                                </p:cTn>
                              </p:par>
                              <p:par>
                                <p:cTn id="5276" presetID="1" presetClass="exit" presetSubtype="0" fill="hold" grpId="4" nodeType="withEffect">
                                  <p:stCondLst>
                                    <p:cond delay="0"/>
                                  </p:stCondLst>
                                  <p:childTnLst>
                                    <p:set>
                                      <p:cBhvr>
                                        <p:cTn id="5277" dur="1" fill="hold">
                                          <p:stCondLst>
                                            <p:cond delay="0"/>
                                          </p:stCondLst>
                                        </p:cTn>
                                        <p:tgtEl>
                                          <p:spTgt spid="46"/>
                                        </p:tgtEl>
                                        <p:attrNameLst>
                                          <p:attrName>style.visibility</p:attrName>
                                        </p:attrNameLst>
                                      </p:cBhvr>
                                      <p:to>
                                        <p:strVal val="hidden"/>
                                      </p:to>
                                    </p:set>
                                  </p:childTnLst>
                                </p:cTn>
                              </p:par>
                              <p:par>
                                <p:cTn id="5278" presetID="1" presetClass="exit" presetSubtype="0" fill="hold" grpId="4" nodeType="withEffect">
                                  <p:stCondLst>
                                    <p:cond delay="0"/>
                                  </p:stCondLst>
                                  <p:childTnLst>
                                    <p:set>
                                      <p:cBhvr>
                                        <p:cTn id="5279" dur="1" fill="hold">
                                          <p:stCondLst>
                                            <p:cond delay="0"/>
                                          </p:stCondLst>
                                        </p:cTn>
                                        <p:tgtEl>
                                          <p:spTgt spid="45"/>
                                        </p:tgtEl>
                                        <p:attrNameLst>
                                          <p:attrName>style.visibility</p:attrName>
                                        </p:attrNameLst>
                                      </p:cBhvr>
                                      <p:to>
                                        <p:strVal val="hidden"/>
                                      </p:to>
                                    </p:set>
                                  </p:childTnLst>
                                </p:cTn>
                              </p:par>
                              <p:par>
                                <p:cTn id="5280" presetID="1" presetClass="exit" presetSubtype="0" fill="hold" grpId="4" nodeType="withEffect">
                                  <p:stCondLst>
                                    <p:cond delay="0"/>
                                  </p:stCondLst>
                                  <p:childTnLst>
                                    <p:set>
                                      <p:cBhvr>
                                        <p:cTn id="5281" dur="1" fill="hold">
                                          <p:stCondLst>
                                            <p:cond delay="0"/>
                                          </p:stCondLst>
                                        </p:cTn>
                                        <p:tgtEl>
                                          <p:spTgt spid="47"/>
                                        </p:tgtEl>
                                        <p:attrNameLst>
                                          <p:attrName>style.visibility</p:attrName>
                                        </p:attrNameLst>
                                      </p:cBhvr>
                                      <p:to>
                                        <p:strVal val="hidden"/>
                                      </p:to>
                                    </p:set>
                                  </p:childTnLst>
                                </p:cTn>
                              </p:par>
                              <p:par>
                                <p:cTn id="5282" presetID="1" presetClass="exit" presetSubtype="0" fill="hold" grpId="4" nodeType="withEffect">
                                  <p:stCondLst>
                                    <p:cond delay="0"/>
                                  </p:stCondLst>
                                  <p:childTnLst>
                                    <p:set>
                                      <p:cBhvr>
                                        <p:cTn id="5283" dur="1" fill="hold">
                                          <p:stCondLst>
                                            <p:cond delay="0"/>
                                          </p:stCondLst>
                                        </p:cTn>
                                        <p:tgtEl>
                                          <p:spTgt spid="48"/>
                                        </p:tgtEl>
                                        <p:attrNameLst>
                                          <p:attrName>style.visibility</p:attrName>
                                        </p:attrNameLst>
                                      </p:cBhvr>
                                      <p:to>
                                        <p:strVal val="hidden"/>
                                      </p:to>
                                    </p:set>
                                  </p:childTnLst>
                                </p:cTn>
                              </p:par>
                              <p:par>
                                <p:cTn id="5284" presetID="1" presetClass="exit" presetSubtype="0" fill="hold" grpId="4" nodeType="withEffect">
                                  <p:stCondLst>
                                    <p:cond delay="0"/>
                                  </p:stCondLst>
                                  <p:childTnLst>
                                    <p:set>
                                      <p:cBhvr>
                                        <p:cTn id="5285" dur="1" fill="hold">
                                          <p:stCondLst>
                                            <p:cond delay="0"/>
                                          </p:stCondLst>
                                        </p:cTn>
                                        <p:tgtEl>
                                          <p:spTgt spid="50"/>
                                        </p:tgtEl>
                                        <p:attrNameLst>
                                          <p:attrName>style.visibility</p:attrName>
                                        </p:attrNameLst>
                                      </p:cBhvr>
                                      <p:to>
                                        <p:strVal val="hidden"/>
                                      </p:to>
                                    </p:set>
                                  </p:childTnLst>
                                </p:cTn>
                              </p:par>
                              <p:par>
                                <p:cTn id="5286" presetID="1" presetClass="exit" presetSubtype="0" fill="hold" grpId="4" nodeType="withEffect">
                                  <p:stCondLst>
                                    <p:cond delay="0"/>
                                  </p:stCondLst>
                                  <p:childTnLst>
                                    <p:set>
                                      <p:cBhvr>
                                        <p:cTn id="5287" dur="1" fill="hold">
                                          <p:stCondLst>
                                            <p:cond delay="0"/>
                                          </p:stCondLst>
                                        </p:cTn>
                                        <p:tgtEl>
                                          <p:spTgt spid="49"/>
                                        </p:tgtEl>
                                        <p:attrNameLst>
                                          <p:attrName>style.visibility</p:attrName>
                                        </p:attrNameLst>
                                      </p:cBhvr>
                                      <p:to>
                                        <p:strVal val="hidden"/>
                                      </p:to>
                                    </p:set>
                                  </p:childTnLst>
                                </p:cTn>
                              </p:par>
                              <p:par>
                                <p:cTn id="5288" presetID="1" presetClass="exit" presetSubtype="0" fill="hold" grpId="4" nodeType="withEffect">
                                  <p:stCondLst>
                                    <p:cond delay="0"/>
                                  </p:stCondLst>
                                  <p:childTnLst>
                                    <p:set>
                                      <p:cBhvr>
                                        <p:cTn id="5289" dur="1" fill="hold">
                                          <p:stCondLst>
                                            <p:cond delay="0"/>
                                          </p:stCondLst>
                                        </p:cTn>
                                        <p:tgtEl>
                                          <p:spTgt spid="52"/>
                                        </p:tgtEl>
                                        <p:attrNameLst>
                                          <p:attrName>style.visibility</p:attrName>
                                        </p:attrNameLst>
                                      </p:cBhvr>
                                      <p:to>
                                        <p:strVal val="hidden"/>
                                      </p:to>
                                    </p:set>
                                  </p:childTnLst>
                                </p:cTn>
                              </p:par>
                              <p:par>
                                <p:cTn id="5290" presetID="1" presetClass="exit" presetSubtype="0" fill="hold" grpId="4" nodeType="withEffect">
                                  <p:stCondLst>
                                    <p:cond delay="0"/>
                                  </p:stCondLst>
                                  <p:childTnLst>
                                    <p:set>
                                      <p:cBhvr>
                                        <p:cTn id="5291" dur="1" fill="hold">
                                          <p:stCondLst>
                                            <p:cond delay="0"/>
                                          </p:stCondLst>
                                        </p:cTn>
                                        <p:tgtEl>
                                          <p:spTgt spid="51"/>
                                        </p:tgtEl>
                                        <p:attrNameLst>
                                          <p:attrName>style.visibility</p:attrName>
                                        </p:attrNameLst>
                                      </p:cBhvr>
                                      <p:to>
                                        <p:strVal val="hidden"/>
                                      </p:to>
                                    </p:set>
                                  </p:childTnLst>
                                </p:cTn>
                              </p:par>
                              <p:par>
                                <p:cTn id="5292" presetID="1" presetClass="exit" presetSubtype="0" fill="hold" grpId="4" nodeType="withEffect">
                                  <p:stCondLst>
                                    <p:cond delay="0"/>
                                  </p:stCondLst>
                                  <p:childTnLst>
                                    <p:set>
                                      <p:cBhvr>
                                        <p:cTn id="5293" dur="1" fill="hold">
                                          <p:stCondLst>
                                            <p:cond delay="0"/>
                                          </p:stCondLst>
                                        </p:cTn>
                                        <p:tgtEl>
                                          <p:spTgt spid="54"/>
                                        </p:tgtEl>
                                        <p:attrNameLst>
                                          <p:attrName>style.visibility</p:attrName>
                                        </p:attrNameLst>
                                      </p:cBhvr>
                                      <p:to>
                                        <p:strVal val="hidden"/>
                                      </p:to>
                                    </p:set>
                                  </p:childTnLst>
                                </p:cTn>
                              </p:par>
                              <p:par>
                                <p:cTn id="5294" presetID="1" presetClass="exit" presetSubtype="0" fill="hold" grpId="4" nodeType="withEffect">
                                  <p:stCondLst>
                                    <p:cond delay="0"/>
                                  </p:stCondLst>
                                  <p:childTnLst>
                                    <p:set>
                                      <p:cBhvr>
                                        <p:cTn id="5295" dur="1" fill="hold">
                                          <p:stCondLst>
                                            <p:cond delay="0"/>
                                          </p:stCondLst>
                                        </p:cTn>
                                        <p:tgtEl>
                                          <p:spTgt spid="53"/>
                                        </p:tgtEl>
                                        <p:attrNameLst>
                                          <p:attrName>style.visibility</p:attrName>
                                        </p:attrNameLst>
                                      </p:cBhvr>
                                      <p:to>
                                        <p:strVal val="hidden"/>
                                      </p:to>
                                    </p:set>
                                  </p:childTnLst>
                                </p:cTn>
                              </p:par>
                              <p:par>
                                <p:cTn id="5296" presetID="1" presetClass="exit" presetSubtype="0" fill="hold" grpId="4" nodeType="withEffect">
                                  <p:stCondLst>
                                    <p:cond delay="0"/>
                                  </p:stCondLst>
                                  <p:childTnLst>
                                    <p:set>
                                      <p:cBhvr>
                                        <p:cTn id="5297" dur="1" fill="hold">
                                          <p:stCondLst>
                                            <p:cond delay="0"/>
                                          </p:stCondLst>
                                        </p:cTn>
                                        <p:tgtEl>
                                          <p:spTgt spid="56"/>
                                        </p:tgtEl>
                                        <p:attrNameLst>
                                          <p:attrName>style.visibility</p:attrName>
                                        </p:attrNameLst>
                                      </p:cBhvr>
                                      <p:to>
                                        <p:strVal val="hidden"/>
                                      </p:to>
                                    </p:set>
                                  </p:childTnLst>
                                </p:cTn>
                              </p:par>
                              <p:par>
                                <p:cTn id="5298" presetID="1" presetClass="exit" presetSubtype="0" fill="hold" grpId="4" nodeType="withEffect">
                                  <p:stCondLst>
                                    <p:cond delay="0"/>
                                  </p:stCondLst>
                                  <p:childTnLst>
                                    <p:set>
                                      <p:cBhvr>
                                        <p:cTn id="5299" dur="1" fill="hold">
                                          <p:stCondLst>
                                            <p:cond delay="0"/>
                                          </p:stCondLst>
                                        </p:cTn>
                                        <p:tgtEl>
                                          <p:spTgt spid="55"/>
                                        </p:tgtEl>
                                        <p:attrNameLst>
                                          <p:attrName>style.visibility</p:attrName>
                                        </p:attrNameLst>
                                      </p:cBhvr>
                                      <p:to>
                                        <p:strVal val="hidden"/>
                                      </p:to>
                                    </p:set>
                                  </p:childTnLst>
                                </p:cTn>
                              </p:par>
                              <p:par>
                                <p:cTn id="5300" presetID="1" presetClass="exit" presetSubtype="0" fill="hold" grpId="4" nodeType="withEffect">
                                  <p:stCondLst>
                                    <p:cond delay="0"/>
                                  </p:stCondLst>
                                  <p:childTnLst>
                                    <p:set>
                                      <p:cBhvr>
                                        <p:cTn id="5301" dur="1" fill="hold">
                                          <p:stCondLst>
                                            <p:cond delay="0"/>
                                          </p:stCondLst>
                                        </p:cTn>
                                        <p:tgtEl>
                                          <p:spTgt spid="58"/>
                                        </p:tgtEl>
                                        <p:attrNameLst>
                                          <p:attrName>style.visibility</p:attrName>
                                        </p:attrNameLst>
                                      </p:cBhvr>
                                      <p:to>
                                        <p:strVal val="hidden"/>
                                      </p:to>
                                    </p:set>
                                  </p:childTnLst>
                                </p:cTn>
                              </p:par>
                              <p:par>
                                <p:cTn id="5302" presetID="1" presetClass="exit" presetSubtype="0" fill="hold" grpId="4" nodeType="withEffect">
                                  <p:stCondLst>
                                    <p:cond delay="0"/>
                                  </p:stCondLst>
                                  <p:childTnLst>
                                    <p:set>
                                      <p:cBhvr>
                                        <p:cTn id="5303" dur="1" fill="hold">
                                          <p:stCondLst>
                                            <p:cond delay="0"/>
                                          </p:stCondLst>
                                        </p:cTn>
                                        <p:tgtEl>
                                          <p:spTgt spid="57"/>
                                        </p:tgtEl>
                                        <p:attrNameLst>
                                          <p:attrName>style.visibility</p:attrName>
                                        </p:attrNameLst>
                                      </p:cBhvr>
                                      <p:to>
                                        <p:strVal val="hidden"/>
                                      </p:to>
                                    </p:set>
                                  </p:childTnLst>
                                </p:cTn>
                              </p:par>
                              <p:par>
                                <p:cTn id="5304" presetID="1" presetClass="exit" presetSubtype="0" fill="hold" grpId="4" nodeType="withEffect">
                                  <p:stCondLst>
                                    <p:cond delay="0"/>
                                  </p:stCondLst>
                                  <p:childTnLst>
                                    <p:set>
                                      <p:cBhvr>
                                        <p:cTn id="5305" dur="1" fill="hold">
                                          <p:stCondLst>
                                            <p:cond delay="0"/>
                                          </p:stCondLst>
                                        </p:cTn>
                                        <p:tgtEl>
                                          <p:spTgt spid="60"/>
                                        </p:tgtEl>
                                        <p:attrNameLst>
                                          <p:attrName>style.visibility</p:attrName>
                                        </p:attrNameLst>
                                      </p:cBhvr>
                                      <p:to>
                                        <p:strVal val="hidden"/>
                                      </p:to>
                                    </p:set>
                                  </p:childTnLst>
                                </p:cTn>
                              </p:par>
                              <p:par>
                                <p:cTn id="5306" presetID="1" presetClass="exit" presetSubtype="0" fill="hold" grpId="4" nodeType="withEffect">
                                  <p:stCondLst>
                                    <p:cond delay="0"/>
                                  </p:stCondLst>
                                  <p:childTnLst>
                                    <p:set>
                                      <p:cBhvr>
                                        <p:cTn id="5307" dur="1" fill="hold">
                                          <p:stCondLst>
                                            <p:cond delay="0"/>
                                          </p:stCondLst>
                                        </p:cTn>
                                        <p:tgtEl>
                                          <p:spTgt spid="59"/>
                                        </p:tgtEl>
                                        <p:attrNameLst>
                                          <p:attrName>style.visibility</p:attrName>
                                        </p:attrNameLst>
                                      </p:cBhvr>
                                      <p:to>
                                        <p:strVal val="hidden"/>
                                      </p:to>
                                    </p:set>
                                  </p:childTnLst>
                                </p:cTn>
                              </p:par>
                              <p:par>
                                <p:cTn id="5308" presetID="1" presetClass="exit" presetSubtype="0" fill="hold" grpId="4" nodeType="withEffect">
                                  <p:stCondLst>
                                    <p:cond delay="0"/>
                                  </p:stCondLst>
                                  <p:childTnLst>
                                    <p:set>
                                      <p:cBhvr>
                                        <p:cTn id="5309" dur="1" fill="hold">
                                          <p:stCondLst>
                                            <p:cond delay="0"/>
                                          </p:stCondLst>
                                        </p:cTn>
                                        <p:tgtEl>
                                          <p:spTgt spid="62"/>
                                        </p:tgtEl>
                                        <p:attrNameLst>
                                          <p:attrName>style.visibility</p:attrName>
                                        </p:attrNameLst>
                                      </p:cBhvr>
                                      <p:to>
                                        <p:strVal val="hidden"/>
                                      </p:to>
                                    </p:set>
                                  </p:childTnLst>
                                </p:cTn>
                              </p:par>
                              <p:par>
                                <p:cTn id="5310" presetID="1" presetClass="exit" presetSubtype="0" fill="hold" grpId="4" nodeType="withEffect">
                                  <p:stCondLst>
                                    <p:cond delay="0"/>
                                  </p:stCondLst>
                                  <p:childTnLst>
                                    <p:set>
                                      <p:cBhvr>
                                        <p:cTn id="5311" dur="1" fill="hold">
                                          <p:stCondLst>
                                            <p:cond delay="0"/>
                                          </p:stCondLst>
                                        </p:cTn>
                                        <p:tgtEl>
                                          <p:spTgt spid="61"/>
                                        </p:tgtEl>
                                        <p:attrNameLst>
                                          <p:attrName>style.visibility</p:attrName>
                                        </p:attrNameLst>
                                      </p:cBhvr>
                                      <p:to>
                                        <p:strVal val="hidden"/>
                                      </p:to>
                                    </p:set>
                                  </p:childTnLst>
                                </p:cTn>
                              </p:par>
                              <p:par>
                                <p:cTn id="5312" presetID="1" presetClass="exit" presetSubtype="0" fill="hold" grpId="4" nodeType="withEffect">
                                  <p:stCondLst>
                                    <p:cond delay="0"/>
                                  </p:stCondLst>
                                  <p:childTnLst>
                                    <p:set>
                                      <p:cBhvr>
                                        <p:cTn id="5313" dur="1" fill="hold">
                                          <p:stCondLst>
                                            <p:cond delay="0"/>
                                          </p:stCondLst>
                                        </p:cTn>
                                        <p:tgtEl>
                                          <p:spTgt spid="64"/>
                                        </p:tgtEl>
                                        <p:attrNameLst>
                                          <p:attrName>style.visibility</p:attrName>
                                        </p:attrNameLst>
                                      </p:cBhvr>
                                      <p:to>
                                        <p:strVal val="hidden"/>
                                      </p:to>
                                    </p:set>
                                  </p:childTnLst>
                                </p:cTn>
                              </p:par>
                              <p:par>
                                <p:cTn id="5314" presetID="1" presetClass="exit" presetSubtype="0" fill="hold" grpId="4" nodeType="withEffect">
                                  <p:stCondLst>
                                    <p:cond delay="0"/>
                                  </p:stCondLst>
                                  <p:childTnLst>
                                    <p:set>
                                      <p:cBhvr>
                                        <p:cTn id="5315" dur="1" fill="hold">
                                          <p:stCondLst>
                                            <p:cond delay="0"/>
                                          </p:stCondLst>
                                        </p:cTn>
                                        <p:tgtEl>
                                          <p:spTgt spid="63"/>
                                        </p:tgtEl>
                                        <p:attrNameLst>
                                          <p:attrName>style.visibility</p:attrName>
                                        </p:attrNameLst>
                                      </p:cBhvr>
                                      <p:to>
                                        <p:strVal val="hidden"/>
                                      </p:to>
                                    </p:set>
                                  </p:childTnLst>
                                </p:cTn>
                              </p:par>
                              <p:par>
                                <p:cTn id="5316" presetID="1" presetClass="exit" presetSubtype="0" fill="hold" grpId="4" nodeType="withEffect">
                                  <p:stCondLst>
                                    <p:cond delay="0"/>
                                  </p:stCondLst>
                                  <p:childTnLst>
                                    <p:set>
                                      <p:cBhvr>
                                        <p:cTn id="5317" dur="1" fill="hold">
                                          <p:stCondLst>
                                            <p:cond delay="0"/>
                                          </p:stCondLst>
                                        </p:cTn>
                                        <p:tgtEl>
                                          <p:spTgt spid="66"/>
                                        </p:tgtEl>
                                        <p:attrNameLst>
                                          <p:attrName>style.visibility</p:attrName>
                                        </p:attrNameLst>
                                      </p:cBhvr>
                                      <p:to>
                                        <p:strVal val="hidden"/>
                                      </p:to>
                                    </p:set>
                                  </p:childTnLst>
                                </p:cTn>
                              </p:par>
                              <p:par>
                                <p:cTn id="5318" presetID="1" presetClass="exit" presetSubtype="0" fill="hold" grpId="4" nodeType="withEffect">
                                  <p:stCondLst>
                                    <p:cond delay="0"/>
                                  </p:stCondLst>
                                  <p:childTnLst>
                                    <p:set>
                                      <p:cBhvr>
                                        <p:cTn id="5319" dur="1" fill="hold">
                                          <p:stCondLst>
                                            <p:cond delay="0"/>
                                          </p:stCondLst>
                                        </p:cTn>
                                        <p:tgtEl>
                                          <p:spTgt spid="65"/>
                                        </p:tgtEl>
                                        <p:attrNameLst>
                                          <p:attrName>style.visibility</p:attrName>
                                        </p:attrNameLst>
                                      </p:cBhvr>
                                      <p:to>
                                        <p:strVal val="hidden"/>
                                      </p:to>
                                    </p:set>
                                  </p:childTnLst>
                                </p:cTn>
                              </p:par>
                              <p:par>
                                <p:cTn id="5320" presetID="1" presetClass="exit" presetSubtype="0" fill="hold" grpId="4" nodeType="withEffect">
                                  <p:stCondLst>
                                    <p:cond delay="0"/>
                                  </p:stCondLst>
                                  <p:childTnLst>
                                    <p:set>
                                      <p:cBhvr>
                                        <p:cTn id="5321" dur="1" fill="hold">
                                          <p:stCondLst>
                                            <p:cond delay="0"/>
                                          </p:stCondLst>
                                        </p:cTn>
                                        <p:tgtEl>
                                          <p:spTgt spid="67"/>
                                        </p:tgtEl>
                                        <p:attrNameLst>
                                          <p:attrName>style.visibility</p:attrName>
                                        </p:attrNameLst>
                                      </p:cBhvr>
                                      <p:to>
                                        <p:strVal val="hidden"/>
                                      </p:to>
                                    </p:set>
                                  </p:childTnLst>
                                </p:cTn>
                              </p:par>
                              <p:par>
                                <p:cTn id="5322" presetID="1" presetClass="exit" presetSubtype="0" fill="hold" grpId="4" nodeType="withEffect">
                                  <p:stCondLst>
                                    <p:cond delay="0"/>
                                  </p:stCondLst>
                                  <p:childTnLst>
                                    <p:set>
                                      <p:cBhvr>
                                        <p:cTn id="5323" dur="1" fill="hold">
                                          <p:stCondLst>
                                            <p:cond delay="0"/>
                                          </p:stCondLst>
                                        </p:cTn>
                                        <p:tgtEl>
                                          <p:spTgt spid="68"/>
                                        </p:tgtEl>
                                        <p:attrNameLst>
                                          <p:attrName>style.visibility</p:attrName>
                                        </p:attrNameLst>
                                      </p:cBhvr>
                                      <p:to>
                                        <p:strVal val="hidden"/>
                                      </p:to>
                                    </p:set>
                                  </p:childTnLst>
                                </p:cTn>
                              </p:par>
                              <p:par>
                                <p:cTn id="5324" presetID="1" presetClass="exit" presetSubtype="0" fill="hold" grpId="4" nodeType="withEffect">
                                  <p:stCondLst>
                                    <p:cond delay="0"/>
                                  </p:stCondLst>
                                  <p:childTnLst>
                                    <p:set>
                                      <p:cBhvr>
                                        <p:cTn id="5325" dur="1" fill="hold">
                                          <p:stCondLst>
                                            <p:cond delay="0"/>
                                          </p:stCondLst>
                                        </p:cTn>
                                        <p:tgtEl>
                                          <p:spTgt spid="70"/>
                                        </p:tgtEl>
                                        <p:attrNameLst>
                                          <p:attrName>style.visibility</p:attrName>
                                        </p:attrNameLst>
                                      </p:cBhvr>
                                      <p:to>
                                        <p:strVal val="hidden"/>
                                      </p:to>
                                    </p:set>
                                  </p:childTnLst>
                                </p:cTn>
                              </p:par>
                              <p:par>
                                <p:cTn id="5326" presetID="1" presetClass="exit" presetSubtype="0" fill="hold" grpId="4" nodeType="withEffect">
                                  <p:stCondLst>
                                    <p:cond delay="0"/>
                                  </p:stCondLst>
                                  <p:childTnLst>
                                    <p:set>
                                      <p:cBhvr>
                                        <p:cTn id="5327" dur="1" fill="hold">
                                          <p:stCondLst>
                                            <p:cond delay="0"/>
                                          </p:stCondLst>
                                        </p:cTn>
                                        <p:tgtEl>
                                          <p:spTgt spid="69"/>
                                        </p:tgtEl>
                                        <p:attrNameLst>
                                          <p:attrName>style.visibility</p:attrName>
                                        </p:attrNameLst>
                                      </p:cBhvr>
                                      <p:to>
                                        <p:strVal val="hidden"/>
                                      </p:to>
                                    </p:set>
                                  </p:childTnLst>
                                </p:cTn>
                              </p:par>
                              <p:par>
                                <p:cTn id="5328" presetID="1" presetClass="exit" presetSubtype="0" fill="hold" grpId="4" nodeType="withEffect">
                                  <p:stCondLst>
                                    <p:cond delay="0"/>
                                  </p:stCondLst>
                                  <p:childTnLst>
                                    <p:set>
                                      <p:cBhvr>
                                        <p:cTn id="5329" dur="1" fill="hold">
                                          <p:stCondLst>
                                            <p:cond delay="0"/>
                                          </p:stCondLst>
                                        </p:cTn>
                                        <p:tgtEl>
                                          <p:spTgt spid="72"/>
                                        </p:tgtEl>
                                        <p:attrNameLst>
                                          <p:attrName>style.visibility</p:attrName>
                                        </p:attrNameLst>
                                      </p:cBhvr>
                                      <p:to>
                                        <p:strVal val="hidden"/>
                                      </p:to>
                                    </p:set>
                                  </p:childTnLst>
                                </p:cTn>
                              </p:par>
                              <p:par>
                                <p:cTn id="5330" presetID="1" presetClass="exit" presetSubtype="0" fill="hold" grpId="4" nodeType="withEffect">
                                  <p:stCondLst>
                                    <p:cond delay="0"/>
                                  </p:stCondLst>
                                  <p:childTnLst>
                                    <p:set>
                                      <p:cBhvr>
                                        <p:cTn id="5331" dur="1" fill="hold">
                                          <p:stCondLst>
                                            <p:cond delay="0"/>
                                          </p:stCondLst>
                                        </p:cTn>
                                        <p:tgtEl>
                                          <p:spTgt spid="71"/>
                                        </p:tgtEl>
                                        <p:attrNameLst>
                                          <p:attrName>style.visibility</p:attrName>
                                        </p:attrNameLst>
                                      </p:cBhvr>
                                      <p:to>
                                        <p:strVal val="hidden"/>
                                      </p:to>
                                    </p:set>
                                  </p:childTnLst>
                                </p:cTn>
                              </p:par>
                              <p:par>
                                <p:cTn id="5332" presetID="1" presetClass="exit" presetSubtype="0" fill="hold" grpId="4" nodeType="withEffect">
                                  <p:stCondLst>
                                    <p:cond delay="0"/>
                                  </p:stCondLst>
                                  <p:childTnLst>
                                    <p:set>
                                      <p:cBhvr>
                                        <p:cTn id="5333" dur="1" fill="hold">
                                          <p:stCondLst>
                                            <p:cond delay="0"/>
                                          </p:stCondLst>
                                        </p:cTn>
                                        <p:tgtEl>
                                          <p:spTgt spid="74"/>
                                        </p:tgtEl>
                                        <p:attrNameLst>
                                          <p:attrName>style.visibility</p:attrName>
                                        </p:attrNameLst>
                                      </p:cBhvr>
                                      <p:to>
                                        <p:strVal val="hidden"/>
                                      </p:to>
                                    </p:set>
                                  </p:childTnLst>
                                </p:cTn>
                              </p:par>
                              <p:par>
                                <p:cTn id="5334" presetID="1" presetClass="exit" presetSubtype="0" fill="hold" grpId="4" nodeType="withEffect">
                                  <p:stCondLst>
                                    <p:cond delay="0"/>
                                  </p:stCondLst>
                                  <p:childTnLst>
                                    <p:set>
                                      <p:cBhvr>
                                        <p:cTn id="5335" dur="1" fill="hold">
                                          <p:stCondLst>
                                            <p:cond delay="0"/>
                                          </p:stCondLst>
                                        </p:cTn>
                                        <p:tgtEl>
                                          <p:spTgt spid="73"/>
                                        </p:tgtEl>
                                        <p:attrNameLst>
                                          <p:attrName>style.visibility</p:attrName>
                                        </p:attrNameLst>
                                      </p:cBhvr>
                                      <p:to>
                                        <p:strVal val="hidden"/>
                                      </p:to>
                                    </p:set>
                                  </p:childTnLst>
                                </p:cTn>
                              </p:par>
                              <p:par>
                                <p:cTn id="5336" presetID="1" presetClass="exit" presetSubtype="0" fill="hold" grpId="4" nodeType="withEffect">
                                  <p:stCondLst>
                                    <p:cond delay="0"/>
                                  </p:stCondLst>
                                  <p:childTnLst>
                                    <p:set>
                                      <p:cBhvr>
                                        <p:cTn id="5337" dur="1" fill="hold">
                                          <p:stCondLst>
                                            <p:cond delay="0"/>
                                          </p:stCondLst>
                                        </p:cTn>
                                        <p:tgtEl>
                                          <p:spTgt spid="76"/>
                                        </p:tgtEl>
                                        <p:attrNameLst>
                                          <p:attrName>style.visibility</p:attrName>
                                        </p:attrNameLst>
                                      </p:cBhvr>
                                      <p:to>
                                        <p:strVal val="hidden"/>
                                      </p:to>
                                    </p:set>
                                  </p:childTnLst>
                                </p:cTn>
                              </p:par>
                              <p:par>
                                <p:cTn id="5338" presetID="1" presetClass="exit" presetSubtype="0" fill="hold" grpId="4" nodeType="withEffect">
                                  <p:stCondLst>
                                    <p:cond delay="0"/>
                                  </p:stCondLst>
                                  <p:childTnLst>
                                    <p:set>
                                      <p:cBhvr>
                                        <p:cTn id="5339" dur="1" fill="hold">
                                          <p:stCondLst>
                                            <p:cond delay="0"/>
                                          </p:stCondLst>
                                        </p:cTn>
                                        <p:tgtEl>
                                          <p:spTgt spid="75"/>
                                        </p:tgtEl>
                                        <p:attrNameLst>
                                          <p:attrName>style.visibility</p:attrName>
                                        </p:attrNameLst>
                                      </p:cBhvr>
                                      <p:to>
                                        <p:strVal val="hidden"/>
                                      </p:to>
                                    </p:set>
                                  </p:childTnLst>
                                </p:cTn>
                              </p:par>
                              <p:par>
                                <p:cTn id="5340" presetID="1" presetClass="exit" presetSubtype="0" fill="hold" grpId="4" nodeType="withEffect">
                                  <p:stCondLst>
                                    <p:cond delay="0"/>
                                  </p:stCondLst>
                                  <p:childTnLst>
                                    <p:set>
                                      <p:cBhvr>
                                        <p:cTn id="5341" dur="1" fill="hold">
                                          <p:stCondLst>
                                            <p:cond delay="0"/>
                                          </p:stCondLst>
                                        </p:cTn>
                                        <p:tgtEl>
                                          <p:spTgt spid="78"/>
                                        </p:tgtEl>
                                        <p:attrNameLst>
                                          <p:attrName>style.visibility</p:attrName>
                                        </p:attrNameLst>
                                      </p:cBhvr>
                                      <p:to>
                                        <p:strVal val="hidden"/>
                                      </p:to>
                                    </p:set>
                                  </p:childTnLst>
                                </p:cTn>
                              </p:par>
                              <p:par>
                                <p:cTn id="5342" presetID="1" presetClass="exit" presetSubtype="0" fill="hold" grpId="4" nodeType="withEffect">
                                  <p:stCondLst>
                                    <p:cond delay="0"/>
                                  </p:stCondLst>
                                  <p:childTnLst>
                                    <p:set>
                                      <p:cBhvr>
                                        <p:cTn id="5343" dur="1" fill="hold">
                                          <p:stCondLst>
                                            <p:cond delay="0"/>
                                          </p:stCondLst>
                                        </p:cTn>
                                        <p:tgtEl>
                                          <p:spTgt spid="77"/>
                                        </p:tgtEl>
                                        <p:attrNameLst>
                                          <p:attrName>style.visibility</p:attrName>
                                        </p:attrNameLst>
                                      </p:cBhvr>
                                      <p:to>
                                        <p:strVal val="hidden"/>
                                      </p:to>
                                    </p:set>
                                  </p:childTnLst>
                                </p:cTn>
                              </p:par>
                              <p:par>
                                <p:cTn id="5344" presetID="1" presetClass="exit" presetSubtype="0" fill="hold" grpId="4" nodeType="withEffect">
                                  <p:stCondLst>
                                    <p:cond delay="0"/>
                                  </p:stCondLst>
                                  <p:childTnLst>
                                    <p:set>
                                      <p:cBhvr>
                                        <p:cTn id="5345" dur="1" fill="hold">
                                          <p:stCondLst>
                                            <p:cond delay="0"/>
                                          </p:stCondLst>
                                        </p:cTn>
                                        <p:tgtEl>
                                          <p:spTgt spid="80"/>
                                        </p:tgtEl>
                                        <p:attrNameLst>
                                          <p:attrName>style.visibility</p:attrName>
                                        </p:attrNameLst>
                                      </p:cBhvr>
                                      <p:to>
                                        <p:strVal val="hidden"/>
                                      </p:to>
                                    </p:set>
                                  </p:childTnLst>
                                </p:cTn>
                              </p:par>
                              <p:par>
                                <p:cTn id="5346" presetID="1" presetClass="exit" presetSubtype="0" fill="hold" grpId="4" nodeType="withEffect">
                                  <p:stCondLst>
                                    <p:cond delay="0"/>
                                  </p:stCondLst>
                                  <p:childTnLst>
                                    <p:set>
                                      <p:cBhvr>
                                        <p:cTn id="5347" dur="1" fill="hold">
                                          <p:stCondLst>
                                            <p:cond delay="0"/>
                                          </p:stCondLst>
                                        </p:cTn>
                                        <p:tgtEl>
                                          <p:spTgt spid="79"/>
                                        </p:tgtEl>
                                        <p:attrNameLst>
                                          <p:attrName>style.visibility</p:attrName>
                                        </p:attrNameLst>
                                      </p:cBhvr>
                                      <p:to>
                                        <p:strVal val="hidden"/>
                                      </p:to>
                                    </p:set>
                                  </p:childTnLst>
                                </p:cTn>
                              </p:par>
                              <p:par>
                                <p:cTn id="5348" presetID="1" presetClass="exit" presetSubtype="0" fill="hold" grpId="4" nodeType="withEffect">
                                  <p:stCondLst>
                                    <p:cond delay="0"/>
                                  </p:stCondLst>
                                  <p:childTnLst>
                                    <p:set>
                                      <p:cBhvr>
                                        <p:cTn id="5349" dur="1" fill="hold">
                                          <p:stCondLst>
                                            <p:cond delay="0"/>
                                          </p:stCondLst>
                                        </p:cTn>
                                        <p:tgtEl>
                                          <p:spTgt spid="82"/>
                                        </p:tgtEl>
                                        <p:attrNameLst>
                                          <p:attrName>style.visibility</p:attrName>
                                        </p:attrNameLst>
                                      </p:cBhvr>
                                      <p:to>
                                        <p:strVal val="hidden"/>
                                      </p:to>
                                    </p:set>
                                  </p:childTnLst>
                                </p:cTn>
                              </p:par>
                              <p:par>
                                <p:cTn id="5350" presetID="1" presetClass="exit" presetSubtype="0" fill="hold" grpId="4" nodeType="withEffect">
                                  <p:stCondLst>
                                    <p:cond delay="0"/>
                                  </p:stCondLst>
                                  <p:childTnLst>
                                    <p:set>
                                      <p:cBhvr>
                                        <p:cTn id="5351" dur="1" fill="hold">
                                          <p:stCondLst>
                                            <p:cond delay="0"/>
                                          </p:stCondLst>
                                        </p:cTn>
                                        <p:tgtEl>
                                          <p:spTgt spid="81"/>
                                        </p:tgtEl>
                                        <p:attrNameLst>
                                          <p:attrName>style.visibility</p:attrName>
                                        </p:attrNameLst>
                                      </p:cBhvr>
                                      <p:to>
                                        <p:strVal val="hidden"/>
                                      </p:to>
                                    </p:set>
                                  </p:childTnLst>
                                </p:cTn>
                              </p:par>
                              <p:par>
                                <p:cTn id="5352" presetID="1" presetClass="exit" presetSubtype="0" fill="hold" grpId="4" nodeType="withEffect">
                                  <p:stCondLst>
                                    <p:cond delay="0"/>
                                  </p:stCondLst>
                                  <p:childTnLst>
                                    <p:set>
                                      <p:cBhvr>
                                        <p:cTn id="5353" dur="1" fill="hold">
                                          <p:stCondLst>
                                            <p:cond delay="0"/>
                                          </p:stCondLst>
                                        </p:cTn>
                                        <p:tgtEl>
                                          <p:spTgt spid="84"/>
                                        </p:tgtEl>
                                        <p:attrNameLst>
                                          <p:attrName>style.visibility</p:attrName>
                                        </p:attrNameLst>
                                      </p:cBhvr>
                                      <p:to>
                                        <p:strVal val="hidden"/>
                                      </p:to>
                                    </p:set>
                                  </p:childTnLst>
                                </p:cTn>
                              </p:par>
                              <p:par>
                                <p:cTn id="5354" presetID="1" presetClass="exit" presetSubtype="0" fill="hold" grpId="4" nodeType="withEffect">
                                  <p:stCondLst>
                                    <p:cond delay="0"/>
                                  </p:stCondLst>
                                  <p:childTnLst>
                                    <p:set>
                                      <p:cBhvr>
                                        <p:cTn id="5355" dur="1" fill="hold">
                                          <p:stCondLst>
                                            <p:cond delay="0"/>
                                          </p:stCondLst>
                                        </p:cTn>
                                        <p:tgtEl>
                                          <p:spTgt spid="83"/>
                                        </p:tgtEl>
                                        <p:attrNameLst>
                                          <p:attrName>style.visibility</p:attrName>
                                        </p:attrNameLst>
                                      </p:cBhvr>
                                      <p:to>
                                        <p:strVal val="hidden"/>
                                      </p:to>
                                    </p:set>
                                  </p:childTnLst>
                                </p:cTn>
                              </p:par>
                              <p:par>
                                <p:cTn id="5356" presetID="1" presetClass="exit" presetSubtype="0" fill="hold" grpId="4" nodeType="withEffect">
                                  <p:stCondLst>
                                    <p:cond delay="0"/>
                                  </p:stCondLst>
                                  <p:childTnLst>
                                    <p:set>
                                      <p:cBhvr>
                                        <p:cTn id="5357" dur="1" fill="hold">
                                          <p:stCondLst>
                                            <p:cond delay="0"/>
                                          </p:stCondLst>
                                        </p:cTn>
                                        <p:tgtEl>
                                          <p:spTgt spid="86"/>
                                        </p:tgtEl>
                                        <p:attrNameLst>
                                          <p:attrName>style.visibility</p:attrName>
                                        </p:attrNameLst>
                                      </p:cBhvr>
                                      <p:to>
                                        <p:strVal val="hidden"/>
                                      </p:to>
                                    </p:set>
                                  </p:childTnLst>
                                </p:cTn>
                              </p:par>
                              <p:par>
                                <p:cTn id="5358" presetID="1" presetClass="exit" presetSubtype="0" fill="hold" grpId="4" nodeType="withEffect">
                                  <p:stCondLst>
                                    <p:cond delay="0"/>
                                  </p:stCondLst>
                                  <p:childTnLst>
                                    <p:set>
                                      <p:cBhvr>
                                        <p:cTn id="5359" dur="1" fill="hold">
                                          <p:stCondLst>
                                            <p:cond delay="0"/>
                                          </p:stCondLst>
                                        </p:cTn>
                                        <p:tgtEl>
                                          <p:spTgt spid="85"/>
                                        </p:tgtEl>
                                        <p:attrNameLst>
                                          <p:attrName>style.visibility</p:attrName>
                                        </p:attrNameLst>
                                      </p:cBhvr>
                                      <p:to>
                                        <p:strVal val="hidden"/>
                                      </p:to>
                                    </p:set>
                                  </p:childTnLst>
                                </p:cTn>
                              </p:par>
                              <p:par>
                                <p:cTn id="5360" presetID="1" presetClass="exit" presetSubtype="0" fill="hold" grpId="4" nodeType="withEffect">
                                  <p:stCondLst>
                                    <p:cond delay="0"/>
                                  </p:stCondLst>
                                  <p:childTnLst>
                                    <p:set>
                                      <p:cBhvr>
                                        <p:cTn id="5361" dur="1" fill="hold">
                                          <p:stCondLst>
                                            <p:cond delay="0"/>
                                          </p:stCondLst>
                                        </p:cTn>
                                        <p:tgtEl>
                                          <p:spTgt spid="87"/>
                                        </p:tgtEl>
                                        <p:attrNameLst>
                                          <p:attrName>style.visibility</p:attrName>
                                        </p:attrNameLst>
                                      </p:cBhvr>
                                      <p:to>
                                        <p:strVal val="hidden"/>
                                      </p:to>
                                    </p:set>
                                  </p:childTnLst>
                                </p:cTn>
                              </p:par>
                              <p:par>
                                <p:cTn id="5362" presetID="1" presetClass="exit" presetSubtype="0" fill="hold" grpId="4" nodeType="withEffect">
                                  <p:stCondLst>
                                    <p:cond delay="0"/>
                                  </p:stCondLst>
                                  <p:childTnLst>
                                    <p:set>
                                      <p:cBhvr>
                                        <p:cTn id="5363" dur="1" fill="hold">
                                          <p:stCondLst>
                                            <p:cond delay="0"/>
                                          </p:stCondLst>
                                        </p:cTn>
                                        <p:tgtEl>
                                          <p:spTgt spid="88"/>
                                        </p:tgtEl>
                                        <p:attrNameLst>
                                          <p:attrName>style.visibility</p:attrName>
                                        </p:attrNameLst>
                                      </p:cBhvr>
                                      <p:to>
                                        <p:strVal val="hidden"/>
                                      </p:to>
                                    </p:set>
                                  </p:childTnLst>
                                </p:cTn>
                              </p:par>
                              <p:par>
                                <p:cTn id="5364" presetID="1" presetClass="exit" presetSubtype="0" fill="hold" grpId="4" nodeType="withEffect">
                                  <p:stCondLst>
                                    <p:cond delay="0"/>
                                  </p:stCondLst>
                                  <p:childTnLst>
                                    <p:set>
                                      <p:cBhvr>
                                        <p:cTn id="5365" dur="1" fill="hold">
                                          <p:stCondLst>
                                            <p:cond delay="0"/>
                                          </p:stCondLst>
                                        </p:cTn>
                                        <p:tgtEl>
                                          <p:spTgt spid="90"/>
                                        </p:tgtEl>
                                        <p:attrNameLst>
                                          <p:attrName>style.visibility</p:attrName>
                                        </p:attrNameLst>
                                      </p:cBhvr>
                                      <p:to>
                                        <p:strVal val="hidden"/>
                                      </p:to>
                                    </p:set>
                                  </p:childTnLst>
                                </p:cTn>
                              </p:par>
                              <p:par>
                                <p:cTn id="5366" presetID="1" presetClass="exit" presetSubtype="0" fill="hold" grpId="4" nodeType="withEffect">
                                  <p:stCondLst>
                                    <p:cond delay="0"/>
                                  </p:stCondLst>
                                  <p:childTnLst>
                                    <p:set>
                                      <p:cBhvr>
                                        <p:cTn id="5367" dur="1" fill="hold">
                                          <p:stCondLst>
                                            <p:cond delay="0"/>
                                          </p:stCondLst>
                                        </p:cTn>
                                        <p:tgtEl>
                                          <p:spTgt spid="89"/>
                                        </p:tgtEl>
                                        <p:attrNameLst>
                                          <p:attrName>style.visibility</p:attrName>
                                        </p:attrNameLst>
                                      </p:cBhvr>
                                      <p:to>
                                        <p:strVal val="hidden"/>
                                      </p:to>
                                    </p:set>
                                  </p:childTnLst>
                                </p:cTn>
                              </p:par>
                              <p:par>
                                <p:cTn id="5368" presetID="1" presetClass="exit" presetSubtype="0" fill="hold" grpId="4" nodeType="withEffect">
                                  <p:stCondLst>
                                    <p:cond delay="0"/>
                                  </p:stCondLst>
                                  <p:childTnLst>
                                    <p:set>
                                      <p:cBhvr>
                                        <p:cTn id="5369" dur="1" fill="hold">
                                          <p:stCondLst>
                                            <p:cond delay="0"/>
                                          </p:stCondLst>
                                        </p:cTn>
                                        <p:tgtEl>
                                          <p:spTgt spid="92"/>
                                        </p:tgtEl>
                                        <p:attrNameLst>
                                          <p:attrName>style.visibility</p:attrName>
                                        </p:attrNameLst>
                                      </p:cBhvr>
                                      <p:to>
                                        <p:strVal val="hidden"/>
                                      </p:to>
                                    </p:set>
                                  </p:childTnLst>
                                </p:cTn>
                              </p:par>
                              <p:par>
                                <p:cTn id="5370" presetID="1" presetClass="exit" presetSubtype="0" fill="hold" grpId="4" nodeType="withEffect">
                                  <p:stCondLst>
                                    <p:cond delay="0"/>
                                  </p:stCondLst>
                                  <p:childTnLst>
                                    <p:set>
                                      <p:cBhvr>
                                        <p:cTn id="5371" dur="1" fill="hold">
                                          <p:stCondLst>
                                            <p:cond delay="0"/>
                                          </p:stCondLst>
                                        </p:cTn>
                                        <p:tgtEl>
                                          <p:spTgt spid="91"/>
                                        </p:tgtEl>
                                        <p:attrNameLst>
                                          <p:attrName>style.visibility</p:attrName>
                                        </p:attrNameLst>
                                      </p:cBhvr>
                                      <p:to>
                                        <p:strVal val="hidden"/>
                                      </p:to>
                                    </p:set>
                                  </p:childTnLst>
                                </p:cTn>
                              </p:par>
                              <p:par>
                                <p:cTn id="5372" presetID="1" presetClass="exit" presetSubtype="0" fill="hold" grpId="4" nodeType="withEffect">
                                  <p:stCondLst>
                                    <p:cond delay="0"/>
                                  </p:stCondLst>
                                  <p:childTnLst>
                                    <p:set>
                                      <p:cBhvr>
                                        <p:cTn id="5373" dur="1" fill="hold">
                                          <p:stCondLst>
                                            <p:cond delay="0"/>
                                          </p:stCondLst>
                                        </p:cTn>
                                        <p:tgtEl>
                                          <p:spTgt spid="94"/>
                                        </p:tgtEl>
                                        <p:attrNameLst>
                                          <p:attrName>style.visibility</p:attrName>
                                        </p:attrNameLst>
                                      </p:cBhvr>
                                      <p:to>
                                        <p:strVal val="hidden"/>
                                      </p:to>
                                    </p:set>
                                  </p:childTnLst>
                                </p:cTn>
                              </p:par>
                              <p:par>
                                <p:cTn id="5374" presetID="1" presetClass="exit" presetSubtype="0" fill="hold" grpId="4" nodeType="withEffect">
                                  <p:stCondLst>
                                    <p:cond delay="0"/>
                                  </p:stCondLst>
                                  <p:childTnLst>
                                    <p:set>
                                      <p:cBhvr>
                                        <p:cTn id="5375" dur="1" fill="hold">
                                          <p:stCondLst>
                                            <p:cond delay="0"/>
                                          </p:stCondLst>
                                        </p:cTn>
                                        <p:tgtEl>
                                          <p:spTgt spid="93"/>
                                        </p:tgtEl>
                                        <p:attrNameLst>
                                          <p:attrName>style.visibility</p:attrName>
                                        </p:attrNameLst>
                                      </p:cBhvr>
                                      <p:to>
                                        <p:strVal val="hidden"/>
                                      </p:to>
                                    </p:set>
                                  </p:childTnLst>
                                </p:cTn>
                              </p:par>
                              <p:par>
                                <p:cTn id="5376" presetID="1" presetClass="exit" presetSubtype="0" fill="hold" grpId="4" nodeType="withEffect">
                                  <p:stCondLst>
                                    <p:cond delay="0"/>
                                  </p:stCondLst>
                                  <p:childTnLst>
                                    <p:set>
                                      <p:cBhvr>
                                        <p:cTn id="5377" dur="1" fill="hold">
                                          <p:stCondLst>
                                            <p:cond delay="0"/>
                                          </p:stCondLst>
                                        </p:cTn>
                                        <p:tgtEl>
                                          <p:spTgt spid="96"/>
                                        </p:tgtEl>
                                        <p:attrNameLst>
                                          <p:attrName>style.visibility</p:attrName>
                                        </p:attrNameLst>
                                      </p:cBhvr>
                                      <p:to>
                                        <p:strVal val="hidden"/>
                                      </p:to>
                                    </p:set>
                                  </p:childTnLst>
                                </p:cTn>
                              </p:par>
                              <p:par>
                                <p:cTn id="5378" presetID="1" presetClass="exit" presetSubtype="0" fill="hold" grpId="4" nodeType="withEffect">
                                  <p:stCondLst>
                                    <p:cond delay="0"/>
                                  </p:stCondLst>
                                  <p:childTnLst>
                                    <p:set>
                                      <p:cBhvr>
                                        <p:cTn id="5379" dur="1" fill="hold">
                                          <p:stCondLst>
                                            <p:cond delay="0"/>
                                          </p:stCondLst>
                                        </p:cTn>
                                        <p:tgtEl>
                                          <p:spTgt spid="95"/>
                                        </p:tgtEl>
                                        <p:attrNameLst>
                                          <p:attrName>style.visibility</p:attrName>
                                        </p:attrNameLst>
                                      </p:cBhvr>
                                      <p:to>
                                        <p:strVal val="hidden"/>
                                      </p:to>
                                    </p:set>
                                  </p:childTnLst>
                                </p:cTn>
                              </p:par>
                              <p:par>
                                <p:cTn id="5380" presetID="1" presetClass="exit" presetSubtype="0" fill="hold" grpId="4" nodeType="withEffect">
                                  <p:stCondLst>
                                    <p:cond delay="0"/>
                                  </p:stCondLst>
                                  <p:childTnLst>
                                    <p:set>
                                      <p:cBhvr>
                                        <p:cTn id="5381" dur="1" fill="hold">
                                          <p:stCondLst>
                                            <p:cond delay="0"/>
                                          </p:stCondLst>
                                        </p:cTn>
                                        <p:tgtEl>
                                          <p:spTgt spid="98"/>
                                        </p:tgtEl>
                                        <p:attrNameLst>
                                          <p:attrName>style.visibility</p:attrName>
                                        </p:attrNameLst>
                                      </p:cBhvr>
                                      <p:to>
                                        <p:strVal val="hidden"/>
                                      </p:to>
                                    </p:set>
                                  </p:childTnLst>
                                </p:cTn>
                              </p:par>
                              <p:par>
                                <p:cTn id="5382" presetID="1" presetClass="exit" presetSubtype="0" fill="hold" grpId="4" nodeType="withEffect">
                                  <p:stCondLst>
                                    <p:cond delay="0"/>
                                  </p:stCondLst>
                                  <p:childTnLst>
                                    <p:set>
                                      <p:cBhvr>
                                        <p:cTn id="5383" dur="1" fill="hold">
                                          <p:stCondLst>
                                            <p:cond delay="0"/>
                                          </p:stCondLst>
                                        </p:cTn>
                                        <p:tgtEl>
                                          <p:spTgt spid="97"/>
                                        </p:tgtEl>
                                        <p:attrNameLst>
                                          <p:attrName>style.visibility</p:attrName>
                                        </p:attrNameLst>
                                      </p:cBhvr>
                                      <p:to>
                                        <p:strVal val="hidden"/>
                                      </p:to>
                                    </p:set>
                                  </p:childTnLst>
                                </p:cTn>
                              </p:par>
                              <p:par>
                                <p:cTn id="5384" presetID="1" presetClass="exit" presetSubtype="0" fill="hold" grpId="4" nodeType="withEffect">
                                  <p:stCondLst>
                                    <p:cond delay="0"/>
                                  </p:stCondLst>
                                  <p:childTnLst>
                                    <p:set>
                                      <p:cBhvr>
                                        <p:cTn id="5385" dur="1" fill="hold">
                                          <p:stCondLst>
                                            <p:cond delay="0"/>
                                          </p:stCondLst>
                                        </p:cTn>
                                        <p:tgtEl>
                                          <p:spTgt spid="100"/>
                                        </p:tgtEl>
                                        <p:attrNameLst>
                                          <p:attrName>style.visibility</p:attrName>
                                        </p:attrNameLst>
                                      </p:cBhvr>
                                      <p:to>
                                        <p:strVal val="hidden"/>
                                      </p:to>
                                    </p:set>
                                  </p:childTnLst>
                                </p:cTn>
                              </p:par>
                              <p:par>
                                <p:cTn id="5386" presetID="1" presetClass="exit" presetSubtype="0" fill="hold" grpId="4" nodeType="withEffect">
                                  <p:stCondLst>
                                    <p:cond delay="0"/>
                                  </p:stCondLst>
                                  <p:childTnLst>
                                    <p:set>
                                      <p:cBhvr>
                                        <p:cTn id="5387" dur="1" fill="hold">
                                          <p:stCondLst>
                                            <p:cond delay="0"/>
                                          </p:stCondLst>
                                        </p:cTn>
                                        <p:tgtEl>
                                          <p:spTgt spid="99"/>
                                        </p:tgtEl>
                                        <p:attrNameLst>
                                          <p:attrName>style.visibility</p:attrName>
                                        </p:attrNameLst>
                                      </p:cBhvr>
                                      <p:to>
                                        <p:strVal val="hidden"/>
                                      </p:to>
                                    </p:set>
                                  </p:childTnLst>
                                </p:cTn>
                              </p:par>
                              <p:par>
                                <p:cTn id="5388" presetID="1" presetClass="exit" presetSubtype="0" fill="hold" grpId="4" nodeType="withEffect">
                                  <p:stCondLst>
                                    <p:cond delay="0"/>
                                  </p:stCondLst>
                                  <p:childTnLst>
                                    <p:set>
                                      <p:cBhvr>
                                        <p:cTn id="5389" dur="1" fill="hold">
                                          <p:stCondLst>
                                            <p:cond delay="0"/>
                                          </p:stCondLst>
                                        </p:cTn>
                                        <p:tgtEl>
                                          <p:spTgt spid="102"/>
                                        </p:tgtEl>
                                        <p:attrNameLst>
                                          <p:attrName>style.visibility</p:attrName>
                                        </p:attrNameLst>
                                      </p:cBhvr>
                                      <p:to>
                                        <p:strVal val="hidden"/>
                                      </p:to>
                                    </p:set>
                                  </p:childTnLst>
                                </p:cTn>
                              </p:par>
                              <p:par>
                                <p:cTn id="5390" presetID="1" presetClass="exit" presetSubtype="0" fill="hold" grpId="4" nodeType="withEffect">
                                  <p:stCondLst>
                                    <p:cond delay="0"/>
                                  </p:stCondLst>
                                  <p:childTnLst>
                                    <p:set>
                                      <p:cBhvr>
                                        <p:cTn id="5391" dur="1" fill="hold">
                                          <p:stCondLst>
                                            <p:cond delay="0"/>
                                          </p:stCondLst>
                                        </p:cTn>
                                        <p:tgtEl>
                                          <p:spTgt spid="101"/>
                                        </p:tgtEl>
                                        <p:attrNameLst>
                                          <p:attrName>style.visibility</p:attrName>
                                        </p:attrNameLst>
                                      </p:cBhvr>
                                      <p:to>
                                        <p:strVal val="hidden"/>
                                      </p:to>
                                    </p:set>
                                  </p:childTnLst>
                                </p:cTn>
                              </p:par>
                              <p:par>
                                <p:cTn id="5392" presetID="1" presetClass="exit" presetSubtype="0" fill="hold" grpId="4" nodeType="withEffect">
                                  <p:stCondLst>
                                    <p:cond delay="0"/>
                                  </p:stCondLst>
                                  <p:childTnLst>
                                    <p:set>
                                      <p:cBhvr>
                                        <p:cTn id="5393" dur="1" fill="hold">
                                          <p:stCondLst>
                                            <p:cond delay="0"/>
                                          </p:stCondLst>
                                        </p:cTn>
                                        <p:tgtEl>
                                          <p:spTgt spid="104"/>
                                        </p:tgtEl>
                                        <p:attrNameLst>
                                          <p:attrName>style.visibility</p:attrName>
                                        </p:attrNameLst>
                                      </p:cBhvr>
                                      <p:to>
                                        <p:strVal val="hidden"/>
                                      </p:to>
                                    </p:set>
                                  </p:childTnLst>
                                </p:cTn>
                              </p:par>
                              <p:par>
                                <p:cTn id="5394" presetID="1" presetClass="exit" presetSubtype="0" fill="hold" grpId="4" nodeType="withEffect">
                                  <p:stCondLst>
                                    <p:cond delay="0"/>
                                  </p:stCondLst>
                                  <p:childTnLst>
                                    <p:set>
                                      <p:cBhvr>
                                        <p:cTn id="5395" dur="1" fill="hold">
                                          <p:stCondLst>
                                            <p:cond delay="0"/>
                                          </p:stCondLst>
                                        </p:cTn>
                                        <p:tgtEl>
                                          <p:spTgt spid="103"/>
                                        </p:tgtEl>
                                        <p:attrNameLst>
                                          <p:attrName>style.visibility</p:attrName>
                                        </p:attrNameLst>
                                      </p:cBhvr>
                                      <p:to>
                                        <p:strVal val="hidden"/>
                                      </p:to>
                                    </p:set>
                                  </p:childTnLst>
                                </p:cTn>
                              </p:par>
                              <p:par>
                                <p:cTn id="5396" presetID="1" presetClass="exit" presetSubtype="0" fill="hold" grpId="2" nodeType="withEffect">
                                  <p:stCondLst>
                                    <p:cond delay="0"/>
                                  </p:stCondLst>
                                  <p:childTnLst>
                                    <p:set>
                                      <p:cBhvr>
                                        <p:cTn id="5397" dur="1" fill="hold">
                                          <p:stCondLst>
                                            <p:cond delay="0"/>
                                          </p:stCondLst>
                                        </p:cTn>
                                        <p:tgtEl>
                                          <p:spTgt spid="106"/>
                                        </p:tgtEl>
                                        <p:attrNameLst>
                                          <p:attrName>style.visibility</p:attrName>
                                        </p:attrNameLst>
                                      </p:cBhvr>
                                      <p:to>
                                        <p:strVal val="hidden"/>
                                      </p:to>
                                    </p:set>
                                  </p:childTnLst>
                                </p:cTn>
                              </p:par>
                              <p:par>
                                <p:cTn id="5398" presetID="1" presetClass="exit" presetSubtype="0" fill="hold" grpId="2" nodeType="withEffect">
                                  <p:stCondLst>
                                    <p:cond delay="0"/>
                                  </p:stCondLst>
                                  <p:childTnLst>
                                    <p:set>
                                      <p:cBhvr>
                                        <p:cTn id="5399" dur="1" fill="hold">
                                          <p:stCondLst>
                                            <p:cond delay="0"/>
                                          </p:stCondLst>
                                        </p:cTn>
                                        <p:tgtEl>
                                          <p:spTgt spid="105"/>
                                        </p:tgtEl>
                                        <p:attrNameLst>
                                          <p:attrName>style.visibility</p:attrName>
                                        </p:attrNameLst>
                                      </p:cBhvr>
                                      <p:to>
                                        <p:strVal val="hidden"/>
                                      </p:to>
                                    </p:set>
                                  </p:childTnLst>
                                </p:cTn>
                              </p:par>
                              <p:par>
                                <p:cTn id="5400" presetID="1" presetClass="entr" presetSubtype="0" fill="hold" grpId="2" nodeType="withEffect">
                                  <p:stCondLst>
                                    <p:cond delay="0"/>
                                  </p:stCondLst>
                                  <p:childTnLst>
                                    <p:set>
                                      <p:cBhvr>
                                        <p:cTn id="5401"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6146"/>
                  </p:tgtEl>
                </p:cond>
              </p:nextCondLst>
            </p:seq>
            <p:seq concurrent="1" nextAc="seek">
              <p:cTn id="5402" restart="whenNotActive" fill="hold" evtFilter="cancelBubble" nodeType="interactiveSeq">
                <p:stCondLst>
                  <p:cond evt="onClick" delay="0">
                    <p:tgtEl>
                      <p:spTgt spid="6147"/>
                    </p:tgtEl>
                  </p:cond>
                </p:stCondLst>
                <p:endSync evt="end" delay="0">
                  <p:rtn val="all"/>
                </p:endSync>
                <p:childTnLst>
                  <p:par>
                    <p:cTn id="5403" fill="hold">
                      <p:stCondLst>
                        <p:cond delay="0"/>
                      </p:stCondLst>
                      <p:childTnLst>
                        <p:par>
                          <p:cTn id="5404" fill="hold">
                            <p:stCondLst>
                              <p:cond delay="0"/>
                            </p:stCondLst>
                            <p:childTnLst>
                              <p:par>
                                <p:cTn id="5405" presetID="1" presetClass="exit" presetSubtype="0" fill="hold" grpId="4" nodeType="clickEffect">
                                  <p:stCondLst>
                                    <p:cond delay="0"/>
                                  </p:stCondLst>
                                  <p:childTnLst>
                                    <p:set>
                                      <p:cBhvr>
                                        <p:cTn id="5406" dur="1" fill="hold">
                                          <p:stCondLst>
                                            <p:cond delay="0"/>
                                          </p:stCondLst>
                                        </p:cTn>
                                        <p:tgtEl>
                                          <p:spTgt spid="109"/>
                                        </p:tgtEl>
                                        <p:attrNameLst>
                                          <p:attrName>style.visibility</p:attrName>
                                        </p:attrNameLst>
                                      </p:cBhvr>
                                      <p:to>
                                        <p:strVal val="hidden"/>
                                      </p:to>
                                    </p:set>
                                  </p:childTnLst>
                                </p:cTn>
                              </p:par>
                              <p:par>
                                <p:cTn id="5407" presetID="1" presetClass="exit" presetSubtype="0" fill="hold" grpId="4" nodeType="withEffect">
                                  <p:stCondLst>
                                    <p:cond delay="0"/>
                                  </p:stCondLst>
                                  <p:childTnLst>
                                    <p:set>
                                      <p:cBhvr>
                                        <p:cTn id="5408" dur="1" fill="hold">
                                          <p:stCondLst>
                                            <p:cond delay="0"/>
                                          </p:stCondLst>
                                        </p:cTn>
                                        <p:tgtEl>
                                          <p:spTgt spid="110"/>
                                        </p:tgtEl>
                                        <p:attrNameLst>
                                          <p:attrName>style.visibility</p:attrName>
                                        </p:attrNameLst>
                                      </p:cBhvr>
                                      <p:to>
                                        <p:strVal val="hidden"/>
                                      </p:to>
                                    </p:set>
                                  </p:childTnLst>
                                </p:cTn>
                              </p:par>
                              <p:par>
                                <p:cTn id="5409" presetID="1" presetClass="exit" presetSubtype="0" fill="hold" grpId="4" nodeType="withEffect">
                                  <p:stCondLst>
                                    <p:cond delay="0"/>
                                  </p:stCondLst>
                                  <p:childTnLst>
                                    <p:set>
                                      <p:cBhvr>
                                        <p:cTn id="5410" dur="1" fill="hold">
                                          <p:stCondLst>
                                            <p:cond delay="0"/>
                                          </p:stCondLst>
                                        </p:cTn>
                                        <p:tgtEl>
                                          <p:spTgt spid="112"/>
                                        </p:tgtEl>
                                        <p:attrNameLst>
                                          <p:attrName>style.visibility</p:attrName>
                                        </p:attrNameLst>
                                      </p:cBhvr>
                                      <p:to>
                                        <p:strVal val="hidden"/>
                                      </p:to>
                                    </p:set>
                                  </p:childTnLst>
                                </p:cTn>
                              </p:par>
                              <p:par>
                                <p:cTn id="5411" presetID="1" presetClass="exit" presetSubtype="0" fill="hold" grpId="4" nodeType="withEffect">
                                  <p:stCondLst>
                                    <p:cond delay="0"/>
                                  </p:stCondLst>
                                  <p:childTnLst>
                                    <p:set>
                                      <p:cBhvr>
                                        <p:cTn id="5412" dur="1" fill="hold">
                                          <p:stCondLst>
                                            <p:cond delay="0"/>
                                          </p:stCondLst>
                                        </p:cTn>
                                        <p:tgtEl>
                                          <p:spTgt spid="111"/>
                                        </p:tgtEl>
                                        <p:attrNameLst>
                                          <p:attrName>style.visibility</p:attrName>
                                        </p:attrNameLst>
                                      </p:cBhvr>
                                      <p:to>
                                        <p:strVal val="hidden"/>
                                      </p:to>
                                    </p:set>
                                  </p:childTnLst>
                                </p:cTn>
                              </p:par>
                              <p:par>
                                <p:cTn id="5413" presetID="1" presetClass="exit" presetSubtype="0" fill="hold" grpId="4" nodeType="withEffect">
                                  <p:stCondLst>
                                    <p:cond delay="0"/>
                                  </p:stCondLst>
                                  <p:childTnLst>
                                    <p:set>
                                      <p:cBhvr>
                                        <p:cTn id="5414" dur="1" fill="hold">
                                          <p:stCondLst>
                                            <p:cond delay="0"/>
                                          </p:stCondLst>
                                        </p:cTn>
                                        <p:tgtEl>
                                          <p:spTgt spid="114"/>
                                        </p:tgtEl>
                                        <p:attrNameLst>
                                          <p:attrName>style.visibility</p:attrName>
                                        </p:attrNameLst>
                                      </p:cBhvr>
                                      <p:to>
                                        <p:strVal val="hidden"/>
                                      </p:to>
                                    </p:set>
                                  </p:childTnLst>
                                </p:cTn>
                              </p:par>
                              <p:par>
                                <p:cTn id="5415" presetID="1" presetClass="exit" presetSubtype="0" fill="hold" grpId="4" nodeType="withEffect">
                                  <p:stCondLst>
                                    <p:cond delay="0"/>
                                  </p:stCondLst>
                                  <p:childTnLst>
                                    <p:set>
                                      <p:cBhvr>
                                        <p:cTn id="5416" dur="1" fill="hold">
                                          <p:stCondLst>
                                            <p:cond delay="0"/>
                                          </p:stCondLst>
                                        </p:cTn>
                                        <p:tgtEl>
                                          <p:spTgt spid="113"/>
                                        </p:tgtEl>
                                        <p:attrNameLst>
                                          <p:attrName>style.visibility</p:attrName>
                                        </p:attrNameLst>
                                      </p:cBhvr>
                                      <p:to>
                                        <p:strVal val="hidden"/>
                                      </p:to>
                                    </p:set>
                                  </p:childTnLst>
                                </p:cTn>
                              </p:par>
                              <p:par>
                                <p:cTn id="5417" presetID="1" presetClass="exit" presetSubtype="0" fill="hold" grpId="4" nodeType="withEffect">
                                  <p:stCondLst>
                                    <p:cond delay="0"/>
                                  </p:stCondLst>
                                  <p:childTnLst>
                                    <p:set>
                                      <p:cBhvr>
                                        <p:cTn id="5418" dur="1" fill="hold">
                                          <p:stCondLst>
                                            <p:cond delay="0"/>
                                          </p:stCondLst>
                                        </p:cTn>
                                        <p:tgtEl>
                                          <p:spTgt spid="116"/>
                                        </p:tgtEl>
                                        <p:attrNameLst>
                                          <p:attrName>style.visibility</p:attrName>
                                        </p:attrNameLst>
                                      </p:cBhvr>
                                      <p:to>
                                        <p:strVal val="hidden"/>
                                      </p:to>
                                    </p:set>
                                  </p:childTnLst>
                                </p:cTn>
                              </p:par>
                              <p:par>
                                <p:cTn id="5419" presetID="1" presetClass="exit" presetSubtype="0" fill="hold" grpId="4" nodeType="withEffect">
                                  <p:stCondLst>
                                    <p:cond delay="0"/>
                                  </p:stCondLst>
                                  <p:childTnLst>
                                    <p:set>
                                      <p:cBhvr>
                                        <p:cTn id="5420" dur="1" fill="hold">
                                          <p:stCondLst>
                                            <p:cond delay="0"/>
                                          </p:stCondLst>
                                        </p:cTn>
                                        <p:tgtEl>
                                          <p:spTgt spid="115"/>
                                        </p:tgtEl>
                                        <p:attrNameLst>
                                          <p:attrName>style.visibility</p:attrName>
                                        </p:attrNameLst>
                                      </p:cBhvr>
                                      <p:to>
                                        <p:strVal val="hidden"/>
                                      </p:to>
                                    </p:set>
                                  </p:childTnLst>
                                </p:cTn>
                              </p:par>
                              <p:par>
                                <p:cTn id="5421" presetID="1" presetClass="exit" presetSubtype="0" fill="hold" grpId="4" nodeType="withEffect">
                                  <p:stCondLst>
                                    <p:cond delay="0"/>
                                  </p:stCondLst>
                                  <p:childTnLst>
                                    <p:set>
                                      <p:cBhvr>
                                        <p:cTn id="5422" dur="1" fill="hold">
                                          <p:stCondLst>
                                            <p:cond delay="0"/>
                                          </p:stCondLst>
                                        </p:cTn>
                                        <p:tgtEl>
                                          <p:spTgt spid="118"/>
                                        </p:tgtEl>
                                        <p:attrNameLst>
                                          <p:attrName>style.visibility</p:attrName>
                                        </p:attrNameLst>
                                      </p:cBhvr>
                                      <p:to>
                                        <p:strVal val="hidden"/>
                                      </p:to>
                                    </p:set>
                                  </p:childTnLst>
                                </p:cTn>
                              </p:par>
                              <p:par>
                                <p:cTn id="5423" presetID="1" presetClass="exit" presetSubtype="0" fill="hold" grpId="4" nodeType="withEffect">
                                  <p:stCondLst>
                                    <p:cond delay="0"/>
                                  </p:stCondLst>
                                  <p:childTnLst>
                                    <p:set>
                                      <p:cBhvr>
                                        <p:cTn id="5424" dur="1" fill="hold">
                                          <p:stCondLst>
                                            <p:cond delay="0"/>
                                          </p:stCondLst>
                                        </p:cTn>
                                        <p:tgtEl>
                                          <p:spTgt spid="117"/>
                                        </p:tgtEl>
                                        <p:attrNameLst>
                                          <p:attrName>style.visibility</p:attrName>
                                        </p:attrNameLst>
                                      </p:cBhvr>
                                      <p:to>
                                        <p:strVal val="hidden"/>
                                      </p:to>
                                    </p:set>
                                  </p:childTnLst>
                                </p:cTn>
                              </p:par>
                              <p:par>
                                <p:cTn id="5425" presetID="1" presetClass="exit" presetSubtype="0" fill="hold" grpId="4" nodeType="withEffect">
                                  <p:stCondLst>
                                    <p:cond delay="0"/>
                                  </p:stCondLst>
                                  <p:childTnLst>
                                    <p:set>
                                      <p:cBhvr>
                                        <p:cTn id="5426" dur="1" fill="hold">
                                          <p:stCondLst>
                                            <p:cond delay="0"/>
                                          </p:stCondLst>
                                        </p:cTn>
                                        <p:tgtEl>
                                          <p:spTgt spid="120"/>
                                        </p:tgtEl>
                                        <p:attrNameLst>
                                          <p:attrName>style.visibility</p:attrName>
                                        </p:attrNameLst>
                                      </p:cBhvr>
                                      <p:to>
                                        <p:strVal val="hidden"/>
                                      </p:to>
                                    </p:set>
                                  </p:childTnLst>
                                </p:cTn>
                              </p:par>
                              <p:par>
                                <p:cTn id="5427" presetID="1" presetClass="exit" presetSubtype="0" fill="hold" grpId="4" nodeType="withEffect">
                                  <p:stCondLst>
                                    <p:cond delay="0"/>
                                  </p:stCondLst>
                                  <p:childTnLst>
                                    <p:set>
                                      <p:cBhvr>
                                        <p:cTn id="5428" dur="1" fill="hold">
                                          <p:stCondLst>
                                            <p:cond delay="0"/>
                                          </p:stCondLst>
                                        </p:cTn>
                                        <p:tgtEl>
                                          <p:spTgt spid="119"/>
                                        </p:tgtEl>
                                        <p:attrNameLst>
                                          <p:attrName>style.visibility</p:attrName>
                                        </p:attrNameLst>
                                      </p:cBhvr>
                                      <p:to>
                                        <p:strVal val="hidden"/>
                                      </p:to>
                                    </p:set>
                                  </p:childTnLst>
                                </p:cTn>
                              </p:par>
                              <p:par>
                                <p:cTn id="5429" presetID="1" presetClass="exit" presetSubtype="0" fill="hold" grpId="4" nodeType="withEffect">
                                  <p:stCondLst>
                                    <p:cond delay="0"/>
                                  </p:stCondLst>
                                  <p:childTnLst>
                                    <p:set>
                                      <p:cBhvr>
                                        <p:cTn id="5430" dur="1" fill="hold">
                                          <p:stCondLst>
                                            <p:cond delay="0"/>
                                          </p:stCondLst>
                                        </p:cTn>
                                        <p:tgtEl>
                                          <p:spTgt spid="122"/>
                                        </p:tgtEl>
                                        <p:attrNameLst>
                                          <p:attrName>style.visibility</p:attrName>
                                        </p:attrNameLst>
                                      </p:cBhvr>
                                      <p:to>
                                        <p:strVal val="hidden"/>
                                      </p:to>
                                    </p:set>
                                  </p:childTnLst>
                                </p:cTn>
                              </p:par>
                              <p:par>
                                <p:cTn id="5431" presetID="1" presetClass="exit" presetSubtype="0" fill="hold" grpId="4" nodeType="withEffect">
                                  <p:stCondLst>
                                    <p:cond delay="0"/>
                                  </p:stCondLst>
                                  <p:childTnLst>
                                    <p:set>
                                      <p:cBhvr>
                                        <p:cTn id="5432" dur="1" fill="hold">
                                          <p:stCondLst>
                                            <p:cond delay="0"/>
                                          </p:stCondLst>
                                        </p:cTn>
                                        <p:tgtEl>
                                          <p:spTgt spid="121"/>
                                        </p:tgtEl>
                                        <p:attrNameLst>
                                          <p:attrName>style.visibility</p:attrName>
                                        </p:attrNameLst>
                                      </p:cBhvr>
                                      <p:to>
                                        <p:strVal val="hidden"/>
                                      </p:to>
                                    </p:set>
                                  </p:childTnLst>
                                </p:cTn>
                              </p:par>
                              <p:par>
                                <p:cTn id="5433" presetID="1" presetClass="exit" presetSubtype="0" fill="hold" grpId="4" nodeType="withEffect">
                                  <p:stCondLst>
                                    <p:cond delay="0"/>
                                  </p:stCondLst>
                                  <p:childTnLst>
                                    <p:set>
                                      <p:cBhvr>
                                        <p:cTn id="5434" dur="1" fill="hold">
                                          <p:stCondLst>
                                            <p:cond delay="0"/>
                                          </p:stCondLst>
                                        </p:cTn>
                                        <p:tgtEl>
                                          <p:spTgt spid="124"/>
                                        </p:tgtEl>
                                        <p:attrNameLst>
                                          <p:attrName>style.visibility</p:attrName>
                                        </p:attrNameLst>
                                      </p:cBhvr>
                                      <p:to>
                                        <p:strVal val="hidden"/>
                                      </p:to>
                                    </p:set>
                                  </p:childTnLst>
                                </p:cTn>
                              </p:par>
                              <p:par>
                                <p:cTn id="5435" presetID="1" presetClass="exit" presetSubtype="0" fill="hold" grpId="4" nodeType="withEffect">
                                  <p:stCondLst>
                                    <p:cond delay="0"/>
                                  </p:stCondLst>
                                  <p:childTnLst>
                                    <p:set>
                                      <p:cBhvr>
                                        <p:cTn id="5436" dur="1" fill="hold">
                                          <p:stCondLst>
                                            <p:cond delay="0"/>
                                          </p:stCondLst>
                                        </p:cTn>
                                        <p:tgtEl>
                                          <p:spTgt spid="123"/>
                                        </p:tgtEl>
                                        <p:attrNameLst>
                                          <p:attrName>style.visibility</p:attrName>
                                        </p:attrNameLst>
                                      </p:cBhvr>
                                      <p:to>
                                        <p:strVal val="hidden"/>
                                      </p:to>
                                    </p:set>
                                  </p:childTnLst>
                                </p:cTn>
                              </p:par>
                              <p:par>
                                <p:cTn id="5437" presetID="1" presetClass="exit" presetSubtype="0" fill="hold" grpId="4" nodeType="withEffect">
                                  <p:stCondLst>
                                    <p:cond delay="0"/>
                                  </p:stCondLst>
                                  <p:childTnLst>
                                    <p:set>
                                      <p:cBhvr>
                                        <p:cTn id="5438" dur="1" fill="hold">
                                          <p:stCondLst>
                                            <p:cond delay="0"/>
                                          </p:stCondLst>
                                        </p:cTn>
                                        <p:tgtEl>
                                          <p:spTgt spid="126"/>
                                        </p:tgtEl>
                                        <p:attrNameLst>
                                          <p:attrName>style.visibility</p:attrName>
                                        </p:attrNameLst>
                                      </p:cBhvr>
                                      <p:to>
                                        <p:strVal val="hidden"/>
                                      </p:to>
                                    </p:set>
                                  </p:childTnLst>
                                </p:cTn>
                              </p:par>
                              <p:par>
                                <p:cTn id="5439" presetID="1" presetClass="exit" presetSubtype="0" fill="hold" grpId="4" nodeType="withEffect">
                                  <p:stCondLst>
                                    <p:cond delay="0"/>
                                  </p:stCondLst>
                                  <p:childTnLst>
                                    <p:set>
                                      <p:cBhvr>
                                        <p:cTn id="5440" dur="1" fill="hold">
                                          <p:stCondLst>
                                            <p:cond delay="0"/>
                                          </p:stCondLst>
                                        </p:cTn>
                                        <p:tgtEl>
                                          <p:spTgt spid="125"/>
                                        </p:tgtEl>
                                        <p:attrNameLst>
                                          <p:attrName>style.visibility</p:attrName>
                                        </p:attrNameLst>
                                      </p:cBhvr>
                                      <p:to>
                                        <p:strVal val="hidden"/>
                                      </p:to>
                                    </p:set>
                                  </p:childTnLst>
                                </p:cTn>
                              </p:par>
                              <p:par>
                                <p:cTn id="5441" presetID="1" presetClass="exit" presetSubtype="0" fill="hold" grpId="4" nodeType="withEffect">
                                  <p:stCondLst>
                                    <p:cond delay="0"/>
                                  </p:stCondLst>
                                  <p:childTnLst>
                                    <p:set>
                                      <p:cBhvr>
                                        <p:cTn id="5442" dur="1" fill="hold">
                                          <p:stCondLst>
                                            <p:cond delay="0"/>
                                          </p:stCondLst>
                                        </p:cTn>
                                        <p:tgtEl>
                                          <p:spTgt spid="128"/>
                                        </p:tgtEl>
                                        <p:attrNameLst>
                                          <p:attrName>style.visibility</p:attrName>
                                        </p:attrNameLst>
                                      </p:cBhvr>
                                      <p:to>
                                        <p:strVal val="hidden"/>
                                      </p:to>
                                    </p:set>
                                  </p:childTnLst>
                                </p:cTn>
                              </p:par>
                              <p:par>
                                <p:cTn id="5443" presetID="1" presetClass="exit" presetSubtype="0" fill="hold" grpId="4" nodeType="withEffect">
                                  <p:stCondLst>
                                    <p:cond delay="0"/>
                                  </p:stCondLst>
                                  <p:childTnLst>
                                    <p:set>
                                      <p:cBhvr>
                                        <p:cTn id="5444" dur="1" fill="hold">
                                          <p:stCondLst>
                                            <p:cond delay="0"/>
                                          </p:stCondLst>
                                        </p:cTn>
                                        <p:tgtEl>
                                          <p:spTgt spid="127"/>
                                        </p:tgtEl>
                                        <p:attrNameLst>
                                          <p:attrName>style.visibility</p:attrName>
                                        </p:attrNameLst>
                                      </p:cBhvr>
                                      <p:to>
                                        <p:strVal val="hidden"/>
                                      </p:to>
                                    </p:set>
                                  </p:childTnLst>
                                </p:cTn>
                              </p:par>
                              <p:par>
                                <p:cTn id="5445" presetID="1" presetClass="exit" presetSubtype="0" fill="hold" grpId="4" nodeType="withEffect">
                                  <p:stCondLst>
                                    <p:cond delay="0"/>
                                  </p:stCondLst>
                                  <p:childTnLst>
                                    <p:set>
                                      <p:cBhvr>
                                        <p:cTn id="5446" dur="1" fill="hold">
                                          <p:stCondLst>
                                            <p:cond delay="0"/>
                                          </p:stCondLst>
                                        </p:cTn>
                                        <p:tgtEl>
                                          <p:spTgt spid="129"/>
                                        </p:tgtEl>
                                        <p:attrNameLst>
                                          <p:attrName>style.visibility</p:attrName>
                                        </p:attrNameLst>
                                      </p:cBhvr>
                                      <p:to>
                                        <p:strVal val="hidden"/>
                                      </p:to>
                                    </p:set>
                                  </p:childTnLst>
                                </p:cTn>
                              </p:par>
                              <p:par>
                                <p:cTn id="5447" presetID="1" presetClass="exit" presetSubtype="0" fill="hold" grpId="4" nodeType="withEffect">
                                  <p:stCondLst>
                                    <p:cond delay="0"/>
                                  </p:stCondLst>
                                  <p:childTnLst>
                                    <p:set>
                                      <p:cBhvr>
                                        <p:cTn id="5448" dur="1" fill="hold">
                                          <p:stCondLst>
                                            <p:cond delay="0"/>
                                          </p:stCondLst>
                                        </p:cTn>
                                        <p:tgtEl>
                                          <p:spTgt spid="130"/>
                                        </p:tgtEl>
                                        <p:attrNameLst>
                                          <p:attrName>style.visibility</p:attrName>
                                        </p:attrNameLst>
                                      </p:cBhvr>
                                      <p:to>
                                        <p:strVal val="hidden"/>
                                      </p:to>
                                    </p:set>
                                  </p:childTnLst>
                                </p:cTn>
                              </p:par>
                              <p:par>
                                <p:cTn id="5449" presetID="1" presetClass="exit" presetSubtype="0" fill="hold" grpId="4" nodeType="withEffect">
                                  <p:stCondLst>
                                    <p:cond delay="0"/>
                                  </p:stCondLst>
                                  <p:childTnLst>
                                    <p:set>
                                      <p:cBhvr>
                                        <p:cTn id="5450" dur="1" fill="hold">
                                          <p:stCondLst>
                                            <p:cond delay="0"/>
                                          </p:stCondLst>
                                        </p:cTn>
                                        <p:tgtEl>
                                          <p:spTgt spid="132"/>
                                        </p:tgtEl>
                                        <p:attrNameLst>
                                          <p:attrName>style.visibility</p:attrName>
                                        </p:attrNameLst>
                                      </p:cBhvr>
                                      <p:to>
                                        <p:strVal val="hidden"/>
                                      </p:to>
                                    </p:set>
                                  </p:childTnLst>
                                </p:cTn>
                              </p:par>
                              <p:par>
                                <p:cTn id="5451" presetID="1" presetClass="exit" presetSubtype="0" fill="hold" grpId="4" nodeType="withEffect">
                                  <p:stCondLst>
                                    <p:cond delay="0"/>
                                  </p:stCondLst>
                                  <p:childTnLst>
                                    <p:set>
                                      <p:cBhvr>
                                        <p:cTn id="5452" dur="1" fill="hold">
                                          <p:stCondLst>
                                            <p:cond delay="0"/>
                                          </p:stCondLst>
                                        </p:cTn>
                                        <p:tgtEl>
                                          <p:spTgt spid="131"/>
                                        </p:tgtEl>
                                        <p:attrNameLst>
                                          <p:attrName>style.visibility</p:attrName>
                                        </p:attrNameLst>
                                      </p:cBhvr>
                                      <p:to>
                                        <p:strVal val="hidden"/>
                                      </p:to>
                                    </p:set>
                                  </p:childTnLst>
                                </p:cTn>
                              </p:par>
                              <p:par>
                                <p:cTn id="5453" presetID="1" presetClass="exit" presetSubtype="0" fill="hold" grpId="4" nodeType="withEffect">
                                  <p:stCondLst>
                                    <p:cond delay="0"/>
                                  </p:stCondLst>
                                  <p:childTnLst>
                                    <p:set>
                                      <p:cBhvr>
                                        <p:cTn id="5454" dur="1" fill="hold">
                                          <p:stCondLst>
                                            <p:cond delay="0"/>
                                          </p:stCondLst>
                                        </p:cTn>
                                        <p:tgtEl>
                                          <p:spTgt spid="134"/>
                                        </p:tgtEl>
                                        <p:attrNameLst>
                                          <p:attrName>style.visibility</p:attrName>
                                        </p:attrNameLst>
                                      </p:cBhvr>
                                      <p:to>
                                        <p:strVal val="hidden"/>
                                      </p:to>
                                    </p:set>
                                  </p:childTnLst>
                                </p:cTn>
                              </p:par>
                              <p:par>
                                <p:cTn id="5455" presetID="1" presetClass="exit" presetSubtype="0" fill="hold" grpId="4" nodeType="withEffect">
                                  <p:stCondLst>
                                    <p:cond delay="0"/>
                                  </p:stCondLst>
                                  <p:childTnLst>
                                    <p:set>
                                      <p:cBhvr>
                                        <p:cTn id="5456" dur="1" fill="hold">
                                          <p:stCondLst>
                                            <p:cond delay="0"/>
                                          </p:stCondLst>
                                        </p:cTn>
                                        <p:tgtEl>
                                          <p:spTgt spid="133"/>
                                        </p:tgtEl>
                                        <p:attrNameLst>
                                          <p:attrName>style.visibility</p:attrName>
                                        </p:attrNameLst>
                                      </p:cBhvr>
                                      <p:to>
                                        <p:strVal val="hidden"/>
                                      </p:to>
                                    </p:set>
                                  </p:childTnLst>
                                </p:cTn>
                              </p:par>
                              <p:par>
                                <p:cTn id="5457" presetID="1" presetClass="exit" presetSubtype="0" fill="hold" grpId="4" nodeType="withEffect">
                                  <p:stCondLst>
                                    <p:cond delay="0"/>
                                  </p:stCondLst>
                                  <p:childTnLst>
                                    <p:set>
                                      <p:cBhvr>
                                        <p:cTn id="5458" dur="1" fill="hold">
                                          <p:stCondLst>
                                            <p:cond delay="0"/>
                                          </p:stCondLst>
                                        </p:cTn>
                                        <p:tgtEl>
                                          <p:spTgt spid="136"/>
                                        </p:tgtEl>
                                        <p:attrNameLst>
                                          <p:attrName>style.visibility</p:attrName>
                                        </p:attrNameLst>
                                      </p:cBhvr>
                                      <p:to>
                                        <p:strVal val="hidden"/>
                                      </p:to>
                                    </p:set>
                                  </p:childTnLst>
                                </p:cTn>
                              </p:par>
                              <p:par>
                                <p:cTn id="5459" presetID="1" presetClass="exit" presetSubtype="0" fill="hold" grpId="4" nodeType="withEffect">
                                  <p:stCondLst>
                                    <p:cond delay="0"/>
                                  </p:stCondLst>
                                  <p:childTnLst>
                                    <p:set>
                                      <p:cBhvr>
                                        <p:cTn id="5460" dur="1" fill="hold">
                                          <p:stCondLst>
                                            <p:cond delay="0"/>
                                          </p:stCondLst>
                                        </p:cTn>
                                        <p:tgtEl>
                                          <p:spTgt spid="135"/>
                                        </p:tgtEl>
                                        <p:attrNameLst>
                                          <p:attrName>style.visibility</p:attrName>
                                        </p:attrNameLst>
                                      </p:cBhvr>
                                      <p:to>
                                        <p:strVal val="hidden"/>
                                      </p:to>
                                    </p:set>
                                  </p:childTnLst>
                                </p:cTn>
                              </p:par>
                              <p:par>
                                <p:cTn id="5461" presetID="1" presetClass="exit" presetSubtype="0" fill="hold" grpId="4" nodeType="withEffect">
                                  <p:stCondLst>
                                    <p:cond delay="0"/>
                                  </p:stCondLst>
                                  <p:childTnLst>
                                    <p:set>
                                      <p:cBhvr>
                                        <p:cTn id="5462" dur="1" fill="hold">
                                          <p:stCondLst>
                                            <p:cond delay="0"/>
                                          </p:stCondLst>
                                        </p:cTn>
                                        <p:tgtEl>
                                          <p:spTgt spid="138"/>
                                        </p:tgtEl>
                                        <p:attrNameLst>
                                          <p:attrName>style.visibility</p:attrName>
                                        </p:attrNameLst>
                                      </p:cBhvr>
                                      <p:to>
                                        <p:strVal val="hidden"/>
                                      </p:to>
                                    </p:set>
                                  </p:childTnLst>
                                </p:cTn>
                              </p:par>
                              <p:par>
                                <p:cTn id="5463" presetID="1" presetClass="exit" presetSubtype="0" fill="hold" grpId="4" nodeType="withEffect">
                                  <p:stCondLst>
                                    <p:cond delay="0"/>
                                  </p:stCondLst>
                                  <p:childTnLst>
                                    <p:set>
                                      <p:cBhvr>
                                        <p:cTn id="5464" dur="1" fill="hold">
                                          <p:stCondLst>
                                            <p:cond delay="0"/>
                                          </p:stCondLst>
                                        </p:cTn>
                                        <p:tgtEl>
                                          <p:spTgt spid="137"/>
                                        </p:tgtEl>
                                        <p:attrNameLst>
                                          <p:attrName>style.visibility</p:attrName>
                                        </p:attrNameLst>
                                      </p:cBhvr>
                                      <p:to>
                                        <p:strVal val="hidden"/>
                                      </p:to>
                                    </p:set>
                                  </p:childTnLst>
                                </p:cTn>
                              </p:par>
                              <p:par>
                                <p:cTn id="5465" presetID="1" presetClass="exit" presetSubtype="0" fill="hold" grpId="4" nodeType="withEffect">
                                  <p:stCondLst>
                                    <p:cond delay="0"/>
                                  </p:stCondLst>
                                  <p:childTnLst>
                                    <p:set>
                                      <p:cBhvr>
                                        <p:cTn id="5466" dur="1" fill="hold">
                                          <p:stCondLst>
                                            <p:cond delay="0"/>
                                          </p:stCondLst>
                                        </p:cTn>
                                        <p:tgtEl>
                                          <p:spTgt spid="140"/>
                                        </p:tgtEl>
                                        <p:attrNameLst>
                                          <p:attrName>style.visibility</p:attrName>
                                        </p:attrNameLst>
                                      </p:cBhvr>
                                      <p:to>
                                        <p:strVal val="hidden"/>
                                      </p:to>
                                    </p:set>
                                  </p:childTnLst>
                                </p:cTn>
                              </p:par>
                              <p:par>
                                <p:cTn id="5467" presetID="1" presetClass="exit" presetSubtype="0" fill="hold" grpId="4" nodeType="withEffect">
                                  <p:stCondLst>
                                    <p:cond delay="0"/>
                                  </p:stCondLst>
                                  <p:childTnLst>
                                    <p:set>
                                      <p:cBhvr>
                                        <p:cTn id="5468" dur="1" fill="hold">
                                          <p:stCondLst>
                                            <p:cond delay="0"/>
                                          </p:stCondLst>
                                        </p:cTn>
                                        <p:tgtEl>
                                          <p:spTgt spid="139"/>
                                        </p:tgtEl>
                                        <p:attrNameLst>
                                          <p:attrName>style.visibility</p:attrName>
                                        </p:attrNameLst>
                                      </p:cBhvr>
                                      <p:to>
                                        <p:strVal val="hidden"/>
                                      </p:to>
                                    </p:set>
                                  </p:childTnLst>
                                </p:cTn>
                              </p:par>
                              <p:par>
                                <p:cTn id="5469" presetID="1" presetClass="exit" presetSubtype="0" fill="hold" grpId="4" nodeType="withEffect">
                                  <p:stCondLst>
                                    <p:cond delay="0"/>
                                  </p:stCondLst>
                                  <p:childTnLst>
                                    <p:set>
                                      <p:cBhvr>
                                        <p:cTn id="5470" dur="1" fill="hold">
                                          <p:stCondLst>
                                            <p:cond delay="0"/>
                                          </p:stCondLst>
                                        </p:cTn>
                                        <p:tgtEl>
                                          <p:spTgt spid="142"/>
                                        </p:tgtEl>
                                        <p:attrNameLst>
                                          <p:attrName>style.visibility</p:attrName>
                                        </p:attrNameLst>
                                      </p:cBhvr>
                                      <p:to>
                                        <p:strVal val="hidden"/>
                                      </p:to>
                                    </p:set>
                                  </p:childTnLst>
                                </p:cTn>
                              </p:par>
                              <p:par>
                                <p:cTn id="5471" presetID="1" presetClass="exit" presetSubtype="0" fill="hold" grpId="4" nodeType="withEffect">
                                  <p:stCondLst>
                                    <p:cond delay="0"/>
                                  </p:stCondLst>
                                  <p:childTnLst>
                                    <p:set>
                                      <p:cBhvr>
                                        <p:cTn id="5472" dur="1" fill="hold">
                                          <p:stCondLst>
                                            <p:cond delay="0"/>
                                          </p:stCondLst>
                                        </p:cTn>
                                        <p:tgtEl>
                                          <p:spTgt spid="141"/>
                                        </p:tgtEl>
                                        <p:attrNameLst>
                                          <p:attrName>style.visibility</p:attrName>
                                        </p:attrNameLst>
                                      </p:cBhvr>
                                      <p:to>
                                        <p:strVal val="hidden"/>
                                      </p:to>
                                    </p:set>
                                  </p:childTnLst>
                                </p:cTn>
                              </p:par>
                              <p:par>
                                <p:cTn id="5473" presetID="1" presetClass="exit" presetSubtype="0" fill="hold" grpId="4" nodeType="withEffect">
                                  <p:stCondLst>
                                    <p:cond delay="0"/>
                                  </p:stCondLst>
                                  <p:childTnLst>
                                    <p:set>
                                      <p:cBhvr>
                                        <p:cTn id="5474" dur="1" fill="hold">
                                          <p:stCondLst>
                                            <p:cond delay="0"/>
                                          </p:stCondLst>
                                        </p:cTn>
                                        <p:tgtEl>
                                          <p:spTgt spid="144"/>
                                        </p:tgtEl>
                                        <p:attrNameLst>
                                          <p:attrName>style.visibility</p:attrName>
                                        </p:attrNameLst>
                                      </p:cBhvr>
                                      <p:to>
                                        <p:strVal val="hidden"/>
                                      </p:to>
                                    </p:set>
                                  </p:childTnLst>
                                </p:cTn>
                              </p:par>
                              <p:par>
                                <p:cTn id="5475" presetID="1" presetClass="exit" presetSubtype="0" fill="hold" grpId="4" nodeType="withEffect">
                                  <p:stCondLst>
                                    <p:cond delay="0"/>
                                  </p:stCondLst>
                                  <p:childTnLst>
                                    <p:set>
                                      <p:cBhvr>
                                        <p:cTn id="5476" dur="1" fill="hold">
                                          <p:stCondLst>
                                            <p:cond delay="0"/>
                                          </p:stCondLst>
                                        </p:cTn>
                                        <p:tgtEl>
                                          <p:spTgt spid="143"/>
                                        </p:tgtEl>
                                        <p:attrNameLst>
                                          <p:attrName>style.visibility</p:attrName>
                                        </p:attrNameLst>
                                      </p:cBhvr>
                                      <p:to>
                                        <p:strVal val="hidden"/>
                                      </p:to>
                                    </p:set>
                                  </p:childTnLst>
                                </p:cTn>
                              </p:par>
                              <p:par>
                                <p:cTn id="5477" presetID="1" presetClass="exit" presetSubtype="0" fill="hold" grpId="4" nodeType="withEffect">
                                  <p:stCondLst>
                                    <p:cond delay="0"/>
                                  </p:stCondLst>
                                  <p:childTnLst>
                                    <p:set>
                                      <p:cBhvr>
                                        <p:cTn id="5478" dur="1" fill="hold">
                                          <p:stCondLst>
                                            <p:cond delay="0"/>
                                          </p:stCondLst>
                                        </p:cTn>
                                        <p:tgtEl>
                                          <p:spTgt spid="146"/>
                                        </p:tgtEl>
                                        <p:attrNameLst>
                                          <p:attrName>style.visibility</p:attrName>
                                        </p:attrNameLst>
                                      </p:cBhvr>
                                      <p:to>
                                        <p:strVal val="hidden"/>
                                      </p:to>
                                    </p:set>
                                  </p:childTnLst>
                                </p:cTn>
                              </p:par>
                              <p:par>
                                <p:cTn id="5479" presetID="1" presetClass="exit" presetSubtype="0" fill="hold" grpId="4" nodeType="withEffect">
                                  <p:stCondLst>
                                    <p:cond delay="0"/>
                                  </p:stCondLst>
                                  <p:childTnLst>
                                    <p:set>
                                      <p:cBhvr>
                                        <p:cTn id="5480" dur="1" fill="hold">
                                          <p:stCondLst>
                                            <p:cond delay="0"/>
                                          </p:stCondLst>
                                        </p:cTn>
                                        <p:tgtEl>
                                          <p:spTgt spid="145"/>
                                        </p:tgtEl>
                                        <p:attrNameLst>
                                          <p:attrName>style.visibility</p:attrName>
                                        </p:attrNameLst>
                                      </p:cBhvr>
                                      <p:to>
                                        <p:strVal val="hidden"/>
                                      </p:to>
                                    </p:set>
                                  </p:childTnLst>
                                </p:cTn>
                              </p:par>
                              <p:par>
                                <p:cTn id="5481" presetID="1" presetClass="exit" presetSubtype="0" fill="hold" grpId="4" nodeType="withEffect">
                                  <p:stCondLst>
                                    <p:cond delay="0"/>
                                  </p:stCondLst>
                                  <p:childTnLst>
                                    <p:set>
                                      <p:cBhvr>
                                        <p:cTn id="5482" dur="1" fill="hold">
                                          <p:stCondLst>
                                            <p:cond delay="0"/>
                                          </p:stCondLst>
                                        </p:cTn>
                                        <p:tgtEl>
                                          <p:spTgt spid="148"/>
                                        </p:tgtEl>
                                        <p:attrNameLst>
                                          <p:attrName>style.visibility</p:attrName>
                                        </p:attrNameLst>
                                      </p:cBhvr>
                                      <p:to>
                                        <p:strVal val="hidden"/>
                                      </p:to>
                                    </p:set>
                                  </p:childTnLst>
                                </p:cTn>
                              </p:par>
                              <p:par>
                                <p:cTn id="5483" presetID="1" presetClass="exit" presetSubtype="0" fill="hold" grpId="4" nodeType="withEffect">
                                  <p:stCondLst>
                                    <p:cond delay="0"/>
                                  </p:stCondLst>
                                  <p:childTnLst>
                                    <p:set>
                                      <p:cBhvr>
                                        <p:cTn id="5484" dur="1" fill="hold">
                                          <p:stCondLst>
                                            <p:cond delay="0"/>
                                          </p:stCondLst>
                                        </p:cTn>
                                        <p:tgtEl>
                                          <p:spTgt spid="147"/>
                                        </p:tgtEl>
                                        <p:attrNameLst>
                                          <p:attrName>style.visibility</p:attrName>
                                        </p:attrNameLst>
                                      </p:cBhvr>
                                      <p:to>
                                        <p:strVal val="hidden"/>
                                      </p:to>
                                    </p:set>
                                  </p:childTnLst>
                                </p:cTn>
                              </p:par>
                              <p:par>
                                <p:cTn id="5485" presetID="1" presetClass="exit" presetSubtype="0" fill="hold" grpId="4" nodeType="withEffect">
                                  <p:stCondLst>
                                    <p:cond delay="0"/>
                                  </p:stCondLst>
                                  <p:childTnLst>
                                    <p:set>
                                      <p:cBhvr>
                                        <p:cTn id="5486" dur="1" fill="hold">
                                          <p:stCondLst>
                                            <p:cond delay="0"/>
                                          </p:stCondLst>
                                        </p:cTn>
                                        <p:tgtEl>
                                          <p:spTgt spid="149"/>
                                        </p:tgtEl>
                                        <p:attrNameLst>
                                          <p:attrName>style.visibility</p:attrName>
                                        </p:attrNameLst>
                                      </p:cBhvr>
                                      <p:to>
                                        <p:strVal val="hidden"/>
                                      </p:to>
                                    </p:set>
                                  </p:childTnLst>
                                </p:cTn>
                              </p:par>
                              <p:par>
                                <p:cTn id="5487" presetID="1" presetClass="exit" presetSubtype="0" fill="hold" grpId="4" nodeType="withEffect">
                                  <p:stCondLst>
                                    <p:cond delay="0"/>
                                  </p:stCondLst>
                                  <p:childTnLst>
                                    <p:set>
                                      <p:cBhvr>
                                        <p:cTn id="5488" dur="1" fill="hold">
                                          <p:stCondLst>
                                            <p:cond delay="0"/>
                                          </p:stCondLst>
                                        </p:cTn>
                                        <p:tgtEl>
                                          <p:spTgt spid="150"/>
                                        </p:tgtEl>
                                        <p:attrNameLst>
                                          <p:attrName>style.visibility</p:attrName>
                                        </p:attrNameLst>
                                      </p:cBhvr>
                                      <p:to>
                                        <p:strVal val="hidden"/>
                                      </p:to>
                                    </p:set>
                                  </p:childTnLst>
                                </p:cTn>
                              </p:par>
                              <p:par>
                                <p:cTn id="5489" presetID="1" presetClass="exit" presetSubtype="0" fill="hold" grpId="4" nodeType="withEffect">
                                  <p:stCondLst>
                                    <p:cond delay="0"/>
                                  </p:stCondLst>
                                  <p:childTnLst>
                                    <p:set>
                                      <p:cBhvr>
                                        <p:cTn id="5490" dur="1" fill="hold">
                                          <p:stCondLst>
                                            <p:cond delay="0"/>
                                          </p:stCondLst>
                                        </p:cTn>
                                        <p:tgtEl>
                                          <p:spTgt spid="152"/>
                                        </p:tgtEl>
                                        <p:attrNameLst>
                                          <p:attrName>style.visibility</p:attrName>
                                        </p:attrNameLst>
                                      </p:cBhvr>
                                      <p:to>
                                        <p:strVal val="hidden"/>
                                      </p:to>
                                    </p:set>
                                  </p:childTnLst>
                                </p:cTn>
                              </p:par>
                              <p:par>
                                <p:cTn id="5491" presetID="1" presetClass="exit" presetSubtype="0" fill="hold" grpId="4" nodeType="withEffect">
                                  <p:stCondLst>
                                    <p:cond delay="0"/>
                                  </p:stCondLst>
                                  <p:childTnLst>
                                    <p:set>
                                      <p:cBhvr>
                                        <p:cTn id="5492" dur="1" fill="hold">
                                          <p:stCondLst>
                                            <p:cond delay="0"/>
                                          </p:stCondLst>
                                        </p:cTn>
                                        <p:tgtEl>
                                          <p:spTgt spid="151"/>
                                        </p:tgtEl>
                                        <p:attrNameLst>
                                          <p:attrName>style.visibility</p:attrName>
                                        </p:attrNameLst>
                                      </p:cBhvr>
                                      <p:to>
                                        <p:strVal val="hidden"/>
                                      </p:to>
                                    </p:set>
                                  </p:childTnLst>
                                </p:cTn>
                              </p:par>
                              <p:par>
                                <p:cTn id="5493" presetID="1" presetClass="exit" presetSubtype="0" fill="hold" grpId="4" nodeType="withEffect">
                                  <p:stCondLst>
                                    <p:cond delay="0"/>
                                  </p:stCondLst>
                                  <p:childTnLst>
                                    <p:set>
                                      <p:cBhvr>
                                        <p:cTn id="5494" dur="1" fill="hold">
                                          <p:stCondLst>
                                            <p:cond delay="0"/>
                                          </p:stCondLst>
                                        </p:cTn>
                                        <p:tgtEl>
                                          <p:spTgt spid="154"/>
                                        </p:tgtEl>
                                        <p:attrNameLst>
                                          <p:attrName>style.visibility</p:attrName>
                                        </p:attrNameLst>
                                      </p:cBhvr>
                                      <p:to>
                                        <p:strVal val="hidden"/>
                                      </p:to>
                                    </p:set>
                                  </p:childTnLst>
                                </p:cTn>
                              </p:par>
                              <p:par>
                                <p:cTn id="5495" presetID="1" presetClass="exit" presetSubtype="0" fill="hold" grpId="4" nodeType="withEffect">
                                  <p:stCondLst>
                                    <p:cond delay="0"/>
                                  </p:stCondLst>
                                  <p:childTnLst>
                                    <p:set>
                                      <p:cBhvr>
                                        <p:cTn id="5496" dur="1" fill="hold">
                                          <p:stCondLst>
                                            <p:cond delay="0"/>
                                          </p:stCondLst>
                                        </p:cTn>
                                        <p:tgtEl>
                                          <p:spTgt spid="153"/>
                                        </p:tgtEl>
                                        <p:attrNameLst>
                                          <p:attrName>style.visibility</p:attrName>
                                        </p:attrNameLst>
                                      </p:cBhvr>
                                      <p:to>
                                        <p:strVal val="hidden"/>
                                      </p:to>
                                    </p:set>
                                  </p:childTnLst>
                                </p:cTn>
                              </p:par>
                              <p:par>
                                <p:cTn id="5497" presetID="1" presetClass="exit" presetSubtype="0" fill="hold" grpId="4" nodeType="withEffect">
                                  <p:stCondLst>
                                    <p:cond delay="0"/>
                                  </p:stCondLst>
                                  <p:childTnLst>
                                    <p:set>
                                      <p:cBhvr>
                                        <p:cTn id="5498" dur="1" fill="hold">
                                          <p:stCondLst>
                                            <p:cond delay="0"/>
                                          </p:stCondLst>
                                        </p:cTn>
                                        <p:tgtEl>
                                          <p:spTgt spid="156"/>
                                        </p:tgtEl>
                                        <p:attrNameLst>
                                          <p:attrName>style.visibility</p:attrName>
                                        </p:attrNameLst>
                                      </p:cBhvr>
                                      <p:to>
                                        <p:strVal val="hidden"/>
                                      </p:to>
                                    </p:set>
                                  </p:childTnLst>
                                </p:cTn>
                              </p:par>
                              <p:par>
                                <p:cTn id="5499" presetID="1" presetClass="exit" presetSubtype="0" fill="hold" grpId="4" nodeType="withEffect">
                                  <p:stCondLst>
                                    <p:cond delay="0"/>
                                  </p:stCondLst>
                                  <p:childTnLst>
                                    <p:set>
                                      <p:cBhvr>
                                        <p:cTn id="5500" dur="1" fill="hold">
                                          <p:stCondLst>
                                            <p:cond delay="0"/>
                                          </p:stCondLst>
                                        </p:cTn>
                                        <p:tgtEl>
                                          <p:spTgt spid="155"/>
                                        </p:tgtEl>
                                        <p:attrNameLst>
                                          <p:attrName>style.visibility</p:attrName>
                                        </p:attrNameLst>
                                      </p:cBhvr>
                                      <p:to>
                                        <p:strVal val="hidden"/>
                                      </p:to>
                                    </p:set>
                                  </p:childTnLst>
                                </p:cTn>
                              </p:par>
                              <p:par>
                                <p:cTn id="5501" presetID="1" presetClass="exit" presetSubtype="0" fill="hold" grpId="4" nodeType="withEffect">
                                  <p:stCondLst>
                                    <p:cond delay="0"/>
                                  </p:stCondLst>
                                  <p:childTnLst>
                                    <p:set>
                                      <p:cBhvr>
                                        <p:cTn id="5502" dur="1" fill="hold">
                                          <p:stCondLst>
                                            <p:cond delay="0"/>
                                          </p:stCondLst>
                                        </p:cTn>
                                        <p:tgtEl>
                                          <p:spTgt spid="158"/>
                                        </p:tgtEl>
                                        <p:attrNameLst>
                                          <p:attrName>style.visibility</p:attrName>
                                        </p:attrNameLst>
                                      </p:cBhvr>
                                      <p:to>
                                        <p:strVal val="hidden"/>
                                      </p:to>
                                    </p:set>
                                  </p:childTnLst>
                                </p:cTn>
                              </p:par>
                              <p:par>
                                <p:cTn id="5503" presetID="1" presetClass="exit" presetSubtype="0" fill="hold" grpId="4" nodeType="withEffect">
                                  <p:stCondLst>
                                    <p:cond delay="0"/>
                                  </p:stCondLst>
                                  <p:childTnLst>
                                    <p:set>
                                      <p:cBhvr>
                                        <p:cTn id="5504" dur="1" fill="hold">
                                          <p:stCondLst>
                                            <p:cond delay="0"/>
                                          </p:stCondLst>
                                        </p:cTn>
                                        <p:tgtEl>
                                          <p:spTgt spid="157"/>
                                        </p:tgtEl>
                                        <p:attrNameLst>
                                          <p:attrName>style.visibility</p:attrName>
                                        </p:attrNameLst>
                                      </p:cBhvr>
                                      <p:to>
                                        <p:strVal val="hidden"/>
                                      </p:to>
                                    </p:set>
                                  </p:childTnLst>
                                </p:cTn>
                              </p:par>
                              <p:par>
                                <p:cTn id="5505" presetID="1" presetClass="exit" presetSubtype="0" fill="hold" grpId="4" nodeType="withEffect">
                                  <p:stCondLst>
                                    <p:cond delay="0"/>
                                  </p:stCondLst>
                                  <p:childTnLst>
                                    <p:set>
                                      <p:cBhvr>
                                        <p:cTn id="5506" dur="1" fill="hold">
                                          <p:stCondLst>
                                            <p:cond delay="0"/>
                                          </p:stCondLst>
                                        </p:cTn>
                                        <p:tgtEl>
                                          <p:spTgt spid="160"/>
                                        </p:tgtEl>
                                        <p:attrNameLst>
                                          <p:attrName>style.visibility</p:attrName>
                                        </p:attrNameLst>
                                      </p:cBhvr>
                                      <p:to>
                                        <p:strVal val="hidden"/>
                                      </p:to>
                                    </p:set>
                                  </p:childTnLst>
                                </p:cTn>
                              </p:par>
                              <p:par>
                                <p:cTn id="5507" presetID="1" presetClass="exit" presetSubtype="0" fill="hold" grpId="4" nodeType="withEffect">
                                  <p:stCondLst>
                                    <p:cond delay="0"/>
                                  </p:stCondLst>
                                  <p:childTnLst>
                                    <p:set>
                                      <p:cBhvr>
                                        <p:cTn id="5508" dur="1" fill="hold">
                                          <p:stCondLst>
                                            <p:cond delay="0"/>
                                          </p:stCondLst>
                                        </p:cTn>
                                        <p:tgtEl>
                                          <p:spTgt spid="159"/>
                                        </p:tgtEl>
                                        <p:attrNameLst>
                                          <p:attrName>style.visibility</p:attrName>
                                        </p:attrNameLst>
                                      </p:cBhvr>
                                      <p:to>
                                        <p:strVal val="hidden"/>
                                      </p:to>
                                    </p:set>
                                  </p:childTnLst>
                                </p:cTn>
                              </p:par>
                              <p:par>
                                <p:cTn id="5509" presetID="1" presetClass="exit" presetSubtype="0" fill="hold" grpId="4" nodeType="withEffect">
                                  <p:stCondLst>
                                    <p:cond delay="0"/>
                                  </p:stCondLst>
                                  <p:childTnLst>
                                    <p:set>
                                      <p:cBhvr>
                                        <p:cTn id="5510" dur="1" fill="hold">
                                          <p:stCondLst>
                                            <p:cond delay="0"/>
                                          </p:stCondLst>
                                        </p:cTn>
                                        <p:tgtEl>
                                          <p:spTgt spid="162"/>
                                        </p:tgtEl>
                                        <p:attrNameLst>
                                          <p:attrName>style.visibility</p:attrName>
                                        </p:attrNameLst>
                                      </p:cBhvr>
                                      <p:to>
                                        <p:strVal val="hidden"/>
                                      </p:to>
                                    </p:set>
                                  </p:childTnLst>
                                </p:cTn>
                              </p:par>
                              <p:par>
                                <p:cTn id="5511" presetID="1" presetClass="exit" presetSubtype="0" fill="hold" grpId="4" nodeType="withEffect">
                                  <p:stCondLst>
                                    <p:cond delay="0"/>
                                  </p:stCondLst>
                                  <p:childTnLst>
                                    <p:set>
                                      <p:cBhvr>
                                        <p:cTn id="5512" dur="1" fill="hold">
                                          <p:stCondLst>
                                            <p:cond delay="0"/>
                                          </p:stCondLst>
                                        </p:cTn>
                                        <p:tgtEl>
                                          <p:spTgt spid="161"/>
                                        </p:tgtEl>
                                        <p:attrNameLst>
                                          <p:attrName>style.visibility</p:attrName>
                                        </p:attrNameLst>
                                      </p:cBhvr>
                                      <p:to>
                                        <p:strVal val="hidden"/>
                                      </p:to>
                                    </p:set>
                                  </p:childTnLst>
                                </p:cTn>
                              </p:par>
                              <p:par>
                                <p:cTn id="5513" presetID="1" presetClass="exit" presetSubtype="0" fill="hold" grpId="4" nodeType="withEffect">
                                  <p:stCondLst>
                                    <p:cond delay="0"/>
                                  </p:stCondLst>
                                  <p:childTnLst>
                                    <p:set>
                                      <p:cBhvr>
                                        <p:cTn id="5514" dur="1" fill="hold">
                                          <p:stCondLst>
                                            <p:cond delay="0"/>
                                          </p:stCondLst>
                                        </p:cTn>
                                        <p:tgtEl>
                                          <p:spTgt spid="164"/>
                                        </p:tgtEl>
                                        <p:attrNameLst>
                                          <p:attrName>style.visibility</p:attrName>
                                        </p:attrNameLst>
                                      </p:cBhvr>
                                      <p:to>
                                        <p:strVal val="hidden"/>
                                      </p:to>
                                    </p:set>
                                  </p:childTnLst>
                                </p:cTn>
                              </p:par>
                              <p:par>
                                <p:cTn id="5515" presetID="1" presetClass="exit" presetSubtype="0" fill="hold" grpId="4" nodeType="withEffect">
                                  <p:stCondLst>
                                    <p:cond delay="0"/>
                                  </p:stCondLst>
                                  <p:childTnLst>
                                    <p:set>
                                      <p:cBhvr>
                                        <p:cTn id="5516" dur="1" fill="hold">
                                          <p:stCondLst>
                                            <p:cond delay="0"/>
                                          </p:stCondLst>
                                        </p:cTn>
                                        <p:tgtEl>
                                          <p:spTgt spid="163"/>
                                        </p:tgtEl>
                                        <p:attrNameLst>
                                          <p:attrName>style.visibility</p:attrName>
                                        </p:attrNameLst>
                                      </p:cBhvr>
                                      <p:to>
                                        <p:strVal val="hidden"/>
                                      </p:to>
                                    </p:set>
                                  </p:childTnLst>
                                </p:cTn>
                              </p:par>
                              <p:par>
                                <p:cTn id="5517" presetID="1" presetClass="exit" presetSubtype="0" fill="hold" grpId="4" nodeType="withEffect">
                                  <p:stCondLst>
                                    <p:cond delay="0"/>
                                  </p:stCondLst>
                                  <p:childTnLst>
                                    <p:set>
                                      <p:cBhvr>
                                        <p:cTn id="5518" dur="1" fill="hold">
                                          <p:stCondLst>
                                            <p:cond delay="0"/>
                                          </p:stCondLst>
                                        </p:cTn>
                                        <p:tgtEl>
                                          <p:spTgt spid="166"/>
                                        </p:tgtEl>
                                        <p:attrNameLst>
                                          <p:attrName>style.visibility</p:attrName>
                                        </p:attrNameLst>
                                      </p:cBhvr>
                                      <p:to>
                                        <p:strVal val="hidden"/>
                                      </p:to>
                                    </p:set>
                                  </p:childTnLst>
                                </p:cTn>
                              </p:par>
                              <p:par>
                                <p:cTn id="5519" presetID="1" presetClass="exit" presetSubtype="0" fill="hold" grpId="4" nodeType="withEffect">
                                  <p:stCondLst>
                                    <p:cond delay="0"/>
                                  </p:stCondLst>
                                  <p:childTnLst>
                                    <p:set>
                                      <p:cBhvr>
                                        <p:cTn id="5520" dur="1" fill="hold">
                                          <p:stCondLst>
                                            <p:cond delay="0"/>
                                          </p:stCondLst>
                                        </p:cTn>
                                        <p:tgtEl>
                                          <p:spTgt spid="165"/>
                                        </p:tgtEl>
                                        <p:attrNameLst>
                                          <p:attrName>style.visibility</p:attrName>
                                        </p:attrNameLst>
                                      </p:cBhvr>
                                      <p:to>
                                        <p:strVal val="hidden"/>
                                      </p:to>
                                    </p:set>
                                  </p:childTnLst>
                                </p:cTn>
                              </p:par>
                              <p:par>
                                <p:cTn id="5521" presetID="1" presetClass="exit" presetSubtype="0" fill="hold" grpId="4" nodeType="withEffect">
                                  <p:stCondLst>
                                    <p:cond delay="0"/>
                                  </p:stCondLst>
                                  <p:childTnLst>
                                    <p:set>
                                      <p:cBhvr>
                                        <p:cTn id="5522" dur="1" fill="hold">
                                          <p:stCondLst>
                                            <p:cond delay="0"/>
                                          </p:stCondLst>
                                        </p:cTn>
                                        <p:tgtEl>
                                          <p:spTgt spid="168"/>
                                        </p:tgtEl>
                                        <p:attrNameLst>
                                          <p:attrName>style.visibility</p:attrName>
                                        </p:attrNameLst>
                                      </p:cBhvr>
                                      <p:to>
                                        <p:strVal val="hidden"/>
                                      </p:to>
                                    </p:set>
                                  </p:childTnLst>
                                </p:cTn>
                              </p:par>
                              <p:par>
                                <p:cTn id="5523" presetID="1" presetClass="exit" presetSubtype="0" fill="hold" grpId="4" nodeType="withEffect">
                                  <p:stCondLst>
                                    <p:cond delay="0"/>
                                  </p:stCondLst>
                                  <p:childTnLst>
                                    <p:set>
                                      <p:cBhvr>
                                        <p:cTn id="5524" dur="1" fill="hold">
                                          <p:stCondLst>
                                            <p:cond delay="0"/>
                                          </p:stCondLst>
                                        </p:cTn>
                                        <p:tgtEl>
                                          <p:spTgt spid="167"/>
                                        </p:tgtEl>
                                        <p:attrNameLst>
                                          <p:attrName>style.visibility</p:attrName>
                                        </p:attrNameLst>
                                      </p:cBhvr>
                                      <p:to>
                                        <p:strVal val="hidden"/>
                                      </p:to>
                                    </p:set>
                                  </p:childTnLst>
                                </p:cTn>
                              </p:par>
                              <p:par>
                                <p:cTn id="5525" presetID="1" presetClass="exit" presetSubtype="0" fill="hold" grpId="4" nodeType="withEffect">
                                  <p:stCondLst>
                                    <p:cond delay="0"/>
                                  </p:stCondLst>
                                  <p:childTnLst>
                                    <p:set>
                                      <p:cBhvr>
                                        <p:cTn id="5526" dur="1" fill="hold">
                                          <p:stCondLst>
                                            <p:cond delay="0"/>
                                          </p:stCondLst>
                                        </p:cTn>
                                        <p:tgtEl>
                                          <p:spTgt spid="169"/>
                                        </p:tgtEl>
                                        <p:attrNameLst>
                                          <p:attrName>style.visibility</p:attrName>
                                        </p:attrNameLst>
                                      </p:cBhvr>
                                      <p:to>
                                        <p:strVal val="hidden"/>
                                      </p:to>
                                    </p:set>
                                  </p:childTnLst>
                                </p:cTn>
                              </p:par>
                              <p:par>
                                <p:cTn id="5527" presetID="1" presetClass="exit" presetSubtype="0" fill="hold" grpId="4" nodeType="withEffect">
                                  <p:stCondLst>
                                    <p:cond delay="0"/>
                                  </p:stCondLst>
                                  <p:childTnLst>
                                    <p:set>
                                      <p:cBhvr>
                                        <p:cTn id="5528" dur="1" fill="hold">
                                          <p:stCondLst>
                                            <p:cond delay="0"/>
                                          </p:stCondLst>
                                        </p:cTn>
                                        <p:tgtEl>
                                          <p:spTgt spid="170"/>
                                        </p:tgtEl>
                                        <p:attrNameLst>
                                          <p:attrName>style.visibility</p:attrName>
                                        </p:attrNameLst>
                                      </p:cBhvr>
                                      <p:to>
                                        <p:strVal val="hidden"/>
                                      </p:to>
                                    </p:set>
                                  </p:childTnLst>
                                </p:cTn>
                              </p:par>
                              <p:par>
                                <p:cTn id="5529" presetID="1" presetClass="exit" presetSubtype="0" fill="hold" grpId="4" nodeType="withEffect">
                                  <p:stCondLst>
                                    <p:cond delay="0"/>
                                  </p:stCondLst>
                                  <p:childTnLst>
                                    <p:set>
                                      <p:cBhvr>
                                        <p:cTn id="5530" dur="1" fill="hold">
                                          <p:stCondLst>
                                            <p:cond delay="0"/>
                                          </p:stCondLst>
                                        </p:cTn>
                                        <p:tgtEl>
                                          <p:spTgt spid="172"/>
                                        </p:tgtEl>
                                        <p:attrNameLst>
                                          <p:attrName>style.visibility</p:attrName>
                                        </p:attrNameLst>
                                      </p:cBhvr>
                                      <p:to>
                                        <p:strVal val="hidden"/>
                                      </p:to>
                                    </p:set>
                                  </p:childTnLst>
                                </p:cTn>
                              </p:par>
                              <p:par>
                                <p:cTn id="5531" presetID="1" presetClass="exit" presetSubtype="0" fill="hold" grpId="4" nodeType="withEffect">
                                  <p:stCondLst>
                                    <p:cond delay="0"/>
                                  </p:stCondLst>
                                  <p:childTnLst>
                                    <p:set>
                                      <p:cBhvr>
                                        <p:cTn id="5532" dur="1" fill="hold">
                                          <p:stCondLst>
                                            <p:cond delay="0"/>
                                          </p:stCondLst>
                                        </p:cTn>
                                        <p:tgtEl>
                                          <p:spTgt spid="171"/>
                                        </p:tgtEl>
                                        <p:attrNameLst>
                                          <p:attrName>style.visibility</p:attrName>
                                        </p:attrNameLst>
                                      </p:cBhvr>
                                      <p:to>
                                        <p:strVal val="hidden"/>
                                      </p:to>
                                    </p:set>
                                  </p:childTnLst>
                                </p:cTn>
                              </p:par>
                              <p:par>
                                <p:cTn id="5533" presetID="1" presetClass="exit" presetSubtype="0" fill="hold" grpId="4" nodeType="withEffect">
                                  <p:stCondLst>
                                    <p:cond delay="0"/>
                                  </p:stCondLst>
                                  <p:childTnLst>
                                    <p:set>
                                      <p:cBhvr>
                                        <p:cTn id="5534" dur="1" fill="hold">
                                          <p:stCondLst>
                                            <p:cond delay="0"/>
                                          </p:stCondLst>
                                        </p:cTn>
                                        <p:tgtEl>
                                          <p:spTgt spid="174"/>
                                        </p:tgtEl>
                                        <p:attrNameLst>
                                          <p:attrName>style.visibility</p:attrName>
                                        </p:attrNameLst>
                                      </p:cBhvr>
                                      <p:to>
                                        <p:strVal val="hidden"/>
                                      </p:to>
                                    </p:set>
                                  </p:childTnLst>
                                </p:cTn>
                              </p:par>
                              <p:par>
                                <p:cTn id="5535" presetID="1" presetClass="exit" presetSubtype="0" fill="hold" grpId="4" nodeType="withEffect">
                                  <p:stCondLst>
                                    <p:cond delay="0"/>
                                  </p:stCondLst>
                                  <p:childTnLst>
                                    <p:set>
                                      <p:cBhvr>
                                        <p:cTn id="5536" dur="1" fill="hold">
                                          <p:stCondLst>
                                            <p:cond delay="0"/>
                                          </p:stCondLst>
                                        </p:cTn>
                                        <p:tgtEl>
                                          <p:spTgt spid="173"/>
                                        </p:tgtEl>
                                        <p:attrNameLst>
                                          <p:attrName>style.visibility</p:attrName>
                                        </p:attrNameLst>
                                      </p:cBhvr>
                                      <p:to>
                                        <p:strVal val="hidden"/>
                                      </p:to>
                                    </p:set>
                                  </p:childTnLst>
                                </p:cTn>
                              </p:par>
                              <p:par>
                                <p:cTn id="5537" presetID="1" presetClass="exit" presetSubtype="0" fill="hold" grpId="4" nodeType="withEffect">
                                  <p:stCondLst>
                                    <p:cond delay="0"/>
                                  </p:stCondLst>
                                  <p:childTnLst>
                                    <p:set>
                                      <p:cBhvr>
                                        <p:cTn id="5538" dur="1" fill="hold">
                                          <p:stCondLst>
                                            <p:cond delay="0"/>
                                          </p:stCondLst>
                                        </p:cTn>
                                        <p:tgtEl>
                                          <p:spTgt spid="176"/>
                                        </p:tgtEl>
                                        <p:attrNameLst>
                                          <p:attrName>style.visibility</p:attrName>
                                        </p:attrNameLst>
                                      </p:cBhvr>
                                      <p:to>
                                        <p:strVal val="hidden"/>
                                      </p:to>
                                    </p:set>
                                  </p:childTnLst>
                                </p:cTn>
                              </p:par>
                              <p:par>
                                <p:cTn id="5539" presetID="1" presetClass="exit" presetSubtype="0" fill="hold" grpId="4" nodeType="withEffect">
                                  <p:stCondLst>
                                    <p:cond delay="0"/>
                                  </p:stCondLst>
                                  <p:childTnLst>
                                    <p:set>
                                      <p:cBhvr>
                                        <p:cTn id="5540" dur="1" fill="hold">
                                          <p:stCondLst>
                                            <p:cond delay="0"/>
                                          </p:stCondLst>
                                        </p:cTn>
                                        <p:tgtEl>
                                          <p:spTgt spid="175"/>
                                        </p:tgtEl>
                                        <p:attrNameLst>
                                          <p:attrName>style.visibility</p:attrName>
                                        </p:attrNameLst>
                                      </p:cBhvr>
                                      <p:to>
                                        <p:strVal val="hidden"/>
                                      </p:to>
                                    </p:set>
                                  </p:childTnLst>
                                </p:cTn>
                              </p:par>
                              <p:par>
                                <p:cTn id="5541" presetID="1" presetClass="exit" presetSubtype="0" fill="hold" grpId="4" nodeType="withEffect">
                                  <p:stCondLst>
                                    <p:cond delay="0"/>
                                  </p:stCondLst>
                                  <p:childTnLst>
                                    <p:set>
                                      <p:cBhvr>
                                        <p:cTn id="5542" dur="1" fill="hold">
                                          <p:stCondLst>
                                            <p:cond delay="0"/>
                                          </p:stCondLst>
                                        </p:cTn>
                                        <p:tgtEl>
                                          <p:spTgt spid="178"/>
                                        </p:tgtEl>
                                        <p:attrNameLst>
                                          <p:attrName>style.visibility</p:attrName>
                                        </p:attrNameLst>
                                      </p:cBhvr>
                                      <p:to>
                                        <p:strVal val="hidden"/>
                                      </p:to>
                                    </p:set>
                                  </p:childTnLst>
                                </p:cTn>
                              </p:par>
                              <p:par>
                                <p:cTn id="5543" presetID="1" presetClass="exit" presetSubtype="0" fill="hold" grpId="4" nodeType="withEffect">
                                  <p:stCondLst>
                                    <p:cond delay="0"/>
                                  </p:stCondLst>
                                  <p:childTnLst>
                                    <p:set>
                                      <p:cBhvr>
                                        <p:cTn id="5544" dur="1" fill="hold">
                                          <p:stCondLst>
                                            <p:cond delay="0"/>
                                          </p:stCondLst>
                                        </p:cTn>
                                        <p:tgtEl>
                                          <p:spTgt spid="177"/>
                                        </p:tgtEl>
                                        <p:attrNameLst>
                                          <p:attrName>style.visibility</p:attrName>
                                        </p:attrNameLst>
                                      </p:cBhvr>
                                      <p:to>
                                        <p:strVal val="hidden"/>
                                      </p:to>
                                    </p:set>
                                  </p:childTnLst>
                                </p:cTn>
                              </p:par>
                              <p:par>
                                <p:cTn id="5545" presetID="1" presetClass="exit" presetSubtype="0" fill="hold" grpId="4" nodeType="withEffect">
                                  <p:stCondLst>
                                    <p:cond delay="0"/>
                                  </p:stCondLst>
                                  <p:childTnLst>
                                    <p:set>
                                      <p:cBhvr>
                                        <p:cTn id="5546" dur="1" fill="hold">
                                          <p:stCondLst>
                                            <p:cond delay="0"/>
                                          </p:stCondLst>
                                        </p:cTn>
                                        <p:tgtEl>
                                          <p:spTgt spid="180"/>
                                        </p:tgtEl>
                                        <p:attrNameLst>
                                          <p:attrName>style.visibility</p:attrName>
                                        </p:attrNameLst>
                                      </p:cBhvr>
                                      <p:to>
                                        <p:strVal val="hidden"/>
                                      </p:to>
                                    </p:set>
                                  </p:childTnLst>
                                </p:cTn>
                              </p:par>
                              <p:par>
                                <p:cTn id="5547" presetID="1" presetClass="exit" presetSubtype="0" fill="hold" grpId="4" nodeType="withEffect">
                                  <p:stCondLst>
                                    <p:cond delay="0"/>
                                  </p:stCondLst>
                                  <p:childTnLst>
                                    <p:set>
                                      <p:cBhvr>
                                        <p:cTn id="5548" dur="1" fill="hold">
                                          <p:stCondLst>
                                            <p:cond delay="0"/>
                                          </p:stCondLst>
                                        </p:cTn>
                                        <p:tgtEl>
                                          <p:spTgt spid="179"/>
                                        </p:tgtEl>
                                        <p:attrNameLst>
                                          <p:attrName>style.visibility</p:attrName>
                                        </p:attrNameLst>
                                      </p:cBhvr>
                                      <p:to>
                                        <p:strVal val="hidden"/>
                                      </p:to>
                                    </p:set>
                                  </p:childTnLst>
                                </p:cTn>
                              </p:par>
                              <p:par>
                                <p:cTn id="5549" presetID="1" presetClass="exit" presetSubtype="0" fill="hold" grpId="4" nodeType="withEffect">
                                  <p:stCondLst>
                                    <p:cond delay="0"/>
                                  </p:stCondLst>
                                  <p:childTnLst>
                                    <p:set>
                                      <p:cBhvr>
                                        <p:cTn id="5550" dur="1" fill="hold">
                                          <p:stCondLst>
                                            <p:cond delay="0"/>
                                          </p:stCondLst>
                                        </p:cTn>
                                        <p:tgtEl>
                                          <p:spTgt spid="182"/>
                                        </p:tgtEl>
                                        <p:attrNameLst>
                                          <p:attrName>style.visibility</p:attrName>
                                        </p:attrNameLst>
                                      </p:cBhvr>
                                      <p:to>
                                        <p:strVal val="hidden"/>
                                      </p:to>
                                    </p:set>
                                  </p:childTnLst>
                                </p:cTn>
                              </p:par>
                              <p:par>
                                <p:cTn id="5551" presetID="1" presetClass="exit" presetSubtype="0" fill="hold" grpId="4" nodeType="withEffect">
                                  <p:stCondLst>
                                    <p:cond delay="0"/>
                                  </p:stCondLst>
                                  <p:childTnLst>
                                    <p:set>
                                      <p:cBhvr>
                                        <p:cTn id="5552" dur="1" fill="hold">
                                          <p:stCondLst>
                                            <p:cond delay="0"/>
                                          </p:stCondLst>
                                        </p:cTn>
                                        <p:tgtEl>
                                          <p:spTgt spid="181"/>
                                        </p:tgtEl>
                                        <p:attrNameLst>
                                          <p:attrName>style.visibility</p:attrName>
                                        </p:attrNameLst>
                                      </p:cBhvr>
                                      <p:to>
                                        <p:strVal val="hidden"/>
                                      </p:to>
                                    </p:set>
                                  </p:childTnLst>
                                </p:cTn>
                              </p:par>
                              <p:par>
                                <p:cTn id="5553" presetID="1" presetClass="exit" presetSubtype="0" fill="hold" grpId="4" nodeType="withEffect">
                                  <p:stCondLst>
                                    <p:cond delay="0"/>
                                  </p:stCondLst>
                                  <p:childTnLst>
                                    <p:set>
                                      <p:cBhvr>
                                        <p:cTn id="5554" dur="1" fill="hold">
                                          <p:stCondLst>
                                            <p:cond delay="0"/>
                                          </p:stCondLst>
                                        </p:cTn>
                                        <p:tgtEl>
                                          <p:spTgt spid="184"/>
                                        </p:tgtEl>
                                        <p:attrNameLst>
                                          <p:attrName>style.visibility</p:attrName>
                                        </p:attrNameLst>
                                      </p:cBhvr>
                                      <p:to>
                                        <p:strVal val="hidden"/>
                                      </p:to>
                                    </p:set>
                                  </p:childTnLst>
                                </p:cTn>
                              </p:par>
                              <p:par>
                                <p:cTn id="5555" presetID="1" presetClass="exit" presetSubtype="0" fill="hold" grpId="4" nodeType="withEffect">
                                  <p:stCondLst>
                                    <p:cond delay="0"/>
                                  </p:stCondLst>
                                  <p:childTnLst>
                                    <p:set>
                                      <p:cBhvr>
                                        <p:cTn id="5556" dur="1" fill="hold">
                                          <p:stCondLst>
                                            <p:cond delay="0"/>
                                          </p:stCondLst>
                                        </p:cTn>
                                        <p:tgtEl>
                                          <p:spTgt spid="183"/>
                                        </p:tgtEl>
                                        <p:attrNameLst>
                                          <p:attrName>style.visibility</p:attrName>
                                        </p:attrNameLst>
                                      </p:cBhvr>
                                      <p:to>
                                        <p:strVal val="hidden"/>
                                      </p:to>
                                    </p:set>
                                  </p:childTnLst>
                                </p:cTn>
                              </p:par>
                              <p:par>
                                <p:cTn id="5557" presetID="1" presetClass="exit" presetSubtype="0" fill="hold" grpId="4" nodeType="withEffect">
                                  <p:stCondLst>
                                    <p:cond delay="0"/>
                                  </p:stCondLst>
                                  <p:childTnLst>
                                    <p:set>
                                      <p:cBhvr>
                                        <p:cTn id="5558" dur="1" fill="hold">
                                          <p:stCondLst>
                                            <p:cond delay="0"/>
                                          </p:stCondLst>
                                        </p:cTn>
                                        <p:tgtEl>
                                          <p:spTgt spid="186"/>
                                        </p:tgtEl>
                                        <p:attrNameLst>
                                          <p:attrName>style.visibility</p:attrName>
                                        </p:attrNameLst>
                                      </p:cBhvr>
                                      <p:to>
                                        <p:strVal val="hidden"/>
                                      </p:to>
                                    </p:set>
                                  </p:childTnLst>
                                </p:cTn>
                              </p:par>
                              <p:par>
                                <p:cTn id="5559" presetID="1" presetClass="exit" presetSubtype="0" fill="hold" grpId="4" nodeType="withEffect">
                                  <p:stCondLst>
                                    <p:cond delay="0"/>
                                  </p:stCondLst>
                                  <p:childTnLst>
                                    <p:set>
                                      <p:cBhvr>
                                        <p:cTn id="5560" dur="1" fill="hold">
                                          <p:stCondLst>
                                            <p:cond delay="0"/>
                                          </p:stCondLst>
                                        </p:cTn>
                                        <p:tgtEl>
                                          <p:spTgt spid="185"/>
                                        </p:tgtEl>
                                        <p:attrNameLst>
                                          <p:attrName>style.visibility</p:attrName>
                                        </p:attrNameLst>
                                      </p:cBhvr>
                                      <p:to>
                                        <p:strVal val="hidden"/>
                                      </p:to>
                                    </p:set>
                                  </p:childTnLst>
                                </p:cTn>
                              </p:par>
                              <p:par>
                                <p:cTn id="5561" presetID="1" presetClass="exit" presetSubtype="0" fill="hold" grpId="4" nodeType="withEffect">
                                  <p:stCondLst>
                                    <p:cond delay="0"/>
                                  </p:stCondLst>
                                  <p:childTnLst>
                                    <p:set>
                                      <p:cBhvr>
                                        <p:cTn id="5562" dur="1" fill="hold">
                                          <p:stCondLst>
                                            <p:cond delay="0"/>
                                          </p:stCondLst>
                                        </p:cTn>
                                        <p:tgtEl>
                                          <p:spTgt spid="188"/>
                                        </p:tgtEl>
                                        <p:attrNameLst>
                                          <p:attrName>style.visibility</p:attrName>
                                        </p:attrNameLst>
                                      </p:cBhvr>
                                      <p:to>
                                        <p:strVal val="hidden"/>
                                      </p:to>
                                    </p:set>
                                  </p:childTnLst>
                                </p:cTn>
                              </p:par>
                              <p:par>
                                <p:cTn id="5563" presetID="1" presetClass="exit" presetSubtype="0" fill="hold" grpId="4" nodeType="withEffect">
                                  <p:stCondLst>
                                    <p:cond delay="0"/>
                                  </p:stCondLst>
                                  <p:childTnLst>
                                    <p:set>
                                      <p:cBhvr>
                                        <p:cTn id="5564" dur="1" fill="hold">
                                          <p:stCondLst>
                                            <p:cond delay="0"/>
                                          </p:stCondLst>
                                        </p:cTn>
                                        <p:tgtEl>
                                          <p:spTgt spid="187"/>
                                        </p:tgtEl>
                                        <p:attrNameLst>
                                          <p:attrName>style.visibility</p:attrName>
                                        </p:attrNameLst>
                                      </p:cBhvr>
                                      <p:to>
                                        <p:strVal val="hidden"/>
                                      </p:to>
                                    </p:set>
                                  </p:childTnLst>
                                </p:cTn>
                              </p:par>
                              <p:par>
                                <p:cTn id="5565" presetID="1" presetClass="exit" presetSubtype="0" fill="hold" grpId="4" nodeType="withEffect">
                                  <p:stCondLst>
                                    <p:cond delay="0"/>
                                  </p:stCondLst>
                                  <p:childTnLst>
                                    <p:set>
                                      <p:cBhvr>
                                        <p:cTn id="5566" dur="1" fill="hold">
                                          <p:stCondLst>
                                            <p:cond delay="0"/>
                                          </p:stCondLst>
                                        </p:cTn>
                                        <p:tgtEl>
                                          <p:spTgt spid="189"/>
                                        </p:tgtEl>
                                        <p:attrNameLst>
                                          <p:attrName>style.visibility</p:attrName>
                                        </p:attrNameLst>
                                      </p:cBhvr>
                                      <p:to>
                                        <p:strVal val="hidden"/>
                                      </p:to>
                                    </p:set>
                                  </p:childTnLst>
                                </p:cTn>
                              </p:par>
                              <p:par>
                                <p:cTn id="5567" presetID="1" presetClass="exit" presetSubtype="0" fill="hold" grpId="4" nodeType="withEffect">
                                  <p:stCondLst>
                                    <p:cond delay="0"/>
                                  </p:stCondLst>
                                  <p:childTnLst>
                                    <p:set>
                                      <p:cBhvr>
                                        <p:cTn id="5568" dur="1" fill="hold">
                                          <p:stCondLst>
                                            <p:cond delay="0"/>
                                          </p:stCondLst>
                                        </p:cTn>
                                        <p:tgtEl>
                                          <p:spTgt spid="190"/>
                                        </p:tgtEl>
                                        <p:attrNameLst>
                                          <p:attrName>style.visibility</p:attrName>
                                        </p:attrNameLst>
                                      </p:cBhvr>
                                      <p:to>
                                        <p:strVal val="hidden"/>
                                      </p:to>
                                    </p:set>
                                  </p:childTnLst>
                                </p:cTn>
                              </p:par>
                              <p:par>
                                <p:cTn id="5569" presetID="1" presetClass="exit" presetSubtype="0" fill="hold" grpId="4" nodeType="withEffect">
                                  <p:stCondLst>
                                    <p:cond delay="0"/>
                                  </p:stCondLst>
                                  <p:childTnLst>
                                    <p:set>
                                      <p:cBhvr>
                                        <p:cTn id="5570" dur="1" fill="hold">
                                          <p:stCondLst>
                                            <p:cond delay="0"/>
                                          </p:stCondLst>
                                        </p:cTn>
                                        <p:tgtEl>
                                          <p:spTgt spid="192"/>
                                        </p:tgtEl>
                                        <p:attrNameLst>
                                          <p:attrName>style.visibility</p:attrName>
                                        </p:attrNameLst>
                                      </p:cBhvr>
                                      <p:to>
                                        <p:strVal val="hidden"/>
                                      </p:to>
                                    </p:set>
                                  </p:childTnLst>
                                </p:cTn>
                              </p:par>
                              <p:par>
                                <p:cTn id="5571" presetID="1" presetClass="exit" presetSubtype="0" fill="hold" grpId="4" nodeType="withEffect">
                                  <p:stCondLst>
                                    <p:cond delay="0"/>
                                  </p:stCondLst>
                                  <p:childTnLst>
                                    <p:set>
                                      <p:cBhvr>
                                        <p:cTn id="5572" dur="1" fill="hold">
                                          <p:stCondLst>
                                            <p:cond delay="0"/>
                                          </p:stCondLst>
                                        </p:cTn>
                                        <p:tgtEl>
                                          <p:spTgt spid="191"/>
                                        </p:tgtEl>
                                        <p:attrNameLst>
                                          <p:attrName>style.visibility</p:attrName>
                                        </p:attrNameLst>
                                      </p:cBhvr>
                                      <p:to>
                                        <p:strVal val="hidden"/>
                                      </p:to>
                                    </p:set>
                                  </p:childTnLst>
                                </p:cTn>
                              </p:par>
                              <p:par>
                                <p:cTn id="5573" presetID="1" presetClass="exit" presetSubtype="0" fill="hold" grpId="4" nodeType="withEffect">
                                  <p:stCondLst>
                                    <p:cond delay="0"/>
                                  </p:stCondLst>
                                  <p:childTnLst>
                                    <p:set>
                                      <p:cBhvr>
                                        <p:cTn id="5574" dur="1" fill="hold">
                                          <p:stCondLst>
                                            <p:cond delay="0"/>
                                          </p:stCondLst>
                                        </p:cTn>
                                        <p:tgtEl>
                                          <p:spTgt spid="194"/>
                                        </p:tgtEl>
                                        <p:attrNameLst>
                                          <p:attrName>style.visibility</p:attrName>
                                        </p:attrNameLst>
                                      </p:cBhvr>
                                      <p:to>
                                        <p:strVal val="hidden"/>
                                      </p:to>
                                    </p:set>
                                  </p:childTnLst>
                                </p:cTn>
                              </p:par>
                              <p:par>
                                <p:cTn id="5575" presetID="1" presetClass="exit" presetSubtype="0" fill="hold" grpId="4" nodeType="withEffect">
                                  <p:stCondLst>
                                    <p:cond delay="0"/>
                                  </p:stCondLst>
                                  <p:childTnLst>
                                    <p:set>
                                      <p:cBhvr>
                                        <p:cTn id="5576" dur="1" fill="hold">
                                          <p:stCondLst>
                                            <p:cond delay="0"/>
                                          </p:stCondLst>
                                        </p:cTn>
                                        <p:tgtEl>
                                          <p:spTgt spid="193"/>
                                        </p:tgtEl>
                                        <p:attrNameLst>
                                          <p:attrName>style.visibility</p:attrName>
                                        </p:attrNameLst>
                                      </p:cBhvr>
                                      <p:to>
                                        <p:strVal val="hidden"/>
                                      </p:to>
                                    </p:set>
                                  </p:childTnLst>
                                </p:cTn>
                              </p:par>
                              <p:par>
                                <p:cTn id="5577" presetID="1" presetClass="exit" presetSubtype="0" fill="hold" grpId="4" nodeType="withEffect">
                                  <p:stCondLst>
                                    <p:cond delay="0"/>
                                  </p:stCondLst>
                                  <p:childTnLst>
                                    <p:set>
                                      <p:cBhvr>
                                        <p:cTn id="5578" dur="1" fill="hold">
                                          <p:stCondLst>
                                            <p:cond delay="0"/>
                                          </p:stCondLst>
                                        </p:cTn>
                                        <p:tgtEl>
                                          <p:spTgt spid="196"/>
                                        </p:tgtEl>
                                        <p:attrNameLst>
                                          <p:attrName>style.visibility</p:attrName>
                                        </p:attrNameLst>
                                      </p:cBhvr>
                                      <p:to>
                                        <p:strVal val="hidden"/>
                                      </p:to>
                                    </p:set>
                                  </p:childTnLst>
                                </p:cTn>
                              </p:par>
                              <p:par>
                                <p:cTn id="5579" presetID="1" presetClass="exit" presetSubtype="0" fill="hold" grpId="4" nodeType="withEffect">
                                  <p:stCondLst>
                                    <p:cond delay="0"/>
                                  </p:stCondLst>
                                  <p:childTnLst>
                                    <p:set>
                                      <p:cBhvr>
                                        <p:cTn id="5580" dur="1" fill="hold">
                                          <p:stCondLst>
                                            <p:cond delay="0"/>
                                          </p:stCondLst>
                                        </p:cTn>
                                        <p:tgtEl>
                                          <p:spTgt spid="195"/>
                                        </p:tgtEl>
                                        <p:attrNameLst>
                                          <p:attrName>style.visibility</p:attrName>
                                        </p:attrNameLst>
                                      </p:cBhvr>
                                      <p:to>
                                        <p:strVal val="hidden"/>
                                      </p:to>
                                    </p:set>
                                  </p:childTnLst>
                                </p:cTn>
                              </p:par>
                              <p:par>
                                <p:cTn id="5581" presetID="1" presetClass="exit" presetSubtype="0" fill="hold" grpId="4" nodeType="withEffect">
                                  <p:stCondLst>
                                    <p:cond delay="0"/>
                                  </p:stCondLst>
                                  <p:childTnLst>
                                    <p:set>
                                      <p:cBhvr>
                                        <p:cTn id="5582" dur="1" fill="hold">
                                          <p:stCondLst>
                                            <p:cond delay="0"/>
                                          </p:stCondLst>
                                        </p:cTn>
                                        <p:tgtEl>
                                          <p:spTgt spid="198"/>
                                        </p:tgtEl>
                                        <p:attrNameLst>
                                          <p:attrName>style.visibility</p:attrName>
                                        </p:attrNameLst>
                                      </p:cBhvr>
                                      <p:to>
                                        <p:strVal val="hidden"/>
                                      </p:to>
                                    </p:set>
                                  </p:childTnLst>
                                </p:cTn>
                              </p:par>
                              <p:par>
                                <p:cTn id="5583" presetID="1" presetClass="exit" presetSubtype="0" fill="hold" grpId="4" nodeType="withEffect">
                                  <p:stCondLst>
                                    <p:cond delay="0"/>
                                  </p:stCondLst>
                                  <p:childTnLst>
                                    <p:set>
                                      <p:cBhvr>
                                        <p:cTn id="5584" dur="1" fill="hold">
                                          <p:stCondLst>
                                            <p:cond delay="0"/>
                                          </p:stCondLst>
                                        </p:cTn>
                                        <p:tgtEl>
                                          <p:spTgt spid="197"/>
                                        </p:tgtEl>
                                        <p:attrNameLst>
                                          <p:attrName>style.visibility</p:attrName>
                                        </p:attrNameLst>
                                      </p:cBhvr>
                                      <p:to>
                                        <p:strVal val="hidden"/>
                                      </p:to>
                                    </p:set>
                                  </p:childTnLst>
                                </p:cTn>
                              </p:par>
                              <p:par>
                                <p:cTn id="5585" presetID="1" presetClass="exit" presetSubtype="0" fill="hold" grpId="4" nodeType="withEffect">
                                  <p:stCondLst>
                                    <p:cond delay="0"/>
                                  </p:stCondLst>
                                  <p:childTnLst>
                                    <p:set>
                                      <p:cBhvr>
                                        <p:cTn id="5586" dur="1" fill="hold">
                                          <p:stCondLst>
                                            <p:cond delay="0"/>
                                          </p:stCondLst>
                                        </p:cTn>
                                        <p:tgtEl>
                                          <p:spTgt spid="200"/>
                                        </p:tgtEl>
                                        <p:attrNameLst>
                                          <p:attrName>style.visibility</p:attrName>
                                        </p:attrNameLst>
                                      </p:cBhvr>
                                      <p:to>
                                        <p:strVal val="hidden"/>
                                      </p:to>
                                    </p:set>
                                  </p:childTnLst>
                                </p:cTn>
                              </p:par>
                              <p:par>
                                <p:cTn id="5587" presetID="1" presetClass="exit" presetSubtype="0" fill="hold" grpId="4" nodeType="withEffect">
                                  <p:stCondLst>
                                    <p:cond delay="0"/>
                                  </p:stCondLst>
                                  <p:childTnLst>
                                    <p:set>
                                      <p:cBhvr>
                                        <p:cTn id="5588" dur="1" fill="hold">
                                          <p:stCondLst>
                                            <p:cond delay="0"/>
                                          </p:stCondLst>
                                        </p:cTn>
                                        <p:tgtEl>
                                          <p:spTgt spid="199"/>
                                        </p:tgtEl>
                                        <p:attrNameLst>
                                          <p:attrName>style.visibility</p:attrName>
                                        </p:attrNameLst>
                                      </p:cBhvr>
                                      <p:to>
                                        <p:strVal val="hidden"/>
                                      </p:to>
                                    </p:set>
                                  </p:childTnLst>
                                </p:cTn>
                              </p:par>
                              <p:par>
                                <p:cTn id="5589" presetID="1" presetClass="exit" presetSubtype="0" fill="hold" grpId="4" nodeType="withEffect">
                                  <p:stCondLst>
                                    <p:cond delay="0"/>
                                  </p:stCondLst>
                                  <p:childTnLst>
                                    <p:set>
                                      <p:cBhvr>
                                        <p:cTn id="5590" dur="1" fill="hold">
                                          <p:stCondLst>
                                            <p:cond delay="0"/>
                                          </p:stCondLst>
                                        </p:cTn>
                                        <p:tgtEl>
                                          <p:spTgt spid="202"/>
                                        </p:tgtEl>
                                        <p:attrNameLst>
                                          <p:attrName>style.visibility</p:attrName>
                                        </p:attrNameLst>
                                      </p:cBhvr>
                                      <p:to>
                                        <p:strVal val="hidden"/>
                                      </p:to>
                                    </p:set>
                                  </p:childTnLst>
                                </p:cTn>
                              </p:par>
                              <p:par>
                                <p:cTn id="5591" presetID="1" presetClass="exit" presetSubtype="0" fill="hold" grpId="4" nodeType="withEffect">
                                  <p:stCondLst>
                                    <p:cond delay="0"/>
                                  </p:stCondLst>
                                  <p:childTnLst>
                                    <p:set>
                                      <p:cBhvr>
                                        <p:cTn id="5592" dur="1" fill="hold">
                                          <p:stCondLst>
                                            <p:cond delay="0"/>
                                          </p:stCondLst>
                                        </p:cTn>
                                        <p:tgtEl>
                                          <p:spTgt spid="201"/>
                                        </p:tgtEl>
                                        <p:attrNameLst>
                                          <p:attrName>style.visibility</p:attrName>
                                        </p:attrNameLst>
                                      </p:cBhvr>
                                      <p:to>
                                        <p:strVal val="hidden"/>
                                      </p:to>
                                    </p:set>
                                  </p:childTnLst>
                                </p:cTn>
                              </p:par>
                              <p:par>
                                <p:cTn id="5593" presetID="1" presetClass="exit" presetSubtype="0" fill="hold" grpId="4" nodeType="withEffect">
                                  <p:stCondLst>
                                    <p:cond delay="0"/>
                                  </p:stCondLst>
                                  <p:childTnLst>
                                    <p:set>
                                      <p:cBhvr>
                                        <p:cTn id="5594" dur="1" fill="hold">
                                          <p:stCondLst>
                                            <p:cond delay="0"/>
                                          </p:stCondLst>
                                        </p:cTn>
                                        <p:tgtEl>
                                          <p:spTgt spid="204"/>
                                        </p:tgtEl>
                                        <p:attrNameLst>
                                          <p:attrName>style.visibility</p:attrName>
                                        </p:attrNameLst>
                                      </p:cBhvr>
                                      <p:to>
                                        <p:strVal val="hidden"/>
                                      </p:to>
                                    </p:set>
                                  </p:childTnLst>
                                </p:cTn>
                              </p:par>
                              <p:par>
                                <p:cTn id="5595" presetID="1" presetClass="exit" presetSubtype="0" fill="hold" grpId="4" nodeType="withEffect">
                                  <p:stCondLst>
                                    <p:cond delay="0"/>
                                  </p:stCondLst>
                                  <p:childTnLst>
                                    <p:set>
                                      <p:cBhvr>
                                        <p:cTn id="5596" dur="1" fill="hold">
                                          <p:stCondLst>
                                            <p:cond delay="0"/>
                                          </p:stCondLst>
                                        </p:cTn>
                                        <p:tgtEl>
                                          <p:spTgt spid="203"/>
                                        </p:tgtEl>
                                        <p:attrNameLst>
                                          <p:attrName>style.visibility</p:attrName>
                                        </p:attrNameLst>
                                      </p:cBhvr>
                                      <p:to>
                                        <p:strVal val="hidden"/>
                                      </p:to>
                                    </p:set>
                                  </p:childTnLst>
                                </p:cTn>
                              </p:par>
                              <p:par>
                                <p:cTn id="5597" presetID="1" presetClass="exit" presetSubtype="0" fill="hold" grpId="4" nodeType="withEffect">
                                  <p:stCondLst>
                                    <p:cond delay="0"/>
                                  </p:stCondLst>
                                  <p:childTnLst>
                                    <p:set>
                                      <p:cBhvr>
                                        <p:cTn id="5598" dur="1" fill="hold">
                                          <p:stCondLst>
                                            <p:cond delay="0"/>
                                          </p:stCondLst>
                                        </p:cTn>
                                        <p:tgtEl>
                                          <p:spTgt spid="206"/>
                                        </p:tgtEl>
                                        <p:attrNameLst>
                                          <p:attrName>style.visibility</p:attrName>
                                        </p:attrNameLst>
                                      </p:cBhvr>
                                      <p:to>
                                        <p:strVal val="hidden"/>
                                      </p:to>
                                    </p:set>
                                  </p:childTnLst>
                                </p:cTn>
                              </p:par>
                              <p:par>
                                <p:cTn id="5599" presetID="1" presetClass="exit" presetSubtype="0" fill="hold" grpId="4" nodeType="withEffect">
                                  <p:stCondLst>
                                    <p:cond delay="0"/>
                                  </p:stCondLst>
                                  <p:childTnLst>
                                    <p:set>
                                      <p:cBhvr>
                                        <p:cTn id="5600" dur="1" fill="hold">
                                          <p:stCondLst>
                                            <p:cond delay="0"/>
                                          </p:stCondLst>
                                        </p:cTn>
                                        <p:tgtEl>
                                          <p:spTgt spid="205"/>
                                        </p:tgtEl>
                                        <p:attrNameLst>
                                          <p:attrName>style.visibility</p:attrName>
                                        </p:attrNameLst>
                                      </p:cBhvr>
                                      <p:to>
                                        <p:strVal val="hidden"/>
                                      </p:to>
                                    </p:set>
                                  </p:childTnLst>
                                </p:cTn>
                              </p:par>
                              <p:par>
                                <p:cTn id="5601" presetID="1" presetClass="exit" presetSubtype="0" fill="hold" grpId="2" nodeType="withEffect">
                                  <p:stCondLst>
                                    <p:cond delay="0"/>
                                  </p:stCondLst>
                                  <p:childTnLst>
                                    <p:set>
                                      <p:cBhvr>
                                        <p:cTn id="5602" dur="1" fill="hold">
                                          <p:stCondLst>
                                            <p:cond delay="0"/>
                                          </p:stCondLst>
                                        </p:cTn>
                                        <p:tgtEl>
                                          <p:spTgt spid="208"/>
                                        </p:tgtEl>
                                        <p:attrNameLst>
                                          <p:attrName>style.visibility</p:attrName>
                                        </p:attrNameLst>
                                      </p:cBhvr>
                                      <p:to>
                                        <p:strVal val="hidden"/>
                                      </p:to>
                                    </p:set>
                                  </p:childTnLst>
                                </p:cTn>
                              </p:par>
                              <p:par>
                                <p:cTn id="5603" presetID="1" presetClass="exit" presetSubtype="0" fill="hold" grpId="2" nodeType="withEffect">
                                  <p:stCondLst>
                                    <p:cond delay="0"/>
                                  </p:stCondLst>
                                  <p:childTnLst>
                                    <p:set>
                                      <p:cBhvr>
                                        <p:cTn id="5604" dur="1" fill="hold">
                                          <p:stCondLst>
                                            <p:cond delay="0"/>
                                          </p:stCondLst>
                                        </p:cTn>
                                        <p:tgtEl>
                                          <p:spTgt spid="207"/>
                                        </p:tgtEl>
                                        <p:attrNameLst>
                                          <p:attrName>style.visibility</p:attrName>
                                        </p:attrNameLst>
                                      </p:cBhvr>
                                      <p:to>
                                        <p:strVal val="hidden"/>
                                      </p:to>
                                    </p:set>
                                  </p:childTnLst>
                                </p:cTn>
                              </p:par>
                              <p:par>
                                <p:cTn id="5605" presetID="1" presetClass="entr" presetSubtype="0" fill="hold" grpId="2" nodeType="withEffect">
                                  <p:stCondLst>
                                    <p:cond delay="0"/>
                                  </p:stCondLst>
                                  <p:childTnLst>
                                    <p:set>
                                      <p:cBhvr>
                                        <p:cTn id="5606" dur="1" fill="hold">
                                          <p:stCondLst>
                                            <p:cond delay="0"/>
                                          </p:stCondLst>
                                        </p:cTn>
                                        <p:tgtEl>
                                          <p:spTgt spid="108"/>
                                        </p:tgtEl>
                                        <p:attrNameLst>
                                          <p:attrName>style.visibility</p:attrName>
                                        </p:attrNameLst>
                                      </p:cBhvr>
                                      <p:to>
                                        <p:strVal val="visible"/>
                                      </p:to>
                                    </p:set>
                                  </p:childTnLst>
                                </p:cTn>
                              </p:par>
                            </p:childTnLst>
                          </p:cTn>
                        </p:par>
                      </p:childTnLst>
                    </p:cTn>
                  </p:par>
                </p:childTnLst>
              </p:cTn>
              <p:nextCondLst>
                <p:cond evt="onClick" delay="0">
                  <p:tgtEl>
                    <p:spTgt spid="6147"/>
                  </p:tgtEl>
                </p:cond>
              </p:nextCondLst>
            </p:seq>
            <p:seq concurrent="1" nextAc="seek">
              <p:cTn id="5607" restart="whenNotActive" fill="hold" evtFilter="cancelBubble" nodeType="interactiveSeq">
                <p:stCondLst>
                  <p:cond evt="onClick" delay="0">
                    <p:tgtEl>
                      <p:spTgt spid="6149"/>
                    </p:tgtEl>
                  </p:cond>
                </p:stCondLst>
                <p:endSync evt="end" delay="0">
                  <p:rtn val="all"/>
                </p:endSync>
                <p:childTnLst>
                  <p:par>
                    <p:cTn id="5608" fill="hold">
                      <p:stCondLst>
                        <p:cond delay="0"/>
                      </p:stCondLst>
                      <p:childTnLst>
                        <p:par>
                          <p:cTn id="5609" fill="hold">
                            <p:stCondLst>
                              <p:cond delay="0"/>
                            </p:stCondLst>
                            <p:childTnLst>
                              <p:par>
                                <p:cTn id="5610" presetID="1" presetClass="exit" presetSubtype="0" fill="hold" grpId="4" nodeType="clickEffect">
                                  <p:stCondLst>
                                    <p:cond delay="0"/>
                                  </p:stCondLst>
                                  <p:childTnLst>
                                    <p:set>
                                      <p:cBhvr>
                                        <p:cTn id="5611" dur="1" fill="hold">
                                          <p:stCondLst>
                                            <p:cond delay="0"/>
                                          </p:stCondLst>
                                        </p:cTn>
                                        <p:tgtEl>
                                          <p:spTgt spid="313"/>
                                        </p:tgtEl>
                                        <p:attrNameLst>
                                          <p:attrName>style.visibility</p:attrName>
                                        </p:attrNameLst>
                                      </p:cBhvr>
                                      <p:to>
                                        <p:strVal val="hidden"/>
                                      </p:to>
                                    </p:set>
                                  </p:childTnLst>
                                </p:cTn>
                              </p:par>
                              <p:par>
                                <p:cTn id="5612" presetID="1" presetClass="exit" presetSubtype="0" fill="hold" grpId="4" nodeType="withEffect">
                                  <p:stCondLst>
                                    <p:cond delay="0"/>
                                  </p:stCondLst>
                                  <p:childTnLst>
                                    <p:set>
                                      <p:cBhvr>
                                        <p:cTn id="5613" dur="1" fill="hold">
                                          <p:stCondLst>
                                            <p:cond delay="0"/>
                                          </p:stCondLst>
                                        </p:cTn>
                                        <p:tgtEl>
                                          <p:spTgt spid="314"/>
                                        </p:tgtEl>
                                        <p:attrNameLst>
                                          <p:attrName>style.visibility</p:attrName>
                                        </p:attrNameLst>
                                      </p:cBhvr>
                                      <p:to>
                                        <p:strVal val="hidden"/>
                                      </p:to>
                                    </p:set>
                                  </p:childTnLst>
                                </p:cTn>
                              </p:par>
                              <p:par>
                                <p:cTn id="5614" presetID="1" presetClass="exit" presetSubtype="0" fill="hold" grpId="4" nodeType="withEffect">
                                  <p:stCondLst>
                                    <p:cond delay="0"/>
                                  </p:stCondLst>
                                  <p:childTnLst>
                                    <p:set>
                                      <p:cBhvr>
                                        <p:cTn id="5615" dur="1" fill="hold">
                                          <p:stCondLst>
                                            <p:cond delay="0"/>
                                          </p:stCondLst>
                                        </p:cTn>
                                        <p:tgtEl>
                                          <p:spTgt spid="316"/>
                                        </p:tgtEl>
                                        <p:attrNameLst>
                                          <p:attrName>style.visibility</p:attrName>
                                        </p:attrNameLst>
                                      </p:cBhvr>
                                      <p:to>
                                        <p:strVal val="hidden"/>
                                      </p:to>
                                    </p:set>
                                  </p:childTnLst>
                                </p:cTn>
                              </p:par>
                              <p:par>
                                <p:cTn id="5616" presetID="1" presetClass="exit" presetSubtype="0" fill="hold" grpId="4" nodeType="withEffect">
                                  <p:stCondLst>
                                    <p:cond delay="0"/>
                                  </p:stCondLst>
                                  <p:childTnLst>
                                    <p:set>
                                      <p:cBhvr>
                                        <p:cTn id="5617" dur="1" fill="hold">
                                          <p:stCondLst>
                                            <p:cond delay="0"/>
                                          </p:stCondLst>
                                        </p:cTn>
                                        <p:tgtEl>
                                          <p:spTgt spid="315"/>
                                        </p:tgtEl>
                                        <p:attrNameLst>
                                          <p:attrName>style.visibility</p:attrName>
                                        </p:attrNameLst>
                                      </p:cBhvr>
                                      <p:to>
                                        <p:strVal val="hidden"/>
                                      </p:to>
                                    </p:set>
                                  </p:childTnLst>
                                </p:cTn>
                              </p:par>
                              <p:par>
                                <p:cTn id="5618" presetID="1" presetClass="exit" presetSubtype="0" fill="hold" grpId="4" nodeType="withEffect">
                                  <p:stCondLst>
                                    <p:cond delay="0"/>
                                  </p:stCondLst>
                                  <p:childTnLst>
                                    <p:set>
                                      <p:cBhvr>
                                        <p:cTn id="5619" dur="1" fill="hold">
                                          <p:stCondLst>
                                            <p:cond delay="0"/>
                                          </p:stCondLst>
                                        </p:cTn>
                                        <p:tgtEl>
                                          <p:spTgt spid="318"/>
                                        </p:tgtEl>
                                        <p:attrNameLst>
                                          <p:attrName>style.visibility</p:attrName>
                                        </p:attrNameLst>
                                      </p:cBhvr>
                                      <p:to>
                                        <p:strVal val="hidden"/>
                                      </p:to>
                                    </p:set>
                                  </p:childTnLst>
                                </p:cTn>
                              </p:par>
                              <p:par>
                                <p:cTn id="5620" presetID="1" presetClass="exit" presetSubtype="0" fill="hold" grpId="4" nodeType="withEffect">
                                  <p:stCondLst>
                                    <p:cond delay="0"/>
                                  </p:stCondLst>
                                  <p:childTnLst>
                                    <p:set>
                                      <p:cBhvr>
                                        <p:cTn id="5621" dur="1" fill="hold">
                                          <p:stCondLst>
                                            <p:cond delay="0"/>
                                          </p:stCondLst>
                                        </p:cTn>
                                        <p:tgtEl>
                                          <p:spTgt spid="317"/>
                                        </p:tgtEl>
                                        <p:attrNameLst>
                                          <p:attrName>style.visibility</p:attrName>
                                        </p:attrNameLst>
                                      </p:cBhvr>
                                      <p:to>
                                        <p:strVal val="hidden"/>
                                      </p:to>
                                    </p:set>
                                  </p:childTnLst>
                                </p:cTn>
                              </p:par>
                              <p:par>
                                <p:cTn id="5622" presetID="1" presetClass="exit" presetSubtype="0" fill="hold" grpId="4" nodeType="withEffect">
                                  <p:stCondLst>
                                    <p:cond delay="0"/>
                                  </p:stCondLst>
                                  <p:childTnLst>
                                    <p:set>
                                      <p:cBhvr>
                                        <p:cTn id="5623" dur="1" fill="hold">
                                          <p:stCondLst>
                                            <p:cond delay="0"/>
                                          </p:stCondLst>
                                        </p:cTn>
                                        <p:tgtEl>
                                          <p:spTgt spid="320"/>
                                        </p:tgtEl>
                                        <p:attrNameLst>
                                          <p:attrName>style.visibility</p:attrName>
                                        </p:attrNameLst>
                                      </p:cBhvr>
                                      <p:to>
                                        <p:strVal val="hidden"/>
                                      </p:to>
                                    </p:set>
                                  </p:childTnLst>
                                </p:cTn>
                              </p:par>
                              <p:par>
                                <p:cTn id="5624" presetID="1" presetClass="exit" presetSubtype="0" fill="hold" grpId="4" nodeType="withEffect">
                                  <p:stCondLst>
                                    <p:cond delay="0"/>
                                  </p:stCondLst>
                                  <p:childTnLst>
                                    <p:set>
                                      <p:cBhvr>
                                        <p:cTn id="5625" dur="1" fill="hold">
                                          <p:stCondLst>
                                            <p:cond delay="0"/>
                                          </p:stCondLst>
                                        </p:cTn>
                                        <p:tgtEl>
                                          <p:spTgt spid="319"/>
                                        </p:tgtEl>
                                        <p:attrNameLst>
                                          <p:attrName>style.visibility</p:attrName>
                                        </p:attrNameLst>
                                      </p:cBhvr>
                                      <p:to>
                                        <p:strVal val="hidden"/>
                                      </p:to>
                                    </p:set>
                                  </p:childTnLst>
                                </p:cTn>
                              </p:par>
                              <p:par>
                                <p:cTn id="5626" presetID="1" presetClass="exit" presetSubtype="0" fill="hold" grpId="4" nodeType="withEffect">
                                  <p:stCondLst>
                                    <p:cond delay="0"/>
                                  </p:stCondLst>
                                  <p:childTnLst>
                                    <p:set>
                                      <p:cBhvr>
                                        <p:cTn id="5627" dur="1" fill="hold">
                                          <p:stCondLst>
                                            <p:cond delay="0"/>
                                          </p:stCondLst>
                                        </p:cTn>
                                        <p:tgtEl>
                                          <p:spTgt spid="322"/>
                                        </p:tgtEl>
                                        <p:attrNameLst>
                                          <p:attrName>style.visibility</p:attrName>
                                        </p:attrNameLst>
                                      </p:cBhvr>
                                      <p:to>
                                        <p:strVal val="hidden"/>
                                      </p:to>
                                    </p:set>
                                  </p:childTnLst>
                                </p:cTn>
                              </p:par>
                              <p:par>
                                <p:cTn id="5628" presetID="1" presetClass="exit" presetSubtype="0" fill="hold" grpId="4" nodeType="withEffect">
                                  <p:stCondLst>
                                    <p:cond delay="0"/>
                                  </p:stCondLst>
                                  <p:childTnLst>
                                    <p:set>
                                      <p:cBhvr>
                                        <p:cTn id="5629" dur="1" fill="hold">
                                          <p:stCondLst>
                                            <p:cond delay="0"/>
                                          </p:stCondLst>
                                        </p:cTn>
                                        <p:tgtEl>
                                          <p:spTgt spid="321"/>
                                        </p:tgtEl>
                                        <p:attrNameLst>
                                          <p:attrName>style.visibility</p:attrName>
                                        </p:attrNameLst>
                                      </p:cBhvr>
                                      <p:to>
                                        <p:strVal val="hidden"/>
                                      </p:to>
                                    </p:set>
                                  </p:childTnLst>
                                </p:cTn>
                              </p:par>
                              <p:par>
                                <p:cTn id="5630" presetID="1" presetClass="exit" presetSubtype="0" fill="hold" grpId="4" nodeType="withEffect">
                                  <p:stCondLst>
                                    <p:cond delay="0"/>
                                  </p:stCondLst>
                                  <p:childTnLst>
                                    <p:set>
                                      <p:cBhvr>
                                        <p:cTn id="5631" dur="1" fill="hold">
                                          <p:stCondLst>
                                            <p:cond delay="0"/>
                                          </p:stCondLst>
                                        </p:cTn>
                                        <p:tgtEl>
                                          <p:spTgt spid="324"/>
                                        </p:tgtEl>
                                        <p:attrNameLst>
                                          <p:attrName>style.visibility</p:attrName>
                                        </p:attrNameLst>
                                      </p:cBhvr>
                                      <p:to>
                                        <p:strVal val="hidden"/>
                                      </p:to>
                                    </p:set>
                                  </p:childTnLst>
                                </p:cTn>
                              </p:par>
                              <p:par>
                                <p:cTn id="5632" presetID="1" presetClass="exit" presetSubtype="0" fill="hold" grpId="4" nodeType="withEffect">
                                  <p:stCondLst>
                                    <p:cond delay="0"/>
                                  </p:stCondLst>
                                  <p:childTnLst>
                                    <p:set>
                                      <p:cBhvr>
                                        <p:cTn id="5633" dur="1" fill="hold">
                                          <p:stCondLst>
                                            <p:cond delay="0"/>
                                          </p:stCondLst>
                                        </p:cTn>
                                        <p:tgtEl>
                                          <p:spTgt spid="323"/>
                                        </p:tgtEl>
                                        <p:attrNameLst>
                                          <p:attrName>style.visibility</p:attrName>
                                        </p:attrNameLst>
                                      </p:cBhvr>
                                      <p:to>
                                        <p:strVal val="hidden"/>
                                      </p:to>
                                    </p:set>
                                  </p:childTnLst>
                                </p:cTn>
                              </p:par>
                              <p:par>
                                <p:cTn id="5634" presetID="1" presetClass="exit" presetSubtype="0" fill="hold" grpId="4" nodeType="withEffect">
                                  <p:stCondLst>
                                    <p:cond delay="0"/>
                                  </p:stCondLst>
                                  <p:childTnLst>
                                    <p:set>
                                      <p:cBhvr>
                                        <p:cTn id="5635" dur="1" fill="hold">
                                          <p:stCondLst>
                                            <p:cond delay="0"/>
                                          </p:stCondLst>
                                        </p:cTn>
                                        <p:tgtEl>
                                          <p:spTgt spid="326"/>
                                        </p:tgtEl>
                                        <p:attrNameLst>
                                          <p:attrName>style.visibility</p:attrName>
                                        </p:attrNameLst>
                                      </p:cBhvr>
                                      <p:to>
                                        <p:strVal val="hidden"/>
                                      </p:to>
                                    </p:set>
                                  </p:childTnLst>
                                </p:cTn>
                              </p:par>
                              <p:par>
                                <p:cTn id="5636" presetID="1" presetClass="exit" presetSubtype="0" fill="hold" grpId="4" nodeType="withEffect">
                                  <p:stCondLst>
                                    <p:cond delay="0"/>
                                  </p:stCondLst>
                                  <p:childTnLst>
                                    <p:set>
                                      <p:cBhvr>
                                        <p:cTn id="5637" dur="1" fill="hold">
                                          <p:stCondLst>
                                            <p:cond delay="0"/>
                                          </p:stCondLst>
                                        </p:cTn>
                                        <p:tgtEl>
                                          <p:spTgt spid="325"/>
                                        </p:tgtEl>
                                        <p:attrNameLst>
                                          <p:attrName>style.visibility</p:attrName>
                                        </p:attrNameLst>
                                      </p:cBhvr>
                                      <p:to>
                                        <p:strVal val="hidden"/>
                                      </p:to>
                                    </p:set>
                                  </p:childTnLst>
                                </p:cTn>
                              </p:par>
                              <p:par>
                                <p:cTn id="5638" presetID="1" presetClass="exit" presetSubtype="0" fill="hold" grpId="4" nodeType="withEffect">
                                  <p:stCondLst>
                                    <p:cond delay="0"/>
                                  </p:stCondLst>
                                  <p:childTnLst>
                                    <p:set>
                                      <p:cBhvr>
                                        <p:cTn id="5639" dur="1" fill="hold">
                                          <p:stCondLst>
                                            <p:cond delay="0"/>
                                          </p:stCondLst>
                                        </p:cTn>
                                        <p:tgtEl>
                                          <p:spTgt spid="328"/>
                                        </p:tgtEl>
                                        <p:attrNameLst>
                                          <p:attrName>style.visibility</p:attrName>
                                        </p:attrNameLst>
                                      </p:cBhvr>
                                      <p:to>
                                        <p:strVal val="hidden"/>
                                      </p:to>
                                    </p:set>
                                  </p:childTnLst>
                                </p:cTn>
                              </p:par>
                              <p:par>
                                <p:cTn id="5640" presetID="1" presetClass="exit" presetSubtype="0" fill="hold" grpId="4" nodeType="withEffect">
                                  <p:stCondLst>
                                    <p:cond delay="0"/>
                                  </p:stCondLst>
                                  <p:childTnLst>
                                    <p:set>
                                      <p:cBhvr>
                                        <p:cTn id="5641" dur="1" fill="hold">
                                          <p:stCondLst>
                                            <p:cond delay="0"/>
                                          </p:stCondLst>
                                        </p:cTn>
                                        <p:tgtEl>
                                          <p:spTgt spid="327"/>
                                        </p:tgtEl>
                                        <p:attrNameLst>
                                          <p:attrName>style.visibility</p:attrName>
                                        </p:attrNameLst>
                                      </p:cBhvr>
                                      <p:to>
                                        <p:strVal val="hidden"/>
                                      </p:to>
                                    </p:set>
                                  </p:childTnLst>
                                </p:cTn>
                              </p:par>
                              <p:par>
                                <p:cTn id="5642" presetID="1" presetClass="exit" presetSubtype="0" fill="hold" grpId="4" nodeType="withEffect">
                                  <p:stCondLst>
                                    <p:cond delay="0"/>
                                  </p:stCondLst>
                                  <p:childTnLst>
                                    <p:set>
                                      <p:cBhvr>
                                        <p:cTn id="5643" dur="1" fill="hold">
                                          <p:stCondLst>
                                            <p:cond delay="0"/>
                                          </p:stCondLst>
                                        </p:cTn>
                                        <p:tgtEl>
                                          <p:spTgt spid="330"/>
                                        </p:tgtEl>
                                        <p:attrNameLst>
                                          <p:attrName>style.visibility</p:attrName>
                                        </p:attrNameLst>
                                      </p:cBhvr>
                                      <p:to>
                                        <p:strVal val="hidden"/>
                                      </p:to>
                                    </p:set>
                                  </p:childTnLst>
                                </p:cTn>
                              </p:par>
                              <p:par>
                                <p:cTn id="5644" presetID="1" presetClass="exit" presetSubtype="0" fill="hold" grpId="4" nodeType="withEffect">
                                  <p:stCondLst>
                                    <p:cond delay="0"/>
                                  </p:stCondLst>
                                  <p:childTnLst>
                                    <p:set>
                                      <p:cBhvr>
                                        <p:cTn id="5645" dur="1" fill="hold">
                                          <p:stCondLst>
                                            <p:cond delay="0"/>
                                          </p:stCondLst>
                                        </p:cTn>
                                        <p:tgtEl>
                                          <p:spTgt spid="329"/>
                                        </p:tgtEl>
                                        <p:attrNameLst>
                                          <p:attrName>style.visibility</p:attrName>
                                        </p:attrNameLst>
                                      </p:cBhvr>
                                      <p:to>
                                        <p:strVal val="hidden"/>
                                      </p:to>
                                    </p:set>
                                  </p:childTnLst>
                                </p:cTn>
                              </p:par>
                              <p:par>
                                <p:cTn id="5646" presetID="1" presetClass="exit" presetSubtype="0" fill="hold" grpId="4" nodeType="withEffect">
                                  <p:stCondLst>
                                    <p:cond delay="0"/>
                                  </p:stCondLst>
                                  <p:childTnLst>
                                    <p:set>
                                      <p:cBhvr>
                                        <p:cTn id="5647" dur="1" fill="hold">
                                          <p:stCondLst>
                                            <p:cond delay="0"/>
                                          </p:stCondLst>
                                        </p:cTn>
                                        <p:tgtEl>
                                          <p:spTgt spid="332"/>
                                        </p:tgtEl>
                                        <p:attrNameLst>
                                          <p:attrName>style.visibility</p:attrName>
                                        </p:attrNameLst>
                                      </p:cBhvr>
                                      <p:to>
                                        <p:strVal val="hidden"/>
                                      </p:to>
                                    </p:set>
                                  </p:childTnLst>
                                </p:cTn>
                              </p:par>
                              <p:par>
                                <p:cTn id="5648" presetID="1" presetClass="exit" presetSubtype="0" fill="hold" grpId="4" nodeType="withEffect">
                                  <p:stCondLst>
                                    <p:cond delay="0"/>
                                  </p:stCondLst>
                                  <p:childTnLst>
                                    <p:set>
                                      <p:cBhvr>
                                        <p:cTn id="5649" dur="1" fill="hold">
                                          <p:stCondLst>
                                            <p:cond delay="0"/>
                                          </p:stCondLst>
                                        </p:cTn>
                                        <p:tgtEl>
                                          <p:spTgt spid="331"/>
                                        </p:tgtEl>
                                        <p:attrNameLst>
                                          <p:attrName>style.visibility</p:attrName>
                                        </p:attrNameLst>
                                      </p:cBhvr>
                                      <p:to>
                                        <p:strVal val="hidden"/>
                                      </p:to>
                                    </p:set>
                                  </p:childTnLst>
                                </p:cTn>
                              </p:par>
                              <p:par>
                                <p:cTn id="5650" presetID="1" presetClass="exit" presetSubtype="0" fill="hold" grpId="4" nodeType="withEffect">
                                  <p:stCondLst>
                                    <p:cond delay="0"/>
                                  </p:stCondLst>
                                  <p:childTnLst>
                                    <p:set>
                                      <p:cBhvr>
                                        <p:cTn id="5651" dur="1" fill="hold">
                                          <p:stCondLst>
                                            <p:cond delay="0"/>
                                          </p:stCondLst>
                                        </p:cTn>
                                        <p:tgtEl>
                                          <p:spTgt spid="333"/>
                                        </p:tgtEl>
                                        <p:attrNameLst>
                                          <p:attrName>style.visibility</p:attrName>
                                        </p:attrNameLst>
                                      </p:cBhvr>
                                      <p:to>
                                        <p:strVal val="hidden"/>
                                      </p:to>
                                    </p:set>
                                  </p:childTnLst>
                                </p:cTn>
                              </p:par>
                              <p:par>
                                <p:cTn id="5652" presetID="1" presetClass="exit" presetSubtype="0" fill="hold" grpId="4" nodeType="withEffect">
                                  <p:stCondLst>
                                    <p:cond delay="0"/>
                                  </p:stCondLst>
                                  <p:childTnLst>
                                    <p:set>
                                      <p:cBhvr>
                                        <p:cTn id="5653" dur="1" fill="hold">
                                          <p:stCondLst>
                                            <p:cond delay="0"/>
                                          </p:stCondLst>
                                        </p:cTn>
                                        <p:tgtEl>
                                          <p:spTgt spid="334"/>
                                        </p:tgtEl>
                                        <p:attrNameLst>
                                          <p:attrName>style.visibility</p:attrName>
                                        </p:attrNameLst>
                                      </p:cBhvr>
                                      <p:to>
                                        <p:strVal val="hidden"/>
                                      </p:to>
                                    </p:set>
                                  </p:childTnLst>
                                </p:cTn>
                              </p:par>
                              <p:par>
                                <p:cTn id="5654" presetID="1" presetClass="exit" presetSubtype="0" fill="hold" grpId="4" nodeType="withEffect">
                                  <p:stCondLst>
                                    <p:cond delay="0"/>
                                  </p:stCondLst>
                                  <p:childTnLst>
                                    <p:set>
                                      <p:cBhvr>
                                        <p:cTn id="5655" dur="1" fill="hold">
                                          <p:stCondLst>
                                            <p:cond delay="0"/>
                                          </p:stCondLst>
                                        </p:cTn>
                                        <p:tgtEl>
                                          <p:spTgt spid="336"/>
                                        </p:tgtEl>
                                        <p:attrNameLst>
                                          <p:attrName>style.visibility</p:attrName>
                                        </p:attrNameLst>
                                      </p:cBhvr>
                                      <p:to>
                                        <p:strVal val="hidden"/>
                                      </p:to>
                                    </p:set>
                                  </p:childTnLst>
                                </p:cTn>
                              </p:par>
                              <p:par>
                                <p:cTn id="5656" presetID="1" presetClass="exit" presetSubtype="0" fill="hold" grpId="4" nodeType="withEffect">
                                  <p:stCondLst>
                                    <p:cond delay="0"/>
                                  </p:stCondLst>
                                  <p:childTnLst>
                                    <p:set>
                                      <p:cBhvr>
                                        <p:cTn id="5657" dur="1" fill="hold">
                                          <p:stCondLst>
                                            <p:cond delay="0"/>
                                          </p:stCondLst>
                                        </p:cTn>
                                        <p:tgtEl>
                                          <p:spTgt spid="335"/>
                                        </p:tgtEl>
                                        <p:attrNameLst>
                                          <p:attrName>style.visibility</p:attrName>
                                        </p:attrNameLst>
                                      </p:cBhvr>
                                      <p:to>
                                        <p:strVal val="hidden"/>
                                      </p:to>
                                    </p:set>
                                  </p:childTnLst>
                                </p:cTn>
                              </p:par>
                              <p:par>
                                <p:cTn id="5658" presetID="1" presetClass="exit" presetSubtype="0" fill="hold" grpId="4" nodeType="withEffect">
                                  <p:stCondLst>
                                    <p:cond delay="0"/>
                                  </p:stCondLst>
                                  <p:childTnLst>
                                    <p:set>
                                      <p:cBhvr>
                                        <p:cTn id="5659" dur="1" fill="hold">
                                          <p:stCondLst>
                                            <p:cond delay="0"/>
                                          </p:stCondLst>
                                        </p:cTn>
                                        <p:tgtEl>
                                          <p:spTgt spid="338"/>
                                        </p:tgtEl>
                                        <p:attrNameLst>
                                          <p:attrName>style.visibility</p:attrName>
                                        </p:attrNameLst>
                                      </p:cBhvr>
                                      <p:to>
                                        <p:strVal val="hidden"/>
                                      </p:to>
                                    </p:set>
                                  </p:childTnLst>
                                </p:cTn>
                              </p:par>
                              <p:par>
                                <p:cTn id="5660" presetID="1" presetClass="exit" presetSubtype="0" fill="hold" grpId="4" nodeType="withEffect">
                                  <p:stCondLst>
                                    <p:cond delay="0"/>
                                  </p:stCondLst>
                                  <p:childTnLst>
                                    <p:set>
                                      <p:cBhvr>
                                        <p:cTn id="5661" dur="1" fill="hold">
                                          <p:stCondLst>
                                            <p:cond delay="0"/>
                                          </p:stCondLst>
                                        </p:cTn>
                                        <p:tgtEl>
                                          <p:spTgt spid="337"/>
                                        </p:tgtEl>
                                        <p:attrNameLst>
                                          <p:attrName>style.visibility</p:attrName>
                                        </p:attrNameLst>
                                      </p:cBhvr>
                                      <p:to>
                                        <p:strVal val="hidden"/>
                                      </p:to>
                                    </p:set>
                                  </p:childTnLst>
                                </p:cTn>
                              </p:par>
                              <p:par>
                                <p:cTn id="5662" presetID="1" presetClass="exit" presetSubtype="0" fill="hold" grpId="4" nodeType="withEffect">
                                  <p:stCondLst>
                                    <p:cond delay="0"/>
                                  </p:stCondLst>
                                  <p:childTnLst>
                                    <p:set>
                                      <p:cBhvr>
                                        <p:cTn id="5663" dur="1" fill="hold">
                                          <p:stCondLst>
                                            <p:cond delay="0"/>
                                          </p:stCondLst>
                                        </p:cTn>
                                        <p:tgtEl>
                                          <p:spTgt spid="340"/>
                                        </p:tgtEl>
                                        <p:attrNameLst>
                                          <p:attrName>style.visibility</p:attrName>
                                        </p:attrNameLst>
                                      </p:cBhvr>
                                      <p:to>
                                        <p:strVal val="hidden"/>
                                      </p:to>
                                    </p:set>
                                  </p:childTnLst>
                                </p:cTn>
                              </p:par>
                              <p:par>
                                <p:cTn id="5664" presetID="1" presetClass="exit" presetSubtype="0" fill="hold" grpId="4" nodeType="withEffect">
                                  <p:stCondLst>
                                    <p:cond delay="0"/>
                                  </p:stCondLst>
                                  <p:childTnLst>
                                    <p:set>
                                      <p:cBhvr>
                                        <p:cTn id="5665" dur="1" fill="hold">
                                          <p:stCondLst>
                                            <p:cond delay="0"/>
                                          </p:stCondLst>
                                        </p:cTn>
                                        <p:tgtEl>
                                          <p:spTgt spid="339"/>
                                        </p:tgtEl>
                                        <p:attrNameLst>
                                          <p:attrName>style.visibility</p:attrName>
                                        </p:attrNameLst>
                                      </p:cBhvr>
                                      <p:to>
                                        <p:strVal val="hidden"/>
                                      </p:to>
                                    </p:set>
                                  </p:childTnLst>
                                </p:cTn>
                              </p:par>
                              <p:par>
                                <p:cTn id="5666" presetID="1" presetClass="exit" presetSubtype="0" fill="hold" grpId="4" nodeType="withEffect">
                                  <p:stCondLst>
                                    <p:cond delay="0"/>
                                  </p:stCondLst>
                                  <p:childTnLst>
                                    <p:set>
                                      <p:cBhvr>
                                        <p:cTn id="5667" dur="1" fill="hold">
                                          <p:stCondLst>
                                            <p:cond delay="0"/>
                                          </p:stCondLst>
                                        </p:cTn>
                                        <p:tgtEl>
                                          <p:spTgt spid="342"/>
                                        </p:tgtEl>
                                        <p:attrNameLst>
                                          <p:attrName>style.visibility</p:attrName>
                                        </p:attrNameLst>
                                      </p:cBhvr>
                                      <p:to>
                                        <p:strVal val="hidden"/>
                                      </p:to>
                                    </p:set>
                                  </p:childTnLst>
                                </p:cTn>
                              </p:par>
                              <p:par>
                                <p:cTn id="5668" presetID="1" presetClass="exit" presetSubtype="0" fill="hold" grpId="4" nodeType="withEffect">
                                  <p:stCondLst>
                                    <p:cond delay="0"/>
                                  </p:stCondLst>
                                  <p:childTnLst>
                                    <p:set>
                                      <p:cBhvr>
                                        <p:cTn id="5669" dur="1" fill="hold">
                                          <p:stCondLst>
                                            <p:cond delay="0"/>
                                          </p:stCondLst>
                                        </p:cTn>
                                        <p:tgtEl>
                                          <p:spTgt spid="341"/>
                                        </p:tgtEl>
                                        <p:attrNameLst>
                                          <p:attrName>style.visibility</p:attrName>
                                        </p:attrNameLst>
                                      </p:cBhvr>
                                      <p:to>
                                        <p:strVal val="hidden"/>
                                      </p:to>
                                    </p:set>
                                  </p:childTnLst>
                                </p:cTn>
                              </p:par>
                              <p:par>
                                <p:cTn id="5670" presetID="1" presetClass="exit" presetSubtype="0" fill="hold" grpId="4" nodeType="withEffect">
                                  <p:stCondLst>
                                    <p:cond delay="0"/>
                                  </p:stCondLst>
                                  <p:childTnLst>
                                    <p:set>
                                      <p:cBhvr>
                                        <p:cTn id="5671" dur="1" fill="hold">
                                          <p:stCondLst>
                                            <p:cond delay="0"/>
                                          </p:stCondLst>
                                        </p:cTn>
                                        <p:tgtEl>
                                          <p:spTgt spid="344"/>
                                        </p:tgtEl>
                                        <p:attrNameLst>
                                          <p:attrName>style.visibility</p:attrName>
                                        </p:attrNameLst>
                                      </p:cBhvr>
                                      <p:to>
                                        <p:strVal val="hidden"/>
                                      </p:to>
                                    </p:set>
                                  </p:childTnLst>
                                </p:cTn>
                              </p:par>
                              <p:par>
                                <p:cTn id="5672" presetID="1" presetClass="exit" presetSubtype="0" fill="hold" grpId="4" nodeType="withEffect">
                                  <p:stCondLst>
                                    <p:cond delay="0"/>
                                  </p:stCondLst>
                                  <p:childTnLst>
                                    <p:set>
                                      <p:cBhvr>
                                        <p:cTn id="5673" dur="1" fill="hold">
                                          <p:stCondLst>
                                            <p:cond delay="0"/>
                                          </p:stCondLst>
                                        </p:cTn>
                                        <p:tgtEl>
                                          <p:spTgt spid="343"/>
                                        </p:tgtEl>
                                        <p:attrNameLst>
                                          <p:attrName>style.visibility</p:attrName>
                                        </p:attrNameLst>
                                      </p:cBhvr>
                                      <p:to>
                                        <p:strVal val="hidden"/>
                                      </p:to>
                                    </p:set>
                                  </p:childTnLst>
                                </p:cTn>
                              </p:par>
                              <p:par>
                                <p:cTn id="5674" presetID="1" presetClass="exit" presetSubtype="0" fill="hold" grpId="4" nodeType="withEffect">
                                  <p:stCondLst>
                                    <p:cond delay="0"/>
                                  </p:stCondLst>
                                  <p:childTnLst>
                                    <p:set>
                                      <p:cBhvr>
                                        <p:cTn id="5675" dur="1" fill="hold">
                                          <p:stCondLst>
                                            <p:cond delay="0"/>
                                          </p:stCondLst>
                                        </p:cTn>
                                        <p:tgtEl>
                                          <p:spTgt spid="346"/>
                                        </p:tgtEl>
                                        <p:attrNameLst>
                                          <p:attrName>style.visibility</p:attrName>
                                        </p:attrNameLst>
                                      </p:cBhvr>
                                      <p:to>
                                        <p:strVal val="hidden"/>
                                      </p:to>
                                    </p:set>
                                  </p:childTnLst>
                                </p:cTn>
                              </p:par>
                              <p:par>
                                <p:cTn id="5676" presetID="1" presetClass="exit" presetSubtype="0" fill="hold" grpId="4" nodeType="withEffect">
                                  <p:stCondLst>
                                    <p:cond delay="0"/>
                                  </p:stCondLst>
                                  <p:childTnLst>
                                    <p:set>
                                      <p:cBhvr>
                                        <p:cTn id="5677" dur="1" fill="hold">
                                          <p:stCondLst>
                                            <p:cond delay="0"/>
                                          </p:stCondLst>
                                        </p:cTn>
                                        <p:tgtEl>
                                          <p:spTgt spid="345"/>
                                        </p:tgtEl>
                                        <p:attrNameLst>
                                          <p:attrName>style.visibility</p:attrName>
                                        </p:attrNameLst>
                                      </p:cBhvr>
                                      <p:to>
                                        <p:strVal val="hidden"/>
                                      </p:to>
                                    </p:set>
                                  </p:childTnLst>
                                </p:cTn>
                              </p:par>
                              <p:par>
                                <p:cTn id="5678" presetID="1" presetClass="exit" presetSubtype="0" fill="hold" grpId="4" nodeType="withEffect">
                                  <p:stCondLst>
                                    <p:cond delay="0"/>
                                  </p:stCondLst>
                                  <p:childTnLst>
                                    <p:set>
                                      <p:cBhvr>
                                        <p:cTn id="5679" dur="1" fill="hold">
                                          <p:stCondLst>
                                            <p:cond delay="0"/>
                                          </p:stCondLst>
                                        </p:cTn>
                                        <p:tgtEl>
                                          <p:spTgt spid="348"/>
                                        </p:tgtEl>
                                        <p:attrNameLst>
                                          <p:attrName>style.visibility</p:attrName>
                                        </p:attrNameLst>
                                      </p:cBhvr>
                                      <p:to>
                                        <p:strVal val="hidden"/>
                                      </p:to>
                                    </p:set>
                                  </p:childTnLst>
                                </p:cTn>
                              </p:par>
                              <p:par>
                                <p:cTn id="5680" presetID="1" presetClass="exit" presetSubtype="0" fill="hold" grpId="4" nodeType="withEffect">
                                  <p:stCondLst>
                                    <p:cond delay="0"/>
                                  </p:stCondLst>
                                  <p:childTnLst>
                                    <p:set>
                                      <p:cBhvr>
                                        <p:cTn id="5681" dur="1" fill="hold">
                                          <p:stCondLst>
                                            <p:cond delay="0"/>
                                          </p:stCondLst>
                                        </p:cTn>
                                        <p:tgtEl>
                                          <p:spTgt spid="347"/>
                                        </p:tgtEl>
                                        <p:attrNameLst>
                                          <p:attrName>style.visibility</p:attrName>
                                        </p:attrNameLst>
                                      </p:cBhvr>
                                      <p:to>
                                        <p:strVal val="hidden"/>
                                      </p:to>
                                    </p:set>
                                  </p:childTnLst>
                                </p:cTn>
                              </p:par>
                              <p:par>
                                <p:cTn id="5682" presetID="1" presetClass="exit" presetSubtype="0" fill="hold" grpId="4" nodeType="withEffect">
                                  <p:stCondLst>
                                    <p:cond delay="0"/>
                                  </p:stCondLst>
                                  <p:childTnLst>
                                    <p:set>
                                      <p:cBhvr>
                                        <p:cTn id="5683" dur="1" fill="hold">
                                          <p:stCondLst>
                                            <p:cond delay="0"/>
                                          </p:stCondLst>
                                        </p:cTn>
                                        <p:tgtEl>
                                          <p:spTgt spid="350"/>
                                        </p:tgtEl>
                                        <p:attrNameLst>
                                          <p:attrName>style.visibility</p:attrName>
                                        </p:attrNameLst>
                                      </p:cBhvr>
                                      <p:to>
                                        <p:strVal val="hidden"/>
                                      </p:to>
                                    </p:set>
                                  </p:childTnLst>
                                </p:cTn>
                              </p:par>
                              <p:par>
                                <p:cTn id="5684" presetID="1" presetClass="exit" presetSubtype="0" fill="hold" grpId="4" nodeType="withEffect">
                                  <p:stCondLst>
                                    <p:cond delay="0"/>
                                  </p:stCondLst>
                                  <p:childTnLst>
                                    <p:set>
                                      <p:cBhvr>
                                        <p:cTn id="5685" dur="1" fill="hold">
                                          <p:stCondLst>
                                            <p:cond delay="0"/>
                                          </p:stCondLst>
                                        </p:cTn>
                                        <p:tgtEl>
                                          <p:spTgt spid="349"/>
                                        </p:tgtEl>
                                        <p:attrNameLst>
                                          <p:attrName>style.visibility</p:attrName>
                                        </p:attrNameLst>
                                      </p:cBhvr>
                                      <p:to>
                                        <p:strVal val="hidden"/>
                                      </p:to>
                                    </p:set>
                                  </p:childTnLst>
                                </p:cTn>
                              </p:par>
                              <p:par>
                                <p:cTn id="5686" presetID="1" presetClass="exit" presetSubtype="0" fill="hold" grpId="4" nodeType="withEffect">
                                  <p:stCondLst>
                                    <p:cond delay="0"/>
                                  </p:stCondLst>
                                  <p:childTnLst>
                                    <p:set>
                                      <p:cBhvr>
                                        <p:cTn id="5687" dur="1" fill="hold">
                                          <p:stCondLst>
                                            <p:cond delay="0"/>
                                          </p:stCondLst>
                                        </p:cTn>
                                        <p:tgtEl>
                                          <p:spTgt spid="352"/>
                                        </p:tgtEl>
                                        <p:attrNameLst>
                                          <p:attrName>style.visibility</p:attrName>
                                        </p:attrNameLst>
                                      </p:cBhvr>
                                      <p:to>
                                        <p:strVal val="hidden"/>
                                      </p:to>
                                    </p:set>
                                  </p:childTnLst>
                                </p:cTn>
                              </p:par>
                              <p:par>
                                <p:cTn id="5688" presetID="1" presetClass="exit" presetSubtype="0" fill="hold" grpId="4" nodeType="withEffect">
                                  <p:stCondLst>
                                    <p:cond delay="0"/>
                                  </p:stCondLst>
                                  <p:childTnLst>
                                    <p:set>
                                      <p:cBhvr>
                                        <p:cTn id="5689" dur="1" fill="hold">
                                          <p:stCondLst>
                                            <p:cond delay="0"/>
                                          </p:stCondLst>
                                        </p:cTn>
                                        <p:tgtEl>
                                          <p:spTgt spid="351"/>
                                        </p:tgtEl>
                                        <p:attrNameLst>
                                          <p:attrName>style.visibility</p:attrName>
                                        </p:attrNameLst>
                                      </p:cBhvr>
                                      <p:to>
                                        <p:strVal val="hidden"/>
                                      </p:to>
                                    </p:set>
                                  </p:childTnLst>
                                </p:cTn>
                              </p:par>
                              <p:par>
                                <p:cTn id="5690" presetID="1" presetClass="exit" presetSubtype="0" fill="hold" grpId="4" nodeType="withEffect">
                                  <p:stCondLst>
                                    <p:cond delay="0"/>
                                  </p:stCondLst>
                                  <p:childTnLst>
                                    <p:set>
                                      <p:cBhvr>
                                        <p:cTn id="5691" dur="1" fill="hold">
                                          <p:stCondLst>
                                            <p:cond delay="0"/>
                                          </p:stCondLst>
                                        </p:cTn>
                                        <p:tgtEl>
                                          <p:spTgt spid="353"/>
                                        </p:tgtEl>
                                        <p:attrNameLst>
                                          <p:attrName>style.visibility</p:attrName>
                                        </p:attrNameLst>
                                      </p:cBhvr>
                                      <p:to>
                                        <p:strVal val="hidden"/>
                                      </p:to>
                                    </p:set>
                                  </p:childTnLst>
                                </p:cTn>
                              </p:par>
                              <p:par>
                                <p:cTn id="5692" presetID="1" presetClass="exit" presetSubtype="0" fill="hold" grpId="4" nodeType="withEffect">
                                  <p:stCondLst>
                                    <p:cond delay="0"/>
                                  </p:stCondLst>
                                  <p:childTnLst>
                                    <p:set>
                                      <p:cBhvr>
                                        <p:cTn id="5693" dur="1" fill="hold">
                                          <p:stCondLst>
                                            <p:cond delay="0"/>
                                          </p:stCondLst>
                                        </p:cTn>
                                        <p:tgtEl>
                                          <p:spTgt spid="354"/>
                                        </p:tgtEl>
                                        <p:attrNameLst>
                                          <p:attrName>style.visibility</p:attrName>
                                        </p:attrNameLst>
                                      </p:cBhvr>
                                      <p:to>
                                        <p:strVal val="hidden"/>
                                      </p:to>
                                    </p:set>
                                  </p:childTnLst>
                                </p:cTn>
                              </p:par>
                              <p:par>
                                <p:cTn id="5694" presetID="1" presetClass="exit" presetSubtype="0" fill="hold" grpId="4" nodeType="withEffect">
                                  <p:stCondLst>
                                    <p:cond delay="0"/>
                                  </p:stCondLst>
                                  <p:childTnLst>
                                    <p:set>
                                      <p:cBhvr>
                                        <p:cTn id="5695" dur="1" fill="hold">
                                          <p:stCondLst>
                                            <p:cond delay="0"/>
                                          </p:stCondLst>
                                        </p:cTn>
                                        <p:tgtEl>
                                          <p:spTgt spid="356"/>
                                        </p:tgtEl>
                                        <p:attrNameLst>
                                          <p:attrName>style.visibility</p:attrName>
                                        </p:attrNameLst>
                                      </p:cBhvr>
                                      <p:to>
                                        <p:strVal val="hidden"/>
                                      </p:to>
                                    </p:set>
                                  </p:childTnLst>
                                </p:cTn>
                              </p:par>
                              <p:par>
                                <p:cTn id="5696" presetID="1" presetClass="exit" presetSubtype="0" fill="hold" grpId="4" nodeType="withEffect">
                                  <p:stCondLst>
                                    <p:cond delay="0"/>
                                  </p:stCondLst>
                                  <p:childTnLst>
                                    <p:set>
                                      <p:cBhvr>
                                        <p:cTn id="5697" dur="1" fill="hold">
                                          <p:stCondLst>
                                            <p:cond delay="0"/>
                                          </p:stCondLst>
                                        </p:cTn>
                                        <p:tgtEl>
                                          <p:spTgt spid="355"/>
                                        </p:tgtEl>
                                        <p:attrNameLst>
                                          <p:attrName>style.visibility</p:attrName>
                                        </p:attrNameLst>
                                      </p:cBhvr>
                                      <p:to>
                                        <p:strVal val="hidden"/>
                                      </p:to>
                                    </p:set>
                                  </p:childTnLst>
                                </p:cTn>
                              </p:par>
                              <p:par>
                                <p:cTn id="5698" presetID="1" presetClass="exit" presetSubtype="0" fill="hold" grpId="4" nodeType="withEffect">
                                  <p:stCondLst>
                                    <p:cond delay="0"/>
                                  </p:stCondLst>
                                  <p:childTnLst>
                                    <p:set>
                                      <p:cBhvr>
                                        <p:cTn id="5699" dur="1" fill="hold">
                                          <p:stCondLst>
                                            <p:cond delay="0"/>
                                          </p:stCondLst>
                                        </p:cTn>
                                        <p:tgtEl>
                                          <p:spTgt spid="358"/>
                                        </p:tgtEl>
                                        <p:attrNameLst>
                                          <p:attrName>style.visibility</p:attrName>
                                        </p:attrNameLst>
                                      </p:cBhvr>
                                      <p:to>
                                        <p:strVal val="hidden"/>
                                      </p:to>
                                    </p:set>
                                  </p:childTnLst>
                                </p:cTn>
                              </p:par>
                              <p:par>
                                <p:cTn id="5700" presetID="1" presetClass="exit" presetSubtype="0" fill="hold" grpId="4" nodeType="withEffect">
                                  <p:stCondLst>
                                    <p:cond delay="0"/>
                                  </p:stCondLst>
                                  <p:childTnLst>
                                    <p:set>
                                      <p:cBhvr>
                                        <p:cTn id="5701" dur="1" fill="hold">
                                          <p:stCondLst>
                                            <p:cond delay="0"/>
                                          </p:stCondLst>
                                        </p:cTn>
                                        <p:tgtEl>
                                          <p:spTgt spid="357"/>
                                        </p:tgtEl>
                                        <p:attrNameLst>
                                          <p:attrName>style.visibility</p:attrName>
                                        </p:attrNameLst>
                                      </p:cBhvr>
                                      <p:to>
                                        <p:strVal val="hidden"/>
                                      </p:to>
                                    </p:set>
                                  </p:childTnLst>
                                </p:cTn>
                              </p:par>
                              <p:par>
                                <p:cTn id="5702" presetID="1" presetClass="exit" presetSubtype="0" fill="hold" grpId="4" nodeType="withEffect">
                                  <p:stCondLst>
                                    <p:cond delay="0"/>
                                  </p:stCondLst>
                                  <p:childTnLst>
                                    <p:set>
                                      <p:cBhvr>
                                        <p:cTn id="5703" dur="1" fill="hold">
                                          <p:stCondLst>
                                            <p:cond delay="0"/>
                                          </p:stCondLst>
                                        </p:cTn>
                                        <p:tgtEl>
                                          <p:spTgt spid="360"/>
                                        </p:tgtEl>
                                        <p:attrNameLst>
                                          <p:attrName>style.visibility</p:attrName>
                                        </p:attrNameLst>
                                      </p:cBhvr>
                                      <p:to>
                                        <p:strVal val="hidden"/>
                                      </p:to>
                                    </p:set>
                                  </p:childTnLst>
                                </p:cTn>
                              </p:par>
                              <p:par>
                                <p:cTn id="5704" presetID="1" presetClass="exit" presetSubtype="0" fill="hold" grpId="4" nodeType="withEffect">
                                  <p:stCondLst>
                                    <p:cond delay="0"/>
                                  </p:stCondLst>
                                  <p:childTnLst>
                                    <p:set>
                                      <p:cBhvr>
                                        <p:cTn id="5705" dur="1" fill="hold">
                                          <p:stCondLst>
                                            <p:cond delay="0"/>
                                          </p:stCondLst>
                                        </p:cTn>
                                        <p:tgtEl>
                                          <p:spTgt spid="359"/>
                                        </p:tgtEl>
                                        <p:attrNameLst>
                                          <p:attrName>style.visibility</p:attrName>
                                        </p:attrNameLst>
                                      </p:cBhvr>
                                      <p:to>
                                        <p:strVal val="hidden"/>
                                      </p:to>
                                    </p:set>
                                  </p:childTnLst>
                                </p:cTn>
                              </p:par>
                              <p:par>
                                <p:cTn id="5706" presetID="1" presetClass="exit" presetSubtype="0" fill="hold" grpId="4" nodeType="withEffect">
                                  <p:stCondLst>
                                    <p:cond delay="0"/>
                                  </p:stCondLst>
                                  <p:childTnLst>
                                    <p:set>
                                      <p:cBhvr>
                                        <p:cTn id="5707" dur="1" fill="hold">
                                          <p:stCondLst>
                                            <p:cond delay="0"/>
                                          </p:stCondLst>
                                        </p:cTn>
                                        <p:tgtEl>
                                          <p:spTgt spid="362"/>
                                        </p:tgtEl>
                                        <p:attrNameLst>
                                          <p:attrName>style.visibility</p:attrName>
                                        </p:attrNameLst>
                                      </p:cBhvr>
                                      <p:to>
                                        <p:strVal val="hidden"/>
                                      </p:to>
                                    </p:set>
                                  </p:childTnLst>
                                </p:cTn>
                              </p:par>
                              <p:par>
                                <p:cTn id="5708" presetID="1" presetClass="exit" presetSubtype="0" fill="hold" grpId="4" nodeType="withEffect">
                                  <p:stCondLst>
                                    <p:cond delay="0"/>
                                  </p:stCondLst>
                                  <p:childTnLst>
                                    <p:set>
                                      <p:cBhvr>
                                        <p:cTn id="5709" dur="1" fill="hold">
                                          <p:stCondLst>
                                            <p:cond delay="0"/>
                                          </p:stCondLst>
                                        </p:cTn>
                                        <p:tgtEl>
                                          <p:spTgt spid="361"/>
                                        </p:tgtEl>
                                        <p:attrNameLst>
                                          <p:attrName>style.visibility</p:attrName>
                                        </p:attrNameLst>
                                      </p:cBhvr>
                                      <p:to>
                                        <p:strVal val="hidden"/>
                                      </p:to>
                                    </p:set>
                                  </p:childTnLst>
                                </p:cTn>
                              </p:par>
                              <p:par>
                                <p:cTn id="5710" presetID="1" presetClass="exit" presetSubtype="0" fill="hold" grpId="4" nodeType="withEffect">
                                  <p:stCondLst>
                                    <p:cond delay="0"/>
                                  </p:stCondLst>
                                  <p:childTnLst>
                                    <p:set>
                                      <p:cBhvr>
                                        <p:cTn id="5711" dur="1" fill="hold">
                                          <p:stCondLst>
                                            <p:cond delay="0"/>
                                          </p:stCondLst>
                                        </p:cTn>
                                        <p:tgtEl>
                                          <p:spTgt spid="364"/>
                                        </p:tgtEl>
                                        <p:attrNameLst>
                                          <p:attrName>style.visibility</p:attrName>
                                        </p:attrNameLst>
                                      </p:cBhvr>
                                      <p:to>
                                        <p:strVal val="hidden"/>
                                      </p:to>
                                    </p:set>
                                  </p:childTnLst>
                                </p:cTn>
                              </p:par>
                              <p:par>
                                <p:cTn id="5712" presetID="1" presetClass="exit" presetSubtype="0" fill="hold" grpId="4" nodeType="withEffect">
                                  <p:stCondLst>
                                    <p:cond delay="0"/>
                                  </p:stCondLst>
                                  <p:childTnLst>
                                    <p:set>
                                      <p:cBhvr>
                                        <p:cTn id="5713" dur="1" fill="hold">
                                          <p:stCondLst>
                                            <p:cond delay="0"/>
                                          </p:stCondLst>
                                        </p:cTn>
                                        <p:tgtEl>
                                          <p:spTgt spid="363"/>
                                        </p:tgtEl>
                                        <p:attrNameLst>
                                          <p:attrName>style.visibility</p:attrName>
                                        </p:attrNameLst>
                                      </p:cBhvr>
                                      <p:to>
                                        <p:strVal val="hidden"/>
                                      </p:to>
                                    </p:set>
                                  </p:childTnLst>
                                </p:cTn>
                              </p:par>
                              <p:par>
                                <p:cTn id="5714" presetID="1" presetClass="exit" presetSubtype="0" fill="hold" grpId="4" nodeType="withEffect">
                                  <p:stCondLst>
                                    <p:cond delay="0"/>
                                  </p:stCondLst>
                                  <p:childTnLst>
                                    <p:set>
                                      <p:cBhvr>
                                        <p:cTn id="5715" dur="1" fill="hold">
                                          <p:stCondLst>
                                            <p:cond delay="0"/>
                                          </p:stCondLst>
                                        </p:cTn>
                                        <p:tgtEl>
                                          <p:spTgt spid="366"/>
                                        </p:tgtEl>
                                        <p:attrNameLst>
                                          <p:attrName>style.visibility</p:attrName>
                                        </p:attrNameLst>
                                      </p:cBhvr>
                                      <p:to>
                                        <p:strVal val="hidden"/>
                                      </p:to>
                                    </p:set>
                                  </p:childTnLst>
                                </p:cTn>
                              </p:par>
                              <p:par>
                                <p:cTn id="5716" presetID="1" presetClass="exit" presetSubtype="0" fill="hold" grpId="4" nodeType="withEffect">
                                  <p:stCondLst>
                                    <p:cond delay="0"/>
                                  </p:stCondLst>
                                  <p:childTnLst>
                                    <p:set>
                                      <p:cBhvr>
                                        <p:cTn id="5717" dur="1" fill="hold">
                                          <p:stCondLst>
                                            <p:cond delay="0"/>
                                          </p:stCondLst>
                                        </p:cTn>
                                        <p:tgtEl>
                                          <p:spTgt spid="365"/>
                                        </p:tgtEl>
                                        <p:attrNameLst>
                                          <p:attrName>style.visibility</p:attrName>
                                        </p:attrNameLst>
                                      </p:cBhvr>
                                      <p:to>
                                        <p:strVal val="hidden"/>
                                      </p:to>
                                    </p:set>
                                  </p:childTnLst>
                                </p:cTn>
                              </p:par>
                              <p:par>
                                <p:cTn id="5718" presetID="1" presetClass="exit" presetSubtype="0" fill="hold" grpId="4" nodeType="withEffect">
                                  <p:stCondLst>
                                    <p:cond delay="0"/>
                                  </p:stCondLst>
                                  <p:childTnLst>
                                    <p:set>
                                      <p:cBhvr>
                                        <p:cTn id="5719" dur="1" fill="hold">
                                          <p:stCondLst>
                                            <p:cond delay="0"/>
                                          </p:stCondLst>
                                        </p:cTn>
                                        <p:tgtEl>
                                          <p:spTgt spid="368"/>
                                        </p:tgtEl>
                                        <p:attrNameLst>
                                          <p:attrName>style.visibility</p:attrName>
                                        </p:attrNameLst>
                                      </p:cBhvr>
                                      <p:to>
                                        <p:strVal val="hidden"/>
                                      </p:to>
                                    </p:set>
                                  </p:childTnLst>
                                </p:cTn>
                              </p:par>
                              <p:par>
                                <p:cTn id="5720" presetID="1" presetClass="exit" presetSubtype="0" fill="hold" grpId="4" nodeType="withEffect">
                                  <p:stCondLst>
                                    <p:cond delay="0"/>
                                  </p:stCondLst>
                                  <p:childTnLst>
                                    <p:set>
                                      <p:cBhvr>
                                        <p:cTn id="5721" dur="1" fill="hold">
                                          <p:stCondLst>
                                            <p:cond delay="0"/>
                                          </p:stCondLst>
                                        </p:cTn>
                                        <p:tgtEl>
                                          <p:spTgt spid="367"/>
                                        </p:tgtEl>
                                        <p:attrNameLst>
                                          <p:attrName>style.visibility</p:attrName>
                                        </p:attrNameLst>
                                      </p:cBhvr>
                                      <p:to>
                                        <p:strVal val="hidden"/>
                                      </p:to>
                                    </p:set>
                                  </p:childTnLst>
                                </p:cTn>
                              </p:par>
                              <p:par>
                                <p:cTn id="5722" presetID="1" presetClass="exit" presetSubtype="0" fill="hold" grpId="4" nodeType="withEffect">
                                  <p:stCondLst>
                                    <p:cond delay="0"/>
                                  </p:stCondLst>
                                  <p:childTnLst>
                                    <p:set>
                                      <p:cBhvr>
                                        <p:cTn id="5723" dur="1" fill="hold">
                                          <p:stCondLst>
                                            <p:cond delay="0"/>
                                          </p:stCondLst>
                                        </p:cTn>
                                        <p:tgtEl>
                                          <p:spTgt spid="370"/>
                                        </p:tgtEl>
                                        <p:attrNameLst>
                                          <p:attrName>style.visibility</p:attrName>
                                        </p:attrNameLst>
                                      </p:cBhvr>
                                      <p:to>
                                        <p:strVal val="hidden"/>
                                      </p:to>
                                    </p:set>
                                  </p:childTnLst>
                                </p:cTn>
                              </p:par>
                              <p:par>
                                <p:cTn id="5724" presetID="1" presetClass="exit" presetSubtype="0" fill="hold" grpId="4" nodeType="withEffect">
                                  <p:stCondLst>
                                    <p:cond delay="0"/>
                                  </p:stCondLst>
                                  <p:childTnLst>
                                    <p:set>
                                      <p:cBhvr>
                                        <p:cTn id="5725" dur="1" fill="hold">
                                          <p:stCondLst>
                                            <p:cond delay="0"/>
                                          </p:stCondLst>
                                        </p:cTn>
                                        <p:tgtEl>
                                          <p:spTgt spid="369"/>
                                        </p:tgtEl>
                                        <p:attrNameLst>
                                          <p:attrName>style.visibility</p:attrName>
                                        </p:attrNameLst>
                                      </p:cBhvr>
                                      <p:to>
                                        <p:strVal val="hidden"/>
                                      </p:to>
                                    </p:set>
                                  </p:childTnLst>
                                </p:cTn>
                              </p:par>
                              <p:par>
                                <p:cTn id="5726" presetID="1" presetClass="exit" presetSubtype="0" fill="hold" grpId="4" nodeType="withEffect">
                                  <p:stCondLst>
                                    <p:cond delay="0"/>
                                  </p:stCondLst>
                                  <p:childTnLst>
                                    <p:set>
                                      <p:cBhvr>
                                        <p:cTn id="5727" dur="1" fill="hold">
                                          <p:stCondLst>
                                            <p:cond delay="0"/>
                                          </p:stCondLst>
                                        </p:cTn>
                                        <p:tgtEl>
                                          <p:spTgt spid="372"/>
                                        </p:tgtEl>
                                        <p:attrNameLst>
                                          <p:attrName>style.visibility</p:attrName>
                                        </p:attrNameLst>
                                      </p:cBhvr>
                                      <p:to>
                                        <p:strVal val="hidden"/>
                                      </p:to>
                                    </p:set>
                                  </p:childTnLst>
                                </p:cTn>
                              </p:par>
                              <p:par>
                                <p:cTn id="5728" presetID="1" presetClass="exit" presetSubtype="0" fill="hold" grpId="4" nodeType="withEffect">
                                  <p:stCondLst>
                                    <p:cond delay="0"/>
                                  </p:stCondLst>
                                  <p:childTnLst>
                                    <p:set>
                                      <p:cBhvr>
                                        <p:cTn id="5729" dur="1" fill="hold">
                                          <p:stCondLst>
                                            <p:cond delay="0"/>
                                          </p:stCondLst>
                                        </p:cTn>
                                        <p:tgtEl>
                                          <p:spTgt spid="371"/>
                                        </p:tgtEl>
                                        <p:attrNameLst>
                                          <p:attrName>style.visibility</p:attrName>
                                        </p:attrNameLst>
                                      </p:cBhvr>
                                      <p:to>
                                        <p:strVal val="hidden"/>
                                      </p:to>
                                    </p:set>
                                  </p:childTnLst>
                                </p:cTn>
                              </p:par>
                              <p:par>
                                <p:cTn id="5730" presetID="1" presetClass="exit" presetSubtype="0" fill="hold" grpId="4" nodeType="withEffect">
                                  <p:stCondLst>
                                    <p:cond delay="0"/>
                                  </p:stCondLst>
                                  <p:childTnLst>
                                    <p:set>
                                      <p:cBhvr>
                                        <p:cTn id="5731" dur="1" fill="hold">
                                          <p:stCondLst>
                                            <p:cond delay="0"/>
                                          </p:stCondLst>
                                        </p:cTn>
                                        <p:tgtEl>
                                          <p:spTgt spid="373"/>
                                        </p:tgtEl>
                                        <p:attrNameLst>
                                          <p:attrName>style.visibility</p:attrName>
                                        </p:attrNameLst>
                                      </p:cBhvr>
                                      <p:to>
                                        <p:strVal val="hidden"/>
                                      </p:to>
                                    </p:set>
                                  </p:childTnLst>
                                </p:cTn>
                              </p:par>
                              <p:par>
                                <p:cTn id="5732" presetID="1" presetClass="exit" presetSubtype="0" fill="hold" grpId="4" nodeType="withEffect">
                                  <p:stCondLst>
                                    <p:cond delay="0"/>
                                  </p:stCondLst>
                                  <p:childTnLst>
                                    <p:set>
                                      <p:cBhvr>
                                        <p:cTn id="5733" dur="1" fill="hold">
                                          <p:stCondLst>
                                            <p:cond delay="0"/>
                                          </p:stCondLst>
                                        </p:cTn>
                                        <p:tgtEl>
                                          <p:spTgt spid="374"/>
                                        </p:tgtEl>
                                        <p:attrNameLst>
                                          <p:attrName>style.visibility</p:attrName>
                                        </p:attrNameLst>
                                      </p:cBhvr>
                                      <p:to>
                                        <p:strVal val="hidden"/>
                                      </p:to>
                                    </p:set>
                                  </p:childTnLst>
                                </p:cTn>
                              </p:par>
                              <p:par>
                                <p:cTn id="5734" presetID="1" presetClass="exit" presetSubtype="0" fill="hold" grpId="4" nodeType="withEffect">
                                  <p:stCondLst>
                                    <p:cond delay="0"/>
                                  </p:stCondLst>
                                  <p:childTnLst>
                                    <p:set>
                                      <p:cBhvr>
                                        <p:cTn id="5735" dur="1" fill="hold">
                                          <p:stCondLst>
                                            <p:cond delay="0"/>
                                          </p:stCondLst>
                                        </p:cTn>
                                        <p:tgtEl>
                                          <p:spTgt spid="376"/>
                                        </p:tgtEl>
                                        <p:attrNameLst>
                                          <p:attrName>style.visibility</p:attrName>
                                        </p:attrNameLst>
                                      </p:cBhvr>
                                      <p:to>
                                        <p:strVal val="hidden"/>
                                      </p:to>
                                    </p:set>
                                  </p:childTnLst>
                                </p:cTn>
                              </p:par>
                              <p:par>
                                <p:cTn id="5736" presetID="1" presetClass="exit" presetSubtype="0" fill="hold" grpId="4" nodeType="withEffect">
                                  <p:stCondLst>
                                    <p:cond delay="0"/>
                                  </p:stCondLst>
                                  <p:childTnLst>
                                    <p:set>
                                      <p:cBhvr>
                                        <p:cTn id="5737" dur="1" fill="hold">
                                          <p:stCondLst>
                                            <p:cond delay="0"/>
                                          </p:stCondLst>
                                        </p:cTn>
                                        <p:tgtEl>
                                          <p:spTgt spid="375"/>
                                        </p:tgtEl>
                                        <p:attrNameLst>
                                          <p:attrName>style.visibility</p:attrName>
                                        </p:attrNameLst>
                                      </p:cBhvr>
                                      <p:to>
                                        <p:strVal val="hidden"/>
                                      </p:to>
                                    </p:set>
                                  </p:childTnLst>
                                </p:cTn>
                              </p:par>
                              <p:par>
                                <p:cTn id="5738" presetID="1" presetClass="exit" presetSubtype="0" fill="hold" grpId="4" nodeType="withEffect">
                                  <p:stCondLst>
                                    <p:cond delay="0"/>
                                  </p:stCondLst>
                                  <p:childTnLst>
                                    <p:set>
                                      <p:cBhvr>
                                        <p:cTn id="5739" dur="1" fill="hold">
                                          <p:stCondLst>
                                            <p:cond delay="0"/>
                                          </p:stCondLst>
                                        </p:cTn>
                                        <p:tgtEl>
                                          <p:spTgt spid="378"/>
                                        </p:tgtEl>
                                        <p:attrNameLst>
                                          <p:attrName>style.visibility</p:attrName>
                                        </p:attrNameLst>
                                      </p:cBhvr>
                                      <p:to>
                                        <p:strVal val="hidden"/>
                                      </p:to>
                                    </p:set>
                                  </p:childTnLst>
                                </p:cTn>
                              </p:par>
                              <p:par>
                                <p:cTn id="5740" presetID="1" presetClass="exit" presetSubtype="0" fill="hold" grpId="4" nodeType="withEffect">
                                  <p:stCondLst>
                                    <p:cond delay="0"/>
                                  </p:stCondLst>
                                  <p:childTnLst>
                                    <p:set>
                                      <p:cBhvr>
                                        <p:cTn id="5741" dur="1" fill="hold">
                                          <p:stCondLst>
                                            <p:cond delay="0"/>
                                          </p:stCondLst>
                                        </p:cTn>
                                        <p:tgtEl>
                                          <p:spTgt spid="377"/>
                                        </p:tgtEl>
                                        <p:attrNameLst>
                                          <p:attrName>style.visibility</p:attrName>
                                        </p:attrNameLst>
                                      </p:cBhvr>
                                      <p:to>
                                        <p:strVal val="hidden"/>
                                      </p:to>
                                    </p:set>
                                  </p:childTnLst>
                                </p:cTn>
                              </p:par>
                              <p:par>
                                <p:cTn id="5742" presetID="1" presetClass="exit" presetSubtype="0" fill="hold" grpId="4" nodeType="withEffect">
                                  <p:stCondLst>
                                    <p:cond delay="0"/>
                                  </p:stCondLst>
                                  <p:childTnLst>
                                    <p:set>
                                      <p:cBhvr>
                                        <p:cTn id="5743" dur="1" fill="hold">
                                          <p:stCondLst>
                                            <p:cond delay="0"/>
                                          </p:stCondLst>
                                        </p:cTn>
                                        <p:tgtEl>
                                          <p:spTgt spid="380"/>
                                        </p:tgtEl>
                                        <p:attrNameLst>
                                          <p:attrName>style.visibility</p:attrName>
                                        </p:attrNameLst>
                                      </p:cBhvr>
                                      <p:to>
                                        <p:strVal val="hidden"/>
                                      </p:to>
                                    </p:set>
                                  </p:childTnLst>
                                </p:cTn>
                              </p:par>
                              <p:par>
                                <p:cTn id="5744" presetID="1" presetClass="exit" presetSubtype="0" fill="hold" grpId="4" nodeType="withEffect">
                                  <p:stCondLst>
                                    <p:cond delay="0"/>
                                  </p:stCondLst>
                                  <p:childTnLst>
                                    <p:set>
                                      <p:cBhvr>
                                        <p:cTn id="5745" dur="1" fill="hold">
                                          <p:stCondLst>
                                            <p:cond delay="0"/>
                                          </p:stCondLst>
                                        </p:cTn>
                                        <p:tgtEl>
                                          <p:spTgt spid="379"/>
                                        </p:tgtEl>
                                        <p:attrNameLst>
                                          <p:attrName>style.visibility</p:attrName>
                                        </p:attrNameLst>
                                      </p:cBhvr>
                                      <p:to>
                                        <p:strVal val="hidden"/>
                                      </p:to>
                                    </p:set>
                                  </p:childTnLst>
                                </p:cTn>
                              </p:par>
                              <p:par>
                                <p:cTn id="5746" presetID="1" presetClass="exit" presetSubtype="0" fill="hold" grpId="4" nodeType="withEffect">
                                  <p:stCondLst>
                                    <p:cond delay="0"/>
                                  </p:stCondLst>
                                  <p:childTnLst>
                                    <p:set>
                                      <p:cBhvr>
                                        <p:cTn id="5747" dur="1" fill="hold">
                                          <p:stCondLst>
                                            <p:cond delay="0"/>
                                          </p:stCondLst>
                                        </p:cTn>
                                        <p:tgtEl>
                                          <p:spTgt spid="382"/>
                                        </p:tgtEl>
                                        <p:attrNameLst>
                                          <p:attrName>style.visibility</p:attrName>
                                        </p:attrNameLst>
                                      </p:cBhvr>
                                      <p:to>
                                        <p:strVal val="hidden"/>
                                      </p:to>
                                    </p:set>
                                  </p:childTnLst>
                                </p:cTn>
                              </p:par>
                              <p:par>
                                <p:cTn id="5748" presetID="1" presetClass="exit" presetSubtype="0" fill="hold" grpId="4" nodeType="withEffect">
                                  <p:stCondLst>
                                    <p:cond delay="0"/>
                                  </p:stCondLst>
                                  <p:childTnLst>
                                    <p:set>
                                      <p:cBhvr>
                                        <p:cTn id="5749" dur="1" fill="hold">
                                          <p:stCondLst>
                                            <p:cond delay="0"/>
                                          </p:stCondLst>
                                        </p:cTn>
                                        <p:tgtEl>
                                          <p:spTgt spid="381"/>
                                        </p:tgtEl>
                                        <p:attrNameLst>
                                          <p:attrName>style.visibility</p:attrName>
                                        </p:attrNameLst>
                                      </p:cBhvr>
                                      <p:to>
                                        <p:strVal val="hidden"/>
                                      </p:to>
                                    </p:set>
                                  </p:childTnLst>
                                </p:cTn>
                              </p:par>
                              <p:par>
                                <p:cTn id="5750" presetID="1" presetClass="exit" presetSubtype="0" fill="hold" grpId="4" nodeType="withEffect">
                                  <p:stCondLst>
                                    <p:cond delay="0"/>
                                  </p:stCondLst>
                                  <p:childTnLst>
                                    <p:set>
                                      <p:cBhvr>
                                        <p:cTn id="5751" dur="1" fill="hold">
                                          <p:stCondLst>
                                            <p:cond delay="0"/>
                                          </p:stCondLst>
                                        </p:cTn>
                                        <p:tgtEl>
                                          <p:spTgt spid="384"/>
                                        </p:tgtEl>
                                        <p:attrNameLst>
                                          <p:attrName>style.visibility</p:attrName>
                                        </p:attrNameLst>
                                      </p:cBhvr>
                                      <p:to>
                                        <p:strVal val="hidden"/>
                                      </p:to>
                                    </p:set>
                                  </p:childTnLst>
                                </p:cTn>
                              </p:par>
                              <p:par>
                                <p:cTn id="5752" presetID="1" presetClass="exit" presetSubtype="0" fill="hold" grpId="4" nodeType="withEffect">
                                  <p:stCondLst>
                                    <p:cond delay="0"/>
                                  </p:stCondLst>
                                  <p:childTnLst>
                                    <p:set>
                                      <p:cBhvr>
                                        <p:cTn id="5753" dur="1" fill="hold">
                                          <p:stCondLst>
                                            <p:cond delay="0"/>
                                          </p:stCondLst>
                                        </p:cTn>
                                        <p:tgtEl>
                                          <p:spTgt spid="383"/>
                                        </p:tgtEl>
                                        <p:attrNameLst>
                                          <p:attrName>style.visibility</p:attrName>
                                        </p:attrNameLst>
                                      </p:cBhvr>
                                      <p:to>
                                        <p:strVal val="hidden"/>
                                      </p:to>
                                    </p:set>
                                  </p:childTnLst>
                                </p:cTn>
                              </p:par>
                              <p:par>
                                <p:cTn id="5754" presetID="1" presetClass="exit" presetSubtype="0" fill="hold" grpId="4" nodeType="withEffect">
                                  <p:stCondLst>
                                    <p:cond delay="0"/>
                                  </p:stCondLst>
                                  <p:childTnLst>
                                    <p:set>
                                      <p:cBhvr>
                                        <p:cTn id="5755" dur="1" fill="hold">
                                          <p:stCondLst>
                                            <p:cond delay="0"/>
                                          </p:stCondLst>
                                        </p:cTn>
                                        <p:tgtEl>
                                          <p:spTgt spid="386"/>
                                        </p:tgtEl>
                                        <p:attrNameLst>
                                          <p:attrName>style.visibility</p:attrName>
                                        </p:attrNameLst>
                                      </p:cBhvr>
                                      <p:to>
                                        <p:strVal val="hidden"/>
                                      </p:to>
                                    </p:set>
                                  </p:childTnLst>
                                </p:cTn>
                              </p:par>
                              <p:par>
                                <p:cTn id="5756" presetID="1" presetClass="exit" presetSubtype="0" fill="hold" grpId="4" nodeType="withEffect">
                                  <p:stCondLst>
                                    <p:cond delay="0"/>
                                  </p:stCondLst>
                                  <p:childTnLst>
                                    <p:set>
                                      <p:cBhvr>
                                        <p:cTn id="5757" dur="1" fill="hold">
                                          <p:stCondLst>
                                            <p:cond delay="0"/>
                                          </p:stCondLst>
                                        </p:cTn>
                                        <p:tgtEl>
                                          <p:spTgt spid="385"/>
                                        </p:tgtEl>
                                        <p:attrNameLst>
                                          <p:attrName>style.visibility</p:attrName>
                                        </p:attrNameLst>
                                      </p:cBhvr>
                                      <p:to>
                                        <p:strVal val="hidden"/>
                                      </p:to>
                                    </p:set>
                                  </p:childTnLst>
                                </p:cTn>
                              </p:par>
                              <p:par>
                                <p:cTn id="5758" presetID="1" presetClass="exit" presetSubtype="0" fill="hold" grpId="4" nodeType="withEffect">
                                  <p:stCondLst>
                                    <p:cond delay="0"/>
                                  </p:stCondLst>
                                  <p:childTnLst>
                                    <p:set>
                                      <p:cBhvr>
                                        <p:cTn id="5759" dur="1" fill="hold">
                                          <p:stCondLst>
                                            <p:cond delay="0"/>
                                          </p:stCondLst>
                                        </p:cTn>
                                        <p:tgtEl>
                                          <p:spTgt spid="388"/>
                                        </p:tgtEl>
                                        <p:attrNameLst>
                                          <p:attrName>style.visibility</p:attrName>
                                        </p:attrNameLst>
                                      </p:cBhvr>
                                      <p:to>
                                        <p:strVal val="hidden"/>
                                      </p:to>
                                    </p:set>
                                  </p:childTnLst>
                                </p:cTn>
                              </p:par>
                              <p:par>
                                <p:cTn id="5760" presetID="1" presetClass="exit" presetSubtype="0" fill="hold" grpId="4" nodeType="withEffect">
                                  <p:stCondLst>
                                    <p:cond delay="0"/>
                                  </p:stCondLst>
                                  <p:childTnLst>
                                    <p:set>
                                      <p:cBhvr>
                                        <p:cTn id="5761" dur="1" fill="hold">
                                          <p:stCondLst>
                                            <p:cond delay="0"/>
                                          </p:stCondLst>
                                        </p:cTn>
                                        <p:tgtEl>
                                          <p:spTgt spid="387"/>
                                        </p:tgtEl>
                                        <p:attrNameLst>
                                          <p:attrName>style.visibility</p:attrName>
                                        </p:attrNameLst>
                                      </p:cBhvr>
                                      <p:to>
                                        <p:strVal val="hidden"/>
                                      </p:to>
                                    </p:set>
                                  </p:childTnLst>
                                </p:cTn>
                              </p:par>
                              <p:par>
                                <p:cTn id="5762" presetID="1" presetClass="exit" presetSubtype="0" fill="hold" grpId="4" nodeType="withEffect">
                                  <p:stCondLst>
                                    <p:cond delay="0"/>
                                  </p:stCondLst>
                                  <p:childTnLst>
                                    <p:set>
                                      <p:cBhvr>
                                        <p:cTn id="5763" dur="1" fill="hold">
                                          <p:stCondLst>
                                            <p:cond delay="0"/>
                                          </p:stCondLst>
                                        </p:cTn>
                                        <p:tgtEl>
                                          <p:spTgt spid="390"/>
                                        </p:tgtEl>
                                        <p:attrNameLst>
                                          <p:attrName>style.visibility</p:attrName>
                                        </p:attrNameLst>
                                      </p:cBhvr>
                                      <p:to>
                                        <p:strVal val="hidden"/>
                                      </p:to>
                                    </p:set>
                                  </p:childTnLst>
                                </p:cTn>
                              </p:par>
                              <p:par>
                                <p:cTn id="5764" presetID="1" presetClass="exit" presetSubtype="0" fill="hold" grpId="4" nodeType="withEffect">
                                  <p:stCondLst>
                                    <p:cond delay="0"/>
                                  </p:stCondLst>
                                  <p:childTnLst>
                                    <p:set>
                                      <p:cBhvr>
                                        <p:cTn id="5765" dur="1" fill="hold">
                                          <p:stCondLst>
                                            <p:cond delay="0"/>
                                          </p:stCondLst>
                                        </p:cTn>
                                        <p:tgtEl>
                                          <p:spTgt spid="389"/>
                                        </p:tgtEl>
                                        <p:attrNameLst>
                                          <p:attrName>style.visibility</p:attrName>
                                        </p:attrNameLst>
                                      </p:cBhvr>
                                      <p:to>
                                        <p:strVal val="hidden"/>
                                      </p:to>
                                    </p:set>
                                  </p:childTnLst>
                                </p:cTn>
                              </p:par>
                              <p:par>
                                <p:cTn id="5766" presetID="1" presetClass="exit" presetSubtype="0" fill="hold" grpId="4" nodeType="withEffect">
                                  <p:stCondLst>
                                    <p:cond delay="0"/>
                                  </p:stCondLst>
                                  <p:childTnLst>
                                    <p:set>
                                      <p:cBhvr>
                                        <p:cTn id="5767" dur="1" fill="hold">
                                          <p:stCondLst>
                                            <p:cond delay="0"/>
                                          </p:stCondLst>
                                        </p:cTn>
                                        <p:tgtEl>
                                          <p:spTgt spid="392"/>
                                        </p:tgtEl>
                                        <p:attrNameLst>
                                          <p:attrName>style.visibility</p:attrName>
                                        </p:attrNameLst>
                                      </p:cBhvr>
                                      <p:to>
                                        <p:strVal val="hidden"/>
                                      </p:to>
                                    </p:set>
                                  </p:childTnLst>
                                </p:cTn>
                              </p:par>
                              <p:par>
                                <p:cTn id="5768" presetID="1" presetClass="exit" presetSubtype="0" fill="hold" grpId="4" nodeType="withEffect">
                                  <p:stCondLst>
                                    <p:cond delay="0"/>
                                  </p:stCondLst>
                                  <p:childTnLst>
                                    <p:set>
                                      <p:cBhvr>
                                        <p:cTn id="5769" dur="1" fill="hold">
                                          <p:stCondLst>
                                            <p:cond delay="0"/>
                                          </p:stCondLst>
                                        </p:cTn>
                                        <p:tgtEl>
                                          <p:spTgt spid="391"/>
                                        </p:tgtEl>
                                        <p:attrNameLst>
                                          <p:attrName>style.visibility</p:attrName>
                                        </p:attrNameLst>
                                      </p:cBhvr>
                                      <p:to>
                                        <p:strVal val="hidden"/>
                                      </p:to>
                                    </p:set>
                                  </p:childTnLst>
                                </p:cTn>
                              </p:par>
                              <p:par>
                                <p:cTn id="5770" presetID="1" presetClass="exit" presetSubtype="0" fill="hold" grpId="4" nodeType="withEffect">
                                  <p:stCondLst>
                                    <p:cond delay="0"/>
                                  </p:stCondLst>
                                  <p:childTnLst>
                                    <p:set>
                                      <p:cBhvr>
                                        <p:cTn id="5771" dur="1" fill="hold">
                                          <p:stCondLst>
                                            <p:cond delay="0"/>
                                          </p:stCondLst>
                                        </p:cTn>
                                        <p:tgtEl>
                                          <p:spTgt spid="393"/>
                                        </p:tgtEl>
                                        <p:attrNameLst>
                                          <p:attrName>style.visibility</p:attrName>
                                        </p:attrNameLst>
                                      </p:cBhvr>
                                      <p:to>
                                        <p:strVal val="hidden"/>
                                      </p:to>
                                    </p:set>
                                  </p:childTnLst>
                                </p:cTn>
                              </p:par>
                              <p:par>
                                <p:cTn id="5772" presetID="1" presetClass="exit" presetSubtype="0" fill="hold" grpId="4" nodeType="withEffect">
                                  <p:stCondLst>
                                    <p:cond delay="0"/>
                                  </p:stCondLst>
                                  <p:childTnLst>
                                    <p:set>
                                      <p:cBhvr>
                                        <p:cTn id="5773" dur="1" fill="hold">
                                          <p:stCondLst>
                                            <p:cond delay="0"/>
                                          </p:stCondLst>
                                        </p:cTn>
                                        <p:tgtEl>
                                          <p:spTgt spid="394"/>
                                        </p:tgtEl>
                                        <p:attrNameLst>
                                          <p:attrName>style.visibility</p:attrName>
                                        </p:attrNameLst>
                                      </p:cBhvr>
                                      <p:to>
                                        <p:strVal val="hidden"/>
                                      </p:to>
                                    </p:set>
                                  </p:childTnLst>
                                </p:cTn>
                              </p:par>
                              <p:par>
                                <p:cTn id="5774" presetID="1" presetClass="exit" presetSubtype="0" fill="hold" grpId="4" nodeType="withEffect">
                                  <p:stCondLst>
                                    <p:cond delay="0"/>
                                  </p:stCondLst>
                                  <p:childTnLst>
                                    <p:set>
                                      <p:cBhvr>
                                        <p:cTn id="5775" dur="1" fill="hold">
                                          <p:stCondLst>
                                            <p:cond delay="0"/>
                                          </p:stCondLst>
                                        </p:cTn>
                                        <p:tgtEl>
                                          <p:spTgt spid="396"/>
                                        </p:tgtEl>
                                        <p:attrNameLst>
                                          <p:attrName>style.visibility</p:attrName>
                                        </p:attrNameLst>
                                      </p:cBhvr>
                                      <p:to>
                                        <p:strVal val="hidden"/>
                                      </p:to>
                                    </p:set>
                                  </p:childTnLst>
                                </p:cTn>
                              </p:par>
                              <p:par>
                                <p:cTn id="5776" presetID="1" presetClass="exit" presetSubtype="0" fill="hold" grpId="4" nodeType="withEffect">
                                  <p:stCondLst>
                                    <p:cond delay="0"/>
                                  </p:stCondLst>
                                  <p:childTnLst>
                                    <p:set>
                                      <p:cBhvr>
                                        <p:cTn id="5777" dur="1" fill="hold">
                                          <p:stCondLst>
                                            <p:cond delay="0"/>
                                          </p:stCondLst>
                                        </p:cTn>
                                        <p:tgtEl>
                                          <p:spTgt spid="395"/>
                                        </p:tgtEl>
                                        <p:attrNameLst>
                                          <p:attrName>style.visibility</p:attrName>
                                        </p:attrNameLst>
                                      </p:cBhvr>
                                      <p:to>
                                        <p:strVal val="hidden"/>
                                      </p:to>
                                    </p:set>
                                  </p:childTnLst>
                                </p:cTn>
                              </p:par>
                              <p:par>
                                <p:cTn id="5778" presetID="1" presetClass="exit" presetSubtype="0" fill="hold" grpId="4" nodeType="withEffect">
                                  <p:stCondLst>
                                    <p:cond delay="0"/>
                                  </p:stCondLst>
                                  <p:childTnLst>
                                    <p:set>
                                      <p:cBhvr>
                                        <p:cTn id="5779" dur="1" fill="hold">
                                          <p:stCondLst>
                                            <p:cond delay="0"/>
                                          </p:stCondLst>
                                        </p:cTn>
                                        <p:tgtEl>
                                          <p:spTgt spid="398"/>
                                        </p:tgtEl>
                                        <p:attrNameLst>
                                          <p:attrName>style.visibility</p:attrName>
                                        </p:attrNameLst>
                                      </p:cBhvr>
                                      <p:to>
                                        <p:strVal val="hidden"/>
                                      </p:to>
                                    </p:set>
                                  </p:childTnLst>
                                </p:cTn>
                              </p:par>
                              <p:par>
                                <p:cTn id="5780" presetID="1" presetClass="exit" presetSubtype="0" fill="hold" grpId="4" nodeType="withEffect">
                                  <p:stCondLst>
                                    <p:cond delay="0"/>
                                  </p:stCondLst>
                                  <p:childTnLst>
                                    <p:set>
                                      <p:cBhvr>
                                        <p:cTn id="5781" dur="1" fill="hold">
                                          <p:stCondLst>
                                            <p:cond delay="0"/>
                                          </p:stCondLst>
                                        </p:cTn>
                                        <p:tgtEl>
                                          <p:spTgt spid="397"/>
                                        </p:tgtEl>
                                        <p:attrNameLst>
                                          <p:attrName>style.visibility</p:attrName>
                                        </p:attrNameLst>
                                      </p:cBhvr>
                                      <p:to>
                                        <p:strVal val="hidden"/>
                                      </p:to>
                                    </p:set>
                                  </p:childTnLst>
                                </p:cTn>
                              </p:par>
                              <p:par>
                                <p:cTn id="5782" presetID="1" presetClass="exit" presetSubtype="0" fill="hold" grpId="4" nodeType="withEffect">
                                  <p:stCondLst>
                                    <p:cond delay="0"/>
                                  </p:stCondLst>
                                  <p:childTnLst>
                                    <p:set>
                                      <p:cBhvr>
                                        <p:cTn id="5783" dur="1" fill="hold">
                                          <p:stCondLst>
                                            <p:cond delay="0"/>
                                          </p:stCondLst>
                                        </p:cTn>
                                        <p:tgtEl>
                                          <p:spTgt spid="400"/>
                                        </p:tgtEl>
                                        <p:attrNameLst>
                                          <p:attrName>style.visibility</p:attrName>
                                        </p:attrNameLst>
                                      </p:cBhvr>
                                      <p:to>
                                        <p:strVal val="hidden"/>
                                      </p:to>
                                    </p:set>
                                  </p:childTnLst>
                                </p:cTn>
                              </p:par>
                              <p:par>
                                <p:cTn id="5784" presetID="1" presetClass="exit" presetSubtype="0" fill="hold" grpId="4" nodeType="withEffect">
                                  <p:stCondLst>
                                    <p:cond delay="0"/>
                                  </p:stCondLst>
                                  <p:childTnLst>
                                    <p:set>
                                      <p:cBhvr>
                                        <p:cTn id="5785" dur="1" fill="hold">
                                          <p:stCondLst>
                                            <p:cond delay="0"/>
                                          </p:stCondLst>
                                        </p:cTn>
                                        <p:tgtEl>
                                          <p:spTgt spid="399"/>
                                        </p:tgtEl>
                                        <p:attrNameLst>
                                          <p:attrName>style.visibility</p:attrName>
                                        </p:attrNameLst>
                                      </p:cBhvr>
                                      <p:to>
                                        <p:strVal val="hidden"/>
                                      </p:to>
                                    </p:set>
                                  </p:childTnLst>
                                </p:cTn>
                              </p:par>
                              <p:par>
                                <p:cTn id="5786" presetID="1" presetClass="exit" presetSubtype="0" fill="hold" grpId="4" nodeType="withEffect">
                                  <p:stCondLst>
                                    <p:cond delay="0"/>
                                  </p:stCondLst>
                                  <p:childTnLst>
                                    <p:set>
                                      <p:cBhvr>
                                        <p:cTn id="5787" dur="1" fill="hold">
                                          <p:stCondLst>
                                            <p:cond delay="0"/>
                                          </p:stCondLst>
                                        </p:cTn>
                                        <p:tgtEl>
                                          <p:spTgt spid="402"/>
                                        </p:tgtEl>
                                        <p:attrNameLst>
                                          <p:attrName>style.visibility</p:attrName>
                                        </p:attrNameLst>
                                      </p:cBhvr>
                                      <p:to>
                                        <p:strVal val="hidden"/>
                                      </p:to>
                                    </p:set>
                                  </p:childTnLst>
                                </p:cTn>
                              </p:par>
                              <p:par>
                                <p:cTn id="5788" presetID="1" presetClass="exit" presetSubtype="0" fill="hold" grpId="4" nodeType="withEffect">
                                  <p:stCondLst>
                                    <p:cond delay="0"/>
                                  </p:stCondLst>
                                  <p:childTnLst>
                                    <p:set>
                                      <p:cBhvr>
                                        <p:cTn id="5789" dur="1" fill="hold">
                                          <p:stCondLst>
                                            <p:cond delay="0"/>
                                          </p:stCondLst>
                                        </p:cTn>
                                        <p:tgtEl>
                                          <p:spTgt spid="401"/>
                                        </p:tgtEl>
                                        <p:attrNameLst>
                                          <p:attrName>style.visibility</p:attrName>
                                        </p:attrNameLst>
                                      </p:cBhvr>
                                      <p:to>
                                        <p:strVal val="hidden"/>
                                      </p:to>
                                    </p:set>
                                  </p:childTnLst>
                                </p:cTn>
                              </p:par>
                              <p:par>
                                <p:cTn id="5790" presetID="1" presetClass="exit" presetSubtype="0" fill="hold" grpId="4" nodeType="withEffect">
                                  <p:stCondLst>
                                    <p:cond delay="0"/>
                                  </p:stCondLst>
                                  <p:childTnLst>
                                    <p:set>
                                      <p:cBhvr>
                                        <p:cTn id="5791" dur="1" fill="hold">
                                          <p:stCondLst>
                                            <p:cond delay="0"/>
                                          </p:stCondLst>
                                        </p:cTn>
                                        <p:tgtEl>
                                          <p:spTgt spid="404"/>
                                        </p:tgtEl>
                                        <p:attrNameLst>
                                          <p:attrName>style.visibility</p:attrName>
                                        </p:attrNameLst>
                                      </p:cBhvr>
                                      <p:to>
                                        <p:strVal val="hidden"/>
                                      </p:to>
                                    </p:set>
                                  </p:childTnLst>
                                </p:cTn>
                              </p:par>
                              <p:par>
                                <p:cTn id="5792" presetID="1" presetClass="exit" presetSubtype="0" fill="hold" grpId="4" nodeType="withEffect">
                                  <p:stCondLst>
                                    <p:cond delay="0"/>
                                  </p:stCondLst>
                                  <p:childTnLst>
                                    <p:set>
                                      <p:cBhvr>
                                        <p:cTn id="5793" dur="1" fill="hold">
                                          <p:stCondLst>
                                            <p:cond delay="0"/>
                                          </p:stCondLst>
                                        </p:cTn>
                                        <p:tgtEl>
                                          <p:spTgt spid="403"/>
                                        </p:tgtEl>
                                        <p:attrNameLst>
                                          <p:attrName>style.visibility</p:attrName>
                                        </p:attrNameLst>
                                      </p:cBhvr>
                                      <p:to>
                                        <p:strVal val="hidden"/>
                                      </p:to>
                                    </p:set>
                                  </p:childTnLst>
                                </p:cTn>
                              </p:par>
                              <p:par>
                                <p:cTn id="5794" presetID="1" presetClass="exit" presetSubtype="0" fill="hold" grpId="4" nodeType="withEffect">
                                  <p:stCondLst>
                                    <p:cond delay="0"/>
                                  </p:stCondLst>
                                  <p:childTnLst>
                                    <p:set>
                                      <p:cBhvr>
                                        <p:cTn id="5795" dur="1" fill="hold">
                                          <p:stCondLst>
                                            <p:cond delay="0"/>
                                          </p:stCondLst>
                                        </p:cTn>
                                        <p:tgtEl>
                                          <p:spTgt spid="406"/>
                                        </p:tgtEl>
                                        <p:attrNameLst>
                                          <p:attrName>style.visibility</p:attrName>
                                        </p:attrNameLst>
                                      </p:cBhvr>
                                      <p:to>
                                        <p:strVal val="hidden"/>
                                      </p:to>
                                    </p:set>
                                  </p:childTnLst>
                                </p:cTn>
                              </p:par>
                              <p:par>
                                <p:cTn id="5796" presetID="1" presetClass="exit" presetSubtype="0" fill="hold" grpId="4" nodeType="withEffect">
                                  <p:stCondLst>
                                    <p:cond delay="0"/>
                                  </p:stCondLst>
                                  <p:childTnLst>
                                    <p:set>
                                      <p:cBhvr>
                                        <p:cTn id="5797" dur="1" fill="hold">
                                          <p:stCondLst>
                                            <p:cond delay="0"/>
                                          </p:stCondLst>
                                        </p:cTn>
                                        <p:tgtEl>
                                          <p:spTgt spid="405"/>
                                        </p:tgtEl>
                                        <p:attrNameLst>
                                          <p:attrName>style.visibility</p:attrName>
                                        </p:attrNameLst>
                                      </p:cBhvr>
                                      <p:to>
                                        <p:strVal val="hidden"/>
                                      </p:to>
                                    </p:set>
                                  </p:childTnLst>
                                </p:cTn>
                              </p:par>
                              <p:par>
                                <p:cTn id="5798" presetID="1" presetClass="exit" presetSubtype="0" fill="hold" grpId="4" nodeType="withEffect">
                                  <p:stCondLst>
                                    <p:cond delay="0"/>
                                  </p:stCondLst>
                                  <p:childTnLst>
                                    <p:set>
                                      <p:cBhvr>
                                        <p:cTn id="5799" dur="1" fill="hold">
                                          <p:stCondLst>
                                            <p:cond delay="0"/>
                                          </p:stCondLst>
                                        </p:cTn>
                                        <p:tgtEl>
                                          <p:spTgt spid="408"/>
                                        </p:tgtEl>
                                        <p:attrNameLst>
                                          <p:attrName>style.visibility</p:attrName>
                                        </p:attrNameLst>
                                      </p:cBhvr>
                                      <p:to>
                                        <p:strVal val="hidden"/>
                                      </p:to>
                                    </p:set>
                                  </p:childTnLst>
                                </p:cTn>
                              </p:par>
                              <p:par>
                                <p:cTn id="5800" presetID="1" presetClass="exit" presetSubtype="0" fill="hold" grpId="4" nodeType="withEffect">
                                  <p:stCondLst>
                                    <p:cond delay="0"/>
                                  </p:stCondLst>
                                  <p:childTnLst>
                                    <p:set>
                                      <p:cBhvr>
                                        <p:cTn id="5801" dur="1" fill="hold">
                                          <p:stCondLst>
                                            <p:cond delay="0"/>
                                          </p:stCondLst>
                                        </p:cTn>
                                        <p:tgtEl>
                                          <p:spTgt spid="407"/>
                                        </p:tgtEl>
                                        <p:attrNameLst>
                                          <p:attrName>style.visibility</p:attrName>
                                        </p:attrNameLst>
                                      </p:cBhvr>
                                      <p:to>
                                        <p:strVal val="hidden"/>
                                      </p:to>
                                    </p:set>
                                  </p:childTnLst>
                                </p:cTn>
                              </p:par>
                              <p:par>
                                <p:cTn id="5802" presetID="1" presetClass="exit" presetSubtype="0" fill="hold" grpId="4" nodeType="withEffect">
                                  <p:stCondLst>
                                    <p:cond delay="0"/>
                                  </p:stCondLst>
                                  <p:childTnLst>
                                    <p:set>
                                      <p:cBhvr>
                                        <p:cTn id="5803" dur="1" fill="hold">
                                          <p:stCondLst>
                                            <p:cond delay="0"/>
                                          </p:stCondLst>
                                        </p:cTn>
                                        <p:tgtEl>
                                          <p:spTgt spid="410"/>
                                        </p:tgtEl>
                                        <p:attrNameLst>
                                          <p:attrName>style.visibility</p:attrName>
                                        </p:attrNameLst>
                                      </p:cBhvr>
                                      <p:to>
                                        <p:strVal val="hidden"/>
                                      </p:to>
                                    </p:set>
                                  </p:childTnLst>
                                </p:cTn>
                              </p:par>
                              <p:par>
                                <p:cTn id="5804" presetID="1" presetClass="exit" presetSubtype="0" fill="hold" grpId="4" nodeType="withEffect">
                                  <p:stCondLst>
                                    <p:cond delay="0"/>
                                  </p:stCondLst>
                                  <p:childTnLst>
                                    <p:set>
                                      <p:cBhvr>
                                        <p:cTn id="5805" dur="1" fill="hold">
                                          <p:stCondLst>
                                            <p:cond delay="0"/>
                                          </p:stCondLst>
                                        </p:cTn>
                                        <p:tgtEl>
                                          <p:spTgt spid="409"/>
                                        </p:tgtEl>
                                        <p:attrNameLst>
                                          <p:attrName>style.visibility</p:attrName>
                                        </p:attrNameLst>
                                      </p:cBhvr>
                                      <p:to>
                                        <p:strVal val="hidden"/>
                                      </p:to>
                                    </p:set>
                                  </p:childTnLst>
                                </p:cTn>
                              </p:par>
                              <p:par>
                                <p:cTn id="5806" presetID="1" presetClass="exit" presetSubtype="0" fill="hold" grpId="2" nodeType="withEffect">
                                  <p:stCondLst>
                                    <p:cond delay="0"/>
                                  </p:stCondLst>
                                  <p:childTnLst>
                                    <p:set>
                                      <p:cBhvr>
                                        <p:cTn id="5807" dur="1" fill="hold">
                                          <p:stCondLst>
                                            <p:cond delay="0"/>
                                          </p:stCondLst>
                                        </p:cTn>
                                        <p:tgtEl>
                                          <p:spTgt spid="412"/>
                                        </p:tgtEl>
                                        <p:attrNameLst>
                                          <p:attrName>style.visibility</p:attrName>
                                        </p:attrNameLst>
                                      </p:cBhvr>
                                      <p:to>
                                        <p:strVal val="hidden"/>
                                      </p:to>
                                    </p:set>
                                  </p:childTnLst>
                                </p:cTn>
                              </p:par>
                              <p:par>
                                <p:cTn id="5808" presetID="1" presetClass="exit" presetSubtype="0" fill="hold" grpId="2" nodeType="withEffect">
                                  <p:stCondLst>
                                    <p:cond delay="0"/>
                                  </p:stCondLst>
                                  <p:childTnLst>
                                    <p:set>
                                      <p:cBhvr>
                                        <p:cTn id="5809" dur="1" fill="hold">
                                          <p:stCondLst>
                                            <p:cond delay="0"/>
                                          </p:stCondLst>
                                        </p:cTn>
                                        <p:tgtEl>
                                          <p:spTgt spid="411"/>
                                        </p:tgtEl>
                                        <p:attrNameLst>
                                          <p:attrName>style.visibility</p:attrName>
                                        </p:attrNameLst>
                                      </p:cBhvr>
                                      <p:to>
                                        <p:strVal val="hidden"/>
                                      </p:to>
                                    </p:set>
                                  </p:childTnLst>
                                </p:cTn>
                              </p:par>
                              <p:par>
                                <p:cTn id="5810" presetID="1" presetClass="entr" presetSubtype="0" fill="hold" grpId="2" nodeType="withEffect">
                                  <p:stCondLst>
                                    <p:cond delay="0"/>
                                  </p:stCondLst>
                                  <p:childTnLst>
                                    <p:set>
                                      <p:cBhvr>
                                        <p:cTn id="5811"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6149"/>
                  </p:tgtEl>
                </p:cond>
              </p:nextCondLst>
            </p:seq>
            <p:seq concurrent="1" nextAc="seek">
              <p:cTn id="5812" restart="whenNotActive" fill="hold" evtFilter="cancelBubble" nodeType="interactiveSeq">
                <p:stCondLst>
                  <p:cond evt="onClick" delay="0">
                    <p:tgtEl>
                      <p:spTgt spid="6150"/>
                    </p:tgtEl>
                  </p:cond>
                </p:stCondLst>
                <p:endSync evt="end" delay="0">
                  <p:rtn val="all"/>
                </p:endSync>
                <p:childTnLst>
                  <p:par>
                    <p:cTn id="5813" fill="hold">
                      <p:stCondLst>
                        <p:cond delay="0"/>
                      </p:stCondLst>
                      <p:childTnLst>
                        <p:par>
                          <p:cTn id="5814" fill="hold">
                            <p:stCondLst>
                              <p:cond delay="0"/>
                            </p:stCondLst>
                            <p:childTnLst>
                              <p:par>
                                <p:cTn id="5815" presetID="1" presetClass="exit" presetSubtype="0" fill="hold" grpId="4" nodeType="clickEffect">
                                  <p:stCondLst>
                                    <p:cond delay="0"/>
                                  </p:stCondLst>
                                  <p:childTnLst>
                                    <p:set>
                                      <p:cBhvr>
                                        <p:cTn id="5816" dur="1" fill="hold">
                                          <p:stCondLst>
                                            <p:cond delay="0"/>
                                          </p:stCondLst>
                                        </p:cTn>
                                        <p:tgtEl>
                                          <p:spTgt spid="415"/>
                                        </p:tgtEl>
                                        <p:attrNameLst>
                                          <p:attrName>style.visibility</p:attrName>
                                        </p:attrNameLst>
                                      </p:cBhvr>
                                      <p:to>
                                        <p:strVal val="hidden"/>
                                      </p:to>
                                    </p:set>
                                  </p:childTnLst>
                                </p:cTn>
                              </p:par>
                              <p:par>
                                <p:cTn id="5817" presetID="1" presetClass="exit" presetSubtype="0" fill="hold" grpId="4" nodeType="withEffect">
                                  <p:stCondLst>
                                    <p:cond delay="0"/>
                                  </p:stCondLst>
                                  <p:childTnLst>
                                    <p:set>
                                      <p:cBhvr>
                                        <p:cTn id="5818" dur="1" fill="hold">
                                          <p:stCondLst>
                                            <p:cond delay="0"/>
                                          </p:stCondLst>
                                        </p:cTn>
                                        <p:tgtEl>
                                          <p:spTgt spid="416"/>
                                        </p:tgtEl>
                                        <p:attrNameLst>
                                          <p:attrName>style.visibility</p:attrName>
                                        </p:attrNameLst>
                                      </p:cBhvr>
                                      <p:to>
                                        <p:strVal val="hidden"/>
                                      </p:to>
                                    </p:set>
                                  </p:childTnLst>
                                </p:cTn>
                              </p:par>
                              <p:par>
                                <p:cTn id="5819" presetID="1" presetClass="exit" presetSubtype="0" fill="hold" grpId="4" nodeType="withEffect">
                                  <p:stCondLst>
                                    <p:cond delay="0"/>
                                  </p:stCondLst>
                                  <p:childTnLst>
                                    <p:set>
                                      <p:cBhvr>
                                        <p:cTn id="5820" dur="1" fill="hold">
                                          <p:stCondLst>
                                            <p:cond delay="0"/>
                                          </p:stCondLst>
                                        </p:cTn>
                                        <p:tgtEl>
                                          <p:spTgt spid="418"/>
                                        </p:tgtEl>
                                        <p:attrNameLst>
                                          <p:attrName>style.visibility</p:attrName>
                                        </p:attrNameLst>
                                      </p:cBhvr>
                                      <p:to>
                                        <p:strVal val="hidden"/>
                                      </p:to>
                                    </p:set>
                                  </p:childTnLst>
                                </p:cTn>
                              </p:par>
                              <p:par>
                                <p:cTn id="5821" presetID="1" presetClass="exit" presetSubtype="0" fill="hold" grpId="4" nodeType="withEffect">
                                  <p:stCondLst>
                                    <p:cond delay="0"/>
                                  </p:stCondLst>
                                  <p:childTnLst>
                                    <p:set>
                                      <p:cBhvr>
                                        <p:cTn id="5822" dur="1" fill="hold">
                                          <p:stCondLst>
                                            <p:cond delay="0"/>
                                          </p:stCondLst>
                                        </p:cTn>
                                        <p:tgtEl>
                                          <p:spTgt spid="417"/>
                                        </p:tgtEl>
                                        <p:attrNameLst>
                                          <p:attrName>style.visibility</p:attrName>
                                        </p:attrNameLst>
                                      </p:cBhvr>
                                      <p:to>
                                        <p:strVal val="hidden"/>
                                      </p:to>
                                    </p:set>
                                  </p:childTnLst>
                                </p:cTn>
                              </p:par>
                              <p:par>
                                <p:cTn id="5823" presetID="1" presetClass="exit" presetSubtype="0" fill="hold" grpId="4" nodeType="withEffect">
                                  <p:stCondLst>
                                    <p:cond delay="0"/>
                                  </p:stCondLst>
                                  <p:childTnLst>
                                    <p:set>
                                      <p:cBhvr>
                                        <p:cTn id="5824" dur="1" fill="hold">
                                          <p:stCondLst>
                                            <p:cond delay="0"/>
                                          </p:stCondLst>
                                        </p:cTn>
                                        <p:tgtEl>
                                          <p:spTgt spid="420"/>
                                        </p:tgtEl>
                                        <p:attrNameLst>
                                          <p:attrName>style.visibility</p:attrName>
                                        </p:attrNameLst>
                                      </p:cBhvr>
                                      <p:to>
                                        <p:strVal val="hidden"/>
                                      </p:to>
                                    </p:set>
                                  </p:childTnLst>
                                </p:cTn>
                              </p:par>
                              <p:par>
                                <p:cTn id="5825" presetID="1" presetClass="exit" presetSubtype="0" fill="hold" grpId="4" nodeType="withEffect">
                                  <p:stCondLst>
                                    <p:cond delay="0"/>
                                  </p:stCondLst>
                                  <p:childTnLst>
                                    <p:set>
                                      <p:cBhvr>
                                        <p:cTn id="5826" dur="1" fill="hold">
                                          <p:stCondLst>
                                            <p:cond delay="0"/>
                                          </p:stCondLst>
                                        </p:cTn>
                                        <p:tgtEl>
                                          <p:spTgt spid="419"/>
                                        </p:tgtEl>
                                        <p:attrNameLst>
                                          <p:attrName>style.visibility</p:attrName>
                                        </p:attrNameLst>
                                      </p:cBhvr>
                                      <p:to>
                                        <p:strVal val="hidden"/>
                                      </p:to>
                                    </p:set>
                                  </p:childTnLst>
                                </p:cTn>
                              </p:par>
                              <p:par>
                                <p:cTn id="5827" presetID="1" presetClass="exit" presetSubtype="0" fill="hold" grpId="4" nodeType="withEffect">
                                  <p:stCondLst>
                                    <p:cond delay="0"/>
                                  </p:stCondLst>
                                  <p:childTnLst>
                                    <p:set>
                                      <p:cBhvr>
                                        <p:cTn id="5828" dur="1" fill="hold">
                                          <p:stCondLst>
                                            <p:cond delay="0"/>
                                          </p:stCondLst>
                                        </p:cTn>
                                        <p:tgtEl>
                                          <p:spTgt spid="422"/>
                                        </p:tgtEl>
                                        <p:attrNameLst>
                                          <p:attrName>style.visibility</p:attrName>
                                        </p:attrNameLst>
                                      </p:cBhvr>
                                      <p:to>
                                        <p:strVal val="hidden"/>
                                      </p:to>
                                    </p:set>
                                  </p:childTnLst>
                                </p:cTn>
                              </p:par>
                              <p:par>
                                <p:cTn id="5829" presetID="1" presetClass="exit" presetSubtype="0" fill="hold" grpId="4" nodeType="withEffect">
                                  <p:stCondLst>
                                    <p:cond delay="0"/>
                                  </p:stCondLst>
                                  <p:childTnLst>
                                    <p:set>
                                      <p:cBhvr>
                                        <p:cTn id="5830" dur="1" fill="hold">
                                          <p:stCondLst>
                                            <p:cond delay="0"/>
                                          </p:stCondLst>
                                        </p:cTn>
                                        <p:tgtEl>
                                          <p:spTgt spid="421"/>
                                        </p:tgtEl>
                                        <p:attrNameLst>
                                          <p:attrName>style.visibility</p:attrName>
                                        </p:attrNameLst>
                                      </p:cBhvr>
                                      <p:to>
                                        <p:strVal val="hidden"/>
                                      </p:to>
                                    </p:set>
                                  </p:childTnLst>
                                </p:cTn>
                              </p:par>
                              <p:par>
                                <p:cTn id="5831" presetID="1" presetClass="exit" presetSubtype="0" fill="hold" grpId="4" nodeType="withEffect">
                                  <p:stCondLst>
                                    <p:cond delay="0"/>
                                  </p:stCondLst>
                                  <p:childTnLst>
                                    <p:set>
                                      <p:cBhvr>
                                        <p:cTn id="5832" dur="1" fill="hold">
                                          <p:stCondLst>
                                            <p:cond delay="0"/>
                                          </p:stCondLst>
                                        </p:cTn>
                                        <p:tgtEl>
                                          <p:spTgt spid="424"/>
                                        </p:tgtEl>
                                        <p:attrNameLst>
                                          <p:attrName>style.visibility</p:attrName>
                                        </p:attrNameLst>
                                      </p:cBhvr>
                                      <p:to>
                                        <p:strVal val="hidden"/>
                                      </p:to>
                                    </p:set>
                                  </p:childTnLst>
                                </p:cTn>
                              </p:par>
                              <p:par>
                                <p:cTn id="5833" presetID="1" presetClass="exit" presetSubtype="0" fill="hold" grpId="4" nodeType="withEffect">
                                  <p:stCondLst>
                                    <p:cond delay="0"/>
                                  </p:stCondLst>
                                  <p:childTnLst>
                                    <p:set>
                                      <p:cBhvr>
                                        <p:cTn id="5834" dur="1" fill="hold">
                                          <p:stCondLst>
                                            <p:cond delay="0"/>
                                          </p:stCondLst>
                                        </p:cTn>
                                        <p:tgtEl>
                                          <p:spTgt spid="423"/>
                                        </p:tgtEl>
                                        <p:attrNameLst>
                                          <p:attrName>style.visibility</p:attrName>
                                        </p:attrNameLst>
                                      </p:cBhvr>
                                      <p:to>
                                        <p:strVal val="hidden"/>
                                      </p:to>
                                    </p:set>
                                  </p:childTnLst>
                                </p:cTn>
                              </p:par>
                              <p:par>
                                <p:cTn id="5835" presetID="1" presetClass="exit" presetSubtype="0" fill="hold" grpId="4" nodeType="withEffect">
                                  <p:stCondLst>
                                    <p:cond delay="0"/>
                                  </p:stCondLst>
                                  <p:childTnLst>
                                    <p:set>
                                      <p:cBhvr>
                                        <p:cTn id="5836" dur="1" fill="hold">
                                          <p:stCondLst>
                                            <p:cond delay="0"/>
                                          </p:stCondLst>
                                        </p:cTn>
                                        <p:tgtEl>
                                          <p:spTgt spid="426"/>
                                        </p:tgtEl>
                                        <p:attrNameLst>
                                          <p:attrName>style.visibility</p:attrName>
                                        </p:attrNameLst>
                                      </p:cBhvr>
                                      <p:to>
                                        <p:strVal val="hidden"/>
                                      </p:to>
                                    </p:set>
                                  </p:childTnLst>
                                </p:cTn>
                              </p:par>
                              <p:par>
                                <p:cTn id="5837" presetID="1" presetClass="exit" presetSubtype="0" fill="hold" grpId="4" nodeType="withEffect">
                                  <p:stCondLst>
                                    <p:cond delay="0"/>
                                  </p:stCondLst>
                                  <p:childTnLst>
                                    <p:set>
                                      <p:cBhvr>
                                        <p:cTn id="5838" dur="1" fill="hold">
                                          <p:stCondLst>
                                            <p:cond delay="0"/>
                                          </p:stCondLst>
                                        </p:cTn>
                                        <p:tgtEl>
                                          <p:spTgt spid="425"/>
                                        </p:tgtEl>
                                        <p:attrNameLst>
                                          <p:attrName>style.visibility</p:attrName>
                                        </p:attrNameLst>
                                      </p:cBhvr>
                                      <p:to>
                                        <p:strVal val="hidden"/>
                                      </p:to>
                                    </p:set>
                                  </p:childTnLst>
                                </p:cTn>
                              </p:par>
                              <p:par>
                                <p:cTn id="5839" presetID="1" presetClass="exit" presetSubtype="0" fill="hold" grpId="4" nodeType="withEffect">
                                  <p:stCondLst>
                                    <p:cond delay="0"/>
                                  </p:stCondLst>
                                  <p:childTnLst>
                                    <p:set>
                                      <p:cBhvr>
                                        <p:cTn id="5840" dur="1" fill="hold">
                                          <p:stCondLst>
                                            <p:cond delay="0"/>
                                          </p:stCondLst>
                                        </p:cTn>
                                        <p:tgtEl>
                                          <p:spTgt spid="428"/>
                                        </p:tgtEl>
                                        <p:attrNameLst>
                                          <p:attrName>style.visibility</p:attrName>
                                        </p:attrNameLst>
                                      </p:cBhvr>
                                      <p:to>
                                        <p:strVal val="hidden"/>
                                      </p:to>
                                    </p:set>
                                  </p:childTnLst>
                                </p:cTn>
                              </p:par>
                              <p:par>
                                <p:cTn id="5841" presetID="1" presetClass="exit" presetSubtype="0" fill="hold" grpId="4" nodeType="withEffect">
                                  <p:stCondLst>
                                    <p:cond delay="0"/>
                                  </p:stCondLst>
                                  <p:childTnLst>
                                    <p:set>
                                      <p:cBhvr>
                                        <p:cTn id="5842" dur="1" fill="hold">
                                          <p:stCondLst>
                                            <p:cond delay="0"/>
                                          </p:stCondLst>
                                        </p:cTn>
                                        <p:tgtEl>
                                          <p:spTgt spid="427"/>
                                        </p:tgtEl>
                                        <p:attrNameLst>
                                          <p:attrName>style.visibility</p:attrName>
                                        </p:attrNameLst>
                                      </p:cBhvr>
                                      <p:to>
                                        <p:strVal val="hidden"/>
                                      </p:to>
                                    </p:set>
                                  </p:childTnLst>
                                </p:cTn>
                              </p:par>
                              <p:par>
                                <p:cTn id="5843" presetID="1" presetClass="exit" presetSubtype="0" fill="hold" grpId="4" nodeType="withEffect">
                                  <p:stCondLst>
                                    <p:cond delay="0"/>
                                  </p:stCondLst>
                                  <p:childTnLst>
                                    <p:set>
                                      <p:cBhvr>
                                        <p:cTn id="5844" dur="1" fill="hold">
                                          <p:stCondLst>
                                            <p:cond delay="0"/>
                                          </p:stCondLst>
                                        </p:cTn>
                                        <p:tgtEl>
                                          <p:spTgt spid="430"/>
                                        </p:tgtEl>
                                        <p:attrNameLst>
                                          <p:attrName>style.visibility</p:attrName>
                                        </p:attrNameLst>
                                      </p:cBhvr>
                                      <p:to>
                                        <p:strVal val="hidden"/>
                                      </p:to>
                                    </p:set>
                                  </p:childTnLst>
                                </p:cTn>
                              </p:par>
                              <p:par>
                                <p:cTn id="5845" presetID="1" presetClass="exit" presetSubtype="0" fill="hold" grpId="4" nodeType="withEffect">
                                  <p:stCondLst>
                                    <p:cond delay="0"/>
                                  </p:stCondLst>
                                  <p:childTnLst>
                                    <p:set>
                                      <p:cBhvr>
                                        <p:cTn id="5846" dur="1" fill="hold">
                                          <p:stCondLst>
                                            <p:cond delay="0"/>
                                          </p:stCondLst>
                                        </p:cTn>
                                        <p:tgtEl>
                                          <p:spTgt spid="429"/>
                                        </p:tgtEl>
                                        <p:attrNameLst>
                                          <p:attrName>style.visibility</p:attrName>
                                        </p:attrNameLst>
                                      </p:cBhvr>
                                      <p:to>
                                        <p:strVal val="hidden"/>
                                      </p:to>
                                    </p:set>
                                  </p:childTnLst>
                                </p:cTn>
                              </p:par>
                              <p:par>
                                <p:cTn id="5847" presetID="1" presetClass="exit" presetSubtype="0" fill="hold" grpId="4" nodeType="withEffect">
                                  <p:stCondLst>
                                    <p:cond delay="0"/>
                                  </p:stCondLst>
                                  <p:childTnLst>
                                    <p:set>
                                      <p:cBhvr>
                                        <p:cTn id="5848" dur="1" fill="hold">
                                          <p:stCondLst>
                                            <p:cond delay="0"/>
                                          </p:stCondLst>
                                        </p:cTn>
                                        <p:tgtEl>
                                          <p:spTgt spid="432"/>
                                        </p:tgtEl>
                                        <p:attrNameLst>
                                          <p:attrName>style.visibility</p:attrName>
                                        </p:attrNameLst>
                                      </p:cBhvr>
                                      <p:to>
                                        <p:strVal val="hidden"/>
                                      </p:to>
                                    </p:set>
                                  </p:childTnLst>
                                </p:cTn>
                              </p:par>
                              <p:par>
                                <p:cTn id="5849" presetID="1" presetClass="exit" presetSubtype="0" fill="hold" grpId="4" nodeType="withEffect">
                                  <p:stCondLst>
                                    <p:cond delay="0"/>
                                  </p:stCondLst>
                                  <p:childTnLst>
                                    <p:set>
                                      <p:cBhvr>
                                        <p:cTn id="5850" dur="1" fill="hold">
                                          <p:stCondLst>
                                            <p:cond delay="0"/>
                                          </p:stCondLst>
                                        </p:cTn>
                                        <p:tgtEl>
                                          <p:spTgt spid="431"/>
                                        </p:tgtEl>
                                        <p:attrNameLst>
                                          <p:attrName>style.visibility</p:attrName>
                                        </p:attrNameLst>
                                      </p:cBhvr>
                                      <p:to>
                                        <p:strVal val="hidden"/>
                                      </p:to>
                                    </p:set>
                                  </p:childTnLst>
                                </p:cTn>
                              </p:par>
                              <p:par>
                                <p:cTn id="5851" presetID="1" presetClass="exit" presetSubtype="0" fill="hold" grpId="4" nodeType="withEffect">
                                  <p:stCondLst>
                                    <p:cond delay="0"/>
                                  </p:stCondLst>
                                  <p:childTnLst>
                                    <p:set>
                                      <p:cBhvr>
                                        <p:cTn id="5852" dur="1" fill="hold">
                                          <p:stCondLst>
                                            <p:cond delay="0"/>
                                          </p:stCondLst>
                                        </p:cTn>
                                        <p:tgtEl>
                                          <p:spTgt spid="434"/>
                                        </p:tgtEl>
                                        <p:attrNameLst>
                                          <p:attrName>style.visibility</p:attrName>
                                        </p:attrNameLst>
                                      </p:cBhvr>
                                      <p:to>
                                        <p:strVal val="hidden"/>
                                      </p:to>
                                    </p:set>
                                  </p:childTnLst>
                                </p:cTn>
                              </p:par>
                              <p:par>
                                <p:cTn id="5853" presetID="1" presetClass="exit" presetSubtype="0" fill="hold" grpId="4" nodeType="withEffect">
                                  <p:stCondLst>
                                    <p:cond delay="0"/>
                                  </p:stCondLst>
                                  <p:childTnLst>
                                    <p:set>
                                      <p:cBhvr>
                                        <p:cTn id="5854" dur="1" fill="hold">
                                          <p:stCondLst>
                                            <p:cond delay="0"/>
                                          </p:stCondLst>
                                        </p:cTn>
                                        <p:tgtEl>
                                          <p:spTgt spid="433"/>
                                        </p:tgtEl>
                                        <p:attrNameLst>
                                          <p:attrName>style.visibility</p:attrName>
                                        </p:attrNameLst>
                                      </p:cBhvr>
                                      <p:to>
                                        <p:strVal val="hidden"/>
                                      </p:to>
                                    </p:set>
                                  </p:childTnLst>
                                </p:cTn>
                              </p:par>
                              <p:par>
                                <p:cTn id="5855" presetID="1" presetClass="exit" presetSubtype="0" fill="hold" grpId="4" nodeType="withEffect">
                                  <p:stCondLst>
                                    <p:cond delay="0"/>
                                  </p:stCondLst>
                                  <p:childTnLst>
                                    <p:set>
                                      <p:cBhvr>
                                        <p:cTn id="5856" dur="1" fill="hold">
                                          <p:stCondLst>
                                            <p:cond delay="0"/>
                                          </p:stCondLst>
                                        </p:cTn>
                                        <p:tgtEl>
                                          <p:spTgt spid="435"/>
                                        </p:tgtEl>
                                        <p:attrNameLst>
                                          <p:attrName>style.visibility</p:attrName>
                                        </p:attrNameLst>
                                      </p:cBhvr>
                                      <p:to>
                                        <p:strVal val="hidden"/>
                                      </p:to>
                                    </p:set>
                                  </p:childTnLst>
                                </p:cTn>
                              </p:par>
                              <p:par>
                                <p:cTn id="5857" presetID="1" presetClass="exit" presetSubtype="0" fill="hold" grpId="4" nodeType="withEffect">
                                  <p:stCondLst>
                                    <p:cond delay="0"/>
                                  </p:stCondLst>
                                  <p:childTnLst>
                                    <p:set>
                                      <p:cBhvr>
                                        <p:cTn id="5858" dur="1" fill="hold">
                                          <p:stCondLst>
                                            <p:cond delay="0"/>
                                          </p:stCondLst>
                                        </p:cTn>
                                        <p:tgtEl>
                                          <p:spTgt spid="436"/>
                                        </p:tgtEl>
                                        <p:attrNameLst>
                                          <p:attrName>style.visibility</p:attrName>
                                        </p:attrNameLst>
                                      </p:cBhvr>
                                      <p:to>
                                        <p:strVal val="hidden"/>
                                      </p:to>
                                    </p:set>
                                  </p:childTnLst>
                                </p:cTn>
                              </p:par>
                              <p:par>
                                <p:cTn id="5859" presetID="1" presetClass="exit" presetSubtype="0" fill="hold" grpId="4" nodeType="withEffect">
                                  <p:stCondLst>
                                    <p:cond delay="0"/>
                                  </p:stCondLst>
                                  <p:childTnLst>
                                    <p:set>
                                      <p:cBhvr>
                                        <p:cTn id="5860" dur="1" fill="hold">
                                          <p:stCondLst>
                                            <p:cond delay="0"/>
                                          </p:stCondLst>
                                        </p:cTn>
                                        <p:tgtEl>
                                          <p:spTgt spid="438"/>
                                        </p:tgtEl>
                                        <p:attrNameLst>
                                          <p:attrName>style.visibility</p:attrName>
                                        </p:attrNameLst>
                                      </p:cBhvr>
                                      <p:to>
                                        <p:strVal val="hidden"/>
                                      </p:to>
                                    </p:set>
                                  </p:childTnLst>
                                </p:cTn>
                              </p:par>
                              <p:par>
                                <p:cTn id="5861" presetID="1" presetClass="exit" presetSubtype="0" fill="hold" grpId="4" nodeType="withEffect">
                                  <p:stCondLst>
                                    <p:cond delay="0"/>
                                  </p:stCondLst>
                                  <p:childTnLst>
                                    <p:set>
                                      <p:cBhvr>
                                        <p:cTn id="5862" dur="1" fill="hold">
                                          <p:stCondLst>
                                            <p:cond delay="0"/>
                                          </p:stCondLst>
                                        </p:cTn>
                                        <p:tgtEl>
                                          <p:spTgt spid="437"/>
                                        </p:tgtEl>
                                        <p:attrNameLst>
                                          <p:attrName>style.visibility</p:attrName>
                                        </p:attrNameLst>
                                      </p:cBhvr>
                                      <p:to>
                                        <p:strVal val="hidden"/>
                                      </p:to>
                                    </p:set>
                                  </p:childTnLst>
                                </p:cTn>
                              </p:par>
                              <p:par>
                                <p:cTn id="5863" presetID="1" presetClass="exit" presetSubtype="0" fill="hold" grpId="4" nodeType="withEffect">
                                  <p:stCondLst>
                                    <p:cond delay="0"/>
                                  </p:stCondLst>
                                  <p:childTnLst>
                                    <p:set>
                                      <p:cBhvr>
                                        <p:cTn id="5864" dur="1" fill="hold">
                                          <p:stCondLst>
                                            <p:cond delay="0"/>
                                          </p:stCondLst>
                                        </p:cTn>
                                        <p:tgtEl>
                                          <p:spTgt spid="440"/>
                                        </p:tgtEl>
                                        <p:attrNameLst>
                                          <p:attrName>style.visibility</p:attrName>
                                        </p:attrNameLst>
                                      </p:cBhvr>
                                      <p:to>
                                        <p:strVal val="hidden"/>
                                      </p:to>
                                    </p:set>
                                  </p:childTnLst>
                                </p:cTn>
                              </p:par>
                              <p:par>
                                <p:cTn id="5865" presetID="1" presetClass="exit" presetSubtype="0" fill="hold" grpId="4" nodeType="withEffect">
                                  <p:stCondLst>
                                    <p:cond delay="0"/>
                                  </p:stCondLst>
                                  <p:childTnLst>
                                    <p:set>
                                      <p:cBhvr>
                                        <p:cTn id="5866" dur="1" fill="hold">
                                          <p:stCondLst>
                                            <p:cond delay="0"/>
                                          </p:stCondLst>
                                        </p:cTn>
                                        <p:tgtEl>
                                          <p:spTgt spid="439"/>
                                        </p:tgtEl>
                                        <p:attrNameLst>
                                          <p:attrName>style.visibility</p:attrName>
                                        </p:attrNameLst>
                                      </p:cBhvr>
                                      <p:to>
                                        <p:strVal val="hidden"/>
                                      </p:to>
                                    </p:set>
                                  </p:childTnLst>
                                </p:cTn>
                              </p:par>
                              <p:par>
                                <p:cTn id="5867" presetID="1" presetClass="exit" presetSubtype="0" fill="hold" grpId="4" nodeType="withEffect">
                                  <p:stCondLst>
                                    <p:cond delay="0"/>
                                  </p:stCondLst>
                                  <p:childTnLst>
                                    <p:set>
                                      <p:cBhvr>
                                        <p:cTn id="5868" dur="1" fill="hold">
                                          <p:stCondLst>
                                            <p:cond delay="0"/>
                                          </p:stCondLst>
                                        </p:cTn>
                                        <p:tgtEl>
                                          <p:spTgt spid="442"/>
                                        </p:tgtEl>
                                        <p:attrNameLst>
                                          <p:attrName>style.visibility</p:attrName>
                                        </p:attrNameLst>
                                      </p:cBhvr>
                                      <p:to>
                                        <p:strVal val="hidden"/>
                                      </p:to>
                                    </p:set>
                                  </p:childTnLst>
                                </p:cTn>
                              </p:par>
                              <p:par>
                                <p:cTn id="5869" presetID="1" presetClass="exit" presetSubtype="0" fill="hold" grpId="4" nodeType="withEffect">
                                  <p:stCondLst>
                                    <p:cond delay="0"/>
                                  </p:stCondLst>
                                  <p:childTnLst>
                                    <p:set>
                                      <p:cBhvr>
                                        <p:cTn id="5870" dur="1" fill="hold">
                                          <p:stCondLst>
                                            <p:cond delay="0"/>
                                          </p:stCondLst>
                                        </p:cTn>
                                        <p:tgtEl>
                                          <p:spTgt spid="441"/>
                                        </p:tgtEl>
                                        <p:attrNameLst>
                                          <p:attrName>style.visibility</p:attrName>
                                        </p:attrNameLst>
                                      </p:cBhvr>
                                      <p:to>
                                        <p:strVal val="hidden"/>
                                      </p:to>
                                    </p:set>
                                  </p:childTnLst>
                                </p:cTn>
                              </p:par>
                              <p:par>
                                <p:cTn id="5871" presetID="1" presetClass="exit" presetSubtype="0" fill="hold" grpId="4" nodeType="withEffect">
                                  <p:stCondLst>
                                    <p:cond delay="0"/>
                                  </p:stCondLst>
                                  <p:childTnLst>
                                    <p:set>
                                      <p:cBhvr>
                                        <p:cTn id="5872" dur="1" fill="hold">
                                          <p:stCondLst>
                                            <p:cond delay="0"/>
                                          </p:stCondLst>
                                        </p:cTn>
                                        <p:tgtEl>
                                          <p:spTgt spid="444"/>
                                        </p:tgtEl>
                                        <p:attrNameLst>
                                          <p:attrName>style.visibility</p:attrName>
                                        </p:attrNameLst>
                                      </p:cBhvr>
                                      <p:to>
                                        <p:strVal val="hidden"/>
                                      </p:to>
                                    </p:set>
                                  </p:childTnLst>
                                </p:cTn>
                              </p:par>
                              <p:par>
                                <p:cTn id="5873" presetID="1" presetClass="exit" presetSubtype="0" fill="hold" grpId="4" nodeType="withEffect">
                                  <p:stCondLst>
                                    <p:cond delay="0"/>
                                  </p:stCondLst>
                                  <p:childTnLst>
                                    <p:set>
                                      <p:cBhvr>
                                        <p:cTn id="5874" dur="1" fill="hold">
                                          <p:stCondLst>
                                            <p:cond delay="0"/>
                                          </p:stCondLst>
                                        </p:cTn>
                                        <p:tgtEl>
                                          <p:spTgt spid="443"/>
                                        </p:tgtEl>
                                        <p:attrNameLst>
                                          <p:attrName>style.visibility</p:attrName>
                                        </p:attrNameLst>
                                      </p:cBhvr>
                                      <p:to>
                                        <p:strVal val="hidden"/>
                                      </p:to>
                                    </p:set>
                                  </p:childTnLst>
                                </p:cTn>
                              </p:par>
                              <p:par>
                                <p:cTn id="5875" presetID="1" presetClass="exit" presetSubtype="0" fill="hold" grpId="4" nodeType="withEffect">
                                  <p:stCondLst>
                                    <p:cond delay="0"/>
                                  </p:stCondLst>
                                  <p:childTnLst>
                                    <p:set>
                                      <p:cBhvr>
                                        <p:cTn id="5876" dur="1" fill="hold">
                                          <p:stCondLst>
                                            <p:cond delay="0"/>
                                          </p:stCondLst>
                                        </p:cTn>
                                        <p:tgtEl>
                                          <p:spTgt spid="446"/>
                                        </p:tgtEl>
                                        <p:attrNameLst>
                                          <p:attrName>style.visibility</p:attrName>
                                        </p:attrNameLst>
                                      </p:cBhvr>
                                      <p:to>
                                        <p:strVal val="hidden"/>
                                      </p:to>
                                    </p:set>
                                  </p:childTnLst>
                                </p:cTn>
                              </p:par>
                              <p:par>
                                <p:cTn id="5877" presetID="1" presetClass="exit" presetSubtype="0" fill="hold" grpId="4" nodeType="withEffect">
                                  <p:stCondLst>
                                    <p:cond delay="0"/>
                                  </p:stCondLst>
                                  <p:childTnLst>
                                    <p:set>
                                      <p:cBhvr>
                                        <p:cTn id="5878" dur="1" fill="hold">
                                          <p:stCondLst>
                                            <p:cond delay="0"/>
                                          </p:stCondLst>
                                        </p:cTn>
                                        <p:tgtEl>
                                          <p:spTgt spid="445"/>
                                        </p:tgtEl>
                                        <p:attrNameLst>
                                          <p:attrName>style.visibility</p:attrName>
                                        </p:attrNameLst>
                                      </p:cBhvr>
                                      <p:to>
                                        <p:strVal val="hidden"/>
                                      </p:to>
                                    </p:set>
                                  </p:childTnLst>
                                </p:cTn>
                              </p:par>
                              <p:par>
                                <p:cTn id="5879" presetID="1" presetClass="exit" presetSubtype="0" fill="hold" grpId="4" nodeType="withEffect">
                                  <p:stCondLst>
                                    <p:cond delay="0"/>
                                  </p:stCondLst>
                                  <p:childTnLst>
                                    <p:set>
                                      <p:cBhvr>
                                        <p:cTn id="5880" dur="1" fill="hold">
                                          <p:stCondLst>
                                            <p:cond delay="0"/>
                                          </p:stCondLst>
                                        </p:cTn>
                                        <p:tgtEl>
                                          <p:spTgt spid="448"/>
                                        </p:tgtEl>
                                        <p:attrNameLst>
                                          <p:attrName>style.visibility</p:attrName>
                                        </p:attrNameLst>
                                      </p:cBhvr>
                                      <p:to>
                                        <p:strVal val="hidden"/>
                                      </p:to>
                                    </p:set>
                                  </p:childTnLst>
                                </p:cTn>
                              </p:par>
                              <p:par>
                                <p:cTn id="5881" presetID="1" presetClass="exit" presetSubtype="0" fill="hold" grpId="4" nodeType="withEffect">
                                  <p:stCondLst>
                                    <p:cond delay="0"/>
                                  </p:stCondLst>
                                  <p:childTnLst>
                                    <p:set>
                                      <p:cBhvr>
                                        <p:cTn id="5882" dur="1" fill="hold">
                                          <p:stCondLst>
                                            <p:cond delay="0"/>
                                          </p:stCondLst>
                                        </p:cTn>
                                        <p:tgtEl>
                                          <p:spTgt spid="447"/>
                                        </p:tgtEl>
                                        <p:attrNameLst>
                                          <p:attrName>style.visibility</p:attrName>
                                        </p:attrNameLst>
                                      </p:cBhvr>
                                      <p:to>
                                        <p:strVal val="hidden"/>
                                      </p:to>
                                    </p:set>
                                  </p:childTnLst>
                                </p:cTn>
                              </p:par>
                              <p:par>
                                <p:cTn id="5883" presetID="1" presetClass="exit" presetSubtype="0" fill="hold" grpId="4" nodeType="withEffect">
                                  <p:stCondLst>
                                    <p:cond delay="0"/>
                                  </p:stCondLst>
                                  <p:childTnLst>
                                    <p:set>
                                      <p:cBhvr>
                                        <p:cTn id="5884" dur="1" fill="hold">
                                          <p:stCondLst>
                                            <p:cond delay="0"/>
                                          </p:stCondLst>
                                        </p:cTn>
                                        <p:tgtEl>
                                          <p:spTgt spid="450"/>
                                        </p:tgtEl>
                                        <p:attrNameLst>
                                          <p:attrName>style.visibility</p:attrName>
                                        </p:attrNameLst>
                                      </p:cBhvr>
                                      <p:to>
                                        <p:strVal val="hidden"/>
                                      </p:to>
                                    </p:set>
                                  </p:childTnLst>
                                </p:cTn>
                              </p:par>
                              <p:par>
                                <p:cTn id="5885" presetID="1" presetClass="exit" presetSubtype="0" fill="hold" grpId="4" nodeType="withEffect">
                                  <p:stCondLst>
                                    <p:cond delay="0"/>
                                  </p:stCondLst>
                                  <p:childTnLst>
                                    <p:set>
                                      <p:cBhvr>
                                        <p:cTn id="5886" dur="1" fill="hold">
                                          <p:stCondLst>
                                            <p:cond delay="0"/>
                                          </p:stCondLst>
                                        </p:cTn>
                                        <p:tgtEl>
                                          <p:spTgt spid="449"/>
                                        </p:tgtEl>
                                        <p:attrNameLst>
                                          <p:attrName>style.visibility</p:attrName>
                                        </p:attrNameLst>
                                      </p:cBhvr>
                                      <p:to>
                                        <p:strVal val="hidden"/>
                                      </p:to>
                                    </p:set>
                                  </p:childTnLst>
                                </p:cTn>
                              </p:par>
                              <p:par>
                                <p:cTn id="5887" presetID="1" presetClass="exit" presetSubtype="0" fill="hold" grpId="4" nodeType="withEffect">
                                  <p:stCondLst>
                                    <p:cond delay="0"/>
                                  </p:stCondLst>
                                  <p:childTnLst>
                                    <p:set>
                                      <p:cBhvr>
                                        <p:cTn id="5888" dur="1" fill="hold">
                                          <p:stCondLst>
                                            <p:cond delay="0"/>
                                          </p:stCondLst>
                                        </p:cTn>
                                        <p:tgtEl>
                                          <p:spTgt spid="452"/>
                                        </p:tgtEl>
                                        <p:attrNameLst>
                                          <p:attrName>style.visibility</p:attrName>
                                        </p:attrNameLst>
                                      </p:cBhvr>
                                      <p:to>
                                        <p:strVal val="hidden"/>
                                      </p:to>
                                    </p:set>
                                  </p:childTnLst>
                                </p:cTn>
                              </p:par>
                              <p:par>
                                <p:cTn id="5889" presetID="1" presetClass="exit" presetSubtype="0" fill="hold" grpId="4" nodeType="withEffect">
                                  <p:stCondLst>
                                    <p:cond delay="0"/>
                                  </p:stCondLst>
                                  <p:childTnLst>
                                    <p:set>
                                      <p:cBhvr>
                                        <p:cTn id="5890" dur="1" fill="hold">
                                          <p:stCondLst>
                                            <p:cond delay="0"/>
                                          </p:stCondLst>
                                        </p:cTn>
                                        <p:tgtEl>
                                          <p:spTgt spid="451"/>
                                        </p:tgtEl>
                                        <p:attrNameLst>
                                          <p:attrName>style.visibility</p:attrName>
                                        </p:attrNameLst>
                                      </p:cBhvr>
                                      <p:to>
                                        <p:strVal val="hidden"/>
                                      </p:to>
                                    </p:set>
                                  </p:childTnLst>
                                </p:cTn>
                              </p:par>
                              <p:par>
                                <p:cTn id="5891" presetID="1" presetClass="exit" presetSubtype="0" fill="hold" grpId="4" nodeType="withEffect">
                                  <p:stCondLst>
                                    <p:cond delay="0"/>
                                  </p:stCondLst>
                                  <p:childTnLst>
                                    <p:set>
                                      <p:cBhvr>
                                        <p:cTn id="5892" dur="1" fill="hold">
                                          <p:stCondLst>
                                            <p:cond delay="0"/>
                                          </p:stCondLst>
                                        </p:cTn>
                                        <p:tgtEl>
                                          <p:spTgt spid="454"/>
                                        </p:tgtEl>
                                        <p:attrNameLst>
                                          <p:attrName>style.visibility</p:attrName>
                                        </p:attrNameLst>
                                      </p:cBhvr>
                                      <p:to>
                                        <p:strVal val="hidden"/>
                                      </p:to>
                                    </p:set>
                                  </p:childTnLst>
                                </p:cTn>
                              </p:par>
                              <p:par>
                                <p:cTn id="5893" presetID="1" presetClass="exit" presetSubtype="0" fill="hold" grpId="4" nodeType="withEffect">
                                  <p:stCondLst>
                                    <p:cond delay="0"/>
                                  </p:stCondLst>
                                  <p:childTnLst>
                                    <p:set>
                                      <p:cBhvr>
                                        <p:cTn id="5894" dur="1" fill="hold">
                                          <p:stCondLst>
                                            <p:cond delay="0"/>
                                          </p:stCondLst>
                                        </p:cTn>
                                        <p:tgtEl>
                                          <p:spTgt spid="453"/>
                                        </p:tgtEl>
                                        <p:attrNameLst>
                                          <p:attrName>style.visibility</p:attrName>
                                        </p:attrNameLst>
                                      </p:cBhvr>
                                      <p:to>
                                        <p:strVal val="hidden"/>
                                      </p:to>
                                    </p:set>
                                  </p:childTnLst>
                                </p:cTn>
                              </p:par>
                              <p:par>
                                <p:cTn id="5895" presetID="1" presetClass="exit" presetSubtype="0" fill="hold" grpId="4" nodeType="withEffect">
                                  <p:stCondLst>
                                    <p:cond delay="0"/>
                                  </p:stCondLst>
                                  <p:childTnLst>
                                    <p:set>
                                      <p:cBhvr>
                                        <p:cTn id="5896" dur="1" fill="hold">
                                          <p:stCondLst>
                                            <p:cond delay="0"/>
                                          </p:stCondLst>
                                        </p:cTn>
                                        <p:tgtEl>
                                          <p:spTgt spid="455"/>
                                        </p:tgtEl>
                                        <p:attrNameLst>
                                          <p:attrName>style.visibility</p:attrName>
                                        </p:attrNameLst>
                                      </p:cBhvr>
                                      <p:to>
                                        <p:strVal val="hidden"/>
                                      </p:to>
                                    </p:set>
                                  </p:childTnLst>
                                </p:cTn>
                              </p:par>
                              <p:par>
                                <p:cTn id="5897" presetID="1" presetClass="exit" presetSubtype="0" fill="hold" grpId="4" nodeType="withEffect">
                                  <p:stCondLst>
                                    <p:cond delay="0"/>
                                  </p:stCondLst>
                                  <p:childTnLst>
                                    <p:set>
                                      <p:cBhvr>
                                        <p:cTn id="5898" dur="1" fill="hold">
                                          <p:stCondLst>
                                            <p:cond delay="0"/>
                                          </p:stCondLst>
                                        </p:cTn>
                                        <p:tgtEl>
                                          <p:spTgt spid="456"/>
                                        </p:tgtEl>
                                        <p:attrNameLst>
                                          <p:attrName>style.visibility</p:attrName>
                                        </p:attrNameLst>
                                      </p:cBhvr>
                                      <p:to>
                                        <p:strVal val="hidden"/>
                                      </p:to>
                                    </p:set>
                                  </p:childTnLst>
                                </p:cTn>
                              </p:par>
                              <p:par>
                                <p:cTn id="5899" presetID="1" presetClass="exit" presetSubtype="0" fill="hold" grpId="4" nodeType="withEffect">
                                  <p:stCondLst>
                                    <p:cond delay="0"/>
                                  </p:stCondLst>
                                  <p:childTnLst>
                                    <p:set>
                                      <p:cBhvr>
                                        <p:cTn id="5900" dur="1" fill="hold">
                                          <p:stCondLst>
                                            <p:cond delay="0"/>
                                          </p:stCondLst>
                                        </p:cTn>
                                        <p:tgtEl>
                                          <p:spTgt spid="458"/>
                                        </p:tgtEl>
                                        <p:attrNameLst>
                                          <p:attrName>style.visibility</p:attrName>
                                        </p:attrNameLst>
                                      </p:cBhvr>
                                      <p:to>
                                        <p:strVal val="hidden"/>
                                      </p:to>
                                    </p:set>
                                  </p:childTnLst>
                                </p:cTn>
                              </p:par>
                              <p:par>
                                <p:cTn id="5901" presetID="1" presetClass="exit" presetSubtype="0" fill="hold" grpId="4" nodeType="withEffect">
                                  <p:stCondLst>
                                    <p:cond delay="0"/>
                                  </p:stCondLst>
                                  <p:childTnLst>
                                    <p:set>
                                      <p:cBhvr>
                                        <p:cTn id="5902" dur="1" fill="hold">
                                          <p:stCondLst>
                                            <p:cond delay="0"/>
                                          </p:stCondLst>
                                        </p:cTn>
                                        <p:tgtEl>
                                          <p:spTgt spid="457"/>
                                        </p:tgtEl>
                                        <p:attrNameLst>
                                          <p:attrName>style.visibility</p:attrName>
                                        </p:attrNameLst>
                                      </p:cBhvr>
                                      <p:to>
                                        <p:strVal val="hidden"/>
                                      </p:to>
                                    </p:set>
                                  </p:childTnLst>
                                </p:cTn>
                              </p:par>
                              <p:par>
                                <p:cTn id="5903" presetID="1" presetClass="exit" presetSubtype="0" fill="hold" grpId="4" nodeType="withEffect">
                                  <p:stCondLst>
                                    <p:cond delay="0"/>
                                  </p:stCondLst>
                                  <p:childTnLst>
                                    <p:set>
                                      <p:cBhvr>
                                        <p:cTn id="5904" dur="1" fill="hold">
                                          <p:stCondLst>
                                            <p:cond delay="0"/>
                                          </p:stCondLst>
                                        </p:cTn>
                                        <p:tgtEl>
                                          <p:spTgt spid="460"/>
                                        </p:tgtEl>
                                        <p:attrNameLst>
                                          <p:attrName>style.visibility</p:attrName>
                                        </p:attrNameLst>
                                      </p:cBhvr>
                                      <p:to>
                                        <p:strVal val="hidden"/>
                                      </p:to>
                                    </p:set>
                                  </p:childTnLst>
                                </p:cTn>
                              </p:par>
                              <p:par>
                                <p:cTn id="5905" presetID="1" presetClass="exit" presetSubtype="0" fill="hold" grpId="4" nodeType="withEffect">
                                  <p:stCondLst>
                                    <p:cond delay="0"/>
                                  </p:stCondLst>
                                  <p:childTnLst>
                                    <p:set>
                                      <p:cBhvr>
                                        <p:cTn id="5906" dur="1" fill="hold">
                                          <p:stCondLst>
                                            <p:cond delay="0"/>
                                          </p:stCondLst>
                                        </p:cTn>
                                        <p:tgtEl>
                                          <p:spTgt spid="459"/>
                                        </p:tgtEl>
                                        <p:attrNameLst>
                                          <p:attrName>style.visibility</p:attrName>
                                        </p:attrNameLst>
                                      </p:cBhvr>
                                      <p:to>
                                        <p:strVal val="hidden"/>
                                      </p:to>
                                    </p:set>
                                  </p:childTnLst>
                                </p:cTn>
                              </p:par>
                              <p:par>
                                <p:cTn id="5907" presetID="1" presetClass="exit" presetSubtype="0" fill="hold" grpId="4" nodeType="withEffect">
                                  <p:stCondLst>
                                    <p:cond delay="0"/>
                                  </p:stCondLst>
                                  <p:childTnLst>
                                    <p:set>
                                      <p:cBhvr>
                                        <p:cTn id="5908" dur="1" fill="hold">
                                          <p:stCondLst>
                                            <p:cond delay="0"/>
                                          </p:stCondLst>
                                        </p:cTn>
                                        <p:tgtEl>
                                          <p:spTgt spid="462"/>
                                        </p:tgtEl>
                                        <p:attrNameLst>
                                          <p:attrName>style.visibility</p:attrName>
                                        </p:attrNameLst>
                                      </p:cBhvr>
                                      <p:to>
                                        <p:strVal val="hidden"/>
                                      </p:to>
                                    </p:set>
                                  </p:childTnLst>
                                </p:cTn>
                              </p:par>
                              <p:par>
                                <p:cTn id="5909" presetID="1" presetClass="exit" presetSubtype="0" fill="hold" grpId="4" nodeType="withEffect">
                                  <p:stCondLst>
                                    <p:cond delay="0"/>
                                  </p:stCondLst>
                                  <p:childTnLst>
                                    <p:set>
                                      <p:cBhvr>
                                        <p:cTn id="5910" dur="1" fill="hold">
                                          <p:stCondLst>
                                            <p:cond delay="0"/>
                                          </p:stCondLst>
                                        </p:cTn>
                                        <p:tgtEl>
                                          <p:spTgt spid="461"/>
                                        </p:tgtEl>
                                        <p:attrNameLst>
                                          <p:attrName>style.visibility</p:attrName>
                                        </p:attrNameLst>
                                      </p:cBhvr>
                                      <p:to>
                                        <p:strVal val="hidden"/>
                                      </p:to>
                                    </p:set>
                                  </p:childTnLst>
                                </p:cTn>
                              </p:par>
                              <p:par>
                                <p:cTn id="5911" presetID="1" presetClass="exit" presetSubtype="0" fill="hold" grpId="4" nodeType="withEffect">
                                  <p:stCondLst>
                                    <p:cond delay="0"/>
                                  </p:stCondLst>
                                  <p:childTnLst>
                                    <p:set>
                                      <p:cBhvr>
                                        <p:cTn id="5912" dur="1" fill="hold">
                                          <p:stCondLst>
                                            <p:cond delay="0"/>
                                          </p:stCondLst>
                                        </p:cTn>
                                        <p:tgtEl>
                                          <p:spTgt spid="464"/>
                                        </p:tgtEl>
                                        <p:attrNameLst>
                                          <p:attrName>style.visibility</p:attrName>
                                        </p:attrNameLst>
                                      </p:cBhvr>
                                      <p:to>
                                        <p:strVal val="hidden"/>
                                      </p:to>
                                    </p:set>
                                  </p:childTnLst>
                                </p:cTn>
                              </p:par>
                              <p:par>
                                <p:cTn id="5913" presetID="1" presetClass="exit" presetSubtype="0" fill="hold" grpId="4" nodeType="withEffect">
                                  <p:stCondLst>
                                    <p:cond delay="0"/>
                                  </p:stCondLst>
                                  <p:childTnLst>
                                    <p:set>
                                      <p:cBhvr>
                                        <p:cTn id="5914" dur="1" fill="hold">
                                          <p:stCondLst>
                                            <p:cond delay="0"/>
                                          </p:stCondLst>
                                        </p:cTn>
                                        <p:tgtEl>
                                          <p:spTgt spid="463"/>
                                        </p:tgtEl>
                                        <p:attrNameLst>
                                          <p:attrName>style.visibility</p:attrName>
                                        </p:attrNameLst>
                                      </p:cBhvr>
                                      <p:to>
                                        <p:strVal val="hidden"/>
                                      </p:to>
                                    </p:set>
                                  </p:childTnLst>
                                </p:cTn>
                              </p:par>
                              <p:par>
                                <p:cTn id="5915" presetID="1" presetClass="exit" presetSubtype="0" fill="hold" grpId="4" nodeType="withEffect">
                                  <p:stCondLst>
                                    <p:cond delay="0"/>
                                  </p:stCondLst>
                                  <p:childTnLst>
                                    <p:set>
                                      <p:cBhvr>
                                        <p:cTn id="5916" dur="1" fill="hold">
                                          <p:stCondLst>
                                            <p:cond delay="0"/>
                                          </p:stCondLst>
                                        </p:cTn>
                                        <p:tgtEl>
                                          <p:spTgt spid="466"/>
                                        </p:tgtEl>
                                        <p:attrNameLst>
                                          <p:attrName>style.visibility</p:attrName>
                                        </p:attrNameLst>
                                      </p:cBhvr>
                                      <p:to>
                                        <p:strVal val="hidden"/>
                                      </p:to>
                                    </p:set>
                                  </p:childTnLst>
                                </p:cTn>
                              </p:par>
                              <p:par>
                                <p:cTn id="5917" presetID="1" presetClass="exit" presetSubtype="0" fill="hold" grpId="4" nodeType="withEffect">
                                  <p:stCondLst>
                                    <p:cond delay="0"/>
                                  </p:stCondLst>
                                  <p:childTnLst>
                                    <p:set>
                                      <p:cBhvr>
                                        <p:cTn id="5918" dur="1" fill="hold">
                                          <p:stCondLst>
                                            <p:cond delay="0"/>
                                          </p:stCondLst>
                                        </p:cTn>
                                        <p:tgtEl>
                                          <p:spTgt spid="465"/>
                                        </p:tgtEl>
                                        <p:attrNameLst>
                                          <p:attrName>style.visibility</p:attrName>
                                        </p:attrNameLst>
                                      </p:cBhvr>
                                      <p:to>
                                        <p:strVal val="hidden"/>
                                      </p:to>
                                    </p:set>
                                  </p:childTnLst>
                                </p:cTn>
                              </p:par>
                              <p:par>
                                <p:cTn id="5919" presetID="1" presetClass="exit" presetSubtype="0" fill="hold" grpId="4" nodeType="withEffect">
                                  <p:stCondLst>
                                    <p:cond delay="0"/>
                                  </p:stCondLst>
                                  <p:childTnLst>
                                    <p:set>
                                      <p:cBhvr>
                                        <p:cTn id="5920" dur="1" fill="hold">
                                          <p:stCondLst>
                                            <p:cond delay="0"/>
                                          </p:stCondLst>
                                        </p:cTn>
                                        <p:tgtEl>
                                          <p:spTgt spid="468"/>
                                        </p:tgtEl>
                                        <p:attrNameLst>
                                          <p:attrName>style.visibility</p:attrName>
                                        </p:attrNameLst>
                                      </p:cBhvr>
                                      <p:to>
                                        <p:strVal val="hidden"/>
                                      </p:to>
                                    </p:set>
                                  </p:childTnLst>
                                </p:cTn>
                              </p:par>
                              <p:par>
                                <p:cTn id="5921" presetID="1" presetClass="exit" presetSubtype="0" fill="hold" grpId="4" nodeType="withEffect">
                                  <p:stCondLst>
                                    <p:cond delay="0"/>
                                  </p:stCondLst>
                                  <p:childTnLst>
                                    <p:set>
                                      <p:cBhvr>
                                        <p:cTn id="5922" dur="1" fill="hold">
                                          <p:stCondLst>
                                            <p:cond delay="0"/>
                                          </p:stCondLst>
                                        </p:cTn>
                                        <p:tgtEl>
                                          <p:spTgt spid="467"/>
                                        </p:tgtEl>
                                        <p:attrNameLst>
                                          <p:attrName>style.visibility</p:attrName>
                                        </p:attrNameLst>
                                      </p:cBhvr>
                                      <p:to>
                                        <p:strVal val="hidden"/>
                                      </p:to>
                                    </p:set>
                                  </p:childTnLst>
                                </p:cTn>
                              </p:par>
                              <p:par>
                                <p:cTn id="5923" presetID="1" presetClass="exit" presetSubtype="0" fill="hold" grpId="4" nodeType="withEffect">
                                  <p:stCondLst>
                                    <p:cond delay="0"/>
                                  </p:stCondLst>
                                  <p:childTnLst>
                                    <p:set>
                                      <p:cBhvr>
                                        <p:cTn id="5924" dur="1" fill="hold">
                                          <p:stCondLst>
                                            <p:cond delay="0"/>
                                          </p:stCondLst>
                                        </p:cTn>
                                        <p:tgtEl>
                                          <p:spTgt spid="470"/>
                                        </p:tgtEl>
                                        <p:attrNameLst>
                                          <p:attrName>style.visibility</p:attrName>
                                        </p:attrNameLst>
                                      </p:cBhvr>
                                      <p:to>
                                        <p:strVal val="hidden"/>
                                      </p:to>
                                    </p:set>
                                  </p:childTnLst>
                                </p:cTn>
                              </p:par>
                              <p:par>
                                <p:cTn id="5925" presetID="1" presetClass="exit" presetSubtype="0" fill="hold" grpId="4" nodeType="withEffect">
                                  <p:stCondLst>
                                    <p:cond delay="0"/>
                                  </p:stCondLst>
                                  <p:childTnLst>
                                    <p:set>
                                      <p:cBhvr>
                                        <p:cTn id="5926" dur="1" fill="hold">
                                          <p:stCondLst>
                                            <p:cond delay="0"/>
                                          </p:stCondLst>
                                        </p:cTn>
                                        <p:tgtEl>
                                          <p:spTgt spid="469"/>
                                        </p:tgtEl>
                                        <p:attrNameLst>
                                          <p:attrName>style.visibility</p:attrName>
                                        </p:attrNameLst>
                                      </p:cBhvr>
                                      <p:to>
                                        <p:strVal val="hidden"/>
                                      </p:to>
                                    </p:set>
                                  </p:childTnLst>
                                </p:cTn>
                              </p:par>
                              <p:par>
                                <p:cTn id="5927" presetID="1" presetClass="exit" presetSubtype="0" fill="hold" grpId="4" nodeType="withEffect">
                                  <p:stCondLst>
                                    <p:cond delay="0"/>
                                  </p:stCondLst>
                                  <p:childTnLst>
                                    <p:set>
                                      <p:cBhvr>
                                        <p:cTn id="5928" dur="1" fill="hold">
                                          <p:stCondLst>
                                            <p:cond delay="0"/>
                                          </p:stCondLst>
                                        </p:cTn>
                                        <p:tgtEl>
                                          <p:spTgt spid="472"/>
                                        </p:tgtEl>
                                        <p:attrNameLst>
                                          <p:attrName>style.visibility</p:attrName>
                                        </p:attrNameLst>
                                      </p:cBhvr>
                                      <p:to>
                                        <p:strVal val="hidden"/>
                                      </p:to>
                                    </p:set>
                                  </p:childTnLst>
                                </p:cTn>
                              </p:par>
                              <p:par>
                                <p:cTn id="5929" presetID="1" presetClass="exit" presetSubtype="0" fill="hold" grpId="4" nodeType="withEffect">
                                  <p:stCondLst>
                                    <p:cond delay="0"/>
                                  </p:stCondLst>
                                  <p:childTnLst>
                                    <p:set>
                                      <p:cBhvr>
                                        <p:cTn id="5930" dur="1" fill="hold">
                                          <p:stCondLst>
                                            <p:cond delay="0"/>
                                          </p:stCondLst>
                                        </p:cTn>
                                        <p:tgtEl>
                                          <p:spTgt spid="471"/>
                                        </p:tgtEl>
                                        <p:attrNameLst>
                                          <p:attrName>style.visibility</p:attrName>
                                        </p:attrNameLst>
                                      </p:cBhvr>
                                      <p:to>
                                        <p:strVal val="hidden"/>
                                      </p:to>
                                    </p:set>
                                  </p:childTnLst>
                                </p:cTn>
                              </p:par>
                              <p:par>
                                <p:cTn id="5931" presetID="1" presetClass="exit" presetSubtype="0" fill="hold" grpId="4" nodeType="withEffect">
                                  <p:stCondLst>
                                    <p:cond delay="0"/>
                                  </p:stCondLst>
                                  <p:childTnLst>
                                    <p:set>
                                      <p:cBhvr>
                                        <p:cTn id="5932" dur="1" fill="hold">
                                          <p:stCondLst>
                                            <p:cond delay="0"/>
                                          </p:stCondLst>
                                        </p:cTn>
                                        <p:tgtEl>
                                          <p:spTgt spid="474"/>
                                        </p:tgtEl>
                                        <p:attrNameLst>
                                          <p:attrName>style.visibility</p:attrName>
                                        </p:attrNameLst>
                                      </p:cBhvr>
                                      <p:to>
                                        <p:strVal val="hidden"/>
                                      </p:to>
                                    </p:set>
                                  </p:childTnLst>
                                </p:cTn>
                              </p:par>
                              <p:par>
                                <p:cTn id="5933" presetID="1" presetClass="exit" presetSubtype="0" fill="hold" grpId="4" nodeType="withEffect">
                                  <p:stCondLst>
                                    <p:cond delay="0"/>
                                  </p:stCondLst>
                                  <p:childTnLst>
                                    <p:set>
                                      <p:cBhvr>
                                        <p:cTn id="5934" dur="1" fill="hold">
                                          <p:stCondLst>
                                            <p:cond delay="0"/>
                                          </p:stCondLst>
                                        </p:cTn>
                                        <p:tgtEl>
                                          <p:spTgt spid="473"/>
                                        </p:tgtEl>
                                        <p:attrNameLst>
                                          <p:attrName>style.visibility</p:attrName>
                                        </p:attrNameLst>
                                      </p:cBhvr>
                                      <p:to>
                                        <p:strVal val="hidden"/>
                                      </p:to>
                                    </p:set>
                                  </p:childTnLst>
                                </p:cTn>
                              </p:par>
                              <p:par>
                                <p:cTn id="5935" presetID="1" presetClass="exit" presetSubtype="0" fill="hold" grpId="4" nodeType="withEffect">
                                  <p:stCondLst>
                                    <p:cond delay="0"/>
                                  </p:stCondLst>
                                  <p:childTnLst>
                                    <p:set>
                                      <p:cBhvr>
                                        <p:cTn id="5936" dur="1" fill="hold">
                                          <p:stCondLst>
                                            <p:cond delay="0"/>
                                          </p:stCondLst>
                                        </p:cTn>
                                        <p:tgtEl>
                                          <p:spTgt spid="475"/>
                                        </p:tgtEl>
                                        <p:attrNameLst>
                                          <p:attrName>style.visibility</p:attrName>
                                        </p:attrNameLst>
                                      </p:cBhvr>
                                      <p:to>
                                        <p:strVal val="hidden"/>
                                      </p:to>
                                    </p:set>
                                  </p:childTnLst>
                                </p:cTn>
                              </p:par>
                              <p:par>
                                <p:cTn id="5937" presetID="1" presetClass="exit" presetSubtype="0" fill="hold" grpId="4" nodeType="withEffect">
                                  <p:stCondLst>
                                    <p:cond delay="0"/>
                                  </p:stCondLst>
                                  <p:childTnLst>
                                    <p:set>
                                      <p:cBhvr>
                                        <p:cTn id="5938" dur="1" fill="hold">
                                          <p:stCondLst>
                                            <p:cond delay="0"/>
                                          </p:stCondLst>
                                        </p:cTn>
                                        <p:tgtEl>
                                          <p:spTgt spid="476"/>
                                        </p:tgtEl>
                                        <p:attrNameLst>
                                          <p:attrName>style.visibility</p:attrName>
                                        </p:attrNameLst>
                                      </p:cBhvr>
                                      <p:to>
                                        <p:strVal val="hidden"/>
                                      </p:to>
                                    </p:set>
                                  </p:childTnLst>
                                </p:cTn>
                              </p:par>
                              <p:par>
                                <p:cTn id="5939" presetID="1" presetClass="exit" presetSubtype="0" fill="hold" grpId="4" nodeType="withEffect">
                                  <p:stCondLst>
                                    <p:cond delay="0"/>
                                  </p:stCondLst>
                                  <p:childTnLst>
                                    <p:set>
                                      <p:cBhvr>
                                        <p:cTn id="5940" dur="1" fill="hold">
                                          <p:stCondLst>
                                            <p:cond delay="0"/>
                                          </p:stCondLst>
                                        </p:cTn>
                                        <p:tgtEl>
                                          <p:spTgt spid="478"/>
                                        </p:tgtEl>
                                        <p:attrNameLst>
                                          <p:attrName>style.visibility</p:attrName>
                                        </p:attrNameLst>
                                      </p:cBhvr>
                                      <p:to>
                                        <p:strVal val="hidden"/>
                                      </p:to>
                                    </p:set>
                                  </p:childTnLst>
                                </p:cTn>
                              </p:par>
                              <p:par>
                                <p:cTn id="5941" presetID="1" presetClass="exit" presetSubtype="0" fill="hold" grpId="4" nodeType="withEffect">
                                  <p:stCondLst>
                                    <p:cond delay="0"/>
                                  </p:stCondLst>
                                  <p:childTnLst>
                                    <p:set>
                                      <p:cBhvr>
                                        <p:cTn id="5942" dur="1" fill="hold">
                                          <p:stCondLst>
                                            <p:cond delay="0"/>
                                          </p:stCondLst>
                                        </p:cTn>
                                        <p:tgtEl>
                                          <p:spTgt spid="477"/>
                                        </p:tgtEl>
                                        <p:attrNameLst>
                                          <p:attrName>style.visibility</p:attrName>
                                        </p:attrNameLst>
                                      </p:cBhvr>
                                      <p:to>
                                        <p:strVal val="hidden"/>
                                      </p:to>
                                    </p:set>
                                  </p:childTnLst>
                                </p:cTn>
                              </p:par>
                              <p:par>
                                <p:cTn id="5943" presetID="1" presetClass="exit" presetSubtype="0" fill="hold" grpId="4" nodeType="withEffect">
                                  <p:stCondLst>
                                    <p:cond delay="0"/>
                                  </p:stCondLst>
                                  <p:childTnLst>
                                    <p:set>
                                      <p:cBhvr>
                                        <p:cTn id="5944" dur="1" fill="hold">
                                          <p:stCondLst>
                                            <p:cond delay="0"/>
                                          </p:stCondLst>
                                        </p:cTn>
                                        <p:tgtEl>
                                          <p:spTgt spid="480"/>
                                        </p:tgtEl>
                                        <p:attrNameLst>
                                          <p:attrName>style.visibility</p:attrName>
                                        </p:attrNameLst>
                                      </p:cBhvr>
                                      <p:to>
                                        <p:strVal val="hidden"/>
                                      </p:to>
                                    </p:set>
                                  </p:childTnLst>
                                </p:cTn>
                              </p:par>
                              <p:par>
                                <p:cTn id="5945" presetID="1" presetClass="exit" presetSubtype="0" fill="hold" grpId="4" nodeType="withEffect">
                                  <p:stCondLst>
                                    <p:cond delay="0"/>
                                  </p:stCondLst>
                                  <p:childTnLst>
                                    <p:set>
                                      <p:cBhvr>
                                        <p:cTn id="5946" dur="1" fill="hold">
                                          <p:stCondLst>
                                            <p:cond delay="0"/>
                                          </p:stCondLst>
                                        </p:cTn>
                                        <p:tgtEl>
                                          <p:spTgt spid="479"/>
                                        </p:tgtEl>
                                        <p:attrNameLst>
                                          <p:attrName>style.visibility</p:attrName>
                                        </p:attrNameLst>
                                      </p:cBhvr>
                                      <p:to>
                                        <p:strVal val="hidden"/>
                                      </p:to>
                                    </p:set>
                                  </p:childTnLst>
                                </p:cTn>
                              </p:par>
                              <p:par>
                                <p:cTn id="5947" presetID="1" presetClass="exit" presetSubtype="0" fill="hold" grpId="4" nodeType="withEffect">
                                  <p:stCondLst>
                                    <p:cond delay="0"/>
                                  </p:stCondLst>
                                  <p:childTnLst>
                                    <p:set>
                                      <p:cBhvr>
                                        <p:cTn id="5948" dur="1" fill="hold">
                                          <p:stCondLst>
                                            <p:cond delay="0"/>
                                          </p:stCondLst>
                                        </p:cTn>
                                        <p:tgtEl>
                                          <p:spTgt spid="482"/>
                                        </p:tgtEl>
                                        <p:attrNameLst>
                                          <p:attrName>style.visibility</p:attrName>
                                        </p:attrNameLst>
                                      </p:cBhvr>
                                      <p:to>
                                        <p:strVal val="hidden"/>
                                      </p:to>
                                    </p:set>
                                  </p:childTnLst>
                                </p:cTn>
                              </p:par>
                              <p:par>
                                <p:cTn id="5949" presetID="1" presetClass="exit" presetSubtype="0" fill="hold" grpId="4" nodeType="withEffect">
                                  <p:stCondLst>
                                    <p:cond delay="0"/>
                                  </p:stCondLst>
                                  <p:childTnLst>
                                    <p:set>
                                      <p:cBhvr>
                                        <p:cTn id="5950" dur="1" fill="hold">
                                          <p:stCondLst>
                                            <p:cond delay="0"/>
                                          </p:stCondLst>
                                        </p:cTn>
                                        <p:tgtEl>
                                          <p:spTgt spid="481"/>
                                        </p:tgtEl>
                                        <p:attrNameLst>
                                          <p:attrName>style.visibility</p:attrName>
                                        </p:attrNameLst>
                                      </p:cBhvr>
                                      <p:to>
                                        <p:strVal val="hidden"/>
                                      </p:to>
                                    </p:set>
                                  </p:childTnLst>
                                </p:cTn>
                              </p:par>
                              <p:par>
                                <p:cTn id="5951" presetID="1" presetClass="exit" presetSubtype="0" fill="hold" grpId="4" nodeType="withEffect">
                                  <p:stCondLst>
                                    <p:cond delay="0"/>
                                  </p:stCondLst>
                                  <p:childTnLst>
                                    <p:set>
                                      <p:cBhvr>
                                        <p:cTn id="5952" dur="1" fill="hold">
                                          <p:stCondLst>
                                            <p:cond delay="0"/>
                                          </p:stCondLst>
                                        </p:cTn>
                                        <p:tgtEl>
                                          <p:spTgt spid="484"/>
                                        </p:tgtEl>
                                        <p:attrNameLst>
                                          <p:attrName>style.visibility</p:attrName>
                                        </p:attrNameLst>
                                      </p:cBhvr>
                                      <p:to>
                                        <p:strVal val="hidden"/>
                                      </p:to>
                                    </p:set>
                                  </p:childTnLst>
                                </p:cTn>
                              </p:par>
                              <p:par>
                                <p:cTn id="5953" presetID="1" presetClass="exit" presetSubtype="0" fill="hold" grpId="4" nodeType="withEffect">
                                  <p:stCondLst>
                                    <p:cond delay="0"/>
                                  </p:stCondLst>
                                  <p:childTnLst>
                                    <p:set>
                                      <p:cBhvr>
                                        <p:cTn id="5954" dur="1" fill="hold">
                                          <p:stCondLst>
                                            <p:cond delay="0"/>
                                          </p:stCondLst>
                                        </p:cTn>
                                        <p:tgtEl>
                                          <p:spTgt spid="483"/>
                                        </p:tgtEl>
                                        <p:attrNameLst>
                                          <p:attrName>style.visibility</p:attrName>
                                        </p:attrNameLst>
                                      </p:cBhvr>
                                      <p:to>
                                        <p:strVal val="hidden"/>
                                      </p:to>
                                    </p:set>
                                  </p:childTnLst>
                                </p:cTn>
                              </p:par>
                              <p:par>
                                <p:cTn id="5955" presetID="1" presetClass="exit" presetSubtype="0" fill="hold" grpId="4" nodeType="withEffect">
                                  <p:stCondLst>
                                    <p:cond delay="0"/>
                                  </p:stCondLst>
                                  <p:childTnLst>
                                    <p:set>
                                      <p:cBhvr>
                                        <p:cTn id="5956" dur="1" fill="hold">
                                          <p:stCondLst>
                                            <p:cond delay="0"/>
                                          </p:stCondLst>
                                        </p:cTn>
                                        <p:tgtEl>
                                          <p:spTgt spid="486"/>
                                        </p:tgtEl>
                                        <p:attrNameLst>
                                          <p:attrName>style.visibility</p:attrName>
                                        </p:attrNameLst>
                                      </p:cBhvr>
                                      <p:to>
                                        <p:strVal val="hidden"/>
                                      </p:to>
                                    </p:set>
                                  </p:childTnLst>
                                </p:cTn>
                              </p:par>
                              <p:par>
                                <p:cTn id="5957" presetID="1" presetClass="exit" presetSubtype="0" fill="hold" grpId="4" nodeType="withEffect">
                                  <p:stCondLst>
                                    <p:cond delay="0"/>
                                  </p:stCondLst>
                                  <p:childTnLst>
                                    <p:set>
                                      <p:cBhvr>
                                        <p:cTn id="5958" dur="1" fill="hold">
                                          <p:stCondLst>
                                            <p:cond delay="0"/>
                                          </p:stCondLst>
                                        </p:cTn>
                                        <p:tgtEl>
                                          <p:spTgt spid="485"/>
                                        </p:tgtEl>
                                        <p:attrNameLst>
                                          <p:attrName>style.visibility</p:attrName>
                                        </p:attrNameLst>
                                      </p:cBhvr>
                                      <p:to>
                                        <p:strVal val="hidden"/>
                                      </p:to>
                                    </p:set>
                                  </p:childTnLst>
                                </p:cTn>
                              </p:par>
                              <p:par>
                                <p:cTn id="5959" presetID="1" presetClass="exit" presetSubtype="0" fill="hold" grpId="4" nodeType="withEffect">
                                  <p:stCondLst>
                                    <p:cond delay="0"/>
                                  </p:stCondLst>
                                  <p:childTnLst>
                                    <p:set>
                                      <p:cBhvr>
                                        <p:cTn id="5960" dur="1" fill="hold">
                                          <p:stCondLst>
                                            <p:cond delay="0"/>
                                          </p:stCondLst>
                                        </p:cTn>
                                        <p:tgtEl>
                                          <p:spTgt spid="488"/>
                                        </p:tgtEl>
                                        <p:attrNameLst>
                                          <p:attrName>style.visibility</p:attrName>
                                        </p:attrNameLst>
                                      </p:cBhvr>
                                      <p:to>
                                        <p:strVal val="hidden"/>
                                      </p:to>
                                    </p:set>
                                  </p:childTnLst>
                                </p:cTn>
                              </p:par>
                              <p:par>
                                <p:cTn id="5961" presetID="1" presetClass="exit" presetSubtype="0" fill="hold" grpId="4" nodeType="withEffect">
                                  <p:stCondLst>
                                    <p:cond delay="0"/>
                                  </p:stCondLst>
                                  <p:childTnLst>
                                    <p:set>
                                      <p:cBhvr>
                                        <p:cTn id="5962" dur="1" fill="hold">
                                          <p:stCondLst>
                                            <p:cond delay="0"/>
                                          </p:stCondLst>
                                        </p:cTn>
                                        <p:tgtEl>
                                          <p:spTgt spid="487"/>
                                        </p:tgtEl>
                                        <p:attrNameLst>
                                          <p:attrName>style.visibility</p:attrName>
                                        </p:attrNameLst>
                                      </p:cBhvr>
                                      <p:to>
                                        <p:strVal val="hidden"/>
                                      </p:to>
                                    </p:set>
                                  </p:childTnLst>
                                </p:cTn>
                              </p:par>
                              <p:par>
                                <p:cTn id="5963" presetID="1" presetClass="exit" presetSubtype="0" fill="hold" grpId="4" nodeType="withEffect">
                                  <p:stCondLst>
                                    <p:cond delay="0"/>
                                  </p:stCondLst>
                                  <p:childTnLst>
                                    <p:set>
                                      <p:cBhvr>
                                        <p:cTn id="5964" dur="1" fill="hold">
                                          <p:stCondLst>
                                            <p:cond delay="0"/>
                                          </p:stCondLst>
                                        </p:cTn>
                                        <p:tgtEl>
                                          <p:spTgt spid="490"/>
                                        </p:tgtEl>
                                        <p:attrNameLst>
                                          <p:attrName>style.visibility</p:attrName>
                                        </p:attrNameLst>
                                      </p:cBhvr>
                                      <p:to>
                                        <p:strVal val="hidden"/>
                                      </p:to>
                                    </p:set>
                                  </p:childTnLst>
                                </p:cTn>
                              </p:par>
                              <p:par>
                                <p:cTn id="5965" presetID="1" presetClass="exit" presetSubtype="0" fill="hold" grpId="4" nodeType="withEffect">
                                  <p:stCondLst>
                                    <p:cond delay="0"/>
                                  </p:stCondLst>
                                  <p:childTnLst>
                                    <p:set>
                                      <p:cBhvr>
                                        <p:cTn id="5966" dur="1" fill="hold">
                                          <p:stCondLst>
                                            <p:cond delay="0"/>
                                          </p:stCondLst>
                                        </p:cTn>
                                        <p:tgtEl>
                                          <p:spTgt spid="489"/>
                                        </p:tgtEl>
                                        <p:attrNameLst>
                                          <p:attrName>style.visibility</p:attrName>
                                        </p:attrNameLst>
                                      </p:cBhvr>
                                      <p:to>
                                        <p:strVal val="hidden"/>
                                      </p:to>
                                    </p:set>
                                  </p:childTnLst>
                                </p:cTn>
                              </p:par>
                              <p:par>
                                <p:cTn id="5967" presetID="1" presetClass="exit" presetSubtype="0" fill="hold" grpId="4" nodeType="withEffect">
                                  <p:stCondLst>
                                    <p:cond delay="0"/>
                                  </p:stCondLst>
                                  <p:childTnLst>
                                    <p:set>
                                      <p:cBhvr>
                                        <p:cTn id="5968" dur="1" fill="hold">
                                          <p:stCondLst>
                                            <p:cond delay="0"/>
                                          </p:stCondLst>
                                        </p:cTn>
                                        <p:tgtEl>
                                          <p:spTgt spid="492"/>
                                        </p:tgtEl>
                                        <p:attrNameLst>
                                          <p:attrName>style.visibility</p:attrName>
                                        </p:attrNameLst>
                                      </p:cBhvr>
                                      <p:to>
                                        <p:strVal val="hidden"/>
                                      </p:to>
                                    </p:set>
                                  </p:childTnLst>
                                </p:cTn>
                              </p:par>
                              <p:par>
                                <p:cTn id="5969" presetID="1" presetClass="exit" presetSubtype="0" fill="hold" grpId="4" nodeType="withEffect">
                                  <p:stCondLst>
                                    <p:cond delay="0"/>
                                  </p:stCondLst>
                                  <p:childTnLst>
                                    <p:set>
                                      <p:cBhvr>
                                        <p:cTn id="5970" dur="1" fill="hold">
                                          <p:stCondLst>
                                            <p:cond delay="0"/>
                                          </p:stCondLst>
                                        </p:cTn>
                                        <p:tgtEl>
                                          <p:spTgt spid="491"/>
                                        </p:tgtEl>
                                        <p:attrNameLst>
                                          <p:attrName>style.visibility</p:attrName>
                                        </p:attrNameLst>
                                      </p:cBhvr>
                                      <p:to>
                                        <p:strVal val="hidden"/>
                                      </p:to>
                                    </p:set>
                                  </p:childTnLst>
                                </p:cTn>
                              </p:par>
                              <p:par>
                                <p:cTn id="5971" presetID="1" presetClass="exit" presetSubtype="0" fill="hold" grpId="4" nodeType="withEffect">
                                  <p:stCondLst>
                                    <p:cond delay="0"/>
                                  </p:stCondLst>
                                  <p:childTnLst>
                                    <p:set>
                                      <p:cBhvr>
                                        <p:cTn id="5972" dur="1" fill="hold">
                                          <p:stCondLst>
                                            <p:cond delay="0"/>
                                          </p:stCondLst>
                                        </p:cTn>
                                        <p:tgtEl>
                                          <p:spTgt spid="494"/>
                                        </p:tgtEl>
                                        <p:attrNameLst>
                                          <p:attrName>style.visibility</p:attrName>
                                        </p:attrNameLst>
                                      </p:cBhvr>
                                      <p:to>
                                        <p:strVal val="hidden"/>
                                      </p:to>
                                    </p:set>
                                  </p:childTnLst>
                                </p:cTn>
                              </p:par>
                              <p:par>
                                <p:cTn id="5973" presetID="1" presetClass="exit" presetSubtype="0" fill="hold" grpId="4" nodeType="withEffect">
                                  <p:stCondLst>
                                    <p:cond delay="0"/>
                                  </p:stCondLst>
                                  <p:childTnLst>
                                    <p:set>
                                      <p:cBhvr>
                                        <p:cTn id="5974" dur="1" fill="hold">
                                          <p:stCondLst>
                                            <p:cond delay="0"/>
                                          </p:stCondLst>
                                        </p:cTn>
                                        <p:tgtEl>
                                          <p:spTgt spid="493"/>
                                        </p:tgtEl>
                                        <p:attrNameLst>
                                          <p:attrName>style.visibility</p:attrName>
                                        </p:attrNameLst>
                                      </p:cBhvr>
                                      <p:to>
                                        <p:strVal val="hidden"/>
                                      </p:to>
                                    </p:set>
                                  </p:childTnLst>
                                </p:cTn>
                              </p:par>
                              <p:par>
                                <p:cTn id="5975" presetID="1" presetClass="exit" presetSubtype="0" fill="hold" grpId="4" nodeType="withEffect">
                                  <p:stCondLst>
                                    <p:cond delay="0"/>
                                  </p:stCondLst>
                                  <p:childTnLst>
                                    <p:set>
                                      <p:cBhvr>
                                        <p:cTn id="5976" dur="1" fill="hold">
                                          <p:stCondLst>
                                            <p:cond delay="0"/>
                                          </p:stCondLst>
                                        </p:cTn>
                                        <p:tgtEl>
                                          <p:spTgt spid="495"/>
                                        </p:tgtEl>
                                        <p:attrNameLst>
                                          <p:attrName>style.visibility</p:attrName>
                                        </p:attrNameLst>
                                      </p:cBhvr>
                                      <p:to>
                                        <p:strVal val="hidden"/>
                                      </p:to>
                                    </p:set>
                                  </p:childTnLst>
                                </p:cTn>
                              </p:par>
                              <p:par>
                                <p:cTn id="5977" presetID="1" presetClass="exit" presetSubtype="0" fill="hold" grpId="4" nodeType="withEffect">
                                  <p:stCondLst>
                                    <p:cond delay="0"/>
                                  </p:stCondLst>
                                  <p:childTnLst>
                                    <p:set>
                                      <p:cBhvr>
                                        <p:cTn id="5978" dur="1" fill="hold">
                                          <p:stCondLst>
                                            <p:cond delay="0"/>
                                          </p:stCondLst>
                                        </p:cTn>
                                        <p:tgtEl>
                                          <p:spTgt spid="496"/>
                                        </p:tgtEl>
                                        <p:attrNameLst>
                                          <p:attrName>style.visibility</p:attrName>
                                        </p:attrNameLst>
                                      </p:cBhvr>
                                      <p:to>
                                        <p:strVal val="hidden"/>
                                      </p:to>
                                    </p:set>
                                  </p:childTnLst>
                                </p:cTn>
                              </p:par>
                              <p:par>
                                <p:cTn id="5979" presetID="1" presetClass="exit" presetSubtype="0" fill="hold" grpId="4" nodeType="withEffect">
                                  <p:stCondLst>
                                    <p:cond delay="0"/>
                                  </p:stCondLst>
                                  <p:childTnLst>
                                    <p:set>
                                      <p:cBhvr>
                                        <p:cTn id="5980" dur="1" fill="hold">
                                          <p:stCondLst>
                                            <p:cond delay="0"/>
                                          </p:stCondLst>
                                        </p:cTn>
                                        <p:tgtEl>
                                          <p:spTgt spid="498"/>
                                        </p:tgtEl>
                                        <p:attrNameLst>
                                          <p:attrName>style.visibility</p:attrName>
                                        </p:attrNameLst>
                                      </p:cBhvr>
                                      <p:to>
                                        <p:strVal val="hidden"/>
                                      </p:to>
                                    </p:set>
                                  </p:childTnLst>
                                </p:cTn>
                              </p:par>
                              <p:par>
                                <p:cTn id="5981" presetID="1" presetClass="exit" presetSubtype="0" fill="hold" grpId="4" nodeType="withEffect">
                                  <p:stCondLst>
                                    <p:cond delay="0"/>
                                  </p:stCondLst>
                                  <p:childTnLst>
                                    <p:set>
                                      <p:cBhvr>
                                        <p:cTn id="5982" dur="1" fill="hold">
                                          <p:stCondLst>
                                            <p:cond delay="0"/>
                                          </p:stCondLst>
                                        </p:cTn>
                                        <p:tgtEl>
                                          <p:spTgt spid="497"/>
                                        </p:tgtEl>
                                        <p:attrNameLst>
                                          <p:attrName>style.visibility</p:attrName>
                                        </p:attrNameLst>
                                      </p:cBhvr>
                                      <p:to>
                                        <p:strVal val="hidden"/>
                                      </p:to>
                                    </p:set>
                                  </p:childTnLst>
                                </p:cTn>
                              </p:par>
                              <p:par>
                                <p:cTn id="5983" presetID="1" presetClass="exit" presetSubtype="0" fill="hold" grpId="4" nodeType="withEffect">
                                  <p:stCondLst>
                                    <p:cond delay="0"/>
                                  </p:stCondLst>
                                  <p:childTnLst>
                                    <p:set>
                                      <p:cBhvr>
                                        <p:cTn id="5984" dur="1" fill="hold">
                                          <p:stCondLst>
                                            <p:cond delay="0"/>
                                          </p:stCondLst>
                                        </p:cTn>
                                        <p:tgtEl>
                                          <p:spTgt spid="500"/>
                                        </p:tgtEl>
                                        <p:attrNameLst>
                                          <p:attrName>style.visibility</p:attrName>
                                        </p:attrNameLst>
                                      </p:cBhvr>
                                      <p:to>
                                        <p:strVal val="hidden"/>
                                      </p:to>
                                    </p:set>
                                  </p:childTnLst>
                                </p:cTn>
                              </p:par>
                              <p:par>
                                <p:cTn id="5985" presetID="1" presetClass="exit" presetSubtype="0" fill="hold" grpId="4" nodeType="withEffect">
                                  <p:stCondLst>
                                    <p:cond delay="0"/>
                                  </p:stCondLst>
                                  <p:childTnLst>
                                    <p:set>
                                      <p:cBhvr>
                                        <p:cTn id="5986" dur="1" fill="hold">
                                          <p:stCondLst>
                                            <p:cond delay="0"/>
                                          </p:stCondLst>
                                        </p:cTn>
                                        <p:tgtEl>
                                          <p:spTgt spid="499"/>
                                        </p:tgtEl>
                                        <p:attrNameLst>
                                          <p:attrName>style.visibility</p:attrName>
                                        </p:attrNameLst>
                                      </p:cBhvr>
                                      <p:to>
                                        <p:strVal val="hidden"/>
                                      </p:to>
                                    </p:set>
                                  </p:childTnLst>
                                </p:cTn>
                              </p:par>
                              <p:par>
                                <p:cTn id="5987" presetID="1" presetClass="exit" presetSubtype="0" fill="hold" grpId="4" nodeType="withEffect">
                                  <p:stCondLst>
                                    <p:cond delay="0"/>
                                  </p:stCondLst>
                                  <p:childTnLst>
                                    <p:set>
                                      <p:cBhvr>
                                        <p:cTn id="5988" dur="1" fill="hold">
                                          <p:stCondLst>
                                            <p:cond delay="0"/>
                                          </p:stCondLst>
                                        </p:cTn>
                                        <p:tgtEl>
                                          <p:spTgt spid="502"/>
                                        </p:tgtEl>
                                        <p:attrNameLst>
                                          <p:attrName>style.visibility</p:attrName>
                                        </p:attrNameLst>
                                      </p:cBhvr>
                                      <p:to>
                                        <p:strVal val="hidden"/>
                                      </p:to>
                                    </p:set>
                                  </p:childTnLst>
                                </p:cTn>
                              </p:par>
                              <p:par>
                                <p:cTn id="5989" presetID="1" presetClass="exit" presetSubtype="0" fill="hold" grpId="4" nodeType="withEffect">
                                  <p:stCondLst>
                                    <p:cond delay="0"/>
                                  </p:stCondLst>
                                  <p:childTnLst>
                                    <p:set>
                                      <p:cBhvr>
                                        <p:cTn id="5990" dur="1" fill="hold">
                                          <p:stCondLst>
                                            <p:cond delay="0"/>
                                          </p:stCondLst>
                                        </p:cTn>
                                        <p:tgtEl>
                                          <p:spTgt spid="501"/>
                                        </p:tgtEl>
                                        <p:attrNameLst>
                                          <p:attrName>style.visibility</p:attrName>
                                        </p:attrNameLst>
                                      </p:cBhvr>
                                      <p:to>
                                        <p:strVal val="hidden"/>
                                      </p:to>
                                    </p:set>
                                  </p:childTnLst>
                                </p:cTn>
                              </p:par>
                              <p:par>
                                <p:cTn id="5991" presetID="1" presetClass="exit" presetSubtype="0" fill="hold" grpId="4" nodeType="withEffect">
                                  <p:stCondLst>
                                    <p:cond delay="0"/>
                                  </p:stCondLst>
                                  <p:childTnLst>
                                    <p:set>
                                      <p:cBhvr>
                                        <p:cTn id="5992" dur="1" fill="hold">
                                          <p:stCondLst>
                                            <p:cond delay="0"/>
                                          </p:stCondLst>
                                        </p:cTn>
                                        <p:tgtEl>
                                          <p:spTgt spid="504"/>
                                        </p:tgtEl>
                                        <p:attrNameLst>
                                          <p:attrName>style.visibility</p:attrName>
                                        </p:attrNameLst>
                                      </p:cBhvr>
                                      <p:to>
                                        <p:strVal val="hidden"/>
                                      </p:to>
                                    </p:set>
                                  </p:childTnLst>
                                </p:cTn>
                              </p:par>
                              <p:par>
                                <p:cTn id="5993" presetID="1" presetClass="exit" presetSubtype="0" fill="hold" grpId="4" nodeType="withEffect">
                                  <p:stCondLst>
                                    <p:cond delay="0"/>
                                  </p:stCondLst>
                                  <p:childTnLst>
                                    <p:set>
                                      <p:cBhvr>
                                        <p:cTn id="5994" dur="1" fill="hold">
                                          <p:stCondLst>
                                            <p:cond delay="0"/>
                                          </p:stCondLst>
                                        </p:cTn>
                                        <p:tgtEl>
                                          <p:spTgt spid="503"/>
                                        </p:tgtEl>
                                        <p:attrNameLst>
                                          <p:attrName>style.visibility</p:attrName>
                                        </p:attrNameLst>
                                      </p:cBhvr>
                                      <p:to>
                                        <p:strVal val="hidden"/>
                                      </p:to>
                                    </p:set>
                                  </p:childTnLst>
                                </p:cTn>
                              </p:par>
                              <p:par>
                                <p:cTn id="5995" presetID="1" presetClass="exit" presetSubtype="0" fill="hold" grpId="4" nodeType="withEffect">
                                  <p:stCondLst>
                                    <p:cond delay="0"/>
                                  </p:stCondLst>
                                  <p:childTnLst>
                                    <p:set>
                                      <p:cBhvr>
                                        <p:cTn id="5996" dur="1" fill="hold">
                                          <p:stCondLst>
                                            <p:cond delay="0"/>
                                          </p:stCondLst>
                                        </p:cTn>
                                        <p:tgtEl>
                                          <p:spTgt spid="506"/>
                                        </p:tgtEl>
                                        <p:attrNameLst>
                                          <p:attrName>style.visibility</p:attrName>
                                        </p:attrNameLst>
                                      </p:cBhvr>
                                      <p:to>
                                        <p:strVal val="hidden"/>
                                      </p:to>
                                    </p:set>
                                  </p:childTnLst>
                                </p:cTn>
                              </p:par>
                              <p:par>
                                <p:cTn id="5997" presetID="1" presetClass="exit" presetSubtype="0" fill="hold" grpId="4" nodeType="withEffect">
                                  <p:stCondLst>
                                    <p:cond delay="0"/>
                                  </p:stCondLst>
                                  <p:childTnLst>
                                    <p:set>
                                      <p:cBhvr>
                                        <p:cTn id="5998" dur="1" fill="hold">
                                          <p:stCondLst>
                                            <p:cond delay="0"/>
                                          </p:stCondLst>
                                        </p:cTn>
                                        <p:tgtEl>
                                          <p:spTgt spid="505"/>
                                        </p:tgtEl>
                                        <p:attrNameLst>
                                          <p:attrName>style.visibility</p:attrName>
                                        </p:attrNameLst>
                                      </p:cBhvr>
                                      <p:to>
                                        <p:strVal val="hidden"/>
                                      </p:to>
                                    </p:set>
                                  </p:childTnLst>
                                </p:cTn>
                              </p:par>
                              <p:par>
                                <p:cTn id="5999" presetID="1" presetClass="exit" presetSubtype="0" fill="hold" grpId="4" nodeType="withEffect">
                                  <p:stCondLst>
                                    <p:cond delay="0"/>
                                  </p:stCondLst>
                                  <p:childTnLst>
                                    <p:set>
                                      <p:cBhvr>
                                        <p:cTn id="6000" dur="1" fill="hold">
                                          <p:stCondLst>
                                            <p:cond delay="0"/>
                                          </p:stCondLst>
                                        </p:cTn>
                                        <p:tgtEl>
                                          <p:spTgt spid="508"/>
                                        </p:tgtEl>
                                        <p:attrNameLst>
                                          <p:attrName>style.visibility</p:attrName>
                                        </p:attrNameLst>
                                      </p:cBhvr>
                                      <p:to>
                                        <p:strVal val="hidden"/>
                                      </p:to>
                                    </p:set>
                                  </p:childTnLst>
                                </p:cTn>
                              </p:par>
                              <p:par>
                                <p:cTn id="6001" presetID="1" presetClass="exit" presetSubtype="0" fill="hold" grpId="4" nodeType="withEffect">
                                  <p:stCondLst>
                                    <p:cond delay="0"/>
                                  </p:stCondLst>
                                  <p:childTnLst>
                                    <p:set>
                                      <p:cBhvr>
                                        <p:cTn id="6002" dur="1" fill="hold">
                                          <p:stCondLst>
                                            <p:cond delay="0"/>
                                          </p:stCondLst>
                                        </p:cTn>
                                        <p:tgtEl>
                                          <p:spTgt spid="507"/>
                                        </p:tgtEl>
                                        <p:attrNameLst>
                                          <p:attrName>style.visibility</p:attrName>
                                        </p:attrNameLst>
                                      </p:cBhvr>
                                      <p:to>
                                        <p:strVal val="hidden"/>
                                      </p:to>
                                    </p:set>
                                  </p:childTnLst>
                                </p:cTn>
                              </p:par>
                              <p:par>
                                <p:cTn id="6003" presetID="1" presetClass="exit" presetSubtype="0" fill="hold" grpId="4" nodeType="withEffect">
                                  <p:stCondLst>
                                    <p:cond delay="0"/>
                                  </p:stCondLst>
                                  <p:childTnLst>
                                    <p:set>
                                      <p:cBhvr>
                                        <p:cTn id="6004" dur="1" fill="hold">
                                          <p:stCondLst>
                                            <p:cond delay="0"/>
                                          </p:stCondLst>
                                        </p:cTn>
                                        <p:tgtEl>
                                          <p:spTgt spid="510"/>
                                        </p:tgtEl>
                                        <p:attrNameLst>
                                          <p:attrName>style.visibility</p:attrName>
                                        </p:attrNameLst>
                                      </p:cBhvr>
                                      <p:to>
                                        <p:strVal val="hidden"/>
                                      </p:to>
                                    </p:set>
                                  </p:childTnLst>
                                </p:cTn>
                              </p:par>
                              <p:par>
                                <p:cTn id="6005" presetID="1" presetClass="exit" presetSubtype="0" fill="hold" grpId="4" nodeType="withEffect">
                                  <p:stCondLst>
                                    <p:cond delay="0"/>
                                  </p:stCondLst>
                                  <p:childTnLst>
                                    <p:set>
                                      <p:cBhvr>
                                        <p:cTn id="6006" dur="1" fill="hold">
                                          <p:stCondLst>
                                            <p:cond delay="0"/>
                                          </p:stCondLst>
                                        </p:cTn>
                                        <p:tgtEl>
                                          <p:spTgt spid="509"/>
                                        </p:tgtEl>
                                        <p:attrNameLst>
                                          <p:attrName>style.visibility</p:attrName>
                                        </p:attrNameLst>
                                      </p:cBhvr>
                                      <p:to>
                                        <p:strVal val="hidden"/>
                                      </p:to>
                                    </p:set>
                                  </p:childTnLst>
                                </p:cTn>
                              </p:par>
                              <p:par>
                                <p:cTn id="6007" presetID="1" presetClass="exit" presetSubtype="0" fill="hold" grpId="4" nodeType="withEffect">
                                  <p:stCondLst>
                                    <p:cond delay="0"/>
                                  </p:stCondLst>
                                  <p:childTnLst>
                                    <p:set>
                                      <p:cBhvr>
                                        <p:cTn id="6008" dur="1" fill="hold">
                                          <p:stCondLst>
                                            <p:cond delay="0"/>
                                          </p:stCondLst>
                                        </p:cTn>
                                        <p:tgtEl>
                                          <p:spTgt spid="512"/>
                                        </p:tgtEl>
                                        <p:attrNameLst>
                                          <p:attrName>style.visibility</p:attrName>
                                        </p:attrNameLst>
                                      </p:cBhvr>
                                      <p:to>
                                        <p:strVal val="hidden"/>
                                      </p:to>
                                    </p:set>
                                  </p:childTnLst>
                                </p:cTn>
                              </p:par>
                              <p:par>
                                <p:cTn id="6009" presetID="1" presetClass="exit" presetSubtype="0" fill="hold" grpId="4" nodeType="withEffect">
                                  <p:stCondLst>
                                    <p:cond delay="0"/>
                                  </p:stCondLst>
                                  <p:childTnLst>
                                    <p:set>
                                      <p:cBhvr>
                                        <p:cTn id="6010" dur="1" fill="hold">
                                          <p:stCondLst>
                                            <p:cond delay="0"/>
                                          </p:stCondLst>
                                        </p:cTn>
                                        <p:tgtEl>
                                          <p:spTgt spid="511"/>
                                        </p:tgtEl>
                                        <p:attrNameLst>
                                          <p:attrName>style.visibility</p:attrName>
                                        </p:attrNameLst>
                                      </p:cBhvr>
                                      <p:to>
                                        <p:strVal val="hidden"/>
                                      </p:to>
                                    </p:set>
                                  </p:childTnLst>
                                </p:cTn>
                              </p:par>
                              <p:par>
                                <p:cTn id="6011" presetID="1" presetClass="exit" presetSubtype="0" fill="hold" grpId="2" nodeType="withEffect">
                                  <p:stCondLst>
                                    <p:cond delay="0"/>
                                  </p:stCondLst>
                                  <p:childTnLst>
                                    <p:set>
                                      <p:cBhvr>
                                        <p:cTn id="6012" dur="1" fill="hold">
                                          <p:stCondLst>
                                            <p:cond delay="0"/>
                                          </p:stCondLst>
                                        </p:cTn>
                                        <p:tgtEl>
                                          <p:spTgt spid="514"/>
                                        </p:tgtEl>
                                        <p:attrNameLst>
                                          <p:attrName>style.visibility</p:attrName>
                                        </p:attrNameLst>
                                      </p:cBhvr>
                                      <p:to>
                                        <p:strVal val="hidden"/>
                                      </p:to>
                                    </p:set>
                                  </p:childTnLst>
                                </p:cTn>
                              </p:par>
                              <p:par>
                                <p:cTn id="6013" presetID="1" presetClass="exit" presetSubtype="0" fill="hold" grpId="2" nodeType="withEffect">
                                  <p:stCondLst>
                                    <p:cond delay="0"/>
                                  </p:stCondLst>
                                  <p:childTnLst>
                                    <p:set>
                                      <p:cBhvr>
                                        <p:cTn id="6014" dur="1" fill="hold">
                                          <p:stCondLst>
                                            <p:cond delay="0"/>
                                          </p:stCondLst>
                                        </p:cTn>
                                        <p:tgtEl>
                                          <p:spTgt spid="513"/>
                                        </p:tgtEl>
                                        <p:attrNameLst>
                                          <p:attrName>style.visibility</p:attrName>
                                        </p:attrNameLst>
                                      </p:cBhvr>
                                      <p:to>
                                        <p:strVal val="hidden"/>
                                      </p:to>
                                    </p:set>
                                  </p:childTnLst>
                                </p:cTn>
                              </p:par>
                              <p:par>
                                <p:cTn id="6015" presetID="1" presetClass="entr" presetSubtype="0" fill="hold" grpId="2" nodeType="withEffect">
                                  <p:stCondLst>
                                    <p:cond delay="0"/>
                                  </p:stCondLst>
                                  <p:childTnLst>
                                    <p:set>
                                      <p:cBhvr>
                                        <p:cTn id="6016" dur="1" fill="hold">
                                          <p:stCondLst>
                                            <p:cond delay="0"/>
                                          </p:stCondLst>
                                        </p:cTn>
                                        <p:tgtEl>
                                          <p:spTgt spid="414"/>
                                        </p:tgtEl>
                                        <p:attrNameLst>
                                          <p:attrName>style.visibility</p:attrName>
                                        </p:attrNameLst>
                                      </p:cBhvr>
                                      <p:to>
                                        <p:strVal val="visible"/>
                                      </p:to>
                                    </p:set>
                                  </p:childTnLst>
                                </p:cTn>
                              </p:par>
                            </p:childTnLst>
                          </p:cTn>
                        </p:par>
                      </p:childTnLst>
                    </p:cTn>
                  </p:par>
                </p:childTnLst>
              </p:cTn>
              <p:nextCondLst>
                <p:cond evt="onClick" delay="0">
                  <p:tgtEl>
                    <p:spTgt spid="6150"/>
                  </p:tgtEl>
                </p:cond>
              </p:nextCondLst>
            </p:seq>
          </p:childTnLst>
        </p:cTn>
      </p:par>
    </p:tnLst>
    <p:bldLst>
      <p:bldP spid="5" grpId="0" animBg="1"/>
      <p:bldP spid="5" grpId="1" animBg="1"/>
      <p:bldP spid="5" grpId="2" animBg="1"/>
      <p:bldP spid="5" grpId="3" animBg="1"/>
      <p:bldP spid="6" grpId="0" animBg="1"/>
      <p:bldP spid="6" grpId="1" animBg="1"/>
      <p:bldP spid="6" grpId="2" animBg="1"/>
      <p:bldP spid="6" grpId="3" animBg="1"/>
      <p:bldP spid="6" grpId="4" animBg="1"/>
      <p:bldP spid="6" grpId="5" animBg="1"/>
      <p:bldP spid="7" grpId="0" animBg="1"/>
      <p:bldP spid="7" grpId="1" animBg="1"/>
      <p:bldP spid="7" grpId="2" animBg="1"/>
      <p:bldP spid="7" grpId="3" animBg="1"/>
      <p:bldP spid="7" grpId="4" animBg="1"/>
      <p:bldP spid="7" grpId="5" animBg="1"/>
      <p:bldP spid="9" grpId="0" animBg="1"/>
      <p:bldP spid="9" grpId="1" animBg="1"/>
      <p:bldP spid="9" grpId="2" animBg="1"/>
      <p:bldP spid="9" grpId="3" animBg="1"/>
      <p:bldP spid="9" grpId="4" animBg="1"/>
      <p:bldP spid="9" grpId="5" animBg="1"/>
      <p:bldP spid="10" grpId="0" animBg="1"/>
      <p:bldP spid="10" grpId="1" animBg="1"/>
      <p:bldP spid="10" grpId="2" animBg="1"/>
      <p:bldP spid="10" grpId="3" animBg="1"/>
      <p:bldP spid="10" grpId="4" animBg="1"/>
      <p:bldP spid="10" grpId="5" animBg="1"/>
      <p:bldP spid="11" grpId="0" animBg="1"/>
      <p:bldP spid="11" grpId="1" animBg="1"/>
      <p:bldP spid="11" grpId="2" animBg="1"/>
      <p:bldP spid="11" grpId="3" animBg="1"/>
      <p:bldP spid="11" grpId="4" animBg="1"/>
      <p:bldP spid="11" grpId="5" animBg="1"/>
      <p:bldP spid="12" grpId="0" animBg="1"/>
      <p:bldP spid="12" grpId="1" animBg="1"/>
      <p:bldP spid="12" grpId="2" animBg="1"/>
      <p:bldP spid="12" grpId="3" animBg="1"/>
      <p:bldP spid="12" grpId="4" animBg="1"/>
      <p:bldP spid="12" grpId="5" animBg="1"/>
      <p:bldP spid="13" grpId="0" animBg="1"/>
      <p:bldP spid="13" grpId="1" animBg="1"/>
      <p:bldP spid="13" grpId="2" animBg="1"/>
      <p:bldP spid="13" grpId="3" animBg="1"/>
      <p:bldP spid="13" grpId="4" animBg="1"/>
      <p:bldP spid="13" grpId="5" animBg="1"/>
      <p:bldP spid="14" grpId="0" animBg="1"/>
      <p:bldP spid="14" grpId="1" animBg="1"/>
      <p:bldP spid="14" grpId="2" animBg="1"/>
      <p:bldP spid="14" grpId="3" animBg="1"/>
      <p:bldP spid="14" grpId="4" animBg="1"/>
      <p:bldP spid="14" grpId="5" animBg="1"/>
      <p:bldP spid="15" grpId="0" animBg="1"/>
      <p:bldP spid="15" grpId="1" animBg="1"/>
      <p:bldP spid="15" grpId="2" animBg="1"/>
      <p:bldP spid="15" grpId="3" animBg="1"/>
      <p:bldP spid="15" grpId="4" animBg="1"/>
      <p:bldP spid="15" grpId="5" animBg="1"/>
      <p:bldP spid="16" grpId="0" animBg="1"/>
      <p:bldP spid="16" grpId="1" animBg="1"/>
      <p:bldP spid="16" grpId="2" animBg="1"/>
      <p:bldP spid="16" grpId="3" animBg="1"/>
      <p:bldP spid="16" grpId="4" animBg="1"/>
      <p:bldP spid="16" grpId="5" animBg="1"/>
      <p:bldP spid="17" grpId="0" animBg="1"/>
      <p:bldP spid="17" grpId="1" animBg="1"/>
      <p:bldP spid="17" grpId="2" animBg="1"/>
      <p:bldP spid="17" grpId="3" animBg="1"/>
      <p:bldP spid="17" grpId="4" animBg="1"/>
      <p:bldP spid="17" grpId="5" animBg="1"/>
      <p:bldP spid="18" grpId="0" animBg="1"/>
      <p:bldP spid="18" grpId="1" animBg="1"/>
      <p:bldP spid="18" grpId="2" animBg="1"/>
      <p:bldP spid="18" grpId="3" animBg="1"/>
      <p:bldP spid="18" grpId="4" animBg="1"/>
      <p:bldP spid="18" grpId="5" animBg="1"/>
      <p:bldP spid="19" grpId="0" animBg="1"/>
      <p:bldP spid="19" grpId="1" animBg="1"/>
      <p:bldP spid="19" grpId="2" animBg="1"/>
      <p:bldP spid="19" grpId="3" animBg="1"/>
      <p:bldP spid="19" grpId="4" animBg="1"/>
      <p:bldP spid="19" grpId="5" animBg="1"/>
      <p:bldP spid="20" grpId="0" animBg="1"/>
      <p:bldP spid="20" grpId="1" animBg="1"/>
      <p:bldP spid="20" grpId="2" animBg="1"/>
      <p:bldP spid="20" grpId="3" animBg="1"/>
      <p:bldP spid="20" grpId="4" animBg="1"/>
      <p:bldP spid="20" grpId="5" animBg="1"/>
      <p:bldP spid="21" grpId="0" animBg="1"/>
      <p:bldP spid="21" grpId="1" animBg="1"/>
      <p:bldP spid="21" grpId="2" animBg="1"/>
      <p:bldP spid="21" grpId="3" animBg="1"/>
      <p:bldP spid="21" grpId="4" animBg="1"/>
      <p:bldP spid="21" grpId="5" animBg="1"/>
      <p:bldP spid="22" grpId="0" animBg="1"/>
      <p:bldP spid="22" grpId="1" animBg="1"/>
      <p:bldP spid="22" grpId="2" animBg="1"/>
      <p:bldP spid="22" grpId="3" animBg="1"/>
      <p:bldP spid="22" grpId="4" animBg="1"/>
      <p:bldP spid="22" grpId="5" animBg="1"/>
      <p:bldP spid="23" grpId="0" animBg="1"/>
      <p:bldP spid="23" grpId="1" animBg="1"/>
      <p:bldP spid="23" grpId="2" animBg="1"/>
      <p:bldP spid="23" grpId="3" animBg="1"/>
      <p:bldP spid="23" grpId="4" animBg="1"/>
      <p:bldP spid="23" grpId="5" animBg="1"/>
      <p:bldP spid="24" grpId="0" animBg="1"/>
      <p:bldP spid="24" grpId="1" animBg="1"/>
      <p:bldP spid="24" grpId="2" animBg="1"/>
      <p:bldP spid="24" grpId="3" animBg="1"/>
      <p:bldP spid="24" grpId="4" animBg="1"/>
      <p:bldP spid="24" grpId="5" animBg="1"/>
      <p:bldP spid="25" grpId="0" animBg="1"/>
      <p:bldP spid="25" grpId="1" animBg="1"/>
      <p:bldP spid="25" grpId="2" animBg="1"/>
      <p:bldP spid="25" grpId="3" animBg="1"/>
      <p:bldP spid="25" grpId="4" animBg="1"/>
      <p:bldP spid="25" grpId="5" animBg="1"/>
      <p:bldP spid="26" grpId="0" animBg="1"/>
      <p:bldP spid="26" grpId="1" animBg="1"/>
      <p:bldP spid="26" grpId="2" animBg="1"/>
      <p:bldP spid="26" grpId="3" animBg="1"/>
      <p:bldP spid="26" grpId="4" animBg="1"/>
      <p:bldP spid="26" grpId="5" animBg="1"/>
      <p:bldP spid="27" grpId="0" animBg="1"/>
      <p:bldP spid="27" grpId="1" animBg="1"/>
      <p:bldP spid="27" grpId="2" animBg="1"/>
      <p:bldP spid="27" grpId="3" animBg="1"/>
      <p:bldP spid="27" grpId="4" animBg="1"/>
      <p:bldP spid="27" grpId="5" animBg="1"/>
      <p:bldP spid="28" grpId="0" animBg="1"/>
      <p:bldP spid="28" grpId="1" animBg="1"/>
      <p:bldP spid="28" grpId="2" animBg="1"/>
      <p:bldP spid="28" grpId="3" animBg="1"/>
      <p:bldP spid="28" grpId="4" animBg="1"/>
      <p:bldP spid="28" grpId="5" animBg="1"/>
      <p:bldP spid="29" grpId="0" animBg="1"/>
      <p:bldP spid="29" grpId="1" animBg="1"/>
      <p:bldP spid="29" grpId="2" animBg="1"/>
      <p:bldP spid="29" grpId="3" animBg="1"/>
      <p:bldP spid="29" grpId="4" animBg="1"/>
      <p:bldP spid="29" grpId="5" animBg="1"/>
      <p:bldP spid="30" grpId="0" animBg="1"/>
      <p:bldP spid="30" grpId="1" animBg="1"/>
      <p:bldP spid="30" grpId="2" animBg="1"/>
      <p:bldP spid="30" grpId="3" animBg="1"/>
      <p:bldP spid="30" grpId="4" animBg="1"/>
      <p:bldP spid="30" grpId="5" animBg="1"/>
      <p:bldP spid="31" grpId="0" animBg="1"/>
      <p:bldP spid="31" grpId="1" animBg="1"/>
      <p:bldP spid="31" grpId="2" animBg="1"/>
      <p:bldP spid="31" grpId="3" animBg="1"/>
      <p:bldP spid="31" grpId="4" animBg="1"/>
      <p:bldP spid="31" grpId="5" animBg="1"/>
      <p:bldP spid="32" grpId="0" animBg="1"/>
      <p:bldP spid="32" grpId="1" animBg="1"/>
      <p:bldP spid="32" grpId="2" animBg="1"/>
      <p:bldP spid="32" grpId="3" animBg="1"/>
      <p:bldP spid="32" grpId="4" animBg="1"/>
      <p:bldP spid="32" grpId="5" animBg="1"/>
      <p:bldP spid="33" grpId="0" animBg="1"/>
      <p:bldP spid="33" grpId="1" animBg="1"/>
      <p:bldP spid="33" grpId="2" animBg="1"/>
      <p:bldP spid="33" grpId="3" animBg="1"/>
      <p:bldP spid="33" grpId="4" animBg="1"/>
      <p:bldP spid="33" grpId="5" animBg="1"/>
      <p:bldP spid="34" grpId="0" animBg="1"/>
      <p:bldP spid="34" grpId="1" animBg="1"/>
      <p:bldP spid="34" grpId="2" animBg="1"/>
      <p:bldP spid="34" grpId="3" animBg="1"/>
      <p:bldP spid="34" grpId="4" animBg="1"/>
      <p:bldP spid="34" grpId="5" animBg="1"/>
      <p:bldP spid="35" grpId="0" animBg="1"/>
      <p:bldP spid="35" grpId="1" animBg="1"/>
      <p:bldP spid="35" grpId="2" animBg="1"/>
      <p:bldP spid="35" grpId="3" animBg="1"/>
      <p:bldP spid="35" grpId="4" animBg="1"/>
      <p:bldP spid="35" grpId="5" animBg="1"/>
      <p:bldP spid="36" grpId="0" animBg="1"/>
      <p:bldP spid="36" grpId="1" animBg="1"/>
      <p:bldP spid="36" grpId="2" animBg="1"/>
      <p:bldP spid="36" grpId="3" animBg="1"/>
      <p:bldP spid="36" grpId="4" animBg="1"/>
      <p:bldP spid="36" grpId="5" animBg="1"/>
      <p:bldP spid="37" grpId="0" animBg="1"/>
      <p:bldP spid="37" grpId="1" animBg="1"/>
      <p:bldP spid="37" grpId="2" animBg="1"/>
      <p:bldP spid="37" grpId="3" animBg="1"/>
      <p:bldP spid="37" grpId="4" animBg="1"/>
      <p:bldP spid="37" grpId="5" animBg="1"/>
      <p:bldP spid="38" grpId="0" animBg="1"/>
      <p:bldP spid="38" grpId="1" animBg="1"/>
      <p:bldP spid="38" grpId="2" animBg="1"/>
      <p:bldP spid="38" grpId="3" animBg="1"/>
      <p:bldP spid="38" grpId="4" animBg="1"/>
      <p:bldP spid="38" grpId="5" animBg="1"/>
      <p:bldP spid="39" grpId="0" animBg="1"/>
      <p:bldP spid="39" grpId="1" animBg="1"/>
      <p:bldP spid="39" grpId="2" animBg="1"/>
      <p:bldP spid="39" grpId="3" animBg="1"/>
      <p:bldP spid="39" grpId="4" animBg="1"/>
      <p:bldP spid="39" grpId="5" animBg="1"/>
      <p:bldP spid="40" grpId="0" animBg="1"/>
      <p:bldP spid="40" grpId="1" animBg="1"/>
      <p:bldP spid="40" grpId="2" animBg="1"/>
      <p:bldP spid="40" grpId="3" animBg="1"/>
      <p:bldP spid="40" grpId="4" animBg="1"/>
      <p:bldP spid="40" grpId="5" animBg="1"/>
      <p:bldP spid="41" grpId="0" animBg="1"/>
      <p:bldP spid="41" grpId="1" animBg="1"/>
      <p:bldP spid="41" grpId="2" animBg="1"/>
      <p:bldP spid="41" grpId="3" animBg="1"/>
      <p:bldP spid="41" grpId="4" animBg="1"/>
      <p:bldP spid="41" grpId="5" animBg="1"/>
      <p:bldP spid="42" grpId="0" animBg="1"/>
      <p:bldP spid="42" grpId="1" animBg="1"/>
      <p:bldP spid="42" grpId="2" animBg="1"/>
      <p:bldP spid="42" grpId="3" animBg="1"/>
      <p:bldP spid="42" grpId="4" animBg="1"/>
      <p:bldP spid="42" grpId="5" animBg="1"/>
      <p:bldP spid="43" grpId="0" animBg="1"/>
      <p:bldP spid="43" grpId="1" animBg="1"/>
      <p:bldP spid="43" grpId="2" animBg="1"/>
      <p:bldP spid="43" grpId="3" animBg="1"/>
      <p:bldP spid="43" grpId="4" animBg="1"/>
      <p:bldP spid="43" grpId="5" animBg="1"/>
      <p:bldP spid="44" grpId="0" animBg="1"/>
      <p:bldP spid="44" grpId="1" animBg="1"/>
      <p:bldP spid="44" grpId="2" animBg="1"/>
      <p:bldP spid="44" grpId="3" animBg="1"/>
      <p:bldP spid="44" grpId="4" animBg="1"/>
      <p:bldP spid="44" grpId="5" animBg="1"/>
      <p:bldP spid="45" grpId="0" animBg="1"/>
      <p:bldP spid="45" grpId="1" animBg="1"/>
      <p:bldP spid="45" grpId="2" animBg="1"/>
      <p:bldP spid="45" grpId="3" animBg="1"/>
      <p:bldP spid="45" grpId="4" animBg="1"/>
      <p:bldP spid="45" grpId="5" animBg="1"/>
      <p:bldP spid="46" grpId="0" animBg="1"/>
      <p:bldP spid="46" grpId="1" animBg="1"/>
      <p:bldP spid="46" grpId="2" animBg="1"/>
      <p:bldP spid="46" grpId="3" animBg="1"/>
      <p:bldP spid="46" grpId="4" animBg="1"/>
      <p:bldP spid="46" grpId="5" animBg="1"/>
      <p:bldP spid="47" grpId="0" animBg="1"/>
      <p:bldP spid="47" grpId="1" animBg="1"/>
      <p:bldP spid="47" grpId="2" animBg="1"/>
      <p:bldP spid="47" grpId="3" animBg="1"/>
      <p:bldP spid="47" grpId="4" animBg="1"/>
      <p:bldP spid="47" grpId="5" animBg="1"/>
      <p:bldP spid="48" grpId="0" animBg="1"/>
      <p:bldP spid="48" grpId="1" animBg="1"/>
      <p:bldP spid="48" grpId="2" animBg="1"/>
      <p:bldP spid="48" grpId="3" animBg="1"/>
      <p:bldP spid="48" grpId="4" animBg="1"/>
      <p:bldP spid="48" grpId="5" animBg="1"/>
      <p:bldP spid="49" grpId="0" animBg="1"/>
      <p:bldP spid="49" grpId="1" animBg="1"/>
      <p:bldP spid="49" grpId="2" animBg="1"/>
      <p:bldP spid="49" grpId="3" animBg="1"/>
      <p:bldP spid="49" grpId="4" animBg="1"/>
      <p:bldP spid="49" grpId="5" animBg="1"/>
      <p:bldP spid="50" grpId="0" animBg="1"/>
      <p:bldP spid="50" grpId="1" animBg="1"/>
      <p:bldP spid="50" grpId="2" animBg="1"/>
      <p:bldP spid="50" grpId="3" animBg="1"/>
      <p:bldP spid="50" grpId="4" animBg="1"/>
      <p:bldP spid="50" grpId="5" animBg="1"/>
      <p:bldP spid="51" grpId="0" animBg="1"/>
      <p:bldP spid="51" grpId="1" animBg="1"/>
      <p:bldP spid="51" grpId="2" animBg="1"/>
      <p:bldP spid="51" grpId="3" animBg="1"/>
      <p:bldP spid="51" grpId="4" animBg="1"/>
      <p:bldP spid="51" grpId="5" animBg="1"/>
      <p:bldP spid="52" grpId="0" animBg="1"/>
      <p:bldP spid="52" grpId="1" animBg="1"/>
      <p:bldP spid="52" grpId="2" animBg="1"/>
      <p:bldP spid="52" grpId="3" animBg="1"/>
      <p:bldP spid="52" grpId="4" animBg="1"/>
      <p:bldP spid="52" grpId="5" animBg="1"/>
      <p:bldP spid="53" grpId="0" animBg="1"/>
      <p:bldP spid="53" grpId="1" animBg="1"/>
      <p:bldP spid="53" grpId="2" animBg="1"/>
      <p:bldP spid="53" grpId="3" animBg="1"/>
      <p:bldP spid="53" grpId="4" animBg="1"/>
      <p:bldP spid="53" grpId="5" animBg="1"/>
      <p:bldP spid="54" grpId="0" animBg="1"/>
      <p:bldP spid="54" grpId="1" animBg="1"/>
      <p:bldP spid="54" grpId="2" animBg="1"/>
      <p:bldP spid="54" grpId="3" animBg="1"/>
      <p:bldP spid="54" grpId="4" animBg="1"/>
      <p:bldP spid="54" grpId="5" animBg="1"/>
      <p:bldP spid="55" grpId="0" animBg="1"/>
      <p:bldP spid="55" grpId="1" animBg="1"/>
      <p:bldP spid="55" grpId="2" animBg="1"/>
      <p:bldP spid="55" grpId="3" animBg="1"/>
      <p:bldP spid="55" grpId="4" animBg="1"/>
      <p:bldP spid="55" grpId="5" animBg="1"/>
      <p:bldP spid="56" grpId="0" animBg="1"/>
      <p:bldP spid="56" grpId="1" animBg="1"/>
      <p:bldP spid="56" grpId="2" animBg="1"/>
      <p:bldP spid="56" grpId="3" animBg="1"/>
      <p:bldP spid="56" grpId="4" animBg="1"/>
      <p:bldP spid="56" grpId="5" animBg="1"/>
      <p:bldP spid="57" grpId="0" animBg="1"/>
      <p:bldP spid="57" grpId="1" animBg="1"/>
      <p:bldP spid="57" grpId="2" animBg="1"/>
      <p:bldP spid="57" grpId="3" animBg="1"/>
      <p:bldP spid="57" grpId="4" animBg="1"/>
      <p:bldP spid="57" grpId="5" animBg="1"/>
      <p:bldP spid="58" grpId="0" animBg="1"/>
      <p:bldP spid="58" grpId="1" animBg="1"/>
      <p:bldP spid="58" grpId="2" animBg="1"/>
      <p:bldP spid="58" grpId="3" animBg="1"/>
      <p:bldP spid="58" grpId="4" animBg="1"/>
      <p:bldP spid="58" grpId="5" animBg="1"/>
      <p:bldP spid="59" grpId="0" animBg="1"/>
      <p:bldP spid="59" grpId="1" animBg="1"/>
      <p:bldP spid="59" grpId="2" animBg="1"/>
      <p:bldP spid="59" grpId="3" animBg="1"/>
      <p:bldP spid="59" grpId="4" animBg="1"/>
      <p:bldP spid="59" grpId="5" animBg="1"/>
      <p:bldP spid="60" grpId="0" animBg="1"/>
      <p:bldP spid="60" grpId="1" animBg="1"/>
      <p:bldP spid="60" grpId="2" animBg="1"/>
      <p:bldP spid="60" grpId="3" animBg="1"/>
      <p:bldP spid="60" grpId="4" animBg="1"/>
      <p:bldP spid="60" grpId="5" animBg="1"/>
      <p:bldP spid="61" grpId="0" animBg="1"/>
      <p:bldP spid="61" grpId="1" animBg="1"/>
      <p:bldP spid="61" grpId="2" animBg="1"/>
      <p:bldP spid="61" grpId="3" animBg="1"/>
      <p:bldP spid="61" grpId="4" animBg="1"/>
      <p:bldP spid="61" grpId="5" animBg="1"/>
      <p:bldP spid="62" grpId="0" animBg="1"/>
      <p:bldP spid="62" grpId="1" animBg="1"/>
      <p:bldP spid="62" grpId="2" animBg="1"/>
      <p:bldP spid="62" grpId="3" animBg="1"/>
      <p:bldP spid="62" grpId="4" animBg="1"/>
      <p:bldP spid="62" grpId="5" animBg="1"/>
      <p:bldP spid="63" grpId="0" animBg="1"/>
      <p:bldP spid="63" grpId="1" animBg="1"/>
      <p:bldP spid="63" grpId="2" animBg="1"/>
      <p:bldP spid="63" grpId="3" animBg="1"/>
      <p:bldP spid="63" grpId="4" animBg="1"/>
      <p:bldP spid="63" grpId="5" animBg="1"/>
      <p:bldP spid="64" grpId="0" animBg="1"/>
      <p:bldP spid="64" grpId="1" animBg="1"/>
      <p:bldP spid="64" grpId="2" animBg="1"/>
      <p:bldP spid="64" grpId="3" animBg="1"/>
      <p:bldP spid="64" grpId="4" animBg="1"/>
      <p:bldP spid="64" grpId="5" animBg="1"/>
      <p:bldP spid="65" grpId="0" animBg="1"/>
      <p:bldP spid="65" grpId="1" animBg="1"/>
      <p:bldP spid="65" grpId="2" animBg="1"/>
      <p:bldP spid="65" grpId="3" animBg="1"/>
      <p:bldP spid="65" grpId="4" animBg="1"/>
      <p:bldP spid="65" grpId="5" animBg="1"/>
      <p:bldP spid="66" grpId="0" animBg="1"/>
      <p:bldP spid="66" grpId="1" animBg="1"/>
      <p:bldP spid="66" grpId="2" animBg="1"/>
      <p:bldP spid="66" grpId="3" animBg="1"/>
      <p:bldP spid="66" grpId="4" animBg="1"/>
      <p:bldP spid="66" grpId="5" animBg="1"/>
      <p:bldP spid="67" grpId="0" animBg="1"/>
      <p:bldP spid="67" grpId="1" animBg="1"/>
      <p:bldP spid="67" grpId="2" animBg="1"/>
      <p:bldP spid="67" grpId="3" animBg="1"/>
      <p:bldP spid="67" grpId="4" animBg="1"/>
      <p:bldP spid="67" grpId="5" animBg="1"/>
      <p:bldP spid="68" grpId="0" animBg="1"/>
      <p:bldP spid="68" grpId="1" animBg="1"/>
      <p:bldP spid="68" grpId="2" animBg="1"/>
      <p:bldP spid="68" grpId="3" animBg="1"/>
      <p:bldP spid="68" grpId="4" animBg="1"/>
      <p:bldP spid="68" grpId="5" animBg="1"/>
      <p:bldP spid="69" grpId="0" animBg="1"/>
      <p:bldP spid="69" grpId="1" animBg="1"/>
      <p:bldP spid="69" grpId="2" animBg="1"/>
      <p:bldP spid="69" grpId="3" animBg="1"/>
      <p:bldP spid="69" grpId="4" animBg="1"/>
      <p:bldP spid="69" grpId="5" animBg="1"/>
      <p:bldP spid="70" grpId="0" animBg="1"/>
      <p:bldP spid="70" grpId="1" animBg="1"/>
      <p:bldP spid="70" grpId="2" animBg="1"/>
      <p:bldP spid="70" grpId="3" animBg="1"/>
      <p:bldP spid="70" grpId="4" animBg="1"/>
      <p:bldP spid="70" grpId="5" animBg="1"/>
      <p:bldP spid="71" grpId="0" animBg="1"/>
      <p:bldP spid="71" grpId="1" animBg="1"/>
      <p:bldP spid="71" grpId="2" animBg="1"/>
      <p:bldP spid="71" grpId="3" animBg="1"/>
      <p:bldP spid="71" grpId="4" animBg="1"/>
      <p:bldP spid="71" grpId="5" animBg="1"/>
      <p:bldP spid="72" grpId="0" animBg="1"/>
      <p:bldP spid="72" grpId="1" animBg="1"/>
      <p:bldP spid="72" grpId="2" animBg="1"/>
      <p:bldP spid="72" grpId="3" animBg="1"/>
      <p:bldP spid="72" grpId="4" animBg="1"/>
      <p:bldP spid="72" grpId="5" animBg="1"/>
      <p:bldP spid="73" grpId="0" animBg="1"/>
      <p:bldP spid="73" grpId="1" animBg="1"/>
      <p:bldP spid="73" grpId="2" animBg="1"/>
      <p:bldP spid="73" grpId="3" animBg="1"/>
      <p:bldP spid="73" grpId="4" animBg="1"/>
      <p:bldP spid="73" grpId="5" animBg="1"/>
      <p:bldP spid="74" grpId="0" animBg="1"/>
      <p:bldP spid="74" grpId="1" animBg="1"/>
      <p:bldP spid="74" grpId="2" animBg="1"/>
      <p:bldP spid="74" grpId="3" animBg="1"/>
      <p:bldP spid="74" grpId="4" animBg="1"/>
      <p:bldP spid="74" grpId="5" animBg="1"/>
      <p:bldP spid="75" grpId="0" animBg="1"/>
      <p:bldP spid="75" grpId="1" animBg="1"/>
      <p:bldP spid="75" grpId="2" animBg="1"/>
      <p:bldP spid="75" grpId="3" animBg="1"/>
      <p:bldP spid="75" grpId="4" animBg="1"/>
      <p:bldP spid="75" grpId="5" animBg="1"/>
      <p:bldP spid="76" grpId="0" animBg="1"/>
      <p:bldP spid="76" grpId="1" animBg="1"/>
      <p:bldP spid="76" grpId="2" animBg="1"/>
      <p:bldP spid="76" grpId="3" animBg="1"/>
      <p:bldP spid="76" grpId="4" animBg="1"/>
      <p:bldP spid="76" grpId="5" animBg="1"/>
      <p:bldP spid="77" grpId="0" animBg="1"/>
      <p:bldP spid="77" grpId="1" animBg="1"/>
      <p:bldP spid="77" grpId="2" animBg="1"/>
      <p:bldP spid="77" grpId="3" animBg="1"/>
      <p:bldP spid="77" grpId="4" animBg="1"/>
      <p:bldP spid="77" grpId="5" animBg="1"/>
      <p:bldP spid="78" grpId="0" animBg="1"/>
      <p:bldP spid="78" grpId="1" animBg="1"/>
      <p:bldP spid="78" grpId="2" animBg="1"/>
      <p:bldP spid="78" grpId="3" animBg="1"/>
      <p:bldP spid="78" grpId="4" animBg="1"/>
      <p:bldP spid="78" grpId="5" animBg="1"/>
      <p:bldP spid="79" grpId="0" animBg="1"/>
      <p:bldP spid="79" grpId="1" animBg="1"/>
      <p:bldP spid="79" grpId="2" animBg="1"/>
      <p:bldP spid="79" grpId="3" animBg="1"/>
      <p:bldP spid="79" grpId="4" animBg="1"/>
      <p:bldP spid="79" grpId="5" animBg="1"/>
      <p:bldP spid="80" grpId="0" animBg="1"/>
      <p:bldP spid="80" grpId="1" animBg="1"/>
      <p:bldP spid="80" grpId="2" animBg="1"/>
      <p:bldP spid="80" grpId="3" animBg="1"/>
      <p:bldP spid="80" grpId="4" animBg="1"/>
      <p:bldP spid="80" grpId="5" animBg="1"/>
      <p:bldP spid="81" grpId="0" animBg="1"/>
      <p:bldP spid="81" grpId="1" animBg="1"/>
      <p:bldP spid="81" grpId="2" animBg="1"/>
      <p:bldP spid="81" grpId="3" animBg="1"/>
      <p:bldP spid="81" grpId="4" animBg="1"/>
      <p:bldP spid="81" grpId="5" animBg="1"/>
      <p:bldP spid="82" grpId="0" animBg="1"/>
      <p:bldP spid="82" grpId="1" animBg="1"/>
      <p:bldP spid="82" grpId="2" animBg="1"/>
      <p:bldP spid="82" grpId="3" animBg="1"/>
      <p:bldP spid="82" grpId="4" animBg="1"/>
      <p:bldP spid="82" grpId="5" animBg="1"/>
      <p:bldP spid="83" grpId="0" animBg="1"/>
      <p:bldP spid="83" grpId="1" animBg="1"/>
      <p:bldP spid="83" grpId="2" animBg="1"/>
      <p:bldP spid="83" grpId="3" animBg="1"/>
      <p:bldP spid="83" grpId="4" animBg="1"/>
      <p:bldP spid="83" grpId="5" animBg="1"/>
      <p:bldP spid="84" grpId="0" animBg="1"/>
      <p:bldP spid="84" grpId="1" animBg="1"/>
      <p:bldP spid="84" grpId="2" animBg="1"/>
      <p:bldP spid="84" grpId="3" animBg="1"/>
      <p:bldP spid="84" grpId="4" animBg="1"/>
      <p:bldP spid="84" grpId="5" animBg="1"/>
      <p:bldP spid="85" grpId="0" animBg="1"/>
      <p:bldP spid="85" grpId="1" animBg="1"/>
      <p:bldP spid="85" grpId="2" animBg="1"/>
      <p:bldP spid="85" grpId="3" animBg="1"/>
      <p:bldP spid="85" grpId="4" animBg="1"/>
      <p:bldP spid="85" grpId="5" animBg="1"/>
      <p:bldP spid="86" grpId="0" animBg="1"/>
      <p:bldP spid="86" grpId="1" animBg="1"/>
      <p:bldP spid="86" grpId="2" animBg="1"/>
      <p:bldP spid="86" grpId="3" animBg="1"/>
      <p:bldP spid="86" grpId="4" animBg="1"/>
      <p:bldP spid="86" grpId="5" animBg="1"/>
      <p:bldP spid="87" grpId="0" animBg="1"/>
      <p:bldP spid="87" grpId="1" animBg="1"/>
      <p:bldP spid="87" grpId="2" animBg="1"/>
      <p:bldP spid="87" grpId="3" animBg="1"/>
      <p:bldP spid="87" grpId="4" animBg="1"/>
      <p:bldP spid="87" grpId="5" animBg="1"/>
      <p:bldP spid="88" grpId="0" animBg="1"/>
      <p:bldP spid="88" grpId="1" animBg="1"/>
      <p:bldP spid="88" grpId="2" animBg="1"/>
      <p:bldP spid="88" grpId="3" animBg="1"/>
      <p:bldP spid="88" grpId="4" animBg="1"/>
      <p:bldP spid="88" grpId="5" animBg="1"/>
      <p:bldP spid="89" grpId="0" animBg="1"/>
      <p:bldP spid="89" grpId="1" animBg="1"/>
      <p:bldP spid="89" grpId="2" animBg="1"/>
      <p:bldP spid="89" grpId="3" animBg="1"/>
      <p:bldP spid="89" grpId="4" animBg="1"/>
      <p:bldP spid="89" grpId="5" animBg="1"/>
      <p:bldP spid="90" grpId="0" animBg="1"/>
      <p:bldP spid="90" grpId="1" animBg="1"/>
      <p:bldP spid="90" grpId="2" animBg="1"/>
      <p:bldP spid="90" grpId="3" animBg="1"/>
      <p:bldP spid="90" grpId="4" animBg="1"/>
      <p:bldP spid="90" grpId="5" animBg="1"/>
      <p:bldP spid="91" grpId="0" animBg="1"/>
      <p:bldP spid="91" grpId="1" animBg="1"/>
      <p:bldP spid="91" grpId="2" animBg="1"/>
      <p:bldP spid="91" grpId="3" animBg="1"/>
      <p:bldP spid="91" grpId="4" animBg="1"/>
      <p:bldP spid="91" grpId="5" animBg="1"/>
      <p:bldP spid="92" grpId="0" animBg="1"/>
      <p:bldP spid="92" grpId="1" animBg="1"/>
      <p:bldP spid="92" grpId="2" animBg="1"/>
      <p:bldP spid="92" grpId="3" animBg="1"/>
      <p:bldP spid="92" grpId="4" animBg="1"/>
      <p:bldP spid="92" grpId="5" animBg="1"/>
      <p:bldP spid="93" grpId="0" animBg="1"/>
      <p:bldP spid="93" grpId="1" animBg="1"/>
      <p:bldP spid="93" grpId="2" animBg="1"/>
      <p:bldP spid="93" grpId="3" animBg="1"/>
      <p:bldP spid="93" grpId="4" animBg="1"/>
      <p:bldP spid="93" grpId="5" animBg="1"/>
      <p:bldP spid="94" grpId="0" animBg="1"/>
      <p:bldP spid="94" grpId="1" animBg="1"/>
      <p:bldP spid="94" grpId="2" animBg="1"/>
      <p:bldP spid="94" grpId="3" animBg="1"/>
      <p:bldP spid="94" grpId="4" animBg="1"/>
      <p:bldP spid="94" grpId="5" animBg="1"/>
      <p:bldP spid="95" grpId="0" animBg="1"/>
      <p:bldP spid="95" grpId="1" animBg="1"/>
      <p:bldP spid="95" grpId="2" animBg="1"/>
      <p:bldP spid="95" grpId="3" animBg="1"/>
      <p:bldP spid="95" grpId="4" animBg="1"/>
      <p:bldP spid="95" grpId="5" animBg="1"/>
      <p:bldP spid="96" grpId="0" animBg="1"/>
      <p:bldP spid="96" grpId="1" animBg="1"/>
      <p:bldP spid="96" grpId="2" animBg="1"/>
      <p:bldP spid="96" grpId="3" animBg="1"/>
      <p:bldP spid="96" grpId="4" animBg="1"/>
      <p:bldP spid="96" grpId="5" animBg="1"/>
      <p:bldP spid="97" grpId="0" animBg="1"/>
      <p:bldP spid="97" grpId="1" animBg="1"/>
      <p:bldP spid="97" grpId="2" animBg="1"/>
      <p:bldP spid="97" grpId="3" animBg="1"/>
      <p:bldP spid="97" grpId="4" animBg="1"/>
      <p:bldP spid="97" grpId="5" animBg="1"/>
      <p:bldP spid="98" grpId="0" animBg="1"/>
      <p:bldP spid="98" grpId="1" animBg="1"/>
      <p:bldP spid="98" grpId="2" animBg="1"/>
      <p:bldP spid="98" grpId="3" animBg="1"/>
      <p:bldP spid="98" grpId="4" animBg="1"/>
      <p:bldP spid="98" grpId="5" animBg="1"/>
      <p:bldP spid="99" grpId="0" animBg="1"/>
      <p:bldP spid="99" grpId="1" animBg="1"/>
      <p:bldP spid="99" grpId="2" animBg="1"/>
      <p:bldP spid="99" grpId="3" animBg="1"/>
      <p:bldP spid="99" grpId="4" animBg="1"/>
      <p:bldP spid="99" grpId="5" animBg="1"/>
      <p:bldP spid="100" grpId="0" animBg="1"/>
      <p:bldP spid="100" grpId="1" animBg="1"/>
      <p:bldP spid="100" grpId="2" animBg="1"/>
      <p:bldP spid="100" grpId="3" animBg="1"/>
      <p:bldP spid="100" grpId="4" animBg="1"/>
      <p:bldP spid="100" grpId="5" animBg="1"/>
      <p:bldP spid="101" grpId="0" animBg="1"/>
      <p:bldP spid="101" grpId="1" animBg="1"/>
      <p:bldP spid="101" grpId="2" animBg="1"/>
      <p:bldP spid="101" grpId="3" animBg="1"/>
      <p:bldP spid="101" grpId="4" animBg="1"/>
      <p:bldP spid="101" grpId="5" animBg="1"/>
      <p:bldP spid="102" grpId="0" animBg="1"/>
      <p:bldP spid="102" grpId="1" animBg="1"/>
      <p:bldP spid="102" grpId="2" animBg="1"/>
      <p:bldP spid="102" grpId="3" animBg="1"/>
      <p:bldP spid="102" grpId="4" animBg="1"/>
      <p:bldP spid="102" grpId="5" animBg="1"/>
      <p:bldP spid="103" grpId="0" animBg="1"/>
      <p:bldP spid="103" grpId="1" animBg="1"/>
      <p:bldP spid="103" grpId="2" animBg="1"/>
      <p:bldP spid="103" grpId="3" animBg="1"/>
      <p:bldP spid="103" grpId="4" animBg="1"/>
      <p:bldP spid="103" grpId="5" animBg="1"/>
      <p:bldP spid="104" grpId="0" animBg="1"/>
      <p:bldP spid="104" grpId="1" animBg="1"/>
      <p:bldP spid="104" grpId="2" animBg="1"/>
      <p:bldP spid="104" grpId="3" animBg="1"/>
      <p:bldP spid="104" grpId="4" animBg="1"/>
      <p:bldP spid="104" grpId="5" animBg="1"/>
      <p:bldP spid="105" grpId="0" animBg="1"/>
      <p:bldP spid="105" grpId="1" animBg="1"/>
      <p:bldP spid="105" grpId="2" animBg="1"/>
      <p:bldP spid="105" grpId="3" animBg="1"/>
      <p:bldP spid="106" grpId="0" animBg="1"/>
      <p:bldP spid="106" grpId="1" animBg="1"/>
      <p:bldP spid="106" grpId="2" animBg="1"/>
      <p:bldP spid="106" grpId="3" animBg="1"/>
      <p:bldP spid="108" grpId="0" animBg="1"/>
      <p:bldP spid="108" grpId="1" animBg="1"/>
      <p:bldP spid="108" grpId="2" animBg="1"/>
      <p:bldP spid="108" grpId="3" animBg="1"/>
      <p:bldP spid="109" grpId="0" animBg="1"/>
      <p:bldP spid="109" grpId="1" animBg="1"/>
      <p:bldP spid="109" grpId="2" animBg="1"/>
      <p:bldP spid="109" grpId="3" animBg="1"/>
      <p:bldP spid="109" grpId="4" animBg="1"/>
      <p:bldP spid="109" grpId="5" animBg="1"/>
      <p:bldP spid="110" grpId="0" animBg="1"/>
      <p:bldP spid="110" grpId="1" animBg="1"/>
      <p:bldP spid="110" grpId="2" animBg="1"/>
      <p:bldP spid="110" grpId="3" animBg="1"/>
      <p:bldP spid="110" grpId="4" animBg="1"/>
      <p:bldP spid="110" grpId="5" animBg="1"/>
      <p:bldP spid="111" grpId="0" animBg="1"/>
      <p:bldP spid="111" grpId="1" animBg="1"/>
      <p:bldP spid="111" grpId="2" animBg="1"/>
      <p:bldP spid="111" grpId="3" animBg="1"/>
      <p:bldP spid="111" grpId="4" animBg="1"/>
      <p:bldP spid="111" grpId="5" animBg="1"/>
      <p:bldP spid="112" grpId="0" animBg="1"/>
      <p:bldP spid="112" grpId="1" animBg="1"/>
      <p:bldP spid="112" grpId="2" animBg="1"/>
      <p:bldP spid="112" grpId="3" animBg="1"/>
      <p:bldP spid="112" grpId="4" animBg="1"/>
      <p:bldP spid="112" grpId="5" animBg="1"/>
      <p:bldP spid="113" grpId="0" animBg="1"/>
      <p:bldP spid="113" grpId="1" animBg="1"/>
      <p:bldP spid="113" grpId="2" animBg="1"/>
      <p:bldP spid="113" grpId="3" animBg="1"/>
      <p:bldP spid="113" grpId="4" animBg="1"/>
      <p:bldP spid="113" grpId="5" animBg="1"/>
      <p:bldP spid="114" grpId="0" animBg="1"/>
      <p:bldP spid="114" grpId="1" animBg="1"/>
      <p:bldP spid="114" grpId="2" animBg="1"/>
      <p:bldP spid="114" grpId="3" animBg="1"/>
      <p:bldP spid="114" grpId="4" animBg="1"/>
      <p:bldP spid="114" grpId="5" animBg="1"/>
      <p:bldP spid="115" grpId="0" animBg="1"/>
      <p:bldP spid="115" grpId="1" animBg="1"/>
      <p:bldP spid="115" grpId="2" animBg="1"/>
      <p:bldP spid="115" grpId="3" animBg="1"/>
      <p:bldP spid="115" grpId="4" animBg="1"/>
      <p:bldP spid="115" grpId="5" animBg="1"/>
      <p:bldP spid="116" grpId="0" animBg="1"/>
      <p:bldP spid="116" grpId="1" animBg="1"/>
      <p:bldP spid="116" grpId="2" animBg="1"/>
      <p:bldP spid="116" grpId="3" animBg="1"/>
      <p:bldP spid="116" grpId="4" animBg="1"/>
      <p:bldP spid="116" grpId="5" animBg="1"/>
      <p:bldP spid="117" grpId="0" animBg="1"/>
      <p:bldP spid="117" grpId="1" animBg="1"/>
      <p:bldP spid="117" grpId="2" animBg="1"/>
      <p:bldP spid="117" grpId="3" animBg="1"/>
      <p:bldP spid="117" grpId="4" animBg="1"/>
      <p:bldP spid="117" grpId="5" animBg="1"/>
      <p:bldP spid="118" grpId="0" animBg="1"/>
      <p:bldP spid="118" grpId="1" animBg="1"/>
      <p:bldP spid="118" grpId="2" animBg="1"/>
      <p:bldP spid="118" grpId="3" animBg="1"/>
      <p:bldP spid="118" grpId="4" animBg="1"/>
      <p:bldP spid="118" grpId="5" animBg="1"/>
      <p:bldP spid="119" grpId="0" animBg="1"/>
      <p:bldP spid="119" grpId="1" animBg="1"/>
      <p:bldP spid="119" grpId="2" animBg="1"/>
      <p:bldP spid="119" grpId="3" animBg="1"/>
      <p:bldP spid="119" grpId="4" animBg="1"/>
      <p:bldP spid="119" grpId="5" animBg="1"/>
      <p:bldP spid="120" grpId="0" animBg="1"/>
      <p:bldP spid="120" grpId="1" animBg="1"/>
      <p:bldP spid="120" grpId="2" animBg="1"/>
      <p:bldP spid="120" grpId="3" animBg="1"/>
      <p:bldP spid="120" grpId="4" animBg="1"/>
      <p:bldP spid="120" grpId="5" animBg="1"/>
      <p:bldP spid="121" grpId="0" animBg="1"/>
      <p:bldP spid="121" grpId="1" animBg="1"/>
      <p:bldP spid="121" grpId="2" animBg="1"/>
      <p:bldP spid="121" grpId="3" animBg="1"/>
      <p:bldP spid="121" grpId="4" animBg="1"/>
      <p:bldP spid="121" grpId="5" animBg="1"/>
      <p:bldP spid="122" grpId="0" animBg="1"/>
      <p:bldP spid="122" grpId="1" animBg="1"/>
      <p:bldP spid="122" grpId="2" animBg="1"/>
      <p:bldP spid="122" grpId="3" animBg="1"/>
      <p:bldP spid="122" grpId="4" animBg="1"/>
      <p:bldP spid="122" grpId="5" animBg="1"/>
      <p:bldP spid="123" grpId="0" animBg="1"/>
      <p:bldP spid="123" grpId="1" animBg="1"/>
      <p:bldP spid="123" grpId="2" animBg="1"/>
      <p:bldP spid="123" grpId="3" animBg="1"/>
      <p:bldP spid="123" grpId="4" animBg="1"/>
      <p:bldP spid="123" grpId="5" animBg="1"/>
      <p:bldP spid="124" grpId="0" animBg="1"/>
      <p:bldP spid="124" grpId="1" animBg="1"/>
      <p:bldP spid="124" grpId="2" animBg="1"/>
      <p:bldP spid="124" grpId="3" animBg="1"/>
      <p:bldP spid="124" grpId="4" animBg="1"/>
      <p:bldP spid="124" grpId="5" animBg="1"/>
      <p:bldP spid="125" grpId="0" animBg="1"/>
      <p:bldP spid="125" grpId="1" animBg="1"/>
      <p:bldP spid="125" grpId="2" animBg="1"/>
      <p:bldP spid="125" grpId="3" animBg="1"/>
      <p:bldP spid="125" grpId="4" animBg="1"/>
      <p:bldP spid="125" grpId="5" animBg="1"/>
      <p:bldP spid="126" grpId="0" animBg="1"/>
      <p:bldP spid="126" grpId="1" animBg="1"/>
      <p:bldP spid="126" grpId="2" animBg="1"/>
      <p:bldP spid="126" grpId="3" animBg="1"/>
      <p:bldP spid="126" grpId="4" animBg="1"/>
      <p:bldP spid="126" grpId="5" animBg="1"/>
      <p:bldP spid="127" grpId="0" animBg="1"/>
      <p:bldP spid="127" grpId="1" animBg="1"/>
      <p:bldP spid="127" grpId="2" animBg="1"/>
      <p:bldP spid="127" grpId="3" animBg="1"/>
      <p:bldP spid="127" grpId="4" animBg="1"/>
      <p:bldP spid="127" grpId="5" animBg="1"/>
      <p:bldP spid="128" grpId="0" animBg="1"/>
      <p:bldP spid="128" grpId="1" animBg="1"/>
      <p:bldP spid="128" grpId="2" animBg="1"/>
      <p:bldP spid="128" grpId="3" animBg="1"/>
      <p:bldP spid="128" grpId="4" animBg="1"/>
      <p:bldP spid="128" grpId="5" animBg="1"/>
      <p:bldP spid="129" grpId="0" animBg="1"/>
      <p:bldP spid="129" grpId="1" animBg="1"/>
      <p:bldP spid="129" grpId="2" animBg="1"/>
      <p:bldP spid="129" grpId="3" animBg="1"/>
      <p:bldP spid="129" grpId="4" animBg="1"/>
      <p:bldP spid="129" grpId="5" animBg="1"/>
      <p:bldP spid="130" grpId="0" animBg="1"/>
      <p:bldP spid="130" grpId="1" animBg="1"/>
      <p:bldP spid="130" grpId="2" animBg="1"/>
      <p:bldP spid="130" grpId="3" animBg="1"/>
      <p:bldP spid="130" grpId="4" animBg="1"/>
      <p:bldP spid="130" grpId="5" animBg="1"/>
      <p:bldP spid="131" grpId="0" animBg="1"/>
      <p:bldP spid="131" grpId="1" animBg="1"/>
      <p:bldP spid="131" grpId="2" animBg="1"/>
      <p:bldP spid="131" grpId="3" animBg="1"/>
      <p:bldP spid="131" grpId="4" animBg="1"/>
      <p:bldP spid="131" grpId="5" animBg="1"/>
      <p:bldP spid="132" grpId="0" animBg="1"/>
      <p:bldP spid="132" grpId="1" animBg="1"/>
      <p:bldP spid="132" grpId="2" animBg="1"/>
      <p:bldP spid="132" grpId="3" animBg="1"/>
      <p:bldP spid="132" grpId="4" animBg="1"/>
      <p:bldP spid="132" grpId="5" animBg="1"/>
      <p:bldP spid="133" grpId="0" animBg="1"/>
      <p:bldP spid="133" grpId="1" animBg="1"/>
      <p:bldP spid="133" grpId="2" animBg="1"/>
      <p:bldP spid="133" grpId="3" animBg="1"/>
      <p:bldP spid="133" grpId="4" animBg="1"/>
      <p:bldP spid="133" grpId="5" animBg="1"/>
      <p:bldP spid="134" grpId="0" animBg="1"/>
      <p:bldP spid="134" grpId="1" animBg="1"/>
      <p:bldP spid="134" grpId="2" animBg="1"/>
      <p:bldP spid="134" grpId="3" animBg="1"/>
      <p:bldP spid="134" grpId="4" animBg="1"/>
      <p:bldP spid="134" grpId="5" animBg="1"/>
      <p:bldP spid="135" grpId="0" animBg="1"/>
      <p:bldP spid="135" grpId="1" animBg="1"/>
      <p:bldP spid="135" grpId="2" animBg="1"/>
      <p:bldP spid="135" grpId="3" animBg="1"/>
      <p:bldP spid="135" grpId="4" animBg="1"/>
      <p:bldP spid="135" grpId="5" animBg="1"/>
      <p:bldP spid="136" grpId="0" animBg="1"/>
      <p:bldP spid="136" grpId="1" animBg="1"/>
      <p:bldP spid="136" grpId="2" animBg="1"/>
      <p:bldP spid="136" grpId="3" animBg="1"/>
      <p:bldP spid="136" grpId="4" animBg="1"/>
      <p:bldP spid="136" grpId="5" animBg="1"/>
      <p:bldP spid="137" grpId="0" animBg="1"/>
      <p:bldP spid="137" grpId="1" animBg="1"/>
      <p:bldP spid="137" grpId="2" animBg="1"/>
      <p:bldP spid="137" grpId="3" animBg="1"/>
      <p:bldP spid="137" grpId="4" animBg="1"/>
      <p:bldP spid="137" grpId="5" animBg="1"/>
      <p:bldP spid="138" grpId="0" animBg="1"/>
      <p:bldP spid="138" grpId="1" animBg="1"/>
      <p:bldP spid="138" grpId="2" animBg="1"/>
      <p:bldP spid="138" grpId="3" animBg="1"/>
      <p:bldP spid="138" grpId="4" animBg="1"/>
      <p:bldP spid="138" grpId="5" animBg="1"/>
      <p:bldP spid="139" grpId="0" animBg="1"/>
      <p:bldP spid="139" grpId="1" animBg="1"/>
      <p:bldP spid="139" grpId="2" animBg="1"/>
      <p:bldP spid="139" grpId="3" animBg="1"/>
      <p:bldP spid="139" grpId="4" animBg="1"/>
      <p:bldP spid="139" grpId="5" animBg="1"/>
      <p:bldP spid="140" grpId="0" animBg="1"/>
      <p:bldP spid="140" grpId="1" animBg="1"/>
      <p:bldP spid="140" grpId="2" animBg="1"/>
      <p:bldP spid="140" grpId="3" animBg="1"/>
      <p:bldP spid="140" grpId="4" animBg="1"/>
      <p:bldP spid="140" grpId="5" animBg="1"/>
      <p:bldP spid="141" grpId="0" animBg="1"/>
      <p:bldP spid="141" grpId="1" animBg="1"/>
      <p:bldP spid="141" grpId="2" animBg="1"/>
      <p:bldP spid="141" grpId="3" animBg="1"/>
      <p:bldP spid="141" grpId="4" animBg="1"/>
      <p:bldP spid="141" grpId="5" animBg="1"/>
      <p:bldP spid="142" grpId="0" animBg="1"/>
      <p:bldP spid="142" grpId="1" animBg="1"/>
      <p:bldP spid="142" grpId="2" animBg="1"/>
      <p:bldP spid="142" grpId="3" animBg="1"/>
      <p:bldP spid="142" grpId="4" animBg="1"/>
      <p:bldP spid="142" grpId="5" animBg="1"/>
      <p:bldP spid="143" grpId="0" animBg="1"/>
      <p:bldP spid="143" grpId="1" animBg="1"/>
      <p:bldP spid="143" grpId="2" animBg="1"/>
      <p:bldP spid="143" grpId="3" animBg="1"/>
      <p:bldP spid="143" grpId="4" animBg="1"/>
      <p:bldP spid="143" grpId="5" animBg="1"/>
      <p:bldP spid="144" grpId="0" animBg="1"/>
      <p:bldP spid="144" grpId="1" animBg="1"/>
      <p:bldP spid="144" grpId="2" animBg="1"/>
      <p:bldP spid="144" grpId="3" animBg="1"/>
      <p:bldP spid="144" grpId="4" animBg="1"/>
      <p:bldP spid="144" grpId="5" animBg="1"/>
      <p:bldP spid="145" grpId="0" animBg="1"/>
      <p:bldP spid="145" grpId="1" animBg="1"/>
      <p:bldP spid="145" grpId="2" animBg="1"/>
      <p:bldP spid="145" grpId="3" animBg="1"/>
      <p:bldP spid="145" grpId="4" animBg="1"/>
      <p:bldP spid="145" grpId="5" animBg="1"/>
      <p:bldP spid="146" grpId="0" animBg="1"/>
      <p:bldP spid="146" grpId="1" animBg="1"/>
      <p:bldP spid="146" grpId="2" animBg="1"/>
      <p:bldP spid="146" grpId="3" animBg="1"/>
      <p:bldP spid="146" grpId="4" animBg="1"/>
      <p:bldP spid="146" grpId="5" animBg="1"/>
      <p:bldP spid="147" grpId="0" animBg="1"/>
      <p:bldP spid="147" grpId="1" animBg="1"/>
      <p:bldP spid="147" grpId="2" animBg="1"/>
      <p:bldP spid="147" grpId="3" animBg="1"/>
      <p:bldP spid="147" grpId="4" animBg="1"/>
      <p:bldP spid="147" grpId="5" animBg="1"/>
      <p:bldP spid="148" grpId="0" animBg="1"/>
      <p:bldP spid="148" grpId="1" animBg="1"/>
      <p:bldP spid="148" grpId="2" animBg="1"/>
      <p:bldP spid="148" grpId="3" animBg="1"/>
      <p:bldP spid="148" grpId="4" animBg="1"/>
      <p:bldP spid="148" grpId="5" animBg="1"/>
      <p:bldP spid="149" grpId="0" animBg="1"/>
      <p:bldP spid="149" grpId="1" animBg="1"/>
      <p:bldP spid="149" grpId="2" animBg="1"/>
      <p:bldP spid="149" grpId="3" animBg="1"/>
      <p:bldP spid="149" grpId="4" animBg="1"/>
      <p:bldP spid="149" grpId="5" animBg="1"/>
      <p:bldP spid="150" grpId="0" animBg="1"/>
      <p:bldP spid="150" grpId="1" animBg="1"/>
      <p:bldP spid="150" grpId="2" animBg="1"/>
      <p:bldP spid="150" grpId="3" animBg="1"/>
      <p:bldP spid="150" grpId="4" animBg="1"/>
      <p:bldP spid="150" grpId="5" animBg="1"/>
      <p:bldP spid="151" grpId="0" animBg="1"/>
      <p:bldP spid="151" grpId="1" animBg="1"/>
      <p:bldP spid="151" grpId="2" animBg="1"/>
      <p:bldP spid="151" grpId="3" animBg="1"/>
      <p:bldP spid="151" grpId="4" animBg="1"/>
      <p:bldP spid="151" grpId="5" animBg="1"/>
      <p:bldP spid="152" grpId="0" animBg="1"/>
      <p:bldP spid="152" grpId="1" animBg="1"/>
      <p:bldP spid="152" grpId="2" animBg="1"/>
      <p:bldP spid="152" grpId="3" animBg="1"/>
      <p:bldP spid="152" grpId="4" animBg="1"/>
      <p:bldP spid="152" grpId="5" animBg="1"/>
      <p:bldP spid="153" grpId="0" animBg="1"/>
      <p:bldP spid="153" grpId="1" animBg="1"/>
      <p:bldP spid="153" grpId="2" animBg="1"/>
      <p:bldP spid="153" grpId="3" animBg="1"/>
      <p:bldP spid="153" grpId="4" animBg="1"/>
      <p:bldP spid="153" grpId="5" animBg="1"/>
      <p:bldP spid="154" grpId="0" animBg="1"/>
      <p:bldP spid="154" grpId="1" animBg="1"/>
      <p:bldP spid="154" grpId="2" animBg="1"/>
      <p:bldP spid="154" grpId="3" animBg="1"/>
      <p:bldP spid="154" grpId="4" animBg="1"/>
      <p:bldP spid="154" grpId="5" animBg="1"/>
      <p:bldP spid="155" grpId="0" animBg="1"/>
      <p:bldP spid="155" grpId="1" animBg="1"/>
      <p:bldP spid="155" grpId="2" animBg="1"/>
      <p:bldP spid="155" grpId="3" animBg="1"/>
      <p:bldP spid="155" grpId="4" animBg="1"/>
      <p:bldP spid="155" grpId="5" animBg="1"/>
      <p:bldP spid="156" grpId="0" animBg="1"/>
      <p:bldP spid="156" grpId="1" animBg="1"/>
      <p:bldP spid="156" grpId="2" animBg="1"/>
      <p:bldP spid="156" grpId="3" animBg="1"/>
      <p:bldP spid="156" grpId="4" animBg="1"/>
      <p:bldP spid="156" grpId="5" animBg="1"/>
      <p:bldP spid="157" grpId="0" animBg="1"/>
      <p:bldP spid="157" grpId="1" animBg="1"/>
      <p:bldP spid="157" grpId="2" animBg="1"/>
      <p:bldP spid="157" grpId="3" animBg="1"/>
      <p:bldP spid="157" grpId="4" animBg="1"/>
      <p:bldP spid="157" grpId="5" animBg="1"/>
      <p:bldP spid="158" grpId="0" animBg="1"/>
      <p:bldP spid="158" grpId="1" animBg="1"/>
      <p:bldP spid="158" grpId="2" animBg="1"/>
      <p:bldP spid="158" grpId="3" animBg="1"/>
      <p:bldP spid="158" grpId="4" animBg="1"/>
      <p:bldP spid="158" grpId="5" animBg="1"/>
      <p:bldP spid="159" grpId="0" animBg="1"/>
      <p:bldP spid="159" grpId="1" animBg="1"/>
      <p:bldP spid="159" grpId="2" animBg="1"/>
      <p:bldP spid="159" grpId="3" animBg="1"/>
      <p:bldP spid="159" grpId="4" animBg="1"/>
      <p:bldP spid="159" grpId="5" animBg="1"/>
      <p:bldP spid="160" grpId="0" animBg="1"/>
      <p:bldP spid="160" grpId="1" animBg="1"/>
      <p:bldP spid="160" grpId="2" animBg="1"/>
      <p:bldP spid="160" grpId="3" animBg="1"/>
      <p:bldP spid="160" grpId="4" animBg="1"/>
      <p:bldP spid="160" grpId="5" animBg="1"/>
      <p:bldP spid="161" grpId="0" animBg="1"/>
      <p:bldP spid="161" grpId="1" animBg="1"/>
      <p:bldP spid="161" grpId="2" animBg="1"/>
      <p:bldP spid="161" grpId="3" animBg="1"/>
      <p:bldP spid="161" grpId="4" animBg="1"/>
      <p:bldP spid="161" grpId="5" animBg="1"/>
      <p:bldP spid="162" grpId="0" animBg="1"/>
      <p:bldP spid="162" grpId="1" animBg="1"/>
      <p:bldP spid="162" grpId="2" animBg="1"/>
      <p:bldP spid="162" grpId="3" animBg="1"/>
      <p:bldP spid="162" grpId="4" animBg="1"/>
      <p:bldP spid="162" grpId="5" animBg="1"/>
      <p:bldP spid="163" grpId="0" animBg="1"/>
      <p:bldP spid="163" grpId="1" animBg="1"/>
      <p:bldP spid="163" grpId="2" animBg="1"/>
      <p:bldP spid="163" grpId="3" animBg="1"/>
      <p:bldP spid="163" grpId="4" animBg="1"/>
      <p:bldP spid="163" grpId="5" animBg="1"/>
      <p:bldP spid="164" grpId="0" animBg="1"/>
      <p:bldP spid="164" grpId="1" animBg="1"/>
      <p:bldP spid="164" grpId="2" animBg="1"/>
      <p:bldP spid="164" grpId="3" animBg="1"/>
      <p:bldP spid="164" grpId="4" animBg="1"/>
      <p:bldP spid="164" grpId="5" animBg="1"/>
      <p:bldP spid="165" grpId="0" animBg="1"/>
      <p:bldP spid="165" grpId="1" animBg="1"/>
      <p:bldP spid="165" grpId="2" animBg="1"/>
      <p:bldP spid="165" grpId="3" animBg="1"/>
      <p:bldP spid="165" grpId="4" animBg="1"/>
      <p:bldP spid="165" grpId="5" animBg="1"/>
      <p:bldP spid="166" grpId="0" animBg="1"/>
      <p:bldP spid="166" grpId="1" animBg="1"/>
      <p:bldP spid="166" grpId="2" animBg="1"/>
      <p:bldP spid="166" grpId="3" animBg="1"/>
      <p:bldP spid="166" grpId="4" animBg="1"/>
      <p:bldP spid="166" grpId="5" animBg="1"/>
      <p:bldP spid="167" grpId="0" animBg="1"/>
      <p:bldP spid="167" grpId="1" animBg="1"/>
      <p:bldP spid="167" grpId="2" animBg="1"/>
      <p:bldP spid="167" grpId="3" animBg="1"/>
      <p:bldP spid="167" grpId="4" animBg="1"/>
      <p:bldP spid="167" grpId="5" animBg="1"/>
      <p:bldP spid="168" grpId="0" animBg="1"/>
      <p:bldP spid="168" grpId="1" animBg="1"/>
      <p:bldP spid="168" grpId="2" animBg="1"/>
      <p:bldP spid="168" grpId="3" animBg="1"/>
      <p:bldP spid="168" grpId="4" animBg="1"/>
      <p:bldP spid="168" grpId="5" animBg="1"/>
      <p:bldP spid="169" grpId="0" animBg="1"/>
      <p:bldP spid="169" grpId="1" animBg="1"/>
      <p:bldP spid="169" grpId="2" animBg="1"/>
      <p:bldP spid="169" grpId="3" animBg="1"/>
      <p:bldP spid="169" grpId="4" animBg="1"/>
      <p:bldP spid="169" grpId="5" animBg="1"/>
      <p:bldP spid="170" grpId="0" animBg="1"/>
      <p:bldP spid="170" grpId="1" animBg="1"/>
      <p:bldP spid="170" grpId="2" animBg="1"/>
      <p:bldP spid="170" grpId="3" animBg="1"/>
      <p:bldP spid="170" grpId="4" animBg="1"/>
      <p:bldP spid="170" grpId="5" animBg="1"/>
      <p:bldP spid="171" grpId="0" animBg="1"/>
      <p:bldP spid="171" grpId="1" animBg="1"/>
      <p:bldP spid="171" grpId="2" animBg="1"/>
      <p:bldP spid="171" grpId="3" animBg="1"/>
      <p:bldP spid="171" grpId="4" animBg="1"/>
      <p:bldP spid="171" grpId="5" animBg="1"/>
      <p:bldP spid="172" grpId="0" animBg="1"/>
      <p:bldP spid="172" grpId="1" animBg="1"/>
      <p:bldP spid="172" grpId="2" animBg="1"/>
      <p:bldP spid="172" grpId="3" animBg="1"/>
      <p:bldP spid="172" grpId="4" animBg="1"/>
      <p:bldP spid="172" grpId="5" animBg="1"/>
      <p:bldP spid="173" grpId="0" animBg="1"/>
      <p:bldP spid="173" grpId="1" animBg="1"/>
      <p:bldP spid="173" grpId="2" animBg="1"/>
      <p:bldP spid="173" grpId="3" animBg="1"/>
      <p:bldP spid="173" grpId="4" animBg="1"/>
      <p:bldP spid="173" grpId="5" animBg="1"/>
      <p:bldP spid="174" grpId="0" animBg="1"/>
      <p:bldP spid="174" grpId="1" animBg="1"/>
      <p:bldP spid="174" grpId="2" animBg="1"/>
      <p:bldP spid="174" grpId="3" animBg="1"/>
      <p:bldP spid="174" grpId="4" animBg="1"/>
      <p:bldP spid="174" grpId="5" animBg="1"/>
      <p:bldP spid="175" grpId="0" animBg="1"/>
      <p:bldP spid="175" grpId="1" animBg="1"/>
      <p:bldP spid="175" grpId="2" animBg="1"/>
      <p:bldP spid="175" grpId="3" animBg="1"/>
      <p:bldP spid="175" grpId="4" animBg="1"/>
      <p:bldP spid="175" grpId="5" animBg="1"/>
      <p:bldP spid="176" grpId="0" animBg="1"/>
      <p:bldP spid="176" grpId="1" animBg="1"/>
      <p:bldP spid="176" grpId="2" animBg="1"/>
      <p:bldP spid="176" grpId="3" animBg="1"/>
      <p:bldP spid="176" grpId="4" animBg="1"/>
      <p:bldP spid="176" grpId="5" animBg="1"/>
      <p:bldP spid="177" grpId="0" animBg="1"/>
      <p:bldP spid="177" grpId="1" animBg="1"/>
      <p:bldP spid="177" grpId="2" animBg="1"/>
      <p:bldP spid="177" grpId="3" animBg="1"/>
      <p:bldP spid="177" grpId="4" animBg="1"/>
      <p:bldP spid="177" grpId="5" animBg="1"/>
      <p:bldP spid="178" grpId="0" animBg="1"/>
      <p:bldP spid="178" grpId="1" animBg="1"/>
      <p:bldP spid="178" grpId="2" animBg="1"/>
      <p:bldP spid="178" grpId="3" animBg="1"/>
      <p:bldP spid="178" grpId="4" animBg="1"/>
      <p:bldP spid="178" grpId="5" animBg="1"/>
      <p:bldP spid="179" grpId="0" animBg="1"/>
      <p:bldP spid="179" grpId="1" animBg="1"/>
      <p:bldP spid="179" grpId="2" animBg="1"/>
      <p:bldP spid="179" grpId="3" animBg="1"/>
      <p:bldP spid="179" grpId="4" animBg="1"/>
      <p:bldP spid="179" grpId="5" animBg="1"/>
      <p:bldP spid="180" grpId="0" animBg="1"/>
      <p:bldP spid="180" grpId="1" animBg="1"/>
      <p:bldP spid="180" grpId="2" animBg="1"/>
      <p:bldP spid="180" grpId="3" animBg="1"/>
      <p:bldP spid="180" grpId="4" animBg="1"/>
      <p:bldP spid="180" grpId="5" animBg="1"/>
      <p:bldP spid="181" grpId="0" animBg="1"/>
      <p:bldP spid="181" grpId="1" animBg="1"/>
      <p:bldP spid="181" grpId="2" animBg="1"/>
      <p:bldP spid="181" grpId="3" animBg="1"/>
      <p:bldP spid="181" grpId="4" animBg="1"/>
      <p:bldP spid="181" grpId="5" animBg="1"/>
      <p:bldP spid="182" grpId="0" animBg="1"/>
      <p:bldP spid="182" grpId="1" animBg="1"/>
      <p:bldP spid="182" grpId="2" animBg="1"/>
      <p:bldP spid="182" grpId="3" animBg="1"/>
      <p:bldP spid="182" grpId="4" animBg="1"/>
      <p:bldP spid="182" grpId="5" animBg="1"/>
      <p:bldP spid="183" grpId="0" animBg="1"/>
      <p:bldP spid="183" grpId="1" animBg="1"/>
      <p:bldP spid="183" grpId="2" animBg="1"/>
      <p:bldP spid="183" grpId="3" animBg="1"/>
      <p:bldP spid="183" grpId="4" animBg="1"/>
      <p:bldP spid="183" grpId="5" animBg="1"/>
      <p:bldP spid="184" grpId="0" animBg="1"/>
      <p:bldP spid="184" grpId="1" animBg="1"/>
      <p:bldP spid="184" grpId="2" animBg="1"/>
      <p:bldP spid="184" grpId="3" animBg="1"/>
      <p:bldP spid="184" grpId="4" animBg="1"/>
      <p:bldP spid="184" grpId="5" animBg="1"/>
      <p:bldP spid="185" grpId="0" animBg="1"/>
      <p:bldP spid="185" grpId="1" animBg="1"/>
      <p:bldP spid="185" grpId="2" animBg="1"/>
      <p:bldP spid="185" grpId="3" animBg="1"/>
      <p:bldP spid="185" grpId="4" animBg="1"/>
      <p:bldP spid="185" grpId="5" animBg="1"/>
      <p:bldP spid="186" grpId="0" animBg="1"/>
      <p:bldP spid="186" grpId="1" animBg="1"/>
      <p:bldP spid="186" grpId="2" animBg="1"/>
      <p:bldP spid="186" grpId="3" animBg="1"/>
      <p:bldP spid="186" grpId="4" animBg="1"/>
      <p:bldP spid="186" grpId="5" animBg="1"/>
      <p:bldP spid="187" grpId="0" animBg="1"/>
      <p:bldP spid="187" grpId="1" animBg="1"/>
      <p:bldP spid="187" grpId="2" animBg="1"/>
      <p:bldP spid="187" grpId="3" animBg="1"/>
      <p:bldP spid="187" grpId="4" animBg="1"/>
      <p:bldP spid="187" grpId="5" animBg="1"/>
      <p:bldP spid="188" grpId="0" animBg="1"/>
      <p:bldP spid="188" grpId="1" animBg="1"/>
      <p:bldP spid="188" grpId="2" animBg="1"/>
      <p:bldP spid="188" grpId="3" animBg="1"/>
      <p:bldP spid="188" grpId="4" animBg="1"/>
      <p:bldP spid="188" grpId="5" animBg="1"/>
      <p:bldP spid="189" grpId="0" animBg="1"/>
      <p:bldP spid="189" grpId="1" animBg="1"/>
      <p:bldP spid="189" grpId="2" animBg="1"/>
      <p:bldP spid="189" grpId="3" animBg="1"/>
      <p:bldP spid="189" grpId="4" animBg="1"/>
      <p:bldP spid="189" grpId="5" animBg="1"/>
      <p:bldP spid="190" grpId="0" animBg="1"/>
      <p:bldP spid="190" grpId="1" animBg="1"/>
      <p:bldP spid="190" grpId="2" animBg="1"/>
      <p:bldP spid="190" grpId="3" animBg="1"/>
      <p:bldP spid="190" grpId="4" animBg="1"/>
      <p:bldP spid="190" grpId="5" animBg="1"/>
      <p:bldP spid="191" grpId="0" animBg="1"/>
      <p:bldP spid="191" grpId="1" animBg="1"/>
      <p:bldP spid="191" grpId="2" animBg="1"/>
      <p:bldP spid="191" grpId="3" animBg="1"/>
      <p:bldP spid="191" grpId="4" animBg="1"/>
      <p:bldP spid="191" grpId="5" animBg="1"/>
      <p:bldP spid="192" grpId="0" animBg="1"/>
      <p:bldP spid="192" grpId="1" animBg="1"/>
      <p:bldP spid="192" grpId="2" animBg="1"/>
      <p:bldP spid="192" grpId="3" animBg="1"/>
      <p:bldP spid="192" grpId="4" animBg="1"/>
      <p:bldP spid="192" grpId="5" animBg="1"/>
      <p:bldP spid="193" grpId="0" animBg="1"/>
      <p:bldP spid="193" grpId="1" animBg="1"/>
      <p:bldP spid="193" grpId="2" animBg="1"/>
      <p:bldP spid="193" grpId="3" animBg="1"/>
      <p:bldP spid="193" grpId="4" animBg="1"/>
      <p:bldP spid="193" grpId="5" animBg="1"/>
      <p:bldP spid="194" grpId="0" animBg="1"/>
      <p:bldP spid="194" grpId="1" animBg="1"/>
      <p:bldP spid="194" grpId="2" animBg="1"/>
      <p:bldP spid="194" grpId="3" animBg="1"/>
      <p:bldP spid="194" grpId="4" animBg="1"/>
      <p:bldP spid="194" grpId="5" animBg="1"/>
      <p:bldP spid="195" grpId="0" animBg="1"/>
      <p:bldP spid="195" grpId="1" animBg="1"/>
      <p:bldP spid="195" grpId="2" animBg="1"/>
      <p:bldP spid="195" grpId="3" animBg="1"/>
      <p:bldP spid="195" grpId="4" animBg="1"/>
      <p:bldP spid="195" grpId="5" animBg="1"/>
      <p:bldP spid="196" grpId="0" animBg="1"/>
      <p:bldP spid="196" grpId="1" animBg="1"/>
      <p:bldP spid="196" grpId="2" animBg="1"/>
      <p:bldP spid="196" grpId="3" animBg="1"/>
      <p:bldP spid="196" grpId="4" animBg="1"/>
      <p:bldP spid="196" grpId="5" animBg="1"/>
      <p:bldP spid="197" grpId="0" animBg="1"/>
      <p:bldP spid="197" grpId="1" animBg="1"/>
      <p:bldP spid="197" grpId="2" animBg="1"/>
      <p:bldP spid="197" grpId="3" animBg="1"/>
      <p:bldP spid="197" grpId="4" animBg="1"/>
      <p:bldP spid="197" grpId="5" animBg="1"/>
      <p:bldP spid="198" grpId="0" animBg="1"/>
      <p:bldP spid="198" grpId="1" animBg="1"/>
      <p:bldP spid="198" grpId="2" animBg="1"/>
      <p:bldP spid="198" grpId="3" animBg="1"/>
      <p:bldP spid="198" grpId="4" animBg="1"/>
      <p:bldP spid="198" grpId="5" animBg="1"/>
      <p:bldP spid="199" grpId="0" animBg="1"/>
      <p:bldP spid="199" grpId="1" animBg="1"/>
      <p:bldP spid="199" grpId="2" animBg="1"/>
      <p:bldP spid="199" grpId="3" animBg="1"/>
      <p:bldP spid="199" grpId="4" animBg="1"/>
      <p:bldP spid="199" grpId="5" animBg="1"/>
      <p:bldP spid="200" grpId="0" animBg="1"/>
      <p:bldP spid="200" grpId="1" animBg="1"/>
      <p:bldP spid="200" grpId="2" animBg="1"/>
      <p:bldP spid="200" grpId="3" animBg="1"/>
      <p:bldP spid="200" grpId="4" animBg="1"/>
      <p:bldP spid="200" grpId="5" animBg="1"/>
      <p:bldP spid="201" grpId="0" animBg="1"/>
      <p:bldP spid="201" grpId="1" animBg="1"/>
      <p:bldP spid="201" grpId="2" animBg="1"/>
      <p:bldP spid="201" grpId="3" animBg="1"/>
      <p:bldP spid="201" grpId="4" animBg="1"/>
      <p:bldP spid="201" grpId="5" animBg="1"/>
      <p:bldP spid="202" grpId="0" animBg="1"/>
      <p:bldP spid="202" grpId="1" animBg="1"/>
      <p:bldP spid="202" grpId="2" animBg="1"/>
      <p:bldP spid="202" grpId="3" animBg="1"/>
      <p:bldP spid="202" grpId="4" animBg="1"/>
      <p:bldP spid="202" grpId="5" animBg="1"/>
      <p:bldP spid="203" grpId="0" animBg="1"/>
      <p:bldP spid="203" grpId="1" animBg="1"/>
      <p:bldP spid="203" grpId="2" animBg="1"/>
      <p:bldP spid="203" grpId="3" animBg="1"/>
      <p:bldP spid="203" grpId="4" animBg="1"/>
      <p:bldP spid="203" grpId="5" animBg="1"/>
      <p:bldP spid="204" grpId="0" animBg="1"/>
      <p:bldP spid="204" grpId="1" animBg="1"/>
      <p:bldP spid="204" grpId="2" animBg="1"/>
      <p:bldP spid="204" grpId="3" animBg="1"/>
      <p:bldP spid="204" grpId="4" animBg="1"/>
      <p:bldP spid="204" grpId="5" animBg="1"/>
      <p:bldP spid="205" grpId="0" animBg="1"/>
      <p:bldP spid="205" grpId="1" animBg="1"/>
      <p:bldP spid="205" grpId="2" animBg="1"/>
      <p:bldP spid="205" grpId="3" animBg="1"/>
      <p:bldP spid="205" grpId="4" animBg="1"/>
      <p:bldP spid="205" grpId="5" animBg="1"/>
      <p:bldP spid="206" grpId="0" animBg="1"/>
      <p:bldP spid="206" grpId="1" animBg="1"/>
      <p:bldP spid="206" grpId="2" animBg="1"/>
      <p:bldP spid="206" grpId="3" animBg="1"/>
      <p:bldP spid="206" grpId="4" animBg="1"/>
      <p:bldP spid="206" grpId="5" animBg="1"/>
      <p:bldP spid="207" grpId="0" animBg="1"/>
      <p:bldP spid="207" grpId="1" animBg="1"/>
      <p:bldP spid="207" grpId="2" animBg="1"/>
      <p:bldP spid="207" grpId="3" animBg="1"/>
      <p:bldP spid="208" grpId="0" animBg="1"/>
      <p:bldP spid="208" grpId="1" animBg="1"/>
      <p:bldP spid="208" grpId="2" animBg="1"/>
      <p:bldP spid="208" grpId="3" animBg="1"/>
      <p:bldP spid="312" grpId="0" animBg="1"/>
      <p:bldP spid="312" grpId="1" animBg="1"/>
      <p:bldP spid="312" grpId="2" animBg="1"/>
      <p:bldP spid="312" grpId="3" animBg="1"/>
      <p:bldP spid="313" grpId="0" animBg="1"/>
      <p:bldP spid="313" grpId="1" animBg="1"/>
      <p:bldP spid="313" grpId="2" animBg="1"/>
      <p:bldP spid="313" grpId="3" animBg="1"/>
      <p:bldP spid="313" grpId="4" animBg="1"/>
      <p:bldP spid="313" grpId="5" animBg="1"/>
      <p:bldP spid="314" grpId="0" animBg="1"/>
      <p:bldP spid="314" grpId="1" animBg="1"/>
      <p:bldP spid="314" grpId="2" animBg="1"/>
      <p:bldP spid="314" grpId="3" animBg="1"/>
      <p:bldP spid="314" grpId="4" animBg="1"/>
      <p:bldP spid="314" grpId="5" animBg="1"/>
      <p:bldP spid="315" grpId="0" animBg="1"/>
      <p:bldP spid="315" grpId="1" animBg="1"/>
      <p:bldP spid="315" grpId="2" animBg="1"/>
      <p:bldP spid="315" grpId="3" animBg="1"/>
      <p:bldP spid="315" grpId="4" animBg="1"/>
      <p:bldP spid="315" grpId="5" animBg="1"/>
      <p:bldP spid="316" grpId="0" animBg="1"/>
      <p:bldP spid="316" grpId="1" animBg="1"/>
      <p:bldP spid="316" grpId="2" animBg="1"/>
      <p:bldP spid="316" grpId="3" animBg="1"/>
      <p:bldP spid="316" grpId="4" animBg="1"/>
      <p:bldP spid="316" grpId="5" animBg="1"/>
      <p:bldP spid="317" grpId="0" animBg="1"/>
      <p:bldP spid="317" grpId="1" animBg="1"/>
      <p:bldP spid="317" grpId="2" animBg="1"/>
      <p:bldP spid="317" grpId="3" animBg="1"/>
      <p:bldP spid="317" grpId="4" animBg="1"/>
      <p:bldP spid="317" grpId="5" animBg="1"/>
      <p:bldP spid="318" grpId="0" animBg="1"/>
      <p:bldP spid="318" grpId="1" animBg="1"/>
      <p:bldP spid="318" grpId="2" animBg="1"/>
      <p:bldP spid="318" grpId="3" animBg="1"/>
      <p:bldP spid="318" grpId="4" animBg="1"/>
      <p:bldP spid="318" grpId="5" animBg="1"/>
      <p:bldP spid="319" grpId="0" animBg="1"/>
      <p:bldP spid="319" grpId="1" animBg="1"/>
      <p:bldP spid="319" grpId="2" animBg="1"/>
      <p:bldP spid="319" grpId="3" animBg="1"/>
      <p:bldP spid="319" grpId="4" animBg="1"/>
      <p:bldP spid="319" grpId="5" animBg="1"/>
      <p:bldP spid="320" grpId="0" animBg="1"/>
      <p:bldP spid="320" grpId="1" animBg="1"/>
      <p:bldP spid="320" grpId="2" animBg="1"/>
      <p:bldP spid="320" grpId="3" animBg="1"/>
      <p:bldP spid="320" grpId="4" animBg="1"/>
      <p:bldP spid="320" grpId="5" animBg="1"/>
      <p:bldP spid="321" grpId="0" animBg="1"/>
      <p:bldP spid="321" grpId="1" animBg="1"/>
      <p:bldP spid="321" grpId="2" animBg="1"/>
      <p:bldP spid="321" grpId="3" animBg="1"/>
      <p:bldP spid="321" grpId="4" animBg="1"/>
      <p:bldP spid="321" grpId="5" animBg="1"/>
      <p:bldP spid="322" grpId="0" animBg="1"/>
      <p:bldP spid="322" grpId="1" animBg="1"/>
      <p:bldP spid="322" grpId="2" animBg="1"/>
      <p:bldP spid="322" grpId="3" animBg="1"/>
      <p:bldP spid="322" grpId="4" animBg="1"/>
      <p:bldP spid="322" grpId="5" animBg="1"/>
      <p:bldP spid="323" grpId="0" animBg="1"/>
      <p:bldP spid="323" grpId="1" animBg="1"/>
      <p:bldP spid="323" grpId="2" animBg="1"/>
      <p:bldP spid="323" grpId="3" animBg="1"/>
      <p:bldP spid="323" grpId="4" animBg="1"/>
      <p:bldP spid="323" grpId="5" animBg="1"/>
      <p:bldP spid="324" grpId="0" animBg="1"/>
      <p:bldP spid="324" grpId="1" animBg="1"/>
      <p:bldP spid="324" grpId="2" animBg="1"/>
      <p:bldP spid="324" grpId="3" animBg="1"/>
      <p:bldP spid="324" grpId="4" animBg="1"/>
      <p:bldP spid="324" grpId="5" animBg="1"/>
      <p:bldP spid="325" grpId="0" animBg="1"/>
      <p:bldP spid="325" grpId="1" animBg="1"/>
      <p:bldP spid="325" grpId="2" animBg="1"/>
      <p:bldP spid="325" grpId="3" animBg="1"/>
      <p:bldP spid="325" grpId="4" animBg="1"/>
      <p:bldP spid="325" grpId="5" animBg="1"/>
      <p:bldP spid="326" grpId="0" animBg="1"/>
      <p:bldP spid="326" grpId="1" animBg="1"/>
      <p:bldP spid="326" grpId="2" animBg="1"/>
      <p:bldP spid="326" grpId="3" animBg="1"/>
      <p:bldP spid="326" grpId="4" animBg="1"/>
      <p:bldP spid="326" grpId="5" animBg="1"/>
      <p:bldP spid="327" grpId="0" animBg="1"/>
      <p:bldP spid="327" grpId="1" animBg="1"/>
      <p:bldP spid="327" grpId="2" animBg="1"/>
      <p:bldP spid="327" grpId="3" animBg="1"/>
      <p:bldP spid="327" grpId="4" animBg="1"/>
      <p:bldP spid="327" grpId="5" animBg="1"/>
      <p:bldP spid="328" grpId="0" animBg="1"/>
      <p:bldP spid="328" grpId="1" animBg="1"/>
      <p:bldP spid="328" grpId="2" animBg="1"/>
      <p:bldP spid="328" grpId="3" animBg="1"/>
      <p:bldP spid="328" grpId="4" animBg="1"/>
      <p:bldP spid="328" grpId="5" animBg="1"/>
      <p:bldP spid="329" grpId="0" animBg="1"/>
      <p:bldP spid="329" grpId="1" animBg="1"/>
      <p:bldP spid="329" grpId="2" animBg="1"/>
      <p:bldP spid="329" grpId="3" animBg="1"/>
      <p:bldP spid="329" grpId="4" animBg="1"/>
      <p:bldP spid="329" grpId="5" animBg="1"/>
      <p:bldP spid="330" grpId="0" animBg="1"/>
      <p:bldP spid="330" grpId="1" animBg="1"/>
      <p:bldP spid="330" grpId="2" animBg="1"/>
      <p:bldP spid="330" grpId="3" animBg="1"/>
      <p:bldP spid="330" grpId="4" animBg="1"/>
      <p:bldP spid="330" grpId="5" animBg="1"/>
      <p:bldP spid="331" grpId="0" animBg="1"/>
      <p:bldP spid="331" grpId="1" animBg="1"/>
      <p:bldP spid="331" grpId="2" animBg="1"/>
      <p:bldP spid="331" grpId="3" animBg="1"/>
      <p:bldP spid="331" grpId="4" animBg="1"/>
      <p:bldP spid="331" grpId="5" animBg="1"/>
      <p:bldP spid="332" grpId="0" animBg="1"/>
      <p:bldP spid="332" grpId="1" animBg="1"/>
      <p:bldP spid="332" grpId="2" animBg="1"/>
      <p:bldP spid="332" grpId="3" animBg="1"/>
      <p:bldP spid="332" grpId="4" animBg="1"/>
      <p:bldP spid="332" grpId="5" animBg="1"/>
      <p:bldP spid="333" grpId="0" animBg="1"/>
      <p:bldP spid="333" grpId="1" animBg="1"/>
      <p:bldP spid="333" grpId="2" animBg="1"/>
      <p:bldP spid="333" grpId="3" animBg="1"/>
      <p:bldP spid="333" grpId="4" animBg="1"/>
      <p:bldP spid="333" grpId="5" animBg="1"/>
      <p:bldP spid="334" grpId="0" animBg="1"/>
      <p:bldP spid="334" grpId="1" animBg="1"/>
      <p:bldP spid="334" grpId="2" animBg="1"/>
      <p:bldP spid="334" grpId="3" animBg="1"/>
      <p:bldP spid="334" grpId="4" animBg="1"/>
      <p:bldP spid="334" grpId="5" animBg="1"/>
      <p:bldP spid="335" grpId="0" animBg="1"/>
      <p:bldP spid="335" grpId="1" animBg="1"/>
      <p:bldP spid="335" grpId="2" animBg="1"/>
      <p:bldP spid="335" grpId="3" animBg="1"/>
      <p:bldP spid="335" grpId="4" animBg="1"/>
      <p:bldP spid="335" grpId="5" animBg="1"/>
      <p:bldP spid="336" grpId="0" animBg="1"/>
      <p:bldP spid="336" grpId="1" animBg="1"/>
      <p:bldP spid="336" grpId="2" animBg="1"/>
      <p:bldP spid="336" grpId="3" animBg="1"/>
      <p:bldP spid="336" grpId="4" animBg="1"/>
      <p:bldP spid="336" grpId="5" animBg="1"/>
      <p:bldP spid="337" grpId="0" animBg="1"/>
      <p:bldP spid="337" grpId="1" animBg="1"/>
      <p:bldP spid="337" grpId="2" animBg="1"/>
      <p:bldP spid="337" grpId="3" animBg="1"/>
      <p:bldP spid="337" grpId="4" animBg="1"/>
      <p:bldP spid="337" grpId="5" animBg="1"/>
      <p:bldP spid="338" grpId="0" animBg="1"/>
      <p:bldP spid="338" grpId="1" animBg="1"/>
      <p:bldP spid="338" grpId="2" animBg="1"/>
      <p:bldP spid="338" grpId="3" animBg="1"/>
      <p:bldP spid="338" grpId="4" animBg="1"/>
      <p:bldP spid="338" grpId="5" animBg="1"/>
      <p:bldP spid="339" grpId="0" animBg="1"/>
      <p:bldP spid="339" grpId="1" animBg="1"/>
      <p:bldP spid="339" grpId="2" animBg="1"/>
      <p:bldP spid="339" grpId="3" animBg="1"/>
      <p:bldP spid="339" grpId="4" animBg="1"/>
      <p:bldP spid="339" grpId="5" animBg="1"/>
      <p:bldP spid="340" grpId="0" animBg="1"/>
      <p:bldP spid="340" grpId="1" animBg="1"/>
      <p:bldP spid="340" grpId="2" animBg="1"/>
      <p:bldP spid="340" grpId="3" animBg="1"/>
      <p:bldP spid="340" grpId="4" animBg="1"/>
      <p:bldP spid="340" grpId="5" animBg="1"/>
      <p:bldP spid="341" grpId="0" animBg="1"/>
      <p:bldP spid="341" grpId="1" animBg="1"/>
      <p:bldP spid="341" grpId="2" animBg="1"/>
      <p:bldP spid="341" grpId="3" animBg="1"/>
      <p:bldP spid="341" grpId="4" animBg="1"/>
      <p:bldP spid="341" grpId="5" animBg="1"/>
      <p:bldP spid="342" grpId="0" animBg="1"/>
      <p:bldP spid="342" grpId="1" animBg="1"/>
      <p:bldP spid="342" grpId="2" animBg="1"/>
      <p:bldP spid="342" grpId="3" animBg="1"/>
      <p:bldP spid="342" grpId="4" animBg="1"/>
      <p:bldP spid="342" grpId="5" animBg="1"/>
      <p:bldP spid="343" grpId="0" animBg="1"/>
      <p:bldP spid="343" grpId="1" animBg="1"/>
      <p:bldP spid="343" grpId="2" animBg="1"/>
      <p:bldP spid="343" grpId="3" animBg="1"/>
      <p:bldP spid="343" grpId="4" animBg="1"/>
      <p:bldP spid="343" grpId="5" animBg="1"/>
      <p:bldP spid="344" grpId="0" animBg="1"/>
      <p:bldP spid="344" grpId="1" animBg="1"/>
      <p:bldP spid="344" grpId="2" animBg="1"/>
      <p:bldP spid="344" grpId="3" animBg="1"/>
      <p:bldP spid="344" grpId="4" animBg="1"/>
      <p:bldP spid="344" grpId="5" animBg="1"/>
      <p:bldP spid="345" grpId="0" animBg="1"/>
      <p:bldP spid="345" grpId="1" animBg="1"/>
      <p:bldP spid="345" grpId="2" animBg="1"/>
      <p:bldP spid="345" grpId="3" animBg="1"/>
      <p:bldP spid="345" grpId="4" animBg="1"/>
      <p:bldP spid="345" grpId="5" animBg="1"/>
      <p:bldP spid="346" grpId="0" animBg="1"/>
      <p:bldP spid="346" grpId="1" animBg="1"/>
      <p:bldP spid="346" grpId="2" animBg="1"/>
      <p:bldP spid="346" grpId="3" animBg="1"/>
      <p:bldP spid="346" grpId="4" animBg="1"/>
      <p:bldP spid="346" grpId="5" animBg="1"/>
      <p:bldP spid="347" grpId="0" animBg="1"/>
      <p:bldP spid="347" grpId="1" animBg="1"/>
      <p:bldP spid="347" grpId="2" animBg="1"/>
      <p:bldP spid="347" grpId="3" animBg="1"/>
      <p:bldP spid="347" grpId="4" animBg="1"/>
      <p:bldP spid="347" grpId="5" animBg="1"/>
      <p:bldP spid="348" grpId="0" animBg="1"/>
      <p:bldP spid="348" grpId="1" animBg="1"/>
      <p:bldP spid="348" grpId="2" animBg="1"/>
      <p:bldP spid="348" grpId="3" animBg="1"/>
      <p:bldP spid="348" grpId="4" animBg="1"/>
      <p:bldP spid="348" grpId="5" animBg="1"/>
      <p:bldP spid="349" grpId="0" animBg="1"/>
      <p:bldP spid="349" grpId="1" animBg="1"/>
      <p:bldP spid="349" grpId="2" animBg="1"/>
      <p:bldP spid="349" grpId="3" animBg="1"/>
      <p:bldP spid="349" grpId="4" animBg="1"/>
      <p:bldP spid="349" grpId="5" animBg="1"/>
      <p:bldP spid="350" grpId="0" animBg="1"/>
      <p:bldP spid="350" grpId="1" animBg="1"/>
      <p:bldP spid="350" grpId="2" animBg="1"/>
      <p:bldP spid="350" grpId="3" animBg="1"/>
      <p:bldP spid="350" grpId="4" animBg="1"/>
      <p:bldP spid="350" grpId="5" animBg="1"/>
      <p:bldP spid="351" grpId="0" animBg="1"/>
      <p:bldP spid="351" grpId="1" animBg="1"/>
      <p:bldP spid="351" grpId="2" animBg="1"/>
      <p:bldP spid="351" grpId="3" animBg="1"/>
      <p:bldP spid="351" grpId="4" animBg="1"/>
      <p:bldP spid="351" grpId="5" animBg="1"/>
      <p:bldP spid="352" grpId="0" animBg="1"/>
      <p:bldP spid="352" grpId="1" animBg="1"/>
      <p:bldP spid="352" grpId="2" animBg="1"/>
      <p:bldP spid="352" grpId="3" animBg="1"/>
      <p:bldP spid="352" grpId="4" animBg="1"/>
      <p:bldP spid="352" grpId="5" animBg="1"/>
      <p:bldP spid="353" grpId="0" animBg="1"/>
      <p:bldP spid="353" grpId="1" animBg="1"/>
      <p:bldP spid="353" grpId="2" animBg="1"/>
      <p:bldP spid="353" grpId="3" animBg="1"/>
      <p:bldP spid="353" grpId="4" animBg="1"/>
      <p:bldP spid="353" grpId="5" animBg="1"/>
      <p:bldP spid="354" grpId="0" animBg="1"/>
      <p:bldP spid="354" grpId="1" animBg="1"/>
      <p:bldP spid="354" grpId="2" animBg="1"/>
      <p:bldP spid="354" grpId="3" animBg="1"/>
      <p:bldP spid="354" grpId="4" animBg="1"/>
      <p:bldP spid="354" grpId="5" animBg="1"/>
      <p:bldP spid="355" grpId="0" animBg="1"/>
      <p:bldP spid="355" grpId="1" animBg="1"/>
      <p:bldP spid="355" grpId="2" animBg="1"/>
      <p:bldP spid="355" grpId="3" animBg="1"/>
      <p:bldP spid="355" grpId="4" animBg="1"/>
      <p:bldP spid="355" grpId="5" animBg="1"/>
      <p:bldP spid="356" grpId="0" animBg="1"/>
      <p:bldP spid="356" grpId="1" animBg="1"/>
      <p:bldP spid="356" grpId="2" animBg="1"/>
      <p:bldP spid="356" grpId="3" animBg="1"/>
      <p:bldP spid="356" grpId="4" animBg="1"/>
      <p:bldP spid="356" grpId="5" animBg="1"/>
      <p:bldP spid="357" grpId="0" animBg="1"/>
      <p:bldP spid="357" grpId="1" animBg="1"/>
      <p:bldP spid="357" grpId="2" animBg="1"/>
      <p:bldP spid="357" grpId="3" animBg="1"/>
      <p:bldP spid="357" grpId="4" animBg="1"/>
      <p:bldP spid="357" grpId="5" animBg="1"/>
      <p:bldP spid="358" grpId="0" animBg="1"/>
      <p:bldP spid="358" grpId="1" animBg="1"/>
      <p:bldP spid="358" grpId="2" animBg="1"/>
      <p:bldP spid="358" grpId="3" animBg="1"/>
      <p:bldP spid="358" grpId="4" animBg="1"/>
      <p:bldP spid="358" grpId="5" animBg="1"/>
      <p:bldP spid="359" grpId="0" animBg="1"/>
      <p:bldP spid="359" grpId="1" animBg="1"/>
      <p:bldP spid="359" grpId="2" animBg="1"/>
      <p:bldP spid="359" grpId="3" animBg="1"/>
      <p:bldP spid="359" grpId="4" animBg="1"/>
      <p:bldP spid="359" grpId="5" animBg="1"/>
      <p:bldP spid="360" grpId="0" animBg="1"/>
      <p:bldP spid="360" grpId="1" animBg="1"/>
      <p:bldP spid="360" grpId="2" animBg="1"/>
      <p:bldP spid="360" grpId="3" animBg="1"/>
      <p:bldP spid="360" grpId="4" animBg="1"/>
      <p:bldP spid="360" grpId="5" animBg="1"/>
      <p:bldP spid="361" grpId="0" animBg="1"/>
      <p:bldP spid="361" grpId="1" animBg="1"/>
      <p:bldP spid="361" grpId="2" animBg="1"/>
      <p:bldP spid="361" grpId="3" animBg="1"/>
      <p:bldP spid="361" grpId="4" animBg="1"/>
      <p:bldP spid="361" grpId="5" animBg="1"/>
      <p:bldP spid="362" grpId="0" animBg="1"/>
      <p:bldP spid="362" grpId="1" animBg="1"/>
      <p:bldP spid="362" grpId="2" animBg="1"/>
      <p:bldP spid="362" grpId="3" animBg="1"/>
      <p:bldP spid="362" grpId="4" animBg="1"/>
      <p:bldP spid="362" grpId="5" animBg="1"/>
      <p:bldP spid="363" grpId="0" animBg="1"/>
      <p:bldP spid="363" grpId="1" animBg="1"/>
      <p:bldP spid="363" grpId="2" animBg="1"/>
      <p:bldP spid="363" grpId="3" animBg="1"/>
      <p:bldP spid="363" grpId="4" animBg="1"/>
      <p:bldP spid="363" grpId="5" animBg="1"/>
      <p:bldP spid="364" grpId="0" animBg="1"/>
      <p:bldP spid="364" grpId="1" animBg="1"/>
      <p:bldP spid="364" grpId="2" animBg="1"/>
      <p:bldP spid="364" grpId="3" animBg="1"/>
      <p:bldP spid="364" grpId="4" animBg="1"/>
      <p:bldP spid="364" grpId="5" animBg="1"/>
      <p:bldP spid="365" grpId="0" animBg="1"/>
      <p:bldP spid="365" grpId="1" animBg="1"/>
      <p:bldP spid="365" grpId="2" animBg="1"/>
      <p:bldP spid="365" grpId="3" animBg="1"/>
      <p:bldP spid="365" grpId="4" animBg="1"/>
      <p:bldP spid="365" grpId="5" animBg="1"/>
      <p:bldP spid="366" grpId="0" animBg="1"/>
      <p:bldP spid="366" grpId="1" animBg="1"/>
      <p:bldP spid="366" grpId="2" animBg="1"/>
      <p:bldP spid="366" grpId="3" animBg="1"/>
      <p:bldP spid="366" grpId="4" animBg="1"/>
      <p:bldP spid="366" grpId="5" animBg="1"/>
      <p:bldP spid="367" grpId="0" animBg="1"/>
      <p:bldP spid="367" grpId="1" animBg="1"/>
      <p:bldP spid="367" grpId="2" animBg="1"/>
      <p:bldP spid="367" grpId="3" animBg="1"/>
      <p:bldP spid="367" grpId="4" animBg="1"/>
      <p:bldP spid="367" grpId="5" animBg="1"/>
      <p:bldP spid="368" grpId="0" animBg="1"/>
      <p:bldP spid="368" grpId="1" animBg="1"/>
      <p:bldP spid="368" grpId="2" animBg="1"/>
      <p:bldP spid="368" grpId="3" animBg="1"/>
      <p:bldP spid="368" grpId="4" animBg="1"/>
      <p:bldP spid="368" grpId="5" animBg="1"/>
      <p:bldP spid="369" grpId="0" animBg="1"/>
      <p:bldP spid="369" grpId="1" animBg="1"/>
      <p:bldP spid="369" grpId="2" animBg="1"/>
      <p:bldP spid="369" grpId="3" animBg="1"/>
      <p:bldP spid="369" grpId="4" animBg="1"/>
      <p:bldP spid="369" grpId="5" animBg="1"/>
      <p:bldP spid="370" grpId="0" animBg="1"/>
      <p:bldP spid="370" grpId="1" animBg="1"/>
      <p:bldP spid="370" grpId="2" animBg="1"/>
      <p:bldP spid="370" grpId="3" animBg="1"/>
      <p:bldP spid="370" grpId="4" animBg="1"/>
      <p:bldP spid="370" grpId="5" animBg="1"/>
      <p:bldP spid="371" grpId="0" animBg="1"/>
      <p:bldP spid="371" grpId="1" animBg="1"/>
      <p:bldP spid="371" grpId="2" animBg="1"/>
      <p:bldP spid="371" grpId="3" animBg="1"/>
      <p:bldP spid="371" grpId="4" animBg="1"/>
      <p:bldP spid="371" grpId="5" animBg="1"/>
      <p:bldP spid="372" grpId="0" animBg="1"/>
      <p:bldP spid="372" grpId="1" animBg="1"/>
      <p:bldP spid="372" grpId="2" animBg="1"/>
      <p:bldP spid="372" grpId="3" animBg="1"/>
      <p:bldP spid="372" grpId="4" animBg="1"/>
      <p:bldP spid="372" grpId="5" animBg="1"/>
      <p:bldP spid="373" grpId="0" animBg="1"/>
      <p:bldP spid="373" grpId="1" animBg="1"/>
      <p:bldP spid="373" grpId="2" animBg="1"/>
      <p:bldP spid="373" grpId="3" animBg="1"/>
      <p:bldP spid="373" grpId="4" animBg="1"/>
      <p:bldP spid="373" grpId="5" animBg="1"/>
      <p:bldP spid="374" grpId="0" animBg="1"/>
      <p:bldP spid="374" grpId="1" animBg="1"/>
      <p:bldP spid="374" grpId="2" animBg="1"/>
      <p:bldP spid="374" grpId="3" animBg="1"/>
      <p:bldP spid="374" grpId="4" animBg="1"/>
      <p:bldP spid="374" grpId="5" animBg="1"/>
      <p:bldP spid="375" grpId="0" animBg="1"/>
      <p:bldP spid="375" grpId="1" animBg="1"/>
      <p:bldP spid="375" grpId="2" animBg="1"/>
      <p:bldP spid="375" grpId="3" animBg="1"/>
      <p:bldP spid="375" grpId="4" animBg="1"/>
      <p:bldP spid="375" grpId="5" animBg="1"/>
      <p:bldP spid="376" grpId="0" animBg="1"/>
      <p:bldP spid="376" grpId="1" animBg="1"/>
      <p:bldP spid="376" grpId="2" animBg="1"/>
      <p:bldP spid="376" grpId="3" animBg="1"/>
      <p:bldP spid="376" grpId="4" animBg="1"/>
      <p:bldP spid="376" grpId="5" animBg="1"/>
      <p:bldP spid="377" grpId="0" animBg="1"/>
      <p:bldP spid="377" grpId="1" animBg="1"/>
      <p:bldP spid="377" grpId="2" animBg="1"/>
      <p:bldP spid="377" grpId="3" animBg="1"/>
      <p:bldP spid="377" grpId="4" animBg="1"/>
      <p:bldP spid="377" grpId="5" animBg="1"/>
      <p:bldP spid="378" grpId="0" animBg="1"/>
      <p:bldP spid="378" grpId="1" animBg="1"/>
      <p:bldP spid="378" grpId="2" animBg="1"/>
      <p:bldP spid="378" grpId="3" animBg="1"/>
      <p:bldP spid="378" grpId="4" animBg="1"/>
      <p:bldP spid="378" grpId="5" animBg="1"/>
      <p:bldP spid="379" grpId="0" animBg="1"/>
      <p:bldP spid="379" grpId="1" animBg="1"/>
      <p:bldP spid="379" grpId="2" animBg="1"/>
      <p:bldP spid="379" grpId="3" animBg="1"/>
      <p:bldP spid="379" grpId="4" animBg="1"/>
      <p:bldP spid="379" grpId="5" animBg="1"/>
      <p:bldP spid="380" grpId="0" animBg="1"/>
      <p:bldP spid="380" grpId="1" animBg="1"/>
      <p:bldP spid="380" grpId="2" animBg="1"/>
      <p:bldP spid="380" grpId="3" animBg="1"/>
      <p:bldP spid="380" grpId="4" animBg="1"/>
      <p:bldP spid="380" grpId="5" animBg="1"/>
      <p:bldP spid="381" grpId="0" animBg="1"/>
      <p:bldP spid="381" grpId="1" animBg="1"/>
      <p:bldP spid="381" grpId="2" animBg="1"/>
      <p:bldP spid="381" grpId="3" animBg="1"/>
      <p:bldP spid="381" grpId="4" animBg="1"/>
      <p:bldP spid="381" grpId="5" animBg="1"/>
      <p:bldP spid="382" grpId="0" animBg="1"/>
      <p:bldP spid="382" grpId="1" animBg="1"/>
      <p:bldP spid="382" grpId="2" animBg="1"/>
      <p:bldP spid="382" grpId="3" animBg="1"/>
      <p:bldP spid="382" grpId="4" animBg="1"/>
      <p:bldP spid="382" grpId="5" animBg="1"/>
      <p:bldP spid="383" grpId="0" animBg="1"/>
      <p:bldP spid="383" grpId="1" animBg="1"/>
      <p:bldP spid="383" grpId="2" animBg="1"/>
      <p:bldP spid="383" grpId="3" animBg="1"/>
      <p:bldP spid="383" grpId="4" animBg="1"/>
      <p:bldP spid="383" grpId="5" animBg="1"/>
      <p:bldP spid="384" grpId="0" animBg="1"/>
      <p:bldP spid="384" grpId="1" animBg="1"/>
      <p:bldP spid="384" grpId="2" animBg="1"/>
      <p:bldP spid="384" grpId="3" animBg="1"/>
      <p:bldP spid="384" grpId="4" animBg="1"/>
      <p:bldP spid="384" grpId="5" animBg="1"/>
      <p:bldP spid="385" grpId="0" animBg="1"/>
      <p:bldP spid="385" grpId="1" animBg="1"/>
      <p:bldP spid="385" grpId="2" animBg="1"/>
      <p:bldP spid="385" grpId="3" animBg="1"/>
      <p:bldP spid="385" grpId="4" animBg="1"/>
      <p:bldP spid="385" grpId="5" animBg="1"/>
      <p:bldP spid="386" grpId="0" animBg="1"/>
      <p:bldP spid="386" grpId="1" animBg="1"/>
      <p:bldP spid="386" grpId="2" animBg="1"/>
      <p:bldP spid="386" grpId="3" animBg="1"/>
      <p:bldP spid="386" grpId="4" animBg="1"/>
      <p:bldP spid="386" grpId="5" animBg="1"/>
      <p:bldP spid="387" grpId="0" animBg="1"/>
      <p:bldP spid="387" grpId="1" animBg="1"/>
      <p:bldP spid="387" grpId="2" animBg="1"/>
      <p:bldP spid="387" grpId="3" animBg="1"/>
      <p:bldP spid="387" grpId="4" animBg="1"/>
      <p:bldP spid="387" grpId="5" animBg="1"/>
      <p:bldP spid="388" grpId="0" animBg="1"/>
      <p:bldP spid="388" grpId="1" animBg="1"/>
      <p:bldP spid="388" grpId="2" animBg="1"/>
      <p:bldP spid="388" grpId="3" animBg="1"/>
      <p:bldP spid="388" grpId="4" animBg="1"/>
      <p:bldP spid="388" grpId="5" animBg="1"/>
      <p:bldP spid="389" grpId="0" animBg="1"/>
      <p:bldP spid="389" grpId="1" animBg="1"/>
      <p:bldP spid="389" grpId="2" animBg="1"/>
      <p:bldP spid="389" grpId="3" animBg="1"/>
      <p:bldP spid="389" grpId="4" animBg="1"/>
      <p:bldP spid="389" grpId="5" animBg="1"/>
      <p:bldP spid="390" grpId="0" animBg="1"/>
      <p:bldP spid="390" grpId="1" animBg="1"/>
      <p:bldP spid="390" grpId="2" animBg="1"/>
      <p:bldP spid="390" grpId="3" animBg="1"/>
      <p:bldP spid="390" grpId="4" animBg="1"/>
      <p:bldP spid="390" grpId="5" animBg="1"/>
      <p:bldP spid="391" grpId="0" animBg="1"/>
      <p:bldP spid="391" grpId="1" animBg="1"/>
      <p:bldP spid="391" grpId="2" animBg="1"/>
      <p:bldP spid="391" grpId="3" animBg="1"/>
      <p:bldP spid="391" grpId="4" animBg="1"/>
      <p:bldP spid="391" grpId="5" animBg="1"/>
      <p:bldP spid="392" grpId="0" animBg="1"/>
      <p:bldP spid="392" grpId="1" animBg="1"/>
      <p:bldP spid="392" grpId="2" animBg="1"/>
      <p:bldP spid="392" grpId="3" animBg="1"/>
      <p:bldP spid="392" grpId="4" animBg="1"/>
      <p:bldP spid="392" grpId="5" animBg="1"/>
      <p:bldP spid="393" grpId="0" animBg="1"/>
      <p:bldP spid="393" grpId="1" animBg="1"/>
      <p:bldP spid="393" grpId="2" animBg="1"/>
      <p:bldP spid="393" grpId="3" animBg="1"/>
      <p:bldP spid="393" grpId="4" animBg="1"/>
      <p:bldP spid="393" grpId="5" animBg="1"/>
      <p:bldP spid="394" grpId="0" animBg="1"/>
      <p:bldP spid="394" grpId="1" animBg="1"/>
      <p:bldP spid="394" grpId="2" animBg="1"/>
      <p:bldP spid="394" grpId="3" animBg="1"/>
      <p:bldP spid="394" grpId="4" animBg="1"/>
      <p:bldP spid="394" grpId="5" animBg="1"/>
      <p:bldP spid="395" grpId="0" animBg="1"/>
      <p:bldP spid="395" grpId="1" animBg="1"/>
      <p:bldP spid="395" grpId="2" animBg="1"/>
      <p:bldP spid="395" grpId="3" animBg="1"/>
      <p:bldP spid="395" grpId="4" animBg="1"/>
      <p:bldP spid="395" grpId="5" animBg="1"/>
      <p:bldP spid="396" grpId="0" animBg="1"/>
      <p:bldP spid="396" grpId="1" animBg="1"/>
      <p:bldP spid="396" grpId="2" animBg="1"/>
      <p:bldP spid="396" grpId="3" animBg="1"/>
      <p:bldP spid="396" grpId="4" animBg="1"/>
      <p:bldP spid="396" grpId="5" animBg="1"/>
      <p:bldP spid="397" grpId="0" animBg="1"/>
      <p:bldP spid="397" grpId="1" animBg="1"/>
      <p:bldP spid="397" grpId="2" animBg="1"/>
      <p:bldP spid="397" grpId="3" animBg="1"/>
      <p:bldP spid="397" grpId="4" animBg="1"/>
      <p:bldP spid="397" grpId="5" animBg="1"/>
      <p:bldP spid="398" grpId="0" animBg="1"/>
      <p:bldP spid="398" grpId="1" animBg="1"/>
      <p:bldP spid="398" grpId="2" animBg="1"/>
      <p:bldP spid="398" grpId="3" animBg="1"/>
      <p:bldP spid="398" grpId="4" animBg="1"/>
      <p:bldP spid="398" grpId="5" animBg="1"/>
      <p:bldP spid="399" grpId="0" animBg="1"/>
      <p:bldP spid="399" grpId="1" animBg="1"/>
      <p:bldP spid="399" grpId="2" animBg="1"/>
      <p:bldP spid="399" grpId="3" animBg="1"/>
      <p:bldP spid="399" grpId="4" animBg="1"/>
      <p:bldP spid="399" grpId="5" animBg="1"/>
      <p:bldP spid="400" grpId="0" animBg="1"/>
      <p:bldP spid="400" grpId="1" animBg="1"/>
      <p:bldP spid="400" grpId="2" animBg="1"/>
      <p:bldP spid="400" grpId="3" animBg="1"/>
      <p:bldP spid="400" grpId="4" animBg="1"/>
      <p:bldP spid="400" grpId="5" animBg="1"/>
      <p:bldP spid="401" grpId="0" animBg="1"/>
      <p:bldP spid="401" grpId="1" animBg="1"/>
      <p:bldP spid="401" grpId="2" animBg="1"/>
      <p:bldP spid="401" grpId="3" animBg="1"/>
      <p:bldP spid="401" grpId="4" animBg="1"/>
      <p:bldP spid="401" grpId="5" animBg="1"/>
      <p:bldP spid="402" grpId="0" animBg="1"/>
      <p:bldP spid="402" grpId="1" animBg="1"/>
      <p:bldP spid="402" grpId="2" animBg="1"/>
      <p:bldP spid="402" grpId="3" animBg="1"/>
      <p:bldP spid="402" grpId="4" animBg="1"/>
      <p:bldP spid="402" grpId="5" animBg="1"/>
      <p:bldP spid="403" grpId="0" animBg="1"/>
      <p:bldP spid="403" grpId="1" animBg="1"/>
      <p:bldP spid="403" grpId="2" animBg="1"/>
      <p:bldP spid="403" grpId="3" animBg="1"/>
      <p:bldP spid="403" grpId="4" animBg="1"/>
      <p:bldP spid="403" grpId="5" animBg="1"/>
      <p:bldP spid="404" grpId="0" animBg="1"/>
      <p:bldP spid="404" grpId="1" animBg="1"/>
      <p:bldP spid="404" grpId="2" animBg="1"/>
      <p:bldP spid="404" grpId="3" animBg="1"/>
      <p:bldP spid="404" grpId="4" animBg="1"/>
      <p:bldP spid="404" grpId="5" animBg="1"/>
      <p:bldP spid="405" grpId="0" animBg="1"/>
      <p:bldP spid="405" grpId="1" animBg="1"/>
      <p:bldP spid="405" grpId="2" animBg="1"/>
      <p:bldP spid="405" grpId="3" animBg="1"/>
      <p:bldP spid="405" grpId="4" animBg="1"/>
      <p:bldP spid="405" grpId="5" animBg="1"/>
      <p:bldP spid="406" grpId="0" animBg="1"/>
      <p:bldP spid="406" grpId="1" animBg="1"/>
      <p:bldP spid="406" grpId="2" animBg="1"/>
      <p:bldP spid="406" grpId="3" animBg="1"/>
      <p:bldP spid="406" grpId="4" animBg="1"/>
      <p:bldP spid="406" grpId="5" animBg="1"/>
      <p:bldP spid="407" grpId="0" animBg="1"/>
      <p:bldP spid="407" grpId="1" animBg="1"/>
      <p:bldP spid="407" grpId="2" animBg="1"/>
      <p:bldP spid="407" grpId="3" animBg="1"/>
      <p:bldP spid="407" grpId="4" animBg="1"/>
      <p:bldP spid="407" grpId="5" animBg="1"/>
      <p:bldP spid="408" grpId="0" animBg="1"/>
      <p:bldP spid="408" grpId="1" animBg="1"/>
      <p:bldP spid="408" grpId="2" animBg="1"/>
      <p:bldP spid="408" grpId="3" animBg="1"/>
      <p:bldP spid="408" grpId="4" animBg="1"/>
      <p:bldP spid="408" grpId="5" animBg="1"/>
      <p:bldP spid="409" grpId="0" animBg="1"/>
      <p:bldP spid="409" grpId="1" animBg="1"/>
      <p:bldP spid="409" grpId="2" animBg="1"/>
      <p:bldP spid="409" grpId="3" animBg="1"/>
      <p:bldP spid="409" grpId="4" animBg="1"/>
      <p:bldP spid="409" grpId="5" animBg="1"/>
      <p:bldP spid="410" grpId="0" animBg="1"/>
      <p:bldP spid="410" grpId="1" animBg="1"/>
      <p:bldP spid="410" grpId="2" animBg="1"/>
      <p:bldP spid="410" grpId="3" animBg="1"/>
      <p:bldP spid="410" grpId="4" animBg="1"/>
      <p:bldP spid="410" grpId="5" animBg="1"/>
      <p:bldP spid="411" grpId="0" animBg="1"/>
      <p:bldP spid="411" grpId="1" animBg="1"/>
      <p:bldP spid="411" grpId="2" animBg="1"/>
      <p:bldP spid="411" grpId="3" animBg="1"/>
      <p:bldP spid="412" grpId="0" animBg="1"/>
      <p:bldP spid="412" grpId="1" animBg="1"/>
      <p:bldP spid="412" grpId="2" animBg="1"/>
      <p:bldP spid="412" grpId="3" animBg="1"/>
      <p:bldP spid="414" grpId="0" animBg="1"/>
      <p:bldP spid="414" grpId="1" animBg="1"/>
      <p:bldP spid="414" grpId="2" animBg="1"/>
      <p:bldP spid="414" grpId="3" animBg="1"/>
      <p:bldP spid="415" grpId="0" animBg="1"/>
      <p:bldP spid="415" grpId="1" animBg="1"/>
      <p:bldP spid="415" grpId="2" animBg="1"/>
      <p:bldP spid="415" grpId="3" animBg="1"/>
      <p:bldP spid="415" grpId="4" animBg="1"/>
      <p:bldP spid="415" grpId="5" animBg="1"/>
      <p:bldP spid="416" grpId="0" animBg="1"/>
      <p:bldP spid="416" grpId="1" animBg="1"/>
      <p:bldP spid="416" grpId="2" animBg="1"/>
      <p:bldP spid="416" grpId="3" animBg="1"/>
      <p:bldP spid="416" grpId="4" animBg="1"/>
      <p:bldP spid="416" grpId="5" animBg="1"/>
      <p:bldP spid="417" grpId="0" animBg="1"/>
      <p:bldP spid="417" grpId="1" animBg="1"/>
      <p:bldP spid="417" grpId="2" animBg="1"/>
      <p:bldP spid="417" grpId="3" animBg="1"/>
      <p:bldP spid="417" grpId="4" animBg="1"/>
      <p:bldP spid="417" grpId="5" animBg="1"/>
      <p:bldP spid="418" grpId="0" animBg="1"/>
      <p:bldP spid="418" grpId="1" animBg="1"/>
      <p:bldP spid="418" grpId="2" animBg="1"/>
      <p:bldP spid="418" grpId="3" animBg="1"/>
      <p:bldP spid="418" grpId="4" animBg="1"/>
      <p:bldP spid="418" grpId="5" animBg="1"/>
      <p:bldP spid="419" grpId="0" animBg="1"/>
      <p:bldP spid="419" grpId="1" animBg="1"/>
      <p:bldP spid="419" grpId="2" animBg="1"/>
      <p:bldP spid="419" grpId="3" animBg="1"/>
      <p:bldP spid="419" grpId="4" animBg="1"/>
      <p:bldP spid="419" grpId="5" animBg="1"/>
      <p:bldP spid="420" grpId="0" animBg="1"/>
      <p:bldP spid="420" grpId="1" animBg="1"/>
      <p:bldP spid="420" grpId="2" animBg="1"/>
      <p:bldP spid="420" grpId="3" animBg="1"/>
      <p:bldP spid="420" grpId="4" animBg="1"/>
      <p:bldP spid="420" grpId="5" animBg="1"/>
      <p:bldP spid="421" grpId="0" animBg="1"/>
      <p:bldP spid="421" grpId="1" animBg="1"/>
      <p:bldP spid="421" grpId="2" animBg="1"/>
      <p:bldP spid="421" grpId="3" animBg="1"/>
      <p:bldP spid="421" grpId="4" animBg="1"/>
      <p:bldP spid="421" grpId="5" animBg="1"/>
      <p:bldP spid="422" grpId="0" animBg="1"/>
      <p:bldP spid="422" grpId="1" animBg="1"/>
      <p:bldP spid="422" grpId="2" animBg="1"/>
      <p:bldP spid="422" grpId="3" animBg="1"/>
      <p:bldP spid="422" grpId="4" animBg="1"/>
      <p:bldP spid="422" grpId="5" animBg="1"/>
      <p:bldP spid="423" grpId="0" animBg="1"/>
      <p:bldP spid="423" grpId="1" animBg="1"/>
      <p:bldP spid="423" grpId="2" animBg="1"/>
      <p:bldP spid="423" grpId="3" animBg="1"/>
      <p:bldP spid="423" grpId="4" animBg="1"/>
      <p:bldP spid="423" grpId="5" animBg="1"/>
      <p:bldP spid="424" grpId="0" animBg="1"/>
      <p:bldP spid="424" grpId="1" animBg="1"/>
      <p:bldP spid="424" grpId="2" animBg="1"/>
      <p:bldP spid="424" grpId="3" animBg="1"/>
      <p:bldP spid="424" grpId="4" animBg="1"/>
      <p:bldP spid="424" grpId="5" animBg="1"/>
      <p:bldP spid="425" grpId="0" animBg="1"/>
      <p:bldP spid="425" grpId="1" animBg="1"/>
      <p:bldP spid="425" grpId="2" animBg="1"/>
      <p:bldP spid="425" grpId="3" animBg="1"/>
      <p:bldP spid="425" grpId="4" animBg="1"/>
      <p:bldP spid="425" grpId="5" animBg="1"/>
      <p:bldP spid="426" grpId="0" animBg="1"/>
      <p:bldP spid="426" grpId="1" animBg="1"/>
      <p:bldP spid="426" grpId="2" animBg="1"/>
      <p:bldP spid="426" grpId="3" animBg="1"/>
      <p:bldP spid="426" grpId="4" animBg="1"/>
      <p:bldP spid="426" grpId="5" animBg="1"/>
      <p:bldP spid="427" grpId="0" animBg="1"/>
      <p:bldP spid="427" grpId="1" animBg="1"/>
      <p:bldP spid="427" grpId="2" animBg="1"/>
      <p:bldP spid="427" grpId="3" animBg="1"/>
      <p:bldP spid="427" grpId="4" animBg="1"/>
      <p:bldP spid="427" grpId="5" animBg="1"/>
      <p:bldP spid="428" grpId="0" animBg="1"/>
      <p:bldP spid="428" grpId="1" animBg="1"/>
      <p:bldP spid="428" grpId="2" animBg="1"/>
      <p:bldP spid="428" grpId="3" animBg="1"/>
      <p:bldP spid="428" grpId="4" animBg="1"/>
      <p:bldP spid="428" grpId="5" animBg="1"/>
      <p:bldP spid="429" grpId="0" animBg="1"/>
      <p:bldP spid="429" grpId="1" animBg="1"/>
      <p:bldP spid="429" grpId="2" animBg="1"/>
      <p:bldP spid="429" grpId="3" animBg="1"/>
      <p:bldP spid="429" grpId="4" animBg="1"/>
      <p:bldP spid="429" grpId="5" animBg="1"/>
      <p:bldP spid="430" grpId="0" animBg="1"/>
      <p:bldP spid="430" grpId="1" animBg="1"/>
      <p:bldP spid="430" grpId="2" animBg="1"/>
      <p:bldP spid="430" grpId="3" animBg="1"/>
      <p:bldP spid="430" grpId="4" animBg="1"/>
      <p:bldP spid="430" grpId="5" animBg="1"/>
      <p:bldP spid="431" grpId="0" animBg="1"/>
      <p:bldP spid="431" grpId="1" animBg="1"/>
      <p:bldP spid="431" grpId="2" animBg="1"/>
      <p:bldP spid="431" grpId="3" animBg="1"/>
      <p:bldP spid="431" grpId="4" animBg="1"/>
      <p:bldP spid="431" grpId="5" animBg="1"/>
      <p:bldP spid="432" grpId="0" animBg="1"/>
      <p:bldP spid="432" grpId="1" animBg="1"/>
      <p:bldP spid="432" grpId="2" animBg="1"/>
      <p:bldP spid="432" grpId="3" animBg="1"/>
      <p:bldP spid="432" grpId="4" animBg="1"/>
      <p:bldP spid="432" grpId="5" animBg="1"/>
      <p:bldP spid="433" grpId="0" animBg="1"/>
      <p:bldP spid="433" grpId="1" animBg="1"/>
      <p:bldP spid="433" grpId="2" animBg="1"/>
      <p:bldP spid="433" grpId="3" animBg="1"/>
      <p:bldP spid="433" grpId="4" animBg="1"/>
      <p:bldP spid="433" grpId="5" animBg="1"/>
      <p:bldP spid="434" grpId="0" animBg="1"/>
      <p:bldP spid="434" grpId="1" animBg="1"/>
      <p:bldP spid="434" grpId="2" animBg="1"/>
      <p:bldP spid="434" grpId="3" animBg="1"/>
      <p:bldP spid="434" grpId="4" animBg="1"/>
      <p:bldP spid="434" grpId="5" animBg="1"/>
      <p:bldP spid="435" grpId="0" animBg="1"/>
      <p:bldP spid="435" grpId="1" animBg="1"/>
      <p:bldP spid="435" grpId="2" animBg="1"/>
      <p:bldP spid="435" grpId="3" animBg="1"/>
      <p:bldP spid="435" grpId="4" animBg="1"/>
      <p:bldP spid="435" grpId="5" animBg="1"/>
      <p:bldP spid="436" grpId="0" animBg="1"/>
      <p:bldP spid="436" grpId="1" animBg="1"/>
      <p:bldP spid="436" grpId="2" animBg="1"/>
      <p:bldP spid="436" grpId="3" animBg="1"/>
      <p:bldP spid="436" grpId="4" animBg="1"/>
      <p:bldP spid="436" grpId="5" animBg="1"/>
      <p:bldP spid="437" grpId="0" animBg="1"/>
      <p:bldP spid="437" grpId="1" animBg="1"/>
      <p:bldP spid="437" grpId="2" animBg="1"/>
      <p:bldP spid="437" grpId="3" animBg="1"/>
      <p:bldP spid="437" grpId="4" animBg="1"/>
      <p:bldP spid="437" grpId="5" animBg="1"/>
      <p:bldP spid="438" grpId="0" animBg="1"/>
      <p:bldP spid="438" grpId="1" animBg="1"/>
      <p:bldP spid="438" grpId="2" animBg="1"/>
      <p:bldP spid="438" grpId="3" animBg="1"/>
      <p:bldP spid="438" grpId="4" animBg="1"/>
      <p:bldP spid="438" grpId="5" animBg="1"/>
      <p:bldP spid="439" grpId="0" animBg="1"/>
      <p:bldP spid="439" grpId="1" animBg="1"/>
      <p:bldP spid="439" grpId="2" animBg="1"/>
      <p:bldP spid="439" grpId="3" animBg="1"/>
      <p:bldP spid="439" grpId="4" animBg="1"/>
      <p:bldP spid="439" grpId="5" animBg="1"/>
      <p:bldP spid="440" grpId="0" animBg="1"/>
      <p:bldP spid="440" grpId="1" animBg="1"/>
      <p:bldP spid="440" grpId="2" animBg="1"/>
      <p:bldP spid="440" grpId="3" animBg="1"/>
      <p:bldP spid="440" grpId="4" animBg="1"/>
      <p:bldP spid="440" grpId="5" animBg="1"/>
      <p:bldP spid="441" grpId="0" animBg="1"/>
      <p:bldP spid="441" grpId="1" animBg="1"/>
      <p:bldP spid="441" grpId="2" animBg="1"/>
      <p:bldP spid="441" grpId="3" animBg="1"/>
      <p:bldP spid="441" grpId="4" animBg="1"/>
      <p:bldP spid="441" grpId="5" animBg="1"/>
      <p:bldP spid="442" grpId="0" animBg="1"/>
      <p:bldP spid="442" grpId="1" animBg="1"/>
      <p:bldP spid="442" grpId="2" animBg="1"/>
      <p:bldP spid="442" grpId="3" animBg="1"/>
      <p:bldP spid="442" grpId="4" animBg="1"/>
      <p:bldP spid="442" grpId="5" animBg="1"/>
      <p:bldP spid="443" grpId="0" animBg="1"/>
      <p:bldP spid="443" grpId="1" animBg="1"/>
      <p:bldP spid="443" grpId="2" animBg="1"/>
      <p:bldP spid="443" grpId="3" animBg="1"/>
      <p:bldP spid="443" grpId="4" animBg="1"/>
      <p:bldP spid="443" grpId="5" animBg="1"/>
      <p:bldP spid="444" grpId="0" animBg="1"/>
      <p:bldP spid="444" grpId="1" animBg="1"/>
      <p:bldP spid="444" grpId="2" animBg="1"/>
      <p:bldP spid="444" grpId="3" animBg="1"/>
      <p:bldP spid="444" grpId="4" animBg="1"/>
      <p:bldP spid="444" grpId="5" animBg="1"/>
      <p:bldP spid="445" grpId="0" animBg="1"/>
      <p:bldP spid="445" grpId="1" animBg="1"/>
      <p:bldP spid="445" grpId="2" animBg="1"/>
      <p:bldP spid="445" grpId="3" animBg="1"/>
      <p:bldP spid="445" grpId="4" animBg="1"/>
      <p:bldP spid="445" grpId="5" animBg="1"/>
      <p:bldP spid="446" grpId="0" animBg="1"/>
      <p:bldP spid="446" grpId="1" animBg="1"/>
      <p:bldP spid="446" grpId="2" animBg="1"/>
      <p:bldP spid="446" grpId="3" animBg="1"/>
      <p:bldP spid="446" grpId="4" animBg="1"/>
      <p:bldP spid="446" grpId="5" animBg="1"/>
      <p:bldP spid="447" grpId="0" animBg="1"/>
      <p:bldP spid="447" grpId="1" animBg="1"/>
      <p:bldP spid="447" grpId="2" animBg="1"/>
      <p:bldP spid="447" grpId="3" animBg="1"/>
      <p:bldP spid="447" grpId="4" animBg="1"/>
      <p:bldP spid="447" grpId="5" animBg="1"/>
      <p:bldP spid="448" grpId="0" animBg="1"/>
      <p:bldP spid="448" grpId="1" animBg="1"/>
      <p:bldP spid="448" grpId="2" animBg="1"/>
      <p:bldP spid="448" grpId="3" animBg="1"/>
      <p:bldP spid="448" grpId="4" animBg="1"/>
      <p:bldP spid="448" grpId="5" animBg="1"/>
      <p:bldP spid="449" grpId="0" animBg="1"/>
      <p:bldP spid="449" grpId="1" animBg="1"/>
      <p:bldP spid="449" grpId="2" animBg="1"/>
      <p:bldP spid="449" grpId="3" animBg="1"/>
      <p:bldP spid="449" grpId="4" animBg="1"/>
      <p:bldP spid="449" grpId="5" animBg="1"/>
      <p:bldP spid="450" grpId="0" animBg="1"/>
      <p:bldP spid="450" grpId="1" animBg="1"/>
      <p:bldP spid="450" grpId="2" animBg="1"/>
      <p:bldP spid="450" grpId="3" animBg="1"/>
      <p:bldP spid="450" grpId="4" animBg="1"/>
      <p:bldP spid="450" grpId="5" animBg="1"/>
      <p:bldP spid="451" grpId="0" animBg="1"/>
      <p:bldP spid="451" grpId="1" animBg="1"/>
      <p:bldP spid="451" grpId="2" animBg="1"/>
      <p:bldP spid="451" grpId="3" animBg="1"/>
      <p:bldP spid="451" grpId="4" animBg="1"/>
      <p:bldP spid="451" grpId="5" animBg="1"/>
      <p:bldP spid="452" grpId="0" animBg="1"/>
      <p:bldP spid="452" grpId="1" animBg="1"/>
      <p:bldP spid="452" grpId="2" animBg="1"/>
      <p:bldP spid="452" grpId="3" animBg="1"/>
      <p:bldP spid="452" grpId="4" animBg="1"/>
      <p:bldP spid="452" grpId="5" animBg="1"/>
      <p:bldP spid="453" grpId="0" animBg="1"/>
      <p:bldP spid="453" grpId="1" animBg="1"/>
      <p:bldP spid="453" grpId="2" animBg="1"/>
      <p:bldP spid="453" grpId="3" animBg="1"/>
      <p:bldP spid="453" grpId="4" animBg="1"/>
      <p:bldP spid="453" grpId="5" animBg="1"/>
      <p:bldP spid="454" grpId="0" animBg="1"/>
      <p:bldP spid="454" grpId="1" animBg="1"/>
      <p:bldP spid="454" grpId="2" animBg="1"/>
      <p:bldP spid="454" grpId="3" animBg="1"/>
      <p:bldP spid="454" grpId="4" animBg="1"/>
      <p:bldP spid="454" grpId="5" animBg="1"/>
      <p:bldP spid="455" grpId="0" animBg="1"/>
      <p:bldP spid="455" grpId="1" animBg="1"/>
      <p:bldP spid="455" grpId="2" animBg="1"/>
      <p:bldP spid="455" grpId="3" animBg="1"/>
      <p:bldP spid="455" grpId="4" animBg="1"/>
      <p:bldP spid="455" grpId="5" animBg="1"/>
      <p:bldP spid="456" grpId="0" animBg="1"/>
      <p:bldP spid="456" grpId="1" animBg="1"/>
      <p:bldP spid="456" grpId="2" animBg="1"/>
      <p:bldP spid="456" grpId="3" animBg="1"/>
      <p:bldP spid="456" grpId="4" animBg="1"/>
      <p:bldP spid="456" grpId="5" animBg="1"/>
      <p:bldP spid="457" grpId="0" animBg="1"/>
      <p:bldP spid="457" grpId="1" animBg="1"/>
      <p:bldP spid="457" grpId="2" animBg="1"/>
      <p:bldP spid="457" grpId="3" animBg="1"/>
      <p:bldP spid="457" grpId="4" animBg="1"/>
      <p:bldP spid="457" grpId="5" animBg="1"/>
      <p:bldP spid="458" grpId="0" animBg="1"/>
      <p:bldP spid="458" grpId="1" animBg="1"/>
      <p:bldP spid="458" grpId="2" animBg="1"/>
      <p:bldP spid="458" grpId="3" animBg="1"/>
      <p:bldP spid="458" grpId="4" animBg="1"/>
      <p:bldP spid="458" grpId="5" animBg="1"/>
      <p:bldP spid="459" grpId="0" animBg="1"/>
      <p:bldP spid="459" grpId="1" animBg="1"/>
      <p:bldP spid="459" grpId="2" animBg="1"/>
      <p:bldP spid="459" grpId="3" animBg="1"/>
      <p:bldP spid="459" grpId="4" animBg="1"/>
      <p:bldP spid="459" grpId="5" animBg="1"/>
      <p:bldP spid="460" grpId="0" animBg="1"/>
      <p:bldP spid="460" grpId="1" animBg="1"/>
      <p:bldP spid="460" grpId="2" animBg="1"/>
      <p:bldP spid="460" grpId="3" animBg="1"/>
      <p:bldP spid="460" grpId="4" animBg="1"/>
      <p:bldP spid="460" grpId="5" animBg="1"/>
      <p:bldP spid="461" grpId="0" animBg="1"/>
      <p:bldP spid="461" grpId="1" animBg="1"/>
      <p:bldP spid="461" grpId="2" animBg="1"/>
      <p:bldP spid="461" grpId="3" animBg="1"/>
      <p:bldP spid="461" grpId="4" animBg="1"/>
      <p:bldP spid="461" grpId="5" animBg="1"/>
      <p:bldP spid="462" grpId="0" animBg="1"/>
      <p:bldP spid="462" grpId="1" animBg="1"/>
      <p:bldP spid="462" grpId="2" animBg="1"/>
      <p:bldP spid="462" grpId="3" animBg="1"/>
      <p:bldP spid="462" grpId="4" animBg="1"/>
      <p:bldP spid="462" grpId="5" animBg="1"/>
      <p:bldP spid="463" grpId="0" animBg="1"/>
      <p:bldP spid="463" grpId="1" animBg="1"/>
      <p:bldP spid="463" grpId="2" animBg="1"/>
      <p:bldP spid="463" grpId="3" animBg="1"/>
      <p:bldP spid="463" grpId="4" animBg="1"/>
      <p:bldP spid="463" grpId="5" animBg="1"/>
      <p:bldP spid="464" grpId="0" animBg="1"/>
      <p:bldP spid="464" grpId="1" animBg="1"/>
      <p:bldP spid="464" grpId="2" animBg="1"/>
      <p:bldP spid="464" grpId="3" animBg="1"/>
      <p:bldP spid="464" grpId="4" animBg="1"/>
      <p:bldP spid="464" grpId="5" animBg="1"/>
      <p:bldP spid="465" grpId="0" animBg="1"/>
      <p:bldP spid="465" grpId="1" animBg="1"/>
      <p:bldP spid="465" grpId="2" animBg="1"/>
      <p:bldP spid="465" grpId="3" animBg="1"/>
      <p:bldP spid="465" grpId="4" animBg="1"/>
      <p:bldP spid="465" grpId="5" animBg="1"/>
      <p:bldP spid="466" grpId="0" animBg="1"/>
      <p:bldP spid="466" grpId="1" animBg="1"/>
      <p:bldP spid="466" grpId="2" animBg="1"/>
      <p:bldP spid="466" grpId="3" animBg="1"/>
      <p:bldP spid="466" grpId="4" animBg="1"/>
      <p:bldP spid="466" grpId="5" animBg="1"/>
      <p:bldP spid="467" grpId="0" animBg="1"/>
      <p:bldP spid="467" grpId="1" animBg="1"/>
      <p:bldP spid="467" grpId="2" animBg="1"/>
      <p:bldP spid="467" grpId="3" animBg="1"/>
      <p:bldP spid="467" grpId="4" animBg="1"/>
      <p:bldP spid="467" grpId="5" animBg="1"/>
      <p:bldP spid="468" grpId="0" animBg="1"/>
      <p:bldP spid="468" grpId="1" animBg="1"/>
      <p:bldP spid="468" grpId="2" animBg="1"/>
      <p:bldP spid="468" grpId="3" animBg="1"/>
      <p:bldP spid="468" grpId="4" animBg="1"/>
      <p:bldP spid="468" grpId="5" animBg="1"/>
      <p:bldP spid="469" grpId="0" animBg="1"/>
      <p:bldP spid="469" grpId="1" animBg="1"/>
      <p:bldP spid="469" grpId="2" animBg="1"/>
      <p:bldP spid="469" grpId="3" animBg="1"/>
      <p:bldP spid="469" grpId="4" animBg="1"/>
      <p:bldP spid="469" grpId="5" animBg="1"/>
      <p:bldP spid="470" grpId="0" animBg="1"/>
      <p:bldP spid="470" grpId="1" animBg="1"/>
      <p:bldP spid="470" grpId="2" animBg="1"/>
      <p:bldP spid="470" grpId="3" animBg="1"/>
      <p:bldP spid="470" grpId="4" animBg="1"/>
      <p:bldP spid="470" grpId="5" animBg="1"/>
      <p:bldP spid="471" grpId="0" animBg="1"/>
      <p:bldP spid="471" grpId="1" animBg="1"/>
      <p:bldP spid="471" grpId="2" animBg="1"/>
      <p:bldP spid="471" grpId="3" animBg="1"/>
      <p:bldP spid="471" grpId="4" animBg="1"/>
      <p:bldP spid="471" grpId="5" animBg="1"/>
      <p:bldP spid="472" grpId="0" animBg="1"/>
      <p:bldP spid="472" grpId="1" animBg="1"/>
      <p:bldP spid="472" grpId="2" animBg="1"/>
      <p:bldP spid="472" grpId="3" animBg="1"/>
      <p:bldP spid="472" grpId="4" animBg="1"/>
      <p:bldP spid="472" grpId="5" animBg="1"/>
      <p:bldP spid="473" grpId="0" animBg="1"/>
      <p:bldP spid="473" grpId="1" animBg="1"/>
      <p:bldP spid="473" grpId="2" animBg="1"/>
      <p:bldP spid="473" grpId="3" animBg="1"/>
      <p:bldP spid="473" grpId="4" animBg="1"/>
      <p:bldP spid="473" grpId="5" animBg="1"/>
      <p:bldP spid="474" grpId="0" animBg="1"/>
      <p:bldP spid="474" grpId="1" animBg="1"/>
      <p:bldP spid="474" grpId="2" animBg="1"/>
      <p:bldP spid="474" grpId="3" animBg="1"/>
      <p:bldP spid="474" grpId="4" animBg="1"/>
      <p:bldP spid="474" grpId="5" animBg="1"/>
      <p:bldP spid="475" grpId="0" animBg="1"/>
      <p:bldP spid="475" grpId="1" animBg="1"/>
      <p:bldP spid="475" grpId="2" animBg="1"/>
      <p:bldP spid="475" grpId="3" animBg="1"/>
      <p:bldP spid="475" grpId="4" animBg="1"/>
      <p:bldP spid="475" grpId="5" animBg="1"/>
      <p:bldP spid="476" grpId="0" animBg="1"/>
      <p:bldP spid="476" grpId="1" animBg="1"/>
      <p:bldP spid="476" grpId="2" animBg="1"/>
      <p:bldP spid="476" grpId="3" animBg="1"/>
      <p:bldP spid="476" grpId="4" animBg="1"/>
      <p:bldP spid="476" grpId="5" animBg="1"/>
      <p:bldP spid="477" grpId="0" animBg="1"/>
      <p:bldP spid="477" grpId="1" animBg="1"/>
      <p:bldP spid="477" grpId="2" animBg="1"/>
      <p:bldP spid="477" grpId="3" animBg="1"/>
      <p:bldP spid="477" grpId="4" animBg="1"/>
      <p:bldP spid="477" grpId="5" animBg="1"/>
      <p:bldP spid="478" grpId="0" animBg="1"/>
      <p:bldP spid="478" grpId="1" animBg="1"/>
      <p:bldP spid="478" grpId="2" animBg="1"/>
      <p:bldP spid="478" grpId="3" animBg="1"/>
      <p:bldP spid="478" grpId="4" animBg="1"/>
      <p:bldP spid="478" grpId="5" animBg="1"/>
      <p:bldP spid="479" grpId="0" animBg="1"/>
      <p:bldP spid="479" grpId="1" animBg="1"/>
      <p:bldP spid="479" grpId="2" animBg="1"/>
      <p:bldP spid="479" grpId="3" animBg="1"/>
      <p:bldP spid="479" grpId="4" animBg="1"/>
      <p:bldP spid="479" grpId="5" animBg="1"/>
      <p:bldP spid="480" grpId="0" animBg="1"/>
      <p:bldP spid="480" grpId="1" animBg="1"/>
      <p:bldP spid="480" grpId="2" animBg="1"/>
      <p:bldP spid="480" grpId="3" animBg="1"/>
      <p:bldP spid="480" grpId="4" animBg="1"/>
      <p:bldP spid="480" grpId="5" animBg="1"/>
      <p:bldP spid="481" grpId="0" animBg="1"/>
      <p:bldP spid="481" grpId="1" animBg="1"/>
      <p:bldP spid="481" grpId="2" animBg="1"/>
      <p:bldP spid="481" grpId="3" animBg="1"/>
      <p:bldP spid="481" grpId="4" animBg="1"/>
      <p:bldP spid="481" grpId="5" animBg="1"/>
      <p:bldP spid="482" grpId="0" animBg="1"/>
      <p:bldP spid="482" grpId="1" animBg="1"/>
      <p:bldP spid="482" grpId="2" animBg="1"/>
      <p:bldP spid="482" grpId="3" animBg="1"/>
      <p:bldP spid="482" grpId="4" animBg="1"/>
      <p:bldP spid="482" grpId="5" animBg="1"/>
      <p:bldP spid="483" grpId="0" animBg="1"/>
      <p:bldP spid="483" grpId="1" animBg="1"/>
      <p:bldP spid="483" grpId="2" animBg="1"/>
      <p:bldP spid="483" grpId="3" animBg="1"/>
      <p:bldP spid="483" grpId="4" animBg="1"/>
      <p:bldP spid="483" grpId="5" animBg="1"/>
      <p:bldP spid="484" grpId="0" animBg="1"/>
      <p:bldP spid="484" grpId="1" animBg="1"/>
      <p:bldP spid="484" grpId="2" animBg="1"/>
      <p:bldP spid="484" grpId="3" animBg="1"/>
      <p:bldP spid="484" grpId="4" animBg="1"/>
      <p:bldP spid="484" grpId="5" animBg="1"/>
      <p:bldP spid="485" grpId="0" animBg="1"/>
      <p:bldP spid="485" grpId="1" animBg="1"/>
      <p:bldP spid="485" grpId="2" animBg="1"/>
      <p:bldP spid="485" grpId="3" animBg="1"/>
      <p:bldP spid="485" grpId="4" animBg="1"/>
      <p:bldP spid="485" grpId="5" animBg="1"/>
      <p:bldP spid="486" grpId="0" animBg="1"/>
      <p:bldP spid="486" grpId="1" animBg="1"/>
      <p:bldP spid="486" grpId="2" animBg="1"/>
      <p:bldP spid="486" grpId="3" animBg="1"/>
      <p:bldP spid="486" grpId="4" animBg="1"/>
      <p:bldP spid="486" grpId="5" animBg="1"/>
      <p:bldP spid="487" grpId="0" animBg="1"/>
      <p:bldP spid="487" grpId="1" animBg="1"/>
      <p:bldP spid="487" grpId="2" animBg="1"/>
      <p:bldP spid="487" grpId="3" animBg="1"/>
      <p:bldP spid="487" grpId="4" animBg="1"/>
      <p:bldP spid="487" grpId="5" animBg="1"/>
      <p:bldP spid="488" grpId="0" animBg="1"/>
      <p:bldP spid="488" grpId="1" animBg="1"/>
      <p:bldP spid="488" grpId="2" animBg="1"/>
      <p:bldP spid="488" grpId="3" animBg="1"/>
      <p:bldP spid="488" grpId="4" animBg="1"/>
      <p:bldP spid="488" grpId="5" animBg="1"/>
      <p:bldP spid="489" grpId="0" animBg="1"/>
      <p:bldP spid="489" grpId="1" animBg="1"/>
      <p:bldP spid="489" grpId="2" animBg="1"/>
      <p:bldP spid="489" grpId="3" animBg="1"/>
      <p:bldP spid="489" grpId="4" animBg="1"/>
      <p:bldP spid="489" grpId="5" animBg="1"/>
      <p:bldP spid="490" grpId="0" animBg="1"/>
      <p:bldP spid="490" grpId="1" animBg="1"/>
      <p:bldP spid="490" grpId="2" animBg="1"/>
      <p:bldP spid="490" grpId="3" animBg="1"/>
      <p:bldP spid="490" grpId="4" animBg="1"/>
      <p:bldP spid="490" grpId="5" animBg="1"/>
      <p:bldP spid="491" grpId="0" animBg="1"/>
      <p:bldP spid="491" grpId="1" animBg="1"/>
      <p:bldP spid="491" grpId="2" animBg="1"/>
      <p:bldP spid="491" grpId="3" animBg="1"/>
      <p:bldP spid="491" grpId="4" animBg="1"/>
      <p:bldP spid="491" grpId="5" animBg="1"/>
      <p:bldP spid="492" grpId="0" animBg="1"/>
      <p:bldP spid="492" grpId="1" animBg="1"/>
      <p:bldP spid="492" grpId="2" animBg="1"/>
      <p:bldP spid="492" grpId="3" animBg="1"/>
      <p:bldP spid="492" grpId="4" animBg="1"/>
      <p:bldP spid="492" grpId="5" animBg="1"/>
      <p:bldP spid="493" grpId="0" animBg="1"/>
      <p:bldP spid="493" grpId="1" animBg="1"/>
      <p:bldP spid="493" grpId="2" animBg="1"/>
      <p:bldP spid="493" grpId="3" animBg="1"/>
      <p:bldP spid="493" grpId="4" animBg="1"/>
      <p:bldP spid="493" grpId="5" animBg="1"/>
      <p:bldP spid="494" grpId="0" animBg="1"/>
      <p:bldP spid="494" grpId="1" animBg="1"/>
      <p:bldP spid="494" grpId="2" animBg="1"/>
      <p:bldP spid="494" grpId="3" animBg="1"/>
      <p:bldP spid="494" grpId="4" animBg="1"/>
      <p:bldP spid="494" grpId="5" animBg="1"/>
      <p:bldP spid="495" grpId="0" animBg="1"/>
      <p:bldP spid="495" grpId="1" animBg="1"/>
      <p:bldP spid="495" grpId="2" animBg="1"/>
      <p:bldP spid="495" grpId="3" animBg="1"/>
      <p:bldP spid="495" grpId="4" animBg="1"/>
      <p:bldP spid="495" grpId="5" animBg="1"/>
      <p:bldP spid="496" grpId="0" animBg="1"/>
      <p:bldP spid="496" grpId="1" animBg="1"/>
      <p:bldP spid="496" grpId="2" animBg="1"/>
      <p:bldP spid="496" grpId="3" animBg="1"/>
      <p:bldP spid="496" grpId="4" animBg="1"/>
      <p:bldP spid="496" grpId="5" animBg="1"/>
      <p:bldP spid="497" grpId="0" animBg="1"/>
      <p:bldP spid="497" grpId="1" animBg="1"/>
      <p:bldP spid="497" grpId="2" animBg="1"/>
      <p:bldP spid="497" grpId="3" animBg="1"/>
      <p:bldP spid="497" grpId="4" animBg="1"/>
      <p:bldP spid="497" grpId="5" animBg="1"/>
      <p:bldP spid="498" grpId="0" animBg="1"/>
      <p:bldP spid="498" grpId="1" animBg="1"/>
      <p:bldP spid="498" grpId="2" animBg="1"/>
      <p:bldP spid="498" grpId="3" animBg="1"/>
      <p:bldP spid="498" grpId="4" animBg="1"/>
      <p:bldP spid="498" grpId="5" animBg="1"/>
      <p:bldP spid="499" grpId="0" animBg="1"/>
      <p:bldP spid="499" grpId="1" animBg="1"/>
      <p:bldP spid="499" grpId="2" animBg="1"/>
      <p:bldP spid="499" grpId="3" animBg="1"/>
      <p:bldP spid="499" grpId="4" animBg="1"/>
      <p:bldP spid="499" grpId="5" animBg="1"/>
      <p:bldP spid="500" grpId="0" animBg="1"/>
      <p:bldP spid="500" grpId="1" animBg="1"/>
      <p:bldP spid="500" grpId="2" animBg="1"/>
      <p:bldP spid="500" grpId="3" animBg="1"/>
      <p:bldP spid="500" grpId="4" animBg="1"/>
      <p:bldP spid="500" grpId="5" animBg="1"/>
      <p:bldP spid="501" grpId="0" animBg="1"/>
      <p:bldP spid="501" grpId="1" animBg="1"/>
      <p:bldP spid="501" grpId="2" animBg="1"/>
      <p:bldP spid="501" grpId="3" animBg="1"/>
      <p:bldP spid="501" grpId="4" animBg="1"/>
      <p:bldP spid="501" grpId="5" animBg="1"/>
      <p:bldP spid="502" grpId="0" animBg="1"/>
      <p:bldP spid="502" grpId="1" animBg="1"/>
      <p:bldP spid="502" grpId="2" animBg="1"/>
      <p:bldP spid="502" grpId="3" animBg="1"/>
      <p:bldP spid="502" grpId="4" animBg="1"/>
      <p:bldP spid="502" grpId="5" animBg="1"/>
      <p:bldP spid="503" grpId="0" animBg="1"/>
      <p:bldP spid="503" grpId="1" animBg="1"/>
      <p:bldP spid="503" grpId="2" animBg="1"/>
      <p:bldP spid="503" grpId="3" animBg="1"/>
      <p:bldP spid="503" grpId="4" animBg="1"/>
      <p:bldP spid="503" grpId="5" animBg="1"/>
      <p:bldP spid="504" grpId="0" animBg="1"/>
      <p:bldP spid="504" grpId="1" animBg="1"/>
      <p:bldP spid="504" grpId="2" animBg="1"/>
      <p:bldP spid="504" grpId="3" animBg="1"/>
      <p:bldP spid="504" grpId="4" animBg="1"/>
      <p:bldP spid="504" grpId="5" animBg="1"/>
      <p:bldP spid="505" grpId="0" animBg="1"/>
      <p:bldP spid="505" grpId="1" animBg="1"/>
      <p:bldP spid="505" grpId="2" animBg="1"/>
      <p:bldP spid="505" grpId="3" animBg="1"/>
      <p:bldP spid="505" grpId="4" animBg="1"/>
      <p:bldP spid="505" grpId="5" animBg="1"/>
      <p:bldP spid="506" grpId="0" animBg="1"/>
      <p:bldP spid="506" grpId="1" animBg="1"/>
      <p:bldP spid="506" grpId="2" animBg="1"/>
      <p:bldP spid="506" grpId="3" animBg="1"/>
      <p:bldP spid="506" grpId="4" animBg="1"/>
      <p:bldP spid="506" grpId="5" animBg="1"/>
      <p:bldP spid="507" grpId="0" animBg="1"/>
      <p:bldP spid="507" grpId="1" animBg="1"/>
      <p:bldP spid="507" grpId="2" animBg="1"/>
      <p:bldP spid="507" grpId="3" animBg="1"/>
      <p:bldP spid="507" grpId="4" animBg="1"/>
      <p:bldP spid="507" grpId="5" animBg="1"/>
      <p:bldP spid="508" grpId="0" animBg="1"/>
      <p:bldP spid="508" grpId="1" animBg="1"/>
      <p:bldP spid="508" grpId="2" animBg="1"/>
      <p:bldP spid="508" grpId="3" animBg="1"/>
      <p:bldP spid="508" grpId="4" animBg="1"/>
      <p:bldP spid="508" grpId="5" animBg="1"/>
      <p:bldP spid="509" grpId="0" animBg="1"/>
      <p:bldP spid="509" grpId="1" animBg="1"/>
      <p:bldP spid="509" grpId="2" animBg="1"/>
      <p:bldP spid="509" grpId="3" animBg="1"/>
      <p:bldP spid="509" grpId="4" animBg="1"/>
      <p:bldP spid="509" grpId="5" animBg="1"/>
      <p:bldP spid="510" grpId="0" animBg="1"/>
      <p:bldP spid="510" grpId="1" animBg="1"/>
      <p:bldP spid="510" grpId="2" animBg="1"/>
      <p:bldP spid="510" grpId="3" animBg="1"/>
      <p:bldP spid="510" grpId="4" animBg="1"/>
      <p:bldP spid="510" grpId="5" animBg="1"/>
      <p:bldP spid="511" grpId="0" animBg="1"/>
      <p:bldP spid="511" grpId="1" animBg="1"/>
      <p:bldP spid="511" grpId="2" animBg="1"/>
      <p:bldP spid="511" grpId="3" animBg="1"/>
      <p:bldP spid="511" grpId="4" animBg="1"/>
      <p:bldP spid="511" grpId="5" animBg="1"/>
      <p:bldP spid="512" grpId="0" animBg="1"/>
      <p:bldP spid="512" grpId="1" animBg="1"/>
      <p:bldP spid="512" grpId="2" animBg="1"/>
      <p:bldP spid="512" grpId="3" animBg="1"/>
      <p:bldP spid="512" grpId="4" animBg="1"/>
      <p:bldP spid="512" grpId="5" animBg="1"/>
      <p:bldP spid="513" grpId="0" animBg="1"/>
      <p:bldP spid="513" grpId="1" animBg="1"/>
      <p:bldP spid="513" grpId="2" animBg="1"/>
      <p:bldP spid="513" grpId="3" animBg="1"/>
      <p:bldP spid="514" grpId="0" animBg="1"/>
      <p:bldP spid="514" grpId="1" animBg="1"/>
      <p:bldP spid="514" grpId="2" animBg="1"/>
      <p:bldP spid="514" grpId="3"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0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0</a:t>
            </a:r>
          </a:p>
        </p:txBody>
      </p:sp>
      <p:sp>
        <p:nvSpPr>
          <p:cNvPr id="6" name="01"/>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a:t>
            </a:r>
          </a:p>
        </p:txBody>
      </p:sp>
      <p:sp>
        <p:nvSpPr>
          <p:cNvPr id="7" name="-00"/>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 name="02"/>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a:t>
            </a:r>
          </a:p>
        </p:txBody>
      </p:sp>
      <p:sp>
        <p:nvSpPr>
          <p:cNvPr id="10" name="-01"/>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1" name="03"/>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a:t>
            </a:r>
          </a:p>
        </p:txBody>
      </p:sp>
      <p:sp>
        <p:nvSpPr>
          <p:cNvPr id="12" name="-02"/>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3" name="04"/>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a:t>
            </a:r>
          </a:p>
        </p:txBody>
      </p:sp>
      <p:sp>
        <p:nvSpPr>
          <p:cNvPr id="14" name="-03"/>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5" name="05"/>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a:t>
            </a:r>
          </a:p>
        </p:txBody>
      </p:sp>
      <p:sp>
        <p:nvSpPr>
          <p:cNvPr id="16" name="-04"/>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7" name="06"/>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6</a:t>
            </a:r>
          </a:p>
        </p:txBody>
      </p:sp>
      <p:sp>
        <p:nvSpPr>
          <p:cNvPr id="18" name="-05"/>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9" name="07"/>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7</a:t>
            </a:r>
          </a:p>
        </p:txBody>
      </p:sp>
      <p:sp>
        <p:nvSpPr>
          <p:cNvPr id="20" name="-06"/>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21" name="08"/>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8</a:t>
            </a:r>
          </a:p>
        </p:txBody>
      </p:sp>
      <p:sp>
        <p:nvSpPr>
          <p:cNvPr id="22" name="-07"/>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23" name="09"/>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9</a:t>
            </a:r>
          </a:p>
        </p:txBody>
      </p:sp>
      <p:sp>
        <p:nvSpPr>
          <p:cNvPr id="24" name="-08"/>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25" name="1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10</a:t>
            </a:r>
          </a:p>
        </p:txBody>
      </p:sp>
      <p:sp>
        <p:nvSpPr>
          <p:cNvPr id="26" name="-09"/>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27" name="11"/>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11</a:t>
            </a:r>
          </a:p>
        </p:txBody>
      </p:sp>
      <p:sp>
        <p:nvSpPr>
          <p:cNvPr id="28" name="-10"/>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29" name="12"/>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12</a:t>
            </a:r>
          </a:p>
        </p:txBody>
      </p:sp>
      <p:sp>
        <p:nvSpPr>
          <p:cNvPr id="30" name="-11"/>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1" name="13"/>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13</a:t>
            </a:r>
          </a:p>
        </p:txBody>
      </p:sp>
      <p:sp>
        <p:nvSpPr>
          <p:cNvPr id="32" name="-12"/>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 name="14"/>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14</a:t>
            </a:r>
          </a:p>
        </p:txBody>
      </p:sp>
      <p:sp>
        <p:nvSpPr>
          <p:cNvPr id="34" name="-13"/>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 name="15"/>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15</a:t>
            </a:r>
          </a:p>
        </p:txBody>
      </p:sp>
      <p:sp>
        <p:nvSpPr>
          <p:cNvPr id="36" name="-14"/>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 name="16"/>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16</a:t>
            </a:r>
          </a:p>
        </p:txBody>
      </p:sp>
      <p:sp>
        <p:nvSpPr>
          <p:cNvPr id="38" name="-15"/>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 name="17"/>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17</a:t>
            </a:r>
          </a:p>
        </p:txBody>
      </p:sp>
      <p:sp>
        <p:nvSpPr>
          <p:cNvPr id="40" name="-16"/>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1" name="18"/>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18</a:t>
            </a:r>
          </a:p>
        </p:txBody>
      </p:sp>
      <p:sp>
        <p:nvSpPr>
          <p:cNvPr id="42" name="-17"/>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3" name="19"/>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19</a:t>
            </a:r>
          </a:p>
        </p:txBody>
      </p:sp>
      <p:sp>
        <p:nvSpPr>
          <p:cNvPr id="44" name="-18"/>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5" name="2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20</a:t>
            </a:r>
          </a:p>
        </p:txBody>
      </p:sp>
      <p:sp>
        <p:nvSpPr>
          <p:cNvPr id="46" name="-19"/>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7" name="21"/>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21</a:t>
            </a:r>
          </a:p>
        </p:txBody>
      </p:sp>
      <p:sp>
        <p:nvSpPr>
          <p:cNvPr id="48" name="-20"/>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9" name="22"/>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22</a:t>
            </a:r>
          </a:p>
        </p:txBody>
      </p:sp>
      <p:sp>
        <p:nvSpPr>
          <p:cNvPr id="50" name="-21"/>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1" name="23"/>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23</a:t>
            </a:r>
          </a:p>
        </p:txBody>
      </p:sp>
      <p:sp>
        <p:nvSpPr>
          <p:cNvPr id="52" name="-22"/>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 name="24"/>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24</a:t>
            </a:r>
          </a:p>
        </p:txBody>
      </p:sp>
      <p:sp>
        <p:nvSpPr>
          <p:cNvPr id="54" name="-23"/>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 name="25"/>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25</a:t>
            </a:r>
          </a:p>
        </p:txBody>
      </p:sp>
      <p:sp>
        <p:nvSpPr>
          <p:cNvPr id="56" name="-24"/>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 name="26"/>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26</a:t>
            </a:r>
          </a:p>
        </p:txBody>
      </p:sp>
      <p:sp>
        <p:nvSpPr>
          <p:cNvPr id="58" name="-25"/>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 name="27"/>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27</a:t>
            </a:r>
          </a:p>
        </p:txBody>
      </p:sp>
      <p:sp>
        <p:nvSpPr>
          <p:cNvPr id="60" name="-26"/>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1" name="28"/>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28</a:t>
            </a:r>
          </a:p>
        </p:txBody>
      </p:sp>
      <p:sp>
        <p:nvSpPr>
          <p:cNvPr id="62" name="-27"/>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3" name="29"/>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29</a:t>
            </a:r>
          </a:p>
        </p:txBody>
      </p:sp>
      <p:sp>
        <p:nvSpPr>
          <p:cNvPr id="64" name="-28"/>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5" name="3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30</a:t>
            </a:r>
          </a:p>
        </p:txBody>
      </p:sp>
      <p:sp>
        <p:nvSpPr>
          <p:cNvPr id="66" name="-29"/>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7" name="31"/>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31</a:t>
            </a:r>
          </a:p>
        </p:txBody>
      </p:sp>
      <p:sp>
        <p:nvSpPr>
          <p:cNvPr id="68" name="-30"/>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9" name="32"/>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32</a:t>
            </a:r>
          </a:p>
        </p:txBody>
      </p:sp>
      <p:sp>
        <p:nvSpPr>
          <p:cNvPr id="70" name="-31"/>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71" name="33"/>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33</a:t>
            </a:r>
          </a:p>
        </p:txBody>
      </p:sp>
      <p:sp>
        <p:nvSpPr>
          <p:cNvPr id="72" name="-32"/>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73" name="34"/>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34</a:t>
            </a:r>
          </a:p>
        </p:txBody>
      </p:sp>
      <p:sp>
        <p:nvSpPr>
          <p:cNvPr id="74" name="-33"/>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75" name="35"/>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35</a:t>
            </a:r>
          </a:p>
        </p:txBody>
      </p:sp>
      <p:sp>
        <p:nvSpPr>
          <p:cNvPr id="76" name="-34"/>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77" name="36"/>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36</a:t>
            </a:r>
          </a:p>
        </p:txBody>
      </p:sp>
      <p:sp>
        <p:nvSpPr>
          <p:cNvPr id="78" name="-35"/>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79" name="37"/>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37</a:t>
            </a:r>
          </a:p>
        </p:txBody>
      </p:sp>
      <p:sp>
        <p:nvSpPr>
          <p:cNvPr id="80" name="-36"/>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81" name="38"/>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38</a:t>
            </a:r>
          </a:p>
        </p:txBody>
      </p:sp>
      <p:sp>
        <p:nvSpPr>
          <p:cNvPr id="82" name="-37"/>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83" name="39"/>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39</a:t>
            </a:r>
          </a:p>
        </p:txBody>
      </p:sp>
      <p:sp>
        <p:nvSpPr>
          <p:cNvPr id="84" name="-38"/>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85" name="4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40</a:t>
            </a:r>
          </a:p>
        </p:txBody>
      </p:sp>
      <p:sp>
        <p:nvSpPr>
          <p:cNvPr id="86" name="-39"/>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87" name="41"/>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41</a:t>
            </a:r>
          </a:p>
        </p:txBody>
      </p:sp>
      <p:sp>
        <p:nvSpPr>
          <p:cNvPr id="88" name="-40"/>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89" name="42"/>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42</a:t>
            </a:r>
          </a:p>
        </p:txBody>
      </p:sp>
      <p:sp>
        <p:nvSpPr>
          <p:cNvPr id="90" name="-41"/>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1" name="43"/>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43</a:t>
            </a:r>
          </a:p>
        </p:txBody>
      </p:sp>
      <p:sp>
        <p:nvSpPr>
          <p:cNvPr id="92" name="-42"/>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3" name="44"/>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44</a:t>
            </a:r>
          </a:p>
        </p:txBody>
      </p:sp>
      <p:sp>
        <p:nvSpPr>
          <p:cNvPr id="94" name="-43"/>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5" name="45"/>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45</a:t>
            </a:r>
          </a:p>
        </p:txBody>
      </p:sp>
      <p:sp>
        <p:nvSpPr>
          <p:cNvPr id="96" name="-44"/>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7" name="46"/>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46</a:t>
            </a:r>
          </a:p>
        </p:txBody>
      </p:sp>
      <p:sp>
        <p:nvSpPr>
          <p:cNvPr id="98" name="-45"/>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99" name="47"/>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47</a:t>
            </a:r>
          </a:p>
        </p:txBody>
      </p:sp>
      <p:sp>
        <p:nvSpPr>
          <p:cNvPr id="100" name="-46"/>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01" name="48"/>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48</a:t>
            </a:r>
          </a:p>
        </p:txBody>
      </p:sp>
      <p:sp>
        <p:nvSpPr>
          <p:cNvPr id="102" name="-47"/>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03" name="49"/>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49</a:t>
            </a:r>
          </a:p>
        </p:txBody>
      </p:sp>
      <p:sp>
        <p:nvSpPr>
          <p:cNvPr id="104" name="-48"/>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105" name="50"/>
          <p:cNvSpPr/>
          <p:nvPr/>
        </p:nvSpPr>
        <p:spPr>
          <a:xfrm>
            <a:off x="6189882"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50</a:t>
            </a:r>
          </a:p>
        </p:txBody>
      </p:sp>
      <p:sp>
        <p:nvSpPr>
          <p:cNvPr id="106" name="-49"/>
          <p:cNvSpPr/>
          <p:nvPr/>
        </p:nvSpPr>
        <p:spPr>
          <a:xfrm>
            <a:off x="6189882"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12" name="0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0</a:t>
            </a:r>
          </a:p>
        </p:txBody>
      </p:sp>
      <p:sp>
        <p:nvSpPr>
          <p:cNvPr id="313" name="01"/>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a:t>
            </a:r>
          </a:p>
        </p:txBody>
      </p:sp>
      <p:sp>
        <p:nvSpPr>
          <p:cNvPr id="314" name="-00"/>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15" name="02"/>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a:t>
            </a:r>
          </a:p>
        </p:txBody>
      </p:sp>
      <p:sp>
        <p:nvSpPr>
          <p:cNvPr id="316" name="-01"/>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17" name="03"/>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a:t>
            </a:r>
          </a:p>
        </p:txBody>
      </p:sp>
      <p:sp>
        <p:nvSpPr>
          <p:cNvPr id="318" name="-02"/>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19" name="04"/>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a:t>
            </a:r>
          </a:p>
        </p:txBody>
      </p:sp>
      <p:sp>
        <p:nvSpPr>
          <p:cNvPr id="320" name="-03"/>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21" name="05"/>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a:t>
            </a:r>
          </a:p>
        </p:txBody>
      </p:sp>
      <p:sp>
        <p:nvSpPr>
          <p:cNvPr id="322" name="-04"/>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23" name="06"/>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6</a:t>
            </a:r>
          </a:p>
        </p:txBody>
      </p:sp>
      <p:sp>
        <p:nvSpPr>
          <p:cNvPr id="324" name="-05"/>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25" name="07"/>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7</a:t>
            </a:r>
          </a:p>
        </p:txBody>
      </p:sp>
      <p:sp>
        <p:nvSpPr>
          <p:cNvPr id="326" name="-06"/>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27" name="08"/>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8</a:t>
            </a:r>
          </a:p>
        </p:txBody>
      </p:sp>
      <p:sp>
        <p:nvSpPr>
          <p:cNvPr id="328" name="-07"/>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29" name="09"/>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9</a:t>
            </a:r>
          </a:p>
        </p:txBody>
      </p:sp>
      <p:sp>
        <p:nvSpPr>
          <p:cNvPr id="330" name="-08"/>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1" name="1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10</a:t>
            </a:r>
          </a:p>
        </p:txBody>
      </p:sp>
      <p:sp>
        <p:nvSpPr>
          <p:cNvPr id="332" name="-09"/>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3" name="11"/>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11</a:t>
            </a:r>
          </a:p>
        </p:txBody>
      </p:sp>
      <p:sp>
        <p:nvSpPr>
          <p:cNvPr id="334" name="-10"/>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5" name="12"/>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12</a:t>
            </a:r>
          </a:p>
        </p:txBody>
      </p:sp>
      <p:sp>
        <p:nvSpPr>
          <p:cNvPr id="336" name="-11"/>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7" name="13"/>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13</a:t>
            </a:r>
          </a:p>
        </p:txBody>
      </p:sp>
      <p:sp>
        <p:nvSpPr>
          <p:cNvPr id="338" name="-12"/>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39" name="14"/>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14</a:t>
            </a:r>
          </a:p>
        </p:txBody>
      </p:sp>
      <p:sp>
        <p:nvSpPr>
          <p:cNvPr id="340" name="-13"/>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41" name="15"/>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15</a:t>
            </a:r>
          </a:p>
        </p:txBody>
      </p:sp>
      <p:sp>
        <p:nvSpPr>
          <p:cNvPr id="342" name="-14"/>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43" name="16"/>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16</a:t>
            </a:r>
          </a:p>
        </p:txBody>
      </p:sp>
      <p:sp>
        <p:nvSpPr>
          <p:cNvPr id="344" name="-15"/>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45" name="17"/>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17</a:t>
            </a:r>
          </a:p>
        </p:txBody>
      </p:sp>
      <p:sp>
        <p:nvSpPr>
          <p:cNvPr id="346" name="-16"/>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47" name="18"/>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18</a:t>
            </a:r>
          </a:p>
        </p:txBody>
      </p:sp>
      <p:sp>
        <p:nvSpPr>
          <p:cNvPr id="348" name="-17"/>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49" name="19"/>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19</a:t>
            </a:r>
          </a:p>
        </p:txBody>
      </p:sp>
      <p:sp>
        <p:nvSpPr>
          <p:cNvPr id="350" name="-18"/>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1" name="2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20</a:t>
            </a:r>
          </a:p>
        </p:txBody>
      </p:sp>
      <p:sp>
        <p:nvSpPr>
          <p:cNvPr id="352" name="-19"/>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3" name="21"/>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21</a:t>
            </a:r>
          </a:p>
        </p:txBody>
      </p:sp>
      <p:sp>
        <p:nvSpPr>
          <p:cNvPr id="354" name="-20"/>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5" name="22"/>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22</a:t>
            </a:r>
          </a:p>
        </p:txBody>
      </p:sp>
      <p:sp>
        <p:nvSpPr>
          <p:cNvPr id="356" name="-21"/>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7" name="23"/>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23</a:t>
            </a:r>
          </a:p>
        </p:txBody>
      </p:sp>
      <p:sp>
        <p:nvSpPr>
          <p:cNvPr id="358" name="-22"/>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59" name="24"/>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24</a:t>
            </a:r>
          </a:p>
        </p:txBody>
      </p:sp>
      <p:sp>
        <p:nvSpPr>
          <p:cNvPr id="360" name="-23"/>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61" name="25"/>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25</a:t>
            </a:r>
          </a:p>
        </p:txBody>
      </p:sp>
      <p:sp>
        <p:nvSpPr>
          <p:cNvPr id="362" name="-24"/>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63" name="26"/>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26</a:t>
            </a:r>
          </a:p>
        </p:txBody>
      </p:sp>
      <p:sp>
        <p:nvSpPr>
          <p:cNvPr id="364" name="-25"/>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65" name="27"/>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27</a:t>
            </a:r>
          </a:p>
        </p:txBody>
      </p:sp>
      <p:sp>
        <p:nvSpPr>
          <p:cNvPr id="366" name="-26"/>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67" name="28"/>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28</a:t>
            </a:r>
          </a:p>
        </p:txBody>
      </p:sp>
      <p:sp>
        <p:nvSpPr>
          <p:cNvPr id="368" name="-27"/>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69" name="29"/>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29</a:t>
            </a:r>
          </a:p>
        </p:txBody>
      </p:sp>
      <p:sp>
        <p:nvSpPr>
          <p:cNvPr id="370" name="-28"/>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1" name="3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30</a:t>
            </a:r>
          </a:p>
        </p:txBody>
      </p:sp>
      <p:sp>
        <p:nvSpPr>
          <p:cNvPr id="372" name="-29"/>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3" name="31"/>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31</a:t>
            </a:r>
          </a:p>
        </p:txBody>
      </p:sp>
      <p:sp>
        <p:nvSpPr>
          <p:cNvPr id="374" name="-30"/>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5" name="32"/>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32</a:t>
            </a:r>
          </a:p>
        </p:txBody>
      </p:sp>
      <p:sp>
        <p:nvSpPr>
          <p:cNvPr id="376" name="-31"/>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7" name="33"/>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33</a:t>
            </a:r>
          </a:p>
        </p:txBody>
      </p:sp>
      <p:sp>
        <p:nvSpPr>
          <p:cNvPr id="378" name="-32"/>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79" name="34"/>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34</a:t>
            </a:r>
          </a:p>
        </p:txBody>
      </p:sp>
      <p:sp>
        <p:nvSpPr>
          <p:cNvPr id="380" name="-33"/>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81" name="35"/>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35</a:t>
            </a:r>
          </a:p>
        </p:txBody>
      </p:sp>
      <p:sp>
        <p:nvSpPr>
          <p:cNvPr id="382" name="-34"/>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83" name="36"/>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36</a:t>
            </a:r>
          </a:p>
        </p:txBody>
      </p:sp>
      <p:sp>
        <p:nvSpPr>
          <p:cNvPr id="384" name="-35"/>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85" name="37"/>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37</a:t>
            </a:r>
          </a:p>
        </p:txBody>
      </p:sp>
      <p:sp>
        <p:nvSpPr>
          <p:cNvPr id="386" name="-36"/>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87" name="38"/>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38</a:t>
            </a:r>
          </a:p>
        </p:txBody>
      </p:sp>
      <p:sp>
        <p:nvSpPr>
          <p:cNvPr id="388" name="-37"/>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89" name="39"/>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39</a:t>
            </a:r>
          </a:p>
        </p:txBody>
      </p:sp>
      <p:sp>
        <p:nvSpPr>
          <p:cNvPr id="390" name="-38"/>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1" name="4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40</a:t>
            </a:r>
          </a:p>
        </p:txBody>
      </p:sp>
      <p:sp>
        <p:nvSpPr>
          <p:cNvPr id="392" name="-39"/>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3" name="41"/>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41</a:t>
            </a:r>
          </a:p>
        </p:txBody>
      </p:sp>
      <p:sp>
        <p:nvSpPr>
          <p:cNvPr id="394" name="-40"/>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5" name="42"/>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42</a:t>
            </a:r>
          </a:p>
        </p:txBody>
      </p:sp>
      <p:sp>
        <p:nvSpPr>
          <p:cNvPr id="396" name="-41"/>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7" name="43"/>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43</a:t>
            </a:r>
          </a:p>
        </p:txBody>
      </p:sp>
      <p:sp>
        <p:nvSpPr>
          <p:cNvPr id="398" name="-42"/>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399" name="44"/>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44</a:t>
            </a:r>
          </a:p>
        </p:txBody>
      </p:sp>
      <p:sp>
        <p:nvSpPr>
          <p:cNvPr id="400" name="-43"/>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01" name="45"/>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45</a:t>
            </a:r>
          </a:p>
        </p:txBody>
      </p:sp>
      <p:sp>
        <p:nvSpPr>
          <p:cNvPr id="402" name="-44"/>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03" name="46"/>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46</a:t>
            </a:r>
          </a:p>
        </p:txBody>
      </p:sp>
      <p:sp>
        <p:nvSpPr>
          <p:cNvPr id="404" name="-45"/>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05" name="47"/>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47</a:t>
            </a:r>
          </a:p>
        </p:txBody>
      </p:sp>
      <p:sp>
        <p:nvSpPr>
          <p:cNvPr id="406" name="-46"/>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07" name="48"/>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48</a:t>
            </a:r>
          </a:p>
        </p:txBody>
      </p:sp>
      <p:sp>
        <p:nvSpPr>
          <p:cNvPr id="408" name="-47"/>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09" name="49"/>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49</a:t>
            </a:r>
          </a:p>
        </p:txBody>
      </p:sp>
      <p:sp>
        <p:nvSpPr>
          <p:cNvPr id="410" name="-48"/>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411" name="50"/>
          <p:cNvSpPr/>
          <p:nvPr/>
        </p:nvSpPr>
        <p:spPr>
          <a:xfrm>
            <a:off x="4554933" y="29527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50</a:t>
            </a:r>
          </a:p>
        </p:txBody>
      </p:sp>
      <p:sp>
        <p:nvSpPr>
          <p:cNvPr id="412" name="-49"/>
          <p:cNvSpPr/>
          <p:nvPr/>
        </p:nvSpPr>
        <p:spPr>
          <a:xfrm>
            <a:off x="4554933" y="34927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16" name="0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0</a:t>
            </a:r>
          </a:p>
        </p:txBody>
      </p:sp>
      <p:sp>
        <p:nvSpPr>
          <p:cNvPr id="517" name="01"/>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a:t>
            </a:r>
          </a:p>
        </p:txBody>
      </p:sp>
      <p:sp>
        <p:nvSpPr>
          <p:cNvPr id="518" name="-00"/>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19" name="02"/>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a:t>
            </a:r>
          </a:p>
        </p:txBody>
      </p:sp>
      <p:sp>
        <p:nvSpPr>
          <p:cNvPr id="520" name="-01"/>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21" name="03"/>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a:t>
            </a:r>
          </a:p>
        </p:txBody>
      </p:sp>
      <p:sp>
        <p:nvSpPr>
          <p:cNvPr id="522" name="-02"/>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23" name="04"/>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a:t>
            </a:r>
          </a:p>
        </p:txBody>
      </p:sp>
      <p:sp>
        <p:nvSpPr>
          <p:cNvPr id="524" name="-03"/>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25" name="05"/>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a:t>
            </a:r>
          </a:p>
        </p:txBody>
      </p:sp>
      <p:sp>
        <p:nvSpPr>
          <p:cNvPr id="526" name="-04"/>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27" name="06"/>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6</a:t>
            </a:r>
          </a:p>
        </p:txBody>
      </p:sp>
      <p:sp>
        <p:nvSpPr>
          <p:cNvPr id="528" name="-05"/>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29" name="07"/>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7</a:t>
            </a:r>
          </a:p>
        </p:txBody>
      </p:sp>
      <p:sp>
        <p:nvSpPr>
          <p:cNvPr id="530" name="-06"/>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1" name="08"/>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8</a:t>
            </a:r>
          </a:p>
        </p:txBody>
      </p:sp>
      <p:sp>
        <p:nvSpPr>
          <p:cNvPr id="532" name="-07"/>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3" name="09"/>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9</a:t>
            </a:r>
          </a:p>
        </p:txBody>
      </p:sp>
      <p:sp>
        <p:nvSpPr>
          <p:cNvPr id="534" name="-08"/>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5" name="1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10</a:t>
            </a:r>
          </a:p>
        </p:txBody>
      </p:sp>
      <p:sp>
        <p:nvSpPr>
          <p:cNvPr id="536" name="-09"/>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7" name="11"/>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11</a:t>
            </a:r>
          </a:p>
        </p:txBody>
      </p:sp>
      <p:sp>
        <p:nvSpPr>
          <p:cNvPr id="538" name="-10"/>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39" name="12"/>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12</a:t>
            </a:r>
          </a:p>
        </p:txBody>
      </p:sp>
      <p:sp>
        <p:nvSpPr>
          <p:cNvPr id="540" name="-11"/>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41" name="13"/>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13</a:t>
            </a:r>
          </a:p>
        </p:txBody>
      </p:sp>
      <p:sp>
        <p:nvSpPr>
          <p:cNvPr id="542" name="-12"/>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43" name="14"/>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14</a:t>
            </a:r>
          </a:p>
        </p:txBody>
      </p:sp>
      <p:sp>
        <p:nvSpPr>
          <p:cNvPr id="544" name="-13"/>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45" name="15"/>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15</a:t>
            </a:r>
          </a:p>
        </p:txBody>
      </p:sp>
      <p:sp>
        <p:nvSpPr>
          <p:cNvPr id="546" name="-14"/>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47" name="16"/>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16</a:t>
            </a:r>
          </a:p>
        </p:txBody>
      </p:sp>
      <p:sp>
        <p:nvSpPr>
          <p:cNvPr id="548" name="-15"/>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49" name="17"/>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17</a:t>
            </a:r>
          </a:p>
        </p:txBody>
      </p:sp>
      <p:sp>
        <p:nvSpPr>
          <p:cNvPr id="550" name="-16"/>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1" name="18"/>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18</a:t>
            </a:r>
          </a:p>
        </p:txBody>
      </p:sp>
      <p:sp>
        <p:nvSpPr>
          <p:cNvPr id="552" name="-17"/>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3" name="19"/>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19</a:t>
            </a:r>
          </a:p>
        </p:txBody>
      </p:sp>
      <p:sp>
        <p:nvSpPr>
          <p:cNvPr id="554" name="-18"/>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5" name="2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20</a:t>
            </a:r>
          </a:p>
        </p:txBody>
      </p:sp>
      <p:sp>
        <p:nvSpPr>
          <p:cNvPr id="556" name="-19"/>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7" name="21"/>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21</a:t>
            </a:r>
          </a:p>
        </p:txBody>
      </p:sp>
      <p:sp>
        <p:nvSpPr>
          <p:cNvPr id="558" name="-20"/>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59" name="22"/>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22</a:t>
            </a:r>
          </a:p>
        </p:txBody>
      </p:sp>
      <p:sp>
        <p:nvSpPr>
          <p:cNvPr id="560" name="-21"/>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61" name="23"/>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23</a:t>
            </a:r>
          </a:p>
        </p:txBody>
      </p:sp>
      <p:sp>
        <p:nvSpPr>
          <p:cNvPr id="562" name="-22"/>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63" name="24"/>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24</a:t>
            </a:r>
          </a:p>
        </p:txBody>
      </p:sp>
      <p:sp>
        <p:nvSpPr>
          <p:cNvPr id="564" name="-23"/>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65" name="25"/>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25</a:t>
            </a:r>
          </a:p>
        </p:txBody>
      </p:sp>
      <p:sp>
        <p:nvSpPr>
          <p:cNvPr id="566" name="-24"/>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67" name="26"/>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26</a:t>
            </a:r>
          </a:p>
        </p:txBody>
      </p:sp>
      <p:sp>
        <p:nvSpPr>
          <p:cNvPr id="568" name="-25"/>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69" name="27"/>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27</a:t>
            </a:r>
          </a:p>
        </p:txBody>
      </p:sp>
      <p:sp>
        <p:nvSpPr>
          <p:cNvPr id="570" name="-26"/>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1" name="28"/>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28</a:t>
            </a:r>
          </a:p>
        </p:txBody>
      </p:sp>
      <p:sp>
        <p:nvSpPr>
          <p:cNvPr id="572" name="-27"/>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3" name="29"/>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29</a:t>
            </a:r>
          </a:p>
        </p:txBody>
      </p:sp>
      <p:sp>
        <p:nvSpPr>
          <p:cNvPr id="574" name="-28"/>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5" name="3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30</a:t>
            </a:r>
          </a:p>
        </p:txBody>
      </p:sp>
      <p:sp>
        <p:nvSpPr>
          <p:cNvPr id="576" name="-29"/>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7" name="31"/>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31</a:t>
            </a:r>
          </a:p>
        </p:txBody>
      </p:sp>
      <p:sp>
        <p:nvSpPr>
          <p:cNvPr id="578" name="-30"/>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79" name="32"/>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32</a:t>
            </a:r>
          </a:p>
        </p:txBody>
      </p:sp>
      <p:sp>
        <p:nvSpPr>
          <p:cNvPr id="580" name="-31"/>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81" name="33"/>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33</a:t>
            </a:r>
          </a:p>
        </p:txBody>
      </p:sp>
      <p:sp>
        <p:nvSpPr>
          <p:cNvPr id="582" name="-32"/>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83" name="34"/>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34</a:t>
            </a:r>
          </a:p>
        </p:txBody>
      </p:sp>
      <p:sp>
        <p:nvSpPr>
          <p:cNvPr id="584" name="-33"/>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85" name="35"/>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35</a:t>
            </a:r>
          </a:p>
        </p:txBody>
      </p:sp>
      <p:sp>
        <p:nvSpPr>
          <p:cNvPr id="586" name="-34"/>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87" name="36"/>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36</a:t>
            </a:r>
          </a:p>
        </p:txBody>
      </p:sp>
      <p:sp>
        <p:nvSpPr>
          <p:cNvPr id="588" name="-35"/>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89" name="37"/>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37</a:t>
            </a:r>
          </a:p>
        </p:txBody>
      </p:sp>
      <p:sp>
        <p:nvSpPr>
          <p:cNvPr id="590" name="-36"/>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1" name="38"/>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38</a:t>
            </a:r>
          </a:p>
        </p:txBody>
      </p:sp>
      <p:sp>
        <p:nvSpPr>
          <p:cNvPr id="592" name="-37"/>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3" name="39"/>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39</a:t>
            </a:r>
          </a:p>
        </p:txBody>
      </p:sp>
      <p:sp>
        <p:nvSpPr>
          <p:cNvPr id="594" name="-38"/>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5" name="4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40</a:t>
            </a:r>
          </a:p>
        </p:txBody>
      </p:sp>
      <p:sp>
        <p:nvSpPr>
          <p:cNvPr id="596" name="-39"/>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7" name="41"/>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41</a:t>
            </a:r>
          </a:p>
        </p:txBody>
      </p:sp>
      <p:sp>
        <p:nvSpPr>
          <p:cNvPr id="598" name="-40"/>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599" name="42"/>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42</a:t>
            </a:r>
          </a:p>
        </p:txBody>
      </p:sp>
      <p:sp>
        <p:nvSpPr>
          <p:cNvPr id="600" name="-41"/>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01" name="43"/>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43</a:t>
            </a:r>
          </a:p>
        </p:txBody>
      </p:sp>
      <p:sp>
        <p:nvSpPr>
          <p:cNvPr id="602" name="-42"/>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03" name="44"/>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44</a:t>
            </a:r>
          </a:p>
        </p:txBody>
      </p:sp>
      <p:sp>
        <p:nvSpPr>
          <p:cNvPr id="604" name="-43"/>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05" name="45"/>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45</a:t>
            </a:r>
          </a:p>
        </p:txBody>
      </p:sp>
      <p:sp>
        <p:nvSpPr>
          <p:cNvPr id="606" name="-44"/>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07" name="46"/>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46</a:t>
            </a:r>
          </a:p>
        </p:txBody>
      </p:sp>
      <p:sp>
        <p:nvSpPr>
          <p:cNvPr id="608" name="-45"/>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09" name="47"/>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47</a:t>
            </a:r>
          </a:p>
        </p:txBody>
      </p:sp>
      <p:sp>
        <p:nvSpPr>
          <p:cNvPr id="610" name="-46"/>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11" name="48"/>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48</a:t>
            </a:r>
          </a:p>
        </p:txBody>
      </p:sp>
      <p:sp>
        <p:nvSpPr>
          <p:cNvPr id="612" name="-47"/>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13" name="49"/>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49</a:t>
            </a:r>
          </a:p>
        </p:txBody>
      </p:sp>
      <p:sp>
        <p:nvSpPr>
          <p:cNvPr id="614" name="-48"/>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sp>
        <p:nvSpPr>
          <p:cNvPr id="615" name="50"/>
          <p:cNvSpPr/>
          <p:nvPr/>
        </p:nvSpPr>
        <p:spPr>
          <a:xfrm>
            <a:off x="2890086" y="1108472"/>
            <a:ext cx="1080000" cy="108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rPr>
              <a:t>50</a:t>
            </a:r>
          </a:p>
        </p:txBody>
      </p:sp>
      <p:sp>
        <p:nvSpPr>
          <p:cNvPr id="616" name="-49"/>
          <p:cNvSpPr/>
          <p:nvPr/>
        </p:nvSpPr>
        <p:spPr>
          <a:xfrm>
            <a:off x="2890086" y="1648472"/>
            <a:ext cx="1080000" cy="540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rotWithShape="0">
                  <a:prstClr val="black">
                    <a:alpha val="43000"/>
                  </a:prstClr>
                </a:outerShdw>
              </a:effectLst>
              <a:latin typeface="BM JUA " panose="02020603020101020101" pitchFamily="18" charset="-127"/>
            </a:endParaRPr>
          </a:p>
        </p:txBody>
      </p:sp>
      <p:pic>
        <p:nvPicPr>
          <p:cNvPr id="311" name="Picture 2">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5102" y="4307952"/>
            <a:ext cx="1599296" cy="2286000"/>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4" name="Lose all points"/>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4761" y="5418000"/>
            <a:ext cx="3172884"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895905"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195701" y="11091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560752" y="2953421"/>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44593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1" nodeType="withEffect">
                                  <p:stCondLst>
                                    <p:cond delay="0"/>
                                  </p:stCondLst>
                                  <p:childTnLst>
                                    <p:set>
                                      <p:cBhvr>
                                        <p:cTn id="15" dur="1" fill="hold">
                                          <p:stCondLst>
                                            <p:cond delay="0"/>
                                          </p:stCondLst>
                                        </p:cTn>
                                        <p:tgtEl>
                                          <p:spTgt spid="6"/>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7"/>
                                        </p:tgtEl>
                                        <p:attrNameLst>
                                          <p:attrName>style.visibility</p:attrName>
                                        </p:attrNameLst>
                                      </p:cBhvr>
                                      <p:to>
                                        <p:strVal val="hidden"/>
                                      </p:to>
                                    </p:set>
                                  </p:childTnLst>
                                </p:cTn>
                              </p:par>
                              <p:par>
                                <p:cTn id="18" presetID="1" presetClass="entr" presetSubtype="0" fill="hold" grpId="1"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2"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31" restart="whenNotActive" fill="hold" evtFilter="cancelBubble" nodeType="interactiveSeq">
                <p:stCondLst>
                  <p:cond evt="onClick" delay="0">
                    <p:tgtEl>
                      <p:spTgt spid="10"/>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grpId="1" nodeType="withEffect">
                                  <p:stCondLst>
                                    <p:cond delay="0"/>
                                  </p:stCondLst>
                                  <p:childTnLst>
                                    <p:set>
                                      <p:cBhvr>
                                        <p:cTn id="35" dur="1" fill="hold">
                                          <p:stCondLst>
                                            <p:cond delay="0"/>
                                          </p:stCondLst>
                                        </p:cTn>
                                        <p:tgtEl>
                                          <p:spTgt spid="10"/>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9"/>
                                        </p:tgtEl>
                                        <p:attrNameLst>
                                          <p:attrName>style.visibility</p:attrName>
                                        </p:attrNameLst>
                                      </p:cBhvr>
                                      <p:to>
                                        <p:strVal val="hidden"/>
                                      </p:to>
                                    </p:set>
                                  </p:childTnLst>
                                </p:cTn>
                              </p:par>
                              <p:par>
                                <p:cTn id="38" presetID="1" presetClass="entr" presetSubtype="0" fill="hold" grpId="3" nodeType="with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2" nodeType="withEffect">
                                  <p:stCondLst>
                                    <p:cond delay="0"/>
                                  </p:stCondLst>
                                  <p:childTnLst>
                                    <p:set>
                                      <p:cBhvr>
                                        <p:cTn id="46" dur="1" fill="hold">
                                          <p:stCondLst>
                                            <p:cond delay="0"/>
                                          </p:stCondLst>
                                        </p:cTn>
                                        <p:tgtEl>
                                          <p:spTgt spid="9"/>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1" presetClass="entr" presetSubtype="0" fill="hold" grpId="3"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53" restart="whenNotActive" fill="hold" evtFilter="cancelBubble" nodeType="interactiveSeq">
                <p:stCondLst>
                  <p:cond evt="onClick" delay="0">
                    <p:tgtEl>
                      <p:spTgt spid="12"/>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withEffect">
                                  <p:stCondLst>
                                    <p:cond delay="0"/>
                                  </p:stCondLst>
                                  <p:childTnLst>
                                    <p:set>
                                      <p:cBhvr>
                                        <p:cTn id="57" dur="1" fill="hold">
                                          <p:stCondLst>
                                            <p:cond delay="0"/>
                                          </p:stCondLst>
                                        </p:cTn>
                                        <p:tgtEl>
                                          <p:spTgt spid="12"/>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1"/>
                                        </p:tgtEl>
                                        <p:attrNameLst>
                                          <p:attrName>style.visibility</p:attrName>
                                        </p:attrNameLst>
                                      </p:cBhvr>
                                      <p:to>
                                        <p:strVal val="hidden"/>
                                      </p:to>
                                    </p:set>
                                  </p:childTnLst>
                                </p:cTn>
                              </p:par>
                              <p:par>
                                <p:cTn id="60" presetID="1" presetClass="entr" presetSubtype="0" fill="hold" grpId="3" nodeType="withEffect">
                                  <p:stCondLst>
                                    <p:cond delay="0"/>
                                  </p:stCondLst>
                                  <p:childTnLst>
                                    <p:set>
                                      <p:cBhvr>
                                        <p:cTn id="61" dur="1" fill="hold">
                                          <p:stCondLst>
                                            <p:cond delay="0"/>
                                          </p:stCondLst>
                                        </p:cTn>
                                        <p:tgtEl>
                                          <p:spTgt spid="10"/>
                                        </p:tgtEl>
                                        <p:attrNameLst>
                                          <p:attrName>style.visibility</p:attrName>
                                        </p:attrNameLst>
                                      </p:cBhvr>
                                      <p:to>
                                        <p:strVal val="visible"/>
                                      </p:to>
                                    </p:set>
                                  </p:childTnLst>
                                </p:cTn>
                              </p:par>
                              <p:par>
                                <p:cTn id="62" presetID="1" presetClass="entr" presetSubtype="0" fill="hold" grpId="3"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64" restart="whenNotActive" fill="hold" evtFilter="cancelBubble" nodeType="interactiveSeq">
                <p:stCondLst>
                  <p:cond evt="onClick" delay="0">
                    <p:tgtEl>
                      <p:spTgt spid="11"/>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grpId="2" nodeType="withEffect">
                                  <p:stCondLst>
                                    <p:cond delay="0"/>
                                  </p:stCondLst>
                                  <p:childTnLst>
                                    <p:set>
                                      <p:cBhvr>
                                        <p:cTn id="68" dur="1" fill="hold">
                                          <p:stCondLst>
                                            <p:cond delay="0"/>
                                          </p:stCondLst>
                                        </p:cTn>
                                        <p:tgtEl>
                                          <p:spTgt spid="11"/>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2"/>
                                        </p:tgtEl>
                                        <p:attrNameLst>
                                          <p:attrName>style.visibility</p:attrName>
                                        </p:attrNameLst>
                                      </p:cBhvr>
                                      <p:to>
                                        <p:strVal val="hidden"/>
                                      </p:to>
                                    </p:set>
                                  </p:childTnLst>
                                </p:cTn>
                              </p:par>
                              <p:par>
                                <p:cTn id="71" presetID="1" presetClass="entr" presetSubtype="0" fill="hold" grpId="3" nodeType="with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par>
                                <p:cTn id="73" presetID="1" presetClass="entr" presetSubtype="0" fill="hold" grpId="3" nodeType="withEffect">
                                  <p:stCondLst>
                                    <p:cond delay="0"/>
                                  </p:stCondLst>
                                  <p:childTnLst>
                                    <p:set>
                                      <p:cBhvr>
                                        <p:cTn id="74"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75" restart="whenNotActive" fill="hold" evtFilter="cancelBubble" nodeType="interactiveSeq">
                <p:stCondLst>
                  <p:cond evt="onClick" delay="0">
                    <p:tgtEl>
                      <p:spTgt spid="14"/>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hidden"/>
                                      </p:to>
                                    </p:set>
                                  </p:childTnLst>
                                </p:cTn>
                              </p:par>
                              <p:par>
                                <p:cTn id="82" presetID="1"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86" restart="whenNotActive" fill="hold" evtFilter="cancelBubble" nodeType="interactiveSeq">
                <p:stCondLst>
                  <p:cond evt="onClick" delay="0">
                    <p:tgtEl>
                      <p:spTgt spid="13"/>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2" nodeType="withEffect">
                                  <p:stCondLst>
                                    <p:cond delay="0"/>
                                  </p:stCondLst>
                                  <p:childTnLst>
                                    <p:set>
                                      <p:cBhvr>
                                        <p:cTn id="90" dur="1" fill="hold">
                                          <p:stCondLst>
                                            <p:cond delay="0"/>
                                          </p:stCondLst>
                                        </p:cTn>
                                        <p:tgtEl>
                                          <p:spTgt spid="13"/>
                                        </p:tgtEl>
                                        <p:attrNameLst>
                                          <p:attrName>style.visibility</p:attrName>
                                        </p:attrNameLst>
                                      </p:cBhvr>
                                      <p:to>
                                        <p:strVal val="hidden"/>
                                      </p:to>
                                    </p:set>
                                  </p:childTnLst>
                                </p:cTn>
                              </p:par>
                              <p:par>
                                <p:cTn id="91" presetID="1" presetClass="exit" presetSubtype="0" fill="hold" grpId="2" nodeType="withEffect">
                                  <p:stCondLst>
                                    <p:cond delay="0"/>
                                  </p:stCondLst>
                                  <p:childTnLst>
                                    <p:set>
                                      <p:cBhvr>
                                        <p:cTn id="92" dur="1" fill="hold">
                                          <p:stCondLst>
                                            <p:cond delay="0"/>
                                          </p:stCondLst>
                                        </p:cTn>
                                        <p:tgtEl>
                                          <p:spTgt spid="14"/>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1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97" restart="whenNotActive" fill="hold" evtFilter="cancelBubble" nodeType="interactiveSeq">
                <p:stCondLst>
                  <p:cond evt="onClick" delay="0">
                    <p:tgtEl>
                      <p:spTgt spid="16"/>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1" nodeType="withEffect">
                                  <p:stCondLst>
                                    <p:cond delay="0"/>
                                  </p:stCondLst>
                                  <p:childTnLst>
                                    <p:set>
                                      <p:cBhvr>
                                        <p:cTn id="101" dur="1" fill="hold">
                                          <p:stCondLst>
                                            <p:cond delay="0"/>
                                          </p:stCondLst>
                                        </p:cTn>
                                        <p:tgtEl>
                                          <p:spTgt spid="16"/>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15"/>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0"/>
                                          </p:stCondLst>
                                        </p:cTn>
                                        <p:tgtEl>
                                          <p:spTgt spid="14"/>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108" restart="whenNotActive" fill="hold" evtFilter="cancelBubble" nodeType="interactiveSeq">
                <p:stCondLst>
                  <p:cond evt="onClick" delay="0">
                    <p:tgtEl>
                      <p:spTgt spid="15"/>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grpId="2" nodeType="withEffect">
                                  <p:stCondLst>
                                    <p:cond delay="0"/>
                                  </p:stCondLst>
                                  <p:childTnLst>
                                    <p:set>
                                      <p:cBhvr>
                                        <p:cTn id="112" dur="1" fill="hold">
                                          <p:stCondLst>
                                            <p:cond delay="0"/>
                                          </p:stCondLst>
                                        </p:cTn>
                                        <p:tgtEl>
                                          <p:spTgt spid="15"/>
                                        </p:tgtEl>
                                        <p:attrNameLst>
                                          <p:attrName>style.visibility</p:attrName>
                                        </p:attrNameLst>
                                      </p:cBhvr>
                                      <p:to>
                                        <p:strVal val="hidden"/>
                                      </p:to>
                                    </p:set>
                                  </p:childTnLst>
                                </p:cTn>
                              </p:par>
                              <p:par>
                                <p:cTn id="113" presetID="1" presetClass="exit" presetSubtype="0" fill="hold" grpId="2" nodeType="withEffect">
                                  <p:stCondLst>
                                    <p:cond delay="0"/>
                                  </p:stCondLst>
                                  <p:childTnLst>
                                    <p:set>
                                      <p:cBhvr>
                                        <p:cTn id="114" dur="1" fill="hold">
                                          <p:stCondLst>
                                            <p:cond delay="0"/>
                                          </p:stCondLst>
                                        </p:cTn>
                                        <p:tgtEl>
                                          <p:spTgt spid="16"/>
                                        </p:tgtEl>
                                        <p:attrNameLst>
                                          <p:attrName>style.visibility</p:attrName>
                                        </p:attrNameLst>
                                      </p:cBhvr>
                                      <p:to>
                                        <p:strVal val="hidden"/>
                                      </p:to>
                                    </p:set>
                                  </p:childTnLst>
                                </p:cTn>
                              </p:par>
                              <p:par>
                                <p:cTn id="115" presetID="1" presetClass="entr" presetSubtype="0" fill="hold" grpId="3" nodeType="withEffect">
                                  <p:stCondLst>
                                    <p:cond delay="0"/>
                                  </p:stCondLst>
                                  <p:childTnLst>
                                    <p:set>
                                      <p:cBhvr>
                                        <p:cTn id="116" dur="1" fill="hold">
                                          <p:stCondLst>
                                            <p:cond delay="0"/>
                                          </p:stCondLst>
                                        </p:cTn>
                                        <p:tgtEl>
                                          <p:spTgt spid="18"/>
                                        </p:tgtEl>
                                        <p:attrNameLst>
                                          <p:attrName>style.visibility</p:attrName>
                                        </p:attrNameLst>
                                      </p:cBhvr>
                                      <p:to>
                                        <p:strVal val="visible"/>
                                      </p:to>
                                    </p:set>
                                  </p:childTnLst>
                                </p:cTn>
                              </p:par>
                              <p:par>
                                <p:cTn id="117" presetID="1" presetClass="entr" presetSubtype="0" fill="hold" grpId="3" nodeType="withEffect">
                                  <p:stCondLst>
                                    <p:cond delay="0"/>
                                  </p:stCondLst>
                                  <p:childTnLst>
                                    <p:set>
                                      <p:cBhvr>
                                        <p:cTn id="118"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119" restart="whenNotActive" fill="hold" evtFilter="cancelBubble" nodeType="interactiveSeq">
                <p:stCondLst>
                  <p:cond evt="onClick" delay="0">
                    <p:tgtEl>
                      <p:spTgt spid="18"/>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1" nodeType="withEffect">
                                  <p:stCondLst>
                                    <p:cond delay="0"/>
                                  </p:stCondLst>
                                  <p:childTnLst>
                                    <p:set>
                                      <p:cBhvr>
                                        <p:cTn id="123" dur="1" fill="hold">
                                          <p:stCondLst>
                                            <p:cond delay="0"/>
                                          </p:stCondLst>
                                        </p:cTn>
                                        <p:tgtEl>
                                          <p:spTgt spid="18"/>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17"/>
                                        </p:tgtEl>
                                        <p:attrNameLst>
                                          <p:attrName>style.visibility</p:attrName>
                                        </p:attrNameLst>
                                      </p:cBhvr>
                                      <p:to>
                                        <p:strVal val="hidden"/>
                                      </p:to>
                                    </p:set>
                                  </p:childTnLst>
                                </p:cTn>
                              </p:par>
                              <p:par>
                                <p:cTn id="126" presetID="1" presetClass="entr" presetSubtype="0" fill="hold" grpId="3" nodeType="withEffect">
                                  <p:stCondLst>
                                    <p:cond delay="0"/>
                                  </p:stCondLst>
                                  <p:childTnLst>
                                    <p:set>
                                      <p:cBhvr>
                                        <p:cTn id="127" dur="1" fill="hold">
                                          <p:stCondLst>
                                            <p:cond delay="0"/>
                                          </p:stCondLst>
                                        </p:cTn>
                                        <p:tgtEl>
                                          <p:spTgt spid="16"/>
                                        </p:tgtEl>
                                        <p:attrNameLst>
                                          <p:attrName>style.visibility</p:attrName>
                                        </p:attrNameLst>
                                      </p:cBhvr>
                                      <p:to>
                                        <p:strVal val="visible"/>
                                      </p:to>
                                    </p:set>
                                  </p:childTnLst>
                                </p:cTn>
                              </p:par>
                              <p:par>
                                <p:cTn id="128" presetID="1" presetClass="entr" presetSubtype="0" fill="hold" grpId="3" nodeType="withEffect">
                                  <p:stCondLst>
                                    <p:cond delay="0"/>
                                  </p:stCondLst>
                                  <p:childTnLst>
                                    <p:set>
                                      <p:cBhvr>
                                        <p:cTn id="129"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130" restart="whenNotActive" fill="hold" evtFilter="cancelBubble" nodeType="interactiveSeq">
                <p:stCondLst>
                  <p:cond evt="onClick" delay="0">
                    <p:tgtEl>
                      <p:spTgt spid="17"/>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grpId="2" nodeType="withEffect">
                                  <p:stCondLst>
                                    <p:cond delay="0"/>
                                  </p:stCondLst>
                                  <p:childTnLst>
                                    <p:set>
                                      <p:cBhvr>
                                        <p:cTn id="134" dur="1" fill="hold">
                                          <p:stCondLst>
                                            <p:cond delay="0"/>
                                          </p:stCondLst>
                                        </p:cTn>
                                        <p:tgtEl>
                                          <p:spTgt spid="17"/>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18"/>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2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41" restart="whenNotActive" fill="hold" evtFilter="cancelBubble" nodeType="interactiveSeq">
                <p:stCondLst>
                  <p:cond evt="onClick" delay="0">
                    <p:tgtEl>
                      <p:spTgt spid="20"/>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1" nodeType="withEffect">
                                  <p:stCondLst>
                                    <p:cond delay="0"/>
                                  </p:stCondLst>
                                  <p:childTnLst>
                                    <p:set>
                                      <p:cBhvr>
                                        <p:cTn id="145" dur="1" fill="hold">
                                          <p:stCondLst>
                                            <p:cond delay="0"/>
                                          </p:stCondLst>
                                        </p:cTn>
                                        <p:tgtEl>
                                          <p:spTgt spid="20"/>
                                        </p:tgtEl>
                                        <p:attrNameLst>
                                          <p:attrName>style.visibility</p:attrName>
                                        </p:attrNameLst>
                                      </p:cBhvr>
                                      <p:to>
                                        <p:strVal val="hidden"/>
                                      </p:to>
                                    </p:set>
                                  </p:childTnLst>
                                </p:cTn>
                              </p:par>
                              <p:par>
                                <p:cTn id="146" presetID="1" presetClass="exit" presetSubtype="0" fill="hold" grpId="1" nodeType="withEffect">
                                  <p:stCondLst>
                                    <p:cond delay="0"/>
                                  </p:stCondLst>
                                  <p:childTnLst>
                                    <p:set>
                                      <p:cBhvr>
                                        <p:cTn id="147" dur="1" fill="hold">
                                          <p:stCondLst>
                                            <p:cond delay="0"/>
                                          </p:stCondLst>
                                        </p:cTn>
                                        <p:tgtEl>
                                          <p:spTgt spid="19"/>
                                        </p:tgtEl>
                                        <p:attrNameLst>
                                          <p:attrName>style.visibility</p:attrName>
                                        </p:attrNameLst>
                                      </p:cBhvr>
                                      <p:to>
                                        <p:strVal val="hidden"/>
                                      </p:to>
                                    </p:set>
                                  </p:childTnLst>
                                </p:cTn>
                              </p:par>
                              <p:par>
                                <p:cTn id="148" presetID="1" presetClass="entr" presetSubtype="0" fill="hold" grpId="0" nodeType="withEffect">
                                  <p:stCondLst>
                                    <p:cond delay="0"/>
                                  </p:stCondLst>
                                  <p:childTnLst>
                                    <p:set>
                                      <p:cBhvr>
                                        <p:cTn id="149" dur="1" fill="hold">
                                          <p:stCondLst>
                                            <p:cond delay="0"/>
                                          </p:stCondLst>
                                        </p:cTn>
                                        <p:tgtEl>
                                          <p:spTgt spid="18"/>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152" restart="whenNotActive" fill="hold" evtFilter="cancelBubble" nodeType="interactiveSeq">
                <p:stCondLst>
                  <p:cond evt="onClick" delay="0">
                    <p:tgtEl>
                      <p:spTgt spid="19"/>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2" nodeType="withEffect">
                                  <p:stCondLst>
                                    <p:cond delay="0"/>
                                  </p:stCondLst>
                                  <p:childTnLst>
                                    <p:set>
                                      <p:cBhvr>
                                        <p:cTn id="156" dur="1" fill="hold">
                                          <p:stCondLst>
                                            <p:cond delay="0"/>
                                          </p:stCondLst>
                                        </p:cTn>
                                        <p:tgtEl>
                                          <p:spTgt spid="19"/>
                                        </p:tgtEl>
                                        <p:attrNameLst>
                                          <p:attrName>style.visibility</p:attrName>
                                        </p:attrNameLst>
                                      </p:cBhvr>
                                      <p:to>
                                        <p:strVal val="hidden"/>
                                      </p:to>
                                    </p:set>
                                  </p:childTnLst>
                                </p:cTn>
                              </p:par>
                              <p:par>
                                <p:cTn id="157" presetID="1" presetClass="exit" presetSubtype="0" fill="hold" grpId="2" nodeType="withEffect">
                                  <p:stCondLst>
                                    <p:cond delay="0"/>
                                  </p:stCondLst>
                                  <p:childTnLst>
                                    <p:set>
                                      <p:cBhvr>
                                        <p:cTn id="158" dur="1" fill="hold">
                                          <p:stCondLst>
                                            <p:cond delay="0"/>
                                          </p:stCondLst>
                                        </p:cTn>
                                        <p:tgtEl>
                                          <p:spTgt spid="20"/>
                                        </p:tgtEl>
                                        <p:attrNameLst>
                                          <p:attrName>style.visibility</p:attrName>
                                        </p:attrNameLst>
                                      </p:cBhvr>
                                      <p:to>
                                        <p:strVal val="hidden"/>
                                      </p:to>
                                    </p:set>
                                  </p:childTnLst>
                                </p:cTn>
                              </p:par>
                              <p:par>
                                <p:cTn id="159" presetID="1" presetClass="entr" presetSubtype="0" fill="hold" grpId="3" nodeType="withEffect">
                                  <p:stCondLst>
                                    <p:cond delay="0"/>
                                  </p:stCondLst>
                                  <p:childTnLst>
                                    <p:set>
                                      <p:cBhvr>
                                        <p:cTn id="160" dur="1" fill="hold">
                                          <p:stCondLst>
                                            <p:cond delay="0"/>
                                          </p:stCondLst>
                                        </p:cTn>
                                        <p:tgtEl>
                                          <p:spTgt spid="22"/>
                                        </p:tgtEl>
                                        <p:attrNameLst>
                                          <p:attrName>style.visibility</p:attrName>
                                        </p:attrNameLst>
                                      </p:cBhvr>
                                      <p:to>
                                        <p:strVal val="visible"/>
                                      </p:to>
                                    </p:set>
                                  </p:childTnLst>
                                </p:cTn>
                              </p:par>
                              <p:par>
                                <p:cTn id="161" presetID="1" presetClass="entr" presetSubtype="0" fill="hold" grpId="3" nodeType="withEffect">
                                  <p:stCondLst>
                                    <p:cond delay="0"/>
                                  </p:stCondLst>
                                  <p:childTnLst>
                                    <p:set>
                                      <p:cBhvr>
                                        <p:cTn id="162"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163" restart="whenNotActive" fill="hold" evtFilter="cancelBubble" nodeType="interactiveSeq">
                <p:stCondLst>
                  <p:cond evt="onClick" delay="0">
                    <p:tgtEl>
                      <p:spTgt spid="22"/>
                    </p:tgtEl>
                  </p:cond>
                </p:stCondLst>
                <p:endSync evt="end" delay="0">
                  <p:rtn val="all"/>
                </p:endSync>
                <p:childTnLst>
                  <p:par>
                    <p:cTn id="164" fill="hold">
                      <p:stCondLst>
                        <p:cond delay="0"/>
                      </p:stCondLst>
                      <p:childTnLst>
                        <p:par>
                          <p:cTn id="165" fill="hold">
                            <p:stCondLst>
                              <p:cond delay="0"/>
                            </p:stCondLst>
                            <p:childTnLst>
                              <p:par>
                                <p:cTn id="166" presetID="1" presetClass="exit" presetSubtype="0" fill="hold" grpId="1" nodeType="withEffect">
                                  <p:stCondLst>
                                    <p:cond delay="0"/>
                                  </p:stCondLst>
                                  <p:childTnLst>
                                    <p:set>
                                      <p:cBhvr>
                                        <p:cTn id="167" dur="1" fill="hold">
                                          <p:stCondLst>
                                            <p:cond delay="0"/>
                                          </p:stCondLst>
                                        </p:cTn>
                                        <p:tgtEl>
                                          <p:spTgt spid="22"/>
                                        </p:tgtEl>
                                        <p:attrNameLst>
                                          <p:attrName>style.visibility</p:attrName>
                                        </p:attrNameLst>
                                      </p:cBhvr>
                                      <p:to>
                                        <p:strVal val="hidden"/>
                                      </p:to>
                                    </p:set>
                                  </p:childTnLst>
                                </p:cTn>
                              </p:par>
                              <p:par>
                                <p:cTn id="168" presetID="1" presetClass="exit" presetSubtype="0" fill="hold" grpId="1" nodeType="withEffect">
                                  <p:stCondLst>
                                    <p:cond delay="0"/>
                                  </p:stCondLst>
                                  <p:childTnLst>
                                    <p:set>
                                      <p:cBhvr>
                                        <p:cTn id="169" dur="1" fill="hold">
                                          <p:stCondLst>
                                            <p:cond delay="0"/>
                                          </p:stCondLst>
                                        </p:cTn>
                                        <p:tgtEl>
                                          <p:spTgt spid="21"/>
                                        </p:tgtEl>
                                        <p:attrNameLst>
                                          <p:attrName>style.visibility</p:attrName>
                                        </p:attrNameLst>
                                      </p:cBhvr>
                                      <p:to>
                                        <p:strVal val="hidden"/>
                                      </p:to>
                                    </p:set>
                                  </p:childTnLst>
                                </p:cTn>
                              </p:par>
                              <p:par>
                                <p:cTn id="170" presetID="1" presetClass="entr" presetSubtype="0" fill="hold" grpId="3" nodeType="withEffect">
                                  <p:stCondLst>
                                    <p:cond delay="0"/>
                                  </p:stCondLst>
                                  <p:childTnLst>
                                    <p:set>
                                      <p:cBhvr>
                                        <p:cTn id="171" dur="1" fill="hold">
                                          <p:stCondLst>
                                            <p:cond delay="0"/>
                                          </p:stCondLst>
                                        </p:cTn>
                                        <p:tgtEl>
                                          <p:spTgt spid="20"/>
                                        </p:tgtEl>
                                        <p:attrNameLst>
                                          <p:attrName>style.visibility</p:attrName>
                                        </p:attrNameLst>
                                      </p:cBhvr>
                                      <p:to>
                                        <p:strVal val="visible"/>
                                      </p:to>
                                    </p:set>
                                  </p:childTnLst>
                                </p:cTn>
                              </p:par>
                              <p:par>
                                <p:cTn id="172" presetID="1" presetClass="entr" presetSubtype="0" fill="hold" grpId="3" nodeType="withEffect">
                                  <p:stCondLst>
                                    <p:cond delay="0"/>
                                  </p:stCondLst>
                                  <p:childTnLst>
                                    <p:set>
                                      <p:cBhvr>
                                        <p:cTn id="173"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174" restart="whenNotActive" fill="hold" evtFilter="cancelBubble" nodeType="interactiveSeq">
                <p:stCondLst>
                  <p:cond evt="onClick" delay="0">
                    <p:tgtEl>
                      <p:spTgt spid="21"/>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2" nodeType="withEffect">
                                  <p:stCondLst>
                                    <p:cond delay="0"/>
                                  </p:stCondLst>
                                  <p:childTnLst>
                                    <p:set>
                                      <p:cBhvr>
                                        <p:cTn id="178" dur="1" fill="hold">
                                          <p:stCondLst>
                                            <p:cond delay="0"/>
                                          </p:stCondLst>
                                        </p:cTn>
                                        <p:tgtEl>
                                          <p:spTgt spid="21"/>
                                        </p:tgtEl>
                                        <p:attrNameLst>
                                          <p:attrName>style.visibility</p:attrName>
                                        </p:attrNameLst>
                                      </p:cBhvr>
                                      <p:to>
                                        <p:strVal val="hidden"/>
                                      </p:to>
                                    </p:set>
                                  </p:childTnLst>
                                </p:cTn>
                              </p:par>
                              <p:par>
                                <p:cTn id="179" presetID="1" presetClass="exit" presetSubtype="0" fill="hold" grpId="2" nodeType="withEffect">
                                  <p:stCondLst>
                                    <p:cond delay="0"/>
                                  </p:stCondLst>
                                  <p:childTnLst>
                                    <p:set>
                                      <p:cBhvr>
                                        <p:cTn id="180" dur="1" fill="hold">
                                          <p:stCondLst>
                                            <p:cond delay="0"/>
                                          </p:stCondLst>
                                        </p:cTn>
                                        <p:tgtEl>
                                          <p:spTgt spid="22"/>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24"/>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185" restart="whenNotActive" fill="hold" evtFilter="cancelBubble" nodeType="interactiveSeq">
                <p:stCondLst>
                  <p:cond evt="onClick" delay="0">
                    <p:tgtEl>
                      <p:spTgt spid="24"/>
                    </p:tgtEl>
                  </p:cond>
                </p:stCondLst>
                <p:endSync evt="end" delay="0">
                  <p:rtn val="all"/>
                </p:endSync>
                <p:childTnLst>
                  <p:par>
                    <p:cTn id="186" fill="hold">
                      <p:stCondLst>
                        <p:cond delay="0"/>
                      </p:stCondLst>
                      <p:childTnLst>
                        <p:par>
                          <p:cTn id="187" fill="hold">
                            <p:stCondLst>
                              <p:cond delay="0"/>
                            </p:stCondLst>
                            <p:childTnLst>
                              <p:par>
                                <p:cTn id="188" presetID="1" presetClass="exit" presetSubtype="0" fill="hold" grpId="1" nodeType="withEffect">
                                  <p:stCondLst>
                                    <p:cond delay="0"/>
                                  </p:stCondLst>
                                  <p:childTnLst>
                                    <p:set>
                                      <p:cBhvr>
                                        <p:cTn id="189" dur="1" fill="hold">
                                          <p:stCondLst>
                                            <p:cond delay="0"/>
                                          </p:stCondLst>
                                        </p:cTn>
                                        <p:tgtEl>
                                          <p:spTgt spid="24"/>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23"/>
                                        </p:tgtEl>
                                        <p:attrNameLst>
                                          <p:attrName>style.visibility</p:attrName>
                                        </p:attrNameLst>
                                      </p:cBhvr>
                                      <p:to>
                                        <p:strVal val="hidden"/>
                                      </p:to>
                                    </p:set>
                                  </p:childTnLst>
                                </p:cTn>
                              </p:par>
                              <p:par>
                                <p:cTn id="192" presetID="1" presetClass="entr" presetSubtype="0" fill="hold" grpId="0" nodeType="withEffect">
                                  <p:stCondLst>
                                    <p:cond delay="0"/>
                                  </p:stCondLst>
                                  <p:childTnLst>
                                    <p:set>
                                      <p:cBhvr>
                                        <p:cTn id="193" dur="1" fill="hold">
                                          <p:stCondLst>
                                            <p:cond delay="0"/>
                                          </p:stCondLst>
                                        </p:cTn>
                                        <p:tgtEl>
                                          <p:spTgt spid="22"/>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196" restart="whenNotActive" fill="hold" evtFilter="cancelBubble" nodeType="interactiveSeq">
                <p:stCondLst>
                  <p:cond evt="onClick" delay="0">
                    <p:tgtEl>
                      <p:spTgt spid="23"/>
                    </p:tgtEl>
                  </p:cond>
                </p:stCondLst>
                <p:endSync evt="end" delay="0">
                  <p:rtn val="all"/>
                </p:endSync>
                <p:childTnLst>
                  <p:par>
                    <p:cTn id="197" fill="hold">
                      <p:stCondLst>
                        <p:cond delay="0"/>
                      </p:stCondLst>
                      <p:childTnLst>
                        <p:par>
                          <p:cTn id="198" fill="hold">
                            <p:stCondLst>
                              <p:cond delay="0"/>
                            </p:stCondLst>
                            <p:childTnLst>
                              <p:par>
                                <p:cTn id="199" presetID="1" presetClass="exit" presetSubtype="0" fill="hold" grpId="2" nodeType="withEffect">
                                  <p:stCondLst>
                                    <p:cond delay="0"/>
                                  </p:stCondLst>
                                  <p:childTnLst>
                                    <p:set>
                                      <p:cBhvr>
                                        <p:cTn id="200" dur="1" fill="hold">
                                          <p:stCondLst>
                                            <p:cond delay="0"/>
                                          </p:stCondLst>
                                        </p:cTn>
                                        <p:tgtEl>
                                          <p:spTgt spid="23"/>
                                        </p:tgtEl>
                                        <p:attrNameLst>
                                          <p:attrName>style.visibility</p:attrName>
                                        </p:attrNameLst>
                                      </p:cBhvr>
                                      <p:to>
                                        <p:strVal val="hidden"/>
                                      </p:to>
                                    </p:set>
                                  </p:childTnLst>
                                </p:cTn>
                              </p:par>
                              <p:par>
                                <p:cTn id="201" presetID="1" presetClass="exit" presetSubtype="0" fill="hold" grpId="2" nodeType="withEffect">
                                  <p:stCondLst>
                                    <p:cond delay="0"/>
                                  </p:stCondLst>
                                  <p:childTnLst>
                                    <p:set>
                                      <p:cBhvr>
                                        <p:cTn id="202" dur="1" fill="hold">
                                          <p:stCondLst>
                                            <p:cond delay="0"/>
                                          </p:stCondLst>
                                        </p:cTn>
                                        <p:tgtEl>
                                          <p:spTgt spid="24"/>
                                        </p:tgtEl>
                                        <p:attrNameLst>
                                          <p:attrName>style.visibility</p:attrName>
                                        </p:attrNameLst>
                                      </p:cBhvr>
                                      <p:to>
                                        <p:strVal val="hidden"/>
                                      </p:to>
                                    </p:set>
                                  </p:childTnLst>
                                </p:cTn>
                              </p:par>
                              <p:par>
                                <p:cTn id="203" presetID="1" presetClass="entr" presetSubtype="0" fill="hold" grpId="3" nodeType="withEffect">
                                  <p:stCondLst>
                                    <p:cond delay="0"/>
                                  </p:stCondLst>
                                  <p:childTnLst>
                                    <p:set>
                                      <p:cBhvr>
                                        <p:cTn id="204" dur="1" fill="hold">
                                          <p:stCondLst>
                                            <p:cond delay="0"/>
                                          </p:stCondLst>
                                        </p:cTn>
                                        <p:tgtEl>
                                          <p:spTgt spid="26"/>
                                        </p:tgtEl>
                                        <p:attrNameLst>
                                          <p:attrName>style.visibility</p:attrName>
                                        </p:attrNameLst>
                                      </p:cBhvr>
                                      <p:to>
                                        <p:strVal val="visible"/>
                                      </p:to>
                                    </p:set>
                                  </p:childTnLst>
                                </p:cTn>
                              </p:par>
                              <p:par>
                                <p:cTn id="205" presetID="1" presetClass="entr" presetSubtype="0" fill="hold" grpId="3" nodeType="withEffect">
                                  <p:stCondLst>
                                    <p:cond delay="0"/>
                                  </p:stCondLst>
                                  <p:childTnLst>
                                    <p:set>
                                      <p:cBhvr>
                                        <p:cTn id="206"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207" restart="whenNotActive" fill="hold" evtFilter="cancelBubble" nodeType="interactiveSeq">
                <p:stCondLst>
                  <p:cond evt="onClick" delay="0">
                    <p:tgtEl>
                      <p:spTgt spid="26"/>
                    </p:tgtEl>
                  </p:cond>
                </p:stCondLst>
                <p:endSync evt="end" delay="0">
                  <p:rtn val="all"/>
                </p:endSync>
                <p:childTnLst>
                  <p:par>
                    <p:cTn id="208" fill="hold">
                      <p:stCondLst>
                        <p:cond delay="0"/>
                      </p:stCondLst>
                      <p:childTnLst>
                        <p:par>
                          <p:cTn id="209" fill="hold">
                            <p:stCondLst>
                              <p:cond delay="0"/>
                            </p:stCondLst>
                            <p:childTnLst>
                              <p:par>
                                <p:cTn id="210" presetID="1" presetClass="exit" presetSubtype="0" fill="hold" grpId="1" nodeType="withEffect">
                                  <p:stCondLst>
                                    <p:cond delay="0"/>
                                  </p:stCondLst>
                                  <p:childTnLst>
                                    <p:set>
                                      <p:cBhvr>
                                        <p:cTn id="211" dur="1" fill="hold">
                                          <p:stCondLst>
                                            <p:cond delay="0"/>
                                          </p:stCondLst>
                                        </p:cTn>
                                        <p:tgtEl>
                                          <p:spTgt spid="26"/>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25"/>
                                        </p:tgtEl>
                                        <p:attrNameLst>
                                          <p:attrName>style.visibility</p:attrName>
                                        </p:attrNameLst>
                                      </p:cBhvr>
                                      <p:to>
                                        <p:strVal val="hidden"/>
                                      </p:to>
                                    </p:set>
                                  </p:childTnLst>
                                </p:cTn>
                              </p:par>
                              <p:par>
                                <p:cTn id="214" presetID="1" presetClass="entr" presetSubtype="0" fill="hold" grpId="3" nodeType="withEffect">
                                  <p:stCondLst>
                                    <p:cond delay="0"/>
                                  </p:stCondLst>
                                  <p:childTnLst>
                                    <p:set>
                                      <p:cBhvr>
                                        <p:cTn id="215" dur="1" fill="hold">
                                          <p:stCondLst>
                                            <p:cond delay="0"/>
                                          </p:stCondLst>
                                        </p:cTn>
                                        <p:tgtEl>
                                          <p:spTgt spid="24"/>
                                        </p:tgtEl>
                                        <p:attrNameLst>
                                          <p:attrName>style.visibility</p:attrName>
                                        </p:attrNameLst>
                                      </p:cBhvr>
                                      <p:to>
                                        <p:strVal val="visible"/>
                                      </p:to>
                                    </p:set>
                                  </p:childTnLst>
                                </p:cTn>
                              </p:par>
                              <p:par>
                                <p:cTn id="216" presetID="1" presetClass="entr" presetSubtype="0" fill="hold" grpId="3" nodeType="withEffect">
                                  <p:stCondLst>
                                    <p:cond delay="0"/>
                                  </p:stCondLst>
                                  <p:childTnLst>
                                    <p:set>
                                      <p:cBhvr>
                                        <p:cTn id="217"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18" restart="whenNotActive" fill="hold" evtFilter="cancelBubble" nodeType="interactiveSeq">
                <p:stCondLst>
                  <p:cond evt="onClick" delay="0">
                    <p:tgtEl>
                      <p:spTgt spid="25"/>
                    </p:tgtEl>
                  </p:cond>
                </p:stCondLst>
                <p:endSync evt="end" delay="0">
                  <p:rtn val="all"/>
                </p:endSync>
                <p:childTnLst>
                  <p:par>
                    <p:cTn id="219" fill="hold">
                      <p:stCondLst>
                        <p:cond delay="0"/>
                      </p:stCondLst>
                      <p:childTnLst>
                        <p:par>
                          <p:cTn id="220" fill="hold">
                            <p:stCondLst>
                              <p:cond delay="0"/>
                            </p:stCondLst>
                            <p:childTnLst>
                              <p:par>
                                <p:cTn id="221" presetID="1" presetClass="exit" presetSubtype="0" fill="hold" grpId="2" nodeType="withEffect">
                                  <p:stCondLst>
                                    <p:cond delay="0"/>
                                  </p:stCondLst>
                                  <p:childTnLst>
                                    <p:set>
                                      <p:cBhvr>
                                        <p:cTn id="222" dur="1" fill="hold">
                                          <p:stCondLst>
                                            <p:cond delay="0"/>
                                          </p:stCondLst>
                                        </p:cTn>
                                        <p:tgtEl>
                                          <p:spTgt spid="25"/>
                                        </p:tgtEl>
                                        <p:attrNameLst>
                                          <p:attrName>style.visibility</p:attrName>
                                        </p:attrNameLst>
                                      </p:cBhvr>
                                      <p:to>
                                        <p:strVal val="hidden"/>
                                      </p:to>
                                    </p:set>
                                  </p:childTnLst>
                                </p:cTn>
                              </p:par>
                              <p:par>
                                <p:cTn id="223" presetID="1" presetClass="exit" presetSubtype="0" fill="hold" grpId="2" nodeType="withEffect">
                                  <p:stCondLst>
                                    <p:cond delay="0"/>
                                  </p:stCondLst>
                                  <p:childTnLst>
                                    <p:set>
                                      <p:cBhvr>
                                        <p:cTn id="224" dur="1" fill="hold">
                                          <p:stCondLst>
                                            <p:cond delay="0"/>
                                          </p:stCondLst>
                                        </p:cTn>
                                        <p:tgtEl>
                                          <p:spTgt spid="26"/>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27"/>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229" restart="whenNotActive" fill="hold" evtFilter="cancelBubble" nodeType="interactiveSeq">
                <p:stCondLst>
                  <p:cond evt="onClick" delay="0">
                    <p:tgtEl>
                      <p:spTgt spid="28"/>
                    </p:tgtEl>
                  </p:cond>
                </p:stCondLst>
                <p:endSync evt="end" delay="0">
                  <p:rtn val="all"/>
                </p:endSync>
                <p:childTnLst>
                  <p:par>
                    <p:cTn id="230" fill="hold">
                      <p:stCondLst>
                        <p:cond delay="0"/>
                      </p:stCondLst>
                      <p:childTnLst>
                        <p:par>
                          <p:cTn id="231" fill="hold">
                            <p:stCondLst>
                              <p:cond delay="0"/>
                            </p:stCondLst>
                            <p:childTnLst>
                              <p:par>
                                <p:cTn id="232" presetID="1" presetClass="exit" presetSubtype="0" fill="hold" grpId="1" nodeType="withEffect">
                                  <p:stCondLst>
                                    <p:cond delay="0"/>
                                  </p:stCondLst>
                                  <p:childTnLst>
                                    <p:set>
                                      <p:cBhvr>
                                        <p:cTn id="233" dur="1" fill="hold">
                                          <p:stCondLst>
                                            <p:cond delay="0"/>
                                          </p:stCondLst>
                                        </p:cTn>
                                        <p:tgtEl>
                                          <p:spTgt spid="27"/>
                                        </p:tgtEl>
                                        <p:attrNameLst>
                                          <p:attrName>style.visibility</p:attrName>
                                        </p:attrNameLst>
                                      </p:cBhvr>
                                      <p:to>
                                        <p:strVal val="hidden"/>
                                      </p:to>
                                    </p:set>
                                  </p:childTnLst>
                                </p:cTn>
                              </p:par>
                              <p:par>
                                <p:cTn id="234" presetID="1" presetClass="exit" presetSubtype="0" fill="hold" grpId="1" nodeType="withEffect">
                                  <p:stCondLst>
                                    <p:cond delay="0"/>
                                  </p:stCondLst>
                                  <p:childTnLst>
                                    <p:set>
                                      <p:cBhvr>
                                        <p:cTn id="235" dur="1" fill="hold">
                                          <p:stCondLst>
                                            <p:cond delay="0"/>
                                          </p:stCondLst>
                                        </p:cTn>
                                        <p:tgtEl>
                                          <p:spTgt spid="28"/>
                                        </p:tgtEl>
                                        <p:attrNameLst>
                                          <p:attrName>style.visibility</p:attrName>
                                        </p:attrNameLst>
                                      </p:cBhvr>
                                      <p:to>
                                        <p:strVal val="hidden"/>
                                      </p:to>
                                    </p:set>
                                  </p:childTnLst>
                                </p:cTn>
                              </p:par>
                              <p:par>
                                <p:cTn id="236" presetID="1" presetClass="entr" presetSubtype="0" fill="hold" grpId="0" nodeType="withEffect">
                                  <p:stCondLst>
                                    <p:cond delay="0"/>
                                  </p:stCondLst>
                                  <p:childTnLst>
                                    <p:set>
                                      <p:cBhvr>
                                        <p:cTn id="237" dur="1" fill="hold">
                                          <p:stCondLst>
                                            <p:cond delay="0"/>
                                          </p:stCondLst>
                                        </p:cTn>
                                        <p:tgtEl>
                                          <p:spTgt spid="26"/>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240" restart="whenNotActive" fill="hold" evtFilter="cancelBubble" nodeType="interactiveSeq">
                <p:stCondLst>
                  <p:cond evt="onClick" delay="0">
                    <p:tgtEl>
                      <p:spTgt spid="27"/>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2" nodeType="withEffect">
                                  <p:stCondLst>
                                    <p:cond delay="0"/>
                                  </p:stCondLst>
                                  <p:childTnLst>
                                    <p:set>
                                      <p:cBhvr>
                                        <p:cTn id="244" dur="1" fill="hold">
                                          <p:stCondLst>
                                            <p:cond delay="0"/>
                                          </p:stCondLst>
                                        </p:cTn>
                                        <p:tgtEl>
                                          <p:spTgt spid="27"/>
                                        </p:tgtEl>
                                        <p:attrNameLst>
                                          <p:attrName>style.visibility</p:attrName>
                                        </p:attrNameLst>
                                      </p:cBhvr>
                                      <p:to>
                                        <p:strVal val="hidden"/>
                                      </p:to>
                                    </p:set>
                                  </p:childTnLst>
                                </p:cTn>
                              </p:par>
                              <p:par>
                                <p:cTn id="245" presetID="1" presetClass="exit" presetSubtype="0" fill="hold" grpId="3" nodeType="withEffect">
                                  <p:stCondLst>
                                    <p:cond delay="0"/>
                                  </p:stCondLst>
                                  <p:childTnLst>
                                    <p:set>
                                      <p:cBhvr>
                                        <p:cTn id="246" dur="1" fill="hold">
                                          <p:stCondLst>
                                            <p:cond delay="0"/>
                                          </p:stCondLst>
                                        </p:cTn>
                                        <p:tgtEl>
                                          <p:spTgt spid="28"/>
                                        </p:tgtEl>
                                        <p:attrNameLst>
                                          <p:attrName>style.visibility</p:attrName>
                                        </p:attrNameLst>
                                      </p:cBhvr>
                                      <p:to>
                                        <p:strVal val="hidden"/>
                                      </p:to>
                                    </p:set>
                                  </p:childTnLst>
                                </p:cTn>
                              </p:par>
                              <p:par>
                                <p:cTn id="247" presetID="1" presetClass="entr" presetSubtype="0" fill="hold" grpId="0" nodeType="withEffect">
                                  <p:stCondLst>
                                    <p:cond delay="0"/>
                                  </p:stCondLst>
                                  <p:childTnLst>
                                    <p:set>
                                      <p:cBhvr>
                                        <p:cTn id="248" dur="1" fill="hold">
                                          <p:stCondLst>
                                            <p:cond delay="0"/>
                                          </p:stCondLst>
                                        </p:cTn>
                                        <p:tgtEl>
                                          <p:spTgt spid="30"/>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251" restart="whenNotActive" fill="hold" evtFilter="cancelBubble" nodeType="interactiveSeq">
                <p:stCondLst>
                  <p:cond evt="onClick" delay="0">
                    <p:tgtEl>
                      <p:spTgt spid="30"/>
                    </p:tgtEl>
                  </p:cond>
                </p:stCondLst>
                <p:endSync evt="end" delay="0">
                  <p:rtn val="all"/>
                </p:endSync>
                <p:childTnLst>
                  <p:par>
                    <p:cTn id="252" fill="hold">
                      <p:stCondLst>
                        <p:cond delay="0"/>
                      </p:stCondLst>
                      <p:childTnLst>
                        <p:par>
                          <p:cTn id="253" fill="hold">
                            <p:stCondLst>
                              <p:cond delay="0"/>
                            </p:stCondLst>
                            <p:childTnLst>
                              <p:par>
                                <p:cTn id="254" presetID="1" presetClass="exit" presetSubtype="0" fill="hold" grpId="1" nodeType="withEffect">
                                  <p:stCondLst>
                                    <p:cond delay="0"/>
                                  </p:stCondLst>
                                  <p:childTnLst>
                                    <p:set>
                                      <p:cBhvr>
                                        <p:cTn id="255" dur="1" fill="hold">
                                          <p:stCondLst>
                                            <p:cond delay="0"/>
                                          </p:stCondLst>
                                        </p:cTn>
                                        <p:tgtEl>
                                          <p:spTgt spid="30"/>
                                        </p:tgtEl>
                                        <p:attrNameLst>
                                          <p:attrName>style.visibility</p:attrName>
                                        </p:attrNameLst>
                                      </p:cBhvr>
                                      <p:to>
                                        <p:strVal val="hidden"/>
                                      </p:to>
                                    </p:set>
                                  </p:childTnLst>
                                </p:cTn>
                              </p:par>
                              <p:par>
                                <p:cTn id="256" presetID="1" presetClass="exit" presetSubtype="0" fill="hold" grpId="1" nodeType="withEffect">
                                  <p:stCondLst>
                                    <p:cond delay="0"/>
                                  </p:stCondLst>
                                  <p:childTnLst>
                                    <p:set>
                                      <p:cBhvr>
                                        <p:cTn id="257" dur="1" fill="hold">
                                          <p:stCondLst>
                                            <p:cond delay="0"/>
                                          </p:stCondLst>
                                        </p:cTn>
                                        <p:tgtEl>
                                          <p:spTgt spid="29"/>
                                        </p:tgtEl>
                                        <p:attrNameLst>
                                          <p:attrName>style.visibility</p:attrName>
                                        </p:attrNameLst>
                                      </p:cBhvr>
                                      <p:to>
                                        <p:strVal val="hidden"/>
                                      </p:to>
                                    </p:set>
                                  </p:childTnLst>
                                </p:cTn>
                              </p:par>
                              <p:par>
                                <p:cTn id="258" presetID="1" presetClass="entr" presetSubtype="0" fill="hold" grpId="3" nodeType="withEffect">
                                  <p:stCondLst>
                                    <p:cond delay="0"/>
                                  </p:stCondLst>
                                  <p:childTnLst>
                                    <p:set>
                                      <p:cBhvr>
                                        <p:cTn id="259" dur="1" fill="hold">
                                          <p:stCondLst>
                                            <p:cond delay="0"/>
                                          </p:stCondLst>
                                        </p:cTn>
                                        <p:tgtEl>
                                          <p:spTgt spid="27"/>
                                        </p:tgtEl>
                                        <p:attrNameLst>
                                          <p:attrName>style.visibility</p:attrName>
                                        </p:attrNameLst>
                                      </p:cBhvr>
                                      <p:to>
                                        <p:strVal val="visible"/>
                                      </p:to>
                                    </p:set>
                                  </p:childTnLst>
                                </p:cTn>
                              </p:par>
                              <p:par>
                                <p:cTn id="260" presetID="1" presetClass="entr" presetSubtype="0" fill="hold" grpId="2" nodeType="withEffect">
                                  <p:stCondLst>
                                    <p:cond delay="0"/>
                                  </p:stCondLst>
                                  <p:childTnLst>
                                    <p:set>
                                      <p:cBhvr>
                                        <p:cTn id="261"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262" restart="whenNotActive" fill="hold" evtFilter="cancelBubble" nodeType="interactiveSeq">
                <p:stCondLst>
                  <p:cond evt="onClick" delay="0">
                    <p:tgtEl>
                      <p:spTgt spid="29"/>
                    </p:tgtEl>
                  </p:cond>
                </p:stCondLst>
                <p:endSync evt="end" delay="0">
                  <p:rtn val="all"/>
                </p:endSync>
                <p:childTnLst>
                  <p:par>
                    <p:cTn id="263" fill="hold">
                      <p:stCondLst>
                        <p:cond delay="0"/>
                      </p:stCondLst>
                      <p:childTnLst>
                        <p:par>
                          <p:cTn id="264" fill="hold">
                            <p:stCondLst>
                              <p:cond delay="0"/>
                            </p:stCondLst>
                            <p:childTnLst>
                              <p:par>
                                <p:cTn id="265" presetID="1" presetClass="exit" presetSubtype="0" fill="hold" grpId="2" nodeType="withEffect">
                                  <p:stCondLst>
                                    <p:cond delay="0"/>
                                  </p:stCondLst>
                                  <p:childTnLst>
                                    <p:set>
                                      <p:cBhvr>
                                        <p:cTn id="266" dur="1" fill="hold">
                                          <p:stCondLst>
                                            <p:cond delay="0"/>
                                          </p:stCondLst>
                                        </p:cTn>
                                        <p:tgtEl>
                                          <p:spTgt spid="29"/>
                                        </p:tgtEl>
                                        <p:attrNameLst>
                                          <p:attrName>style.visibility</p:attrName>
                                        </p:attrNameLst>
                                      </p:cBhvr>
                                      <p:to>
                                        <p:strVal val="hidden"/>
                                      </p:to>
                                    </p:set>
                                  </p:childTnLst>
                                </p:cTn>
                              </p:par>
                              <p:par>
                                <p:cTn id="267" presetID="1" presetClass="exit" presetSubtype="0" fill="hold" grpId="2" nodeType="withEffect">
                                  <p:stCondLst>
                                    <p:cond delay="0"/>
                                  </p:stCondLst>
                                  <p:childTnLst>
                                    <p:set>
                                      <p:cBhvr>
                                        <p:cTn id="268" dur="1" fill="hold">
                                          <p:stCondLst>
                                            <p:cond delay="0"/>
                                          </p:stCondLst>
                                        </p:cTn>
                                        <p:tgtEl>
                                          <p:spTgt spid="30"/>
                                        </p:tgtEl>
                                        <p:attrNameLst>
                                          <p:attrName>style.visibility</p:attrName>
                                        </p:attrNameLst>
                                      </p:cBhvr>
                                      <p:to>
                                        <p:strVal val="hidden"/>
                                      </p:to>
                                    </p:set>
                                  </p:childTnLst>
                                </p:cTn>
                              </p:par>
                              <p:par>
                                <p:cTn id="269" presetID="1" presetClass="entr" presetSubtype="0" fill="hold" grpId="3" nodeType="withEffect">
                                  <p:stCondLst>
                                    <p:cond delay="0"/>
                                  </p:stCondLst>
                                  <p:childTnLst>
                                    <p:set>
                                      <p:cBhvr>
                                        <p:cTn id="270" dur="1" fill="hold">
                                          <p:stCondLst>
                                            <p:cond delay="0"/>
                                          </p:stCondLst>
                                        </p:cTn>
                                        <p:tgtEl>
                                          <p:spTgt spid="32"/>
                                        </p:tgtEl>
                                        <p:attrNameLst>
                                          <p:attrName>style.visibility</p:attrName>
                                        </p:attrNameLst>
                                      </p:cBhvr>
                                      <p:to>
                                        <p:strVal val="visible"/>
                                      </p:to>
                                    </p:set>
                                  </p:childTnLst>
                                </p:cTn>
                              </p:par>
                              <p:par>
                                <p:cTn id="271" presetID="1" presetClass="entr" presetSubtype="0" fill="hold" grpId="3" nodeType="withEffect">
                                  <p:stCondLst>
                                    <p:cond delay="0"/>
                                  </p:stCondLst>
                                  <p:childTnLst>
                                    <p:set>
                                      <p:cBhvr>
                                        <p:cTn id="272"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273" restart="whenNotActive" fill="hold" evtFilter="cancelBubble" nodeType="interactiveSeq">
                <p:stCondLst>
                  <p:cond evt="onClick" delay="0">
                    <p:tgtEl>
                      <p:spTgt spid="32"/>
                    </p:tgtEl>
                  </p:cond>
                </p:stCondLst>
                <p:endSync evt="end" delay="0">
                  <p:rtn val="all"/>
                </p:endSync>
                <p:childTnLst>
                  <p:par>
                    <p:cTn id="274" fill="hold">
                      <p:stCondLst>
                        <p:cond delay="0"/>
                      </p:stCondLst>
                      <p:childTnLst>
                        <p:par>
                          <p:cTn id="275" fill="hold">
                            <p:stCondLst>
                              <p:cond delay="0"/>
                            </p:stCondLst>
                            <p:childTnLst>
                              <p:par>
                                <p:cTn id="276" presetID="1" presetClass="exit" presetSubtype="0" fill="hold" grpId="1" nodeType="withEffect">
                                  <p:stCondLst>
                                    <p:cond delay="0"/>
                                  </p:stCondLst>
                                  <p:childTnLst>
                                    <p:set>
                                      <p:cBhvr>
                                        <p:cTn id="277" dur="1" fill="hold">
                                          <p:stCondLst>
                                            <p:cond delay="0"/>
                                          </p:stCondLst>
                                        </p:cTn>
                                        <p:tgtEl>
                                          <p:spTgt spid="32"/>
                                        </p:tgtEl>
                                        <p:attrNameLst>
                                          <p:attrName>style.visibility</p:attrName>
                                        </p:attrNameLst>
                                      </p:cBhvr>
                                      <p:to>
                                        <p:strVal val="hidden"/>
                                      </p:to>
                                    </p:set>
                                  </p:childTnLst>
                                </p:cTn>
                              </p:par>
                              <p:par>
                                <p:cTn id="278" presetID="1" presetClass="exit" presetSubtype="0" fill="hold" grpId="1" nodeType="withEffect">
                                  <p:stCondLst>
                                    <p:cond delay="0"/>
                                  </p:stCondLst>
                                  <p:childTnLst>
                                    <p:set>
                                      <p:cBhvr>
                                        <p:cTn id="279" dur="1" fill="hold">
                                          <p:stCondLst>
                                            <p:cond delay="0"/>
                                          </p:stCondLst>
                                        </p:cTn>
                                        <p:tgtEl>
                                          <p:spTgt spid="31"/>
                                        </p:tgtEl>
                                        <p:attrNameLst>
                                          <p:attrName>style.visibility</p:attrName>
                                        </p:attrNameLst>
                                      </p:cBhvr>
                                      <p:to>
                                        <p:strVal val="hidden"/>
                                      </p:to>
                                    </p:set>
                                  </p:childTnLst>
                                </p:cTn>
                              </p:par>
                              <p:par>
                                <p:cTn id="280" presetID="1" presetClass="entr" presetSubtype="0" fill="hold" grpId="3" nodeType="withEffect">
                                  <p:stCondLst>
                                    <p:cond delay="0"/>
                                  </p:stCondLst>
                                  <p:childTnLst>
                                    <p:set>
                                      <p:cBhvr>
                                        <p:cTn id="281" dur="1" fill="hold">
                                          <p:stCondLst>
                                            <p:cond delay="0"/>
                                          </p:stCondLst>
                                        </p:cTn>
                                        <p:tgtEl>
                                          <p:spTgt spid="30"/>
                                        </p:tgtEl>
                                        <p:attrNameLst>
                                          <p:attrName>style.visibility</p:attrName>
                                        </p:attrNameLst>
                                      </p:cBhvr>
                                      <p:to>
                                        <p:strVal val="visible"/>
                                      </p:to>
                                    </p:set>
                                  </p:childTnLst>
                                </p:cTn>
                              </p:par>
                              <p:par>
                                <p:cTn id="282" presetID="1" presetClass="entr" presetSubtype="0" fill="hold" grpId="3" nodeType="withEffect">
                                  <p:stCondLst>
                                    <p:cond delay="0"/>
                                  </p:stCondLst>
                                  <p:childTnLst>
                                    <p:set>
                                      <p:cBhvr>
                                        <p:cTn id="283"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284" restart="whenNotActive" fill="hold" evtFilter="cancelBubble" nodeType="interactiveSeq">
                <p:stCondLst>
                  <p:cond evt="onClick" delay="0">
                    <p:tgtEl>
                      <p:spTgt spid="31"/>
                    </p:tgtEl>
                  </p:cond>
                </p:stCondLst>
                <p:endSync evt="end" delay="0">
                  <p:rtn val="all"/>
                </p:endSync>
                <p:childTnLst>
                  <p:par>
                    <p:cTn id="285" fill="hold">
                      <p:stCondLst>
                        <p:cond delay="0"/>
                      </p:stCondLst>
                      <p:childTnLst>
                        <p:par>
                          <p:cTn id="286" fill="hold">
                            <p:stCondLst>
                              <p:cond delay="0"/>
                            </p:stCondLst>
                            <p:childTnLst>
                              <p:par>
                                <p:cTn id="287" presetID="1" presetClass="exit" presetSubtype="0" fill="hold" grpId="2" nodeType="withEffect">
                                  <p:stCondLst>
                                    <p:cond delay="0"/>
                                  </p:stCondLst>
                                  <p:childTnLst>
                                    <p:set>
                                      <p:cBhvr>
                                        <p:cTn id="288" dur="1" fill="hold">
                                          <p:stCondLst>
                                            <p:cond delay="0"/>
                                          </p:stCondLst>
                                        </p:cTn>
                                        <p:tgtEl>
                                          <p:spTgt spid="31"/>
                                        </p:tgtEl>
                                        <p:attrNameLst>
                                          <p:attrName>style.visibility</p:attrName>
                                        </p:attrNameLst>
                                      </p:cBhvr>
                                      <p:to>
                                        <p:strVal val="hidden"/>
                                      </p:to>
                                    </p:set>
                                  </p:childTnLst>
                                </p:cTn>
                              </p:par>
                              <p:par>
                                <p:cTn id="289" presetID="1" presetClass="exit" presetSubtype="0" fill="hold" grpId="2" nodeType="withEffect">
                                  <p:stCondLst>
                                    <p:cond delay="0"/>
                                  </p:stCondLst>
                                  <p:childTnLst>
                                    <p:set>
                                      <p:cBhvr>
                                        <p:cTn id="290" dur="1" fill="hold">
                                          <p:stCondLst>
                                            <p:cond delay="0"/>
                                          </p:stCondLst>
                                        </p:cTn>
                                        <p:tgtEl>
                                          <p:spTgt spid="32"/>
                                        </p:tgtEl>
                                        <p:attrNameLst>
                                          <p:attrName>style.visibility</p:attrName>
                                        </p:attrNameLst>
                                      </p:cBhvr>
                                      <p:to>
                                        <p:strVal val="hidden"/>
                                      </p:to>
                                    </p:set>
                                  </p:childTnLst>
                                </p:cTn>
                              </p:par>
                              <p:par>
                                <p:cTn id="291" presetID="1" presetClass="entr" presetSubtype="0" fill="hold" grpId="3" nodeType="withEffect">
                                  <p:stCondLst>
                                    <p:cond delay="0"/>
                                  </p:stCondLst>
                                  <p:childTnLst>
                                    <p:set>
                                      <p:cBhvr>
                                        <p:cTn id="292" dur="1" fill="hold">
                                          <p:stCondLst>
                                            <p:cond delay="0"/>
                                          </p:stCondLst>
                                        </p:cTn>
                                        <p:tgtEl>
                                          <p:spTgt spid="34"/>
                                        </p:tgtEl>
                                        <p:attrNameLst>
                                          <p:attrName>style.visibility</p:attrName>
                                        </p:attrNameLst>
                                      </p:cBhvr>
                                      <p:to>
                                        <p:strVal val="visible"/>
                                      </p:to>
                                    </p:set>
                                  </p:childTnLst>
                                </p:cTn>
                              </p:par>
                              <p:par>
                                <p:cTn id="293" presetID="1" presetClass="entr" presetSubtype="0" fill="hold" grpId="3" nodeType="withEffect">
                                  <p:stCondLst>
                                    <p:cond delay="0"/>
                                  </p:stCondLst>
                                  <p:childTnLst>
                                    <p:set>
                                      <p:cBhvr>
                                        <p:cTn id="294"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295" restart="whenNotActive" fill="hold" evtFilter="cancelBubble" nodeType="interactiveSeq">
                <p:stCondLst>
                  <p:cond evt="onClick" delay="0">
                    <p:tgtEl>
                      <p:spTgt spid="34"/>
                    </p:tgtEl>
                  </p:cond>
                </p:stCondLst>
                <p:endSync evt="end" delay="0">
                  <p:rtn val="all"/>
                </p:endSync>
                <p:childTnLst>
                  <p:par>
                    <p:cTn id="296" fill="hold">
                      <p:stCondLst>
                        <p:cond delay="0"/>
                      </p:stCondLst>
                      <p:childTnLst>
                        <p:par>
                          <p:cTn id="297" fill="hold">
                            <p:stCondLst>
                              <p:cond delay="0"/>
                            </p:stCondLst>
                            <p:childTnLst>
                              <p:par>
                                <p:cTn id="298" presetID="1" presetClass="exit" presetSubtype="0" fill="hold" grpId="1" nodeType="withEffect">
                                  <p:stCondLst>
                                    <p:cond delay="0"/>
                                  </p:stCondLst>
                                  <p:childTnLst>
                                    <p:set>
                                      <p:cBhvr>
                                        <p:cTn id="299" dur="1" fill="hold">
                                          <p:stCondLst>
                                            <p:cond delay="0"/>
                                          </p:stCondLst>
                                        </p:cTn>
                                        <p:tgtEl>
                                          <p:spTgt spid="34"/>
                                        </p:tgtEl>
                                        <p:attrNameLst>
                                          <p:attrName>style.visibility</p:attrName>
                                        </p:attrNameLst>
                                      </p:cBhvr>
                                      <p:to>
                                        <p:strVal val="hidden"/>
                                      </p:to>
                                    </p:set>
                                  </p:childTnLst>
                                </p:cTn>
                              </p:par>
                              <p:par>
                                <p:cTn id="300" presetID="1" presetClass="exit" presetSubtype="0" fill="hold" grpId="1" nodeType="withEffect">
                                  <p:stCondLst>
                                    <p:cond delay="0"/>
                                  </p:stCondLst>
                                  <p:childTnLst>
                                    <p:set>
                                      <p:cBhvr>
                                        <p:cTn id="301" dur="1" fill="hold">
                                          <p:stCondLst>
                                            <p:cond delay="0"/>
                                          </p:stCondLst>
                                        </p:cTn>
                                        <p:tgtEl>
                                          <p:spTgt spid="33"/>
                                        </p:tgtEl>
                                        <p:attrNameLst>
                                          <p:attrName>style.visibility</p:attrName>
                                        </p:attrNameLst>
                                      </p:cBhvr>
                                      <p:to>
                                        <p:strVal val="hidden"/>
                                      </p:to>
                                    </p:set>
                                  </p:childTnLst>
                                </p:cTn>
                              </p:par>
                              <p:par>
                                <p:cTn id="302" presetID="1" presetClass="entr" presetSubtype="0" fill="hold" grpId="0" nodeType="withEffect">
                                  <p:stCondLst>
                                    <p:cond delay="0"/>
                                  </p:stCondLst>
                                  <p:childTnLst>
                                    <p:set>
                                      <p:cBhvr>
                                        <p:cTn id="303" dur="1" fill="hold">
                                          <p:stCondLst>
                                            <p:cond delay="0"/>
                                          </p:stCondLst>
                                        </p:cTn>
                                        <p:tgtEl>
                                          <p:spTgt spid="32"/>
                                        </p:tgtEl>
                                        <p:attrNameLst>
                                          <p:attrName>style.visibility</p:attrName>
                                        </p:attrNameLst>
                                      </p:cBhvr>
                                      <p:to>
                                        <p:strVal val="visible"/>
                                      </p:to>
                                    </p:set>
                                  </p:childTnLst>
                                </p:cTn>
                              </p:par>
                              <p:par>
                                <p:cTn id="304" presetID="1" presetClass="entr" presetSubtype="0" fill="hold" grpId="0" nodeType="withEffect">
                                  <p:stCondLst>
                                    <p:cond delay="0"/>
                                  </p:stCondLst>
                                  <p:childTnLst>
                                    <p:set>
                                      <p:cBhvr>
                                        <p:cTn id="305"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306" restart="whenNotActive" fill="hold" evtFilter="cancelBubble" nodeType="interactiveSeq">
                <p:stCondLst>
                  <p:cond evt="onClick" delay="0">
                    <p:tgtEl>
                      <p:spTgt spid="33"/>
                    </p:tgtEl>
                  </p:cond>
                </p:stCondLst>
                <p:endSync evt="end" delay="0">
                  <p:rtn val="all"/>
                </p:endSync>
                <p:childTnLst>
                  <p:par>
                    <p:cTn id="307" fill="hold">
                      <p:stCondLst>
                        <p:cond delay="0"/>
                      </p:stCondLst>
                      <p:childTnLst>
                        <p:par>
                          <p:cTn id="308" fill="hold">
                            <p:stCondLst>
                              <p:cond delay="0"/>
                            </p:stCondLst>
                            <p:childTnLst>
                              <p:par>
                                <p:cTn id="309" presetID="1" presetClass="exit" presetSubtype="0" fill="hold" grpId="2" nodeType="withEffect">
                                  <p:stCondLst>
                                    <p:cond delay="0"/>
                                  </p:stCondLst>
                                  <p:childTnLst>
                                    <p:set>
                                      <p:cBhvr>
                                        <p:cTn id="310" dur="1" fill="hold">
                                          <p:stCondLst>
                                            <p:cond delay="0"/>
                                          </p:stCondLst>
                                        </p:cTn>
                                        <p:tgtEl>
                                          <p:spTgt spid="33"/>
                                        </p:tgtEl>
                                        <p:attrNameLst>
                                          <p:attrName>style.visibility</p:attrName>
                                        </p:attrNameLst>
                                      </p:cBhvr>
                                      <p:to>
                                        <p:strVal val="hidden"/>
                                      </p:to>
                                    </p:set>
                                  </p:childTnLst>
                                </p:cTn>
                              </p:par>
                              <p:par>
                                <p:cTn id="311" presetID="1" presetClass="exit" presetSubtype="0" fill="hold" grpId="2" nodeType="withEffect">
                                  <p:stCondLst>
                                    <p:cond delay="0"/>
                                  </p:stCondLst>
                                  <p:childTnLst>
                                    <p:set>
                                      <p:cBhvr>
                                        <p:cTn id="312" dur="1" fill="hold">
                                          <p:stCondLst>
                                            <p:cond delay="0"/>
                                          </p:stCondLst>
                                        </p:cTn>
                                        <p:tgtEl>
                                          <p:spTgt spid="34"/>
                                        </p:tgtEl>
                                        <p:attrNameLst>
                                          <p:attrName>style.visibility</p:attrName>
                                        </p:attrNameLst>
                                      </p:cBhvr>
                                      <p:to>
                                        <p:strVal val="hidden"/>
                                      </p:to>
                                    </p:set>
                                  </p:childTnLst>
                                </p:cTn>
                              </p:par>
                              <p:par>
                                <p:cTn id="313" presetID="1" presetClass="entr" presetSubtype="0" fill="hold" grpId="0" nodeType="withEffect">
                                  <p:stCondLst>
                                    <p:cond delay="0"/>
                                  </p:stCondLst>
                                  <p:childTnLst>
                                    <p:set>
                                      <p:cBhvr>
                                        <p:cTn id="314" dur="1" fill="hold">
                                          <p:stCondLst>
                                            <p:cond delay="0"/>
                                          </p:stCondLst>
                                        </p:cTn>
                                        <p:tgtEl>
                                          <p:spTgt spid="36"/>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seq concurrent="1" nextAc="seek">
              <p:cTn id="317" restart="whenNotActive" fill="hold" evtFilter="cancelBubble" nodeType="interactiveSeq">
                <p:stCondLst>
                  <p:cond evt="onClick" delay="0">
                    <p:tgtEl>
                      <p:spTgt spid="36"/>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1" nodeType="withEffect">
                                  <p:stCondLst>
                                    <p:cond delay="0"/>
                                  </p:stCondLst>
                                  <p:childTnLst>
                                    <p:set>
                                      <p:cBhvr>
                                        <p:cTn id="321" dur="1" fill="hold">
                                          <p:stCondLst>
                                            <p:cond delay="0"/>
                                          </p:stCondLst>
                                        </p:cTn>
                                        <p:tgtEl>
                                          <p:spTgt spid="36"/>
                                        </p:tgtEl>
                                        <p:attrNameLst>
                                          <p:attrName>style.visibility</p:attrName>
                                        </p:attrNameLst>
                                      </p:cBhvr>
                                      <p:to>
                                        <p:strVal val="hidden"/>
                                      </p:to>
                                    </p:set>
                                  </p:childTnLst>
                                </p:cTn>
                              </p:par>
                              <p:par>
                                <p:cTn id="322" presetID="1" presetClass="exit" presetSubtype="0" fill="hold" grpId="1" nodeType="withEffect">
                                  <p:stCondLst>
                                    <p:cond delay="0"/>
                                  </p:stCondLst>
                                  <p:childTnLst>
                                    <p:set>
                                      <p:cBhvr>
                                        <p:cTn id="323" dur="1" fill="hold">
                                          <p:stCondLst>
                                            <p:cond delay="0"/>
                                          </p:stCondLst>
                                        </p:cTn>
                                        <p:tgtEl>
                                          <p:spTgt spid="35"/>
                                        </p:tgtEl>
                                        <p:attrNameLst>
                                          <p:attrName>style.visibility</p:attrName>
                                        </p:attrNameLst>
                                      </p:cBhvr>
                                      <p:to>
                                        <p:strVal val="hidden"/>
                                      </p:to>
                                    </p:set>
                                  </p:childTnLst>
                                </p:cTn>
                              </p:par>
                              <p:par>
                                <p:cTn id="324" presetID="1" presetClass="entr" presetSubtype="0" fill="hold" grpId="0" nodeType="withEffect">
                                  <p:stCondLst>
                                    <p:cond delay="0"/>
                                  </p:stCondLst>
                                  <p:childTnLst>
                                    <p:set>
                                      <p:cBhvr>
                                        <p:cTn id="325" dur="1" fill="hold">
                                          <p:stCondLst>
                                            <p:cond delay="0"/>
                                          </p:stCondLst>
                                        </p:cTn>
                                        <p:tgtEl>
                                          <p:spTgt spid="34"/>
                                        </p:tgtEl>
                                        <p:attrNameLst>
                                          <p:attrName>style.visibility</p:attrName>
                                        </p:attrNameLst>
                                      </p:cBhvr>
                                      <p:to>
                                        <p:strVal val="visible"/>
                                      </p:to>
                                    </p:set>
                                  </p:childTnLst>
                                </p:cTn>
                              </p:par>
                              <p:par>
                                <p:cTn id="326" presetID="1" presetClass="entr" presetSubtype="0" fill="hold" grpId="0" nodeType="withEffect">
                                  <p:stCondLst>
                                    <p:cond delay="0"/>
                                  </p:stCondLst>
                                  <p:childTnLst>
                                    <p:set>
                                      <p:cBhvr>
                                        <p:cTn id="327"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328" restart="whenNotActive" fill="hold" evtFilter="cancelBubble" nodeType="interactiveSeq">
                <p:stCondLst>
                  <p:cond evt="onClick" delay="0">
                    <p:tgtEl>
                      <p:spTgt spid="35"/>
                    </p:tgtEl>
                  </p:cond>
                </p:stCondLst>
                <p:endSync evt="end" delay="0">
                  <p:rtn val="all"/>
                </p:endSync>
                <p:childTnLst>
                  <p:par>
                    <p:cTn id="329" fill="hold">
                      <p:stCondLst>
                        <p:cond delay="0"/>
                      </p:stCondLst>
                      <p:childTnLst>
                        <p:par>
                          <p:cTn id="330" fill="hold">
                            <p:stCondLst>
                              <p:cond delay="0"/>
                            </p:stCondLst>
                            <p:childTnLst>
                              <p:par>
                                <p:cTn id="331" presetID="1" presetClass="exit" presetSubtype="0" fill="hold" grpId="2" nodeType="withEffect">
                                  <p:stCondLst>
                                    <p:cond delay="0"/>
                                  </p:stCondLst>
                                  <p:childTnLst>
                                    <p:set>
                                      <p:cBhvr>
                                        <p:cTn id="332" dur="1" fill="hold">
                                          <p:stCondLst>
                                            <p:cond delay="0"/>
                                          </p:stCondLst>
                                        </p:cTn>
                                        <p:tgtEl>
                                          <p:spTgt spid="35"/>
                                        </p:tgtEl>
                                        <p:attrNameLst>
                                          <p:attrName>style.visibility</p:attrName>
                                        </p:attrNameLst>
                                      </p:cBhvr>
                                      <p:to>
                                        <p:strVal val="hidden"/>
                                      </p:to>
                                    </p:set>
                                  </p:childTnLst>
                                </p:cTn>
                              </p:par>
                              <p:par>
                                <p:cTn id="333" presetID="1" presetClass="exit" presetSubtype="0" fill="hold" grpId="2" nodeType="withEffect">
                                  <p:stCondLst>
                                    <p:cond delay="0"/>
                                  </p:stCondLst>
                                  <p:childTnLst>
                                    <p:set>
                                      <p:cBhvr>
                                        <p:cTn id="334" dur="1" fill="hold">
                                          <p:stCondLst>
                                            <p:cond delay="0"/>
                                          </p:stCondLst>
                                        </p:cTn>
                                        <p:tgtEl>
                                          <p:spTgt spid="36"/>
                                        </p:tgtEl>
                                        <p:attrNameLst>
                                          <p:attrName>style.visibility</p:attrName>
                                        </p:attrNameLst>
                                      </p:cBhvr>
                                      <p:to>
                                        <p:strVal val="hidden"/>
                                      </p:to>
                                    </p:set>
                                  </p:childTnLst>
                                </p:cTn>
                              </p:par>
                              <p:par>
                                <p:cTn id="335" presetID="1" presetClass="entr" presetSubtype="0" fill="hold" grpId="3" nodeType="withEffect">
                                  <p:stCondLst>
                                    <p:cond delay="0"/>
                                  </p:stCondLst>
                                  <p:childTnLst>
                                    <p:set>
                                      <p:cBhvr>
                                        <p:cTn id="336" dur="1" fill="hold">
                                          <p:stCondLst>
                                            <p:cond delay="0"/>
                                          </p:stCondLst>
                                        </p:cTn>
                                        <p:tgtEl>
                                          <p:spTgt spid="38"/>
                                        </p:tgtEl>
                                        <p:attrNameLst>
                                          <p:attrName>style.visibility</p:attrName>
                                        </p:attrNameLst>
                                      </p:cBhvr>
                                      <p:to>
                                        <p:strVal val="visible"/>
                                      </p:to>
                                    </p:set>
                                  </p:childTnLst>
                                </p:cTn>
                              </p:par>
                              <p:par>
                                <p:cTn id="337" presetID="1" presetClass="entr" presetSubtype="0" fill="hold" grpId="3" nodeType="withEffect">
                                  <p:stCondLst>
                                    <p:cond delay="0"/>
                                  </p:stCondLst>
                                  <p:childTnLst>
                                    <p:set>
                                      <p:cBhvr>
                                        <p:cTn id="338"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339" restart="whenNotActive" fill="hold" evtFilter="cancelBubble" nodeType="interactiveSeq">
                <p:stCondLst>
                  <p:cond evt="onClick" delay="0">
                    <p:tgtEl>
                      <p:spTgt spid="38"/>
                    </p:tgtEl>
                  </p:cond>
                </p:stCondLst>
                <p:endSync evt="end" delay="0">
                  <p:rtn val="all"/>
                </p:endSync>
                <p:childTnLst>
                  <p:par>
                    <p:cTn id="340" fill="hold">
                      <p:stCondLst>
                        <p:cond delay="0"/>
                      </p:stCondLst>
                      <p:childTnLst>
                        <p:par>
                          <p:cTn id="341" fill="hold">
                            <p:stCondLst>
                              <p:cond delay="0"/>
                            </p:stCondLst>
                            <p:childTnLst>
                              <p:par>
                                <p:cTn id="342" presetID="1" presetClass="exit" presetSubtype="0" fill="hold" grpId="1" nodeType="withEffect">
                                  <p:stCondLst>
                                    <p:cond delay="0"/>
                                  </p:stCondLst>
                                  <p:childTnLst>
                                    <p:set>
                                      <p:cBhvr>
                                        <p:cTn id="343" dur="1" fill="hold">
                                          <p:stCondLst>
                                            <p:cond delay="0"/>
                                          </p:stCondLst>
                                        </p:cTn>
                                        <p:tgtEl>
                                          <p:spTgt spid="38"/>
                                        </p:tgtEl>
                                        <p:attrNameLst>
                                          <p:attrName>style.visibility</p:attrName>
                                        </p:attrNameLst>
                                      </p:cBhvr>
                                      <p:to>
                                        <p:strVal val="hidden"/>
                                      </p:to>
                                    </p:set>
                                  </p:childTnLst>
                                </p:cTn>
                              </p:par>
                              <p:par>
                                <p:cTn id="344" presetID="1" presetClass="exit" presetSubtype="0" fill="hold" grpId="1" nodeType="withEffect">
                                  <p:stCondLst>
                                    <p:cond delay="0"/>
                                  </p:stCondLst>
                                  <p:childTnLst>
                                    <p:set>
                                      <p:cBhvr>
                                        <p:cTn id="345" dur="1" fill="hold">
                                          <p:stCondLst>
                                            <p:cond delay="0"/>
                                          </p:stCondLst>
                                        </p:cTn>
                                        <p:tgtEl>
                                          <p:spTgt spid="37"/>
                                        </p:tgtEl>
                                        <p:attrNameLst>
                                          <p:attrName>style.visibility</p:attrName>
                                        </p:attrNameLst>
                                      </p:cBhvr>
                                      <p:to>
                                        <p:strVal val="hidden"/>
                                      </p:to>
                                    </p:set>
                                  </p:childTnLst>
                                </p:cTn>
                              </p:par>
                              <p:par>
                                <p:cTn id="346" presetID="1" presetClass="entr" presetSubtype="0" fill="hold" grpId="3" nodeType="withEffect">
                                  <p:stCondLst>
                                    <p:cond delay="0"/>
                                  </p:stCondLst>
                                  <p:childTnLst>
                                    <p:set>
                                      <p:cBhvr>
                                        <p:cTn id="347" dur="1" fill="hold">
                                          <p:stCondLst>
                                            <p:cond delay="0"/>
                                          </p:stCondLst>
                                        </p:cTn>
                                        <p:tgtEl>
                                          <p:spTgt spid="36"/>
                                        </p:tgtEl>
                                        <p:attrNameLst>
                                          <p:attrName>style.visibility</p:attrName>
                                        </p:attrNameLst>
                                      </p:cBhvr>
                                      <p:to>
                                        <p:strVal val="visible"/>
                                      </p:to>
                                    </p:set>
                                  </p:childTnLst>
                                </p:cTn>
                              </p:par>
                              <p:par>
                                <p:cTn id="348" presetID="1" presetClass="entr" presetSubtype="0" fill="hold" grpId="3" nodeType="withEffect">
                                  <p:stCondLst>
                                    <p:cond delay="0"/>
                                  </p:stCondLst>
                                  <p:childTnLst>
                                    <p:set>
                                      <p:cBhvr>
                                        <p:cTn id="349"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350" restart="whenNotActive" fill="hold" evtFilter="cancelBubble" nodeType="interactiveSeq">
                <p:stCondLst>
                  <p:cond evt="onClick" delay="0">
                    <p:tgtEl>
                      <p:spTgt spid="37"/>
                    </p:tgtEl>
                  </p:cond>
                </p:stCondLst>
                <p:endSync evt="end" delay="0">
                  <p:rtn val="all"/>
                </p:endSync>
                <p:childTnLst>
                  <p:par>
                    <p:cTn id="351" fill="hold">
                      <p:stCondLst>
                        <p:cond delay="0"/>
                      </p:stCondLst>
                      <p:childTnLst>
                        <p:par>
                          <p:cTn id="352" fill="hold">
                            <p:stCondLst>
                              <p:cond delay="0"/>
                            </p:stCondLst>
                            <p:childTnLst>
                              <p:par>
                                <p:cTn id="353" presetID="1" presetClass="exit" presetSubtype="0" fill="hold" grpId="2" nodeType="withEffect">
                                  <p:stCondLst>
                                    <p:cond delay="0"/>
                                  </p:stCondLst>
                                  <p:childTnLst>
                                    <p:set>
                                      <p:cBhvr>
                                        <p:cTn id="354" dur="1" fill="hold">
                                          <p:stCondLst>
                                            <p:cond delay="0"/>
                                          </p:stCondLst>
                                        </p:cTn>
                                        <p:tgtEl>
                                          <p:spTgt spid="37"/>
                                        </p:tgtEl>
                                        <p:attrNameLst>
                                          <p:attrName>style.visibility</p:attrName>
                                        </p:attrNameLst>
                                      </p:cBhvr>
                                      <p:to>
                                        <p:strVal val="hidden"/>
                                      </p:to>
                                    </p:set>
                                  </p:childTnLst>
                                </p:cTn>
                              </p:par>
                              <p:par>
                                <p:cTn id="355" presetID="1" presetClass="exit" presetSubtype="0" fill="hold" grpId="2" nodeType="withEffect">
                                  <p:stCondLst>
                                    <p:cond delay="0"/>
                                  </p:stCondLst>
                                  <p:childTnLst>
                                    <p:set>
                                      <p:cBhvr>
                                        <p:cTn id="356" dur="1" fill="hold">
                                          <p:stCondLst>
                                            <p:cond delay="0"/>
                                          </p:stCondLst>
                                        </p:cTn>
                                        <p:tgtEl>
                                          <p:spTgt spid="38"/>
                                        </p:tgtEl>
                                        <p:attrNameLst>
                                          <p:attrName>style.visibility</p:attrName>
                                        </p:attrNameLst>
                                      </p:cBhvr>
                                      <p:to>
                                        <p:strVal val="hidden"/>
                                      </p:to>
                                    </p:set>
                                  </p:childTnLst>
                                </p:cTn>
                              </p:par>
                              <p:par>
                                <p:cTn id="357" presetID="1" presetClass="entr" presetSubtype="0" fill="hold" grpId="0" nodeType="withEffect">
                                  <p:stCondLst>
                                    <p:cond delay="0"/>
                                  </p:stCondLst>
                                  <p:childTnLst>
                                    <p:set>
                                      <p:cBhvr>
                                        <p:cTn id="358" dur="1" fill="hold">
                                          <p:stCondLst>
                                            <p:cond delay="0"/>
                                          </p:stCondLst>
                                        </p:cTn>
                                        <p:tgtEl>
                                          <p:spTgt spid="40"/>
                                        </p:tgtEl>
                                        <p:attrNameLst>
                                          <p:attrName>style.visibility</p:attrName>
                                        </p:attrNameLst>
                                      </p:cBhvr>
                                      <p:to>
                                        <p:strVal val="visible"/>
                                      </p:to>
                                    </p:set>
                                  </p:childTnLst>
                                </p:cTn>
                              </p:par>
                              <p:par>
                                <p:cTn id="359" presetID="1" presetClass="entr" presetSubtype="0" fill="hold" grpId="0" nodeType="withEffect">
                                  <p:stCondLst>
                                    <p:cond delay="0"/>
                                  </p:stCondLst>
                                  <p:childTnLst>
                                    <p:set>
                                      <p:cBhvr>
                                        <p:cTn id="360"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361" restart="whenNotActive" fill="hold" evtFilter="cancelBubble" nodeType="interactiveSeq">
                <p:stCondLst>
                  <p:cond evt="onClick" delay="0">
                    <p:tgtEl>
                      <p:spTgt spid="40"/>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grpId="1" nodeType="withEffect">
                                  <p:stCondLst>
                                    <p:cond delay="0"/>
                                  </p:stCondLst>
                                  <p:childTnLst>
                                    <p:set>
                                      <p:cBhvr>
                                        <p:cTn id="365" dur="1" fill="hold">
                                          <p:stCondLst>
                                            <p:cond delay="0"/>
                                          </p:stCondLst>
                                        </p:cTn>
                                        <p:tgtEl>
                                          <p:spTgt spid="40"/>
                                        </p:tgtEl>
                                        <p:attrNameLst>
                                          <p:attrName>style.visibility</p:attrName>
                                        </p:attrNameLst>
                                      </p:cBhvr>
                                      <p:to>
                                        <p:strVal val="hidden"/>
                                      </p:to>
                                    </p:set>
                                  </p:childTnLst>
                                </p:cTn>
                              </p:par>
                              <p:par>
                                <p:cTn id="366" presetID="1" presetClass="exit" presetSubtype="0" fill="hold" grpId="1" nodeType="withEffect">
                                  <p:stCondLst>
                                    <p:cond delay="0"/>
                                  </p:stCondLst>
                                  <p:childTnLst>
                                    <p:set>
                                      <p:cBhvr>
                                        <p:cTn id="367" dur="1" fill="hold">
                                          <p:stCondLst>
                                            <p:cond delay="0"/>
                                          </p:stCondLst>
                                        </p:cTn>
                                        <p:tgtEl>
                                          <p:spTgt spid="39"/>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38"/>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372" restart="whenNotActive" fill="hold" evtFilter="cancelBubble" nodeType="interactiveSeq">
                <p:stCondLst>
                  <p:cond evt="onClick" delay="0">
                    <p:tgtEl>
                      <p:spTgt spid="39"/>
                    </p:tgtEl>
                  </p:cond>
                </p:stCondLst>
                <p:endSync evt="end" delay="0">
                  <p:rtn val="all"/>
                </p:endSync>
                <p:childTnLst>
                  <p:par>
                    <p:cTn id="373" fill="hold">
                      <p:stCondLst>
                        <p:cond delay="0"/>
                      </p:stCondLst>
                      <p:childTnLst>
                        <p:par>
                          <p:cTn id="374" fill="hold">
                            <p:stCondLst>
                              <p:cond delay="0"/>
                            </p:stCondLst>
                            <p:childTnLst>
                              <p:par>
                                <p:cTn id="375" presetID="1" presetClass="exit" presetSubtype="0" fill="hold" grpId="2" nodeType="withEffect">
                                  <p:stCondLst>
                                    <p:cond delay="0"/>
                                  </p:stCondLst>
                                  <p:childTnLst>
                                    <p:set>
                                      <p:cBhvr>
                                        <p:cTn id="376" dur="1" fill="hold">
                                          <p:stCondLst>
                                            <p:cond delay="0"/>
                                          </p:stCondLst>
                                        </p:cTn>
                                        <p:tgtEl>
                                          <p:spTgt spid="39"/>
                                        </p:tgtEl>
                                        <p:attrNameLst>
                                          <p:attrName>style.visibility</p:attrName>
                                        </p:attrNameLst>
                                      </p:cBhvr>
                                      <p:to>
                                        <p:strVal val="hidden"/>
                                      </p:to>
                                    </p:set>
                                  </p:childTnLst>
                                </p:cTn>
                              </p:par>
                              <p:par>
                                <p:cTn id="377" presetID="1" presetClass="exit" presetSubtype="0" fill="hold" grpId="2" nodeType="withEffect">
                                  <p:stCondLst>
                                    <p:cond delay="0"/>
                                  </p:stCondLst>
                                  <p:childTnLst>
                                    <p:set>
                                      <p:cBhvr>
                                        <p:cTn id="378" dur="1" fill="hold">
                                          <p:stCondLst>
                                            <p:cond delay="0"/>
                                          </p:stCondLst>
                                        </p:cTn>
                                        <p:tgtEl>
                                          <p:spTgt spid="40"/>
                                        </p:tgtEl>
                                        <p:attrNameLst>
                                          <p:attrName>style.visibility</p:attrName>
                                        </p:attrNameLst>
                                      </p:cBhvr>
                                      <p:to>
                                        <p:strVal val="hidden"/>
                                      </p:to>
                                    </p:set>
                                  </p:childTnLst>
                                </p:cTn>
                              </p:par>
                              <p:par>
                                <p:cTn id="379" presetID="1" presetClass="entr" presetSubtype="0" fill="hold" grpId="3" nodeType="withEffect">
                                  <p:stCondLst>
                                    <p:cond delay="0"/>
                                  </p:stCondLst>
                                  <p:childTnLst>
                                    <p:set>
                                      <p:cBhvr>
                                        <p:cTn id="380" dur="1" fill="hold">
                                          <p:stCondLst>
                                            <p:cond delay="0"/>
                                          </p:stCondLst>
                                        </p:cTn>
                                        <p:tgtEl>
                                          <p:spTgt spid="42"/>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383" restart="whenNotActive" fill="hold" evtFilter="cancelBubble" nodeType="interactiveSeq">
                <p:stCondLst>
                  <p:cond evt="onClick" delay="0">
                    <p:tgtEl>
                      <p:spTgt spid="42"/>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42"/>
                                        </p:tgtEl>
                                        <p:attrNameLst>
                                          <p:attrName>style.visibility</p:attrName>
                                        </p:attrNameLst>
                                      </p:cBhvr>
                                      <p:to>
                                        <p:strVal val="hidden"/>
                                      </p:to>
                                    </p:set>
                                  </p:childTnLst>
                                </p:cTn>
                              </p:par>
                              <p:par>
                                <p:cTn id="388" presetID="1" presetClass="exit" presetSubtype="0" fill="hold" grpId="1" nodeType="withEffect">
                                  <p:stCondLst>
                                    <p:cond delay="0"/>
                                  </p:stCondLst>
                                  <p:childTnLst>
                                    <p:set>
                                      <p:cBhvr>
                                        <p:cTn id="389" dur="1" fill="hold">
                                          <p:stCondLst>
                                            <p:cond delay="0"/>
                                          </p:stCondLst>
                                        </p:cTn>
                                        <p:tgtEl>
                                          <p:spTgt spid="41"/>
                                        </p:tgtEl>
                                        <p:attrNameLst>
                                          <p:attrName>style.visibility</p:attrName>
                                        </p:attrNameLst>
                                      </p:cBhvr>
                                      <p:to>
                                        <p:strVal val="hidden"/>
                                      </p:to>
                                    </p:set>
                                  </p:childTnLst>
                                </p:cTn>
                              </p:par>
                              <p:par>
                                <p:cTn id="390" presetID="1" presetClass="entr" presetSubtype="0" fill="hold" grpId="3" nodeType="withEffect">
                                  <p:stCondLst>
                                    <p:cond delay="0"/>
                                  </p:stCondLst>
                                  <p:childTnLst>
                                    <p:set>
                                      <p:cBhvr>
                                        <p:cTn id="391" dur="1" fill="hold">
                                          <p:stCondLst>
                                            <p:cond delay="0"/>
                                          </p:stCondLst>
                                        </p:cTn>
                                        <p:tgtEl>
                                          <p:spTgt spid="40"/>
                                        </p:tgtEl>
                                        <p:attrNameLst>
                                          <p:attrName>style.visibility</p:attrName>
                                        </p:attrNameLst>
                                      </p:cBhvr>
                                      <p:to>
                                        <p:strVal val="visible"/>
                                      </p:to>
                                    </p:set>
                                  </p:childTnLst>
                                </p:cTn>
                              </p:par>
                              <p:par>
                                <p:cTn id="392" presetID="1" presetClass="entr" presetSubtype="0" fill="hold" grpId="3" nodeType="withEffect">
                                  <p:stCondLst>
                                    <p:cond delay="0"/>
                                  </p:stCondLst>
                                  <p:childTnLst>
                                    <p:set>
                                      <p:cBhvr>
                                        <p:cTn id="393"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394" restart="whenNotActive" fill="hold" evtFilter="cancelBubble" nodeType="interactiveSeq">
                <p:stCondLst>
                  <p:cond evt="onClick" delay="0">
                    <p:tgtEl>
                      <p:spTgt spid="41"/>
                    </p:tgtEl>
                  </p:cond>
                </p:stCondLst>
                <p:endSync evt="end" delay="0">
                  <p:rtn val="all"/>
                </p:endSync>
                <p:childTnLst>
                  <p:par>
                    <p:cTn id="395" fill="hold">
                      <p:stCondLst>
                        <p:cond delay="0"/>
                      </p:stCondLst>
                      <p:childTnLst>
                        <p:par>
                          <p:cTn id="396" fill="hold">
                            <p:stCondLst>
                              <p:cond delay="0"/>
                            </p:stCondLst>
                            <p:childTnLst>
                              <p:par>
                                <p:cTn id="397" presetID="1" presetClass="exit" presetSubtype="0" fill="hold" grpId="2" nodeType="withEffect">
                                  <p:stCondLst>
                                    <p:cond delay="0"/>
                                  </p:stCondLst>
                                  <p:childTnLst>
                                    <p:set>
                                      <p:cBhvr>
                                        <p:cTn id="398" dur="1" fill="hold">
                                          <p:stCondLst>
                                            <p:cond delay="0"/>
                                          </p:stCondLst>
                                        </p:cTn>
                                        <p:tgtEl>
                                          <p:spTgt spid="41"/>
                                        </p:tgtEl>
                                        <p:attrNameLst>
                                          <p:attrName>style.visibility</p:attrName>
                                        </p:attrNameLst>
                                      </p:cBhvr>
                                      <p:to>
                                        <p:strVal val="hidden"/>
                                      </p:to>
                                    </p:set>
                                  </p:childTnLst>
                                </p:cTn>
                              </p:par>
                              <p:par>
                                <p:cTn id="399" presetID="1" presetClass="exit" presetSubtype="0" fill="hold" grpId="2" nodeType="withEffect">
                                  <p:stCondLst>
                                    <p:cond delay="0"/>
                                  </p:stCondLst>
                                  <p:childTnLst>
                                    <p:set>
                                      <p:cBhvr>
                                        <p:cTn id="400" dur="1" fill="hold">
                                          <p:stCondLst>
                                            <p:cond delay="0"/>
                                          </p:stCondLst>
                                        </p:cTn>
                                        <p:tgtEl>
                                          <p:spTgt spid="42"/>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44"/>
                                        </p:tgtEl>
                                        <p:attrNameLst>
                                          <p:attrName>style.visibility</p:attrName>
                                        </p:attrNameLst>
                                      </p:cBhvr>
                                      <p:to>
                                        <p:strVal val="visible"/>
                                      </p:to>
                                    </p:set>
                                  </p:childTnLst>
                                </p:cTn>
                              </p:par>
                              <p:par>
                                <p:cTn id="403" presetID="1" presetClass="entr" presetSubtype="0" fill="hold" grpId="0" nodeType="withEffect">
                                  <p:stCondLst>
                                    <p:cond delay="0"/>
                                  </p:stCondLst>
                                  <p:childTnLst>
                                    <p:set>
                                      <p:cBhvr>
                                        <p:cTn id="404"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405" restart="whenNotActive" fill="hold" evtFilter="cancelBubble" nodeType="interactiveSeq">
                <p:stCondLst>
                  <p:cond evt="onClick" delay="0">
                    <p:tgtEl>
                      <p:spTgt spid="44"/>
                    </p:tgtEl>
                  </p:cond>
                </p:stCondLst>
                <p:endSync evt="end" delay="0">
                  <p:rtn val="all"/>
                </p:endSync>
                <p:childTnLst>
                  <p:par>
                    <p:cTn id="406" fill="hold">
                      <p:stCondLst>
                        <p:cond delay="0"/>
                      </p:stCondLst>
                      <p:childTnLst>
                        <p:par>
                          <p:cTn id="407" fill="hold">
                            <p:stCondLst>
                              <p:cond delay="0"/>
                            </p:stCondLst>
                            <p:childTnLst>
                              <p:par>
                                <p:cTn id="408" presetID="1" presetClass="exit" presetSubtype="0" fill="hold" grpId="1" nodeType="withEffect">
                                  <p:stCondLst>
                                    <p:cond delay="0"/>
                                  </p:stCondLst>
                                  <p:childTnLst>
                                    <p:set>
                                      <p:cBhvr>
                                        <p:cTn id="409" dur="1" fill="hold">
                                          <p:stCondLst>
                                            <p:cond delay="0"/>
                                          </p:stCondLst>
                                        </p:cTn>
                                        <p:tgtEl>
                                          <p:spTgt spid="44"/>
                                        </p:tgtEl>
                                        <p:attrNameLst>
                                          <p:attrName>style.visibility</p:attrName>
                                        </p:attrNameLst>
                                      </p:cBhvr>
                                      <p:to>
                                        <p:strVal val="hidden"/>
                                      </p:to>
                                    </p:set>
                                  </p:childTnLst>
                                </p:cTn>
                              </p:par>
                              <p:par>
                                <p:cTn id="410" presetID="1" presetClass="exit" presetSubtype="0" fill="hold" grpId="1" nodeType="withEffect">
                                  <p:stCondLst>
                                    <p:cond delay="0"/>
                                  </p:stCondLst>
                                  <p:childTnLst>
                                    <p:set>
                                      <p:cBhvr>
                                        <p:cTn id="411" dur="1" fill="hold">
                                          <p:stCondLst>
                                            <p:cond delay="0"/>
                                          </p:stCondLst>
                                        </p:cTn>
                                        <p:tgtEl>
                                          <p:spTgt spid="43"/>
                                        </p:tgtEl>
                                        <p:attrNameLst>
                                          <p:attrName>style.visibility</p:attrName>
                                        </p:attrNameLst>
                                      </p:cBhvr>
                                      <p:to>
                                        <p:strVal val="hidden"/>
                                      </p:to>
                                    </p:set>
                                  </p:childTnLst>
                                </p:cTn>
                              </p:par>
                              <p:par>
                                <p:cTn id="412" presetID="1" presetClass="entr" presetSubtype="0" fill="hold" grpId="0" nodeType="withEffect">
                                  <p:stCondLst>
                                    <p:cond delay="0"/>
                                  </p:stCondLst>
                                  <p:childTnLst>
                                    <p:set>
                                      <p:cBhvr>
                                        <p:cTn id="413" dur="1" fill="hold">
                                          <p:stCondLst>
                                            <p:cond delay="0"/>
                                          </p:stCondLst>
                                        </p:cTn>
                                        <p:tgtEl>
                                          <p:spTgt spid="42"/>
                                        </p:tgtEl>
                                        <p:attrNameLst>
                                          <p:attrName>style.visibility</p:attrName>
                                        </p:attrNameLst>
                                      </p:cBhvr>
                                      <p:to>
                                        <p:strVal val="visible"/>
                                      </p:to>
                                    </p:set>
                                  </p:childTnLst>
                                </p:cTn>
                              </p:par>
                              <p:par>
                                <p:cTn id="414" presetID="1" presetClass="entr" presetSubtype="0" fill="hold" grpId="0" nodeType="withEffect">
                                  <p:stCondLst>
                                    <p:cond delay="0"/>
                                  </p:stCondLst>
                                  <p:childTnLst>
                                    <p:set>
                                      <p:cBhvr>
                                        <p:cTn id="415" dur="1" fill="hold">
                                          <p:stCondLst>
                                            <p:cond delay="0"/>
                                          </p:stCondLst>
                                        </p:cTn>
                                        <p:tgtEl>
                                          <p:spTgt spid="41"/>
                                        </p:tgtEl>
                                        <p:attrNameLst>
                                          <p:attrName>style.visibility</p:attrName>
                                        </p:attrNameLst>
                                      </p:cBhvr>
                                      <p:to>
                                        <p:strVal val="visible"/>
                                      </p:to>
                                    </p:set>
                                  </p:childTnLst>
                                </p:cTn>
                              </p:par>
                            </p:childTnLst>
                          </p:cTn>
                        </p:par>
                      </p:childTnLst>
                    </p:cTn>
                  </p:par>
                </p:childTnLst>
              </p:cTn>
              <p:nextCondLst>
                <p:cond evt="onClick" delay="0">
                  <p:tgtEl>
                    <p:spTgt spid="44"/>
                  </p:tgtEl>
                </p:cond>
              </p:nextCondLst>
            </p:seq>
            <p:seq concurrent="1" nextAc="seek">
              <p:cTn id="416" restart="whenNotActive" fill="hold" evtFilter="cancelBubble" nodeType="interactiveSeq">
                <p:stCondLst>
                  <p:cond evt="onClick" delay="0">
                    <p:tgtEl>
                      <p:spTgt spid="43"/>
                    </p:tgtEl>
                  </p:cond>
                </p:stCondLst>
                <p:endSync evt="end" delay="0">
                  <p:rtn val="all"/>
                </p:endSync>
                <p:childTnLst>
                  <p:par>
                    <p:cTn id="417" fill="hold">
                      <p:stCondLst>
                        <p:cond delay="0"/>
                      </p:stCondLst>
                      <p:childTnLst>
                        <p:par>
                          <p:cTn id="418" fill="hold">
                            <p:stCondLst>
                              <p:cond delay="0"/>
                            </p:stCondLst>
                            <p:childTnLst>
                              <p:par>
                                <p:cTn id="419" presetID="1" presetClass="exit" presetSubtype="0" fill="hold" grpId="2" nodeType="withEffect">
                                  <p:stCondLst>
                                    <p:cond delay="0"/>
                                  </p:stCondLst>
                                  <p:childTnLst>
                                    <p:set>
                                      <p:cBhvr>
                                        <p:cTn id="420" dur="1" fill="hold">
                                          <p:stCondLst>
                                            <p:cond delay="0"/>
                                          </p:stCondLst>
                                        </p:cTn>
                                        <p:tgtEl>
                                          <p:spTgt spid="43"/>
                                        </p:tgtEl>
                                        <p:attrNameLst>
                                          <p:attrName>style.visibility</p:attrName>
                                        </p:attrNameLst>
                                      </p:cBhvr>
                                      <p:to>
                                        <p:strVal val="hidden"/>
                                      </p:to>
                                    </p:set>
                                  </p:childTnLst>
                                </p:cTn>
                              </p:par>
                              <p:par>
                                <p:cTn id="421" presetID="1" presetClass="exit" presetSubtype="0" fill="hold" grpId="2" nodeType="withEffect">
                                  <p:stCondLst>
                                    <p:cond delay="0"/>
                                  </p:stCondLst>
                                  <p:childTnLst>
                                    <p:set>
                                      <p:cBhvr>
                                        <p:cTn id="422" dur="1" fill="hold">
                                          <p:stCondLst>
                                            <p:cond delay="0"/>
                                          </p:stCondLst>
                                        </p:cTn>
                                        <p:tgtEl>
                                          <p:spTgt spid="44"/>
                                        </p:tgtEl>
                                        <p:attrNameLst>
                                          <p:attrName>style.visibility</p:attrName>
                                        </p:attrNameLst>
                                      </p:cBhvr>
                                      <p:to>
                                        <p:strVal val="hidden"/>
                                      </p:to>
                                    </p:set>
                                  </p:childTnLst>
                                </p:cTn>
                              </p:par>
                              <p:par>
                                <p:cTn id="423" presetID="1" presetClass="entr" presetSubtype="0" fill="hold" grpId="3" nodeType="withEffect">
                                  <p:stCondLst>
                                    <p:cond delay="0"/>
                                  </p:stCondLst>
                                  <p:childTnLst>
                                    <p:set>
                                      <p:cBhvr>
                                        <p:cTn id="424" dur="1" fill="hold">
                                          <p:stCondLst>
                                            <p:cond delay="0"/>
                                          </p:stCondLst>
                                        </p:cTn>
                                        <p:tgtEl>
                                          <p:spTgt spid="46"/>
                                        </p:tgtEl>
                                        <p:attrNameLst>
                                          <p:attrName>style.visibility</p:attrName>
                                        </p:attrNameLst>
                                      </p:cBhvr>
                                      <p:to>
                                        <p:strVal val="visible"/>
                                      </p:to>
                                    </p:set>
                                  </p:childTnLst>
                                </p:cTn>
                              </p:par>
                              <p:par>
                                <p:cTn id="425" presetID="1" presetClass="entr" presetSubtype="0" fill="hold" grpId="3" nodeType="withEffect">
                                  <p:stCondLst>
                                    <p:cond delay="0"/>
                                  </p:stCondLst>
                                  <p:childTnLst>
                                    <p:set>
                                      <p:cBhvr>
                                        <p:cTn id="426"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427" restart="whenNotActive" fill="hold" evtFilter="cancelBubble" nodeType="interactiveSeq">
                <p:stCondLst>
                  <p:cond evt="onClick" delay="0">
                    <p:tgtEl>
                      <p:spTgt spid="46"/>
                    </p:tgtEl>
                  </p:cond>
                </p:stCondLst>
                <p:endSync evt="end" delay="0">
                  <p:rtn val="all"/>
                </p:endSync>
                <p:childTnLst>
                  <p:par>
                    <p:cTn id="428" fill="hold">
                      <p:stCondLst>
                        <p:cond delay="0"/>
                      </p:stCondLst>
                      <p:childTnLst>
                        <p:par>
                          <p:cTn id="429" fill="hold">
                            <p:stCondLst>
                              <p:cond delay="0"/>
                            </p:stCondLst>
                            <p:childTnLst>
                              <p:par>
                                <p:cTn id="430" presetID="1" presetClass="exit" presetSubtype="0" fill="hold" grpId="1" nodeType="withEffect">
                                  <p:stCondLst>
                                    <p:cond delay="0"/>
                                  </p:stCondLst>
                                  <p:childTnLst>
                                    <p:set>
                                      <p:cBhvr>
                                        <p:cTn id="431" dur="1" fill="hold">
                                          <p:stCondLst>
                                            <p:cond delay="0"/>
                                          </p:stCondLst>
                                        </p:cTn>
                                        <p:tgtEl>
                                          <p:spTgt spid="46"/>
                                        </p:tgtEl>
                                        <p:attrNameLst>
                                          <p:attrName>style.visibility</p:attrName>
                                        </p:attrNameLst>
                                      </p:cBhvr>
                                      <p:to>
                                        <p:strVal val="hidden"/>
                                      </p:to>
                                    </p:set>
                                  </p:childTnLst>
                                </p:cTn>
                              </p:par>
                              <p:par>
                                <p:cTn id="432" presetID="1" presetClass="exit" presetSubtype="0" fill="hold" grpId="1" nodeType="withEffect">
                                  <p:stCondLst>
                                    <p:cond delay="0"/>
                                  </p:stCondLst>
                                  <p:childTnLst>
                                    <p:set>
                                      <p:cBhvr>
                                        <p:cTn id="433" dur="1" fill="hold">
                                          <p:stCondLst>
                                            <p:cond delay="0"/>
                                          </p:stCondLst>
                                        </p:cTn>
                                        <p:tgtEl>
                                          <p:spTgt spid="45"/>
                                        </p:tgtEl>
                                        <p:attrNameLst>
                                          <p:attrName>style.visibility</p:attrName>
                                        </p:attrNameLst>
                                      </p:cBhvr>
                                      <p:to>
                                        <p:strVal val="hidden"/>
                                      </p:to>
                                    </p:set>
                                  </p:childTnLst>
                                </p:cTn>
                              </p:par>
                              <p:par>
                                <p:cTn id="434" presetID="1" presetClass="entr" presetSubtype="0" fill="hold" grpId="3" nodeType="withEffect">
                                  <p:stCondLst>
                                    <p:cond delay="0"/>
                                  </p:stCondLst>
                                  <p:childTnLst>
                                    <p:set>
                                      <p:cBhvr>
                                        <p:cTn id="435" dur="1" fill="hold">
                                          <p:stCondLst>
                                            <p:cond delay="0"/>
                                          </p:stCondLst>
                                        </p:cTn>
                                        <p:tgtEl>
                                          <p:spTgt spid="44"/>
                                        </p:tgtEl>
                                        <p:attrNameLst>
                                          <p:attrName>style.visibility</p:attrName>
                                        </p:attrNameLst>
                                      </p:cBhvr>
                                      <p:to>
                                        <p:strVal val="visible"/>
                                      </p:to>
                                    </p:set>
                                  </p:childTnLst>
                                </p:cTn>
                              </p:par>
                              <p:par>
                                <p:cTn id="436" presetID="1" presetClass="entr" presetSubtype="0" fill="hold" grpId="3" nodeType="withEffect">
                                  <p:stCondLst>
                                    <p:cond delay="0"/>
                                  </p:stCondLst>
                                  <p:childTnLst>
                                    <p:set>
                                      <p:cBhvr>
                                        <p:cTn id="437"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438" restart="whenNotActive" fill="hold" evtFilter="cancelBubble" nodeType="interactiveSeq">
                <p:stCondLst>
                  <p:cond evt="onClick" delay="0">
                    <p:tgtEl>
                      <p:spTgt spid="45"/>
                    </p:tgtEl>
                  </p:cond>
                </p:stCondLst>
                <p:endSync evt="end" delay="0">
                  <p:rtn val="all"/>
                </p:endSync>
                <p:childTnLst>
                  <p:par>
                    <p:cTn id="439" fill="hold">
                      <p:stCondLst>
                        <p:cond delay="0"/>
                      </p:stCondLst>
                      <p:childTnLst>
                        <p:par>
                          <p:cTn id="440" fill="hold">
                            <p:stCondLst>
                              <p:cond delay="0"/>
                            </p:stCondLst>
                            <p:childTnLst>
                              <p:par>
                                <p:cTn id="441" presetID="1" presetClass="exit" presetSubtype="0" fill="hold" grpId="2" nodeType="withEffect">
                                  <p:stCondLst>
                                    <p:cond delay="0"/>
                                  </p:stCondLst>
                                  <p:childTnLst>
                                    <p:set>
                                      <p:cBhvr>
                                        <p:cTn id="442" dur="1" fill="hold">
                                          <p:stCondLst>
                                            <p:cond delay="0"/>
                                          </p:stCondLst>
                                        </p:cTn>
                                        <p:tgtEl>
                                          <p:spTgt spid="45"/>
                                        </p:tgtEl>
                                        <p:attrNameLst>
                                          <p:attrName>style.visibility</p:attrName>
                                        </p:attrNameLst>
                                      </p:cBhvr>
                                      <p:to>
                                        <p:strVal val="hidden"/>
                                      </p:to>
                                    </p:set>
                                  </p:childTnLst>
                                </p:cTn>
                              </p:par>
                              <p:par>
                                <p:cTn id="443" presetID="1" presetClass="exit" presetSubtype="0" fill="hold" grpId="2" nodeType="withEffect">
                                  <p:stCondLst>
                                    <p:cond delay="0"/>
                                  </p:stCondLst>
                                  <p:childTnLst>
                                    <p:set>
                                      <p:cBhvr>
                                        <p:cTn id="444" dur="1" fill="hold">
                                          <p:stCondLst>
                                            <p:cond delay="0"/>
                                          </p:stCondLst>
                                        </p:cTn>
                                        <p:tgtEl>
                                          <p:spTgt spid="46"/>
                                        </p:tgtEl>
                                        <p:attrNameLst>
                                          <p:attrName>style.visibility</p:attrName>
                                        </p:attrNameLst>
                                      </p:cBhvr>
                                      <p:to>
                                        <p:strVal val="hidden"/>
                                      </p:to>
                                    </p:set>
                                  </p:childTnLst>
                                </p:cTn>
                              </p:par>
                              <p:par>
                                <p:cTn id="445" presetID="1" presetClass="entr" presetSubtype="0" fill="hold" grpId="0" nodeType="withEffect">
                                  <p:stCondLst>
                                    <p:cond delay="0"/>
                                  </p:stCondLst>
                                  <p:childTnLst>
                                    <p:set>
                                      <p:cBhvr>
                                        <p:cTn id="446" dur="1" fill="hold">
                                          <p:stCondLst>
                                            <p:cond delay="0"/>
                                          </p:stCondLst>
                                        </p:cTn>
                                        <p:tgtEl>
                                          <p:spTgt spid="47"/>
                                        </p:tgtEl>
                                        <p:attrNameLst>
                                          <p:attrName>style.visibility</p:attrName>
                                        </p:attrNameLst>
                                      </p:cBhvr>
                                      <p:to>
                                        <p:strVal val="visible"/>
                                      </p:to>
                                    </p:set>
                                  </p:childTnLst>
                                </p:cTn>
                              </p:par>
                              <p:par>
                                <p:cTn id="447" presetID="1" presetClass="entr" presetSubtype="0" fill="hold" grpId="0" nodeType="withEffect">
                                  <p:stCondLst>
                                    <p:cond delay="0"/>
                                  </p:stCondLst>
                                  <p:childTnLst>
                                    <p:set>
                                      <p:cBhvr>
                                        <p:cTn id="448"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449" restart="whenNotActive" fill="hold" evtFilter="cancelBubble" nodeType="interactiveSeq">
                <p:stCondLst>
                  <p:cond evt="onClick" delay="0">
                    <p:tgtEl>
                      <p:spTgt spid="48"/>
                    </p:tgtEl>
                  </p:cond>
                </p:stCondLst>
                <p:endSync evt="end" delay="0">
                  <p:rtn val="all"/>
                </p:endSync>
                <p:childTnLst>
                  <p:par>
                    <p:cTn id="450" fill="hold">
                      <p:stCondLst>
                        <p:cond delay="0"/>
                      </p:stCondLst>
                      <p:childTnLst>
                        <p:par>
                          <p:cTn id="451" fill="hold">
                            <p:stCondLst>
                              <p:cond delay="0"/>
                            </p:stCondLst>
                            <p:childTnLst>
                              <p:par>
                                <p:cTn id="452" presetID="1" presetClass="exit" presetSubtype="0" fill="hold" grpId="1" nodeType="withEffect">
                                  <p:stCondLst>
                                    <p:cond delay="0"/>
                                  </p:stCondLst>
                                  <p:childTnLst>
                                    <p:set>
                                      <p:cBhvr>
                                        <p:cTn id="453" dur="1" fill="hold">
                                          <p:stCondLst>
                                            <p:cond delay="0"/>
                                          </p:stCondLst>
                                        </p:cTn>
                                        <p:tgtEl>
                                          <p:spTgt spid="47"/>
                                        </p:tgtEl>
                                        <p:attrNameLst>
                                          <p:attrName>style.visibility</p:attrName>
                                        </p:attrNameLst>
                                      </p:cBhvr>
                                      <p:to>
                                        <p:strVal val="hidden"/>
                                      </p:to>
                                    </p:set>
                                  </p:childTnLst>
                                </p:cTn>
                              </p:par>
                              <p:par>
                                <p:cTn id="454" presetID="1" presetClass="exit" presetSubtype="0" fill="hold" grpId="1" nodeType="withEffect">
                                  <p:stCondLst>
                                    <p:cond delay="0"/>
                                  </p:stCondLst>
                                  <p:childTnLst>
                                    <p:set>
                                      <p:cBhvr>
                                        <p:cTn id="455" dur="1" fill="hold">
                                          <p:stCondLst>
                                            <p:cond delay="0"/>
                                          </p:stCondLst>
                                        </p:cTn>
                                        <p:tgtEl>
                                          <p:spTgt spid="48"/>
                                        </p:tgtEl>
                                        <p:attrNameLst>
                                          <p:attrName>style.visibility</p:attrName>
                                        </p:attrNameLst>
                                      </p:cBhvr>
                                      <p:to>
                                        <p:strVal val="hidden"/>
                                      </p:to>
                                    </p:set>
                                  </p:childTnLst>
                                </p:cTn>
                              </p:par>
                              <p:par>
                                <p:cTn id="456" presetID="1" presetClass="entr" presetSubtype="0" fill="hold" grpId="0" nodeType="withEffect">
                                  <p:stCondLst>
                                    <p:cond delay="0"/>
                                  </p:stCondLst>
                                  <p:childTnLst>
                                    <p:set>
                                      <p:cBhvr>
                                        <p:cTn id="457" dur="1" fill="hold">
                                          <p:stCondLst>
                                            <p:cond delay="0"/>
                                          </p:stCondLst>
                                        </p:cTn>
                                        <p:tgtEl>
                                          <p:spTgt spid="46"/>
                                        </p:tgtEl>
                                        <p:attrNameLst>
                                          <p:attrName>style.visibility</p:attrName>
                                        </p:attrNameLst>
                                      </p:cBhvr>
                                      <p:to>
                                        <p:strVal val="visible"/>
                                      </p:to>
                                    </p:set>
                                  </p:childTnLst>
                                </p:cTn>
                              </p:par>
                              <p:par>
                                <p:cTn id="458" presetID="1" presetClass="entr" presetSubtype="0" fill="hold" grpId="0" nodeType="withEffect">
                                  <p:stCondLst>
                                    <p:cond delay="0"/>
                                  </p:stCondLst>
                                  <p:childTnLst>
                                    <p:set>
                                      <p:cBhvr>
                                        <p:cTn id="459"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8"/>
                  </p:tgtEl>
                </p:cond>
              </p:nextCondLst>
            </p:seq>
            <p:seq concurrent="1" nextAc="seek">
              <p:cTn id="460" restart="whenNotActive" fill="hold" evtFilter="cancelBubble" nodeType="interactiveSeq">
                <p:stCondLst>
                  <p:cond evt="onClick" delay="0">
                    <p:tgtEl>
                      <p:spTgt spid="47"/>
                    </p:tgtEl>
                  </p:cond>
                </p:stCondLst>
                <p:endSync evt="end" delay="0">
                  <p:rtn val="all"/>
                </p:endSync>
                <p:childTnLst>
                  <p:par>
                    <p:cTn id="461" fill="hold">
                      <p:stCondLst>
                        <p:cond delay="0"/>
                      </p:stCondLst>
                      <p:childTnLst>
                        <p:par>
                          <p:cTn id="462" fill="hold">
                            <p:stCondLst>
                              <p:cond delay="0"/>
                            </p:stCondLst>
                            <p:childTnLst>
                              <p:par>
                                <p:cTn id="463" presetID="1" presetClass="exit" presetSubtype="0" fill="hold" grpId="2" nodeType="withEffect">
                                  <p:stCondLst>
                                    <p:cond delay="0"/>
                                  </p:stCondLst>
                                  <p:childTnLst>
                                    <p:set>
                                      <p:cBhvr>
                                        <p:cTn id="464" dur="1" fill="hold">
                                          <p:stCondLst>
                                            <p:cond delay="0"/>
                                          </p:stCondLst>
                                        </p:cTn>
                                        <p:tgtEl>
                                          <p:spTgt spid="47"/>
                                        </p:tgtEl>
                                        <p:attrNameLst>
                                          <p:attrName>style.visibility</p:attrName>
                                        </p:attrNameLst>
                                      </p:cBhvr>
                                      <p:to>
                                        <p:strVal val="hidden"/>
                                      </p:to>
                                    </p:set>
                                  </p:childTnLst>
                                </p:cTn>
                              </p:par>
                              <p:par>
                                <p:cTn id="465" presetID="1" presetClass="exit" presetSubtype="0" fill="hold" grpId="3" nodeType="withEffect">
                                  <p:stCondLst>
                                    <p:cond delay="0"/>
                                  </p:stCondLst>
                                  <p:childTnLst>
                                    <p:set>
                                      <p:cBhvr>
                                        <p:cTn id="466" dur="1" fill="hold">
                                          <p:stCondLst>
                                            <p:cond delay="0"/>
                                          </p:stCondLst>
                                        </p:cTn>
                                        <p:tgtEl>
                                          <p:spTgt spid="48"/>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50"/>
                                        </p:tgtEl>
                                        <p:attrNameLst>
                                          <p:attrName>style.visibility</p:attrName>
                                        </p:attrNameLst>
                                      </p:cBhvr>
                                      <p:to>
                                        <p:strVal val="visible"/>
                                      </p:to>
                                    </p:set>
                                  </p:childTnLst>
                                </p:cTn>
                              </p:par>
                              <p:par>
                                <p:cTn id="469" presetID="1" presetClass="entr" presetSubtype="0" fill="hold" grpId="0" nodeType="withEffect">
                                  <p:stCondLst>
                                    <p:cond delay="0"/>
                                  </p:stCondLst>
                                  <p:childTnLst>
                                    <p:set>
                                      <p:cBhvr>
                                        <p:cTn id="470"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471" restart="whenNotActive" fill="hold" evtFilter="cancelBubble" nodeType="interactiveSeq">
                <p:stCondLst>
                  <p:cond evt="onClick" delay="0">
                    <p:tgtEl>
                      <p:spTgt spid="50"/>
                    </p:tgtEl>
                  </p:cond>
                </p:stCondLst>
                <p:endSync evt="end" delay="0">
                  <p:rtn val="all"/>
                </p:endSync>
                <p:childTnLst>
                  <p:par>
                    <p:cTn id="472" fill="hold">
                      <p:stCondLst>
                        <p:cond delay="0"/>
                      </p:stCondLst>
                      <p:childTnLst>
                        <p:par>
                          <p:cTn id="473" fill="hold">
                            <p:stCondLst>
                              <p:cond delay="0"/>
                            </p:stCondLst>
                            <p:childTnLst>
                              <p:par>
                                <p:cTn id="474" presetID="1" presetClass="exit" presetSubtype="0" fill="hold" grpId="1" nodeType="withEffect">
                                  <p:stCondLst>
                                    <p:cond delay="0"/>
                                  </p:stCondLst>
                                  <p:childTnLst>
                                    <p:set>
                                      <p:cBhvr>
                                        <p:cTn id="475" dur="1" fill="hold">
                                          <p:stCondLst>
                                            <p:cond delay="0"/>
                                          </p:stCondLst>
                                        </p:cTn>
                                        <p:tgtEl>
                                          <p:spTgt spid="50"/>
                                        </p:tgtEl>
                                        <p:attrNameLst>
                                          <p:attrName>style.visibility</p:attrName>
                                        </p:attrNameLst>
                                      </p:cBhvr>
                                      <p:to>
                                        <p:strVal val="hidden"/>
                                      </p:to>
                                    </p:set>
                                  </p:childTnLst>
                                </p:cTn>
                              </p:par>
                              <p:par>
                                <p:cTn id="476" presetID="1" presetClass="exit" presetSubtype="0" fill="hold" grpId="1" nodeType="withEffect">
                                  <p:stCondLst>
                                    <p:cond delay="0"/>
                                  </p:stCondLst>
                                  <p:childTnLst>
                                    <p:set>
                                      <p:cBhvr>
                                        <p:cTn id="477" dur="1" fill="hold">
                                          <p:stCondLst>
                                            <p:cond delay="0"/>
                                          </p:stCondLst>
                                        </p:cTn>
                                        <p:tgtEl>
                                          <p:spTgt spid="49"/>
                                        </p:tgtEl>
                                        <p:attrNameLst>
                                          <p:attrName>style.visibility</p:attrName>
                                        </p:attrNameLst>
                                      </p:cBhvr>
                                      <p:to>
                                        <p:strVal val="hidden"/>
                                      </p:to>
                                    </p:set>
                                  </p:childTnLst>
                                </p:cTn>
                              </p:par>
                              <p:par>
                                <p:cTn id="478" presetID="1" presetClass="entr" presetSubtype="0" fill="hold" grpId="3" nodeType="withEffect">
                                  <p:stCondLst>
                                    <p:cond delay="0"/>
                                  </p:stCondLst>
                                  <p:childTnLst>
                                    <p:set>
                                      <p:cBhvr>
                                        <p:cTn id="479" dur="1" fill="hold">
                                          <p:stCondLst>
                                            <p:cond delay="0"/>
                                          </p:stCondLst>
                                        </p:cTn>
                                        <p:tgtEl>
                                          <p:spTgt spid="47"/>
                                        </p:tgtEl>
                                        <p:attrNameLst>
                                          <p:attrName>style.visibility</p:attrName>
                                        </p:attrNameLst>
                                      </p:cBhvr>
                                      <p:to>
                                        <p:strVal val="visible"/>
                                      </p:to>
                                    </p:set>
                                  </p:childTnLst>
                                </p:cTn>
                              </p:par>
                              <p:par>
                                <p:cTn id="480" presetID="1" presetClass="entr" presetSubtype="0" fill="hold" grpId="2" nodeType="withEffect">
                                  <p:stCondLst>
                                    <p:cond delay="0"/>
                                  </p:stCondLst>
                                  <p:childTnLst>
                                    <p:set>
                                      <p:cBhvr>
                                        <p:cTn id="481"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50"/>
                  </p:tgtEl>
                </p:cond>
              </p:nextCondLst>
            </p:seq>
            <p:seq concurrent="1" nextAc="seek">
              <p:cTn id="482" restart="whenNotActive" fill="hold" evtFilter="cancelBubble" nodeType="interactiveSeq">
                <p:stCondLst>
                  <p:cond evt="onClick" delay="0">
                    <p:tgtEl>
                      <p:spTgt spid="49"/>
                    </p:tgtEl>
                  </p:cond>
                </p:stCondLst>
                <p:endSync evt="end" delay="0">
                  <p:rtn val="all"/>
                </p:endSync>
                <p:childTnLst>
                  <p:par>
                    <p:cTn id="483" fill="hold">
                      <p:stCondLst>
                        <p:cond delay="0"/>
                      </p:stCondLst>
                      <p:childTnLst>
                        <p:par>
                          <p:cTn id="484" fill="hold">
                            <p:stCondLst>
                              <p:cond delay="0"/>
                            </p:stCondLst>
                            <p:childTnLst>
                              <p:par>
                                <p:cTn id="485" presetID="1" presetClass="exit" presetSubtype="0" fill="hold" grpId="2" nodeType="withEffect">
                                  <p:stCondLst>
                                    <p:cond delay="0"/>
                                  </p:stCondLst>
                                  <p:childTnLst>
                                    <p:set>
                                      <p:cBhvr>
                                        <p:cTn id="486" dur="1" fill="hold">
                                          <p:stCondLst>
                                            <p:cond delay="0"/>
                                          </p:stCondLst>
                                        </p:cTn>
                                        <p:tgtEl>
                                          <p:spTgt spid="49"/>
                                        </p:tgtEl>
                                        <p:attrNameLst>
                                          <p:attrName>style.visibility</p:attrName>
                                        </p:attrNameLst>
                                      </p:cBhvr>
                                      <p:to>
                                        <p:strVal val="hidden"/>
                                      </p:to>
                                    </p:set>
                                  </p:childTnLst>
                                </p:cTn>
                              </p:par>
                              <p:par>
                                <p:cTn id="487" presetID="1" presetClass="exit" presetSubtype="0" fill="hold" grpId="2" nodeType="withEffect">
                                  <p:stCondLst>
                                    <p:cond delay="0"/>
                                  </p:stCondLst>
                                  <p:childTnLst>
                                    <p:set>
                                      <p:cBhvr>
                                        <p:cTn id="488" dur="1" fill="hold">
                                          <p:stCondLst>
                                            <p:cond delay="0"/>
                                          </p:stCondLst>
                                        </p:cTn>
                                        <p:tgtEl>
                                          <p:spTgt spid="50"/>
                                        </p:tgtEl>
                                        <p:attrNameLst>
                                          <p:attrName>style.visibility</p:attrName>
                                        </p:attrNameLst>
                                      </p:cBhvr>
                                      <p:to>
                                        <p:strVal val="hidden"/>
                                      </p:to>
                                    </p:set>
                                  </p:childTnLst>
                                </p:cTn>
                              </p:par>
                              <p:par>
                                <p:cTn id="489" presetID="1" presetClass="entr" presetSubtype="0" fill="hold" grpId="3" nodeType="withEffect">
                                  <p:stCondLst>
                                    <p:cond delay="0"/>
                                  </p:stCondLst>
                                  <p:childTnLst>
                                    <p:set>
                                      <p:cBhvr>
                                        <p:cTn id="490" dur="1" fill="hold">
                                          <p:stCondLst>
                                            <p:cond delay="0"/>
                                          </p:stCondLst>
                                        </p:cTn>
                                        <p:tgtEl>
                                          <p:spTgt spid="52"/>
                                        </p:tgtEl>
                                        <p:attrNameLst>
                                          <p:attrName>style.visibility</p:attrName>
                                        </p:attrNameLst>
                                      </p:cBhvr>
                                      <p:to>
                                        <p:strVal val="visible"/>
                                      </p:to>
                                    </p:set>
                                  </p:childTnLst>
                                </p:cTn>
                              </p:par>
                              <p:par>
                                <p:cTn id="491" presetID="1" presetClass="entr" presetSubtype="0" fill="hold" grpId="3" nodeType="withEffect">
                                  <p:stCondLst>
                                    <p:cond delay="0"/>
                                  </p:stCondLst>
                                  <p:childTnLst>
                                    <p:set>
                                      <p:cBhvr>
                                        <p:cTn id="492"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49"/>
                  </p:tgtEl>
                </p:cond>
              </p:nextCondLst>
            </p:seq>
            <p:seq concurrent="1" nextAc="seek">
              <p:cTn id="493" restart="whenNotActive" fill="hold" evtFilter="cancelBubble" nodeType="interactiveSeq">
                <p:stCondLst>
                  <p:cond evt="onClick" delay="0">
                    <p:tgtEl>
                      <p:spTgt spid="52"/>
                    </p:tgtEl>
                  </p:cond>
                </p:stCondLst>
                <p:endSync evt="end" delay="0">
                  <p:rtn val="all"/>
                </p:endSync>
                <p:childTnLst>
                  <p:par>
                    <p:cTn id="494" fill="hold">
                      <p:stCondLst>
                        <p:cond delay="0"/>
                      </p:stCondLst>
                      <p:childTnLst>
                        <p:par>
                          <p:cTn id="495" fill="hold">
                            <p:stCondLst>
                              <p:cond delay="0"/>
                            </p:stCondLst>
                            <p:childTnLst>
                              <p:par>
                                <p:cTn id="496" presetID="1" presetClass="exit" presetSubtype="0" fill="hold" grpId="1" nodeType="withEffect">
                                  <p:stCondLst>
                                    <p:cond delay="0"/>
                                  </p:stCondLst>
                                  <p:childTnLst>
                                    <p:set>
                                      <p:cBhvr>
                                        <p:cTn id="497" dur="1" fill="hold">
                                          <p:stCondLst>
                                            <p:cond delay="0"/>
                                          </p:stCondLst>
                                        </p:cTn>
                                        <p:tgtEl>
                                          <p:spTgt spid="52"/>
                                        </p:tgtEl>
                                        <p:attrNameLst>
                                          <p:attrName>style.visibility</p:attrName>
                                        </p:attrNameLst>
                                      </p:cBhvr>
                                      <p:to>
                                        <p:strVal val="hidden"/>
                                      </p:to>
                                    </p:set>
                                  </p:childTnLst>
                                </p:cTn>
                              </p:par>
                              <p:par>
                                <p:cTn id="498" presetID="1" presetClass="exit" presetSubtype="0" fill="hold" grpId="1" nodeType="withEffect">
                                  <p:stCondLst>
                                    <p:cond delay="0"/>
                                  </p:stCondLst>
                                  <p:childTnLst>
                                    <p:set>
                                      <p:cBhvr>
                                        <p:cTn id="499" dur="1" fill="hold">
                                          <p:stCondLst>
                                            <p:cond delay="0"/>
                                          </p:stCondLst>
                                        </p:cTn>
                                        <p:tgtEl>
                                          <p:spTgt spid="51"/>
                                        </p:tgtEl>
                                        <p:attrNameLst>
                                          <p:attrName>style.visibility</p:attrName>
                                        </p:attrNameLst>
                                      </p:cBhvr>
                                      <p:to>
                                        <p:strVal val="hidden"/>
                                      </p:to>
                                    </p:set>
                                  </p:childTnLst>
                                </p:cTn>
                              </p:par>
                              <p:par>
                                <p:cTn id="500" presetID="1" presetClass="entr" presetSubtype="0" fill="hold" grpId="3" nodeType="withEffect">
                                  <p:stCondLst>
                                    <p:cond delay="0"/>
                                  </p:stCondLst>
                                  <p:childTnLst>
                                    <p:set>
                                      <p:cBhvr>
                                        <p:cTn id="501" dur="1" fill="hold">
                                          <p:stCondLst>
                                            <p:cond delay="0"/>
                                          </p:stCondLst>
                                        </p:cTn>
                                        <p:tgtEl>
                                          <p:spTgt spid="50"/>
                                        </p:tgtEl>
                                        <p:attrNameLst>
                                          <p:attrName>style.visibility</p:attrName>
                                        </p:attrNameLst>
                                      </p:cBhvr>
                                      <p:to>
                                        <p:strVal val="visible"/>
                                      </p:to>
                                    </p:set>
                                  </p:childTnLst>
                                </p:cTn>
                              </p:par>
                              <p:par>
                                <p:cTn id="502" presetID="1" presetClass="entr" presetSubtype="0" fill="hold" grpId="3" nodeType="withEffect">
                                  <p:stCondLst>
                                    <p:cond delay="0"/>
                                  </p:stCondLst>
                                  <p:childTnLst>
                                    <p:set>
                                      <p:cBhvr>
                                        <p:cTn id="503"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504" restart="whenNotActive" fill="hold" evtFilter="cancelBubble" nodeType="interactiveSeq">
                <p:stCondLst>
                  <p:cond evt="onClick" delay="0">
                    <p:tgtEl>
                      <p:spTgt spid="51"/>
                    </p:tgtEl>
                  </p:cond>
                </p:stCondLst>
                <p:endSync evt="end" delay="0">
                  <p:rtn val="all"/>
                </p:endSync>
                <p:childTnLst>
                  <p:par>
                    <p:cTn id="505" fill="hold">
                      <p:stCondLst>
                        <p:cond delay="0"/>
                      </p:stCondLst>
                      <p:childTnLst>
                        <p:par>
                          <p:cTn id="506" fill="hold">
                            <p:stCondLst>
                              <p:cond delay="0"/>
                            </p:stCondLst>
                            <p:childTnLst>
                              <p:par>
                                <p:cTn id="507" presetID="1" presetClass="exit" presetSubtype="0" fill="hold" grpId="2" nodeType="withEffect">
                                  <p:stCondLst>
                                    <p:cond delay="0"/>
                                  </p:stCondLst>
                                  <p:childTnLst>
                                    <p:set>
                                      <p:cBhvr>
                                        <p:cTn id="508" dur="1" fill="hold">
                                          <p:stCondLst>
                                            <p:cond delay="0"/>
                                          </p:stCondLst>
                                        </p:cTn>
                                        <p:tgtEl>
                                          <p:spTgt spid="51"/>
                                        </p:tgtEl>
                                        <p:attrNameLst>
                                          <p:attrName>style.visibility</p:attrName>
                                        </p:attrNameLst>
                                      </p:cBhvr>
                                      <p:to>
                                        <p:strVal val="hidden"/>
                                      </p:to>
                                    </p:set>
                                  </p:childTnLst>
                                </p:cTn>
                              </p:par>
                              <p:par>
                                <p:cTn id="509" presetID="1" presetClass="exit" presetSubtype="0" fill="hold" grpId="2" nodeType="withEffect">
                                  <p:stCondLst>
                                    <p:cond delay="0"/>
                                  </p:stCondLst>
                                  <p:childTnLst>
                                    <p:set>
                                      <p:cBhvr>
                                        <p:cTn id="510" dur="1" fill="hold">
                                          <p:stCondLst>
                                            <p:cond delay="0"/>
                                          </p:stCondLst>
                                        </p:cTn>
                                        <p:tgtEl>
                                          <p:spTgt spid="52"/>
                                        </p:tgtEl>
                                        <p:attrNameLst>
                                          <p:attrName>style.visibility</p:attrName>
                                        </p:attrNameLst>
                                      </p:cBhvr>
                                      <p:to>
                                        <p:strVal val="hidden"/>
                                      </p:to>
                                    </p:set>
                                  </p:childTnLst>
                                </p:cTn>
                              </p:par>
                              <p:par>
                                <p:cTn id="511" presetID="1" presetClass="entr" presetSubtype="0" fill="hold" grpId="3" nodeType="withEffect">
                                  <p:stCondLst>
                                    <p:cond delay="0"/>
                                  </p:stCondLst>
                                  <p:childTnLst>
                                    <p:set>
                                      <p:cBhvr>
                                        <p:cTn id="512" dur="1" fill="hold">
                                          <p:stCondLst>
                                            <p:cond delay="0"/>
                                          </p:stCondLst>
                                        </p:cTn>
                                        <p:tgtEl>
                                          <p:spTgt spid="54"/>
                                        </p:tgtEl>
                                        <p:attrNameLst>
                                          <p:attrName>style.visibility</p:attrName>
                                        </p:attrNameLst>
                                      </p:cBhvr>
                                      <p:to>
                                        <p:strVal val="visible"/>
                                      </p:to>
                                    </p:set>
                                  </p:childTnLst>
                                </p:cTn>
                              </p:par>
                              <p:par>
                                <p:cTn id="513" presetID="1" presetClass="entr" presetSubtype="0" fill="hold" grpId="3" nodeType="withEffect">
                                  <p:stCondLst>
                                    <p:cond delay="0"/>
                                  </p:stCondLst>
                                  <p:childTnLst>
                                    <p:set>
                                      <p:cBhvr>
                                        <p:cTn id="514"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515" restart="whenNotActive" fill="hold" evtFilter="cancelBubble" nodeType="interactiveSeq">
                <p:stCondLst>
                  <p:cond evt="onClick" delay="0">
                    <p:tgtEl>
                      <p:spTgt spid="54"/>
                    </p:tgtEl>
                  </p:cond>
                </p:stCondLst>
                <p:endSync evt="end" delay="0">
                  <p:rtn val="all"/>
                </p:endSync>
                <p:childTnLst>
                  <p:par>
                    <p:cTn id="516" fill="hold">
                      <p:stCondLst>
                        <p:cond delay="0"/>
                      </p:stCondLst>
                      <p:childTnLst>
                        <p:par>
                          <p:cTn id="517" fill="hold">
                            <p:stCondLst>
                              <p:cond delay="0"/>
                            </p:stCondLst>
                            <p:childTnLst>
                              <p:par>
                                <p:cTn id="518" presetID="1" presetClass="exit" presetSubtype="0" fill="hold" grpId="1" nodeType="withEffect">
                                  <p:stCondLst>
                                    <p:cond delay="0"/>
                                  </p:stCondLst>
                                  <p:childTnLst>
                                    <p:set>
                                      <p:cBhvr>
                                        <p:cTn id="519" dur="1" fill="hold">
                                          <p:stCondLst>
                                            <p:cond delay="0"/>
                                          </p:stCondLst>
                                        </p:cTn>
                                        <p:tgtEl>
                                          <p:spTgt spid="54"/>
                                        </p:tgtEl>
                                        <p:attrNameLst>
                                          <p:attrName>style.visibility</p:attrName>
                                        </p:attrNameLst>
                                      </p:cBhvr>
                                      <p:to>
                                        <p:strVal val="hidden"/>
                                      </p:to>
                                    </p:set>
                                  </p:childTnLst>
                                </p:cTn>
                              </p:par>
                              <p:par>
                                <p:cTn id="520" presetID="1" presetClass="exit" presetSubtype="0" fill="hold" grpId="1" nodeType="withEffect">
                                  <p:stCondLst>
                                    <p:cond delay="0"/>
                                  </p:stCondLst>
                                  <p:childTnLst>
                                    <p:set>
                                      <p:cBhvr>
                                        <p:cTn id="521" dur="1" fill="hold">
                                          <p:stCondLst>
                                            <p:cond delay="0"/>
                                          </p:stCondLst>
                                        </p:cTn>
                                        <p:tgtEl>
                                          <p:spTgt spid="53"/>
                                        </p:tgtEl>
                                        <p:attrNameLst>
                                          <p:attrName>style.visibility</p:attrName>
                                        </p:attrNameLst>
                                      </p:cBhvr>
                                      <p:to>
                                        <p:strVal val="hidden"/>
                                      </p:to>
                                    </p:set>
                                  </p:childTnLst>
                                </p:cTn>
                              </p:par>
                              <p:par>
                                <p:cTn id="522" presetID="1" presetClass="entr" presetSubtype="0" fill="hold" grpId="0" nodeType="withEffect">
                                  <p:stCondLst>
                                    <p:cond delay="0"/>
                                  </p:stCondLst>
                                  <p:childTnLst>
                                    <p:set>
                                      <p:cBhvr>
                                        <p:cTn id="523" dur="1" fill="hold">
                                          <p:stCondLst>
                                            <p:cond delay="0"/>
                                          </p:stCondLst>
                                        </p:cTn>
                                        <p:tgtEl>
                                          <p:spTgt spid="52"/>
                                        </p:tgtEl>
                                        <p:attrNameLst>
                                          <p:attrName>style.visibility</p:attrName>
                                        </p:attrNameLst>
                                      </p:cBhvr>
                                      <p:to>
                                        <p:strVal val="visible"/>
                                      </p:to>
                                    </p:set>
                                  </p:childTnLst>
                                </p:cTn>
                              </p:par>
                              <p:par>
                                <p:cTn id="524" presetID="1" presetClass="entr" presetSubtype="0" fill="hold" grpId="0" nodeType="withEffect">
                                  <p:stCondLst>
                                    <p:cond delay="0"/>
                                  </p:stCondLst>
                                  <p:childTnLst>
                                    <p:set>
                                      <p:cBhvr>
                                        <p:cTn id="525"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54"/>
                  </p:tgtEl>
                </p:cond>
              </p:nextCondLst>
            </p:seq>
            <p:seq concurrent="1" nextAc="seek">
              <p:cTn id="526" restart="whenNotActive" fill="hold" evtFilter="cancelBubble" nodeType="interactiveSeq">
                <p:stCondLst>
                  <p:cond evt="onClick" delay="0">
                    <p:tgtEl>
                      <p:spTgt spid="53"/>
                    </p:tgtEl>
                  </p:cond>
                </p:stCondLst>
                <p:endSync evt="end" delay="0">
                  <p:rtn val="all"/>
                </p:endSync>
                <p:childTnLst>
                  <p:par>
                    <p:cTn id="527" fill="hold">
                      <p:stCondLst>
                        <p:cond delay="0"/>
                      </p:stCondLst>
                      <p:childTnLst>
                        <p:par>
                          <p:cTn id="528" fill="hold">
                            <p:stCondLst>
                              <p:cond delay="0"/>
                            </p:stCondLst>
                            <p:childTnLst>
                              <p:par>
                                <p:cTn id="529" presetID="1" presetClass="exit" presetSubtype="0" fill="hold" grpId="2" nodeType="withEffect">
                                  <p:stCondLst>
                                    <p:cond delay="0"/>
                                  </p:stCondLst>
                                  <p:childTnLst>
                                    <p:set>
                                      <p:cBhvr>
                                        <p:cTn id="530" dur="1" fill="hold">
                                          <p:stCondLst>
                                            <p:cond delay="0"/>
                                          </p:stCondLst>
                                        </p:cTn>
                                        <p:tgtEl>
                                          <p:spTgt spid="53"/>
                                        </p:tgtEl>
                                        <p:attrNameLst>
                                          <p:attrName>style.visibility</p:attrName>
                                        </p:attrNameLst>
                                      </p:cBhvr>
                                      <p:to>
                                        <p:strVal val="hidden"/>
                                      </p:to>
                                    </p:set>
                                  </p:childTnLst>
                                </p:cTn>
                              </p:par>
                              <p:par>
                                <p:cTn id="531" presetID="1" presetClass="exit" presetSubtype="0" fill="hold" grpId="2" nodeType="withEffect">
                                  <p:stCondLst>
                                    <p:cond delay="0"/>
                                  </p:stCondLst>
                                  <p:childTnLst>
                                    <p:set>
                                      <p:cBhvr>
                                        <p:cTn id="532" dur="1" fill="hold">
                                          <p:stCondLst>
                                            <p:cond delay="0"/>
                                          </p:stCondLst>
                                        </p:cTn>
                                        <p:tgtEl>
                                          <p:spTgt spid="54"/>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56"/>
                                        </p:tgtEl>
                                        <p:attrNameLst>
                                          <p:attrName>style.visibility</p:attrName>
                                        </p:attrNameLst>
                                      </p:cBhvr>
                                      <p:to>
                                        <p:strVal val="visible"/>
                                      </p:to>
                                    </p:set>
                                  </p:childTnLst>
                                </p:cTn>
                              </p:par>
                              <p:par>
                                <p:cTn id="535" presetID="1" presetClass="entr" presetSubtype="0" fill="hold" grpId="0" nodeType="withEffect">
                                  <p:stCondLst>
                                    <p:cond delay="0"/>
                                  </p:stCondLst>
                                  <p:childTnLst>
                                    <p:set>
                                      <p:cBhvr>
                                        <p:cTn id="536"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3"/>
                  </p:tgtEl>
                </p:cond>
              </p:nextCondLst>
            </p:seq>
            <p:seq concurrent="1" nextAc="seek">
              <p:cTn id="537" restart="whenNotActive" fill="hold" evtFilter="cancelBubble" nodeType="interactiveSeq">
                <p:stCondLst>
                  <p:cond evt="onClick" delay="0">
                    <p:tgtEl>
                      <p:spTgt spid="56"/>
                    </p:tgtEl>
                  </p:cond>
                </p:stCondLst>
                <p:endSync evt="end" delay="0">
                  <p:rtn val="all"/>
                </p:endSync>
                <p:childTnLst>
                  <p:par>
                    <p:cTn id="538" fill="hold">
                      <p:stCondLst>
                        <p:cond delay="0"/>
                      </p:stCondLst>
                      <p:childTnLst>
                        <p:par>
                          <p:cTn id="539" fill="hold">
                            <p:stCondLst>
                              <p:cond delay="0"/>
                            </p:stCondLst>
                            <p:childTnLst>
                              <p:par>
                                <p:cTn id="540" presetID="1" presetClass="exit" presetSubtype="0" fill="hold" grpId="1" nodeType="withEffect">
                                  <p:stCondLst>
                                    <p:cond delay="0"/>
                                  </p:stCondLst>
                                  <p:childTnLst>
                                    <p:set>
                                      <p:cBhvr>
                                        <p:cTn id="541" dur="1" fill="hold">
                                          <p:stCondLst>
                                            <p:cond delay="0"/>
                                          </p:stCondLst>
                                        </p:cTn>
                                        <p:tgtEl>
                                          <p:spTgt spid="56"/>
                                        </p:tgtEl>
                                        <p:attrNameLst>
                                          <p:attrName>style.visibility</p:attrName>
                                        </p:attrNameLst>
                                      </p:cBhvr>
                                      <p:to>
                                        <p:strVal val="hidden"/>
                                      </p:to>
                                    </p:set>
                                  </p:childTnLst>
                                </p:cTn>
                              </p:par>
                              <p:par>
                                <p:cTn id="542" presetID="1" presetClass="exit" presetSubtype="0" fill="hold" grpId="1" nodeType="withEffect">
                                  <p:stCondLst>
                                    <p:cond delay="0"/>
                                  </p:stCondLst>
                                  <p:childTnLst>
                                    <p:set>
                                      <p:cBhvr>
                                        <p:cTn id="543" dur="1" fill="hold">
                                          <p:stCondLst>
                                            <p:cond delay="0"/>
                                          </p:stCondLst>
                                        </p:cTn>
                                        <p:tgtEl>
                                          <p:spTgt spid="55"/>
                                        </p:tgtEl>
                                        <p:attrNameLst>
                                          <p:attrName>style.visibility</p:attrName>
                                        </p:attrNameLst>
                                      </p:cBhvr>
                                      <p:to>
                                        <p:strVal val="hidden"/>
                                      </p:to>
                                    </p:set>
                                  </p:childTnLst>
                                </p:cTn>
                              </p:par>
                              <p:par>
                                <p:cTn id="544" presetID="1" presetClass="entr" presetSubtype="0" fill="hold" grpId="0" nodeType="withEffect">
                                  <p:stCondLst>
                                    <p:cond delay="0"/>
                                  </p:stCondLst>
                                  <p:childTnLst>
                                    <p:set>
                                      <p:cBhvr>
                                        <p:cTn id="545" dur="1" fill="hold">
                                          <p:stCondLst>
                                            <p:cond delay="0"/>
                                          </p:stCondLst>
                                        </p:cTn>
                                        <p:tgtEl>
                                          <p:spTgt spid="54"/>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548" restart="whenNotActive" fill="hold" evtFilter="cancelBubble" nodeType="interactiveSeq">
                <p:stCondLst>
                  <p:cond evt="onClick" delay="0">
                    <p:tgtEl>
                      <p:spTgt spid="55"/>
                    </p:tgtEl>
                  </p:cond>
                </p:stCondLst>
                <p:endSync evt="end" delay="0">
                  <p:rtn val="all"/>
                </p:endSync>
                <p:childTnLst>
                  <p:par>
                    <p:cTn id="549" fill="hold">
                      <p:stCondLst>
                        <p:cond delay="0"/>
                      </p:stCondLst>
                      <p:childTnLst>
                        <p:par>
                          <p:cTn id="550" fill="hold">
                            <p:stCondLst>
                              <p:cond delay="0"/>
                            </p:stCondLst>
                            <p:childTnLst>
                              <p:par>
                                <p:cTn id="551" presetID="1" presetClass="exit" presetSubtype="0" fill="hold" grpId="2" nodeType="withEffect">
                                  <p:stCondLst>
                                    <p:cond delay="0"/>
                                  </p:stCondLst>
                                  <p:childTnLst>
                                    <p:set>
                                      <p:cBhvr>
                                        <p:cTn id="552" dur="1" fill="hold">
                                          <p:stCondLst>
                                            <p:cond delay="0"/>
                                          </p:stCondLst>
                                        </p:cTn>
                                        <p:tgtEl>
                                          <p:spTgt spid="55"/>
                                        </p:tgtEl>
                                        <p:attrNameLst>
                                          <p:attrName>style.visibility</p:attrName>
                                        </p:attrNameLst>
                                      </p:cBhvr>
                                      <p:to>
                                        <p:strVal val="hidden"/>
                                      </p:to>
                                    </p:set>
                                  </p:childTnLst>
                                </p:cTn>
                              </p:par>
                              <p:par>
                                <p:cTn id="553" presetID="1" presetClass="exit" presetSubtype="0" fill="hold" grpId="2" nodeType="withEffect">
                                  <p:stCondLst>
                                    <p:cond delay="0"/>
                                  </p:stCondLst>
                                  <p:childTnLst>
                                    <p:set>
                                      <p:cBhvr>
                                        <p:cTn id="554" dur="1" fill="hold">
                                          <p:stCondLst>
                                            <p:cond delay="0"/>
                                          </p:stCondLst>
                                        </p:cTn>
                                        <p:tgtEl>
                                          <p:spTgt spid="56"/>
                                        </p:tgtEl>
                                        <p:attrNameLst>
                                          <p:attrName>style.visibility</p:attrName>
                                        </p:attrNameLst>
                                      </p:cBhvr>
                                      <p:to>
                                        <p:strVal val="hidden"/>
                                      </p:to>
                                    </p:set>
                                  </p:childTnLst>
                                </p:cTn>
                              </p:par>
                              <p:par>
                                <p:cTn id="555" presetID="1" presetClass="entr" presetSubtype="0" fill="hold" grpId="3" nodeType="withEffect">
                                  <p:stCondLst>
                                    <p:cond delay="0"/>
                                  </p:stCondLst>
                                  <p:childTnLst>
                                    <p:set>
                                      <p:cBhvr>
                                        <p:cTn id="556" dur="1" fill="hold">
                                          <p:stCondLst>
                                            <p:cond delay="0"/>
                                          </p:stCondLst>
                                        </p:cTn>
                                        <p:tgtEl>
                                          <p:spTgt spid="58"/>
                                        </p:tgtEl>
                                        <p:attrNameLst>
                                          <p:attrName>style.visibility</p:attrName>
                                        </p:attrNameLst>
                                      </p:cBhvr>
                                      <p:to>
                                        <p:strVal val="visible"/>
                                      </p:to>
                                    </p:set>
                                  </p:childTnLst>
                                </p:cTn>
                              </p:par>
                              <p:par>
                                <p:cTn id="557" presetID="1" presetClass="entr" presetSubtype="0" fill="hold" grpId="3" nodeType="withEffect">
                                  <p:stCondLst>
                                    <p:cond delay="0"/>
                                  </p:stCondLst>
                                  <p:childTnLst>
                                    <p:set>
                                      <p:cBhvr>
                                        <p:cTn id="558"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5"/>
                  </p:tgtEl>
                </p:cond>
              </p:nextCondLst>
            </p:seq>
            <p:seq concurrent="1" nextAc="seek">
              <p:cTn id="559" restart="whenNotActive" fill="hold" evtFilter="cancelBubble" nodeType="interactiveSeq">
                <p:stCondLst>
                  <p:cond evt="onClick" delay="0">
                    <p:tgtEl>
                      <p:spTgt spid="58"/>
                    </p:tgtEl>
                  </p:cond>
                </p:stCondLst>
                <p:endSync evt="end" delay="0">
                  <p:rtn val="all"/>
                </p:endSync>
                <p:childTnLst>
                  <p:par>
                    <p:cTn id="560" fill="hold">
                      <p:stCondLst>
                        <p:cond delay="0"/>
                      </p:stCondLst>
                      <p:childTnLst>
                        <p:par>
                          <p:cTn id="561" fill="hold">
                            <p:stCondLst>
                              <p:cond delay="0"/>
                            </p:stCondLst>
                            <p:childTnLst>
                              <p:par>
                                <p:cTn id="562" presetID="1" presetClass="exit" presetSubtype="0" fill="hold" grpId="1" nodeType="withEffect">
                                  <p:stCondLst>
                                    <p:cond delay="0"/>
                                  </p:stCondLst>
                                  <p:childTnLst>
                                    <p:set>
                                      <p:cBhvr>
                                        <p:cTn id="563" dur="1" fill="hold">
                                          <p:stCondLst>
                                            <p:cond delay="0"/>
                                          </p:stCondLst>
                                        </p:cTn>
                                        <p:tgtEl>
                                          <p:spTgt spid="58"/>
                                        </p:tgtEl>
                                        <p:attrNameLst>
                                          <p:attrName>style.visibility</p:attrName>
                                        </p:attrNameLst>
                                      </p:cBhvr>
                                      <p:to>
                                        <p:strVal val="hidden"/>
                                      </p:to>
                                    </p:set>
                                  </p:childTnLst>
                                </p:cTn>
                              </p:par>
                              <p:par>
                                <p:cTn id="564" presetID="1" presetClass="exit" presetSubtype="0" fill="hold" grpId="1" nodeType="withEffect">
                                  <p:stCondLst>
                                    <p:cond delay="0"/>
                                  </p:stCondLst>
                                  <p:childTnLst>
                                    <p:set>
                                      <p:cBhvr>
                                        <p:cTn id="565" dur="1" fill="hold">
                                          <p:stCondLst>
                                            <p:cond delay="0"/>
                                          </p:stCondLst>
                                        </p:cTn>
                                        <p:tgtEl>
                                          <p:spTgt spid="57"/>
                                        </p:tgtEl>
                                        <p:attrNameLst>
                                          <p:attrName>style.visibility</p:attrName>
                                        </p:attrNameLst>
                                      </p:cBhvr>
                                      <p:to>
                                        <p:strVal val="hidden"/>
                                      </p:to>
                                    </p:set>
                                  </p:childTnLst>
                                </p:cTn>
                              </p:par>
                              <p:par>
                                <p:cTn id="566" presetID="1" presetClass="entr" presetSubtype="0" fill="hold" grpId="3" nodeType="withEffect">
                                  <p:stCondLst>
                                    <p:cond delay="0"/>
                                  </p:stCondLst>
                                  <p:childTnLst>
                                    <p:set>
                                      <p:cBhvr>
                                        <p:cTn id="567" dur="1" fill="hold">
                                          <p:stCondLst>
                                            <p:cond delay="0"/>
                                          </p:stCondLst>
                                        </p:cTn>
                                        <p:tgtEl>
                                          <p:spTgt spid="56"/>
                                        </p:tgtEl>
                                        <p:attrNameLst>
                                          <p:attrName>style.visibility</p:attrName>
                                        </p:attrNameLst>
                                      </p:cBhvr>
                                      <p:to>
                                        <p:strVal val="visible"/>
                                      </p:to>
                                    </p:set>
                                  </p:childTnLst>
                                </p:cTn>
                              </p:par>
                              <p:par>
                                <p:cTn id="568" presetID="1" presetClass="entr" presetSubtype="0" fill="hold" grpId="3" nodeType="withEffect">
                                  <p:stCondLst>
                                    <p:cond delay="0"/>
                                  </p:stCondLst>
                                  <p:childTnLst>
                                    <p:set>
                                      <p:cBhvr>
                                        <p:cTn id="56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8"/>
                  </p:tgtEl>
                </p:cond>
              </p:nextCondLst>
            </p:seq>
            <p:seq concurrent="1" nextAc="seek">
              <p:cTn id="570" restart="whenNotActive" fill="hold" evtFilter="cancelBubble" nodeType="interactiveSeq">
                <p:stCondLst>
                  <p:cond evt="onClick" delay="0">
                    <p:tgtEl>
                      <p:spTgt spid="57"/>
                    </p:tgtEl>
                  </p:cond>
                </p:stCondLst>
                <p:endSync evt="end" delay="0">
                  <p:rtn val="all"/>
                </p:endSync>
                <p:childTnLst>
                  <p:par>
                    <p:cTn id="571" fill="hold">
                      <p:stCondLst>
                        <p:cond delay="0"/>
                      </p:stCondLst>
                      <p:childTnLst>
                        <p:par>
                          <p:cTn id="572" fill="hold">
                            <p:stCondLst>
                              <p:cond delay="0"/>
                            </p:stCondLst>
                            <p:childTnLst>
                              <p:par>
                                <p:cTn id="573" presetID="1" presetClass="exit" presetSubtype="0" fill="hold" grpId="2" nodeType="withEffect">
                                  <p:stCondLst>
                                    <p:cond delay="0"/>
                                  </p:stCondLst>
                                  <p:childTnLst>
                                    <p:set>
                                      <p:cBhvr>
                                        <p:cTn id="574" dur="1" fill="hold">
                                          <p:stCondLst>
                                            <p:cond delay="0"/>
                                          </p:stCondLst>
                                        </p:cTn>
                                        <p:tgtEl>
                                          <p:spTgt spid="57"/>
                                        </p:tgtEl>
                                        <p:attrNameLst>
                                          <p:attrName>style.visibility</p:attrName>
                                        </p:attrNameLst>
                                      </p:cBhvr>
                                      <p:to>
                                        <p:strVal val="hidden"/>
                                      </p:to>
                                    </p:set>
                                  </p:childTnLst>
                                </p:cTn>
                              </p:par>
                              <p:par>
                                <p:cTn id="575" presetID="1" presetClass="exit" presetSubtype="0" fill="hold" grpId="2" nodeType="withEffect">
                                  <p:stCondLst>
                                    <p:cond delay="0"/>
                                  </p:stCondLst>
                                  <p:childTnLst>
                                    <p:set>
                                      <p:cBhvr>
                                        <p:cTn id="576" dur="1" fill="hold">
                                          <p:stCondLst>
                                            <p:cond delay="0"/>
                                          </p:stCondLst>
                                        </p:cTn>
                                        <p:tgtEl>
                                          <p:spTgt spid="58"/>
                                        </p:tgtEl>
                                        <p:attrNameLst>
                                          <p:attrName>style.visibility</p:attrName>
                                        </p:attrNameLst>
                                      </p:cBhvr>
                                      <p:to>
                                        <p:strVal val="hidden"/>
                                      </p:to>
                                    </p:set>
                                  </p:childTnLst>
                                </p:cTn>
                              </p:par>
                              <p:par>
                                <p:cTn id="577" presetID="1" presetClass="entr" presetSubtype="0" fill="hold" grpId="0" nodeType="withEffect">
                                  <p:stCondLst>
                                    <p:cond delay="0"/>
                                  </p:stCondLst>
                                  <p:childTnLst>
                                    <p:set>
                                      <p:cBhvr>
                                        <p:cTn id="578" dur="1" fill="hold">
                                          <p:stCondLst>
                                            <p:cond delay="0"/>
                                          </p:stCondLst>
                                        </p:cTn>
                                        <p:tgtEl>
                                          <p:spTgt spid="60"/>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581" restart="whenNotActive" fill="hold" evtFilter="cancelBubble" nodeType="interactiveSeq">
                <p:stCondLst>
                  <p:cond evt="onClick" delay="0">
                    <p:tgtEl>
                      <p:spTgt spid="60"/>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60"/>
                                        </p:tgtEl>
                                        <p:attrNameLst>
                                          <p:attrName>style.visibility</p:attrName>
                                        </p:attrNameLst>
                                      </p:cBhvr>
                                      <p:to>
                                        <p:strVal val="hidden"/>
                                      </p:to>
                                    </p:set>
                                  </p:childTnLst>
                                </p:cTn>
                              </p:par>
                              <p:par>
                                <p:cTn id="586" presetID="1" presetClass="exit" presetSubtype="0" fill="hold" grpId="1" nodeType="withEffect">
                                  <p:stCondLst>
                                    <p:cond delay="0"/>
                                  </p:stCondLst>
                                  <p:childTnLst>
                                    <p:set>
                                      <p:cBhvr>
                                        <p:cTn id="587" dur="1" fill="hold">
                                          <p:stCondLst>
                                            <p:cond delay="0"/>
                                          </p:stCondLst>
                                        </p:cTn>
                                        <p:tgtEl>
                                          <p:spTgt spid="59"/>
                                        </p:tgtEl>
                                        <p:attrNameLst>
                                          <p:attrName>style.visibility</p:attrName>
                                        </p:attrNameLst>
                                      </p:cBhvr>
                                      <p:to>
                                        <p:strVal val="hidden"/>
                                      </p:to>
                                    </p:set>
                                  </p:childTnLst>
                                </p:cTn>
                              </p:par>
                              <p:par>
                                <p:cTn id="588" presetID="1" presetClass="entr" presetSubtype="0" fill="hold" grpId="0" nodeType="withEffect">
                                  <p:stCondLst>
                                    <p:cond delay="0"/>
                                  </p:stCondLst>
                                  <p:childTnLst>
                                    <p:set>
                                      <p:cBhvr>
                                        <p:cTn id="589" dur="1" fill="hold">
                                          <p:stCondLst>
                                            <p:cond delay="0"/>
                                          </p:stCondLst>
                                        </p:cTn>
                                        <p:tgtEl>
                                          <p:spTgt spid="58"/>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60"/>
                  </p:tgtEl>
                </p:cond>
              </p:nextCondLst>
            </p:seq>
            <p:seq concurrent="1" nextAc="seek">
              <p:cTn id="592" restart="whenNotActive" fill="hold" evtFilter="cancelBubble" nodeType="interactiveSeq">
                <p:stCondLst>
                  <p:cond evt="onClick" delay="0">
                    <p:tgtEl>
                      <p:spTgt spid="59"/>
                    </p:tgtEl>
                  </p:cond>
                </p:stCondLst>
                <p:endSync evt="end" delay="0">
                  <p:rtn val="all"/>
                </p:endSync>
                <p:childTnLst>
                  <p:par>
                    <p:cTn id="593" fill="hold">
                      <p:stCondLst>
                        <p:cond delay="0"/>
                      </p:stCondLst>
                      <p:childTnLst>
                        <p:par>
                          <p:cTn id="594" fill="hold">
                            <p:stCondLst>
                              <p:cond delay="0"/>
                            </p:stCondLst>
                            <p:childTnLst>
                              <p:par>
                                <p:cTn id="595" presetID="1" presetClass="exit" presetSubtype="0" fill="hold" grpId="2" nodeType="withEffect">
                                  <p:stCondLst>
                                    <p:cond delay="0"/>
                                  </p:stCondLst>
                                  <p:childTnLst>
                                    <p:set>
                                      <p:cBhvr>
                                        <p:cTn id="596" dur="1" fill="hold">
                                          <p:stCondLst>
                                            <p:cond delay="0"/>
                                          </p:stCondLst>
                                        </p:cTn>
                                        <p:tgtEl>
                                          <p:spTgt spid="59"/>
                                        </p:tgtEl>
                                        <p:attrNameLst>
                                          <p:attrName>style.visibility</p:attrName>
                                        </p:attrNameLst>
                                      </p:cBhvr>
                                      <p:to>
                                        <p:strVal val="hidden"/>
                                      </p:to>
                                    </p:set>
                                  </p:childTnLst>
                                </p:cTn>
                              </p:par>
                              <p:par>
                                <p:cTn id="597" presetID="1" presetClass="exit" presetSubtype="0" fill="hold" grpId="2" nodeType="withEffect">
                                  <p:stCondLst>
                                    <p:cond delay="0"/>
                                  </p:stCondLst>
                                  <p:childTnLst>
                                    <p:set>
                                      <p:cBhvr>
                                        <p:cTn id="598" dur="1" fill="hold">
                                          <p:stCondLst>
                                            <p:cond delay="0"/>
                                          </p:stCondLst>
                                        </p:cTn>
                                        <p:tgtEl>
                                          <p:spTgt spid="60"/>
                                        </p:tgtEl>
                                        <p:attrNameLst>
                                          <p:attrName>style.visibility</p:attrName>
                                        </p:attrNameLst>
                                      </p:cBhvr>
                                      <p:to>
                                        <p:strVal val="hidden"/>
                                      </p:to>
                                    </p:set>
                                  </p:childTnLst>
                                </p:cTn>
                              </p:par>
                              <p:par>
                                <p:cTn id="599" presetID="1" presetClass="entr" presetSubtype="0" fill="hold" grpId="3" nodeType="withEffect">
                                  <p:stCondLst>
                                    <p:cond delay="0"/>
                                  </p:stCondLst>
                                  <p:childTnLst>
                                    <p:set>
                                      <p:cBhvr>
                                        <p:cTn id="600" dur="1" fill="hold">
                                          <p:stCondLst>
                                            <p:cond delay="0"/>
                                          </p:stCondLst>
                                        </p:cTn>
                                        <p:tgtEl>
                                          <p:spTgt spid="62"/>
                                        </p:tgtEl>
                                        <p:attrNameLst>
                                          <p:attrName>style.visibility</p:attrName>
                                        </p:attrNameLst>
                                      </p:cBhvr>
                                      <p:to>
                                        <p:strVal val="visible"/>
                                      </p:to>
                                    </p:set>
                                  </p:childTnLst>
                                </p:cTn>
                              </p:par>
                              <p:par>
                                <p:cTn id="601" presetID="1" presetClass="entr" presetSubtype="0" fill="hold" grpId="3" nodeType="withEffect">
                                  <p:stCondLst>
                                    <p:cond delay="0"/>
                                  </p:stCondLst>
                                  <p:childTnLst>
                                    <p:set>
                                      <p:cBhvr>
                                        <p:cTn id="602"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59"/>
                  </p:tgtEl>
                </p:cond>
              </p:nextCondLst>
            </p:seq>
            <p:seq concurrent="1" nextAc="seek">
              <p:cTn id="603" restart="whenNotActive" fill="hold" evtFilter="cancelBubble" nodeType="interactiveSeq">
                <p:stCondLst>
                  <p:cond evt="onClick" delay="0">
                    <p:tgtEl>
                      <p:spTgt spid="62"/>
                    </p:tgtEl>
                  </p:cond>
                </p:stCondLst>
                <p:endSync evt="end" delay="0">
                  <p:rtn val="all"/>
                </p:endSync>
                <p:childTnLst>
                  <p:par>
                    <p:cTn id="604" fill="hold">
                      <p:stCondLst>
                        <p:cond delay="0"/>
                      </p:stCondLst>
                      <p:childTnLst>
                        <p:par>
                          <p:cTn id="605" fill="hold">
                            <p:stCondLst>
                              <p:cond delay="0"/>
                            </p:stCondLst>
                            <p:childTnLst>
                              <p:par>
                                <p:cTn id="606" presetID="1" presetClass="exit" presetSubtype="0" fill="hold" grpId="1" nodeType="withEffect">
                                  <p:stCondLst>
                                    <p:cond delay="0"/>
                                  </p:stCondLst>
                                  <p:childTnLst>
                                    <p:set>
                                      <p:cBhvr>
                                        <p:cTn id="607" dur="1" fill="hold">
                                          <p:stCondLst>
                                            <p:cond delay="0"/>
                                          </p:stCondLst>
                                        </p:cTn>
                                        <p:tgtEl>
                                          <p:spTgt spid="62"/>
                                        </p:tgtEl>
                                        <p:attrNameLst>
                                          <p:attrName>style.visibility</p:attrName>
                                        </p:attrNameLst>
                                      </p:cBhvr>
                                      <p:to>
                                        <p:strVal val="hidden"/>
                                      </p:to>
                                    </p:set>
                                  </p:childTnLst>
                                </p:cTn>
                              </p:par>
                              <p:par>
                                <p:cTn id="608" presetID="1" presetClass="exit" presetSubtype="0" fill="hold" grpId="1" nodeType="withEffect">
                                  <p:stCondLst>
                                    <p:cond delay="0"/>
                                  </p:stCondLst>
                                  <p:childTnLst>
                                    <p:set>
                                      <p:cBhvr>
                                        <p:cTn id="609" dur="1" fill="hold">
                                          <p:stCondLst>
                                            <p:cond delay="0"/>
                                          </p:stCondLst>
                                        </p:cTn>
                                        <p:tgtEl>
                                          <p:spTgt spid="61"/>
                                        </p:tgtEl>
                                        <p:attrNameLst>
                                          <p:attrName>style.visibility</p:attrName>
                                        </p:attrNameLst>
                                      </p:cBhvr>
                                      <p:to>
                                        <p:strVal val="hidden"/>
                                      </p:to>
                                    </p:set>
                                  </p:childTnLst>
                                </p:cTn>
                              </p:par>
                              <p:par>
                                <p:cTn id="610" presetID="1" presetClass="entr" presetSubtype="0" fill="hold" grpId="3" nodeType="withEffect">
                                  <p:stCondLst>
                                    <p:cond delay="0"/>
                                  </p:stCondLst>
                                  <p:childTnLst>
                                    <p:set>
                                      <p:cBhvr>
                                        <p:cTn id="611" dur="1" fill="hold">
                                          <p:stCondLst>
                                            <p:cond delay="0"/>
                                          </p:stCondLst>
                                        </p:cTn>
                                        <p:tgtEl>
                                          <p:spTgt spid="60"/>
                                        </p:tgtEl>
                                        <p:attrNameLst>
                                          <p:attrName>style.visibility</p:attrName>
                                        </p:attrNameLst>
                                      </p:cBhvr>
                                      <p:to>
                                        <p:strVal val="visible"/>
                                      </p:to>
                                    </p:set>
                                  </p:childTnLst>
                                </p:cTn>
                              </p:par>
                              <p:par>
                                <p:cTn id="612" presetID="1" presetClass="entr" presetSubtype="0" fill="hold" grpId="3" nodeType="withEffect">
                                  <p:stCondLst>
                                    <p:cond delay="0"/>
                                  </p:stCondLst>
                                  <p:childTnLst>
                                    <p:set>
                                      <p:cBhvr>
                                        <p:cTn id="613" dur="1" fill="hold">
                                          <p:stCondLst>
                                            <p:cond delay="0"/>
                                          </p:stCondLst>
                                        </p:cTn>
                                        <p:tgtEl>
                                          <p:spTgt spid="59"/>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614" restart="whenNotActive" fill="hold" evtFilter="cancelBubble" nodeType="interactiveSeq">
                <p:stCondLst>
                  <p:cond evt="onClick" delay="0">
                    <p:tgtEl>
                      <p:spTgt spid="61"/>
                    </p:tgtEl>
                  </p:cond>
                </p:stCondLst>
                <p:endSync evt="end" delay="0">
                  <p:rtn val="all"/>
                </p:endSync>
                <p:childTnLst>
                  <p:par>
                    <p:cTn id="615" fill="hold">
                      <p:stCondLst>
                        <p:cond delay="0"/>
                      </p:stCondLst>
                      <p:childTnLst>
                        <p:par>
                          <p:cTn id="616" fill="hold">
                            <p:stCondLst>
                              <p:cond delay="0"/>
                            </p:stCondLst>
                            <p:childTnLst>
                              <p:par>
                                <p:cTn id="617" presetID="1" presetClass="exit" presetSubtype="0" fill="hold" grpId="2" nodeType="withEffect">
                                  <p:stCondLst>
                                    <p:cond delay="0"/>
                                  </p:stCondLst>
                                  <p:childTnLst>
                                    <p:set>
                                      <p:cBhvr>
                                        <p:cTn id="618" dur="1" fill="hold">
                                          <p:stCondLst>
                                            <p:cond delay="0"/>
                                          </p:stCondLst>
                                        </p:cTn>
                                        <p:tgtEl>
                                          <p:spTgt spid="61"/>
                                        </p:tgtEl>
                                        <p:attrNameLst>
                                          <p:attrName>style.visibility</p:attrName>
                                        </p:attrNameLst>
                                      </p:cBhvr>
                                      <p:to>
                                        <p:strVal val="hidden"/>
                                      </p:to>
                                    </p:set>
                                  </p:childTnLst>
                                </p:cTn>
                              </p:par>
                              <p:par>
                                <p:cTn id="619" presetID="1" presetClass="exit" presetSubtype="0" fill="hold" grpId="2" nodeType="withEffect">
                                  <p:stCondLst>
                                    <p:cond delay="0"/>
                                  </p:stCondLst>
                                  <p:childTnLst>
                                    <p:set>
                                      <p:cBhvr>
                                        <p:cTn id="620" dur="1" fill="hold">
                                          <p:stCondLst>
                                            <p:cond delay="0"/>
                                          </p:stCondLst>
                                        </p:cTn>
                                        <p:tgtEl>
                                          <p:spTgt spid="62"/>
                                        </p:tgtEl>
                                        <p:attrNameLst>
                                          <p:attrName>style.visibility</p:attrName>
                                        </p:attrNameLst>
                                      </p:cBhvr>
                                      <p:to>
                                        <p:strVal val="hidden"/>
                                      </p:to>
                                    </p:set>
                                  </p:childTnLst>
                                </p:cTn>
                              </p:par>
                              <p:par>
                                <p:cTn id="621" presetID="1" presetClass="entr" presetSubtype="0" fill="hold" grpId="0" nodeType="withEffect">
                                  <p:stCondLst>
                                    <p:cond delay="0"/>
                                  </p:stCondLst>
                                  <p:childTnLst>
                                    <p:set>
                                      <p:cBhvr>
                                        <p:cTn id="622" dur="1" fill="hold">
                                          <p:stCondLst>
                                            <p:cond delay="0"/>
                                          </p:stCondLst>
                                        </p:cTn>
                                        <p:tgtEl>
                                          <p:spTgt spid="64"/>
                                        </p:tgtEl>
                                        <p:attrNameLst>
                                          <p:attrName>style.visibility</p:attrName>
                                        </p:attrNameLst>
                                      </p:cBhvr>
                                      <p:to>
                                        <p:strVal val="visible"/>
                                      </p:to>
                                    </p:set>
                                  </p:childTnLst>
                                </p:cTn>
                              </p:par>
                              <p:par>
                                <p:cTn id="623" presetID="1" presetClass="entr" presetSubtype="0" fill="hold" grpId="0" nodeType="withEffect">
                                  <p:stCondLst>
                                    <p:cond delay="0"/>
                                  </p:stCondLst>
                                  <p:childTnLst>
                                    <p:set>
                                      <p:cBhvr>
                                        <p:cTn id="624"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625" restart="whenNotActive" fill="hold" evtFilter="cancelBubble" nodeType="interactiveSeq">
                <p:stCondLst>
                  <p:cond evt="onClick" delay="0">
                    <p:tgtEl>
                      <p:spTgt spid="64"/>
                    </p:tgtEl>
                  </p:cond>
                </p:stCondLst>
                <p:endSync evt="end" delay="0">
                  <p:rtn val="all"/>
                </p:endSync>
                <p:childTnLst>
                  <p:par>
                    <p:cTn id="626" fill="hold">
                      <p:stCondLst>
                        <p:cond delay="0"/>
                      </p:stCondLst>
                      <p:childTnLst>
                        <p:par>
                          <p:cTn id="627" fill="hold">
                            <p:stCondLst>
                              <p:cond delay="0"/>
                            </p:stCondLst>
                            <p:childTnLst>
                              <p:par>
                                <p:cTn id="628" presetID="1" presetClass="exit" presetSubtype="0" fill="hold" grpId="1" nodeType="withEffect">
                                  <p:stCondLst>
                                    <p:cond delay="0"/>
                                  </p:stCondLst>
                                  <p:childTnLst>
                                    <p:set>
                                      <p:cBhvr>
                                        <p:cTn id="629" dur="1" fill="hold">
                                          <p:stCondLst>
                                            <p:cond delay="0"/>
                                          </p:stCondLst>
                                        </p:cTn>
                                        <p:tgtEl>
                                          <p:spTgt spid="64"/>
                                        </p:tgtEl>
                                        <p:attrNameLst>
                                          <p:attrName>style.visibility</p:attrName>
                                        </p:attrNameLst>
                                      </p:cBhvr>
                                      <p:to>
                                        <p:strVal val="hidden"/>
                                      </p:to>
                                    </p:set>
                                  </p:childTnLst>
                                </p:cTn>
                              </p:par>
                              <p:par>
                                <p:cTn id="630" presetID="1" presetClass="exit" presetSubtype="0" fill="hold" grpId="1" nodeType="withEffect">
                                  <p:stCondLst>
                                    <p:cond delay="0"/>
                                  </p:stCondLst>
                                  <p:childTnLst>
                                    <p:set>
                                      <p:cBhvr>
                                        <p:cTn id="631" dur="1" fill="hold">
                                          <p:stCondLst>
                                            <p:cond delay="0"/>
                                          </p:stCondLst>
                                        </p:cTn>
                                        <p:tgtEl>
                                          <p:spTgt spid="63"/>
                                        </p:tgtEl>
                                        <p:attrNameLst>
                                          <p:attrName>style.visibility</p:attrName>
                                        </p:attrNameLst>
                                      </p:cBhvr>
                                      <p:to>
                                        <p:strVal val="hidden"/>
                                      </p:to>
                                    </p:set>
                                  </p:childTnLst>
                                </p:cTn>
                              </p:par>
                              <p:par>
                                <p:cTn id="632" presetID="1" presetClass="entr" presetSubtype="0" fill="hold" grpId="0" nodeType="withEffect">
                                  <p:stCondLst>
                                    <p:cond delay="0"/>
                                  </p:stCondLst>
                                  <p:childTnLst>
                                    <p:set>
                                      <p:cBhvr>
                                        <p:cTn id="633" dur="1" fill="hold">
                                          <p:stCondLst>
                                            <p:cond delay="0"/>
                                          </p:stCondLst>
                                        </p:cTn>
                                        <p:tgtEl>
                                          <p:spTgt spid="62"/>
                                        </p:tgtEl>
                                        <p:attrNameLst>
                                          <p:attrName>style.visibility</p:attrName>
                                        </p:attrNameLst>
                                      </p:cBhvr>
                                      <p:to>
                                        <p:strVal val="visible"/>
                                      </p:to>
                                    </p:set>
                                  </p:childTnLst>
                                </p:cTn>
                              </p:par>
                              <p:par>
                                <p:cTn id="634" presetID="1" presetClass="entr" presetSubtype="0" fill="hold" grpId="0" nodeType="withEffect">
                                  <p:stCondLst>
                                    <p:cond delay="0"/>
                                  </p:stCondLst>
                                  <p:childTnLst>
                                    <p:set>
                                      <p:cBhvr>
                                        <p:cTn id="635" dur="1" fill="hold">
                                          <p:stCondLst>
                                            <p:cond delay="0"/>
                                          </p:stCondLst>
                                        </p:cTn>
                                        <p:tgtEl>
                                          <p:spTgt spid="61"/>
                                        </p:tgtEl>
                                        <p:attrNameLst>
                                          <p:attrName>style.visibility</p:attrName>
                                        </p:attrNameLst>
                                      </p:cBhvr>
                                      <p:to>
                                        <p:strVal val="visible"/>
                                      </p:to>
                                    </p:set>
                                  </p:childTnLst>
                                </p:cTn>
                              </p:par>
                            </p:childTnLst>
                          </p:cTn>
                        </p:par>
                      </p:childTnLst>
                    </p:cTn>
                  </p:par>
                </p:childTnLst>
              </p:cTn>
              <p:nextCondLst>
                <p:cond evt="onClick" delay="0">
                  <p:tgtEl>
                    <p:spTgt spid="64"/>
                  </p:tgtEl>
                </p:cond>
              </p:nextCondLst>
            </p:seq>
            <p:seq concurrent="1" nextAc="seek">
              <p:cTn id="636" restart="whenNotActive" fill="hold" evtFilter="cancelBubble" nodeType="interactiveSeq">
                <p:stCondLst>
                  <p:cond evt="onClick" delay="0">
                    <p:tgtEl>
                      <p:spTgt spid="63"/>
                    </p:tgtEl>
                  </p:cond>
                </p:stCondLst>
                <p:endSync evt="end" delay="0">
                  <p:rtn val="all"/>
                </p:endSync>
                <p:childTnLst>
                  <p:par>
                    <p:cTn id="637" fill="hold">
                      <p:stCondLst>
                        <p:cond delay="0"/>
                      </p:stCondLst>
                      <p:childTnLst>
                        <p:par>
                          <p:cTn id="638" fill="hold">
                            <p:stCondLst>
                              <p:cond delay="0"/>
                            </p:stCondLst>
                            <p:childTnLst>
                              <p:par>
                                <p:cTn id="639" presetID="1" presetClass="exit" presetSubtype="0" fill="hold" grpId="2" nodeType="withEffect">
                                  <p:stCondLst>
                                    <p:cond delay="0"/>
                                  </p:stCondLst>
                                  <p:childTnLst>
                                    <p:set>
                                      <p:cBhvr>
                                        <p:cTn id="640" dur="1" fill="hold">
                                          <p:stCondLst>
                                            <p:cond delay="0"/>
                                          </p:stCondLst>
                                        </p:cTn>
                                        <p:tgtEl>
                                          <p:spTgt spid="63"/>
                                        </p:tgtEl>
                                        <p:attrNameLst>
                                          <p:attrName>style.visibility</p:attrName>
                                        </p:attrNameLst>
                                      </p:cBhvr>
                                      <p:to>
                                        <p:strVal val="hidden"/>
                                      </p:to>
                                    </p:set>
                                  </p:childTnLst>
                                </p:cTn>
                              </p:par>
                              <p:par>
                                <p:cTn id="641" presetID="1" presetClass="exit" presetSubtype="0" fill="hold" grpId="2" nodeType="withEffect">
                                  <p:stCondLst>
                                    <p:cond delay="0"/>
                                  </p:stCondLst>
                                  <p:childTnLst>
                                    <p:set>
                                      <p:cBhvr>
                                        <p:cTn id="642" dur="1" fill="hold">
                                          <p:stCondLst>
                                            <p:cond delay="0"/>
                                          </p:stCondLst>
                                        </p:cTn>
                                        <p:tgtEl>
                                          <p:spTgt spid="64"/>
                                        </p:tgtEl>
                                        <p:attrNameLst>
                                          <p:attrName>style.visibility</p:attrName>
                                        </p:attrNameLst>
                                      </p:cBhvr>
                                      <p:to>
                                        <p:strVal val="hidden"/>
                                      </p:to>
                                    </p:set>
                                  </p:childTnLst>
                                </p:cTn>
                              </p:par>
                              <p:par>
                                <p:cTn id="643" presetID="1" presetClass="entr" presetSubtype="0" fill="hold" grpId="3" nodeType="withEffect">
                                  <p:stCondLst>
                                    <p:cond delay="0"/>
                                  </p:stCondLst>
                                  <p:childTnLst>
                                    <p:set>
                                      <p:cBhvr>
                                        <p:cTn id="644" dur="1" fill="hold">
                                          <p:stCondLst>
                                            <p:cond delay="0"/>
                                          </p:stCondLst>
                                        </p:cTn>
                                        <p:tgtEl>
                                          <p:spTgt spid="66"/>
                                        </p:tgtEl>
                                        <p:attrNameLst>
                                          <p:attrName>style.visibility</p:attrName>
                                        </p:attrNameLst>
                                      </p:cBhvr>
                                      <p:to>
                                        <p:strVal val="visible"/>
                                      </p:to>
                                    </p:set>
                                  </p:childTnLst>
                                </p:cTn>
                              </p:par>
                              <p:par>
                                <p:cTn id="645" presetID="1" presetClass="entr" presetSubtype="0" fill="hold" grpId="3" nodeType="withEffect">
                                  <p:stCondLst>
                                    <p:cond delay="0"/>
                                  </p:stCondLst>
                                  <p:childTnLst>
                                    <p:set>
                                      <p:cBhvr>
                                        <p:cTn id="646"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647" restart="whenNotActive" fill="hold" evtFilter="cancelBubble" nodeType="interactiveSeq">
                <p:stCondLst>
                  <p:cond evt="onClick" delay="0">
                    <p:tgtEl>
                      <p:spTgt spid="66"/>
                    </p:tgtEl>
                  </p:cond>
                </p:stCondLst>
                <p:endSync evt="end" delay="0">
                  <p:rtn val="all"/>
                </p:endSync>
                <p:childTnLst>
                  <p:par>
                    <p:cTn id="648" fill="hold">
                      <p:stCondLst>
                        <p:cond delay="0"/>
                      </p:stCondLst>
                      <p:childTnLst>
                        <p:par>
                          <p:cTn id="649" fill="hold">
                            <p:stCondLst>
                              <p:cond delay="0"/>
                            </p:stCondLst>
                            <p:childTnLst>
                              <p:par>
                                <p:cTn id="650" presetID="1" presetClass="exit" presetSubtype="0" fill="hold" grpId="1" nodeType="withEffect">
                                  <p:stCondLst>
                                    <p:cond delay="0"/>
                                  </p:stCondLst>
                                  <p:childTnLst>
                                    <p:set>
                                      <p:cBhvr>
                                        <p:cTn id="651" dur="1" fill="hold">
                                          <p:stCondLst>
                                            <p:cond delay="0"/>
                                          </p:stCondLst>
                                        </p:cTn>
                                        <p:tgtEl>
                                          <p:spTgt spid="66"/>
                                        </p:tgtEl>
                                        <p:attrNameLst>
                                          <p:attrName>style.visibility</p:attrName>
                                        </p:attrNameLst>
                                      </p:cBhvr>
                                      <p:to>
                                        <p:strVal val="hidden"/>
                                      </p:to>
                                    </p:set>
                                  </p:childTnLst>
                                </p:cTn>
                              </p:par>
                              <p:par>
                                <p:cTn id="652" presetID="1" presetClass="exit" presetSubtype="0" fill="hold" grpId="1" nodeType="withEffect">
                                  <p:stCondLst>
                                    <p:cond delay="0"/>
                                  </p:stCondLst>
                                  <p:childTnLst>
                                    <p:set>
                                      <p:cBhvr>
                                        <p:cTn id="653" dur="1" fill="hold">
                                          <p:stCondLst>
                                            <p:cond delay="0"/>
                                          </p:stCondLst>
                                        </p:cTn>
                                        <p:tgtEl>
                                          <p:spTgt spid="65"/>
                                        </p:tgtEl>
                                        <p:attrNameLst>
                                          <p:attrName>style.visibility</p:attrName>
                                        </p:attrNameLst>
                                      </p:cBhvr>
                                      <p:to>
                                        <p:strVal val="hidden"/>
                                      </p:to>
                                    </p:set>
                                  </p:childTnLst>
                                </p:cTn>
                              </p:par>
                              <p:par>
                                <p:cTn id="654" presetID="1" presetClass="entr" presetSubtype="0" fill="hold" grpId="3" nodeType="withEffect">
                                  <p:stCondLst>
                                    <p:cond delay="0"/>
                                  </p:stCondLst>
                                  <p:childTnLst>
                                    <p:set>
                                      <p:cBhvr>
                                        <p:cTn id="655" dur="1" fill="hold">
                                          <p:stCondLst>
                                            <p:cond delay="0"/>
                                          </p:stCondLst>
                                        </p:cTn>
                                        <p:tgtEl>
                                          <p:spTgt spid="64"/>
                                        </p:tgtEl>
                                        <p:attrNameLst>
                                          <p:attrName>style.visibility</p:attrName>
                                        </p:attrNameLst>
                                      </p:cBhvr>
                                      <p:to>
                                        <p:strVal val="visible"/>
                                      </p:to>
                                    </p:set>
                                  </p:childTnLst>
                                </p:cTn>
                              </p:par>
                              <p:par>
                                <p:cTn id="656" presetID="1" presetClass="entr" presetSubtype="0" fill="hold" grpId="3" nodeType="withEffect">
                                  <p:stCondLst>
                                    <p:cond delay="0"/>
                                  </p:stCondLst>
                                  <p:childTnLst>
                                    <p:set>
                                      <p:cBhvr>
                                        <p:cTn id="657"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66"/>
                  </p:tgtEl>
                </p:cond>
              </p:nextCondLst>
            </p:seq>
            <p:seq concurrent="1" nextAc="seek">
              <p:cTn id="658" restart="whenNotActive" fill="hold" evtFilter="cancelBubble" nodeType="interactiveSeq">
                <p:stCondLst>
                  <p:cond evt="onClick" delay="0">
                    <p:tgtEl>
                      <p:spTgt spid="65"/>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2" nodeType="withEffect">
                                  <p:stCondLst>
                                    <p:cond delay="0"/>
                                  </p:stCondLst>
                                  <p:childTnLst>
                                    <p:set>
                                      <p:cBhvr>
                                        <p:cTn id="662" dur="1" fill="hold">
                                          <p:stCondLst>
                                            <p:cond delay="0"/>
                                          </p:stCondLst>
                                        </p:cTn>
                                        <p:tgtEl>
                                          <p:spTgt spid="65"/>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66"/>
                                        </p:tgtEl>
                                        <p:attrNameLst>
                                          <p:attrName>style.visibility</p:attrName>
                                        </p:attrNameLst>
                                      </p:cBhvr>
                                      <p:to>
                                        <p:strVal val="hidden"/>
                                      </p:to>
                                    </p:set>
                                  </p:childTnLst>
                                </p:cTn>
                              </p:par>
                              <p:par>
                                <p:cTn id="665" presetID="1" presetClass="entr" presetSubtype="0" fill="hold" grpId="0" nodeType="withEffect">
                                  <p:stCondLst>
                                    <p:cond delay="0"/>
                                  </p:stCondLst>
                                  <p:childTnLst>
                                    <p:set>
                                      <p:cBhvr>
                                        <p:cTn id="666" dur="1" fill="hold">
                                          <p:stCondLst>
                                            <p:cond delay="0"/>
                                          </p:stCondLst>
                                        </p:cTn>
                                        <p:tgtEl>
                                          <p:spTgt spid="67"/>
                                        </p:tgtEl>
                                        <p:attrNameLst>
                                          <p:attrName>style.visibility</p:attrName>
                                        </p:attrNameLst>
                                      </p:cBhvr>
                                      <p:to>
                                        <p:strVal val="visible"/>
                                      </p:to>
                                    </p:set>
                                  </p:childTnLst>
                                </p:cTn>
                              </p:par>
                              <p:par>
                                <p:cTn id="667" presetID="1" presetClass="entr" presetSubtype="0" fill="hold" grpId="0" nodeType="withEffect">
                                  <p:stCondLst>
                                    <p:cond delay="0"/>
                                  </p:stCondLst>
                                  <p:childTnLst>
                                    <p:set>
                                      <p:cBhvr>
                                        <p:cTn id="668"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65"/>
                  </p:tgtEl>
                </p:cond>
              </p:nextCondLst>
            </p:seq>
            <p:seq concurrent="1" nextAc="seek">
              <p:cTn id="669" restart="whenNotActive" fill="hold" evtFilter="cancelBubble" nodeType="interactiveSeq">
                <p:stCondLst>
                  <p:cond evt="onClick" delay="0">
                    <p:tgtEl>
                      <p:spTgt spid="68"/>
                    </p:tgtEl>
                  </p:cond>
                </p:stCondLst>
                <p:endSync evt="end" delay="0">
                  <p:rtn val="all"/>
                </p:endSync>
                <p:childTnLst>
                  <p:par>
                    <p:cTn id="670" fill="hold">
                      <p:stCondLst>
                        <p:cond delay="0"/>
                      </p:stCondLst>
                      <p:childTnLst>
                        <p:par>
                          <p:cTn id="671" fill="hold">
                            <p:stCondLst>
                              <p:cond delay="0"/>
                            </p:stCondLst>
                            <p:childTnLst>
                              <p:par>
                                <p:cTn id="672" presetID="1" presetClass="exit" presetSubtype="0" fill="hold" grpId="1" nodeType="withEffect">
                                  <p:stCondLst>
                                    <p:cond delay="0"/>
                                  </p:stCondLst>
                                  <p:childTnLst>
                                    <p:set>
                                      <p:cBhvr>
                                        <p:cTn id="673" dur="1" fill="hold">
                                          <p:stCondLst>
                                            <p:cond delay="0"/>
                                          </p:stCondLst>
                                        </p:cTn>
                                        <p:tgtEl>
                                          <p:spTgt spid="67"/>
                                        </p:tgtEl>
                                        <p:attrNameLst>
                                          <p:attrName>style.visibility</p:attrName>
                                        </p:attrNameLst>
                                      </p:cBhvr>
                                      <p:to>
                                        <p:strVal val="hidden"/>
                                      </p:to>
                                    </p:set>
                                  </p:childTnLst>
                                </p:cTn>
                              </p:par>
                              <p:par>
                                <p:cTn id="674" presetID="1" presetClass="exit" presetSubtype="0" fill="hold" grpId="1" nodeType="withEffect">
                                  <p:stCondLst>
                                    <p:cond delay="0"/>
                                  </p:stCondLst>
                                  <p:childTnLst>
                                    <p:set>
                                      <p:cBhvr>
                                        <p:cTn id="675" dur="1" fill="hold">
                                          <p:stCondLst>
                                            <p:cond delay="0"/>
                                          </p:stCondLst>
                                        </p:cTn>
                                        <p:tgtEl>
                                          <p:spTgt spid="68"/>
                                        </p:tgtEl>
                                        <p:attrNameLst>
                                          <p:attrName>style.visibility</p:attrName>
                                        </p:attrNameLst>
                                      </p:cBhvr>
                                      <p:to>
                                        <p:strVal val="hidden"/>
                                      </p:to>
                                    </p:set>
                                  </p:childTnLst>
                                </p:cTn>
                              </p:par>
                              <p:par>
                                <p:cTn id="676" presetID="1" presetClass="entr" presetSubtype="0" fill="hold" grpId="0" nodeType="withEffect">
                                  <p:stCondLst>
                                    <p:cond delay="0"/>
                                  </p:stCondLst>
                                  <p:childTnLst>
                                    <p:set>
                                      <p:cBhvr>
                                        <p:cTn id="677" dur="1" fill="hold">
                                          <p:stCondLst>
                                            <p:cond delay="0"/>
                                          </p:stCondLst>
                                        </p:cTn>
                                        <p:tgtEl>
                                          <p:spTgt spid="66"/>
                                        </p:tgtEl>
                                        <p:attrNameLst>
                                          <p:attrName>style.visibility</p:attrName>
                                        </p:attrNameLst>
                                      </p:cBhvr>
                                      <p:to>
                                        <p:strVal val="visible"/>
                                      </p:to>
                                    </p:set>
                                  </p:childTnLst>
                                </p:cTn>
                              </p:par>
                              <p:par>
                                <p:cTn id="678" presetID="1" presetClass="entr" presetSubtype="0" fill="hold" grpId="0" nodeType="withEffect">
                                  <p:stCondLst>
                                    <p:cond delay="0"/>
                                  </p:stCondLst>
                                  <p:childTnLst>
                                    <p:set>
                                      <p:cBhvr>
                                        <p:cTn id="679" dur="1" fill="hold">
                                          <p:stCondLst>
                                            <p:cond delay="0"/>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68"/>
                  </p:tgtEl>
                </p:cond>
              </p:nextCondLst>
            </p:seq>
            <p:seq concurrent="1" nextAc="seek">
              <p:cTn id="680" restart="whenNotActive" fill="hold" evtFilter="cancelBubble" nodeType="interactiveSeq">
                <p:stCondLst>
                  <p:cond evt="onClick" delay="0">
                    <p:tgtEl>
                      <p:spTgt spid="67"/>
                    </p:tgtEl>
                  </p:cond>
                </p:stCondLst>
                <p:endSync evt="end" delay="0">
                  <p:rtn val="all"/>
                </p:endSync>
                <p:childTnLst>
                  <p:par>
                    <p:cTn id="681" fill="hold">
                      <p:stCondLst>
                        <p:cond delay="0"/>
                      </p:stCondLst>
                      <p:childTnLst>
                        <p:par>
                          <p:cTn id="682" fill="hold">
                            <p:stCondLst>
                              <p:cond delay="0"/>
                            </p:stCondLst>
                            <p:childTnLst>
                              <p:par>
                                <p:cTn id="683" presetID="1" presetClass="exit" presetSubtype="0" fill="hold" grpId="2" nodeType="withEffect">
                                  <p:stCondLst>
                                    <p:cond delay="0"/>
                                  </p:stCondLst>
                                  <p:childTnLst>
                                    <p:set>
                                      <p:cBhvr>
                                        <p:cTn id="684" dur="1" fill="hold">
                                          <p:stCondLst>
                                            <p:cond delay="0"/>
                                          </p:stCondLst>
                                        </p:cTn>
                                        <p:tgtEl>
                                          <p:spTgt spid="67"/>
                                        </p:tgtEl>
                                        <p:attrNameLst>
                                          <p:attrName>style.visibility</p:attrName>
                                        </p:attrNameLst>
                                      </p:cBhvr>
                                      <p:to>
                                        <p:strVal val="hidden"/>
                                      </p:to>
                                    </p:set>
                                  </p:childTnLst>
                                </p:cTn>
                              </p:par>
                              <p:par>
                                <p:cTn id="685" presetID="1" presetClass="exit" presetSubtype="0" fill="hold" grpId="3" nodeType="withEffect">
                                  <p:stCondLst>
                                    <p:cond delay="0"/>
                                  </p:stCondLst>
                                  <p:childTnLst>
                                    <p:set>
                                      <p:cBhvr>
                                        <p:cTn id="686" dur="1" fill="hold">
                                          <p:stCondLst>
                                            <p:cond delay="0"/>
                                          </p:stCondLst>
                                        </p:cTn>
                                        <p:tgtEl>
                                          <p:spTgt spid="68"/>
                                        </p:tgtEl>
                                        <p:attrNameLst>
                                          <p:attrName>style.visibility</p:attrName>
                                        </p:attrNameLst>
                                      </p:cBhvr>
                                      <p:to>
                                        <p:strVal val="hidden"/>
                                      </p:to>
                                    </p:set>
                                  </p:childTnLst>
                                </p:cTn>
                              </p:par>
                              <p:par>
                                <p:cTn id="687" presetID="1" presetClass="entr" presetSubtype="0" fill="hold" grpId="0" nodeType="withEffect">
                                  <p:stCondLst>
                                    <p:cond delay="0"/>
                                  </p:stCondLst>
                                  <p:childTnLst>
                                    <p:set>
                                      <p:cBhvr>
                                        <p:cTn id="688" dur="1" fill="hold">
                                          <p:stCondLst>
                                            <p:cond delay="0"/>
                                          </p:stCondLst>
                                        </p:cTn>
                                        <p:tgtEl>
                                          <p:spTgt spid="70"/>
                                        </p:tgtEl>
                                        <p:attrNameLst>
                                          <p:attrName>style.visibility</p:attrName>
                                        </p:attrNameLst>
                                      </p:cBhvr>
                                      <p:to>
                                        <p:strVal val="visible"/>
                                      </p:to>
                                    </p:set>
                                  </p:childTnLst>
                                </p:cTn>
                              </p:par>
                              <p:par>
                                <p:cTn id="689" presetID="1" presetClass="entr" presetSubtype="0" fill="hold" grpId="0" nodeType="withEffect">
                                  <p:stCondLst>
                                    <p:cond delay="0"/>
                                  </p:stCondLst>
                                  <p:childTnLst>
                                    <p:set>
                                      <p:cBhvr>
                                        <p:cTn id="690"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67"/>
                  </p:tgtEl>
                </p:cond>
              </p:nextCondLst>
            </p:seq>
            <p:seq concurrent="1" nextAc="seek">
              <p:cTn id="691" restart="whenNotActive" fill="hold" evtFilter="cancelBubble" nodeType="interactiveSeq">
                <p:stCondLst>
                  <p:cond evt="onClick" delay="0">
                    <p:tgtEl>
                      <p:spTgt spid="70"/>
                    </p:tgtEl>
                  </p:cond>
                </p:stCondLst>
                <p:endSync evt="end" delay="0">
                  <p:rtn val="all"/>
                </p:endSync>
                <p:childTnLst>
                  <p:par>
                    <p:cTn id="692" fill="hold">
                      <p:stCondLst>
                        <p:cond delay="0"/>
                      </p:stCondLst>
                      <p:childTnLst>
                        <p:par>
                          <p:cTn id="693" fill="hold">
                            <p:stCondLst>
                              <p:cond delay="0"/>
                            </p:stCondLst>
                            <p:childTnLst>
                              <p:par>
                                <p:cTn id="694" presetID="1" presetClass="exit" presetSubtype="0" fill="hold" grpId="1" nodeType="withEffect">
                                  <p:stCondLst>
                                    <p:cond delay="0"/>
                                  </p:stCondLst>
                                  <p:childTnLst>
                                    <p:set>
                                      <p:cBhvr>
                                        <p:cTn id="695" dur="1" fill="hold">
                                          <p:stCondLst>
                                            <p:cond delay="0"/>
                                          </p:stCondLst>
                                        </p:cTn>
                                        <p:tgtEl>
                                          <p:spTgt spid="70"/>
                                        </p:tgtEl>
                                        <p:attrNameLst>
                                          <p:attrName>style.visibility</p:attrName>
                                        </p:attrNameLst>
                                      </p:cBhvr>
                                      <p:to>
                                        <p:strVal val="hidden"/>
                                      </p:to>
                                    </p:set>
                                  </p:childTnLst>
                                </p:cTn>
                              </p:par>
                              <p:par>
                                <p:cTn id="696" presetID="1" presetClass="exit" presetSubtype="0" fill="hold" grpId="1" nodeType="withEffect">
                                  <p:stCondLst>
                                    <p:cond delay="0"/>
                                  </p:stCondLst>
                                  <p:childTnLst>
                                    <p:set>
                                      <p:cBhvr>
                                        <p:cTn id="697" dur="1" fill="hold">
                                          <p:stCondLst>
                                            <p:cond delay="0"/>
                                          </p:stCondLst>
                                        </p:cTn>
                                        <p:tgtEl>
                                          <p:spTgt spid="69"/>
                                        </p:tgtEl>
                                        <p:attrNameLst>
                                          <p:attrName>style.visibility</p:attrName>
                                        </p:attrNameLst>
                                      </p:cBhvr>
                                      <p:to>
                                        <p:strVal val="hidden"/>
                                      </p:to>
                                    </p:set>
                                  </p:childTnLst>
                                </p:cTn>
                              </p:par>
                              <p:par>
                                <p:cTn id="698" presetID="1" presetClass="entr" presetSubtype="0" fill="hold" grpId="3" nodeType="withEffect">
                                  <p:stCondLst>
                                    <p:cond delay="0"/>
                                  </p:stCondLst>
                                  <p:childTnLst>
                                    <p:set>
                                      <p:cBhvr>
                                        <p:cTn id="699" dur="1" fill="hold">
                                          <p:stCondLst>
                                            <p:cond delay="0"/>
                                          </p:stCondLst>
                                        </p:cTn>
                                        <p:tgtEl>
                                          <p:spTgt spid="67"/>
                                        </p:tgtEl>
                                        <p:attrNameLst>
                                          <p:attrName>style.visibility</p:attrName>
                                        </p:attrNameLst>
                                      </p:cBhvr>
                                      <p:to>
                                        <p:strVal val="visible"/>
                                      </p:to>
                                    </p:set>
                                  </p:childTnLst>
                                </p:cTn>
                              </p:par>
                              <p:par>
                                <p:cTn id="700" presetID="1" presetClass="entr" presetSubtype="0" fill="hold" grpId="2" nodeType="withEffect">
                                  <p:stCondLst>
                                    <p:cond delay="0"/>
                                  </p:stCondLst>
                                  <p:childTnLst>
                                    <p:set>
                                      <p:cBhvr>
                                        <p:cTn id="701" dur="1" fill="hold">
                                          <p:stCondLst>
                                            <p:cond delay="0"/>
                                          </p:stCondLst>
                                        </p:cTn>
                                        <p:tgtEl>
                                          <p:spTgt spid="68"/>
                                        </p:tgtEl>
                                        <p:attrNameLst>
                                          <p:attrName>style.visibility</p:attrName>
                                        </p:attrNameLst>
                                      </p:cBhvr>
                                      <p:to>
                                        <p:strVal val="visible"/>
                                      </p:to>
                                    </p:set>
                                  </p:childTnLst>
                                </p:cTn>
                              </p:par>
                            </p:childTnLst>
                          </p:cTn>
                        </p:par>
                      </p:childTnLst>
                    </p:cTn>
                  </p:par>
                </p:childTnLst>
              </p:cTn>
              <p:nextCondLst>
                <p:cond evt="onClick" delay="0">
                  <p:tgtEl>
                    <p:spTgt spid="70"/>
                  </p:tgtEl>
                </p:cond>
              </p:nextCondLst>
            </p:seq>
            <p:seq concurrent="1" nextAc="seek">
              <p:cTn id="702" restart="whenNotActive" fill="hold" evtFilter="cancelBubble" nodeType="interactiveSeq">
                <p:stCondLst>
                  <p:cond evt="onClick" delay="0">
                    <p:tgtEl>
                      <p:spTgt spid="69"/>
                    </p:tgtEl>
                  </p:cond>
                </p:stCondLst>
                <p:endSync evt="end" delay="0">
                  <p:rtn val="all"/>
                </p:endSync>
                <p:childTnLst>
                  <p:par>
                    <p:cTn id="703" fill="hold">
                      <p:stCondLst>
                        <p:cond delay="0"/>
                      </p:stCondLst>
                      <p:childTnLst>
                        <p:par>
                          <p:cTn id="704" fill="hold">
                            <p:stCondLst>
                              <p:cond delay="0"/>
                            </p:stCondLst>
                            <p:childTnLst>
                              <p:par>
                                <p:cTn id="705" presetID="1" presetClass="exit" presetSubtype="0" fill="hold" grpId="2" nodeType="withEffect">
                                  <p:stCondLst>
                                    <p:cond delay="0"/>
                                  </p:stCondLst>
                                  <p:childTnLst>
                                    <p:set>
                                      <p:cBhvr>
                                        <p:cTn id="706" dur="1" fill="hold">
                                          <p:stCondLst>
                                            <p:cond delay="0"/>
                                          </p:stCondLst>
                                        </p:cTn>
                                        <p:tgtEl>
                                          <p:spTgt spid="69"/>
                                        </p:tgtEl>
                                        <p:attrNameLst>
                                          <p:attrName>style.visibility</p:attrName>
                                        </p:attrNameLst>
                                      </p:cBhvr>
                                      <p:to>
                                        <p:strVal val="hidden"/>
                                      </p:to>
                                    </p:set>
                                  </p:childTnLst>
                                </p:cTn>
                              </p:par>
                              <p:par>
                                <p:cTn id="707" presetID="1" presetClass="exit" presetSubtype="0" fill="hold" grpId="2" nodeType="withEffect">
                                  <p:stCondLst>
                                    <p:cond delay="0"/>
                                  </p:stCondLst>
                                  <p:childTnLst>
                                    <p:set>
                                      <p:cBhvr>
                                        <p:cTn id="708" dur="1" fill="hold">
                                          <p:stCondLst>
                                            <p:cond delay="0"/>
                                          </p:stCondLst>
                                        </p:cTn>
                                        <p:tgtEl>
                                          <p:spTgt spid="70"/>
                                        </p:tgtEl>
                                        <p:attrNameLst>
                                          <p:attrName>style.visibility</p:attrName>
                                        </p:attrNameLst>
                                      </p:cBhvr>
                                      <p:to>
                                        <p:strVal val="hidden"/>
                                      </p:to>
                                    </p:set>
                                  </p:childTnLst>
                                </p:cTn>
                              </p:par>
                              <p:par>
                                <p:cTn id="709" presetID="1" presetClass="entr" presetSubtype="0" fill="hold" grpId="3" nodeType="withEffect">
                                  <p:stCondLst>
                                    <p:cond delay="0"/>
                                  </p:stCondLst>
                                  <p:childTnLst>
                                    <p:set>
                                      <p:cBhvr>
                                        <p:cTn id="710" dur="1" fill="hold">
                                          <p:stCondLst>
                                            <p:cond delay="0"/>
                                          </p:stCondLst>
                                        </p:cTn>
                                        <p:tgtEl>
                                          <p:spTgt spid="72"/>
                                        </p:tgtEl>
                                        <p:attrNameLst>
                                          <p:attrName>style.visibility</p:attrName>
                                        </p:attrNameLst>
                                      </p:cBhvr>
                                      <p:to>
                                        <p:strVal val="visible"/>
                                      </p:to>
                                    </p:set>
                                  </p:childTnLst>
                                </p:cTn>
                              </p:par>
                              <p:par>
                                <p:cTn id="711" presetID="1" presetClass="entr" presetSubtype="0" fill="hold" grpId="3" nodeType="withEffect">
                                  <p:stCondLst>
                                    <p:cond delay="0"/>
                                  </p:stCondLst>
                                  <p:childTnLst>
                                    <p:set>
                                      <p:cBhvr>
                                        <p:cTn id="712"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69"/>
                  </p:tgtEl>
                </p:cond>
              </p:nextCondLst>
            </p:seq>
            <p:seq concurrent="1" nextAc="seek">
              <p:cTn id="713" restart="whenNotActive" fill="hold" evtFilter="cancelBubble" nodeType="interactiveSeq">
                <p:stCondLst>
                  <p:cond evt="onClick" delay="0">
                    <p:tgtEl>
                      <p:spTgt spid="72"/>
                    </p:tgtEl>
                  </p:cond>
                </p:stCondLst>
                <p:endSync evt="end" delay="0">
                  <p:rtn val="all"/>
                </p:endSync>
                <p:childTnLst>
                  <p:par>
                    <p:cTn id="714" fill="hold">
                      <p:stCondLst>
                        <p:cond delay="0"/>
                      </p:stCondLst>
                      <p:childTnLst>
                        <p:par>
                          <p:cTn id="715" fill="hold">
                            <p:stCondLst>
                              <p:cond delay="0"/>
                            </p:stCondLst>
                            <p:childTnLst>
                              <p:par>
                                <p:cTn id="716" presetID="1" presetClass="exit" presetSubtype="0" fill="hold" grpId="1" nodeType="withEffect">
                                  <p:stCondLst>
                                    <p:cond delay="0"/>
                                  </p:stCondLst>
                                  <p:childTnLst>
                                    <p:set>
                                      <p:cBhvr>
                                        <p:cTn id="717" dur="1" fill="hold">
                                          <p:stCondLst>
                                            <p:cond delay="0"/>
                                          </p:stCondLst>
                                        </p:cTn>
                                        <p:tgtEl>
                                          <p:spTgt spid="72"/>
                                        </p:tgtEl>
                                        <p:attrNameLst>
                                          <p:attrName>style.visibility</p:attrName>
                                        </p:attrNameLst>
                                      </p:cBhvr>
                                      <p:to>
                                        <p:strVal val="hidden"/>
                                      </p:to>
                                    </p:set>
                                  </p:childTnLst>
                                </p:cTn>
                              </p:par>
                              <p:par>
                                <p:cTn id="718" presetID="1" presetClass="exit" presetSubtype="0" fill="hold" grpId="1" nodeType="withEffect">
                                  <p:stCondLst>
                                    <p:cond delay="0"/>
                                  </p:stCondLst>
                                  <p:childTnLst>
                                    <p:set>
                                      <p:cBhvr>
                                        <p:cTn id="719" dur="1" fill="hold">
                                          <p:stCondLst>
                                            <p:cond delay="0"/>
                                          </p:stCondLst>
                                        </p:cTn>
                                        <p:tgtEl>
                                          <p:spTgt spid="71"/>
                                        </p:tgtEl>
                                        <p:attrNameLst>
                                          <p:attrName>style.visibility</p:attrName>
                                        </p:attrNameLst>
                                      </p:cBhvr>
                                      <p:to>
                                        <p:strVal val="hidden"/>
                                      </p:to>
                                    </p:set>
                                  </p:childTnLst>
                                </p:cTn>
                              </p:par>
                              <p:par>
                                <p:cTn id="720" presetID="1" presetClass="entr" presetSubtype="0" fill="hold" grpId="3" nodeType="withEffect">
                                  <p:stCondLst>
                                    <p:cond delay="0"/>
                                  </p:stCondLst>
                                  <p:childTnLst>
                                    <p:set>
                                      <p:cBhvr>
                                        <p:cTn id="721" dur="1" fill="hold">
                                          <p:stCondLst>
                                            <p:cond delay="0"/>
                                          </p:stCondLst>
                                        </p:cTn>
                                        <p:tgtEl>
                                          <p:spTgt spid="70"/>
                                        </p:tgtEl>
                                        <p:attrNameLst>
                                          <p:attrName>style.visibility</p:attrName>
                                        </p:attrNameLst>
                                      </p:cBhvr>
                                      <p:to>
                                        <p:strVal val="visible"/>
                                      </p:to>
                                    </p:set>
                                  </p:childTnLst>
                                </p:cTn>
                              </p:par>
                              <p:par>
                                <p:cTn id="722" presetID="1" presetClass="entr" presetSubtype="0" fill="hold" grpId="3" nodeType="withEffect">
                                  <p:stCondLst>
                                    <p:cond delay="0"/>
                                  </p:stCondLst>
                                  <p:childTnLst>
                                    <p:set>
                                      <p:cBhvr>
                                        <p:cTn id="723"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724" restart="whenNotActive" fill="hold" evtFilter="cancelBubble" nodeType="interactiveSeq">
                <p:stCondLst>
                  <p:cond evt="onClick" delay="0">
                    <p:tgtEl>
                      <p:spTgt spid="71"/>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2" nodeType="withEffect">
                                  <p:stCondLst>
                                    <p:cond delay="0"/>
                                  </p:stCondLst>
                                  <p:childTnLst>
                                    <p:set>
                                      <p:cBhvr>
                                        <p:cTn id="728" dur="1" fill="hold">
                                          <p:stCondLst>
                                            <p:cond delay="0"/>
                                          </p:stCondLst>
                                        </p:cTn>
                                        <p:tgtEl>
                                          <p:spTgt spid="71"/>
                                        </p:tgtEl>
                                        <p:attrNameLst>
                                          <p:attrName>style.visibility</p:attrName>
                                        </p:attrNameLst>
                                      </p:cBhvr>
                                      <p:to>
                                        <p:strVal val="hidden"/>
                                      </p:to>
                                    </p:set>
                                  </p:childTnLst>
                                </p:cTn>
                              </p:par>
                              <p:par>
                                <p:cTn id="729" presetID="1" presetClass="exit" presetSubtype="0" fill="hold" grpId="2" nodeType="withEffect">
                                  <p:stCondLst>
                                    <p:cond delay="0"/>
                                  </p:stCondLst>
                                  <p:childTnLst>
                                    <p:set>
                                      <p:cBhvr>
                                        <p:cTn id="730" dur="1" fill="hold">
                                          <p:stCondLst>
                                            <p:cond delay="0"/>
                                          </p:stCondLst>
                                        </p:cTn>
                                        <p:tgtEl>
                                          <p:spTgt spid="72"/>
                                        </p:tgtEl>
                                        <p:attrNameLst>
                                          <p:attrName>style.visibility</p:attrName>
                                        </p:attrNameLst>
                                      </p:cBhvr>
                                      <p:to>
                                        <p:strVal val="hidden"/>
                                      </p:to>
                                    </p:set>
                                  </p:childTnLst>
                                </p:cTn>
                              </p:par>
                              <p:par>
                                <p:cTn id="731" presetID="1" presetClass="entr" presetSubtype="0" fill="hold" grpId="3" nodeType="withEffect">
                                  <p:stCondLst>
                                    <p:cond delay="0"/>
                                  </p:stCondLst>
                                  <p:childTnLst>
                                    <p:set>
                                      <p:cBhvr>
                                        <p:cTn id="732" dur="1" fill="hold">
                                          <p:stCondLst>
                                            <p:cond delay="0"/>
                                          </p:stCondLst>
                                        </p:cTn>
                                        <p:tgtEl>
                                          <p:spTgt spid="74"/>
                                        </p:tgtEl>
                                        <p:attrNameLst>
                                          <p:attrName>style.visibility</p:attrName>
                                        </p:attrNameLst>
                                      </p:cBhvr>
                                      <p:to>
                                        <p:strVal val="visible"/>
                                      </p:to>
                                    </p:set>
                                  </p:childTnLst>
                                </p:cTn>
                              </p:par>
                              <p:par>
                                <p:cTn id="733" presetID="1" presetClass="entr" presetSubtype="0" fill="hold" grpId="3" nodeType="withEffect">
                                  <p:stCondLst>
                                    <p:cond delay="0"/>
                                  </p:stCondLst>
                                  <p:childTnLst>
                                    <p:set>
                                      <p:cBhvr>
                                        <p:cTn id="734"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71"/>
                  </p:tgtEl>
                </p:cond>
              </p:nextCondLst>
            </p:seq>
            <p:seq concurrent="1" nextAc="seek">
              <p:cTn id="735" restart="whenNotActive" fill="hold" evtFilter="cancelBubble" nodeType="interactiveSeq">
                <p:stCondLst>
                  <p:cond evt="onClick" delay="0">
                    <p:tgtEl>
                      <p:spTgt spid="74"/>
                    </p:tgtEl>
                  </p:cond>
                </p:stCondLst>
                <p:endSync evt="end" delay="0">
                  <p:rtn val="all"/>
                </p:endSync>
                <p:childTnLst>
                  <p:par>
                    <p:cTn id="736" fill="hold">
                      <p:stCondLst>
                        <p:cond delay="0"/>
                      </p:stCondLst>
                      <p:childTnLst>
                        <p:par>
                          <p:cTn id="737" fill="hold">
                            <p:stCondLst>
                              <p:cond delay="0"/>
                            </p:stCondLst>
                            <p:childTnLst>
                              <p:par>
                                <p:cTn id="738" presetID="1" presetClass="exit" presetSubtype="0" fill="hold" grpId="1" nodeType="withEffect">
                                  <p:stCondLst>
                                    <p:cond delay="0"/>
                                  </p:stCondLst>
                                  <p:childTnLst>
                                    <p:set>
                                      <p:cBhvr>
                                        <p:cTn id="739" dur="1" fill="hold">
                                          <p:stCondLst>
                                            <p:cond delay="0"/>
                                          </p:stCondLst>
                                        </p:cTn>
                                        <p:tgtEl>
                                          <p:spTgt spid="74"/>
                                        </p:tgtEl>
                                        <p:attrNameLst>
                                          <p:attrName>style.visibility</p:attrName>
                                        </p:attrNameLst>
                                      </p:cBhvr>
                                      <p:to>
                                        <p:strVal val="hidden"/>
                                      </p:to>
                                    </p:set>
                                  </p:childTnLst>
                                </p:cTn>
                              </p:par>
                              <p:par>
                                <p:cTn id="740" presetID="1" presetClass="exit" presetSubtype="0" fill="hold" grpId="1" nodeType="withEffect">
                                  <p:stCondLst>
                                    <p:cond delay="0"/>
                                  </p:stCondLst>
                                  <p:childTnLst>
                                    <p:set>
                                      <p:cBhvr>
                                        <p:cTn id="741" dur="1" fill="hold">
                                          <p:stCondLst>
                                            <p:cond delay="0"/>
                                          </p:stCondLst>
                                        </p:cTn>
                                        <p:tgtEl>
                                          <p:spTgt spid="73"/>
                                        </p:tgtEl>
                                        <p:attrNameLst>
                                          <p:attrName>style.visibility</p:attrName>
                                        </p:attrNameLst>
                                      </p:cBhvr>
                                      <p:to>
                                        <p:strVal val="hidden"/>
                                      </p:to>
                                    </p:set>
                                  </p:childTnLst>
                                </p:cTn>
                              </p:par>
                              <p:par>
                                <p:cTn id="742" presetID="1" presetClass="entr" presetSubtype="0" fill="hold" grpId="0" nodeType="withEffect">
                                  <p:stCondLst>
                                    <p:cond delay="0"/>
                                  </p:stCondLst>
                                  <p:childTnLst>
                                    <p:set>
                                      <p:cBhvr>
                                        <p:cTn id="743" dur="1" fill="hold">
                                          <p:stCondLst>
                                            <p:cond delay="0"/>
                                          </p:stCondLst>
                                        </p:cTn>
                                        <p:tgtEl>
                                          <p:spTgt spid="72"/>
                                        </p:tgtEl>
                                        <p:attrNameLst>
                                          <p:attrName>style.visibility</p:attrName>
                                        </p:attrNameLst>
                                      </p:cBhvr>
                                      <p:to>
                                        <p:strVal val="visible"/>
                                      </p:to>
                                    </p:set>
                                  </p:childTnLst>
                                </p:cTn>
                              </p:par>
                              <p:par>
                                <p:cTn id="744" presetID="1" presetClass="entr" presetSubtype="0" fill="hold" grpId="0" nodeType="withEffect">
                                  <p:stCondLst>
                                    <p:cond delay="0"/>
                                  </p:stCondLst>
                                  <p:childTnLst>
                                    <p:set>
                                      <p:cBhvr>
                                        <p:cTn id="745"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seq concurrent="1" nextAc="seek">
              <p:cTn id="746" restart="whenNotActive" fill="hold" evtFilter="cancelBubble" nodeType="interactiveSeq">
                <p:stCondLst>
                  <p:cond evt="onClick" delay="0">
                    <p:tgtEl>
                      <p:spTgt spid="73"/>
                    </p:tgtEl>
                  </p:cond>
                </p:stCondLst>
                <p:endSync evt="end" delay="0">
                  <p:rtn val="all"/>
                </p:endSync>
                <p:childTnLst>
                  <p:par>
                    <p:cTn id="747" fill="hold">
                      <p:stCondLst>
                        <p:cond delay="0"/>
                      </p:stCondLst>
                      <p:childTnLst>
                        <p:par>
                          <p:cTn id="748" fill="hold">
                            <p:stCondLst>
                              <p:cond delay="0"/>
                            </p:stCondLst>
                            <p:childTnLst>
                              <p:par>
                                <p:cTn id="749" presetID="1" presetClass="exit" presetSubtype="0" fill="hold" grpId="2" nodeType="withEffect">
                                  <p:stCondLst>
                                    <p:cond delay="0"/>
                                  </p:stCondLst>
                                  <p:childTnLst>
                                    <p:set>
                                      <p:cBhvr>
                                        <p:cTn id="750" dur="1" fill="hold">
                                          <p:stCondLst>
                                            <p:cond delay="0"/>
                                          </p:stCondLst>
                                        </p:cTn>
                                        <p:tgtEl>
                                          <p:spTgt spid="73"/>
                                        </p:tgtEl>
                                        <p:attrNameLst>
                                          <p:attrName>style.visibility</p:attrName>
                                        </p:attrNameLst>
                                      </p:cBhvr>
                                      <p:to>
                                        <p:strVal val="hidden"/>
                                      </p:to>
                                    </p:set>
                                  </p:childTnLst>
                                </p:cTn>
                              </p:par>
                              <p:par>
                                <p:cTn id="751" presetID="1" presetClass="exit" presetSubtype="0" fill="hold" grpId="2" nodeType="withEffect">
                                  <p:stCondLst>
                                    <p:cond delay="0"/>
                                  </p:stCondLst>
                                  <p:childTnLst>
                                    <p:set>
                                      <p:cBhvr>
                                        <p:cTn id="752" dur="1" fill="hold">
                                          <p:stCondLst>
                                            <p:cond delay="0"/>
                                          </p:stCondLst>
                                        </p:cTn>
                                        <p:tgtEl>
                                          <p:spTgt spid="74"/>
                                        </p:tgtEl>
                                        <p:attrNameLst>
                                          <p:attrName>style.visibility</p:attrName>
                                        </p:attrNameLst>
                                      </p:cBhvr>
                                      <p:to>
                                        <p:strVal val="hidden"/>
                                      </p:to>
                                    </p:set>
                                  </p:childTnLst>
                                </p:cTn>
                              </p:par>
                              <p:par>
                                <p:cTn id="753" presetID="1" presetClass="entr" presetSubtype="0" fill="hold" grpId="0" nodeType="withEffect">
                                  <p:stCondLst>
                                    <p:cond delay="0"/>
                                  </p:stCondLst>
                                  <p:childTnLst>
                                    <p:set>
                                      <p:cBhvr>
                                        <p:cTn id="754" dur="1" fill="hold">
                                          <p:stCondLst>
                                            <p:cond delay="0"/>
                                          </p:stCondLst>
                                        </p:cTn>
                                        <p:tgtEl>
                                          <p:spTgt spid="76"/>
                                        </p:tgtEl>
                                        <p:attrNameLst>
                                          <p:attrName>style.visibility</p:attrName>
                                        </p:attrNameLst>
                                      </p:cBhvr>
                                      <p:to>
                                        <p:strVal val="visible"/>
                                      </p:to>
                                    </p:set>
                                  </p:childTnLst>
                                </p:cTn>
                              </p:par>
                              <p:par>
                                <p:cTn id="755" presetID="1" presetClass="entr" presetSubtype="0" fill="hold" grpId="0" nodeType="withEffect">
                                  <p:stCondLst>
                                    <p:cond delay="0"/>
                                  </p:stCondLst>
                                  <p:childTnLst>
                                    <p:set>
                                      <p:cBhvr>
                                        <p:cTn id="756"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757" restart="whenNotActive" fill="hold" evtFilter="cancelBubble" nodeType="interactiveSeq">
                <p:stCondLst>
                  <p:cond evt="onClick" delay="0">
                    <p:tgtEl>
                      <p:spTgt spid="76"/>
                    </p:tgtEl>
                  </p:cond>
                </p:stCondLst>
                <p:endSync evt="end" delay="0">
                  <p:rtn val="all"/>
                </p:endSync>
                <p:childTnLst>
                  <p:par>
                    <p:cTn id="758" fill="hold">
                      <p:stCondLst>
                        <p:cond delay="0"/>
                      </p:stCondLst>
                      <p:childTnLst>
                        <p:par>
                          <p:cTn id="759" fill="hold">
                            <p:stCondLst>
                              <p:cond delay="0"/>
                            </p:stCondLst>
                            <p:childTnLst>
                              <p:par>
                                <p:cTn id="760" presetID="1" presetClass="exit" presetSubtype="0" fill="hold" grpId="1" nodeType="withEffect">
                                  <p:stCondLst>
                                    <p:cond delay="0"/>
                                  </p:stCondLst>
                                  <p:childTnLst>
                                    <p:set>
                                      <p:cBhvr>
                                        <p:cTn id="761" dur="1" fill="hold">
                                          <p:stCondLst>
                                            <p:cond delay="0"/>
                                          </p:stCondLst>
                                        </p:cTn>
                                        <p:tgtEl>
                                          <p:spTgt spid="76"/>
                                        </p:tgtEl>
                                        <p:attrNameLst>
                                          <p:attrName>style.visibility</p:attrName>
                                        </p:attrNameLst>
                                      </p:cBhvr>
                                      <p:to>
                                        <p:strVal val="hidden"/>
                                      </p:to>
                                    </p:set>
                                  </p:childTnLst>
                                </p:cTn>
                              </p:par>
                              <p:par>
                                <p:cTn id="762" presetID="1" presetClass="exit" presetSubtype="0" fill="hold" grpId="1" nodeType="withEffect">
                                  <p:stCondLst>
                                    <p:cond delay="0"/>
                                  </p:stCondLst>
                                  <p:childTnLst>
                                    <p:set>
                                      <p:cBhvr>
                                        <p:cTn id="763" dur="1" fill="hold">
                                          <p:stCondLst>
                                            <p:cond delay="0"/>
                                          </p:stCondLst>
                                        </p:cTn>
                                        <p:tgtEl>
                                          <p:spTgt spid="75"/>
                                        </p:tgtEl>
                                        <p:attrNameLst>
                                          <p:attrName>style.visibility</p:attrName>
                                        </p:attrNameLst>
                                      </p:cBhvr>
                                      <p:to>
                                        <p:strVal val="hidden"/>
                                      </p:to>
                                    </p:set>
                                  </p:childTnLst>
                                </p:cTn>
                              </p:par>
                              <p:par>
                                <p:cTn id="764" presetID="1" presetClass="entr" presetSubtype="0" fill="hold" grpId="0" nodeType="withEffect">
                                  <p:stCondLst>
                                    <p:cond delay="0"/>
                                  </p:stCondLst>
                                  <p:childTnLst>
                                    <p:set>
                                      <p:cBhvr>
                                        <p:cTn id="765" dur="1" fill="hold">
                                          <p:stCondLst>
                                            <p:cond delay="0"/>
                                          </p:stCondLst>
                                        </p:cTn>
                                        <p:tgtEl>
                                          <p:spTgt spid="74"/>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73"/>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seq concurrent="1" nextAc="seek">
              <p:cTn id="768" restart="whenNotActive" fill="hold" evtFilter="cancelBubble" nodeType="interactiveSeq">
                <p:stCondLst>
                  <p:cond evt="onClick" delay="0">
                    <p:tgtEl>
                      <p:spTgt spid="75"/>
                    </p:tgtEl>
                  </p:cond>
                </p:stCondLst>
                <p:endSync evt="end" delay="0">
                  <p:rtn val="all"/>
                </p:endSync>
                <p:childTnLst>
                  <p:par>
                    <p:cTn id="769" fill="hold">
                      <p:stCondLst>
                        <p:cond delay="0"/>
                      </p:stCondLst>
                      <p:childTnLst>
                        <p:par>
                          <p:cTn id="770" fill="hold">
                            <p:stCondLst>
                              <p:cond delay="0"/>
                            </p:stCondLst>
                            <p:childTnLst>
                              <p:par>
                                <p:cTn id="771" presetID="1" presetClass="exit" presetSubtype="0" fill="hold" grpId="2" nodeType="withEffect">
                                  <p:stCondLst>
                                    <p:cond delay="0"/>
                                  </p:stCondLst>
                                  <p:childTnLst>
                                    <p:set>
                                      <p:cBhvr>
                                        <p:cTn id="772" dur="1" fill="hold">
                                          <p:stCondLst>
                                            <p:cond delay="0"/>
                                          </p:stCondLst>
                                        </p:cTn>
                                        <p:tgtEl>
                                          <p:spTgt spid="75"/>
                                        </p:tgtEl>
                                        <p:attrNameLst>
                                          <p:attrName>style.visibility</p:attrName>
                                        </p:attrNameLst>
                                      </p:cBhvr>
                                      <p:to>
                                        <p:strVal val="hidden"/>
                                      </p:to>
                                    </p:set>
                                  </p:childTnLst>
                                </p:cTn>
                              </p:par>
                              <p:par>
                                <p:cTn id="773" presetID="1" presetClass="exit" presetSubtype="0" fill="hold" grpId="2" nodeType="withEffect">
                                  <p:stCondLst>
                                    <p:cond delay="0"/>
                                  </p:stCondLst>
                                  <p:childTnLst>
                                    <p:set>
                                      <p:cBhvr>
                                        <p:cTn id="774" dur="1" fill="hold">
                                          <p:stCondLst>
                                            <p:cond delay="0"/>
                                          </p:stCondLst>
                                        </p:cTn>
                                        <p:tgtEl>
                                          <p:spTgt spid="76"/>
                                        </p:tgtEl>
                                        <p:attrNameLst>
                                          <p:attrName>style.visibility</p:attrName>
                                        </p:attrNameLst>
                                      </p:cBhvr>
                                      <p:to>
                                        <p:strVal val="hidden"/>
                                      </p:to>
                                    </p:set>
                                  </p:childTnLst>
                                </p:cTn>
                              </p:par>
                              <p:par>
                                <p:cTn id="775" presetID="1" presetClass="entr" presetSubtype="0" fill="hold" grpId="3" nodeType="withEffect">
                                  <p:stCondLst>
                                    <p:cond delay="0"/>
                                  </p:stCondLst>
                                  <p:childTnLst>
                                    <p:set>
                                      <p:cBhvr>
                                        <p:cTn id="776" dur="1" fill="hold">
                                          <p:stCondLst>
                                            <p:cond delay="0"/>
                                          </p:stCondLst>
                                        </p:cTn>
                                        <p:tgtEl>
                                          <p:spTgt spid="78"/>
                                        </p:tgtEl>
                                        <p:attrNameLst>
                                          <p:attrName>style.visibility</p:attrName>
                                        </p:attrNameLst>
                                      </p:cBhvr>
                                      <p:to>
                                        <p:strVal val="visible"/>
                                      </p:to>
                                    </p:set>
                                  </p:childTnLst>
                                </p:cTn>
                              </p:par>
                              <p:par>
                                <p:cTn id="777" presetID="1" presetClass="entr" presetSubtype="0" fill="hold" grpId="3" nodeType="withEffect">
                                  <p:stCondLst>
                                    <p:cond delay="0"/>
                                  </p:stCondLst>
                                  <p:childTnLst>
                                    <p:set>
                                      <p:cBhvr>
                                        <p:cTn id="778"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75"/>
                  </p:tgtEl>
                </p:cond>
              </p:nextCondLst>
            </p:seq>
            <p:seq concurrent="1" nextAc="seek">
              <p:cTn id="779" restart="whenNotActive" fill="hold" evtFilter="cancelBubble" nodeType="interactiveSeq">
                <p:stCondLst>
                  <p:cond evt="onClick" delay="0">
                    <p:tgtEl>
                      <p:spTgt spid="78"/>
                    </p:tgtEl>
                  </p:cond>
                </p:stCondLst>
                <p:endSync evt="end" delay="0">
                  <p:rtn val="all"/>
                </p:endSync>
                <p:childTnLst>
                  <p:par>
                    <p:cTn id="780" fill="hold">
                      <p:stCondLst>
                        <p:cond delay="0"/>
                      </p:stCondLst>
                      <p:childTnLst>
                        <p:par>
                          <p:cTn id="781" fill="hold">
                            <p:stCondLst>
                              <p:cond delay="0"/>
                            </p:stCondLst>
                            <p:childTnLst>
                              <p:par>
                                <p:cTn id="782" presetID="1" presetClass="exit" presetSubtype="0" fill="hold" grpId="1" nodeType="withEffect">
                                  <p:stCondLst>
                                    <p:cond delay="0"/>
                                  </p:stCondLst>
                                  <p:childTnLst>
                                    <p:set>
                                      <p:cBhvr>
                                        <p:cTn id="783" dur="1" fill="hold">
                                          <p:stCondLst>
                                            <p:cond delay="0"/>
                                          </p:stCondLst>
                                        </p:cTn>
                                        <p:tgtEl>
                                          <p:spTgt spid="78"/>
                                        </p:tgtEl>
                                        <p:attrNameLst>
                                          <p:attrName>style.visibility</p:attrName>
                                        </p:attrNameLst>
                                      </p:cBhvr>
                                      <p:to>
                                        <p:strVal val="hidden"/>
                                      </p:to>
                                    </p:set>
                                  </p:childTnLst>
                                </p:cTn>
                              </p:par>
                              <p:par>
                                <p:cTn id="784" presetID="1" presetClass="exit" presetSubtype="0" fill="hold" grpId="1" nodeType="withEffect">
                                  <p:stCondLst>
                                    <p:cond delay="0"/>
                                  </p:stCondLst>
                                  <p:childTnLst>
                                    <p:set>
                                      <p:cBhvr>
                                        <p:cTn id="785" dur="1" fill="hold">
                                          <p:stCondLst>
                                            <p:cond delay="0"/>
                                          </p:stCondLst>
                                        </p:cTn>
                                        <p:tgtEl>
                                          <p:spTgt spid="77"/>
                                        </p:tgtEl>
                                        <p:attrNameLst>
                                          <p:attrName>style.visibility</p:attrName>
                                        </p:attrNameLst>
                                      </p:cBhvr>
                                      <p:to>
                                        <p:strVal val="hidden"/>
                                      </p:to>
                                    </p:set>
                                  </p:childTnLst>
                                </p:cTn>
                              </p:par>
                              <p:par>
                                <p:cTn id="786" presetID="1" presetClass="entr" presetSubtype="0" fill="hold" grpId="3" nodeType="withEffect">
                                  <p:stCondLst>
                                    <p:cond delay="0"/>
                                  </p:stCondLst>
                                  <p:childTnLst>
                                    <p:set>
                                      <p:cBhvr>
                                        <p:cTn id="787" dur="1" fill="hold">
                                          <p:stCondLst>
                                            <p:cond delay="0"/>
                                          </p:stCondLst>
                                        </p:cTn>
                                        <p:tgtEl>
                                          <p:spTgt spid="76"/>
                                        </p:tgtEl>
                                        <p:attrNameLst>
                                          <p:attrName>style.visibility</p:attrName>
                                        </p:attrNameLst>
                                      </p:cBhvr>
                                      <p:to>
                                        <p:strVal val="visible"/>
                                      </p:to>
                                    </p:set>
                                  </p:childTnLst>
                                </p:cTn>
                              </p:par>
                              <p:par>
                                <p:cTn id="788" presetID="1" presetClass="entr" presetSubtype="0" fill="hold" grpId="3" nodeType="withEffect">
                                  <p:stCondLst>
                                    <p:cond delay="0"/>
                                  </p:stCondLst>
                                  <p:childTnLst>
                                    <p:set>
                                      <p:cBhvr>
                                        <p:cTn id="789" dur="1" fill="hold">
                                          <p:stCondLst>
                                            <p:cond delay="0"/>
                                          </p:stCondLst>
                                        </p:cTn>
                                        <p:tgtEl>
                                          <p:spTgt spid="75"/>
                                        </p:tgtEl>
                                        <p:attrNameLst>
                                          <p:attrName>style.visibility</p:attrName>
                                        </p:attrNameLst>
                                      </p:cBhvr>
                                      <p:to>
                                        <p:strVal val="visible"/>
                                      </p:to>
                                    </p:set>
                                  </p:childTnLst>
                                </p:cTn>
                              </p:par>
                            </p:childTnLst>
                          </p:cTn>
                        </p:par>
                      </p:childTnLst>
                    </p:cTn>
                  </p:par>
                </p:childTnLst>
              </p:cTn>
              <p:nextCondLst>
                <p:cond evt="onClick" delay="0">
                  <p:tgtEl>
                    <p:spTgt spid="78"/>
                  </p:tgtEl>
                </p:cond>
              </p:nextCondLst>
            </p:seq>
            <p:seq concurrent="1" nextAc="seek">
              <p:cTn id="790" restart="whenNotActive" fill="hold" evtFilter="cancelBubble" nodeType="interactiveSeq">
                <p:stCondLst>
                  <p:cond evt="onClick" delay="0">
                    <p:tgtEl>
                      <p:spTgt spid="77"/>
                    </p:tgtEl>
                  </p:cond>
                </p:stCondLst>
                <p:endSync evt="end" delay="0">
                  <p:rtn val="all"/>
                </p:endSync>
                <p:childTnLst>
                  <p:par>
                    <p:cTn id="791" fill="hold">
                      <p:stCondLst>
                        <p:cond delay="0"/>
                      </p:stCondLst>
                      <p:childTnLst>
                        <p:par>
                          <p:cTn id="792" fill="hold">
                            <p:stCondLst>
                              <p:cond delay="0"/>
                            </p:stCondLst>
                            <p:childTnLst>
                              <p:par>
                                <p:cTn id="793" presetID="1" presetClass="exit" presetSubtype="0" fill="hold" grpId="2" nodeType="withEffect">
                                  <p:stCondLst>
                                    <p:cond delay="0"/>
                                  </p:stCondLst>
                                  <p:childTnLst>
                                    <p:set>
                                      <p:cBhvr>
                                        <p:cTn id="794" dur="1" fill="hold">
                                          <p:stCondLst>
                                            <p:cond delay="0"/>
                                          </p:stCondLst>
                                        </p:cTn>
                                        <p:tgtEl>
                                          <p:spTgt spid="77"/>
                                        </p:tgtEl>
                                        <p:attrNameLst>
                                          <p:attrName>style.visibility</p:attrName>
                                        </p:attrNameLst>
                                      </p:cBhvr>
                                      <p:to>
                                        <p:strVal val="hidden"/>
                                      </p:to>
                                    </p:set>
                                  </p:childTnLst>
                                </p:cTn>
                              </p:par>
                              <p:par>
                                <p:cTn id="795" presetID="1" presetClass="exit" presetSubtype="0" fill="hold" grpId="2" nodeType="withEffect">
                                  <p:stCondLst>
                                    <p:cond delay="0"/>
                                  </p:stCondLst>
                                  <p:childTnLst>
                                    <p:set>
                                      <p:cBhvr>
                                        <p:cTn id="796" dur="1" fill="hold">
                                          <p:stCondLst>
                                            <p:cond delay="0"/>
                                          </p:stCondLst>
                                        </p:cTn>
                                        <p:tgtEl>
                                          <p:spTgt spid="78"/>
                                        </p:tgtEl>
                                        <p:attrNameLst>
                                          <p:attrName>style.visibility</p:attrName>
                                        </p:attrNameLst>
                                      </p:cBhvr>
                                      <p:to>
                                        <p:strVal val="hidden"/>
                                      </p:to>
                                    </p:set>
                                  </p:childTnLst>
                                </p:cTn>
                              </p:par>
                              <p:par>
                                <p:cTn id="797" presetID="1" presetClass="entr" presetSubtype="0" fill="hold" grpId="0" nodeType="withEffect">
                                  <p:stCondLst>
                                    <p:cond delay="0"/>
                                  </p:stCondLst>
                                  <p:childTnLst>
                                    <p:set>
                                      <p:cBhvr>
                                        <p:cTn id="798" dur="1" fill="hold">
                                          <p:stCondLst>
                                            <p:cond delay="0"/>
                                          </p:stCondLst>
                                        </p:cTn>
                                        <p:tgtEl>
                                          <p:spTgt spid="80"/>
                                        </p:tgtEl>
                                        <p:attrNameLst>
                                          <p:attrName>style.visibility</p:attrName>
                                        </p:attrNameLst>
                                      </p:cBhvr>
                                      <p:to>
                                        <p:strVal val="visible"/>
                                      </p:to>
                                    </p:set>
                                  </p:childTnLst>
                                </p:cTn>
                              </p:par>
                              <p:par>
                                <p:cTn id="799" presetID="1" presetClass="entr" presetSubtype="0" fill="hold" grpId="0" nodeType="withEffect">
                                  <p:stCondLst>
                                    <p:cond delay="0"/>
                                  </p:stCondLst>
                                  <p:childTnLst>
                                    <p:set>
                                      <p:cBhvr>
                                        <p:cTn id="800"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801" restart="whenNotActive" fill="hold" evtFilter="cancelBubble" nodeType="interactiveSeq">
                <p:stCondLst>
                  <p:cond evt="onClick" delay="0">
                    <p:tgtEl>
                      <p:spTgt spid="80"/>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80"/>
                                        </p:tgtEl>
                                        <p:attrNameLst>
                                          <p:attrName>style.visibility</p:attrName>
                                        </p:attrNameLst>
                                      </p:cBhvr>
                                      <p:to>
                                        <p:strVal val="hidden"/>
                                      </p:to>
                                    </p:set>
                                  </p:childTnLst>
                                </p:cTn>
                              </p:par>
                              <p:par>
                                <p:cTn id="806" presetID="1" presetClass="exit" presetSubtype="0" fill="hold" grpId="1" nodeType="withEffect">
                                  <p:stCondLst>
                                    <p:cond delay="0"/>
                                  </p:stCondLst>
                                  <p:childTnLst>
                                    <p:set>
                                      <p:cBhvr>
                                        <p:cTn id="807" dur="1" fill="hold">
                                          <p:stCondLst>
                                            <p:cond delay="0"/>
                                          </p:stCondLst>
                                        </p:cTn>
                                        <p:tgtEl>
                                          <p:spTgt spid="79"/>
                                        </p:tgtEl>
                                        <p:attrNameLst>
                                          <p:attrName>style.visibility</p:attrName>
                                        </p:attrNameLst>
                                      </p:cBhvr>
                                      <p:to>
                                        <p:strVal val="hidden"/>
                                      </p:to>
                                    </p:set>
                                  </p:childTnLst>
                                </p:cTn>
                              </p:par>
                              <p:par>
                                <p:cTn id="808" presetID="1" presetClass="entr" presetSubtype="0" fill="hold" grpId="0" nodeType="withEffect">
                                  <p:stCondLst>
                                    <p:cond delay="0"/>
                                  </p:stCondLst>
                                  <p:childTnLst>
                                    <p:set>
                                      <p:cBhvr>
                                        <p:cTn id="809" dur="1" fill="hold">
                                          <p:stCondLst>
                                            <p:cond delay="0"/>
                                          </p:stCondLst>
                                        </p:cTn>
                                        <p:tgtEl>
                                          <p:spTgt spid="78"/>
                                        </p:tgtEl>
                                        <p:attrNameLst>
                                          <p:attrName>style.visibility</p:attrName>
                                        </p:attrNameLst>
                                      </p:cBhvr>
                                      <p:to>
                                        <p:strVal val="visible"/>
                                      </p:to>
                                    </p:set>
                                  </p:childTnLst>
                                </p:cTn>
                              </p:par>
                              <p:par>
                                <p:cTn id="810" presetID="1" presetClass="entr" presetSubtype="0" fill="hold" grpId="0" nodeType="withEffect">
                                  <p:stCondLst>
                                    <p:cond delay="0"/>
                                  </p:stCondLst>
                                  <p:childTnLst>
                                    <p:set>
                                      <p:cBhvr>
                                        <p:cTn id="811" dur="1" fill="hold">
                                          <p:stCondLst>
                                            <p:cond delay="0"/>
                                          </p:stCondLst>
                                        </p:cTn>
                                        <p:tgtEl>
                                          <p:spTgt spid="77"/>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812" restart="whenNotActive" fill="hold" evtFilter="cancelBubble" nodeType="interactiveSeq">
                <p:stCondLst>
                  <p:cond evt="onClick" delay="0">
                    <p:tgtEl>
                      <p:spTgt spid="79"/>
                    </p:tgtEl>
                  </p:cond>
                </p:stCondLst>
                <p:endSync evt="end" delay="0">
                  <p:rtn val="all"/>
                </p:endSync>
                <p:childTnLst>
                  <p:par>
                    <p:cTn id="813" fill="hold">
                      <p:stCondLst>
                        <p:cond delay="0"/>
                      </p:stCondLst>
                      <p:childTnLst>
                        <p:par>
                          <p:cTn id="814" fill="hold">
                            <p:stCondLst>
                              <p:cond delay="0"/>
                            </p:stCondLst>
                            <p:childTnLst>
                              <p:par>
                                <p:cTn id="815" presetID="1" presetClass="exit" presetSubtype="0" fill="hold" grpId="2" nodeType="withEffect">
                                  <p:stCondLst>
                                    <p:cond delay="0"/>
                                  </p:stCondLst>
                                  <p:childTnLst>
                                    <p:set>
                                      <p:cBhvr>
                                        <p:cTn id="816" dur="1" fill="hold">
                                          <p:stCondLst>
                                            <p:cond delay="0"/>
                                          </p:stCondLst>
                                        </p:cTn>
                                        <p:tgtEl>
                                          <p:spTgt spid="79"/>
                                        </p:tgtEl>
                                        <p:attrNameLst>
                                          <p:attrName>style.visibility</p:attrName>
                                        </p:attrNameLst>
                                      </p:cBhvr>
                                      <p:to>
                                        <p:strVal val="hidden"/>
                                      </p:to>
                                    </p:set>
                                  </p:childTnLst>
                                </p:cTn>
                              </p:par>
                              <p:par>
                                <p:cTn id="817" presetID="1" presetClass="exit" presetSubtype="0" fill="hold" grpId="2" nodeType="withEffect">
                                  <p:stCondLst>
                                    <p:cond delay="0"/>
                                  </p:stCondLst>
                                  <p:childTnLst>
                                    <p:set>
                                      <p:cBhvr>
                                        <p:cTn id="818" dur="1" fill="hold">
                                          <p:stCondLst>
                                            <p:cond delay="0"/>
                                          </p:stCondLst>
                                        </p:cTn>
                                        <p:tgtEl>
                                          <p:spTgt spid="80"/>
                                        </p:tgtEl>
                                        <p:attrNameLst>
                                          <p:attrName>style.visibility</p:attrName>
                                        </p:attrNameLst>
                                      </p:cBhvr>
                                      <p:to>
                                        <p:strVal val="hidden"/>
                                      </p:to>
                                    </p:set>
                                  </p:childTnLst>
                                </p:cTn>
                              </p:par>
                              <p:par>
                                <p:cTn id="819" presetID="1" presetClass="entr" presetSubtype="0" fill="hold" grpId="3" nodeType="withEffect">
                                  <p:stCondLst>
                                    <p:cond delay="0"/>
                                  </p:stCondLst>
                                  <p:childTnLst>
                                    <p:set>
                                      <p:cBhvr>
                                        <p:cTn id="820" dur="1" fill="hold">
                                          <p:stCondLst>
                                            <p:cond delay="0"/>
                                          </p:stCondLst>
                                        </p:cTn>
                                        <p:tgtEl>
                                          <p:spTgt spid="82"/>
                                        </p:tgtEl>
                                        <p:attrNameLst>
                                          <p:attrName>style.visibility</p:attrName>
                                        </p:attrNameLst>
                                      </p:cBhvr>
                                      <p:to>
                                        <p:strVal val="visible"/>
                                      </p:to>
                                    </p:set>
                                  </p:childTnLst>
                                </p:cTn>
                              </p:par>
                              <p:par>
                                <p:cTn id="821" presetID="1" presetClass="entr" presetSubtype="0" fill="hold" grpId="3" nodeType="withEffect">
                                  <p:stCondLst>
                                    <p:cond delay="0"/>
                                  </p:stCondLst>
                                  <p:childTnLst>
                                    <p:set>
                                      <p:cBhvr>
                                        <p:cTn id="822"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79"/>
                  </p:tgtEl>
                </p:cond>
              </p:nextCondLst>
            </p:seq>
            <p:seq concurrent="1" nextAc="seek">
              <p:cTn id="823" restart="whenNotActive" fill="hold" evtFilter="cancelBubble" nodeType="interactiveSeq">
                <p:stCondLst>
                  <p:cond evt="onClick" delay="0">
                    <p:tgtEl>
                      <p:spTgt spid="82"/>
                    </p:tgtEl>
                  </p:cond>
                </p:stCondLst>
                <p:endSync evt="end" delay="0">
                  <p:rtn val="all"/>
                </p:endSync>
                <p:childTnLst>
                  <p:par>
                    <p:cTn id="824" fill="hold">
                      <p:stCondLst>
                        <p:cond delay="0"/>
                      </p:stCondLst>
                      <p:childTnLst>
                        <p:par>
                          <p:cTn id="825" fill="hold">
                            <p:stCondLst>
                              <p:cond delay="0"/>
                            </p:stCondLst>
                            <p:childTnLst>
                              <p:par>
                                <p:cTn id="826" presetID="1" presetClass="exit" presetSubtype="0" fill="hold" grpId="1" nodeType="withEffect">
                                  <p:stCondLst>
                                    <p:cond delay="0"/>
                                  </p:stCondLst>
                                  <p:childTnLst>
                                    <p:set>
                                      <p:cBhvr>
                                        <p:cTn id="827" dur="1" fill="hold">
                                          <p:stCondLst>
                                            <p:cond delay="0"/>
                                          </p:stCondLst>
                                        </p:cTn>
                                        <p:tgtEl>
                                          <p:spTgt spid="82"/>
                                        </p:tgtEl>
                                        <p:attrNameLst>
                                          <p:attrName>style.visibility</p:attrName>
                                        </p:attrNameLst>
                                      </p:cBhvr>
                                      <p:to>
                                        <p:strVal val="hidden"/>
                                      </p:to>
                                    </p:set>
                                  </p:childTnLst>
                                </p:cTn>
                              </p:par>
                              <p:par>
                                <p:cTn id="828" presetID="1" presetClass="exit" presetSubtype="0" fill="hold" grpId="1" nodeType="withEffect">
                                  <p:stCondLst>
                                    <p:cond delay="0"/>
                                  </p:stCondLst>
                                  <p:childTnLst>
                                    <p:set>
                                      <p:cBhvr>
                                        <p:cTn id="829" dur="1" fill="hold">
                                          <p:stCondLst>
                                            <p:cond delay="0"/>
                                          </p:stCondLst>
                                        </p:cTn>
                                        <p:tgtEl>
                                          <p:spTgt spid="81"/>
                                        </p:tgtEl>
                                        <p:attrNameLst>
                                          <p:attrName>style.visibility</p:attrName>
                                        </p:attrNameLst>
                                      </p:cBhvr>
                                      <p:to>
                                        <p:strVal val="hidden"/>
                                      </p:to>
                                    </p:set>
                                  </p:childTnLst>
                                </p:cTn>
                              </p:par>
                              <p:par>
                                <p:cTn id="830" presetID="1" presetClass="entr" presetSubtype="0" fill="hold" grpId="3" nodeType="withEffect">
                                  <p:stCondLst>
                                    <p:cond delay="0"/>
                                  </p:stCondLst>
                                  <p:childTnLst>
                                    <p:set>
                                      <p:cBhvr>
                                        <p:cTn id="831" dur="1" fill="hold">
                                          <p:stCondLst>
                                            <p:cond delay="0"/>
                                          </p:stCondLst>
                                        </p:cTn>
                                        <p:tgtEl>
                                          <p:spTgt spid="80"/>
                                        </p:tgtEl>
                                        <p:attrNameLst>
                                          <p:attrName>style.visibility</p:attrName>
                                        </p:attrNameLst>
                                      </p:cBhvr>
                                      <p:to>
                                        <p:strVal val="visible"/>
                                      </p:to>
                                    </p:set>
                                  </p:childTnLst>
                                </p:cTn>
                              </p:par>
                              <p:par>
                                <p:cTn id="832" presetID="1" presetClass="entr" presetSubtype="0" fill="hold" grpId="3" nodeType="withEffect">
                                  <p:stCondLst>
                                    <p:cond delay="0"/>
                                  </p:stCondLst>
                                  <p:childTnLst>
                                    <p:set>
                                      <p:cBhvr>
                                        <p:cTn id="833"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834" restart="whenNotActive" fill="hold" evtFilter="cancelBubble" nodeType="interactiveSeq">
                <p:stCondLst>
                  <p:cond evt="onClick" delay="0">
                    <p:tgtEl>
                      <p:spTgt spid="81"/>
                    </p:tgtEl>
                  </p:cond>
                </p:stCondLst>
                <p:endSync evt="end" delay="0">
                  <p:rtn val="all"/>
                </p:endSync>
                <p:childTnLst>
                  <p:par>
                    <p:cTn id="835" fill="hold">
                      <p:stCondLst>
                        <p:cond delay="0"/>
                      </p:stCondLst>
                      <p:childTnLst>
                        <p:par>
                          <p:cTn id="836" fill="hold">
                            <p:stCondLst>
                              <p:cond delay="0"/>
                            </p:stCondLst>
                            <p:childTnLst>
                              <p:par>
                                <p:cTn id="837" presetID="1" presetClass="exit" presetSubtype="0" fill="hold" grpId="2" nodeType="withEffect">
                                  <p:stCondLst>
                                    <p:cond delay="0"/>
                                  </p:stCondLst>
                                  <p:childTnLst>
                                    <p:set>
                                      <p:cBhvr>
                                        <p:cTn id="838" dur="1" fill="hold">
                                          <p:stCondLst>
                                            <p:cond delay="0"/>
                                          </p:stCondLst>
                                        </p:cTn>
                                        <p:tgtEl>
                                          <p:spTgt spid="81"/>
                                        </p:tgtEl>
                                        <p:attrNameLst>
                                          <p:attrName>style.visibility</p:attrName>
                                        </p:attrNameLst>
                                      </p:cBhvr>
                                      <p:to>
                                        <p:strVal val="hidden"/>
                                      </p:to>
                                    </p:set>
                                  </p:childTnLst>
                                </p:cTn>
                              </p:par>
                              <p:par>
                                <p:cTn id="839" presetID="1" presetClass="exit" presetSubtype="0" fill="hold" grpId="2" nodeType="withEffect">
                                  <p:stCondLst>
                                    <p:cond delay="0"/>
                                  </p:stCondLst>
                                  <p:childTnLst>
                                    <p:set>
                                      <p:cBhvr>
                                        <p:cTn id="840" dur="1" fill="hold">
                                          <p:stCondLst>
                                            <p:cond delay="0"/>
                                          </p:stCondLst>
                                        </p:cTn>
                                        <p:tgtEl>
                                          <p:spTgt spid="82"/>
                                        </p:tgtEl>
                                        <p:attrNameLst>
                                          <p:attrName>style.visibility</p:attrName>
                                        </p:attrNameLst>
                                      </p:cBhvr>
                                      <p:to>
                                        <p:strVal val="hidden"/>
                                      </p:to>
                                    </p:set>
                                  </p:childTnLst>
                                </p:cTn>
                              </p:par>
                              <p:par>
                                <p:cTn id="841" presetID="1" presetClass="entr" presetSubtype="0" fill="hold" grpId="0" nodeType="withEffect">
                                  <p:stCondLst>
                                    <p:cond delay="0"/>
                                  </p:stCondLst>
                                  <p:childTnLst>
                                    <p:set>
                                      <p:cBhvr>
                                        <p:cTn id="842" dur="1" fill="hold">
                                          <p:stCondLst>
                                            <p:cond delay="0"/>
                                          </p:stCondLst>
                                        </p:cTn>
                                        <p:tgtEl>
                                          <p:spTgt spid="84"/>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83"/>
                                        </p:tgtEl>
                                        <p:attrNameLst>
                                          <p:attrName>style.visibility</p:attrName>
                                        </p:attrNameLst>
                                      </p:cBhvr>
                                      <p:to>
                                        <p:strVal val="visible"/>
                                      </p:to>
                                    </p:set>
                                  </p:childTnLst>
                                </p:cTn>
                              </p:par>
                            </p:childTnLst>
                          </p:cTn>
                        </p:par>
                      </p:childTnLst>
                    </p:cTn>
                  </p:par>
                </p:childTnLst>
              </p:cTn>
              <p:nextCondLst>
                <p:cond evt="onClick" delay="0">
                  <p:tgtEl>
                    <p:spTgt spid="81"/>
                  </p:tgtEl>
                </p:cond>
              </p:nextCondLst>
            </p:seq>
            <p:seq concurrent="1" nextAc="seek">
              <p:cTn id="845" restart="whenNotActive" fill="hold" evtFilter="cancelBubble" nodeType="interactiveSeq">
                <p:stCondLst>
                  <p:cond evt="onClick" delay="0">
                    <p:tgtEl>
                      <p:spTgt spid="84"/>
                    </p:tgtEl>
                  </p:cond>
                </p:stCondLst>
                <p:endSync evt="end" delay="0">
                  <p:rtn val="all"/>
                </p:endSync>
                <p:childTnLst>
                  <p:par>
                    <p:cTn id="846" fill="hold">
                      <p:stCondLst>
                        <p:cond delay="0"/>
                      </p:stCondLst>
                      <p:childTnLst>
                        <p:par>
                          <p:cTn id="847" fill="hold">
                            <p:stCondLst>
                              <p:cond delay="0"/>
                            </p:stCondLst>
                            <p:childTnLst>
                              <p:par>
                                <p:cTn id="848" presetID="1" presetClass="exit" presetSubtype="0" fill="hold" grpId="1" nodeType="withEffect">
                                  <p:stCondLst>
                                    <p:cond delay="0"/>
                                  </p:stCondLst>
                                  <p:childTnLst>
                                    <p:set>
                                      <p:cBhvr>
                                        <p:cTn id="849" dur="1" fill="hold">
                                          <p:stCondLst>
                                            <p:cond delay="0"/>
                                          </p:stCondLst>
                                        </p:cTn>
                                        <p:tgtEl>
                                          <p:spTgt spid="84"/>
                                        </p:tgtEl>
                                        <p:attrNameLst>
                                          <p:attrName>style.visibility</p:attrName>
                                        </p:attrNameLst>
                                      </p:cBhvr>
                                      <p:to>
                                        <p:strVal val="hidden"/>
                                      </p:to>
                                    </p:set>
                                  </p:childTnLst>
                                </p:cTn>
                              </p:par>
                              <p:par>
                                <p:cTn id="850" presetID="1" presetClass="exit" presetSubtype="0" fill="hold" grpId="1" nodeType="withEffect">
                                  <p:stCondLst>
                                    <p:cond delay="0"/>
                                  </p:stCondLst>
                                  <p:childTnLst>
                                    <p:set>
                                      <p:cBhvr>
                                        <p:cTn id="851" dur="1" fill="hold">
                                          <p:stCondLst>
                                            <p:cond delay="0"/>
                                          </p:stCondLst>
                                        </p:cTn>
                                        <p:tgtEl>
                                          <p:spTgt spid="83"/>
                                        </p:tgtEl>
                                        <p:attrNameLst>
                                          <p:attrName>style.visibility</p:attrName>
                                        </p:attrNameLst>
                                      </p:cBhvr>
                                      <p:to>
                                        <p:strVal val="hidden"/>
                                      </p:to>
                                    </p:set>
                                  </p:childTnLst>
                                </p:cTn>
                              </p:par>
                              <p:par>
                                <p:cTn id="852" presetID="1" presetClass="entr" presetSubtype="0" fill="hold" grpId="0" nodeType="withEffect">
                                  <p:stCondLst>
                                    <p:cond delay="0"/>
                                  </p:stCondLst>
                                  <p:childTnLst>
                                    <p:set>
                                      <p:cBhvr>
                                        <p:cTn id="853" dur="1" fill="hold">
                                          <p:stCondLst>
                                            <p:cond delay="0"/>
                                          </p:stCondLst>
                                        </p:cTn>
                                        <p:tgtEl>
                                          <p:spTgt spid="82"/>
                                        </p:tgtEl>
                                        <p:attrNameLst>
                                          <p:attrName>style.visibility</p:attrName>
                                        </p:attrNameLst>
                                      </p:cBhvr>
                                      <p:to>
                                        <p:strVal val="visible"/>
                                      </p:to>
                                    </p:set>
                                  </p:childTnLst>
                                </p:cTn>
                              </p:par>
                              <p:par>
                                <p:cTn id="854" presetID="1" presetClass="entr" presetSubtype="0" fill="hold" grpId="0" nodeType="withEffect">
                                  <p:stCondLst>
                                    <p:cond delay="0"/>
                                  </p:stCondLst>
                                  <p:childTnLst>
                                    <p:set>
                                      <p:cBhvr>
                                        <p:cTn id="855"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84"/>
                  </p:tgtEl>
                </p:cond>
              </p:nextCondLst>
            </p:seq>
            <p:seq concurrent="1" nextAc="seek">
              <p:cTn id="856" restart="whenNotActive" fill="hold" evtFilter="cancelBubble" nodeType="interactiveSeq">
                <p:stCondLst>
                  <p:cond evt="onClick" delay="0">
                    <p:tgtEl>
                      <p:spTgt spid="83"/>
                    </p:tgtEl>
                  </p:cond>
                </p:stCondLst>
                <p:endSync evt="end" delay="0">
                  <p:rtn val="all"/>
                </p:endSync>
                <p:childTnLst>
                  <p:par>
                    <p:cTn id="857" fill="hold">
                      <p:stCondLst>
                        <p:cond delay="0"/>
                      </p:stCondLst>
                      <p:childTnLst>
                        <p:par>
                          <p:cTn id="858" fill="hold">
                            <p:stCondLst>
                              <p:cond delay="0"/>
                            </p:stCondLst>
                            <p:childTnLst>
                              <p:par>
                                <p:cTn id="859" presetID="1" presetClass="exit" presetSubtype="0" fill="hold" grpId="2" nodeType="withEffect">
                                  <p:stCondLst>
                                    <p:cond delay="0"/>
                                  </p:stCondLst>
                                  <p:childTnLst>
                                    <p:set>
                                      <p:cBhvr>
                                        <p:cTn id="860" dur="1" fill="hold">
                                          <p:stCondLst>
                                            <p:cond delay="0"/>
                                          </p:stCondLst>
                                        </p:cTn>
                                        <p:tgtEl>
                                          <p:spTgt spid="83"/>
                                        </p:tgtEl>
                                        <p:attrNameLst>
                                          <p:attrName>style.visibility</p:attrName>
                                        </p:attrNameLst>
                                      </p:cBhvr>
                                      <p:to>
                                        <p:strVal val="hidden"/>
                                      </p:to>
                                    </p:set>
                                  </p:childTnLst>
                                </p:cTn>
                              </p:par>
                              <p:par>
                                <p:cTn id="861" presetID="1" presetClass="exit" presetSubtype="0" fill="hold" grpId="2" nodeType="withEffect">
                                  <p:stCondLst>
                                    <p:cond delay="0"/>
                                  </p:stCondLst>
                                  <p:childTnLst>
                                    <p:set>
                                      <p:cBhvr>
                                        <p:cTn id="862" dur="1" fill="hold">
                                          <p:stCondLst>
                                            <p:cond delay="0"/>
                                          </p:stCondLst>
                                        </p:cTn>
                                        <p:tgtEl>
                                          <p:spTgt spid="84"/>
                                        </p:tgtEl>
                                        <p:attrNameLst>
                                          <p:attrName>style.visibility</p:attrName>
                                        </p:attrNameLst>
                                      </p:cBhvr>
                                      <p:to>
                                        <p:strVal val="hidden"/>
                                      </p:to>
                                    </p:set>
                                  </p:childTnLst>
                                </p:cTn>
                              </p:par>
                              <p:par>
                                <p:cTn id="863" presetID="1" presetClass="entr" presetSubtype="0" fill="hold" grpId="3" nodeType="withEffect">
                                  <p:stCondLst>
                                    <p:cond delay="0"/>
                                  </p:stCondLst>
                                  <p:childTnLst>
                                    <p:set>
                                      <p:cBhvr>
                                        <p:cTn id="864" dur="1" fill="hold">
                                          <p:stCondLst>
                                            <p:cond delay="0"/>
                                          </p:stCondLst>
                                        </p:cTn>
                                        <p:tgtEl>
                                          <p:spTgt spid="86"/>
                                        </p:tgtEl>
                                        <p:attrNameLst>
                                          <p:attrName>style.visibility</p:attrName>
                                        </p:attrNameLst>
                                      </p:cBhvr>
                                      <p:to>
                                        <p:strVal val="visible"/>
                                      </p:to>
                                    </p:set>
                                  </p:childTnLst>
                                </p:cTn>
                              </p:par>
                              <p:par>
                                <p:cTn id="865" presetID="1" presetClass="entr" presetSubtype="0" fill="hold" grpId="3" nodeType="withEffect">
                                  <p:stCondLst>
                                    <p:cond delay="0"/>
                                  </p:stCondLst>
                                  <p:childTnLst>
                                    <p:set>
                                      <p:cBhvr>
                                        <p:cTn id="866"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3"/>
                  </p:tgtEl>
                </p:cond>
              </p:nextCondLst>
            </p:seq>
            <p:seq concurrent="1" nextAc="seek">
              <p:cTn id="867" restart="whenNotActive" fill="hold" evtFilter="cancelBubble" nodeType="interactiveSeq">
                <p:stCondLst>
                  <p:cond evt="onClick" delay="0">
                    <p:tgtEl>
                      <p:spTgt spid="86"/>
                    </p:tgtEl>
                  </p:cond>
                </p:stCondLst>
                <p:endSync evt="end" delay="0">
                  <p:rtn val="all"/>
                </p:endSync>
                <p:childTnLst>
                  <p:par>
                    <p:cTn id="868" fill="hold">
                      <p:stCondLst>
                        <p:cond delay="0"/>
                      </p:stCondLst>
                      <p:childTnLst>
                        <p:par>
                          <p:cTn id="869" fill="hold">
                            <p:stCondLst>
                              <p:cond delay="0"/>
                            </p:stCondLst>
                            <p:childTnLst>
                              <p:par>
                                <p:cTn id="870" presetID="1" presetClass="exit" presetSubtype="0" fill="hold" grpId="1" nodeType="withEffect">
                                  <p:stCondLst>
                                    <p:cond delay="0"/>
                                  </p:stCondLst>
                                  <p:childTnLst>
                                    <p:set>
                                      <p:cBhvr>
                                        <p:cTn id="871" dur="1" fill="hold">
                                          <p:stCondLst>
                                            <p:cond delay="0"/>
                                          </p:stCondLst>
                                        </p:cTn>
                                        <p:tgtEl>
                                          <p:spTgt spid="86"/>
                                        </p:tgtEl>
                                        <p:attrNameLst>
                                          <p:attrName>style.visibility</p:attrName>
                                        </p:attrNameLst>
                                      </p:cBhvr>
                                      <p:to>
                                        <p:strVal val="hidden"/>
                                      </p:to>
                                    </p:set>
                                  </p:childTnLst>
                                </p:cTn>
                              </p:par>
                              <p:par>
                                <p:cTn id="872" presetID="1" presetClass="exit" presetSubtype="0" fill="hold" grpId="1" nodeType="withEffect">
                                  <p:stCondLst>
                                    <p:cond delay="0"/>
                                  </p:stCondLst>
                                  <p:childTnLst>
                                    <p:set>
                                      <p:cBhvr>
                                        <p:cTn id="873" dur="1" fill="hold">
                                          <p:stCondLst>
                                            <p:cond delay="0"/>
                                          </p:stCondLst>
                                        </p:cTn>
                                        <p:tgtEl>
                                          <p:spTgt spid="85"/>
                                        </p:tgtEl>
                                        <p:attrNameLst>
                                          <p:attrName>style.visibility</p:attrName>
                                        </p:attrNameLst>
                                      </p:cBhvr>
                                      <p:to>
                                        <p:strVal val="hidden"/>
                                      </p:to>
                                    </p:set>
                                  </p:childTnLst>
                                </p:cTn>
                              </p:par>
                              <p:par>
                                <p:cTn id="874" presetID="1" presetClass="entr" presetSubtype="0" fill="hold" grpId="3" nodeType="withEffect">
                                  <p:stCondLst>
                                    <p:cond delay="0"/>
                                  </p:stCondLst>
                                  <p:childTnLst>
                                    <p:set>
                                      <p:cBhvr>
                                        <p:cTn id="875" dur="1" fill="hold">
                                          <p:stCondLst>
                                            <p:cond delay="0"/>
                                          </p:stCondLst>
                                        </p:cTn>
                                        <p:tgtEl>
                                          <p:spTgt spid="84"/>
                                        </p:tgtEl>
                                        <p:attrNameLst>
                                          <p:attrName>style.visibility</p:attrName>
                                        </p:attrNameLst>
                                      </p:cBhvr>
                                      <p:to>
                                        <p:strVal val="visible"/>
                                      </p:to>
                                    </p:set>
                                  </p:childTnLst>
                                </p:cTn>
                              </p:par>
                              <p:par>
                                <p:cTn id="876" presetID="1" presetClass="entr" presetSubtype="0" fill="hold" grpId="3" nodeType="withEffect">
                                  <p:stCondLst>
                                    <p:cond delay="0"/>
                                  </p:stCondLst>
                                  <p:childTnLst>
                                    <p:set>
                                      <p:cBhvr>
                                        <p:cTn id="877" dur="1" fill="hold">
                                          <p:stCondLst>
                                            <p:cond delay="0"/>
                                          </p:stCondLst>
                                        </p:cTn>
                                        <p:tgtEl>
                                          <p:spTgt spid="83"/>
                                        </p:tgtEl>
                                        <p:attrNameLst>
                                          <p:attrName>style.visibility</p:attrName>
                                        </p:attrNameLst>
                                      </p:cBhvr>
                                      <p:to>
                                        <p:strVal val="visible"/>
                                      </p:to>
                                    </p:set>
                                  </p:childTnLst>
                                </p:cTn>
                              </p:par>
                            </p:childTnLst>
                          </p:cTn>
                        </p:par>
                      </p:childTnLst>
                    </p:cTn>
                  </p:par>
                </p:childTnLst>
              </p:cTn>
              <p:nextCondLst>
                <p:cond evt="onClick" delay="0">
                  <p:tgtEl>
                    <p:spTgt spid="86"/>
                  </p:tgtEl>
                </p:cond>
              </p:nextCondLst>
            </p:seq>
            <p:seq concurrent="1" nextAc="seek">
              <p:cTn id="878" restart="whenNotActive" fill="hold" evtFilter="cancelBubble" nodeType="interactiveSeq">
                <p:stCondLst>
                  <p:cond evt="onClick" delay="0">
                    <p:tgtEl>
                      <p:spTgt spid="85"/>
                    </p:tgtEl>
                  </p:cond>
                </p:stCondLst>
                <p:endSync evt="end" delay="0">
                  <p:rtn val="all"/>
                </p:endSync>
                <p:childTnLst>
                  <p:par>
                    <p:cTn id="879" fill="hold">
                      <p:stCondLst>
                        <p:cond delay="0"/>
                      </p:stCondLst>
                      <p:childTnLst>
                        <p:par>
                          <p:cTn id="880" fill="hold">
                            <p:stCondLst>
                              <p:cond delay="0"/>
                            </p:stCondLst>
                            <p:childTnLst>
                              <p:par>
                                <p:cTn id="881" presetID="1" presetClass="exit" presetSubtype="0" fill="hold" grpId="2" nodeType="withEffect">
                                  <p:stCondLst>
                                    <p:cond delay="0"/>
                                  </p:stCondLst>
                                  <p:childTnLst>
                                    <p:set>
                                      <p:cBhvr>
                                        <p:cTn id="882" dur="1" fill="hold">
                                          <p:stCondLst>
                                            <p:cond delay="0"/>
                                          </p:stCondLst>
                                        </p:cTn>
                                        <p:tgtEl>
                                          <p:spTgt spid="85"/>
                                        </p:tgtEl>
                                        <p:attrNameLst>
                                          <p:attrName>style.visibility</p:attrName>
                                        </p:attrNameLst>
                                      </p:cBhvr>
                                      <p:to>
                                        <p:strVal val="hidden"/>
                                      </p:to>
                                    </p:set>
                                  </p:childTnLst>
                                </p:cTn>
                              </p:par>
                              <p:par>
                                <p:cTn id="883" presetID="1" presetClass="exit" presetSubtype="0" fill="hold" grpId="2" nodeType="withEffect">
                                  <p:stCondLst>
                                    <p:cond delay="0"/>
                                  </p:stCondLst>
                                  <p:childTnLst>
                                    <p:set>
                                      <p:cBhvr>
                                        <p:cTn id="884" dur="1" fill="hold">
                                          <p:stCondLst>
                                            <p:cond delay="0"/>
                                          </p:stCondLst>
                                        </p:cTn>
                                        <p:tgtEl>
                                          <p:spTgt spid="86"/>
                                        </p:tgtEl>
                                        <p:attrNameLst>
                                          <p:attrName>style.visibility</p:attrName>
                                        </p:attrNameLst>
                                      </p:cBhvr>
                                      <p:to>
                                        <p:strVal val="hidden"/>
                                      </p:to>
                                    </p:set>
                                  </p:childTnLst>
                                </p:cTn>
                              </p:par>
                              <p:par>
                                <p:cTn id="885" presetID="1" presetClass="entr" presetSubtype="0" fill="hold" grpId="0" nodeType="withEffect">
                                  <p:stCondLst>
                                    <p:cond delay="0"/>
                                  </p:stCondLst>
                                  <p:childTnLst>
                                    <p:set>
                                      <p:cBhvr>
                                        <p:cTn id="886" dur="1" fill="hold">
                                          <p:stCondLst>
                                            <p:cond delay="0"/>
                                          </p:stCondLst>
                                        </p:cTn>
                                        <p:tgtEl>
                                          <p:spTgt spid="87"/>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889" restart="whenNotActive" fill="hold" evtFilter="cancelBubble" nodeType="interactiveSeq">
                <p:stCondLst>
                  <p:cond evt="onClick" delay="0">
                    <p:tgtEl>
                      <p:spTgt spid="88"/>
                    </p:tgtEl>
                  </p:cond>
                </p:stCondLst>
                <p:endSync evt="end" delay="0">
                  <p:rtn val="all"/>
                </p:endSync>
                <p:childTnLst>
                  <p:par>
                    <p:cTn id="890" fill="hold">
                      <p:stCondLst>
                        <p:cond delay="0"/>
                      </p:stCondLst>
                      <p:childTnLst>
                        <p:par>
                          <p:cTn id="891" fill="hold">
                            <p:stCondLst>
                              <p:cond delay="0"/>
                            </p:stCondLst>
                            <p:childTnLst>
                              <p:par>
                                <p:cTn id="892" presetID="1" presetClass="exit" presetSubtype="0" fill="hold" grpId="1" nodeType="withEffect">
                                  <p:stCondLst>
                                    <p:cond delay="0"/>
                                  </p:stCondLst>
                                  <p:childTnLst>
                                    <p:set>
                                      <p:cBhvr>
                                        <p:cTn id="893" dur="1" fill="hold">
                                          <p:stCondLst>
                                            <p:cond delay="0"/>
                                          </p:stCondLst>
                                        </p:cTn>
                                        <p:tgtEl>
                                          <p:spTgt spid="87"/>
                                        </p:tgtEl>
                                        <p:attrNameLst>
                                          <p:attrName>style.visibility</p:attrName>
                                        </p:attrNameLst>
                                      </p:cBhvr>
                                      <p:to>
                                        <p:strVal val="hidden"/>
                                      </p:to>
                                    </p:set>
                                  </p:childTnLst>
                                </p:cTn>
                              </p:par>
                              <p:par>
                                <p:cTn id="894" presetID="1" presetClass="exit" presetSubtype="0" fill="hold" grpId="1" nodeType="withEffect">
                                  <p:stCondLst>
                                    <p:cond delay="0"/>
                                  </p:stCondLst>
                                  <p:childTnLst>
                                    <p:set>
                                      <p:cBhvr>
                                        <p:cTn id="895" dur="1" fill="hold">
                                          <p:stCondLst>
                                            <p:cond delay="0"/>
                                          </p:stCondLst>
                                        </p:cTn>
                                        <p:tgtEl>
                                          <p:spTgt spid="88"/>
                                        </p:tgtEl>
                                        <p:attrNameLst>
                                          <p:attrName>style.visibility</p:attrName>
                                        </p:attrNameLst>
                                      </p:cBhvr>
                                      <p:to>
                                        <p:strVal val="hidden"/>
                                      </p:to>
                                    </p:set>
                                  </p:childTnLst>
                                </p:cTn>
                              </p:par>
                              <p:par>
                                <p:cTn id="896" presetID="1" presetClass="entr" presetSubtype="0" fill="hold" grpId="0" nodeType="withEffect">
                                  <p:stCondLst>
                                    <p:cond delay="0"/>
                                  </p:stCondLst>
                                  <p:childTnLst>
                                    <p:set>
                                      <p:cBhvr>
                                        <p:cTn id="897" dur="1" fill="hold">
                                          <p:stCondLst>
                                            <p:cond delay="0"/>
                                          </p:stCondLst>
                                        </p:cTn>
                                        <p:tgtEl>
                                          <p:spTgt spid="86"/>
                                        </p:tgtEl>
                                        <p:attrNameLst>
                                          <p:attrName>style.visibility</p:attrName>
                                        </p:attrNameLst>
                                      </p:cBhvr>
                                      <p:to>
                                        <p:strVal val="visible"/>
                                      </p:to>
                                    </p:set>
                                  </p:childTnLst>
                                </p:cTn>
                              </p:par>
                              <p:par>
                                <p:cTn id="898" presetID="1" presetClass="entr" presetSubtype="0" fill="hold" grpId="0" nodeType="withEffect">
                                  <p:stCondLst>
                                    <p:cond delay="0"/>
                                  </p:stCondLst>
                                  <p:childTnLst>
                                    <p:set>
                                      <p:cBhvr>
                                        <p:cTn id="899" dur="1" fill="hold">
                                          <p:stCondLst>
                                            <p:cond delay="0"/>
                                          </p:stCondLst>
                                        </p:cTn>
                                        <p:tgtEl>
                                          <p:spTgt spid="85"/>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900" restart="whenNotActive" fill="hold" evtFilter="cancelBubble" nodeType="interactiveSeq">
                <p:stCondLst>
                  <p:cond evt="onClick" delay="0">
                    <p:tgtEl>
                      <p:spTgt spid="87"/>
                    </p:tgtEl>
                  </p:cond>
                </p:stCondLst>
                <p:endSync evt="end" delay="0">
                  <p:rtn val="all"/>
                </p:endSync>
                <p:childTnLst>
                  <p:par>
                    <p:cTn id="901" fill="hold">
                      <p:stCondLst>
                        <p:cond delay="0"/>
                      </p:stCondLst>
                      <p:childTnLst>
                        <p:par>
                          <p:cTn id="902" fill="hold">
                            <p:stCondLst>
                              <p:cond delay="0"/>
                            </p:stCondLst>
                            <p:childTnLst>
                              <p:par>
                                <p:cTn id="903" presetID="1" presetClass="exit" presetSubtype="0" fill="hold" grpId="2" nodeType="withEffect">
                                  <p:stCondLst>
                                    <p:cond delay="0"/>
                                  </p:stCondLst>
                                  <p:childTnLst>
                                    <p:set>
                                      <p:cBhvr>
                                        <p:cTn id="904" dur="1" fill="hold">
                                          <p:stCondLst>
                                            <p:cond delay="0"/>
                                          </p:stCondLst>
                                        </p:cTn>
                                        <p:tgtEl>
                                          <p:spTgt spid="87"/>
                                        </p:tgtEl>
                                        <p:attrNameLst>
                                          <p:attrName>style.visibility</p:attrName>
                                        </p:attrNameLst>
                                      </p:cBhvr>
                                      <p:to>
                                        <p:strVal val="hidden"/>
                                      </p:to>
                                    </p:set>
                                  </p:childTnLst>
                                </p:cTn>
                              </p:par>
                              <p:par>
                                <p:cTn id="905" presetID="1" presetClass="exit" presetSubtype="0" fill="hold" grpId="3" nodeType="withEffect">
                                  <p:stCondLst>
                                    <p:cond delay="0"/>
                                  </p:stCondLst>
                                  <p:childTnLst>
                                    <p:set>
                                      <p:cBhvr>
                                        <p:cTn id="906" dur="1" fill="hold">
                                          <p:stCondLst>
                                            <p:cond delay="0"/>
                                          </p:stCondLst>
                                        </p:cTn>
                                        <p:tgtEl>
                                          <p:spTgt spid="88"/>
                                        </p:tgtEl>
                                        <p:attrNameLst>
                                          <p:attrName>style.visibility</p:attrName>
                                        </p:attrNameLst>
                                      </p:cBhvr>
                                      <p:to>
                                        <p:strVal val="hidden"/>
                                      </p:to>
                                    </p:set>
                                  </p:childTnLst>
                                </p:cTn>
                              </p:par>
                              <p:par>
                                <p:cTn id="907" presetID="1" presetClass="entr" presetSubtype="0" fill="hold" grpId="0" nodeType="withEffect">
                                  <p:stCondLst>
                                    <p:cond delay="0"/>
                                  </p:stCondLst>
                                  <p:childTnLst>
                                    <p:set>
                                      <p:cBhvr>
                                        <p:cTn id="908" dur="1" fill="hold">
                                          <p:stCondLst>
                                            <p:cond delay="0"/>
                                          </p:stCondLst>
                                        </p:cTn>
                                        <p:tgtEl>
                                          <p:spTgt spid="90"/>
                                        </p:tgtEl>
                                        <p:attrNameLst>
                                          <p:attrName>style.visibility</p:attrName>
                                        </p:attrNameLst>
                                      </p:cBhvr>
                                      <p:to>
                                        <p:strVal val="visible"/>
                                      </p:to>
                                    </p:set>
                                  </p:childTnLst>
                                </p:cTn>
                              </p:par>
                              <p:par>
                                <p:cTn id="909" presetID="1" presetClass="entr" presetSubtype="0" fill="hold" grpId="0" nodeType="withEffect">
                                  <p:stCondLst>
                                    <p:cond delay="0"/>
                                  </p:stCondLst>
                                  <p:childTnLst>
                                    <p:set>
                                      <p:cBhvr>
                                        <p:cTn id="910"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seq concurrent="1" nextAc="seek">
              <p:cTn id="911" restart="whenNotActive" fill="hold" evtFilter="cancelBubble" nodeType="interactiveSeq">
                <p:stCondLst>
                  <p:cond evt="onClick" delay="0">
                    <p:tgtEl>
                      <p:spTgt spid="90"/>
                    </p:tgtEl>
                  </p:cond>
                </p:stCondLst>
                <p:endSync evt="end" delay="0">
                  <p:rtn val="all"/>
                </p:endSync>
                <p:childTnLst>
                  <p:par>
                    <p:cTn id="912" fill="hold">
                      <p:stCondLst>
                        <p:cond delay="0"/>
                      </p:stCondLst>
                      <p:childTnLst>
                        <p:par>
                          <p:cTn id="913" fill="hold">
                            <p:stCondLst>
                              <p:cond delay="0"/>
                            </p:stCondLst>
                            <p:childTnLst>
                              <p:par>
                                <p:cTn id="914" presetID="1" presetClass="exit" presetSubtype="0" fill="hold" grpId="1" nodeType="withEffect">
                                  <p:stCondLst>
                                    <p:cond delay="0"/>
                                  </p:stCondLst>
                                  <p:childTnLst>
                                    <p:set>
                                      <p:cBhvr>
                                        <p:cTn id="915" dur="1" fill="hold">
                                          <p:stCondLst>
                                            <p:cond delay="0"/>
                                          </p:stCondLst>
                                        </p:cTn>
                                        <p:tgtEl>
                                          <p:spTgt spid="90"/>
                                        </p:tgtEl>
                                        <p:attrNameLst>
                                          <p:attrName>style.visibility</p:attrName>
                                        </p:attrNameLst>
                                      </p:cBhvr>
                                      <p:to>
                                        <p:strVal val="hidden"/>
                                      </p:to>
                                    </p:set>
                                  </p:childTnLst>
                                </p:cTn>
                              </p:par>
                              <p:par>
                                <p:cTn id="916" presetID="1" presetClass="exit" presetSubtype="0" fill="hold" grpId="1" nodeType="withEffect">
                                  <p:stCondLst>
                                    <p:cond delay="0"/>
                                  </p:stCondLst>
                                  <p:childTnLst>
                                    <p:set>
                                      <p:cBhvr>
                                        <p:cTn id="917" dur="1" fill="hold">
                                          <p:stCondLst>
                                            <p:cond delay="0"/>
                                          </p:stCondLst>
                                        </p:cTn>
                                        <p:tgtEl>
                                          <p:spTgt spid="89"/>
                                        </p:tgtEl>
                                        <p:attrNameLst>
                                          <p:attrName>style.visibility</p:attrName>
                                        </p:attrNameLst>
                                      </p:cBhvr>
                                      <p:to>
                                        <p:strVal val="hidden"/>
                                      </p:to>
                                    </p:set>
                                  </p:childTnLst>
                                </p:cTn>
                              </p:par>
                              <p:par>
                                <p:cTn id="918" presetID="1" presetClass="entr" presetSubtype="0" fill="hold" grpId="3" nodeType="withEffect">
                                  <p:stCondLst>
                                    <p:cond delay="0"/>
                                  </p:stCondLst>
                                  <p:childTnLst>
                                    <p:set>
                                      <p:cBhvr>
                                        <p:cTn id="919" dur="1" fill="hold">
                                          <p:stCondLst>
                                            <p:cond delay="0"/>
                                          </p:stCondLst>
                                        </p:cTn>
                                        <p:tgtEl>
                                          <p:spTgt spid="87"/>
                                        </p:tgtEl>
                                        <p:attrNameLst>
                                          <p:attrName>style.visibility</p:attrName>
                                        </p:attrNameLst>
                                      </p:cBhvr>
                                      <p:to>
                                        <p:strVal val="visible"/>
                                      </p:to>
                                    </p:set>
                                  </p:childTnLst>
                                </p:cTn>
                              </p:par>
                              <p:par>
                                <p:cTn id="920" presetID="1" presetClass="entr" presetSubtype="0" fill="hold" grpId="2" nodeType="withEffect">
                                  <p:stCondLst>
                                    <p:cond delay="0"/>
                                  </p:stCondLst>
                                  <p:childTnLst>
                                    <p:set>
                                      <p:cBhvr>
                                        <p:cTn id="921" dur="1" fill="hold">
                                          <p:stCondLst>
                                            <p:cond delay="0"/>
                                          </p:stCondLst>
                                        </p:cTn>
                                        <p:tgtEl>
                                          <p:spTgt spid="88"/>
                                        </p:tgtEl>
                                        <p:attrNameLst>
                                          <p:attrName>style.visibility</p:attrName>
                                        </p:attrNameLst>
                                      </p:cBhvr>
                                      <p:to>
                                        <p:strVal val="visible"/>
                                      </p:to>
                                    </p:set>
                                  </p:childTnLst>
                                </p:cTn>
                              </p:par>
                            </p:childTnLst>
                          </p:cTn>
                        </p:par>
                      </p:childTnLst>
                    </p:cTn>
                  </p:par>
                </p:childTnLst>
              </p:cTn>
              <p:nextCondLst>
                <p:cond evt="onClick" delay="0">
                  <p:tgtEl>
                    <p:spTgt spid="90"/>
                  </p:tgtEl>
                </p:cond>
              </p:nextCondLst>
            </p:seq>
            <p:seq concurrent="1" nextAc="seek">
              <p:cTn id="922" restart="whenNotActive" fill="hold" evtFilter="cancelBubble" nodeType="interactiveSeq">
                <p:stCondLst>
                  <p:cond evt="onClick" delay="0">
                    <p:tgtEl>
                      <p:spTgt spid="89"/>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2" nodeType="withEffect">
                                  <p:stCondLst>
                                    <p:cond delay="0"/>
                                  </p:stCondLst>
                                  <p:childTnLst>
                                    <p:set>
                                      <p:cBhvr>
                                        <p:cTn id="926" dur="1" fill="hold">
                                          <p:stCondLst>
                                            <p:cond delay="0"/>
                                          </p:stCondLst>
                                        </p:cTn>
                                        <p:tgtEl>
                                          <p:spTgt spid="89"/>
                                        </p:tgtEl>
                                        <p:attrNameLst>
                                          <p:attrName>style.visibility</p:attrName>
                                        </p:attrNameLst>
                                      </p:cBhvr>
                                      <p:to>
                                        <p:strVal val="hidden"/>
                                      </p:to>
                                    </p:set>
                                  </p:childTnLst>
                                </p:cTn>
                              </p:par>
                              <p:par>
                                <p:cTn id="927" presetID="1" presetClass="exit" presetSubtype="0" fill="hold" grpId="2" nodeType="withEffect">
                                  <p:stCondLst>
                                    <p:cond delay="0"/>
                                  </p:stCondLst>
                                  <p:childTnLst>
                                    <p:set>
                                      <p:cBhvr>
                                        <p:cTn id="928" dur="1" fill="hold">
                                          <p:stCondLst>
                                            <p:cond delay="0"/>
                                          </p:stCondLst>
                                        </p:cTn>
                                        <p:tgtEl>
                                          <p:spTgt spid="90"/>
                                        </p:tgtEl>
                                        <p:attrNameLst>
                                          <p:attrName>style.visibility</p:attrName>
                                        </p:attrNameLst>
                                      </p:cBhvr>
                                      <p:to>
                                        <p:strVal val="hidden"/>
                                      </p:to>
                                    </p:set>
                                  </p:childTnLst>
                                </p:cTn>
                              </p:par>
                              <p:par>
                                <p:cTn id="929" presetID="1" presetClass="entr" presetSubtype="0" fill="hold" grpId="3" nodeType="withEffect">
                                  <p:stCondLst>
                                    <p:cond delay="0"/>
                                  </p:stCondLst>
                                  <p:childTnLst>
                                    <p:set>
                                      <p:cBhvr>
                                        <p:cTn id="930" dur="1" fill="hold">
                                          <p:stCondLst>
                                            <p:cond delay="0"/>
                                          </p:stCondLst>
                                        </p:cTn>
                                        <p:tgtEl>
                                          <p:spTgt spid="92"/>
                                        </p:tgtEl>
                                        <p:attrNameLst>
                                          <p:attrName>style.visibility</p:attrName>
                                        </p:attrNameLst>
                                      </p:cBhvr>
                                      <p:to>
                                        <p:strVal val="visible"/>
                                      </p:to>
                                    </p:set>
                                  </p:childTnLst>
                                </p:cTn>
                              </p:par>
                              <p:par>
                                <p:cTn id="931" presetID="1" presetClass="entr" presetSubtype="0" fill="hold" grpId="3" nodeType="withEffect">
                                  <p:stCondLst>
                                    <p:cond delay="0"/>
                                  </p:stCondLst>
                                  <p:childTnLst>
                                    <p:set>
                                      <p:cBhvr>
                                        <p:cTn id="932"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89"/>
                  </p:tgtEl>
                </p:cond>
              </p:nextCondLst>
            </p:seq>
            <p:seq concurrent="1" nextAc="seek">
              <p:cTn id="933" restart="whenNotActive" fill="hold" evtFilter="cancelBubble" nodeType="interactiveSeq">
                <p:stCondLst>
                  <p:cond evt="onClick" delay="0">
                    <p:tgtEl>
                      <p:spTgt spid="92"/>
                    </p:tgtEl>
                  </p:cond>
                </p:stCondLst>
                <p:endSync evt="end" delay="0">
                  <p:rtn val="all"/>
                </p:endSync>
                <p:childTnLst>
                  <p:par>
                    <p:cTn id="934" fill="hold">
                      <p:stCondLst>
                        <p:cond delay="0"/>
                      </p:stCondLst>
                      <p:childTnLst>
                        <p:par>
                          <p:cTn id="935" fill="hold">
                            <p:stCondLst>
                              <p:cond delay="0"/>
                            </p:stCondLst>
                            <p:childTnLst>
                              <p:par>
                                <p:cTn id="936" presetID="1" presetClass="exit" presetSubtype="0" fill="hold" grpId="1" nodeType="withEffect">
                                  <p:stCondLst>
                                    <p:cond delay="0"/>
                                  </p:stCondLst>
                                  <p:childTnLst>
                                    <p:set>
                                      <p:cBhvr>
                                        <p:cTn id="937" dur="1" fill="hold">
                                          <p:stCondLst>
                                            <p:cond delay="0"/>
                                          </p:stCondLst>
                                        </p:cTn>
                                        <p:tgtEl>
                                          <p:spTgt spid="92"/>
                                        </p:tgtEl>
                                        <p:attrNameLst>
                                          <p:attrName>style.visibility</p:attrName>
                                        </p:attrNameLst>
                                      </p:cBhvr>
                                      <p:to>
                                        <p:strVal val="hidden"/>
                                      </p:to>
                                    </p:set>
                                  </p:childTnLst>
                                </p:cTn>
                              </p:par>
                              <p:par>
                                <p:cTn id="938" presetID="1" presetClass="exit" presetSubtype="0" fill="hold" grpId="1" nodeType="withEffect">
                                  <p:stCondLst>
                                    <p:cond delay="0"/>
                                  </p:stCondLst>
                                  <p:childTnLst>
                                    <p:set>
                                      <p:cBhvr>
                                        <p:cTn id="939" dur="1" fill="hold">
                                          <p:stCondLst>
                                            <p:cond delay="0"/>
                                          </p:stCondLst>
                                        </p:cTn>
                                        <p:tgtEl>
                                          <p:spTgt spid="91"/>
                                        </p:tgtEl>
                                        <p:attrNameLst>
                                          <p:attrName>style.visibility</p:attrName>
                                        </p:attrNameLst>
                                      </p:cBhvr>
                                      <p:to>
                                        <p:strVal val="hidden"/>
                                      </p:to>
                                    </p:set>
                                  </p:childTnLst>
                                </p:cTn>
                              </p:par>
                              <p:par>
                                <p:cTn id="940" presetID="1" presetClass="entr" presetSubtype="0" fill="hold" grpId="3" nodeType="withEffect">
                                  <p:stCondLst>
                                    <p:cond delay="0"/>
                                  </p:stCondLst>
                                  <p:childTnLst>
                                    <p:set>
                                      <p:cBhvr>
                                        <p:cTn id="941" dur="1" fill="hold">
                                          <p:stCondLst>
                                            <p:cond delay="0"/>
                                          </p:stCondLst>
                                        </p:cTn>
                                        <p:tgtEl>
                                          <p:spTgt spid="90"/>
                                        </p:tgtEl>
                                        <p:attrNameLst>
                                          <p:attrName>style.visibility</p:attrName>
                                        </p:attrNameLst>
                                      </p:cBhvr>
                                      <p:to>
                                        <p:strVal val="visible"/>
                                      </p:to>
                                    </p:set>
                                  </p:childTnLst>
                                </p:cTn>
                              </p:par>
                              <p:par>
                                <p:cTn id="942" presetID="1" presetClass="entr" presetSubtype="0" fill="hold" grpId="3" nodeType="withEffect">
                                  <p:stCondLst>
                                    <p:cond delay="0"/>
                                  </p:stCondLst>
                                  <p:childTnLst>
                                    <p:set>
                                      <p:cBhvr>
                                        <p:cTn id="943" dur="1" fill="hold">
                                          <p:stCondLst>
                                            <p:cond delay="0"/>
                                          </p:stCondLst>
                                        </p:cTn>
                                        <p:tgtEl>
                                          <p:spTgt spid="89"/>
                                        </p:tgtEl>
                                        <p:attrNameLst>
                                          <p:attrName>style.visibility</p:attrName>
                                        </p:attrNameLst>
                                      </p:cBhvr>
                                      <p:to>
                                        <p:strVal val="visible"/>
                                      </p:to>
                                    </p:set>
                                  </p:childTnLst>
                                </p:cTn>
                              </p:par>
                            </p:childTnLst>
                          </p:cTn>
                        </p:par>
                      </p:childTnLst>
                    </p:cTn>
                  </p:par>
                </p:childTnLst>
              </p:cTn>
              <p:nextCondLst>
                <p:cond evt="onClick" delay="0">
                  <p:tgtEl>
                    <p:spTgt spid="92"/>
                  </p:tgtEl>
                </p:cond>
              </p:nextCondLst>
            </p:seq>
            <p:seq concurrent="1" nextAc="seek">
              <p:cTn id="944" restart="whenNotActive" fill="hold" evtFilter="cancelBubble" nodeType="interactiveSeq">
                <p:stCondLst>
                  <p:cond evt="onClick" delay="0">
                    <p:tgtEl>
                      <p:spTgt spid="91"/>
                    </p:tgtEl>
                  </p:cond>
                </p:stCondLst>
                <p:endSync evt="end" delay="0">
                  <p:rtn val="all"/>
                </p:endSync>
                <p:childTnLst>
                  <p:par>
                    <p:cTn id="945" fill="hold">
                      <p:stCondLst>
                        <p:cond delay="0"/>
                      </p:stCondLst>
                      <p:childTnLst>
                        <p:par>
                          <p:cTn id="946" fill="hold">
                            <p:stCondLst>
                              <p:cond delay="0"/>
                            </p:stCondLst>
                            <p:childTnLst>
                              <p:par>
                                <p:cTn id="947" presetID="1" presetClass="exit" presetSubtype="0" fill="hold" grpId="2" nodeType="withEffect">
                                  <p:stCondLst>
                                    <p:cond delay="0"/>
                                  </p:stCondLst>
                                  <p:childTnLst>
                                    <p:set>
                                      <p:cBhvr>
                                        <p:cTn id="948" dur="1" fill="hold">
                                          <p:stCondLst>
                                            <p:cond delay="0"/>
                                          </p:stCondLst>
                                        </p:cTn>
                                        <p:tgtEl>
                                          <p:spTgt spid="91"/>
                                        </p:tgtEl>
                                        <p:attrNameLst>
                                          <p:attrName>style.visibility</p:attrName>
                                        </p:attrNameLst>
                                      </p:cBhvr>
                                      <p:to>
                                        <p:strVal val="hidden"/>
                                      </p:to>
                                    </p:set>
                                  </p:childTnLst>
                                </p:cTn>
                              </p:par>
                              <p:par>
                                <p:cTn id="949" presetID="1" presetClass="exit" presetSubtype="0" fill="hold" grpId="2" nodeType="withEffect">
                                  <p:stCondLst>
                                    <p:cond delay="0"/>
                                  </p:stCondLst>
                                  <p:childTnLst>
                                    <p:set>
                                      <p:cBhvr>
                                        <p:cTn id="950" dur="1" fill="hold">
                                          <p:stCondLst>
                                            <p:cond delay="0"/>
                                          </p:stCondLst>
                                        </p:cTn>
                                        <p:tgtEl>
                                          <p:spTgt spid="92"/>
                                        </p:tgtEl>
                                        <p:attrNameLst>
                                          <p:attrName>style.visibility</p:attrName>
                                        </p:attrNameLst>
                                      </p:cBhvr>
                                      <p:to>
                                        <p:strVal val="hidden"/>
                                      </p:to>
                                    </p:set>
                                  </p:childTnLst>
                                </p:cTn>
                              </p:par>
                              <p:par>
                                <p:cTn id="951" presetID="1" presetClass="entr" presetSubtype="0" fill="hold" grpId="3" nodeType="withEffect">
                                  <p:stCondLst>
                                    <p:cond delay="0"/>
                                  </p:stCondLst>
                                  <p:childTnLst>
                                    <p:set>
                                      <p:cBhvr>
                                        <p:cTn id="952" dur="1" fill="hold">
                                          <p:stCondLst>
                                            <p:cond delay="0"/>
                                          </p:stCondLst>
                                        </p:cTn>
                                        <p:tgtEl>
                                          <p:spTgt spid="94"/>
                                        </p:tgtEl>
                                        <p:attrNameLst>
                                          <p:attrName>style.visibility</p:attrName>
                                        </p:attrNameLst>
                                      </p:cBhvr>
                                      <p:to>
                                        <p:strVal val="visible"/>
                                      </p:to>
                                    </p:set>
                                  </p:childTnLst>
                                </p:cTn>
                              </p:par>
                              <p:par>
                                <p:cTn id="953" presetID="1" presetClass="entr" presetSubtype="0" fill="hold" grpId="3" nodeType="withEffect">
                                  <p:stCondLst>
                                    <p:cond delay="0"/>
                                  </p:stCondLst>
                                  <p:childTnLst>
                                    <p:set>
                                      <p:cBhvr>
                                        <p:cTn id="954"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1"/>
                  </p:tgtEl>
                </p:cond>
              </p:nextCondLst>
            </p:seq>
            <p:seq concurrent="1" nextAc="seek">
              <p:cTn id="955" restart="whenNotActive" fill="hold" evtFilter="cancelBubble" nodeType="interactiveSeq">
                <p:stCondLst>
                  <p:cond evt="onClick" delay="0">
                    <p:tgtEl>
                      <p:spTgt spid="94"/>
                    </p:tgtEl>
                  </p:cond>
                </p:stCondLst>
                <p:endSync evt="end" delay="0">
                  <p:rtn val="all"/>
                </p:endSync>
                <p:childTnLst>
                  <p:par>
                    <p:cTn id="956" fill="hold">
                      <p:stCondLst>
                        <p:cond delay="0"/>
                      </p:stCondLst>
                      <p:childTnLst>
                        <p:par>
                          <p:cTn id="957" fill="hold">
                            <p:stCondLst>
                              <p:cond delay="0"/>
                            </p:stCondLst>
                            <p:childTnLst>
                              <p:par>
                                <p:cTn id="958" presetID="1" presetClass="exit" presetSubtype="0" fill="hold" grpId="1" nodeType="withEffect">
                                  <p:stCondLst>
                                    <p:cond delay="0"/>
                                  </p:stCondLst>
                                  <p:childTnLst>
                                    <p:set>
                                      <p:cBhvr>
                                        <p:cTn id="959" dur="1" fill="hold">
                                          <p:stCondLst>
                                            <p:cond delay="0"/>
                                          </p:stCondLst>
                                        </p:cTn>
                                        <p:tgtEl>
                                          <p:spTgt spid="94"/>
                                        </p:tgtEl>
                                        <p:attrNameLst>
                                          <p:attrName>style.visibility</p:attrName>
                                        </p:attrNameLst>
                                      </p:cBhvr>
                                      <p:to>
                                        <p:strVal val="hidden"/>
                                      </p:to>
                                    </p:set>
                                  </p:childTnLst>
                                </p:cTn>
                              </p:par>
                              <p:par>
                                <p:cTn id="960" presetID="1" presetClass="exit" presetSubtype="0" fill="hold" grpId="1" nodeType="withEffect">
                                  <p:stCondLst>
                                    <p:cond delay="0"/>
                                  </p:stCondLst>
                                  <p:childTnLst>
                                    <p:set>
                                      <p:cBhvr>
                                        <p:cTn id="961" dur="1" fill="hold">
                                          <p:stCondLst>
                                            <p:cond delay="0"/>
                                          </p:stCondLst>
                                        </p:cTn>
                                        <p:tgtEl>
                                          <p:spTgt spid="93"/>
                                        </p:tgtEl>
                                        <p:attrNameLst>
                                          <p:attrName>style.visibility</p:attrName>
                                        </p:attrNameLst>
                                      </p:cBhvr>
                                      <p:to>
                                        <p:strVal val="hidden"/>
                                      </p:to>
                                    </p:set>
                                  </p:childTnLst>
                                </p:cTn>
                              </p:par>
                              <p:par>
                                <p:cTn id="962" presetID="1" presetClass="entr" presetSubtype="0" fill="hold" grpId="0" nodeType="withEffect">
                                  <p:stCondLst>
                                    <p:cond delay="0"/>
                                  </p:stCondLst>
                                  <p:childTnLst>
                                    <p:set>
                                      <p:cBhvr>
                                        <p:cTn id="963" dur="1" fill="hold">
                                          <p:stCondLst>
                                            <p:cond delay="0"/>
                                          </p:stCondLst>
                                        </p:cTn>
                                        <p:tgtEl>
                                          <p:spTgt spid="92"/>
                                        </p:tgtEl>
                                        <p:attrNameLst>
                                          <p:attrName>style.visibility</p:attrName>
                                        </p:attrNameLst>
                                      </p:cBhvr>
                                      <p:to>
                                        <p:strVal val="visible"/>
                                      </p:to>
                                    </p:set>
                                  </p:childTnLst>
                                </p:cTn>
                              </p:par>
                              <p:par>
                                <p:cTn id="964" presetID="1" presetClass="entr" presetSubtype="0" fill="hold" grpId="0" nodeType="withEffect">
                                  <p:stCondLst>
                                    <p:cond delay="0"/>
                                  </p:stCondLst>
                                  <p:childTnLst>
                                    <p:set>
                                      <p:cBhvr>
                                        <p:cTn id="965" dur="1" fill="hold">
                                          <p:stCondLst>
                                            <p:cond delay="0"/>
                                          </p:stCondLst>
                                        </p:cTn>
                                        <p:tgtEl>
                                          <p:spTgt spid="91"/>
                                        </p:tgtEl>
                                        <p:attrNameLst>
                                          <p:attrName>style.visibility</p:attrName>
                                        </p:attrNameLst>
                                      </p:cBhvr>
                                      <p:to>
                                        <p:strVal val="visible"/>
                                      </p:to>
                                    </p:set>
                                  </p:childTnLst>
                                </p:cTn>
                              </p:par>
                            </p:childTnLst>
                          </p:cTn>
                        </p:par>
                      </p:childTnLst>
                    </p:cTn>
                  </p:par>
                </p:childTnLst>
              </p:cTn>
              <p:nextCondLst>
                <p:cond evt="onClick" delay="0">
                  <p:tgtEl>
                    <p:spTgt spid="94"/>
                  </p:tgtEl>
                </p:cond>
              </p:nextCondLst>
            </p:seq>
            <p:seq concurrent="1" nextAc="seek">
              <p:cTn id="966" restart="whenNotActive" fill="hold" evtFilter="cancelBubble" nodeType="interactiveSeq">
                <p:stCondLst>
                  <p:cond evt="onClick" delay="0">
                    <p:tgtEl>
                      <p:spTgt spid="93"/>
                    </p:tgtEl>
                  </p:cond>
                </p:stCondLst>
                <p:endSync evt="end" delay="0">
                  <p:rtn val="all"/>
                </p:endSync>
                <p:childTnLst>
                  <p:par>
                    <p:cTn id="967" fill="hold">
                      <p:stCondLst>
                        <p:cond delay="0"/>
                      </p:stCondLst>
                      <p:childTnLst>
                        <p:par>
                          <p:cTn id="968" fill="hold">
                            <p:stCondLst>
                              <p:cond delay="0"/>
                            </p:stCondLst>
                            <p:childTnLst>
                              <p:par>
                                <p:cTn id="969" presetID="1" presetClass="exit" presetSubtype="0" fill="hold" grpId="2" nodeType="withEffect">
                                  <p:stCondLst>
                                    <p:cond delay="0"/>
                                  </p:stCondLst>
                                  <p:childTnLst>
                                    <p:set>
                                      <p:cBhvr>
                                        <p:cTn id="970" dur="1" fill="hold">
                                          <p:stCondLst>
                                            <p:cond delay="0"/>
                                          </p:stCondLst>
                                        </p:cTn>
                                        <p:tgtEl>
                                          <p:spTgt spid="93"/>
                                        </p:tgtEl>
                                        <p:attrNameLst>
                                          <p:attrName>style.visibility</p:attrName>
                                        </p:attrNameLst>
                                      </p:cBhvr>
                                      <p:to>
                                        <p:strVal val="hidden"/>
                                      </p:to>
                                    </p:set>
                                  </p:childTnLst>
                                </p:cTn>
                              </p:par>
                              <p:par>
                                <p:cTn id="971" presetID="1" presetClass="exit" presetSubtype="0" fill="hold" grpId="2" nodeType="withEffect">
                                  <p:stCondLst>
                                    <p:cond delay="0"/>
                                  </p:stCondLst>
                                  <p:childTnLst>
                                    <p:set>
                                      <p:cBhvr>
                                        <p:cTn id="972" dur="1" fill="hold">
                                          <p:stCondLst>
                                            <p:cond delay="0"/>
                                          </p:stCondLst>
                                        </p:cTn>
                                        <p:tgtEl>
                                          <p:spTgt spid="94"/>
                                        </p:tgtEl>
                                        <p:attrNameLst>
                                          <p:attrName>style.visibility</p:attrName>
                                        </p:attrNameLst>
                                      </p:cBhvr>
                                      <p:to>
                                        <p:strVal val="hidden"/>
                                      </p:to>
                                    </p:set>
                                  </p:childTnLst>
                                </p:cTn>
                              </p:par>
                              <p:par>
                                <p:cTn id="973" presetID="1" presetClass="entr" presetSubtype="0" fill="hold" grpId="0" nodeType="withEffect">
                                  <p:stCondLst>
                                    <p:cond delay="0"/>
                                  </p:stCondLst>
                                  <p:childTnLst>
                                    <p:set>
                                      <p:cBhvr>
                                        <p:cTn id="974" dur="1" fill="hold">
                                          <p:stCondLst>
                                            <p:cond delay="0"/>
                                          </p:stCondLst>
                                        </p:cTn>
                                        <p:tgtEl>
                                          <p:spTgt spid="96"/>
                                        </p:tgtEl>
                                        <p:attrNameLst>
                                          <p:attrName>style.visibility</p:attrName>
                                        </p:attrNameLst>
                                      </p:cBhvr>
                                      <p:to>
                                        <p:strVal val="visible"/>
                                      </p:to>
                                    </p:set>
                                  </p:childTnLst>
                                </p:cTn>
                              </p:par>
                              <p:par>
                                <p:cTn id="975" presetID="1" presetClass="entr" presetSubtype="0" fill="hold" grpId="0" nodeType="withEffect">
                                  <p:stCondLst>
                                    <p:cond delay="0"/>
                                  </p:stCondLst>
                                  <p:childTnLst>
                                    <p:set>
                                      <p:cBhvr>
                                        <p:cTn id="976" dur="1" fill="hold">
                                          <p:stCondLst>
                                            <p:cond delay="0"/>
                                          </p:stCondLst>
                                        </p:cTn>
                                        <p:tgtEl>
                                          <p:spTgt spid="95"/>
                                        </p:tgtEl>
                                        <p:attrNameLst>
                                          <p:attrName>style.visibility</p:attrName>
                                        </p:attrNameLst>
                                      </p:cBhvr>
                                      <p:to>
                                        <p:strVal val="visible"/>
                                      </p:to>
                                    </p:set>
                                  </p:childTnLst>
                                </p:cTn>
                              </p:par>
                            </p:childTnLst>
                          </p:cTn>
                        </p:par>
                      </p:childTnLst>
                    </p:cTn>
                  </p:par>
                </p:childTnLst>
              </p:cTn>
              <p:nextCondLst>
                <p:cond evt="onClick" delay="0">
                  <p:tgtEl>
                    <p:spTgt spid="93"/>
                  </p:tgtEl>
                </p:cond>
              </p:nextCondLst>
            </p:seq>
            <p:seq concurrent="1" nextAc="seek">
              <p:cTn id="977" restart="whenNotActive" fill="hold" evtFilter="cancelBubble" nodeType="interactiveSeq">
                <p:stCondLst>
                  <p:cond evt="onClick" delay="0">
                    <p:tgtEl>
                      <p:spTgt spid="96"/>
                    </p:tgtEl>
                  </p:cond>
                </p:stCondLst>
                <p:endSync evt="end" delay="0">
                  <p:rtn val="all"/>
                </p:endSync>
                <p:childTnLst>
                  <p:par>
                    <p:cTn id="978" fill="hold">
                      <p:stCondLst>
                        <p:cond delay="0"/>
                      </p:stCondLst>
                      <p:childTnLst>
                        <p:par>
                          <p:cTn id="979" fill="hold">
                            <p:stCondLst>
                              <p:cond delay="0"/>
                            </p:stCondLst>
                            <p:childTnLst>
                              <p:par>
                                <p:cTn id="980" presetID="1" presetClass="exit" presetSubtype="0" fill="hold" grpId="1" nodeType="withEffect">
                                  <p:stCondLst>
                                    <p:cond delay="0"/>
                                  </p:stCondLst>
                                  <p:childTnLst>
                                    <p:set>
                                      <p:cBhvr>
                                        <p:cTn id="981" dur="1" fill="hold">
                                          <p:stCondLst>
                                            <p:cond delay="0"/>
                                          </p:stCondLst>
                                        </p:cTn>
                                        <p:tgtEl>
                                          <p:spTgt spid="96"/>
                                        </p:tgtEl>
                                        <p:attrNameLst>
                                          <p:attrName>style.visibility</p:attrName>
                                        </p:attrNameLst>
                                      </p:cBhvr>
                                      <p:to>
                                        <p:strVal val="hidden"/>
                                      </p:to>
                                    </p:set>
                                  </p:childTnLst>
                                </p:cTn>
                              </p:par>
                              <p:par>
                                <p:cTn id="982" presetID="1" presetClass="exit" presetSubtype="0" fill="hold" grpId="1" nodeType="withEffect">
                                  <p:stCondLst>
                                    <p:cond delay="0"/>
                                  </p:stCondLst>
                                  <p:childTnLst>
                                    <p:set>
                                      <p:cBhvr>
                                        <p:cTn id="983" dur="1" fill="hold">
                                          <p:stCondLst>
                                            <p:cond delay="0"/>
                                          </p:stCondLst>
                                        </p:cTn>
                                        <p:tgtEl>
                                          <p:spTgt spid="95"/>
                                        </p:tgtEl>
                                        <p:attrNameLst>
                                          <p:attrName>style.visibility</p:attrName>
                                        </p:attrNameLst>
                                      </p:cBhvr>
                                      <p:to>
                                        <p:strVal val="hidden"/>
                                      </p:to>
                                    </p:set>
                                  </p:childTnLst>
                                </p:cTn>
                              </p:par>
                              <p:par>
                                <p:cTn id="984" presetID="1" presetClass="entr" presetSubtype="0" fill="hold" grpId="0" nodeType="withEffect">
                                  <p:stCondLst>
                                    <p:cond delay="0"/>
                                  </p:stCondLst>
                                  <p:childTnLst>
                                    <p:set>
                                      <p:cBhvr>
                                        <p:cTn id="985" dur="1" fill="hold">
                                          <p:stCondLst>
                                            <p:cond delay="0"/>
                                          </p:stCondLst>
                                        </p:cTn>
                                        <p:tgtEl>
                                          <p:spTgt spid="94"/>
                                        </p:tgtEl>
                                        <p:attrNameLst>
                                          <p:attrName>style.visibility</p:attrName>
                                        </p:attrNameLst>
                                      </p:cBhvr>
                                      <p:to>
                                        <p:strVal val="visible"/>
                                      </p:to>
                                    </p:set>
                                  </p:childTnLst>
                                </p:cTn>
                              </p:par>
                              <p:par>
                                <p:cTn id="986" presetID="1" presetClass="entr" presetSubtype="0" fill="hold" grpId="0" nodeType="withEffect">
                                  <p:stCondLst>
                                    <p:cond delay="0"/>
                                  </p:stCondLst>
                                  <p:childTnLst>
                                    <p:set>
                                      <p:cBhvr>
                                        <p:cTn id="987"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96"/>
                  </p:tgtEl>
                </p:cond>
              </p:nextCondLst>
            </p:seq>
            <p:seq concurrent="1" nextAc="seek">
              <p:cTn id="988" restart="whenNotActive" fill="hold" evtFilter="cancelBubble" nodeType="interactiveSeq">
                <p:stCondLst>
                  <p:cond evt="onClick" delay="0">
                    <p:tgtEl>
                      <p:spTgt spid="95"/>
                    </p:tgtEl>
                  </p:cond>
                </p:stCondLst>
                <p:endSync evt="end" delay="0">
                  <p:rtn val="all"/>
                </p:endSync>
                <p:childTnLst>
                  <p:par>
                    <p:cTn id="989" fill="hold">
                      <p:stCondLst>
                        <p:cond delay="0"/>
                      </p:stCondLst>
                      <p:childTnLst>
                        <p:par>
                          <p:cTn id="990" fill="hold">
                            <p:stCondLst>
                              <p:cond delay="0"/>
                            </p:stCondLst>
                            <p:childTnLst>
                              <p:par>
                                <p:cTn id="991" presetID="1" presetClass="exit" presetSubtype="0" fill="hold" grpId="2" nodeType="withEffect">
                                  <p:stCondLst>
                                    <p:cond delay="0"/>
                                  </p:stCondLst>
                                  <p:childTnLst>
                                    <p:set>
                                      <p:cBhvr>
                                        <p:cTn id="992" dur="1" fill="hold">
                                          <p:stCondLst>
                                            <p:cond delay="0"/>
                                          </p:stCondLst>
                                        </p:cTn>
                                        <p:tgtEl>
                                          <p:spTgt spid="95"/>
                                        </p:tgtEl>
                                        <p:attrNameLst>
                                          <p:attrName>style.visibility</p:attrName>
                                        </p:attrNameLst>
                                      </p:cBhvr>
                                      <p:to>
                                        <p:strVal val="hidden"/>
                                      </p:to>
                                    </p:set>
                                  </p:childTnLst>
                                </p:cTn>
                              </p:par>
                              <p:par>
                                <p:cTn id="993" presetID="1" presetClass="exit" presetSubtype="0" fill="hold" grpId="2" nodeType="withEffect">
                                  <p:stCondLst>
                                    <p:cond delay="0"/>
                                  </p:stCondLst>
                                  <p:childTnLst>
                                    <p:set>
                                      <p:cBhvr>
                                        <p:cTn id="994" dur="1" fill="hold">
                                          <p:stCondLst>
                                            <p:cond delay="0"/>
                                          </p:stCondLst>
                                        </p:cTn>
                                        <p:tgtEl>
                                          <p:spTgt spid="96"/>
                                        </p:tgtEl>
                                        <p:attrNameLst>
                                          <p:attrName>style.visibility</p:attrName>
                                        </p:attrNameLst>
                                      </p:cBhvr>
                                      <p:to>
                                        <p:strVal val="hidden"/>
                                      </p:to>
                                    </p:set>
                                  </p:childTnLst>
                                </p:cTn>
                              </p:par>
                              <p:par>
                                <p:cTn id="995" presetID="1" presetClass="entr" presetSubtype="0" fill="hold" grpId="3" nodeType="withEffect">
                                  <p:stCondLst>
                                    <p:cond delay="0"/>
                                  </p:stCondLst>
                                  <p:childTnLst>
                                    <p:set>
                                      <p:cBhvr>
                                        <p:cTn id="996" dur="1" fill="hold">
                                          <p:stCondLst>
                                            <p:cond delay="0"/>
                                          </p:stCondLst>
                                        </p:cTn>
                                        <p:tgtEl>
                                          <p:spTgt spid="98"/>
                                        </p:tgtEl>
                                        <p:attrNameLst>
                                          <p:attrName>style.visibility</p:attrName>
                                        </p:attrNameLst>
                                      </p:cBhvr>
                                      <p:to>
                                        <p:strVal val="visible"/>
                                      </p:to>
                                    </p:set>
                                  </p:childTnLst>
                                </p:cTn>
                              </p:par>
                              <p:par>
                                <p:cTn id="997" presetID="1" presetClass="entr" presetSubtype="0" fill="hold" grpId="3" nodeType="withEffect">
                                  <p:stCondLst>
                                    <p:cond delay="0"/>
                                  </p:stCondLst>
                                  <p:childTnLst>
                                    <p:set>
                                      <p:cBhvr>
                                        <p:cTn id="998"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95"/>
                  </p:tgtEl>
                </p:cond>
              </p:nextCondLst>
            </p:seq>
            <p:seq concurrent="1" nextAc="seek">
              <p:cTn id="999" restart="whenNotActive" fill="hold" evtFilter="cancelBubble" nodeType="interactiveSeq">
                <p:stCondLst>
                  <p:cond evt="onClick" delay="0">
                    <p:tgtEl>
                      <p:spTgt spid="98"/>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98"/>
                                        </p:tgtEl>
                                        <p:attrNameLst>
                                          <p:attrName>style.visibility</p:attrName>
                                        </p:attrNameLst>
                                      </p:cBhvr>
                                      <p:to>
                                        <p:strVal val="hidden"/>
                                      </p:to>
                                    </p:set>
                                  </p:childTnLst>
                                </p:cTn>
                              </p:par>
                              <p:par>
                                <p:cTn id="1004" presetID="1" presetClass="exit" presetSubtype="0" fill="hold" grpId="1" nodeType="withEffect">
                                  <p:stCondLst>
                                    <p:cond delay="0"/>
                                  </p:stCondLst>
                                  <p:childTnLst>
                                    <p:set>
                                      <p:cBhvr>
                                        <p:cTn id="1005" dur="1" fill="hold">
                                          <p:stCondLst>
                                            <p:cond delay="0"/>
                                          </p:stCondLst>
                                        </p:cTn>
                                        <p:tgtEl>
                                          <p:spTgt spid="97"/>
                                        </p:tgtEl>
                                        <p:attrNameLst>
                                          <p:attrName>style.visibility</p:attrName>
                                        </p:attrNameLst>
                                      </p:cBhvr>
                                      <p:to>
                                        <p:strVal val="hidden"/>
                                      </p:to>
                                    </p:set>
                                  </p:childTnLst>
                                </p:cTn>
                              </p:par>
                              <p:par>
                                <p:cTn id="1006" presetID="1" presetClass="entr" presetSubtype="0" fill="hold" grpId="3" nodeType="withEffect">
                                  <p:stCondLst>
                                    <p:cond delay="0"/>
                                  </p:stCondLst>
                                  <p:childTnLst>
                                    <p:set>
                                      <p:cBhvr>
                                        <p:cTn id="1007" dur="1" fill="hold">
                                          <p:stCondLst>
                                            <p:cond delay="0"/>
                                          </p:stCondLst>
                                        </p:cTn>
                                        <p:tgtEl>
                                          <p:spTgt spid="96"/>
                                        </p:tgtEl>
                                        <p:attrNameLst>
                                          <p:attrName>style.visibility</p:attrName>
                                        </p:attrNameLst>
                                      </p:cBhvr>
                                      <p:to>
                                        <p:strVal val="visible"/>
                                      </p:to>
                                    </p:set>
                                  </p:childTnLst>
                                </p:cTn>
                              </p:par>
                              <p:par>
                                <p:cTn id="1008" presetID="1" presetClass="entr" presetSubtype="0" fill="hold" grpId="3" nodeType="withEffect">
                                  <p:stCondLst>
                                    <p:cond delay="0"/>
                                  </p:stCondLst>
                                  <p:childTnLst>
                                    <p:set>
                                      <p:cBhvr>
                                        <p:cTn id="1009" dur="1" fill="hold">
                                          <p:stCondLst>
                                            <p:cond delay="0"/>
                                          </p:stCondLst>
                                        </p:cTn>
                                        <p:tgtEl>
                                          <p:spTgt spid="95"/>
                                        </p:tgtEl>
                                        <p:attrNameLst>
                                          <p:attrName>style.visibility</p:attrName>
                                        </p:attrNameLst>
                                      </p:cBhvr>
                                      <p:to>
                                        <p:strVal val="visible"/>
                                      </p:to>
                                    </p:set>
                                  </p:childTnLst>
                                </p:cTn>
                              </p:par>
                            </p:childTnLst>
                          </p:cTn>
                        </p:par>
                      </p:childTnLst>
                    </p:cTn>
                  </p:par>
                </p:childTnLst>
              </p:cTn>
              <p:nextCondLst>
                <p:cond evt="onClick" delay="0">
                  <p:tgtEl>
                    <p:spTgt spid="98"/>
                  </p:tgtEl>
                </p:cond>
              </p:nextCondLst>
            </p:seq>
            <p:seq concurrent="1" nextAc="seek">
              <p:cTn id="1010" restart="whenNotActive" fill="hold" evtFilter="cancelBubble" nodeType="interactiveSeq">
                <p:stCondLst>
                  <p:cond evt="onClick" delay="0">
                    <p:tgtEl>
                      <p:spTgt spid="97"/>
                    </p:tgtEl>
                  </p:cond>
                </p:stCondLst>
                <p:endSync evt="end" delay="0">
                  <p:rtn val="all"/>
                </p:endSync>
                <p:childTnLst>
                  <p:par>
                    <p:cTn id="1011" fill="hold">
                      <p:stCondLst>
                        <p:cond delay="0"/>
                      </p:stCondLst>
                      <p:childTnLst>
                        <p:par>
                          <p:cTn id="1012" fill="hold">
                            <p:stCondLst>
                              <p:cond delay="0"/>
                            </p:stCondLst>
                            <p:childTnLst>
                              <p:par>
                                <p:cTn id="1013" presetID="1" presetClass="exit" presetSubtype="0" fill="hold" grpId="2" nodeType="withEffect">
                                  <p:stCondLst>
                                    <p:cond delay="0"/>
                                  </p:stCondLst>
                                  <p:childTnLst>
                                    <p:set>
                                      <p:cBhvr>
                                        <p:cTn id="1014" dur="1" fill="hold">
                                          <p:stCondLst>
                                            <p:cond delay="0"/>
                                          </p:stCondLst>
                                        </p:cTn>
                                        <p:tgtEl>
                                          <p:spTgt spid="97"/>
                                        </p:tgtEl>
                                        <p:attrNameLst>
                                          <p:attrName>style.visibility</p:attrName>
                                        </p:attrNameLst>
                                      </p:cBhvr>
                                      <p:to>
                                        <p:strVal val="hidden"/>
                                      </p:to>
                                    </p:set>
                                  </p:childTnLst>
                                </p:cTn>
                              </p:par>
                              <p:par>
                                <p:cTn id="1015" presetID="1" presetClass="exit" presetSubtype="0" fill="hold" grpId="2" nodeType="withEffect">
                                  <p:stCondLst>
                                    <p:cond delay="0"/>
                                  </p:stCondLst>
                                  <p:childTnLst>
                                    <p:set>
                                      <p:cBhvr>
                                        <p:cTn id="1016" dur="1" fill="hold">
                                          <p:stCondLst>
                                            <p:cond delay="0"/>
                                          </p:stCondLst>
                                        </p:cTn>
                                        <p:tgtEl>
                                          <p:spTgt spid="98"/>
                                        </p:tgtEl>
                                        <p:attrNameLst>
                                          <p:attrName>style.visibility</p:attrName>
                                        </p:attrNameLst>
                                      </p:cBhvr>
                                      <p:to>
                                        <p:strVal val="hidden"/>
                                      </p:to>
                                    </p:set>
                                  </p:childTnLst>
                                </p:cTn>
                              </p:par>
                              <p:par>
                                <p:cTn id="1017" presetID="1" presetClass="entr" presetSubtype="0" fill="hold" grpId="0" nodeType="withEffect">
                                  <p:stCondLst>
                                    <p:cond delay="0"/>
                                  </p:stCondLst>
                                  <p:childTnLst>
                                    <p:set>
                                      <p:cBhvr>
                                        <p:cTn id="1018" dur="1" fill="hold">
                                          <p:stCondLst>
                                            <p:cond delay="0"/>
                                          </p:stCondLst>
                                        </p:cTn>
                                        <p:tgtEl>
                                          <p:spTgt spid="100"/>
                                        </p:tgtEl>
                                        <p:attrNameLst>
                                          <p:attrName>style.visibility</p:attrName>
                                        </p:attrNameLst>
                                      </p:cBhvr>
                                      <p:to>
                                        <p:strVal val="visible"/>
                                      </p:to>
                                    </p:set>
                                  </p:childTnLst>
                                </p:cTn>
                              </p:par>
                              <p:par>
                                <p:cTn id="1019" presetID="1" presetClass="entr" presetSubtype="0" fill="hold" grpId="0" nodeType="withEffect">
                                  <p:stCondLst>
                                    <p:cond delay="0"/>
                                  </p:stCondLst>
                                  <p:childTnLst>
                                    <p:set>
                                      <p:cBhvr>
                                        <p:cTn id="1020" dur="1" fill="hold">
                                          <p:stCondLst>
                                            <p:cond delay="0"/>
                                          </p:stCondLst>
                                        </p:cTn>
                                        <p:tgtEl>
                                          <p:spTgt spid="99"/>
                                        </p:tgtEl>
                                        <p:attrNameLst>
                                          <p:attrName>style.visibility</p:attrName>
                                        </p:attrNameLst>
                                      </p:cBhvr>
                                      <p:to>
                                        <p:strVal val="visible"/>
                                      </p:to>
                                    </p:set>
                                  </p:childTnLst>
                                </p:cTn>
                              </p:par>
                            </p:childTnLst>
                          </p:cTn>
                        </p:par>
                      </p:childTnLst>
                    </p:cTn>
                  </p:par>
                </p:childTnLst>
              </p:cTn>
              <p:nextCondLst>
                <p:cond evt="onClick" delay="0">
                  <p:tgtEl>
                    <p:spTgt spid="97"/>
                  </p:tgtEl>
                </p:cond>
              </p:nextCondLst>
            </p:seq>
            <p:seq concurrent="1" nextAc="seek">
              <p:cTn id="1021" restart="whenNotActive" fill="hold" evtFilter="cancelBubble" nodeType="interactiveSeq">
                <p:stCondLst>
                  <p:cond evt="onClick" delay="0">
                    <p:tgtEl>
                      <p:spTgt spid="100"/>
                    </p:tgtEl>
                  </p:cond>
                </p:stCondLst>
                <p:endSync evt="end" delay="0">
                  <p:rtn val="all"/>
                </p:endSync>
                <p:childTnLst>
                  <p:par>
                    <p:cTn id="1022" fill="hold">
                      <p:stCondLst>
                        <p:cond delay="0"/>
                      </p:stCondLst>
                      <p:childTnLst>
                        <p:par>
                          <p:cTn id="1023" fill="hold">
                            <p:stCondLst>
                              <p:cond delay="0"/>
                            </p:stCondLst>
                            <p:childTnLst>
                              <p:par>
                                <p:cTn id="1024" presetID="1" presetClass="exit" presetSubtype="0" fill="hold" grpId="1" nodeType="withEffect">
                                  <p:stCondLst>
                                    <p:cond delay="0"/>
                                  </p:stCondLst>
                                  <p:childTnLst>
                                    <p:set>
                                      <p:cBhvr>
                                        <p:cTn id="1025" dur="1" fill="hold">
                                          <p:stCondLst>
                                            <p:cond delay="0"/>
                                          </p:stCondLst>
                                        </p:cTn>
                                        <p:tgtEl>
                                          <p:spTgt spid="100"/>
                                        </p:tgtEl>
                                        <p:attrNameLst>
                                          <p:attrName>style.visibility</p:attrName>
                                        </p:attrNameLst>
                                      </p:cBhvr>
                                      <p:to>
                                        <p:strVal val="hidden"/>
                                      </p:to>
                                    </p:set>
                                  </p:childTnLst>
                                </p:cTn>
                              </p:par>
                              <p:par>
                                <p:cTn id="1026" presetID="1" presetClass="exit" presetSubtype="0" fill="hold" grpId="1" nodeType="withEffect">
                                  <p:stCondLst>
                                    <p:cond delay="0"/>
                                  </p:stCondLst>
                                  <p:childTnLst>
                                    <p:set>
                                      <p:cBhvr>
                                        <p:cTn id="1027" dur="1" fill="hold">
                                          <p:stCondLst>
                                            <p:cond delay="0"/>
                                          </p:stCondLst>
                                        </p:cTn>
                                        <p:tgtEl>
                                          <p:spTgt spid="99"/>
                                        </p:tgtEl>
                                        <p:attrNameLst>
                                          <p:attrName>style.visibility</p:attrName>
                                        </p:attrNameLst>
                                      </p:cBhvr>
                                      <p:to>
                                        <p:strVal val="hidden"/>
                                      </p:to>
                                    </p:set>
                                  </p:childTnLst>
                                </p:cTn>
                              </p:par>
                              <p:par>
                                <p:cTn id="1028" presetID="1" presetClass="entr" presetSubtype="0" fill="hold" grpId="0" nodeType="withEffect">
                                  <p:stCondLst>
                                    <p:cond delay="0"/>
                                  </p:stCondLst>
                                  <p:childTnLst>
                                    <p:set>
                                      <p:cBhvr>
                                        <p:cTn id="1029" dur="1" fill="hold">
                                          <p:stCondLst>
                                            <p:cond delay="0"/>
                                          </p:stCondLst>
                                        </p:cTn>
                                        <p:tgtEl>
                                          <p:spTgt spid="98"/>
                                        </p:tgtEl>
                                        <p:attrNameLst>
                                          <p:attrName>style.visibility</p:attrName>
                                        </p:attrNameLst>
                                      </p:cBhvr>
                                      <p:to>
                                        <p:strVal val="visible"/>
                                      </p:to>
                                    </p:set>
                                  </p:childTnLst>
                                </p:cTn>
                              </p:par>
                              <p:par>
                                <p:cTn id="1030" presetID="1" presetClass="entr" presetSubtype="0" fill="hold" grpId="0" nodeType="withEffect">
                                  <p:stCondLst>
                                    <p:cond delay="0"/>
                                  </p:stCondLst>
                                  <p:childTnLst>
                                    <p:set>
                                      <p:cBhvr>
                                        <p:cTn id="1031" dur="1" fill="hold">
                                          <p:stCondLst>
                                            <p:cond delay="0"/>
                                          </p:stCondLst>
                                        </p:cTn>
                                        <p:tgtEl>
                                          <p:spTgt spid="97"/>
                                        </p:tgtEl>
                                        <p:attrNameLst>
                                          <p:attrName>style.visibility</p:attrName>
                                        </p:attrNameLst>
                                      </p:cBhvr>
                                      <p:to>
                                        <p:strVal val="visible"/>
                                      </p:to>
                                    </p:set>
                                  </p:childTnLst>
                                </p:cTn>
                              </p:par>
                            </p:childTnLst>
                          </p:cTn>
                        </p:par>
                      </p:childTnLst>
                    </p:cTn>
                  </p:par>
                </p:childTnLst>
              </p:cTn>
              <p:nextCondLst>
                <p:cond evt="onClick" delay="0">
                  <p:tgtEl>
                    <p:spTgt spid="100"/>
                  </p:tgtEl>
                </p:cond>
              </p:nextCondLst>
            </p:seq>
            <p:seq concurrent="1" nextAc="seek">
              <p:cTn id="1032" restart="whenNotActive" fill="hold" evtFilter="cancelBubble" nodeType="interactiveSeq">
                <p:stCondLst>
                  <p:cond evt="onClick" delay="0">
                    <p:tgtEl>
                      <p:spTgt spid="99"/>
                    </p:tgtEl>
                  </p:cond>
                </p:stCondLst>
                <p:endSync evt="end" delay="0">
                  <p:rtn val="all"/>
                </p:endSync>
                <p:childTnLst>
                  <p:par>
                    <p:cTn id="1033" fill="hold">
                      <p:stCondLst>
                        <p:cond delay="0"/>
                      </p:stCondLst>
                      <p:childTnLst>
                        <p:par>
                          <p:cTn id="1034" fill="hold">
                            <p:stCondLst>
                              <p:cond delay="0"/>
                            </p:stCondLst>
                            <p:childTnLst>
                              <p:par>
                                <p:cTn id="1035" presetID="1" presetClass="exit" presetSubtype="0" fill="hold" grpId="2" nodeType="withEffect">
                                  <p:stCondLst>
                                    <p:cond delay="0"/>
                                  </p:stCondLst>
                                  <p:childTnLst>
                                    <p:set>
                                      <p:cBhvr>
                                        <p:cTn id="1036" dur="1" fill="hold">
                                          <p:stCondLst>
                                            <p:cond delay="0"/>
                                          </p:stCondLst>
                                        </p:cTn>
                                        <p:tgtEl>
                                          <p:spTgt spid="99"/>
                                        </p:tgtEl>
                                        <p:attrNameLst>
                                          <p:attrName>style.visibility</p:attrName>
                                        </p:attrNameLst>
                                      </p:cBhvr>
                                      <p:to>
                                        <p:strVal val="hidden"/>
                                      </p:to>
                                    </p:set>
                                  </p:childTnLst>
                                </p:cTn>
                              </p:par>
                              <p:par>
                                <p:cTn id="1037" presetID="1" presetClass="exit" presetSubtype="0" fill="hold" grpId="2" nodeType="withEffect">
                                  <p:stCondLst>
                                    <p:cond delay="0"/>
                                  </p:stCondLst>
                                  <p:childTnLst>
                                    <p:set>
                                      <p:cBhvr>
                                        <p:cTn id="1038" dur="1" fill="hold">
                                          <p:stCondLst>
                                            <p:cond delay="0"/>
                                          </p:stCondLst>
                                        </p:cTn>
                                        <p:tgtEl>
                                          <p:spTgt spid="100"/>
                                        </p:tgtEl>
                                        <p:attrNameLst>
                                          <p:attrName>style.visibility</p:attrName>
                                        </p:attrNameLst>
                                      </p:cBhvr>
                                      <p:to>
                                        <p:strVal val="hidden"/>
                                      </p:to>
                                    </p:set>
                                  </p:childTnLst>
                                </p:cTn>
                              </p:par>
                              <p:par>
                                <p:cTn id="1039" presetID="1" presetClass="entr" presetSubtype="0" fill="hold" grpId="3" nodeType="withEffect">
                                  <p:stCondLst>
                                    <p:cond delay="0"/>
                                  </p:stCondLst>
                                  <p:childTnLst>
                                    <p:set>
                                      <p:cBhvr>
                                        <p:cTn id="1040" dur="1" fill="hold">
                                          <p:stCondLst>
                                            <p:cond delay="0"/>
                                          </p:stCondLst>
                                        </p:cTn>
                                        <p:tgtEl>
                                          <p:spTgt spid="102"/>
                                        </p:tgtEl>
                                        <p:attrNameLst>
                                          <p:attrName>style.visibility</p:attrName>
                                        </p:attrNameLst>
                                      </p:cBhvr>
                                      <p:to>
                                        <p:strVal val="visible"/>
                                      </p:to>
                                    </p:set>
                                  </p:childTnLst>
                                </p:cTn>
                              </p:par>
                              <p:par>
                                <p:cTn id="1041" presetID="1" presetClass="entr" presetSubtype="0" fill="hold" grpId="3" nodeType="withEffect">
                                  <p:stCondLst>
                                    <p:cond delay="0"/>
                                  </p:stCondLst>
                                  <p:childTnLst>
                                    <p:set>
                                      <p:cBhvr>
                                        <p:cTn id="1042"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99"/>
                  </p:tgtEl>
                </p:cond>
              </p:nextCondLst>
            </p:seq>
            <p:seq concurrent="1" nextAc="seek">
              <p:cTn id="1043" restart="whenNotActive" fill="hold" evtFilter="cancelBubble" nodeType="interactiveSeq">
                <p:stCondLst>
                  <p:cond evt="onClick" delay="0">
                    <p:tgtEl>
                      <p:spTgt spid="102"/>
                    </p:tgtEl>
                  </p:cond>
                </p:stCondLst>
                <p:endSync evt="end" delay="0">
                  <p:rtn val="all"/>
                </p:endSync>
                <p:childTnLst>
                  <p:par>
                    <p:cTn id="1044" fill="hold">
                      <p:stCondLst>
                        <p:cond delay="0"/>
                      </p:stCondLst>
                      <p:childTnLst>
                        <p:par>
                          <p:cTn id="1045" fill="hold">
                            <p:stCondLst>
                              <p:cond delay="0"/>
                            </p:stCondLst>
                            <p:childTnLst>
                              <p:par>
                                <p:cTn id="1046" presetID="1" presetClass="exit" presetSubtype="0" fill="hold" grpId="1" nodeType="withEffect">
                                  <p:stCondLst>
                                    <p:cond delay="0"/>
                                  </p:stCondLst>
                                  <p:childTnLst>
                                    <p:set>
                                      <p:cBhvr>
                                        <p:cTn id="1047" dur="1" fill="hold">
                                          <p:stCondLst>
                                            <p:cond delay="0"/>
                                          </p:stCondLst>
                                        </p:cTn>
                                        <p:tgtEl>
                                          <p:spTgt spid="102"/>
                                        </p:tgtEl>
                                        <p:attrNameLst>
                                          <p:attrName>style.visibility</p:attrName>
                                        </p:attrNameLst>
                                      </p:cBhvr>
                                      <p:to>
                                        <p:strVal val="hidden"/>
                                      </p:to>
                                    </p:set>
                                  </p:childTnLst>
                                </p:cTn>
                              </p:par>
                              <p:par>
                                <p:cTn id="1048" presetID="1" presetClass="exit" presetSubtype="0" fill="hold" grpId="1" nodeType="withEffect">
                                  <p:stCondLst>
                                    <p:cond delay="0"/>
                                  </p:stCondLst>
                                  <p:childTnLst>
                                    <p:set>
                                      <p:cBhvr>
                                        <p:cTn id="1049" dur="1" fill="hold">
                                          <p:stCondLst>
                                            <p:cond delay="0"/>
                                          </p:stCondLst>
                                        </p:cTn>
                                        <p:tgtEl>
                                          <p:spTgt spid="101"/>
                                        </p:tgtEl>
                                        <p:attrNameLst>
                                          <p:attrName>style.visibility</p:attrName>
                                        </p:attrNameLst>
                                      </p:cBhvr>
                                      <p:to>
                                        <p:strVal val="hidden"/>
                                      </p:to>
                                    </p:set>
                                  </p:childTnLst>
                                </p:cTn>
                              </p:par>
                              <p:par>
                                <p:cTn id="1050" presetID="1" presetClass="entr" presetSubtype="0" fill="hold" grpId="3" nodeType="withEffect">
                                  <p:stCondLst>
                                    <p:cond delay="0"/>
                                  </p:stCondLst>
                                  <p:childTnLst>
                                    <p:set>
                                      <p:cBhvr>
                                        <p:cTn id="1051" dur="1" fill="hold">
                                          <p:stCondLst>
                                            <p:cond delay="0"/>
                                          </p:stCondLst>
                                        </p:cTn>
                                        <p:tgtEl>
                                          <p:spTgt spid="100"/>
                                        </p:tgtEl>
                                        <p:attrNameLst>
                                          <p:attrName>style.visibility</p:attrName>
                                        </p:attrNameLst>
                                      </p:cBhvr>
                                      <p:to>
                                        <p:strVal val="visible"/>
                                      </p:to>
                                    </p:set>
                                  </p:childTnLst>
                                </p:cTn>
                              </p:par>
                              <p:par>
                                <p:cTn id="1052" presetID="1" presetClass="entr" presetSubtype="0" fill="hold" grpId="3" nodeType="withEffect">
                                  <p:stCondLst>
                                    <p:cond delay="0"/>
                                  </p:stCondLst>
                                  <p:childTnLst>
                                    <p:set>
                                      <p:cBhvr>
                                        <p:cTn id="1053" dur="1" fill="hold">
                                          <p:stCondLst>
                                            <p:cond delay="0"/>
                                          </p:stCondLst>
                                        </p:cTn>
                                        <p:tgtEl>
                                          <p:spTgt spid="99"/>
                                        </p:tgtEl>
                                        <p:attrNameLst>
                                          <p:attrName>style.visibility</p:attrName>
                                        </p:attrNameLst>
                                      </p:cBhvr>
                                      <p:to>
                                        <p:strVal val="visible"/>
                                      </p:to>
                                    </p:set>
                                  </p:childTnLst>
                                </p:cTn>
                              </p:par>
                            </p:childTnLst>
                          </p:cTn>
                        </p:par>
                      </p:childTnLst>
                    </p:cTn>
                  </p:par>
                </p:childTnLst>
              </p:cTn>
              <p:nextCondLst>
                <p:cond evt="onClick" delay="0">
                  <p:tgtEl>
                    <p:spTgt spid="102"/>
                  </p:tgtEl>
                </p:cond>
              </p:nextCondLst>
            </p:seq>
            <p:seq concurrent="1" nextAc="seek">
              <p:cTn id="1054" restart="whenNotActive" fill="hold" evtFilter="cancelBubble" nodeType="interactiveSeq">
                <p:stCondLst>
                  <p:cond evt="onClick" delay="0">
                    <p:tgtEl>
                      <p:spTgt spid="101"/>
                    </p:tgtEl>
                  </p:cond>
                </p:stCondLst>
                <p:endSync evt="end" delay="0">
                  <p:rtn val="all"/>
                </p:endSync>
                <p:childTnLst>
                  <p:par>
                    <p:cTn id="1055" fill="hold">
                      <p:stCondLst>
                        <p:cond delay="0"/>
                      </p:stCondLst>
                      <p:childTnLst>
                        <p:par>
                          <p:cTn id="1056" fill="hold">
                            <p:stCondLst>
                              <p:cond delay="0"/>
                            </p:stCondLst>
                            <p:childTnLst>
                              <p:par>
                                <p:cTn id="1057" presetID="1" presetClass="exit" presetSubtype="0" fill="hold" grpId="2" nodeType="withEffect">
                                  <p:stCondLst>
                                    <p:cond delay="0"/>
                                  </p:stCondLst>
                                  <p:childTnLst>
                                    <p:set>
                                      <p:cBhvr>
                                        <p:cTn id="1058" dur="1" fill="hold">
                                          <p:stCondLst>
                                            <p:cond delay="0"/>
                                          </p:stCondLst>
                                        </p:cTn>
                                        <p:tgtEl>
                                          <p:spTgt spid="101"/>
                                        </p:tgtEl>
                                        <p:attrNameLst>
                                          <p:attrName>style.visibility</p:attrName>
                                        </p:attrNameLst>
                                      </p:cBhvr>
                                      <p:to>
                                        <p:strVal val="hidden"/>
                                      </p:to>
                                    </p:set>
                                  </p:childTnLst>
                                </p:cTn>
                              </p:par>
                              <p:par>
                                <p:cTn id="1059" presetID="1" presetClass="exit" presetSubtype="0" fill="hold" grpId="2" nodeType="withEffect">
                                  <p:stCondLst>
                                    <p:cond delay="0"/>
                                  </p:stCondLst>
                                  <p:childTnLst>
                                    <p:set>
                                      <p:cBhvr>
                                        <p:cTn id="1060" dur="1" fill="hold">
                                          <p:stCondLst>
                                            <p:cond delay="0"/>
                                          </p:stCondLst>
                                        </p:cTn>
                                        <p:tgtEl>
                                          <p:spTgt spid="102"/>
                                        </p:tgtEl>
                                        <p:attrNameLst>
                                          <p:attrName>style.visibility</p:attrName>
                                        </p:attrNameLst>
                                      </p:cBhvr>
                                      <p:to>
                                        <p:strVal val="hidden"/>
                                      </p:to>
                                    </p:set>
                                  </p:childTnLst>
                                </p:cTn>
                              </p:par>
                              <p:par>
                                <p:cTn id="1061" presetID="1" presetClass="entr" presetSubtype="0" fill="hold" grpId="0" nodeType="withEffect">
                                  <p:stCondLst>
                                    <p:cond delay="0"/>
                                  </p:stCondLst>
                                  <p:childTnLst>
                                    <p:set>
                                      <p:cBhvr>
                                        <p:cTn id="1062" dur="1" fill="hold">
                                          <p:stCondLst>
                                            <p:cond delay="0"/>
                                          </p:stCondLst>
                                        </p:cTn>
                                        <p:tgtEl>
                                          <p:spTgt spid="104"/>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103"/>
                                        </p:tgtEl>
                                        <p:attrNameLst>
                                          <p:attrName>style.visibility</p:attrName>
                                        </p:attrNameLst>
                                      </p:cBhvr>
                                      <p:to>
                                        <p:strVal val="visible"/>
                                      </p:to>
                                    </p:set>
                                  </p:childTnLst>
                                </p:cTn>
                              </p:par>
                            </p:childTnLst>
                          </p:cTn>
                        </p:par>
                      </p:childTnLst>
                    </p:cTn>
                  </p:par>
                </p:childTnLst>
              </p:cTn>
              <p:nextCondLst>
                <p:cond evt="onClick" delay="0">
                  <p:tgtEl>
                    <p:spTgt spid="101"/>
                  </p:tgtEl>
                </p:cond>
              </p:nextCondLst>
            </p:seq>
            <p:seq concurrent="1" nextAc="seek">
              <p:cTn id="1065" restart="whenNotActive" fill="hold" evtFilter="cancelBubble" nodeType="interactiveSeq">
                <p:stCondLst>
                  <p:cond evt="onClick" delay="0">
                    <p:tgtEl>
                      <p:spTgt spid="104"/>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1" nodeType="withEffect">
                                  <p:stCondLst>
                                    <p:cond delay="0"/>
                                  </p:stCondLst>
                                  <p:childTnLst>
                                    <p:set>
                                      <p:cBhvr>
                                        <p:cTn id="1069" dur="1" fill="hold">
                                          <p:stCondLst>
                                            <p:cond delay="0"/>
                                          </p:stCondLst>
                                        </p:cTn>
                                        <p:tgtEl>
                                          <p:spTgt spid="104"/>
                                        </p:tgtEl>
                                        <p:attrNameLst>
                                          <p:attrName>style.visibility</p:attrName>
                                        </p:attrNameLst>
                                      </p:cBhvr>
                                      <p:to>
                                        <p:strVal val="hidden"/>
                                      </p:to>
                                    </p:set>
                                  </p:childTnLst>
                                </p:cTn>
                              </p:par>
                              <p:par>
                                <p:cTn id="1070" presetID="1" presetClass="exit" presetSubtype="0" fill="hold" grpId="1" nodeType="withEffect">
                                  <p:stCondLst>
                                    <p:cond delay="0"/>
                                  </p:stCondLst>
                                  <p:childTnLst>
                                    <p:set>
                                      <p:cBhvr>
                                        <p:cTn id="1071" dur="1" fill="hold">
                                          <p:stCondLst>
                                            <p:cond delay="0"/>
                                          </p:stCondLst>
                                        </p:cTn>
                                        <p:tgtEl>
                                          <p:spTgt spid="103"/>
                                        </p:tgtEl>
                                        <p:attrNameLst>
                                          <p:attrName>style.visibility</p:attrName>
                                        </p:attrNameLst>
                                      </p:cBhvr>
                                      <p:to>
                                        <p:strVal val="hidden"/>
                                      </p:to>
                                    </p:set>
                                  </p:childTnLst>
                                </p:cTn>
                              </p:par>
                              <p:par>
                                <p:cTn id="1072" presetID="1" presetClass="entr" presetSubtype="0" fill="hold" grpId="0" nodeType="withEffect">
                                  <p:stCondLst>
                                    <p:cond delay="0"/>
                                  </p:stCondLst>
                                  <p:childTnLst>
                                    <p:set>
                                      <p:cBhvr>
                                        <p:cTn id="1073" dur="1" fill="hold">
                                          <p:stCondLst>
                                            <p:cond delay="0"/>
                                          </p:stCondLst>
                                        </p:cTn>
                                        <p:tgtEl>
                                          <p:spTgt spid="102"/>
                                        </p:tgtEl>
                                        <p:attrNameLst>
                                          <p:attrName>style.visibility</p:attrName>
                                        </p:attrNameLst>
                                      </p:cBhvr>
                                      <p:to>
                                        <p:strVal val="visible"/>
                                      </p:to>
                                    </p:set>
                                  </p:childTnLst>
                                </p:cTn>
                              </p:par>
                              <p:par>
                                <p:cTn id="1074" presetID="1" presetClass="entr" presetSubtype="0" fill="hold" grpId="0" nodeType="withEffect">
                                  <p:stCondLst>
                                    <p:cond delay="0"/>
                                  </p:stCondLst>
                                  <p:childTnLst>
                                    <p:set>
                                      <p:cBhvr>
                                        <p:cTn id="1075"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104"/>
                  </p:tgtEl>
                </p:cond>
              </p:nextCondLst>
            </p:seq>
            <p:seq concurrent="1" nextAc="seek">
              <p:cTn id="1076" restart="whenNotActive" fill="hold" evtFilter="cancelBubble" nodeType="interactiveSeq">
                <p:stCondLst>
                  <p:cond evt="onClick" delay="0">
                    <p:tgtEl>
                      <p:spTgt spid="103"/>
                    </p:tgtEl>
                  </p:cond>
                </p:stCondLst>
                <p:endSync evt="end" delay="0">
                  <p:rtn val="all"/>
                </p:endSync>
                <p:childTnLst>
                  <p:par>
                    <p:cTn id="1077" fill="hold">
                      <p:stCondLst>
                        <p:cond delay="0"/>
                      </p:stCondLst>
                      <p:childTnLst>
                        <p:par>
                          <p:cTn id="1078" fill="hold">
                            <p:stCondLst>
                              <p:cond delay="0"/>
                            </p:stCondLst>
                            <p:childTnLst>
                              <p:par>
                                <p:cTn id="1079" presetID="1" presetClass="exit" presetSubtype="0" fill="hold" grpId="2" nodeType="withEffect">
                                  <p:stCondLst>
                                    <p:cond delay="0"/>
                                  </p:stCondLst>
                                  <p:childTnLst>
                                    <p:set>
                                      <p:cBhvr>
                                        <p:cTn id="1080" dur="1" fill="hold">
                                          <p:stCondLst>
                                            <p:cond delay="0"/>
                                          </p:stCondLst>
                                        </p:cTn>
                                        <p:tgtEl>
                                          <p:spTgt spid="103"/>
                                        </p:tgtEl>
                                        <p:attrNameLst>
                                          <p:attrName>style.visibility</p:attrName>
                                        </p:attrNameLst>
                                      </p:cBhvr>
                                      <p:to>
                                        <p:strVal val="hidden"/>
                                      </p:to>
                                    </p:set>
                                  </p:childTnLst>
                                </p:cTn>
                              </p:par>
                              <p:par>
                                <p:cTn id="1081" presetID="1" presetClass="exit" presetSubtype="0" fill="hold" grpId="2" nodeType="withEffect">
                                  <p:stCondLst>
                                    <p:cond delay="0"/>
                                  </p:stCondLst>
                                  <p:childTnLst>
                                    <p:set>
                                      <p:cBhvr>
                                        <p:cTn id="1082" dur="1" fill="hold">
                                          <p:stCondLst>
                                            <p:cond delay="0"/>
                                          </p:stCondLst>
                                        </p:cTn>
                                        <p:tgtEl>
                                          <p:spTgt spid="104"/>
                                        </p:tgtEl>
                                        <p:attrNameLst>
                                          <p:attrName>style.visibility</p:attrName>
                                        </p:attrNameLst>
                                      </p:cBhvr>
                                      <p:to>
                                        <p:strVal val="hidden"/>
                                      </p:to>
                                    </p:set>
                                  </p:childTnLst>
                                </p:cTn>
                              </p:par>
                              <p:par>
                                <p:cTn id="1083" presetID="1" presetClass="entr" presetSubtype="0" fill="hold" grpId="1" nodeType="withEffect">
                                  <p:stCondLst>
                                    <p:cond delay="0"/>
                                  </p:stCondLst>
                                  <p:childTnLst>
                                    <p:set>
                                      <p:cBhvr>
                                        <p:cTn id="1084" dur="1" fill="hold">
                                          <p:stCondLst>
                                            <p:cond delay="0"/>
                                          </p:stCondLst>
                                        </p:cTn>
                                        <p:tgtEl>
                                          <p:spTgt spid="106"/>
                                        </p:tgtEl>
                                        <p:attrNameLst>
                                          <p:attrName>style.visibility</p:attrName>
                                        </p:attrNameLst>
                                      </p:cBhvr>
                                      <p:to>
                                        <p:strVal val="visible"/>
                                      </p:to>
                                    </p:set>
                                  </p:childTnLst>
                                </p:cTn>
                              </p:par>
                              <p:par>
                                <p:cTn id="1085" presetID="1" presetClass="entr" presetSubtype="0" fill="hold" grpId="1" nodeType="withEffect">
                                  <p:stCondLst>
                                    <p:cond delay="0"/>
                                  </p:stCondLst>
                                  <p:childTnLst>
                                    <p:set>
                                      <p:cBhvr>
                                        <p:cTn id="1086" dur="1" fill="hold">
                                          <p:stCondLst>
                                            <p:cond delay="0"/>
                                          </p:stCondLst>
                                        </p:cTn>
                                        <p:tgtEl>
                                          <p:spTgt spid="105"/>
                                        </p:tgtEl>
                                        <p:attrNameLst>
                                          <p:attrName>style.visibility</p:attrName>
                                        </p:attrNameLst>
                                      </p:cBhvr>
                                      <p:to>
                                        <p:strVal val="visible"/>
                                      </p:to>
                                    </p:set>
                                  </p:childTnLst>
                                </p:cTn>
                              </p:par>
                            </p:childTnLst>
                          </p:cTn>
                        </p:par>
                      </p:childTnLst>
                    </p:cTn>
                  </p:par>
                </p:childTnLst>
              </p:cTn>
              <p:nextCondLst>
                <p:cond evt="onClick" delay="0">
                  <p:tgtEl>
                    <p:spTgt spid="103"/>
                  </p:tgtEl>
                </p:cond>
              </p:nextCondLst>
            </p:seq>
            <p:seq concurrent="1" nextAc="seek">
              <p:cTn id="1087" restart="whenNotActive" fill="hold" evtFilter="cancelBubble" nodeType="interactiveSeq">
                <p:stCondLst>
                  <p:cond evt="onClick" delay="0">
                    <p:tgtEl>
                      <p:spTgt spid="106"/>
                    </p:tgtEl>
                  </p:cond>
                </p:stCondLst>
                <p:endSync evt="end" delay="0">
                  <p:rtn val="all"/>
                </p:endSync>
                <p:childTnLst>
                  <p:par>
                    <p:cTn id="1088" fill="hold">
                      <p:stCondLst>
                        <p:cond delay="0"/>
                      </p:stCondLst>
                      <p:childTnLst>
                        <p:par>
                          <p:cTn id="1089" fill="hold">
                            <p:stCondLst>
                              <p:cond delay="0"/>
                            </p:stCondLst>
                            <p:childTnLst>
                              <p:par>
                                <p:cTn id="1090" presetID="1" presetClass="exit" presetSubtype="0" fill="hold" grpId="0" nodeType="withEffect">
                                  <p:stCondLst>
                                    <p:cond delay="0"/>
                                  </p:stCondLst>
                                  <p:childTnLst>
                                    <p:set>
                                      <p:cBhvr>
                                        <p:cTn id="1091" dur="1" fill="hold">
                                          <p:stCondLst>
                                            <p:cond delay="0"/>
                                          </p:stCondLst>
                                        </p:cTn>
                                        <p:tgtEl>
                                          <p:spTgt spid="106"/>
                                        </p:tgtEl>
                                        <p:attrNameLst>
                                          <p:attrName>style.visibility</p:attrName>
                                        </p:attrNameLst>
                                      </p:cBhvr>
                                      <p:to>
                                        <p:strVal val="hidden"/>
                                      </p:to>
                                    </p:set>
                                  </p:childTnLst>
                                </p:cTn>
                              </p:par>
                              <p:par>
                                <p:cTn id="1092" presetID="1" presetClass="exit" presetSubtype="0" fill="hold" grpId="0" nodeType="withEffect">
                                  <p:stCondLst>
                                    <p:cond delay="0"/>
                                  </p:stCondLst>
                                  <p:childTnLst>
                                    <p:set>
                                      <p:cBhvr>
                                        <p:cTn id="1093" dur="1" fill="hold">
                                          <p:stCondLst>
                                            <p:cond delay="0"/>
                                          </p:stCondLst>
                                        </p:cTn>
                                        <p:tgtEl>
                                          <p:spTgt spid="105"/>
                                        </p:tgtEl>
                                        <p:attrNameLst>
                                          <p:attrName>style.visibility</p:attrName>
                                        </p:attrNameLst>
                                      </p:cBhvr>
                                      <p:to>
                                        <p:strVal val="hidden"/>
                                      </p:to>
                                    </p:set>
                                  </p:childTnLst>
                                </p:cTn>
                              </p:par>
                              <p:par>
                                <p:cTn id="1094" presetID="1" presetClass="entr" presetSubtype="0" fill="hold" grpId="3" nodeType="withEffect">
                                  <p:stCondLst>
                                    <p:cond delay="0"/>
                                  </p:stCondLst>
                                  <p:childTnLst>
                                    <p:set>
                                      <p:cBhvr>
                                        <p:cTn id="1095" dur="1" fill="hold">
                                          <p:stCondLst>
                                            <p:cond delay="0"/>
                                          </p:stCondLst>
                                        </p:cTn>
                                        <p:tgtEl>
                                          <p:spTgt spid="104"/>
                                        </p:tgtEl>
                                        <p:attrNameLst>
                                          <p:attrName>style.visibility</p:attrName>
                                        </p:attrNameLst>
                                      </p:cBhvr>
                                      <p:to>
                                        <p:strVal val="visible"/>
                                      </p:to>
                                    </p:set>
                                  </p:childTnLst>
                                </p:cTn>
                              </p:par>
                              <p:par>
                                <p:cTn id="1096" presetID="1" presetClass="entr" presetSubtype="0" fill="hold" grpId="3" nodeType="withEffect">
                                  <p:stCondLst>
                                    <p:cond delay="0"/>
                                  </p:stCondLst>
                                  <p:childTnLst>
                                    <p:set>
                                      <p:cBhvr>
                                        <p:cTn id="1097" dur="1" fill="hold">
                                          <p:stCondLst>
                                            <p:cond delay="0"/>
                                          </p:stCondLst>
                                        </p:cTn>
                                        <p:tgtEl>
                                          <p:spTgt spid="103"/>
                                        </p:tgtEl>
                                        <p:attrNameLst>
                                          <p:attrName>style.visibility</p:attrName>
                                        </p:attrNameLst>
                                      </p:cBhvr>
                                      <p:to>
                                        <p:strVal val="visible"/>
                                      </p:to>
                                    </p:set>
                                  </p:childTnLst>
                                </p:cTn>
                              </p:par>
                            </p:childTnLst>
                          </p:cTn>
                        </p:par>
                      </p:childTnLst>
                    </p:cTn>
                  </p:par>
                </p:childTnLst>
              </p:cTn>
              <p:nextCondLst>
                <p:cond evt="onClick" delay="0">
                  <p:tgtEl>
                    <p:spTgt spid="106"/>
                  </p:tgtEl>
                </p:cond>
              </p:nextCondLst>
            </p:seq>
            <p:seq concurrent="1" nextAc="seek">
              <p:cTn id="1098" restart="whenNotActive" fill="hold" evtFilter="cancelBubble" nodeType="interactiveSeq">
                <p:stCondLst>
                  <p:cond evt="onClick" delay="0">
                    <p:tgtEl>
                      <p:spTgt spid="312"/>
                    </p:tgtEl>
                  </p:cond>
                </p:stCondLst>
                <p:endSync evt="end" delay="0">
                  <p:rtn val="all"/>
                </p:endSync>
                <p:childTnLst>
                  <p:par>
                    <p:cTn id="1099" fill="hold">
                      <p:stCondLst>
                        <p:cond delay="0"/>
                      </p:stCondLst>
                      <p:childTnLst>
                        <p:par>
                          <p:cTn id="1100" fill="hold">
                            <p:stCondLst>
                              <p:cond delay="0"/>
                            </p:stCondLst>
                            <p:childTnLst>
                              <p:par>
                                <p:cTn id="1101" presetID="1" presetClass="exit" presetSubtype="0" fill="hold" grpId="0" nodeType="withEffect">
                                  <p:stCondLst>
                                    <p:cond delay="0"/>
                                  </p:stCondLst>
                                  <p:childTnLst>
                                    <p:set>
                                      <p:cBhvr>
                                        <p:cTn id="1102" dur="1" fill="hold">
                                          <p:stCondLst>
                                            <p:cond delay="0"/>
                                          </p:stCondLst>
                                        </p:cTn>
                                        <p:tgtEl>
                                          <p:spTgt spid="312"/>
                                        </p:tgtEl>
                                        <p:attrNameLst>
                                          <p:attrName>style.visibility</p:attrName>
                                        </p:attrNameLst>
                                      </p:cBhvr>
                                      <p:to>
                                        <p:strVal val="hidden"/>
                                      </p:to>
                                    </p:set>
                                  </p:childTnLst>
                                </p:cTn>
                              </p:par>
                              <p:par>
                                <p:cTn id="1103" presetID="1" presetClass="entr" presetSubtype="0" fill="hold" grpId="0" nodeType="withEffect">
                                  <p:stCondLst>
                                    <p:cond delay="0"/>
                                  </p:stCondLst>
                                  <p:childTnLst>
                                    <p:set>
                                      <p:cBhvr>
                                        <p:cTn id="1104" dur="1" fill="hold">
                                          <p:stCondLst>
                                            <p:cond delay="0"/>
                                          </p:stCondLst>
                                        </p:cTn>
                                        <p:tgtEl>
                                          <p:spTgt spid="313"/>
                                        </p:tgtEl>
                                        <p:attrNameLst>
                                          <p:attrName>style.visibility</p:attrName>
                                        </p:attrNameLst>
                                      </p:cBhvr>
                                      <p:to>
                                        <p:strVal val="visible"/>
                                      </p:to>
                                    </p:set>
                                  </p:childTnLst>
                                </p:cTn>
                              </p:par>
                              <p:par>
                                <p:cTn id="1105" presetID="1" presetClass="entr" presetSubtype="0" fill="hold" grpId="0" nodeType="withEffect">
                                  <p:stCondLst>
                                    <p:cond delay="0"/>
                                  </p:stCondLst>
                                  <p:childTnLst>
                                    <p:set>
                                      <p:cBhvr>
                                        <p:cTn id="1106"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2"/>
                  </p:tgtEl>
                </p:cond>
              </p:nextCondLst>
            </p:seq>
            <p:seq concurrent="1" nextAc="seek">
              <p:cTn id="1107" restart="whenNotActive" fill="hold" evtFilter="cancelBubble" nodeType="interactiveSeq">
                <p:stCondLst>
                  <p:cond evt="onClick" delay="0">
                    <p:tgtEl>
                      <p:spTgt spid="314"/>
                    </p:tgtEl>
                  </p:cond>
                </p:stCondLst>
                <p:endSync evt="end" delay="0">
                  <p:rtn val="all"/>
                </p:endSync>
                <p:childTnLst>
                  <p:par>
                    <p:cTn id="1108" fill="hold">
                      <p:stCondLst>
                        <p:cond delay="0"/>
                      </p:stCondLst>
                      <p:childTnLst>
                        <p:par>
                          <p:cTn id="1109" fill="hold">
                            <p:stCondLst>
                              <p:cond delay="0"/>
                            </p:stCondLst>
                            <p:childTnLst>
                              <p:par>
                                <p:cTn id="1110" presetID="1" presetClass="exit" presetSubtype="0" fill="hold" grpId="1" nodeType="withEffect">
                                  <p:stCondLst>
                                    <p:cond delay="0"/>
                                  </p:stCondLst>
                                  <p:childTnLst>
                                    <p:set>
                                      <p:cBhvr>
                                        <p:cTn id="1111" dur="1" fill="hold">
                                          <p:stCondLst>
                                            <p:cond delay="0"/>
                                          </p:stCondLst>
                                        </p:cTn>
                                        <p:tgtEl>
                                          <p:spTgt spid="313"/>
                                        </p:tgtEl>
                                        <p:attrNameLst>
                                          <p:attrName>style.visibility</p:attrName>
                                        </p:attrNameLst>
                                      </p:cBhvr>
                                      <p:to>
                                        <p:strVal val="hidden"/>
                                      </p:to>
                                    </p:set>
                                  </p:childTnLst>
                                </p:cTn>
                              </p:par>
                              <p:par>
                                <p:cTn id="1112" presetID="1" presetClass="exit" presetSubtype="0" fill="hold" grpId="1" nodeType="withEffect">
                                  <p:stCondLst>
                                    <p:cond delay="0"/>
                                  </p:stCondLst>
                                  <p:childTnLst>
                                    <p:set>
                                      <p:cBhvr>
                                        <p:cTn id="1113" dur="1" fill="hold">
                                          <p:stCondLst>
                                            <p:cond delay="0"/>
                                          </p:stCondLst>
                                        </p:cTn>
                                        <p:tgtEl>
                                          <p:spTgt spid="314"/>
                                        </p:tgtEl>
                                        <p:attrNameLst>
                                          <p:attrName>style.visibility</p:attrName>
                                        </p:attrNameLst>
                                      </p:cBhvr>
                                      <p:to>
                                        <p:strVal val="hidden"/>
                                      </p:to>
                                    </p:set>
                                  </p:childTnLst>
                                </p:cTn>
                              </p:par>
                              <p:par>
                                <p:cTn id="1114" presetID="1" presetClass="entr" presetSubtype="0" fill="hold" grpId="1" nodeType="withEffect">
                                  <p:stCondLst>
                                    <p:cond delay="0"/>
                                  </p:stCondLst>
                                  <p:childTnLst>
                                    <p:set>
                                      <p:cBhvr>
                                        <p:cTn id="1115"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314"/>
                  </p:tgtEl>
                </p:cond>
              </p:nextCondLst>
            </p:seq>
            <p:seq concurrent="1" nextAc="seek">
              <p:cTn id="1116" restart="whenNotActive" fill="hold" evtFilter="cancelBubble" nodeType="interactiveSeq">
                <p:stCondLst>
                  <p:cond evt="onClick" delay="0">
                    <p:tgtEl>
                      <p:spTgt spid="313"/>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2" nodeType="withEffect">
                                  <p:stCondLst>
                                    <p:cond delay="0"/>
                                  </p:stCondLst>
                                  <p:childTnLst>
                                    <p:set>
                                      <p:cBhvr>
                                        <p:cTn id="1120" dur="1" fill="hold">
                                          <p:stCondLst>
                                            <p:cond delay="0"/>
                                          </p:stCondLst>
                                        </p:cTn>
                                        <p:tgtEl>
                                          <p:spTgt spid="313"/>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314"/>
                                        </p:tgtEl>
                                        <p:attrNameLst>
                                          <p:attrName>style.visibility</p:attrName>
                                        </p:attrNameLst>
                                      </p:cBhvr>
                                      <p:to>
                                        <p:strVal val="hidden"/>
                                      </p:to>
                                    </p:set>
                                  </p:childTnLst>
                                </p:cTn>
                              </p:par>
                              <p:par>
                                <p:cTn id="1123" presetID="1" presetClass="entr" presetSubtype="0" fill="hold" grpId="0" nodeType="withEffect">
                                  <p:stCondLst>
                                    <p:cond delay="0"/>
                                  </p:stCondLst>
                                  <p:childTnLst>
                                    <p:set>
                                      <p:cBhvr>
                                        <p:cTn id="1124" dur="1" fill="hold">
                                          <p:stCondLst>
                                            <p:cond delay="0"/>
                                          </p:stCondLst>
                                        </p:cTn>
                                        <p:tgtEl>
                                          <p:spTgt spid="316"/>
                                        </p:tgtEl>
                                        <p:attrNameLst>
                                          <p:attrName>style.visibility</p:attrName>
                                        </p:attrNameLst>
                                      </p:cBhvr>
                                      <p:to>
                                        <p:strVal val="visible"/>
                                      </p:to>
                                    </p:set>
                                  </p:childTnLst>
                                </p:cTn>
                              </p:par>
                              <p:par>
                                <p:cTn id="1125" presetID="1" presetClass="entr" presetSubtype="0" fill="hold" grpId="0" nodeType="withEffect">
                                  <p:stCondLst>
                                    <p:cond delay="0"/>
                                  </p:stCondLst>
                                  <p:childTnLst>
                                    <p:set>
                                      <p:cBhvr>
                                        <p:cTn id="1126"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3"/>
                  </p:tgtEl>
                </p:cond>
              </p:nextCondLst>
            </p:seq>
            <p:seq concurrent="1" nextAc="seek">
              <p:cTn id="1127" restart="whenNotActive" fill="hold" evtFilter="cancelBubble" nodeType="interactiveSeq">
                <p:stCondLst>
                  <p:cond evt="onClick" delay="0">
                    <p:tgtEl>
                      <p:spTgt spid="316"/>
                    </p:tgtEl>
                  </p:cond>
                </p:stCondLst>
                <p:endSync evt="end" delay="0">
                  <p:rtn val="all"/>
                </p:endSync>
                <p:childTnLst>
                  <p:par>
                    <p:cTn id="1128" fill="hold">
                      <p:stCondLst>
                        <p:cond delay="0"/>
                      </p:stCondLst>
                      <p:childTnLst>
                        <p:par>
                          <p:cTn id="1129" fill="hold">
                            <p:stCondLst>
                              <p:cond delay="0"/>
                            </p:stCondLst>
                            <p:childTnLst>
                              <p:par>
                                <p:cTn id="1130" presetID="1" presetClass="exit" presetSubtype="0" fill="hold" grpId="1" nodeType="withEffect">
                                  <p:stCondLst>
                                    <p:cond delay="0"/>
                                  </p:stCondLst>
                                  <p:childTnLst>
                                    <p:set>
                                      <p:cBhvr>
                                        <p:cTn id="1131" dur="1" fill="hold">
                                          <p:stCondLst>
                                            <p:cond delay="0"/>
                                          </p:stCondLst>
                                        </p:cTn>
                                        <p:tgtEl>
                                          <p:spTgt spid="316"/>
                                        </p:tgtEl>
                                        <p:attrNameLst>
                                          <p:attrName>style.visibility</p:attrName>
                                        </p:attrNameLst>
                                      </p:cBhvr>
                                      <p:to>
                                        <p:strVal val="hidden"/>
                                      </p:to>
                                    </p:set>
                                  </p:childTnLst>
                                </p:cTn>
                              </p:par>
                              <p:par>
                                <p:cTn id="1132" presetID="1" presetClass="exit" presetSubtype="0" fill="hold" grpId="1" nodeType="withEffect">
                                  <p:stCondLst>
                                    <p:cond delay="0"/>
                                  </p:stCondLst>
                                  <p:childTnLst>
                                    <p:set>
                                      <p:cBhvr>
                                        <p:cTn id="1133" dur="1" fill="hold">
                                          <p:stCondLst>
                                            <p:cond delay="0"/>
                                          </p:stCondLst>
                                        </p:cTn>
                                        <p:tgtEl>
                                          <p:spTgt spid="315"/>
                                        </p:tgtEl>
                                        <p:attrNameLst>
                                          <p:attrName>style.visibility</p:attrName>
                                        </p:attrNameLst>
                                      </p:cBhvr>
                                      <p:to>
                                        <p:strVal val="hidden"/>
                                      </p:to>
                                    </p:set>
                                  </p:childTnLst>
                                </p:cTn>
                              </p:par>
                              <p:par>
                                <p:cTn id="1134" presetID="1" presetClass="entr" presetSubtype="0" fill="hold" grpId="3" nodeType="withEffect">
                                  <p:stCondLst>
                                    <p:cond delay="0"/>
                                  </p:stCondLst>
                                  <p:childTnLst>
                                    <p:set>
                                      <p:cBhvr>
                                        <p:cTn id="1135" dur="1" fill="hold">
                                          <p:stCondLst>
                                            <p:cond delay="0"/>
                                          </p:stCondLst>
                                        </p:cTn>
                                        <p:tgtEl>
                                          <p:spTgt spid="313"/>
                                        </p:tgtEl>
                                        <p:attrNameLst>
                                          <p:attrName>style.visibility</p:attrName>
                                        </p:attrNameLst>
                                      </p:cBhvr>
                                      <p:to>
                                        <p:strVal val="visible"/>
                                      </p:to>
                                    </p:set>
                                  </p:childTnLst>
                                </p:cTn>
                              </p:par>
                              <p:par>
                                <p:cTn id="1136" presetID="1" presetClass="entr" presetSubtype="0" fill="hold" grpId="2" nodeType="withEffect">
                                  <p:stCondLst>
                                    <p:cond delay="0"/>
                                  </p:stCondLst>
                                  <p:childTnLst>
                                    <p:set>
                                      <p:cBhvr>
                                        <p:cTn id="1137"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6"/>
                  </p:tgtEl>
                </p:cond>
              </p:nextCondLst>
            </p:seq>
            <p:seq concurrent="1" nextAc="seek">
              <p:cTn id="1138" restart="whenNotActive" fill="hold" evtFilter="cancelBubble" nodeType="interactiveSeq">
                <p:stCondLst>
                  <p:cond evt="onClick" delay="0">
                    <p:tgtEl>
                      <p:spTgt spid="315"/>
                    </p:tgtEl>
                  </p:cond>
                </p:stCondLst>
                <p:endSync evt="end" delay="0">
                  <p:rtn val="all"/>
                </p:endSync>
                <p:childTnLst>
                  <p:par>
                    <p:cTn id="1139" fill="hold">
                      <p:stCondLst>
                        <p:cond delay="0"/>
                      </p:stCondLst>
                      <p:childTnLst>
                        <p:par>
                          <p:cTn id="1140" fill="hold">
                            <p:stCondLst>
                              <p:cond delay="0"/>
                            </p:stCondLst>
                            <p:childTnLst>
                              <p:par>
                                <p:cTn id="1141" presetID="1" presetClass="exit" presetSubtype="0" fill="hold" grpId="2" nodeType="withEffect">
                                  <p:stCondLst>
                                    <p:cond delay="0"/>
                                  </p:stCondLst>
                                  <p:childTnLst>
                                    <p:set>
                                      <p:cBhvr>
                                        <p:cTn id="1142" dur="1" fill="hold">
                                          <p:stCondLst>
                                            <p:cond delay="0"/>
                                          </p:stCondLst>
                                        </p:cTn>
                                        <p:tgtEl>
                                          <p:spTgt spid="315"/>
                                        </p:tgtEl>
                                        <p:attrNameLst>
                                          <p:attrName>style.visibility</p:attrName>
                                        </p:attrNameLst>
                                      </p:cBhvr>
                                      <p:to>
                                        <p:strVal val="hidden"/>
                                      </p:to>
                                    </p:set>
                                  </p:childTnLst>
                                </p:cTn>
                              </p:par>
                              <p:par>
                                <p:cTn id="1143" presetID="1" presetClass="exit" presetSubtype="0" fill="hold" grpId="2" nodeType="withEffect">
                                  <p:stCondLst>
                                    <p:cond delay="0"/>
                                  </p:stCondLst>
                                  <p:childTnLst>
                                    <p:set>
                                      <p:cBhvr>
                                        <p:cTn id="1144" dur="1" fill="hold">
                                          <p:stCondLst>
                                            <p:cond delay="0"/>
                                          </p:stCondLst>
                                        </p:cTn>
                                        <p:tgtEl>
                                          <p:spTgt spid="316"/>
                                        </p:tgtEl>
                                        <p:attrNameLst>
                                          <p:attrName>style.visibility</p:attrName>
                                        </p:attrNameLst>
                                      </p:cBhvr>
                                      <p:to>
                                        <p:strVal val="hidden"/>
                                      </p:to>
                                    </p:set>
                                  </p:childTnLst>
                                </p:cTn>
                              </p:par>
                              <p:par>
                                <p:cTn id="1145" presetID="1" presetClass="entr" presetSubtype="0" fill="hold" grpId="3" nodeType="withEffect">
                                  <p:stCondLst>
                                    <p:cond delay="0"/>
                                  </p:stCondLst>
                                  <p:childTnLst>
                                    <p:set>
                                      <p:cBhvr>
                                        <p:cTn id="1146" dur="1" fill="hold">
                                          <p:stCondLst>
                                            <p:cond delay="0"/>
                                          </p:stCondLst>
                                        </p:cTn>
                                        <p:tgtEl>
                                          <p:spTgt spid="318"/>
                                        </p:tgtEl>
                                        <p:attrNameLst>
                                          <p:attrName>style.visibility</p:attrName>
                                        </p:attrNameLst>
                                      </p:cBhvr>
                                      <p:to>
                                        <p:strVal val="visible"/>
                                      </p:to>
                                    </p:set>
                                  </p:childTnLst>
                                </p:cTn>
                              </p:par>
                              <p:par>
                                <p:cTn id="1147" presetID="1" presetClass="entr" presetSubtype="0" fill="hold" grpId="3" nodeType="withEffect">
                                  <p:stCondLst>
                                    <p:cond delay="0"/>
                                  </p:stCondLst>
                                  <p:childTnLst>
                                    <p:set>
                                      <p:cBhvr>
                                        <p:cTn id="1148"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15"/>
                  </p:tgtEl>
                </p:cond>
              </p:nextCondLst>
            </p:seq>
            <p:seq concurrent="1" nextAc="seek">
              <p:cTn id="1149" restart="whenNotActive" fill="hold" evtFilter="cancelBubble" nodeType="interactiveSeq">
                <p:stCondLst>
                  <p:cond evt="onClick" delay="0">
                    <p:tgtEl>
                      <p:spTgt spid="318"/>
                    </p:tgtEl>
                  </p:cond>
                </p:stCondLst>
                <p:endSync evt="end" delay="0">
                  <p:rtn val="all"/>
                </p:endSync>
                <p:childTnLst>
                  <p:par>
                    <p:cTn id="1150" fill="hold">
                      <p:stCondLst>
                        <p:cond delay="0"/>
                      </p:stCondLst>
                      <p:childTnLst>
                        <p:par>
                          <p:cTn id="1151" fill="hold">
                            <p:stCondLst>
                              <p:cond delay="0"/>
                            </p:stCondLst>
                            <p:childTnLst>
                              <p:par>
                                <p:cTn id="1152" presetID="1" presetClass="exit" presetSubtype="0" fill="hold" grpId="1" nodeType="withEffect">
                                  <p:stCondLst>
                                    <p:cond delay="0"/>
                                  </p:stCondLst>
                                  <p:childTnLst>
                                    <p:set>
                                      <p:cBhvr>
                                        <p:cTn id="1153" dur="1" fill="hold">
                                          <p:stCondLst>
                                            <p:cond delay="0"/>
                                          </p:stCondLst>
                                        </p:cTn>
                                        <p:tgtEl>
                                          <p:spTgt spid="318"/>
                                        </p:tgtEl>
                                        <p:attrNameLst>
                                          <p:attrName>style.visibility</p:attrName>
                                        </p:attrNameLst>
                                      </p:cBhvr>
                                      <p:to>
                                        <p:strVal val="hidden"/>
                                      </p:to>
                                    </p:set>
                                  </p:childTnLst>
                                </p:cTn>
                              </p:par>
                              <p:par>
                                <p:cTn id="1154" presetID="1" presetClass="exit" presetSubtype="0" fill="hold" grpId="1" nodeType="withEffect">
                                  <p:stCondLst>
                                    <p:cond delay="0"/>
                                  </p:stCondLst>
                                  <p:childTnLst>
                                    <p:set>
                                      <p:cBhvr>
                                        <p:cTn id="1155" dur="1" fill="hold">
                                          <p:stCondLst>
                                            <p:cond delay="0"/>
                                          </p:stCondLst>
                                        </p:cTn>
                                        <p:tgtEl>
                                          <p:spTgt spid="317"/>
                                        </p:tgtEl>
                                        <p:attrNameLst>
                                          <p:attrName>style.visibility</p:attrName>
                                        </p:attrNameLst>
                                      </p:cBhvr>
                                      <p:to>
                                        <p:strVal val="hidden"/>
                                      </p:to>
                                    </p:set>
                                  </p:childTnLst>
                                </p:cTn>
                              </p:par>
                              <p:par>
                                <p:cTn id="1156" presetID="1" presetClass="entr" presetSubtype="0" fill="hold" grpId="3" nodeType="withEffect">
                                  <p:stCondLst>
                                    <p:cond delay="0"/>
                                  </p:stCondLst>
                                  <p:childTnLst>
                                    <p:set>
                                      <p:cBhvr>
                                        <p:cTn id="1157" dur="1" fill="hold">
                                          <p:stCondLst>
                                            <p:cond delay="0"/>
                                          </p:stCondLst>
                                        </p:cTn>
                                        <p:tgtEl>
                                          <p:spTgt spid="316"/>
                                        </p:tgtEl>
                                        <p:attrNameLst>
                                          <p:attrName>style.visibility</p:attrName>
                                        </p:attrNameLst>
                                      </p:cBhvr>
                                      <p:to>
                                        <p:strVal val="visible"/>
                                      </p:to>
                                    </p:set>
                                  </p:childTnLst>
                                </p:cTn>
                              </p:par>
                              <p:par>
                                <p:cTn id="1158" presetID="1" presetClass="entr" presetSubtype="0" fill="hold" grpId="3" nodeType="withEffect">
                                  <p:stCondLst>
                                    <p:cond delay="0"/>
                                  </p:stCondLst>
                                  <p:childTnLst>
                                    <p:set>
                                      <p:cBhvr>
                                        <p:cTn id="1159"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8"/>
                  </p:tgtEl>
                </p:cond>
              </p:nextCondLst>
            </p:seq>
            <p:seq concurrent="1" nextAc="seek">
              <p:cTn id="1160" restart="whenNotActive" fill="hold" evtFilter="cancelBubble" nodeType="interactiveSeq">
                <p:stCondLst>
                  <p:cond evt="onClick" delay="0">
                    <p:tgtEl>
                      <p:spTgt spid="317"/>
                    </p:tgtEl>
                  </p:cond>
                </p:stCondLst>
                <p:endSync evt="end" delay="0">
                  <p:rtn val="all"/>
                </p:endSync>
                <p:childTnLst>
                  <p:par>
                    <p:cTn id="1161" fill="hold">
                      <p:stCondLst>
                        <p:cond delay="0"/>
                      </p:stCondLst>
                      <p:childTnLst>
                        <p:par>
                          <p:cTn id="1162" fill="hold">
                            <p:stCondLst>
                              <p:cond delay="0"/>
                            </p:stCondLst>
                            <p:childTnLst>
                              <p:par>
                                <p:cTn id="1163" presetID="1" presetClass="exit" presetSubtype="0" fill="hold" grpId="2" nodeType="withEffect">
                                  <p:stCondLst>
                                    <p:cond delay="0"/>
                                  </p:stCondLst>
                                  <p:childTnLst>
                                    <p:set>
                                      <p:cBhvr>
                                        <p:cTn id="1164" dur="1" fill="hold">
                                          <p:stCondLst>
                                            <p:cond delay="0"/>
                                          </p:stCondLst>
                                        </p:cTn>
                                        <p:tgtEl>
                                          <p:spTgt spid="317"/>
                                        </p:tgtEl>
                                        <p:attrNameLst>
                                          <p:attrName>style.visibility</p:attrName>
                                        </p:attrNameLst>
                                      </p:cBhvr>
                                      <p:to>
                                        <p:strVal val="hidden"/>
                                      </p:to>
                                    </p:set>
                                  </p:childTnLst>
                                </p:cTn>
                              </p:par>
                              <p:par>
                                <p:cTn id="1165" presetID="1" presetClass="exit" presetSubtype="0" fill="hold" grpId="2" nodeType="withEffect">
                                  <p:stCondLst>
                                    <p:cond delay="0"/>
                                  </p:stCondLst>
                                  <p:childTnLst>
                                    <p:set>
                                      <p:cBhvr>
                                        <p:cTn id="1166" dur="1" fill="hold">
                                          <p:stCondLst>
                                            <p:cond delay="0"/>
                                          </p:stCondLst>
                                        </p:cTn>
                                        <p:tgtEl>
                                          <p:spTgt spid="318"/>
                                        </p:tgtEl>
                                        <p:attrNameLst>
                                          <p:attrName>style.visibility</p:attrName>
                                        </p:attrNameLst>
                                      </p:cBhvr>
                                      <p:to>
                                        <p:strVal val="hidden"/>
                                      </p:to>
                                    </p:set>
                                  </p:childTnLst>
                                </p:cTn>
                              </p:par>
                              <p:par>
                                <p:cTn id="1167" presetID="1" presetClass="entr" presetSubtype="0" fill="hold" grpId="3" nodeType="withEffect">
                                  <p:stCondLst>
                                    <p:cond delay="0"/>
                                  </p:stCondLst>
                                  <p:childTnLst>
                                    <p:set>
                                      <p:cBhvr>
                                        <p:cTn id="1168" dur="1" fill="hold">
                                          <p:stCondLst>
                                            <p:cond delay="0"/>
                                          </p:stCondLst>
                                        </p:cTn>
                                        <p:tgtEl>
                                          <p:spTgt spid="320"/>
                                        </p:tgtEl>
                                        <p:attrNameLst>
                                          <p:attrName>style.visibility</p:attrName>
                                        </p:attrNameLst>
                                      </p:cBhvr>
                                      <p:to>
                                        <p:strVal val="visible"/>
                                      </p:to>
                                    </p:set>
                                  </p:childTnLst>
                                </p:cTn>
                              </p:par>
                              <p:par>
                                <p:cTn id="1169" presetID="1" presetClass="entr" presetSubtype="0" fill="hold" grpId="3" nodeType="withEffect">
                                  <p:stCondLst>
                                    <p:cond delay="0"/>
                                  </p:stCondLst>
                                  <p:childTnLst>
                                    <p:set>
                                      <p:cBhvr>
                                        <p:cTn id="1170"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17"/>
                  </p:tgtEl>
                </p:cond>
              </p:nextCondLst>
            </p:seq>
            <p:seq concurrent="1" nextAc="seek">
              <p:cTn id="1171" restart="whenNotActive" fill="hold" evtFilter="cancelBubble" nodeType="interactiveSeq">
                <p:stCondLst>
                  <p:cond evt="onClick" delay="0">
                    <p:tgtEl>
                      <p:spTgt spid="320"/>
                    </p:tgtEl>
                  </p:cond>
                </p:stCondLst>
                <p:endSync evt="end" delay="0">
                  <p:rtn val="all"/>
                </p:endSync>
                <p:childTnLst>
                  <p:par>
                    <p:cTn id="1172" fill="hold">
                      <p:stCondLst>
                        <p:cond delay="0"/>
                      </p:stCondLst>
                      <p:childTnLst>
                        <p:par>
                          <p:cTn id="1173" fill="hold">
                            <p:stCondLst>
                              <p:cond delay="0"/>
                            </p:stCondLst>
                            <p:childTnLst>
                              <p:par>
                                <p:cTn id="1174" presetID="1" presetClass="exit" presetSubtype="0" fill="hold" grpId="1" nodeType="withEffect">
                                  <p:stCondLst>
                                    <p:cond delay="0"/>
                                  </p:stCondLst>
                                  <p:childTnLst>
                                    <p:set>
                                      <p:cBhvr>
                                        <p:cTn id="1175" dur="1" fill="hold">
                                          <p:stCondLst>
                                            <p:cond delay="0"/>
                                          </p:stCondLst>
                                        </p:cTn>
                                        <p:tgtEl>
                                          <p:spTgt spid="320"/>
                                        </p:tgtEl>
                                        <p:attrNameLst>
                                          <p:attrName>style.visibility</p:attrName>
                                        </p:attrNameLst>
                                      </p:cBhvr>
                                      <p:to>
                                        <p:strVal val="hidden"/>
                                      </p:to>
                                    </p:set>
                                  </p:childTnLst>
                                </p:cTn>
                              </p:par>
                              <p:par>
                                <p:cTn id="1176" presetID="1" presetClass="exit" presetSubtype="0" fill="hold" grpId="1" nodeType="withEffect">
                                  <p:stCondLst>
                                    <p:cond delay="0"/>
                                  </p:stCondLst>
                                  <p:childTnLst>
                                    <p:set>
                                      <p:cBhvr>
                                        <p:cTn id="1177" dur="1" fill="hold">
                                          <p:stCondLst>
                                            <p:cond delay="0"/>
                                          </p:stCondLst>
                                        </p:cTn>
                                        <p:tgtEl>
                                          <p:spTgt spid="319"/>
                                        </p:tgtEl>
                                        <p:attrNameLst>
                                          <p:attrName>style.visibility</p:attrName>
                                        </p:attrNameLst>
                                      </p:cBhvr>
                                      <p:to>
                                        <p:strVal val="hidden"/>
                                      </p:to>
                                    </p:set>
                                  </p:childTnLst>
                                </p:cTn>
                              </p:par>
                              <p:par>
                                <p:cTn id="1178" presetID="1" presetClass="entr" presetSubtype="0" fill="hold" grpId="0" nodeType="withEffect">
                                  <p:stCondLst>
                                    <p:cond delay="0"/>
                                  </p:stCondLst>
                                  <p:childTnLst>
                                    <p:set>
                                      <p:cBhvr>
                                        <p:cTn id="1179" dur="1" fill="hold">
                                          <p:stCondLst>
                                            <p:cond delay="0"/>
                                          </p:stCondLst>
                                        </p:cTn>
                                        <p:tgtEl>
                                          <p:spTgt spid="318"/>
                                        </p:tgtEl>
                                        <p:attrNameLst>
                                          <p:attrName>style.visibility</p:attrName>
                                        </p:attrNameLst>
                                      </p:cBhvr>
                                      <p:to>
                                        <p:strVal val="visible"/>
                                      </p:to>
                                    </p:set>
                                  </p:childTnLst>
                                </p:cTn>
                              </p:par>
                              <p:par>
                                <p:cTn id="1180" presetID="1" presetClass="entr" presetSubtype="0" fill="hold" grpId="0" nodeType="withEffect">
                                  <p:stCondLst>
                                    <p:cond delay="0"/>
                                  </p:stCondLst>
                                  <p:childTnLst>
                                    <p:set>
                                      <p:cBhvr>
                                        <p:cTn id="1181"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20"/>
                  </p:tgtEl>
                </p:cond>
              </p:nextCondLst>
            </p:seq>
            <p:seq concurrent="1" nextAc="seek">
              <p:cTn id="1182" restart="whenNotActive" fill="hold" evtFilter="cancelBubble" nodeType="interactiveSeq">
                <p:stCondLst>
                  <p:cond evt="onClick" delay="0">
                    <p:tgtEl>
                      <p:spTgt spid="319"/>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2" nodeType="withEffect">
                                  <p:stCondLst>
                                    <p:cond delay="0"/>
                                  </p:stCondLst>
                                  <p:childTnLst>
                                    <p:set>
                                      <p:cBhvr>
                                        <p:cTn id="1186" dur="1" fill="hold">
                                          <p:stCondLst>
                                            <p:cond delay="0"/>
                                          </p:stCondLst>
                                        </p:cTn>
                                        <p:tgtEl>
                                          <p:spTgt spid="319"/>
                                        </p:tgtEl>
                                        <p:attrNameLst>
                                          <p:attrName>style.visibility</p:attrName>
                                        </p:attrNameLst>
                                      </p:cBhvr>
                                      <p:to>
                                        <p:strVal val="hidden"/>
                                      </p:to>
                                    </p:set>
                                  </p:childTnLst>
                                </p:cTn>
                              </p:par>
                              <p:par>
                                <p:cTn id="1187" presetID="1" presetClass="exit" presetSubtype="0" fill="hold" grpId="2" nodeType="withEffect">
                                  <p:stCondLst>
                                    <p:cond delay="0"/>
                                  </p:stCondLst>
                                  <p:childTnLst>
                                    <p:set>
                                      <p:cBhvr>
                                        <p:cTn id="1188" dur="1" fill="hold">
                                          <p:stCondLst>
                                            <p:cond delay="0"/>
                                          </p:stCondLst>
                                        </p:cTn>
                                        <p:tgtEl>
                                          <p:spTgt spid="320"/>
                                        </p:tgtEl>
                                        <p:attrNameLst>
                                          <p:attrName>style.visibility</p:attrName>
                                        </p:attrNameLst>
                                      </p:cBhvr>
                                      <p:to>
                                        <p:strVal val="hidden"/>
                                      </p:to>
                                    </p:set>
                                  </p:childTnLst>
                                </p:cTn>
                              </p:par>
                              <p:par>
                                <p:cTn id="1189" presetID="1" presetClass="entr" presetSubtype="0" fill="hold" grpId="0" nodeType="withEffect">
                                  <p:stCondLst>
                                    <p:cond delay="0"/>
                                  </p:stCondLst>
                                  <p:childTnLst>
                                    <p:set>
                                      <p:cBhvr>
                                        <p:cTn id="1190" dur="1" fill="hold">
                                          <p:stCondLst>
                                            <p:cond delay="0"/>
                                          </p:stCondLst>
                                        </p:cTn>
                                        <p:tgtEl>
                                          <p:spTgt spid="322"/>
                                        </p:tgtEl>
                                        <p:attrNameLst>
                                          <p:attrName>style.visibility</p:attrName>
                                        </p:attrNameLst>
                                      </p:cBhvr>
                                      <p:to>
                                        <p:strVal val="visible"/>
                                      </p:to>
                                    </p:set>
                                  </p:childTnLst>
                                </p:cTn>
                              </p:par>
                              <p:par>
                                <p:cTn id="1191" presetID="1" presetClass="entr" presetSubtype="0" fill="hold" grpId="0" nodeType="withEffect">
                                  <p:stCondLst>
                                    <p:cond delay="0"/>
                                  </p:stCondLst>
                                  <p:childTnLst>
                                    <p:set>
                                      <p:cBhvr>
                                        <p:cTn id="1192"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19"/>
                  </p:tgtEl>
                </p:cond>
              </p:nextCondLst>
            </p:seq>
            <p:seq concurrent="1" nextAc="seek">
              <p:cTn id="1193" restart="whenNotActive" fill="hold" evtFilter="cancelBubble" nodeType="interactiveSeq">
                <p:stCondLst>
                  <p:cond evt="onClick" delay="0">
                    <p:tgtEl>
                      <p:spTgt spid="322"/>
                    </p:tgtEl>
                  </p:cond>
                </p:stCondLst>
                <p:endSync evt="end" delay="0">
                  <p:rtn val="all"/>
                </p:endSync>
                <p:childTnLst>
                  <p:par>
                    <p:cTn id="1194" fill="hold">
                      <p:stCondLst>
                        <p:cond delay="0"/>
                      </p:stCondLst>
                      <p:childTnLst>
                        <p:par>
                          <p:cTn id="1195" fill="hold">
                            <p:stCondLst>
                              <p:cond delay="0"/>
                            </p:stCondLst>
                            <p:childTnLst>
                              <p:par>
                                <p:cTn id="1196" presetID="1" presetClass="exit" presetSubtype="0" fill="hold" grpId="1" nodeType="withEffect">
                                  <p:stCondLst>
                                    <p:cond delay="0"/>
                                  </p:stCondLst>
                                  <p:childTnLst>
                                    <p:set>
                                      <p:cBhvr>
                                        <p:cTn id="1197" dur="1" fill="hold">
                                          <p:stCondLst>
                                            <p:cond delay="0"/>
                                          </p:stCondLst>
                                        </p:cTn>
                                        <p:tgtEl>
                                          <p:spTgt spid="322"/>
                                        </p:tgtEl>
                                        <p:attrNameLst>
                                          <p:attrName>style.visibility</p:attrName>
                                        </p:attrNameLst>
                                      </p:cBhvr>
                                      <p:to>
                                        <p:strVal val="hidden"/>
                                      </p:to>
                                    </p:set>
                                  </p:childTnLst>
                                </p:cTn>
                              </p:par>
                              <p:par>
                                <p:cTn id="1198" presetID="1" presetClass="exit" presetSubtype="0" fill="hold" grpId="1" nodeType="withEffect">
                                  <p:stCondLst>
                                    <p:cond delay="0"/>
                                  </p:stCondLst>
                                  <p:childTnLst>
                                    <p:set>
                                      <p:cBhvr>
                                        <p:cTn id="1199" dur="1" fill="hold">
                                          <p:stCondLst>
                                            <p:cond delay="0"/>
                                          </p:stCondLst>
                                        </p:cTn>
                                        <p:tgtEl>
                                          <p:spTgt spid="321"/>
                                        </p:tgtEl>
                                        <p:attrNameLst>
                                          <p:attrName>style.visibility</p:attrName>
                                        </p:attrNameLst>
                                      </p:cBhvr>
                                      <p:to>
                                        <p:strVal val="hidden"/>
                                      </p:to>
                                    </p:set>
                                  </p:childTnLst>
                                </p:cTn>
                              </p:par>
                              <p:par>
                                <p:cTn id="1200" presetID="1" presetClass="entr" presetSubtype="0" fill="hold" grpId="0" nodeType="withEffect">
                                  <p:stCondLst>
                                    <p:cond delay="0"/>
                                  </p:stCondLst>
                                  <p:childTnLst>
                                    <p:set>
                                      <p:cBhvr>
                                        <p:cTn id="1201" dur="1" fill="hold">
                                          <p:stCondLst>
                                            <p:cond delay="0"/>
                                          </p:stCondLst>
                                        </p:cTn>
                                        <p:tgtEl>
                                          <p:spTgt spid="320"/>
                                        </p:tgtEl>
                                        <p:attrNameLst>
                                          <p:attrName>style.visibility</p:attrName>
                                        </p:attrNameLst>
                                      </p:cBhvr>
                                      <p:to>
                                        <p:strVal val="visible"/>
                                      </p:to>
                                    </p:set>
                                  </p:childTnLst>
                                </p:cTn>
                              </p:par>
                              <p:par>
                                <p:cTn id="1202" presetID="1" presetClass="entr" presetSubtype="0" fill="hold" grpId="0" nodeType="withEffect">
                                  <p:stCondLst>
                                    <p:cond delay="0"/>
                                  </p:stCondLst>
                                  <p:childTnLst>
                                    <p:set>
                                      <p:cBhvr>
                                        <p:cTn id="1203"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22"/>
                  </p:tgtEl>
                </p:cond>
              </p:nextCondLst>
            </p:seq>
            <p:seq concurrent="1" nextAc="seek">
              <p:cTn id="1204" restart="whenNotActive" fill="hold" evtFilter="cancelBubble" nodeType="interactiveSeq">
                <p:stCondLst>
                  <p:cond evt="onClick" delay="0">
                    <p:tgtEl>
                      <p:spTgt spid="321"/>
                    </p:tgtEl>
                  </p:cond>
                </p:stCondLst>
                <p:endSync evt="end" delay="0">
                  <p:rtn val="all"/>
                </p:endSync>
                <p:childTnLst>
                  <p:par>
                    <p:cTn id="1205" fill="hold">
                      <p:stCondLst>
                        <p:cond delay="0"/>
                      </p:stCondLst>
                      <p:childTnLst>
                        <p:par>
                          <p:cTn id="1206" fill="hold">
                            <p:stCondLst>
                              <p:cond delay="0"/>
                            </p:stCondLst>
                            <p:childTnLst>
                              <p:par>
                                <p:cTn id="1207" presetID="1" presetClass="exit" presetSubtype="0" fill="hold" grpId="2" nodeType="withEffect">
                                  <p:stCondLst>
                                    <p:cond delay="0"/>
                                  </p:stCondLst>
                                  <p:childTnLst>
                                    <p:set>
                                      <p:cBhvr>
                                        <p:cTn id="1208" dur="1" fill="hold">
                                          <p:stCondLst>
                                            <p:cond delay="0"/>
                                          </p:stCondLst>
                                        </p:cTn>
                                        <p:tgtEl>
                                          <p:spTgt spid="321"/>
                                        </p:tgtEl>
                                        <p:attrNameLst>
                                          <p:attrName>style.visibility</p:attrName>
                                        </p:attrNameLst>
                                      </p:cBhvr>
                                      <p:to>
                                        <p:strVal val="hidden"/>
                                      </p:to>
                                    </p:set>
                                  </p:childTnLst>
                                </p:cTn>
                              </p:par>
                              <p:par>
                                <p:cTn id="1209" presetID="1" presetClass="exit" presetSubtype="0" fill="hold" grpId="2" nodeType="withEffect">
                                  <p:stCondLst>
                                    <p:cond delay="0"/>
                                  </p:stCondLst>
                                  <p:childTnLst>
                                    <p:set>
                                      <p:cBhvr>
                                        <p:cTn id="1210" dur="1" fill="hold">
                                          <p:stCondLst>
                                            <p:cond delay="0"/>
                                          </p:stCondLst>
                                        </p:cTn>
                                        <p:tgtEl>
                                          <p:spTgt spid="322"/>
                                        </p:tgtEl>
                                        <p:attrNameLst>
                                          <p:attrName>style.visibility</p:attrName>
                                        </p:attrNameLst>
                                      </p:cBhvr>
                                      <p:to>
                                        <p:strVal val="hidden"/>
                                      </p:to>
                                    </p:set>
                                  </p:childTnLst>
                                </p:cTn>
                              </p:par>
                              <p:par>
                                <p:cTn id="1211" presetID="1" presetClass="entr" presetSubtype="0" fill="hold" grpId="3" nodeType="withEffect">
                                  <p:stCondLst>
                                    <p:cond delay="0"/>
                                  </p:stCondLst>
                                  <p:childTnLst>
                                    <p:set>
                                      <p:cBhvr>
                                        <p:cTn id="1212" dur="1" fill="hold">
                                          <p:stCondLst>
                                            <p:cond delay="0"/>
                                          </p:stCondLst>
                                        </p:cTn>
                                        <p:tgtEl>
                                          <p:spTgt spid="324"/>
                                        </p:tgtEl>
                                        <p:attrNameLst>
                                          <p:attrName>style.visibility</p:attrName>
                                        </p:attrNameLst>
                                      </p:cBhvr>
                                      <p:to>
                                        <p:strVal val="visible"/>
                                      </p:to>
                                    </p:set>
                                  </p:childTnLst>
                                </p:cTn>
                              </p:par>
                              <p:par>
                                <p:cTn id="1213" presetID="1" presetClass="entr" presetSubtype="0" fill="hold" grpId="3" nodeType="withEffect">
                                  <p:stCondLst>
                                    <p:cond delay="0"/>
                                  </p:stCondLst>
                                  <p:childTnLst>
                                    <p:set>
                                      <p:cBhvr>
                                        <p:cTn id="1214"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1"/>
                  </p:tgtEl>
                </p:cond>
              </p:nextCondLst>
            </p:seq>
            <p:seq concurrent="1" nextAc="seek">
              <p:cTn id="1215" restart="whenNotActive" fill="hold" evtFilter="cancelBubble" nodeType="interactiveSeq">
                <p:stCondLst>
                  <p:cond evt="onClick" delay="0">
                    <p:tgtEl>
                      <p:spTgt spid="324"/>
                    </p:tgtEl>
                  </p:cond>
                </p:stCondLst>
                <p:endSync evt="end" delay="0">
                  <p:rtn val="all"/>
                </p:endSync>
                <p:childTnLst>
                  <p:par>
                    <p:cTn id="1216" fill="hold">
                      <p:stCondLst>
                        <p:cond delay="0"/>
                      </p:stCondLst>
                      <p:childTnLst>
                        <p:par>
                          <p:cTn id="1217" fill="hold">
                            <p:stCondLst>
                              <p:cond delay="0"/>
                            </p:stCondLst>
                            <p:childTnLst>
                              <p:par>
                                <p:cTn id="1218" presetID="1" presetClass="exit" presetSubtype="0" fill="hold" grpId="1" nodeType="withEffect">
                                  <p:stCondLst>
                                    <p:cond delay="0"/>
                                  </p:stCondLst>
                                  <p:childTnLst>
                                    <p:set>
                                      <p:cBhvr>
                                        <p:cTn id="1219" dur="1" fill="hold">
                                          <p:stCondLst>
                                            <p:cond delay="0"/>
                                          </p:stCondLst>
                                        </p:cTn>
                                        <p:tgtEl>
                                          <p:spTgt spid="324"/>
                                        </p:tgtEl>
                                        <p:attrNameLst>
                                          <p:attrName>style.visibility</p:attrName>
                                        </p:attrNameLst>
                                      </p:cBhvr>
                                      <p:to>
                                        <p:strVal val="hidden"/>
                                      </p:to>
                                    </p:set>
                                  </p:childTnLst>
                                </p:cTn>
                              </p:par>
                              <p:par>
                                <p:cTn id="1220" presetID="1" presetClass="exit" presetSubtype="0" fill="hold" grpId="1" nodeType="withEffect">
                                  <p:stCondLst>
                                    <p:cond delay="0"/>
                                  </p:stCondLst>
                                  <p:childTnLst>
                                    <p:set>
                                      <p:cBhvr>
                                        <p:cTn id="1221" dur="1" fill="hold">
                                          <p:stCondLst>
                                            <p:cond delay="0"/>
                                          </p:stCondLst>
                                        </p:cTn>
                                        <p:tgtEl>
                                          <p:spTgt spid="323"/>
                                        </p:tgtEl>
                                        <p:attrNameLst>
                                          <p:attrName>style.visibility</p:attrName>
                                        </p:attrNameLst>
                                      </p:cBhvr>
                                      <p:to>
                                        <p:strVal val="hidden"/>
                                      </p:to>
                                    </p:set>
                                  </p:childTnLst>
                                </p:cTn>
                              </p:par>
                              <p:par>
                                <p:cTn id="1222" presetID="1" presetClass="entr" presetSubtype="0" fill="hold" grpId="3" nodeType="withEffect">
                                  <p:stCondLst>
                                    <p:cond delay="0"/>
                                  </p:stCondLst>
                                  <p:childTnLst>
                                    <p:set>
                                      <p:cBhvr>
                                        <p:cTn id="1223" dur="1" fill="hold">
                                          <p:stCondLst>
                                            <p:cond delay="0"/>
                                          </p:stCondLst>
                                        </p:cTn>
                                        <p:tgtEl>
                                          <p:spTgt spid="322"/>
                                        </p:tgtEl>
                                        <p:attrNameLst>
                                          <p:attrName>style.visibility</p:attrName>
                                        </p:attrNameLst>
                                      </p:cBhvr>
                                      <p:to>
                                        <p:strVal val="visible"/>
                                      </p:to>
                                    </p:set>
                                  </p:childTnLst>
                                </p:cTn>
                              </p:par>
                              <p:par>
                                <p:cTn id="1224" presetID="1" presetClass="entr" presetSubtype="0" fill="hold" grpId="3" nodeType="withEffect">
                                  <p:stCondLst>
                                    <p:cond delay="0"/>
                                  </p:stCondLst>
                                  <p:childTnLst>
                                    <p:set>
                                      <p:cBhvr>
                                        <p:cTn id="1225"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24"/>
                  </p:tgtEl>
                </p:cond>
              </p:nextCondLst>
            </p:seq>
            <p:seq concurrent="1" nextAc="seek">
              <p:cTn id="1226" restart="whenNotActive" fill="hold" evtFilter="cancelBubble" nodeType="interactiveSeq">
                <p:stCondLst>
                  <p:cond evt="onClick" delay="0">
                    <p:tgtEl>
                      <p:spTgt spid="323"/>
                    </p:tgtEl>
                  </p:cond>
                </p:stCondLst>
                <p:endSync evt="end" delay="0">
                  <p:rtn val="all"/>
                </p:endSync>
                <p:childTnLst>
                  <p:par>
                    <p:cTn id="1227" fill="hold">
                      <p:stCondLst>
                        <p:cond delay="0"/>
                      </p:stCondLst>
                      <p:childTnLst>
                        <p:par>
                          <p:cTn id="1228" fill="hold">
                            <p:stCondLst>
                              <p:cond delay="0"/>
                            </p:stCondLst>
                            <p:childTnLst>
                              <p:par>
                                <p:cTn id="1229" presetID="1" presetClass="exit" presetSubtype="0" fill="hold" grpId="2" nodeType="withEffect">
                                  <p:stCondLst>
                                    <p:cond delay="0"/>
                                  </p:stCondLst>
                                  <p:childTnLst>
                                    <p:set>
                                      <p:cBhvr>
                                        <p:cTn id="1230" dur="1" fill="hold">
                                          <p:stCondLst>
                                            <p:cond delay="0"/>
                                          </p:stCondLst>
                                        </p:cTn>
                                        <p:tgtEl>
                                          <p:spTgt spid="323"/>
                                        </p:tgtEl>
                                        <p:attrNameLst>
                                          <p:attrName>style.visibility</p:attrName>
                                        </p:attrNameLst>
                                      </p:cBhvr>
                                      <p:to>
                                        <p:strVal val="hidden"/>
                                      </p:to>
                                    </p:set>
                                  </p:childTnLst>
                                </p:cTn>
                              </p:par>
                              <p:par>
                                <p:cTn id="1231" presetID="1" presetClass="exit" presetSubtype="0" fill="hold" grpId="2" nodeType="withEffect">
                                  <p:stCondLst>
                                    <p:cond delay="0"/>
                                  </p:stCondLst>
                                  <p:childTnLst>
                                    <p:set>
                                      <p:cBhvr>
                                        <p:cTn id="1232" dur="1" fill="hold">
                                          <p:stCondLst>
                                            <p:cond delay="0"/>
                                          </p:stCondLst>
                                        </p:cTn>
                                        <p:tgtEl>
                                          <p:spTgt spid="324"/>
                                        </p:tgtEl>
                                        <p:attrNameLst>
                                          <p:attrName>style.visibility</p:attrName>
                                        </p:attrNameLst>
                                      </p:cBhvr>
                                      <p:to>
                                        <p:strVal val="hidden"/>
                                      </p:to>
                                    </p:set>
                                  </p:childTnLst>
                                </p:cTn>
                              </p:par>
                              <p:par>
                                <p:cTn id="1233" presetID="1" presetClass="entr" presetSubtype="0" fill="hold" grpId="0" nodeType="withEffect">
                                  <p:stCondLst>
                                    <p:cond delay="0"/>
                                  </p:stCondLst>
                                  <p:childTnLst>
                                    <p:set>
                                      <p:cBhvr>
                                        <p:cTn id="1234" dur="1" fill="hold">
                                          <p:stCondLst>
                                            <p:cond delay="0"/>
                                          </p:stCondLst>
                                        </p:cTn>
                                        <p:tgtEl>
                                          <p:spTgt spid="326"/>
                                        </p:tgtEl>
                                        <p:attrNameLst>
                                          <p:attrName>style.visibility</p:attrName>
                                        </p:attrNameLst>
                                      </p:cBhvr>
                                      <p:to>
                                        <p:strVal val="visible"/>
                                      </p:to>
                                    </p:set>
                                  </p:childTnLst>
                                </p:cTn>
                              </p:par>
                              <p:par>
                                <p:cTn id="1235" presetID="1" presetClass="entr" presetSubtype="0" fill="hold" grpId="0" nodeType="withEffect">
                                  <p:stCondLst>
                                    <p:cond delay="0"/>
                                  </p:stCondLst>
                                  <p:childTnLst>
                                    <p:set>
                                      <p:cBhvr>
                                        <p:cTn id="1236"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3"/>
                  </p:tgtEl>
                </p:cond>
              </p:nextCondLst>
            </p:seq>
            <p:seq concurrent="1" nextAc="seek">
              <p:cTn id="1237" restart="whenNotActive" fill="hold" evtFilter="cancelBubble" nodeType="interactiveSeq">
                <p:stCondLst>
                  <p:cond evt="onClick" delay="0">
                    <p:tgtEl>
                      <p:spTgt spid="326"/>
                    </p:tgtEl>
                  </p:cond>
                </p:stCondLst>
                <p:endSync evt="end" delay="0">
                  <p:rtn val="all"/>
                </p:endSync>
                <p:childTnLst>
                  <p:par>
                    <p:cTn id="1238" fill="hold">
                      <p:stCondLst>
                        <p:cond delay="0"/>
                      </p:stCondLst>
                      <p:childTnLst>
                        <p:par>
                          <p:cTn id="1239" fill="hold">
                            <p:stCondLst>
                              <p:cond delay="0"/>
                            </p:stCondLst>
                            <p:childTnLst>
                              <p:par>
                                <p:cTn id="1240" presetID="1" presetClass="exit" presetSubtype="0" fill="hold" grpId="1" nodeType="withEffect">
                                  <p:stCondLst>
                                    <p:cond delay="0"/>
                                  </p:stCondLst>
                                  <p:childTnLst>
                                    <p:set>
                                      <p:cBhvr>
                                        <p:cTn id="1241" dur="1" fill="hold">
                                          <p:stCondLst>
                                            <p:cond delay="0"/>
                                          </p:stCondLst>
                                        </p:cTn>
                                        <p:tgtEl>
                                          <p:spTgt spid="326"/>
                                        </p:tgtEl>
                                        <p:attrNameLst>
                                          <p:attrName>style.visibility</p:attrName>
                                        </p:attrNameLst>
                                      </p:cBhvr>
                                      <p:to>
                                        <p:strVal val="hidden"/>
                                      </p:to>
                                    </p:set>
                                  </p:childTnLst>
                                </p:cTn>
                              </p:par>
                              <p:par>
                                <p:cTn id="1242" presetID="1" presetClass="exit" presetSubtype="0" fill="hold" grpId="1" nodeType="withEffect">
                                  <p:stCondLst>
                                    <p:cond delay="0"/>
                                  </p:stCondLst>
                                  <p:childTnLst>
                                    <p:set>
                                      <p:cBhvr>
                                        <p:cTn id="1243" dur="1" fill="hold">
                                          <p:stCondLst>
                                            <p:cond delay="0"/>
                                          </p:stCondLst>
                                        </p:cTn>
                                        <p:tgtEl>
                                          <p:spTgt spid="325"/>
                                        </p:tgtEl>
                                        <p:attrNameLst>
                                          <p:attrName>style.visibility</p:attrName>
                                        </p:attrNameLst>
                                      </p:cBhvr>
                                      <p:to>
                                        <p:strVal val="hidden"/>
                                      </p:to>
                                    </p:set>
                                  </p:childTnLst>
                                </p:cTn>
                              </p:par>
                              <p:par>
                                <p:cTn id="1244" presetID="1" presetClass="entr" presetSubtype="0" fill="hold" grpId="0" nodeType="withEffect">
                                  <p:stCondLst>
                                    <p:cond delay="0"/>
                                  </p:stCondLst>
                                  <p:childTnLst>
                                    <p:set>
                                      <p:cBhvr>
                                        <p:cTn id="1245" dur="1" fill="hold">
                                          <p:stCondLst>
                                            <p:cond delay="0"/>
                                          </p:stCondLst>
                                        </p:cTn>
                                        <p:tgtEl>
                                          <p:spTgt spid="324"/>
                                        </p:tgtEl>
                                        <p:attrNameLst>
                                          <p:attrName>style.visibility</p:attrName>
                                        </p:attrNameLst>
                                      </p:cBhvr>
                                      <p:to>
                                        <p:strVal val="visible"/>
                                      </p:to>
                                    </p:set>
                                  </p:childTnLst>
                                </p:cTn>
                              </p:par>
                              <p:par>
                                <p:cTn id="1246" presetID="1" presetClass="entr" presetSubtype="0" fill="hold" grpId="0" nodeType="withEffect">
                                  <p:stCondLst>
                                    <p:cond delay="0"/>
                                  </p:stCondLst>
                                  <p:childTnLst>
                                    <p:set>
                                      <p:cBhvr>
                                        <p:cTn id="1247"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6"/>
                  </p:tgtEl>
                </p:cond>
              </p:nextCondLst>
            </p:seq>
            <p:seq concurrent="1" nextAc="seek">
              <p:cTn id="1248" restart="whenNotActive" fill="hold" evtFilter="cancelBubble" nodeType="interactiveSeq">
                <p:stCondLst>
                  <p:cond evt="onClick" delay="0">
                    <p:tgtEl>
                      <p:spTgt spid="325"/>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grpId="2" nodeType="withEffect">
                                  <p:stCondLst>
                                    <p:cond delay="0"/>
                                  </p:stCondLst>
                                  <p:childTnLst>
                                    <p:set>
                                      <p:cBhvr>
                                        <p:cTn id="1252" dur="1" fill="hold">
                                          <p:stCondLst>
                                            <p:cond delay="0"/>
                                          </p:stCondLst>
                                        </p:cTn>
                                        <p:tgtEl>
                                          <p:spTgt spid="325"/>
                                        </p:tgtEl>
                                        <p:attrNameLst>
                                          <p:attrName>style.visibility</p:attrName>
                                        </p:attrNameLst>
                                      </p:cBhvr>
                                      <p:to>
                                        <p:strVal val="hidden"/>
                                      </p:to>
                                    </p:set>
                                  </p:childTnLst>
                                </p:cTn>
                              </p:par>
                              <p:par>
                                <p:cTn id="1253" presetID="1" presetClass="exit" presetSubtype="0" fill="hold" grpId="2" nodeType="withEffect">
                                  <p:stCondLst>
                                    <p:cond delay="0"/>
                                  </p:stCondLst>
                                  <p:childTnLst>
                                    <p:set>
                                      <p:cBhvr>
                                        <p:cTn id="1254" dur="1" fill="hold">
                                          <p:stCondLst>
                                            <p:cond delay="0"/>
                                          </p:stCondLst>
                                        </p:cTn>
                                        <p:tgtEl>
                                          <p:spTgt spid="326"/>
                                        </p:tgtEl>
                                        <p:attrNameLst>
                                          <p:attrName>style.visibility</p:attrName>
                                        </p:attrNameLst>
                                      </p:cBhvr>
                                      <p:to>
                                        <p:strVal val="hidden"/>
                                      </p:to>
                                    </p:set>
                                  </p:childTnLst>
                                </p:cTn>
                              </p:par>
                              <p:par>
                                <p:cTn id="1255" presetID="1" presetClass="entr" presetSubtype="0" fill="hold" grpId="3" nodeType="withEffect">
                                  <p:stCondLst>
                                    <p:cond delay="0"/>
                                  </p:stCondLst>
                                  <p:childTnLst>
                                    <p:set>
                                      <p:cBhvr>
                                        <p:cTn id="1256" dur="1" fill="hold">
                                          <p:stCondLst>
                                            <p:cond delay="0"/>
                                          </p:stCondLst>
                                        </p:cTn>
                                        <p:tgtEl>
                                          <p:spTgt spid="328"/>
                                        </p:tgtEl>
                                        <p:attrNameLst>
                                          <p:attrName>style.visibility</p:attrName>
                                        </p:attrNameLst>
                                      </p:cBhvr>
                                      <p:to>
                                        <p:strVal val="visible"/>
                                      </p:to>
                                    </p:set>
                                  </p:childTnLst>
                                </p:cTn>
                              </p:par>
                              <p:par>
                                <p:cTn id="1257" presetID="1" presetClass="entr" presetSubtype="0" fill="hold" grpId="3" nodeType="withEffect">
                                  <p:stCondLst>
                                    <p:cond delay="0"/>
                                  </p:stCondLst>
                                  <p:childTnLst>
                                    <p:set>
                                      <p:cBhvr>
                                        <p:cTn id="1258"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25"/>
                  </p:tgtEl>
                </p:cond>
              </p:nextCondLst>
            </p:seq>
            <p:seq concurrent="1" nextAc="seek">
              <p:cTn id="1259" restart="whenNotActive" fill="hold" evtFilter="cancelBubble" nodeType="interactiveSeq">
                <p:stCondLst>
                  <p:cond evt="onClick" delay="0">
                    <p:tgtEl>
                      <p:spTgt spid="328"/>
                    </p:tgtEl>
                  </p:cond>
                </p:stCondLst>
                <p:endSync evt="end" delay="0">
                  <p:rtn val="all"/>
                </p:endSync>
                <p:childTnLst>
                  <p:par>
                    <p:cTn id="1260" fill="hold">
                      <p:stCondLst>
                        <p:cond delay="0"/>
                      </p:stCondLst>
                      <p:childTnLst>
                        <p:par>
                          <p:cTn id="1261" fill="hold">
                            <p:stCondLst>
                              <p:cond delay="0"/>
                            </p:stCondLst>
                            <p:childTnLst>
                              <p:par>
                                <p:cTn id="1262" presetID="1" presetClass="exit" presetSubtype="0" fill="hold" grpId="1" nodeType="withEffect">
                                  <p:stCondLst>
                                    <p:cond delay="0"/>
                                  </p:stCondLst>
                                  <p:childTnLst>
                                    <p:set>
                                      <p:cBhvr>
                                        <p:cTn id="1263" dur="1" fill="hold">
                                          <p:stCondLst>
                                            <p:cond delay="0"/>
                                          </p:stCondLst>
                                        </p:cTn>
                                        <p:tgtEl>
                                          <p:spTgt spid="328"/>
                                        </p:tgtEl>
                                        <p:attrNameLst>
                                          <p:attrName>style.visibility</p:attrName>
                                        </p:attrNameLst>
                                      </p:cBhvr>
                                      <p:to>
                                        <p:strVal val="hidden"/>
                                      </p:to>
                                    </p:set>
                                  </p:childTnLst>
                                </p:cTn>
                              </p:par>
                              <p:par>
                                <p:cTn id="1264" presetID="1" presetClass="exit" presetSubtype="0" fill="hold" grpId="1" nodeType="withEffect">
                                  <p:stCondLst>
                                    <p:cond delay="0"/>
                                  </p:stCondLst>
                                  <p:childTnLst>
                                    <p:set>
                                      <p:cBhvr>
                                        <p:cTn id="1265" dur="1" fill="hold">
                                          <p:stCondLst>
                                            <p:cond delay="0"/>
                                          </p:stCondLst>
                                        </p:cTn>
                                        <p:tgtEl>
                                          <p:spTgt spid="327"/>
                                        </p:tgtEl>
                                        <p:attrNameLst>
                                          <p:attrName>style.visibility</p:attrName>
                                        </p:attrNameLst>
                                      </p:cBhvr>
                                      <p:to>
                                        <p:strVal val="hidden"/>
                                      </p:to>
                                    </p:set>
                                  </p:childTnLst>
                                </p:cTn>
                              </p:par>
                              <p:par>
                                <p:cTn id="1266" presetID="1" presetClass="entr" presetSubtype="0" fill="hold" grpId="3" nodeType="withEffect">
                                  <p:stCondLst>
                                    <p:cond delay="0"/>
                                  </p:stCondLst>
                                  <p:childTnLst>
                                    <p:set>
                                      <p:cBhvr>
                                        <p:cTn id="1267" dur="1" fill="hold">
                                          <p:stCondLst>
                                            <p:cond delay="0"/>
                                          </p:stCondLst>
                                        </p:cTn>
                                        <p:tgtEl>
                                          <p:spTgt spid="326"/>
                                        </p:tgtEl>
                                        <p:attrNameLst>
                                          <p:attrName>style.visibility</p:attrName>
                                        </p:attrNameLst>
                                      </p:cBhvr>
                                      <p:to>
                                        <p:strVal val="visible"/>
                                      </p:to>
                                    </p:set>
                                  </p:childTnLst>
                                </p:cTn>
                              </p:par>
                              <p:par>
                                <p:cTn id="1268" presetID="1" presetClass="entr" presetSubtype="0" fill="hold" grpId="3" nodeType="withEffect">
                                  <p:stCondLst>
                                    <p:cond delay="0"/>
                                  </p:stCondLst>
                                  <p:childTnLst>
                                    <p:set>
                                      <p:cBhvr>
                                        <p:cTn id="1269"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8"/>
                  </p:tgtEl>
                </p:cond>
              </p:nextCondLst>
            </p:seq>
            <p:seq concurrent="1" nextAc="seek">
              <p:cTn id="1270" restart="whenNotActive" fill="hold" evtFilter="cancelBubble" nodeType="interactiveSeq">
                <p:stCondLst>
                  <p:cond evt="onClick" delay="0">
                    <p:tgtEl>
                      <p:spTgt spid="327"/>
                    </p:tgtEl>
                  </p:cond>
                </p:stCondLst>
                <p:endSync evt="end" delay="0">
                  <p:rtn val="all"/>
                </p:endSync>
                <p:childTnLst>
                  <p:par>
                    <p:cTn id="1271" fill="hold">
                      <p:stCondLst>
                        <p:cond delay="0"/>
                      </p:stCondLst>
                      <p:childTnLst>
                        <p:par>
                          <p:cTn id="1272" fill="hold">
                            <p:stCondLst>
                              <p:cond delay="0"/>
                            </p:stCondLst>
                            <p:childTnLst>
                              <p:par>
                                <p:cTn id="1273" presetID="1" presetClass="exit" presetSubtype="0" fill="hold" grpId="2" nodeType="withEffect">
                                  <p:stCondLst>
                                    <p:cond delay="0"/>
                                  </p:stCondLst>
                                  <p:childTnLst>
                                    <p:set>
                                      <p:cBhvr>
                                        <p:cTn id="1274" dur="1" fill="hold">
                                          <p:stCondLst>
                                            <p:cond delay="0"/>
                                          </p:stCondLst>
                                        </p:cTn>
                                        <p:tgtEl>
                                          <p:spTgt spid="327"/>
                                        </p:tgtEl>
                                        <p:attrNameLst>
                                          <p:attrName>style.visibility</p:attrName>
                                        </p:attrNameLst>
                                      </p:cBhvr>
                                      <p:to>
                                        <p:strVal val="hidden"/>
                                      </p:to>
                                    </p:set>
                                  </p:childTnLst>
                                </p:cTn>
                              </p:par>
                              <p:par>
                                <p:cTn id="1275" presetID="1" presetClass="exit" presetSubtype="0" fill="hold" grpId="2" nodeType="withEffect">
                                  <p:stCondLst>
                                    <p:cond delay="0"/>
                                  </p:stCondLst>
                                  <p:childTnLst>
                                    <p:set>
                                      <p:cBhvr>
                                        <p:cTn id="1276" dur="1" fill="hold">
                                          <p:stCondLst>
                                            <p:cond delay="0"/>
                                          </p:stCondLst>
                                        </p:cTn>
                                        <p:tgtEl>
                                          <p:spTgt spid="328"/>
                                        </p:tgtEl>
                                        <p:attrNameLst>
                                          <p:attrName>style.visibility</p:attrName>
                                        </p:attrNameLst>
                                      </p:cBhvr>
                                      <p:to>
                                        <p:strVal val="hidden"/>
                                      </p:to>
                                    </p:set>
                                  </p:childTnLst>
                                </p:cTn>
                              </p:par>
                              <p:par>
                                <p:cTn id="1277" presetID="1" presetClass="entr" presetSubtype="0" fill="hold" grpId="0" nodeType="withEffect">
                                  <p:stCondLst>
                                    <p:cond delay="0"/>
                                  </p:stCondLst>
                                  <p:childTnLst>
                                    <p:set>
                                      <p:cBhvr>
                                        <p:cTn id="1278" dur="1" fill="hold">
                                          <p:stCondLst>
                                            <p:cond delay="0"/>
                                          </p:stCondLst>
                                        </p:cTn>
                                        <p:tgtEl>
                                          <p:spTgt spid="330"/>
                                        </p:tgtEl>
                                        <p:attrNameLst>
                                          <p:attrName>style.visibility</p:attrName>
                                        </p:attrNameLst>
                                      </p:cBhvr>
                                      <p:to>
                                        <p:strVal val="visible"/>
                                      </p:to>
                                    </p:set>
                                  </p:childTnLst>
                                </p:cTn>
                              </p:par>
                              <p:par>
                                <p:cTn id="1279" presetID="1" presetClass="entr" presetSubtype="0" fill="hold" grpId="0" nodeType="withEffect">
                                  <p:stCondLst>
                                    <p:cond delay="0"/>
                                  </p:stCondLst>
                                  <p:childTnLst>
                                    <p:set>
                                      <p:cBhvr>
                                        <p:cTn id="1280"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27"/>
                  </p:tgtEl>
                </p:cond>
              </p:nextCondLst>
            </p:seq>
            <p:seq concurrent="1" nextAc="seek">
              <p:cTn id="1281" restart="whenNotActive" fill="hold" evtFilter="cancelBubble" nodeType="interactiveSeq">
                <p:stCondLst>
                  <p:cond evt="onClick" delay="0">
                    <p:tgtEl>
                      <p:spTgt spid="330"/>
                    </p:tgtEl>
                  </p:cond>
                </p:stCondLst>
                <p:endSync evt="end" delay="0">
                  <p:rtn val="all"/>
                </p:endSync>
                <p:childTnLst>
                  <p:par>
                    <p:cTn id="1282" fill="hold">
                      <p:stCondLst>
                        <p:cond delay="0"/>
                      </p:stCondLst>
                      <p:childTnLst>
                        <p:par>
                          <p:cTn id="1283" fill="hold">
                            <p:stCondLst>
                              <p:cond delay="0"/>
                            </p:stCondLst>
                            <p:childTnLst>
                              <p:par>
                                <p:cTn id="1284" presetID="1" presetClass="exit" presetSubtype="0" fill="hold" grpId="1" nodeType="withEffect">
                                  <p:stCondLst>
                                    <p:cond delay="0"/>
                                  </p:stCondLst>
                                  <p:childTnLst>
                                    <p:set>
                                      <p:cBhvr>
                                        <p:cTn id="1285" dur="1" fill="hold">
                                          <p:stCondLst>
                                            <p:cond delay="0"/>
                                          </p:stCondLst>
                                        </p:cTn>
                                        <p:tgtEl>
                                          <p:spTgt spid="330"/>
                                        </p:tgtEl>
                                        <p:attrNameLst>
                                          <p:attrName>style.visibility</p:attrName>
                                        </p:attrNameLst>
                                      </p:cBhvr>
                                      <p:to>
                                        <p:strVal val="hidden"/>
                                      </p:to>
                                    </p:set>
                                  </p:childTnLst>
                                </p:cTn>
                              </p:par>
                              <p:par>
                                <p:cTn id="1286" presetID="1" presetClass="exit" presetSubtype="0" fill="hold" grpId="1" nodeType="withEffect">
                                  <p:stCondLst>
                                    <p:cond delay="0"/>
                                  </p:stCondLst>
                                  <p:childTnLst>
                                    <p:set>
                                      <p:cBhvr>
                                        <p:cTn id="1287" dur="1" fill="hold">
                                          <p:stCondLst>
                                            <p:cond delay="0"/>
                                          </p:stCondLst>
                                        </p:cTn>
                                        <p:tgtEl>
                                          <p:spTgt spid="329"/>
                                        </p:tgtEl>
                                        <p:attrNameLst>
                                          <p:attrName>style.visibility</p:attrName>
                                        </p:attrNameLst>
                                      </p:cBhvr>
                                      <p:to>
                                        <p:strVal val="hidden"/>
                                      </p:to>
                                    </p:set>
                                  </p:childTnLst>
                                </p:cTn>
                              </p:par>
                              <p:par>
                                <p:cTn id="1288" presetID="1" presetClass="entr" presetSubtype="0" fill="hold" grpId="0" nodeType="withEffect">
                                  <p:stCondLst>
                                    <p:cond delay="0"/>
                                  </p:stCondLst>
                                  <p:childTnLst>
                                    <p:set>
                                      <p:cBhvr>
                                        <p:cTn id="1289" dur="1" fill="hold">
                                          <p:stCondLst>
                                            <p:cond delay="0"/>
                                          </p:stCondLst>
                                        </p:cTn>
                                        <p:tgtEl>
                                          <p:spTgt spid="328"/>
                                        </p:tgtEl>
                                        <p:attrNameLst>
                                          <p:attrName>style.visibility</p:attrName>
                                        </p:attrNameLst>
                                      </p:cBhvr>
                                      <p:to>
                                        <p:strVal val="visible"/>
                                      </p:to>
                                    </p:set>
                                  </p:childTnLst>
                                </p:cTn>
                              </p:par>
                              <p:par>
                                <p:cTn id="1290" presetID="1" presetClass="entr" presetSubtype="0" fill="hold" grpId="0" nodeType="withEffect">
                                  <p:stCondLst>
                                    <p:cond delay="0"/>
                                  </p:stCondLst>
                                  <p:childTnLst>
                                    <p:set>
                                      <p:cBhvr>
                                        <p:cTn id="1291"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30"/>
                  </p:tgtEl>
                </p:cond>
              </p:nextCondLst>
            </p:seq>
            <p:seq concurrent="1" nextAc="seek">
              <p:cTn id="1292" restart="whenNotActive" fill="hold" evtFilter="cancelBubble" nodeType="interactiveSeq">
                <p:stCondLst>
                  <p:cond evt="onClick" delay="0">
                    <p:tgtEl>
                      <p:spTgt spid="329"/>
                    </p:tgtEl>
                  </p:cond>
                </p:stCondLst>
                <p:endSync evt="end" delay="0">
                  <p:rtn val="all"/>
                </p:endSync>
                <p:childTnLst>
                  <p:par>
                    <p:cTn id="1293" fill="hold">
                      <p:stCondLst>
                        <p:cond delay="0"/>
                      </p:stCondLst>
                      <p:childTnLst>
                        <p:par>
                          <p:cTn id="1294" fill="hold">
                            <p:stCondLst>
                              <p:cond delay="0"/>
                            </p:stCondLst>
                            <p:childTnLst>
                              <p:par>
                                <p:cTn id="1295" presetID="1" presetClass="exit" presetSubtype="0" fill="hold" grpId="2" nodeType="withEffect">
                                  <p:stCondLst>
                                    <p:cond delay="0"/>
                                  </p:stCondLst>
                                  <p:childTnLst>
                                    <p:set>
                                      <p:cBhvr>
                                        <p:cTn id="1296" dur="1" fill="hold">
                                          <p:stCondLst>
                                            <p:cond delay="0"/>
                                          </p:stCondLst>
                                        </p:cTn>
                                        <p:tgtEl>
                                          <p:spTgt spid="329"/>
                                        </p:tgtEl>
                                        <p:attrNameLst>
                                          <p:attrName>style.visibility</p:attrName>
                                        </p:attrNameLst>
                                      </p:cBhvr>
                                      <p:to>
                                        <p:strVal val="hidden"/>
                                      </p:to>
                                    </p:set>
                                  </p:childTnLst>
                                </p:cTn>
                              </p:par>
                              <p:par>
                                <p:cTn id="1297" presetID="1" presetClass="exit" presetSubtype="0" fill="hold" grpId="2" nodeType="withEffect">
                                  <p:stCondLst>
                                    <p:cond delay="0"/>
                                  </p:stCondLst>
                                  <p:childTnLst>
                                    <p:set>
                                      <p:cBhvr>
                                        <p:cTn id="1298" dur="1" fill="hold">
                                          <p:stCondLst>
                                            <p:cond delay="0"/>
                                          </p:stCondLst>
                                        </p:cTn>
                                        <p:tgtEl>
                                          <p:spTgt spid="330"/>
                                        </p:tgtEl>
                                        <p:attrNameLst>
                                          <p:attrName>style.visibility</p:attrName>
                                        </p:attrNameLst>
                                      </p:cBhvr>
                                      <p:to>
                                        <p:strVal val="hidden"/>
                                      </p:to>
                                    </p:set>
                                  </p:childTnLst>
                                </p:cTn>
                              </p:par>
                              <p:par>
                                <p:cTn id="1299" presetID="1" presetClass="entr" presetSubtype="0" fill="hold" grpId="3" nodeType="withEffect">
                                  <p:stCondLst>
                                    <p:cond delay="0"/>
                                  </p:stCondLst>
                                  <p:childTnLst>
                                    <p:set>
                                      <p:cBhvr>
                                        <p:cTn id="1300" dur="1" fill="hold">
                                          <p:stCondLst>
                                            <p:cond delay="0"/>
                                          </p:stCondLst>
                                        </p:cTn>
                                        <p:tgtEl>
                                          <p:spTgt spid="332"/>
                                        </p:tgtEl>
                                        <p:attrNameLst>
                                          <p:attrName>style.visibility</p:attrName>
                                        </p:attrNameLst>
                                      </p:cBhvr>
                                      <p:to>
                                        <p:strVal val="visible"/>
                                      </p:to>
                                    </p:set>
                                  </p:childTnLst>
                                </p:cTn>
                              </p:par>
                              <p:par>
                                <p:cTn id="1301" presetID="1" presetClass="entr" presetSubtype="0" fill="hold" grpId="3" nodeType="withEffect">
                                  <p:stCondLst>
                                    <p:cond delay="0"/>
                                  </p:stCondLst>
                                  <p:childTnLst>
                                    <p:set>
                                      <p:cBhvr>
                                        <p:cTn id="1302"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29"/>
                  </p:tgtEl>
                </p:cond>
              </p:nextCondLst>
            </p:seq>
            <p:seq concurrent="1" nextAc="seek">
              <p:cTn id="1303" restart="whenNotActive" fill="hold" evtFilter="cancelBubble" nodeType="interactiveSeq">
                <p:stCondLst>
                  <p:cond evt="onClick" delay="0">
                    <p:tgtEl>
                      <p:spTgt spid="332"/>
                    </p:tgtEl>
                  </p:cond>
                </p:stCondLst>
                <p:endSync evt="end" delay="0">
                  <p:rtn val="all"/>
                </p:endSync>
                <p:childTnLst>
                  <p:par>
                    <p:cTn id="1304" fill="hold">
                      <p:stCondLst>
                        <p:cond delay="0"/>
                      </p:stCondLst>
                      <p:childTnLst>
                        <p:par>
                          <p:cTn id="1305" fill="hold">
                            <p:stCondLst>
                              <p:cond delay="0"/>
                            </p:stCondLst>
                            <p:childTnLst>
                              <p:par>
                                <p:cTn id="1306" presetID="1" presetClass="exit" presetSubtype="0" fill="hold" grpId="1" nodeType="withEffect">
                                  <p:stCondLst>
                                    <p:cond delay="0"/>
                                  </p:stCondLst>
                                  <p:childTnLst>
                                    <p:set>
                                      <p:cBhvr>
                                        <p:cTn id="1307" dur="1" fill="hold">
                                          <p:stCondLst>
                                            <p:cond delay="0"/>
                                          </p:stCondLst>
                                        </p:cTn>
                                        <p:tgtEl>
                                          <p:spTgt spid="332"/>
                                        </p:tgtEl>
                                        <p:attrNameLst>
                                          <p:attrName>style.visibility</p:attrName>
                                        </p:attrNameLst>
                                      </p:cBhvr>
                                      <p:to>
                                        <p:strVal val="hidden"/>
                                      </p:to>
                                    </p:set>
                                  </p:childTnLst>
                                </p:cTn>
                              </p:par>
                              <p:par>
                                <p:cTn id="1308" presetID="1" presetClass="exit" presetSubtype="0" fill="hold" grpId="1" nodeType="withEffect">
                                  <p:stCondLst>
                                    <p:cond delay="0"/>
                                  </p:stCondLst>
                                  <p:childTnLst>
                                    <p:set>
                                      <p:cBhvr>
                                        <p:cTn id="1309" dur="1" fill="hold">
                                          <p:stCondLst>
                                            <p:cond delay="0"/>
                                          </p:stCondLst>
                                        </p:cTn>
                                        <p:tgtEl>
                                          <p:spTgt spid="331"/>
                                        </p:tgtEl>
                                        <p:attrNameLst>
                                          <p:attrName>style.visibility</p:attrName>
                                        </p:attrNameLst>
                                      </p:cBhvr>
                                      <p:to>
                                        <p:strVal val="hidden"/>
                                      </p:to>
                                    </p:set>
                                  </p:childTnLst>
                                </p:cTn>
                              </p:par>
                              <p:par>
                                <p:cTn id="1310" presetID="1" presetClass="entr" presetSubtype="0" fill="hold" grpId="3" nodeType="withEffect">
                                  <p:stCondLst>
                                    <p:cond delay="0"/>
                                  </p:stCondLst>
                                  <p:childTnLst>
                                    <p:set>
                                      <p:cBhvr>
                                        <p:cTn id="1311" dur="1" fill="hold">
                                          <p:stCondLst>
                                            <p:cond delay="0"/>
                                          </p:stCondLst>
                                        </p:cTn>
                                        <p:tgtEl>
                                          <p:spTgt spid="330"/>
                                        </p:tgtEl>
                                        <p:attrNameLst>
                                          <p:attrName>style.visibility</p:attrName>
                                        </p:attrNameLst>
                                      </p:cBhvr>
                                      <p:to>
                                        <p:strVal val="visible"/>
                                      </p:to>
                                    </p:set>
                                  </p:childTnLst>
                                </p:cTn>
                              </p:par>
                              <p:par>
                                <p:cTn id="1312" presetID="1" presetClass="entr" presetSubtype="0" fill="hold" grpId="3" nodeType="withEffect">
                                  <p:stCondLst>
                                    <p:cond delay="0"/>
                                  </p:stCondLst>
                                  <p:childTnLst>
                                    <p:set>
                                      <p:cBhvr>
                                        <p:cTn id="1313"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32"/>
                  </p:tgtEl>
                </p:cond>
              </p:nextCondLst>
            </p:seq>
            <p:seq concurrent="1" nextAc="seek">
              <p:cTn id="1314" restart="whenNotActive" fill="hold" evtFilter="cancelBubble" nodeType="interactiveSeq">
                <p:stCondLst>
                  <p:cond evt="onClick" delay="0">
                    <p:tgtEl>
                      <p:spTgt spid="331"/>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2" nodeType="withEffect">
                                  <p:stCondLst>
                                    <p:cond delay="0"/>
                                  </p:stCondLst>
                                  <p:childTnLst>
                                    <p:set>
                                      <p:cBhvr>
                                        <p:cTn id="1318" dur="1" fill="hold">
                                          <p:stCondLst>
                                            <p:cond delay="0"/>
                                          </p:stCondLst>
                                        </p:cTn>
                                        <p:tgtEl>
                                          <p:spTgt spid="331"/>
                                        </p:tgtEl>
                                        <p:attrNameLst>
                                          <p:attrName>style.visibility</p:attrName>
                                        </p:attrNameLst>
                                      </p:cBhvr>
                                      <p:to>
                                        <p:strVal val="hidden"/>
                                      </p:to>
                                    </p:set>
                                  </p:childTnLst>
                                </p:cTn>
                              </p:par>
                              <p:par>
                                <p:cTn id="1319" presetID="1" presetClass="exit" presetSubtype="0" fill="hold" grpId="2" nodeType="withEffect">
                                  <p:stCondLst>
                                    <p:cond delay="0"/>
                                  </p:stCondLst>
                                  <p:childTnLst>
                                    <p:set>
                                      <p:cBhvr>
                                        <p:cTn id="1320" dur="1" fill="hold">
                                          <p:stCondLst>
                                            <p:cond delay="0"/>
                                          </p:stCondLst>
                                        </p:cTn>
                                        <p:tgtEl>
                                          <p:spTgt spid="332"/>
                                        </p:tgtEl>
                                        <p:attrNameLst>
                                          <p:attrName>style.visibility</p:attrName>
                                        </p:attrNameLst>
                                      </p:cBhvr>
                                      <p:to>
                                        <p:strVal val="hidden"/>
                                      </p:to>
                                    </p:set>
                                  </p:childTnLst>
                                </p:cTn>
                              </p:par>
                              <p:par>
                                <p:cTn id="1321" presetID="1" presetClass="entr" presetSubtype="0" fill="hold" grpId="0" nodeType="withEffect">
                                  <p:stCondLst>
                                    <p:cond delay="0"/>
                                  </p:stCondLst>
                                  <p:childTnLst>
                                    <p:set>
                                      <p:cBhvr>
                                        <p:cTn id="1322" dur="1" fill="hold">
                                          <p:stCondLst>
                                            <p:cond delay="0"/>
                                          </p:stCondLst>
                                        </p:cTn>
                                        <p:tgtEl>
                                          <p:spTgt spid="333"/>
                                        </p:tgtEl>
                                        <p:attrNameLst>
                                          <p:attrName>style.visibility</p:attrName>
                                        </p:attrNameLst>
                                      </p:cBhvr>
                                      <p:to>
                                        <p:strVal val="visible"/>
                                      </p:to>
                                    </p:set>
                                  </p:childTnLst>
                                </p:cTn>
                              </p:par>
                              <p:par>
                                <p:cTn id="1323" presetID="1" presetClass="entr" presetSubtype="0" fill="hold" grpId="0" nodeType="withEffect">
                                  <p:stCondLst>
                                    <p:cond delay="0"/>
                                  </p:stCondLst>
                                  <p:childTnLst>
                                    <p:set>
                                      <p:cBhvr>
                                        <p:cTn id="1324"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1"/>
                  </p:tgtEl>
                </p:cond>
              </p:nextCondLst>
            </p:seq>
            <p:seq concurrent="1" nextAc="seek">
              <p:cTn id="1325" restart="whenNotActive" fill="hold" evtFilter="cancelBubble" nodeType="interactiveSeq">
                <p:stCondLst>
                  <p:cond evt="onClick" delay="0">
                    <p:tgtEl>
                      <p:spTgt spid="334"/>
                    </p:tgtEl>
                  </p:cond>
                </p:stCondLst>
                <p:endSync evt="end" delay="0">
                  <p:rtn val="all"/>
                </p:endSync>
                <p:childTnLst>
                  <p:par>
                    <p:cTn id="1326" fill="hold">
                      <p:stCondLst>
                        <p:cond delay="0"/>
                      </p:stCondLst>
                      <p:childTnLst>
                        <p:par>
                          <p:cTn id="1327" fill="hold">
                            <p:stCondLst>
                              <p:cond delay="0"/>
                            </p:stCondLst>
                            <p:childTnLst>
                              <p:par>
                                <p:cTn id="1328" presetID="1" presetClass="exit" presetSubtype="0" fill="hold" grpId="1" nodeType="withEffect">
                                  <p:stCondLst>
                                    <p:cond delay="0"/>
                                  </p:stCondLst>
                                  <p:childTnLst>
                                    <p:set>
                                      <p:cBhvr>
                                        <p:cTn id="1329" dur="1" fill="hold">
                                          <p:stCondLst>
                                            <p:cond delay="0"/>
                                          </p:stCondLst>
                                        </p:cTn>
                                        <p:tgtEl>
                                          <p:spTgt spid="333"/>
                                        </p:tgtEl>
                                        <p:attrNameLst>
                                          <p:attrName>style.visibility</p:attrName>
                                        </p:attrNameLst>
                                      </p:cBhvr>
                                      <p:to>
                                        <p:strVal val="hidden"/>
                                      </p:to>
                                    </p:set>
                                  </p:childTnLst>
                                </p:cTn>
                              </p:par>
                              <p:par>
                                <p:cTn id="1330" presetID="1" presetClass="exit" presetSubtype="0" fill="hold" grpId="1" nodeType="withEffect">
                                  <p:stCondLst>
                                    <p:cond delay="0"/>
                                  </p:stCondLst>
                                  <p:childTnLst>
                                    <p:set>
                                      <p:cBhvr>
                                        <p:cTn id="1331" dur="1" fill="hold">
                                          <p:stCondLst>
                                            <p:cond delay="0"/>
                                          </p:stCondLst>
                                        </p:cTn>
                                        <p:tgtEl>
                                          <p:spTgt spid="334"/>
                                        </p:tgtEl>
                                        <p:attrNameLst>
                                          <p:attrName>style.visibility</p:attrName>
                                        </p:attrNameLst>
                                      </p:cBhvr>
                                      <p:to>
                                        <p:strVal val="hidden"/>
                                      </p:to>
                                    </p:set>
                                  </p:childTnLst>
                                </p:cTn>
                              </p:par>
                              <p:par>
                                <p:cTn id="1332" presetID="1" presetClass="entr" presetSubtype="0" fill="hold" grpId="0" nodeType="withEffect">
                                  <p:stCondLst>
                                    <p:cond delay="0"/>
                                  </p:stCondLst>
                                  <p:childTnLst>
                                    <p:set>
                                      <p:cBhvr>
                                        <p:cTn id="1333" dur="1" fill="hold">
                                          <p:stCondLst>
                                            <p:cond delay="0"/>
                                          </p:stCondLst>
                                        </p:cTn>
                                        <p:tgtEl>
                                          <p:spTgt spid="332"/>
                                        </p:tgtEl>
                                        <p:attrNameLst>
                                          <p:attrName>style.visibility</p:attrName>
                                        </p:attrNameLst>
                                      </p:cBhvr>
                                      <p:to>
                                        <p:strVal val="visible"/>
                                      </p:to>
                                    </p:set>
                                  </p:childTnLst>
                                </p:cTn>
                              </p:par>
                              <p:par>
                                <p:cTn id="1334" presetID="1" presetClass="entr" presetSubtype="0" fill="hold" grpId="0" nodeType="withEffect">
                                  <p:stCondLst>
                                    <p:cond delay="0"/>
                                  </p:stCondLst>
                                  <p:childTnLst>
                                    <p:set>
                                      <p:cBhvr>
                                        <p:cTn id="1335"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34"/>
                  </p:tgtEl>
                </p:cond>
              </p:nextCondLst>
            </p:seq>
            <p:seq concurrent="1" nextAc="seek">
              <p:cTn id="1336" restart="whenNotActive" fill="hold" evtFilter="cancelBubble" nodeType="interactiveSeq">
                <p:stCondLst>
                  <p:cond evt="onClick" delay="0">
                    <p:tgtEl>
                      <p:spTgt spid="333"/>
                    </p:tgtEl>
                  </p:cond>
                </p:stCondLst>
                <p:endSync evt="end" delay="0">
                  <p:rtn val="all"/>
                </p:endSync>
                <p:childTnLst>
                  <p:par>
                    <p:cTn id="1337" fill="hold">
                      <p:stCondLst>
                        <p:cond delay="0"/>
                      </p:stCondLst>
                      <p:childTnLst>
                        <p:par>
                          <p:cTn id="1338" fill="hold">
                            <p:stCondLst>
                              <p:cond delay="0"/>
                            </p:stCondLst>
                            <p:childTnLst>
                              <p:par>
                                <p:cTn id="1339" presetID="1" presetClass="exit" presetSubtype="0" fill="hold" grpId="2" nodeType="withEffect">
                                  <p:stCondLst>
                                    <p:cond delay="0"/>
                                  </p:stCondLst>
                                  <p:childTnLst>
                                    <p:set>
                                      <p:cBhvr>
                                        <p:cTn id="1340" dur="1" fill="hold">
                                          <p:stCondLst>
                                            <p:cond delay="0"/>
                                          </p:stCondLst>
                                        </p:cTn>
                                        <p:tgtEl>
                                          <p:spTgt spid="333"/>
                                        </p:tgtEl>
                                        <p:attrNameLst>
                                          <p:attrName>style.visibility</p:attrName>
                                        </p:attrNameLst>
                                      </p:cBhvr>
                                      <p:to>
                                        <p:strVal val="hidden"/>
                                      </p:to>
                                    </p:set>
                                  </p:childTnLst>
                                </p:cTn>
                              </p:par>
                              <p:par>
                                <p:cTn id="1341" presetID="1" presetClass="exit" presetSubtype="0" fill="hold" grpId="3" nodeType="withEffect">
                                  <p:stCondLst>
                                    <p:cond delay="0"/>
                                  </p:stCondLst>
                                  <p:childTnLst>
                                    <p:set>
                                      <p:cBhvr>
                                        <p:cTn id="1342" dur="1" fill="hold">
                                          <p:stCondLst>
                                            <p:cond delay="0"/>
                                          </p:stCondLst>
                                        </p:cTn>
                                        <p:tgtEl>
                                          <p:spTgt spid="334"/>
                                        </p:tgtEl>
                                        <p:attrNameLst>
                                          <p:attrName>style.visibility</p:attrName>
                                        </p:attrNameLst>
                                      </p:cBhvr>
                                      <p:to>
                                        <p:strVal val="hidden"/>
                                      </p:to>
                                    </p:set>
                                  </p:childTnLst>
                                </p:cTn>
                              </p:par>
                              <p:par>
                                <p:cTn id="1343" presetID="1" presetClass="entr" presetSubtype="0" fill="hold" grpId="0" nodeType="withEffect">
                                  <p:stCondLst>
                                    <p:cond delay="0"/>
                                  </p:stCondLst>
                                  <p:childTnLst>
                                    <p:set>
                                      <p:cBhvr>
                                        <p:cTn id="1344" dur="1" fill="hold">
                                          <p:stCondLst>
                                            <p:cond delay="0"/>
                                          </p:stCondLst>
                                        </p:cTn>
                                        <p:tgtEl>
                                          <p:spTgt spid="336"/>
                                        </p:tgtEl>
                                        <p:attrNameLst>
                                          <p:attrName>style.visibility</p:attrName>
                                        </p:attrNameLst>
                                      </p:cBhvr>
                                      <p:to>
                                        <p:strVal val="visible"/>
                                      </p:to>
                                    </p:set>
                                  </p:childTnLst>
                                </p:cTn>
                              </p:par>
                              <p:par>
                                <p:cTn id="1345" presetID="1" presetClass="entr" presetSubtype="0" fill="hold" grpId="0" nodeType="withEffect">
                                  <p:stCondLst>
                                    <p:cond delay="0"/>
                                  </p:stCondLst>
                                  <p:childTnLst>
                                    <p:set>
                                      <p:cBhvr>
                                        <p:cTn id="1346"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3"/>
                  </p:tgtEl>
                </p:cond>
              </p:nextCondLst>
            </p:seq>
            <p:seq concurrent="1" nextAc="seek">
              <p:cTn id="1347" restart="whenNotActive" fill="hold" evtFilter="cancelBubble" nodeType="interactiveSeq">
                <p:stCondLst>
                  <p:cond evt="onClick" delay="0">
                    <p:tgtEl>
                      <p:spTgt spid="336"/>
                    </p:tgtEl>
                  </p:cond>
                </p:stCondLst>
                <p:endSync evt="end" delay="0">
                  <p:rtn val="all"/>
                </p:endSync>
                <p:childTnLst>
                  <p:par>
                    <p:cTn id="1348" fill="hold">
                      <p:stCondLst>
                        <p:cond delay="0"/>
                      </p:stCondLst>
                      <p:childTnLst>
                        <p:par>
                          <p:cTn id="1349" fill="hold">
                            <p:stCondLst>
                              <p:cond delay="0"/>
                            </p:stCondLst>
                            <p:childTnLst>
                              <p:par>
                                <p:cTn id="1350" presetID="1" presetClass="exit" presetSubtype="0" fill="hold" grpId="1" nodeType="withEffect">
                                  <p:stCondLst>
                                    <p:cond delay="0"/>
                                  </p:stCondLst>
                                  <p:childTnLst>
                                    <p:set>
                                      <p:cBhvr>
                                        <p:cTn id="1351" dur="1" fill="hold">
                                          <p:stCondLst>
                                            <p:cond delay="0"/>
                                          </p:stCondLst>
                                        </p:cTn>
                                        <p:tgtEl>
                                          <p:spTgt spid="336"/>
                                        </p:tgtEl>
                                        <p:attrNameLst>
                                          <p:attrName>style.visibility</p:attrName>
                                        </p:attrNameLst>
                                      </p:cBhvr>
                                      <p:to>
                                        <p:strVal val="hidden"/>
                                      </p:to>
                                    </p:set>
                                  </p:childTnLst>
                                </p:cTn>
                              </p:par>
                              <p:par>
                                <p:cTn id="1352" presetID="1" presetClass="exit" presetSubtype="0" fill="hold" grpId="1" nodeType="withEffect">
                                  <p:stCondLst>
                                    <p:cond delay="0"/>
                                  </p:stCondLst>
                                  <p:childTnLst>
                                    <p:set>
                                      <p:cBhvr>
                                        <p:cTn id="1353" dur="1" fill="hold">
                                          <p:stCondLst>
                                            <p:cond delay="0"/>
                                          </p:stCondLst>
                                        </p:cTn>
                                        <p:tgtEl>
                                          <p:spTgt spid="335"/>
                                        </p:tgtEl>
                                        <p:attrNameLst>
                                          <p:attrName>style.visibility</p:attrName>
                                        </p:attrNameLst>
                                      </p:cBhvr>
                                      <p:to>
                                        <p:strVal val="hidden"/>
                                      </p:to>
                                    </p:set>
                                  </p:childTnLst>
                                </p:cTn>
                              </p:par>
                              <p:par>
                                <p:cTn id="1354" presetID="1" presetClass="entr" presetSubtype="0" fill="hold" grpId="3" nodeType="withEffect">
                                  <p:stCondLst>
                                    <p:cond delay="0"/>
                                  </p:stCondLst>
                                  <p:childTnLst>
                                    <p:set>
                                      <p:cBhvr>
                                        <p:cTn id="1355" dur="1" fill="hold">
                                          <p:stCondLst>
                                            <p:cond delay="0"/>
                                          </p:stCondLst>
                                        </p:cTn>
                                        <p:tgtEl>
                                          <p:spTgt spid="333"/>
                                        </p:tgtEl>
                                        <p:attrNameLst>
                                          <p:attrName>style.visibility</p:attrName>
                                        </p:attrNameLst>
                                      </p:cBhvr>
                                      <p:to>
                                        <p:strVal val="visible"/>
                                      </p:to>
                                    </p:set>
                                  </p:childTnLst>
                                </p:cTn>
                              </p:par>
                              <p:par>
                                <p:cTn id="1356" presetID="1" presetClass="entr" presetSubtype="0" fill="hold" grpId="2" nodeType="withEffect">
                                  <p:stCondLst>
                                    <p:cond delay="0"/>
                                  </p:stCondLst>
                                  <p:childTnLst>
                                    <p:set>
                                      <p:cBhvr>
                                        <p:cTn id="1357"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6"/>
                  </p:tgtEl>
                </p:cond>
              </p:nextCondLst>
            </p:seq>
            <p:seq concurrent="1" nextAc="seek">
              <p:cTn id="1358" restart="whenNotActive" fill="hold" evtFilter="cancelBubble" nodeType="interactiveSeq">
                <p:stCondLst>
                  <p:cond evt="onClick" delay="0">
                    <p:tgtEl>
                      <p:spTgt spid="335"/>
                    </p:tgtEl>
                  </p:cond>
                </p:stCondLst>
                <p:endSync evt="end" delay="0">
                  <p:rtn val="all"/>
                </p:endSync>
                <p:childTnLst>
                  <p:par>
                    <p:cTn id="1359" fill="hold">
                      <p:stCondLst>
                        <p:cond delay="0"/>
                      </p:stCondLst>
                      <p:childTnLst>
                        <p:par>
                          <p:cTn id="1360" fill="hold">
                            <p:stCondLst>
                              <p:cond delay="0"/>
                            </p:stCondLst>
                            <p:childTnLst>
                              <p:par>
                                <p:cTn id="1361" presetID="1" presetClass="exit" presetSubtype="0" fill="hold" grpId="2" nodeType="withEffect">
                                  <p:stCondLst>
                                    <p:cond delay="0"/>
                                  </p:stCondLst>
                                  <p:childTnLst>
                                    <p:set>
                                      <p:cBhvr>
                                        <p:cTn id="1362" dur="1" fill="hold">
                                          <p:stCondLst>
                                            <p:cond delay="0"/>
                                          </p:stCondLst>
                                        </p:cTn>
                                        <p:tgtEl>
                                          <p:spTgt spid="335"/>
                                        </p:tgtEl>
                                        <p:attrNameLst>
                                          <p:attrName>style.visibility</p:attrName>
                                        </p:attrNameLst>
                                      </p:cBhvr>
                                      <p:to>
                                        <p:strVal val="hidden"/>
                                      </p:to>
                                    </p:set>
                                  </p:childTnLst>
                                </p:cTn>
                              </p:par>
                              <p:par>
                                <p:cTn id="1363" presetID="1" presetClass="exit" presetSubtype="0" fill="hold" grpId="2" nodeType="withEffect">
                                  <p:stCondLst>
                                    <p:cond delay="0"/>
                                  </p:stCondLst>
                                  <p:childTnLst>
                                    <p:set>
                                      <p:cBhvr>
                                        <p:cTn id="1364" dur="1" fill="hold">
                                          <p:stCondLst>
                                            <p:cond delay="0"/>
                                          </p:stCondLst>
                                        </p:cTn>
                                        <p:tgtEl>
                                          <p:spTgt spid="336"/>
                                        </p:tgtEl>
                                        <p:attrNameLst>
                                          <p:attrName>style.visibility</p:attrName>
                                        </p:attrNameLst>
                                      </p:cBhvr>
                                      <p:to>
                                        <p:strVal val="hidden"/>
                                      </p:to>
                                    </p:set>
                                  </p:childTnLst>
                                </p:cTn>
                              </p:par>
                              <p:par>
                                <p:cTn id="1365" presetID="1" presetClass="entr" presetSubtype="0" fill="hold" grpId="3" nodeType="withEffect">
                                  <p:stCondLst>
                                    <p:cond delay="0"/>
                                  </p:stCondLst>
                                  <p:childTnLst>
                                    <p:set>
                                      <p:cBhvr>
                                        <p:cTn id="1366" dur="1" fill="hold">
                                          <p:stCondLst>
                                            <p:cond delay="0"/>
                                          </p:stCondLst>
                                        </p:cTn>
                                        <p:tgtEl>
                                          <p:spTgt spid="338"/>
                                        </p:tgtEl>
                                        <p:attrNameLst>
                                          <p:attrName>style.visibility</p:attrName>
                                        </p:attrNameLst>
                                      </p:cBhvr>
                                      <p:to>
                                        <p:strVal val="visible"/>
                                      </p:to>
                                    </p:set>
                                  </p:childTnLst>
                                </p:cTn>
                              </p:par>
                              <p:par>
                                <p:cTn id="1367" presetID="1" presetClass="entr" presetSubtype="0" fill="hold" grpId="3" nodeType="withEffect">
                                  <p:stCondLst>
                                    <p:cond delay="0"/>
                                  </p:stCondLst>
                                  <p:childTnLst>
                                    <p:set>
                                      <p:cBhvr>
                                        <p:cTn id="1368"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35"/>
                  </p:tgtEl>
                </p:cond>
              </p:nextCondLst>
            </p:seq>
            <p:seq concurrent="1" nextAc="seek">
              <p:cTn id="1369" restart="whenNotActive" fill="hold" evtFilter="cancelBubble" nodeType="interactiveSeq">
                <p:stCondLst>
                  <p:cond evt="onClick" delay="0">
                    <p:tgtEl>
                      <p:spTgt spid="338"/>
                    </p:tgtEl>
                  </p:cond>
                </p:stCondLst>
                <p:endSync evt="end" delay="0">
                  <p:rtn val="all"/>
                </p:endSync>
                <p:childTnLst>
                  <p:par>
                    <p:cTn id="1370" fill="hold">
                      <p:stCondLst>
                        <p:cond delay="0"/>
                      </p:stCondLst>
                      <p:childTnLst>
                        <p:par>
                          <p:cTn id="1371" fill="hold">
                            <p:stCondLst>
                              <p:cond delay="0"/>
                            </p:stCondLst>
                            <p:childTnLst>
                              <p:par>
                                <p:cTn id="1372" presetID="1" presetClass="exit" presetSubtype="0" fill="hold" grpId="1" nodeType="withEffect">
                                  <p:stCondLst>
                                    <p:cond delay="0"/>
                                  </p:stCondLst>
                                  <p:childTnLst>
                                    <p:set>
                                      <p:cBhvr>
                                        <p:cTn id="1373" dur="1" fill="hold">
                                          <p:stCondLst>
                                            <p:cond delay="0"/>
                                          </p:stCondLst>
                                        </p:cTn>
                                        <p:tgtEl>
                                          <p:spTgt spid="338"/>
                                        </p:tgtEl>
                                        <p:attrNameLst>
                                          <p:attrName>style.visibility</p:attrName>
                                        </p:attrNameLst>
                                      </p:cBhvr>
                                      <p:to>
                                        <p:strVal val="hidden"/>
                                      </p:to>
                                    </p:set>
                                  </p:childTnLst>
                                </p:cTn>
                              </p:par>
                              <p:par>
                                <p:cTn id="1374" presetID="1" presetClass="exit" presetSubtype="0" fill="hold" grpId="1" nodeType="withEffect">
                                  <p:stCondLst>
                                    <p:cond delay="0"/>
                                  </p:stCondLst>
                                  <p:childTnLst>
                                    <p:set>
                                      <p:cBhvr>
                                        <p:cTn id="1375" dur="1" fill="hold">
                                          <p:stCondLst>
                                            <p:cond delay="0"/>
                                          </p:stCondLst>
                                        </p:cTn>
                                        <p:tgtEl>
                                          <p:spTgt spid="337"/>
                                        </p:tgtEl>
                                        <p:attrNameLst>
                                          <p:attrName>style.visibility</p:attrName>
                                        </p:attrNameLst>
                                      </p:cBhvr>
                                      <p:to>
                                        <p:strVal val="hidden"/>
                                      </p:to>
                                    </p:set>
                                  </p:childTnLst>
                                </p:cTn>
                              </p:par>
                              <p:par>
                                <p:cTn id="1376" presetID="1" presetClass="entr" presetSubtype="0" fill="hold" grpId="3" nodeType="withEffect">
                                  <p:stCondLst>
                                    <p:cond delay="0"/>
                                  </p:stCondLst>
                                  <p:childTnLst>
                                    <p:set>
                                      <p:cBhvr>
                                        <p:cTn id="1377" dur="1" fill="hold">
                                          <p:stCondLst>
                                            <p:cond delay="0"/>
                                          </p:stCondLst>
                                        </p:cTn>
                                        <p:tgtEl>
                                          <p:spTgt spid="336"/>
                                        </p:tgtEl>
                                        <p:attrNameLst>
                                          <p:attrName>style.visibility</p:attrName>
                                        </p:attrNameLst>
                                      </p:cBhvr>
                                      <p:to>
                                        <p:strVal val="visible"/>
                                      </p:to>
                                    </p:set>
                                  </p:childTnLst>
                                </p:cTn>
                              </p:par>
                              <p:par>
                                <p:cTn id="1378" presetID="1" presetClass="entr" presetSubtype="0" fill="hold" grpId="3" nodeType="withEffect">
                                  <p:stCondLst>
                                    <p:cond delay="0"/>
                                  </p:stCondLst>
                                  <p:childTnLst>
                                    <p:set>
                                      <p:cBhvr>
                                        <p:cTn id="1379"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8"/>
                  </p:tgtEl>
                </p:cond>
              </p:nextCondLst>
            </p:seq>
            <p:seq concurrent="1" nextAc="seek">
              <p:cTn id="1380" restart="whenNotActive" fill="hold" evtFilter="cancelBubble" nodeType="interactiveSeq">
                <p:stCondLst>
                  <p:cond evt="onClick" delay="0">
                    <p:tgtEl>
                      <p:spTgt spid="337"/>
                    </p:tgtEl>
                  </p:cond>
                </p:stCondLst>
                <p:endSync evt="end" delay="0">
                  <p:rtn val="all"/>
                </p:endSync>
                <p:childTnLst>
                  <p:par>
                    <p:cTn id="1381" fill="hold">
                      <p:stCondLst>
                        <p:cond delay="0"/>
                      </p:stCondLst>
                      <p:childTnLst>
                        <p:par>
                          <p:cTn id="1382" fill="hold">
                            <p:stCondLst>
                              <p:cond delay="0"/>
                            </p:stCondLst>
                            <p:childTnLst>
                              <p:par>
                                <p:cTn id="1383" presetID="1" presetClass="exit" presetSubtype="0" fill="hold" grpId="2" nodeType="withEffect">
                                  <p:stCondLst>
                                    <p:cond delay="0"/>
                                  </p:stCondLst>
                                  <p:childTnLst>
                                    <p:set>
                                      <p:cBhvr>
                                        <p:cTn id="1384" dur="1" fill="hold">
                                          <p:stCondLst>
                                            <p:cond delay="0"/>
                                          </p:stCondLst>
                                        </p:cTn>
                                        <p:tgtEl>
                                          <p:spTgt spid="337"/>
                                        </p:tgtEl>
                                        <p:attrNameLst>
                                          <p:attrName>style.visibility</p:attrName>
                                        </p:attrNameLst>
                                      </p:cBhvr>
                                      <p:to>
                                        <p:strVal val="hidden"/>
                                      </p:to>
                                    </p:set>
                                  </p:childTnLst>
                                </p:cTn>
                              </p:par>
                              <p:par>
                                <p:cTn id="1385" presetID="1" presetClass="exit" presetSubtype="0" fill="hold" grpId="2" nodeType="withEffect">
                                  <p:stCondLst>
                                    <p:cond delay="0"/>
                                  </p:stCondLst>
                                  <p:childTnLst>
                                    <p:set>
                                      <p:cBhvr>
                                        <p:cTn id="1386" dur="1" fill="hold">
                                          <p:stCondLst>
                                            <p:cond delay="0"/>
                                          </p:stCondLst>
                                        </p:cTn>
                                        <p:tgtEl>
                                          <p:spTgt spid="338"/>
                                        </p:tgtEl>
                                        <p:attrNameLst>
                                          <p:attrName>style.visibility</p:attrName>
                                        </p:attrNameLst>
                                      </p:cBhvr>
                                      <p:to>
                                        <p:strVal val="hidden"/>
                                      </p:to>
                                    </p:set>
                                  </p:childTnLst>
                                </p:cTn>
                              </p:par>
                              <p:par>
                                <p:cTn id="1387" presetID="1" presetClass="entr" presetSubtype="0" fill="hold" grpId="3" nodeType="withEffect">
                                  <p:stCondLst>
                                    <p:cond delay="0"/>
                                  </p:stCondLst>
                                  <p:childTnLst>
                                    <p:set>
                                      <p:cBhvr>
                                        <p:cTn id="1388" dur="1" fill="hold">
                                          <p:stCondLst>
                                            <p:cond delay="0"/>
                                          </p:stCondLst>
                                        </p:cTn>
                                        <p:tgtEl>
                                          <p:spTgt spid="340"/>
                                        </p:tgtEl>
                                        <p:attrNameLst>
                                          <p:attrName>style.visibility</p:attrName>
                                        </p:attrNameLst>
                                      </p:cBhvr>
                                      <p:to>
                                        <p:strVal val="visible"/>
                                      </p:to>
                                    </p:set>
                                  </p:childTnLst>
                                </p:cTn>
                              </p:par>
                              <p:par>
                                <p:cTn id="1389" presetID="1" presetClass="entr" presetSubtype="0" fill="hold" grpId="3" nodeType="withEffect">
                                  <p:stCondLst>
                                    <p:cond delay="0"/>
                                  </p:stCondLst>
                                  <p:childTnLst>
                                    <p:set>
                                      <p:cBhvr>
                                        <p:cTn id="1390"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37"/>
                  </p:tgtEl>
                </p:cond>
              </p:nextCondLst>
            </p:seq>
            <p:seq concurrent="1" nextAc="seek">
              <p:cTn id="1391" restart="whenNotActive" fill="hold" evtFilter="cancelBubble" nodeType="interactiveSeq">
                <p:stCondLst>
                  <p:cond evt="onClick" delay="0">
                    <p:tgtEl>
                      <p:spTgt spid="340"/>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340"/>
                                        </p:tgtEl>
                                        <p:attrNameLst>
                                          <p:attrName>style.visibility</p:attrName>
                                        </p:attrNameLst>
                                      </p:cBhvr>
                                      <p:to>
                                        <p:strVal val="hidden"/>
                                      </p:to>
                                    </p:set>
                                  </p:childTnLst>
                                </p:cTn>
                              </p:par>
                              <p:par>
                                <p:cTn id="1396" presetID="1" presetClass="exit" presetSubtype="0" fill="hold" grpId="1" nodeType="withEffect">
                                  <p:stCondLst>
                                    <p:cond delay="0"/>
                                  </p:stCondLst>
                                  <p:childTnLst>
                                    <p:set>
                                      <p:cBhvr>
                                        <p:cTn id="1397" dur="1" fill="hold">
                                          <p:stCondLst>
                                            <p:cond delay="0"/>
                                          </p:stCondLst>
                                        </p:cTn>
                                        <p:tgtEl>
                                          <p:spTgt spid="339"/>
                                        </p:tgtEl>
                                        <p:attrNameLst>
                                          <p:attrName>style.visibility</p:attrName>
                                        </p:attrNameLst>
                                      </p:cBhvr>
                                      <p:to>
                                        <p:strVal val="hidden"/>
                                      </p:to>
                                    </p:set>
                                  </p:childTnLst>
                                </p:cTn>
                              </p:par>
                              <p:par>
                                <p:cTn id="1398" presetID="1" presetClass="entr" presetSubtype="0" fill="hold" grpId="0" nodeType="withEffect">
                                  <p:stCondLst>
                                    <p:cond delay="0"/>
                                  </p:stCondLst>
                                  <p:childTnLst>
                                    <p:set>
                                      <p:cBhvr>
                                        <p:cTn id="1399" dur="1" fill="hold">
                                          <p:stCondLst>
                                            <p:cond delay="0"/>
                                          </p:stCondLst>
                                        </p:cTn>
                                        <p:tgtEl>
                                          <p:spTgt spid="338"/>
                                        </p:tgtEl>
                                        <p:attrNameLst>
                                          <p:attrName>style.visibility</p:attrName>
                                        </p:attrNameLst>
                                      </p:cBhvr>
                                      <p:to>
                                        <p:strVal val="visible"/>
                                      </p:to>
                                    </p:set>
                                  </p:childTnLst>
                                </p:cTn>
                              </p:par>
                              <p:par>
                                <p:cTn id="1400" presetID="1" presetClass="entr" presetSubtype="0" fill="hold" grpId="0" nodeType="withEffect">
                                  <p:stCondLst>
                                    <p:cond delay="0"/>
                                  </p:stCondLst>
                                  <p:childTnLst>
                                    <p:set>
                                      <p:cBhvr>
                                        <p:cTn id="1401"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40"/>
                  </p:tgtEl>
                </p:cond>
              </p:nextCondLst>
            </p:seq>
            <p:seq concurrent="1" nextAc="seek">
              <p:cTn id="1402" restart="whenNotActive" fill="hold" evtFilter="cancelBubble" nodeType="interactiveSeq">
                <p:stCondLst>
                  <p:cond evt="onClick" delay="0">
                    <p:tgtEl>
                      <p:spTgt spid="339"/>
                    </p:tgtEl>
                  </p:cond>
                </p:stCondLst>
                <p:endSync evt="end" delay="0">
                  <p:rtn val="all"/>
                </p:endSync>
                <p:childTnLst>
                  <p:par>
                    <p:cTn id="1403" fill="hold">
                      <p:stCondLst>
                        <p:cond delay="0"/>
                      </p:stCondLst>
                      <p:childTnLst>
                        <p:par>
                          <p:cTn id="1404" fill="hold">
                            <p:stCondLst>
                              <p:cond delay="0"/>
                            </p:stCondLst>
                            <p:childTnLst>
                              <p:par>
                                <p:cTn id="1405" presetID="1" presetClass="exit" presetSubtype="0" fill="hold" grpId="2" nodeType="withEffect">
                                  <p:stCondLst>
                                    <p:cond delay="0"/>
                                  </p:stCondLst>
                                  <p:childTnLst>
                                    <p:set>
                                      <p:cBhvr>
                                        <p:cTn id="1406" dur="1" fill="hold">
                                          <p:stCondLst>
                                            <p:cond delay="0"/>
                                          </p:stCondLst>
                                        </p:cTn>
                                        <p:tgtEl>
                                          <p:spTgt spid="339"/>
                                        </p:tgtEl>
                                        <p:attrNameLst>
                                          <p:attrName>style.visibility</p:attrName>
                                        </p:attrNameLst>
                                      </p:cBhvr>
                                      <p:to>
                                        <p:strVal val="hidden"/>
                                      </p:to>
                                    </p:set>
                                  </p:childTnLst>
                                </p:cTn>
                              </p:par>
                              <p:par>
                                <p:cTn id="1407" presetID="1" presetClass="exit" presetSubtype="0" fill="hold" grpId="2" nodeType="withEffect">
                                  <p:stCondLst>
                                    <p:cond delay="0"/>
                                  </p:stCondLst>
                                  <p:childTnLst>
                                    <p:set>
                                      <p:cBhvr>
                                        <p:cTn id="1408" dur="1" fill="hold">
                                          <p:stCondLst>
                                            <p:cond delay="0"/>
                                          </p:stCondLst>
                                        </p:cTn>
                                        <p:tgtEl>
                                          <p:spTgt spid="340"/>
                                        </p:tgtEl>
                                        <p:attrNameLst>
                                          <p:attrName>style.visibility</p:attrName>
                                        </p:attrNameLst>
                                      </p:cBhvr>
                                      <p:to>
                                        <p:strVal val="hidden"/>
                                      </p:to>
                                    </p:set>
                                  </p:childTnLst>
                                </p:cTn>
                              </p:par>
                              <p:par>
                                <p:cTn id="1409" presetID="1" presetClass="entr" presetSubtype="0" fill="hold" grpId="0" nodeType="withEffect">
                                  <p:stCondLst>
                                    <p:cond delay="0"/>
                                  </p:stCondLst>
                                  <p:childTnLst>
                                    <p:set>
                                      <p:cBhvr>
                                        <p:cTn id="1410" dur="1" fill="hold">
                                          <p:stCondLst>
                                            <p:cond delay="0"/>
                                          </p:stCondLst>
                                        </p:cTn>
                                        <p:tgtEl>
                                          <p:spTgt spid="342"/>
                                        </p:tgtEl>
                                        <p:attrNameLst>
                                          <p:attrName>style.visibility</p:attrName>
                                        </p:attrNameLst>
                                      </p:cBhvr>
                                      <p:to>
                                        <p:strVal val="visible"/>
                                      </p:to>
                                    </p:set>
                                  </p:childTnLst>
                                </p:cTn>
                              </p:par>
                              <p:par>
                                <p:cTn id="1411" presetID="1" presetClass="entr" presetSubtype="0" fill="hold" grpId="0" nodeType="withEffect">
                                  <p:stCondLst>
                                    <p:cond delay="0"/>
                                  </p:stCondLst>
                                  <p:childTnLst>
                                    <p:set>
                                      <p:cBhvr>
                                        <p:cTn id="1412"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39"/>
                  </p:tgtEl>
                </p:cond>
              </p:nextCondLst>
            </p:seq>
            <p:seq concurrent="1" nextAc="seek">
              <p:cTn id="1413" restart="whenNotActive" fill="hold" evtFilter="cancelBubble" nodeType="interactiveSeq">
                <p:stCondLst>
                  <p:cond evt="onClick" delay="0">
                    <p:tgtEl>
                      <p:spTgt spid="342"/>
                    </p:tgtEl>
                  </p:cond>
                </p:stCondLst>
                <p:endSync evt="end" delay="0">
                  <p:rtn val="all"/>
                </p:endSync>
                <p:childTnLst>
                  <p:par>
                    <p:cTn id="1414" fill="hold">
                      <p:stCondLst>
                        <p:cond delay="0"/>
                      </p:stCondLst>
                      <p:childTnLst>
                        <p:par>
                          <p:cTn id="1415" fill="hold">
                            <p:stCondLst>
                              <p:cond delay="0"/>
                            </p:stCondLst>
                            <p:childTnLst>
                              <p:par>
                                <p:cTn id="1416" presetID="1" presetClass="exit" presetSubtype="0" fill="hold" grpId="1" nodeType="withEffect">
                                  <p:stCondLst>
                                    <p:cond delay="0"/>
                                  </p:stCondLst>
                                  <p:childTnLst>
                                    <p:set>
                                      <p:cBhvr>
                                        <p:cTn id="1417" dur="1" fill="hold">
                                          <p:stCondLst>
                                            <p:cond delay="0"/>
                                          </p:stCondLst>
                                        </p:cTn>
                                        <p:tgtEl>
                                          <p:spTgt spid="342"/>
                                        </p:tgtEl>
                                        <p:attrNameLst>
                                          <p:attrName>style.visibility</p:attrName>
                                        </p:attrNameLst>
                                      </p:cBhvr>
                                      <p:to>
                                        <p:strVal val="hidden"/>
                                      </p:to>
                                    </p:set>
                                  </p:childTnLst>
                                </p:cTn>
                              </p:par>
                              <p:par>
                                <p:cTn id="1418" presetID="1" presetClass="exit" presetSubtype="0" fill="hold" grpId="1" nodeType="withEffect">
                                  <p:stCondLst>
                                    <p:cond delay="0"/>
                                  </p:stCondLst>
                                  <p:childTnLst>
                                    <p:set>
                                      <p:cBhvr>
                                        <p:cTn id="1419" dur="1" fill="hold">
                                          <p:stCondLst>
                                            <p:cond delay="0"/>
                                          </p:stCondLst>
                                        </p:cTn>
                                        <p:tgtEl>
                                          <p:spTgt spid="341"/>
                                        </p:tgtEl>
                                        <p:attrNameLst>
                                          <p:attrName>style.visibility</p:attrName>
                                        </p:attrNameLst>
                                      </p:cBhvr>
                                      <p:to>
                                        <p:strVal val="hidden"/>
                                      </p:to>
                                    </p:set>
                                  </p:childTnLst>
                                </p:cTn>
                              </p:par>
                              <p:par>
                                <p:cTn id="1420" presetID="1" presetClass="entr" presetSubtype="0" fill="hold" grpId="0" nodeType="withEffect">
                                  <p:stCondLst>
                                    <p:cond delay="0"/>
                                  </p:stCondLst>
                                  <p:childTnLst>
                                    <p:set>
                                      <p:cBhvr>
                                        <p:cTn id="1421" dur="1" fill="hold">
                                          <p:stCondLst>
                                            <p:cond delay="0"/>
                                          </p:stCondLst>
                                        </p:cTn>
                                        <p:tgtEl>
                                          <p:spTgt spid="340"/>
                                        </p:tgtEl>
                                        <p:attrNameLst>
                                          <p:attrName>style.visibility</p:attrName>
                                        </p:attrNameLst>
                                      </p:cBhvr>
                                      <p:to>
                                        <p:strVal val="visible"/>
                                      </p:to>
                                    </p:set>
                                  </p:childTnLst>
                                </p:cTn>
                              </p:par>
                              <p:par>
                                <p:cTn id="1422" presetID="1" presetClass="entr" presetSubtype="0" fill="hold" grpId="0" nodeType="withEffect">
                                  <p:stCondLst>
                                    <p:cond delay="0"/>
                                  </p:stCondLst>
                                  <p:childTnLst>
                                    <p:set>
                                      <p:cBhvr>
                                        <p:cTn id="1423"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42"/>
                  </p:tgtEl>
                </p:cond>
              </p:nextCondLst>
            </p:seq>
            <p:seq concurrent="1" nextAc="seek">
              <p:cTn id="1424" restart="whenNotActive" fill="hold" evtFilter="cancelBubble" nodeType="interactiveSeq">
                <p:stCondLst>
                  <p:cond evt="onClick" delay="0">
                    <p:tgtEl>
                      <p:spTgt spid="341"/>
                    </p:tgtEl>
                  </p:cond>
                </p:stCondLst>
                <p:endSync evt="end" delay="0">
                  <p:rtn val="all"/>
                </p:endSync>
                <p:childTnLst>
                  <p:par>
                    <p:cTn id="1425" fill="hold">
                      <p:stCondLst>
                        <p:cond delay="0"/>
                      </p:stCondLst>
                      <p:childTnLst>
                        <p:par>
                          <p:cTn id="1426" fill="hold">
                            <p:stCondLst>
                              <p:cond delay="0"/>
                            </p:stCondLst>
                            <p:childTnLst>
                              <p:par>
                                <p:cTn id="1427" presetID="1" presetClass="exit" presetSubtype="0" fill="hold" grpId="2" nodeType="withEffect">
                                  <p:stCondLst>
                                    <p:cond delay="0"/>
                                  </p:stCondLst>
                                  <p:childTnLst>
                                    <p:set>
                                      <p:cBhvr>
                                        <p:cTn id="1428" dur="1" fill="hold">
                                          <p:stCondLst>
                                            <p:cond delay="0"/>
                                          </p:stCondLst>
                                        </p:cTn>
                                        <p:tgtEl>
                                          <p:spTgt spid="341"/>
                                        </p:tgtEl>
                                        <p:attrNameLst>
                                          <p:attrName>style.visibility</p:attrName>
                                        </p:attrNameLst>
                                      </p:cBhvr>
                                      <p:to>
                                        <p:strVal val="hidden"/>
                                      </p:to>
                                    </p:set>
                                  </p:childTnLst>
                                </p:cTn>
                              </p:par>
                              <p:par>
                                <p:cTn id="1429" presetID="1" presetClass="exit" presetSubtype="0" fill="hold" grpId="2" nodeType="withEffect">
                                  <p:stCondLst>
                                    <p:cond delay="0"/>
                                  </p:stCondLst>
                                  <p:childTnLst>
                                    <p:set>
                                      <p:cBhvr>
                                        <p:cTn id="1430" dur="1" fill="hold">
                                          <p:stCondLst>
                                            <p:cond delay="0"/>
                                          </p:stCondLst>
                                        </p:cTn>
                                        <p:tgtEl>
                                          <p:spTgt spid="342"/>
                                        </p:tgtEl>
                                        <p:attrNameLst>
                                          <p:attrName>style.visibility</p:attrName>
                                        </p:attrNameLst>
                                      </p:cBhvr>
                                      <p:to>
                                        <p:strVal val="hidden"/>
                                      </p:to>
                                    </p:set>
                                  </p:childTnLst>
                                </p:cTn>
                              </p:par>
                              <p:par>
                                <p:cTn id="1431" presetID="1" presetClass="entr" presetSubtype="0" fill="hold" grpId="3" nodeType="withEffect">
                                  <p:stCondLst>
                                    <p:cond delay="0"/>
                                  </p:stCondLst>
                                  <p:childTnLst>
                                    <p:set>
                                      <p:cBhvr>
                                        <p:cTn id="1432" dur="1" fill="hold">
                                          <p:stCondLst>
                                            <p:cond delay="0"/>
                                          </p:stCondLst>
                                        </p:cTn>
                                        <p:tgtEl>
                                          <p:spTgt spid="344"/>
                                        </p:tgtEl>
                                        <p:attrNameLst>
                                          <p:attrName>style.visibility</p:attrName>
                                        </p:attrNameLst>
                                      </p:cBhvr>
                                      <p:to>
                                        <p:strVal val="visible"/>
                                      </p:to>
                                    </p:set>
                                  </p:childTnLst>
                                </p:cTn>
                              </p:par>
                              <p:par>
                                <p:cTn id="1433" presetID="1" presetClass="entr" presetSubtype="0" fill="hold" grpId="3" nodeType="withEffect">
                                  <p:stCondLst>
                                    <p:cond delay="0"/>
                                  </p:stCondLst>
                                  <p:childTnLst>
                                    <p:set>
                                      <p:cBhvr>
                                        <p:cTn id="1434"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1"/>
                  </p:tgtEl>
                </p:cond>
              </p:nextCondLst>
            </p:seq>
            <p:seq concurrent="1" nextAc="seek">
              <p:cTn id="1435" restart="whenNotActive" fill="hold" evtFilter="cancelBubble" nodeType="interactiveSeq">
                <p:stCondLst>
                  <p:cond evt="onClick" delay="0">
                    <p:tgtEl>
                      <p:spTgt spid="344"/>
                    </p:tgtEl>
                  </p:cond>
                </p:stCondLst>
                <p:endSync evt="end" delay="0">
                  <p:rtn val="all"/>
                </p:endSync>
                <p:childTnLst>
                  <p:par>
                    <p:cTn id="1436" fill="hold">
                      <p:stCondLst>
                        <p:cond delay="0"/>
                      </p:stCondLst>
                      <p:childTnLst>
                        <p:par>
                          <p:cTn id="1437" fill="hold">
                            <p:stCondLst>
                              <p:cond delay="0"/>
                            </p:stCondLst>
                            <p:childTnLst>
                              <p:par>
                                <p:cTn id="1438" presetID="1" presetClass="exit" presetSubtype="0" fill="hold" grpId="1" nodeType="withEffect">
                                  <p:stCondLst>
                                    <p:cond delay="0"/>
                                  </p:stCondLst>
                                  <p:childTnLst>
                                    <p:set>
                                      <p:cBhvr>
                                        <p:cTn id="1439" dur="1" fill="hold">
                                          <p:stCondLst>
                                            <p:cond delay="0"/>
                                          </p:stCondLst>
                                        </p:cTn>
                                        <p:tgtEl>
                                          <p:spTgt spid="344"/>
                                        </p:tgtEl>
                                        <p:attrNameLst>
                                          <p:attrName>style.visibility</p:attrName>
                                        </p:attrNameLst>
                                      </p:cBhvr>
                                      <p:to>
                                        <p:strVal val="hidden"/>
                                      </p:to>
                                    </p:set>
                                  </p:childTnLst>
                                </p:cTn>
                              </p:par>
                              <p:par>
                                <p:cTn id="1440" presetID="1" presetClass="exit" presetSubtype="0" fill="hold" grpId="1" nodeType="withEffect">
                                  <p:stCondLst>
                                    <p:cond delay="0"/>
                                  </p:stCondLst>
                                  <p:childTnLst>
                                    <p:set>
                                      <p:cBhvr>
                                        <p:cTn id="1441" dur="1" fill="hold">
                                          <p:stCondLst>
                                            <p:cond delay="0"/>
                                          </p:stCondLst>
                                        </p:cTn>
                                        <p:tgtEl>
                                          <p:spTgt spid="343"/>
                                        </p:tgtEl>
                                        <p:attrNameLst>
                                          <p:attrName>style.visibility</p:attrName>
                                        </p:attrNameLst>
                                      </p:cBhvr>
                                      <p:to>
                                        <p:strVal val="hidden"/>
                                      </p:to>
                                    </p:set>
                                  </p:childTnLst>
                                </p:cTn>
                              </p:par>
                              <p:par>
                                <p:cTn id="1442" presetID="1" presetClass="entr" presetSubtype="0" fill="hold" grpId="3" nodeType="withEffect">
                                  <p:stCondLst>
                                    <p:cond delay="0"/>
                                  </p:stCondLst>
                                  <p:childTnLst>
                                    <p:set>
                                      <p:cBhvr>
                                        <p:cTn id="1443" dur="1" fill="hold">
                                          <p:stCondLst>
                                            <p:cond delay="0"/>
                                          </p:stCondLst>
                                        </p:cTn>
                                        <p:tgtEl>
                                          <p:spTgt spid="342"/>
                                        </p:tgtEl>
                                        <p:attrNameLst>
                                          <p:attrName>style.visibility</p:attrName>
                                        </p:attrNameLst>
                                      </p:cBhvr>
                                      <p:to>
                                        <p:strVal val="visible"/>
                                      </p:to>
                                    </p:set>
                                  </p:childTnLst>
                                </p:cTn>
                              </p:par>
                              <p:par>
                                <p:cTn id="1444" presetID="1" presetClass="entr" presetSubtype="0" fill="hold" grpId="3" nodeType="withEffect">
                                  <p:stCondLst>
                                    <p:cond delay="0"/>
                                  </p:stCondLst>
                                  <p:childTnLst>
                                    <p:set>
                                      <p:cBhvr>
                                        <p:cTn id="1445"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44"/>
                  </p:tgtEl>
                </p:cond>
              </p:nextCondLst>
            </p:seq>
            <p:seq concurrent="1" nextAc="seek">
              <p:cTn id="1446" restart="whenNotActive" fill="hold" evtFilter="cancelBubble" nodeType="interactiveSeq">
                <p:stCondLst>
                  <p:cond evt="onClick" delay="0">
                    <p:tgtEl>
                      <p:spTgt spid="343"/>
                    </p:tgtEl>
                  </p:cond>
                </p:stCondLst>
                <p:endSync evt="end" delay="0">
                  <p:rtn val="all"/>
                </p:endSync>
                <p:childTnLst>
                  <p:par>
                    <p:cTn id="1447" fill="hold">
                      <p:stCondLst>
                        <p:cond delay="0"/>
                      </p:stCondLst>
                      <p:childTnLst>
                        <p:par>
                          <p:cTn id="1448" fill="hold">
                            <p:stCondLst>
                              <p:cond delay="0"/>
                            </p:stCondLst>
                            <p:childTnLst>
                              <p:par>
                                <p:cTn id="1449" presetID="1" presetClass="exit" presetSubtype="0" fill="hold" grpId="2" nodeType="withEffect">
                                  <p:stCondLst>
                                    <p:cond delay="0"/>
                                  </p:stCondLst>
                                  <p:childTnLst>
                                    <p:set>
                                      <p:cBhvr>
                                        <p:cTn id="1450" dur="1" fill="hold">
                                          <p:stCondLst>
                                            <p:cond delay="0"/>
                                          </p:stCondLst>
                                        </p:cTn>
                                        <p:tgtEl>
                                          <p:spTgt spid="343"/>
                                        </p:tgtEl>
                                        <p:attrNameLst>
                                          <p:attrName>style.visibility</p:attrName>
                                        </p:attrNameLst>
                                      </p:cBhvr>
                                      <p:to>
                                        <p:strVal val="hidden"/>
                                      </p:to>
                                    </p:set>
                                  </p:childTnLst>
                                </p:cTn>
                              </p:par>
                              <p:par>
                                <p:cTn id="1451" presetID="1" presetClass="exit" presetSubtype="0" fill="hold" grpId="2" nodeType="withEffect">
                                  <p:stCondLst>
                                    <p:cond delay="0"/>
                                  </p:stCondLst>
                                  <p:childTnLst>
                                    <p:set>
                                      <p:cBhvr>
                                        <p:cTn id="1452" dur="1" fill="hold">
                                          <p:stCondLst>
                                            <p:cond delay="0"/>
                                          </p:stCondLst>
                                        </p:cTn>
                                        <p:tgtEl>
                                          <p:spTgt spid="344"/>
                                        </p:tgtEl>
                                        <p:attrNameLst>
                                          <p:attrName>style.visibility</p:attrName>
                                        </p:attrNameLst>
                                      </p:cBhvr>
                                      <p:to>
                                        <p:strVal val="hidden"/>
                                      </p:to>
                                    </p:set>
                                  </p:childTnLst>
                                </p:cTn>
                              </p:par>
                              <p:par>
                                <p:cTn id="1453" presetID="1" presetClass="entr" presetSubtype="0" fill="hold" grpId="0" nodeType="withEffect">
                                  <p:stCondLst>
                                    <p:cond delay="0"/>
                                  </p:stCondLst>
                                  <p:childTnLst>
                                    <p:set>
                                      <p:cBhvr>
                                        <p:cTn id="1454" dur="1" fill="hold">
                                          <p:stCondLst>
                                            <p:cond delay="0"/>
                                          </p:stCondLst>
                                        </p:cTn>
                                        <p:tgtEl>
                                          <p:spTgt spid="346"/>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3"/>
                  </p:tgtEl>
                </p:cond>
              </p:nextCondLst>
            </p:seq>
            <p:seq concurrent="1" nextAc="seek">
              <p:cTn id="1457" restart="whenNotActive" fill="hold" evtFilter="cancelBubble" nodeType="interactiveSeq">
                <p:stCondLst>
                  <p:cond evt="onClick" delay="0">
                    <p:tgtEl>
                      <p:spTgt spid="346"/>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1" nodeType="withEffect">
                                  <p:stCondLst>
                                    <p:cond delay="0"/>
                                  </p:stCondLst>
                                  <p:childTnLst>
                                    <p:set>
                                      <p:cBhvr>
                                        <p:cTn id="1461" dur="1" fill="hold">
                                          <p:stCondLst>
                                            <p:cond delay="0"/>
                                          </p:stCondLst>
                                        </p:cTn>
                                        <p:tgtEl>
                                          <p:spTgt spid="346"/>
                                        </p:tgtEl>
                                        <p:attrNameLst>
                                          <p:attrName>style.visibility</p:attrName>
                                        </p:attrNameLst>
                                      </p:cBhvr>
                                      <p:to>
                                        <p:strVal val="hidden"/>
                                      </p:to>
                                    </p:set>
                                  </p:childTnLst>
                                </p:cTn>
                              </p:par>
                              <p:par>
                                <p:cTn id="1462" presetID="1" presetClass="exit" presetSubtype="0" fill="hold" grpId="1" nodeType="withEffect">
                                  <p:stCondLst>
                                    <p:cond delay="0"/>
                                  </p:stCondLst>
                                  <p:childTnLst>
                                    <p:set>
                                      <p:cBhvr>
                                        <p:cTn id="1463" dur="1" fill="hold">
                                          <p:stCondLst>
                                            <p:cond delay="0"/>
                                          </p:stCondLst>
                                        </p:cTn>
                                        <p:tgtEl>
                                          <p:spTgt spid="345"/>
                                        </p:tgtEl>
                                        <p:attrNameLst>
                                          <p:attrName>style.visibility</p:attrName>
                                        </p:attrNameLst>
                                      </p:cBhvr>
                                      <p:to>
                                        <p:strVal val="hidden"/>
                                      </p:to>
                                    </p:set>
                                  </p:childTnLst>
                                </p:cTn>
                              </p:par>
                              <p:par>
                                <p:cTn id="1464" presetID="1" presetClass="entr" presetSubtype="0" fill="hold" grpId="0" nodeType="withEffect">
                                  <p:stCondLst>
                                    <p:cond delay="0"/>
                                  </p:stCondLst>
                                  <p:childTnLst>
                                    <p:set>
                                      <p:cBhvr>
                                        <p:cTn id="1465" dur="1" fill="hold">
                                          <p:stCondLst>
                                            <p:cond delay="0"/>
                                          </p:stCondLst>
                                        </p:cTn>
                                        <p:tgtEl>
                                          <p:spTgt spid="344"/>
                                        </p:tgtEl>
                                        <p:attrNameLst>
                                          <p:attrName>style.visibility</p:attrName>
                                        </p:attrNameLst>
                                      </p:cBhvr>
                                      <p:to>
                                        <p:strVal val="visible"/>
                                      </p:to>
                                    </p:set>
                                  </p:childTnLst>
                                </p:cTn>
                              </p:par>
                              <p:par>
                                <p:cTn id="1466" presetID="1" presetClass="entr" presetSubtype="0" fill="hold" grpId="0" nodeType="withEffect">
                                  <p:stCondLst>
                                    <p:cond delay="0"/>
                                  </p:stCondLst>
                                  <p:childTnLst>
                                    <p:set>
                                      <p:cBhvr>
                                        <p:cTn id="1467"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6"/>
                  </p:tgtEl>
                </p:cond>
              </p:nextCondLst>
            </p:seq>
            <p:seq concurrent="1" nextAc="seek">
              <p:cTn id="1468" restart="whenNotActive" fill="hold" evtFilter="cancelBubble" nodeType="interactiveSeq">
                <p:stCondLst>
                  <p:cond evt="onClick" delay="0">
                    <p:tgtEl>
                      <p:spTgt spid="345"/>
                    </p:tgtEl>
                  </p:cond>
                </p:stCondLst>
                <p:endSync evt="end" delay="0">
                  <p:rtn val="all"/>
                </p:endSync>
                <p:childTnLst>
                  <p:par>
                    <p:cTn id="1469" fill="hold">
                      <p:stCondLst>
                        <p:cond delay="0"/>
                      </p:stCondLst>
                      <p:childTnLst>
                        <p:par>
                          <p:cTn id="1470" fill="hold">
                            <p:stCondLst>
                              <p:cond delay="0"/>
                            </p:stCondLst>
                            <p:childTnLst>
                              <p:par>
                                <p:cTn id="1471" presetID="1" presetClass="exit" presetSubtype="0" fill="hold" grpId="2" nodeType="withEffect">
                                  <p:stCondLst>
                                    <p:cond delay="0"/>
                                  </p:stCondLst>
                                  <p:childTnLst>
                                    <p:set>
                                      <p:cBhvr>
                                        <p:cTn id="1472" dur="1" fill="hold">
                                          <p:stCondLst>
                                            <p:cond delay="0"/>
                                          </p:stCondLst>
                                        </p:cTn>
                                        <p:tgtEl>
                                          <p:spTgt spid="345"/>
                                        </p:tgtEl>
                                        <p:attrNameLst>
                                          <p:attrName>style.visibility</p:attrName>
                                        </p:attrNameLst>
                                      </p:cBhvr>
                                      <p:to>
                                        <p:strVal val="hidden"/>
                                      </p:to>
                                    </p:set>
                                  </p:childTnLst>
                                </p:cTn>
                              </p:par>
                              <p:par>
                                <p:cTn id="1473" presetID="1" presetClass="exit" presetSubtype="0" fill="hold" grpId="2" nodeType="withEffect">
                                  <p:stCondLst>
                                    <p:cond delay="0"/>
                                  </p:stCondLst>
                                  <p:childTnLst>
                                    <p:set>
                                      <p:cBhvr>
                                        <p:cTn id="1474" dur="1" fill="hold">
                                          <p:stCondLst>
                                            <p:cond delay="0"/>
                                          </p:stCondLst>
                                        </p:cTn>
                                        <p:tgtEl>
                                          <p:spTgt spid="346"/>
                                        </p:tgtEl>
                                        <p:attrNameLst>
                                          <p:attrName>style.visibility</p:attrName>
                                        </p:attrNameLst>
                                      </p:cBhvr>
                                      <p:to>
                                        <p:strVal val="hidden"/>
                                      </p:to>
                                    </p:set>
                                  </p:childTnLst>
                                </p:cTn>
                              </p:par>
                              <p:par>
                                <p:cTn id="1475" presetID="1" presetClass="entr" presetSubtype="0" fill="hold" grpId="3" nodeType="withEffect">
                                  <p:stCondLst>
                                    <p:cond delay="0"/>
                                  </p:stCondLst>
                                  <p:childTnLst>
                                    <p:set>
                                      <p:cBhvr>
                                        <p:cTn id="1476" dur="1" fill="hold">
                                          <p:stCondLst>
                                            <p:cond delay="0"/>
                                          </p:stCondLst>
                                        </p:cTn>
                                        <p:tgtEl>
                                          <p:spTgt spid="348"/>
                                        </p:tgtEl>
                                        <p:attrNameLst>
                                          <p:attrName>style.visibility</p:attrName>
                                        </p:attrNameLst>
                                      </p:cBhvr>
                                      <p:to>
                                        <p:strVal val="visible"/>
                                      </p:to>
                                    </p:set>
                                  </p:childTnLst>
                                </p:cTn>
                              </p:par>
                              <p:par>
                                <p:cTn id="1477" presetID="1" presetClass="entr" presetSubtype="0" fill="hold" grpId="3" nodeType="withEffect">
                                  <p:stCondLst>
                                    <p:cond delay="0"/>
                                  </p:stCondLst>
                                  <p:childTnLst>
                                    <p:set>
                                      <p:cBhvr>
                                        <p:cTn id="1478"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45"/>
                  </p:tgtEl>
                </p:cond>
              </p:nextCondLst>
            </p:seq>
            <p:seq concurrent="1" nextAc="seek">
              <p:cTn id="1479" restart="whenNotActive" fill="hold" evtFilter="cancelBubble" nodeType="interactiveSeq">
                <p:stCondLst>
                  <p:cond evt="onClick" delay="0">
                    <p:tgtEl>
                      <p:spTgt spid="348"/>
                    </p:tgtEl>
                  </p:cond>
                </p:stCondLst>
                <p:endSync evt="end" delay="0">
                  <p:rtn val="all"/>
                </p:endSync>
                <p:childTnLst>
                  <p:par>
                    <p:cTn id="1480" fill="hold">
                      <p:stCondLst>
                        <p:cond delay="0"/>
                      </p:stCondLst>
                      <p:childTnLst>
                        <p:par>
                          <p:cTn id="1481" fill="hold">
                            <p:stCondLst>
                              <p:cond delay="0"/>
                            </p:stCondLst>
                            <p:childTnLst>
                              <p:par>
                                <p:cTn id="1482" presetID="1" presetClass="exit" presetSubtype="0" fill="hold" grpId="1" nodeType="withEffect">
                                  <p:stCondLst>
                                    <p:cond delay="0"/>
                                  </p:stCondLst>
                                  <p:childTnLst>
                                    <p:set>
                                      <p:cBhvr>
                                        <p:cTn id="1483" dur="1" fill="hold">
                                          <p:stCondLst>
                                            <p:cond delay="0"/>
                                          </p:stCondLst>
                                        </p:cTn>
                                        <p:tgtEl>
                                          <p:spTgt spid="348"/>
                                        </p:tgtEl>
                                        <p:attrNameLst>
                                          <p:attrName>style.visibility</p:attrName>
                                        </p:attrNameLst>
                                      </p:cBhvr>
                                      <p:to>
                                        <p:strVal val="hidden"/>
                                      </p:to>
                                    </p:set>
                                  </p:childTnLst>
                                </p:cTn>
                              </p:par>
                              <p:par>
                                <p:cTn id="1484" presetID="1" presetClass="exit" presetSubtype="0" fill="hold" grpId="1" nodeType="withEffect">
                                  <p:stCondLst>
                                    <p:cond delay="0"/>
                                  </p:stCondLst>
                                  <p:childTnLst>
                                    <p:set>
                                      <p:cBhvr>
                                        <p:cTn id="1485" dur="1" fill="hold">
                                          <p:stCondLst>
                                            <p:cond delay="0"/>
                                          </p:stCondLst>
                                        </p:cTn>
                                        <p:tgtEl>
                                          <p:spTgt spid="347"/>
                                        </p:tgtEl>
                                        <p:attrNameLst>
                                          <p:attrName>style.visibility</p:attrName>
                                        </p:attrNameLst>
                                      </p:cBhvr>
                                      <p:to>
                                        <p:strVal val="hidden"/>
                                      </p:to>
                                    </p:set>
                                  </p:childTnLst>
                                </p:cTn>
                              </p:par>
                              <p:par>
                                <p:cTn id="1486" presetID="1" presetClass="entr" presetSubtype="0" fill="hold" grpId="3" nodeType="withEffect">
                                  <p:stCondLst>
                                    <p:cond delay="0"/>
                                  </p:stCondLst>
                                  <p:childTnLst>
                                    <p:set>
                                      <p:cBhvr>
                                        <p:cTn id="1487" dur="1" fill="hold">
                                          <p:stCondLst>
                                            <p:cond delay="0"/>
                                          </p:stCondLst>
                                        </p:cTn>
                                        <p:tgtEl>
                                          <p:spTgt spid="346"/>
                                        </p:tgtEl>
                                        <p:attrNameLst>
                                          <p:attrName>style.visibility</p:attrName>
                                        </p:attrNameLst>
                                      </p:cBhvr>
                                      <p:to>
                                        <p:strVal val="visible"/>
                                      </p:to>
                                    </p:set>
                                  </p:childTnLst>
                                </p:cTn>
                              </p:par>
                              <p:par>
                                <p:cTn id="1488" presetID="1" presetClass="entr" presetSubtype="0" fill="hold" grpId="3" nodeType="withEffect">
                                  <p:stCondLst>
                                    <p:cond delay="0"/>
                                  </p:stCondLst>
                                  <p:childTnLst>
                                    <p:set>
                                      <p:cBhvr>
                                        <p:cTn id="1489"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8"/>
                  </p:tgtEl>
                </p:cond>
              </p:nextCondLst>
            </p:seq>
            <p:seq concurrent="1" nextAc="seek">
              <p:cTn id="1490" restart="whenNotActive" fill="hold" evtFilter="cancelBubble" nodeType="interactiveSeq">
                <p:stCondLst>
                  <p:cond evt="onClick" delay="0">
                    <p:tgtEl>
                      <p:spTgt spid="347"/>
                    </p:tgtEl>
                  </p:cond>
                </p:stCondLst>
                <p:endSync evt="end" delay="0">
                  <p:rtn val="all"/>
                </p:endSync>
                <p:childTnLst>
                  <p:par>
                    <p:cTn id="1491" fill="hold">
                      <p:stCondLst>
                        <p:cond delay="0"/>
                      </p:stCondLst>
                      <p:childTnLst>
                        <p:par>
                          <p:cTn id="1492" fill="hold">
                            <p:stCondLst>
                              <p:cond delay="0"/>
                            </p:stCondLst>
                            <p:childTnLst>
                              <p:par>
                                <p:cTn id="1493" presetID="1" presetClass="exit" presetSubtype="0" fill="hold" grpId="2" nodeType="withEffect">
                                  <p:stCondLst>
                                    <p:cond delay="0"/>
                                  </p:stCondLst>
                                  <p:childTnLst>
                                    <p:set>
                                      <p:cBhvr>
                                        <p:cTn id="1494" dur="1" fill="hold">
                                          <p:stCondLst>
                                            <p:cond delay="0"/>
                                          </p:stCondLst>
                                        </p:cTn>
                                        <p:tgtEl>
                                          <p:spTgt spid="347"/>
                                        </p:tgtEl>
                                        <p:attrNameLst>
                                          <p:attrName>style.visibility</p:attrName>
                                        </p:attrNameLst>
                                      </p:cBhvr>
                                      <p:to>
                                        <p:strVal val="hidden"/>
                                      </p:to>
                                    </p:set>
                                  </p:childTnLst>
                                </p:cTn>
                              </p:par>
                              <p:par>
                                <p:cTn id="1495" presetID="1" presetClass="exit" presetSubtype="0" fill="hold" grpId="2" nodeType="withEffect">
                                  <p:stCondLst>
                                    <p:cond delay="0"/>
                                  </p:stCondLst>
                                  <p:childTnLst>
                                    <p:set>
                                      <p:cBhvr>
                                        <p:cTn id="1496" dur="1" fill="hold">
                                          <p:stCondLst>
                                            <p:cond delay="0"/>
                                          </p:stCondLst>
                                        </p:cTn>
                                        <p:tgtEl>
                                          <p:spTgt spid="348"/>
                                        </p:tgtEl>
                                        <p:attrNameLst>
                                          <p:attrName>style.visibility</p:attrName>
                                        </p:attrNameLst>
                                      </p:cBhvr>
                                      <p:to>
                                        <p:strVal val="hidden"/>
                                      </p:to>
                                    </p:set>
                                  </p:childTnLst>
                                </p:cTn>
                              </p:par>
                              <p:par>
                                <p:cTn id="1497" presetID="1" presetClass="entr" presetSubtype="0" fill="hold" grpId="0" nodeType="withEffect">
                                  <p:stCondLst>
                                    <p:cond delay="0"/>
                                  </p:stCondLst>
                                  <p:childTnLst>
                                    <p:set>
                                      <p:cBhvr>
                                        <p:cTn id="1498" dur="1" fill="hold">
                                          <p:stCondLst>
                                            <p:cond delay="0"/>
                                          </p:stCondLst>
                                        </p:cTn>
                                        <p:tgtEl>
                                          <p:spTgt spid="350"/>
                                        </p:tgtEl>
                                        <p:attrNameLst>
                                          <p:attrName>style.visibility</p:attrName>
                                        </p:attrNameLst>
                                      </p:cBhvr>
                                      <p:to>
                                        <p:strVal val="visible"/>
                                      </p:to>
                                    </p:set>
                                  </p:childTnLst>
                                </p:cTn>
                              </p:par>
                              <p:par>
                                <p:cTn id="1499" presetID="1" presetClass="entr" presetSubtype="0" fill="hold" grpId="0" nodeType="withEffect">
                                  <p:stCondLst>
                                    <p:cond delay="0"/>
                                  </p:stCondLst>
                                  <p:childTnLst>
                                    <p:set>
                                      <p:cBhvr>
                                        <p:cTn id="1500"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47"/>
                  </p:tgtEl>
                </p:cond>
              </p:nextCondLst>
            </p:seq>
            <p:seq concurrent="1" nextAc="seek">
              <p:cTn id="1501" restart="whenNotActive" fill="hold" evtFilter="cancelBubble" nodeType="interactiveSeq">
                <p:stCondLst>
                  <p:cond evt="onClick" delay="0">
                    <p:tgtEl>
                      <p:spTgt spid="350"/>
                    </p:tgtEl>
                  </p:cond>
                </p:stCondLst>
                <p:endSync evt="end" delay="0">
                  <p:rtn val="all"/>
                </p:endSync>
                <p:childTnLst>
                  <p:par>
                    <p:cTn id="1502" fill="hold">
                      <p:stCondLst>
                        <p:cond delay="0"/>
                      </p:stCondLst>
                      <p:childTnLst>
                        <p:par>
                          <p:cTn id="1503" fill="hold">
                            <p:stCondLst>
                              <p:cond delay="0"/>
                            </p:stCondLst>
                            <p:childTnLst>
                              <p:par>
                                <p:cTn id="1504" presetID="1" presetClass="exit" presetSubtype="0" fill="hold" grpId="1" nodeType="withEffect">
                                  <p:stCondLst>
                                    <p:cond delay="0"/>
                                  </p:stCondLst>
                                  <p:childTnLst>
                                    <p:set>
                                      <p:cBhvr>
                                        <p:cTn id="1505" dur="1" fill="hold">
                                          <p:stCondLst>
                                            <p:cond delay="0"/>
                                          </p:stCondLst>
                                        </p:cTn>
                                        <p:tgtEl>
                                          <p:spTgt spid="350"/>
                                        </p:tgtEl>
                                        <p:attrNameLst>
                                          <p:attrName>style.visibility</p:attrName>
                                        </p:attrNameLst>
                                      </p:cBhvr>
                                      <p:to>
                                        <p:strVal val="hidden"/>
                                      </p:to>
                                    </p:set>
                                  </p:childTnLst>
                                </p:cTn>
                              </p:par>
                              <p:par>
                                <p:cTn id="1506" presetID="1" presetClass="exit" presetSubtype="0" fill="hold" grpId="1" nodeType="withEffect">
                                  <p:stCondLst>
                                    <p:cond delay="0"/>
                                  </p:stCondLst>
                                  <p:childTnLst>
                                    <p:set>
                                      <p:cBhvr>
                                        <p:cTn id="1507" dur="1" fill="hold">
                                          <p:stCondLst>
                                            <p:cond delay="0"/>
                                          </p:stCondLst>
                                        </p:cTn>
                                        <p:tgtEl>
                                          <p:spTgt spid="349"/>
                                        </p:tgtEl>
                                        <p:attrNameLst>
                                          <p:attrName>style.visibility</p:attrName>
                                        </p:attrNameLst>
                                      </p:cBhvr>
                                      <p:to>
                                        <p:strVal val="hidden"/>
                                      </p:to>
                                    </p:set>
                                  </p:childTnLst>
                                </p:cTn>
                              </p:par>
                              <p:par>
                                <p:cTn id="1508" presetID="1" presetClass="entr" presetSubtype="0" fill="hold" grpId="0" nodeType="withEffect">
                                  <p:stCondLst>
                                    <p:cond delay="0"/>
                                  </p:stCondLst>
                                  <p:childTnLst>
                                    <p:set>
                                      <p:cBhvr>
                                        <p:cTn id="1509" dur="1" fill="hold">
                                          <p:stCondLst>
                                            <p:cond delay="0"/>
                                          </p:stCondLst>
                                        </p:cTn>
                                        <p:tgtEl>
                                          <p:spTgt spid="348"/>
                                        </p:tgtEl>
                                        <p:attrNameLst>
                                          <p:attrName>style.visibility</p:attrName>
                                        </p:attrNameLst>
                                      </p:cBhvr>
                                      <p:to>
                                        <p:strVal val="visible"/>
                                      </p:to>
                                    </p:set>
                                  </p:childTnLst>
                                </p:cTn>
                              </p:par>
                              <p:par>
                                <p:cTn id="1510" presetID="1" presetClass="entr" presetSubtype="0" fill="hold" grpId="0" nodeType="withEffect">
                                  <p:stCondLst>
                                    <p:cond delay="0"/>
                                  </p:stCondLst>
                                  <p:childTnLst>
                                    <p:set>
                                      <p:cBhvr>
                                        <p:cTn id="1511"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50"/>
                  </p:tgtEl>
                </p:cond>
              </p:nextCondLst>
            </p:seq>
            <p:seq concurrent="1" nextAc="seek">
              <p:cTn id="1512" restart="whenNotActive" fill="hold" evtFilter="cancelBubble" nodeType="interactiveSeq">
                <p:stCondLst>
                  <p:cond evt="onClick" delay="0">
                    <p:tgtEl>
                      <p:spTgt spid="349"/>
                    </p:tgtEl>
                  </p:cond>
                </p:stCondLst>
                <p:endSync evt="end" delay="0">
                  <p:rtn val="all"/>
                </p:endSync>
                <p:childTnLst>
                  <p:par>
                    <p:cTn id="1513" fill="hold">
                      <p:stCondLst>
                        <p:cond delay="0"/>
                      </p:stCondLst>
                      <p:childTnLst>
                        <p:par>
                          <p:cTn id="1514" fill="hold">
                            <p:stCondLst>
                              <p:cond delay="0"/>
                            </p:stCondLst>
                            <p:childTnLst>
                              <p:par>
                                <p:cTn id="1515" presetID="1" presetClass="exit" presetSubtype="0" fill="hold" grpId="2" nodeType="withEffect">
                                  <p:stCondLst>
                                    <p:cond delay="0"/>
                                  </p:stCondLst>
                                  <p:childTnLst>
                                    <p:set>
                                      <p:cBhvr>
                                        <p:cTn id="1516" dur="1" fill="hold">
                                          <p:stCondLst>
                                            <p:cond delay="0"/>
                                          </p:stCondLst>
                                        </p:cTn>
                                        <p:tgtEl>
                                          <p:spTgt spid="349"/>
                                        </p:tgtEl>
                                        <p:attrNameLst>
                                          <p:attrName>style.visibility</p:attrName>
                                        </p:attrNameLst>
                                      </p:cBhvr>
                                      <p:to>
                                        <p:strVal val="hidden"/>
                                      </p:to>
                                    </p:set>
                                  </p:childTnLst>
                                </p:cTn>
                              </p:par>
                              <p:par>
                                <p:cTn id="1517" presetID="1" presetClass="exit" presetSubtype="0" fill="hold" grpId="2" nodeType="withEffect">
                                  <p:stCondLst>
                                    <p:cond delay="0"/>
                                  </p:stCondLst>
                                  <p:childTnLst>
                                    <p:set>
                                      <p:cBhvr>
                                        <p:cTn id="1518" dur="1" fill="hold">
                                          <p:stCondLst>
                                            <p:cond delay="0"/>
                                          </p:stCondLst>
                                        </p:cTn>
                                        <p:tgtEl>
                                          <p:spTgt spid="350"/>
                                        </p:tgtEl>
                                        <p:attrNameLst>
                                          <p:attrName>style.visibility</p:attrName>
                                        </p:attrNameLst>
                                      </p:cBhvr>
                                      <p:to>
                                        <p:strVal val="hidden"/>
                                      </p:to>
                                    </p:set>
                                  </p:childTnLst>
                                </p:cTn>
                              </p:par>
                              <p:par>
                                <p:cTn id="1519" presetID="1" presetClass="entr" presetSubtype="0" fill="hold" grpId="3" nodeType="withEffect">
                                  <p:stCondLst>
                                    <p:cond delay="0"/>
                                  </p:stCondLst>
                                  <p:childTnLst>
                                    <p:set>
                                      <p:cBhvr>
                                        <p:cTn id="1520" dur="1" fill="hold">
                                          <p:stCondLst>
                                            <p:cond delay="0"/>
                                          </p:stCondLst>
                                        </p:cTn>
                                        <p:tgtEl>
                                          <p:spTgt spid="352"/>
                                        </p:tgtEl>
                                        <p:attrNameLst>
                                          <p:attrName>style.visibility</p:attrName>
                                        </p:attrNameLst>
                                      </p:cBhvr>
                                      <p:to>
                                        <p:strVal val="visible"/>
                                      </p:to>
                                    </p:set>
                                  </p:childTnLst>
                                </p:cTn>
                              </p:par>
                              <p:par>
                                <p:cTn id="1521" presetID="1" presetClass="entr" presetSubtype="0" fill="hold" grpId="3" nodeType="withEffect">
                                  <p:stCondLst>
                                    <p:cond delay="0"/>
                                  </p:stCondLst>
                                  <p:childTnLst>
                                    <p:set>
                                      <p:cBhvr>
                                        <p:cTn id="1522"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49"/>
                  </p:tgtEl>
                </p:cond>
              </p:nextCondLst>
            </p:seq>
            <p:seq concurrent="1" nextAc="seek">
              <p:cTn id="1523" restart="whenNotActive" fill="hold" evtFilter="cancelBubble" nodeType="interactiveSeq">
                <p:stCondLst>
                  <p:cond evt="onClick" delay="0">
                    <p:tgtEl>
                      <p:spTgt spid="352"/>
                    </p:tgtEl>
                  </p:cond>
                </p:stCondLst>
                <p:endSync evt="end" delay="0">
                  <p:rtn val="all"/>
                </p:endSync>
                <p:childTnLst>
                  <p:par>
                    <p:cTn id="1524" fill="hold">
                      <p:stCondLst>
                        <p:cond delay="0"/>
                      </p:stCondLst>
                      <p:childTnLst>
                        <p:par>
                          <p:cTn id="1525" fill="hold">
                            <p:stCondLst>
                              <p:cond delay="0"/>
                            </p:stCondLst>
                            <p:childTnLst>
                              <p:par>
                                <p:cTn id="1526" presetID="1" presetClass="exit" presetSubtype="0" fill="hold" grpId="1" nodeType="withEffect">
                                  <p:stCondLst>
                                    <p:cond delay="0"/>
                                  </p:stCondLst>
                                  <p:childTnLst>
                                    <p:set>
                                      <p:cBhvr>
                                        <p:cTn id="1527" dur="1" fill="hold">
                                          <p:stCondLst>
                                            <p:cond delay="0"/>
                                          </p:stCondLst>
                                        </p:cTn>
                                        <p:tgtEl>
                                          <p:spTgt spid="352"/>
                                        </p:tgtEl>
                                        <p:attrNameLst>
                                          <p:attrName>style.visibility</p:attrName>
                                        </p:attrNameLst>
                                      </p:cBhvr>
                                      <p:to>
                                        <p:strVal val="hidden"/>
                                      </p:to>
                                    </p:set>
                                  </p:childTnLst>
                                </p:cTn>
                              </p:par>
                              <p:par>
                                <p:cTn id="1528" presetID="1" presetClass="exit" presetSubtype="0" fill="hold" grpId="1" nodeType="withEffect">
                                  <p:stCondLst>
                                    <p:cond delay="0"/>
                                  </p:stCondLst>
                                  <p:childTnLst>
                                    <p:set>
                                      <p:cBhvr>
                                        <p:cTn id="1529" dur="1" fill="hold">
                                          <p:stCondLst>
                                            <p:cond delay="0"/>
                                          </p:stCondLst>
                                        </p:cTn>
                                        <p:tgtEl>
                                          <p:spTgt spid="351"/>
                                        </p:tgtEl>
                                        <p:attrNameLst>
                                          <p:attrName>style.visibility</p:attrName>
                                        </p:attrNameLst>
                                      </p:cBhvr>
                                      <p:to>
                                        <p:strVal val="hidden"/>
                                      </p:to>
                                    </p:set>
                                  </p:childTnLst>
                                </p:cTn>
                              </p:par>
                              <p:par>
                                <p:cTn id="1530" presetID="1" presetClass="entr" presetSubtype="0" fill="hold" grpId="3" nodeType="withEffect">
                                  <p:stCondLst>
                                    <p:cond delay="0"/>
                                  </p:stCondLst>
                                  <p:childTnLst>
                                    <p:set>
                                      <p:cBhvr>
                                        <p:cTn id="1531" dur="1" fill="hold">
                                          <p:stCondLst>
                                            <p:cond delay="0"/>
                                          </p:stCondLst>
                                        </p:cTn>
                                        <p:tgtEl>
                                          <p:spTgt spid="350"/>
                                        </p:tgtEl>
                                        <p:attrNameLst>
                                          <p:attrName>style.visibility</p:attrName>
                                        </p:attrNameLst>
                                      </p:cBhvr>
                                      <p:to>
                                        <p:strVal val="visible"/>
                                      </p:to>
                                    </p:set>
                                  </p:childTnLst>
                                </p:cTn>
                              </p:par>
                              <p:par>
                                <p:cTn id="1532" presetID="1" presetClass="entr" presetSubtype="0" fill="hold" grpId="3" nodeType="withEffect">
                                  <p:stCondLst>
                                    <p:cond delay="0"/>
                                  </p:stCondLst>
                                  <p:childTnLst>
                                    <p:set>
                                      <p:cBhvr>
                                        <p:cTn id="1533"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52"/>
                  </p:tgtEl>
                </p:cond>
              </p:nextCondLst>
            </p:seq>
            <p:seq concurrent="1" nextAc="seek">
              <p:cTn id="1534" restart="whenNotActive" fill="hold" evtFilter="cancelBubble" nodeType="interactiveSeq">
                <p:stCondLst>
                  <p:cond evt="onClick" delay="0">
                    <p:tgtEl>
                      <p:spTgt spid="351"/>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2" nodeType="withEffect">
                                  <p:stCondLst>
                                    <p:cond delay="0"/>
                                  </p:stCondLst>
                                  <p:childTnLst>
                                    <p:set>
                                      <p:cBhvr>
                                        <p:cTn id="1538" dur="1" fill="hold">
                                          <p:stCondLst>
                                            <p:cond delay="0"/>
                                          </p:stCondLst>
                                        </p:cTn>
                                        <p:tgtEl>
                                          <p:spTgt spid="351"/>
                                        </p:tgtEl>
                                        <p:attrNameLst>
                                          <p:attrName>style.visibility</p:attrName>
                                        </p:attrNameLst>
                                      </p:cBhvr>
                                      <p:to>
                                        <p:strVal val="hidden"/>
                                      </p:to>
                                    </p:set>
                                  </p:childTnLst>
                                </p:cTn>
                              </p:par>
                              <p:par>
                                <p:cTn id="1539" presetID="1" presetClass="exit" presetSubtype="0" fill="hold" grpId="2" nodeType="withEffect">
                                  <p:stCondLst>
                                    <p:cond delay="0"/>
                                  </p:stCondLst>
                                  <p:childTnLst>
                                    <p:set>
                                      <p:cBhvr>
                                        <p:cTn id="1540" dur="1" fill="hold">
                                          <p:stCondLst>
                                            <p:cond delay="0"/>
                                          </p:stCondLst>
                                        </p:cTn>
                                        <p:tgtEl>
                                          <p:spTgt spid="352"/>
                                        </p:tgtEl>
                                        <p:attrNameLst>
                                          <p:attrName>style.visibility</p:attrName>
                                        </p:attrNameLst>
                                      </p:cBhvr>
                                      <p:to>
                                        <p:strVal val="hidden"/>
                                      </p:to>
                                    </p:set>
                                  </p:childTnLst>
                                </p:cTn>
                              </p:par>
                              <p:par>
                                <p:cTn id="1541" presetID="1" presetClass="entr" presetSubtype="0" fill="hold" grpId="0" nodeType="withEffect">
                                  <p:stCondLst>
                                    <p:cond delay="0"/>
                                  </p:stCondLst>
                                  <p:childTnLst>
                                    <p:set>
                                      <p:cBhvr>
                                        <p:cTn id="1542" dur="1" fill="hold">
                                          <p:stCondLst>
                                            <p:cond delay="0"/>
                                          </p:stCondLst>
                                        </p:cTn>
                                        <p:tgtEl>
                                          <p:spTgt spid="353"/>
                                        </p:tgtEl>
                                        <p:attrNameLst>
                                          <p:attrName>style.visibility</p:attrName>
                                        </p:attrNameLst>
                                      </p:cBhvr>
                                      <p:to>
                                        <p:strVal val="visible"/>
                                      </p:to>
                                    </p:set>
                                  </p:childTnLst>
                                </p:cTn>
                              </p:par>
                              <p:par>
                                <p:cTn id="1543" presetID="1" presetClass="entr" presetSubtype="0" fill="hold" grpId="0" nodeType="withEffect">
                                  <p:stCondLst>
                                    <p:cond delay="0"/>
                                  </p:stCondLst>
                                  <p:childTnLst>
                                    <p:set>
                                      <p:cBhvr>
                                        <p:cTn id="1544"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1"/>
                  </p:tgtEl>
                </p:cond>
              </p:nextCondLst>
            </p:seq>
            <p:seq concurrent="1" nextAc="seek">
              <p:cTn id="1545" restart="whenNotActive" fill="hold" evtFilter="cancelBubble" nodeType="interactiveSeq">
                <p:stCondLst>
                  <p:cond evt="onClick" delay="0">
                    <p:tgtEl>
                      <p:spTgt spid="354"/>
                    </p:tgtEl>
                  </p:cond>
                </p:stCondLst>
                <p:endSync evt="end" delay="0">
                  <p:rtn val="all"/>
                </p:endSync>
                <p:childTnLst>
                  <p:par>
                    <p:cTn id="1546" fill="hold">
                      <p:stCondLst>
                        <p:cond delay="0"/>
                      </p:stCondLst>
                      <p:childTnLst>
                        <p:par>
                          <p:cTn id="1547" fill="hold">
                            <p:stCondLst>
                              <p:cond delay="0"/>
                            </p:stCondLst>
                            <p:childTnLst>
                              <p:par>
                                <p:cTn id="1548" presetID="1" presetClass="exit" presetSubtype="0" fill="hold" grpId="1" nodeType="withEffect">
                                  <p:stCondLst>
                                    <p:cond delay="0"/>
                                  </p:stCondLst>
                                  <p:childTnLst>
                                    <p:set>
                                      <p:cBhvr>
                                        <p:cTn id="1549" dur="1" fill="hold">
                                          <p:stCondLst>
                                            <p:cond delay="0"/>
                                          </p:stCondLst>
                                        </p:cTn>
                                        <p:tgtEl>
                                          <p:spTgt spid="353"/>
                                        </p:tgtEl>
                                        <p:attrNameLst>
                                          <p:attrName>style.visibility</p:attrName>
                                        </p:attrNameLst>
                                      </p:cBhvr>
                                      <p:to>
                                        <p:strVal val="hidden"/>
                                      </p:to>
                                    </p:set>
                                  </p:childTnLst>
                                </p:cTn>
                              </p:par>
                              <p:par>
                                <p:cTn id="1550" presetID="1" presetClass="exit" presetSubtype="0" fill="hold" grpId="1" nodeType="withEffect">
                                  <p:stCondLst>
                                    <p:cond delay="0"/>
                                  </p:stCondLst>
                                  <p:childTnLst>
                                    <p:set>
                                      <p:cBhvr>
                                        <p:cTn id="1551" dur="1" fill="hold">
                                          <p:stCondLst>
                                            <p:cond delay="0"/>
                                          </p:stCondLst>
                                        </p:cTn>
                                        <p:tgtEl>
                                          <p:spTgt spid="354"/>
                                        </p:tgtEl>
                                        <p:attrNameLst>
                                          <p:attrName>style.visibility</p:attrName>
                                        </p:attrNameLst>
                                      </p:cBhvr>
                                      <p:to>
                                        <p:strVal val="hidden"/>
                                      </p:to>
                                    </p:set>
                                  </p:childTnLst>
                                </p:cTn>
                              </p:par>
                              <p:par>
                                <p:cTn id="1552" presetID="1" presetClass="entr" presetSubtype="0" fill="hold" grpId="0" nodeType="withEffect">
                                  <p:stCondLst>
                                    <p:cond delay="0"/>
                                  </p:stCondLst>
                                  <p:childTnLst>
                                    <p:set>
                                      <p:cBhvr>
                                        <p:cTn id="1553" dur="1" fill="hold">
                                          <p:stCondLst>
                                            <p:cond delay="0"/>
                                          </p:stCondLst>
                                        </p:cTn>
                                        <p:tgtEl>
                                          <p:spTgt spid="352"/>
                                        </p:tgtEl>
                                        <p:attrNameLst>
                                          <p:attrName>style.visibility</p:attrName>
                                        </p:attrNameLst>
                                      </p:cBhvr>
                                      <p:to>
                                        <p:strVal val="visible"/>
                                      </p:to>
                                    </p:set>
                                  </p:childTnLst>
                                </p:cTn>
                              </p:par>
                              <p:par>
                                <p:cTn id="1554" presetID="1" presetClass="entr" presetSubtype="0" fill="hold" grpId="0" nodeType="withEffect">
                                  <p:stCondLst>
                                    <p:cond delay="0"/>
                                  </p:stCondLst>
                                  <p:childTnLst>
                                    <p:set>
                                      <p:cBhvr>
                                        <p:cTn id="1555"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54"/>
                  </p:tgtEl>
                </p:cond>
              </p:nextCondLst>
            </p:seq>
            <p:seq concurrent="1" nextAc="seek">
              <p:cTn id="1556" restart="whenNotActive" fill="hold" evtFilter="cancelBubble" nodeType="interactiveSeq">
                <p:stCondLst>
                  <p:cond evt="onClick" delay="0">
                    <p:tgtEl>
                      <p:spTgt spid="353"/>
                    </p:tgtEl>
                  </p:cond>
                </p:stCondLst>
                <p:endSync evt="end" delay="0">
                  <p:rtn val="all"/>
                </p:endSync>
                <p:childTnLst>
                  <p:par>
                    <p:cTn id="1557" fill="hold">
                      <p:stCondLst>
                        <p:cond delay="0"/>
                      </p:stCondLst>
                      <p:childTnLst>
                        <p:par>
                          <p:cTn id="1558" fill="hold">
                            <p:stCondLst>
                              <p:cond delay="0"/>
                            </p:stCondLst>
                            <p:childTnLst>
                              <p:par>
                                <p:cTn id="1559" presetID="1" presetClass="exit" presetSubtype="0" fill="hold" grpId="2" nodeType="withEffect">
                                  <p:stCondLst>
                                    <p:cond delay="0"/>
                                  </p:stCondLst>
                                  <p:childTnLst>
                                    <p:set>
                                      <p:cBhvr>
                                        <p:cTn id="1560" dur="1" fill="hold">
                                          <p:stCondLst>
                                            <p:cond delay="0"/>
                                          </p:stCondLst>
                                        </p:cTn>
                                        <p:tgtEl>
                                          <p:spTgt spid="353"/>
                                        </p:tgtEl>
                                        <p:attrNameLst>
                                          <p:attrName>style.visibility</p:attrName>
                                        </p:attrNameLst>
                                      </p:cBhvr>
                                      <p:to>
                                        <p:strVal val="hidden"/>
                                      </p:to>
                                    </p:set>
                                  </p:childTnLst>
                                </p:cTn>
                              </p:par>
                              <p:par>
                                <p:cTn id="1561" presetID="1" presetClass="exit" presetSubtype="0" fill="hold" grpId="3" nodeType="withEffect">
                                  <p:stCondLst>
                                    <p:cond delay="0"/>
                                  </p:stCondLst>
                                  <p:childTnLst>
                                    <p:set>
                                      <p:cBhvr>
                                        <p:cTn id="1562" dur="1" fill="hold">
                                          <p:stCondLst>
                                            <p:cond delay="0"/>
                                          </p:stCondLst>
                                        </p:cTn>
                                        <p:tgtEl>
                                          <p:spTgt spid="354"/>
                                        </p:tgtEl>
                                        <p:attrNameLst>
                                          <p:attrName>style.visibility</p:attrName>
                                        </p:attrNameLst>
                                      </p:cBhvr>
                                      <p:to>
                                        <p:strVal val="hidden"/>
                                      </p:to>
                                    </p:set>
                                  </p:childTnLst>
                                </p:cTn>
                              </p:par>
                              <p:par>
                                <p:cTn id="1563" presetID="1" presetClass="entr" presetSubtype="0" fill="hold" grpId="0" nodeType="withEffect">
                                  <p:stCondLst>
                                    <p:cond delay="0"/>
                                  </p:stCondLst>
                                  <p:childTnLst>
                                    <p:set>
                                      <p:cBhvr>
                                        <p:cTn id="1564" dur="1" fill="hold">
                                          <p:stCondLst>
                                            <p:cond delay="0"/>
                                          </p:stCondLst>
                                        </p:cTn>
                                        <p:tgtEl>
                                          <p:spTgt spid="356"/>
                                        </p:tgtEl>
                                        <p:attrNameLst>
                                          <p:attrName>style.visibility</p:attrName>
                                        </p:attrNameLst>
                                      </p:cBhvr>
                                      <p:to>
                                        <p:strVal val="visible"/>
                                      </p:to>
                                    </p:set>
                                  </p:childTnLst>
                                </p:cTn>
                              </p:par>
                              <p:par>
                                <p:cTn id="1565" presetID="1" presetClass="entr" presetSubtype="0" fill="hold" grpId="0" nodeType="withEffect">
                                  <p:stCondLst>
                                    <p:cond delay="0"/>
                                  </p:stCondLst>
                                  <p:childTnLst>
                                    <p:set>
                                      <p:cBhvr>
                                        <p:cTn id="1566"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3"/>
                  </p:tgtEl>
                </p:cond>
              </p:nextCondLst>
            </p:seq>
            <p:seq concurrent="1" nextAc="seek">
              <p:cTn id="1567" restart="whenNotActive" fill="hold" evtFilter="cancelBubble" nodeType="interactiveSeq">
                <p:stCondLst>
                  <p:cond evt="onClick" delay="0">
                    <p:tgtEl>
                      <p:spTgt spid="356"/>
                    </p:tgtEl>
                  </p:cond>
                </p:stCondLst>
                <p:endSync evt="end" delay="0">
                  <p:rtn val="all"/>
                </p:endSync>
                <p:childTnLst>
                  <p:par>
                    <p:cTn id="1568" fill="hold">
                      <p:stCondLst>
                        <p:cond delay="0"/>
                      </p:stCondLst>
                      <p:childTnLst>
                        <p:par>
                          <p:cTn id="1569" fill="hold">
                            <p:stCondLst>
                              <p:cond delay="0"/>
                            </p:stCondLst>
                            <p:childTnLst>
                              <p:par>
                                <p:cTn id="1570" presetID="1" presetClass="exit" presetSubtype="0" fill="hold" grpId="1" nodeType="withEffect">
                                  <p:stCondLst>
                                    <p:cond delay="0"/>
                                  </p:stCondLst>
                                  <p:childTnLst>
                                    <p:set>
                                      <p:cBhvr>
                                        <p:cTn id="1571" dur="1" fill="hold">
                                          <p:stCondLst>
                                            <p:cond delay="0"/>
                                          </p:stCondLst>
                                        </p:cTn>
                                        <p:tgtEl>
                                          <p:spTgt spid="356"/>
                                        </p:tgtEl>
                                        <p:attrNameLst>
                                          <p:attrName>style.visibility</p:attrName>
                                        </p:attrNameLst>
                                      </p:cBhvr>
                                      <p:to>
                                        <p:strVal val="hidden"/>
                                      </p:to>
                                    </p:set>
                                  </p:childTnLst>
                                </p:cTn>
                              </p:par>
                              <p:par>
                                <p:cTn id="1572" presetID="1" presetClass="exit" presetSubtype="0" fill="hold" grpId="1" nodeType="withEffect">
                                  <p:stCondLst>
                                    <p:cond delay="0"/>
                                  </p:stCondLst>
                                  <p:childTnLst>
                                    <p:set>
                                      <p:cBhvr>
                                        <p:cTn id="1573" dur="1" fill="hold">
                                          <p:stCondLst>
                                            <p:cond delay="0"/>
                                          </p:stCondLst>
                                        </p:cTn>
                                        <p:tgtEl>
                                          <p:spTgt spid="355"/>
                                        </p:tgtEl>
                                        <p:attrNameLst>
                                          <p:attrName>style.visibility</p:attrName>
                                        </p:attrNameLst>
                                      </p:cBhvr>
                                      <p:to>
                                        <p:strVal val="hidden"/>
                                      </p:to>
                                    </p:set>
                                  </p:childTnLst>
                                </p:cTn>
                              </p:par>
                              <p:par>
                                <p:cTn id="1574" presetID="1" presetClass="entr" presetSubtype="0" fill="hold" grpId="3" nodeType="withEffect">
                                  <p:stCondLst>
                                    <p:cond delay="0"/>
                                  </p:stCondLst>
                                  <p:childTnLst>
                                    <p:set>
                                      <p:cBhvr>
                                        <p:cTn id="1575" dur="1" fill="hold">
                                          <p:stCondLst>
                                            <p:cond delay="0"/>
                                          </p:stCondLst>
                                        </p:cTn>
                                        <p:tgtEl>
                                          <p:spTgt spid="353"/>
                                        </p:tgtEl>
                                        <p:attrNameLst>
                                          <p:attrName>style.visibility</p:attrName>
                                        </p:attrNameLst>
                                      </p:cBhvr>
                                      <p:to>
                                        <p:strVal val="visible"/>
                                      </p:to>
                                    </p:set>
                                  </p:childTnLst>
                                </p:cTn>
                              </p:par>
                              <p:par>
                                <p:cTn id="1576" presetID="1" presetClass="entr" presetSubtype="0" fill="hold" grpId="2" nodeType="withEffect">
                                  <p:stCondLst>
                                    <p:cond delay="0"/>
                                  </p:stCondLst>
                                  <p:childTnLst>
                                    <p:set>
                                      <p:cBhvr>
                                        <p:cTn id="1577"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6"/>
                  </p:tgtEl>
                </p:cond>
              </p:nextCondLst>
            </p:seq>
            <p:seq concurrent="1" nextAc="seek">
              <p:cTn id="1578" restart="whenNotActive" fill="hold" evtFilter="cancelBubble" nodeType="interactiveSeq">
                <p:stCondLst>
                  <p:cond evt="onClick" delay="0">
                    <p:tgtEl>
                      <p:spTgt spid="355"/>
                    </p:tgtEl>
                  </p:cond>
                </p:stCondLst>
                <p:endSync evt="end" delay="0">
                  <p:rtn val="all"/>
                </p:endSync>
                <p:childTnLst>
                  <p:par>
                    <p:cTn id="1579" fill="hold">
                      <p:stCondLst>
                        <p:cond delay="0"/>
                      </p:stCondLst>
                      <p:childTnLst>
                        <p:par>
                          <p:cTn id="1580" fill="hold">
                            <p:stCondLst>
                              <p:cond delay="0"/>
                            </p:stCondLst>
                            <p:childTnLst>
                              <p:par>
                                <p:cTn id="1581" presetID="1" presetClass="exit" presetSubtype="0" fill="hold" grpId="2" nodeType="withEffect">
                                  <p:stCondLst>
                                    <p:cond delay="0"/>
                                  </p:stCondLst>
                                  <p:childTnLst>
                                    <p:set>
                                      <p:cBhvr>
                                        <p:cTn id="1582" dur="1" fill="hold">
                                          <p:stCondLst>
                                            <p:cond delay="0"/>
                                          </p:stCondLst>
                                        </p:cTn>
                                        <p:tgtEl>
                                          <p:spTgt spid="355"/>
                                        </p:tgtEl>
                                        <p:attrNameLst>
                                          <p:attrName>style.visibility</p:attrName>
                                        </p:attrNameLst>
                                      </p:cBhvr>
                                      <p:to>
                                        <p:strVal val="hidden"/>
                                      </p:to>
                                    </p:set>
                                  </p:childTnLst>
                                </p:cTn>
                              </p:par>
                              <p:par>
                                <p:cTn id="1583" presetID="1" presetClass="exit" presetSubtype="0" fill="hold" grpId="2" nodeType="withEffect">
                                  <p:stCondLst>
                                    <p:cond delay="0"/>
                                  </p:stCondLst>
                                  <p:childTnLst>
                                    <p:set>
                                      <p:cBhvr>
                                        <p:cTn id="1584" dur="1" fill="hold">
                                          <p:stCondLst>
                                            <p:cond delay="0"/>
                                          </p:stCondLst>
                                        </p:cTn>
                                        <p:tgtEl>
                                          <p:spTgt spid="356"/>
                                        </p:tgtEl>
                                        <p:attrNameLst>
                                          <p:attrName>style.visibility</p:attrName>
                                        </p:attrNameLst>
                                      </p:cBhvr>
                                      <p:to>
                                        <p:strVal val="hidden"/>
                                      </p:to>
                                    </p:set>
                                  </p:childTnLst>
                                </p:cTn>
                              </p:par>
                              <p:par>
                                <p:cTn id="1585" presetID="1" presetClass="entr" presetSubtype="0" fill="hold" grpId="3" nodeType="withEffect">
                                  <p:stCondLst>
                                    <p:cond delay="0"/>
                                  </p:stCondLst>
                                  <p:childTnLst>
                                    <p:set>
                                      <p:cBhvr>
                                        <p:cTn id="1586" dur="1" fill="hold">
                                          <p:stCondLst>
                                            <p:cond delay="0"/>
                                          </p:stCondLst>
                                        </p:cTn>
                                        <p:tgtEl>
                                          <p:spTgt spid="358"/>
                                        </p:tgtEl>
                                        <p:attrNameLst>
                                          <p:attrName>style.visibility</p:attrName>
                                        </p:attrNameLst>
                                      </p:cBhvr>
                                      <p:to>
                                        <p:strVal val="visible"/>
                                      </p:to>
                                    </p:set>
                                  </p:childTnLst>
                                </p:cTn>
                              </p:par>
                              <p:par>
                                <p:cTn id="1587" presetID="1" presetClass="entr" presetSubtype="0" fill="hold" grpId="3" nodeType="withEffect">
                                  <p:stCondLst>
                                    <p:cond delay="0"/>
                                  </p:stCondLst>
                                  <p:childTnLst>
                                    <p:set>
                                      <p:cBhvr>
                                        <p:cTn id="1588"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55"/>
                  </p:tgtEl>
                </p:cond>
              </p:nextCondLst>
            </p:seq>
            <p:seq concurrent="1" nextAc="seek">
              <p:cTn id="1589" restart="whenNotActive" fill="hold" evtFilter="cancelBubble" nodeType="interactiveSeq">
                <p:stCondLst>
                  <p:cond evt="onClick" delay="0">
                    <p:tgtEl>
                      <p:spTgt spid="358"/>
                    </p:tgtEl>
                  </p:cond>
                </p:stCondLst>
                <p:endSync evt="end" delay="0">
                  <p:rtn val="all"/>
                </p:endSync>
                <p:childTnLst>
                  <p:par>
                    <p:cTn id="1590" fill="hold">
                      <p:stCondLst>
                        <p:cond delay="0"/>
                      </p:stCondLst>
                      <p:childTnLst>
                        <p:par>
                          <p:cTn id="1591" fill="hold">
                            <p:stCondLst>
                              <p:cond delay="0"/>
                            </p:stCondLst>
                            <p:childTnLst>
                              <p:par>
                                <p:cTn id="1592" presetID="1" presetClass="exit" presetSubtype="0" fill="hold" grpId="1" nodeType="withEffect">
                                  <p:stCondLst>
                                    <p:cond delay="0"/>
                                  </p:stCondLst>
                                  <p:childTnLst>
                                    <p:set>
                                      <p:cBhvr>
                                        <p:cTn id="1593" dur="1" fill="hold">
                                          <p:stCondLst>
                                            <p:cond delay="0"/>
                                          </p:stCondLst>
                                        </p:cTn>
                                        <p:tgtEl>
                                          <p:spTgt spid="358"/>
                                        </p:tgtEl>
                                        <p:attrNameLst>
                                          <p:attrName>style.visibility</p:attrName>
                                        </p:attrNameLst>
                                      </p:cBhvr>
                                      <p:to>
                                        <p:strVal val="hidden"/>
                                      </p:to>
                                    </p:set>
                                  </p:childTnLst>
                                </p:cTn>
                              </p:par>
                              <p:par>
                                <p:cTn id="1594" presetID="1" presetClass="exit" presetSubtype="0" fill="hold" grpId="1" nodeType="withEffect">
                                  <p:stCondLst>
                                    <p:cond delay="0"/>
                                  </p:stCondLst>
                                  <p:childTnLst>
                                    <p:set>
                                      <p:cBhvr>
                                        <p:cTn id="1595" dur="1" fill="hold">
                                          <p:stCondLst>
                                            <p:cond delay="0"/>
                                          </p:stCondLst>
                                        </p:cTn>
                                        <p:tgtEl>
                                          <p:spTgt spid="357"/>
                                        </p:tgtEl>
                                        <p:attrNameLst>
                                          <p:attrName>style.visibility</p:attrName>
                                        </p:attrNameLst>
                                      </p:cBhvr>
                                      <p:to>
                                        <p:strVal val="hidden"/>
                                      </p:to>
                                    </p:set>
                                  </p:childTnLst>
                                </p:cTn>
                              </p:par>
                              <p:par>
                                <p:cTn id="1596" presetID="1" presetClass="entr" presetSubtype="0" fill="hold" grpId="3" nodeType="withEffect">
                                  <p:stCondLst>
                                    <p:cond delay="0"/>
                                  </p:stCondLst>
                                  <p:childTnLst>
                                    <p:set>
                                      <p:cBhvr>
                                        <p:cTn id="1597" dur="1" fill="hold">
                                          <p:stCondLst>
                                            <p:cond delay="0"/>
                                          </p:stCondLst>
                                        </p:cTn>
                                        <p:tgtEl>
                                          <p:spTgt spid="356"/>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8"/>
                  </p:tgtEl>
                </p:cond>
              </p:nextCondLst>
            </p:seq>
            <p:seq concurrent="1" nextAc="seek">
              <p:cTn id="1600" restart="whenNotActive" fill="hold" evtFilter="cancelBubble" nodeType="interactiveSeq">
                <p:stCondLst>
                  <p:cond evt="onClick" delay="0">
                    <p:tgtEl>
                      <p:spTgt spid="357"/>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2" nodeType="withEffect">
                                  <p:stCondLst>
                                    <p:cond delay="0"/>
                                  </p:stCondLst>
                                  <p:childTnLst>
                                    <p:set>
                                      <p:cBhvr>
                                        <p:cTn id="1604" dur="1" fill="hold">
                                          <p:stCondLst>
                                            <p:cond delay="0"/>
                                          </p:stCondLst>
                                        </p:cTn>
                                        <p:tgtEl>
                                          <p:spTgt spid="357"/>
                                        </p:tgtEl>
                                        <p:attrNameLst>
                                          <p:attrName>style.visibility</p:attrName>
                                        </p:attrNameLst>
                                      </p:cBhvr>
                                      <p:to>
                                        <p:strVal val="hidden"/>
                                      </p:to>
                                    </p:set>
                                  </p:childTnLst>
                                </p:cTn>
                              </p:par>
                              <p:par>
                                <p:cTn id="1605" presetID="1" presetClass="exit" presetSubtype="0" fill="hold" grpId="2" nodeType="withEffect">
                                  <p:stCondLst>
                                    <p:cond delay="0"/>
                                  </p:stCondLst>
                                  <p:childTnLst>
                                    <p:set>
                                      <p:cBhvr>
                                        <p:cTn id="1606" dur="1" fill="hold">
                                          <p:stCondLst>
                                            <p:cond delay="0"/>
                                          </p:stCondLst>
                                        </p:cTn>
                                        <p:tgtEl>
                                          <p:spTgt spid="358"/>
                                        </p:tgtEl>
                                        <p:attrNameLst>
                                          <p:attrName>style.visibility</p:attrName>
                                        </p:attrNameLst>
                                      </p:cBhvr>
                                      <p:to>
                                        <p:strVal val="hidden"/>
                                      </p:to>
                                    </p:set>
                                  </p:childTnLst>
                                </p:cTn>
                              </p:par>
                              <p:par>
                                <p:cTn id="1607" presetID="1" presetClass="entr" presetSubtype="0" fill="hold" grpId="3" nodeType="withEffect">
                                  <p:stCondLst>
                                    <p:cond delay="0"/>
                                  </p:stCondLst>
                                  <p:childTnLst>
                                    <p:set>
                                      <p:cBhvr>
                                        <p:cTn id="1608" dur="1" fill="hold">
                                          <p:stCondLst>
                                            <p:cond delay="0"/>
                                          </p:stCondLst>
                                        </p:cTn>
                                        <p:tgtEl>
                                          <p:spTgt spid="360"/>
                                        </p:tgtEl>
                                        <p:attrNameLst>
                                          <p:attrName>style.visibility</p:attrName>
                                        </p:attrNameLst>
                                      </p:cBhvr>
                                      <p:to>
                                        <p:strVal val="visible"/>
                                      </p:to>
                                    </p:set>
                                  </p:childTnLst>
                                </p:cTn>
                              </p:par>
                              <p:par>
                                <p:cTn id="1609" presetID="1" presetClass="entr" presetSubtype="0" fill="hold" grpId="3" nodeType="withEffect">
                                  <p:stCondLst>
                                    <p:cond delay="0"/>
                                  </p:stCondLst>
                                  <p:childTnLst>
                                    <p:set>
                                      <p:cBhvr>
                                        <p:cTn id="1610"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57"/>
                  </p:tgtEl>
                </p:cond>
              </p:nextCondLst>
            </p:seq>
            <p:seq concurrent="1" nextAc="seek">
              <p:cTn id="1611" restart="whenNotActive" fill="hold" evtFilter="cancelBubble" nodeType="interactiveSeq">
                <p:stCondLst>
                  <p:cond evt="onClick" delay="0">
                    <p:tgtEl>
                      <p:spTgt spid="360"/>
                    </p:tgtEl>
                  </p:cond>
                </p:stCondLst>
                <p:endSync evt="end" delay="0">
                  <p:rtn val="all"/>
                </p:endSync>
                <p:childTnLst>
                  <p:par>
                    <p:cTn id="1612" fill="hold">
                      <p:stCondLst>
                        <p:cond delay="0"/>
                      </p:stCondLst>
                      <p:childTnLst>
                        <p:par>
                          <p:cTn id="1613" fill="hold">
                            <p:stCondLst>
                              <p:cond delay="0"/>
                            </p:stCondLst>
                            <p:childTnLst>
                              <p:par>
                                <p:cTn id="1614" presetID="1" presetClass="exit" presetSubtype="0" fill="hold" grpId="1" nodeType="withEffect">
                                  <p:stCondLst>
                                    <p:cond delay="0"/>
                                  </p:stCondLst>
                                  <p:childTnLst>
                                    <p:set>
                                      <p:cBhvr>
                                        <p:cTn id="1615" dur="1" fill="hold">
                                          <p:stCondLst>
                                            <p:cond delay="0"/>
                                          </p:stCondLst>
                                        </p:cTn>
                                        <p:tgtEl>
                                          <p:spTgt spid="360"/>
                                        </p:tgtEl>
                                        <p:attrNameLst>
                                          <p:attrName>style.visibility</p:attrName>
                                        </p:attrNameLst>
                                      </p:cBhvr>
                                      <p:to>
                                        <p:strVal val="hidden"/>
                                      </p:to>
                                    </p:set>
                                  </p:childTnLst>
                                </p:cTn>
                              </p:par>
                              <p:par>
                                <p:cTn id="1616" presetID="1" presetClass="exit" presetSubtype="0" fill="hold" grpId="1" nodeType="withEffect">
                                  <p:stCondLst>
                                    <p:cond delay="0"/>
                                  </p:stCondLst>
                                  <p:childTnLst>
                                    <p:set>
                                      <p:cBhvr>
                                        <p:cTn id="1617" dur="1" fill="hold">
                                          <p:stCondLst>
                                            <p:cond delay="0"/>
                                          </p:stCondLst>
                                        </p:cTn>
                                        <p:tgtEl>
                                          <p:spTgt spid="359"/>
                                        </p:tgtEl>
                                        <p:attrNameLst>
                                          <p:attrName>style.visibility</p:attrName>
                                        </p:attrNameLst>
                                      </p:cBhvr>
                                      <p:to>
                                        <p:strVal val="hidden"/>
                                      </p:to>
                                    </p:set>
                                  </p:childTnLst>
                                </p:cTn>
                              </p:par>
                              <p:par>
                                <p:cTn id="1618" presetID="1" presetClass="entr" presetSubtype="0" fill="hold" grpId="0" nodeType="withEffect">
                                  <p:stCondLst>
                                    <p:cond delay="0"/>
                                  </p:stCondLst>
                                  <p:childTnLst>
                                    <p:set>
                                      <p:cBhvr>
                                        <p:cTn id="1619" dur="1" fill="hold">
                                          <p:stCondLst>
                                            <p:cond delay="0"/>
                                          </p:stCondLst>
                                        </p:cTn>
                                        <p:tgtEl>
                                          <p:spTgt spid="358"/>
                                        </p:tgtEl>
                                        <p:attrNameLst>
                                          <p:attrName>style.visibility</p:attrName>
                                        </p:attrNameLst>
                                      </p:cBhvr>
                                      <p:to>
                                        <p:strVal val="visible"/>
                                      </p:to>
                                    </p:set>
                                  </p:childTnLst>
                                </p:cTn>
                              </p:par>
                              <p:par>
                                <p:cTn id="1620" presetID="1" presetClass="entr" presetSubtype="0" fill="hold" grpId="0" nodeType="withEffect">
                                  <p:stCondLst>
                                    <p:cond delay="0"/>
                                  </p:stCondLst>
                                  <p:childTnLst>
                                    <p:set>
                                      <p:cBhvr>
                                        <p:cTn id="1621"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60"/>
                  </p:tgtEl>
                </p:cond>
              </p:nextCondLst>
            </p:seq>
            <p:seq concurrent="1" nextAc="seek">
              <p:cTn id="1622" restart="whenNotActive" fill="hold" evtFilter="cancelBubble" nodeType="interactiveSeq">
                <p:stCondLst>
                  <p:cond evt="onClick" delay="0">
                    <p:tgtEl>
                      <p:spTgt spid="359"/>
                    </p:tgtEl>
                  </p:cond>
                </p:stCondLst>
                <p:endSync evt="end" delay="0">
                  <p:rtn val="all"/>
                </p:endSync>
                <p:childTnLst>
                  <p:par>
                    <p:cTn id="1623" fill="hold">
                      <p:stCondLst>
                        <p:cond delay="0"/>
                      </p:stCondLst>
                      <p:childTnLst>
                        <p:par>
                          <p:cTn id="1624" fill="hold">
                            <p:stCondLst>
                              <p:cond delay="0"/>
                            </p:stCondLst>
                            <p:childTnLst>
                              <p:par>
                                <p:cTn id="1625" presetID="1" presetClass="exit" presetSubtype="0" fill="hold" grpId="2" nodeType="withEffect">
                                  <p:stCondLst>
                                    <p:cond delay="0"/>
                                  </p:stCondLst>
                                  <p:childTnLst>
                                    <p:set>
                                      <p:cBhvr>
                                        <p:cTn id="1626" dur="1" fill="hold">
                                          <p:stCondLst>
                                            <p:cond delay="0"/>
                                          </p:stCondLst>
                                        </p:cTn>
                                        <p:tgtEl>
                                          <p:spTgt spid="359"/>
                                        </p:tgtEl>
                                        <p:attrNameLst>
                                          <p:attrName>style.visibility</p:attrName>
                                        </p:attrNameLst>
                                      </p:cBhvr>
                                      <p:to>
                                        <p:strVal val="hidden"/>
                                      </p:to>
                                    </p:set>
                                  </p:childTnLst>
                                </p:cTn>
                              </p:par>
                              <p:par>
                                <p:cTn id="1627" presetID="1" presetClass="exit" presetSubtype="0" fill="hold" grpId="2" nodeType="withEffect">
                                  <p:stCondLst>
                                    <p:cond delay="0"/>
                                  </p:stCondLst>
                                  <p:childTnLst>
                                    <p:set>
                                      <p:cBhvr>
                                        <p:cTn id="1628" dur="1" fill="hold">
                                          <p:stCondLst>
                                            <p:cond delay="0"/>
                                          </p:stCondLst>
                                        </p:cTn>
                                        <p:tgtEl>
                                          <p:spTgt spid="360"/>
                                        </p:tgtEl>
                                        <p:attrNameLst>
                                          <p:attrName>style.visibility</p:attrName>
                                        </p:attrNameLst>
                                      </p:cBhvr>
                                      <p:to>
                                        <p:strVal val="hidden"/>
                                      </p:to>
                                    </p:set>
                                  </p:childTnLst>
                                </p:cTn>
                              </p:par>
                              <p:par>
                                <p:cTn id="1629" presetID="1" presetClass="entr" presetSubtype="0" fill="hold" grpId="0" nodeType="withEffect">
                                  <p:stCondLst>
                                    <p:cond delay="0"/>
                                  </p:stCondLst>
                                  <p:childTnLst>
                                    <p:set>
                                      <p:cBhvr>
                                        <p:cTn id="1630" dur="1" fill="hold">
                                          <p:stCondLst>
                                            <p:cond delay="0"/>
                                          </p:stCondLst>
                                        </p:cTn>
                                        <p:tgtEl>
                                          <p:spTgt spid="362"/>
                                        </p:tgtEl>
                                        <p:attrNameLst>
                                          <p:attrName>style.visibility</p:attrName>
                                        </p:attrNameLst>
                                      </p:cBhvr>
                                      <p:to>
                                        <p:strVal val="visible"/>
                                      </p:to>
                                    </p:set>
                                  </p:childTnLst>
                                </p:cTn>
                              </p:par>
                              <p:par>
                                <p:cTn id="1631" presetID="1" presetClass="entr" presetSubtype="0" fill="hold" grpId="0" nodeType="withEffect">
                                  <p:stCondLst>
                                    <p:cond delay="0"/>
                                  </p:stCondLst>
                                  <p:childTnLst>
                                    <p:set>
                                      <p:cBhvr>
                                        <p:cTn id="1632"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59"/>
                  </p:tgtEl>
                </p:cond>
              </p:nextCondLst>
            </p:seq>
            <p:seq concurrent="1" nextAc="seek">
              <p:cTn id="1633" restart="whenNotActive" fill="hold" evtFilter="cancelBubble" nodeType="interactiveSeq">
                <p:stCondLst>
                  <p:cond evt="onClick" delay="0">
                    <p:tgtEl>
                      <p:spTgt spid="362"/>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grpId="1" nodeType="withEffect">
                                  <p:stCondLst>
                                    <p:cond delay="0"/>
                                  </p:stCondLst>
                                  <p:childTnLst>
                                    <p:set>
                                      <p:cBhvr>
                                        <p:cTn id="1637" dur="1" fill="hold">
                                          <p:stCondLst>
                                            <p:cond delay="0"/>
                                          </p:stCondLst>
                                        </p:cTn>
                                        <p:tgtEl>
                                          <p:spTgt spid="362"/>
                                        </p:tgtEl>
                                        <p:attrNameLst>
                                          <p:attrName>style.visibility</p:attrName>
                                        </p:attrNameLst>
                                      </p:cBhvr>
                                      <p:to>
                                        <p:strVal val="hidden"/>
                                      </p:to>
                                    </p:set>
                                  </p:childTnLst>
                                </p:cTn>
                              </p:par>
                              <p:par>
                                <p:cTn id="1638" presetID="1" presetClass="exit" presetSubtype="0" fill="hold" grpId="1" nodeType="withEffect">
                                  <p:stCondLst>
                                    <p:cond delay="0"/>
                                  </p:stCondLst>
                                  <p:childTnLst>
                                    <p:set>
                                      <p:cBhvr>
                                        <p:cTn id="1639" dur="1" fill="hold">
                                          <p:stCondLst>
                                            <p:cond delay="0"/>
                                          </p:stCondLst>
                                        </p:cTn>
                                        <p:tgtEl>
                                          <p:spTgt spid="361"/>
                                        </p:tgtEl>
                                        <p:attrNameLst>
                                          <p:attrName>style.visibility</p:attrName>
                                        </p:attrNameLst>
                                      </p:cBhvr>
                                      <p:to>
                                        <p:strVal val="hidden"/>
                                      </p:to>
                                    </p:set>
                                  </p:childTnLst>
                                </p:cTn>
                              </p:par>
                              <p:par>
                                <p:cTn id="1640" presetID="1" presetClass="entr" presetSubtype="0" fill="hold" grpId="0" nodeType="withEffect">
                                  <p:stCondLst>
                                    <p:cond delay="0"/>
                                  </p:stCondLst>
                                  <p:childTnLst>
                                    <p:set>
                                      <p:cBhvr>
                                        <p:cTn id="1641" dur="1" fill="hold">
                                          <p:stCondLst>
                                            <p:cond delay="0"/>
                                          </p:stCondLst>
                                        </p:cTn>
                                        <p:tgtEl>
                                          <p:spTgt spid="360"/>
                                        </p:tgtEl>
                                        <p:attrNameLst>
                                          <p:attrName>style.visibility</p:attrName>
                                        </p:attrNameLst>
                                      </p:cBhvr>
                                      <p:to>
                                        <p:strVal val="visible"/>
                                      </p:to>
                                    </p:set>
                                  </p:childTnLst>
                                </p:cTn>
                              </p:par>
                              <p:par>
                                <p:cTn id="1642" presetID="1" presetClass="entr" presetSubtype="0" fill="hold" grpId="0" nodeType="withEffect">
                                  <p:stCondLst>
                                    <p:cond delay="0"/>
                                  </p:stCondLst>
                                  <p:childTnLst>
                                    <p:set>
                                      <p:cBhvr>
                                        <p:cTn id="1643"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62"/>
                  </p:tgtEl>
                </p:cond>
              </p:nextCondLst>
            </p:seq>
            <p:seq concurrent="1" nextAc="seek">
              <p:cTn id="1644" restart="whenNotActive" fill="hold" evtFilter="cancelBubble" nodeType="interactiveSeq">
                <p:stCondLst>
                  <p:cond evt="onClick" delay="0">
                    <p:tgtEl>
                      <p:spTgt spid="361"/>
                    </p:tgtEl>
                  </p:cond>
                </p:stCondLst>
                <p:endSync evt="end" delay="0">
                  <p:rtn val="all"/>
                </p:endSync>
                <p:childTnLst>
                  <p:par>
                    <p:cTn id="1645" fill="hold">
                      <p:stCondLst>
                        <p:cond delay="0"/>
                      </p:stCondLst>
                      <p:childTnLst>
                        <p:par>
                          <p:cTn id="1646" fill="hold">
                            <p:stCondLst>
                              <p:cond delay="0"/>
                            </p:stCondLst>
                            <p:childTnLst>
                              <p:par>
                                <p:cTn id="1647" presetID="1" presetClass="exit" presetSubtype="0" fill="hold" grpId="2" nodeType="withEffect">
                                  <p:stCondLst>
                                    <p:cond delay="0"/>
                                  </p:stCondLst>
                                  <p:childTnLst>
                                    <p:set>
                                      <p:cBhvr>
                                        <p:cTn id="1648" dur="1" fill="hold">
                                          <p:stCondLst>
                                            <p:cond delay="0"/>
                                          </p:stCondLst>
                                        </p:cTn>
                                        <p:tgtEl>
                                          <p:spTgt spid="361"/>
                                        </p:tgtEl>
                                        <p:attrNameLst>
                                          <p:attrName>style.visibility</p:attrName>
                                        </p:attrNameLst>
                                      </p:cBhvr>
                                      <p:to>
                                        <p:strVal val="hidden"/>
                                      </p:to>
                                    </p:set>
                                  </p:childTnLst>
                                </p:cTn>
                              </p:par>
                              <p:par>
                                <p:cTn id="1649" presetID="1" presetClass="exit" presetSubtype="0" fill="hold" grpId="2" nodeType="withEffect">
                                  <p:stCondLst>
                                    <p:cond delay="0"/>
                                  </p:stCondLst>
                                  <p:childTnLst>
                                    <p:set>
                                      <p:cBhvr>
                                        <p:cTn id="1650" dur="1" fill="hold">
                                          <p:stCondLst>
                                            <p:cond delay="0"/>
                                          </p:stCondLst>
                                        </p:cTn>
                                        <p:tgtEl>
                                          <p:spTgt spid="362"/>
                                        </p:tgtEl>
                                        <p:attrNameLst>
                                          <p:attrName>style.visibility</p:attrName>
                                        </p:attrNameLst>
                                      </p:cBhvr>
                                      <p:to>
                                        <p:strVal val="hidden"/>
                                      </p:to>
                                    </p:set>
                                  </p:childTnLst>
                                </p:cTn>
                              </p:par>
                              <p:par>
                                <p:cTn id="1651" presetID="1" presetClass="entr" presetSubtype="0" fill="hold" grpId="3" nodeType="withEffect">
                                  <p:stCondLst>
                                    <p:cond delay="0"/>
                                  </p:stCondLst>
                                  <p:childTnLst>
                                    <p:set>
                                      <p:cBhvr>
                                        <p:cTn id="1652" dur="1" fill="hold">
                                          <p:stCondLst>
                                            <p:cond delay="0"/>
                                          </p:stCondLst>
                                        </p:cTn>
                                        <p:tgtEl>
                                          <p:spTgt spid="364"/>
                                        </p:tgtEl>
                                        <p:attrNameLst>
                                          <p:attrName>style.visibility</p:attrName>
                                        </p:attrNameLst>
                                      </p:cBhvr>
                                      <p:to>
                                        <p:strVal val="visible"/>
                                      </p:to>
                                    </p:set>
                                  </p:childTnLst>
                                </p:cTn>
                              </p:par>
                              <p:par>
                                <p:cTn id="1653" presetID="1" presetClass="entr" presetSubtype="0" fill="hold" grpId="3" nodeType="withEffect">
                                  <p:stCondLst>
                                    <p:cond delay="0"/>
                                  </p:stCondLst>
                                  <p:childTnLst>
                                    <p:set>
                                      <p:cBhvr>
                                        <p:cTn id="1654"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1"/>
                  </p:tgtEl>
                </p:cond>
              </p:nextCondLst>
            </p:seq>
            <p:seq concurrent="1" nextAc="seek">
              <p:cTn id="1655" restart="whenNotActive" fill="hold" evtFilter="cancelBubble" nodeType="interactiveSeq">
                <p:stCondLst>
                  <p:cond evt="onClick" delay="0">
                    <p:tgtEl>
                      <p:spTgt spid="364"/>
                    </p:tgtEl>
                  </p:cond>
                </p:stCondLst>
                <p:endSync evt="end" delay="0">
                  <p:rtn val="all"/>
                </p:endSync>
                <p:childTnLst>
                  <p:par>
                    <p:cTn id="1656" fill="hold">
                      <p:stCondLst>
                        <p:cond delay="0"/>
                      </p:stCondLst>
                      <p:childTnLst>
                        <p:par>
                          <p:cTn id="1657" fill="hold">
                            <p:stCondLst>
                              <p:cond delay="0"/>
                            </p:stCondLst>
                            <p:childTnLst>
                              <p:par>
                                <p:cTn id="1658" presetID="1" presetClass="exit" presetSubtype="0" fill="hold" grpId="1" nodeType="withEffect">
                                  <p:stCondLst>
                                    <p:cond delay="0"/>
                                  </p:stCondLst>
                                  <p:childTnLst>
                                    <p:set>
                                      <p:cBhvr>
                                        <p:cTn id="1659" dur="1" fill="hold">
                                          <p:stCondLst>
                                            <p:cond delay="0"/>
                                          </p:stCondLst>
                                        </p:cTn>
                                        <p:tgtEl>
                                          <p:spTgt spid="364"/>
                                        </p:tgtEl>
                                        <p:attrNameLst>
                                          <p:attrName>style.visibility</p:attrName>
                                        </p:attrNameLst>
                                      </p:cBhvr>
                                      <p:to>
                                        <p:strVal val="hidden"/>
                                      </p:to>
                                    </p:set>
                                  </p:childTnLst>
                                </p:cTn>
                              </p:par>
                              <p:par>
                                <p:cTn id="1660" presetID="1" presetClass="exit" presetSubtype="0" fill="hold" grpId="1" nodeType="withEffect">
                                  <p:stCondLst>
                                    <p:cond delay="0"/>
                                  </p:stCondLst>
                                  <p:childTnLst>
                                    <p:set>
                                      <p:cBhvr>
                                        <p:cTn id="1661" dur="1" fill="hold">
                                          <p:stCondLst>
                                            <p:cond delay="0"/>
                                          </p:stCondLst>
                                        </p:cTn>
                                        <p:tgtEl>
                                          <p:spTgt spid="363"/>
                                        </p:tgtEl>
                                        <p:attrNameLst>
                                          <p:attrName>style.visibility</p:attrName>
                                        </p:attrNameLst>
                                      </p:cBhvr>
                                      <p:to>
                                        <p:strVal val="hidden"/>
                                      </p:to>
                                    </p:set>
                                  </p:childTnLst>
                                </p:cTn>
                              </p:par>
                              <p:par>
                                <p:cTn id="1662" presetID="1" presetClass="entr" presetSubtype="0" fill="hold" grpId="3" nodeType="withEffect">
                                  <p:stCondLst>
                                    <p:cond delay="0"/>
                                  </p:stCondLst>
                                  <p:childTnLst>
                                    <p:set>
                                      <p:cBhvr>
                                        <p:cTn id="1663" dur="1" fill="hold">
                                          <p:stCondLst>
                                            <p:cond delay="0"/>
                                          </p:stCondLst>
                                        </p:cTn>
                                        <p:tgtEl>
                                          <p:spTgt spid="362"/>
                                        </p:tgtEl>
                                        <p:attrNameLst>
                                          <p:attrName>style.visibility</p:attrName>
                                        </p:attrNameLst>
                                      </p:cBhvr>
                                      <p:to>
                                        <p:strVal val="visible"/>
                                      </p:to>
                                    </p:set>
                                  </p:childTnLst>
                                </p:cTn>
                              </p:par>
                              <p:par>
                                <p:cTn id="1664" presetID="1" presetClass="entr" presetSubtype="0" fill="hold" grpId="3" nodeType="withEffect">
                                  <p:stCondLst>
                                    <p:cond delay="0"/>
                                  </p:stCondLst>
                                  <p:childTnLst>
                                    <p:set>
                                      <p:cBhvr>
                                        <p:cTn id="1665"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64"/>
                  </p:tgtEl>
                </p:cond>
              </p:nextCondLst>
            </p:seq>
            <p:seq concurrent="1" nextAc="seek">
              <p:cTn id="1666" restart="whenNotActive" fill="hold" evtFilter="cancelBubble" nodeType="interactiveSeq">
                <p:stCondLst>
                  <p:cond evt="onClick" delay="0">
                    <p:tgtEl>
                      <p:spTgt spid="363"/>
                    </p:tgtEl>
                  </p:cond>
                </p:stCondLst>
                <p:endSync evt="end" delay="0">
                  <p:rtn val="all"/>
                </p:endSync>
                <p:childTnLst>
                  <p:par>
                    <p:cTn id="1667" fill="hold">
                      <p:stCondLst>
                        <p:cond delay="0"/>
                      </p:stCondLst>
                      <p:childTnLst>
                        <p:par>
                          <p:cTn id="1668" fill="hold">
                            <p:stCondLst>
                              <p:cond delay="0"/>
                            </p:stCondLst>
                            <p:childTnLst>
                              <p:par>
                                <p:cTn id="1669" presetID="1" presetClass="exit" presetSubtype="0" fill="hold" grpId="2" nodeType="withEffect">
                                  <p:stCondLst>
                                    <p:cond delay="0"/>
                                  </p:stCondLst>
                                  <p:childTnLst>
                                    <p:set>
                                      <p:cBhvr>
                                        <p:cTn id="1670" dur="1" fill="hold">
                                          <p:stCondLst>
                                            <p:cond delay="0"/>
                                          </p:stCondLst>
                                        </p:cTn>
                                        <p:tgtEl>
                                          <p:spTgt spid="363"/>
                                        </p:tgtEl>
                                        <p:attrNameLst>
                                          <p:attrName>style.visibility</p:attrName>
                                        </p:attrNameLst>
                                      </p:cBhvr>
                                      <p:to>
                                        <p:strVal val="hidden"/>
                                      </p:to>
                                    </p:set>
                                  </p:childTnLst>
                                </p:cTn>
                              </p:par>
                              <p:par>
                                <p:cTn id="1671" presetID="1" presetClass="exit" presetSubtype="0" fill="hold" grpId="2" nodeType="withEffect">
                                  <p:stCondLst>
                                    <p:cond delay="0"/>
                                  </p:stCondLst>
                                  <p:childTnLst>
                                    <p:set>
                                      <p:cBhvr>
                                        <p:cTn id="1672" dur="1" fill="hold">
                                          <p:stCondLst>
                                            <p:cond delay="0"/>
                                          </p:stCondLst>
                                        </p:cTn>
                                        <p:tgtEl>
                                          <p:spTgt spid="364"/>
                                        </p:tgtEl>
                                        <p:attrNameLst>
                                          <p:attrName>style.visibility</p:attrName>
                                        </p:attrNameLst>
                                      </p:cBhvr>
                                      <p:to>
                                        <p:strVal val="hidden"/>
                                      </p:to>
                                    </p:set>
                                  </p:childTnLst>
                                </p:cTn>
                              </p:par>
                              <p:par>
                                <p:cTn id="1673" presetID="1" presetClass="entr" presetSubtype="0" fill="hold" grpId="0" nodeType="withEffect">
                                  <p:stCondLst>
                                    <p:cond delay="0"/>
                                  </p:stCondLst>
                                  <p:childTnLst>
                                    <p:set>
                                      <p:cBhvr>
                                        <p:cTn id="1674" dur="1" fill="hold">
                                          <p:stCondLst>
                                            <p:cond delay="0"/>
                                          </p:stCondLst>
                                        </p:cTn>
                                        <p:tgtEl>
                                          <p:spTgt spid="366"/>
                                        </p:tgtEl>
                                        <p:attrNameLst>
                                          <p:attrName>style.visibility</p:attrName>
                                        </p:attrNameLst>
                                      </p:cBhvr>
                                      <p:to>
                                        <p:strVal val="visible"/>
                                      </p:to>
                                    </p:set>
                                  </p:childTnLst>
                                </p:cTn>
                              </p:par>
                              <p:par>
                                <p:cTn id="1675" presetID="1" presetClass="entr" presetSubtype="0" fill="hold" grpId="0" nodeType="withEffect">
                                  <p:stCondLst>
                                    <p:cond delay="0"/>
                                  </p:stCondLst>
                                  <p:childTnLst>
                                    <p:set>
                                      <p:cBhvr>
                                        <p:cTn id="1676"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3"/>
                  </p:tgtEl>
                </p:cond>
              </p:nextCondLst>
            </p:seq>
            <p:seq concurrent="1" nextAc="seek">
              <p:cTn id="1677" restart="whenNotActive" fill="hold" evtFilter="cancelBubble" nodeType="interactiveSeq">
                <p:stCondLst>
                  <p:cond evt="onClick" delay="0">
                    <p:tgtEl>
                      <p:spTgt spid="366"/>
                    </p:tgtEl>
                  </p:cond>
                </p:stCondLst>
                <p:endSync evt="end" delay="0">
                  <p:rtn val="all"/>
                </p:endSync>
                <p:childTnLst>
                  <p:par>
                    <p:cTn id="1678" fill="hold">
                      <p:stCondLst>
                        <p:cond delay="0"/>
                      </p:stCondLst>
                      <p:childTnLst>
                        <p:par>
                          <p:cTn id="1679" fill="hold">
                            <p:stCondLst>
                              <p:cond delay="0"/>
                            </p:stCondLst>
                            <p:childTnLst>
                              <p:par>
                                <p:cTn id="1680" presetID="1" presetClass="exit" presetSubtype="0" fill="hold" grpId="1" nodeType="withEffect">
                                  <p:stCondLst>
                                    <p:cond delay="0"/>
                                  </p:stCondLst>
                                  <p:childTnLst>
                                    <p:set>
                                      <p:cBhvr>
                                        <p:cTn id="1681" dur="1" fill="hold">
                                          <p:stCondLst>
                                            <p:cond delay="0"/>
                                          </p:stCondLst>
                                        </p:cTn>
                                        <p:tgtEl>
                                          <p:spTgt spid="366"/>
                                        </p:tgtEl>
                                        <p:attrNameLst>
                                          <p:attrName>style.visibility</p:attrName>
                                        </p:attrNameLst>
                                      </p:cBhvr>
                                      <p:to>
                                        <p:strVal val="hidden"/>
                                      </p:to>
                                    </p:set>
                                  </p:childTnLst>
                                </p:cTn>
                              </p:par>
                              <p:par>
                                <p:cTn id="1682" presetID="1" presetClass="exit" presetSubtype="0" fill="hold" grpId="1" nodeType="withEffect">
                                  <p:stCondLst>
                                    <p:cond delay="0"/>
                                  </p:stCondLst>
                                  <p:childTnLst>
                                    <p:set>
                                      <p:cBhvr>
                                        <p:cTn id="1683" dur="1" fill="hold">
                                          <p:stCondLst>
                                            <p:cond delay="0"/>
                                          </p:stCondLst>
                                        </p:cTn>
                                        <p:tgtEl>
                                          <p:spTgt spid="365"/>
                                        </p:tgtEl>
                                        <p:attrNameLst>
                                          <p:attrName>style.visibility</p:attrName>
                                        </p:attrNameLst>
                                      </p:cBhvr>
                                      <p:to>
                                        <p:strVal val="hidden"/>
                                      </p:to>
                                    </p:set>
                                  </p:childTnLst>
                                </p:cTn>
                              </p:par>
                              <p:par>
                                <p:cTn id="1684" presetID="1" presetClass="entr" presetSubtype="0" fill="hold" grpId="0" nodeType="withEffect">
                                  <p:stCondLst>
                                    <p:cond delay="0"/>
                                  </p:stCondLst>
                                  <p:childTnLst>
                                    <p:set>
                                      <p:cBhvr>
                                        <p:cTn id="1685" dur="1" fill="hold">
                                          <p:stCondLst>
                                            <p:cond delay="0"/>
                                          </p:stCondLst>
                                        </p:cTn>
                                        <p:tgtEl>
                                          <p:spTgt spid="364"/>
                                        </p:tgtEl>
                                        <p:attrNameLst>
                                          <p:attrName>style.visibility</p:attrName>
                                        </p:attrNameLst>
                                      </p:cBhvr>
                                      <p:to>
                                        <p:strVal val="visible"/>
                                      </p:to>
                                    </p:set>
                                  </p:childTnLst>
                                </p:cTn>
                              </p:par>
                              <p:par>
                                <p:cTn id="1686" presetID="1" presetClass="entr" presetSubtype="0" fill="hold" grpId="0" nodeType="withEffect">
                                  <p:stCondLst>
                                    <p:cond delay="0"/>
                                  </p:stCondLst>
                                  <p:childTnLst>
                                    <p:set>
                                      <p:cBhvr>
                                        <p:cTn id="1687"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6"/>
                  </p:tgtEl>
                </p:cond>
              </p:nextCondLst>
            </p:seq>
            <p:seq concurrent="1" nextAc="seek">
              <p:cTn id="1688" restart="whenNotActive" fill="hold" evtFilter="cancelBubble" nodeType="interactiveSeq">
                <p:stCondLst>
                  <p:cond evt="onClick" delay="0">
                    <p:tgtEl>
                      <p:spTgt spid="365"/>
                    </p:tgtEl>
                  </p:cond>
                </p:stCondLst>
                <p:endSync evt="end" delay="0">
                  <p:rtn val="all"/>
                </p:endSync>
                <p:childTnLst>
                  <p:par>
                    <p:cTn id="1689" fill="hold">
                      <p:stCondLst>
                        <p:cond delay="0"/>
                      </p:stCondLst>
                      <p:childTnLst>
                        <p:par>
                          <p:cTn id="1690" fill="hold">
                            <p:stCondLst>
                              <p:cond delay="0"/>
                            </p:stCondLst>
                            <p:childTnLst>
                              <p:par>
                                <p:cTn id="1691" presetID="1" presetClass="exit" presetSubtype="0" fill="hold" grpId="2" nodeType="withEffect">
                                  <p:stCondLst>
                                    <p:cond delay="0"/>
                                  </p:stCondLst>
                                  <p:childTnLst>
                                    <p:set>
                                      <p:cBhvr>
                                        <p:cTn id="1692" dur="1" fill="hold">
                                          <p:stCondLst>
                                            <p:cond delay="0"/>
                                          </p:stCondLst>
                                        </p:cTn>
                                        <p:tgtEl>
                                          <p:spTgt spid="365"/>
                                        </p:tgtEl>
                                        <p:attrNameLst>
                                          <p:attrName>style.visibility</p:attrName>
                                        </p:attrNameLst>
                                      </p:cBhvr>
                                      <p:to>
                                        <p:strVal val="hidden"/>
                                      </p:to>
                                    </p:set>
                                  </p:childTnLst>
                                </p:cTn>
                              </p:par>
                              <p:par>
                                <p:cTn id="1693" presetID="1" presetClass="exit" presetSubtype="0" fill="hold" grpId="2" nodeType="withEffect">
                                  <p:stCondLst>
                                    <p:cond delay="0"/>
                                  </p:stCondLst>
                                  <p:childTnLst>
                                    <p:set>
                                      <p:cBhvr>
                                        <p:cTn id="1694" dur="1" fill="hold">
                                          <p:stCondLst>
                                            <p:cond delay="0"/>
                                          </p:stCondLst>
                                        </p:cTn>
                                        <p:tgtEl>
                                          <p:spTgt spid="366"/>
                                        </p:tgtEl>
                                        <p:attrNameLst>
                                          <p:attrName>style.visibility</p:attrName>
                                        </p:attrNameLst>
                                      </p:cBhvr>
                                      <p:to>
                                        <p:strVal val="hidden"/>
                                      </p:to>
                                    </p:set>
                                  </p:childTnLst>
                                </p:cTn>
                              </p:par>
                              <p:par>
                                <p:cTn id="1695" presetID="1" presetClass="entr" presetSubtype="0" fill="hold" grpId="3" nodeType="withEffect">
                                  <p:stCondLst>
                                    <p:cond delay="0"/>
                                  </p:stCondLst>
                                  <p:childTnLst>
                                    <p:set>
                                      <p:cBhvr>
                                        <p:cTn id="1696" dur="1" fill="hold">
                                          <p:stCondLst>
                                            <p:cond delay="0"/>
                                          </p:stCondLst>
                                        </p:cTn>
                                        <p:tgtEl>
                                          <p:spTgt spid="368"/>
                                        </p:tgtEl>
                                        <p:attrNameLst>
                                          <p:attrName>style.visibility</p:attrName>
                                        </p:attrNameLst>
                                      </p:cBhvr>
                                      <p:to>
                                        <p:strVal val="visible"/>
                                      </p:to>
                                    </p:set>
                                  </p:childTnLst>
                                </p:cTn>
                              </p:par>
                              <p:par>
                                <p:cTn id="1697" presetID="1" presetClass="entr" presetSubtype="0" fill="hold" grpId="3" nodeType="withEffect">
                                  <p:stCondLst>
                                    <p:cond delay="0"/>
                                  </p:stCondLst>
                                  <p:childTnLst>
                                    <p:set>
                                      <p:cBhvr>
                                        <p:cTn id="1698"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65"/>
                  </p:tgtEl>
                </p:cond>
              </p:nextCondLst>
            </p:seq>
            <p:seq concurrent="1" nextAc="seek">
              <p:cTn id="1699" restart="whenNotActive" fill="hold" evtFilter="cancelBubble" nodeType="interactiveSeq">
                <p:stCondLst>
                  <p:cond evt="onClick" delay="0">
                    <p:tgtEl>
                      <p:spTgt spid="368"/>
                    </p:tgtEl>
                  </p:cond>
                </p:stCondLst>
                <p:endSync evt="end" delay="0">
                  <p:rtn val="all"/>
                </p:endSync>
                <p:childTnLst>
                  <p:par>
                    <p:cTn id="1700" fill="hold">
                      <p:stCondLst>
                        <p:cond delay="0"/>
                      </p:stCondLst>
                      <p:childTnLst>
                        <p:par>
                          <p:cTn id="1701" fill="hold">
                            <p:stCondLst>
                              <p:cond delay="0"/>
                            </p:stCondLst>
                            <p:childTnLst>
                              <p:par>
                                <p:cTn id="1702" presetID="1" presetClass="exit" presetSubtype="0" fill="hold" grpId="1" nodeType="withEffect">
                                  <p:stCondLst>
                                    <p:cond delay="0"/>
                                  </p:stCondLst>
                                  <p:childTnLst>
                                    <p:set>
                                      <p:cBhvr>
                                        <p:cTn id="1703" dur="1" fill="hold">
                                          <p:stCondLst>
                                            <p:cond delay="0"/>
                                          </p:stCondLst>
                                        </p:cTn>
                                        <p:tgtEl>
                                          <p:spTgt spid="368"/>
                                        </p:tgtEl>
                                        <p:attrNameLst>
                                          <p:attrName>style.visibility</p:attrName>
                                        </p:attrNameLst>
                                      </p:cBhvr>
                                      <p:to>
                                        <p:strVal val="hidden"/>
                                      </p:to>
                                    </p:set>
                                  </p:childTnLst>
                                </p:cTn>
                              </p:par>
                              <p:par>
                                <p:cTn id="1704" presetID="1" presetClass="exit" presetSubtype="0" fill="hold" grpId="1" nodeType="withEffect">
                                  <p:stCondLst>
                                    <p:cond delay="0"/>
                                  </p:stCondLst>
                                  <p:childTnLst>
                                    <p:set>
                                      <p:cBhvr>
                                        <p:cTn id="1705" dur="1" fill="hold">
                                          <p:stCondLst>
                                            <p:cond delay="0"/>
                                          </p:stCondLst>
                                        </p:cTn>
                                        <p:tgtEl>
                                          <p:spTgt spid="367"/>
                                        </p:tgtEl>
                                        <p:attrNameLst>
                                          <p:attrName>style.visibility</p:attrName>
                                        </p:attrNameLst>
                                      </p:cBhvr>
                                      <p:to>
                                        <p:strVal val="hidden"/>
                                      </p:to>
                                    </p:set>
                                  </p:childTnLst>
                                </p:cTn>
                              </p:par>
                              <p:par>
                                <p:cTn id="1706" presetID="1" presetClass="entr" presetSubtype="0" fill="hold" grpId="3" nodeType="withEffect">
                                  <p:stCondLst>
                                    <p:cond delay="0"/>
                                  </p:stCondLst>
                                  <p:childTnLst>
                                    <p:set>
                                      <p:cBhvr>
                                        <p:cTn id="1707" dur="1" fill="hold">
                                          <p:stCondLst>
                                            <p:cond delay="0"/>
                                          </p:stCondLst>
                                        </p:cTn>
                                        <p:tgtEl>
                                          <p:spTgt spid="366"/>
                                        </p:tgtEl>
                                        <p:attrNameLst>
                                          <p:attrName>style.visibility</p:attrName>
                                        </p:attrNameLst>
                                      </p:cBhvr>
                                      <p:to>
                                        <p:strVal val="visible"/>
                                      </p:to>
                                    </p:set>
                                  </p:childTnLst>
                                </p:cTn>
                              </p:par>
                              <p:par>
                                <p:cTn id="1708" presetID="1" presetClass="entr" presetSubtype="0" fill="hold" grpId="3" nodeType="withEffect">
                                  <p:stCondLst>
                                    <p:cond delay="0"/>
                                  </p:stCondLst>
                                  <p:childTnLst>
                                    <p:set>
                                      <p:cBhvr>
                                        <p:cTn id="1709"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8"/>
                  </p:tgtEl>
                </p:cond>
              </p:nextCondLst>
            </p:seq>
            <p:seq concurrent="1" nextAc="seek">
              <p:cTn id="1710" restart="whenNotActive" fill="hold" evtFilter="cancelBubble" nodeType="interactiveSeq">
                <p:stCondLst>
                  <p:cond evt="onClick" delay="0">
                    <p:tgtEl>
                      <p:spTgt spid="367"/>
                    </p:tgtEl>
                  </p:cond>
                </p:stCondLst>
                <p:endSync evt="end" delay="0">
                  <p:rtn val="all"/>
                </p:endSync>
                <p:childTnLst>
                  <p:par>
                    <p:cTn id="1711" fill="hold">
                      <p:stCondLst>
                        <p:cond delay="0"/>
                      </p:stCondLst>
                      <p:childTnLst>
                        <p:par>
                          <p:cTn id="1712" fill="hold">
                            <p:stCondLst>
                              <p:cond delay="0"/>
                            </p:stCondLst>
                            <p:childTnLst>
                              <p:par>
                                <p:cTn id="1713" presetID="1" presetClass="exit" presetSubtype="0" fill="hold" grpId="2" nodeType="withEffect">
                                  <p:stCondLst>
                                    <p:cond delay="0"/>
                                  </p:stCondLst>
                                  <p:childTnLst>
                                    <p:set>
                                      <p:cBhvr>
                                        <p:cTn id="1714" dur="1" fill="hold">
                                          <p:stCondLst>
                                            <p:cond delay="0"/>
                                          </p:stCondLst>
                                        </p:cTn>
                                        <p:tgtEl>
                                          <p:spTgt spid="367"/>
                                        </p:tgtEl>
                                        <p:attrNameLst>
                                          <p:attrName>style.visibility</p:attrName>
                                        </p:attrNameLst>
                                      </p:cBhvr>
                                      <p:to>
                                        <p:strVal val="hidden"/>
                                      </p:to>
                                    </p:set>
                                  </p:childTnLst>
                                </p:cTn>
                              </p:par>
                              <p:par>
                                <p:cTn id="1715" presetID="1" presetClass="exit" presetSubtype="0" fill="hold" grpId="2" nodeType="withEffect">
                                  <p:stCondLst>
                                    <p:cond delay="0"/>
                                  </p:stCondLst>
                                  <p:childTnLst>
                                    <p:set>
                                      <p:cBhvr>
                                        <p:cTn id="1716" dur="1" fill="hold">
                                          <p:stCondLst>
                                            <p:cond delay="0"/>
                                          </p:stCondLst>
                                        </p:cTn>
                                        <p:tgtEl>
                                          <p:spTgt spid="368"/>
                                        </p:tgtEl>
                                        <p:attrNameLst>
                                          <p:attrName>style.visibility</p:attrName>
                                        </p:attrNameLst>
                                      </p:cBhvr>
                                      <p:to>
                                        <p:strVal val="hidden"/>
                                      </p:to>
                                    </p:set>
                                  </p:childTnLst>
                                </p:cTn>
                              </p:par>
                              <p:par>
                                <p:cTn id="1717" presetID="1" presetClass="entr" presetSubtype="0" fill="hold" grpId="0" nodeType="withEffect">
                                  <p:stCondLst>
                                    <p:cond delay="0"/>
                                  </p:stCondLst>
                                  <p:childTnLst>
                                    <p:set>
                                      <p:cBhvr>
                                        <p:cTn id="1718" dur="1" fill="hold">
                                          <p:stCondLst>
                                            <p:cond delay="0"/>
                                          </p:stCondLst>
                                        </p:cTn>
                                        <p:tgtEl>
                                          <p:spTgt spid="370"/>
                                        </p:tgtEl>
                                        <p:attrNameLst>
                                          <p:attrName>style.visibility</p:attrName>
                                        </p:attrNameLst>
                                      </p:cBhvr>
                                      <p:to>
                                        <p:strVal val="visible"/>
                                      </p:to>
                                    </p:set>
                                  </p:childTnLst>
                                </p:cTn>
                              </p:par>
                              <p:par>
                                <p:cTn id="1719" presetID="1" presetClass="entr" presetSubtype="0" fill="hold" grpId="0" nodeType="withEffect">
                                  <p:stCondLst>
                                    <p:cond delay="0"/>
                                  </p:stCondLst>
                                  <p:childTnLst>
                                    <p:set>
                                      <p:cBhvr>
                                        <p:cTn id="1720"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67"/>
                  </p:tgtEl>
                </p:cond>
              </p:nextCondLst>
            </p:seq>
            <p:seq concurrent="1" nextAc="seek">
              <p:cTn id="1721" restart="whenNotActive" fill="hold" evtFilter="cancelBubble" nodeType="interactiveSeq">
                <p:stCondLst>
                  <p:cond evt="onClick" delay="0">
                    <p:tgtEl>
                      <p:spTgt spid="370"/>
                    </p:tgtEl>
                  </p:cond>
                </p:stCondLst>
                <p:endSync evt="end" delay="0">
                  <p:rtn val="all"/>
                </p:endSync>
                <p:childTnLst>
                  <p:par>
                    <p:cTn id="1722" fill="hold">
                      <p:stCondLst>
                        <p:cond delay="0"/>
                      </p:stCondLst>
                      <p:childTnLst>
                        <p:par>
                          <p:cTn id="1723" fill="hold">
                            <p:stCondLst>
                              <p:cond delay="0"/>
                            </p:stCondLst>
                            <p:childTnLst>
                              <p:par>
                                <p:cTn id="1724" presetID="1" presetClass="exit" presetSubtype="0" fill="hold" grpId="1" nodeType="withEffect">
                                  <p:stCondLst>
                                    <p:cond delay="0"/>
                                  </p:stCondLst>
                                  <p:childTnLst>
                                    <p:set>
                                      <p:cBhvr>
                                        <p:cTn id="1725" dur="1" fill="hold">
                                          <p:stCondLst>
                                            <p:cond delay="0"/>
                                          </p:stCondLst>
                                        </p:cTn>
                                        <p:tgtEl>
                                          <p:spTgt spid="370"/>
                                        </p:tgtEl>
                                        <p:attrNameLst>
                                          <p:attrName>style.visibility</p:attrName>
                                        </p:attrNameLst>
                                      </p:cBhvr>
                                      <p:to>
                                        <p:strVal val="hidden"/>
                                      </p:to>
                                    </p:set>
                                  </p:childTnLst>
                                </p:cTn>
                              </p:par>
                              <p:par>
                                <p:cTn id="1726" presetID="1" presetClass="exit" presetSubtype="0" fill="hold" grpId="1" nodeType="withEffect">
                                  <p:stCondLst>
                                    <p:cond delay="0"/>
                                  </p:stCondLst>
                                  <p:childTnLst>
                                    <p:set>
                                      <p:cBhvr>
                                        <p:cTn id="1727" dur="1" fill="hold">
                                          <p:stCondLst>
                                            <p:cond delay="0"/>
                                          </p:stCondLst>
                                        </p:cTn>
                                        <p:tgtEl>
                                          <p:spTgt spid="369"/>
                                        </p:tgtEl>
                                        <p:attrNameLst>
                                          <p:attrName>style.visibility</p:attrName>
                                        </p:attrNameLst>
                                      </p:cBhvr>
                                      <p:to>
                                        <p:strVal val="hidden"/>
                                      </p:to>
                                    </p:set>
                                  </p:childTnLst>
                                </p:cTn>
                              </p:par>
                              <p:par>
                                <p:cTn id="1728" presetID="1" presetClass="entr" presetSubtype="0" fill="hold" grpId="0" nodeType="withEffect">
                                  <p:stCondLst>
                                    <p:cond delay="0"/>
                                  </p:stCondLst>
                                  <p:childTnLst>
                                    <p:set>
                                      <p:cBhvr>
                                        <p:cTn id="1729" dur="1" fill="hold">
                                          <p:stCondLst>
                                            <p:cond delay="0"/>
                                          </p:stCondLst>
                                        </p:cTn>
                                        <p:tgtEl>
                                          <p:spTgt spid="368"/>
                                        </p:tgtEl>
                                        <p:attrNameLst>
                                          <p:attrName>style.visibility</p:attrName>
                                        </p:attrNameLst>
                                      </p:cBhvr>
                                      <p:to>
                                        <p:strVal val="visible"/>
                                      </p:to>
                                    </p:set>
                                  </p:childTnLst>
                                </p:cTn>
                              </p:par>
                              <p:par>
                                <p:cTn id="1730" presetID="1" presetClass="entr" presetSubtype="0" fill="hold" grpId="0" nodeType="withEffect">
                                  <p:stCondLst>
                                    <p:cond delay="0"/>
                                  </p:stCondLst>
                                  <p:childTnLst>
                                    <p:set>
                                      <p:cBhvr>
                                        <p:cTn id="1731"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70"/>
                  </p:tgtEl>
                </p:cond>
              </p:nextCondLst>
            </p:seq>
            <p:seq concurrent="1" nextAc="seek">
              <p:cTn id="1732" restart="whenNotActive" fill="hold" evtFilter="cancelBubble" nodeType="interactiveSeq">
                <p:stCondLst>
                  <p:cond evt="onClick" delay="0">
                    <p:tgtEl>
                      <p:spTgt spid="369"/>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2" nodeType="withEffect">
                                  <p:stCondLst>
                                    <p:cond delay="0"/>
                                  </p:stCondLst>
                                  <p:childTnLst>
                                    <p:set>
                                      <p:cBhvr>
                                        <p:cTn id="1736" dur="1" fill="hold">
                                          <p:stCondLst>
                                            <p:cond delay="0"/>
                                          </p:stCondLst>
                                        </p:cTn>
                                        <p:tgtEl>
                                          <p:spTgt spid="369"/>
                                        </p:tgtEl>
                                        <p:attrNameLst>
                                          <p:attrName>style.visibility</p:attrName>
                                        </p:attrNameLst>
                                      </p:cBhvr>
                                      <p:to>
                                        <p:strVal val="hidden"/>
                                      </p:to>
                                    </p:set>
                                  </p:childTnLst>
                                </p:cTn>
                              </p:par>
                              <p:par>
                                <p:cTn id="1737" presetID="1" presetClass="exit" presetSubtype="0" fill="hold" grpId="2" nodeType="withEffect">
                                  <p:stCondLst>
                                    <p:cond delay="0"/>
                                  </p:stCondLst>
                                  <p:childTnLst>
                                    <p:set>
                                      <p:cBhvr>
                                        <p:cTn id="1738" dur="1" fill="hold">
                                          <p:stCondLst>
                                            <p:cond delay="0"/>
                                          </p:stCondLst>
                                        </p:cTn>
                                        <p:tgtEl>
                                          <p:spTgt spid="370"/>
                                        </p:tgtEl>
                                        <p:attrNameLst>
                                          <p:attrName>style.visibility</p:attrName>
                                        </p:attrNameLst>
                                      </p:cBhvr>
                                      <p:to>
                                        <p:strVal val="hidden"/>
                                      </p:to>
                                    </p:set>
                                  </p:childTnLst>
                                </p:cTn>
                              </p:par>
                              <p:par>
                                <p:cTn id="1739" presetID="1" presetClass="entr" presetSubtype="0" fill="hold" grpId="3" nodeType="withEffect">
                                  <p:stCondLst>
                                    <p:cond delay="0"/>
                                  </p:stCondLst>
                                  <p:childTnLst>
                                    <p:set>
                                      <p:cBhvr>
                                        <p:cTn id="1740" dur="1" fill="hold">
                                          <p:stCondLst>
                                            <p:cond delay="0"/>
                                          </p:stCondLst>
                                        </p:cTn>
                                        <p:tgtEl>
                                          <p:spTgt spid="372"/>
                                        </p:tgtEl>
                                        <p:attrNameLst>
                                          <p:attrName>style.visibility</p:attrName>
                                        </p:attrNameLst>
                                      </p:cBhvr>
                                      <p:to>
                                        <p:strVal val="visible"/>
                                      </p:to>
                                    </p:set>
                                  </p:childTnLst>
                                </p:cTn>
                              </p:par>
                              <p:par>
                                <p:cTn id="1741" presetID="1" presetClass="entr" presetSubtype="0" fill="hold" grpId="3" nodeType="withEffect">
                                  <p:stCondLst>
                                    <p:cond delay="0"/>
                                  </p:stCondLst>
                                  <p:childTnLst>
                                    <p:set>
                                      <p:cBhvr>
                                        <p:cTn id="1742"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69"/>
                  </p:tgtEl>
                </p:cond>
              </p:nextCondLst>
            </p:seq>
            <p:seq concurrent="1" nextAc="seek">
              <p:cTn id="1743" restart="whenNotActive" fill="hold" evtFilter="cancelBubble" nodeType="interactiveSeq">
                <p:stCondLst>
                  <p:cond evt="onClick" delay="0">
                    <p:tgtEl>
                      <p:spTgt spid="372"/>
                    </p:tgtEl>
                  </p:cond>
                </p:stCondLst>
                <p:endSync evt="end" delay="0">
                  <p:rtn val="all"/>
                </p:endSync>
                <p:childTnLst>
                  <p:par>
                    <p:cTn id="1744" fill="hold">
                      <p:stCondLst>
                        <p:cond delay="0"/>
                      </p:stCondLst>
                      <p:childTnLst>
                        <p:par>
                          <p:cTn id="1745" fill="hold">
                            <p:stCondLst>
                              <p:cond delay="0"/>
                            </p:stCondLst>
                            <p:childTnLst>
                              <p:par>
                                <p:cTn id="1746" presetID="1" presetClass="exit" presetSubtype="0" fill="hold" grpId="1" nodeType="withEffect">
                                  <p:stCondLst>
                                    <p:cond delay="0"/>
                                  </p:stCondLst>
                                  <p:childTnLst>
                                    <p:set>
                                      <p:cBhvr>
                                        <p:cTn id="1747" dur="1" fill="hold">
                                          <p:stCondLst>
                                            <p:cond delay="0"/>
                                          </p:stCondLst>
                                        </p:cTn>
                                        <p:tgtEl>
                                          <p:spTgt spid="372"/>
                                        </p:tgtEl>
                                        <p:attrNameLst>
                                          <p:attrName>style.visibility</p:attrName>
                                        </p:attrNameLst>
                                      </p:cBhvr>
                                      <p:to>
                                        <p:strVal val="hidden"/>
                                      </p:to>
                                    </p:set>
                                  </p:childTnLst>
                                </p:cTn>
                              </p:par>
                              <p:par>
                                <p:cTn id="1748" presetID="1" presetClass="exit" presetSubtype="0" fill="hold" grpId="1" nodeType="withEffect">
                                  <p:stCondLst>
                                    <p:cond delay="0"/>
                                  </p:stCondLst>
                                  <p:childTnLst>
                                    <p:set>
                                      <p:cBhvr>
                                        <p:cTn id="1749" dur="1" fill="hold">
                                          <p:stCondLst>
                                            <p:cond delay="0"/>
                                          </p:stCondLst>
                                        </p:cTn>
                                        <p:tgtEl>
                                          <p:spTgt spid="371"/>
                                        </p:tgtEl>
                                        <p:attrNameLst>
                                          <p:attrName>style.visibility</p:attrName>
                                        </p:attrNameLst>
                                      </p:cBhvr>
                                      <p:to>
                                        <p:strVal val="hidden"/>
                                      </p:to>
                                    </p:set>
                                  </p:childTnLst>
                                </p:cTn>
                              </p:par>
                              <p:par>
                                <p:cTn id="1750" presetID="1" presetClass="entr" presetSubtype="0" fill="hold" grpId="3" nodeType="withEffect">
                                  <p:stCondLst>
                                    <p:cond delay="0"/>
                                  </p:stCondLst>
                                  <p:childTnLst>
                                    <p:set>
                                      <p:cBhvr>
                                        <p:cTn id="1751" dur="1" fill="hold">
                                          <p:stCondLst>
                                            <p:cond delay="0"/>
                                          </p:stCondLst>
                                        </p:cTn>
                                        <p:tgtEl>
                                          <p:spTgt spid="370"/>
                                        </p:tgtEl>
                                        <p:attrNameLst>
                                          <p:attrName>style.visibility</p:attrName>
                                        </p:attrNameLst>
                                      </p:cBhvr>
                                      <p:to>
                                        <p:strVal val="visible"/>
                                      </p:to>
                                    </p:set>
                                  </p:childTnLst>
                                </p:cTn>
                              </p:par>
                              <p:par>
                                <p:cTn id="1752" presetID="1" presetClass="entr" presetSubtype="0" fill="hold" grpId="3" nodeType="withEffect">
                                  <p:stCondLst>
                                    <p:cond delay="0"/>
                                  </p:stCondLst>
                                  <p:childTnLst>
                                    <p:set>
                                      <p:cBhvr>
                                        <p:cTn id="1753"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72"/>
                  </p:tgtEl>
                </p:cond>
              </p:nextCondLst>
            </p:seq>
            <p:seq concurrent="1" nextAc="seek">
              <p:cTn id="1754" restart="whenNotActive" fill="hold" evtFilter="cancelBubble" nodeType="interactiveSeq">
                <p:stCondLst>
                  <p:cond evt="onClick" delay="0">
                    <p:tgtEl>
                      <p:spTgt spid="371"/>
                    </p:tgtEl>
                  </p:cond>
                </p:stCondLst>
                <p:endSync evt="end" delay="0">
                  <p:rtn val="all"/>
                </p:endSync>
                <p:childTnLst>
                  <p:par>
                    <p:cTn id="1755" fill="hold">
                      <p:stCondLst>
                        <p:cond delay="0"/>
                      </p:stCondLst>
                      <p:childTnLst>
                        <p:par>
                          <p:cTn id="1756" fill="hold">
                            <p:stCondLst>
                              <p:cond delay="0"/>
                            </p:stCondLst>
                            <p:childTnLst>
                              <p:par>
                                <p:cTn id="1757" presetID="1" presetClass="exit" presetSubtype="0" fill="hold" grpId="2" nodeType="withEffect">
                                  <p:stCondLst>
                                    <p:cond delay="0"/>
                                  </p:stCondLst>
                                  <p:childTnLst>
                                    <p:set>
                                      <p:cBhvr>
                                        <p:cTn id="1758" dur="1" fill="hold">
                                          <p:stCondLst>
                                            <p:cond delay="0"/>
                                          </p:stCondLst>
                                        </p:cTn>
                                        <p:tgtEl>
                                          <p:spTgt spid="371"/>
                                        </p:tgtEl>
                                        <p:attrNameLst>
                                          <p:attrName>style.visibility</p:attrName>
                                        </p:attrNameLst>
                                      </p:cBhvr>
                                      <p:to>
                                        <p:strVal val="hidden"/>
                                      </p:to>
                                    </p:set>
                                  </p:childTnLst>
                                </p:cTn>
                              </p:par>
                              <p:par>
                                <p:cTn id="1759" presetID="1" presetClass="exit" presetSubtype="0" fill="hold" grpId="2" nodeType="withEffect">
                                  <p:stCondLst>
                                    <p:cond delay="0"/>
                                  </p:stCondLst>
                                  <p:childTnLst>
                                    <p:set>
                                      <p:cBhvr>
                                        <p:cTn id="1760" dur="1" fill="hold">
                                          <p:stCondLst>
                                            <p:cond delay="0"/>
                                          </p:stCondLst>
                                        </p:cTn>
                                        <p:tgtEl>
                                          <p:spTgt spid="372"/>
                                        </p:tgtEl>
                                        <p:attrNameLst>
                                          <p:attrName>style.visibility</p:attrName>
                                        </p:attrNameLst>
                                      </p:cBhvr>
                                      <p:to>
                                        <p:strVal val="hidden"/>
                                      </p:to>
                                    </p:set>
                                  </p:childTnLst>
                                </p:cTn>
                              </p:par>
                              <p:par>
                                <p:cTn id="1761" presetID="1" presetClass="entr" presetSubtype="0" fill="hold" grpId="0" nodeType="withEffect">
                                  <p:stCondLst>
                                    <p:cond delay="0"/>
                                  </p:stCondLst>
                                  <p:childTnLst>
                                    <p:set>
                                      <p:cBhvr>
                                        <p:cTn id="1762" dur="1" fill="hold">
                                          <p:stCondLst>
                                            <p:cond delay="0"/>
                                          </p:stCondLst>
                                        </p:cTn>
                                        <p:tgtEl>
                                          <p:spTgt spid="373"/>
                                        </p:tgtEl>
                                        <p:attrNameLst>
                                          <p:attrName>style.visibility</p:attrName>
                                        </p:attrNameLst>
                                      </p:cBhvr>
                                      <p:to>
                                        <p:strVal val="visible"/>
                                      </p:to>
                                    </p:set>
                                  </p:childTnLst>
                                </p:cTn>
                              </p:par>
                              <p:par>
                                <p:cTn id="1763" presetID="1" presetClass="entr" presetSubtype="0" fill="hold" grpId="0" nodeType="withEffect">
                                  <p:stCondLst>
                                    <p:cond delay="0"/>
                                  </p:stCondLst>
                                  <p:childTnLst>
                                    <p:set>
                                      <p:cBhvr>
                                        <p:cTn id="1764"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1"/>
                  </p:tgtEl>
                </p:cond>
              </p:nextCondLst>
            </p:seq>
            <p:seq concurrent="1" nextAc="seek">
              <p:cTn id="1765" restart="whenNotActive" fill="hold" evtFilter="cancelBubble" nodeType="interactiveSeq">
                <p:stCondLst>
                  <p:cond evt="onClick" delay="0">
                    <p:tgtEl>
                      <p:spTgt spid="374"/>
                    </p:tgtEl>
                  </p:cond>
                </p:stCondLst>
                <p:endSync evt="end" delay="0">
                  <p:rtn val="all"/>
                </p:endSync>
                <p:childTnLst>
                  <p:par>
                    <p:cTn id="1766" fill="hold">
                      <p:stCondLst>
                        <p:cond delay="0"/>
                      </p:stCondLst>
                      <p:childTnLst>
                        <p:par>
                          <p:cTn id="1767" fill="hold">
                            <p:stCondLst>
                              <p:cond delay="0"/>
                            </p:stCondLst>
                            <p:childTnLst>
                              <p:par>
                                <p:cTn id="1768" presetID="1" presetClass="exit" presetSubtype="0" fill="hold" grpId="1" nodeType="withEffect">
                                  <p:stCondLst>
                                    <p:cond delay="0"/>
                                  </p:stCondLst>
                                  <p:childTnLst>
                                    <p:set>
                                      <p:cBhvr>
                                        <p:cTn id="1769" dur="1" fill="hold">
                                          <p:stCondLst>
                                            <p:cond delay="0"/>
                                          </p:stCondLst>
                                        </p:cTn>
                                        <p:tgtEl>
                                          <p:spTgt spid="373"/>
                                        </p:tgtEl>
                                        <p:attrNameLst>
                                          <p:attrName>style.visibility</p:attrName>
                                        </p:attrNameLst>
                                      </p:cBhvr>
                                      <p:to>
                                        <p:strVal val="hidden"/>
                                      </p:to>
                                    </p:set>
                                  </p:childTnLst>
                                </p:cTn>
                              </p:par>
                              <p:par>
                                <p:cTn id="1770" presetID="1" presetClass="exit" presetSubtype="0" fill="hold" grpId="1" nodeType="withEffect">
                                  <p:stCondLst>
                                    <p:cond delay="0"/>
                                  </p:stCondLst>
                                  <p:childTnLst>
                                    <p:set>
                                      <p:cBhvr>
                                        <p:cTn id="1771" dur="1" fill="hold">
                                          <p:stCondLst>
                                            <p:cond delay="0"/>
                                          </p:stCondLst>
                                        </p:cTn>
                                        <p:tgtEl>
                                          <p:spTgt spid="374"/>
                                        </p:tgtEl>
                                        <p:attrNameLst>
                                          <p:attrName>style.visibility</p:attrName>
                                        </p:attrNameLst>
                                      </p:cBhvr>
                                      <p:to>
                                        <p:strVal val="hidden"/>
                                      </p:to>
                                    </p:set>
                                  </p:childTnLst>
                                </p:cTn>
                              </p:par>
                              <p:par>
                                <p:cTn id="1772" presetID="1" presetClass="entr" presetSubtype="0" fill="hold" grpId="0" nodeType="withEffect">
                                  <p:stCondLst>
                                    <p:cond delay="0"/>
                                  </p:stCondLst>
                                  <p:childTnLst>
                                    <p:set>
                                      <p:cBhvr>
                                        <p:cTn id="1773" dur="1" fill="hold">
                                          <p:stCondLst>
                                            <p:cond delay="0"/>
                                          </p:stCondLst>
                                        </p:cTn>
                                        <p:tgtEl>
                                          <p:spTgt spid="372"/>
                                        </p:tgtEl>
                                        <p:attrNameLst>
                                          <p:attrName>style.visibility</p:attrName>
                                        </p:attrNameLst>
                                      </p:cBhvr>
                                      <p:to>
                                        <p:strVal val="visible"/>
                                      </p:to>
                                    </p:set>
                                  </p:childTnLst>
                                </p:cTn>
                              </p:par>
                              <p:par>
                                <p:cTn id="1774" presetID="1" presetClass="entr" presetSubtype="0" fill="hold" grpId="0" nodeType="withEffect">
                                  <p:stCondLst>
                                    <p:cond delay="0"/>
                                  </p:stCondLst>
                                  <p:childTnLst>
                                    <p:set>
                                      <p:cBhvr>
                                        <p:cTn id="1775"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74"/>
                  </p:tgtEl>
                </p:cond>
              </p:nextCondLst>
            </p:seq>
            <p:seq concurrent="1" nextAc="seek">
              <p:cTn id="1776" restart="whenNotActive" fill="hold" evtFilter="cancelBubble" nodeType="interactiveSeq">
                <p:stCondLst>
                  <p:cond evt="onClick" delay="0">
                    <p:tgtEl>
                      <p:spTgt spid="373"/>
                    </p:tgtEl>
                  </p:cond>
                </p:stCondLst>
                <p:endSync evt="end" delay="0">
                  <p:rtn val="all"/>
                </p:endSync>
                <p:childTnLst>
                  <p:par>
                    <p:cTn id="1777" fill="hold">
                      <p:stCondLst>
                        <p:cond delay="0"/>
                      </p:stCondLst>
                      <p:childTnLst>
                        <p:par>
                          <p:cTn id="1778" fill="hold">
                            <p:stCondLst>
                              <p:cond delay="0"/>
                            </p:stCondLst>
                            <p:childTnLst>
                              <p:par>
                                <p:cTn id="1779" presetID="1" presetClass="exit" presetSubtype="0" fill="hold" grpId="2" nodeType="withEffect">
                                  <p:stCondLst>
                                    <p:cond delay="0"/>
                                  </p:stCondLst>
                                  <p:childTnLst>
                                    <p:set>
                                      <p:cBhvr>
                                        <p:cTn id="1780" dur="1" fill="hold">
                                          <p:stCondLst>
                                            <p:cond delay="0"/>
                                          </p:stCondLst>
                                        </p:cTn>
                                        <p:tgtEl>
                                          <p:spTgt spid="373"/>
                                        </p:tgtEl>
                                        <p:attrNameLst>
                                          <p:attrName>style.visibility</p:attrName>
                                        </p:attrNameLst>
                                      </p:cBhvr>
                                      <p:to>
                                        <p:strVal val="hidden"/>
                                      </p:to>
                                    </p:set>
                                  </p:childTnLst>
                                </p:cTn>
                              </p:par>
                              <p:par>
                                <p:cTn id="1781" presetID="1" presetClass="exit" presetSubtype="0" fill="hold" grpId="3" nodeType="withEffect">
                                  <p:stCondLst>
                                    <p:cond delay="0"/>
                                  </p:stCondLst>
                                  <p:childTnLst>
                                    <p:set>
                                      <p:cBhvr>
                                        <p:cTn id="1782" dur="1" fill="hold">
                                          <p:stCondLst>
                                            <p:cond delay="0"/>
                                          </p:stCondLst>
                                        </p:cTn>
                                        <p:tgtEl>
                                          <p:spTgt spid="374"/>
                                        </p:tgtEl>
                                        <p:attrNameLst>
                                          <p:attrName>style.visibility</p:attrName>
                                        </p:attrNameLst>
                                      </p:cBhvr>
                                      <p:to>
                                        <p:strVal val="hidden"/>
                                      </p:to>
                                    </p:set>
                                  </p:childTnLst>
                                </p:cTn>
                              </p:par>
                              <p:par>
                                <p:cTn id="1783" presetID="1" presetClass="entr" presetSubtype="0" fill="hold" grpId="0" nodeType="withEffect">
                                  <p:stCondLst>
                                    <p:cond delay="0"/>
                                  </p:stCondLst>
                                  <p:childTnLst>
                                    <p:set>
                                      <p:cBhvr>
                                        <p:cTn id="1784" dur="1" fill="hold">
                                          <p:stCondLst>
                                            <p:cond delay="0"/>
                                          </p:stCondLst>
                                        </p:cTn>
                                        <p:tgtEl>
                                          <p:spTgt spid="376"/>
                                        </p:tgtEl>
                                        <p:attrNameLst>
                                          <p:attrName>style.visibility</p:attrName>
                                        </p:attrNameLst>
                                      </p:cBhvr>
                                      <p:to>
                                        <p:strVal val="visible"/>
                                      </p:to>
                                    </p:set>
                                  </p:childTnLst>
                                </p:cTn>
                              </p:par>
                              <p:par>
                                <p:cTn id="1785" presetID="1" presetClass="entr" presetSubtype="0" fill="hold" grpId="0" nodeType="withEffect">
                                  <p:stCondLst>
                                    <p:cond delay="0"/>
                                  </p:stCondLst>
                                  <p:childTnLst>
                                    <p:set>
                                      <p:cBhvr>
                                        <p:cTn id="1786"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3"/>
                  </p:tgtEl>
                </p:cond>
              </p:nextCondLst>
            </p:seq>
            <p:seq concurrent="1" nextAc="seek">
              <p:cTn id="1787" restart="whenNotActive" fill="hold" evtFilter="cancelBubble" nodeType="interactiveSeq">
                <p:stCondLst>
                  <p:cond evt="onClick" delay="0">
                    <p:tgtEl>
                      <p:spTgt spid="376"/>
                    </p:tgtEl>
                  </p:cond>
                </p:stCondLst>
                <p:endSync evt="end" delay="0">
                  <p:rtn val="all"/>
                </p:endSync>
                <p:childTnLst>
                  <p:par>
                    <p:cTn id="1788" fill="hold">
                      <p:stCondLst>
                        <p:cond delay="0"/>
                      </p:stCondLst>
                      <p:childTnLst>
                        <p:par>
                          <p:cTn id="1789" fill="hold">
                            <p:stCondLst>
                              <p:cond delay="0"/>
                            </p:stCondLst>
                            <p:childTnLst>
                              <p:par>
                                <p:cTn id="1790" presetID="1" presetClass="exit" presetSubtype="0" fill="hold" grpId="1" nodeType="withEffect">
                                  <p:stCondLst>
                                    <p:cond delay="0"/>
                                  </p:stCondLst>
                                  <p:childTnLst>
                                    <p:set>
                                      <p:cBhvr>
                                        <p:cTn id="1791" dur="1" fill="hold">
                                          <p:stCondLst>
                                            <p:cond delay="0"/>
                                          </p:stCondLst>
                                        </p:cTn>
                                        <p:tgtEl>
                                          <p:spTgt spid="376"/>
                                        </p:tgtEl>
                                        <p:attrNameLst>
                                          <p:attrName>style.visibility</p:attrName>
                                        </p:attrNameLst>
                                      </p:cBhvr>
                                      <p:to>
                                        <p:strVal val="hidden"/>
                                      </p:to>
                                    </p:set>
                                  </p:childTnLst>
                                </p:cTn>
                              </p:par>
                              <p:par>
                                <p:cTn id="1792" presetID="1" presetClass="exit" presetSubtype="0" fill="hold" grpId="1" nodeType="withEffect">
                                  <p:stCondLst>
                                    <p:cond delay="0"/>
                                  </p:stCondLst>
                                  <p:childTnLst>
                                    <p:set>
                                      <p:cBhvr>
                                        <p:cTn id="1793" dur="1" fill="hold">
                                          <p:stCondLst>
                                            <p:cond delay="0"/>
                                          </p:stCondLst>
                                        </p:cTn>
                                        <p:tgtEl>
                                          <p:spTgt spid="375"/>
                                        </p:tgtEl>
                                        <p:attrNameLst>
                                          <p:attrName>style.visibility</p:attrName>
                                        </p:attrNameLst>
                                      </p:cBhvr>
                                      <p:to>
                                        <p:strVal val="hidden"/>
                                      </p:to>
                                    </p:set>
                                  </p:childTnLst>
                                </p:cTn>
                              </p:par>
                              <p:par>
                                <p:cTn id="1794" presetID="1" presetClass="entr" presetSubtype="0" fill="hold" grpId="3" nodeType="withEffect">
                                  <p:stCondLst>
                                    <p:cond delay="0"/>
                                  </p:stCondLst>
                                  <p:childTnLst>
                                    <p:set>
                                      <p:cBhvr>
                                        <p:cTn id="1795" dur="1" fill="hold">
                                          <p:stCondLst>
                                            <p:cond delay="0"/>
                                          </p:stCondLst>
                                        </p:cTn>
                                        <p:tgtEl>
                                          <p:spTgt spid="373"/>
                                        </p:tgtEl>
                                        <p:attrNameLst>
                                          <p:attrName>style.visibility</p:attrName>
                                        </p:attrNameLst>
                                      </p:cBhvr>
                                      <p:to>
                                        <p:strVal val="visible"/>
                                      </p:to>
                                    </p:set>
                                  </p:childTnLst>
                                </p:cTn>
                              </p:par>
                              <p:par>
                                <p:cTn id="1796" presetID="1" presetClass="entr" presetSubtype="0" fill="hold" grpId="2" nodeType="withEffect">
                                  <p:stCondLst>
                                    <p:cond delay="0"/>
                                  </p:stCondLst>
                                  <p:childTnLst>
                                    <p:set>
                                      <p:cBhvr>
                                        <p:cTn id="1797"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6"/>
                  </p:tgtEl>
                </p:cond>
              </p:nextCondLst>
            </p:seq>
            <p:seq concurrent="1" nextAc="seek">
              <p:cTn id="1798" restart="whenNotActive" fill="hold" evtFilter="cancelBubble" nodeType="interactiveSeq">
                <p:stCondLst>
                  <p:cond evt="onClick" delay="0">
                    <p:tgtEl>
                      <p:spTgt spid="375"/>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2" nodeType="withEffect">
                                  <p:stCondLst>
                                    <p:cond delay="0"/>
                                  </p:stCondLst>
                                  <p:childTnLst>
                                    <p:set>
                                      <p:cBhvr>
                                        <p:cTn id="1802" dur="1" fill="hold">
                                          <p:stCondLst>
                                            <p:cond delay="0"/>
                                          </p:stCondLst>
                                        </p:cTn>
                                        <p:tgtEl>
                                          <p:spTgt spid="375"/>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376"/>
                                        </p:tgtEl>
                                        <p:attrNameLst>
                                          <p:attrName>style.visibility</p:attrName>
                                        </p:attrNameLst>
                                      </p:cBhvr>
                                      <p:to>
                                        <p:strVal val="hidden"/>
                                      </p:to>
                                    </p:set>
                                  </p:childTnLst>
                                </p:cTn>
                              </p:par>
                              <p:par>
                                <p:cTn id="1805" presetID="1" presetClass="entr" presetSubtype="0" fill="hold" grpId="3" nodeType="withEffect">
                                  <p:stCondLst>
                                    <p:cond delay="0"/>
                                  </p:stCondLst>
                                  <p:childTnLst>
                                    <p:set>
                                      <p:cBhvr>
                                        <p:cTn id="1806" dur="1" fill="hold">
                                          <p:stCondLst>
                                            <p:cond delay="0"/>
                                          </p:stCondLst>
                                        </p:cTn>
                                        <p:tgtEl>
                                          <p:spTgt spid="378"/>
                                        </p:tgtEl>
                                        <p:attrNameLst>
                                          <p:attrName>style.visibility</p:attrName>
                                        </p:attrNameLst>
                                      </p:cBhvr>
                                      <p:to>
                                        <p:strVal val="visible"/>
                                      </p:to>
                                    </p:set>
                                  </p:childTnLst>
                                </p:cTn>
                              </p:par>
                              <p:par>
                                <p:cTn id="1807" presetID="1" presetClass="entr" presetSubtype="0" fill="hold" grpId="3" nodeType="withEffect">
                                  <p:stCondLst>
                                    <p:cond delay="0"/>
                                  </p:stCondLst>
                                  <p:childTnLst>
                                    <p:set>
                                      <p:cBhvr>
                                        <p:cTn id="1808"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75"/>
                  </p:tgtEl>
                </p:cond>
              </p:nextCondLst>
            </p:seq>
            <p:seq concurrent="1" nextAc="seek">
              <p:cTn id="1809" restart="whenNotActive" fill="hold" evtFilter="cancelBubble" nodeType="interactiveSeq">
                <p:stCondLst>
                  <p:cond evt="onClick" delay="0">
                    <p:tgtEl>
                      <p:spTgt spid="378"/>
                    </p:tgtEl>
                  </p:cond>
                </p:stCondLst>
                <p:endSync evt="end" delay="0">
                  <p:rtn val="all"/>
                </p:endSync>
                <p:childTnLst>
                  <p:par>
                    <p:cTn id="1810" fill="hold">
                      <p:stCondLst>
                        <p:cond delay="0"/>
                      </p:stCondLst>
                      <p:childTnLst>
                        <p:par>
                          <p:cTn id="1811" fill="hold">
                            <p:stCondLst>
                              <p:cond delay="0"/>
                            </p:stCondLst>
                            <p:childTnLst>
                              <p:par>
                                <p:cTn id="1812" presetID="1" presetClass="exit" presetSubtype="0" fill="hold" grpId="1" nodeType="withEffect">
                                  <p:stCondLst>
                                    <p:cond delay="0"/>
                                  </p:stCondLst>
                                  <p:childTnLst>
                                    <p:set>
                                      <p:cBhvr>
                                        <p:cTn id="1813" dur="1" fill="hold">
                                          <p:stCondLst>
                                            <p:cond delay="0"/>
                                          </p:stCondLst>
                                        </p:cTn>
                                        <p:tgtEl>
                                          <p:spTgt spid="378"/>
                                        </p:tgtEl>
                                        <p:attrNameLst>
                                          <p:attrName>style.visibility</p:attrName>
                                        </p:attrNameLst>
                                      </p:cBhvr>
                                      <p:to>
                                        <p:strVal val="hidden"/>
                                      </p:to>
                                    </p:set>
                                  </p:childTnLst>
                                </p:cTn>
                              </p:par>
                              <p:par>
                                <p:cTn id="1814" presetID="1" presetClass="exit" presetSubtype="0" fill="hold" grpId="1" nodeType="withEffect">
                                  <p:stCondLst>
                                    <p:cond delay="0"/>
                                  </p:stCondLst>
                                  <p:childTnLst>
                                    <p:set>
                                      <p:cBhvr>
                                        <p:cTn id="1815" dur="1" fill="hold">
                                          <p:stCondLst>
                                            <p:cond delay="0"/>
                                          </p:stCondLst>
                                        </p:cTn>
                                        <p:tgtEl>
                                          <p:spTgt spid="377"/>
                                        </p:tgtEl>
                                        <p:attrNameLst>
                                          <p:attrName>style.visibility</p:attrName>
                                        </p:attrNameLst>
                                      </p:cBhvr>
                                      <p:to>
                                        <p:strVal val="hidden"/>
                                      </p:to>
                                    </p:set>
                                  </p:childTnLst>
                                </p:cTn>
                              </p:par>
                              <p:par>
                                <p:cTn id="1816" presetID="1" presetClass="entr" presetSubtype="0" fill="hold" grpId="3" nodeType="withEffect">
                                  <p:stCondLst>
                                    <p:cond delay="0"/>
                                  </p:stCondLst>
                                  <p:childTnLst>
                                    <p:set>
                                      <p:cBhvr>
                                        <p:cTn id="1817" dur="1" fill="hold">
                                          <p:stCondLst>
                                            <p:cond delay="0"/>
                                          </p:stCondLst>
                                        </p:cTn>
                                        <p:tgtEl>
                                          <p:spTgt spid="376"/>
                                        </p:tgtEl>
                                        <p:attrNameLst>
                                          <p:attrName>style.visibility</p:attrName>
                                        </p:attrNameLst>
                                      </p:cBhvr>
                                      <p:to>
                                        <p:strVal val="visible"/>
                                      </p:to>
                                    </p:set>
                                  </p:childTnLst>
                                </p:cTn>
                              </p:par>
                              <p:par>
                                <p:cTn id="1818" presetID="1" presetClass="entr" presetSubtype="0" fill="hold" grpId="3" nodeType="withEffect">
                                  <p:stCondLst>
                                    <p:cond delay="0"/>
                                  </p:stCondLst>
                                  <p:childTnLst>
                                    <p:set>
                                      <p:cBhvr>
                                        <p:cTn id="1819"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8"/>
                  </p:tgtEl>
                </p:cond>
              </p:nextCondLst>
            </p:seq>
            <p:seq concurrent="1" nextAc="seek">
              <p:cTn id="1820" restart="whenNotActive" fill="hold" evtFilter="cancelBubble" nodeType="interactiveSeq">
                <p:stCondLst>
                  <p:cond evt="onClick" delay="0">
                    <p:tgtEl>
                      <p:spTgt spid="377"/>
                    </p:tgtEl>
                  </p:cond>
                </p:stCondLst>
                <p:endSync evt="end" delay="0">
                  <p:rtn val="all"/>
                </p:endSync>
                <p:childTnLst>
                  <p:par>
                    <p:cTn id="1821" fill="hold">
                      <p:stCondLst>
                        <p:cond delay="0"/>
                      </p:stCondLst>
                      <p:childTnLst>
                        <p:par>
                          <p:cTn id="1822" fill="hold">
                            <p:stCondLst>
                              <p:cond delay="0"/>
                            </p:stCondLst>
                            <p:childTnLst>
                              <p:par>
                                <p:cTn id="1823" presetID="1" presetClass="exit" presetSubtype="0" fill="hold" grpId="2" nodeType="withEffect">
                                  <p:stCondLst>
                                    <p:cond delay="0"/>
                                  </p:stCondLst>
                                  <p:childTnLst>
                                    <p:set>
                                      <p:cBhvr>
                                        <p:cTn id="1824" dur="1" fill="hold">
                                          <p:stCondLst>
                                            <p:cond delay="0"/>
                                          </p:stCondLst>
                                        </p:cTn>
                                        <p:tgtEl>
                                          <p:spTgt spid="377"/>
                                        </p:tgtEl>
                                        <p:attrNameLst>
                                          <p:attrName>style.visibility</p:attrName>
                                        </p:attrNameLst>
                                      </p:cBhvr>
                                      <p:to>
                                        <p:strVal val="hidden"/>
                                      </p:to>
                                    </p:set>
                                  </p:childTnLst>
                                </p:cTn>
                              </p:par>
                              <p:par>
                                <p:cTn id="1825" presetID="1" presetClass="exit" presetSubtype="0" fill="hold" grpId="2" nodeType="withEffect">
                                  <p:stCondLst>
                                    <p:cond delay="0"/>
                                  </p:stCondLst>
                                  <p:childTnLst>
                                    <p:set>
                                      <p:cBhvr>
                                        <p:cTn id="1826" dur="1" fill="hold">
                                          <p:stCondLst>
                                            <p:cond delay="0"/>
                                          </p:stCondLst>
                                        </p:cTn>
                                        <p:tgtEl>
                                          <p:spTgt spid="378"/>
                                        </p:tgtEl>
                                        <p:attrNameLst>
                                          <p:attrName>style.visibility</p:attrName>
                                        </p:attrNameLst>
                                      </p:cBhvr>
                                      <p:to>
                                        <p:strVal val="hidden"/>
                                      </p:to>
                                    </p:set>
                                  </p:childTnLst>
                                </p:cTn>
                              </p:par>
                              <p:par>
                                <p:cTn id="1827" presetID="1" presetClass="entr" presetSubtype="0" fill="hold" grpId="3" nodeType="withEffect">
                                  <p:stCondLst>
                                    <p:cond delay="0"/>
                                  </p:stCondLst>
                                  <p:childTnLst>
                                    <p:set>
                                      <p:cBhvr>
                                        <p:cTn id="1828" dur="1" fill="hold">
                                          <p:stCondLst>
                                            <p:cond delay="0"/>
                                          </p:stCondLst>
                                        </p:cTn>
                                        <p:tgtEl>
                                          <p:spTgt spid="380"/>
                                        </p:tgtEl>
                                        <p:attrNameLst>
                                          <p:attrName>style.visibility</p:attrName>
                                        </p:attrNameLst>
                                      </p:cBhvr>
                                      <p:to>
                                        <p:strVal val="visible"/>
                                      </p:to>
                                    </p:set>
                                  </p:childTnLst>
                                </p:cTn>
                              </p:par>
                              <p:par>
                                <p:cTn id="1829" presetID="1" presetClass="entr" presetSubtype="0" fill="hold" grpId="3" nodeType="withEffect">
                                  <p:stCondLst>
                                    <p:cond delay="0"/>
                                  </p:stCondLst>
                                  <p:childTnLst>
                                    <p:set>
                                      <p:cBhvr>
                                        <p:cTn id="1830"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77"/>
                  </p:tgtEl>
                </p:cond>
              </p:nextCondLst>
            </p:seq>
            <p:seq concurrent="1" nextAc="seek">
              <p:cTn id="1831" restart="whenNotActive" fill="hold" evtFilter="cancelBubble" nodeType="interactiveSeq">
                <p:stCondLst>
                  <p:cond evt="onClick" delay="0">
                    <p:tgtEl>
                      <p:spTgt spid="380"/>
                    </p:tgtEl>
                  </p:cond>
                </p:stCondLst>
                <p:endSync evt="end" delay="0">
                  <p:rtn val="all"/>
                </p:endSync>
                <p:childTnLst>
                  <p:par>
                    <p:cTn id="1832" fill="hold">
                      <p:stCondLst>
                        <p:cond delay="0"/>
                      </p:stCondLst>
                      <p:childTnLst>
                        <p:par>
                          <p:cTn id="1833" fill="hold">
                            <p:stCondLst>
                              <p:cond delay="0"/>
                            </p:stCondLst>
                            <p:childTnLst>
                              <p:par>
                                <p:cTn id="1834" presetID="1" presetClass="exit" presetSubtype="0" fill="hold" grpId="1" nodeType="withEffect">
                                  <p:stCondLst>
                                    <p:cond delay="0"/>
                                  </p:stCondLst>
                                  <p:childTnLst>
                                    <p:set>
                                      <p:cBhvr>
                                        <p:cTn id="1835" dur="1" fill="hold">
                                          <p:stCondLst>
                                            <p:cond delay="0"/>
                                          </p:stCondLst>
                                        </p:cTn>
                                        <p:tgtEl>
                                          <p:spTgt spid="380"/>
                                        </p:tgtEl>
                                        <p:attrNameLst>
                                          <p:attrName>style.visibility</p:attrName>
                                        </p:attrNameLst>
                                      </p:cBhvr>
                                      <p:to>
                                        <p:strVal val="hidden"/>
                                      </p:to>
                                    </p:set>
                                  </p:childTnLst>
                                </p:cTn>
                              </p:par>
                              <p:par>
                                <p:cTn id="1836" presetID="1" presetClass="exit" presetSubtype="0" fill="hold" grpId="1" nodeType="withEffect">
                                  <p:stCondLst>
                                    <p:cond delay="0"/>
                                  </p:stCondLst>
                                  <p:childTnLst>
                                    <p:set>
                                      <p:cBhvr>
                                        <p:cTn id="1837" dur="1" fill="hold">
                                          <p:stCondLst>
                                            <p:cond delay="0"/>
                                          </p:stCondLst>
                                        </p:cTn>
                                        <p:tgtEl>
                                          <p:spTgt spid="379"/>
                                        </p:tgtEl>
                                        <p:attrNameLst>
                                          <p:attrName>style.visibility</p:attrName>
                                        </p:attrNameLst>
                                      </p:cBhvr>
                                      <p:to>
                                        <p:strVal val="hidden"/>
                                      </p:to>
                                    </p:set>
                                  </p:childTnLst>
                                </p:cTn>
                              </p:par>
                              <p:par>
                                <p:cTn id="1838" presetID="1" presetClass="entr" presetSubtype="0" fill="hold" grpId="0" nodeType="withEffect">
                                  <p:stCondLst>
                                    <p:cond delay="0"/>
                                  </p:stCondLst>
                                  <p:childTnLst>
                                    <p:set>
                                      <p:cBhvr>
                                        <p:cTn id="1839" dur="1" fill="hold">
                                          <p:stCondLst>
                                            <p:cond delay="0"/>
                                          </p:stCondLst>
                                        </p:cTn>
                                        <p:tgtEl>
                                          <p:spTgt spid="378"/>
                                        </p:tgtEl>
                                        <p:attrNameLst>
                                          <p:attrName>style.visibility</p:attrName>
                                        </p:attrNameLst>
                                      </p:cBhvr>
                                      <p:to>
                                        <p:strVal val="visible"/>
                                      </p:to>
                                    </p:set>
                                  </p:childTnLst>
                                </p:cTn>
                              </p:par>
                              <p:par>
                                <p:cTn id="1840" presetID="1" presetClass="entr" presetSubtype="0" fill="hold" grpId="0" nodeType="withEffect">
                                  <p:stCondLst>
                                    <p:cond delay="0"/>
                                  </p:stCondLst>
                                  <p:childTnLst>
                                    <p:set>
                                      <p:cBhvr>
                                        <p:cTn id="1841"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80"/>
                  </p:tgtEl>
                </p:cond>
              </p:nextCondLst>
            </p:seq>
            <p:seq concurrent="1" nextAc="seek">
              <p:cTn id="1842" restart="whenNotActive" fill="hold" evtFilter="cancelBubble" nodeType="interactiveSeq">
                <p:stCondLst>
                  <p:cond evt="onClick" delay="0">
                    <p:tgtEl>
                      <p:spTgt spid="379"/>
                    </p:tgtEl>
                  </p:cond>
                </p:stCondLst>
                <p:endSync evt="end" delay="0">
                  <p:rtn val="all"/>
                </p:endSync>
                <p:childTnLst>
                  <p:par>
                    <p:cTn id="1843" fill="hold">
                      <p:stCondLst>
                        <p:cond delay="0"/>
                      </p:stCondLst>
                      <p:childTnLst>
                        <p:par>
                          <p:cTn id="1844" fill="hold">
                            <p:stCondLst>
                              <p:cond delay="0"/>
                            </p:stCondLst>
                            <p:childTnLst>
                              <p:par>
                                <p:cTn id="1845" presetID="1" presetClass="exit" presetSubtype="0" fill="hold" grpId="2" nodeType="withEffect">
                                  <p:stCondLst>
                                    <p:cond delay="0"/>
                                  </p:stCondLst>
                                  <p:childTnLst>
                                    <p:set>
                                      <p:cBhvr>
                                        <p:cTn id="1846" dur="1" fill="hold">
                                          <p:stCondLst>
                                            <p:cond delay="0"/>
                                          </p:stCondLst>
                                        </p:cTn>
                                        <p:tgtEl>
                                          <p:spTgt spid="379"/>
                                        </p:tgtEl>
                                        <p:attrNameLst>
                                          <p:attrName>style.visibility</p:attrName>
                                        </p:attrNameLst>
                                      </p:cBhvr>
                                      <p:to>
                                        <p:strVal val="hidden"/>
                                      </p:to>
                                    </p:set>
                                  </p:childTnLst>
                                </p:cTn>
                              </p:par>
                              <p:par>
                                <p:cTn id="1847" presetID="1" presetClass="exit" presetSubtype="0" fill="hold" grpId="2" nodeType="withEffect">
                                  <p:stCondLst>
                                    <p:cond delay="0"/>
                                  </p:stCondLst>
                                  <p:childTnLst>
                                    <p:set>
                                      <p:cBhvr>
                                        <p:cTn id="1848" dur="1" fill="hold">
                                          <p:stCondLst>
                                            <p:cond delay="0"/>
                                          </p:stCondLst>
                                        </p:cTn>
                                        <p:tgtEl>
                                          <p:spTgt spid="380"/>
                                        </p:tgtEl>
                                        <p:attrNameLst>
                                          <p:attrName>style.visibility</p:attrName>
                                        </p:attrNameLst>
                                      </p:cBhvr>
                                      <p:to>
                                        <p:strVal val="hidden"/>
                                      </p:to>
                                    </p:set>
                                  </p:childTnLst>
                                </p:cTn>
                              </p:par>
                              <p:par>
                                <p:cTn id="1849" presetID="1" presetClass="entr" presetSubtype="0" fill="hold" grpId="0" nodeType="withEffect">
                                  <p:stCondLst>
                                    <p:cond delay="0"/>
                                  </p:stCondLst>
                                  <p:childTnLst>
                                    <p:set>
                                      <p:cBhvr>
                                        <p:cTn id="1850" dur="1" fill="hold">
                                          <p:stCondLst>
                                            <p:cond delay="0"/>
                                          </p:stCondLst>
                                        </p:cTn>
                                        <p:tgtEl>
                                          <p:spTgt spid="382"/>
                                        </p:tgtEl>
                                        <p:attrNameLst>
                                          <p:attrName>style.visibility</p:attrName>
                                        </p:attrNameLst>
                                      </p:cBhvr>
                                      <p:to>
                                        <p:strVal val="visible"/>
                                      </p:to>
                                    </p:set>
                                  </p:childTnLst>
                                </p:cTn>
                              </p:par>
                              <p:par>
                                <p:cTn id="1851" presetID="1" presetClass="entr" presetSubtype="0" fill="hold" grpId="0" nodeType="withEffect">
                                  <p:stCondLst>
                                    <p:cond delay="0"/>
                                  </p:stCondLst>
                                  <p:childTnLst>
                                    <p:set>
                                      <p:cBhvr>
                                        <p:cTn id="1852"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79"/>
                  </p:tgtEl>
                </p:cond>
              </p:nextCondLst>
            </p:seq>
            <p:seq concurrent="1" nextAc="seek">
              <p:cTn id="1853" restart="whenNotActive" fill="hold" evtFilter="cancelBubble" nodeType="interactiveSeq">
                <p:stCondLst>
                  <p:cond evt="onClick" delay="0">
                    <p:tgtEl>
                      <p:spTgt spid="382"/>
                    </p:tgtEl>
                  </p:cond>
                </p:stCondLst>
                <p:endSync evt="end" delay="0">
                  <p:rtn val="all"/>
                </p:endSync>
                <p:childTnLst>
                  <p:par>
                    <p:cTn id="1854" fill="hold">
                      <p:stCondLst>
                        <p:cond delay="0"/>
                      </p:stCondLst>
                      <p:childTnLst>
                        <p:par>
                          <p:cTn id="1855" fill="hold">
                            <p:stCondLst>
                              <p:cond delay="0"/>
                            </p:stCondLst>
                            <p:childTnLst>
                              <p:par>
                                <p:cTn id="1856" presetID="1" presetClass="exit" presetSubtype="0" fill="hold" grpId="1" nodeType="withEffect">
                                  <p:stCondLst>
                                    <p:cond delay="0"/>
                                  </p:stCondLst>
                                  <p:childTnLst>
                                    <p:set>
                                      <p:cBhvr>
                                        <p:cTn id="1857" dur="1" fill="hold">
                                          <p:stCondLst>
                                            <p:cond delay="0"/>
                                          </p:stCondLst>
                                        </p:cTn>
                                        <p:tgtEl>
                                          <p:spTgt spid="382"/>
                                        </p:tgtEl>
                                        <p:attrNameLst>
                                          <p:attrName>style.visibility</p:attrName>
                                        </p:attrNameLst>
                                      </p:cBhvr>
                                      <p:to>
                                        <p:strVal val="hidden"/>
                                      </p:to>
                                    </p:set>
                                  </p:childTnLst>
                                </p:cTn>
                              </p:par>
                              <p:par>
                                <p:cTn id="1858" presetID="1" presetClass="exit" presetSubtype="0" fill="hold" grpId="1" nodeType="withEffect">
                                  <p:stCondLst>
                                    <p:cond delay="0"/>
                                  </p:stCondLst>
                                  <p:childTnLst>
                                    <p:set>
                                      <p:cBhvr>
                                        <p:cTn id="1859" dur="1" fill="hold">
                                          <p:stCondLst>
                                            <p:cond delay="0"/>
                                          </p:stCondLst>
                                        </p:cTn>
                                        <p:tgtEl>
                                          <p:spTgt spid="381"/>
                                        </p:tgtEl>
                                        <p:attrNameLst>
                                          <p:attrName>style.visibility</p:attrName>
                                        </p:attrNameLst>
                                      </p:cBhvr>
                                      <p:to>
                                        <p:strVal val="hidden"/>
                                      </p:to>
                                    </p:set>
                                  </p:childTnLst>
                                </p:cTn>
                              </p:par>
                              <p:par>
                                <p:cTn id="1860" presetID="1" presetClass="entr" presetSubtype="0" fill="hold" grpId="0" nodeType="withEffect">
                                  <p:stCondLst>
                                    <p:cond delay="0"/>
                                  </p:stCondLst>
                                  <p:childTnLst>
                                    <p:set>
                                      <p:cBhvr>
                                        <p:cTn id="1861" dur="1" fill="hold">
                                          <p:stCondLst>
                                            <p:cond delay="0"/>
                                          </p:stCondLst>
                                        </p:cTn>
                                        <p:tgtEl>
                                          <p:spTgt spid="380"/>
                                        </p:tgtEl>
                                        <p:attrNameLst>
                                          <p:attrName>style.visibility</p:attrName>
                                        </p:attrNameLst>
                                      </p:cBhvr>
                                      <p:to>
                                        <p:strVal val="visible"/>
                                      </p:to>
                                    </p:set>
                                  </p:childTnLst>
                                </p:cTn>
                              </p:par>
                              <p:par>
                                <p:cTn id="1862" presetID="1" presetClass="entr" presetSubtype="0" fill="hold" grpId="0" nodeType="withEffect">
                                  <p:stCondLst>
                                    <p:cond delay="0"/>
                                  </p:stCondLst>
                                  <p:childTnLst>
                                    <p:set>
                                      <p:cBhvr>
                                        <p:cTn id="1863"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82"/>
                  </p:tgtEl>
                </p:cond>
              </p:nextCondLst>
            </p:seq>
            <p:seq concurrent="1" nextAc="seek">
              <p:cTn id="1864" restart="whenNotActive" fill="hold" evtFilter="cancelBubble" nodeType="interactiveSeq">
                <p:stCondLst>
                  <p:cond evt="onClick" delay="0">
                    <p:tgtEl>
                      <p:spTgt spid="381"/>
                    </p:tgtEl>
                  </p:cond>
                </p:stCondLst>
                <p:endSync evt="end" delay="0">
                  <p:rtn val="all"/>
                </p:endSync>
                <p:childTnLst>
                  <p:par>
                    <p:cTn id="1865" fill="hold">
                      <p:stCondLst>
                        <p:cond delay="0"/>
                      </p:stCondLst>
                      <p:childTnLst>
                        <p:par>
                          <p:cTn id="1866" fill="hold">
                            <p:stCondLst>
                              <p:cond delay="0"/>
                            </p:stCondLst>
                            <p:childTnLst>
                              <p:par>
                                <p:cTn id="1867" presetID="1" presetClass="exit" presetSubtype="0" fill="hold" grpId="2" nodeType="withEffect">
                                  <p:stCondLst>
                                    <p:cond delay="0"/>
                                  </p:stCondLst>
                                  <p:childTnLst>
                                    <p:set>
                                      <p:cBhvr>
                                        <p:cTn id="1868" dur="1" fill="hold">
                                          <p:stCondLst>
                                            <p:cond delay="0"/>
                                          </p:stCondLst>
                                        </p:cTn>
                                        <p:tgtEl>
                                          <p:spTgt spid="381"/>
                                        </p:tgtEl>
                                        <p:attrNameLst>
                                          <p:attrName>style.visibility</p:attrName>
                                        </p:attrNameLst>
                                      </p:cBhvr>
                                      <p:to>
                                        <p:strVal val="hidden"/>
                                      </p:to>
                                    </p:set>
                                  </p:childTnLst>
                                </p:cTn>
                              </p:par>
                              <p:par>
                                <p:cTn id="1869" presetID="1" presetClass="exit" presetSubtype="0" fill="hold" grpId="2" nodeType="withEffect">
                                  <p:stCondLst>
                                    <p:cond delay="0"/>
                                  </p:stCondLst>
                                  <p:childTnLst>
                                    <p:set>
                                      <p:cBhvr>
                                        <p:cTn id="1870" dur="1" fill="hold">
                                          <p:stCondLst>
                                            <p:cond delay="0"/>
                                          </p:stCondLst>
                                        </p:cTn>
                                        <p:tgtEl>
                                          <p:spTgt spid="382"/>
                                        </p:tgtEl>
                                        <p:attrNameLst>
                                          <p:attrName>style.visibility</p:attrName>
                                        </p:attrNameLst>
                                      </p:cBhvr>
                                      <p:to>
                                        <p:strVal val="hidden"/>
                                      </p:to>
                                    </p:set>
                                  </p:childTnLst>
                                </p:cTn>
                              </p:par>
                              <p:par>
                                <p:cTn id="1871" presetID="1" presetClass="entr" presetSubtype="0" fill="hold" grpId="3" nodeType="withEffect">
                                  <p:stCondLst>
                                    <p:cond delay="0"/>
                                  </p:stCondLst>
                                  <p:childTnLst>
                                    <p:set>
                                      <p:cBhvr>
                                        <p:cTn id="1872" dur="1" fill="hold">
                                          <p:stCondLst>
                                            <p:cond delay="0"/>
                                          </p:stCondLst>
                                        </p:cTn>
                                        <p:tgtEl>
                                          <p:spTgt spid="384"/>
                                        </p:tgtEl>
                                        <p:attrNameLst>
                                          <p:attrName>style.visibility</p:attrName>
                                        </p:attrNameLst>
                                      </p:cBhvr>
                                      <p:to>
                                        <p:strVal val="visible"/>
                                      </p:to>
                                    </p:set>
                                  </p:childTnLst>
                                </p:cTn>
                              </p:par>
                              <p:par>
                                <p:cTn id="1873" presetID="1" presetClass="entr" presetSubtype="0" fill="hold" grpId="3" nodeType="withEffect">
                                  <p:stCondLst>
                                    <p:cond delay="0"/>
                                  </p:stCondLst>
                                  <p:childTnLst>
                                    <p:set>
                                      <p:cBhvr>
                                        <p:cTn id="1874"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1"/>
                  </p:tgtEl>
                </p:cond>
              </p:nextCondLst>
            </p:seq>
            <p:seq concurrent="1" nextAc="seek">
              <p:cTn id="1875" restart="whenNotActive" fill="hold" evtFilter="cancelBubble" nodeType="interactiveSeq">
                <p:stCondLst>
                  <p:cond evt="onClick" delay="0">
                    <p:tgtEl>
                      <p:spTgt spid="384"/>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1" nodeType="withEffect">
                                  <p:stCondLst>
                                    <p:cond delay="0"/>
                                  </p:stCondLst>
                                  <p:childTnLst>
                                    <p:set>
                                      <p:cBhvr>
                                        <p:cTn id="1879" dur="1" fill="hold">
                                          <p:stCondLst>
                                            <p:cond delay="0"/>
                                          </p:stCondLst>
                                        </p:cTn>
                                        <p:tgtEl>
                                          <p:spTgt spid="384"/>
                                        </p:tgtEl>
                                        <p:attrNameLst>
                                          <p:attrName>style.visibility</p:attrName>
                                        </p:attrNameLst>
                                      </p:cBhvr>
                                      <p:to>
                                        <p:strVal val="hidden"/>
                                      </p:to>
                                    </p:set>
                                  </p:childTnLst>
                                </p:cTn>
                              </p:par>
                              <p:par>
                                <p:cTn id="1880" presetID="1" presetClass="exit" presetSubtype="0" fill="hold" grpId="1" nodeType="withEffect">
                                  <p:stCondLst>
                                    <p:cond delay="0"/>
                                  </p:stCondLst>
                                  <p:childTnLst>
                                    <p:set>
                                      <p:cBhvr>
                                        <p:cTn id="1881" dur="1" fill="hold">
                                          <p:stCondLst>
                                            <p:cond delay="0"/>
                                          </p:stCondLst>
                                        </p:cTn>
                                        <p:tgtEl>
                                          <p:spTgt spid="383"/>
                                        </p:tgtEl>
                                        <p:attrNameLst>
                                          <p:attrName>style.visibility</p:attrName>
                                        </p:attrNameLst>
                                      </p:cBhvr>
                                      <p:to>
                                        <p:strVal val="hidden"/>
                                      </p:to>
                                    </p:set>
                                  </p:childTnLst>
                                </p:cTn>
                              </p:par>
                              <p:par>
                                <p:cTn id="1882" presetID="1" presetClass="entr" presetSubtype="0" fill="hold" grpId="3" nodeType="withEffect">
                                  <p:stCondLst>
                                    <p:cond delay="0"/>
                                  </p:stCondLst>
                                  <p:childTnLst>
                                    <p:set>
                                      <p:cBhvr>
                                        <p:cTn id="1883" dur="1" fill="hold">
                                          <p:stCondLst>
                                            <p:cond delay="0"/>
                                          </p:stCondLst>
                                        </p:cTn>
                                        <p:tgtEl>
                                          <p:spTgt spid="382"/>
                                        </p:tgtEl>
                                        <p:attrNameLst>
                                          <p:attrName>style.visibility</p:attrName>
                                        </p:attrNameLst>
                                      </p:cBhvr>
                                      <p:to>
                                        <p:strVal val="visible"/>
                                      </p:to>
                                    </p:set>
                                  </p:childTnLst>
                                </p:cTn>
                              </p:par>
                              <p:par>
                                <p:cTn id="1884" presetID="1" presetClass="entr" presetSubtype="0" fill="hold" grpId="3" nodeType="withEffect">
                                  <p:stCondLst>
                                    <p:cond delay="0"/>
                                  </p:stCondLst>
                                  <p:childTnLst>
                                    <p:set>
                                      <p:cBhvr>
                                        <p:cTn id="1885"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84"/>
                  </p:tgtEl>
                </p:cond>
              </p:nextCondLst>
            </p:seq>
            <p:seq concurrent="1" nextAc="seek">
              <p:cTn id="1886" restart="whenNotActive" fill="hold" evtFilter="cancelBubble" nodeType="interactiveSeq">
                <p:stCondLst>
                  <p:cond evt="onClick" delay="0">
                    <p:tgtEl>
                      <p:spTgt spid="383"/>
                    </p:tgtEl>
                  </p:cond>
                </p:stCondLst>
                <p:endSync evt="end" delay="0">
                  <p:rtn val="all"/>
                </p:endSync>
                <p:childTnLst>
                  <p:par>
                    <p:cTn id="1887" fill="hold">
                      <p:stCondLst>
                        <p:cond delay="0"/>
                      </p:stCondLst>
                      <p:childTnLst>
                        <p:par>
                          <p:cTn id="1888" fill="hold">
                            <p:stCondLst>
                              <p:cond delay="0"/>
                            </p:stCondLst>
                            <p:childTnLst>
                              <p:par>
                                <p:cTn id="1889" presetID="1" presetClass="exit" presetSubtype="0" fill="hold" grpId="2" nodeType="withEffect">
                                  <p:stCondLst>
                                    <p:cond delay="0"/>
                                  </p:stCondLst>
                                  <p:childTnLst>
                                    <p:set>
                                      <p:cBhvr>
                                        <p:cTn id="1890" dur="1" fill="hold">
                                          <p:stCondLst>
                                            <p:cond delay="0"/>
                                          </p:stCondLst>
                                        </p:cTn>
                                        <p:tgtEl>
                                          <p:spTgt spid="383"/>
                                        </p:tgtEl>
                                        <p:attrNameLst>
                                          <p:attrName>style.visibility</p:attrName>
                                        </p:attrNameLst>
                                      </p:cBhvr>
                                      <p:to>
                                        <p:strVal val="hidden"/>
                                      </p:to>
                                    </p:set>
                                  </p:childTnLst>
                                </p:cTn>
                              </p:par>
                              <p:par>
                                <p:cTn id="1891" presetID="1" presetClass="exit" presetSubtype="0" fill="hold" grpId="2" nodeType="withEffect">
                                  <p:stCondLst>
                                    <p:cond delay="0"/>
                                  </p:stCondLst>
                                  <p:childTnLst>
                                    <p:set>
                                      <p:cBhvr>
                                        <p:cTn id="1892" dur="1" fill="hold">
                                          <p:stCondLst>
                                            <p:cond delay="0"/>
                                          </p:stCondLst>
                                        </p:cTn>
                                        <p:tgtEl>
                                          <p:spTgt spid="384"/>
                                        </p:tgtEl>
                                        <p:attrNameLst>
                                          <p:attrName>style.visibility</p:attrName>
                                        </p:attrNameLst>
                                      </p:cBhvr>
                                      <p:to>
                                        <p:strVal val="hidden"/>
                                      </p:to>
                                    </p:set>
                                  </p:childTnLst>
                                </p:cTn>
                              </p:par>
                              <p:par>
                                <p:cTn id="1893" presetID="1" presetClass="entr" presetSubtype="0" fill="hold" grpId="0" nodeType="withEffect">
                                  <p:stCondLst>
                                    <p:cond delay="0"/>
                                  </p:stCondLst>
                                  <p:childTnLst>
                                    <p:set>
                                      <p:cBhvr>
                                        <p:cTn id="1894" dur="1" fill="hold">
                                          <p:stCondLst>
                                            <p:cond delay="0"/>
                                          </p:stCondLst>
                                        </p:cTn>
                                        <p:tgtEl>
                                          <p:spTgt spid="386"/>
                                        </p:tgtEl>
                                        <p:attrNameLst>
                                          <p:attrName>style.visibility</p:attrName>
                                        </p:attrNameLst>
                                      </p:cBhvr>
                                      <p:to>
                                        <p:strVal val="visible"/>
                                      </p:to>
                                    </p:set>
                                  </p:childTnLst>
                                </p:cTn>
                              </p:par>
                              <p:par>
                                <p:cTn id="1895" presetID="1" presetClass="entr" presetSubtype="0" fill="hold" grpId="0" nodeType="withEffect">
                                  <p:stCondLst>
                                    <p:cond delay="0"/>
                                  </p:stCondLst>
                                  <p:childTnLst>
                                    <p:set>
                                      <p:cBhvr>
                                        <p:cTn id="1896"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3"/>
                  </p:tgtEl>
                </p:cond>
              </p:nextCondLst>
            </p:seq>
            <p:seq concurrent="1" nextAc="seek">
              <p:cTn id="1897" restart="whenNotActive" fill="hold" evtFilter="cancelBubble" nodeType="interactiveSeq">
                <p:stCondLst>
                  <p:cond evt="onClick" delay="0">
                    <p:tgtEl>
                      <p:spTgt spid="386"/>
                    </p:tgtEl>
                  </p:cond>
                </p:stCondLst>
                <p:endSync evt="end" delay="0">
                  <p:rtn val="all"/>
                </p:endSync>
                <p:childTnLst>
                  <p:par>
                    <p:cTn id="1898" fill="hold">
                      <p:stCondLst>
                        <p:cond delay="0"/>
                      </p:stCondLst>
                      <p:childTnLst>
                        <p:par>
                          <p:cTn id="1899" fill="hold">
                            <p:stCondLst>
                              <p:cond delay="0"/>
                            </p:stCondLst>
                            <p:childTnLst>
                              <p:par>
                                <p:cTn id="1900" presetID="1" presetClass="exit" presetSubtype="0" fill="hold" grpId="1" nodeType="withEffect">
                                  <p:stCondLst>
                                    <p:cond delay="0"/>
                                  </p:stCondLst>
                                  <p:childTnLst>
                                    <p:set>
                                      <p:cBhvr>
                                        <p:cTn id="1901" dur="1" fill="hold">
                                          <p:stCondLst>
                                            <p:cond delay="0"/>
                                          </p:stCondLst>
                                        </p:cTn>
                                        <p:tgtEl>
                                          <p:spTgt spid="386"/>
                                        </p:tgtEl>
                                        <p:attrNameLst>
                                          <p:attrName>style.visibility</p:attrName>
                                        </p:attrNameLst>
                                      </p:cBhvr>
                                      <p:to>
                                        <p:strVal val="hidden"/>
                                      </p:to>
                                    </p:set>
                                  </p:childTnLst>
                                </p:cTn>
                              </p:par>
                              <p:par>
                                <p:cTn id="1902" presetID="1" presetClass="exit" presetSubtype="0" fill="hold" grpId="1" nodeType="withEffect">
                                  <p:stCondLst>
                                    <p:cond delay="0"/>
                                  </p:stCondLst>
                                  <p:childTnLst>
                                    <p:set>
                                      <p:cBhvr>
                                        <p:cTn id="1903" dur="1" fill="hold">
                                          <p:stCondLst>
                                            <p:cond delay="0"/>
                                          </p:stCondLst>
                                        </p:cTn>
                                        <p:tgtEl>
                                          <p:spTgt spid="385"/>
                                        </p:tgtEl>
                                        <p:attrNameLst>
                                          <p:attrName>style.visibility</p:attrName>
                                        </p:attrNameLst>
                                      </p:cBhvr>
                                      <p:to>
                                        <p:strVal val="hidden"/>
                                      </p:to>
                                    </p:set>
                                  </p:childTnLst>
                                </p:cTn>
                              </p:par>
                              <p:par>
                                <p:cTn id="1904" presetID="1" presetClass="entr" presetSubtype="0" fill="hold" grpId="0" nodeType="withEffect">
                                  <p:stCondLst>
                                    <p:cond delay="0"/>
                                  </p:stCondLst>
                                  <p:childTnLst>
                                    <p:set>
                                      <p:cBhvr>
                                        <p:cTn id="1905" dur="1" fill="hold">
                                          <p:stCondLst>
                                            <p:cond delay="0"/>
                                          </p:stCondLst>
                                        </p:cTn>
                                        <p:tgtEl>
                                          <p:spTgt spid="384"/>
                                        </p:tgtEl>
                                        <p:attrNameLst>
                                          <p:attrName>style.visibility</p:attrName>
                                        </p:attrNameLst>
                                      </p:cBhvr>
                                      <p:to>
                                        <p:strVal val="visible"/>
                                      </p:to>
                                    </p:set>
                                  </p:childTnLst>
                                </p:cTn>
                              </p:par>
                              <p:par>
                                <p:cTn id="1906" presetID="1" presetClass="entr" presetSubtype="0" fill="hold" grpId="0" nodeType="withEffect">
                                  <p:stCondLst>
                                    <p:cond delay="0"/>
                                  </p:stCondLst>
                                  <p:childTnLst>
                                    <p:set>
                                      <p:cBhvr>
                                        <p:cTn id="1907"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6"/>
                  </p:tgtEl>
                </p:cond>
              </p:nextCondLst>
            </p:seq>
            <p:seq concurrent="1" nextAc="seek">
              <p:cTn id="1908" restart="whenNotActive" fill="hold" evtFilter="cancelBubble" nodeType="interactiveSeq">
                <p:stCondLst>
                  <p:cond evt="onClick" delay="0">
                    <p:tgtEl>
                      <p:spTgt spid="385"/>
                    </p:tgtEl>
                  </p:cond>
                </p:stCondLst>
                <p:endSync evt="end" delay="0">
                  <p:rtn val="all"/>
                </p:endSync>
                <p:childTnLst>
                  <p:par>
                    <p:cTn id="1909" fill="hold">
                      <p:stCondLst>
                        <p:cond delay="0"/>
                      </p:stCondLst>
                      <p:childTnLst>
                        <p:par>
                          <p:cTn id="1910" fill="hold">
                            <p:stCondLst>
                              <p:cond delay="0"/>
                            </p:stCondLst>
                            <p:childTnLst>
                              <p:par>
                                <p:cTn id="1911" presetID="1" presetClass="exit" presetSubtype="0" fill="hold" grpId="2" nodeType="withEffect">
                                  <p:stCondLst>
                                    <p:cond delay="0"/>
                                  </p:stCondLst>
                                  <p:childTnLst>
                                    <p:set>
                                      <p:cBhvr>
                                        <p:cTn id="1912" dur="1" fill="hold">
                                          <p:stCondLst>
                                            <p:cond delay="0"/>
                                          </p:stCondLst>
                                        </p:cTn>
                                        <p:tgtEl>
                                          <p:spTgt spid="385"/>
                                        </p:tgtEl>
                                        <p:attrNameLst>
                                          <p:attrName>style.visibility</p:attrName>
                                        </p:attrNameLst>
                                      </p:cBhvr>
                                      <p:to>
                                        <p:strVal val="hidden"/>
                                      </p:to>
                                    </p:set>
                                  </p:childTnLst>
                                </p:cTn>
                              </p:par>
                              <p:par>
                                <p:cTn id="1913" presetID="1" presetClass="exit" presetSubtype="0" fill="hold" grpId="2" nodeType="withEffect">
                                  <p:stCondLst>
                                    <p:cond delay="0"/>
                                  </p:stCondLst>
                                  <p:childTnLst>
                                    <p:set>
                                      <p:cBhvr>
                                        <p:cTn id="1914" dur="1" fill="hold">
                                          <p:stCondLst>
                                            <p:cond delay="0"/>
                                          </p:stCondLst>
                                        </p:cTn>
                                        <p:tgtEl>
                                          <p:spTgt spid="386"/>
                                        </p:tgtEl>
                                        <p:attrNameLst>
                                          <p:attrName>style.visibility</p:attrName>
                                        </p:attrNameLst>
                                      </p:cBhvr>
                                      <p:to>
                                        <p:strVal val="hidden"/>
                                      </p:to>
                                    </p:set>
                                  </p:childTnLst>
                                </p:cTn>
                              </p:par>
                              <p:par>
                                <p:cTn id="1915" presetID="1" presetClass="entr" presetSubtype="0" fill="hold" grpId="3" nodeType="withEffect">
                                  <p:stCondLst>
                                    <p:cond delay="0"/>
                                  </p:stCondLst>
                                  <p:childTnLst>
                                    <p:set>
                                      <p:cBhvr>
                                        <p:cTn id="1916" dur="1" fill="hold">
                                          <p:stCondLst>
                                            <p:cond delay="0"/>
                                          </p:stCondLst>
                                        </p:cTn>
                                        <p:tgtEl>
                                          <p:spTgt spid="388"/>
                                        </p:tgtEl>
                                        <p:attrNameLst>
                                          <p:attrName>style.visibility</p:attrName>
                                        </p:attrNameLst>
                                      </p:cBhvr>
                                      <p:to>
                                        <p:strVal val="visible"/>
                                      </p:to>
                                    </p:set>
                                  </p:childTnLst>
                                </p:cTn>
                              </p:par>
                              <p:par>
                                <p:cTn id="1917" presetID="1" presetClass="entr" presetSubtype="0" fill="hold" grpId="3" nodeType="withEffect">
                                  <p:stCondLst>
                                    <p:cond delay="0"/>
                                  </p:stCondLst>
                                  <p:childTnLst>
                                    <p:set>
                                      <p:cBhvr>
                                        <p:cTn id="1918"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85"/>
                  </p:tgtEl>
                </p:cond>
              </p:nextCondLst>
            </p:seq>
            <p:seq concurrent="1" nextAc="seek">
              <p:cTn id="1919" restart="whenNotActive" fill="hold" evtFilter="cancelBubble" nodeType="interactiveSeq">
                <p:stCondLst>
                  <p:cond evt="onClick" delay="0">
                    <p:tgtEl>
                      <p:spTgt spid="388"/>
                    </p:tgtEl>
                  </p:cond>
                </p:stCondLst>
                <p:endSync evt="end" delay="0">
                  <p:rtn val="all"/>
                </p:endSync>
                <p:childTnLst>
                  <p:par>
                    <p:cTn id="1920" fill="hold">
                      <p:stCondLst>
                        <p:cond delay="0"/>
                      </p:stCondLst>
                      <p:childTnLst>
                        <p:par>
                          <p:cTn id="1921" fill="hold">
                            <p:stCondLst>
                              <p:cond delay="0"/>
                            </p:stCondLst>
                            <p:childTnLst>
                              <p:par>
                                <p:cTn id="1922" presetID="1" presetClass="exit" presetSubtype="0" fill="hold" grpId="1" nodeType="withEffect">
                                  <p:stCondLst>
                                    <p:cond delay="0"/>
                                  </p:stCondLst>
                                  <p:childTnLst>
                                    <p:set>
                                      <p:cBhvr>
                                        <p:cTn id="1923" dur="1" fill="hold">
                                          <p:stCondLst>
                                            <p:cond delay="0"/>
                                          </p:stCondLst>
                                        </p:cTn>
                                        <p:tgtEl>
                                          <p:spTgt spid="388"/>
                                        </p:tgtEl>
                                        <p:attrNameLst>
                                          <p:attrName>style.visibility</p:attrName>
                                        </p:attrNameLst>
                                      </p:cBhvr>
                                      <p:to>
                                        <p:strVal val="hidden"/>
                                      </p:to>
                                    </p:set>
                                  </p:childTnLst>
                                </p:cTn>
                              </p:par>
                              <p:par>
                                <p:cTn id="1924" presetID="1" presetClass="exit" presetSubtype="0" fill="hold" grpId="1" nodeType="withEffect">
                                  <p:stCondLst>
                                    <p:cond delay="0"/>
                                  </p:stCondLst>
                                  <p:childTnLst>
                                    <p:set>
                                      <p:cBhvr>
                                        <p:cTn id="1925" dur="1" fill="hold">
                                          <p:stCondLst>
                                            <p:cond delay="0"/>
                                          </p:stCondLst>
                                        </p:cTn>
                                        <p:tgtEl>
                                          <p:spTgt spid="387"/>
                                        </p:tgtEl>
                                        <p:attrNameLst>
                                          <p:attrName>style.visibility</p:attrName>
                                        </p:attrNameLst>
                                      </p:cBhvr>
                                      <p:to>
                                        <p:strVal val="hidden"/>
                                      </p:to>
                                    </p:set>
                                  </p:childTnLst>
                                </p:cTn>
                              </p:par>
                              <p:par>
                                <p:cTn id="1926" presetID="1" presetClass="entr" presetSubtype="0" fill="hold" grpId="3" nodeType="withEffect">
                                  <p:stCondLst>
                                    <p:cond delay="0"/>
                                  </p:stCondLst>
                                  <p:childTnLst>
                                    <p:set>
                                      <p:cBhvr>
                                        <p:cTn id="1927" dur="1" fill="hold">
                                          <p:stCondLst>
                                            <p:cond delay="0"/>
                                          </p:stCondLst>
                                        </p:cTn>
                                        <p:tgtEl>
                                          <p:spTgt spid="386"/>
                                        </p:tgtEl>
                                        <p:attrNameLst>
                                          <p:attrName>style.visibility</p:attrName>
                                        </p:attrNameLst>
                                      </p:cBhvr>
                                      <p:to>
                                        <p:strVal val="visible"/>
                                      </p:to>
                                    </p:set>
                                  </p:childTnLst>
                                </p:cTn>
                              </p:par>
                              <p:par>
                                <p:cTn id="1928" presetID="1" presetClass="entr" presetSubtype="0" fill="hold" grpId="3" nodeType="withEffect">
                                  <p:stCondLst>
                                    <p:cond delay="0"/>
                                  </p:stCondLst>
                                  <p:childTnLst>
                                    <p:set>
                                      <p:cBhvr>
                                        <p:cTn id="1929"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8"/>
                  </p:tgtEl>
                </p:cond>
              </p:nextCondLst>
            </p:seq>
            <p:seq concurrent="1" nextAc="seek">
              <p:cTn id="1930" restart="whenNotActive" fill="hold" evtFilter="cancelBubble" nodeType="interactiveSeq">
                <p:stCondLst>
                  <p:cond evt="onClick" delay="0">
                    <p:tgtEl>
                      <p:spTgt spid="387"/>
                    </p:tgtEl>
                  </p:cond>
                </p:stCondLst>
                <p:endSync evt="end" delay="0">
                  <p:rtn val="all"/>
                </p:endSync>
                <p:childTnLst>
                  <p:par>
                    <p:cTn id="1931" fill="hold">
                      <p:stCondLst>
                        <p:cond delay="0"/>
                      </p:stCondLst>
                      <p:childTnLst>
                        <p:par>
                          <p:cTn id="1932" fill="hold">
                            <p:stCondLst>
                              <p:cond delay="0"/>
                            </p:stCondLst>
                            <p:childTnLst>
                              <p:par>
                                <p:cTn id="1933" presetID="1" presetClass="exit" presetSubtype="0" fill="hold" grpId="2" nodeType="withEffect">
                                  <p:stCondLst>
                                    <p:cond delay="0"/>
                                  </p:stCondLst>
                                  <p:childTnLst>
                                    <p:set>
                                      <p:cBhvr>
                                        <p:cTn id="1934" dur="1" fill="hold">
                                          <p:stCondLst>
                                            <p:cond delay="0"/>
                                          </p:stCondLst>
                                        </p:cTn>
                                        <p:tgtEl>
                                          <p:spTgt spid="387"/>
                                        </p:tgtEl>
                                        <p:attrNameLst>
                                          <p:attrName>style.visibility</p:attrName>
                                        </p:attrNameLst>
                                      </p:cBhvr>
                                      <p:to>
                                        <p:strVal val="hidden"/>
                                      </p:to>
                                    </p:set>
                                  </p:childTnLst>
                                </p:cTn>
                              </p:par>
                              <p:par>
                                <p:cTn id="1935" presetID="1" presetClass="exit" presetSubtype="0" fill="hold" grpId="2" nodeType="withEffect">
                                  <p:stCondLst>
                                    <p:cond delay="0"/>
                                  </p:stCondLst>
                                  <p:childTnLst>
                                    <p:set>
                                      <p:cBhvr>
                                        <p:cTn id="1936" dur="1" fill="hold">
                                          <p:stCondLst>
                                            <p:cond delay="0"/>
                                          </p:stCondLst>
                                        </p:cTn>
                                        <p:tgtEl>
                                          <p:spTgt spid="388"/>
                                        </p:tgtEl>
                                        <p:attrNameLst>
                                          <p:attrName>style.visibility</p:attrName>
                                        </p:attrNameLst>
                                      </p:cBhvr>
                                      <p:to>
                                        <p:strVal val="hidden"/>
                                      </p:to>
                                    </p:set>
                                  </p:childTnLst>
                                </p:cTn>
                              </p:par>
                              <p:par>
                                <p:cTn id="1937" presetID="1" presetClass="entr" presetSubtype="0" fill="hold" grpId="0" nodeType="withEffect">
                                  <p:stCondLst>
                                    <p:cond delay="0"/>
                                  </p:stCondLst>
                                  <p:childTnLst>
                                    <p:set>
                                      <p:cBhvr>
                                        <p:cTn id="1938" dur="1" fill="hold">
                                          <p:stCondLst>
                                            <p:cond delay="0"/>
                                          </p:stCondLst>
                                        </p:cTn>
                                        <p:tgtEl>
                                          <p:spTgt spid="390"/>
                                        </p:tgtEl>
                                        <p:attrNameLst>
                                          <p:attrName>style.visibility</p:attrName>
                                        </p:attrNameLst>
                                      </p:cBhvr>
                                      <p:to>
                                        <p:strVal val="visible"/>
                                      </p:to>
                                    </p:set>
                                  </p:childTnLst>
                                </p:cTn>
                              </p:par>
                              <p:par>
                                <p:cTn id="1939" presetID="1" presetClass="entr" presetSubtype="0" fill="hold" grpId="0" nodeType="withEffect">
                                  <p:stCondLst>
                                    <p:cond delay="0"/>
                                  </p:stCondLst>
                                  <p:childTnLst>
                                    <p:set>
                                      <p:cBhvr>
                                        <p:cTn id="1940"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87"/>
                  </p:tgtEl>
                </p:cond>
              </p:nextCondLst>
            </p:seq>
            <p:seq concurrent="1" nextAc="seek">
              <p:cTn id="1941" restart="whenNotActive" fill="hold" evtFilter="cancelBubble" nodeType="interactiveSeq">
                <p:stCondLst>
                  <p:cond evt="onClick" delay="0">
                    <p:tgtEl>
                      <p:spTgt spid="390"/>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390"/>
                                        </p:tgtEl>
                                        <p:attrNameLst>
                                          <p:attrName>style.visibility</p:attrName>
                                        </p:attrNameLst>
                                      </p:cBhvr>
                                      <p:to>
                                        <p:strVal val="hidden"/>
                                      </p:to>
                                    </p:set>
                                  </p:childTnLst>
                                </p:cTn>
                              </p:par>
                              <p:par>
                                <p:cTn id="1946" presetID="1" presetClass="exit" presetSubtype="0" fill="hold" grpId="1" nodeType="withEffect">
                                  <p:stCondLst>
                                    <p:cond delay="0"/>
                                  </p:stCondLst>
                                  <p:childTnLst>
                                    <p:set>
                                      <p:cBhvr>
                                        <p:cTn id="1947" dur="1" fill="hold">
                                          <p:stCondLst>
                                            <p:cond delay="0"/>
                                          </p:stCondLst>
                                        </p:cTn>
                                        <p:tgtEl>
                                          <p:spTgt spid="389"/>
                                        </p:tgtEl>
                                        <p:attrNameLst>
                                          <p:attrName>style.visibility</p:attrName>
                                        </p:attrNameLst>
                                      </p:cBhvr>
                                      <p:to>
                                        <p:strVal val="hidden"/>
                                      </p:to>
                                    </p:set>
                                  </p:childTnLst>
                                </p:cTn>
                              </p:par>
                              <p:par>
                                <p:cTn id="1948" presetID="1" presetClass="entr" presetSubtype="0" fill="hold" grpId="0" nodeType="withEffect">
                                  <p:stCondLst>
                                    <p:cond delay="0"/>
                                  </p:stCondLst>
                                  <p:childTnLst>
                                    <p:set>
                                      <p:cBhvr>
                                        <p:cTn id="1949" dur="1" fill="hold">
                                          <p:stCondLst>
                                            <p:cond delay="0"/>
                                          </p:stCondLst>
                                        </p:cTn>
                                        <p:tgtEl>
                                          <p:spTgt spid="388"/>
                                        </p:tgtEl>
                                        <p:attrNameLst>
                                          <p:attrName>style.visibility</p:attrName>
                                        </p:attrNameLst>
                                      </p:cBhvr>
                                      <p:to>
                                        <p:strVal val="visible"/>
                                      </p:to>
                                    </p:set>
                                  </p:childTnLst>
                                </p:cTn>
                              </p:par>
                              <p:par>
                                <p:cTn id="1950" presetID="1" presetClass="entr" presetSubtype="0" fill="hold" grpId="0" nodeType="withEffect">
                                  <p:stCondLst>
                                    <p:cond delay="0"/>
                                  </p:stCondLst>
                                  <p:childTnLst>
                                    <p:set>
                                      <p:cBhvr>
                                        <p:cTn id="1951"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90"/>
                  </p:tgtEl>
                </p:cond>
              </p:nextCondLst>
            </p:seq>
            <p:seq concurrent="1" nextAc="seek">
              <p:cTn id="1952" restart="whenNotActive" fill="hold" evtFilter="cancelBubble" nodeType="interactiveSeq">
                <p:stCondLst>
                  <p:cond evt="onClick" delay="0">
                    <p:tgtEl>
                      <p:spTgt spid="389"/>
                    </p:tgtEl>
                  </p:cond>
                </p:stCondLst>
                <p:endSync evt="end" delay="0">
                  <p:rtn val="all"/>
                </p:endSync>
                <p:childTnLst>
                  <p:par>
                    <p:cTn id="1953" fill="hold">
                      <p:stCondLst>
                        <p:cond delay="0"/>
                      </p:stCondLst>
                      <p:childTnLst>
                        <p:par>
                          <p:cTn id="1954" fill="hold">
                            <p:stCondLst>
                              <p:cond delay="0"/>
                            </p:stCondLst>
                            <p:childTnLst>
                              <p:par>
                                <p:cTn id="1955" presetID="1" presetClass="exit" presetSubtype="0" fill="hold" grpId="2" nodeType="withEffect">
                                  <p:stCondLst>
                                    <p:cond delay="0"/>
                                  </p:stCondLst>
                                  <p:childTnLst>
                                    <p:set>
                                      <p:cBhvr>
                                        <p:cTn id="1956" dur="1" fill="hold">
                                          <p:stCondLst>
                                            <p:cond delay="0"/>
                                          </p:stCondLst>
                                        </p:cTn>
                                        <p:tgtEl>
                                          <p:spTgt spid="389"/>
                                        </p:tgtEl>
                                        <p:attrNameLst>
                                          <p:attrName>style.visibility</p:attrName>
                                        </p:attrNameLst>
                                      </p:cBhvr>
                                      <p:to>
                                        <p:strVal val="hidden"/>
                                      </p:to>
                                    </p:set>
                                  </p:childTnLst>
                                </p:cTn>
                              </p:par>
                              <p:par>
                                <p:cTn id="1957" presetID="1" presetClass="exit" presetSubtype="0" fill="hold" grpId="2" nodeType="withEffect">
                                  <p:stCondLst>
                                    <p:cond delay="0"/>
                                  </p:stCondLst>
                                  <p:childTnLst>
                                    <p:set>
                                      <p:cBhvr>
                                        <p:cTn id="1958" dur="1" fill="hold">
                                          <p:stCondLst>
                                            <p:cond delay="0"/>
                                          </p:stCondLst>
                                        </p:cTn>
                                        <p:tgtEl>
                                          <p:spTgt spid="390"/>
                                        </p:tgtEl>
                                        <p:attrNameLst>
                                          <p:attrName>style.visibility</p:attrName>
                                        </p:attrNameLst>
                                      </p:cBhvr>
                                      <p:to>
                                        <p:strVal val="hidden"/>
                                      </p:to>
                                    </p:set>
                                  </p:childTnLst>
                                </p:cTn>
                              </p:par>
                              <p:par>
                                <p:cTn id="1959" presetID="1" presetClass="entr" presetSubtype="0" fill="hold" grpId="3" nodeType="withEffect">
                                  <p:stCondLst>
                                    <p:cond delay="0"/>
                                  </p:stCondLst>
                                  <p:childTnLst>
                                    <p:set>
                                      <p:cBhvr>
                                        <p:cTn id="1960" dur="1" fill="hold">
                                          <p:stCondLst>
                                            <p:cond delay="0"/>
                                          </p:stCondLst>
                                        </p:cTn>
                                        <p:tgtEl>
                                          <p:spTgt spid="392"/>
                                        </p:tgtEl>
                                        <p:attrNameLst>
                                          <p:attrName>style.visibility</p:attrName>
                                        </p:attrNameLst>
                                      </p:cBhvr>
                                      <p:to>
                                        <p:strVal val="visible"/>
                                      </p:to>
                                    </p:set>
                                  </p:childTnLst>
                                </p:cTn>
                              </p:par>
                              <p:par>
                                <p:cTn id="1961" presetID="1" presetClass="entr" presetSubtype="0" fill="hold" grpId="3" nodeType="withEffect">
                                  <p:stCondLst>
                                    <p:cond delay="0"/>
                                  </p:stCondLst>
                                  <p:childTnLst>
                                    <p:set>
                                      <p:cBhvr>
                                        <p:cTn id="1962"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89"/>
                  </p:tgtEl>
                </p:cond>
              </p:nextCondLst>
            </p:seq>
            <p:seq concurrent="1" nextAc="seek">
              <p:cTn id="1963" restart="whenNotActive" fill="hold" evtFilter="cancelBubble" nodeType="interactiveSeq">
                <p:stCondLst>
                  <p:cond evt="onClick" delay="0">
                    <p:tgtEl>
                      <p:spTgt spid="392"/>
                    </p:tgtEl>
                  </p:cond>
                </p:stCondLst>
                <p:endSync evt="end" delay="0">
                  <p:rtn val="all"/>
                </p:endSync>
                <p:childTnLst>
                  <p:par>
                    <p:cTn id="1964" fill="hold">
                      <p:stCondLst>
                        <p:cond delay="0"/>
                      </p:stCondLst>
                      <p:childTnLst>
                        <p:par>
                          <p:cTn id="1965" fill="hold">
                            <p:stCondLst>
                              <p:cond delay="0"/>
                            </p:stCondLst>
                            <p:childTnLst>
                              <p:par>
                                <p:cTn id="1966" presetID="1" presetClass="exit" presetSubtype="0" fill="hold" grpId="1" nodeType="withEffect">
                                  <p:stCondLst>
                                    <p:cond delay="0"/>
                                  </p:stCondLst>
                                  <p:childTnLst>
                                    <p:set>
                                      <p:cBhvr>
                                        <p:cTn id="1967" dur="1" fill="hold">
                                          <p:stCondLst>
                                            <p:cond delay="0"/>
                                          </p:stCondLst>
                                        </p:cTn>
                                        <p:tgtEl>
                                          <p:spTgt spid="392"/>
                                        </p:tgtEl>
                                        <p:attrNameLst>
                                          <p:attrName>style.visibility</p:attrName>
                                        </p:attrNameLst>
                                      </p:cBhvr>
                                      <p:to>
                                        <p:strVal val="hidden"/>
                                      </p:to>
                                    </p:set>
                                  </p:childTnLst>
                                </p:cTn>
                              </p:par>
                              <p:par>
                                <p:cTn id="1968" presetID="1" presetClass="exit" presetSubtype="0" fill="hold" grpId="1" nodeType="withEffect">
                                  <p:stCondLst>
                                    <p:cond delay="0"/>
                                  </p:stCondLst>
                                  <p:childTnLst>
                                    <p:set>
                                      <p:cBhvr>
                                        <p:cTn id="1969" dur="1" fill="hold">
                                          <p:stCondLst>
                                            <p:cond delay="0"/>
                                          </p:stCondLst>
                                        </p:cTn>
                                        <p:tgtEl>
                                          <p:spTgt spid="391"/>
                                        </p:tgtEl>
                                        <p:attrNameLst>
                                          <p:attrName>style.visibility</p:attrName>
                                        </p:attrNameLst>
                                      </p:cBhvr>
                                      <p:to>
                                        <p:strVal val="hidden"/>
                                      </p:to>
                                    </p:set>
                                  </p:childTnLst>
                                </p:cTn>
                              </p:par>
                              <p:par>
                                <p:cTn id="1970" presetID="1" presetClass="entr" presetSubtype="0" fill="hold" grpId="3" nodeType="withEffect">
                                  <p:stCondLst>
                                    <p:cond delay="0"/>
                                  </p:stCondLst>
                                  <p:childTnLst>
                                    <p:set>
                                      <p:cBhvr>
                                        <p:cTn id="1971" dur="1" fill="hold">
                                          <p:stCondLst>
                                            <p:cond delay="0"/>
                                          </p:stCondLst>
                                        </p:cTn>
                                        <p:tgtEl>
                                          <p:spTgt spid="390"/>
                                        </p:tgtEl>
                                        <p:attrNameLst>
                                          <p:attrName>style.visibility</p:attrName>
                                        </p:attrNameLst>
                                      </p:cBhvr>
                                      <p:to>
                                        <p:strVal val="visible"/>
                                      </p:to>
                                    </p:set>
                                  </p:childTnLst>
                                </p:cTn>
                              </p:par>
                              <p:par>
                                <p:cTn id="1972" presetID="1" presetClass="entr" presetSubtype="0" fill="hold" grpId="3" nodeType="withEffect">
                                  <p:stCondLst>
                                    <p:cond delay="0"/>
                                  </p:stCondLst>
                                  <p:childTnLst>
                                    <p:set>
                                      <p:cBhvr>
                                        <p:cTn id="1973"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92"/>
                  </p:tgtEl>
                </p:cond>
              </p:nextCondLst>
            </p:seq>
            <p:seq concurrent="1" nextAc="seek">
              <p:cTn id="1974" restart="whenNotActive" fill="hold" evtFilter="cancelBubble" nodeType="interactiveSeq">
                <p:stCondLst>
                  <p:cond evt="onClick" delay="0">
                    <p:tgtEl>
                      <p:spTgt spid="391"/>
                    </p:tgtEl>
                  </p:cond>
                </p:stCondLst>
                <p:endSync evt="end" delay="0">
                  <p:rtn val="all"/>
                </p:endSync>
                <p:childTnLst>
                  <p:par>
                    <p:cTn id="1975" fill="hold">
                      <p:stCondLst>
                        <p:cond delay="0"/>
                      </p:stCondLst>
                      <p:childTnLst>
                        <p:par>
                          <p:cTn id="1976" fill="hold">
                            <p:stCondLst>
                              <p:cond delay="0"/>
                            </p:stCondLst>
                            <p:childTnLst>
                              <p:par>
                                <p:cTn id="1977" presetID="1" presetClass="exit" presetSubtype="0" fill="hold" grpId="2" nodeType="withEffect">
                                  <p:stCondLst>
                                    <p:cond delay="0"/>
                                  </p:stCondLst>
                                  <p:childTnLst>
                                    <p:set>
                                      <p:cBhvr>
                                        <p:cTn id="1978" dur="1" fill="hold">
                                          <p:stCondLst>
                                            <p:cond delay="0"/>
                                          </p:stCondLst>
                                        </p:cTn>
                                        <p:tgtEl>
                                          <p:spTgt spid="391"/>
                                        </p:tgtEl>
                                        <p:attrNameLst>
                                          <p:attrName>style.visibility</p:attrName>
                                        </p:attrNameLst>
                                      </p:cBhvr>
                                      <p:to>
                                        <p:strVal val="hidden"/>
                                      </p:to>
                                    </p:set>
                                  </p:childTnLst>
                                </p:cTn>
                              </p:par>
                              <p:par>
                                <p:cTn id="1979" presetID="1" presetClass="exit" presetSubtype="0" fill="hold" grpId="2" nodeType="withEffect">
                                  <p:stCondLst>
                                    <p:cond delay="0"/>
                                  </p:stCondLst>
                                  <p:childTnLst>
                                    <p:set>
                                      <p:cBhvr>
                                        <p:cTn id="1980" dur="1" fill="hold">
                                          <p:stCondLst>
                                            <p:cond delay="0"/>
                                          </p:stCondLst>
                                        </p:cTn>
                                        <p:tgtEl>
                                          <p:spTgt spid="392"/>
                                        </p:tgtEl>
                                        <p:attrNameLst>
                                          <p:attrName>style.visibility</p:attrName>
                                        </p:attrNameLst>
                                      </p:cBhvr>
                                      <p:to>
                                        <p:strVal val="hidden"/>
                                      </p:to>
                                    </p:set>
                                  </p:childTnLst>
                                </p:cTn>
                              </p:par>
                              <p:par>
                                <p:cTn id="1981" presetID="1" presetClass="entr" presetSubtype="0" fill="hold" grpId="0" nodeType="withEffect">
                                  <p:stCondLst>
                                    <p:cond delay="0"/>
                                  </p:stCondLst>
                                  <p:childTnLst>
                                    <p:set>
                                      <p:cBhvr>
                                        <p:cTn id="1982" dur="1" fill="hold">
                                          <p:stCondLst>
                                            <p:cond delay="0"/>
                                          </p:stCondLst>
                                        </p:cTn>
                                        <p:tgtEl>
                                          <p:spTgt spid="393"/>
                                        </p:tgtEl>
                                        <p:attrNameLst>
                                          <p:attrName>style.visibility</p:attrName>
                                        </p:attrNameLst>
                                      </p:cBhvr>
                                      <p:to>
                                        <p:strVal val="visible"/>
                                      </p:to>
                                    </p:set>
                                  </p:childTnLst>
                                </p:cTn>
                              </p:par>
                              <p:par>
                                <p:cTn id="1983" presetID="1" presetClass="entr" presetSubtype="0" fill="hold" grpId="0" nodeType="withEffect">
                                  <p:stCondLst>
                                    <p:cond delay="0"/>
                                  </p:stCondLst>
                                  <p:childTnLst>
                                    <p:set>
                                      <p:cBhvr>
                                        <p:cTn id="1984"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1"/>
                  </p:tgtEl>
                </p:cond>
              </p:nextCondLst>
            </p:seq>
            <p:seq concurrent="1" nextAc="seek">
              <p:cTn id="1985" restart="whenNotActive" fill="hold" evtFilter="cancelBubble" nodeType="interactiveSeq">
                <p:stCondLst>
                  <p:cond evt="onClick" delay="0">
                    <p:tgtEl>
                      <p:spTgt spid="394"/>
                    </p:tgtEl>
                  </p:cond>
                </p:stCondLst>
                <p:endSync evt="end" delay="0">
                  <p:rtn val="all"/>
                </p:endSync>
                <p:childTnLst>
                  <p:par>
                    <p:cTn id="1986" fill="hold">
                      <p:stCondLst>
                        <p:cond delay="0"/>
                      </p:stCondLst>
                      <p:childTnLst>
                        <p:par>
                          <p:cTn id="1987" fill="hold">
                            <p:stCondLst>
                              <p:cond delay="0"/>
                            </p:stCondLst>
                            <p:childTnLst>
                              <p:par>
                                <p:cTn id="1988" presetID="1" presetClass="exit" presetSubtype="0" fill="hold" grpId="1" nodeType="withEffect">
                                  <p:stCondLst>
                                    <p:cond delay="0"/>
                                  </p:stCondLst>
                                  <p:childTnLst>
                                    <p:set>
                                      <p:cBhvr>
                                        <p:cTn id="1989" dur="1" fill="hold">
                                          <p:stCondLst>
                                            <p:cond delay="0"/>
                                          </p:stCondLst>
                                        </p:cTn>
                                        <p:tgtEl>
                                          <p:spTgt spid="393"/>
                                        </p:tgtEl>
                                        <p:attrNameLst>
                                          <p:attrName>style.visibility</p:attrName>
                                        </p:attrNameLst>
                                      </p:cBhvr>
                                      <p:to>
                                        <p:strVal val="hidden"/>
                                      </p:to>
                                    </p:set>
                                  </p:childTnLst>
                                </p:cTn>
                              </p:par>
                              <p:par>
                                <p:cTn id="1990" presetID="1" presetClass="exit" presetSubtype="0" fill="hold" grpId="1" nodeType="withEffect">
                                  <p:stCondLst>
                                    <p:cond delay="0"/>
                                  </p:stCondLst>
                                  <p:childTnLst>
                                    <p:set>
                                      <p:cBhvr>
                                        <p:cTn id="1991" dur="1" fill="hold">
                                          <p:stCondLst>
                                            <p:cond delay="0"/>
                                          </p:stCondLst>
                                        </p:cTn>
                                        <p:tgtEl>
                                          <p:spTgt spid="394"/>
                                        </p:tgtEl>
                                        <p:attrNameLst>
                                          <p:attrName>style.visibility</p:attrName>
                                        </p:attrNameLst>
                                      </p:cBhvr>
                                      <p:to>
                                        <p:strVal val="hidden"/>
                                      </p:to>
                                    </p:set>
                                  </p:childTnLst>
                                </p:cTn>
                              </p:par>
                              <p:par>
                                <p:cTn id="1992" presetID="1" presetClass="entr" presetSubtype="0" fill="hold" grpId="0" nodeType="withEffect">
                                  <p:stCondLst>
                                    <p:cond delay="0"/>
                                  </p:stCondLst>
                                  <p:childTnLst>
                                    <p:set>
                                      <p:cBhvr>
                                        <p:cTn id="1993" dur="1" fill="hold">
                                          <p:stCondLst>
                                            <p:cond delay="0"/>
                                          </p:stCondLst>
                                        </p:cTn>
                                        <p:tgtEl>
                                          <p:spTgt spid="392"/>
                                        </p:tgtEl>
                                        <p:attrNameLst>
                                          <p:attrName>style.visibility</p:attrName>
                                        </p:attrNameLst>
                                      </p:cBhvr>
                                      <p:to>
                                        <p:strVal val="visible"/>
                                      </p:to>
                                    </p:set>
                                  </p:childTnLst>
                                </p:cTn>
                              </p:par>
                              <p:par>
                                <p:cTn id="1994" presetID="1" presetClass="entr" presetSubtype="0" fill="hold" grpId="0" nodeType="withEffect">
                                  <p:stCondLst>
                                    <p:cond delay="0"/>
                                  </p:stCondLst>
                                  <p:childTnLst>
                                    <p:set>
                                      <p:cBhvr>
                                        <p:cTn id="1995"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94"/>
                  </p:tgtEl>
                </p:cond>
              </p:nextCondLst>
            </p:seq>
            <p:seq concurrent="1" nextAc="seek">
              <p:cTn id="1996" restart="whenNotActive" fill="hold" evtFilter="cancelBubble" nodeType="interactiveSeq">
                <p:stCondLst>
                  <p:cond evt="onClick" delay="0">
                    <p:tgtEl>
                      <p:spTgt spid="393"/>
                    </p:tgtEl>
                  </p:cond>
                </p:stCondLst>
                <p:endSync evt="end" delay="0">
                  <p:rtn val="all"/>
                </p:endSync>
                <p:childTnLst>
                  <p:par>
                    <p:cTn id="1997" fill="hold">
                      <p:stCondLst>
                        <p:cond delay="0"/>
                      </p:stCondLst>
                      <p:childTnLst>
                        <p:par>
                          <p:cTn id="1998" fill="hold">
                            <p:stCondLst>
                              <p:cond delay="0"/>
                            </p:stCondLst>
                            <p:childTnLst>
                              <p:par>
                                <p:cTn id="1999" presetID="1" presetClass="exit" presetSubtype="0" fill="hold" grpId="2" nodeType="withEffect">
                                  <p:stCondLst>
                                    <p:cond delay="0"/>
                                  </p:stCondLst>
                                  <p:childTnLst>
                                    <p:set>
                                      <p:cBhvr>
                                        <p:cTn id="2000" dur="1" fill="hold">
                                          <p:stCondLst>
                                            <p:cond delay="0"/>
                                          </p:stCondLst>
                                        </p:cTn>
                                        <p:tgtEl>
                                          <p:spTgt spid="393"/>
                                        </p:tgtEl>
                                        <p:attrNameLst>
                                          <p:attrName>style.visibility</p:attrName>
                                        </p:attrNameLst>
                                      </p:cBhvr>
                                      <p:to>
                                        <p:strVal val="hidden"/>
                                      </p:to>
                                    </p:set>
                                  </p:childTnLst>
                                </p:cTn>
                              </p:par>
                              <p:par>
                                <p:cTn id="2001" presetID="1" presetClass="exit" presetSubtype="0" fill="hold" grpId="3" nodeType="withEffect">
                                  <p:stCondLst>
                                    <p:cond delay="0"/>
                                  </p:stCondLst>
                                  <p:childTnLst>
                                    <p:set>
                                      <p:cBhvr>
                                        <p:cTn id="2002" dur="1" fill="hold">
                                          <p:stCondLst>
                                            <p:cond delay="0"/>
                                          </p:stCondLst>
                                        </p:cTn>
                                        <p:tgtEl>
                                          <p:spTgt spid="394"/>
                                        </p:tgtEl>
                                        <p:attrNameLst>
                                          <p:attrName>style.visibility</p:attrName>
                                        </p:attrNameLst>
                                      </p:cBhvr>
                                      <p:to>
                                        <p:strVal val="hidden"/>
                                      </p:to>
                                    </p:set>
                                  </p:childTnLst>
                                </p:cTn>
                              </p:par>
                              <p:par>
                                <p:cTn id="2003" presetID="1" presetClass="entr" presetSubtype="0" fill="hold" grpId="0" nodeType="withEffect">
                                  <p:stCondLst>
                                    <p:cond delay="0"/>
                                  </p:stCondLst>
                                  <p:childTnLst>
                                    <p:set>
                                      <p:cBhvr>
                                        <p:cTn id="2004" dur="1" fill="hold">
                                          <p:stCondLst>
                                            <p:cond delay="0"/>
                                          </p:stCondLst>
                                        </p:cTn>
                                        <p:tgtEl>
                                          <p:spTgt spid="396"/>
                                        </p:tgtEl>
                                        <p:attrNameLst>
                                          <p:attrName>style.visibility</p:attrName>
                                        </p:attrNameLst>
                                      </p:cBhvr>
                                      <p:to>
                                        <p:strVal val="visible"/>
                                      </p:to>
                                    </p:set>
                                  </p:childTnLst>
                                </p:cTn>
                              </p:par>
                              <p:par>
                                <p:cTn id="2005" presetID="1" presetClass="entr" presetSubtype="0" fill="hold" grpId="0" nodeType="withEffect">
                                  <p:stCondLst>
                                    <p:cond delay="0"/>
                                  </p:stCondLst>
                                  <p:childTnLst>
                                    <p:set>
                                      <p:cBhvr>
                                        <p:cTn id="2006"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3"/>
                  </p:tgtEl>
                </p:cond>
              </p:nextCondLst>
            </p:seq>
            <p:seq concurrent="1" nextAc="seek">
              <p:cTn id="2007" restart="whenNotActive" fill="hold" evtFilter="cancelBubble" nodeType="interactiveSeq">
                <p:stCondLst>
                  <p:cond evt="onClick" delay="0">
                    <p:tgtEl>
                      <p:spTgt spid="396"/>
                    </p:tgtEl>
                  </p:cond>
                </p:stCondLst>
                <p:endSync evt="end" delay="0">
                  <p:rtn val="all"/>
                </p:endSync>
                <p:childTnLst>
                  <p:par>
                    <p:cTn id="2008" fill="hold">
                      <p:stCondLst>
                        <p:cond delay="0"/>
                      </p:stCondLst>
                      <p:childTnLst>
                        <p:par>
                          <p:cTn id="2009" fill="hold">
                            <p:stCondLst>
                              <p:cond delay="0"/>
                            </p:stCondLst>
                            <p:childTnLst>
                              <p:par>
                                <p:cTn id="2010" presetID="1" presetClass="exit" presetSubtype="0" fill="hold" grpId="1" nodeType="withEffect">
                                  <p:stCondLst>
                                    <p:cond delay="0"/>
                                  </p:stCondLst>
                                  <p:childTnLst>
                                    <p:set>
                                      <p:cBhvr>
                                        <p:cTn id="2011" dur="1" fill="hold">
                                          <p:stCondLst>
                                            <p:cond delay="0"/>
                                          </p:stCondLst>
                                        </p:cTn>
                                        <p:tgtEl>
                                          <p:spTgt spid="396"/>
                                        </p:tgtEl>
                                        <p:attrNameLst>
                                          <p:attrName>style.visibility</p:attrName>
                                        </p:attrNameLst>
                                      </p:cBhvr>
                                      <p:to>
                                        <p:strVal val="hidden"/>
                                      </p:to>
                                    </p:set>
                                  </p:childTnLst>
                                </p:cTn>
                              </p:par>
                              <p:par>
                                <p:cTn id="2012" presetID="1" presetClass="exit" presetSubtype="0" fill="hold" grpId="1" nodeType="withEffect">
                                  <p:stCondLst>
                                    <p:cond delay="0"/>
                                  </p:stCondLst>
                                  <p:childTnLst>
                                    <p:set>
                                      <p:cBhvr>
                                        <p:cTn id="2013" dur="1" fill="hold">
                                          <p:stCondLst>
                                            <p:cond delay="0"/>
                                          </p:stCondLst>
                                        </p:cTn>
                                        <p:tgtEl>
                                          <p:spTgt spid="395"/>
                                        </p:tgtEl>
                                        <p:attrNameLst>
                                          <p:attrName>style.visibility</p:attrName>
                                        </p:attrNameLst>
                                      </p:cBhvr>
                                      <p:to>
                                        <p:strVal val="hidden"/>
                                      </p:to>
                                    </p:set>
                                  </p:childTnLst>
                                </p:cTn>
                              </p:par>
                              <p:par>
                                <p:cTn id="2014" presetID="1" presetClass="entr" presetSubtype="0" fill="hold" grpId="3" nodeType="withEffect">
                                  <p:stCondLst>
                                    <p:cond delay="0"/>
                                  </p:stCondLst>
                                  <p:childTnLst>
                                    <p:set>
                                      <p:cBhvr>
                                        <p:cTn id="2015" dur="1" fill="hold">
                                          <p:stCondLst>
                                            <p:cond delay="0"/>
                                          </p:stCondLst>
                                        </p:cTn>
                                        <p:tgtEl>
                                          <p:spTgt spid="393"/>
                                        </p:tgtEl>
                                        <p:attrNameLst>
                                          <p:attrName>style.visibility</p:attrName>
                                        </p:attrNameLst>
                                      </p:cBhvr>
                                      <p:to>
                                        <p:strVal val="visible"/>
                                      </p:to>
                                    </p:set>
                                  </p:childTnLst>
                                </p:cTn>
                              </p:par>
                              <p:par>
                                <p:cTn id="2016" presetID="1" presetClass="entr" presetSubtype="0" fill="hold" grpId="2" nodeType="withEffect">
                                  <p:stCondLst>
                                    <p:cond delay="0"/>
                                  </p:stCondLst>
                                  <p:childTnLst>
                                    <p:set>
                                      <p:cBhvr>
                                        <p:cTn id="2017"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6"/>
                  </p:tgtEl>
                </p:cond>
              </p:nextCondLst>
            </p:seq>
            <p:seq concurrent="1" nextAc="seek">
              <p:cTn id="2018" restart="whenNotActive" fill="hold" evtFilter="cancelBubble" nodeType="interactiveSeq">
                <p:stCondLst>
                  <p:cond evt="onClick" delay="0">
                    <p:tgtEl>
                      <p:spTgt spid="395"/>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grpId="2" nodeType="withEffect">
                                  <p:stCondLst>
                                    <p:cond delay="0"/>
                                  </p:stCondLst>
                                  <p:childTnLst>
                                    <p:set>
                                      <p:cBhvr>
                                        <p:cTn id="2022" dur="1" fill="hold">
                                          <p:stCondLst>
                                            <p:cond delay="0"/>
                                          </p:stCondLst>
                                        </p:cTn>
                                        <p:tgtEl>
                                          <p:spTgt spid="395"/>
                                        </p:tgtEl>
                                        <p:attrNameLst>
                                          <p:attrName>style.visibility</p:attrName>
                                        </p:attrNameLst>
                                      </p:cBhvr>
                                      <p:to>
                                        <p:strVal val="hidden"/>
                                      </p:to>
                                    </p:set>
                                  </p:childTnLst>
                                </p:cTn>
                              </p:par>
                              <p:par>
                                <p:cTn id="2023" presetID="1" presetClass="exit" presetSubtype="0" fill="hold" grpId="2" nodeType="withEffect">
                                  <p:stCondLst>
                                    <p:cond delay="0"/>
                                  </p:stCondLst>
                                  <p:childTnLst>
                                    <p:set>
                                      <p:cBhvr>
                                        <p:cTn id="2024" dur="1" fill="hold">
                                          <p:stCondLst>
                                            <p:cond delay="0"/>
                                          </p:stCondLst>
                                        </p:cTn>
                                        <p:tgtEl>
                                          <p:spTgt spid="396"/>
                                        </p:tgtEl>
                                        <p:attrNameLst>
                                          <p:attrName>style.visibility</p:attrName>
                                        </p:attrNameLst>
                                      </p:cBhvr>
                                      <p:to>
                                        <p:strVal val="hidden"/>
                                      </p:to>
                                    </p:set>
                                  </p:childTnLst>
                                </p:cTn>
                              </p:par>
                              <p:par>
                                <p:cTn id="2025" presetID="1" presetClass="entr" presetSubtype="0" fill="hold" grpId="3" nodeType="withEffect">
                                  <p:stCondLst>
                                    <p:cond delay="0"/>
                                  </p:stCondLst>
                                  <p:childTnLst>
                                    <p:set>
                                      <p:cBhvr>
                                        <p:cTn id="2026" dur="1" fill="hold">
                                          <p:stCondLst>
                                            <p:cond delay="0"/>
                                          </p:stCondLst>
                                        </p:cTn>
                                        <p:tgtEl>
                                          <p:spTgt spid="398"/>
                                        </p:tgtEl>
                                        <p:attrNameLst>
                                          <p:attrName>style.visibility</p:attrName>
                                        </p:attrNameLst>
                                      </p:cBhvr>
                                      <p:to>
                                        <p:strVal val="visible"/>
                                      </p:to>
                                    </p:set>
                                  </p:childTnLst>
                                </p:cTn>
                              </p:par>
                              <p:par>
                                <p:cTn id="2027" presetID="1" presetClass="entr" presetSubtype="0" fill="hold" grpId="3" nodeType="withEffect">
                                  <p:stCondLst>
                                    <p:cond delay="0"/>
                                  </p:stCondLst>
                                  <p:childTnLst>
                                    <p:set>
                                      <p:cBhvr>
                                        <p:cTn id="2028"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395"/>
                  </p:tgtEl>
                </p:cond>
              </p:nextCondLst>
            </p:seq>
            <p:seq concurrent="1" nextAc="seek">
              <p:cTn id="2029" restart="whenNotActive" fill="hold" evtFilter="cancelBubble" nodeType="interactiveSeq">
                <p:stCondLst>
                  <p:cond evt="onClick" delay="0">
                    <p:tgtEl>
                      <p:spTgt spid="398"/>
                    </p:tgtEl>
                  </p:cond>
                </p:stCondLst>
                <p:endSync evt="end" delay="0">
                  <p:rtn val="all"/>
                </p:endSync>
                <p:childTnLst>
                  <p:par>
                    <p:cTn id="2030" fill="hold">
                      <p:stCondLst>
                        <p:cond delay="0"/>
                      </p:stCondLst>
                      <p:childTnLst>
                        <p:par>
                          <p:cTn id="2031" fill="hold">
                            <p:stCondLst>
                              <p:cond delay="0"/>
                            </p:stCondLst>
                            <p:childTnLst>
                              <p:par>
                                <p:cTn id="2032" presetID="1" presetClass="exit" presetSubtype="0" fill="hold" grpId="1" nodeType="withEffect">
                                  <p:stCondLst>
                                    <p:cond delay="0"/>
                                  </p:stCondLst>
                                  <p:childTnLst>
                                    <p:set>
                                      <p:cBhvr>
                                        <p:cTn id="2033" dur="1" fill="hold">
                                          <p:stCondLst>
                                            <p:cond delay="0"/>
                                          </p:stCondLst>
                                        </p:cTn>
                                        <p:tgtEl>
                                          <p:spTgt spid="398"/>
                                        </p:tgtEl>
                                        <p:attrNameLst>
                                          <p:attrName>style.visibility</p:attrName>
                                        </p:attrNameLst>
                                      </p:cBhvr>
                                      <p:to>
                                        <p:strVal val="hidden"/>
                                      </p:to>
                                    </p:set>
                                  </p:childTnLst>
                                </p:cTn>
                              </p:par>
                              <p:par>
                                <p:cTn id="2034" presetID="1" presetClass="exit" presetSubtype="0" fill="hold" grpId="1" nodeType="withEffect">
                                  <p:stCondLst>
                                    <p:cond delay="0"/>
                                  </p:stCondLst>
                                  <p:childTnLst>
                                    <p:set>
                                      <p:cBhvr>
                                        <p:cTn id="2035" dur="1" fill="hold">
                                          <p:stCondLst>
                                            <p:cond delay="0"/>
                                          </p:stCondLst>
                                        </p:cTn>
                                        <p:tgtEl>
                                          <p:spTgt spid="397"/>
                                        </p:tgtEl>
                                        <p:attrNameLst>
                                          <p:attrName>style.visibility</p:attrName>
                                        </p:attrNameLst>
                                      </p:cBhvr>
                                      <p:to>
                                        <p:strVal val="hidden"/>
                                      </p:to>
                                    </p:set>
                                  </p:childTnLst>
                                </p:cTn>
                              </p:par>
                              <p:par>
                                <p:cTn id="2036" presetID="1" presetClass="entr" presetSubtype="0" fill="hold" grpId="3" nodeType="withEffect">
                                  <p:stCondLst>
                                    <p:cond delay="0"/>
                                  </p:stCondLst>
                                  <p:childTnLst>
                                    <p:set>
                                      <p:cBhvr>
                                        <p:cTn id="2037" dur="1" fill="hold">
                                          <p:stCondLst>
                                            <p:cond delay="0"/>
                                          </p:stCondLst>
                                        </p:cTn>
                                        <p:tgtEl>
                                          <p:spTgt spid="396"/>
                                        </p:tgtEl>
                                        <p:attrNameLst>
                                          <p:attrName>style.visibility</p:attrName>
                                        </p:attrNameLst>
                                      </p:cBhvr>
                                      <p:to>
                                        <p:strVal val="visible"/>
                                      </p:to>
                                    </p:set>
                                  </p:childTnLst>
                                </p:cTn>
                              </p:par>
                              <p:par>
                                <p:cTn id="2038" presetID="1" presetClass="entr" presetSubtype="0" fill="hold" grpId="3" nodeType="withEffect">
                                  <p:stCondLst>
                                    <p:cond delay="0"/>
                                  </p:stCondLst>
                                  <p:childTnLst>
                                    <p:set>
                                      <p:cBhvr>
                                        <p:cTn id="2039"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8"/>
                  </p:tgtEl>
                </p:cond>
              </p:nextCondLst>
            </p:seq>
            <p:seq concurrent="1" nextAc="seek">
              <p:cTn id="2040" restart="whenNotActive" fill="hold" evtFilter="cancelBubble" nodeType="interactiveSeq">
                <p:stCondLst>
                  <p:cond evt="onClick" delay="0">
                    <p:tgtEl>
                      <p:spTgt spid="397"/>
                    </p:tgtEl>
                  </p:cond>
                </p:stCondLst>
                <p:endSync evt="end" delay="0">
                  <p:rtn val="all"/>
                </p:endSync>
                <p:childTnLst>
                  <p:par>
                    <p:cTn id="2041" fill="hold">
                      <p:stCondLst>
                        <p:cond delay="0"/>
                      </p:stCondLst>
                      <p:childTnLst>
                        <p:par>
                          <p:cTn id="2042" fill="hold">
                            <p:stCondLst>
                              <p:cond delay="0"/>
                            </p:stCondLst>
                            <p:childTnLst>
                              <p:par>
                                <p:cTn id="2043" presetID="1" presetClass="exit" presetSubtype="0" fill="hold" grpId="2" nodeType="withEffect">
                                  <p:stCondLst>
                                    <p:cond delay="0"/>
                                  </p:stCondLst>
                                  <p:childTnLst>
                                    <p:set>
                                      <p:cBhvr>
                                        <p:cTn id="2044" dur="1" fill="hold">
                                          <p:stCondLst>
                                            <p:cond delay="0"/>
                                          </p:stCondLst>
                                        </p:cTn>
                                        <p:tgtEl>
                                          <p:spTgt spid="397"/>
                                        </p:tgtEl>
                                        <p:attrNameLst>
                                          <p:attrName>style.visibility</p:attrName>
                                        </p:attrNameLst>
                                      </p:cBhvr>
                                      <p:to>
                                        <p:strVal val="hidden"/>
                                      </p:to>
                                    </p:set>
                                  </p:childTnLst>
                                </p:cTn>
                              </p:par>
                              <p:par>
                                <p:cTn id="2045" presetID="1" presetClass="exit" presetSubtype="0" fill="hold" grpId="2" nodeType="withEffect">
                                  <p:stCondLst>
                                    <p:cond delay="0"/>
                                  </p:stCondLst>
                                  <p:childTnLst>
                                    <p:set>
                                      <p:cBhvr>
                                        <p:cTn id="2046" dur="1" fill="hold">
                                          <p:stCondLst>
                                            <p:cond delay="0"/>
                                          </p:stCondLst>
                                        </p:cTn>
                                        <p:tgtEl>
                                          <p:spTgt spid="398"/>
                                        </p:tgtEl>
                                        <p:attrNameLst>
                                          <p:attrName>style.visibility</p:attrName>
                                        </p:attrNameLst>
                                      </p:cBhvr>
                                      <p:to>
                                        <p:strVal val="hidden"/>
                                      </p:to>
                                    </p:set>
                                  </p:childTnLst>
                                </p:cTn>
                              </p:par>
                              <p:par>
                                <p:cTn id="2047" presetID="1" presetClass="entr" presetSubtype="0" fill="hold" grpId="3" nodeType="withEffect">
                                  <p:stCondLst>
                                    <p:cond delay="0"/>
                                  </p:stCondLst>
                                  <p:childTnLst>
                                    <p:set>
                                      <p:cBhvr>
                                        <p:cTn id="2048" dur="1" fill="hold">
                                          <p:stCondLst>
                                            <p:cond delay="0"/>
                                          </p:stCondLst>
                                        </p:cTn>
                                        <p:tgtEl>
                                          <p:spTgt spid="400"/>
                                        </p:tgtEl>
                                        <p:attrNameLst>
                                          <p:attrName>style.visibility</p:attrName>
                                        </p:attrNameLst>
                                      </p:cBhvr>
                                      <p:to>
                                        <p:strVal val="visible"/>
                                      </p:to>
                                    </p:set>
                                  </p:childTnLst>
                                </p:cTn>
                              </p:par>
                              <p:par>
                                <p:cTn id="2049" presetID="1" presetClass="entr" presetSubtype="0" fill="hold" grpId="3" nodeType="withEffect">
                                  <p:stCondLst>
                                    <p:cond delay="0"/>
                                  </p:stCondLst>
                                  <p:childTnLst>
                                    <p:set>
                                      <p:cBhvr>
                                        <p:cTn id="2050"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397"/>
                  </p:tgtEl>
                </p:cond>
              </p:nextCondLst>
            </p:seq>
            <p:seq concurrent="1" nextAc="seek">
              <p:cTn id="2051" restart="whenNotActive" fill="hold" evtFilter="cancelBubble" nodeType="interactiveSeq">
                <p:stCondLst>
                  <p:cond evt="onClick" delay="0">
                    <p:tgtEl>
                      <p:spTgt spid="400"/>
                    </p:tgtEl>
                  </p:cond>
                </p:stCondLst>
                <p:endSync evt="end" delay="0">
                  <p:rtn val="all"/>
                </p:endSync>
                <p:childTnLst>
                  <p:par>
                    <p:cTn id="2052" fill="hold">
                      <p:stCondLst>
                        <p:cond delay="0"/>
                      </p:stCondLst>
                      <p:childTnLst>
                        <p:par>
                          <p:cTn id="2053" fill="hold">
                            <p:stCondLst>
                              <p:cond delay="0"/>
                            </p:stCondLst>
                            <p:childTnLst>
                              <p:par>
                                <p:cTn id="2054" presetID="1" presetClass="exit" presetSubtype="0" fill="hold" grpId="1" nodeType="withEffect">
                                  <p:stCondLst>
                                    <p:cond delay="0"/>
                                  </p:stCondLst>
                                  <p:childTnLst>
                                    <p:set>
                                      <p:cBhvr>
                                        <p:cTn id="2055" dur="1" fill="hold">
                                          <p:stCondLst>
                                            <p:cond delay="0"/>
                                          </p:stCondLst>
                                        </p:cTn>
                                        <p:tgtEl>
                                          <p:spTgt spid="400"/>
                                        </p:tgtEl>
                                        <p:attrNameLst>
                                          <p:attrName>style.visibility</p:attrName>
                                        </p:attrNameLst>
                                      </p:cBhvr>
                                      <p:to>
                                        <p:strVal val="hidden"/>
                                      </p:to>
                                    </p:set>
                                  </p:childTnLst>
                                </p:cTn>
                              </p:par>
                              <p:par>
                                <p:cTn id="2056" presetID="1" presetClass="exit" presetSubtype="0" fill="hold" grpId="1" nodeType="withEffect">
                                  <p:stCondLst>
                                    <p:cond delay="0"/>
                                  </p:stCondLst>
                                  <p:childTnLst>
                                    <p:set>
                                      <p:cBhvr>
                                        <p:cTn id="2057" dur="1" fill="hold">
                                          <p:stCondLst>
                                            <p:cond delay="0"/>
                                          </p:stCondLst>
                                        </p:cTn>
                                        <p:tgtEl>
                                          <p:spTgt spid="399"/>
                                        </p:tgtEl>
                                        <p:attrNameLst>
                                          <p:attrName>style.visibility</p:attrName>
                                        </p:attrNameLst>
                                      </p:cBhvr>
                                      <p:to>
                                        <p:strVal val="hidden"/>
                                      </p:to>
                                    </p:set>
                                  </p:childTnLst>
                                </p:cTn>
                              </p:par>
                              <p:par>
                                <p:cTn id="2058" presetID="1" presetClass="entr" presetSubtype="0" fill="hold" grpId="0" nodeType="withEffect">
                                  <p:stCondLst>
                                    <p:cond delay="0"/>
                                  </p:stCondLst>
                                  <p:childTnLst>
                                    <p:set>
                                      <p:cBhvr>
                                        <p:cTn id="2059" dur="1" fill="hold">
                                          <p:stCondLst>
                                            <p:cond delay="0"/>
                                          </p:stCondLst>
                                        </p:cTn>
                                        <p:tgtEl>
                                          <p:spTgt spid="398"/>
                                        </p:tgtEl>
                                        <p:attrNameLst>
                                          <p:attrName>style.visibility</p:attrName>
                                        </p:attrNameLst>
                                      </p:cBhvr>
                                      <p:to>
                                        <p:strVal val="visible"/>
                                      </p:to>
                                    </p:set>
                                  </p:childTnLst>
                                </p:cTn>
                              </p:par>
                              <p:par>
                                <p:cTn id="2060" presetID="1" presetClass="entr" presetSubtype="0" fill="hold" grpId="0" nodeType="withEffect">
                                  <p:stCondLst>
                                    <p:cond delay="0"/>
                                  </p:stCondLst>
                                  <p:childTnLst>
                                    <p:set>
                                      <p:cBhvr>
                                        <p:cTn id="2061"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400"/>
                  </p:tgtEl>
                </p:cond>
              </p:nextCondLst>
            </p:seq>
            <p:seq concurrent="1" nextAc="seek">
              <p:cTn id="2062" restart="whenNotActive" fill="hold" evtFilter="cancelBubble" nodeType="interactiveSeq">
                <p:stCondLst>
                  <p:cond evt="onClick" delay="0">
                    <p:tgtEl>
                      <p:spTgt spid="399"/>
                    </p:tgtEl>
                  </p:cond>
                </p:stCondLst>
                <p:endSync evt="end" delay="0">
                  <p:rtn val="all"/>
                </p:endSync>
                <p:childTnLst>
                  <p:par>
                    <p:cTn id="2063" fill="hold">
                      <p:stCondLst>
                        <p:cond delay="0"/>
                      </p:stCondLst>
                      <p:childTnLst>
                        <p:par>
                          <p:cTn id="2064" fill="hold">
                            <p:stCondLst>
                              <p:cond delay="0"/>
                            </p:stCondLst>
                            <p:childTnLst>
                              <p:par>
                                <p:cTn id="2065" presetID="1" presetClass="exit" presetSubtype="0" fill="hold" grpId="2" nodeType="withEffect">
                                  <p:stCondLst>
                                    <p:cond delay="0"/>
                                  </p:stCondLst>
                                  <p:childTnLst>
                                    <p:set>
                                      <p:cBhvr>
                                        <p:cTn id="2066" dur="1" fill="hold">
                                          <p:stCondLst>
                                            <p:cond delay="0"/>
                                          </p:stCondLst>
                                        </p:cTn>
                                        <p:tgtEl>
                                          <p:spTgt spid="399"/>
                                        </p:tgtEl>
                                        <p:attrNameLst>
                                          <p:attrName>style.visibility</p:attrName>
                                        </p:attrNameLst>
                                      </p:cBhvr>
                                      <p:to>
                                        <p:strVal val="hidden"/>
                                      </p:to>
                                    </p:set>
                                  </p:childTnLst>
                                </p:cTn>
                              </p:par>
                              <p:par>
                                <p:cTn id="2067" presetID="1" presetClass="exit" presetSubtype="0" fill="hold" grpId="2" nodeType="withEffect">
                                  <p:stCondLst>
                                    <p:cond delay="0"/>
                                  </p:stCondLst>
                                  <p:childTnLst>
                                    <p:set>
                                      <p:cBhvr>
                                        <p:cTn id="2068" dur="1" fill="hold">
                                          <p:stCondLst>
                                            <p:cond delay="0"/>
                                          </p:stCondLst>
                                        </p:cTn>
                                        <p:tgtEl>
                                          <p:spTgt spid="400"/>
                                        </p:tgtEl>
                                        <p:attrNameLst>
                                          <p:attrName>style.visibility</p:attrName>
                                        </p:attrNameLst>
                                      </p:cBhvr>
                                      <p:to>
                                        <p:strVal val="hidden"/>
                                      </p:to>
                                    </p:set>
                                  </p:childTnLst>
                                </p:cTn>
                              </p:par>
                              <p:par>
                                <p:cTn id="2069" presetID="1" presetClass="entr" presetSubtype="0" fill="hold" grpId="0" nodeType="withEffect">
                                  <p:stCondLst>
                                    <p:cond delay="0"/>
                                  </p:stCondLst>
                                  <p:childTnLst>
                                    <p:set>
                                      <p:cBhvr>
                                        <p:cTn id="2070" dur="1" fill="hold">
                                          <p:stCondLst>
                                            <p:cond delay="0"/>
                                          </p:stCondLst>
                                        </p:cTn>
                                        <p:tgtEl>
                                          <p:spTgt spid="402"/>
                                        </p:tgtEl>
                                        <p:attrNameLst>
                                          <p:attrName>style.visibility</p:attrName>
                                        </p:attrNameLst>
                                      </p:cBhvr>
                                      <p:to>
                                        <p:strVal val="visible"/>
                                      </p:to>
                                    </p:set>
                                  </p:childTnLst>
                                </p:cTn>
                              </p:par>
                              <p:par>
                                <p:cTn id="2071" presetID="1" presetClass="entr" presetSubtype="0" fill="hold" grpId="0" nodeType="withEffect">
                                  <p:stCondLst>
                                    <p:cond delay="0"/>
                                  </p:stCondLst>
                                  <p:childTnLst>
                                    <p:set>
                                      <p:cBhvr>
                                        <p:cTn id="2072"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399"/>
                  </p:tgtEl>
                </p:cond>
              </p:nextCondLst>
            </p:seq>
            <p:seq concurrent="1" nextAc="seek">
              <p:cTn id="2073" restart="whenNotActive" fill="hold" evtFilter="cancelBubble" nodeType="interactiveSeq">
                <p:stCondLst>
                  <p:cond evt="onClick" delay="0">
                    <p:tgtEl>
                      <p:spTgt spid="402"/>
                    </p:tgtEl>
                  </p:cond>
                </p:stCondLst>
                <p:endSync evt="end" delay="0">
                  <p:rtn val="all"/>
                </p:endSync>
                <p:childTnLst>
                  <p:par>
                    <p:cTn id="2074" fill="hold">
                      <p:stCondLst>
                        <p:cond delay="0"/>
                      </p:stCondLst>
                      <p:childTnLst>
                        <p:par>
                          <p:cTn id="2075" fill="hold">
                            <p:stCondLst>
                              <p:cond delay="0"/>
                            </p:stCondLst>
                            <p:childTnLst>
                              <p:par>
                                <p:cTn id="2076" presetID="1" presetClass="exit" presetSubtype="0" fill="hold" grpId="1" nodeType="withEffect">
                                  <p:stCondLst>
                                    <p:cond delay="0"/>
                                  </p:stCondLst>
                                  <p:childTnLst>
                                    <p:set>
                                      <p:cBhvr>
                                        <p:cTn id="2077" dur="1" fill="hold">
                                          <p:stCondLst>
                                            <p:cond delay="0"/>
                                          </p:stCondLst>
                                        </p:cTn>
                                        <p:tgtEl>
                                          <p:spTgt spid="402"/>
                                        </p:tgtEl>
                                        <p:attrNameLst>
                                          <p:attrName>style.visibility</p:attrName>
                                        </p:attrNameLst>
                                      </p:cBhvr>
                                      <p:to>
                                        <p:strVal val="hidden"/>
                                      </p:to>
                                    </p:set>
                                  </p:childTnLst>
                                </p:cTn>
                              </p:par>
                              <p:par>
                                <p:cTn id="2078" presetID="1" presetClass="exit" presetSubtype="0" fill="hold" grpId="1" nodeType="withEffect">
                                  <p:stCondLst>
                                    <p:cond delay="0"/>
                                  </p:stCondLst>
                                  <p:childTnLst>
                                    <p:set>
                                      <p:cBhvr>
                                        <p:cTn id="2079" dur="1" fill="hold">
                                          <p:stCondLst>
                                            <p:cond delay="0"/>
                                          </p:stCondLst>
                                        </p:cTn>
                                        <p:tgtEl>
                                          <p:spTgt spid="401"/>
                                        </p:tgtEl>
                                        <p:attrNameLst>
                                          <p:attrName>style.visibility</p:attrName>
                                        </p:attrNameLst>
                                      </p:cBhvr>
                                      <p:to>
                                        <p:strVal val="hidden"/>
                                      </p:to>
                                    </p:set>
                                  </p:childTnLst>
                                </p:cTn>
                              </p:par>
                              <p:par>
                                <p:cTn id="2080" presetID="1" presetClass="entr" presetSubtype="0" fill="hold" grpId="0" nodeType="withEffect">
                                  <p:stCondLst>
                                    <p:cond delay="0"/>
                                  </p:stCondLst>
                                  <p:childTnLst>
                                    <p:set>
                                      <p:cBhvr>
                                        <p:cTn id="2081" dur="1" fill="hold">
                                          <p:stCondLst>
                                            <p:cond delay="0"/>
                                          </p:stCondLst>
                                        </p:cTn>
                                        <p:tgtEl>
                                          <p:spTgt spid="400"/>
                                        </p:tgtEl>
                                        <p:attrNameLst>
                                          <p:attrName>style.visibility</p:attrName>
                                        </p:attrNameLst>
                                      </p:cBhvr>
                                      <p:to>
                                        <p:strVal val="visible"/>
                                      </p:to>
                                    </p:set>
                                  </p:childTnLst>
                                </p:cTn>
                              </p:par>
                              <p:par>
                                <p:cTn id="2082" presetID="1" presetClass="entr" presetSubtype="0" fill="hold" grpId="0" nodeType="withEffect">
                                  <p:stCondLst>
                                    <p:cond delay="0"/>
                                  </p:stCondLst>
                                  <p:childTnLst>
                                    <p:set>
                                      <p:cBhvr>
                                        <p:cTn id="2083"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402"/>
                  </p:tgtEl>
                </p:cond>
              </p:nextCondLst>
            </p:seq>
            <p:seq concurrent="1" nextAc="seek">
              <p:cTn id="2084" restart="whenNotActive" fill="hold" evtFilter="cancelBubble" nodeType="interactiveSeq">
                <p:stCondLst>
                  <p:cond evt="onClick" delay="0">
                    <p:tgtEl>
                      <p:spTgt spid="401"/>
                    </p:tgtEl>
                  </p:cond>
                </p:stCondLst>
                <p:endSync evt="end" delay="0">
                  <p:rtn val="all"/>
                </p:endSync>
                <p:childTnLst>
                  <p:par>
                    <p:cTn id="2085" fill="hold">
                      <p:stCondLst>
                        <p:cond delay="0"/>
                      </p:stCondLst>
                      <p:childTnLst>
                        <p:par>
                          <p:cTn id="2086" fill="hold">
                            <p:stCondLst>
                              <p:cond delay="0"/>
                            </p:stCondLst>
                            <p:childTnLst>
                              <p:par>
                                <p:cTn id="2087" presetID="1" presetClass="exit" presetSubtype="0" fill="hold" grpId="2" nodeType="withEffect">
                                  <p:stCondLst>
                                    <p:cond delay="0"/>
                                  </p:stCondLst>
                                  <p:childTnLst>
                                    <p:set>
                                      <p:cBhvr>
                                        <p:cTn id="2088" dur="1" fill="hold">
                                          <p:stCondLst>
                                            <p:cond delay="0"/>
                                          </p:stCondLst>
                                        </p:cTn>
                                        <p:tgtEl>
                                          <p:spTgt spid="401"/>
                                        </p:tgtEl>
                                        <p:attrNameLst>
                                          <p:attrName>style.visibility</p:attrName>
                                        </p:attrNameLst>
                                      </p:cBhvr>
                                      <p:to>
                                        <p:strVal val="hidden"/>
                                      </p:to>
                                    </p:set>
                                  </p:childTnLst>
                                </p:cTn>
                              </p:par>
                              <p:par>
                                <p:cTn id="2089" presetID="1" presetClass="exit" presetSubtype="0" fill="hold" grpId="2" nodeType="withEffect">
                                  <p:stCondLst>
                                    <p:cond delay="0"/>
                                  </p:stCondLst>
                                  <p:childTnLst>
                                    <p:set>
                                      <p:cBhvr>
                                        <p:cTn id="2090" dur="1" fill="hold">
                                          <p:stCondLst>
                                            <p:cond delay="0"/>
                                          </p:stCondLst>
                                        </p:cTn>
                                        <p:tgtEl>
                                          <p:spTgt spid="402"/>
                                        </p:tgtEl>
                                        <p:attrNameLst>
                                          <p:attrName>style.visibility</p:attrName>
                                        </p:attrNameLst>
                                      </p:cBhvr>
                                      <p:to>
                                        <p:strVal val="hidden"/>
                                      </p:to>
                                    </p:set>
                                  </p:childTnLst>
                                </p:cTn>
                              </p:par>
                              <p:par>
                                <p:cTn id="2091" presetID="1" presetClass="entr" presetSubtype="0" fill="hold" grpId="3" nodeType="withEffect">
                                  <p:stCondLst>
                                    <p:cond delay="0"/>
                                  </p:stCondLst>
                                  <p:childTnLst>
                                    <p:set>
                                      <p:cBhvr>
                                        <p:cTn id="2092" dur="1" fill="hold">
                                          <p:stCondLst>
                                            <p:cond delay="0"/>
                                          </p:stCondLst>
                                        </p:cTn>
                                        <p:tgtEl>
                                          <p:spTgt spid="404"/>
                                        </p:tgtEl>
                                        <p:attrNameLst>
                                          <p:attrName>style.visibility</p:attrName>
                                        </p:attrNameLst>
                                      </p:cBhvr>
                                      <p:to>
                                        <p:strVal val="visible"/>
                                      </p:to>
                                    </p:set>
                                  </p:childTnLst>
                                </p:cTn>
                              </p:par>
                              <p:par>
                                <p:cTn id="2093" presetID="1" presetClass="entr" presetSubtype="0" fill="hold" grpId="3" nodeType="withEffect">
                                  <p:stCondLst>
                                    <p:cond delay="0"/>
                                  </p:stCondLst>
                                  <p:childTnLst>
                                    <p:set>
                                      <p:cBhvr>
                                        <p:cTn id="2094"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1"/>
                  </p:tgtEl>
                </p:cond>
              </p:nextCondLst>
            </p:seq>
            <p:seq concurrent="1" nextAc="seek">
              <p:cTn id="2095" restart="whenNotActive" fill="hold" evtFilter="cancelBubble" nodeType="interactiveSeq">
                <p:stCondLst>
                  <p:cond evt="onClick" delay="0">
                    <p:tgtEl>
                      <p:spTgt spid="404"/>
                    </p:tgtEl>
                  </p:cond>
                </p:stCondLst>
                <p:endSync evt="end" delay="0">
                  <p:rtn val="all"/>
                </p:endSync>
                <p:childTnLst>
                  <p:par>
                    <p:cTn id="2096" fill="hold">
                      <p:stCondLst>
                        <p:cond delay="0"/>
                      </p:stCondLst>
                      <p:childTnLst>
                        <p:par>
                          <p:cTn id="2097" fill="hold">
                            <p:stCondLst>
                              <p:cond delay="0"/>
                            </p:stCondLst>
                            <p:childTnLst>
                              <p:par>
                                <p:cTn id="2098" presetID="1" presetClass="exit" presetSubtype="0" fill="hold" grpId="1" nodeType="withEffect">
                                  <p:stCondLst>
                                    <p:cond delay="0"/>
                                  </p:stCondLst>
                                  <p:childTnLst>
                                    <p:set>
                                      <p:cBhvr>
                                        <p:cTn id="2099" dur="1" fill="hold">
                                          <p:stCondLst>
                                            <p:cond delay="0"/>
                                          </p:stCondLst>
                                        </p:cTn>
                                        <p:tgtEl>
                                          <p:spTgt spid="404"/>
                                        </p:tgtEl>
                                        <p:attrNameLst>
                                          <p:attrName>style.visibility</p:attrName>
                                        </p:attrNameLst>
                                      </p:cBhvr>
                                      <p:to>
                                        <p:strVal val="hidden"/>
                                      </p:to>
                                    </p:set>
                                  </p:childTnLst>
                                </p:cTn>
                              </p:par>
                              <p:par>
                                <p:cTn id="2100" presetID="1" presetClass="exit" presetSubtype="0" fill="hold" grpId="1" nodeType="withEffect">
                                  <p:stCondLst>
                                    <p:cond delay="0"/>
                                  </p:stCondLst>
                                  <p:childTnLst>
                                    <p:set>
                                      <p:cBhvr>
                                        <p:cTn id="2101" dur="1" fill="hold">
                                          <p:stCondLst>
                                            <p:cond delay="0"/>
                                          </p:stCondLst>
                                        </p:cTn>
                                        <p:tgtEl>
                                          <p:spTgt spid="403"/>
                                        </p:tgtEl>
                                        <p:attrNameLst>
                                          <p:attrName>style.visibility</p:attrName>
                                        </p:attrNameLst>
                                      </p:cBhvr>
                                      <p:to>
                                        <p:strVal val="hidden"/>
                                      </p:to>
                                    </p:set>
                                  </p:childTnLst>
                                </p:cTn>
                              </p:par>
                              <p:par>
                                <p:cTn id="2102" presetID="1" presetClass="entr" presetSubtype="0" fill="hold" grpId="3" nodeType="withEffect">
                                  <p:stCondLst>
                                    <p:cond delay="0"/>
                                  </p:stCondLst>
                                  <p:childTnLst>
                                    <p:set>
                                      <p:cBhvr>
                                        <p:cTn id="2103" dur="1" fill="hold">
                                          <p:stCondLst>
                                            <p:cond delay="0"/>
                                          </p:stCondLst>
                                        </p:cTn>
                                        <p:tgtEl>
                                          <p:spTgt spid="402"/>
                                        </p:tgtEl>
                                        <p:attrNameLst>
                                          <p:attrName>style.visibility</p:attrName>
                                        </p:attrNameLst>
                                      </p:cBhvr>
                                      <p:to>
                                        <p:strVal val="visible"/>
                                      </p:to>
                                    </p:set>
                                  </p:childTnLst>
                                </p:cTn>
                              </p:par>
                              <p:par>
                                <p:cTn id="2104" presetID="1" presetClass="entr" presetSubtype="0" fill="hold" grpId="3" nodeType="withEffect">
                                  <p:stCondLst>
                                    <p:cond delay="0"/>
                                  </p:stCondLst>
                                  <p:childTnLst>
                                    <p:set>
                                      <p:cBhvr>
                                        <p:cTn id="2105"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404"/>
                  </p:tgtEl>
                </p:cond>
              </p:nextCondLst>
            </p:seq>
            <p:seq concurrent="1" nextAc="seek">
              <p:cTn id="2106" restart="whenNotActive" fill="hold" evtFilter="cancelBubble" nodeType="interactiveSeq">
                <p:stCondLst>
                  <p:cond evt="onClick" delay="0">
                    <p:tgtEl>
                      <p:spTgt spid="403"/>
                    </p:tgtEl>
                  </p:cond>
                </p:stCondLst>
                <p:endSync evt="end" delay="0">
                  <p:rtn val="all"/>
                </p:endSync>
                <p:childTnLst>
                  <p:par>
                    <p:cTn id="2107" fill="hold">
                      <p:stCondLst>
                        <p:cond delay="0"/>
                      </p:stCondLst>
                      <p:childTnLst>
                        <p:par>
                          <p:cTn id="2108" fill="hold">
                            <p:stCondLst>
                              <p:cond delay="0"/>
                            </p:stCondLst>
                            <p:childTnLst>
                              <p:par>
                                <p:cTn id="2109" presetID="1" presetClass="exit" presetSubtype="0" fill="hold" grpId="2" nodeType="withEffect">
                                  <p:stCondLst>
                                    <p:cond delay="0"/>
                                  </p:stCondLst>
                                  <p:childTnLst>
                                    <p:set>
                                      <p:cBhvr>
                                        <p:cTn id="2110" dur="1" fill="hold">
                                          <p:stCondLst>
                                            <p:cond delay="0"/>
                                          </p:stCondLst>
                                        </p:cTn>
                                        <p:tgtEl>
                                          <p:spTgt spid="403"/>
                                        </p:tgtEl>
                                        <p:attrNameLst>
                                          <p:attrName>style.visibility</p:attrName>
                                        </p:attrNameLst>
                                      </p:cBhvr>
                                      <p:to>
                                        <p:strVal val="hidden"/>
                                      </p:to>
                                    </p:set>
                                  </p:childTnLst>
                                </p:cTn>
                              </p:par>
                              <p:par>
                                <p:cTn id="2111" presetID="1" presetClass="exit" presetSubtype="0" fill="hold" grpId="2" nodeType="withEffect">
                                  <p:stCondLst>
                                    <p:cond delay="0"/>
                                  </p:stCondLst>
                                  <p:childTnLst>
                                    <p:set>
                                      <p:cBhvr>
                                        <p:cTn id="2112" dur="1" fill="hold">
                                          <p:stCondLst>
                                            <p:cond delay="0"/>
                                          </p:stCondLst>
                                        </p:cTn>
                                        <p:tgtEl>
                                          <p:spTgt spid="404"/>
                                        </p:tgtEl>
                                        <p:attrNameLst>
                                          <p:attrName>style.visibility</p:attrName>
                                        </p:attrNameLst>
                                      </p:cBhvr>
                                      <p:to>
                                        <p:strVal val="hidden"/>
                                      </p:to>
                                    </p:set>
                                  </p:childTnLst>
                                </p:cTn>
                              </p:par>
                              <p:par>
                                <p:cTn id="2113" presetID="1" presetClass="entr" presetSubtype="0" fill="hold" grpId="0" nodeType="withEffect">
                                  <p:stCondLst>
                                    <p:cond delay="0"/>
                                  </p:stCondLst>
                                  <p:childTnLst>
                                    <p:set>
                                      <p:cBhvr>
                                        <p:cTn id="2114" dur="1" fill="hold">
                                          <p:stCondLst>
                                            <p:cond delay="0"/>
                                          </p:stCondLst>
                                        </p:cTn>
                                        <p:tgtEl>
                                          <p:spTgt spid="406"/>
                                        </p:tgtEl>
                                        <p:attrNameLst>
                                          <p:attrName>style.visibility</p:attrName>
                                        </p:attrNameLst>
                                      </p:cBhvr>
                                      <p:to>
                                        <p:strVal val="visible"/>
                                      </p:to>
                                    </p:set>
                                  </p:childTnLst>
                                </p:cTn>
                              </p:par>
                              <p:par>
                                <p:cTn id="2115" presetID="1" presetClass="entr" presetSubtype="0" fill="hold" grpId="0" nodeType="withEffect">
                                  <p:stCondLst>
                                    <p:cond delay="0"/>
                                  </p:stCondLst>
                                  <p:childTnLst>
                                    <p:set>
                                      <p:cBhvr>
                                        <p:cTn id="2116"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3"/>
                  </p:tgtEl>
                </p:cond>
              </p:nextCondLst>
            </p:seq>
            <p:seq concurrent="1" nextAc="seek">
              <p:cTn id="2117" restart="whenNotActive" fill="hold" evtFilter="cancelBubble" nodeType="interactiveSeq">
                <p:stCondLst>
                  <p:cond evt="onClick" delay="0">
                    <p:tgtEl>
                      <p:spTgt spid="406"/>
                    </p:tgtEl>
                  </p:cond>
                </p:stCondLst>
                <p:endSync evt="end" delay="0">
                  <p:rtn val="all"/>
                </p:endSync>
                <p:childTnLst>
                  <p:par>
                    <p:cTn id="2118" fill="hold">
                      <p:stCondLst>
                        <p:cond delay="0"/>
                      </p:stCondLst>
                      <p:childTnLst>
                        <p:par>
                          <p:cTn id="2119" fill="hold">
                            <p:stCondLst>
                              <p:cond delay="0"/>
                            </p:stCondLst>
                            <p:childTnLst>
                              <p:par>
                                <p:cTn id="2120" presetID="1" presetClass="exit" presetSubtype="0" fill="hold" grpId="1" nodeType="withEffect">
                                  <p:stCondLst>
                                    <p:cond delay="0"/>
                                  </p:stCondLst>
                                  <p:childTnLst>
                                    <p:set>
                                      <p:cBhvr>
                                        <p:cTn id="2121" dur="1" fill="hold">
                                          <p:stCondLst>
                                            <p:cond delay="0"/>
                                          </p:stCondLst>
                                        </p:cTn>
                                        <p:tgtEl>
                                          <p:spTgt spid="406"/>
                                        </p:tgtEl>
                                        <p:attrNameLst>
                                          <p:attrName>style.visibility</p:attrName>
                                        </p:attrNameLst>
                                      </p:cBhvr>
                                      <p:to>
                                        <p:strVal val="hidden"/>
                                      </p:to>
                                    </p:set>
                                  </p:childTnLst>
                                </p:cTn>
                              </p:par>
                              <p:par>
                                <p:cTn id="2122" presetID="1" presetClass="exit" presetSubtype="0" fill="hold" grpId="1" nodeType="withEffect">
                                  <p:stCondLst>
                                    <p:cond delay="0"/>
                                  </p:stCondLst>
                                  <p:childTnLst>
                                    <p:set>
                                      <p:cBhvr>
                                        <p:cTn id="2123" dur="1" fill="hold">
                                          <p:stCondLst>
                                            <p:cond delay="0"/>
                                          </p:stCondLst>
                                        </p:cTn>
                                        <p:tgtEl>
                                          <p:spTgt spid="405"/>
                                        </p:tgtEl>
                                        <p:attrNameLst>
                                          <p:attrName>style.visibility</p:attrName>
                                        </p:attrNameLst>
                                      </p:cBhvr>
                                      <p:to>
                                        <p:strVal val="hidden"/>
                                      </p:to>
                                    </p:set>
                                  </p:childTnLst>
                                </p:cTn>
                              </p:par>
                              <p:par>
                                <p:cTn id="2124" presetID="1" presetClass="entr" presetSubtype="0" fill="hold" grpId="0" nodeType="withEffect">
                                  <p:stCondLst>
                                    <p:cond delay="0"/>
                                  </p:stCondLst>
                                  <p:childTnLst>
                                    <p:set>
                                      <p:cBhvr>
                                        <p:cTn id="2125" dur="1" fill="hold">
                                          <p:stCondLst>
                                            <p:cond delay="0"/>
                                          </p:stCondLst>
                                        </p:cTn>
                                        <p:tgtEl>
                                          <p:spTgt spid="404"/>
                                        </p:tgtEl>
                                        <p:attrNameLst>
                                          <p:attrName>style.visibility</p:attrName>
                                        </p:attrNameLst>
                                      </p:cBhvr>
                                      <p:to>
                                        <p:strVal val="visible"/>
                                      </p:to>
                                    </p:set>
                                  </p:childTnLst>
                                </p:cTn>
                              </p:par>
                              <p:par>
                                <p:cTn id="2126" presetID="1" presetClass="entr" presetSubtype="0" fill="hold" grpId="0" nodeType="withEffect">
                                  <p:stCondLst>
                                    <p:cond delay="0"/>
                                  </p:stCondLst>
                                  <p:childTnLst>
                                    <p:set>
                                      <p:cBhvr>
                                        <p:cTn id="2127"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6"/>
                  </p:tgtEl>
                </p:cond>
              </p:nextCondLst>
            </p:seq>
            <p:seq concurrent="1" nextAc="seek">
              <p:cTn id="2128" restart="whenNotActive" fill="hold" evtFilter="cancelBubble" nodeType="interactiveSeq">
                <p:stCondLst>
                  <p:cond evt="onClick" delay="0">
                    <p:tgtEl>
                      <p:spTgt spid="405"/>
                    </p:tgtEl>
                  </p:cond>
                </p:stCondLst>
                <p:endSync evt="end" delay="0">
                  <p:rtn val="all"/>
                </p:endSync>
                <p:childTnLst>
                  <p:par>
                    <p:cTn id="2129" fill="hold">
                      <p:stCondLst>
                        <p:cond delay="0"/>
                      </p:stCondLst>
                      <p:childTnLst>
                        <p:par>
                          <p:cTn id="2130" fill="hold">
                            <p:stCondLst>
                              <p:cond delay="0"/>
                            </p:stCondLst>
                            <p:childTnLst>
                              <p:par>
                                <p:cTn id="2131" presetID="1" presetClass="exit" presetSubtype="0" fill="hold" grpId="2" nodeType="withEffect">
                                  <p:stCondLst>
                                    <p:cond delay="0"/>
                                  </p:stCondLst>
                                  <p:childTnLst>
                                    <p:set>
                                      <p:cBhvr>
                                        <p:cTn id="2132" dur="1" fill="hold">
                                          <p:stCondLst>
                                            <p:cond delay="0"/>
                                          </p:stCondLst>
                                        </p:cTn>
                                        <p:tgtEl>
                                          <p:spTgt spid="405"/>
                                        </p:tgtEl>
                                        <p:attrNameLst>
                                          <p:attrName>style.visibility</p:attrName>
                                        </p:attrNameLst>
                                      </p:cBhvr>
                                      <p:to>
                                        <p:strVal val="hidden"/>
                                      </p:to>
                                    </p:set>
                                  </p:childTnLst>
                                </p:cTn>
                              </p:par>
                              <p:par>
                                <p:cTn id="2133" presetID="1" presetClass="exit" presetSubtype="0" fill="hold" grpId="2" nodeType="withEffect">
                                  <p:stCondLst>
                                    <p:cond delay="0"/>
                                  </p:stCondLst>
                                  <p:childTnLst>
                                    <p:set>
                                      <p:cBhvr>
                                        <p:cTn id="2134" dur="1" fill="hold">
                                          <p:stCondLst>
                                            <p:cond delay="0"/>
                                          </p:stCondLst>
                                        </p:cTn>
                                        <p:tgtEl>
                                          <p:spTgt spid="406"/>
                                        </p:tgtEl>
                                        <p:attrNameLst>
                                          <p:attrName>style.visibility</p:attrName>
                                        </p:attrNameLst>
                                      </p:cBhvr>
                                      <p:to>
                                        <p:strVal val="hidden"/>
                                      </p:to>
                                    </p:set>
                                  </p:childTnLst>
                                </p:cTn>
                              </p:par>
                              <p:par>
                                <p:cTn id="2135" presetID="1" presetClass="entr" presetSubtype="0" fill="hold" grpId="3" nodeType="withEffect">
                                  <p:stCondLst>
                                    <p:cond delay="0"/>
                                  </p:stCondLst>
                                  <p:childTnLst>
                                    <p:set>
                                      <p:cBhvr>
                                        <p:cTn id="2136" dur="1" fill="hold">
                                          <p:stCondLst>
                                            <p:cond delay="0"/>
                                          </p:stCondLst>
                                        </p:cTn>
                                        <p:tgtEl>
                                          <p:spTgt spid="408"/>
                                        </p:tgtEl>
                                        <p:attrNameLst>
                                          <p:attrName>style.visibility</p:attrName>
                                        </p:attrNameLst>
                                      </p:cBhvr>
                                      <p:to>
                                        <p:strVal val="visible"/>
                                      </p:to>
                                    </p:set>
                                  </p:childTnLst>
                                </p:cTn>
                              </p:par>
                              <p:par>
                                <p:cTn id="2137" presetID="1" presetClass="entr" presetSubtype="0" fill="hold" grpId="3" nodeType="withEffect">
                                  <p:stCondLst>
                                    <p:cond delay="0"/>
                                  </p:stCondLst>
                                  <p:childTnLst>
                                    <p:set>
                                      <p:cBhvr>
                                        <p:cTn id="2138"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05"/>
                  </p:tgtEl>
                </p:cond>
              </p:nextCondLst>
            </p:seq>
            <p:seq concurrent="1" nextAc="seek">
              <p:cTn id="2139" restart="whenNotActive" fill="hold" evtFilter="cancelBubble" nodeType="interactiveSeq">
                <p:stCondLst>
                  <p:cond evt="onClick" delay="0">
                    <p:tgtEl>
                      <p:spTgt spid="408"/>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1" nodeType="withEffect">
                                  <p:stCondLst>
                                    <p:cond delay="0"/>
                                  </p:stCondLst>
                                  <p:childTnLst>
                                    <p:set>
                                      <p:cBhvr>
                                        <p:cTn id="2143" dur="1" fill="hold">
                                          <p:stCondLst>
                                            <p:cond delay="0"/>
                                          </p:stCondLst>
                                        </p:cTn>
                                        <p:tgtEl>
                                          <p:spTgt spid="408"/>
                                        </p:tgtEl>
                                        <p:attrNameLst>
                                          <p:attrName>style.visibility</p:attrName>
                                        </p:attrNameLst>
                                      </p:cBhvr>
                                      <p:to>
                                        <p:strVal val="hidden"/>
                                      </p:to>
                                    </p:set>
                                  </p:childTnLst>
                                </p:cTn>
                              </p:par>
                              <p:par>
                                <p:cTn id="2144" presetID="1" presetClass="exit" presetSubtype="0" fill="hold" grpId="1" nodeType="withEffect">
                                  <p:stCondLst>
                                    <p:cond delay="0"/>
                                  </p:stCondLst>
                                  <p:childTnLst>
                                    <p:set>
                                      <p:cBhvr>
                                        <p:cTn id="2145" dur="1" fill="hold">
                                          <p:stCondLst>
                                            <p:cond delay="0"/>
                                          </p:stCondLst>
                                        </p:cTn>
                                        <p:tgtEl>
                                          <p:spTgt spid="407"/>
                                        </p:tgtEl>
                                        <p:attrNameLst>
                                          <p:attrName>style.visibility</p:attrName>
                                        </p:attrNameLst>
                                      </p:cBhvr>
                                      <p:to>
                                        <p:strVal val="hidden"/>
                                      </p:to>
                                    </p:set>
                                  </p:childTnLst>
                                </p:cTn>
                              </p:par>
                              <p:par>
                                <p:cTn id="2146" presetID="1" presetClass="entr" presetSubtype="0" fill="hold" grpId="3" nodeType="withEffect">
                                  <p:stCondLst>
                                    <p:cond delay="0"/>
                                  </p:stCondLst>
                                  <p:childTnLst>
                                    <p:set>
                                      <p:cBhvr>
                                        <p:cTn id="2147" dur="1" fill="hold">
                                          <p:stCondLst>
                                            <p:cond delay="0"/>
                                          </p:stCondLst>
                                        </p:cTn>
                                        <p:tgtEl>
                                          <p:spTgt spid="406"/>
                                        </p:tgtEl>
                                        <p:attrNameLst>
                                          <p:attrName>style.visibility</p:attrName>
                                        </p:attrNameLst>
                                      </p:cBhvr>
                                      <p:to>
                                        <p:strVal val="visible"/>
                                      </p:to>
                                    </p:set>
                                  </p:childTnLst>
                                </p:cTn>
                              </p:par>
                              <p:par>
                                <p:cTn id="2148" presetID="1" presetClass="entr" presetSubtype="0" fill="hold" grpId="3" nodeType="withEffect">
                                  <p:stCondLst>
                                    <p:cond delay="0"/>
                                  </p:stCondLst>
                                  <p:childTnLst>
                                    <p:set>
                                      <p:cBhvr>
                                        <p:cTn id="2149"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8"/>
                  </p:tgtEl>
                </p:cond>
              </p:nextCondLst>
            </p:seq>
            <p:seq concurrent="1" nextAc="seek">
              <p:cTn id="2150" restart="whenNotActive" fill="hold" evtFilter="cancelBubble" nodeType="interactiveSeq">
                <p:stCondLst>
                  <p:cond evt="onClick" delay="0">
                    <p:tgtEl>
                      <p:spTgt spid="407"/>
                    </p:tgtEl>
                  </p:cond>
                </p:stCondLst>
                <p:endSync evt="end" delay="0">
                  <p:rtn val="all"/>
                </p:endSync>
                <p:childTnLst>
                  <p:par>
                    <p:cTn id="2151" fill="hold">
                      <p:stCondLst>
                        <p:cond delay="0"/>
                      </p:stCondLst>
                      <p:childTnLst>
                        <p:par>
                          <p:cTn id="2152" fill="hold">
                            <p:stCondLst>
                              <p:cond delay="0"/>
                            </p:stCondLst>
                            <p:childTnLst>
                              <p:par>
                                <p:cTn id="2153" presetID="1" presetClass="exit" presetSubtype="0" fill="hold" grpId="2" nodeType="withEffect">
                                  <p:stCondLst>
                                    <p:cond delay="0"/>
                                  </p:stCondLst>
                                  <p:childTnLst>
                                    <p:set>
                                      <p:cBhvr>
                                        <p:cTn id="2154" dur="1" fill="hold">
                                          <p:stCondLst>
                                            <p:cond delay="0"/>
                                          </p:stCondLst>
                                        </p:cTn>
                                        <p:tgtEl>
                                          <p:spTgt spid="407"/>
                                        </p:tgtEl>
                                        <p:attrNameLst>
                                          <p:attrName>style.visibility</p:attrName>
                                        </p:attrNameLst>
                                      </p:cBhvr>
                                      <p:to>
                                        <p:strVal val="hidden"/>
                                      </p:to>
                                    </p:set>
                                  </p:childTnLst>
                                </p:cTn>
                              </p:par>
                              <p:par>
                                <p:cTn id="2155" presetID="1" presetClass="exit" presetSubtype="0" fill="hold" grpId="2" nodeType="withEffect">
                                  <p:stCondLst>
                                    <p:cond delay="0"/>
                                  </p:stCondLst>
                                  <p:childTnLst>
                                    <p:set>
                                      <p:cBhvr>
                                        <p:cTn id="2156" dur="1" fill="hold">
                                          <p:stCondLst>
                                            <p:cond delay="0"/>
                                          </p:stCondLst>
                                        </p:cTn>
                                        <p:tgtEl>
                                          <p:spTgt spid="408"/>
                                        </p:tgtEl>
                                        <p:attrNameLst>
                                          <p:attrName>style.visibility</p:attrName>
                                        </p:attrNameLst>
                                      </p:cBhvr>
                                      <p:to>
                                        <p:strVal val="hidden"/>
                                      </p:to>
                                    </p:set>
                                  </p:childTnLst>
                                </p:cTn>
                              </p:par>
                              <p:par>
                                <p:cTn id="2157" presetID="1" presetClass="entr" presetSubtype="0" fill="hold" grpId="0" nodeType="withEffect">
                                  <p:stCondLst>
                                    <p:cond delay="0"/>
                                  </p:stCondLst>
                                  <p:childTnLst>
                                    <p:set>
                                      <p:cBhvr>
                                        <p:cTn id="2158" dur="1" fill="hold">
                                          <p:stCondLst>
                                            <p:cond delay="0"/>
                                          </p:stCondLst>
                                        </p:cTn>
                                        <p:tgtEl>
                                          <p:spTgt spid="410"/>
                                        </p:tgtEl>
                                        <p:attrNameLst>
                                          <p:attrName>style.visibility</p:attrName>
                                        </p:attrNameLst>
                                      </p:cBhvr>
                                      <p:to>
                                        <p:strVal val="visible"/>
                                      </p:to>
                                    </p:set>
                                  </p:childTnLst>
                                </p:cTn>
                              </p:par>
                              <p:par>
                                <p:cTn id="2159" presetID="1" presetClass="entr" presetSubtype="0" fill="hold" grpId="0" nodeType="withEffect">
                                  <p:stCondLst>
                                    <p:cond delay="0"/>
                                  </p:stCondLst>
                                  <p:childTnLst>
                                    <p:set>
                                      <p:cBhvr>
                                        <p:cTn id="2160"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07"/>
                  </p:tgtEl>
                </p:cond>
              </p:nextCondLst>
            </p:seq>
            <p:seq concurrent="1" nextAc="seek">
              <p:cTn id="2161" restart="whenNotActive" fill="hold" evtFilter="cancelBubble" nodeType="interactiveSeq">
                <p:stCondLst>
                  <p:cond evt="onClick" delay="0">
                    <p:tgtEl>
                      <p:spTgt spid="410"/>
                    </p:tgtEl>
                  </p:cond>
                </p:stCondLst>
                <p:endSync evt="end" delay="0">
                  <p:rtn val="all"/>
                </p:endSync>
                <p:childTnLst>
                  <p:par>
                    <p:cTn id="2162" fill="hold">
                      <p:stCondLst>
                        <p:cond delay="0"/>
                      </p:stCondLst>
                      <p:childTnLst>
                        <p:par>
                          <p:cTn id="2163" fill="hold">
                            <p:stCondLst>
                              <p:cond delay="0"/>
                            </p:stCondLst>
                            <p:childTnLst>
                              <p:par>
                                <p:cTn id="2164" presetID="1" presetClass="exit" presetSubtype="0" fill="hold" grpId="1" nodeType="withEffect">
                                  <p:stCondLst>
                                    <p:cond delay="0"/>
                                  </p:stCondLst>
                                  <p:childTnLst>
                                    <p:set>
                                      <p:cBhvr>
                                        <p:cTn id="2165" dur="1" fill="hold">
                                          <p:stCondLst>
                                            <p:cond delay="0"/>
                                          </p:stCondLst>
                                        </p:cTn>
                                        <p:tgtEl>
                                          <p:spTgt spid="410"/>
                                        </p:tgtEl>
                                        <p:attrNameLst>
                                          <p:attrName>style.visibility</p:attrName>
                                        </p:attrNameLst>
                                      </p:cBhvr>
                                      <p:to>
                                        <p:strVal val="hidden"/>
                                      </p:to>
                                    </p:set>
                                  </p:childTnLst>
                                </p:cTn>
                              </p:par>
                              <p:par>
                                <p:cTn id="2166" presetID="1" presetClass="exit" presetSubtype="0" fill="hold" grpId="1" nodeType="withEffect">
                                  <p:stCondLst>
                                    <p:cond delay="0"/>
                                  </p:stCondLst>
                                  <p:childTnLst>
                                    <p:set>
                                      <p:cBhvr>
                                        <p:cTn id="2167" dur="1" fill="hold">
                                          <p:stCondLst>
                                            <p:cond delay="0"/>
                                          </p:stCondLst>
                                        </p:cTn>
                                        <p:tgtEl>
                                          <p:spTgt spid="409"/>
                                        </p:tgtEl>
                                        <p:attrNameLst>
                                          <p:attrName>style.visibility</p:attrName>
                                        </p:attrNameLst>
                                      </p:cBhvr>
                                      <p:to>
                                        <p:strVal val="hidden"/>
                                      </p:to>
                                    </p:set>
                                  </p:childTnLst>
                                </p:cTn>
                              </p:par>
                              <p:par>
                                <p:cTn id="2168" presetID="1" presetClass="entr" presetSubtype="0" fill="hold" grpId="0" nodeType="withEffect">
                                  <p:stCondLst>
                                    <p:cond delay="0"/>
                                  </p:stCondLst>
                                  <p:childTnLst>
                                    <p:set>
                                      <p:cBhvr>
                                        <p:cTn id="2169" dur="1" fill="hold">
                                          <p:stCondLst>
                                            <p:cond delay="0"/>
                                          </p:stCondLst>
                                        </p:cTn>
                                        <p:tgtEl>
                                          <p:spTgt spid="408"/>
                                        </p:tgtEl>
                                        <p:attrNameLst>
                                          <p:attrName>style.visibility</p:attrName>
                                        </p:attrNameLst>
                                      </p:cBhvr>
                                      <p:to>
                                        <p:strVal val="visible"/>
                                      </p:to>
                                    </p:set>
                                  </p:childTnLst>
                                </p:cTn>
                              </p:par>
                              <p:par>
                                <p:cTn id="2170" presetID="1" presetClass="entr" presetSubtype="0" fill="hold" grpId="0" nodeType="withEffect">
                                  <p:stCondLst>
                                    <p:cond delay="0"/>
                                  </p:stCondLst>
                                  <p:childTnLst>
                                    <p:set>
                                      <p:cBhvr>
                                        <p:cTn id="2171"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10"/>
                  </p:tgtEl>
                </p:cond>
              </p:nextCondLst>
            </p:seq>
            <p:seq concurrent="1" nextAc="seek">
              <p:cTn id="2172" restart="whenNotActive" fill="hold" evtFilter="cancelBubble" nodeType="interactiveSeq">
                <p:stCondLst>
                  <p:cond evt="onClick" delay="0">
                    <p:tgtEl>
                      <p:spTgt spid="409"/>
                    </p:tgtEl>
                  </p:cond>
                </p:stCondLst>
                <p:endSync evt="end" delay="0">
                  <p:rtn val="all"/>
                </p:endSync>
                <p:childTnLst>
                  <p:par>
                    <p:cTn id="2173" fill="hold">
                      <p:stCondLst>
                        <p:cond delay="0"/>
                      </p:stCondLst>
                      <p:childTnLst>
                        <p:par>
                          <p:cTn id="2174" fill="hold">
                            <p:stCondLst>
                              <p:cond delay="0"/>
                            </p:stCondLst>
                            <p:childTnLst>
                              <p:par>
                                <p:cTn id="2175" presetID="1" presetClass="exit" presetSubtype="0" fill="hold" grpId="2" nodeType="withEffect">
                                  <p:stCondLst>
                                    <p:cond delay="0"/>
                                  </p:stCondLst>
                                  <p:childTnLst>
                                    <p:set>
                                      <p:cBhvr>
                                        <p:cTn id="2176" dur="1" fill="hold">
                                          <p:stCondLst>
                                            <p:cond delay="0"/>
                                          </p:stCondLst>
                                        </p:cTn>
                                        <p:tgtEl>
                                          <p:spTgt spid="409"/>
                                        </p:tgtEl>
                                        <p:attrNameLst>
                                          <p:attrName>style.visibility</p:attrName>
                                        </p:attrNameLst>
                                      </p:cBhvr>
                                      <p:to>
                                        <p:strVal val="hidden"/>
                                      </p:to>
                                    </p:set>
                                  </p:childTnLst>
                                </p:cTn>
                              </p:par>
                              <p:par>
                                <p:cTn id="2177" presetID="1" presetClass="exit" presetSubtype="0" fill="hold" grpId="2" nodeType="withEffect">
                                  <p:stCondLst>
                                    <p:cond delay="0"/>
                                  </p:stCondLst>
                                  <p:childTnLst>
                                    <p:set>
                                      <p:cBhvr>
                                        <p:cTn id="2178" dur="1" fill="hold">
                                          <p:stCondLst>
                                            <p:cond delay="0"/>
                                          </p:stCondLst>
                                        </p:cTn>
                                        <p:tgtEl>
                                          <p:spTgt spid="410"/>
                                        </p:tgtEl>
                                        <p:attrNameLst>
                                          <p:attrName>style.visibility</p:attrName>
                                        </p:attrNameLst>
                                      </p:cBhvr>
                                      <p:to>
                                        <p:strVal val="hidden"/>
                                      </p:to>
                                    </p:set>
                                  </p:childTnLst>
                                </p:cTn>
                              </p:par>
                              <p:par>
                                <p:cTn id="2179" presetID="1" presetClass="entr" presetSubtype="0" fill="hold" grpId="1" nodeType="withEffect">
                                  <p:stCondLst>
                                    <p:cond delay="0"/>
                                  </p:stCondLst>
                                  <p:childTnLst>
                                    <p:set>
                                      <p:cBhvr>
                                        <p:cTn id="2180" dur="1" fill="hold">
                                          <p:stCondLst>
                                            <p:cond delay="0"/>
                                          </p:stCondLst>
                                        </p:cTn>
                                        <p:tgtEl>
                                          <p:spTgt spid="412"/>
                                        </p:tgtEl>
                                        <p:attrNameLst>
                                          <p:attrName>style.visibility</p:attrName>
                                        </p:attrNameLst>
                                      </p:cBhvr>
                                      <p:to>
                                        <p:strVal val="visible"/>
                                      </p:to>
                                    </p:set>
                                  </p:childTnLst>
                                </p:cTn>
                              </p:par>
                              <p:par>
                                <p:cTn id="2181" presetID="1" presetClass="entr" presetSubtype="0" fill="hold" grpId="1" nodeType="withEffect">
                                  <p:stCondLst>
                                    <p:cond delay="0"/>
                                  </p:stCondLst>
                                  <p:childTnLst>
                                    <p:set>
                                      <p:cBhvr>
                                        <p:cTn id="2182" dur="1" fill="hold">
                                          <p:stCondLst>
                                            <p:cond delay="0"/>
                                          </p:stCondLst>
                                        </p:cTn>
                                        <p:tgtEl>
                                          <p:spTgt spid="411"/>
                                        </p:tgtEl>
                                        <p:attrNameLst>
                                          <p:attrName>style.visibility</p:attrName>
                                        </p:attrNameLst>
                                      </p:cBhvr>
                                      <p:to>
                                        <p:strVal val="visible"/>
                                      </p:to>
                                    </p:set>
                                  </p:childTnLst>
                                </p:cTn>
                              </p:par>
                            </p:childTnLst>
                          </p:cTn>
                        </p:par>
                      </p:childTnLst>
                    </p:cTn>
                  </p:par>
                </p:childTnLst>
              </p:cTn>
              <p:nextCondLst>
                <p:cond evt="onClick" delay="0">
                  <p:tgtEl>
                    <p:spTgt spid="409"/>
                  </p:tgtEl>
                </p:cond>
              </p:nextCondLst>
            </p:seq>
            <p:seq concurrent="1" nextAc="seek">
              <p:cTn id="2183" restart="whenNotActive" fill="hold" evtFilter="cancelBubble" nodeType="interactiveSeq">
                <p:stCondLst>
                  <p:cond evt="onClick" delay="0">
                    <p:tgtEl>
                      <p:spTgt spid="412"/>
                    </p:tgtEl>
                  </p:cond>
                </p:stCondLst>
                <p:endSync evt="end" delay="0">
                  <p:rtn val="all"/>
                </p:endSync>
                <p:childTnLst>
                  <p:par>
                    <p:cTn id="2184" fill="hold">
                      <p:stCondLst>
                        <p:cond delay="0"/>
                      </p:stCondLst>
                      <p:childTnLst>
                        <p:par>
                          <p:cTn id="2185" fill="hold">
                            <p:stCondLst>
                              <p:cond delay="0"/>
                            </p:stCondLst>
                            <p:childTnLst>
                              <p:par>
                                <p:cTn id="2186" presetID="1" presetClass="exit" presetSubtype="0" fill="hold" grpId="0" nodeType="withEffect">
                                  <p:stCondLst>
                                    <p:cond delay="0"/>
                                  </p:stCondLst>
                                  <p:childTnLst>
                                    <p:set>
                                      <p:cBhvr>
                                        <p:cTn id="2187" dur="1" fill="hold">
                                          <p:stCondLst>
                                            <p:cond delay="0"/>
                                          </p:stCondLst>
                                        </p:cTn>
                                        <p:tgtEl>
                                          <p:spTgt spid="412"/>
                                        </p:tgtEl>
                                        <p:attrNameLst>
                                          <p:attrName>style.visibility</p:attrName>
                                        </p:attrNameLst>
                                      </p:cBhvr>
                                      <p:to>
                                        <p:strVal val="hidden"/>
                                      </p:to>
                                    </p:set>
                                  </p:childTnLst>
                                </p:cTn>
                              </p:par>
                              <p:par>
                                <p:cTn id="2188" presetID="1" presetClass="exit" presetSubtype="0" fill="hold" grpId="0" nodeType="withEffect">
                                  <p:stCondLst>
                                    <p:cond delay="0"/>
                                  </p:stCondLst>
                                  <p:childTnLst>
                                    <p:set>
                                      <p:cBhvr>
                                        <p:cTn id="2189" dur="1" fill="hold">
                                          <p:stCondLst>
                                            <p:cond delay="0"/>
                                          </p:stCondLst>
                                        </p:cTn>
                                        <p:tgtEl>
                                          <p:spTgt spid="411"/>
                                        </p:tgtEl>
                                        <p:attrNameLst>
                                          <p:attrName>style.visibility</p:attrName>
                                        </p:attrNameLst>
                                      </p:cBhvr>
                                      <p:to>
                                        <p:strVal val="hidden"/>
                                      </p:to>
                                    </p:set>
                                  </p:childTnLst>
                                </p:cTn>
                              </p:par>
                              <p:par>
                                <p:cTn id="2190" presetID="1" presetClass="entr" presetSubtype="0" fill="hold" grpId="3" nodeType="withEffect">
                                  <p:stCondLst>
                                    <p:cond delay="0"/>
                                  </p:stCondLst>
                                  <p:childTnLst>
                                    <p:set>
                                      <p:cBhvr>
                                        <p:cTn id="2191" dur="1" fill="hold">
                                          <p:stCondLst>
                                            <p:cond delay="0"/>
                                          </p:stCondLst>
                                        </p:cTn>
                                        <p:tgtEl>
                                          <p:spTgt spid="410"/>
                                        </p:tgtEl>
                                        <p:attrNameLst>
                                          <p:attrName>style.visibility</p:attrName>
                                        </p:attrNameLst>
                                      </p:cBhvr>
                                      <p:to>
                                        <p:strVal val="visible"/>
                                      </p:to>
                                    </p:set>
                                  </p:childTnLst>
                                </p:cTn>
                              </p:par>
                              <p:par>
                                <p:cTn id="2192" presetID="1" presetClass="entr" presetSubtype="0" fill="hold" grpId="3" nodeType="withEffect">
                                  <p:stCondLst>
                                    <p:cond delay="0"/>
                                  </p:stCondLst>
                                  <p:childTnLst>
                                    <p:set>
                                      <p:cBhvr>
                                        <p:cTn id="2193"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12"/>
                  </p:tgtEl>
                </p:cond>
              </p:nextCondLst>
            </p:seq>
            <p:seq concurrent="1" nextAc="seek">
              <p:cTn id="2194" restart="whenNotActive" fill="hold" evtFilter="cancelBubble" nodeType="interactiveSeq">
                <p:stCondLst>
                  <p:cond evt="onClick" delay="0">
                    <p:tgtEl>
                      <p:spTgt spid="516"/>
                    </p:tgtEl>
                  </p:cond>
                </p:stCondLst>
                <p:endSync evt="end" delay="0">
                  <p:rtn val="all"/>
                </p:endSync>
                <p:childTnLst>
                  <p:par>
                    <p:cTn id="2195" fill="hold">
                      <p:stCondLst>
                        <p:cond delay="0"/>
                      </p:stCondLst>
                      <p:childTnLst>
                        <p:par>
                          <p:cTn id="2196" fill="hold">
                            <p:stCondLst>
                              <p:cond delay="0"/>
                            </p:stCondLst>
                            <p:childTnLst>
                              <p:par>
                                <p:cTn id="2197" presetID="1" presetClass="exit" presetSubtype="0" fill="hold" grpId="0" nodeType="withEffect">
                                  <p:stCondLst>
                                    <p:cond delay="0"/>
                                  </p:stCondLst>
                                  <p:childTnLst>
                                    <p:set>
                                      <p:cBhvr>
                                        <p:cTn id="2198" dur="1" fill="hold">
                                          <p:stCondLst>
                                            <p:cond delay="0"/>
                                          </p:stCondLst>
                                        </p:cTn>
                                        <p:tgtEl>
                                          <p:spTgt spid="516"/>
                                        </p:tgtEl>
                                        <p:attrNameLst>
                                          <p:attrName>style.visibility</p:attrName>
                                        </p:attrNameLst>
                                      </p:cBhvr>
                                      <p:to>
                                        <p:strVal val="hidden"/>
                                      </p:to>
                                    </p:set>
                                  </p:childTnLst>
                                </p:cTn>
                              </p:par>
                              <p:par>
                                <p:cTn id="2199" presetID="1" presetClass="entr" presetSubtype="0" fill="hold" grpId="0" nodeType="withEffect">
                                  <p:stCondLst>
                                    <p:cond delay="0"/>
                                  </p:stCondLst>
                                  <p:childTnLst>
                                    <p:set>
                                      <p:cBhvr>
                                        <p:cTn id="2200" dur="1" fill="hold">
                                          <p:stCondLst>
                                            <p:cond delay="0"/>
                                          </p:stCondLst>
                                        </p:cTn>
                                        <p:tgtEl>
                                          <p:spTgt spid="517"/>
                                        </p:tgtEl>
                                        <p:attrNameLst>
                                          <p:attrName>style.visibility</p:attrName>
                                        </p:attrNameLst>
                                      </p:cBhvr>
                                      <p:to>
                                        <p:strVal val="visible"/>
                                      </p:to>
                                    </p:set>
                                  </p:childTnLst>
                                </p:cTn>
                              </p:par>
                              <p:par>
                                <p:cTn id="2201" presetID="1" presetClass="entr" presetSubtype="0" fill="hold" grpId="0" nodeType="withEffect">
                                  <p:stCondLst>
                                    <p:cond delay="0"/>
                                  </p:stCondLst>
                                  <p:childTnLst>
                                    <p:set>
                                      <p:cBhvr>
                                        <p:cTn id="2202" dur="1" fill="hold">
                                          <p:stCondLst>
                                            <p:cond delay="0"/>
                                          </p:stCondLst>
                                        </p:cTn>
                                        <p:tgtEl>
                                          <p:spTgt spid="518"/>
                                        </p:tgtEl>
                                        <p:attrNameLst>
                                          <p:attrName>style.visibility</p:attrName>
                                        </p:attrNameLst>
                                      </p:cBhvr>
                                      <p:to>
                                        <p:strVal val="visible"/>
                                      </p:to>
                                    </p:set>
                                  </p:childTnLst>
                                </p:cTn>
                              </p:par>
                            </p:childTnLst>
                          </p:cTn>
                        </p:par>
                      </p:childTnLst>
                    </p:cTn>
                  </p:par>
                </p:childTnLst>
              </p:cTn>
              <p:nextCondLst>
                <p:cond evt="onClick" delay="0">
                  <p:tgtEl>
                    <p:spTgt spid="516"/>
                  </p:tgtEl>
                </p:cond>
              </p:nextCondLst>
            </p:seq>
            <p:seq concurrent="1" nextAc="seek">
              <p:cTn id="2203" restart="whenNotActive" fill="hold" evtFilter="cancelBubble" nodeType="interactiveSeq">
                <p:stCondLst>
                  <p:cond evt="onClick" delay="0">
                    <p:tgtEl>
                      <p:spTgt spid="518"/>
                    </p:tgtEl>
                  </p:cond>
                </p:stCondLst>
                <p:endSync evt="end" delay="0">
                  <p:rtn val="all"/>
                </p:endSync>
                <p:childTnLst>
                  <p:par>
                    <p:cTn id="2204" fill="hold">
                      <p:stCondLst>
                        <p:cond delay="0"/>
                      </p:stCondLst>
                      <p:childTnLst>
                        <p:par>
                          <p:cTn id="2205" fill="hold">
                            <p:stCondLst>
                              <p:cond delay="0"/>
                            </p:stCondLst>
                            <p:childTnLst>
                              <p:par>
                                <p:cTn id="2206" presetID="1" presetClass="exit" presetSubtype="0" fill="hold" grpId="1" nodeType="withEffect">
                                  <p:stCondLst>
                                    <p:cond delay="0"/>
                                  </p:stCondLst>
                                  <p:childTnLst>
                                    <p:set>
                                      <p:cBhvr>
                                        <p:cTn id="2207" dur="1" fill="hold">
                                          <p:stCondLst>
                                            <p:cond delay="0"/>
                                          </p:stCondLst>
                                        </p:cTn>
                                        <p:tgtEl>
                                          <p:spTgt spid="517"/>
                                        </p:tgtEl>
                                        <p:attrNameLst>
                                          <p:attrName>style.visibility</p:attrName>
                                        </p:attrNameLst>
                                      </p:cBhvr>
                                      <p:to>
                                        <p:strVal val="hidden"/>
                                      </p:to>
                                    </p:set>
                                  </p:childTnLst>
                                </p:cTn>
                              </p:par>
                              <p:par>
                                <p:cTn id="2208" presetID="1" presetClass="exit" presetSubtype="0" fill="hold" grpId="1" nodeType="withEffect">
                                  <p:stCondLst>
                                    <p:cond delay="0"/>
                                  </p:stCondLst>
                                  <p:childTnLst>
                                    <p:set>
                                      <p:cBhvr>
                                        <p:cTn id="2209" dur="1" fill="hold">
                                          <p:stCondLst>
                                            <p:cond delay="0"/>
                                          </p:stCondLst>
                                        </p:cTn>
                                        <p:tgtEl>
                                          <p:spTgt spid="518"/>
                                        </p:tgtEl>
                                        <p:attrNameLst>
                                          <p:attrName>style.visibility</p:attrName>
                                        </p:attrNameLst>
                                      </p:cBhvr>
                                      <p:to>
                                        <p:strVal val="hidden"/>
                                      </p:to>
                                    </p:set>
                                  </p:childTnLst>
                                </p:cTn>
                              </p:par>
                              <p:par>
                                <p:cTn id="2210" presetID="1" presetClass="entr" presetSubtype="0" fill="hold" grpId="1" nodeType="withEffect">
                                  <p:stCondLst>
                                    <p:cond delay="0"/>
                                  </p:stCondLst>
                                  <p:childTnLst>
                                    <p:set>
                                      <p:cBhvr>
                                        <p:cTn id="2211" dur="1" fill="hold">
                                          <p:stCondLst>
                                            <p:cond delay="0"/>
                                          </p:stCondLst>
                                        </p:cTn>
                                        <p:tgtEl>
                                          <p:spTgt spid="516"/>
                                        </p:tgtEl>
                                        <p:attrNameLst>
                                          <p:attrName>style.visibility</p:attrName>
                                        </p:attrNameLst>
                                      </p:cBhvr>
                                      <p:to>
                                        <p:strVal val="visible"/>
                                      </p:to>
                                    </p:set>
                                  </p:childTnLst>
                                </p:cTn>
                              </p:par>
                            </p:childTnLst>
                          </p:cTn>
                        </p:par>
                      </p:childTnLst>
                    </p:cTn>
                  </p:par>
                </p:childTnLst>
              </p:cTn>
              <p:nextCondLst>
                <p:cond evt="onClick" delay="0">
                  <p:tgtEl>
                    <p:spTgt spid="518"/>
                  </p:tgtEl>
                </p:cond>
              </p:nextCondLst>
            </p:seq>
            <p:seq concurrent="1" nextAc="seek">
              <p:cTn id="2212" restart="whenNotActive" fill="hold" evtFilter="cancelBubble" nodeType="interactiveSeq">
                <p:stCondLst>
                  <p:cond evt="onClick" delay="0">
                    <p:tgtEl>
                      <p:spTgt spid="517"/>
                    </p:tgtEl>
                  </p:cond>
                </p:stCondLst>
                <p:endSync evt="end" delay="0">
                  <p:rtn val="all"/>
                </p:endSync>
                <p:childTnLst>
                  <p:par>
                    <p:cTn id="2213" fill="hold">
                      <p:stCondLst>
                        <p:cond delay="0"/>
                      </p:stCondLst>
                      <p:childTnLst>
                        <p:par>
                          <p:cTn id="2214" fill="hold">
                            <p:stCondLst>
                              <p:cond delay="0"/>
                            </p:stCondLst>
                            <p:childTnLst>
                              <p:par>
                                <p:cTn id="2215" presetID="1" presetClass="exit" presetSubtype="0" fill="hold" grpId="2" nodeType="withEffect">
                                  <p:stCondLst>
                                    <p:cond delay="0"/>
                                  </p:stCondLst>
                                  <p:childTnLst>
                                    <p:set>
                                      <p:cBhvr>
                                        <p:cTn id="2216" dur="1" fill="hold">
                                          <p:stCondLst>
                                            <p:cond delay="0"/>
                                          </p:stCondLst>
                                        </p:cTn>
                                        <p:tgtEl>
                                          <p:spTgt spid="517"/>
                                        </p:tgtEl>
                                        <p:attrNameLst>
                                          <p:attrName>style.visibility</p:attrName>
                                        </p:attrNameLst>
                                      </p:cBhvr>
                                      <p:to>
                                        <p:strVal val="hidden"/>
                                      </p:to>
                                    </p:set>
                                  </p:childTnLst>
                                </p:cTn>
                              </p:par>
                              <p:par>
                                <p:cTn id="2217" presetID="1" presetClass="exit" presetSubtype="0" fill="hold" grpId="3" nodeType="withEffect">
                                  <p:stCondLst>
                                    <p:cond delay="0"/>
                                  </p:stCondLst>
                                  <p:childTnLst>
                                    <p:set>
                                      <p:cBhvr>
                                        <p:cTn id="2218" dur="1" fill="hold">
                                          <p:stCondLst>
                                            <p:cond delay="0"/>
                                          </p:stCondLst>
                                        </p:cTn>
                                        <p:tgtEl>
                                          <p:spTgt spid="518"/>
                                        </p:tgtEl>
                                        <p:attrNameLst>
                                          <p:attrName>style.visibility</p:attrName>
                                        </p:attrNameLst>
                                      </p:cBhvr>
                                      <p:to>
                                        <p:strVal val="hidden"/>
                                      </p:to>
                                    </p:set>
                                  </p:childTnLst>
                                </p:cTn>
                              </p:par>
                              <p:par>
                                <p:cTn id="2219" presetID="1" presetClass="entr" presetSubtype="0" fill="hold" grpId="0" nodeType="withEffect">
                                  <p:stCondLst>
                                    <p:cond delay="0"/>
                                  </p:stCondLst>
                                  <p:childTnLst>
                                    <p:set>
                                      <p:cBhvr>
                                        <p:cTn id="2220" dur="1" fill="hold">
                                          <p:stCondLst>
                                            <p:cond delay="0"/>
                                          </p:stCondLst>
                                        </p:cTn>
                                        <p:tgtEl>
                                          <p:spTgt spid="520"/>
                                        </p:tgtEl>
                                        <p:attrNameLst>
                                          <p:attrName>style.visibility</p:attrName>
                                        </p:attrNameLst>
                                      </p:cBhvr>
                                      <p:to>
                                        <p:strVal val="visible"/>
                                      </p:to>
                                    </p:set>
                                  </p:childTnLst>
                                </p:cTn>
                              </p:par>
                              <p:par>
                                <p:cTn id="2221" presetID="1" presetClass="entr" presetSubtype="0" fill="hold" grpId="0" nodeType="withEffect">
                                  <p:stCondLst>
                                    <p:cond delay="0"/>
                                  </p:stCondLst>
                                  <p:childTnLst>
                                    <p:set>
                                      <p:cBhvr>
                                        <p:cTn id="2222" dur="1" fill="hold">
                                          <p:stCondLst>
                                            <p:cond delay="0"/>
                                          </p:stCondLst>
                                        </p:cTn>
                                        <p:tgtEl>
                                          <p:spTgt spid="519"/>
                                        </p:tgtEl>
                                        <p:attrNameLst>
                                          <p:attrName>style.visibility</p:attrName>
                                        </p:attrNameLst>
                                      </p:cBhvr>
                                      <p:to>
                                        <p:strVal val="visible"/>
                                      </p:to>
                                    </p:set>
                                  </p:childTnLst>
                                </p:cTn>
                              </p:par>
                            </p:childTnLst>
                          </p:cTn>
                        </p:par>
                      </p:childTnLst>
                    </p:cTn>
                  </p:par>
                </p:childTnLst>
              </p:cTn>
              <p:nextCondLst>
                <p:cond evt="onClick" delay="0">
                  <p:tgtEl>
                    <p:spTgt spid="517"/>
                  </p:tgtEl>
                </p:cond>
              </p:nextCondLst>
            </p:seq>
            <p:seq concurrent="1" nextAc="seek">
              <p:cTn id="2223" restart="whenNotActive" fill="hold" evtFilter="cancelBubble" nodeType="interactiveSeq">
                <p:stCondLst>
                  <p:cond evt="onClick" delay="0">
                    <p:tgtEl>
                      <p:spTgt spid="520"/>
                    </p:tgtEl>
                  </p:cond>
                </p:stCondLst>
                <p:endSync evt="end" delay="0">
                  <p:rtn val="all"/>
                </p:endSync>
                <p:childTnLst>
                  <p:par>
                    <p:cTn id="2224" fill="hold">
                      <p:stCondLst>
                        <p:cond delay="0"/>
                      </p:stCondLst>
                      <p:childTnLst>
                        <p:par>
                          <p:cTn id="2225" fill="hold">
                            <p:stCondLst>
                              <p:cond delay="0"/>
                            </p:stCondLst>
                            <p:childTnLst>
                              <p:par>
                                <p:cTn id="2226" presetID="1" presetClass="exit" presetSubtype="0" fill="hold" grpId="1" nodeType="withEffect">
                                  <p:stCondLst>
                                    <p:cond delay="0"/>
                                  </p:stCondLst>
                                  <p:childTnLst>
                                    <p:set>
                                      <p:cBhvr>
                                        <p:cTn id="2227" dur="1" fill="hold">
                                          <p:stCondLst>
                                            <p:cond delay="0"/>
                                          </p:stCondLst>
                                        </p:cTn>
                                        <p:tgtEl>
                                          <p:spTgt spid="520"/>
                                        </p:tgtEl>
                                        <p:attrNameLst>
                                          <p:attrName>style.visibility</p:attrName>
                                        </p:attrNameLst>
                                      </p:cBhvr>
                                      <p:to>
                                        <p:strVal val="hidden"/>
                                      </p:to>
                                    </p:set>
                                  </p:childTnLst>
                                </p:cTn>
                              </p:par>
                              <p:par>
                                <p:cTn id="2228" presetID="1" presetClass="exit" presetSubtype="0" fill="hold" grpId="1" nodeType="withEffect">
                                  <p:stCondLst>
                                    <p:cond delay="0"/>
                                  </p:stCondLst>
                                  <p:childTnLst>
                                    <p:set>
                                      <p:cBhvr>
                                        <p:cTn id="2229" dur="1" fill="hold">
                                          <p:stCondLst>
                                            <p:cond delay="0"/>
                                          </p:stCondLst>
                                        </p:cTn>
                                        <p:tgtEl>
                                          <p:spTgt spid="519"/>
                                        </p:tgtEl>
                                        <p:attrNameLst>
                                          <p:attrName>style.visibility</p:attrName>
                                        </p:attrNameLst>
                                      </p:cBhvr>
                                      <p:to>
                                        <p:strVal val="hidden"/>
                                      </p:to>
                                    </p:set>
                                  </p:childTnLst>
                                </p:cTn>
                              </p:par>
                              <p:par>
                                <p:cTn id="2230" presetID="1" presetClass="entr" presetSubtype="0" fill="hold" grpId="3" nodeType="withEffect">
                                  <p:stCondLst>
                                    <p:cond delay="0"/>
                                  </p:stCondLst>
                                  <p:childTnLst>
                                    <p:set>
                                      <p:cBhvr>
                                        <p:cTn id="2231" dur="1" fill="hold">
                                          <p:stCondLst>
                                            <p:cond delay="0"/>
                                          </p:stCondLst>
                                        </p:cTn>
                                        <p:tgtEl>
                                          <p:spTgt spid="517"/>
                                        </p:tgtEl>
                                        <p:attrNameLst>
                                          <p:attrName>style.visibility</p:attrName>
                                        </p:attrNameLst>
                                      </p:cBhvr>
                                      <p:to>
                                        <p:strVal val="visible"/>
                                      </p:to>
                                    </p:set>
                                  </p:childTnLst>
                                </p:cTn>
                              </p:par>
                              <p:par>
                                <p:cTn id="2232" presetID="1" presetClass="entr" presetSubtype="0" fill="hold" grpId="2" nodeType="withEffect">
                                  <p:stCondLst>
                                    <p:cond delay="0"/>
                                  </p:stCondLst>
                                  <p:childTnLst>
                                    <p:set>
                                      <p:cBhvr>
                                        <p:cTn id="2233" dur="1" fill="hold">
                                          <p:stCondLst>
                                            <p:cond delay="0"/>
                                          </p:stCondLst>
                                        </p:cTn>
                                        <p:tgtEl>
                                          <p:spTgt spid="518"/>
                                        </p:tgtEl>
                                        <p:attrNameLst>
                                          <p:attrName>style.visibility</p:attrName>
                                        </p:attrNameLst>
                                      </p:cBhvr>
                                      <p:to>
                                        <p:strVal val="visible"/>
                                      </p:to>
                                    </p:set>
                                  </p:childTnLst>
                                </p:cTn>
                              </p:par>
                            </p:childTnLst>
                          </p:cTn>
                        </p:par>
                      </p:childTnLst>
                    </p:cTn>
                  </p:par>
                </p:childTnLst>
              </p:cTn>
              <p:nextCondLst>
                <p:cond evt="onClick" delay="0">
                  <p:tgtEl>
                    <p:spTgt spid="520"/>
                  </p:tgtEl>
                </p:cond>
              </p:nextCondLst>
            </p:seq>
            <p:seq concurrent="1" nextAc="seek">
              <p:cTn id="2234" restart="whenNotActive" fill="hold" evtFilter="cancelBubble" nodeType="interactiveSeq">
                <p:stCondLst>
                  <p:cond evt="onClick" delay="0">
                    <p:tgtEl>
                      <p:spTgt spid="519"/>
                    </p:tgtEl>
                  </p:cond>
                </p:stCondLst>
                <p:endSync evt="end" delay="0">
                  <p:rtn val="all"/>
                </p:endSync>
                <p:childTnLst>
                  <p:par>
                    <p:cTn id="2235" fill="hold">
                      <p:stCondLst>
                        <p:cond delay="0"/>
                      </p:stCondLst>
                      <p:childTnLst>
                        <p:par>
                          <p:cTn id="2236" fill="hold">
                            <p:stCondLst>
                              <p:cond delay="0"/>
                            </p:stCondLst>
                            <p:childTnLst>
                              <p:par>
                                <p:cTn id="2237" presetID="1" presetClass="exit" presetSubtype="0" fill="hold" grpId="2" nodeType="withEffect">
                                  <p:stCondLst>
                                    <p:cond delay="0"/>
                                  </p:stCondLst>
                                  <p:childTnLst>
                                    <p:set>
                                      <p:cBhvr>
                                        <p:cTn id="2238" dur="1" fill="hold">
                                          <p:stCondLst>
                                            <p:cond delay="0"/>
                                          </p:stCondLst>
                                        </p:cTn>
                                        <p:tgtEl>
                                          <p:spTgt spid="519"/>
                                        </p:tgtEl>
                                        <p:attrNameLst>
                                          <p:attrName>style.visibility</p:attrName>
                                        </p:attrNameLst>
                                      </p:cBhvr>
                                      <p:to>
                                        <p:strVal val="hidden"/>
                                      </p:to>
                                    </p:set>
                                  </p:childTnLst>
                                </p:cTn>
                              </p:par>
                              <p:par>
                                <p:cTn id="2239" presetID="1" presetClass="exit" presetSubtype="0" fill="hold" grpId="2" nodeType="withEffect">
                                  <p:stCondLst>
                                    <p:cond delay="0"/>
                                  </p:stCondLst>
                                  <p:childTnLst>
                                    <p:set>
                                      <p:cBhvr>
                                        <p:cTn id="2240" dur="1" fill="hold">
                                          <p:stCondLst>
                                            <p:cond delay="0"/>
                                          </p:stCondLst>
                                        </p:cTn>
                                        <p:tgtEl>
                                          <p:spTgt spid="520"/>
                                        </p:tgtEl>
                                        <p:attrNameLst>
                                          <p:attrName>style.visibility</p:attrName>
                                        </p:attrNameLst>
                                      </p:cBhvr>
                                      <p:to>
                                        <p:strVal val="hidden"/>
                                      </p:to>
                                    </p:set>
                                  </p:childTnLst>
                                </p:cTn>
                              </p:par>
                              <p:par>
                                <p:cTn id="2241" presetID="1" presetClass="entr" presetSubtype="0" fill="hold" grpId="3" nodeType="withEffect">
                                  <p:stCondLst>
                                    <p:cond delay="0"/>
                                  </p:stCondLst>
                                  <p:childTnLst>
                                    <p:set>
                                      <p:cBhvr>
                                        <p:cTn id="2242" dur="1" fill="hold">
                                          <p:stCondLst>
                                            <p:cond delay="0"/>
                                          </p:stCondLst>
                                        </p:cTn>
                                        <p:tgtEl>
                                          <p:spTgt spid="522"/>
                                        </p:tgtEl>
                                        <p:attrNameLst>
                                          <p:attrName>style.visibility</p:attrName>
                                        </p:attrNameLst>
                                      </p:cBhvr>
                                      <p:to>
                                        <p:strVal val="visible"/>
                                      </p:to>
                                    </p:set>
                                  </p:childTnLst>
                                </p:cTn>
                              </p:par>
                              <p:par>
                                <p:cTn id="2243" presetID="1" presetClass="entr" presetSubtype="0" fill="hold" grpId="3" nodeType="withEffect">
                                  <p:stCondLst>
                                    <p:cond delay="0"/>
                                  </p:stCondLst>
                                  <p:childTnLst>
                                    <p:set>
                                      <p:cBhvr>
                                        <p:cTn id="2244" dur="1" fill="hold">
                                          <p:stCondLst>
                                            <p:cond delay="0"/>
                                          </p:stCondLst>
                                        </p:cTn>
                                        <p:tgtEl>
                                          <p:spTgt spid="521"/>
                                        </p:tgtEl>
                                        <p:attrNameLst>
                                          <p:attrName>style.visibility</p:attrName>
                                        </p:attrNameLst>
                                      </p:cBhvr>
                                      <p:to>
                                        <p:strVal val="visible"/>
                                      </p:to>
                                    </p:set>
                                  </p:childTnLst>
                                </p:cTn>
                              </p:par>
                            </p:childTnLst>
                          </p:cTn>
                        </p:par>
                      </p:childTnLst>
                    </p:cTn>
                  </p:par>
                </p:childTnLst>
              </p:cTn>
              <p:nextCondLst>
                <p:cond evt="onClick" delay="0">
                  <p:tgtEl>
                    <p:spTgt spid="519"/>
                  </p:tgtEl>
                </p:cond>
              </p:nextCondLst>
            </p:seq>
            <p:seq concurrent="1" nextAc="seek">
              <p:cTn id="2245" restart="whenNotActive" fill="hold" evtFilter="cancelBubble" nodeType="interactiveSeq">
                <p:stCondLst>
                  <p:cond evt="onClick" delay="0">
                    <p:tgtEl>
                      <p:spTgt spid="522"/>
                    </p:tgtEl>
                  </p:cond>
                </p:stCondLst>
                <p:endSync evt="end" delay="0">
                  <p:rtn val="all"/>
                </p:endSync>
                <p:childTnLst>
                  <p:par>
                    <p:cTn id="2246" fill="hold">
                      <p:stCondLst>
                        <p:cond delay="0"/>
                      </p:stCondLst>
                      <p:childTnLst>
                        <p:par>
                          <p:cTn id="2247" fill="hold">
                            <p:stCondLst>
                              <p:cond delay="0"/>
                            </p:stCondLst>
                            <p:childTnLst>
                              <p:par>
                                <p:cTn id="2248" presetID="1" presetClass="exit" presetSubtype="0" fill="hold" grpId="1" nodeType="withEffect">
                                  <p:stCondLst>
                                    <p:cond delay="0"/>
                                  </p:stCondLst>
                                  <p:childTnLst>
                                    <p:set>
                                      <p:cBhvr>
                                        <p:cTn id="2249" dur="1" fill="hold">
                                          <p:stCondLst>
                                            <p:cond delay="0"/>
                                          </p:stCondLst>
                                        </p:cTn>
                                        <p:tgtEl>
                                          <p:spTgt spid="522"/>
                                        </p:tgtEl>
                                        <p:attrNameLst>
                                          <p:attrName>style.visibility</p:attrName>
                                        </p:attrNameLst>
                                      </p:cBhvr>
                                      <p:to>
                                        <p:strVal val="hidden"/>
                                      </p:to>
                                    </p:set>
                                  </p:childTnLst>
                                </p:cTn>
                              </p:par>
                              <p:par>
                                <p:cTn id="2250" presetID="1" presetClass="exit" presetSubtype="0" fill="hold" grpId="1" nodeType="withEffect">
                                  <p:stCondLst>
                                    <p:cond delay="0"/>
                                  </p:stCondLst>
                                  <p:childTnLst>
                                    <p:set>
                                      <p:cBhvr>
                                        <p:cTn id="2251" dur="1" fill="hold">
                                          <p:stCondLst>
                                            <p:cond delay="0"/>
                                          </p:stCondLst>
                                        </p:cTn>
                                        <p:tgtEl>
                                          <p:spTgt spid="521"/>
                                        </p:tgtEl>
                                        <p:attrNameLst>
                                          <p:attrName>style.visibility</p:attrName>
                                        </p:attrNameLst>
                                      </p:cBhvr>
                                      <p:to>
                                        <p:strVal val="hidden"/>
                                      </p:to>
                                    </p:set>
                                  </p:childTnLst>
                                </p:cTn>
                              </p:par>
                              <p:par>
                                <p:cTn id="2252" presetID="1" presetClass="entr" presetSubtype="0" fill="hold" grpId="3" nodeType="withEffect">
                                  <p:stCondLst>
                                    <p:cond delay="0"/>
                                  </p:stCondLst>
                                  <p:childTnLst>
                                    <p:set>
                                      <p:cBhvr>
                                        <p:cTn id="2253" dur="1" fill="hold">
                                          <p:stCondLst>
                                            <p:cond delay="0"/>
                                          </p:stCondLst>
                                        </p:cTn>
                                        <p:tgtEl>
                                          <p:spTgt spid="520"/>
                                        </p:tgtEl>
                                        <p:attrNameLst>
                                          <p:attrName>style.visibility</p:attrName>
                                        </p:attrNameLst>
                                      </p:cBhvr>
                                      <p:to>
                                        <p:strVal val="visible"/>
                                      </p:to>
                                    </p:set>
                                  </p:childTnLst>
                                </p:cTn>
                              </p:par>
                              <p:par>
                                <p:cTn id="2254" presetID="1" presetClass="entr" presetSubtype="0" fill="hold" grpId="3" nodeType="withEffect">
                                  <p:stCondLst>
                                    <p:cond delay="0"/>
                                  </p:stCondLst>
                                  <p:childTnLst>
                                    <p:set>
                                      <p:cBhvr>
                                        <p:cTn id="2255" dur="1" fill="hold">
                                          <p:stCondLst>
                                            <p:cond delay="0"/>
                                          </p:stCondLst>
                                        </p:cTn>
                                        <p:tgtEl>
                                          <p:spTgt spid="519"/>
                                        </p:tgtEl>
                                        <p:attrNameLst>
                                          <p:attrName>style.visibility</p:attrName>
                                        </p:attrNameLst>
                                      </p:cBhvr>
                                      <p:to>
                                        <p:strVal val="visible"/>
                                      </p:to>
                                    </p:set>
                                  </p:childTnLst>
                                </p:cTn>
                              </p:par>
                            </p:childTnLst>
                          </p:cTn>
                        </p:par>
                      </p:childTnLst>
                    </p:cTn>
                  </p:par>
                </p:childTnLst>
              </p:cTn>
              <p:nextCondLst>
                <p:cond evt="onClick" delay="0">
                  <p:tgtEl>
                    <p:spTgt spid="522"/>
                  </p:tgtEl>
                </p:cond>
              </p:nextCondLst>
            </p:seq>
            <p:seq concurrent="1" nextAc="seek">
              <p:cTn id="2256" restart="whenNotActive" fill="hold" evtFilter="cancelBubble" nodeType="interactiveSeq">
                <p:stCondLst>
                  <p:cond evt="onClick" delay="0">
                    <p:tgtEl>
                      <p:spTgt spid="521"/>
                    </p:tgtEl>
                  </p:cond>
                </p:stCondLst>
                <p:endSync evt="end" delay="0">
                  <p:rtn val="all"/>
                </p:endSync>
                <p:childTnLst>
                  <p:par>
                    <p:cTn id="2257" fill="hold">
                      <p:stCondLst>
                        <p:cond delay="0"/>
                      </p:stCondLst>
                      <p:childTnLst>
                        <p:par>
                          <p:cTn id="2258" fill="hold">
                            <p:stCondLst>
                              <p:cond delay="0"/>
                            </p:stCondLst>
                            <p:childTnLst>
                              <p:par>
                                <p:cTn id="2259" presetID="1" presetClass="exit" presetSubtype="0" fill="hold" grpId="2" nodeType="withEffect">
                                  <p:stCondLst>
                                    <p:cond delay="0"/>
                                  </p:stCondLst>
                                  <p:childTnLst>
                                    <p:set>
                                      <p:cBhvr>
                                        <p:cTn id="2260" dur="1" fill="hold">
                                          <p:stCondLst>
                                            <p:cond delay="0"/>
                                          </p:stCondLst>
                                        </p:cTn>
                                        <p:tgtEl>
                                          <p:spTgt spid="521"/>
                                        </p:tgtEl>
                                        <p:attrNameLst>
                                          <p:attrName>style.visibility</p:attrName>
                                        </p:attrNameLst>
                                      </p:cBhvr>
                                      <p:to>
                                        <p:strVal val="hidden"/>
                                      </p:to>
                                    </p:set>
                                  </p:childTnLst>
                                </p:cTn>
                              </p:par>
                              <p:par>
                                <p:cTn id="2261" presetID="1" presetClass="exit" presetSubtype="0" fill="hold" grpId="2" nodeType="withEffect">
                                  <p:stCondLst>
                                    <p:cond delay="0"/>
                                  </p:stCondLst>
                                  <p:childTnLst>
                                    <p:set>
                                      <p:cBhvr>
                                        <p:cTn id="2262" dur="1" fill="hold">
                                          <p:stCondLst>
                                            <p:cond delay="0"/>
                                          </p:stCondLst>
                                        </p:cTn>
                                        <p:tgtEl>
                                          <p:spTgt spid="522"/>
                                        </p:tgtEl>
                                        <p:attrNameLst>
                                          <p:attrName>style.visibility</p:attrName>
                                        </p:attrNameLst>
                                      </p:cBhvr>
                                      <p:to>
                                        <p:strVal val="hidden"/>
                                      </p:to>
                                    </p:set>
                                  </p:childTnLst>
                                </p:cTn>
                              </p:par>
                              <p:par>
                                <p:cTn id="2263" presetID="1" presetClass="entr" presetSubtype="0" fill="hold" grpId="3" nodeType="withEffect">
                                  <p:stCondLst>
                                    <p:cond delay="0"/>
                                  </p:stCondLst>
                                  <p:childTnLst>
                                    <p:set>
                                      <p:cBhvr>
                                        <p:cTn id="2264" dur="1" fill="hold">
                                          <p:stCondLst>
                                            <p:cond delay="0"/>
                                          </p:stCondLst>
                                        </p:cTn>
                                        <p:tgtEl>
                                          <p:spTgt spid="524"/>
                                        </p:tgtEl>
                                        <p:attrNameLst>
                                          <p:attrName>style.visibility</p:attrName>
                                        </p:attrNameLst>
                                      </p:cBhvr>
                                      <p:to>
                                        <p:strVal val="visible"/>
                                      </p:to>
                                    </p:set>
                                  </p:childTnLst>
                                </p:cTn>
                              </p:par>
                              <p:par>
                                <p:cTn id="2265" presetID="1" presetClass="entr" presetSubtype="0" fill="hold" grpId="3" nodeType="withEffect">
                                  <p:stCondLst>
                                    <p:cond delay="0"/>
                                  </p:stCondLst>
                                  <p:childTnLst>
                                    <p:set>
                                      <p:cBhvr>
                                        <p:cTn id="2266" dur="1" fill="hold">
                                          <p:stCondLst>
                                            <p:cond delay="0"/>
                                          </p:stCondLst>
                                        </p:cTn>
                                        <p:tgtEl>
                                          <p:spTgt spid="523"/>
                                        </p:tgtEl>
                                        <p:attrNameLst>
                                          <p:attrName>style.visibility</p:attrName>
                                        </p:attrNameLst>
                                      </p:cBhvr>
                                      <p:to>
                                        <p:strVal val="visible"/>
                                      </p:to>
                                    </p:set>
                                  </p:childTnLst>
                                </p:cTn>
                              </p:par>
                            </p:childTnLst>
                          </p:cTn>
                        </p:par>
                      </p:childTnLst>
                    </p:cTn>
                  </p:par>
                </p:childTnLst>
              </p:cTn>
              <p:nextCondLst>
                <p:cond evt="onClick" delay="0">
                  <p:tgtEl>
                    <p:spTgt spid="521"/>
                  </p:tgtEl>
                </p:cond>
              </p:nextCondLst>
            </p:seq>
            <p:seq concurrent="1" nextAc="seek">
              <p:cTn id="2267" restart="whenNotActive" fill="hold" evtFilter="cancelBubble" nodeType="interactiveSeq">
                <p:stCondLst>
                  <p:cond evt="onClick" delay="0">
                    <p:tgtEl>
                      <p:spTgt spid="524"/>
                    </p:tgtEl>
                  </p:cond>
                </p:stCondLst>
                <p:endSync evt="end" delay="0">
                  <p:rtn val="all"/>
                </p:endSync>
                <p:childTnLst>
                  <p:par>
                    <p:cTn id="2268" fill="hold">
                      <p:stCondLst>
                        <p:cond delay="0"/>
                      </p:stCondLst>
                      <p:childTnLst>
                        <p:par>
                          <p:cTn id="2269" fill="hold">
                            <p:stCondLst>
                              <p:cond delay="0"/>
                            </p:stCondLst>
                            <p:childTnLst>
                              <p:par>
                                <p:cTn id="2270" presetID="1" presetClass="exit" presetSubtype="0" fill="hold" grpId="1" nodeType="withEffect">
                                  <p:stCondLst>
                                    <p:cond delay="0"/>
                                  </p:stCondLst>
                                  <p:childTnLst>
                                    <p:set>
                                      <p:cBhvr>
                                        <p:cTn id="2271" dur="1" fill="hold">
                                          <p:stCondLst>
                                            <p:cond delay="0"/>
                                          </p:stCondLst>
                                        </p:cTn>
                                        <p:tgtEl>
                                          <p:spTgt spid="524"/>
                                        </p:tgtEl>
                                        <p:attrNameLst>
                                          <p:attrName>style.visibility</p:attrName>
                                        </p:attrNameLst>
                                      </p:cBhvr>
                                      <p:to>
                                        <p:strVal val="hidden"/>
                                      </p:to>
                                    </p:set>
                                  </p:childTnLst>
                                </p:cTn>
                              </p:par>
                              <p:par>
                                <p:cTn id="2272" presetID="1" presetClass="exit" presetSubtype="0" fill="hold" grpId="1" nodeType="withEffect">
                                  <p:stCondLst>
                                    <p:cond delay="0"/>
                                  </p:stCondLst>
                                  <p:childTnLst>
                                    <p:set>
                                      <p:cBhvr>
                                        <p:cTn id="2273" dur="1" fill="hold">
                                          <p:stCondLst>
                                            <p:cond delay="0"/>
                                          </p:stCondLst>
                                        </p:cTn>
                                        <p:tgtEl>
                                          <p:spTgt spid="523"/>
                                        </p:tgtEl>
                                        <p:attrNameLst>
                                          <p:attrName>style.visibility</p:attrName>
                                        </p:attrNameLst>
                                      </p:cBhvr>
                                      <p:to>
                                        <p:strVal val="hidden"/>
                                      </p:to>
                                    </p:set>
                                  </p:childTnLst>
                                </p:cTn>
                              </p:par>
                              <p:par>
                                <p:cTn id="2274" presetID="1" presetClass="entr" presetSubtype="0" fill="hold" grpId="0" nodeType="withEffect">
                                  <p:stCondLst>
                                    <p:cond delay="0"/>
                                  </p:stCondLst>
                                  <p:childTnLst>
                                    <p:set>
                                      <p:cBhvr>
                                        <p:cTn id="2275" dur="1" fill="hold">
                                          <p:stCondLst>
                                            <p:cond delay="0"/>
                                          </p:stCondLst>
                                        </p:cTn>
                                        <p:tgtEl>
                                          <p:spTgt spid="522"/>
                                        </p:tgtEl>
                                        <p:attrNameLst>
                                          <p:attrName>style.visibility</p:attrName>
                                        </p:attrNameLst>
                                      </p:cBhvr>
                                      <p:to>
                                        <p:strVal val="visible"/>
                                      </p:to>
                                    </p:set>
                                  </p:childTnLst>
                                </p:cTn>
                              </p:par>
                              <p:par>
                                <p:cTn id="2276" presetID="1" presetClass="entr" presetSubtype="0" fill="hold" grpId="0" nodeType="withEffect">
                                  <p:stCondLst>
                                    <p:cond delay="0"/>
                                  </p:stCondLst>
                                  <p:childTnLst>
                                    <p:set>
                                      <p:cBhvr>
                                        <p:cTn id="2277" dur="1" fill="hold">
                                          <p:stCondLst>
                                            <p:cond delay="0"/>
                                          </p:stCondLst>
                                        </p:cTn>
                                        <p:tgtEl>
                                          <p:spTgt spid="521"/>
                                        </p:tgtEl>
                                        <p:attrNameLst>
                                          <p:attrName>style.visibility</p:attrName>
                                        </p:attrNameLst>
                                      </p:cBhvr>
                                      <p:to>
                                        <p:strVal val="visible"/>
                                      </p:to>
                                    </p:set>
                                  </p:childTnLst>
                                </p:cTn>
                              </p:par>
                            </p:childTnLst>
                          </p:cTn>
                        </p:par>
                      </p:childTnLst>
                    </p:cTn>
                  </p:par>
                </p:childTnLst>
              </p:cTn>
              <p:nextCondLst>
                <p:cond evt="onClick" delay="0">
                  <p:tgtEl>
                    <p:spTgt spid="524"/>
                  </p:tgtEl>
                </p:cond>
              </p:nextCondLst>
            </p:seq>
            <p:seq concurrent="1" nextAc="seek">
              <p:cTn id="2278" restart="whenNotActive" fill="hold" evtFilter="cancelBubble" nodeType="interactiveSeq">
                <p:stCondLst>
                  <p:cond evt="onClick" delay="0">
                    <p:tgtEl>
                      <p:spTgt spid="523"/>
                    </p:tgtEl>
                  </p:cond>
                </p:stCondLst>
                <p:endSync evt="end" delay="0">
                  <p:rtn val="all"/>
                </p:endSync>
                <p:childTnLst>
                  <p:par>
                    <p:cTn id="2279" fill="hold">
                      <p:stCondLst>
                        <p:cond delay="0"/>
                      </p:stCondLst>
                      <p:childTnLst>
                        <p:par>
                          <p:cTn id="2280" fill="hold">
                            <p:stCondLst>
                              <p:cond delay="0"/>
                            </p:stCondLst>
                            <p:childTnLst>
                              <p:par>
                                <p:cTn id="2281" presetID="1" presetClass="exit" presetSubtype="0" fill="hold" grpId="2" nodeType="withEffect">
                                  <p:stCondLst>
                                    <p:cond delay="0"/>
                                  </p:stCondLst>
                                  <p:childTnLst>
                                    <p:set>
                                      <p:cBhvr>
                                        <p:cTn id="2282" dur="1" fill="hold">
                                          <p:stCondLst>
                                            <p:cond delay="0"/>
                                          </p:stCondLst>
                                        </p:cTn>
                                        <p:tgtEl>
                                          <p:spTgt spid="523"/>
                                        </p:tgtEl>
                                        <p:attrNameLst>
                                          <p:attrName>style.visibility</p:attrName>
                                        </p:attrNameLst>
                                      </p:cBhvr>
                                      <p:to>
                                        <p:strVal val="hidden"/>
                                      </p:to>
                                    </p:set>
                                  </p:childTnLst>
                                </p:cTn>
                              </p:par>
                              <p:par>
                                <p:cTn id="2283" presetID="1" presetClass="exit" presetSubtype="0" fill="hold" grpId="2" nodeType="withEffect">
                                  <p:stCondLst>
                                    <p:cond delay="0"/>
                                  </p:stCondLst>
                                  <p:childTnLst>
                                    <p:set>
                                      <p:cBhvr>
                                        <p:cTn id="2284" dur="1" fill="hold">
                                          <p:stCondLst>
                                            <p:cond delay="0"/>
                                          </p:stCondLst>
                                        </p:cTn>
                                        <p:tgtEl>
                                          <p:spTgt spid="524"/>
                                        </p:tgtEl>
                                        <p:attrNameLst>
                                          <p:attrName>style.visibility</p:attrName>
                                        </p:attrNameLst>
                                      </p:cBhvr>
                                      <p:to>
                                        <p:strVal val="hidden"/>
                                      </p:to>
                                    </p:set>
                                  </p:childTnLst>
                                </p:cTn>
                              </p:par>
                              <p:par>
                                <p:cTn id="2285" presetID="1" presetClass="entr" presetSubtype="0" fill="hold" grpId="0" nodeType="withEffect">
                                  <p:stCondLst>
                                    <p:cond delay="0"/>
                                  </p:stCondLst>
                                  <p:childTnLst>
                                    <p:set>
                                      <p:cBhvr>
                                        <p:cTn id="2286" dur="1" fill="hold">
                                          <p:stCondLst>
                                            <p:cond delay="0"/>
                                          </p:stCondLst>
                                        </p:cTn>
                                        <p:tgtEl>
                                          <p:spTgt spid="526"/>
                                        </p:tgtEl>
                                        <p:attrNameLst>
                                          <p:attrName>style.visibility</p:attrName>
                                        </p:attrNameLst>
                                      </p:cBhvr>
                                      <p:to>
                                        <p:strVal val="visible"/>
                                      </p:to>
                                    </p:set>
                                  </p:childTnLst>
                                </p:cTn>
                              </p:par>
                              <p:par>
                                <p:cTn id="2287" presetID="1" presetClass="entr" presetSubtype="0" fill="hold" grpId="0" nodeType="withEffect">
                                  <p:stCondLst>
                                    <p:cond delay="0"/>
                                  </p:stCondLst>
                                  <p:childTnLst>
                                    <p:set>
                                      <p:cBhvr>
                                        <p:cTn id="2288"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3"/>
                  </p:tgtEl>
                </p:cond>
              </p:nextCondLst>
            </p:seq>
            <p:seq concurrent="1" nextAc="seek">
              <p:cTn id="2289" restart="whenNotActive" fill="hold" evtFilter="cancelBubble" nodeType="interactiveSeq">
                <p:stCondLst>
                  <p:cond evt="onClick" delay="0">
                    <p:tgtEl>
                      <p:spTgt spid="526"/>
                    </p:tgtEl>
                  </p:cond>
                </p:stCondLst>
                <p:endSync evt="end" delay="0">
                  <p:rtn val="all"/>
                </p:endSync>
                <p:childTnLst>
                  <p:par>
                    <p:cTn id="2290" fill="hold">
                      <p:stCondLst>
                        <p:cond delay="0"/>
                      </p:stCondLst>
                      <p:childTnLst>
                        <p:par>
                          <p:cTn id="2291" fill="hold">
                            <p:stCondLst>
                              <p:cond delay="0"/>
                            </p:stCondLst>
                            <p:childTnLst>
                              <p:par>
                                <p:cTn id="2292" presetID="1" presetClass="exit" presetSubtype="0" fill="hold" grpId="1" nodeType="withEffect">
                                  <p:stCondLst>
                                    <p:cond delay="0"/>
                                  </p:stCondLst>
                                  <p:childTnLst>
                                    <p:set>
                                      <p:cBhvr>
                                        <p:cTn id="2293" dur="1" fill="hold">
                                          <p:stCondLst>
                                            <p:cond delay="0"/>
                                          </p:stCondLst>
                                        </p:cTn>
                                        <p:tgtEl>
                                          <p:spTgt spid="526"/>
                                        </p:tgtEl>
                                        <p:attrNameLst>
                                          <p:attrName>style.visibility</p:attrName>
                                        </p:attrNameLst>
                                      </p:cBhvr>
                                      <p:to>
                                        <p:strVal val="hidden"/>
                                      </p:to>
                                    </p:set>
                                  </p:childTnLst>
                                </p:cTn>
                              </p:par>
                              <p:par>
                                <p:cTn id="2294" presetID="1" presetClass="exit" presetSubtype="0" fill="hold" grpId="1" nodeType="withEffect">
                                  <p:stCondLst>
                                    <p:cond delay="0"/>
                                  </p:stCondLst>
                                  <p:childTnLst>
                                    <p:set>
                                      <p:cBhvr>
                                        <p:cTn id="2295" dur="1" fill="hold">
                                          <p:stCondLst>
                                            <p:cond delay="0"/>
                                          </p:stCondLst>
                                        </p:cTn>
                                        <p:tgtEl>
                                          <p:spTgt spid="525"/>
                                        </p:tgtEl>
                                        <p:attrNameLst>
                                          <p:attrName>style.visibility</p:attrName>
                                        </p:attrNameLst>
                                      </p:cBhvr>
                                      <p:to>
                                        <p:strVal val="hidden"/>
                                      </p:to>
                                    </p:set>
                                  </p:childTnLst>
                                </p:cTn>
                              </p:par>
                              <p:par>
                                <p:cTn id="2296" presetID="1" presetClass="entr" presetSubtype="0" fill="hold" grpId="0" nodeType="withEffect">
                                  <p:stCondLst>
                                    <p:cond delay="0"/>
                                  </p:stCondLst>
                                  <p:childTnLst>
                                    <p:set>
                                      <p:cBhvr>
                                        <p:cTn id="2297" dur="1" fill="hold">
                                          <p:stCondLst>
                                            <p:cond delay="0"/>
                                          </p:stCondLst>
                                        </p:cTn>
                                        <p:tgtEl>
                                          <p:spTgt spid="524"/>
                                        </p:tgtEl>
                                        <p:attrNameLst>
                                          <p:attrName>style.visibility</p:attrName>
                                        </p:attrNameLst>
                                      </p:cBhvr>
                                      <p:to>
                                        <p:strVal val="visible"/>
                                      </p:to>
                                    </p:set>
                                  </p:childTnLst>
                                </p:cTn>
                              </p:par>
                              <p:par>
                                <p:cTn id="2298" presetID="1" presetClass="entr" presetSubtype="0" fill="hold" grpId="0" nodeType="withEffect">
                                  <p:stCondLst>
                                    <p:cond delay="0"/>
                                  </p:stCondLst>
                                  <p:childTnLst>
                                    <p:set>
                                      <p:cBhvr>
                                        <p:cTn id="2299" dur="1" fill="hold">
                                          <p:stCondLst>
                                            <p:cond delay="0"/>
                                          </p:stCondLst>
                                        </p:cTn>
                                        <p:tgtEl>
                                          <p:spTgt spid="523"/>
                                        </p:tgtEl>
                                        <p:attrNameLst>
                                          <p:attrName>style.visibility</p:attrName>
                                        </p:attrNameLst>
                                      </p:cBhvr>
                                      <p:to>
                                        <p:strVal val="visible"/>
                                      </p:to>
                                    </p:set>
                                  </p:childTnLst>
                                </p:cTn>
                              </p:par>
                            </p:childTnLst>
                          </p:cTn>
                        </p:par>
                      </p:childTnLst>
                    </p:cTn>
                  </p:par>
                </p:childTnLst>
              </p:cTn>
              <p:nextCondLst>
                <p:cond evt="onClick" delay="0">
                  <p:tgtEl>
                    <p:spTgt spid="526"/>
                  </p:tgtEl>
                </p:cond>
              </p:nextCondLst>
            </p:seq>
            <p:seq concurrent="1" nextAc="seek">
              <p:cTn id="2300" restart="whenNotActive" fill="hold" evtFilter="cancelBubble" nodeType="interactiveSeq">
                <p:stCondLst>
                  <p:cond evt="onClick" delay="0">
                    <p:tgtEl>
                      <p:spTgt spid="525"/>
                    </p:tgtEl>
                  </p:cond>
                </p:stCondLst>
                <p:endSync evt="end" delay="0">
                  <p:rtn val="all"/>
                </p:endSync>
                <p:childTnLst>
                  <p:par>
                    <p:cTn id="2301" fill="hold">
                      <p:stCondLst>
                        <p:cond delay="0"/>
                      </p:stCondLst>
                      <p:childTnLst>
                        <p:par>
                          <p:cTn id="2302" fill="hold">
                            <p:stCondLst>
                              <p:cond delay="0"/>
                            </p:stCondLst>
                            <p:childTnLst>
                              <p:par>
                                <p:cTn id="2303" presetID="1" presetClass="exit" presetSubtype="0" fill="hold" grpId="2" nodeType="withEffect">
                                  <p:stCondLst>
                                    <p:cond delay="0"/>
                                  </p:stCondLst>
                                  <p:childTnLst>
                                    <p:set>
                                      <p:cBhvr>
                                        <p:cTn id="2304" dur="1" fill="hold">
                                          <p:stCondLst>
                                            <p:cond delay="0"/>
                                          </p:stCondLst>
                                        </p:cTn>
                                        <p:tgtEl>
                                          <p:spTgt spid="525"/>
                                        </p:tgtEl>
                                        <p:attrNameLst>
                                          <p:attrName>style.visibility</p:attrName>
                                        </p:attrNameLst>
                                      </p:cBhvr>
                                      <p:to>
                                        <p:strVal val="hidden"/>
                                      </p:to>
                                    </p:set>
                                  </p:childTnLst>
                                </p:cTn>
                              </p:par>
                              <p:par>
                                <p:cTn id="2305" presetID="1" presetClass="exit" presetSubtype="0" fill="hold" grpId="2" nodeType="withEffect">
                                  <p:stCondLst>
                                    <p:cond delay="0"/>
                                  </p:stCondLst>
                                  <p:childTnLst>
                                    <p:set>
                                      <p:cBhvr>
                                        <p:cTn id="2306" dur="1" fill="hold">
                                          <p:stCondLst>
                                            <p:cond delay="0"/>
                                          </p:stCondLst>
                                        </p:cTn>
                                        <p:tgtEl>
                                          <p:spTgt spid="526"/>
                                        </p:tgtEl>
                                        <p:attrNameLst>
                                          <p:attrName>style.visibility</p:attrName>
                                        </p:attrNameLst>
                                      </p:cBhvr>
                                      <p:to>
                                        <p:strVal val="hidden"/>
                                      </p:to>
                                    </p:set>
                                  </p:childTnLst>
                                </p:cTn>
                              </p:par>
                              <p:par>
                                <p:cTn id="2307" presetID="1" presetClass="entr" presetSubtype="0" fill="hold" grpId="3" nodeType="withEffect">
                                  <p:stCondLst>
                                    <p:cond delay="0"/>
                                  </p:stCondLst>
                                  <p:childTnLst>
                                    <p:set>
                                      <p:cBhvr>
                                        <p:cTn id="2308" dur="1" fill="hold">
                                          <p:stCondLst>
                                            <p:cond delay="0"/>
                                          </p:stCondLst>
                                        </p:cTn>
                                        <p:tgtEl>
                                          <p:spTgt spid="528"/>
                                        </p:tgtEl>
                                        <p:attrNameLst>
                                          <p:attrName>style.visibility</p:attrName>
                                        </p:attrNameLst>
                                      </p:cBhvr>
                                      <p:to>
                                        <p:strVal val="visible"/>
                                      </p:to>
                                    </p:set>
                                  </p:childTnLst>
                                </p:cTn>
                              </p:par>
                              <p:par>
                                <p:cTn id="2309" presetID="1" presetClass="entr" presetSubtype="0" fill="hold" grpId="3" nodeType="withEffect">
                                  <p:stCondLst>
                                    <p:cond delay="0"/>
                                  </p:stCondLst>
                                  <p:childTnLst>
                                    <p:set>
                                      <p:cBhvr>
                                        <p:cTn id="2310"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25"/>
                  </p:tgtEl>
                </p:cond>
              </p:nextCondLst>
            </p:seq>
            <p:seq concurrent="1" nextAc="seek">
              <p:cTn id="2311" restart="whenNotActive" fill="hold" evtFilter="cancelBubble" nodeType="interactiveSeq">
                <p:stCondLst>
                  <p:cond evt="onClick" delay="0">
                    <p:tgtEl>
                      <p:spTgt spid="528"/>
                    </p:tgtEl>
                  </p:cond>
                </p:stCondLst>
                <p:endSync evt="end" delay="0">
                  <p:rtn val="all"/>
                </p:endSync>
                <p:childTnLst>
                  <p:par>
                    <p:cTn id="2312" fill="hold">
                      <p:stCondLst>
                        <p:cond delay="0"/>
                      </p:stCondLst>
                      <p:childTnLst>
                        <p:par>
                          <p:cTn id="2313" fill="hold">
                            <p:stCondLst>
                              <p:cond delay="0"/>
                            </p:stCondLst>
                            <p:childTnLst>
                              <p:par>
                                <p:cTn id="2314" presetID="1" presetClass="exit" presetSubtype="0" fill="hold" grpId="1" nodeType="withEffect">
                                  <p:stCondLst>
                                    <p:cond delay="0"/>
                                  </p:stCondLst>
                                  <p:childTnLst>
                                    <p:set>
                                      <p:cBhvr>
                                        <p:cTn id="2315" dur="1" fill="hold">
                                          <p:stCondLst>
                                            <p:cond delay="0"/>
                                          </p:stCondLst>
                                        </p:cTn>
                                        <p:tgtEl>
                                          <p:spTgt spid="528"/>
                                        </p:tgtEl>
                                        <p:attrNameLst>
                                          <p:attrName>style.visibility</p:attrName>
                                        </p:attrNameLst>
                                      </p:cBhvr>
                                      <p:to>
                                        <p:strVal val="hidden"/>
                                      </p:to>
                                    </p:set>
                                  </p:childTnLst>
                                </p:cTn>
                              </p:par>
                              <p:par>
                                <p:cTn id="2316" presetID="1" presetClass="exit" presetSubtype="0" fill="hold" grpId="1" nodeType="withEffect">
                                  <p:stCondLst>
                                    <p:cond delay="0"/>
                                  </p:stCondLst>
                                  <p:childTnLst>
                                    <p:set>
                                      <p:cBhvr>
                                        <p:cTn id="2317" dur="1" fill="hold">
                                          <p:stCondLst>
                                            <p:cond delay="0"/>
                                          </p:stCondLst>
                                        </p:cTn>
                                        <p:tgtEl>
                                          <p:spTgt spid="527"/>
                                        </p:tgtEl>
                                        <p:attrNameLst>
                                          <p:attrName>style.visibility</p:attrName>
                                        </p:attrNameLst>
                                      </p:cBhvr>
                                      <p:to>
                                        <p:strVal val="hidden"/>
                                      </p:to>
                                    </p:set>
                                  </p:childTnLst>
                                </p:cTn>
                              </p:par>
                              <p:par>
                                <p:cTn id="2318" presetID="1" presetClass="entr" presetSubtype="0" fill="hold" grpId="3" nodeType="withEffect">
                                  <p:stCondLst>
                                    <p:cond delay="0"/>
                                  </p:stCondLst>
                                  <p:childTnLst>
                                    <p:set>
                                      <p:cBhvr>
                                        <p:cTn id="2319" dur="1" fill="hold">
                                          <p:stCondLst>
                                            <p:cond delay="0"/>
                                          </p:stCondLst>
                                        </p:cTn>
                                        <p:tgtEl>
                                          <p:spTgt spid="526"/>
                                        </p:tgtEl>
                                        <p:attrNameLst>
                                          <p:attrName>style.visibility</p:attrName>
                                        </p:attrNameLst>
                                      </p:cBhvr>
                                      <p:to>
                                        <p:strVal val="visible"/>
                                      </p:to>
                                    </p:set>
                                  </p:childTnLst>
                                </p:cTn>
                              </p:par>
                              <p:par>
                                <p:cTn id="2320" presetID="1" presetClass="entr" presetSubtype="0" fill="hold" grpId="3" nodeType="withEffect">
                                  <p:stCondLst>
                                    <p:cond delay="0"/>
                                  </p:stCondLst>
                                  <p:childTnLst>
                                    <p:set>
                                      <p:cBhvr>
                                        <p:cTn id="2321" dur="1" fill="hold">
                                          <p:stCondLst>
                                            <p:cond delay="0"/>
                                          </p:stCondLst>
                                        </p:cTn>
                                        <p:tgtEl>
                                          <p:spTgt spid="525"/>
                                        </p:tgtEl>
                                        <p:attrNameLst>
                                          <p:attrName>style.visibility</p:attrName>
                                        </p:attrNameLst>
                                      </p:cBhvr>
                                      <p:to>
                                        <p:strVal val="visible"/>
                                      </p:to>
                                    </p:set>
                                  </p:childTnLst>
                                </p:cTn>
                              </p:par>
                            </p:childTnLst>
                          </p:cTn>
                        </p:par>
                      </p:childTnLst>
                    </p:cTn>
                  </p:par>
                </p:childTnLst>
              </p:cTn>
              <p:nextCondLst>
                <p:cond evt="onClick" delay="0">
                  <p:tgtEl>
                    <p:spTgt spid="528"/>
                  </p:tgtEl>
                </p:cond>
              </p:nextCondLst>
            </p:seq>
            <p:seq concurrent="1" nextAc="seek">
              <p:cTn id="2322" restart="whenNotActive" fill="hold" evtFilter="cancelBubble" nodeType="interactiveSeq">
                <p:stCondLst>
                  <p:cond evt="onClick" delay="0">
                    <p:tgtEl>
                      <p:spTgt spid="527"/>
                    </p:tgtEl>
                  </p:cond>
                </p:stCondLst>
                <p:endSync evt="end" delay="0">
                  <p:rtn val="all"/>
                </p:endSync>
                <p:childTnLst>
                  <p:par>
                    <p:cTn id="2323" fill="hold">
                      <p:stCondLst>
                        <p:cond delay="0"/>
                      </p:stCondLst>
                      <p:childTnLst>
                        <p:par>
                          <p:cTn id="2324" fill="hold">
                            <p:stCondLst>
                              <p:cond delay="0"/>
                            </p:stCondLst>
                            <p:childTnLst>
                              <p:par>
                                <p:cTn id="2325" presetID="1" presetClass="exit" presetSubtype="0" fill="hold" grpId="2" nodeType="withEffect">
                                  <p:stCondLst>
                                    <p:cond delay="0"/>
                                  </p:stCondLst>
                                  <p:childTnLst>
                                    <p:set>
                                      <p:cBhvr>
                                        <p:cTn id="2326" dur="1" fill="hold">
                                          <p:stCondLst>
                                            <p:cond delay="0"/>
                                          </p:stCondLst>
                                        </p:cTn>
                                        <p:tgtEl>
                                          <p:spTgt spid="527"/>
                                        </p:tgtEl>
                                        <p:attrNameLst>
                                          <p:attrName>style.visibility</p:attrName>
                                        </p:attrNameLst>
                                      </p:cBhvr>
                                      <p:to>
                                        <p:strVal val="hidden"/>
                                      </p:to>
                                    </p:set>
                                  </p:childTnLst>
                                </p:cTn>
                              </p:par>
                              <p:par>
                                <p:cTn id="2327" presetID="1" presetClass="exit" presetSubtype="0" fill="hold" grpId="2" nodeType="withEffect">
                                  <p:stCondLst>
                                    <p:cond delay="0"/>
                                  </p:stCondLst>
                                  <p:childTnLst>
                                    <p:set>
                                      <p:cBhvr>
                                        <p:cTn id="2328" dur="1" fill="hold">
                                          <p:stCondLst>
                                            <p:cond delay="0"/>
                                          </p:stCondLst>
                                        </p:cTn>
                                        <p:tgtEl>
                                          <p:spTgt spid="528"/>
                                        </p:tgtEl>
                                        <p:attrNameLst>
                                          <p:attrName>style.visibility</p:attrName>
                                        </p:attrNameLst>
                                      </p:cBhvr>
                                      <p:to>
                                        <p:strVal val="hidden"/>
                                      </p:to>
                                    </p:set>
                                  </p:childTnLst>
                                </p:cTn>
                              </p:par>
                              <p:par>
                                <p:cTn id="2329" presetID="1" presetClass="entr" presetSubtype="0" fill="hold" grpId="0" nodeType="withEffect">
                                  <p:stCondLst>
                                    <p:cond delay="0"/>
                                  </p:stCondLst>
                                  <p:childTnLst>
                                    <p:set>
                                      <p:cBhvr>
                                        <p:cTn id="2330" dur="1" fill="hold">
                                          <p:stCondLst>
                                            <p:cond delay="0"/>
                                          </p:stCondLst>
                                        </p:cTn>
                                        <p:tgtEl>
                                          <p:spTgt spid="530"/>
                                        </p:tgtEl>
                                        <p:attrNameLst>
                                          <p:attrName>style.visibility</p:attrName>
                                        </p:attrNameLst>
                                      </p:cBhvr>
                                      <p:to>
                                        <p:strVal val="visible"/>
                                      </p:to>
                                    </p:set>
                                  </p:childTnLst>
                                </p:cTn>
                              </p:par>
                              <p:par>
                                <p:cTn id="2331" presetID="1" presetClass="entr" presetSubtype="0" fill="hold" grpId="0" nodeType="withEffect">
                                  <p:stCondLst>
                                    <p:cond delay="0"/>
                                  </p:stCondLst>
                                  <p:childTnLst>
                                    <p:set>
                                      <p:cBhvr>
                                        <p:cTn id="2332"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27"/>
                  </p:tgtEl>
                </p:cond>
              </p:nextCondLst>
            </p:seq>
            <p:seq concurrent="1" nextAc="seek">
              <p:cTn id="2333" restart="whenNotActive" fill="hold" evtFilter="cancelBubble" nodeType="interactiveSeq">
                <p:stCondLst>
                  <p:cond evt="onClick" delay="0">
                    <p:tgtEl>
                      <p:spTgt spid="530"/>
                    </p:tgtEl>
                  </p:cond>
                </p:stCondLst>
                <p:endSync evt="end" delay="0">
                  <p:rtn val="all"/>
                </p:endSync>
                <p:childTnLst>
                  <p:par>
                    <p:cTn id="2334" fill="hold">
                      <p:stCondLst>
                        <p:cond delay="0"/>
                      </p:stCondLst>
                      <p:childTnLst>
                        <p:par>
                          <p:cTn id="2335" fill="hold">
                            <p:stCondLst>
                              <p:cond delay="0"/>
                            </p:stCondLst>
                            <p:childTnLst>
                              <p:par>
                                <p:cTn id="2336" presetID="1" presetClass="exit" presetSubtype="0" fill="hold" grpId="1" nodeType="withEffect">
                                  <p:stCondLst>
                                    <p:cond delay="0"/>
                                  </p:stCondLst>
                                  <p:childTnLst>
                                    <p:set>
                                      <p:cBhvr>
                                        <p:cTn id="2337" dur="1" fill="hold">
                                          <p:stCondLst>
                                            <p:cond delay="0"/>
                                          </p:stCondLst>
                                        </p:cTn>
                                        <p:tgtEl>
                                          <p:spTgt spid="530"/>
                                        </p:tgtEl>
                                        <p:attrNameLst>
                                          <p:attrName>style.visibility</p:attrName>
                                        </p:attrNameLst>
                                      </p:cBhvr>
                                      <p:to>
                                        <p:strVal val="hidden"/>
                                      </p:to>
                                    </p:set>
                                  </p:childTnLst>
                                </p:cTn>
                              </p:par>
                              <p:par>
                                <p:cTn id="2338" presetID="1" presetClass="exit" presetSubtype="0" fill="hold" grpId="1" nodeType="withEffect">
                                  <p:stCondLst>
                                    <p:cond delay="0"/>
                                  </p:stCondLst>
                                  <p:childTnLst>
                                    <p:set>
                                      <p:cBhvr>
                                        <p:cTn id="2339" dur="1" fill="hold">
                                          <p:stCondLst>
                                            <p:cond delay="0"/>
                                          </p:stCondLst>
                                        </p:cTn>
                                        <p:tgtEl>
                                          <p:spTgt spid="529"/>
                                        </p:tgtEl>
                                        <p:attrNameLst>
                                          <p:attrName>style.visibility</p:attrName>
                                        </p:attrNameLst>
                                      </p:cBhvr>
                                      <p:to>
                                        <p:strVal val="hidden"/>
                                      </p:to>
                                    </p:set>
                                  </p:childTnLst>
                                </p:cTn>
                              </p:par>
                              <p:par>
                                <p:cTn id="2340" presetID="1" presetClass="entr" presetSubtype="0" fill="hold" grpId="0" nodeType="withEffect">
                                  <p:stCondLst>
                                    <p:cond delay="0"/>
                                  </p:stCondLst>
                                  <p:childTnLst>
                                    <p:set>
                                      <p:cBhvr>
                                        <p:cTn id="2341" dur="1" fill="hold">
                                          <p:stCondLst>
                                            <p:cond delay="0"/>
                                          </p:stCondLst>
                                        </p:cTn>
                                        <p:tgtEl>
                                          <p:spTgt spid="528"/>
                                        </p:tgtEl>
                                        <p:attrNameLst>
                                          <p:attrName>style.visibility</p:attrName>
                                        </p:attrNameLst>
                                      </p:cBhvr>
                                      <p:to>
                                        <p:strVal val="visible"/>
                                      </p:to>
                                    </p:set>
                                  </p:childTnLst>
                                </p:cTn>
                              </p:par>
                              <p:par>
                                <p:cTn id="2342" presetID="1" presetClass="entr" presetSubtype="0" fill="hold" grpId="0" nodeType="withEffect">
                                  <p:stCondLst>
                                    <p:cond delay="0"/>
                                  </p:stCondLst>
                                  <p:childTnLst>
                                    <p:set>
                                      <p:cBhvr>
                                        <p:cTn id="2343" dur="1" fill="hold">
                                          <p:stCondLst>
                                            <p:cond delay="0"/>
                                          </p:stCondLst>
                                        </p:cTn>
                                        <p:tgtEl>
                                          <p:spTgt spid="527"/>
                                        </p:tgtEl>
                                        <p:attrNameLst>
                                          <p:attrName>style.visibility</p:attrName>
                                        </p:attrNameLst>
                                      </p:cBhvr>
                                      <p:to>
                                        <p:strVal val="visible"/>
                                      </p:to>
                                    </p:set>
                                  </p:childTnLst>
                                </p:cTn>
                              </p:par>
                            </p:childTnLst>
                          </p:cTn>
                        </p:par>
                      </p:childTnLst>
                    </p:cTn>
                  </p:par>
                </p:childTnLst>
              </p:cTn>
              <p:nextCondLst>
                <p:cond evt="onClick" delay="0">
                  <p:tgtEl>
                    <p:spTgt spid="530"/>
                  </p:tgtEl>
                </p:cond>
              </p:nextCondLst>
            </p:seq>
            <p:seq concurrent="1" nextAc="seek">
              <p:cTn id="2344" restart="whenNotActive" fill="hold" evtFilter="cancelBubble" nodeType="interactiveSeq">
                <p:stCondLst>
                  <p:cond evt="onClick" delay="0">
                    <p:tgtEl>
                      <p:spTgt spid="529"/>
                    </p:tgtEl>
                  </p:cond>
                </p:stCondLst>
                <p:endSync evt="end" delay="0">
                  <p:rtn val="all"/>
                </p:endSync>
                <p:childTnLst>
                  <p:par>
                    <p:cTn id="2345" fill="hold">
                      <p:stCondLst>
                        <p:cond delay="0"/>
                      </p:stCondLst>
                      <p:childTnLst>
                        <p:par>
                          <p:cTn id="2346" fill="hold">
                            <p:stCondLst>
                              <p:cond delay="0"/>
                            </p:stCondLst>
                            <p:childTnLst>
                              <p:par>
                                <p:cTn id="2347" presetID="1" presetClass="exit" presetSubtype="0" fill="hold" grpId="2" nodeType="withEffect">
                                  <p:stCondLst>
                                    <p:cond delay="0"/>
                                  </p:stCondLst>
                                  <p:childTnLst>
                                    <p:set>
                                      <p:cBhvr>
                                        <p:cTn id="2348" dur="1" fill="hold">
                                          <p:stCondLst>
                                            <p:cond delay="0"/>
                                          </p:stCondLst>
                                        </p:cTn>
                                        <p:tgtEl>
                                          <p:spTgt spid="529"/>
                                        </p:tgtEl>
                                        <p:attrNameLst>
                                          <p:attrName>style.visibility</p:attrName>
                                        </p:attrNameLst>
                                      </p:cBhvr>
                                      <p:to>
                                        <p:strVal val="hidden"/>
                                      </p:to>
                                    </p:set>
                                  </p:childTnLst>
                                </p:cTn>
                              </p:par>
                              <p:par>
                                <p:cTn id="2349" presetID="1" presetClass="exit" presetSubtype="0" fill="hold" grpId="2" nodeType="withEffect">
                                  <p:stCondLst>
                                    <p:cond delay="0"/>
                                  </p:stCondLst>
                                  <p:childTnLst>
                                    <p:set>
                                      <p:cBhvr>
                                        <p:cTn id="2350" dur="1" fill="hold">
                                          <p:stCondLst>
                                            <p:cond delay="0"/>
                                          </p:stCondLst>
                                        </p:cTn>
                                        <p:tgtEl>
                                          <p:spTgt spid="530"/>
                                        </p:tgtEl>
                                        <p:attrNameLst>
                                          <p:attrName>style.visibility</p:attrName>
                                        </p:attrNameLst>
                                      </p:cBhvr>
                                      <p:to>
                                        <p:strVal val="hidden"/>
                                      </p:to>
                                    </p:set>
                                  </p:childTnLst>
                                </p:cTn>
                              </p:par>
                              <p:par>
                                <p:cTn id="2351" presetID="1" presetClass="entr" presetSubtype="0" fill="hold" grpId="3" nodeType="withEffect">
                                  <p:stCondLst>
                                    <p:cond delay="0"/>
                                  </p:stCondLst>
                                  <p:childTnLst>
                                    <p:set>
                                      <p:cBhvr>
                                        <p:cTn id="2352" dur="1" fill="hold">
                                          <p:stCondLst>
                                            <p:cond delay="0"/>
                                          </p:stCondLst>
                                        </p:cTn>
                                        <p:tgtEl>
                                          <p:spTgt spid="532"/>
                                        </p:tgtEl>
                                        <p:attrNameLst>
                                          <p:attrName>style.visibility</p:attrName>
                                        </p:attrNameLst>
                                      </p:cBhvr>
                                      <p:to>
                                        <p:strVal val="visible"/>
                                      </p:to>
                                    </p:set>
                                  </p:childTnLst>
                                </p:cTn>
                              </p:par>
                              <p:par>
                                <p:cTn id="2353" presetID="1" presetClass="entr" presetSubtype="0" fill="hold" grpId="3" nodeType="withEffect">
                                  <p:stCondLst>
                                    <p:cond delay="0"/>
                                  </p:stCondLst>
                                  <p:childTnLst>
                                    <p:set>
                                      <p:cBhvr>
                                        <p:cTn id="2354"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29"/>
                  </p:tgtEl>
                </p:cond>
              </p:nextCondLst>
            </p:seq>
            <p:seq concurrent="1" nextAc="seek">
              <p:cTn id="2355" restart="whenNotActive" fill="hold" evtFilter="cancelBubble" nodeType="interactiveSeq">
                <p:stCondLst>
                  <p:cond evt="onClick" delay="0">
                    <p:tgtEl>
                      <p:spTgt spid="532"/>
                    </p:tgtEl>
                  </p:cond>
                </p:stCondLst>
                <p:endSync evt="end" delay="0">
                  <p:rtn val="all"/>
                </p:endSync>
                <p:childTnLst>
                  <p:par>
                    <p:cTn id="2356" fill="hold">
                      <p:stCondLst>
                        <p:cond delay="0"/>
                      </p:stCondLst>
                      <p:childTnLst>
                        <p:par>
                          <p:cTn id="2357" fill="hold">
                            <p:stCondLst>
                              <p:cond delay="0"/>
                            </p:stCondLst>
                            <p:childTnLst>
                              <p:par>
                                <p:cTn id="2358" presetID="1" presetClass="exit" presetSubtype="0" fill="hold" grpId="1" nodeType="withEffect">
                                  <p:stCondLst>
                                    <p:cond delay="0"/>
                                  </p:stCondLst>
                                  <p:childTnLst>
                                    <p:set>
                                      <p:cBhvr>
                                        <p:cTn id="2359" dur="1" fill="hold">
                                          <p:stCondLst>
                                            <p:cond delay="0"/>
                                          </p:stCondLst>
                                        </p:cTn>
                                        <p:tgtEl>
                                          <p:spTgt spid="532"/>
                                        </p:tgtEl>
                                        <p:attrNameLst>
                                          <p:attrName>style.visibility</p:attrName>
                                        </p:attrNameLst>
                                      </p:cBhvr>
                                      <p:to>
                                        <p:strVal val="hidden"/>
                                      </p:to>
                                    </p:set>
                                  </p:childTnLst>
                                </p:cTn>
                              </p:par>
                              <p:par>
                                <p:cTn id="2360" presetID="1" presetClass="exit" presetSubtype="0" fill="hold" grpId="1" nodeType="withEffect">
                                  <p:stCondLst>
                                    <p:cond delay="0"/>
                                  </p:stCondLst>
                                  <p:childTnLst>
                                    <p:set>
                                      <p:cBhvr>
                                        <p:cTn id="2361" dur="1" fill="hold">
                                          <p:stCondLst>
                                            <p:cond delay="0"/>
                                          </p:stCondLst>
                                        </p:cTn>
                                        <p:tgtEl>
                                          <p:spTgt spid="531"/>
                                        </p:tgtEl>
                                        <p:attrNameLst>
                                          <p:attrName>style.visibility</p:attrName>
                                        </p:attrNameLst>
                                      </p:cBhvr>
                                      <p:to>
                                        <p:strVal val="hidden"/>
                                      </p:to>
                                    </p:set>
                                  </p:childTnLst>
                                </p:cTn>
                              </p:par>
                              <p:par>
                                <p:cTn id="2362" presetID="1" presetClass="entr" presetSubtype="0" fill="hold" grpId="3" nodeType="withEffect">
                                  <p:stCondLst>
                                    <p:cond delay="0"/>
                                  </p:stCondLst>
                                  <p:childTnLst>
                                    <p:set>
                                      <p:cBhvr>
                                        <p:cTn id="2363" dur="1" fill="hold">
                                          <p:stCondLst>
                                            <p:cond delay="0"/>
                                          </p:stCondLst>
                                        </p:cTn>
                                        <p:tgtEl>
                                          <p:spTgt spid="530"/>
                                        </p:tgtEl>
                                        <p:attrNameLst>
                                          <p:attrName>style.visibility</p:attrName>
                                        </p:attrNameLst>
                                      </p:cBhvr>
                                      <p:to>
                                        <p:strVal val="visible"/>
                                      </p:to>
                                    </p:set>
                                  </p:childTnLst>
                                </p:cTn>
                              </p:par>
                              <p:par>
                                <p:cTn id="2364" presetID="1" presetClass="entr" presetSubtype="0" fill="hold" grpId="3" nodeType="withEffect">
                                  <p:stCondLst>
                                    <p:cond delay="0"/>
                                  </p:stCondLst>
                                  <p:childTnLst>
                                    <p:set>
                                      <p:cBhvr>
                                        <p:cTn id="2365" dur="1" fill="hold">
                                          <p:stCondLst>
                                            <p:cond delay="0"/>
                                          </p:stCondLst>
                                        </p:cTn>
                                        <p:tgtEl>
                                          <p:spTgt spid="529"/>
                                        </p:tgtEl>
                                        <p:attrNameLst>
                                          <p:attrName>style.visibility</p:attrName>
                                        </p:attrNameLst>
                                      </p:cBhvr>
                                      <p:to>
                                        <p:strVal val="visible"/>
                                      </p:to>
                                    </p:set>
                                  </p:childTnLst>
                                </p:cTn>
                              </p:par>
                            </p:childTnLst>
                          </p:cTn>
                        </p:par>
                      </p:childTnLst>
                    </p:cTn>
                  </p:par>
                </p:childTnLst>
              </p:cTn>
              <p:nextCondLst>
                <p:cond evt="onClick" delay="0">
                  <p:tgtEl>
                    <p:spTgt spid="532"/>
                  </p:tgtEl>
                </p:cond>
              </p:nextCondLst>
            </p:seq>
            <p:seq concurrent="1" nextAc="seek">
              <p:cTn id="2366" restart="whenNotActive" fill="hold" evtFilter="cancelBubble" nodeType="interactiveSeq">
                <p:stCondLst>
                  <p:cond evt="onClick" delay="0">
                    <p:tgtEl>
                      <p:spTgt spid="531"/>
                    </p:tgtEl>
                  </p:cond>
                </p:stCondLst>
                <p:endSync evt="end" delay="0">
                  <p:rtn val="all"/>
                </p:endSync>
                <p:childTnLst>
                  <p:par>
                    <p:cTn id="2367" fill="hold">
                      <p:stCondLst>
                        <p:cond delay="0"/>
                      </p:stCondLst>
                      <p:childTnLst>
                        <p:par>
                          <p:cTn id="2368" fill="hold">
                            <p:stCondLst>
                              <p:cond delay="0"/>
                            </p:stCondLst>
                            <p:childTnLst>
                              <p:par>
                                <p:cTn id="2369" presetID="1" presetClass="exit" presetSubtype="0" fill="hold" grpId="2" nodeType="withEffect">
                                  <p:stCondLst>
                                    <p:cond delay="0"/>
                                  </p:stCondLst>
                                  <p:childTnLst>
                                    <p:set>
                                      <p:cBhvr>
                                        <p:cTn id="2370" dur="1" fill="hold">
                                          <p:stCondLst>
                                            <p:cond delay="0"/>
                                          </p:stCondLst>
                                        </p:cTn>
                                        <p:tgtEl>
                                          <p:spTgt spid="531"/>
                                        </p:tgtEl>
                                        <p:attrNameLst>
                                          <p:attrName>style.visibility</p:attrName>
                                        </p:attrNameLst>
                                      </p:cBhvr>
                                      <p:to>
                                        <p:strVal val="hidden"/>
                                      </p:to>
                                    </p:set>
                                  </p:childTnLst>
                                </p:cTn>
                              </p:par>
                              <p:par>
                                <p:cTn id="2371" presetID="1" presetClass="exit" presetSubtype="0" fill="hold" grpId="2" nodeType="withEffect">
                                  <p:stCondLst>
                                    <p:cond delay="0"/>
                                  </p:stCondLst>
                                  <p:childTnLst>
                                    <p:set>
                                      <p:cBhvr>
                                        <p:cTn id="2372" dur="1" fill="hold">
                                          <p:stCondLst>
                                            <p:cond delay="0"/>
                                          </p:stCondLst>
                                        </p:cTn>
                                        <p:tgtEl>
                                          <p:spTgt spid="532"/>
                                        </p:tgtEl>
                                        <p:attrNameLst>
                                          <p:attrName>style.visibility</p:attrName>
                                        </p:attrNameLst>
                                      </p:cBhvr>
                                      <p:to>
                                        <p:strVal val="hidden"/>
                                      </p:to>
                                    </p:set>
                                  </p:childTnLst>
                                </p:cTn>
                              </p:par>
                              <p:par>
                                <p:cTn id="2373" presetID="1" presetClass="entr" presetSubtype="0" fill="hold" grpId="0" nodeType="withEffect">
                                  <p:stCondLst>
                                    <p:cond delay="0"/>
                                  </p:stCondLst>
                                  <p:childTnLst>
                                    <p:set>
                                      <p:cBhvr>
                                        <p:cTn id="2374" dur="1" fill="hold">
                                          <p:stCondLst>
                                            <p:cond delay="0"/>
                                          </p:stCondLst>
                                        </p:cTn>
                                        <p:tgtEl>
                                          <p:spTgt spid="534"/>
                                        </p:tgtEl>
                                        <p:attrNameLst>
                                          <p:attrName>style.visibility</p:attrName>
                                        </p:attrNameLst>
                                      </p:cBhvr>
                                      <p:to>
                                        <p:strVal val="visible"/>
                                      </p:to>
                                    </p:set>
                                  </p:childTnLst>
                                </p:cTn>
                              </p:par>
                              <p:par>
                                <p:cTn id="2375" presetID="1" presetClass="entr" presetSubtype="0" fill="hold" grpId="0" nodeType="withEffect">
                                  <p:stCondLst>
                                    <p:cond delay="0"/>
                                  </p:stCondLst>
                                  <p:childTnLst>
                                    <p:set>
                                      <p:cBhvr>
                                        <p:cTn id="2376"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1"/>
                  </p:tgtEl>
                </p:cond>
              </p:nextCondLst>
            </p:seq>
            <p:seq concurrent="1" nextAc="seek">
              <p:cTn id="2377" restart="whenNotActive" fill="hold" evtFilter="cancelBubble" nodeType="interactiveSeq">
                <p:stCondLst>
                  <p:cond evt="onClick" delay="0">
                    <p:tgtEl>
                      <p:spTgt spid="534"/>
                    </p:tgtEl>
                  </p:cond>
                </p:stCondLst>
                <p:endSync evt="end" delay="0">
                  <p:rtn val="all"/>
                </p:endSync>
                <p:childTnLst>
                  <p:par>
                    <p:cTn id="2378" fill="hold">
                      <p:stCondLst>
                        <p:cond delay="0"/>
                      </p:stCondLst>
                      <p:childTnLst>
                        <p:par>
                          <p:cTn id="2379" fill="hold">
                            <p:stCondLst>
                              <p:cond delay="0"/>
                            </p:stCondLst>
                            <p:childTnLst>
                              <p:par>
                                <p:cTn id="2380" presetID="1" presetClass="exit" presetSubtype="0" fill="hold" grpId="1" nodeType="withEffect">
                                  <p:stCondLst>
                                    <p:cond delay="0"/>
                                  </p:stCondLst>
                                  <p:childTnLst>
                                    <p:set>
                                      <p:cBhvr>
                                        <p:cTn id="2381" dur="1" fill="hold">
                                          <p:stCondLst>
                                            <p:cond delay="0"/>
                                          </p:stCondLst>
                                        </p:cTn>
                                        <p:tgtEl>
                                          <p:spTgt spid="534"/>
                                        </p:tgtEl>
                                        <p:attrNameLst>
                                          <p:attrName>style.visibility</p:attrName>
                                        </p:attrNameLst>
                                      </p:cBhvr>
                                      <p:to>
                                        <p:strVal val="hidden"/>
                                      </p:to>
                                    </p:set>
                                  </p:childTnLst>
                                </p:cTn>
                              </p:par>
                              <p:par>
                                <p:cTn id="2382" presetID="1" presetClass="exit" presetSubtype="0" fill="hold" grpId="1" nodeType="withEffect">
                                  <p:stCondLst>
                                    <p:cond delay="0"/>
                                  </p:stCondLst>
                                  <p:childTnLst>
                                    <p:set>
                                      <p:cBhvr>
                                        <p:cTn id="2383" dur="1" fill="hold">
                                          <p:stCondLst>
                                            <p:cond delay="0"/>
                                          </p:stCondLst>
                                        </p:cTn>
                                        <p:tgtEl>
                                          <p:spTgt spid="533"/>
                                        </p:tgtEl>
                                        <p:attrNameLst>
                                          <p:attrName>style.visibility</p:attrName>
                                        </p:attrNameLst>
                                      </p:cBhvr>
                                      <p:to>
                                        <p:strVal val="hidden"/>
                                      </p:to>
                                    </p:set>
                                  </p:childTnLst>
                                </p:cTn>
                              </p:par>
                              <p:par>
                                <p:cTn id="2384" presetID="1" presetClass="entr" presetSubtype="0" fill="hold" grpId="0" nodeType="withEffect">
                                  <p:stCondLst>
                                    <p:cond delay="0"/>
                                  </p:stCondLst>
                                  <p:childTnLst>
                                    <p:set>
                                      <p:cBhvr>
                                        <p:cTn id="2385" dur="1" fill="hold">
                                          <p:stCondLst>
                                            <p:cond delay="0"/>
                                          </p:stCondLst>
                                        </p:cTn>
                                        <p:tgtEl>
                                          <p:spTgt spid="532"/>
                                        </p:tgtEl>
                                        <p:attrNameLst>
                                          <p:attrName>style.visibility</p:attrName>
                                        </p:attrNameLst>
                                      </p:cBhvr>
                                      <p:to>
                                        <p:strVal val="visible"/>
                                      </p:to>
                                    </p:set>
                                  </p:childTnLst>
                                </p:cTn>
                              </p:par>
                              <p:par>
                                <p:cTn id="2386" presetID="1" presetClass="entr" presetSubtype="0" fill="hold" grpId="0" nodeType="withEffect">
                                  <p:stCondLst>
                                    <p:cond delay="0"/>
                                  </p:stCondLst>
                                  <p:childTnLst>
                                    <p:set>
                                      <p:cBhvr>
                                        <p:cTn id="2387" dur="1" fill="hold">
                                          <p:stCondLst>
                                            <p:cond delay="0"/>
                                          </p:stCondLst>
                                        </p:cTn>
                                        <p:tgtEl>
                                          <p:spTgt spid="531"/>
                                        </p:tgtEl>
                                        <p:attrNameLst>
                                          <p:attrName>style.visibility</p:attrName>
                                        </p:attrNameLst>
                                      </p:cBhvr>
                                      <p:to>
                                        <p:strVal val="visible"/>
                                      </p:to>
                                    </p:set>
                                  </p:childTnLst>
                                </p:cTn>
                              </p:par>
                            </p:childTnLst>
                          </p:cTn>
                        </p:par>
                      </p:childTnLst>
                    </p:cTn>
                  </p:par>
                </p:childTnLst>
              </p:cTn>
              <p:nextCondLst>
                <p:cond evt="onClick" delay="0">
                  <p:tgtEl>
                    <p:spTgt spid="534"/>
                  </p:tgtEl>
                </p:cond>
              </p:nextCondLst>
            </p:seq>
            <p:seq concurrent="1" nextAc="seek">
              <p:cTn id="2388" restart="whenNotActive" fill="hold" evtFilter="cancelBubble" nodeType="interactiveSeq">
                <p:stCondLst>
                  <p:cond evt="onClick" delay="0">
                    <p:tgtEl>
                      <p:spTgt spid="533"/>
                    </p:tgtEl>
                  </p:cond>
                </p:stCondLst>
                <p:endSync evt="end" delay="0">
                  <p:rtn val="all"/>
                </p:endSync>
                <p:childTnLst>
                  <p:par>
                    <p:cTn id="2389" fill="hold">
                      <p:stCondLst>
                        <p:cond delay="0"/>
                      </p:stCondLst>
                      <p:childTnLst>
                        <p:par>
                          <p:cTn id="2390" fill="hold">
                            <p:stCondLst>
                              <p:cond delay="0"/>
                            </p:stCondLst>
                            <p:childTnLst>
                              <p:par>
                                <p:cTn id="2391" presetID="1" presetClass="exit" presetSubtype="0" fill="hold" grpId="2" nodeType="withEffect">
                                  <p:stCondLst>
                                    <p:cond delay="0"/>
                                  </p:stCondLst>
                                  <p:childTnLst>
                                    <p:set>
                                      <p:cBhvr>
                                        <p:cTn id="2392" dur="1" fill="hold">
                                          <p:stCondLst>
                                            <p:cond delay="0"/>
                                          </p:stCondLst>
                                        </p:cTn>
                                        <p:tgtEl>
                                          <p:spTgt spid="533"/>
                                        </p:tgtEl>
                                        <p:attrNameLst>
                                          <p:attrName>style.visibility</p:attrName>
                                        </p:attrNameLst>
                                      </p:cBhvr>
                                      <p:to>
                                        <p:strVal val="hidden"/>
                                      </p:to>
                                    </p:set>
                                  </p:childTnLst>
                                </p:cTn>
                              </p:par>
                              <p:par>
                                <p:cTn id="2393" presetID="1" presetClass="exit" presetSubtype="0" fill="hold" grpId="2" nodeType="withEffect">
                                  <p:stCondLst>
                                    <p:cond delay="0"/>
                                  </p:stCondLst>
                                  <p:childTnLst>
                                    <p:set>
                                      <p:cBhvr>
                                        <p:cTn id="2394" dur="1" fill="hold">
                                          <p:stCondLst>
                                            <p:cond delay="0"/>
                                          </p:stCondLst>
                                        </p:cTn>
                                        <p:tgtEl>
                                          <p:spTgt spid="534"/>
                                        </p:tgtEl>
                                        <p:attrNameLst>
                                          <p:attrName>style.visibility</p:attrName>
                                        </p:attrNameLst>
                                      </p:cBhvr>
                                      <p:to>
                                        <p:strVal val="hidden"/>
                                      </p:to>
                                    </p:set>
                                  </p:childTnLst>
                                </p:cTn>
                              </p:par>
                              <p:par>
                                <p:cTn id="2395" presetID="1" presetClass="entr" presetSubtype="0" fill="hold" grpId="3" nodeType="withEffect">
                                  <p:stCondLst>
                                    <p:cond delay="0"/>
                                  </p:stCondLst>
                                  <p:childTnLst>
                                    <p:set>
                                      <p:cBhvr>
                                        <p:cTn id="2396" dur="1" fill="hold">
                                          <p:stCondLst>
                                            <p:cond delay="0"/>
                                          </p:stCondLst>
                                        </p:cTn>
                                        <p:tgtEl>
                                          <p:spTgt spid="536"/>
                                        </p:tgtEl>
                                        <p:attrNameLst>
                                          <p:attrName>style.visibility</p:attrName>
                                        </p:attrNameLst>
                                      </p:cBhvr>
                                      <p:to>
                                        <p:strVal val="visible"/>
                                      </p:to>
                                    </p:set>
                                  </p:childTnLst>
                                </p:cTn>
                              </p:par>
                              <p:par>
                                <p:cTn id="2397" presetID="1" presetClass="entr" presetSubtype="0" fill="hold" grpId="3" nodeType="withEffect">
                                  <p:stCondLst>
                                    <p:cond delay="0"/>
                                  </p:stCondLst>
                                  <p:childTnLst>
                                    <p:set>
                                      <p:cBhvr>
                                        <p:cTn id="2398"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3"/>
                  </p:tgtEl>
                </p:cond>
              </p:nextCondLst>
            </p:seq>
            <p:seq concurrent="1" nextAc="seek">
              <p:cTn id="2399" restart="whenNotActive" fill="hold" evtFilter="cancelBubble" nodeType="interactiveSeq">
                <p:stCondLst>
                  <p:cond evt="onClick" delay="0">
                    <p:tgtEl>
                      <p:spTgt spid="536"/>
                    </p:tgtEl>
                  </p:cond>
                </p:stCondLst>
                <p:endSync evt="end" delay="0">
                  <p:rtn val="all"/>
                </p:endSync>
                <p:childTnLst>
                  <p:par>
                    <p:cTn id="2400" fill="hold">
                      <p:stCondLst>
                        <p:cond delay="0"/>
                      </p:stCondLst>
                      <p:childTnLst>
                        <p:par>
                          <p:cTn id="2401" fill="hold">
                            <p:stCondLst>
                              <p:cond delay="0"/>
                            </p:stCondLst>
                            <p:childTnLst>
                              <p:par>
                                <p:cTn id="2402" presetID="1" presetClass="exit" presetSubtype="0" fill="hold" grpId="1" nodeType="withEffect">
                                  <p:stCondLst>
                                    <p:cond delay="0"/>
                                  </p:stCondLst>
                                  <p:childTnLst>
                                    <p:set>
                                      <p:cBhvr>
                                        <p:cTn id="2403" dur="1" fill="hold">
                                          <p:stCondLst>
                                            <p:cond delay="0"/>
                                          </p:stCondLst>
                                        </p:cTn>
                                        <p:tgtEl>
                                          <p:spTgt spid="536"/>
                                        </p:tgtEl>
                                        <p:attrNameLst>
                                          <p:attrName>style.visibility</p:attrName>
                                        </p:attrNameLst>
                                      </p:cBhvr>
                                      <p:to>
                                        <p:strVal val="hidden"/>
                                      </p:to>
                                    </p:set>
                                  </p:childTnLst>
                                </p:cTn>
                              </p:par>
                              <p:par>
                                <p:cTn id="2404" presetID="1" presetClass="exit" presetSubtype="0" fill="hold" grpId="1" nodeType="withEffect">
                                  <p:stCondLst>
                                    <p:cond delay="0"/>
                                  </p:stCondLst>
                                  <p:childTnLst>
                                    <p:set>
                                      <p:cBhvr>
                                        <p:cTn id="2405" dur="1" fill="hold">
                                          <p:stCondLst>
                                            <p:cond delay="0"/>
                                          </p:stCondLst>
                                        </p:cTn>
                                        <p:tgtEl>
                                          <p:spTgt spid="535"/>
                                        </p:tgtEl>
                                        <p:attrNameLst>
                                          <p:attrName>style.visibility</p:attrName>
                                        </p:attrNameLst>
                                      </p:cBhvr>
                                      <p:to>
                                        <p:strVal val="hidden"/>
                                      </p:to>
                                    </p:set>
                                  </p:childTnLst>
                                </p:cTn>
                              </p:par>
                              <p:par>
                                <p:cTn id="2406" presetID="1" presetClass="entr" presetSubtype="0" fill="hold" grpId="3" nodeType="withEffect">
                                  <p:stCondLst>
                                    <p:cond delay="0"/>
                                  </p:stCondLst>
                                  <p:childTnLst>
                                    <p:set>
                                      <p:cBhvr>
                                        <p:cTn id="2407" dur="1" fill="hold">
                                          <p:stCondLst>
                                            <p:cond delay="0"/>
                                          </p:stCondLst>
                                        </p:cTn>
                                        <p:tgtEl>
                                          <p:spTgt spid="534"/>
                                        </p:tgtEl>
                                        <p:attrNameLst>
                                          <p:attrName>style.visibility</p:attrName>
                                        </p:attrNameLst>
                                      </p:cBhvr>
                                      <p:to>
                                        <p:strVal val="visible"/>
                                      </p:to>
                                    </p:set>
                                  </p:childTnLst>
                                </p:cTn>
                              </p:par>
                              <p:par>
                                <p:cTn id="2408" presetID="1" presetClass="entr" presetSubtype="0" fill="hold" grpId="3" nodeType="withEffect">
                                  <p:stCondLst>
                                    <p:cond delay="0"/>
                                  </p:stCondLst>
                                  <p:childTnLst>
                                    <p:set>
                                      <p:cBhvr>
                                        <p:cTn id="2409" dur="1" fill="hold">
                                          <p:stCondLst>
                                            <p:cond delay="0"/>
                                          </p:stCondLst>
                                        </p:cTn>
                                        <p:tgtEl>
                                          <p:spTgt spid="533"/>
                                        </p:tgtEl>
                                        <p:attrNameLst>
                                          <p:attrName>style.visibility</p:attrName>
                                        </p:attrNameLst>
                                      </p:cBhvr>
                                      <p:to>
                                        <p:strVal val="visible"/>
                                      </p:to>
                                    </p:set>
                                  </p:childTnLst>
                                </p:cTn>
                              </p:par>
                            </p:childTnLst>
                          </p:cTn>
                        </p:par>
                      </p:childTnLst>
                    </p:cTn>
                  </p:par>
                </p:childTnLst>
              </p:cTn>
              <p:nextCondLst>
                <p:cond evt="onClick" delay="0">
                  <p:tgtEl>
                    <p:spTgt spid="536"/>
                  </p:tgtEl>
                </p:cond>
              </p:nextCondLst>
            </p:seq>
            <p:seq concurrent="1" nextAc="seek">
              <p:cTn id="2410" restart="whenNotActive" fill="hold" evtFilter="cancelBubble" nodeType="interactiveSeq">
                <p:stCondLst>
                  <p:cond evt="onClick" delay="0">
                    <p:tgtEl>
                      <p:spTgt spid="535"/>
                    </p:tgtEl>
                  </p:cond>
                </p:stCondLst>
                <p:endSync evt="end" delay="0">
                  <p:rtn val="all"/>
                </p:endSync>
                <p:childTnLst>
                  <p:par>
                    <p:cTn id="2411" fill="hold">
                      <p:stCondLst>
                        <p:cond delay="0"/>
                      </p:stCondLst>
                      <p:childTnLst>
                        <p:par>
                          <p:cTn id="2412" fill="hold">
                            <p:stCondLst>
                              <p:cond delay="0"/>
                            </p:stCondLst>
                            <p:childTnLst>
                              <p:par>
                                <p:cTn id="2413" presetID="1" presetClass="exit" presetSubtype="0" fill="hold" grpId="2" nodeType="withEffect">
                                  <p:stCondLst>
                                    <p:cond delay="0"/>
                                  </p:stCondLst>
                                  <p:childTnLst>
                                    <p:set>
                                      <p:cBhvr>
                                        <p:cTn id="2414" dur="1" fill="hold">
                                          <p:stCondLst>
                                            <p:cond delay="0"/>
                                          </p:stCondLst>
                                        </p:cTn>
                                        <p:tgtEl>
                                          <p:spTgt spid="535"/>
                                        </p:tgtEl>
                                        <p:attrNameLst>
                                          <p:attrName>style.visibility</p:attrName>
                                        </p:attrNameLst>
                                      </p:cBhvr>
                                      <p:to>
                                        <p:strVal val="hidden"/>
                                      </p:to>
                                    </p:set>
                                  </p:childTnLst>
                                </p:cTn>
                              </p:par>
                              <p:par>
                                <p:cTn id="2415" presetID="1" presetClass="exit" presetSubtype="0" fill="hold" grpId="2" nodeType="withEffect">
                                  <p:stCondLst>
                                    <p:cond delay="0"/>
                                  </p:stCondLst>
                                  <p:childTnLst>
                                    <p:set>
                                      <p:cBhvr>
                                        <p:cTn id="2416" dur="1" fill="hold">
                                          <p:stCondLst>
                                            <p:cond delay="0"/>
                                          </p:stCondLst>
                                        </p:cTn>
                                        <p:tgtEl>
                                          <p:spTgt spid="536"/>
                                        </p:tgtEl>
                                        <p:attrNameLst>
                                          <p:attrName>style.visibility</p:attrName>
                                        </p:attrNameLst>
                                      </p:cBhvr>
                                      <p:to>
                                        <p:strVal val="hidden"/>
                                      </p:to>
                                    </p:set>
                                  </p:childTnLst>
                                </p:cTn>
                              </p:par>
                              <p:par>
                                <p:cTn id="2417" presetID="1" presetClass="entr" presetSubtype="0" fill="hold" grpId="0" nodeType="withEffect">
                                  <p:stCondLst>
                                    <p:cond delay="0"/>
                                  </p:stCondLst>
                                  <p:childTnLst>
                                    <p:set>
                                      <p:cBhvr>
                                        <p:cTn id="2418" dur="1" fill="hold">
                                          <p:stCondLst>
                                            <p:cond delay="0"/>
                                          </p:stCondLst>
                                        </p:cTn>
                                        <p:tgtEl>
                                          <p:spTgt spid="537"/>
                                        </p:tgtEl>
                                        <p:attrNameLst>
                                          <p:attrName>style.visibility</p:attrName>
                                        </p:attrNameLst>
                                      </p:cBhvr>
                                      <p:to>
                                        <p:strVal val="visible"/>
                                      </p:to>
                                    </p:set>
                                  </p:childTnLst>
                                </p:cTn>
                              </p:par>
                              <p:par>
                                <p:cTn id="2419" presetID="1" presetClass="entr" presetSubtype="0" fill="hold" grpId="0" nodeType="withEffect">
                                  <p:stCondLst>
                                    <p:cond delay="0"/>
                                  </p:stCondLst>
                                  <p:childTnLst>
                                    <p:set>
                                      <p:cBhvr>
                                        <p:cTn id="2420" dur="1" fill="hold">
                                          <p:stCondLst>
                                            <p:cond delay="0"/>
                                          </p:stCondLst>
                                        </p:cTn>
                                        <p:tgtEl>
                                          <p:spTgt spid="538"/>
                                        </p:tgtEl>
                                        <p:attrNameLst>
                                          <p:attrName>style.visibility</p:attrName>
                                        </p:attrNameLst>
                                      </p:cBhvr>
                                      <p:to>
                                        <p:strVal val="visible"/>
                                      </p:to>
                                    </p:set>
                                  </p:childTnLst>
                                </p:cTn>
                              </p:par>
                            </p:childTnLst>
                          </p:cTn>
                        </p:par>
                      </p:childTnLst>
                    </p:cTn>
                  </p:par>
                </p:childTnLst>
              </p:cTn>
              <p:nextCondLst>
                <p:cond evt="onClick" delay="0">
                  <p:tgtEl>
                    <p:spTgt spid="535"/>
                  </p:tgtEl>
                </p:cond>
              </p:nextCondLst>
            </p:seq>
            <p:seq concurrent="1" nextAc="seek">
              <p:cTn id="2421" restart="whenNotActive" fill="hold" evtFilter="cancelBubble" nodeType="interactiveSeq">
                <p:stCondLst>
                  <p:cond evt="onClick" delay="0">
                    <p:tgtEl>
                      <p:spTgt spid="538"/>
                    </p:tgtEl>
                  </p:cond>
                </p:stCondLst>
                <p:endSync evt="end" delay="0">
                  <p:rtn val="all"/>
                </p:endSync>
                <p:childTnLst>
                  <p:par>
                    <p:cTn id="2422" fill="hold">
                      <p:stCondLst>
                        <p:cond delay="0"/>
                      </p:stCondLst>
                      <p:childTnLst>
                        <p:par>
                          <p:cTn id="2423" fill="hold">
                            <p:stCondLst>
                              <p:cond delay="0"/>
                            </p:stCondLst>
                            <p:childTnLst>
                              <p:par>
                                <p:cTn id="2424" presetID="1" presetClass="exit" presetSubtype="0" fill="hold" grpId="1" nodeType="withEffect">
                                  <p:stCondLst>
                                    <p:cond delay="0"/>
                                  </p:stCondLst>
                                  <p:childTnLst>
                                    <p:set>
                                      <p:cBhvr>
                                        <p:cTn id="2425" dur="1" fill="hold">
                                          <p:stCondLst>
                                            <p:cond delay="0"/>
                                          </p:stCondLst>
                                        </p:cTn>
                                        <p:tgtEl>
                                          <p:spTgt spid="537"/>
                                        </p:tgtEl>
                                        <p:attrNameLst>
                                          <p:attrName>style.visibility</p:attrName>
                                        </p:attrNameLst>
                                      </p:cBhvr>
                                      <p:to>
                                        <p:strVal val="hidden"/>
                                      </p:to>
                                    </p:set>
                                  </p:childTnLst>
                                </p:cTn>
                              </p:par>
                              <p:par>
                                <p:cTn id="2426" presetID="1" presetClass="exit" presetSubtype="0" fill="hold" grpId="1" nodeType="withEffect">
                                  <p:stCondLst>
                                    <p:cond delay="0"/>
                                  </p:stCondLst>
                                  <p:childTnLst>
                                    <p:set>
                                      <p:cBhvr>
                                        <p:cTn id="2427" dur="1" fill="hold">
                                          <p:stCondLst>
                                            <p:cond delay="0"/>
                                          </p:stCondLst>
                                        </p:cTn>
                                        <p:tgtEl>
                                          <p:spTgt spid="538"/>
                                        </p:tgtEl>
                                        <p:attrNameLst>
                                          <p:attrName>style.visibility</p:attrName>
                                        </p:attrNameLst>
                                      </p:cBhvr>
                                      <p:to>
                                        <p:strVal val="hidden"/>
                                      </p:to>
                                    </p:set>
                                  </p:childTnLst>
                                </p:cTn>
                              </p:par>
                              <p:par>
                                <p:cTn id="2428" presetID="1" presetClass="entr" presetSubtype="0" fill="hold" grpId="0" nodeType="withEffect">
                                  <p:stCondLst>
                                    <p:cond delay="0"/>
                                  </p:stCondLst>
                                  <p:childTnLst>
                                    <p:set>
                                      <p:cBhvr>
                                        <p:cTn id="2429" dur="1" fill="hold">
                                          <p:stCondLst>
                                            <p:cond delay="0"/>
                                          </p:stCondLst>
                                        </p:cTn>
                                        <p:tgtEl>
                                          <p:spTgt spid="536"/>
                                        </p:tgtEl>
                                        <p:attrNameLst>
                                          <p:attrName>style.visibility</p:attrName>
                                        </p:attrNameLst>
                                      </p:cBhvr>
                                      <p:to>
                                        <p:strVal val="visible"/>
                                      </p:to>
                                    </p:set>
                                  </p:childTnLst>
                                </p:cTn>
                              </p:par>
                              <p:par>
                                <p:cTn id="2430" presetID="1" presetClass="entr" presetSubtype="0" fill="hold" grpId="0" nodeType="withEffect">
                                  <p:stCondLst>
                                    <p:cond delay="0"/>
                                  </p:stCondLst>
                                  <p:childTnLst>
                                    <p:set>
                                      <p:cBhvr>
                                        <p:cTn id="2431" dur="1" fill="hold">
                                          <p:stCondLst>
                                            <p:cond delay="0"/>
                                          </p:stCondLst>
                                        </p:cTn>
                                        <p:tgtEl>
                                          <p:spTgt spid="535"/>
                                        </p:tgtEl>
                                        <p:attrNameLst>
                                          <p:attrName>style.visibility</p:attrName>
                                        </p:attrNameLst>
                                      </p:cBhvr>
                                      <p:to>
                                        <p:strVal val="visible"/>
                                      </p:to>
                                    </p:set>
                                  </p:childTnLst>
                                </p:cTn>
                              </p:par>
                            </p:childTnLst>
                          </p:cTn>
                        </p:par>
                      </p:childTnLst>
                    </p:cTn>
                  </p:par>
                </p:childTnLst>
              </p:cTn>
              <p:nextCondLst>
                <p:cond evt="onClick" delay="0">
                  <p:tgtEl>
                    <p:spTgt spid="538"/>
                  </p:tgtEl>
                </p:cond>
              </p:nextCondLst>
            </p:seq>
            <p:seq concurrent="1" nextAc="seek">
              <p:cTn id="2432" restart="whenNotActive" fill="hold" evtFilter="cancelBubble" nodeType="interactiveSeq">
                <p:stCondLst>
                  <p:cond evt="onClick" delay="0">
                    <p:tgtEl>
                      <p:spTgt spid="537"/>
                    </p:tgtEl>
                  </p:cond>
                </p:stCondLst>
                <p:endSync evt="end" delay="0">
                  <p:rtn val="all"/>
                </p:endSync>
                <p:childTnLst>
                  <p:par>
                    <p:cTn id="2433" fill="hold">
                      <p:stCondLst>
                        <p:cond delay="0"/>
                      </p:stCondLst>
                      <p:childTnLst>
                        <p:par>
                          <p:cTn id="2434" fill="hold">
                            <p:stCondLst>
                              <p:cond delay="0"/>
                            </p:stCondLst>
                            <p:childTnLst>
                              <p:par>
                                <p:cTn id="2435" presetID="1" presetClass="exit" presetSubtype="0" fill="hold" grpId="2" nodeType="withEffect">
                                  <p:stCondLst>
                                    <p:cond delay="0"/>
                                  </p:stCondLst>
                                  <p:childTnLst>
                                    <p:set>
                                      <p:cBhvr>
                                        <p:cTn id="2436" dur="1" fill="hold">
                                          <p:stCondLst>
                                            <p:cond delay="0"/>
                                          </p:stCondLst>
                                        </p:cTn>
                                        <p:tgtEl>
                                          <p:spTgt spid="537"/>
                                        </p:tgtEl>
                                        <p:attrNameLst>
                                          <p:attrName>style.visibility</p:attrName>
                                        </p:attrNameLst>
                                      </p:cBhvr>
                                      <p:to>
                                        <p:strVal val="hidden"/>
                                      </p:to>
                                    </p:set>
                                  </p:childTnLst>
                                </p:cTn>
                              </p:par>
                              <p:par>
                                <p:cTn id="2437" presetID="1" presetClass="exit" presetSubtype="0" fill="hold" grpId="3" nodeType="withEffect">
                                  <p:stCondLst>
                                    <p:cond delay="0"/>
                                  </p:stCondLst>
                                  <p:childTnLst>
                                    <p:set>
                                      <p:cBhvr>
                                        <p:cTn id="2438" dur="1" fill="hold">
                                          <p:stCondLst>
                                            <p:cond delay="0"/>
                                          </p:stCondLst>
                                        </p:cTn>
                                        <p:tgtEl>
                                          <p:spTgt spid="538"/>
                                        </p:tgtEl>
                                        <p:attrNameLst>
                                          <p:attrName>style.visibility</p:attrName>
                                        </p:attrNameLst>
                                      </p:cBhvr>
                                      <p:to>
                                        <p:strVal val="hidden"/>
                                      </p:to>
                                    </p:set>
                                  </p:childTnLst>
                                </p:cTn>
                              </p:par>
                              <p:par>
                                <p:cTn id="2439" presetID="1" presetClass="entr" presetSubtype="0" fill="hold" grpId="0" nodeType="withEffect">
                                  <p:stCondLst>
                                    <p:cond delay="0"/>
                                  </p:stCondLst>
                                  <p:childTnLst>
                                    <p:set>
                                      <p:cBhvr>
                                        <p:cTn id="2440" dur="1" fill="hold">
                                          <p:stCondLst>
                                            <p:cond delay="0"/>
                                          </p:stCondLst>
                                        </p:cTn>
                                        <p:tgtEl>
                                          <p:spTgt spid="540"/>
                                        </p:tgtEl>
                                        <p:attrNameLst>
                                          <p:attrName>style.visibility</p:attrName>
                                        </p:attrNameLst>
                                      </p:cBhvr>
                                      <p:to>
                                        <p:strVal val="visible"/>
                                      </p:to>
                                    </p:set>
                                  </p:childTnLst>
                                </p:cTn>
                              </p:par>
                              <p:par>
                                <p:cTn id="2441" presetID="1" presetClass="entr" presetSubtype="0" fill="hold" grpId="0" nodeType="withEffect">
                                  <p:stCondLst>
                                    <p:cond delay="0"/>
                                  </p:stCondLst>
                                  <p:childTnLst>
                                    <p:set>
                                      <p:cBhvr>
                                        <p:cTn id="2442"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37"/>
                  </p:tgtEl>
                </p:cond>
              </p:nextCondLst>
            </p:seq>
            <p:seq concurrent="1" nextAc="seek">
              <p:cTn id="2443" restart="whenNotActive" fill="hold" evtFilter="cancelBubble" nodeType="interactiveSeq">
                <p:stCondLst>
                  <p:cond evt="onClick" delay="0">
                    <p:tgtEl>
                      <p:spTgt spid="540"/>
                    </p:tgtEl>
                  </p:cond>
                </p:stCondLst>
                <p:endSync evt="end" delay="0">
                  <p:rtn val="all"/>
                </p:endSync>
                <p:childTnLst>
                  <p:par>
                    <p:cTn id="2444" fill="hold">
                      <p:stCondLst>
                        <p:cond delay="0"/>
                      </p:stCondLst>
                      <p:childTnLst>
                        <p:par>
                          <p:cTn id="2445" fill="hold">
                            <p:stCondLst>
                              <p:cond delay="0"/>
                            </p:stCondLst>
                            <p:childTnLst>
                              <p:par>
                                <p:cTn id="2446" presetID="1" presetClass="exit" presetSubtype="0" fill="hold" grpId="1" nodeType="withEffect">
                                  <p:stCondLst>
                                    <p:cond delay="0"/>
                                  </p:stCondLst>
                                  <p:childTnLst>
                                    <p:set>
                                      <p:cBhvr>
                                        <p:cTn id="2447" dur="1" fill="hold">
                                          <p:stCondLst>
                                            <p:cond delay="0"/>
                                          </p:stCondLst>
                                        </p:cTn>
                                        <p:tgtEl>
                                          <p:spTgt spid="540"/>
                                        </p:tgtEl>
                                        <p:attrNameLst>
                                          <p:attrName>style.visibility</p:attrName>
                                        </p:attrNameLst>
                                      </p:cBhvr>
                                      <p:to>
                                        <p:strVal val="hidden"/>
                                      </p:to>
                                    </p:set>
                                  </p:childTnLst>
                                </p:cTn>
                              </p:par>
                              <p:par>
                                <p:cTn id="2448" presetID="1" presetClass="exit" presetSubtype="0" fill="hold" grpId="1" nodeType="withEffect">
                                  <p:stCondLst>
                                    <p:cond delay="0"/>
                                  </p:stCondLst>
                                  <p:childTnLst>
                                    <p:set>
                                      <p:cBhvr>
                                        <p:cTn id="2449" dur="1" fill="hold">
                                          <p:stCondLst>
                                            <p:cond delay="0"/>
                                          </p:stCondLst>
                                        </p:cTn>
                                        <p:tgtEl>
                                          <p:spTgt spid="539"/>
                                        </p:tgtEl>
                                        <p:attrNameLst>
                                          <p:attrName>style.visibility</p:attrName>
                                        </p:attrNameLst>
                                      </p:cBhvr>
                                      <p:to>
                                        <p:strVal val="hidden"/>
                                      </p:to>
                                    </p:set>
                                  </p:childTnLst>
                                </p:cTn>
                              </p:par>
                              <p:par>
                                <p:cTn id="2450" presetID="1" presetClass="entr" presetSubtype="0" fill="hold" grpId="3" nodeType="withEffect">
                                  <p:stCondLst>
                                    <p:cond delay="0"/>
                                  </p:stCondLst>
                                  <p:childTnLst>
                                    <p:set>
                                      <p:cBhvr>
                                        <p:cTn id="2451" dur="1" fill="hold">
                                          <p:stCondLst>
                                            <p:cond delay="0"/>
                                          </p:stCondLst>
                                        </p:cTn>
                                        <p:tgtEl>
                                          <p:spTgt spid="537"/>
                                        </p:tgtEl>
                                        <p:attrNameLst>
                                          <p:attrName>style.visibility</p:attrName>
                                        </p:attrNameLst>
                                      </p:cBhvr>
                                      <p:to>
                                        <p:strVal val="visible"/>
                                      </p:to>
                                    </p:set>
                                  </p:childTnLst>
                                </p:cTn>
                              </p:par>
                              <p:par>
                                <p:cTn id="2452" presetID="1" presetClass="entr" presetSubtype="0" fill="hold" grpId="2" nodeType="withEffect">
                                  <p:stCondLst>
                                    <p:cond delay="0"/>
                                  </p:stCondLst>
                                  <p:childTnLst>
                                    <p:set>
                                      <p:cBhvr>
                                        <p:cTn id="2453" dur="1" fill="hold">
                                          <p:stCondLst>
                                            <p:cond delay="0"/>
                                          </p:stCondLst>
                                        </p:cTn>
                                        <p:tgtEl>
                                          <p:spTgt spid="538"/>
                                        </p:tgtEl>
                                        <p:attrNameLst>
                                          <p:attrName>style.visibility</p:attrName>
                                        </p:attrNameLst>
                                      </p:cBhvr>
                                      <p:to>
                                        <p:strVal val="visible"/>
                                      </p:to>
                                    </p:set>
                                  </p:childTnLst>
                                </p:cTn>
                              </p:par>
                            </p:childTnLst>
                          </p:cTn>
                        </p:par>
                      </p:childTnLst>
                    </p:cTn>
                  </p:par>
                </p:childTnLst>
              </p:cTn>
              <p:nextCondLst>
                <p:cond evt="onClick" delay="0">
                  <p:tgtEl>
                    <p:spTgt spid="540"/>
                  </p:tgtEl>
                </p:cond>
              </p:nextCondLst>
            </p:seq>
            <p:seq concurrent="1" nextAc="seek">
              <p:cTn id="2454" restart="whenNotActive" fill="hold" evtFilter="cancelBubble" nodeType="interactiveSeq">
                <p:stCondLst>
                  <p:cond evt="onClick" delay="0">
                    <p:tgtEl>
                      <p:spTgt spid="539"/>
                    </p:tgtEl>
                  </p:cond>
                </p:stCondLst>
                <p:endSync evt="end" delay="0">
                  <p:rtn val="all"/>
                </p:endSync>
                <p:childTnLst>
                  <p:par>
                    <p:cTn id="2455" fill="hold">
                      <p:stCondLst>
                        <p:cond delay="0"/>
                      </p:stCondLst>
                      <p:childTnLst>
                        <p:par>
                          <p:cTn id="2456" fill="hold">
                            <p:stCondLst>
                              <p:cond delay="0"/>
                            </p:stCondLst>
                            <p:childTnLst>
                              <p:par>
                                <p:cTn id="2457" presetID="1" presetClass="exit" presetSubtype="0" fill="hold" grpId="2" nodeType="withEffect">
                                  <p:stCondLst>
                                    <p:cond delay="0"/>
                                  </p:stCondLst>
                                  <p:childTnLst>
                                    <p:set>
                                      <p:cBhvr>
                                        <p:cTn id="2458" dur="1" fill="hold">
                                          <p:stCondLst>
                                            <p:cond delay="0"/>
                                          </p:stCondLst>
                                        </p:cTn>
                                        <p:tgtEl>
                                          <p:spTgt spid="539"/>
                                        </p:tgtEl>
                                        <p:attrNameLst>
                                          <p:attrName>style.visibility</p:attrName>
                                        </p:attrNameLst>
                                      </p:cBhvr>
                                      <p:to>
                                        <p:strVal val="hidden"/>
                                      </p:to>
                                    </p:set>
                                  </p:childTnLst>
                                </p:cTn>
                              </p:par>
                              <p:par>
                                <p:cTn id="2459" presetID="1" presetClass="exit" presetSubtype="0" fill="hold" grpId="2" nodeType="withEffect">
                                  <p:stCondLst>
                                    <p:cond delay="0"/>
                                  </p:stCondLst>
                                  <p:childTnLst>
                                    <p:set>
                                      <p:cBhvr>
                                        <p:cTn id="2460" dur="1" fill="hold">
                                          <p:stCondLst>
                                            <p:cond delay="0"/>
                                          </p:stCondLst>
                                        </p:cTn>
                                        <p:tgtEl>
                                          <p:spTgt spid="540"/>
                                        </p:tgtEl>
                                        <p:attrNameLst>
                                          <p:attrName>style.visibility</p:attrName>
                                        </p:attrNameLst>
                                      </p:cBhvr>
                                      <p:to>
                                        <p:strVal val="hidden"/>
                                      </p:to>
                                    </p:set>
                                  </p:childTnLst>
                                </p:cTn>
                              </p:par>
                              <p:par>
                                <p:cTn id="2461" presetID="1" presetClass="entr" presetSubtype="0" fill="hold" grpId="3" nodeType="withEffect">
                                  <p:stCondLst>
                                    <p:cond delay="0"/>
                                  </p:stCondLst>
                                  <p:childTnLst>
                                    <p:set>
                                      <p:cBhvr>
                                        <p:cTn id="2462" dur="1" fill="hold">
                                          <p:stCondLst>
                                            <p:cond delay="0"/>
                                          </p:stCondLst>
                                        </p:cTn>
                                        <p:tgtEl>
                                          <p:spTgt spid="542"/>
                                        </p:tgtEl>
                                        <p:attrNameLst>
                                          <p:attrName>style.visibility</p:attrName>
                                        </p:attrNameLst>
                                      </p:cBhvr>
                                      <p:to>
                                        <p:strVal val="visible"/>
                                      </p:to>
                                    </p:set>
                                  </p:childTnLst>
                                </p:cTn>
                              </p:par>
                              <p:par>
                                <p:cTn id="2463" presetID="1" presetClass="entr" presetSubtype="0" fill="hold" grpId="3" nodeType="withEffect">
                                  <p:stCondLst>
                                    <p:cond delay="0"/>
                                  </p:stCondLst>
                                  <p:childTnLst>
                                    <p:set>
                                      <p:cBhvr>
                                        <p:cTn id="2464"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39"/>
                  </p:tgtEl>
                </p:cond>
              </p:nextCondLst>
            </p:seq>
            <p:seq concurrent="1" nextAc="seek">
              <p:cTn id="2465" restart="whenNotActive" fill="hold" evtFilter="cancelBubble" nodeType="interactiveSeq">
                <p:stCondLst>
                  <p:cond evt="onClick" delay="0">
                    <p:tgtEl>
                      <p:spTgt spid="542"/>
                    </p:tgtEl>
                  </p:cond>
                </p:stCondLst>
                <p:endSync evt="end" delay="0">
                  <p:rtn val="all"/>
                </p:endSync>
                <p:childTnLst>
                  <p:par>
                    <p:cTn id="2466" fill="hold">
                      <p:stCondLst>
                        <p:cond delay="0"/>
                      </p:stCondLst>
                      <p:childTnLst>
                        <p:par>
                          <p:cTn id="2467" fill="hold">
                            <p:stCondLst>
                              <p:cond delay="0"/>
                            </p:stCondLst>
                            <p:childTnLst>
                              <p:par>
                                <p:cTn id="2468" presetID="1" presetClass="exit" presetSubtype="0" fill="hold" grpId="1" nodeType="withEffect">
                                  <p:stCondLst>
                                    <p:cond delay="0"/>
                                  </p:stCondLst>
                                  <p:childTnLst>
                                    <p:set>
                                      <p:cBhvr>
                                        <p:cTn id="2469" dur="1" fill="hold">
                                          <p:stCondLst>
                                            <p:cond delay="0"/>
                                          </p:stCondLst>
                                        </p:cTn>
                                        <p:tgtEl>
                                          <p:spTgt spid="542"/>
                                        </p:tgtEl>
                                        <p:attrNameLst>
                                          <p:attrName>style.visibility</p:attrName>
                                        </p:attrNameLst>
                                      </p:cBhvr>
                                      <p:to>
                                        <p:strVal val="hidden"/>
                                      </p:to>
                                    </p:set>
                                  </p:childTnLst>
                                </p:cTn>
                              </p:par>
                              <p:par>
                                <p:cTn id="2470" presetID="1" presetClass="exit" presetSubtype="0" fill="hold" grpId="1" nodeType="withEffect">
                                  <p:stCondLst>
                                    <p:cond delay="0"/>
                                  </p:stCondLst>
                                  <p:childTnLst>
                                    <p:set>
                                      <p:cBhvr>
                                        <p:cTn id="2471" dur="1" fill="hold">
                                          <p:stCondLst>
                                            <p:cond delay="0"/>
                                          </p:stCondLst>
                                        </p:cTn>
                                        <p:tgtEl>
                                          <p:spTgt spid="541"/>
                                        </p:tgtEl>
                                        <p:attrNameLst>
                                          <p:attrName>style.visibility</p:attrName>
                                        </p:attrNameLst>
                                      </p:cBhvr>
                                      <p:to>
                                        <p:strVal val="hidden"/>
                                      </p:to>
                                    </p:set>
                                  </p:childTnLst>
                                </p:cTn>
                              </p:par>
                              <p:par>
                                <p:cTn id="2472" presetID="1" presetClass="entr" presetSubtype="0" fill="hold" grpId="3" nodeType="withEffect">
                                  <p:stCondLst>
                                    <p:cond delay="0"/>
                                  </p:stCondLst>
                                  <p:childTnLst>
                                    <p:set>
                                      <p:cBhvr>
                                        <p:cTn id="2473" dur="1" fill="hold">
                                          <p:stCondLst>
                                            <p:cond delay="0"/>
                                          </p:stCondLst>
                                        </p:cTn>
                                        <p:tgtEl>
                                          <p:spTgt spid="540"/>
                                        </p:tgtEl>
                                        <p:attrNameLst>
                                          <p:attrName>style.visibility</p:attrName>
                                        </p:attrNameLst>
                                      </p:cBhvr>
                                      <p:to>
                                        <p:strVal val="visible"/>
                                      </p:to>
                                    </p:set>
                                  </p:childTnLst>
                                </p:cTn>
                              </p:par>
                              <p:par>
                                <p:cTn id="2474" presetID="1" presetClass="entr" presetSubtype="0" fill="hold" grpId="3" nodeType="withEffect">
                                  <p:stCondLst>
                                    <p:cond delay="0"/>
                                  </p:stCondLst>
                                  <p:childTnLst>
                                    <p:set>
                                      <p:cBhvr>
                                        <p:cTn id="2475" dur="1" fill="hold">
                                          <p:stCondLst>
                                            <p:cond delay="0"/>
                                          </p:stCondLst>
                                        </p:cTn>
                                        <p:tgtEl>
                                          <p:spTgt spid="539"/>
                                        </p:tgtEl>
                                        <p:attrNameLst>
                                          <p:attrName>style.visibility</p:attrName>
                                        </p:attrNameLst>
                                      </p:cBhvr>
                                      <p:to>
                                        <p:strVal val="visible"/>
                                      </p:to>
                                    </p:set>
                                  </p:childTnLst>
                                </p:cTn>
                              </p:par>
                            </p:childTnLst>
                          </p:cTn>
                        </p:par>
                      </p:childTnLst>
                    </p:cTn>
                  </p:par>
                </p:childTnLst>
              </p:cTn>
              <p:nextCondLst>
                <p:cond evt="onClick" delay="0">
                  <p:tgtEl>
                    <p:spTgt spid="542"/>
                  </p:tgtEl>
                </p:cond>
              </p:nextCondLst>
            </p:seq>
            <p:seq concurrent="1" nextAc="seek">
              <p:cTn id="2476" restart="whenNotActive" fill="hold" evtFilter="cancelBubble" nodeType="interactiveSeq">
                <p:stCondLst>
                  <p:cond evt="onClick" delay="0">
                    <p:tgtEl>
                      <p:spTgt spid="541"/>
                    </p:tgtEl>
                  </p:cond>
                </p:stCondLst>
                <p:endSync evt="end" delay="0">
                  <p:rtn val="all"/>
                </p:endSync>
                <p:childTnLst>
                  <p:par>
                    <p:cTn id="2477" fill="hold">
                      <p:stCondLst>
                        <p:cond delay="0"/>
                      </p:stCondLst>
                      <p:childTnLst>
                        <p:par>
                          <p:cTn id="2478" fill="hold">
                            <p:stCondLst>
                              <p:cond delay="0"/>
                            </p:stCondLst>
                            <p:childTnLst>
                              <p:par>
                                <p:cTn id="2479" presetID="1" presetClass="exit" presetSubtype="0" fill="hold" grpId="2" nodeType="withEffect">
                                  <p:stCondLst>
                                    <p:cond delay="0"/>
                                  </p:stCondLst>
                                  <p:childTnLst>
                                    <p:set>
                                      <p:cBhvr>
                                        <p:cTn id="2480" dur="1" fill="hold">
                                          <p:stCondLst>
                                            <p:cond delay="0"/>
                                          </p:stCondLst>
                                        </p:cTn>
                                        <p:tgtEl>
                                          <p:spTgt spid="541"/>
                                        </p:tgtEl>
                                        <p:attrNameLst>
                                          <p:attrName>style.visibility</p:attrName>
                                        </p:attrNameLst>
                                      </p:cBhvr>
                                      <p:to>
                                        <p:strVal val="hidden"/>
                                      </p:to>
                                    </p:set>
                                  </p:childTnLst>
                                </p:cTn>
                              </p:par>
                              <p:par>
                                <p:cTn id="2481" presetID="1" presetClass="exit" presetSubtype="0" fill="hold" grpId="2" nodeType="withEffect">
                                  <p:stCondLst>
                                    <p:cond delay="0"/>
                                  </p:stCondLst>
                                  <p:childTnLst>
                                    <p:set>
                                      <p:cBhvr>
                                        <p:cTn id="2482" dur="1" fill="hold">
                                          <p:stCondLst>
                                            <p:cond delay="0"/>
                                          </p:stCondLst>
                                        </p:cTn>
                                        <p:tgtEl>
                                          <p:spTgt spid="542"/>
                                        </p:tgtEl>
                                        <p:attrNameLst>
                                          <p:attrName>style.visibility</p:attrName>
                                        </p:attrNameLst>
                                      </p:cBhvr>
                                      <p:to>
                                        <p:strVal val="hidden"/>
                                      </p:to>
                                    </p:set>
                                  </p:childTnLst>
                                </p:cTn>
                              </p:par>
                              <p:par>
                                <p:cTn id="2483" presetID="1" presetClass="entr" presetSubtype="0" fill="hold" grpId="3" nodeType="withEffect">
                                  <p:stCondLst>
                                    <p:cond delay="0"/>
                                  </p:stCondLst>
                                  <p:childTnLst>
                                    <p:set>
                                      <p:cBhvr>
                                        <p:cTn id="2484" dur="1" fill="hold">
                                          <p:stCondLst>
                                            <p:cond delay="0"/>
                                          </p:stCondLst>
                                        </p:cTn>
                                        <p:tgtEl>
                                          <p:spTgt spid="544"/>
                                        </p:tgtEl>
                                        <p:attrNameLst>
                                          <p:attrName>style.visibility</p:attrName>
                                        </p:attrNameLst>
                                      </p:cBhvr>
                                      <p:to>
                                        <p:strVal val="visible"/>
                                      </p:to>
                                    </p:set>
                                  </p:childTnLst>
                                </p:cTn>
                              </p:par>
                              <p:par>
                                <p:cTn id="2485" presetID="1" presetClass="entr" presetSubtype="0" fill="hold" grpId="3" nodeType="withEffect">
                                  <p:stCondLst>
                                    <p:cond delay="0"/>
                                  </p:stCondLst>
                                  <p:childTnLst>
                                    <p:set>
                                      <p:cBhvr>
                                        <p:cTn id="2486" dur="1" fill="hold">
                                          <p:stCondLst>
                                            <p:cond delay="0"/>
                                          </p:stCondLst>
                                        </p:cTn>
                                        <p:tgtEl>
                                          <p:spTgt spid="543"/>
                                        </p:tgtEl>
                                        <p:attrNameLst>
                                          <p:attrName>style.visibility</p:attrName>
                                        </p:attrNameLst>
                                      </p:cBhvr>
                                      <p:to>
                                        <p:strVal val="visible"/>
                                      </p:to>
                                    </p:set>
                                  </p:childTnLst>
                                </p:cTn>
                              </p:par>
                            </p:childTnLst>
                          </p:cTn>
                        </p:par>
                      </p:childTnLst>
                    </p:cTn>
                  </p:par>
                </p:childTnLst>
              </p:cTn>
              <p:nextCondLst>
                <p:cond evt="onClick" delay="0">
                  <p:tgtEl>
                    <p:spTgt spid="541"/>
                  </p:tgtEl>
                </p:cond>
              </p:nextCondLst>
            </p:seq>
            <p:seq concurrent="1" nextAc="seek">
              <p:cTn id="2487" restart="whenNotActive" fill="hold" evtFilter="cancelBubble" nodeType="interactiveSeq">
                <p:stCondLst>
                  <p:cond evt="onClick" delay="0">
                    <p:tgtEl>
                      <p:spTgt spid="544"/>
                    </p:tgtEl>
                  </p:cond>
                </p:stCondLst>
                <p:endSync evt="end" delay="0">
                  <p:rtn val="all"/>
                </p:endSync>
                <p:childTnLst>
                  <p:par>
                    <p:cTn id="2488" fill="hold">
                      <p:stCondLst>
                        <p:cond delay="0"/>
                      </p:stCondLst>
                      <p:childTnLst>
                        <p:par>
                          <p:cTn id="2489" fill="hold">
                            <p:stCondLst>
                              <p:cond delay="0"/>
                            </p:stCondLst>
                            <p:childTnLst>
                              <p:par>
                                <p:cTn id="2490" presetID="1" presetClass="exit" presetSubtype="0" fill="hold" grpId="1" nodeType="withEffect">
                                  <p:stCondLst>
                                    <p:cond delay="0"/>
                                  </p:stCondLst>
                                  <p:childTnLst>
                                    <p:set>
                                      <p:cBhvr>
                                        <p:cTn id="2491" dur="1" fill="hold">
                                          <p:stCondLst>
                                            <p:cond delay="0"/>
                                          </p:stCondLst>
                                        </p:cTn>
                                        <p:tgtEl>
                                          <p:spTgt spid="544"/>
                                        </p:tgtEl>
                                        <p:attrNameLst>
                                          <p:attrName>style.visibility</p:attrName>
                                        </p:attrNameLst>
                                      </p:cBhvr>
                                      <p:to>
                                        <p:strVal val="hidden"/>
                                      </p:to>
                                    </p:set>
                                  </p:childTnLst>
                                </p:cTn>
                              </p:par>
                              <p:par>
                                <p:cTn id="2492" presetID="1" presetClass="exit" presetSubtype="0" fill="hold" grpId="1" nodeType="withEffect">
                                  <p:stCondLst>
                                    <p:cond delay="0"/>
                                  </p:stCondLst>
                                  <p:childTnLst>
                                    <p:set>
                                      <p:cBhvr>
                                        <p:cTn id="2493" dur="1" fill="hold">
                                          <p:stCondLst>
                                            <p:cond delay="0"/>
                                          </p:stCondLst>
                                        </p:cTn>
                                        <p:tgtEl>
                                          <p:spTgt spid="543"/>
                                        </p:tgtEl>
                                        <p:attrNameLst>
                                          <p:attrName>style.visibility</p:attrName>
                                        </p:attrNameLst>
                                      </p:cBhvr>
                                      <p:to>
                                        <p:strVal val="hidden"/>
                                      </p:to>
                                    </p:set>
                                  </p:childTnLst>
                                </p:cTn>
                              </p:par>
                              <p:par>
                                <p:cTn id="2494" presetID="1" presetClass="entr" presetSubtype="0" fill="hold" grpId="0" nodeType="withEffect">
                                  <p:stCondLst>
                                    <p:cond delay="0"/>
                                  </p:stCondLst>
                                  <p:childTnLst>
                                    <p:set>
                                      <p:cBhvr>
                                        <p:cTn id="2495" dur="1" fill="hold">
                                          <p:stCondLst>
                                            <p:cond delay="0"/>
                                          </p:stCondLst>
                                        </p:cTn>
                                        <p:tgtEl>
                                          <p:spTgt spid="542"/>
                                        </p:tgtEl>
                                        <p:attrNameLst>
                                          <p:attrName>style.visibility</p:attrName>
                                        </p:attrNameLst>
                                      </p:cBhvr>
                                      <p:to>
                                        <p:strVal val="visible"/>
                                      </p:to>
                                    </p:set>
                                  </p:childTnLst>
                                </p:cTn>
                              </p:par>
                              <p:par>
                                <p:cTn id="2496" presetID="1" presetClass="entr" presetSubtype="0" fill="hold" grpId="0" nodeType="withEffect">
                                  <p:stCondLst>
                                    <p:cond delay="0"/>
                                  </p:stCondLst>
                                  <p:childTnLst>
                                    <p:set>
                                      <p:cBhvr>
                                        <p:cTn id="2497" dur="1" fill="hold">
                                          <p:stCondLst>
                                            <p:cond delay="0"/>
                                          </p:stCondLst>
                                        </p:cTn>
                                        <p:tgtEl>
                                          <p:spTgt spid="541"/>
                                        </p:tgtEl>
                                        <p:attrNameLst>
                                          <p:attrName>style.visibility</p:attrName>
                                        </p:attrNameLst>
                                      </p:cBhvr>
                                      <p:to>
                                        <p:strVal val="visible"/>
                                      </p:to>
                                    </p:set>
                                  </p:childTnLst>
                                </p:cTn>
                              </p:par>
                            </p:childTnLst>
                          </p:cTn>
                        </p:par>
                      </p:childTnLst>
                    </p:cTn>
                  </p:par>
                </p:childTnLst>
              </p:cTn>
              <p:nextCondLst>
                <p:cond evt="onClick" delay="0">
                  <p:tgtEl>
                    <p:spTgt spid="544"/>
                  </p:tgtEl>
                </p:cond>
              </p:nextCondLst>
            </p:seq>
            <p:seq concurrent="1" nextAc="seek">
              <p:cTn id="2498" restart="whenNotActive" fill="hold" evtFilter="cancelBubble" nodeType="interactiveSeq">
                <p:stCondLst>
                  <p:cond evt="onClick" delay="0">
                    <p:tgtEl>
                      <p:spTgt spid="543"/>
                    </p:tgtEl>
                  </p:cond>
                </p:stCondLst>
                <p:endSync evt="end" delay="0">
                  <p:rtn val="all"/>
                </p:endSync>
                <p:childTnLst>
                  <p:par>
                    <p:cTn id="2499" fill="hold">
                      <p:stCondLst>
                        <p:cond delay="0"/>
                      </p:stCondLst>
                      <p:childTnLst>
                        <p:par>
                          <p:cTn id="2500" fill="hold">
                            <p:stCondLst>
                              <p:cond delay="0"/>
                            </p:stCondLst>
                            <p:childTnLst>
                              <p:par>
                                <p:cTn id="2501" presetID="1" presetClass="exit" presetSubtype="0" fill="hold" grpId="2" nodeType="withEffect">
                                  <p:stCondLst>
                                    <p:cond delay="0"/>
                                  </p:stCondLst>
                                  <p:childTnLst>
                                    <p:set>
                                      <p:cBhvr>
                                        <p:cTn id="2502" dur="1" fill="hold">
                                          <p:stCondLst>
                                            <p:cond delay="0"/>
                                          </p:stCondLst>
                                        </p:cTn>
                                        <p:tgtEl>
                                          <p:spTgt spid="543"/>
                                        </p:tgtEl>
                                        <p:attrNameLst>
                                          <p:attrName>style.visibility</p:attrName>
                                        </p:attrNameLst>
                                      </p:cBhvr>
                                      <p:to>
                                        <p:strVal val="hidden"/>
                                      </p:to>
                                    </p:set>
                                  </p:childTnLst>
                                </p:cTn>
                              </p:par>
                              <p:par>
                                <p:cTn id="2503" presetID="1" presetClass="exit" presetSubtype="0" fill="hold" grpId="2" nodeType="withEffect">
                                  <p:stCondLst>
                                    <p:cond delay="0"/>
                                  </p:stCondLst>
                                  <p:childTnLst>
                                    <p:set>
                                      <p:cBhvr>
                                        <p:cTn id="2504" dur="1" fill="hold">
                                          <p:stCondLst>
                                            <p:cond delay="0"/>
                                          </p:stCondLst>
                                        </p:cTn>
                                        <p:tgtEl>
                                          <p:spTgt spid="544"/>
                                        </p:tgtEl>
                                        <p:attrNameLst>
                                          <p:attrName>style.visibility</p:attrName>
                                        </p:attrNameLst>
                                      </p:cBhvr>
                                      <p:to>
                                        <p:strVal val="hidden"/>
                                      </p:to>
                                    </p:set>
                                  </p:childTnLst>
                                </p:cTn>
                              </p:par>
                              <p:par>
                                <p:cTn id="2505" presetID="1" presetClass="entr" presetSubtype="0" fill="hold" grpId="0" nodeType="withEffect">
                                  <p:stCondLst>
                                    <p:cond delay="0"/>
                                  </p:stCondLst>
                                  <p:childTnLst>
                                    <p:set>
                                      <p:cBhvr>
                                        <p:cTn id="2506" dur="1" fill="hold">
                                          <p:stCondLst>
                                            <p:cond delay="0"/>
                                          </p:stCondLst>
                                        </p:cTn>
                                        <p:tgtEl>
                                          <p:spTgt spid="546"/>
                                        </p:tgtEl>
                                        <p:attrNameLst>
                                          <p:attrName>style.visibility</p:attrName>
                                        </p:attrNameLst>
                                      </p:cBhvr>
                                      <p:to>
                                        <p:strVal val="visible"/>
                                      </p:to>
                                    </p:set>
                                  </p:childTnLst>
                                </p:cTn>
                              </p:par>
                              <p:par>
                                <p:cTn id="2507" presetID="1" presetClass="entr" presetSubtype="0" fill="hold" grpId="0" nodeType="withEffect">
                                  <p:stCondLst>
                                    <p:cond delay="0"/>
                                  </p:stCondLst>
                                  <p:childTnLst>
                                    <p:set>
                                      <p:cBhvr>
                                        <p:cTn id="2508"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3"/>
                  </p:tgtEl>
                </p:cond>
              </p:nextCondLst>
            </p:seq>
            <p:seq concurrent="1" nextAc="seek">
              <p:cTn id="2509" restart="whenNotActive" fill="hold" evtFilter="cancelBubble" nodeType="interactiveSeq">
                <p:stCondLst>
                  <p:cond evt="onClick" delay="0">
                    <p:tgtEl>
                      <p:spTgt spid="546"/>
                    </p:tgtEl>
                  </p:cond>
                </p:stCondLst>
                <p:endSync evt="end" delay="0">
                  <p:rtn val="all"/>
                </p:endSync>
                <p:childTnLst>
                  <p:par>
                    <p:cTn id="2510" fill="hold">
                      <p:stCondLst>
                        <p:cond delay="0"/>
                      </p:stCondLst>
                      <p:childTnLst>
                        <p:par>
                          <p:cTn id="2511" fill="hold">
                            <p:stCondLst>
                              <p:cond delay="0"/>
                            </p:stCondLst>
                            <p:childTnLst>
                              <p:par>
                                <p:cTn id="2512" presetID="1" presetClass="exit" presetSubtype="0" fill="hold" grpId="1" nodeType="withEffect">
                                  <p:stCondLst>
                                    <p:cond delay="0"/>
                                  </p:stCondLst>
                                  <p:childTnLst>
                                    <p:set>
                                      <p:cBhvr>
                                        <p:cTn id="2513" dur="1" fill="hold">
                                          <p:stCondLst>
                                            <p:cond delay="0"/>
                                          </p:stCondLst>
                                        </p:cTn>
                                        <p:tgtEl>
                                          <p:spTgt spid="546"/>
                                        </p:tgtEl>
                                        <p:attrNameLst>
                                          <p:attrName>style.visibility</p:attrName>
                                        </p:attrNameLst>
                                      </p:cBhvr>
                                      <p:to>
                                        <p:strVal val="hidden"/>
                                      </p:to>
                                    </p:set>
                                  </p:childTnLst>
                                </p:cTn>
                              </p:par>
                              <p:par>
                                <p:cTn id="2514" presetID="1" presetClass="exit" presetSubtype="0" fill="hold" grpId="1" nodeType="withEffect">
                                  <p:stCondLst>
                                    <p:cond delay="0"/>
                                  </p:stCondLst>
                                  <p:childTnLst>
                                    <p:set>
                                      <p:cBhvr>
                                        <p:cTn id="2515" dur="1" fill="hold">
                                          <p:stCondLst>
                                            <p:cond delay="0"/>
                                          </p:stCondLst>
                                        </p:cTn>
                                        <p:tgtEl>
                                          <p:spTgt spid="545"/>
                                        </p:tgtEl>
                                        <p:attrNameLst>
                                          <p:attrName>style.visibility</p:attrName>
                                        </p:attrNameLst>
                                      </p:cBhvr>
                                      <p:to>
                                        <p:strVal val="hidden"/>
                                      </p:to>
                                    </p:set>
                                  </p:childTnLst>
                                </p:cTn>
                              </p:par>
                              <p:par>
                                <p:cTn id="2516" presetID="1" presetClass="entr" presetSubtype="0" fill="hold" grpId="0" nodeType="withEffect">
                                  <p:stCondLst>
                                    <p:cond delay="0"/>
                                  </p:stCondLst>
                                  <p:childTnLst>
                                    <p:set>
                                      <p:cBhvr>
                                        <p:cTn id="2517" dur="1" fill="hold">
                                          <p:stCondLst>
                                            <p:cond delay="0"/>
                                          </p:stCondLst>
                                        </p:cTn>
                                        <p:tgtEl>
                                          <p:spTgt spid="544"/>
                                        </p:tgtEl>
                                        <p:attrNameLst>
                                          <p:attrName>style.visibility</p:attrName>
                                        </p:attrNameLst>
                                      </p:cBhvr>
                                      <p:to>
                                        <p:strVal val="visible"/>
                                      </p:to>
                                    </p:set>
                                  </p:childTnLst>
                                </p:cTn>
                              </p:par>
                              <p:par>
                                <p:cTn id="2518" presetID="1" presetClass="entr" presetSubtype="0" fill="hold" grpId="0" nodeType="withEffect">
                                  <p:stCondLst>
                                    <p:cond delay="0"/>
                                  </p:stCondLst>
                                  <p:childTnLst>
                                    <p:set>
                                      <p:cBhvr>
                                        <p:cTn id="2519" dur="1" fill="hold">
                                          <p:stCondLst>
                                            <p:cond delay="0"/>
                                          </p:stCondLst>
                                        </p:cTn>
                                        <p:tgtEl>
                                          <p:spTgt spid="543"/>
                                        </p:tgtEl>
                                        <p:attrNameLst>
                                          <p:attrName>style.visibility</p:attrName>
                                        </p:attrNameLst>
                                      </p:cBhvr>
                                      <p:to>
                                        <p:strVal val="visible"/>
                                      </p:to>
                                    </p:set>
                                  </p:childTnLst>
                                </p:cTn>
                              </p:par>
                            </p:childTnLst>
                          </p:cTn>
                        </p:par>
                      </p:childTnLst>
                    </p:cTn>
                  </p:par>
                </p:childTnLst>
              </p:cTn>
              <p:nextCondLst>
                <p:cond evt="onClick" delay="0">
                  <p:tgtEl>
                    <p:spTgt spid="546"/>
                  </p:tgtEl>
                </p:cond>
              </p:nextCondLst>
            </p:seq>
            <p:seq concurrent="1" nextAc="seek">
              <p:cTn id="2520" restart="whenNotActive" fill="hold" evtFilter="cancelBubble" nodeType="interactiveSeq">
                <p:stCondLst>
                  <p:cond evt="onClick" delay="0">
                    <p:tgtEl>
                      <p:spTgt spid="545"/>
                    </p:tgtEl>
                  </p:cond>
                </p:stCondLst>
                <p:endSync evt="end" delay="0">
                  <p:rtn val="all"/>
                </p:endSync>
                <p:childTnLst>
                  <p:par>
                    <p:cTn id="2521" fill="hold">
                      <p:stCondLst>
                        <p:cond delay="0"/>
                      </p:stCondLst>
                      <p:childTnLst>
                        <p:par>
                          <p:cTn id="2522" fill="hold">
                            <p:stCondLst>
                              <p:cond delay="0"/>
                            </p:stCondLst>
                            <p:childTnLst>
                              <p:par>
                                <p:cTn id="2523" presetID="1" presetClass="exit" presetSubtype="0" fill="hold" grpId="2" nodeType="withEffect">
                                  <p:stCondLst>
                                    <p:cond delay="0"/>
                                  </p:stCondLst>
                                  <p:childTnLst>
                                    <p:set>
                                      <p:cBhvr>
                                        <p:cTn id="2524" dur="1" fill="hold">
                                          <p:stCondLst>
                                            <p:cond delay="0"/>
                                          </p:stCondLst>
                                        </p:cTn>
                                        <p:tgtEl>
                                          <p:spTgt spid="545"/>
                                        </p:tgtEl>
                                        <p:attrNameLst>
                                          <p:attrName>style.visibility</p:attrName>
                                        </p:attrNameLst>
                                      </p:cBhvr>
                                      <p:to>
                                        <p:strVal val="hidden"/>
                                      </p:to>
                                    </p:set>
                                  </p:childTnLst>
                                </p:cTn>
                              </p:par>
                              <p:par>
                                <p:cTn id="2525" presetID="1" presetClass="exit" presetSubtype="0" fill="hold" grpId="2" nodeType="withEffect">
                                  <p:stCondLst>
                                    <p:cond delay="0"/>
                                  </p:stCondLst>
                                  <p:childTnLst>
                                    <p:set>
                                      <p:cBhvr>
                                        <p:cTn id="2526" dur="1" fill="hold">
                                          <p:stCondLst>
                                            <p:cond delay="0"/>
                                          </p:stCondLst>
                                        </p:cTn>
                                        <p:tgtEl>
                                          <p:spTgt spid="546"/>
                                        </p:tgtEl>
                                        <p:attrNameLst>
                                          <p:attrName>style.visibility</p:attrName>
                                        </p:attrNameLst>
                                      </p:cBhvr>
                                      <p:to>
                                        <p:strVal val="hidden"/>
                                      </p:to>
                                    </p:set>
                                  </p:childTnLst>
                                </p:cTn>
                              </p:par>
                              <p:par>
                                <p:cTn id="2527" presetID="1" presetClass="entr" presetSubtype="0" fill="hold" grpId="3" nodeType="withEffect">
                                  <p:stCondLst>
                                    <p:cond delay="0"/>
                                  </p:stCondLst>
                                  <p:childTnLst>
                                    <p:set>
                                      <p:cBhvr>
                                        <p:cTn id="2528" dur="1" fill="hold">
                                          <p:stCondLst>
                                            <p:cond delay="0"/>
                                          </p:stCondLst>
                                        </p:cTn>
                                        <p:tgtEl>
                                          <p:spTgt spid="548"/>
                                        </p:tgtEl>
                                        <p:attrNameLst>
                                          <p:attrName>style.visibility</p:attrName>
                                        </p:attrNameLst>
                                      </p:cBhvr>
                                      <p:to>
                                        <p:strVal val="visible"/>
                                      </p:to>
                                    </p:set>
                                  </p:childTnLst>
                                </p:cTn>
                              </p:par>
                              <p:par>
                                <p:cTn id="2529" presetID="1" presetClass="entr" presetSubtype="0" fill="hold" grpId="3" nodeType="withEffect">
                                  <p:stCondLst>
                                    <p:cond delay="0"/>
                                  </p:stCondLst>
                                  <p:childTnLst>
                                    <p:set>
                                      <p:cBhvr>
                                        <p:cTn id="2530"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45"/>
                  </p:tgtEl>
                </p:cond>
              </p:nextCondLst>
            </p:seq>
            <p:seq concurrent="1" nextAc="seek">
              <p:cTn id="2531" restart="whenNotActive" fill="hold" evtFilter="cancelBubble" nodeType="interactiveSeq">
                <p:stCondLst>
                  <p:cond evt="onClick" delay="0">
                    <p:tgtEl>
                      <p:spTgt spid="548"/>
                    </p:tgtEl>
                  </p:cond>
                </p:stCondLst>
                <p:endSync evt="end" delay="0">
                  <p:rtn val="all"/>
                </p:endSync>
                <p:childTnLst>
                  <p:par>
                    <p:cTn id="2532" fill="hold">
                      <p:stCondLst>
                        <p:cond delay="0"/>
                      </p:stCondLst>
                      <p:childTnLst>
                        <p:par>
                          <p:cTn id="2533" fill="hold">
                            <p:stCondLst>
                              <p:cond delay="0"/>
                            </p:stCondLst>
                            <p:childTnLst>
                              <p:par>
                                <p:cTn id="2534" presetID="1" presetClass="exit" presetSubtype="0" fill="hold" grpId="1" nodeType="withEffect">
                                  <p:stCondLst>
                                    <p:cond delay="0"/>
                                  </p:stCondLst>
                                  <p:childTnLst>
                                    <p:set>
                                      <p:cBhvr>
                                        <p:cTn id="2535" dur="1" fill="hold">
                                          <p:stCondLst>
                                            <p:cond delay="0"/>
                                          </p:stCondLst>
                                        </p:cTn>
                                        <p:tgtEl>
                                          <p:spTgt spid="548"/>
                                        </p:tgtEl>
                                        <p:attrNameLst>
                                          <p:attrName>style.visibility</p:attrName>
                                        </p:attrNameLst>
                                      </p:cBhvr>
                                      <p:to>
                                        <p:strVal val="hidden"/>
                                      </p:to>
                                    </p:set>
                                  </p:childTnLst>
                                </p:cTn>
                              </p:par>
                              <p:par>
                                <p:cTn id="2536" presetID="1" presetClass="exit" presetSubtype="0" fill="hold" grpId="1" nodeType="withEffect">
                                  <p:stCondLst>
                                    <p:cond delay="0"/>
                                  </p:stCondLst>
                                  <p:childTnLst>
                                    <p:set>
                                      <p:cBhvr>
                                        <p:cTn id="2537" dur="1" fill="hold">
                                          <p:stCondLst>
                                            <p:cond delay="0"/>
                                          </p:stCondLst>
                                        </p:cTn>
                                        <p:tgtEl>
                                          <p:spTgt spid="547"/>
                                        </p:tgtEl>
                                        <p:attrNameLst>
                                          <p:attrName>style.visibility</p:attrName>
                                        </p:attrNameLst>
                                      </p:cBhvr>
                                      <p:to>
                                        <p:strVal val="hidden"/>
                                      </p:to>
                                    </p:set>
                                  </p:childTnLst>
                                </p:cTn>
                              </p:par>
                              <p:par>
                                <p:cTn id="2538" presetID="1" presetClass="entr" presetSubtype="0" fill="hold" grpId="3" nodeType="withEffect">
                                  <p:stCondLst>
                                    <p:cond delay="0"/>
                                  </p:stCondLst>
                                  <p:childTnLst>
                                    <p:set>
                                      <p:cBhvr>
                                        <p:cTn id="2539" dur="1" fill="hold">
                                          <p:stCondLst>
                                            <p:cond delay="0"/>
                                          </p:stCondLst>
                                        </p:cTn>
                                        <p:tgtEl>
                                          <p:spTgt spid="546"/>
                                        </p:tgtEl>
                                        <p:attrNameLst>
                                          <p:attrName>style.visibility</p:attrName>
                                        </p:attrNameLst>
                                      </p:cBhvr>
                                      <p:to>
                                        <p:strVal val="visible"/>
                                      </p:to>
                                    </p:set>
                                  </p:childTnLst>
                                </p:cTn>
                              </p:par>
                              <p:par>
                                <p:cTn id="2540" presetID="1" presetClass="entr" presetSubtype="0" fill="hold" grpId="3" nodeType="withEffect">
                                  <p:stCondLst>
                                    <p:cond delay="0"/>
                                  </p:stCondLst>
                                  <p:childTnLst>
                                    <p:set>
                                      <p:cBhvr>
                                        <p:cTn id="2541" dur="1" fill="hold">
                                          <p:stCondLst>
                                            <p:cond delay="0"/>
                                          </p:stCondLst>
                                        </p:cTn>
                                        <p:tgtEl>
                                          <p:spTgt spid="545"/>
                                        </p:tgtEl>
                                        <p:attrNameLst>
                                          <p:attrName>style.visibility</p:attrName>
                                        </p:attrNameLst>
                                      </p:cBhvr>
                                      <p:to>
                                        <p:strVal val="visible"/>
                                      </p:to>
                                    </p:set>
                                  </p:childTnLst>
                                </p:cTn>
                              </p:par>
                            </p:childTnLst>
                          </p:cTn>
                        </p:par>
                      </p:childTnLst>
                    </p:cTn>
                  </p:par>
                </p:childTnLst>
              </p:cTn>
              <p:nextCondLst>
                <p:cond evt="onClick" delay="0">
                  <p:tgtEl>
                    <p:spTgt spid="548"/>
                  </p:tgtEl>
                </p:cond>
              </p:nextCondLst>
            </p:seq>
            <p:seq concurrent="1" nextAc="seek">
              <p:cTn id="2542" restart="whenNotActive" fill="hold" evtFilter="cancelBubble" nodeType="interactiveSeq">
                <p:stCondLst>
                  <p:cond evt="onClick" delay="0">
                    <p:tgtEl>
                      <p:spTgt spid="547"/>
                    </p:tgtEl>
                  </p:cond>
                </p:stCondLst>
                <p:endSync evt="end" delay="0">
                  <p:rtn val="all"/>
                </p:endSync>
                <p:childTnLst>
                  <p:par>
                    <p:cTn id="2543" fill="hold">
                      <p:stCondLst>
                        <p:cond delay="0"/>
                      </p:stCondLst>
                      <p:childTnLst>
                        <p:par>
                          <p:cTn id="2544" fill="hold">
                            <p:stCondLst>
                              <p:cond delay="0"/>
                            </p:stCondLst>
                            <p:childTnLst>
                              <p:par>
                                <p:cTn id="2545" presetID="1" presetClass="exit" presetSubtype="0" fill="hold" grpId="2" nodeType="withEffect">
                                  <p:stCondLst>
                                    <p:cond delay="0"/>
                                  </p:stCondLst>
                                  <p:childTnLst>
                                    <p:set>
                                      <p:cBhvr>
                                        <p:cTn id="2546" dur="1" fill="hold">
                                          <p:stCondLst>
                                            <p:cond delay="0"/>
                                          </p:stCondLst>
                                        </p:cTn>
                                        <p:tgtEl>
                                          <p:spTgt spid="547"/>
                                        </p:tgtEl>
                                        <p:attrNameLst>
                                          <p:attrName>style.visibility</p:attrName>
                                        </p:attrNameLst>
                                      </p:cBhvr>
                                      <p:to>
                                        <p:strVal val="hidden"/>
                                      </p:to>
                                    </p:set>
                                  </p:childTnLst>
                                </p:cTn>
                              </p:par>
                              <p:par>
                                <p:cTn id="2547" presetID="1" presetClass="exit" presetSubtype="0" fill="hold" grpId="2" nodeType="withEffect">
                                  <p:stCondLst>
                                    <p:cond delay="0"/>
                                  </p:stCondLst>
                                  <p:childTnLst>
                                    <p:set>
                                      <p:cBhvr>
                                        <p:cTn id="2548" dur="1" fill="hold">
                                          <p:stCondLst>
                                            <p:cond delay="0"/>
                                          </p:stCondLst>
                                        </p:cTn>
                                        <p:tgtEl>
                                          <p:spTgt spid="548"/>
                                        </p:tgtEl>
                                        <p:attrNameLst>
                                          <p:attrName>style.visibility</p:attrName>
                                        </p:attrNameLst>
                                      </p:cBhvr>
                                      <p:to>
                                        <p:strVal val="hidden"/>
                                      </p:to>
                                    </p:set>
                                  </p:childTnLst>
                                </p:cTn>
                              </p:par>
                              <p:par>
                                <p:cTn id="2549" presetID="1" presetClass="entr" presetSubtype="0" fill="hold" grpId="0" nodeType="withEffect">
                                  <p:stCondLst>
                                    <p:cond delay="0"/>
                                  </p:stCondLst>
                                  <p:childTnLst>
                                    <p:set>
                                      <p:cBhvr>
                                        <p:cTn id="2550" dur="1" fill="hold">
                                          <p:stCondLst>
                                            <p:cond delay="0"/>
                                          </p:stCondLst>
                                        </p:cTn>
                                        <p:tgtEl>
                                          <p:spTgt spid="550"/>
                                        </p:tgtEl>
                                        <p:attrNameLst>
                                          <p:attrName>style.visibility</p:attrName>
                                        </p:attrNameLst>
                                      </p:cBhvr>
                                      <p:to>
                                        <p:strVal val="visible"/>
                                      </p:to>
                                    </p:set>
                                  </p:childTnLst>
                                </p:cTn>
                              </p:par>
                              <p:par>
                                <p:cTn id="2551" presetID="1" presetClass="entr" presetSubtype="0" fill="hold" grpId="0" nodeType="withEffect">
                                  <p:stCondLst>
                                    <p:cond delay="0"/>
                                  </p:stCondLst>
                                  <p:childTnLst>
                                    <p:set>
                                      <p:cBhvr>
                                        <p:cTn id="2552"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47"/>
                  </p:tgtEl>
                </p:cond>
              </p:nextCondLst>
            </p:seq>
            <p:seq concurrent="1" nextAc="seek">
              <p:cTn id="2553" restart="whenNotActive" fill="hold" evtFilter="cancelBubble" nodeType="interactiveSeq">
                <p:stCondLst>
                  <p:cond evt="onClick" delay="0">
                    <p:tgtEl>
                      <p:spTgt spid="550"/>
                    </p:tgtEl>
                  </p:cond>
                </p:stCondLst>
                <p:endSync evt="end" delay="0">
                  <p:rtn val="all"/>
                </p:endSync>
                <p:childTnLst>
                  <p:par>
                    <p:cTn id="2554" fill="hold">
                      <p:stCondLst>
                        <p:cond delay="0"/>
                      </p:stCondLst>
                      <p:childTnLst>
                        <p:par>
                          <p:cTn id="2555" fill="hold">
                            <p:stCondLst>
                              <p:cond delay="0"/>
                            </p:stCondLst>
                            <p:childTnLst>
                              <p:par>
                                <p:cTn id="2556" presetID="1" presetClass="exit" presetSubtype="0" fill="hold" grpId="1" nodeType="withEffect">
                                  <p:stCondLst>
                                    <p:cond delay="0"/>
                                  </p:stCondLst>
                                  <p:childTnLst>
                                    <p:set>
                                      <p:cBhvr>
                                        <p:cTn id="2557" dur="1" fill="hold">
                                          <p:stCondLst>
                                            <p:cond delay="0"/>
                                          </p:stCondLst>
                                        </p:cTn>
                                        <p:tgtEl>
                                          <p:spTgt spid="550"/>
                                        </p:tgtEl>
                                        <p:attrNameLst>
                                          <p:attrName>style.visibility</p:attrName>
                                        </p:attrNameLst>
                                      </p:cBhvr>
                                      <p:to>
                                        <p:strVal val="hidden"/>
                                      </p:to>
                                    </p:set>
                                  </p:childTnLst>
                                </p:cTn>
                              </p:par>
                              <p:par>
                                <p:cTn id="2558" presetID="1" presetClass="exit" presetSubtype="0" fill="hold" grpId="1" nodeType="withEffect">
                                  <p:stCondLst>
                                    <p:cond delay="0"/>
                                  </p:stCondLst>
                                  <p:childTnLst>
                                    <p:set>
                                      <p:cBhvr>
                                        <p:cTn id="2559" dur="1" fill="hold">
                                          <p:stCondLst>
                                            <p:cond delay="0"/>
                                          </p:stCondLst>
                                        </p:cTn>
                                        <p:tgtEl>
                                          <p:spTgt spid="549"/>
                                        </p:tgtEl>
                                        <p:attrNameLst>
                                          <p:attrName>style.visibility</p:attrName>
                                        </p:attrNameLst>
                                      </p:cBhvr>
                                      <p:to>
                                        <p:strVal val="hidden"/>
                                      </p:to>
                                    </p:set>
                                  </p:childTnLst>
                                </p:cTn>
                              </p:par>
                              <p:par>
                                <p:cTn id="2560" presetID="1" presetClass="entr" presetSubtype="0" fill="hold" grpId="0" nodeType="withEffect">
                                  <p:stCondLst>
                                    <p:cond delay="0"/>
                                  </p:stCondLst>
                                  <p:childTnLst>
                                    <p:set>
                                      <p:cBhvr>
                                        <p:cTn id="2561" dur="1" fill="hold">
                                          <p:stCondLst>
                                            <p:cond delay="0"/>
                                          </p:stCondLst>
                                        </p:cTn>
                                        <p:tgtEl>
                                          <p:spTgt spid="548"/>
                                        </p:tgtEl>
                                        <p:attrNameLst>
                                          <p:attrName>style.visibility</p:attrName>
                                        </p:attrNameLst>
                                      </p:cBhvr>
                                      <p:to>
                                        <p:strVal val="visible"/>
                                      </p:to>
                                    </p:set>
                                  </p:childTnLst>
                                </p:cTn>
                              </p:par>
                              <p:par>
                                <p:cTn id="2562" presetID="1" presetClass="entr" presetSubtype="0" fill="hold" grpId="0" nodeType="withEffect">
                                  <p:stCondLst>
                                    <p:cond delay="0"/>
                                  </p:stCondLst>
                                  <p:childTnLst>
                                    <p:set>
                                      <p:cBhvr>
                                        <p:cTn id="2563" dur="1" fill="hold">
                                          <p:stCondLst>
                                            <p:cond delay="0"/>
                                          </p:stCondLst>
                                        </p:cTn>
                                        <p:tgtEl>
                                          <p:spTgt spid="547"/>
                                        </p:tgtEl>
                                        <p:attrNameLst>
                                          <p:attrName>style.visibility</p:attrName>
                                        </p:attrNameLst>
                                      </p:cBhvr>
                                      <p:to>
                                        <p:strVal val="visible"/>
                                      </p:to>
                                    </p:set>
                                  </p:childTnLst>
                                </p:cTn>
                              </p:par>
                            </p:childTnLst>
                          </p:cTn>
                        </p:par>
                      </p:childTnLst>
                    </p:cTn>
                  </p:par>
                </p:childTnLst>
              </p:cTn>
              <p:nextCondLst>
                <p:cond evt="onClick" delay="0">
                  <p:tgtEl>
                    <p:spTgt spid="550"/>
                  </p:tgtEl>
                </p:cond>
              </p:nextCondLst>
            </p:seq>
            <p:seq concurrent="1" nextAc="seek">
              <p:cTn id="2564" restart="whenNotActive" fill="hold" evtFilter="cancelBubble" nodeType="interactiveSeq">
                <p:stCondLst>
                  <p:cond evt="onClick" delay="0">
                    <p:tgtEl>
                      <p:spTgt spid="549"/>
                    </p:tgtEl>
                  </p:cond>
                </p:stCondLst>
                <p:endSync evt="end" delay="0">
                  <p:rtn val="all"/>
                </p:endSync>
                <p:childTnLst>
                  <p:par>
                    <p:cTn id="2565" fill="hold">
                      <p:stCondLst>
                        <p:cond delay="0"/>
                      </p:stCondLst>
                      <p:childTnLst>
                        <p:par>
                          <p:cTn id="2566" fill="hold">
                            <p:stCondLst>
                              <p:cond delay="0"/>
                            </p:stCondLst>
                            <p:childTnLst>
                              <p:par>
                                <p:cTn id="2567" presetID="1" presetClass="exit" presetSubtype="0" fill="hold" grpId="2" nodeType="withEffect">
                                  <p:stCondLst>
                                    <p:cond delay="0"/>
                                  </p:stCondLst>
                                  <p:childTnLst>
                                    <p:set>
                                      <p:cBhvr>
                                        <p:cTn id="2568" dur="1" fill="hold">
                                          <p:stCondLst>
                                            <p:cond delay="0"/>
                                          </p:stCondLst>
                                        </p:cTn>
                                        <p:tgtEl>
                                          <p:spTgt spid="549"/>
                                        </p:tgtEl>
                                        <p:attrNameLst>
                                          <p:attrName>style.visibility</p:attrName>
                                        </p:attrNameLst>
                                      </p:cBhvr>
                                      <p:to>
                                        <p:strVal val="hidden"/>
                                      </p:to>
                                    </p:set>
                                  </p:childTnLst>
                                </p:cTn>
                              </p:par>
                              <p:par>
                                <p:cTn id="2569" presetID="1" presetClass="exit" presetSubtype="0" fill="hold" grpId="2" nodeType="withEffect">
                                  <p:stCondLst>
                                    <p:cond delay="0"/>
                                  </p:stCondLst>
                                  <p:childTnLst>
                                    <p:set>
                                      <p:cBhvr>
                                        <p:cTn id="2570" dur="1" fill="hold">
                                          <p:stCondLst>
                                            <p:cond delay="0"/>
                                          </p:stCondLst>
                                        </p:cTn>
                                        <p:tgtEl>
                                          <p:spTgt spid="550"/>
                                        </p:tgtEl>
                                        <p:attrNameLst>
                                          <p:attrName>style.visibility</p:attrName>
                                        </p:attrNameLst>
                                      </p:cBhvr>
                                      <p:to>
                                        <p:strVal val="hidden"/>
                                      </p:to>
                                    </p:set>
                                  </p:childTnLst>
                                </p:cTn>
                              </p:par>
                              <p:par>
                                <p:cTn id="2571" presetID="1" presetClass="entr" presetSubtype="0" fill="hold" grpId="3" nodeType="withEffect">
                                  <p:stCondLst>
                                    <p:cond delay="0"/>
                                  </p:stCondLst>
                                  <p:childTnLst>
                                    <p:set>
                                      <p:cBhvr>
                                        <p:cTn id="2572" dur="1" fill="hold">
                                          <p:stCondLst>
                                            <p:cond delay="0"/>
                                          </p:stCondLst>
                                        </p:cTn>
                                        <p:tgtEl>
                                          <p:spTgt spid="552"/>
                                        </p:tgtEl>
                                        <p:attrNameLst>
                                          <p:attrName>style.visibility</p:attrName>
                                        </p:attrNameLst>
                                      </p:cBhvr>
                                      <p:to>
                                        <p:strVal val="visible"/>
                                      </p:to>
                                    </p:set>
                                  </p:childTnLst>
                                </p:cTn>
                              </p:par>
                              <p:par>
                                <p:cTn id="2573" presetID="1" presetClass="entr" presetSubtype="0" fill="hold" grpId="3" nodeType="withEffect">
                                  <p:stCondLst>
                                    <p:cond delay="0"/>
                                  </p:stCondLst>
                                  <p:childTnLst>
                                    <p:set>
                                      <p:cBhvr>
                                        <p:cTn id="2574"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49"/>
                  </p:tgtEl>
                </p:cond>
              </p:nextCondLst>
            </p:seq>
            <p:seq concurrent="1" nextAc="seek">
              <p:cTn id="2575" restart="whenNotActive" fill="hold" evtFilter="cancelBubble" nodeType="interactiveSeq">
                <p:stCondLst>
                  <p:cond evt="onClick" delay="0">
                    <p:tgtEl>
                      <p:spTgt spid="552"/>
                    </p:tgtEl>
                  </p:cond>
                </p:stCondLst>
                <p:endSync evt="end" delay="0">
                  <p:rtn val="all"/>
                </p:endSync>
                <p:childTnLst>
                  <p:par>
                    <p:cTn id="2576" fill="hold">
                      <p:stCondLst>
                        <p:cond delay="0"/>
                      </p:stCondLst>
                      <p:childTnLst>
                        <p:par>
                          <p:cTn id="2577" fill="hold">
                            <p:stCondLst>
                              <p:cond delay="0"/>
                            </p:stCondLst>
                            <p:childTnLst>
                              <p:par>
                                <p:cTn id="2578" presetID="1" presetClass="exit" presetSubtype="0" fill="hold" grpId="1" nodeType="withEffect">
                                  <p:stCondLst>
                                    <p:cond delay="0"/>
                                  </p:stCondLst>
                                  <p:childTnLst>
                                    <p:set>
                                      <p:cBhvr>
                                        <p:cTn id="2579" dur="1" fill="hold">
                                          <p:stCondLst>
                                            <p:cond delay="0"/>
                                          </p:stCondLst>
                                        </p:cTn>
                                        <p:tgtEl>
                                          <p:spTgt spid="552"/>
                                        </p:tgtEl>
                                        <p:attrNameLst>
                                          <p:attrName>style.visibility</p:attrName>
                                        </p:attrNameLst>
                                      </p:cBhvr>
                                      <p:to>
                                        <p:strVal val="hidden"/>
                                      </p:to>
                                    </p:set>
                                  </p:childTnLst>
                                </p:cTn>
                              </p:par>
                              <p:par>
                                <p:cTn id="2580" presetID="1" presetClass="exit" presetSubtype="0" fill="hold" grpId="1" nodeType="withEffect">
                                  <p:stCondLst>
                                    <p:cond delay="0"/>
                                  </p:stCondLst>
                                  <p:childTnLst>
                                    <p:set>
                                      <p:cBhvr>
                                        <p:cTn id="2581" dur="1" fill="hold">
                                          <p:stCondLst>
                                            <p:cond delay="0"/>
                                          </p:stCondLst>
                                        </p:cTn>
                                        <p:tgtEl>
                                          <p:spTgt spid="551"/>
                                        </p:tgtEl>
                                        <p:attrNameLst>
                                          <p:attrName>style.visibility</p:attrName>
                                        </p:attrNameLst>
                                      </p:cBhvr>
                                      <p:to>
                                        <p:strVal val="hidden"/>
                                      </p:to>
                                    </p:set>
                                  </p:childTnLst>
                                </p:cTn>
                              </p:par>
                              <p:par>
                                <p:cTn id="2582" presetID="1" presetClass="entr" presetSubtype="0" fill="hold" grpId="3" nodeType="withEffect">
                                  <p:stCondLst>
                                    <p:cond delay="0"/>
                                  </p:stCondLst>
                                  <p:childTnLst>
                                    <p:set>
                                      <p:cBhvr>
                                        <p:cTn id="2583" dur="1" fill="hold">
                                          <p:stCondLst>
                                            <p:cond delay="0"/>
                                          </p:stCondLst>
                                        </p:cTn>
                                        <p:tgtEl>
                                          <p:spTgt spid="550"/>
                                        </p:tgtEl>
                                        <p:attrNameLst>
                                          <p:attrName>style.visibility</p:attrName>
                                        </p:attrNameLst>
                                      </p:cBhvr>
                                      <p:to>
                                        <p:strVal val="visible"/>
                                      </p:to>
                                    </p:set>
                                  </p:childTnLst>
                                </p:cTn>
                              </p:par>
                              <p:par>
                                <p:cTn id="2584" presetID="1" presetClass="entr" presetSubtype="0" fill="hold" grpId="3" nodeType="withEffect">
                                  <p:stCondLst>
                                    <p:cond delay="0"/>
                                  </p:stCondLst>
                                  <p:childTnLst>
                                    <p:set>
                                      <p:cBhvr>
                                        <p:cTn id="2585" dur="1" fill="hold">
                                          <p:stCondLst>
                                            <p:cond delay="0"/>
                                          </p:stCondLst>
                                        </p:cTn>
                                        <p:tgtEl>
                                          <p:spTgt spid="549"/>
                                        </p:tgtEl>
                                        <p:attrNameLst>
                                          <p:attrName>style.visibility</p:attrName>
                                        </p:attrNameLst>
                                      </p:cBhvr>
                                      <p:to>
                                        <p:strVal val="visible"/>
                                      </p:to>
                                    </p:set>
                                  </p:childTnLst>
                                </p:cTn>
                              </p:par>
                            </p:childTnLst>
                          </p:cTn>
                        </p:par>
                      </p:childTnLst>
                    </p:cTn>
                  </p:par>
                </p:childTnLst>
              </p:cTn>
              <p:nextCondLst>
                <p:cond evt="onClick" delay="0">
                  <p:tgtEl>
                    <p:spTgt spid="552"/>
                  </p:tgtEl>
                </p:cond>
              </p:nextCondLst>
            </p:seq>
            <p:seq concurrent="1" nextAc="seek">
              <p:cTn id="2586" restart="whenNotActive" fill="hold" evtFilter="cancelBubble" nodeType="interactiveSeq">
                <p:stCondLst>
                  <p:cond evt="onClick" delay="0">
                    <p:tgtEl>
                      <p:spTgt spid="551"/>
                    </p:tgtEl>
                  </p:cond>
                </p:stCondLst>
                <p:endSync evt="end" delay="0">
                  <p:rtn val="all"/>
                </p:endSync>
                <p:childTnLst>
                  <p:par>
                    <p:cTn id="2587" fill="hold">
                      <p:stCondLst>
                        <p:cond delay="0"/>
                      </p:stCondLst>
                      <p:childTnLst>
                        <p:par>
                          <p:cTn id="2588" fill="hold">
                            <p:stCondLst>
                              <p:cond delay="0"/>
                            </p:stCondLst>
                            <p:childTnLst>
                              <p:par>
                                <p:cTn id="2589" presetID="1" presetClass="exit" presetSubtype="0" fill="hold" grpId="2" nodeType="withEffect">
                                  <p:stCondLst>
                                    <p:cond delay="0"/>
                                  </p:stCondLst>
                                  <p:childTnLst>
                                    <p:set>
                                      <p:cBhvr>
                                        <p:cTn id="2590" dur="1" fill="hold">
                                          <p:stCondLst>
                                            <p:cond delay="0"/>
                                          </p:stCondLst>
                                        </p:cTn>
                                        <p:tgtEl>
                                          <p:spTgt spid="551"/>
                                        </p:tgtEl>
                                        <p:attrNameLst>
                                          <p:attrName>style.visibility</p:attrName>
                                        </p:attrNameLst>
                                      </p:cBhvr>
                                      <p:to>
                                        <p:strVal val="hidden"/>
                                      </p:to>
                                    </p:set>
                                  </p:childTnLst>
                                </p:cTn>
                              </p:par>
                              <p:par>
                                <p:cTn id="2591" presetID="1" presetClass="exit" presetSubtype="0" fill="hold" grpId="2" nodeType="withEffect">
                                  <p:stCondLst>
                                    <p:cond delay="0"/>
                                  </p:stCondLst>
                                  <p:childTnLst>
                                    <p:set>
                                      <p:cBhvr>
                                        <p:cTn id="2592" dur="1" fill="hold">
                                          <p:stCondLst>
                                            <p:cond delay="0"/>
                                          </p:stCondLst>
                                        </p:cTn>
                                        <p:tgtEl>
                                          <p:spTgt spid="552"/>
                                        </p:tgtEl>
                                        <p:attrNameLst>
                                          <p:attrName>style.visibility</p:attrName>
                                        </p:attrNameLst>
                                      </p:cBhvr>
                                      <p:to>
                                        <p:strVal val="hidden"/>
                                      </p:to>
                                    </p:set>
                                  </p:childTnLst>
                                </p:cTn>
                              </p:par>
                              <p:par>
                                <p:cTn id="2593" presetID="1" presetClass="entr" presetSubtype="0" fill="hold" grpId="0" nodeType="withEffect">
                                  <p:stCondLst>
                                    <p:cond delay="0"/>
                                  </p:stCondLst>
                                  <p:childTnLst>
                                    <p:set>
                                      <p:cBhvr>
                                        <p:cTn id="2594" dur="1" fill="hold">
                                          <p:stCondLst>
                                            <p:cond delay="0"/>
                                          </p:stCondLst>
                                        </p:cTn>
                                        <p:tgtEl>
                                          <p:spTgt spid="554"/>
                                        </p:tgtEl>
                                        <p:attrNameLst>
                                          <p:attrName>style.visibility</p:attrName>
                                        </p:attrNameLst>
                                      </p:cBhvr>
                                      <p:to>
                                        <p:strVal val="visible"/>
                                      </p:to>
                                    </p:set>
                                  </p:childTnLst>
                                </p:cTn>
                              </p:par>
                              <p:par>
                                <p:cTn id="2595" presetID="1" presetClass="entr" presetSubtype="0" fill="hold" grpId="0" nodeType="withEffect">
                                  <p:stCondLst>
                                    <p:cond delay="0"/>
                                  </p:stCondLst>
                                  <p:childTnLst>
                                    <p:set>
                                      <p:cBhvr>
                                        <p:cTn id="2596"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1"/>
                  </p:tgtEl>
                </p:cond>
              </p:nextCondLst>
            </p:seq>
            <p:seq concurrent="1" nextAc="seek">
              <p:cTn id="2597" restart="whenNotActive" fill="hold" evtFilter="cancelBubble" nodeType="interactiveSeq">
                <p:stCondLst>
                  <p:cond evt="onClick" delay="0">
                    <p:tgtEl>
                      <p:spTgt spid="554"/>
                    </p:tgtEl>
                  </p:cond>
                </p:stCondLst>
                <p:endSync evt="end" delay="0">
                  <p:rtn val="all"/>
                </p:endSync>
                <p:childTnLst>
                  <p:par>
                    <p:cTn id="2598" fill="hold">
                      <p:stCondLst>
                        <p:cond delay="0"/>
                      </p:stCondLst>
                      <p:childTnLst>
                        <p:par>
                          <p:cTn id="2599" fill="hold">
                            <p:stCondLst>
                              <p:cond delay="0"/>
                            </p:stCondLst>
                            <p:childTnLst>
                              <p:par>
                                <p:cTn id="2600" presetID="1" presetClass="exit" presetSubtype="0" fill="hold" grpId="1" nodeType="withEffect">
                                  <p:stCondLst>
                                    <p:cond delay="0"/>
                                  </p:stCondLst>
                                  <p:childTnLst>
                                    <p:set>
                                      <p:cBhvr>
                                        <p:cTn id="2601" dur="1" fill="hold">
                                          <p:stCondLst>
                                            <p:cond delay="0"/>
                                          </p:stCondLst>
                                        </p:cTn>
                                        <p:tgtEl>
                                          <p:spTgt spid="554"/>
                                        </p:tgtEl>
                                        <p:attrNameLst>
                                          <p:attrName>style.visibility</p:attrName>
                                        </p:attrNameLst>
                                      </p:cBhvr>
                                      <p:to>
                                        <p:strVal val="hidden"/>
                                      </p:to>
                                    </p:set>
                                  </p:childTnLst>
                                </p:cTn>
                              </p:par>
                              <p:par>
                                <p:cTn id="2602" presetID="1" presetClass="exit" presetSubtype="0" fill="hold" grpId="1" nodeType="withEffect">
                                  <p:stCondLst>
                                    <p:cond delay="0"/>
                                  </p:stCondLst>
                                  <p:childTnLst>
                                    <p:set>
                                      <p:cBhvr>
                                        <p:cTn id="2603" dur="1" fill="hold">
                                          <p:stCondLst>
                                            <p:cond delay="0"/>
                                          </p:stCondLst>
                                        </p:cTn>
                                        <p:tgtEl>
                                          <p:spTgt spid="553"/>
                                        </p:tgtEl>
                                        <p:attrNameLst>
                                          <p:attrName>style.visibility</p:attrName>
                                        </p:attrNameLst>
                                      </p:cBhvr>
                                      <p:to>
                                        <p:strVal val="hidden"/>
                                      </p:to>
                                    </p:set>
                                  </p:childTnLst>
                                </p:cTn>
                              </p:par>
                              <p:par>
                                <p:cTn id="2604" presetID="1" presetClass="entr" presetSubtype="0" fill="hold" grpId="0" nodeType="withEffect">
                                  <p:stCondLst>
                                    <p:cond delay="0"/>
                                  </p:stCondLst>
                                  <p:childTnLst>
                                    <p:set>
                                      <p:cBhvr>
                                        <p:cTn id="2605" dur="1" fill="hold">
                                          <p:stCondLst>
                                            <p:cond delay="0"/>
                                          </p:stCondLst>
                                        </p:cTn>
                                        <p:tgtEl>
                                          <p:spTgt spid="552"/>
                                        </p:tgtEl>
                                        <p:attrNameLst>
                                          <p:attrName>style.visibility</p:attrName>
                                        </p:attrNameLst>
                                      </p:cBhvr>
                                      <p:to>
                                        <p:strVal val="visible"/>
                                      </p:to>
                                    </p:set>
                                  </p:childTnLst>
                                </p:cTn>
                              </p:par>
                              <p:par>
                                <p:cTn id="2606" presetID="1" presetClass="entr" presetSubtype="0" fill="hold" grpId="0" nodeType="withEffect">
                                  <p:stCondLst>
                                    <p:cond delay="0"/>
                                  </p:stCondLst>
                                  <p:childTnLst>
                                    <p:set>
                                      <p:cBhvr>
                                        <p:cTn id="2607" dur="1" fill="hold">
                                          <p:stCondLst>
                                            <p:cond delay="0"/>
                                          </p:stCondLst>
                                        </p:cTn>
                                        <p:tgtEl>
                                          <p:spTgt spid="551"/>
                                        </p:tgtEl>
                                        <p:attrNameLst>
                                          <p:attrName>style.visibility</p:attrName>
                                        </p:attrNameLst>
                                      </p:cBhvr>
                                      <p:to>
                                        <p:strVal val="visible"/>
                                      </p:to>
                                    </p:set>
                                  </p:childTnLst>
                                </p:cTn>
                              </p:par>
                            </p:childTnLst>
                          </p:cTn>
                        </p:par>
                      </p:childTnLst>
                    </p:cTn>
                  </p:par>
                </p:childTnLst>
              </p:cTn>
              <p:nextCondLst>
                <p:cond evt="onClick" delay="0">
                  <p:tgtEl>
                    <p:spTgt spid="554"/>
                  </p:tgtEl>
                </p:cond>
              </p:nextCondLst>
            </p:seq>
            <p:seq concurrent="1" nextAc="seek">
              <p:cTn id="2608" restart="whenNotActive" fill="hold" evtFilter="cancelBubble" nodeType="interactiveSeq">
                <p:stCondLst>
                  <p:cond evt="onClick" delay="0">
                    <p:tgtEl>
                      <p:spTgt spid="553"/>
                    </p:tgtEl>
                  </p:cond>
                </p:stCondLst>
                <p:endSync evt="end" delay="0">
                  <p:rtn val="all"/>
                </p:endSync>
                <p:childTnLst>
                  <p:par>
                    <p:cTn id="2609" fill="hold">
                      <p:stCondLst>
                        <p:cond delay="0"/>
                      </p:stCondLst>
                      <p:childTnLst>
                        <p:par>
                          <p:cTn id="2610" fill="hold">
                            <p:stCondLst>
                              <p:cond delay="0"/>
                            </p:stCondLst>
                            <p:childTnLst>
                              <p:par>
                                <p:cTn id="2611" presetID="1" presetClass="exit" presetSubtype="0" fill="hold" grpId="2" nodeType="withEffect">
                                  <p:stCondLst>
                                    <p:cond delay="0"/>
                                  </p:stCondLst>
                                  <p:childTnLst>
                                    <p:set>
                                      <p:cBhvr>
                                        <p:cTn id="2612" dur="1" fill="hold">
                                          <p:stCondLst>
                                            <p:cond delay="0"/>
                                          </p:stCondLst>
                                        </p:cTn>
                                        <p:tgtEl>
                                          <p:spTgt spid="553"/>
                                        </p:tgtEl>
                                        <p:attrNameLst>
                                          <p:attrName>style.visibility</p:attrName>
                                        </p:attrNameLst>
                                      </p:cBhvr>
                                      <p:to>
                                        <p:strVal val="hidden"/>
                                      </p:to>
                                    </p:set>
                                  </p:childTnLst>
                                </p:cTn>
                              </p:par>
                              <p:par>
                                <p:cTn id="2613" presetID="1" presetClass="exit" presetSubtype="0" fill="hold" grpId="2" nodeType="withEffect">
                                  <p:stCondLst>
                                    <p:cond delay="0"/>
                                  </p:stCondLst>
                                  <p:childTnLst>
                                    <p:set>
                                      <p:cBhvr>
                                        <p:cTn id="2614" dur="1" fill="hold">
                                          <p:stCondLst>
                                            <p:cond delay="0"/>
                                          </p:stCondLst>
                                        </p:cTn>
                                        <p:tgtEl>
                                          <p:spTgt spid="554"/>
                                        </p:tgtEl>
                                        <p:attrNameLst>
                                          <p:attrName>style.visibility</p:attrName>
                                        </p:attrNameLst>
                                      </p:cBhvr>
                                      <p:to>
                                        <p:strVal val="hidden"/>
                                      </p:to>
                                    </p:set>
                                  </p:childTnLst>
                                </p:cTn>
                              </p:par>
                              <p:par>
                                <p:cTn id="2615" presetID="1" presetClass="entr" presetSubtype="0" fill="hold" grpId="3" nodeType="withEffect">
                                  <p:stCondLst>
                                    <p:cond delay="0"/>
                                  </p:stCondLst>
                                  <p:childTnLst>
                                    <p:set>
                                      <p:cBhvr>
                                        <p:cTn id="2616" dur="1" fill="hold">
                                          <p:stCondLst>
                                            <p:cond delay="0"/>
                                          </p:stCondLst>
                                        </p:cTn>
                                        <p:tgtEl>
                                          <p:spTgt spid="556"/>
                                        </p:tgtEl>
                                        <p:attrNameLst>
                                          <p:attrName>style.visibility</p:attrName>
                                        </p:attrNameLst>
                                      </p:cBhvr>
                                      <p:to>
                                        <p:strVal val="visible"/>
                                      </p:to>
                                    </p:set>
                                  </p:childTnLst>
                                </p:cTn>
                              </p:par>
                              <p:par>
                                <p:cTn id="2617" presetID="1" presetClass="entr" presetSubtype="0" fill="hold" grpId="3" nodeType="withEffect">
                                  <p:stCondLst>
                                    <p:cond delay="0"/>
                                  </p:stCondLst>
                                  <p:childTnLst>
                                    <p:set>
                                      <p:cBhvr>
                                        <p:cTn id="2618"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3"/>
                  </p:tgtEl>
                </p:cond>
              </p:nextCondLst>
            </p:seq>
            <p:seq concurrent="1" nextAc="seek">
              <p:cTn id="2619" restart="whenNotActive" fill="hold" evtFilter="cancelBubble" nodeType="interactiveSeq">
                <p:stCondLst>
                  <p:cond evt="onClick" delay="0">
                    <p:tgtEl>
                      <p:spTgt spid="556"/>
                    </p:tgtEl>
                  </p:cond>
                </p:stCondLst>
                <p:endSync evt="end" delay="0">
                  <p:rtn val="all"/>
                </p:endSync>
                <p:childTnLst>
                  <p:par>
                    <p:cTn id="2620" fill="hold">
                      <p:stCondLst>
                        <p:cond delay="0"/>
                      </p:stCondLst>
                      <p:childTnLst>
                        <p:par>
                          <p:cTn id="2621" fill="hold">
                            <p:stCondLst>
                              <p:cond delay="0"/>
                            </p:stCondLst>
                            <p:childTnLst>
                              <p:par>
                                <p:cTn id="2622" presetID="1" presetClass="exit" presetSubtype="0" fill="hold" grpId="1" nodeType="withEffect">
                                  <p:stCondLst>
                                    <p:cond delay="0"/>
                                  </p:stCondLst>
                                  <p:childTnLst>
                                    <p:set>
                                      <p:cBhvr>
                                        <p:cTn id="2623" dur="1" fill="hold">
                                          <p:stCondLst>
                                            <p:cond delay="0"/>
                                          </p:stCondLst>
                                        </p:cTn>
                                        <p:tgtEl>
                                          <p:spTgt spid="556"/>
                                        </p:tgtEl>
                                        <p:attrNameLst>
                                          <p:attrName>style.visibility</p:attrName>
                                        </p:attrNameLst>
                                      </p:cBhvr>
                                      <p:to>
                                        <p:strVal val="hidden"/>
                                      </p:to>
                                    </p:set>
                                  </p:childTnLst>
                                </p:cTn>
                              </p:par>
                              <p:par>
                                <p:cTn id="2624" presetID="1" presetClass="exit" presetSubtype="0" fill="hold" grpId="1" nodeType="withEffect">
                                  <p:stCondLst>
                                    <p:cond delay="0"/>
                                  </p:stCondLst>
                                  <p:childTnLst>
                                    <p:set>
                                      <p:cBhvr>
                                        <p:cTn id="2625" dur="1" fill="hold">
                                          <p:stCondLst>
                                            <p:cond delay="0"/>
                                          </p:stCondLst>
                                        </p:cTn>
                                        <p:tgtEl>
                                          <p:spTgt spid="555"/>
                                        </p:tgtEl>
                                        <p:attrNameLst>
                                          <p:attrName>style.visibility</p:attrName>
                                        </p:attrNameLst>
                                      </p:cBhvr>
                                      <p:to>
                                        <p:strVal val="hidden"/>
                                      </p:to>
                                    </p:set>
                                  </p:childTnLst>
                                </p:cTn>
                              </p:par>
                              <p:par>
                                <p:cTn id="2626" presetID="1" presetClass="entr" presetSubtype="0" fill="hold" grpId="3" nodeType="withEffect">
                                  <p:stCondLst>
                                    <p:cond delay="0"/>
                                  </p:stCondLst>
                                  <p:childTnLst>
                                    <p:set>
                                      <p:cBhvr>
                                        <p:cTn id="2627" dur="1" fill="hold">
                                          <p:stCondLst>
                                            <p:cond delay="0"/>
                                          </p:stCondLst>
                                        </p:cTn>
                                        <p:tgtEl>
                                          <p:spTgt spid="554"/>
                                        </p:tgtEl>
                                        <p:attrNameLst>
                                          <p:attrName>style.visibility</p:attrName>
                                        </p:attrNameLst>
                                      </p:cBhvr>
                                      <p:to>
                                        <p:strVal val="visible"/>
                                      </p:to>
                                    </p:set>
                                  </p:childTnLst>
                                </p:cTn>
                              </p:par>
                              <p:par>
                                <p:cTn id="2628" presetID="1" presetClass="entr" presetSubtype="0" fill="hold" grpId="3" nodeType="withEffect">
                                  <p:stCondLst>
                                    <p:cond delay="0"/>
                                  </p:stCondLst>
                                  <p:childTnLst>
                                    <p:set>
                                      <p:cBhvr>
                                        <p:cTn id="2629" dur="1" fill="hold">
                                          <p:stCondLst>
                                            <p:cond delay="0"/>
                                          </p:stCondLst>
                                        </p:cTn>
                                        <p:tgtEl>
                                          <p:spTgt spid="553"/>
                                        </p:tgtEl>
                                        <p:attrNameLst>
                                          <p:attrName>style.visibility</p:attrName>
                                        </p:attrNameLst>
                                      </p:cBhvr>
                                      <p:to>
                                        <p:strVal val="visible"/>
                                      </p:to>
                                    </p:set>
                                  </p:childTnLst>
                                </p:cTn>
                              </p:par>
                            </p:childTnLst>
                          </p:cTn>
                        </p:par>
                      </p:childTnLst>
                    </p:cTn>
                  </p:par>
                </p:childTnLst>
              </p:cTn>
              <p:nextCondLst>
                <p:cond evt="onClick" delay="0">
                  <p:tgtEl>
                    <p:spTgt spid="556"/>
                  </p:tgtEl>
                </p:cond>
              </p:nextCondLst>
            </p:seq>
            <p:seq concurrent="1" nextAc="seek">
              <p:cTn id="2630" restart="whenNotActive" fill="hold" evtFilter="cancelBubble" nodeType="interactiveSeq">
                <p:stCondLst>
                  <p:cond evt="onClick" delay="0">
                    <p:tgtEl>
                      <p:spTgt spid="555"/>
                    </p:tgtEl>
                  </p:cond>
                </p:stCondLst>
                <p:endSync evt="end" delay="0">
                  <p:rtn val="all"/>
                </p:endSync>
                <p:childTnLst>
                  <p:par>
                    <p:cTn id="2631" fill="hold">
                      <p:stCondLst>
                        <p:cond delay="0"/>
                      </p:stCondLst>
                      <p:childTnLst>
                        <p:par>
                          <p:cTn id="2632" fill="hold">
                            <p:stCondLst>
                              <p:cond delay="0"/>
                            </p:stCondLst>
                            <p:childTnLst>
                              <p:par>
                                <p:cTn id="2633" presetID="1" presetClass="exit" presetSubtype="0" fill="hold" grpId="2" nodeType="withEffect">
                                  <p:stCondLst>
                                    <p:cond delay="0"/>
                                  </p:stCondLst>
                                  <p:childTnLst>
                                    <p:set>
                                      <p:cBhvr>
                                        <p:cTn id="2634" dur="1" fill="hold">
                                          <p:stCondLst>
                                            <p:cond delay="0"/>
                                          </p:stCondLst>
                                        </p:cTn>
                                        <p:tgtEl>
                                          <p:spTgt spid="555"/>
                                        </p:tgtEl>
                                        <p:attrNameLst>
                                          <p:attrName>style.visibility</p:attrName>
                                        </p:attrNameLst>
                                      </p:cBhvr>
                                      <p:to>
                                        <p:strVal val="hidden"/>
                                      </p:to>
                                    </p:set>
                                  </p:childTnLst>
                                </p:cTn>
                              </p:par>
                              <p:par>
                                <p:cTn id="2635" presetID="1" presetClass="exit" presetSubtype="0" fill="hold" grpId="2" nodeType="withEffect">
                                  <p:stCondLst>
                                    <p:cond delay="0"/>
                                  </p:stCondLst>
                                  <p:childTnLst>
                                    <p:set>
                                      <p:cBhvr>
                                        <p:cTn id="2636" dur="1" fill="hold">
                                          <p:stCondLst>
                                            <p:cond delay="0"/>
                                          </p:stCondLst>
                                        </p:cTn>
                                        <p:tgtEl>
                                          <p:spTgt spid="556"/>
                                        </p:tgtEl>
                                        <p:attrNameLst>
                                          <p:attrName>style.visibility</p:attrName>
                                        </p:attrNameLst>
                                      </p:cBhvr>
                                      <p:to>
                                        <p:strVal val="hidden"/>
                                      </p:to>
                                    </p:set>
                                  </p:childTnLst>
                                </p:cTn>
                              </p:par>
                              <p:par>
                                <p:cTn id="2637" presetID="1" presetClass="entr" presetSubtype="0" fill="hold" grpId="0" nodeType="withEffect">
                                  <p:stCondLst>
                                    <p:cond delay="0"/>
                                  </p:stCondLst>
                                  <p:childTnLst>
                                    <p:set>
                                      <p:cBhvr>
                                        <p:cTn id="2638" dur="1" fill="hold">
                                          <p:stCondLst>
                                            <p:cond delay="0"/>
                                          </p:stCondLst>
                                        </p:cTn>
                                        <p:tgtEl>
                                          <p:spTgt spid="557"/>
                                        </p:tgtEl>
                                        <p:attrNameLst>
                                          <p:attrName>style.visibility</p:attrName>
                                        </p:attrNameLst>
                                      </p:cBhvr>
                                      <p:to>
                                        <p:strVal val="visible"/>
                                      </p:to>
                                    </p:set>
                                  </p:childTnLst>
                                </p:cTn>
                              </p:par>
                              <p:par>
                                <p:cTn id="2639" presetID="1" presetClass="entr" presetSubtype="0" fill="hold" grpId="0" nodeType="withEffect">
                                  <p:stCondLst>
                                    <p:cond delay="0"/>
                                  </p:stCondLst>
                                  <p:childTnLst>
                                    <p:set>
                                      <p:cBhvr>
                                        <p:cTn id="2640" dur="1" fill="hold">
                                          <p:stCondLst>
                                            <p:cond delay="0"/>
                                          </p:stCondLst>
                                        </p:cTn>
                                        <p:tgtEl>
                                          <p:spTgt spid="558"/>
                                        </p:tgtEl>
                                        <p:attrNameLst>
                                          <p:attrName>style.visibility</p:attrName>
                                        </p:attrNameLst>
                                      </p:cBhvr>
                                      <p:to>
                                        <p:strVal val="visible"/>
                                      </p:to>
                                    </p:set>
                                  </p:childTnLst>
                                </p:cTn>
                              </p:par>
                            </p:childTnLst>
                          </p:cTn>
                        </p:par>
                      </p:childTnLst>
                    </p:cTn>
                  </p:par>
                </p:childTnLst>
              </p:cTn>
              <p:nextCondLst>
                <p:cond evt="onClick" delay="0">
                  <p:tgtEl>
                    <p:spTgt spid="555"/>
                  </p:tgtEl>
                </p:cond>
              </p:nextCondLst>
            </p:seq>
            <p:seq concurrent="1" nextAc="seek">
              <p:cTn id="2641" restart="whenNotActive" fill="hold" evtFilter="cancelBubble" nodeType="interactiveSeq">
                <p:stCondLst>
                  <p:cond evt="onClick" delay="0">
                    <p:tgtEl>
                      <p:spTgt spid="558"/>
                    </p:tgtEl>
                  </p:cond>
                </p:stCondLst>
                <p:endSync evt="end" delay="0">
                  <p:rtn val="all"/>
                </p:endSync>
                <p:childTnLst>
                  <p:par>
                    <p:cTn id="2642" fill="hold">
                      <p:stCondLst>
                        <p:cond delay="0"/>
                      </p:stCondLst>
                      <p:childTnLst>
                        <p:par>
                          <p:cTn id="2643" fill="hold">
                            <p:stCondLst>
                              <p:cond delay="0"/>
                            </p:stCondLst>
                            <p:childTnLst>
                              <p:par>
                                <p:cTn id="2644" presetID="1" presetClass="exit" presetSubtype="0" fill="hold" grpId="1" nodeType="withEffect">
                                  <p:stCondLst>
                                    <p:cond delay="0"/>
                                  </p:stCondLst>
                                  <p:childTnLst>
                                    <p:set>
                                      <p:cBhvr>
                                        <p:cTn id="2645" dur="1" fill="hold">
                                          <p:stCondLst>
                                            <p:cond delay="0"/>
                                          </p:stCondLst>
                                        </p:cTn>
                                        <p:tgtEl>
                                          <p:spTgt spid="557"/>
                                        </p:tgtEl>
                                        <p:attrNameLst>
                                          <p:attrName>style.visibility</p:attrName>
                                        </p:attrNameLst>
                                      </p:cBhvr>
                                      <p:to>
                                        <p:strVal val="hidden"/>
                                      </p:to>
                                    </p:set>
                                  </p:childTnLst>
                                </p:cTn>
                              </p:par>
                              <p:par>
                                <p:cTn id="2646" presetID="1" presetClass="exit" presetSubtype="0" fill="hold" grpId="1" nodeType="withEffect">
                                  <p:stCondLst>
                                    <p:cond delay="0"/>
                                  </p:stCondLst>
                                  <p:childTnLst>
                                    <p:set>
                                      <p:cBhvr>
                                        <p:cTn id="2647" dur="1" fill="hold">
                                          <p:stCondLst>
                                            <p:cond delay="0"/>
                                          </p:stCondLst>
                                        </p:cTn>
                                        <p:tgtEl>
                                          <p:spTgt spid="558"/>
                                        </p:tgtEl>
                                        <p:attrNameLst>
                                          <p:attrName>style.visibility</p:attrName>
                                        </p:attrNameLst>
                                      </p:cBhvr>
                                      <p:to>
                                        <p:strVal val="hidden"/>
                                      </p:to>
                                    </p:set>
                                  </p:childTnLst>
                                </p:cTn>
                              </p:par>
                              <p:par>
                                <p:cTn id="2648" presetID="1" presetClass="entr" presetSubtype="0" fill="hold" grpId="0" nodeType="withEffect">
                                  <p:stCondLst>
                                    <p:cond delay="0"/>
                                  </p:stCondLst>
                                  <p:childTnLst>
                                    <p:set>
                                      <p:cBhvr>
                                        <p:cTn id="2649" dur="1" fill="hold">
                                          <p:stCondLst>
                                            <p:cond delay="0"/>
                                          </p:stCondLst>
                                        </p:cTn>
                                        <p:tgtEl>
                                          <p:spTgt spid="556"/>
                                        </p:tgtEl>
                                        <p:attrNameLst>
                                          <p:attrName>style.visibility</p:attrName>
                                        </p:attrNameLst>
                                      </p:cBhvr>
                                      <p:to>
                                        <p:strVal val="visible"/>
                                      </p:to>
                                    </p:set>
                                  </p:childTnLst>
                                </p:cTn>
                              </p:par>
                              <p:par>
                                <p:cTn id="2650" presetID="1" presetClass="entr" presetSubtype="0" fill="hold" grpId="0" nodeType="withEffect">
                                  <p:stCondLst>
                                    <p:cond delay="0"/>
                                  </p:stCondLst>
                                  <p:childTnLst>
                                    <p:set>
                                      <p:cBhvr>
                                        <p:cTn id="2651" dur="1" fill="hold">
                                          <p:stCondLst>
                                            <p:cond delay="0"/>
                                          </p:stCondLst>
                                        </p:cTn>
                                        <p:tgtEl>
                                          <p:spTgt spid="555"/>
                                        </p:tgtEl>
                                        <p:attrNameLst>
                                          <p:attrName>style.visibility</p:attrName>
                                        </p:attrNameLst>
                                      </p:cBhvr>
                                      <p:to>
                                        <p:strVal val="visible"/>
                                      </p:to>
                                    </p:set>
                                  </p:childTnLst>
                                </p:cTn>
                              </p:par>
                            </p:childTnLst>
                          </p:cTn>
                        </p:par>
                      </p:childTnLst>
                    </p:cTn>
                  </p:par>
                </p:childTnLst>
              </p:cTn>
              <p:nextCondLst>
                <p:cond evt="onClick" delay="0">
                  <p:tgtEl>
                    <p:spTgt spid="558"/>
                  </p:tgtEl>
                </p:cond>
              </p:nextCondLst>
            </p:seq>
            <p:seq concurrent="1" nextAc="seek">
              <p:cTn id="2652" restart="whenNotActive" fill="hold" evtFilter="cancelBubble" nodeType="interactiveSeq">
                <p:stCondLst>
                  <p:cond evt="onClick" delay="0">
                    <p:tgtEl>
                      <p:spTgt spid="557"/>
                    </p:tgtEl>
                  </p:cond>
                </p:stCondLst>
                <p:endSync evt="end" delay="0">
                  <p:rtn val="all"/>
                </p:endSync>
                <p:childTnLst>
                  <p:par>
                    <p:cTn id="2653" fill="hold">
                      <p:stCondLst>
                        <p:cond delay="0"/>
                      </p:stCondLst>
                      <p:childTnLst>
                        <p:par>
                          <p:cTn id="2654" fill="hold">
                            <p:stCondLst>
                              <p:cond delay="0"/>
                            </p:stCondLst>
                            <p:childTnLst>
                              <p:par>
                                <p:cTn id="2655" presetID="1" presetClass="exit" presetSubtype="0" fill="hold" grpId="2" nodeType="withEffect">
                                  <p:stCondLst>
                                    <p:cond delay="0"/>
                                  </p:stCondLst>
                                  <p:childTnLst>
                                    <p:set>
                                      <p:cBhvr>
                                        <p:cTn id="2656" dur="1" fill="hold">
                                          <p:stCondLst>
                                            <p:cond delay="0"/>
                                          </p:stCondLst>
                                        </p:cTn>
                                        <p:tgtEl>
                                          <p:spTgt spid="557"/>
                                        </p:tgtEl>
                                        <p:attrNameLst>
                                          <p:attrName>style.visibility</p:attrName>
                                        </p:attrNameLst>
                                      </p:cBhvr>
                                      <p:to>
                                        <p:strVal val="hidden"/>
                                      </p:to>
                                    </p:set>
                                  </p:childTnLst>
                                </p:cTn>
                              </p:par>
                              <p:par>
                                <p:cTn id="2657" presetID="1" presetClass="exit" presetSubtype="0" fill="hold" grpId="3" nodeType="withEffect">
                                  <p:stCondLst>
                                    <p:cond delay="0"/>
                                  </p:stCondLst>
                                  <p:childTnLst>
                                    <p:set>
                                      <p:cBhvr>
                                        <p:cTn id="2658" dur="1" fill="hold">
                                          <p:stCondLst>
                                            <p:cond delay="0"/>
                                          </p:stCondLst>
                                        </p:cTn>
                                        <p:tgtEl>
                                          <p:spTgt spid="558"/>
                                        </p:tgtEl>
                                        <p:attrNameLst>
                                          <p:attrName>style.visibility</p:attrName>
                                        </p:attrNameLst>
                                      </p:cBhvr>
                                      <p:to>
                                        <p:strVal val="hidden"/>
                                      </p:to>
                                    </p:set>
                                  </p:childTnLst>
                                </p:cTn>
                              </p:par>
                              <p:par>
                                <p:cTn id="2659" presetID="1" presetClass="entr" presetSubtype="0" fill="hold" grpId="0" nodeType="withEffect">
                                  <p:stCondLst>
                                    <p:cond delay="0"/>
                                  </p:stCondLst>
                                  <p:childTnLst>
                                    <p:set>
                                      <p:cBhvr>
                                        <p:cTn id="2660" dur="1" fill="hold">
                                          <p:stCondLst>
                                            <p:cond delay="0"/>
                                          </p:stCondLst>
                                        </p:cTn>
                                        <p:tgtEl>
                                          <p:spTgt spid="560"/>
                                        </p:tgtEl>
                                        <p:attrNameLst>
                                          <p:attrName>style.visibility</p:attrName>
                                        </p:attrNameLst>
                                      </p:cBhvr>
                                      <p:to>
                                        <p:strVal val="visible"/>
                                      </p:to>
                                    </p:set>
                                  </p:childTnLst>
                                </p:cTn>
                              </p:par>
                              <p:par>
                                <p:cTn id="2661" presetID="1" presetClass="entr" presetSubtype="0" fill="hold" grpId="0" nodeType="withEffect">
                                  <p:stCondLst>
                                    <p:cond delay="0"/>
                                  </p:stCondLst>
                                  <p:childTnLst>
                                    <p:set>
                                      <p:cBhvr>
                                        <p:cTn id="2662"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57"/>
                  </p:tgtEl>
                </p:cond>
              </p:nextCondLst>
            </p:seq>
            <p:seq concurrent="1" nextAc="seek">
              <p:cTn id="2663" restart="whenNotActive" fill="hold" evtFilter="cancelBubble" nodeType="interactiveSeq">
                <p:stCondLst>
                  <p:cond evt="onClick" delay="0">
                    <p:tgtEl>
                      <p:spTgt spid="560"/>
                    </p:tgtEl>
                  </p:cond>
                </p:stCondLst>
                <p:endSync evt="end" delay="0">
                  <p:rtn val="all"/>
                </p:endSync>
                <p:childTnLst>
                  <p:par>
                    <p:cTn id="2664" fill="hold">
                      <p:stCondLst>
                        <p:cond delay="0"/>
                      </p:stCondLst>
                      <p:childTnLst>
                        <p:par>
                          <p:cTn id="2665" fill="hold">
                            <p:stCondLst>
                              <p:cond delay="0"/>
                            </p:stCondLst>
                            <p:childTnLst>
                              <p:par>
                                <p:cTn id="2666" presetID="1" presetClass="exit" presetSubtype="0" fill="hold" grpId="1" nodeType="withEffect">
                                  <p:stCondLst>
                                    <p:cond delay="0"/>
                                  </p:stCondLst>
                                  <p:childTnLst>
                                    <p:set>
                                      <p:cBhvr>
                                        <p:cTn id="2667" dur="1" fill="hold">
                                          <p:stCondLst>
                                            <p:cond delay="0"/>
                                          </p:stCondLst>
                                        </p:cTn>
                                        <p:tgtEl>
                                          <p:spTgt spid="560"/>
                                        </p:tgtEl>
                                        <p:attrNameLst>
                                          <p:attrName>style.visibility</p:attrName>
                                        </p:attrNameLst>
                                      </p:cBhvr>
                                      <p:to>
                                        <p:strVal val="hidden"/>
                                      </p:to>
                                    </p:set>
                                  </p:childTnLst>
                                </p:cTn>
                              </p:par>
                              <p:par>
                                <p:cTn id="2668" presetID="1" presetClass="exit" presetSubtype="0" fill="hold" grpId="1" nodeType="withEffect">
                                  <p:stCondLst>
                                    <p:cond delay="0"/>
                                  </p:stCondLst>
                                  <p:childTnLst>
                                    <p:set>
                                      <p:cBhvr>
                                        <p:cTn id="2669" dur="1" fill="hold">
                                          <p:stCondLst>
                                            <p:cond delay="0"/>
                                          </p:stCondLst>
                                        </p:cTn>
                                        <p:tgtEl>
                                          <p:spTgt spid="559"/>
                                        </p:tgtEl>
                                        <p:attrNameLst>
                                          <p:attrName>style.visibility</p:attrName>
                                        </p:attrNameLst>
                                      </p:cBhvr>
                                      <p:to>
                                        <p:strVal val="hidden"/>
                                      </p:to>
                                    </p:set>
                                  </p:childTnLst>
                                </p:cTn>
                              </p:par>
                              <p:par>
                                <p:cTn id="2670" presetID="1" presetClass="entr" presetSubtype="0" fill="hold" grpId="3" nodeType="withEffect">
                                  <p:stCondLst>
                                    <p:cond delay="0"/>
                                  </p:stCondLst>
                                  <p:childTnLst>
                                    <p:set>
                                      <p:cBhvr>
                                        <p:cTn id="2671" dur="1" fill="hold">
                                          <p:stCondLst>
                                            <p:cond delay="0"/>
                                          </p:stCondLst>
                                        </p:cTn>
                                        <p:tgtEl>
                                          <p:spTgt spid="557"/>
                                        </p:tgtEl>
                                        <p:attrNameLst>
                                          <p:attrName>style.visibility</p:attrName>
                                        </p:attrNameLst>
                                      </p:cBhvr>
                                      <p:to>
                                        <p:strVal val="visible"/>
                                      </p:to>
                                    </p:set>
                                  </p:childTnLst>
                                </p:cTn>
                              </p:par>
                              <p:par>
                                <p:cTn id="2672" presetID="1" presetClass="entr" presetSubtype="0" fill="hold" grpId="2" nodeType="withEffect">
                                  <p:stCondLst>
                                    <p:cond delay="0"/>
                                  </p:stCondLst>
                                  <p:childTnLst>
                                    <p:set>
                                      <p:cBhvr>
                                        <p:cTn id="2673" dur="1" fill="hold">
                                          <p:stCondLst>
                                            <p:cond delay="0"/>
                                          </p:stCondLst>
                                        </p:cTn>
                                        <p:tgtEl>
                                          <p:spTgt spid="558"/>
                                        </p:tgtEl>
                                        <p:attrNameLst>
                                          <p:attrName>style.visibility</p:attrName>
                                        </p:attrNameLst>
                                      </p:cBhvr>
                                      <p:to>
                                        <p:strVal val="visible"/>
                                      </p:to>
                                    </p:set>
                                  </p:childTnLst>
                                </p:cTn>
                              </p:par>
                            </p:childTnLst>
                          </p:cTn>
                        </p:par>
                      </p:childTnLst>
                    </p:cTn>
                  </p:par>
                </p:childTnLst>
              </p:cTn>
              <p:nextCondLst>
                <p:cond evt="onClick" delay="0">
                  <p:tgtEl>
                    <p:spTgt spid="560"/>
                  </p:tgtEl>
                </p:cond>
              </p:nextCondLst>
            </p:seq>
            <p:seq concurrent="1" nextAc="seek">
              <p:cTn id="2674" restart="whenNotActive" fill="hold" evtFilter="cancelBubble" nodeType="interactiveSeq">
                <p:stCondLst>
                  <p:cond evt="onClick" delay="0">
                    <p:tgtEl>
                      <p:spTgt spid="559"/>
                    </p:tgtEl>
                  </p:cond>
                </p:stCondLst>
                <p:endSync evt="end" delay="0">
                  <p:rtn val="all"/>
                </p:endSync>
                <p:childTnLst>
                  <p:par>
                    <p:cTn id="2675" fill="hold">
                      <p:stCondLst>
                        <p:cond delay="0"/>
                      </p:stCondLst>
                      <p:childTnLst>
                        <p:par>
                          <p:cTn id="2676" fill="hold">
                            <p:stCondLst>
                              <p:cond delay="0"/>
                            </p:stCondLst>
                            <p:childTnLst>
                              <p:par>
                                <p:cTn id="2677" presetID="1" presetClass="exit" presetSubtype="0" fill="hold" grpId="2" nodeType="withEffect">
                                  <p:stCondLst>
                                    <p:cond delay="0"/>
                                  </p:stCondLst>
                                  <p:childTnLst>
                                    <p:set>
                                      <p:cBhvr>
                                        <p:cTn id="2678" dur="1" fill="hold">
                                          <p:stCondLst>
                                            <p:cond delay="0"/>
                                          </p:stCondLst>
                                        </p:cTn>
                                        <p:tgtEl>
                                          <p:spTgt spid="559"/>
                                        </p:tgtEl>
                                        <p:attrNameLst>
                                          <p:attrName>style.visibility</p:attrName>
                                        </p:attrNameLst>
                                      </p:cBhvr>
                                      <p:to>
                                        <p:strVal val="hidden"/>
                                      </p:to>
                                    </p:set>
                                  </p:childTnLst>
                                </p:cTn>
                              </p:par>
                              <p:par>
                                <p:cTn id="2679" presetID="1" presetClass="exit" presetSubtype="0" fill="hold" grpId="2" nodeType="withEffect">
                                  <p:stCondLst>
                                    <p:cond delay="0"/>
                                  </p:stCondLst>
                                  <p:childTnLst>
                                    <p:set>
                                      <p:cBhvr>
                                        <p:cTn id="2680" dur="1" fill="hold">
                                          <p:stCondLst>
                                            <p:cond delay="0"/>
                                          </p:stCondLst>
                                        </p:cTn>
                                        <p:tgtEl>
                                          <p:spTgt spid="560"/>
                                        </p:tgtEl>
                                        <p:attrNameLst>
                                          <p:attrName>style.visibility</p:attrName>
                                        </p:attrNameLst>
                                      </p:cBhvr>
                                      <p:to>
                                        <p:strVal val="hidden"/>
                                      </p:to>
                                    </p:set>
                                  </p:childTnLst>
                                </p:cTn>
                              </p:par>
                              <p:par>
                                <p:cTn id="2681" presetID="1" presetClass="entr" presetSubtype="0" fill="hold" grpId="3" nodeType="withEffect">
                                  <p:stCondLst>
                                    <p:cond delay="0"/>
                                  </p:stCondLst>
                                  <p:childTnLst>
                                    <p:set>
                                      <p:cBhvr>
                                        <p:cTn id="2682" dur="1" fill="hold">
                                          <p:stCondLst>
                                            <p:cond delay="0"/>
                                          </p:stCondLst>
                                        </p:cTn>
                                        <p:tgtEl>
                                          <p:spTgt spid="562"/>
                                        </p:tgtEl>
                                        <p:attrNameLst>
                                          <p:attrName>style.visibility</p:attrName>
                                        </p:attrNameLst>
                                      </p:cBhvr>
                                      <p:to>
                                        <p:strVal val="visible"/>
                                      </p:to>
                                    </p:set>
                                  </p:childTnLst>
                                </p:cTn>
                              </p:par>
                              <p:par>
                                <p:cTn id="2683" presetID="1" presetClass="entr" presetSubtype="0" fill="hold" grpId="3" nodeType="withEffect">
                                  <p:stCondLst>
                                    <p:cond delay="0"/>
                                  </p:stCondLst>
                                  <p:childTnLst>
                                    <p:set>
                                      <p:cBhvr>
                                        <p:cTn id="2684"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59"/>
                  </p:tgtEl>
                </p:cond>
              </p:nextCondLst>
            </p:seq>
            <p:seq concurrent="1" nextAc="seek">
              <p:cTn id="2685" restart="whenNotActive" fill="hold" evtFilter="cancelBubble" nodeType="interactiveSeq">
                <p:stCondLst>
                  <p:cond evt="onClick" delay="0">
                    <p:tgtEl>
                      <p:spTgt spid="562"/>
                    </p:tgtEl>
                  </p:cond>
                </p:stCondLst>
                <p:endSync evt="end" delay="0">
                  <p:rtn val="all"/>
                </p:endSync>
                <p:childTnLst>
                  <p:par>
                    <p:cTn id="2686" fill="hold">
                      <p:stCondLst>
                        <p:cond delay="0"/>
                      </p:stCondLst>
                      <p:childTnLst>
                        <p:par>
                          <p:cTn id="2687" fill="hold">
                            <p:stCondLst>
                              <p:cond delay="0"/>
                            </p:stCondLst>
                            <p:childTnLst>
                              <p:par>
                                <p:cTn id="2688" presetID="1" presetClass="exit" presetSubtype="0" fill="hold" grpId="1" nodeType="withEffect">
                                  <p:stCondLst>
                                    <p:cond delay="0"/>
                                  </p:stCondLst>
                                  <p:childTnLst>
                                    <p:set>
                                      <p:cBhvr>
                                        <p:cTn id="2689" dur="1" fill="hold">
                                          <p:stCondLst>
                                            <p:cond delay="0"/>
                                          </p:stCondLst>
                                        </p:cTn>
                                        <p:tgtEl>
                                          <p:spTgt spid="562"/>
                                        </p:tgtEl>
                                        <p:attrNameLst>
                                          <p:attrName>style.visibility</p:attrName>
                                        </p:attrNameLst>
                                      </p:cBhvr>
                                      <p:to>
                                        <p:strVal val="hidden"/>
                                      </p:to>
                                    </p:set>
                                  </p:childTnLst>
                                </p:cTn>
                              </p:par>
                              <p:par>
                                <p:cTn id="2690" presetID="1" presetClass="exit" presetSubtype="0" fill="hold" grpId="1" nodeType="withEffect">
                                  <p:stCondLst>
                                    <p:cond delay="0"/>
                                  </p:stCondLst>
                                  <p:childTnLst>
                                    <p:set>
                                      <p:cBhvr>
                                        <p:cTn id="2691" dur="1" fill="hold">
                                          <p:stCondLst>
                                            <p:cond delay="0"/>
                                          </p:stCondLst>
                                        </p:cTn>
                                        <p:tgtEl>
                                          <p:spTgt spid="561"/>
                                        </p:tgtEl>
                                        <p:attrNameLst>
                                          <p:attrName>style.visibility</p:attrName>
                                        </p:attrNameLst>
                                      </p:cBhvr>
                                      <p:to>
                                        <p:strVal val="hidden"/>
                                      </p:to>
                                    </p:set>
                                  </p:childTnLst>
                                </p:cTn>
                              </p:par>
                              <p:par>
                                <p:cTn id="2692" presetID="1" presetClass="entr" presetSubtype="0" fill="hold" grpId="3" nodeType="withEffect">
                                  <p:stCondLst>
                                    <p:cond delay="0"/>
                                  </p:stCondLst>
                                  <p:childTnLst>
                                    <p:set>
                                      <p:cBhvr>
                                        <p:cTn id="2693" dur="1" fill="hold">
                                          <p:stCondLst>
                                            <p:cond delay="0"/>
                                          </p:stCondLst>
                                        </p:cTn>
                                        <p:tgtEl>
                                          <p:spTgt spid="560"/>
                                        </p:tgtEl>
                                        <p:attrNameLst>
                                          <p:attrName>style.visibility</p:attrName>
                                        </p:attrNameLst>
                                      </p:cBhvr>
                                      <p:to>
                                        <p:strVal val="visible"/>
                                      </p:to>
                                    </p:set>
                                  </p:childTnLst>
                                </p:cTn>
                              </p:par>
                              <p:par>
                                <p:cTn id="2694" presetID="1" presetClass="entr" presetSubtype="0" fill="hold" grpId="3" nodeType="withEffect">
                                  <p:stCondLst>
                                    <p:cond delay="0"/>
                                  </p:stCondLst>
                                  <p:childTnLst>
                                    <p:set>
                                      <p:cBhvr>
                                        <p:cTn id="2695" dur="1" fill="hold">
                                          <p:stCondLst>
                                            <p:cond delay="0"/>
                                          </p:stCondLst>
                                        </p:cTn>
                                        <p:tgtEl>
                                          <p:spTgt spid="559"/>
                                        </p:tgtEl>
                                        <p:attrNameLst>
                                          <p:attrName>style.visibility</p:attrName>
                                        </p:attrNameLst>
                                      </p:cBhvr>
                                      <p:to>
                                        <p:strVal val="visible"/>
                                      </p:to>
                                    </p:set>
                                  </p:childTnLst>
                                </p:cTn>
                              </p:par>
                            </p:childTnLst>
                          </p:cTn>
                        </p:par>
                      </p:childTnLst>
                    </p:cTn>
                  </p:par>
                </p:childTnLst>
              </p:cTn>
              <p:nextCondLst>
                <p:cond evt="onClick" delay="0">
                  <p:tgtEl>
                    <p:spTgt spid="562"/>
                  </p:tgtEl>
                </p:cond>
              </p:nextCondLst>
            </p:seq>
            <p:seq concurrent="1" nextAc="seek">
              <p:cTn id="2696" restart="whenNotActive" fill="hold" evtFilter="cancelBubble" nodeType="interactiveSeq">
                <p:stCondLst>
                  <p:cond evt="onClick" delay="0">
                    <p:tgtEl>
                      <p:spTgt spid="561"/>
                    </p:tgtEl>
                  </p:cond>
                </p:stCondLst>
                <p:endSync evt="end" delay="0">
                  <p:rtn val="all"/>
                </p:endSync>
                <p:childTnLst>
                  <p:par>
                    <p:cTn id="2697" fill="hold">
                      <p:stCondLst>
                        <p:cond delay="0"/>
                      </p:stCondLst>
                      <p:childTnLst>
                        <p:par>
                          <p:cTn id="2698" fill="hold">
                            <p:stCondLst>
                              <p:cond delay="0"/>
                            </p:stCondLst>
                            <p:childTnLst>
                              <p:par>
                                <p:cTn id="2699" presetID="1" presetClass="exit" presetSubtype="0" fill="hold" grpId="2" nodeType="withEffect">
                                  <p:stCondLst>
                                    <p:cond delay="0"/>
                                  </p:stCondLst>
                                  <p:childTnLst>
                                    <p:set>
                                      <p:cBhvr>
                                        <p:cTn id="2700" dur="1" fill="hold">
                                          <p:stCondLst>
                                            <p:cond delay="0"/>
                                          </p:stCondLst>
                                        </p:cTn>
                                        <p:tgtEl>
                                          <p:spTgt spid="561"/>
                                        </p:tgtEl>
                                        <p:attrNameLst>
                                          <p:attrName>style.visibility</p:attrName>
                                        </p:attrNameLst>
                                      </p:cBhvr>
                                      <p:to>
                                        <p:strVal val="hidden"/>
                                      </p:to>
                                    </p:set>
                                  </p:childTnLst>
                                </p:cTn>
                              </p:par>
                              <p:par>
                                <p:cTn id="2701" presetID="1" presetClass="exit" presetSubtype="0" fill="hold" grpId="2" nodeType="withEffect">
                                  <p:stCondLst>
                                    <p:cond delay="0"/>
                                  </p:stCondLst>
                                  <p:childTnLst>
                                    <p:set>
                                      <p:cBhvr>
                                        <p:cTn id="2702" dur="1" fill="hold">
                                          <p:stCondLst>
                                            <p:cond delay="0"/>
                                          </p:stCondLst>
                                        </p:cTn>
                                        <p:tgtEl>
                                          <p:spTgt spid="562"/>
                                        </p:tgtEl>
                                        <p:attrNameLst>
                                          <p:attrName>style.visibility</p:attrName>
                                        </p:attrNameLst>
                                      </p:cBhvr>
                                      <p:to>
                                        <p:strVal val="hidden"/>
                                      </p:to>
                                    </p:set>
                                  </p:childTnLst>
                                </p:cTn>
                              </p:par>
                              <p:par>
                                <p:cTn id="2703" presetID="1" presetClass="entr" presetSubtype="0" fill="hold" grpId="3" nodeType="withEffect">
                                  <p:stCondLst>
                                    <p:cond delay="0"/>
                                  </p:stCondLst>
                                  <p:childTnLst>
                                    <p:set>
                                      <p:cBhvr>
                                        <p:cTn id="2704" dur="1" fill="hold">
                                          <p:stCondLst>
                                            <p:cond delay="0"/>
                                          </p:stCondLst>
                                        </p:cTn>
                                        <p:tgtEl>
                                          <p:spTgt spid="564"/>
                                        </p:tgtEl>
                                        <p:attrNameLst>
                                          <p:attrName>style.visibility</p:attrName>
                                        </p:attrNameLst>
                                      </p:cBhvr>
                                      <p:to>
                                        <p:strVal val="visible"/>
                                      </p:to>
                                    </p:set>
                                  </p:childTnLst>
                                </p:cTn>
                              </p:par>
                              <p:par>
                                <p:cTn id="2705" presetID="1" presetClass="entr" presetSubtype="0" fill="hold" grpId="3" nodeType="withEffect">
                                  <p:stCondLst>
                                    <p:cond delay="0"/>
                                  </p:stCondLst>
                                  <p:childTnLst>
                                    <p:set>
                                      <p:cBhvr>
                                        <p:cTn id="2706" dur="1" fill="hold">
                                          <p:stCondLst>
                                            <p:cond delay="0"/>
                                          </p:stCondLst>
                                        </p:cTn>
                                        <p:tgtEl>
                                          <p:spTgt spid="563"/>
                                        </p:tgtEl>
                                        <p:attrNameLst>
                                          <p:attrName>style.visibility</p:attrName>
                                        </p:attrNameLst>
                                      </p:cBhvr>
                                      <p:to>
                                        <p:strVal val="visible"/>
                                      </p:to>
                                    </p:set>
                                  </p:childTnLst>
                                </p:cTn>
                              </p:par>
                            </p:childTnLst>
                          </p:cTn>
                        </p:par>
                      </p:childTnLst>
                    </p:cTn>
                  </p:par>
                </p:childTnLst>
              </p:cTn>
              <p:nextCondLst>
                <p:cond evt="onClick" delay="0">
                  <p:tgtEl>
                    <p:spTgt spid="561"/>
                  </p:tgtEl>
                </p:cond>
              </p:nextCondLst>
            </p:seq>
            <p:seq concurrent="1" nextAc="seek">
              <p:cTn id="2707" restart="whenNotActive" fill="hold" evtFilter="cancelBubble" nodeType="interactiveSeq">
                <p:stCondLst>
                  <p:cond evt="onClick" delay="0">
                    <p:tgtEl>
                      <p:spTgt spid="564"/>
                    </p:tgtEl>
                  </p:cond>
                </p:stCondLst>
                <p:endSync evt="end" delay="0">
                  <p:rtn val="all"/>
                </p:endSync>
                <p:childTnLst>
                  <p:par>
                    <p:cTn id="2708" fill="hold">
                      <p:stCondLst>
                        <p:cond delay="0"/>
                      </p:stCondLst>
                      <p:childTnLst>
                        <p:par>
                          <p:cTn id="2709" fill="hold">
                            <p:stCondLst>
                              <p:cond delay="0"/>
                            </p:stCondLst>
                            <p:childTnLst>
                              <p:par>
                                <p:cTn id="2710" presetID="1" presetClass="exit" presetSubtype="0" fill="hold" grpId="1" nodeType="withEffect">
                                  <p:stCondLst>
                                    <p:cond delay="0"/>
                                  </p:stCondLst>
                                  <p:childTnLst>
                                    <p:set>
                                      <p:cBhvr>
                                        <p:cTn id="2711" dur="1" fill="hold">
                                          <p:stCondLst>
                                            <p:cond delay="0"/>
                                          </p:stCondLst>
                                        </p:cTn>
                                        <p:tgtEl>
                                          <p:spTgt spid="564"/>
                                        </p:tgtEl>
                                        <p:attrNameLst>
                                          <p:attrName>style.visibility</p:attrName>
                                        </p:attrNameLst>
                                      </p:cBhvr>
                                      <p:to>
                                        <p:strVal val="hidden"/>
                                      </p:to>
                                    </p:set>
                                  </p:childTnLst>
                                </p:cTn>
                              </p:par>
                              <p:par>
                                <p:cTn id="2712" presetID="1" presetClass="exit" presetSubtype="0" fill="hold" grpId="1" nodeType="withEffect">
                                  <p:stCondLst>
                                    <p:cond delay="0"/>
                                  </p:stCondLst>
                                  <p:childTnLst>
                                    <p:set>
                                      <p:cBhvr>
                                        <p:cTn id="2713" dur="1" fill="hold">
                                          <p:stCondLst>
                                            <p:cond delay="0"/>
                                          </p:stCondLst>
                                        </p:cTn>
                                        <p:tgtEl>
                                          <p:spTgt spid="563"/>
                                        </p:tgtEl>
                                        <p:attrNameLst>
                                          <p:attrName>style.visibility</p:attrName>
                                        </p:attrNameLst>
                                      </p:cBhvr>
                                      <p:to>
                                        <p:strVal val="hidden"/>
                                      </p:to>
                                    </p:set>
                                  </p:childTnLst>
                                </p:cTn>
                              </p:par>
                              <p:par>
                                <p:cTn id="2714" presetID="1" presetClass="entr" presetSubtype="0" fill="hold" grpId="0" nodeType="withEffect">
                                  <p:stCondLst>
                                    <p:cond delay="0"/>
                                  </p:stCondLst>
                                  <p:childTnLst>
                                    <p:set>
                                      <p:cBhvr>
                                        <p:cTn id="2715" dur="1" fill="hold">
                                          <p:stCondLst>
                                            <p:cond delay="0"/>
                                          </p:stCondLst>
                                        </p:cTn>
                                        <p:tgtEl>
                                          <p:spTgt spid="562"/>
                                        </p:tgtEl>
                                        <p:attrNameLst>
                                          <p:attrName>style.visibility</p:attrName>
                                        </p:attrNameLst>
                                      </p:cBhvr>
                                      <p:to>
                                        <p:strVal val="visible"/>
                                      </p:to>
                                    </p:set>
                                  </p:childTnLst>
                                </p:cTn>
                              </p:par>
                              <p:par>
                                <p:cTn id="2716" presetID="1" presetClass="entr" presetSubtype="0" fill="hold" grpId="0" nodeType="withEffect">
                                  <p:stCondLst>
                                    <p:cond delay="0"/>
                                  </p:stCondLst>
                                  <p:childTnLst>
                                    <p:set>
                                      <p:cBhvr>
                                        <p:cTn id="2717" dur="1" fill="hold">
                                          <p:stCondLst>
                                            <p:cond delay="0"/>
                                          </p:stCondLst>
                                        </p:cTn>
                                        <p:tgtEl>
                                          <p:spTgt spid="561"/>
                                        </p:tgtEl>
                                        <p:attrNameLst>
                                          <p:attrName>style.visibility</p:attrName>
                                        </p:attrNameLst>
                                      </p:cBhvr>
                                      <p:to>
                                        <p:strVal val="visible"/>
                                      </p:to>
                                    </p:set>
                                  </p:childTnLst>
                                </p:cTn>
                              </p:par>
                            </p:childTnLst>
                          </p:cTn>
                        </p:par>
                      </p:childTnLst>
                    </p:cTn>
                  </p:par>
                </p:childTnLst>
              </p:cTn>
              <p:nextCondLst>
                <p:cond evt="onClick" delay="0">
                  <p:tgtEl>
                    <p:spTgt spid="564"/>
                  </p:tgtEl>
                </p:cond>
              </p:nextCondLst>
            </p:seq>
            <p:seq concurrent="1" nextAc="seek">
              <p:cTn id="2718" restart="whenNotActive" fill="hold" evtFilter="cancelBubble" nodeType="interactiveSeq">
                <p:stCondLst>
                  <p:cond evt="onClick" delay="0">
                    <p:tgtEl>
                      <p:spTgt spid="563"/>
                    </p:tgtEl>
                  </p:cond>
                </p:stCondLst>
                <p:endSync evt="end" delay="0">
                  <p:rtn val="all"/>
                </p:endSync>
                <p:childTnLst>
                  <p:par>
                    <p:cTn id="2719" fill="hold">
                      <p:stCondLst>
                        <p:cond delay="0"/>
                      </p:stCondLst>
                      <p:childTnLst>
                        <p:par>
                          <p:cTn id="2720" fill="hold">
                            <p:stCondLst>
                              <p:cond delay="0"/>
                            </p:stCondLst>
                            <p:childTnLst>
                              <p:par>
                                <p:cTn id="2721" presetID="1" presetClass="exit" presetSubtype="0" fill="hold" grpId="2" nodeType="withEffect">
                                  <p:stCondLst>
                                    <p:cond delay="0"/>
                                  </p:stCondLst>
                                  <p:childTnLst>
                                    <p:set>
                                      <p:cBhvr>
                                        <p:cTn id="2722" dur="1" fill="hold">
                                          <p:stCondLst>
                                            <p:cond delay="0"/>
                                          </p:stCondLst>
                                        </p:cTn>
                                        <p:tgtEl>
                                          <p:spTgt spid="563"/>
                                        </p:tgtEl>
                                        <p:attrNameLst>
                                          <p:attrName>style.visibility</p:attrName>
                                        </p:attrNameLst>
                                      </p:cBhvr>
                                      <p:to>
                                        <p:strVal val="hidden"/>
                                      </p:to>
                                    </p:set>
                                  </p:childTnLst>
                                </p:cTn>
                              </p:par>
                              <p:par>
                                <p:cTn id="2723" presetID="1" presetClass="exit" presetSubtype="0" fill="hold" grpId="2" nodeType="withEffect">
                                  <p:stCondLst>
                                    <p:cond delay="0"/>
                                  </p:stCondLst>
                                  <p:childTnLst>
                                    <p:set>
                                      <p:cBhvr>
                                        <p:cTn id="2724" dur="1" fill="hold">
                                          <p:stCondLst>
                                            <p:cond delay="0"/>
                                          </p:stCondLst>
                                        </p:cTn>
                                        <p:tgtEl>
                                          <p:spTgt spid="564"/>
                                        </p:tgtEl>
                                        <p:attrNameLst>
                                          <p:attrName>style.visibility</p:attrName>
                                        </p:attrNameLst>
                                      </p:cBhvr>
                                      <p:to>
                                        <p:strVal val="hidden"/>
                                      </p:to>
                                    </p:set>
                                  </p:childTnLst>
                                </p:cTn>
                              </p:par>
                              <p:par>
                                <p:cTn id="2725" presetID="1" presetClass="entr" presetSubtype="0" fill="hold" grpId="0" nodeType="withEffect">
                                  <p:stCondLst>
                                    <p:cond delay="0"/>
                                  </p:stCondLst>
                                  <p:childTnLst>
                                    <p:set>
                                      <p:cBhvr>
                                        <p:cTn id="2726" dur="1" fill="hold">
                                          <p:stCondLst>
                                            <p:cond delay="0"/>
                                          </p:stCondLst>
                                        </p:cTn>
                                        <p:tgtEl>
                                          <p:spTgt spid="566"/>
                                        </p:tgtEl>
                                        <p:attrNameLst>
                                          <p:attrName>style.visibility</p:attrName>
                                        </p:attrNameLst>
                                      </p:cBhvr>
                                      <p:to>
                                        <p:strVal val="visible"/>
                                      </p:to>
                                    </p:set>
                                  </p:childTnLst>
                                </p:cTn>
                              </p:par>
                              <p:par>
                                <p:cTn id="2727" presetID="1" presetClass="entr" presetSubtype="0" fill="hold" grpId="0" nodeType="withEffect">
                                  <p:stCondLst>
                                    <p:cond delay="0"/>
                                  </p:stCondLst>
                                  <p:childTnLst>
                                    <p:set>
                                      <p:cBhvr>
                                        <p:cTn id="2728"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3"/>
                  </p:tgtEl>
                </p:cond>
              </p:nextCondLst>
            </p:seq>
            <p:seq concurrent="1" nextAc="seek">
              <p:cTn id="2729" restart="whenNotActive" fill="hold" evtFilter="cancelBubble" nodeType="interactiveSeq">
                <p:stCondLst>
                  <p:cond evt="onClick" delay="0">
                    <p:tgtEl>
                      <p:spTgt spid="566"/>
                    </p:tgtEl>
                  </p:cond>
                </p:stCondLst>
                <p:endSync evt="end" delay="0">
                  <p:rtn val="all"/>
                </p:endSync>
                <p:childTnLst>
                  <p:par>
                    <p:cTn id="2730" fill="hold">
                      <p:stCondLst>
                        <p:cond delay="0"/>
                      </p:stCondLst>
                      <p:childTnLst>
                        <p:par>
                          <p:cTn id="2731" fill="hold">
                            <p:stCondLst>
                              <p:cond delay="0"/>
                            </p:stCondLst>
                            <p:childTnLst>
                              <p:par>
                                <p:cTn id="2732" presetID="1" presetClass="exit" presetSubtype="0" fill="hold" grpId="1" nodeType="withEffect">
                                  <p:stCondLst>
                                    <p:cond delay="0"/>
                                  </p:stCondLst>
                                  <p:childTnLst>
                                    <p:set>
                                      <p:cBhvr>
                                        <p:cTn id="2733" dur="1" fill="hold">
                                          <p:stCondLst>
                                            <p:cond delay="0"/>
                                          </p:stCondLst>
                                        </p:cTn>
                                        <p:tgtEl>
                                          <p:spTgt spid="566"/>
                                        </p:tgtEl>
                                        <p:attrNameLst>
                                          <p:attrName>style.visibility</p:attrName>
                                        </p:attrNameLst>
                                      </p:cBhvr>
                                      <p:to>
                                        <p:strVal val="hidden"/>
                                      </p:to>
                                    </p:set>
                                  </p:childTnLst>
                                </p:cTn>
                              </p:par>
                              <p:par>
                                <p:cTn id="2734" presetID="1" presetClass="exit" presetSubtype="0" fill="hold" grpId="1" nodeType="withEffect">
                                  <p:stCondLst>
                                    <p:cond delay="0"/>
                                  </p:stCondLst>
                                  <p:childTnLst>
                                    <p:set>
                                      <p:cBhvr>
                                        <p:cTn id="2735" dur="1" fill="hold">
                                          <p:stCondLst>
                                            <p:cond delay="0"/>
                                          </p:stCondLst>
                                        </p:cTn>
                                        <p:tgtEl>
                                          <p:spTgt spid="565"/>
                                        </p:tgtEl>
                                        <p:attrNameLst>
                                          <p:attrName>style.visibility</p:attrName>
                                        </p:attrNameLst>
                                      </p:cBhvr>
                                      <p:to>
                                        <p:strVal val="hidden"/>
                                      </p:to>
                                    </p:set>
                                  </p:childTnLst>
                                </p:cTn>
                              </p:par>
                              <p:par>
                                <p:cTn id="2736" presetID="1" presetClass="entr" presetSubtype="0" fill="hold" grpId="0" nodeType="withEffect">
                                  <p:stCondLst>
                                    <p:cond delay="0"/>
                                  </p:stCondLst>
                                  <p:childTnLst>
                                    <p:set>
                                      <p:cBhvr>
                                        <p:cTn id="2737" dur="1" fill="hold">
                                          <p:stCondLst>
                                            <p:cond delay="0"/>
                                          </p:stCondLst>
                                        </p:cTn>
                                        <p:tgtEl>
                                          <p:spTgt spid="564"/>
                                        </p:tgtEl>
                                        <p:attrNameLst>
                                          <p:attrName>style.visibility</p:attrName>
                                        </p:attrNameLst>
                                      </p:cBhvr>
                                      <p:to>
                                        <p:strVal val="visible"/>
                                      </p:to>
                                    </p:set>
                                  </p:childTnLst>
                                </p:cTn>
                              </p:par>
                              <p:par>
                                <p:cTn id="2738" presetID="1" presetClass="entr" presetSubtype="0" fill="hold" grpId="0" nodeType="withEffect">
                                  <p:stCondLst>
                                    <p:cond delay="0"/>
                                  </p:stCondLst>
                                  <p:childTnLst>
                                    <p:set>
                                      <p:cBhvr>
                                        <p:cTn id="2739" dur="1" fill="hold">
                                          <p:stCondLst>
                                            <p:cond delay="0"/>
                                          </p:stCondLst>
                                        </p:cTn>
                                        <p:tgtEl>
                                          <p:spTgt spid="563"/>
                                        </p:tgtEl>
                                        <p:attrNameLst>
                                          <p:attrName>style.visibility</p:attrName>
                                        </p:attrNameLst>
                                      </p:cBhvr>
                                      <p:to>
                                        <p:strVal val="visible"/>
                                      </p:to>
                                    </p:set>
                                  </p:childTnLst>
                                </p:cTn>
                              </p:par>
                            </p:childTnLst>
                          </p:cTn>
                        </p:par>
                      </p:childTnLst>
                    </p:cTn>
                  </p:par>
                </p:childTnLst>
              </p:cTn>
              <p:nextCondLst>
                <p:cond evt="onClick" delay="0">
                  <p:tgtEl>
                    <p:spTgt spid="566"/>
                  </p:tgtEl>
                </p:cond>
              </p:nextCondLst>
            </p:seq>
            <p:seq concurrent="1" nextAc="seek">
              <p:cTn id="2740" restart="whenNotActive" fill="hold" evtFilter="cancelBubble" nodeType="interactiveSeq">
                <p:stCondLst>
                  <p:cond evt="onClick" delay="0">
                    <p:tgtEl>
                      <p:spTgt spid="565"/>
                    </p:tgtEl>
                  </p:cond>
                </p:stCondLst>
                <p:endSync evt="end" delay="0">
                  <p:rtn val="all"/>
                </p:endSync>
                <p:childTnLst>
                  <p:par>
                    <p:cTn id="2741" fill="hold">
                      <p:stCondLst>
                        <p:cond delay="0"/>
                      </p:stCondLst>
                      <p:childTnLst>
                        <p:par>
                          <p:cTn id="2742" fill="hold">
                            <p:stCondLst>
                              <p:cond delay="0"/>
                            </p:stCondLst>
                            <p:childTnLst>
                              <p:par>
                                <p:cTn id="2743" presetID="1" presetClass="exit" presetSubtype="0" fill="hold" grpId="2" nodeType="withEffect">
                                  <p:stCondLst>
                                    <p:cond delay="0"/>
                                  </p:stCondLst>
                                  <p:childTnLst>
                                    <p:set>
                                      <p:cBhvr>
                                        <p:cTn id="2744" dur="1" fill="hold">
                                          <p:stCondLst>
                                            <p:cond delay="0"/>
                                          </p:stCondLst>
                                        </p:cTn>
                                        <p:tgtEl>
                                          <p:spTgt spid="565"/>
                                        </p:tgtEl>
                                        <p:attrNameLst>
                                          <p:attrName>style.visibility</p:attrName>
                                        </p:attrNameLst>
                                      </p:cBhvr>
                                      <p:to>
                                        <p:strVal val="hidden"/>
                                      </p:to>
                                    </p:set>
                                  </p:childTnLst>
                                </p:cTn>
                              </p:par>
                              <p:par>
                                <p:cTn id="2745" presetID="1" presetClass="exit" presetSubtype="0" fill="hold" grpId="2" nodeType="withEffect">
                                  <p:stCondLst>
                                    <p:cond delay="0"/>
                                  </p:stCondLst>
                                  <p:childTnLst>
                                    <p:set>
                                      <p:cBhvr>
                                        <p:cTn id="2746" dur="1" fill="hold">
                                          <p:stCondLst>
                                            <p:cond delay="0"/>
                                          </p:stCondLst>
                                        </p:cTn>
                                        <p:tgtEl>
                                          <p:spTgt spid="566"/>
                                        </p:tgtEl>
                                        <p:attrNameLst>
                                          <p:attrName>style.visibility</p:attrName>
                                        </p:attrNameLst>
                                      </p:cBhvr>
                                      <p:to>
                                        <p:strVal val="hidden"/>
                                      </p:to>
                                    </p:set>
                                  </p:childTnLst>
                                </p:cTn>
                              </p:par>
                              <p:par>
                                <p:cTn id="2747" presetID="1" presetClass="entr" presetSubtype="0" fill="hold" grpId="3" nodeType="withEffect">
                                  <p:stCondLst>
                                    <p:cond delay="0"/>
                                  </p:stCondLst>
                                  <p:childTnLst>
                                    <p:set>
                                      <p:cBhvr>
                                        <p:cTn id="2748" dur="1" fill="hold">
                                          <p:stCondLst>
                                            <p:cond delay="0"/>
                                          </p:stCondLst>
                                        </p:cTn>
                                        <p:tgtEl>
                                          <p:spTgt spid="568"/>
                                        </p:tgtEl>
                                        <p:attrNameLst>
                                          <p:attrName>style.visibility</p:attrName>
                                        </p:attrNameLst>
                                      </p:cBhvr>
                                      <p:to>
                                        <p:strVal val="visible"/>
                                      </p:to>
                                    </p:set>
                                  </p:childTnLst>
                                </p:cTn>
                              </p:par>
                              <p:par>
                                <p:cTn id="2749" presetID="1" presetClass="entr" presetSubtype="0" fill="hold" grpId="3" nodeType="withEffect">
                                  <p:stCondLst>
                                    <p:cond delay="0"/>
                                  </p:stCondLst>
                                  <p:childTnLst>
                                    <p:set>
                                      <p:cBhvr>
                                        <p:cTn id="2750"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65"/>
                  </p:tgtEl>
                </p:cond>
              </p:nextCondLst>
            </p:seq>
            <p:seq concurrent="1" nextAc="seek">
              <p:cTn id="2751" restart="whenNotActive" fill="hold" evtFilter="cancelBubble" nodeType="interactiveSeq">
                <p:stCondLst>
                  <p:cond evt="onClick" delay="0">
                    <p:tgtEl>
                      <p:spTgt spid="568"/>
                    </p:tgtEl>
                  </p:cond>
                </p:stCondLst>
                <p:endSync evt="end" delay="0">
                  <p:rtn val="all"/>
                </p:endSync>
                <p:childTnLst>
                  <p:par>
                    <p:cTn id="2752" fill="hold">
                      <p:stCondLst>
                        <p:cond delay="0"/>
                      </p:stCondLst>
                      <p:childTnLst>
                        <p:par>
                          <p:cTn id="2753" fill="hold">
                            <p:stCondLst>
                              <p:cond delay="0"/>
                            </p:stCondLst>
                            <p:childTnLst>
                              <p:par>
                                <p:cTn id="2754" presetID="1" presetClass="exit" presetSubtype="0" fill="hold" grpId="1" nodeType="withEffect">
                                  <p:stCondLst>
                                    <p:cond delay="0"/>
                                  </p:stCondLst>
                                  <p:childTnLst>
                                    <p:set>
                                      <p:cBhvr>
                                        <p:cTn id="2755" dur="1" fill="hold">
                                          <p:stCondLst>
                                            <p:cond delay="0"/>
                                          </p:stCondLst>
                                        </p:cTn>
                                        <p:tgtEl>
                                          <p:spTgt spid="568"/>
                                        </p:tgtEl>
                                        <p:attrNameLst>
                                          <p:attrName>style.visibility</p:attrName>
                                        </p:attrNameLst>
                                      </p:cBhvr>
                                      <p:to>
                                        <p:strVal val="hidden"/>
                                      </p:to>
                                    </p:set>
                                  </p:childTnLst>
                                </p:cTn>
                              </p:par>
                              <p:par>
                                <p:cTn id="2756" presetID="1" presetClass="exit" presetSubtype="0" fill="hold" grpId="1" nodeType="withEffect">
                                  <p:stCondLst>
                                    <p:cond delay="0"/>
                                  </p:stCondLst>
                                  <p:childTnLst>
                                    <p:set>
                                      <p:cBhvr>
                                        <p:cTn id="2757" dur="1" fill="hold">
                                          <p:stCondLst>
                                            <p:cond delay="0"/>
                                          </p:stCondLst>
                                        </p:cTn>
                                        <p:tgtEl>
                                          <p:spTgt spid="567"/>
                                        </p:tgtEl>
                                        <p:attrNameLst>
                                          <p:attrName>style.visibility</p:attrName>
                                        </p:attrNameLst>
                                      </p:cBhvr>
                                      <p:to>
                                        <p:strVal val="hidden"/>
                                      </p:to>
                                    </p:set>
                                  </p:childTnLst>
                                </p:cTn>
                              </p:par>
                              <p:par>
                                <p:cTn id="2758" presetID="1" presetClass="entr" presetSubtype="0" fill="hold" grpId="3" nodeType="withEffect">
                                  <p:stCondLst>
                                    <p:cond delay="0"/>
                                  </p:stCondLst>
                                  <p:childTnLst>
                                    <p:set>
                                      <p:cBhvr>
                                        <p:cTn id="2759" dur="1" fill="hold">
                                          <p:stCondLst>
                                            <p:cond delay="0"/>
                                          </p:stCondLst>
                                        </p:cTn>
                                        <p:tgtEl>
                                          <p:spTgt spid="566"/>
                                        </p:tgtEl>
                                        <p:attrNameLst>
                                          <p:attrName>style.visibility</p:attrName>
                                        </p:attrNameLst>
                                      </p:cBhvr>
                                      <p:to>
                                        <p:strVal val="visible"/>
                                      </p:to>
                                    </p:set>
                                  </p:childTnLst>
                                </p:cTn>
                              </p:par>
                              <p:par>
                                <p:cTn id="2760" presetID="1" presetClass="entr" presetSubtype="0" fill="hold" grpId="3" nodeType="withEffect">
                                  <p:stCondLst>
                                    <p:cond delay="0"/>
                                  </p:stCondLst>
                                  <p:childTnLst>
                                    <p:set>
                                      <p:cBhvr>
                                        <p:cTn id="2761" dur="1" fill="hold">
                                          <p:stCondLst>
                                            <p:cond delay="0"/>
                                          </p:stCondLst>
                                        </p:cTn>
                                        <p:tgtEl>
                                          <p:spTgt spid="565"/>
                                        </p:tgtEl>
                                        <p:attrNameLst>
                                          <p:attrName>style.visibility</p:attrName>
                                        </p:attrNameLst>
                                      </p:cBhvr>
                                      <p:to>
                                        <p:strVal val="visible"/>
                                      </p:to>
                                    </p:set>
                                  </p:childTnLst>
                                </p:cTn>
                              </p:par>
                            </p:childTnLst>
                          </p:cTn>
                        </p:par>
                      </p:childTnLst>
                    </p:cTn>
                  </p:par>
                </p:childTnLst>
              </p:cTn>
              <p:nextCondLst>
                <p:cond evt="onClick" delay="0">
                  <p:tgtEl>
                    <p:spTgt spid="568"/>
                  </p:tgtEl>
                </p:cond>
              </p:nextCondLst>
            </p:seq>
            <p:seq concurrent="1" nextAc="seek">
              <p:cTn id="2762" restart="whenNotActive" fill="hold" evtFilter="cancelBubble" nodeType="interactiveSeq">
                <p:stCondLst>
                  <p:cond evt="onClick" delay="0">
                    <p:tgtEl>
                      <p:spTgt spid="567"/>
                    </p:tgtEl>
                  </p:cond>
                </p:stCondLst>
                <p:endSync evt="end" delay="0">
                  <p:rtn val="all"/>
                </p:endSync>
                <p:childTnLst>
                  <p:par>
                    <p:cTn id="2763" fill="hold">
                      <p:stCondLst>
                        <p:cond delay="0"/>
                      </p:stCondLst>
                      <p:childTnLst>
                        <p:par>
                          <p:cTn id="2764" fill="hold">
                            <p:stCondLst>
                              <p:cond delay="0"/>
                            </p:stCondLst>
                            <p:childTnLst>
                              <p:par>
                                <p:cTn id="2765" presetID="1" presetClass="exit" presetSubtype="0" fill="hold" grpId="2" nodeType="withEffect">
                                  <p:stCondLst>
                                    <p:cond delay="0"/>
                                  </p:stCondLst>
                                  <p:childTnLst>
                                    <p:set>
                                      <p:cBhvr>
                                        <p:cTn id="2766" dur="1" fill="hold">
                                          <p:stCondLst>
                                            <p:cond delay="0"/>
                                          </p:stCondLst>
                                        </p:cTn>
                                        <p:tgtEl>
                                          <p:spTgt spid="567"/>
                                        </p:tgtEl>
                                        <p:attrNameLst>
                                          <p:attrName>style.visibility</p:attrName>
                                        </p:attrNameLst>
                                      </p:cBhvr>
                                      <p:to>
                                        <p:strVal val="hidden"/>
                                      </p:to>
                                    </p:set>
                                  </p:childTnLst>
                                </p:cTn>
                              </p:par>
                              <p:par>
                                <p:cTn id="2767" presetID="1" presetClass="exit" presetSubtype="0" fill="hold" grpId="2" nodeType="withEffect">
                                  <p:stCondLst>
                                    <p:cond delay="0"/>
                                  </p:stCondLst>
                                  <p:childTnLst>
                                    <p:set>
                                      <p:cBhvr>
                                        <p:cTn id="2768" dur="1" fill="hold">
                                          <p:stCondLst>
                                            <p:cond delay="0"/>
                                          </p:stCondLst>
                                        </p:cTn>
                                        <p:tgtEl>
                                          <p:spTgt spid="568"/>
                                        </p:tgtEl>
                                        <p:attrNameLst>
                                          <p:attrName>style.visibility</p:attrName>
                                        </p:attrNameLst>
                                      </p:cBhvr>
                                      <p:to>
                                        <p:strVal val="hidden"/>
                                      </p:to>
                                    </p:set>
                                  </p:childTnLst>
                                </p:cTn>
                              </p:par>
                              <p:par>
                                <p:cTn id="2769" presetID="1" presetClass="entr" presetSubtype="0" fill="hold" grpId="0" nodeType="withEffect">
                                  <p:stCondLst>
                                    <p:cond delay="0"/>
                                  </p:stCondLst>
                                  <p:childTnLst>
                                    <p:set>
                                      <p:cBhvr>
                                        <p:cTn id="2770" dur="1" fill="hold">
                                          <p:stCondLst>
                                            <p:cond delay="0"/>
                                          </p:stCondLst>
                                        </p:cTn>
                                        <p:tgtEl>
                                          <p:spTgt spid="570"/>
                                        </p:tgtEl>
                                        <p:attrNameLst>
                                          <p:attrName>style.visibility</p:attrName>
                                        </p:attrNameLst>
                                      </p:cBhvr>
                                      <p:to>
                                        <p:strVal val="visible"/>
                                      </p:to>
                                    </p:set>
                                  </p:childTnLst>
                                </p:cTn>
                              </p:par>
                              <p:par>
                                <p:cTn id="2771" presetID="1" presetClass="entr" presetSubtype="0" fill="hold" grpId="0" nodeType="withEffect">
                                  <p:stCondLst>
                                    <p:cond delay="0"/>
                                  </p:stCondLst>
                                  <p:childTnLst>
                                    <p:set>
                                      <p:cBhvr>
                                        <p:cTn id="2772"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67"/>
                  </p:tgtEl>
                </p:cond>
              </p:nextCondLst>
            </p:seq>
            <p:seq concurrent="1" nextAc="seek">
              <p:cTn id="2773" restart="whenNotActive" fill="hold" evtFilter="cancelBubble" nodeType="interactiveSeq">
                <p:stCondLst>
                  <p:cond evt="onClick" delay="0">
                    <p:tgtEl>
                      <p:spTgt spid="570"/>
                    </p:tgtEl>
                  </p:cond>
                </p:stCondLst>
                <p:endSync evt="end" delay="0">
                  <p:rtn val="all"/>
                </p:endSync>
                <p:childTnLst>
                  <p:par>
                    <p:cTn id="2774" fill="hold">
                      <p:stCondLst>
                        <p:cond delay="0"/>
                      </p:stCondLst>
                      <p:childTnLst>
                        <p:par>
                          <p:cTn id="2775" fill="hold">
                            <p:stCondLst>
                              <p:cond delay="0"/>
                            </p:stCondLst>
                            <p:childTnLst>
                              <p:par>
                                <p:cTn id="2776" presetID="1" presetClass="exit" presetSubtype="0" fill="hold" grpId="1" nodeType="withEffect">
                                  <p:stCondLst>
                                    <p:cond delay="0"/>
                                  </p:stCondLst>
                                  <p:childTnLst>
                                    <p:set>
                                      <p:cBhvr>
                                        <p:cTn id="2777" dur="1" fill="hold">
                                          <p:stCondLst>
                                            <p:cond delay="0"/>
                                          </p:stCondLst>
                                        </p:cTn>
                                        <p:tgtEl>
                                          <p:spTgt spid="570"/>
                                        </p:tgtEl>
                                        <p:attrNameLst>
                                          <p:attrName>style.visibility</p:attrName>
                                        </p:attrNameLst>
                                      </p:cBhvr>
                                      <p:to>
                                        <p:strVal val="hidden"/>
                                      </p:to>
                                    </p:set>
                                  </p:childTnLst>
                                </p:cTn>
                              </p:par>
                              <p:par>
                                <p:cTn id="2778" presetID="1" presetClass="exit" presetSubtype="0" fill="hold" grpId="1" nodeType="withEffect">
                                  <p:stCondLst>
                                    <p:cond delay="0"/>
                                  </p:stCondLst>
                                  <p:childTnLst>
                                    <p:set>
                                      <p:cBhvr>
                                        <p:cTn id="2779" dur="1" fill="hold">
                                          <p:stCondLst>
                                            <p:cond delay="0"/>
                                          </p:stCondLst>
                                        </p:cTn>
                                        <p:tgtEl>
                                          <p:spTgt spid="569"/>
                                        </p:tgtEl>
                                        <p:attrNameLst>
                                          <p:attrName>style.visibility</p:attrName>
                                        </p:attrNameLst>
                                      </p:cBhvr>
                                      <p:to>
                                        <p:strVal val="hidden"/>
                                      </p:to>
                                    </p:set>
                                  </p:childTnLst>
                                </p:cTn>
                              </p:par>
                              <p:par>
                                <p:cTn id="2780" presetID="1" presetClass="entr" presetSubtype="0" fill="hold" grpId="0" nodeType="withEffect">
                                  <p:stCondLst>
                                    <p:cond delay="0"/>
                                  </p:stCondLst>
                                  <p:childTnLst>
                                    <p:set>
                                      <p:cBhvr>
                                        <p:cTn id="2781" dur="1" fill="hold">
                                          <p:stCondLst>
                                            <p:cond delay="0"/>
                                          </p:stCondLst>
                                        </p:cTn>
                                        <p:tgtEl>
                                          <p:spTgt spid="568"/>
                                        </p:tgtEl>
                                        <p:attrNameLst>
                                          <p:attrName>style.visibility</p:attrName>
                                        </p:attrNameLst>
                                      </p:cBhvr>
                                      <p:to>
                                        <p:strVal val="visible"/>
                                      </p:to>
                                    </p:set>
                                  </p:childTnLst>
                                </p:cTn>
                              </p:par>
                              <p:par>
                                <p:cTn id="2782" presetID="1" presetClass="entr" presetSubtype="0" fill="hold" grpId="0" nodeType="withEffect">
                                  <p:stCondLst>
                                    <p:cond delay="0"/>
                                  </p:stCondLst>
                                  <p:childTnLst>
                                    <p:set>
                                      <p:cBhvr>
                                        <p:cTn id="2783" dur="1" fill="hold">
                                          <p:stCondLst>
                                            <p:cond delay="0"/>
                                          </p:stCondLst>
                                        </p:cTn>
                                        <p:tgtEl>
                                          <p:spTgt spid="567"/>
                                        </p:tgtEl>
                                        <p:attrNameLst>
                                          <p:attrName>style.visibility</p:attrName>
                                        </p:attrNameLst>
                                      </p:cBhvr>
                                      <p:to>
                                        <p:strVal val="visible"/>
                                      </p:to>
                                    </p:set>
                                  </p:childTnLst>
                                </p:cTn>
                              </p:par>
                            </p:childTnLst>
                          </p:cTn>
                        </p:par>
                      </p:childTnLst>
                    </p:cTn>
                  </p:par>
                </p:childTnLst>
              </p:cTn>
              <p:nextCondLst>
                <p:cond evt="onClick" delay="0">
                  <p:tgtEl>
                    <p:spTgt spid="570"/>
                  </p:tgtEl>
                </p:cond>
              </p:nextCondLst>
            </p:seq>
            <p:seq concurrent="1" nextAc="seek">
              <p:cTn id="2784" restart="whenNotActive" fill="hold" evtFilter="cancelBubble" nodeType="interactiveSeq">
                <p:stCondLst>
                  <p:cond evt="onClick" delay="0">
                    <p:tgtEl>
                      <p:spTgt spid="569"/>
                    </p:tgtEl>
                  </p:cond>
                </p:stCondLst>
                <p:endSync evt="end" delay="0">
                  <p:rtn val="all"/>
                </p:endSync>
                <p:childTnLst>
                  <p:par>
                    <p:cTn id="2785" fill="hold">
                      <p:stCondLst>
                        <p:cond delay="0"/>
                      </p:stCondLst>
                      <p:childTnLst>
                        <p:par>
                          <p:cTn id="2786" fill="hold">
                            <p:stCondLst>
                              <p:cond delay="0"/>
                            </p:stCondLst>
                            <p:childTnLst>
                              <p:par>
                                <p:cTn id="2787" presetID="1" presetClass="exit" presetSubtype="0" fill="hold" grpId="2" nodeType="withEffect">
                                  <p:stCondLst>
                                    <p:cond delay="0"/>
                                  </p:stCondLst>
                                  <p:childTnLst>
                                    <p:set>
                                      <p:cBhvr>
                                        <p:cTn id="2788" dur="1" fill="hold">
                                          <p:stCondLst>
                                            <p:cond delay="0"/>
                                          </p:stCondLst>
                                        </p:cTn>
                                        <p:tgtEl>
                                          <p:spTgt spid="569"/>
                                        </p:tgtEl>
                                        <p:attrNameLst>
                                          <p:attrName>style.visibility</p:attrName>
                                        </p:attrNameLst>
                                      </p:cBhvr>
                                      <p:to>
                                        <p:strVal val="hidden"/>
                                      </p:to>
                                    </p:set>
                                  </p:childTnLst>
                                </p:cTn>
                              </p:par>
                              <p:par>
                                <p:cTn id="2789" presetID="1" presetClass="exit" presetSubtype="0" fill="hold" grpId="2" nodeType="withEffect">
                                  <p:stCondLst>
                                    <p:cond delay="0"/>
                                  </p:stCondLst>
                                  <p:childTnLst>
                                    <p:set>
                                      <p:cBhvr>
                                        <p:cTn id="2790" dur="1" fill="hold">
                                          <p:stCondLst>
                                            <p:cond delay="0"/>
                                          </p:stCondLst>
                                        </p:cTn>
                                        <p:tgtEl>
                                          <p:spTgt spid="570"/>
                                        </p:tgtEl>
                                        <p:attrNameLst>
                                          <p:attrName>style.visibility</p:attrName>
                                        </p:attrNameLst>
                                      </p:cBhvr>
                                      <p:to>
                                        <p:strVal val="hidden"/>
                                      </p:to>
                                    </p:set>
                                  </p:childTnLst>
                                </p:cTn>
                              </p:par>
                              <p:par>
                                <p:cTn id="2791" presetID="1" presetClass="entr" presetSubtype="0" fill="hold" grpId="3" nodeType="withEffect">
                                  <p:stCondLst>
                                    <p:cond delay="0"/>
                                  </p:stCondLst>
                                  <p:childTnLst>
                                    <p:set>
                                      <p:cBhvr>
                                        <p:cTn id="2792" dur="1" fill="hold">
                                          <p:stCondLst>
                                            <p:cond delay="0"/>
                                          </p:stCondLst>
                                        </p:cTn>
                                        <p:tgtEl>
                                          <p:spTgt spid="572"/>
                                        </p:tgtEl>
                                        <p:attrNameLst>
                                          <p:attrName>style.visibility</p:attrName>
                                        </p:attrNameLst>
                                      </p:cBhvr>
                                      <p:to>
                                        <p:strVal val="visible"/>
                                      </p:to>
                                    </p:set>
                                  </p:childTnLst>
                                </p:cTn>
                              </p:par>
                              <p:par>
                                <p:cTn id="2793" presetID="1" presetClass="entr" presetSubtype="0" fill="hold" grpId="3" nodeType="withEffect">
                                  <p:stCondLst>
                                    <p:cond delay="0"/>
                                  </p:stCondLst>
                                  <p:childTnLst>
                                    <p:set>
                                      <p:cBhvr>
                                        <p:cTn id="2794"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69"/>
                  </p:tgtEl>
                </p:cond>
              </p:nextCondLst>
            </p:seq>
            <p:seq concurrent="1" nextAc="seek">
              <p:cTn id="2795" restart="whenNotActive" fill="hold" evtFilter="cancelBubble" nodeType="interactiveSeq">
                <p:stCondLst>
                  <p:cond evt="onClick" delay="0">
                    <p:tgtEl>
                      <p:spTgt spid="572"/>
                    </p:tgtEl>
                  </p:cond>
                </p:stCondLst>
                <p:endSync evt="end" delay="0">
                  <p:rtn val="all"/>
                </p:endSync>
                <p:childTnLst>
                  <p:par>
                    <p:cTn id="2796" fill="hold">
                      <p:stCondLst>
                        <p:cond delay="0"/>
                      </p:stCondLst>
                      <p:childTnLst>
                        <p:par>
                          <p:cTn id="2797" fill="hold">
                            <p:stCondLst>
                              <p:cond delay="0"/>
                            </p:stCondLst>
                            <p:childTnLst>
                              <p:par>
                                <p:cTn id="2798" presetID="1" presetClass="exit" presetSubtype="0" fill="hold" grpId="1" nodeType="withEffect">
                                  <p:stCondLst>
                                    <p:cond delay="0"/>
                                  </p:stCondLst>
                                  <p:childTnLst>
                                    <p:set>
                                      <p:cBhvr>
                                        <p:cTn id="2799" dur="1" fill="hold">
                                          <p:stCondLst>
                                            <p:cond delay="0"/>
                                          </p:stCondLst>
                                        </p:cTn>
                                        <p:tgtEl>
                                          <p:spTgt spid="572"/>
                                        </p:tgtEl>
                                        <p:attrNameLst>
                                          <p:attrName>style.visibility</p:attrName>
                                        </p:attrNameLst>
                                      </p:cBhvr>
                                      <p:to>
                                        <p:strVal val="hidden"/>
                                      </p:to>
                                    </p:set>
                                  </p:childTnLst>
                                </p:cTn>
                              </p:par>
                              <p:par>
                                <p:cTn id="2800" presetID="1" presetClass="exit" presetSubtype="0" fill="hold" grpId="1" nodeType="withEffect">
                                  <p:stCondLst>
                                    <p:cond delay="0"/>
                                  </p:stCondLst>
                                  <p:childTnLst>
                                    <p:set>
                                      <p:cBhvr>
                                        <p:cTn id="2801" dur="1" fill="hold">
                                          <p:stCondLst>
                                            <p:cond delay="0"/>
                                          </p:stCondLst>
                                        </p:cTn>
                                        <p:tgtEl>
                                          <p:spTgt spid="571"/>
                                        </p:tgtEl>
                                        <p:attrNameLst>
                                          <p:attrName>style.visibility</p:attrName>
                                        </p:attrNameLst>
                                      </p:cBhvr>
                                      <p:to>
                                        <p:strVal val="hidden"/>
                                      </p:to>
                                    </p:set>
                                  </p:childTnLst>
                                </p:cTn>
                              </p:par>
                              <p:par>
                                <p:cTn id="2802" presetID="1" presetClass="entr" presetSubtype="0" fill="hold" grpId="3" nodeType="withEffect">
                                  <p:stCondLst>
                                    <p:cond delay="0"/>
                                  </p:stCondLst>
                                  <p:childTnLst>
                                    <p:set>
                                      <p:cBhvr>
                                        <p:cTn id="2803" dur="1" fill="hold">
                                          <p:stCondLst>
                                            <p:cond delay="0"/>
                                          </p:stCondLst>
                                        </p:cTn>
                                        <p:tgtEl>
                                          <p:spTgt spid="570"/>
                                        </p:tgtEl>
                                        <p:attrNameLst>
                                          <p:attrName>style.visibility</p:attrName>
                                        </p:attrNameLst>
                                      </p:cBhvr>
                                      <p:to>
                                        <p:strVal val="visible"/>
                                      </p:to>
                                    </p:set>
                                  </p:childTnLst>
                                </p:cTn>
                              </p:par>
                              <p:par>
                                <p:cTn id="2804" presetID="1" presetClass="entr" presetSubtype="0" fill="hold" grpId="3" nodeType="withEffect">
                                  <p:stCondLst>
                                    <p:cond delay="0"/>
                                  </p:stCondLst>
                                  <p:childTnLst>
                                    <p:set>
                                      <p:cBhvr>
                                        <p:cTn id="2805" dur="1" fill="hold">
                                          <p:stCondLst>
                                            <p:cond delay="0"/>
                                          </p:stCondLst>
                                        </p:cTn>
                                        <p:tgtEl>
                                          <p:spTgt spid="569"/>
                                        </p:tgtEl>
                                        <p:attrNameLst>
                                          <p:attrName>style.visibility</p:attrName>
                                        </p:attrNameLst>
                                      </p:cBhvr>
                                      <p:to>
                                        <p:strVal val="visible"/>
                                      </p:to>
                                    </p:set>
                                  </p:childTnLst>
                                </p:cTn>
                              </p:par>
                            </p:childTnLst>
                          </p:cTn>
                        </p:par>
                      </p:childTnLst>
                    </p:cTn>
                  </p:par>
                </p:childTnLst>
              </p:cTn>
              <p:nextCondLst>
                <p:cond evt="onClick" delay="0">
                  <p:tgtEl>
                    <p:spTgt spid="572"/>
                  </p:tgtEl>
                </p:cond>
              </p:nextCondLst>
            </p:seq>
            <p:seq concurrent="1" nextAc="seek">
              <p:cTn id="2806" restart="whenNotActive" fill="hold" evtFilter="cancelBubble" nodeType="interactiveSeq">
                <p:stCondLst>
                  <p:cond evt="onClick" delay="0">
                    <p:tgtEl>
                      <p:spTgt spid="571"/>
                    </p:tgtEl>
                  </p:cond>
                </p:stCondLst>
                <p:endSync evt="end" delay="0">
                  <p:rtn val="all"/>
                </p:endSync>
                <p:childTnLst>
                  <p:par>
                    <p:cTn id="2807" fill="hold">
                      <p:stCondLst>
                        <p:cond delay="0"/>
                      </p:stCondLst>
                      <p:childTnLst>
                        <p:par>
                          <p:cTn id="2808" fill="hold">
                            <p:stCondLst>
                              <p:cond delay="0"/>
                            </p:stCondLst>
                            <p:childTnLst>
                              <p:par>
                                <p:cTn id="2809" presetID="1" presetClass="exit" presetSubtype="0" fill="hold" grpId="2" nodeType="withEffect">
                                  <p:stCondLst>
                                    <p:cond delay="0"/>
                                  </p:stCondLst>
                                  <p:childTnLst>
                                    <p:set>
                                      <p:cBhvr>
                                        <p:cTn id="2810" dur="1" fill="hold">
                                          <p:stCondLst>
                                            <p:cond delay="0"/>
                                          </p:stCondLst>
                                        </p:cTn>
                                        <p:tgtEl>
                                          <p:spTgt spid="571"/>
                                        </p:tgtEl>
                                        <p:attrNameLst>
                                          <p:attrName>style.visibility</p:attrName>
                                        </p:attrNameLst>
                                      </p:cBhvr>
                                      <p:to>
                                        <p:strVal val="hidden"/>
                                      </p:to>
                                    </p:set>
                                  </p:childTnLst>
                                </p:cTn>
                              </p:par>
                              <p:par>
                                <p:cTn id="2811" presetID="1" presetClass="exit" presetSubtype="0" fill="hold" grpId="2" nodeType="withEffect">
                                  <p:stCondLst>
                                    <p:cond delay="0"/>
                                  </p:stCondLst>
                                  <p:childTnLst>
                                    <p:set>
                                      <p:cBhvr>
                                        <p:cTn id="2812" dur="1" fill="hold">
                                          <p:stCondLst>
                                            <p:cond delay="0"/>
                                          </p:stCondLst>
                                        </p:cTn>
                                        <p:tgtEl>
                                          <p:spTgt spid="572"/>
                                        </p:tgtEl>
                                        <p:attrNameLst>
                                          <p:attrName>style.visibility</p:attrName>
                                        </p:attrNameLst>
                                      </p:cBhvr>
                                      <p:to>
                                        <p:strVal val="hidden"/>
                                      </p:to>
                                    </p:set>
                                  </p:childTnLst>
                                </p:cTn>
                              </p:par>
                              <p:par>
                                <p:cTn id="2813" presetID="1" presetClass="entr" presetSubtype="0" fill="hold" grpId="0" nodeType="withEffect">
                                  <p:stCondLst>
                                    <p:cond delay="0"/>
                                  </p:stCondLst>
                                  <p:childTnLst>
                                    <p:set>
                                      <p:cBhvr>
                                        <p:cTn id="2814" dur="1" fill="hold">
                                          <p:stCondLst>
                                            <p:cond delay="0"/>
                                          </p:stCondLst>
                                        </p:cTn>
                                        <p:tgtEl>
                                          <p:spTgt spid="574"/>
                                        </p:tgtEl>
                                        <p:attrNameLst>
                                          <p:attrName>style.visibility</p:attrName>
                                        </p:attrNameLst>
                                      </p:cBhvr>
                                      <p:to>
                                        <p:strVal val="visible"/>
                                      </p:to>
                                    </p:set>
                                  </p:childTnLst>
                                </p:cTn>
                              </p:par>
                              <p:par>
                                <p:cTn id="2815" presetID="1" presetClass="entr" presetSubtype="0" fill="hold" grpId="0" nodeType="withEffect">
                                  <p:stCondLst>
                                    <p:cond delay="0"/>
                                  </p:stCondLst>
                                  <p:childTnLst>
                                    <p:set>
                                      <p:cBhvr>
                                        <p:cTn id="2816"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1"/>
                  </p:tgtEl>
                </p:cond>
              </p:nextCondLst>
            </p:seq>
            <p:seq concurrent="1" nextAc="seek">
              <p:cTn id="2817" restart="whenNotActive" fill="hold" evtFilter="cancelBubble" nodeType="interactiveSeq">
                <p:stCondLst>
                  <p:cond evt="onClick" delay="0">
                    <p:tgtEl>
                      <p:spTgt spid="574"/>
                    </p:tgtEl>
                  </p:cond>
                </p:stCondLst>
                <p:endSync evt="end" delay="0">
                  <p:rtn val="all"/>
                </p:endSync>
                <p:childTnLst>
                  <p:par>
                    <p:cTn id="2818" fill="hold">
                      <p:stCondLst>
                        <p:cond delay="0"/>
                      </p:stCondLst>
                      <p:childTnLst>
                        <p:par>
                          <p:cTn id="2819" fill="hold">
                            <p:stCondLst>
                              <p:cond delay="0"/>
                            </p:stCondLst>
                            <p:childTnLst>
                              <p:par>
                                <p:cTn id="2820" presetID="1" presetClass="exit" presetSubtype="0" fill="hold" grpId="1" nodeType="withEffect">
                                  <p:stCondLst>
                                    <p:cond delay="0"/>
                                  </p:stCondLst>
                                  <p:childTnLst>
                                    <p:set>
                                      <p:cBhvr>
                                        <p:cTn id="2821" dur="1" fill="hold">
                                          <p:stCondLst>
                                            <p:cond delay="0"/>
                                          </p:stCondLst>
                                        </p:cTn>
                                        <p:tgtEl>
                                          <p:spTgt spid="574"/>
                                        </p:tgtEl>
                                        <p:attrNameLst>
                                          <p:attrName>style.visibility</p:attrName>
                                        </p:attrNameLst>
                                      </p:cBhvr>
                                      <p:to>
                                        <p:strVal val="hidden"/>
                                      </p:to>
                                    </p:set>
                                  </p:childTnLst>
                                </p:cTn>
                              </p:par>
                              <p:par>
                                <p:cTn id="2822" presetID="1" presetClass="exit" presetSubtype="0" fill="hold" grpId="1" nodeType="withEffect">
                                  <p:stCondLst>
                                    <p:cond delay="0"/>
                                  </p:stCondLst>
                                  <p:childTnLst>
                                    <p:set>
                                      <p:cBhvr>
                                        <p:cTn id="2823" dur="1" fill="hold">
                                          <p:stCondLst>
                                            <p:cond delay="0"/>
                                          </p:stCondLst>
                                        </p:cTn>
                                        <p:tgtEl>
                                          <p:spTgt spid="573"/>
                                        </p:tgtEl>
                                        <p:attrNameLst>
                                          <p:attrName>style.visibility</p:attrName>
                                        </p:attrNameLst>
                                      </p:cBhvr>
                                      <p:to>
                                        <p:strVal val="hidden"/>
                                      </p:to>
                                    </p:set>
                                  </p:childTnLst>
                                </p:cTn>
                              </p:par>
                              <p:par>
                                <p:cTn id="2824" presetID="1" presetClass="entr" presetSubtype="0" fill="hold" grpId="0" nodeType="withEffect">
                                  <p:stCondLst>
                                    <p:cond delay="0"/>
                                  </p:stCondLst>
                                  <p:childTnLst>
                                    <p:set>
                                      <p:cBhvr>
                                        <p:cTn id="2825" dur="1" fill="hold">
                                          <p:stCondLst>
                                            <p:cond delay="0"/>
                                          </p:stCondLst>
                                        </p:cTn>
                                        <p:tgtEl>
                                          <p:spTgt spid="572"/>
                                        </p:tgtEl>
                                        <p:attrNameLst>
                                          <p:attrName>style.visibility</p:attrName>
                                        </p:attrNameLst>
                                      </p:cBhvr>
                                      <p:to>
                                        <p:strVal val="visible"/>
                                      </p:to>
                                    </p:set>
                                  </p:childTnLst>
                                </p:cTn>
                              </p:par>
                              <p:par>
                                <p:cTn id="2826" presetID="1" presetClass="entr" presetSubtype="0" fill="hold" grpId="0" nodeType="withEffect">
                                  <p:stCondLst>
                                    <p:cond delay="0"/>
                                  </p:stCondLst>
                                  <p:childTnLst>
                                    <p:set>
                                      <p:cBhvr>
                                        <p:cTn id="2827" dur="1" fill="hold">
                                          <p:stCondLst>
                                            <p:cond delay="0"/>
                                          </p:stCondLst>
                                        </p:cTn>
                                        <p:tgtEl>
                                          <p:spTgt spid="571"/>
                                        </p:tgtEl>
                                        <p:attrNameLst>
                                          <p:attrName>style.visibility</p:attrName>
                                        </p:attrNameLst>
                                      </p:cBhvr>
                                      <p:to>
                                        <p:strVal val="visible"/>
                                      </p:to>
                                    </p:set>
                                  </p:childTnLst>
                                </p:cTn>
                              </p:par>
                            </p:childTnLst>
                          </p:cTn>
                        </p:par>
                      </p:childTnLst>
                    </p:cTn>
                  </p:par>
                </p:childTnLst>
              </p:cTn>
              <p:nextCondLst>
                <p:cond evt="onClick" delay="0">
                  <p:tgtEl>
                    <p:spTgt spid="574"/>
                  </p:tgtEl>
                </p:cond>
              </p:nextCondLst>
            </p:seq>
            <p:seq concurrent="1" nextAc="seek">
              <p:cTn id="2828" restart="whenNotActive" fill="hold" evtFilter="cancelBubble" nodeType="interactiveSeq">
                <p:stCondLst>
                  <p:cond evt="onClick" delay="0">
                    <p:tgtEl>
                      <p:spTgt spid="573"/>
                    </p:tgtEl>
                  </p:cond>
                </p:stCondLst>
                <p:endSync evt="end" delay="0">
                  <p:rtn val="all"/>
                </p:endSync>
                <p:childTnLst>
                  <p:par>
                    <p:cTn id="2829" fill="hold">
                      <p:stCondLst>
                        <p:cond delay="0"/>
                      </p:stCondLst>
                      <p:childTnLst>
                        <p:par>
                          <p:cTn id="2830" fill="hold">
                            <p:stCondLst>
                              <p:cond delay="0"/>
                            </p:stCondLst>
                            <p:childTnLst>
                              <p:par>
                                <p:cTn id="2831" presetID="1" presetClass="exit" presetSubtype="0" fill="hold" grpId="2" nodeType="withEffect">
                                  <p:stCondLst>
                                    <p:cond delay="0"/>
                                  </p:stCondLst>
                                  <p:childTnLst>
                                    <p:set>
                                      <p:cBhvr>
                                        <p:cTn id="2832" dur="1" fill="hold">
                                          <p:stCondLst>
                                            <p:cond delay="0"/>
                                          </p:stCondLst>
                                        </p:cTn>
                                        <p:tgtEl>
                                          <p:spTgt spid="573"/>
                                        </p:tgtEl>
                                        <p:attrNameLst>
                                          <p:attrName>style.visibility</p:attrName>
                                        </p:attrNameLst>
                                      </p:cBhvr>
                                      <p:to>
                                        <p:strVal val="hidden"/>
                                      </p:to>
                                    </p:set>
                                  </p:childTnLst>
                                </p:cTn>
                              </p:par>
                              <p:par>
                                <p:cTn id="2833" presetID="1" presetClass="exit" presetSubtype="0" fill="hold" grpId="2" nodeType="withEffect">
                                  <p:stCondLst>
                                    <p:cond delay="0"/>
                                  </p:stCondLst>
                                  <p:childTnLst>
                                    <p:set>
                                      <p:cBhvr>
                                        <p:cTn id="2834" dur="1" fill="hold">
                                          <p:stCondLst>
                                            <p:cond delay="0"/>
                                          </p:stCondLst>
                                        </p:cTn>
                                        <p:tgtEl>
                                          <p:spTgt spid="574"/>
                                        </p:tgtEl>
                                        <p:attrNameLst>
                                          <p:attrName>style.visibility</p:attrName>
                                        </p:attrNameLst>
                                      </p:cBhvr>
                                      <p:to>
                                        <p:strVal val="hidden"/>
                                      </p:to>
                                    </p:set>
                                  </p:childTnLst>
                                </p:cTn>
                              </p:par>
                              <p:par>
                                <p:cTn id="2835" presetID="1" presetClass="entr" presetSubtype="0" fill="hold" grpId="3" nodeType="withEffect">
                                  <p:stCondLst>
                                    <p:cond delay="0"/>
                                  </p:stCondLst>
                                  <p:childTnLst>
                                    <p:set>
                                      <p:cBhvr>
                                        <p:cTn id="2836" dur="1" fill="hold">
                                          <p:stCondLst>
                                            <p:cond delay="0"/>
                                          </p:stCondLst>
                                        </p:cTn>
                                        <p:tgtEl>
                                          <p:spTgt spid="576"/>
                                        </p:tgtEl>
                                        <p:attrNameLst>
                                          <p:attrName>style.visibility</p:attrName>
                                        </p:attrNameLst>
                                      </p:cBhvr>
                                      <p:to>
                                        <p:strVal val="visible"/>
                                      </p:to>
                                    </p:set>
                                  </p:childTnLst>
                                </p:cTn>
                              </p:par>
                              <p:par>
                                <p:cTn id="2837" presetID="1" presetClass="entr" presetSubtype="0" fill="hold" grpId="3" nodeType="withEffect">
                                  <p:stCondLst>
                                    <p:cond delay="0"/>
                                  </p:stCondLst>
                                  <p:childTnLst>
                                    <p:set>
                                      <p:cBhvr>
                                        <p:cTn id="2838"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3"/>
                  </p:tgtEl>
                </p:cond>
              </p:nextCondLst>
            </p:seq>
            <p:seq concurrent="1" nextAc="seek">
              <p:cTn id="2839" restart="whenNotActive" fill="hold" evtFilter="cancelBubble" nodeType="interactiveSeq">
                <p:stCondLst>
                  <p:cond evt="onClick" delay="0">
                    <p:tgtEl>
                      <p:spTgt spid="576"/>
                    </p:tgtEl>
                  </p:cond>
                </p:stCondLst>
                <p:endSync evt="end" delay="0">
                  <p:rtn val="all"/>
                </p:endSync>
                <p:childTnLst>
                  <p:par>
                    <p:cTn id="2840" fill="hold">
                      <p:stCondLst>
                        <p:cond delay="0"/>
                      </p:stCondLst>
                      <p:childTnLst>
                        <p:par>
                          <p:cTn id="2841" fill="hold">
                            <p:stCondLst>
                              <p:cond delay="0"/>
                            </p:stCondLst>
                            <p:childTnLst>
                              <p:par>
                                <p:cTn id="2842" presetID="1" presetClass="exit" presetSubtype="0" fill="hold" grpId="1" nodeType="withEffect">
                                  <p:stCondLst>
                                    <p:cond delay="0"/>
                                  </p:stCondLst>
                                  <p:childTnLst>
                                    <p:set>
                                      <p:cBhvr>
                                        <p:cTn id="2843" dur="1" fill="hold">
                                          <p:stCondLst>
                                            <p:cond delay="0"/>
                                          </p:stCondLst>
                                        </p:cTn>
                                        <p:tgtEl>
                                          <p:spTgt spid="576"/>
                                        </p:tgtEl>
                                        <p:attrNameLst>
                                          <p:attrName>style.visibility</p:attrName>
                                        </p:attrNameLst>
                                      </p:cBhvr>
                                      <p:to>
                                        <p:strVal val="hidden"/>
                                      </p:to>
                                    </p:set>
                                  </p:childTnLst>
                                </p:cTn>
                              </p:par>
                              <p:par>
                                <p:cTn id="2844" presetID="1" presetClass="exit" presetSubtype="0" fill="hold" grpId="1" nodeType="withEffect">
                                  <p:stCondLst>
                                    <p:cond delay="0"/>
                                  </p:stCondLst>
                                  <p:childTnLst>
                                    <p:set>
                                      <p:cBhvr>
                                        <p:cTn id="2845" dur="1" fill="hold">
                                          <p:stCondLst>
                                            <p:cond delay="0"/>
                                          </p:stCondLst>
                                        </p:cTn>
                                        <p:tgtEl>
                                          <p:spTgt spid="575"/>
                                        </p:tgtEl>
                                        <p:attrNameLst>
                                          <p:attrName>style.visibility</p:attrName>
                                        </p:attrNameLst>
                                      </p:cBhvr>
                                      <p:to>
                                        <p:strVal val="hidden"/>
                                      </p:to>
                                    </p:set>
                                  </p:childTnLst>
                                </p:cTn>
                              </p:par>
                              <p:par>
                                <p:cTn id="2846" presetID="1" presetClass="entr" presetSubtype="0" fill="hold" grpId="3" nodeType="withEffect">
                                  <p:stCondLst>
                                    <p:cond delay="0"/>
                                  </p:stCondLst>
                                  <p:childTnLst>
                                    <p:set>
                                      <p:cBhvr>
                                        <p:cTn id="2847" dur="1" fill="hold">
                                          <p:stCondLst>
                                            <p:cond delay="0"/>
                                          </p:stCondLst>
                                        </p:cTn>
                                        <p:tgtEl>
                                          <p:spTgt spid="574"/>
                                        </p:tgtEl>
                                        <p:attrNameLst>
                                          <p:attrName>style.visibility</p:attrName>
                                        </p:attrNameLst>
                                      </p:cBhvr>
                                      <p:to>
                                        <p:strVal val="visible"/>
                                      </p:to>
                                    </p:set>
                                  </p:childTnLst>
                                </p:cTn>
                              </p:par>
                              <p:par>
                                <p:cTn id="2848" presetID="1" presetClass="entr" presetSubtype="0" fill="hold" grpId="3" nodeType="withEffect">
                                  <p:stCondLst>
                                    <p:cond delay="0"/>
                                  </p:stCondLst>
                                  <p:childTnLst>
                                    <p:set>
                                      <p:cBhvr>
                                        <p:cTn id="2849" dur="1" fill="hold">
                                          <p:stCondLst>
                                            <p:cond delay="0"/>
                                          </p:stCondLst>
                                        </p:cTn>
                                        <p:tgtEl>
                                          <p:spTgt spid="573"/>
                                        </p:tgtEl>
                                        <p:attrNameLst>
                                          <p:attrName>style.visibility</p:attrName>
                                        </p:attrNameLst>
                                      </p:cBhvr>
                                      <p:to>
                                        <p:strVal val="visible"/>
                                      </p:to>
                                    </p:set>
                                  </p:childTnLst>
                                </p:cTn>
                              </p:par>
                            </p:childTnLst>
                          </p:cTn>
                        </p:par>
                      </p:childTnLst>
                    </p:cTn>
                  </p:par>
                </p:childTnLst>
              </p:cTn>
              <p:nextCondLst>
                <p:cond evt="onClick" delay="0">
                  <p:tgtEl>
                    <p:spTgt spid="576"/>
                  </p:tgtEl>
                </p:cond>
              </p:nextCondLst>
            </p:seq>
            <p:seq concurrent="1" nextAc="seek">
              <p:cTn id="2850" restart="whenNotActive" fill="hold" evtFilter="cancelBubble" nodeType="interactiveSeq">
                <p:stCondLst>
                  <p:cond evt="onClick" delay="0">
                    <p:tgtEl>
                      <p:spTgt spid="575"/>
                    </p:tgtEl>
                  </p:cond>
                </p:stCondLst>
                <p:endSync evt="end" delay="0">
                  <p:rtn val="all"/>
                </p:endSync>
                <p:childTnLst>
                  <p:par>
                    <p:cTn id="2851" fill="hold">
                      <p:stCondLst>
                        <p:cond delay="0"/>
                      </p:stCondLst>
                      <p:childTnLst>
                        <p:par>
                          <p:cTn id="2852" fill="hold">
                            <p:stCondLst>
                              <p:cond delay="0"/>
                            </p:stCondLst>
                            <p:childTnLst>
                              <p:par>
                                <p:cTn id="2853" presetID="1" presetClass="exit" presetSubtype="0" fill="hold" grpId="2" nodeType="withEffect">
                                  <p:stCondLst>
                                    <p:cond delay="0"/>
                                  </p:stCondLst>
                                  <p:childTnLst>
                                    <p:set>
                                      <p:cBhvr>
                                        <p:cTn id="2854" dur="1" fill="hold">
                                          <p:stCondLst>
                                            <p:cond delay="0"/>
                                          </p:stCondLst>
                                        </p:cTn>
                                        <p:tgtEl>
                                          <p:spTgt spid="575"/>
                                        </p:tgtEl>
                                        <p:attrNameLst>
                                          <p:attrName>style.visibility</p:attrName>
                                        </p:attrNameLst>
                                      </p:cBhvr>
                                      <p:to>
                                        <p:strVal val="hidden"/>
                                      </p:to>
                                    </p:set>
                                  </p:childTnLst>
                                </p:cTn>
                              </p:par>
                              <p:par>
                                <p:cTn id="2855" presetID="1" presetClass="exit" presetSubtype="0" fill="hold" grpId="2" nodeType="withEffect">
                                  <p:stCondLst>
                                    <p:cond delay="0"/>
                                  </p:stCondLst>
                                  <p:childTnLst>
                                    <p:set>
                                      <p:cBhvr>
                                        <p:cTn id="2856" dur="1" fill="hold">
                                          <p:stCondLst>
                                            <p:cond delay="0"/>
                                          </p:stCondLst>
                                        </p:cTn>
                                        <p:tgtEl>
                                          <p:spTgt spid="576"/>
                                        </p:tgtEl>
                                        <p:attrNameLst>
                                          <p:attrName>style.visibility</p:attrName>
                                        </p:attrNameLst>
                                      </p:cBhvr>
                                      <p:to>
                                        <p:strVal val="hidden"/>
                                      </p:to>
                                    </p:set>
                                  </p:childTnLst>
                                </p:cTn>
                              </p:par>
                              <p:par>
                                <p:cTn id="2857" presetID="1" presetClass="entr" presetSubtype="0" fill="hold" grpId="0" nodeType="withEffect">
                                  <p:stCondLst>
                                    <p:cond delay="0"/>
                                  </p:stCondLst>
                                  <p:childTnLst>
                                    <p:set>
                                      <p:cBhvr>
                                        <p:cTn id="2858" dur="1" fill="hold">
                                          <p:stCondLst>
                                            <p:cond delay="0"/>
                                          </p:stCondLst>
                                        </p:cTn>
                                        <p:tgtEl>
                                          <p:spTgt spid="577"/>
                                        </p:tgtEl>
                                        <p:attrNameLst>
                                          <p:attrName>style.visibility</p:attrName>
                                        </p:attrNameLst>
                                      </p:cBhvr>
                                      <p:to>
                                        <p:strVal val="visible"/>
                                      </p:to>
                                    </p:set>
                                  </p:childTnLst>
                                </p:cTn>
                              </p:par>
                              <p:par>
                                <p:cTn id="2859" presetID="1" presetClass="entr" presetSubtype="0" fill="hold" grpId="0" nodeType="withEffect">
                                  <p:stCondLst>
                                    <p:cond delay="0"/>
                                  </p:stCondLst>
                                  <p:childTnLst>
                                    <p:set>
                                      <p:cBhvr>
                                        <p:cTn id="2860" dur="1" fill="hold">
                                          <p:stCondLst>
                                            <p:cond delay="0"/>
                                          </p:stCondLst>
                                        </p:cTn>
                                        <p:tgtEl>
                                          <p:spTgt spid="578"/>
                                        </p:tgtEl>
                                        <p:attrNameLst>
                                          <p:attrName>style.visibility</p:attrName>
                                        </p:attrNameLst>
                                      </p:cBhvr>
                                      <p:to>
                                        <p:strVal val="visible"/>
                                      </p:to>
                                    </p:set>
                                  </p:childTnLst>
                                </p:cTn>
                              </p:par>
                            </p:childTnLst>
                          </p:cTn>
                        </p:par>
                      </p:childTnLst>
                    </p:cTn>
                  </p:par>
                </p:childTnLst>
              </p:cTn>
              <p:nextCondLst>
                <p:cond evt="onClick" delay="0">
                  <p:tgtEl>
                    <p:spTgt spid="575"/>
                  </p:tgtEl>
                </p:cond>
              </p:nextCondLst>
            </p:seq>
            <p:seq concurrent="1" nextAc="seek">
              <p:cTn id="2861" restart="whenNotActive" fill="hold" evtFilter="cancelBubble" nodeType="interactiveSeq">
                <p:stCondLst>
                  <p:cond evt="onClick" delay="0">
                    <p:tgtEl>
                      <p:spTgt spid="578"/>
                    </p:tgtEl>
                  </p:cond>
                </p:stCondLst>
                <p:endSync evt="end" delay="0">
                  <p:rtn val="all"/>
                </p:endSync>
                <p:childTnLst>
                  <p:par>
                    <p:cTn id="2862" fill="hold">
                      <p:stCondLst>
                        <p:cond delay="0"/>
                      </p:stCondLst>
                      <p:childTnLst>
                        <p:par>
                          <p:cTn id="2863" fill="hold">
                            <p:stCondLst>
                              <p:cond delay="0"/>
                            </p:stCondLst>
                            <p:childTnLst>
                              <p:par>
                                <p:cTn id="2864" presetID="1" presetClass="exit" presetSubtype="0" fill="hold" grpId="1" nodeType="withEffect">
                                  <p:stCondLst>
                                    <p:cond delay="0"/>
                                  </p:stCondLst>
                                  <p:childTnLst>
                                    <p:set>
                                      <p:cBhvr>
                                        <p:cTn id="2865" dur="1" fill="hold">
                                          <p:stCondLst>
                                            <p:cond delay="0"/>
                                          </p:stCondLst>
                                        </p:cTn>
                                        <p:tgtEl>
                                          <p:spTgt spid="577"/>
                                        </p:tgtEl>
                                        <p:attrNameLst>
                                          <p:attrName>style.visibility</p:attrName>
                                        </p:attrNameLst>
                                      </p:cBhvr>
                                      <p:to>
                                        <p:strVal val="hidden"/>
                                      </p:to>
                                    </p:set>
                                  </p:childTnLst>
                                </p:cTn>
                              </p:par>
                              <p:par>
                                <p:cTn id="2866" presetID="1" presetClass="exit" presetSubtype="0" fill="hold" grpId="1" nodeType="withEffect">
                                  <p:stCondLst>
                                    <p:cond delay="0"/>
                                  </p:stCondLst>
                                  <p:childTnLst>
                                    <p:set>
                                      <p:cBhvr>
                                        <p:cTn id="2867" dur="1" fill="hold">
                                          <p:stCondLst>
                                            <p:cond delay="0"/>
                                          </p:stCondLst>
                                        </p:cTn>
                                        <p:tgtEl>
                                          <p:spTgt spid="578"/>
                                        </p:tgtEl>
                                        <p:attrNameLst>
                                          <p:attrName>style.visibility</p:attrName>
                                        </p:attrNameLst>
                                      </p:cBhvr>
                                      <p:to>
                                        <p:strVal val="hidden"/>
                                      </p:to>
                                    </p:set>
                                  </p:childTnLst>
                                </p:cTn>
                              </p:par>
                              <p:par>
                                <p:cTn id="2868" presetID="1" presetClass="entr" presetSubtype="0" fill="hold" grpId="0" nodeType="withEffect">
                                  <p:stCondLst>
                                    <p:cond delay="0"/>
                                  </p:stCondLst>
                                  <p:childTnLst>
                                    <p:set>
                                      <p:cBhvr>
                                        <p:cTn id="2869" dur="1" fill="hold">
                                          <p:stCondLst>
                                            <p:cond delay="0"/>
                                          </p:stCondLst>
                                        </p:cTn>
                                        <p:tgtEl>
                                          <p:spTgt spid="576"/>
                                        </p:tgtEl>
                                        <p:attrNameLst>
                                          <p:attrName>style.visibility</p:attrName>
                                        </p:attrNameLst>
                                      </p:cBhvr>
                                      <p:to>
                                        <p:strVal val="visible"/>
                                      </p:to>
                                    </p:set>
                                  </p:childTnLst>
                                </p:cTn>
                              </p:par>
                              <p:par>
                                <p:cTn id="2870" presetID="1" presetClass="entr" presetSubtype="0" fill="hold" grpId="0" nodeType="withEffect">
                                  <p:stCondLst>
                                    <p:cond delay="0"/>
                                  </p:stCondLst>
                                  <p:childTnLst>
                                    <p:set>
                                      <p:cBhvr>
                                        <p:cTn id="2871" dur="1" fill="hold">
                                          <p:stCondLst>
                                            <p:cond delay="0"/>
                                          </p:stCondLst>
                                        </p:cTn>
                                        <p:tgtEl>
                                          <p:spTgt spid="575"/>
                                        </p:tgtEl>
                                        <p:attrNameLst>
                                          <p:attrName>style.visibility</p:attrName>
                                        </p:attrNameLst>
                                      </p:cBhvr>
                                      <p:to>
                                        <p:strVal val="visible"/>
                                      </p:to>
                                    </p:set>
                                  </p:childTnLst>
                                </p:cTn>
                              </p:par>
                            </p:childTnLst>
                          </p:cTn>
                        </p:par>
                      </p:childTnLst>
                    </p:cTn>
                  </p:par>
                </p:childTnLst>
              </p:cTn>
              <p:nextCondLst>
                <p:cond evt="onClick" delay="0">
                  <p:tgtEl>
                    <p:spTgt spid="578"/>
                  </p:tgtEl>
                </p:cond>
              </p:nextCondLst>
            </p:seq>
            <p:seq concurrent="1" nextAc="seek">
              <p:cTn id="2872" restart="whenNotActive" fill="hold" evtFilter="cancelBubble" nodeType="interactiveSeq">
                <p:stCondLst>
                  <p:cond evt="onClick" delay="0">
                    <p:tgtEl>
                      <p:spTgt spid="577"/>
                    </p:tgtEl>
                  </p:cond>
                </p:stCondLst>
                <p:endSync evt="end" delay="0">
                  <p:rtn val="all"/>
                </p:endSync>
                <p:childTnLst>
                  <p:par>
                    <p:cTn id="2873" fill="hold">
                      <p:stCondLst>
                        <p:cond delay="0"/>
                      </p:stCondLst>
                      <p:childTnLst>
                        <p:par>
                          <p:cTn id="2874" fill="hold">
                            <p:stCondLst>
                              <p:cond delay="0"/>
                            </p:stCondLst>
                            <p:childTnLst>
                              <p:par>
                                <p:cTn id="2875" presetID="1" presetClass="exit" presetSubtype="0" fill="hold" grpId="2" nodeType="withEffect">
                                  <p:stCondLst>
                                    <p:cond delay="0"/>
                                  </p:stCondLst>
                                  <p:childTnLst>
                                    <p:set>
                                      <p:cBhvr>
                                        <p:cTn id="2876" dur="1" fill="hold">
                                          <p:stCondLst>
                                            <p:cond delay="0"/>
                                          </p:stCondLst>
                                        </p:cTn>
                                        <p:tgtEl>
                                          <p:spTgt spid="577"/>
                                        </p:tgtEl>
                                        <p:attrNameLst>
                                          <p:attrName>style.visibility</p:attrName>
                                        </p:attrNameLst>
                                      </p:cBhvr>
                                      <p:to>
                                        <p:strVal val="hidden"/>
                                      </p:to>
                                    </p:set>
                                  </p:childTnLst>
                                </p:cTn>
                              </p:par>
                              <p:par>
                                <p:cTn id="2877" presetID="1" presetClass="exit" presetSubtype="0" fill="hold" grpId="3" nodeType="withEffect">
                                  <p:stCondLst>
                                    <p:cond delay="0"/>
                                  </p:stCondLst>
                                  <p:childTnLst>
                                    <p:set>
                                      <p:cBhvr>
                                        <p:cTn id="2878" dur="1" fill="hold">
                                          <p:stCondLst>
                                            <p:cond delay="0"/>
                                          </p:stCondLst>
                                        </p:cTn>
                                        <p:tgtEl>
                                          <p:spTgt spid="578"/>
                                        </p:tgtEl>
                                        <p:attrNameLst>
                                          <p:attrName>style.visibility</p:attrName>
                                        </p:attrNameLst>
                                      </p:cBhvr>
                                      <p:to>
                                        <p:strVal val="hidden"/>
                                      </p:to>
                                    </p:set>
                                  </p:childTnLst>
                                </p:cTn>
                              </p:par>
                              <p:par>
                                <p:cTn id="2879" presetID="1" presetClass="entr" presetSubtype="0" fill="hold" grpId="0" nodeType="withEffect">
                                  <p:stCondLst>
                                    <p:cond delay="0"/>
                                  </p:stCondLst>
                                  <p:childTnLst>
                                    <p:set>
                                      <p:cBhvr>
                                        <p:cTn id="2880" dur="1" fill="hold">
                                          <p:stCondLst>
                                            <p:cond delay="0"/>
                                          </p:stCondLst>
                                        </p:cTn>
                                        <p:tgtEl>
                                          <p:spTgt spid="580"/>
                                        </p:tgtEl>
                                        <p:attrNameLst>
                                          <p:attrName>style.visibility</p:attrName>
                                        </p:attrNameLst>
                                      </p:cBhvr>
                                      <p:to>
                                        <p:strVal val="visible"/>
                                      </p:to>
                                    </p:set>
                                  </p:childTnLst>
                                </p:cTn>
                              </p:par>
                              <p:par>
                                <p:cTn id="2881" presetID="1" presetClass="entr" presetSubtype="0" fill="hold" grpId="0" nodeType="withEffect">
                                  <p:stCondLst>
                                    <p:cond delay="0"/>
                                  </p:stCondLst>
                                  <p:childTnLst>
                                    <p:set>
                                      <p:cBhvr>
                                        <p:cTn id="2882"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77"/>
                  </p:tgtEl>
                </p:cond>
              </p:nextCondLst>
            </p:seq>
            <p:seq concurrent="1" nextAc="seek">
              <p:cTn id="2883" restart="whenNotActive" fill="hold" evtFilter="cancelBubble" nodeType="interactiveSeq">
                <p:stCondLst>
                  <p:cond evt="onClick" delay="0">
                    <p:tgtEl>
                      <p:spTgt spid="580"/>
                    </p:tgtEl>
                  </p:cond>
                </p:stCondLst>
                <p:endSync evt="end" delay="0">
                  <p:rtn val="all"/>
                </p:endSync>
                <p:childTnLst>
                  <p:par>
                    <p:cTn id="2884" fill="hold">
                      <p:stCondLst>
                        <p:cond delay="0"/>
                      </p:stCondLst>
                      <p:childTnLst>
                        <p:par>
                          <p:cTn id="2885" fill="hold">
                            <p:stCondLst>
                              <p:cond delay="0"/>
                            </p:stCondLst>
                            <p:childTnLst>
                              <p:par>
                                <p:cTn id="2886" presetID="1" presetClass="exit" presetSubtype="0" fill="hold" grpId="1" nodeType="withEffect">
                                  <p:stCondLst>
                                    <p:cond delay="0"/>
                                  </p:stCondLst>
                                  <p:childTnLst>
                                    <p:set>
                                      <p:cBhvr>
                                        <p:cTn id="2887" dur="1" fill="hold">
                                          <p:stCondLst>
                                            <p:cond delay="0"/>
                                          </p:stCondLst>
                                        </p:cTn>
                                        <p:tgtEl>
                                          <p:spTgt spid="580"/>
                                        </p:tgtEl>
                                        <p:attrNameLst>
                                          <p:attrName>style.visibility</p:attrName>
                                        </p:attrNameLst>
                                      </p:cBhvr>
                                      <p:to>
                                        <p:strVal val="hidden"/>
                                      </p:to>
                                    </p:set>
                                  </p:childTnLst>
                                </p:cTn>
                              </p:par>
                              <p:par>
                                <p:cTn id="2888" presetID="1" presetClass="exit" presetSubtype="0" fill="hold" grpId="1" nodeType="withEffect">
                                  <p:stCondLst>
                                    <p:cond delay="0"/>
                                  </p:stCondLst>
                                  <p:childTnLst>
                                    <p:set>
                                      <p:cBhvr>
                                        <p:cTn id="2889" dur="1" fill="hold">
                                          <p:stCondLst>
                                            <p:cond delay="0"/>
                                          </p:stCondLst>
                                        </p:cTn>
                                        <p:tgtEl>
                                          <p:spTgt spid="579"/>
                                        </p:tgtEl>
                                        <p:attrNameLst>
                                          <p:attrName>style.visibility</p:attrName>
                                        </p:attrNameLst>
                                      </p:cBhvr>
                                      <p:to>
                                        <p:strVal val="hidden"/>
                                      </p:to>
                                    </p:set>
                                  </p:childTnLst>
                                </p:cTn>
                              </p:par>
                              <p:par>
                                <p:cTn id="2890" presetID="1" presetClass="entr" presetSubtype="0" fill="hold" grpId="3" nodeType="withEffect">
                                  <p:stCondLst>
                                    <p:cond delay="0"/>
                                  </p:stCondLst>
                                  <p:childTnLst>
                                    <p:set>
                                      <p:cBhvr>
                                        <p:cTn id="2891" dur="1" fill="hold">
                                          <p:stCondLst>
                                            <p:cond delay="0"/>
                                          </p:stCondLst>
                                        </p:cTn>
                                        <p:tgtEl>
                                          <p:spTgt spid="577"/>
                                        </p:tgtEl>
                                        <p:attrNameLst>
                                          <p:attrName>style.visibility</p:attrName>
                                        </p:attrNameLst>
                                      </p:cBhvr>
                                      <p:to>
                                        <p:strVal val="visible"/>
                                      </p:to>
                                    </p:set>
                                  </p:childTnLst>
                                </p:cTn>
                              </p:par>
                              <p:par>
                                <p:cTn id="2892" presetID="1" presetClass="entr" presetSubtype="0" fill="hold" grpId="2" nodeType="withEffect">
                                  <p:stCondLst>
                                    <p:cond delay="0"/>
                                  </p:stCondLst>
                                  <p:childTnLst>
                                    <p:set>
                                      <p:cBhvr>
                                        <p:cTn id="2893" dur="1" fill="hold">
                                          <p:stCondLst>
                                            <p:cond delay="0"/>
                                          </p:stCondLst>
                                        </p:cTn>
                                        <p:tgtEl>
                                          <p:spTgt spid="578"/>
                                        </p:tgtEl>
                                        <p:attrNameLst>
                                          <p:attrName>style.visibility</p:attrName>
                                        </p:attrNameLst>
                                      </p:cBhvr>
                                      <p:to>
                                        <p:strVal val="visible"/>
                                      </p:to>
                                    </p:set>
                                  </p:childTnLst>
                                </p:cTn>
                              </p:par>
                            </p:childTnLst>
                          </p:cTn>
                        </p:par>
                      </p:childTnLst>
                    </p:cTn>
                  </p:par>
                </p:childTnLst>
              </p:cTn>
              <p:nextCondLst>
                <p:cond evt="onClick" delay="0">
                  <p:tgtEl>
                    <p:spTgt spid="580"/>
                  </p:tgtEl>
                </p:cond>
              </p:nextCondLst>
            </p:seq>
            <p:seq concurrent="1" nextAc="seek">
              <p:cTn id="2894" restart="whenNotActive" fill="hold" evtFilter="cancelBubble" nodeType="interactiveSeq">
                <p:stCondLst>
                  <p:cond evt="onClick" delay="0">
                    <p:tgtEl>
                      <p:spTgt spid="579"/>
                    </p:tgtEl>
                  </p:cond>
                </p:stCondLst>
                <p:endSync evt="end" delay="0">
                  <p:rtn val="all"/>
                </p:endSync>
                <p:childTnLst>
                  <p:par>
                    <p:cTn id="2895" fill="hold">
                      <p:stCondLst>
                        <p:cond delay="0"/>
                      </p:stCondLst>
                      <p:childTnLst>
                        <p:par>
                          <p:cTn id="2896" fill="hold">
                            <p:stCondLst>
                              <p:cond delay="0"/>
                            </p:stCondLst>
                            <p:childTnLst>
                              <p:par>
                                <p:cTn id="2897" presetID="1" presetClass="exit" presetSubtype="0" fill="hold" grpId="2" nodeType="withEffect">
                                  <p:stCondLst>
                                    <p:cond delay="0"/>
                                  </p:stCondLst>
                                  <p:childTnLst>
                                    <p:set>
                                      <p:cBhvr>
                                        <p:cTn id="2898" dur="1" fill="hold">
                                          <p:stCondLst>
                                            <p:cond delay="0"/>
                                          </p:stCondLst>
                                        </p:cTn>
                                        <p:tgtEl>
                                          <p:spTgt spid="579"/>
                                        </p:tgtEl>
                                        <p:attrNameLst>
                                          <p:attrName>style.visibility</p:attrName>
                                        </p:attrNameLst>
                                      </p:cBhvr>
                                      <p:to>
                                        <p:strVal val="hidden"/>
                                      </p:to>
                                    </p:set>
                                  </p:childTnLst>
                                </p:cTn>
                              </p:par>
                              <p:par>
                                <p:cTn id="2899" presetID="1" presetClass="exit" presetSubtype="0" fill="hold" grpId="2" nodeType="withEffect">
                                  <p:stCondLst>
                                    <p:cond delay="0"/>
                                  </p:stCondLst>
                                  <p:childTnLst>
                                    <p:set>
                                      <p:cBhvr>
                                        <p:cTn id="2900" dur="1" fill="hold">
                                          <p:stCondLst>
                                            <p:cond delay="0"/>
                                          </p:stCondLst>
                                        </p:cTn>
                                        <p:tgtEl>
                                          <p:spTgt spid="580"/>
                                        </p:tgtEl>
                                        <p:attrNameLst>
                                          <p:attrName>style.visibility</p:attrName>
                                        </p:attrNameLst>
                                      </p:cBhvr>
                                      <p:to>
                                        <p:strVal val="hidden"/>
                                      </p:to>
                                    </p:set>
                                  </p:childTnLst>
                                </p:cTn>
                              </p:par>
                              <p:par>
                                <p:cTn id="2901" presetID="1" presetClass="entr" presetSubtype="0" fill="hold" grpId="3" nodeType="withEffect">
                                  <p:stCondLst>
                                    <p:cond delay="0"/>
                                  </p:stCondLst>
                                  <p:childTnLst>
                                    <p:set>
                                      <p:cBhvr>
                                        <p:cTn id="2902" dur="1" fill="hold">
                                          <p:stCondLst>
                                            <p:cond delay="0"/>
                                          </p:stCondLst>
                                        </p:cTn>
                                        <p:tgtEl>
                                          <p:spTgt spid="582"/>
                                        </p:tgtEl>
                                        <p:attrNameLst>
                                          <p:attrName>style.visibility</p:attrName>
                                        </p:attrNameLst>
                                      </p:cBhvr>
                                      <p:to>
                                        <p:strVal val="visible"/>
                                      </p:to>
                                    </p:set>
                                  </p:childTnLst>
                                </p:cTn>
                              </p:par>
                              <p:par>
                                <p:cTn id="2903" presetID="1" presetClass="entr" presetSubtype="0" fill="hold" grpId="3" nodeType="withEffect">
                                  <p:stCondLst>
                                    <p:cond delay="0"/>
                                  </p:stCondLst>
                                  <p:childTnLst>
                                    <p:set>
                                      <p:cBhvr>
                                        <p:cTn id="2904"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79"/>
                  </p:tgtEl>
                </p:cond>
              </p:nextCondLst>
            </p:seq>
            <p:seq concurrent="1" nextAc="seek">
              <p:cTn id="2905" restart="whenNotActive" fill="hold" evtFilter="cancelBubble" nodeType="interactiveSeq">
                <p:stCondLst>
                  <p:cond evt="onClick" delay="0">
                    <p:tgtEl>
                      <p:spTgt spid="582"/>
                    </p:tgtEl>
                  </p:cond>
                </p:stCondLst>
                <p:endSync evt="end" delay="0">
                  <p:rtn val="all"/>
                </p:endSync>
                <p:childTnLst>
                  <p:par>
                    <p:cTn id="2906" fill="hold">
                      <p:stCondLst>
                        <p:cond delay="0"/>
                      </p:stCondLst>
                      <p:childTnLst>
                        <p:par>
                          <p:cTn id="2907" fill="hold">
                            <p:stCondLst>
                              <p:cond delay="0"/>
                            </p:stCondLst>
                            <p:childTnLst>
                              <p:par>
                                <p:cTn id="2908" presetID="1" presetClass="exit" presetSubtype="0" fill="hold" grpId="1" nodeType="withEffect">
                                  <p:stCondLst>
                                    <p:cond delay="0"/>
                                  </p:stCondLst>
                                  <p:childTnLst>
                                    <p:set>
                                      <p:cBhvr>
                                        <p:cTn id="2909" dur="1" fill="hold">
                                          <p:stCondLst>
                                            <p:cond delay="0"/>
                                          </p:stCondLst>
                                        </p:cTn>
                                        <p:tgtEl>
                                          <p:spTgt spid="582"/>
                                        </p:tgtEl>
                                        <p:attrNameLst>
                                          <p:attrName>style.visibility</p:attrName>
                                        </p:attrNameLst>
                                      </p:cBhvr>
                                      <p:to>
                                        <p:strVal val="hidden"/>
                                      </p:to>
                                    </p:set>
                                  </p:childTnLst>
                                </p:cTn>
                              </p:par>
                              <p:par>
                                <p:cTn id="2910" presetID="1" presetClass="exit" presetSubtype="0" fill="hold" grpId="1" nodeType="withEffect">
                                  <p:stCondLst>
                                    <p:cond delay="0"/>
                                  </p:stCondLst>
                                  <p:childTnLst>
                                    <p:set>
                                      <p:cBhvr>
                                        <p:cTn id="2911" dur="1" fill="hold">
                                          <p:stCondLst>
                                            <p:cond delay="0"/>
                                          </p:stCondLst>
                                        </p:cTn>
                                        <p:tgtEl>
                                          <p:spTgt spid="581"/>
                                        </p:tgtEl>
                                        <p:attrNameLst>
                                          <p:attrName>style.visibility</p:attrName>
                                        </p:attrNameLst>
                                      </p:cBhvr>
                                      <p:to>
                                        <p:strVal val="hidden"/>
                                      </p:to>
                                    </p:set>
                                  </p:childTnLst>
                                </p:cTn>
                              </p:par>
                              <p:par>
                                <p:cTn id="2912" presetID="1" presetClass="entr" presetSubtype="0" fill="hold" grpId="3" nodeType="withEffect">
                                  <p:stCondLst>
                                    <p:cond delay="0"/>
                                  </p:stCondLst>
                                  <p:childTnLst>
                                    <p:set>
                                      <p:cBhvr>
                                        <p:cTn id="2913" dur="1" fill="hold">
                                          <p:stCondLst>
                                            <p:cond delay="0"/>
                                          </p:stCondLst>
                                        </p:cTn>
                                        <p:tgtEl>
                                          <p:spTgt spid="580"/>
                                        </p:tgtEl>
                                        <p:attrNameLst>
                                          <p:attrName>style.visibility</p:attrName>
                                        </p:attrNameLst>
                                      </p:cBhvr>
                                      <p:to>
                                        <p:strVal val="visible"/>
                                      </p:to>
                                    </p:set>
                                  </p:childTnLst>
                                </p:cTn>
                              </p:par>
                              <p:par>
                                <p:cTn id="2914" presetID="1" presetClass="entr" presetSubtype="0" fill="hold" grpId="3" nodeType="withEffect">
                                  <p:stCondLst>
                                    <p:cond delay="0"/>
                                  </p:stCondLst>
                                  <p:childTnLst>
                                    <p:set>
                                      <p:cBhvr>
                                        <p:cTn id="2915" dur="1" fill="hold">
                                          <p:stCondLst>
                                            <p:cond delay="0"/>
                                          </p:stCondLst>
                                        </p:cTn>
                                        <p:tgtEl>
                                          <p:spTgt spid="579"/>
                                        </p:tgtEl>
                                        <p:attrNameLst>
                                          <p:attrName>style.visibility</p:attrName>
                                        </p:attrNameLst>
                                      </p:cBhvr>
                                      <p:to>
                                        <p:strVal val="visible"/>
                                      </p:to>
                                    </p:set>
                                  </p:childTnLst>
                                </p:cTn>
                              </p:par>
                            </p:childTnLst>
                          </p:cTn>
                        </p:par>
                      </p:childTnLst>
                    </p:cTn>
                  </p:par>
                </p:childTnLst>
              </p:cTn>
              <p:nextCondLst>
                <p:cond evt="onClick" delay="0">
                  <p:tgtEl>
                    <p:spTgt spid="582"/>
                  </p:tgtEl>
                </p:cond>
              </p:nextCondLst>
            </p:seq>
            <p:seq concurrent="1" nextAc="seek">
              <p:cTn id="2916" restart="whenNotActive" fill="hold" evtFilter="cancelBubble" nodeType="interactiveSeq">
                <p:stCondLst>
                  <p:cond evt="onClick" delay="0">
                    <p:tgtEl>
                      <p:spTgt spid="581"/>
                    </p:tgtEl>
                  </p:cond>
                </p:stCondLst>
                <p:endSync evt="end" delay="0">
                  <p:rtn val="all"/>
                </p:endSync>
                <p:childTnLst>
                  <p:par>
                    <p:cTn id="2917" fill="hold">
                      <p:stCondLst>
                        <p:cond delay="0"/>
                      </p:stCondLst>
                      <p:childTnLst>
                        <p:par>
                          <p:cTn id="2918" fill="hold">
                            <p:stCondLst>
                              <p:cond delay="0"/>
                            </p:stCondLst>
                            <p:childTnLst>
                              <p:par>
                                <p:cTn id="2919" presetID="1" presetClass="exit" presetSubtype="0" fill="hold" grpId="2" nodeType="withEffect">
                                  <p:stCondLst>
                                    <p:cond delay="0"/>
                                  </p:stCondLst>
                                  <p:childTnLst>
                                    <p:set>
                                      <p:cBhvr>
                                        <p:cTn id="2920" dur="1" fill="hold">
                                          <p:stCondLst>
                                            <p:cond delay="0"/>
                                          </p:stCondLst>
                                        </p:cTn>
                                        <p:tgtEl>
                                          <p:spTgt spid="581"/>
                                        </p:tgtEl>
                                        <p:attrNameLst>
                                          <p:attrName>style.visibility</p:attrName>
                                        </p:attrNameLst>
                                      </p:cBhvr>
                                      <p:to>
                                        <p:strVal val="hidden"/>
                                      </p:to>
                                    </p:set>
                                  </p:childTnLst>
                                </p:cTn>
                              </p:par>
                              <p:par>
                                <p:cTn id="2921" presetID="1" presetClass="exit" presetSubtype="0" fill="hold" grpId="2" nodeType="withEffect">
                                  <p:stCondLst>
                                    <p:cond delay="0"/>
                                  </p:stCondLst>
                                  <p:childTnLst>
                                    <p:set>
                                      <p:cBhvr>
                                        <p:cTn id="2922" dur="1" fill="hold">
                                          <p:stCondLst>
                                            <p:cond delay="0"/>
                                          </p:stCondLst>
                                        </p:cTn>
                                        <p:tgtEl>
                                          <p:spTgt spid="582"/>
                                        </p:tgtEl>
                                        <p:attrNameLst>
                                          <p:attrName>style.visibility</p:attrName>
                                        </p:attrNameLst>
                                      </p:cBhvr>
                                      <p:to>
                                        <p:strVal val="hidden"/>
                                      </p:to>
                                    </p:set>
                                  </p:childTnLst>
                                </p:cTn>
                              </p:par>
                              <p:par>
                                <p:cTn id="2923" presetID="1" presetClass="entr" presetSubtype="0" fill="hold" grpId="3" nodeType="withEffect">
                                  <p:stCondLst>
                                    <p:cond delay="0"/>
                                  </p:stCondLst>
                                  <p:childTnLst>
                                    <p:set>
                                      <p:cBhvr>
                                        <p:cTn id="2924" dur="1" fill="hold">
                                          <p:stCondLst>
                                            <p:cond delay="0"/>
                                          </p:stCondLst>
                                        </p:cTn>
                                        <p:tgtEl>
                                          <p:spTgt spid="584"/>
                                        </p:tgtEl>
                                        <p:attrNameLst>
                                          <p:attrName>style.visibility</p:attrName>
                                        </p:attrNameLst>
                                      </p:cBhvr>
                                      <p:to>
                                        <p:strVal val="visible"/>
                                      </p:to>
                                    </p:set>
                                  </p:childTnLst>
                                </p:cTn>
                              </p:par>
                              <p:par>
                                <p:cTn id="2925" presetID="1" presetClass="entr" presetSubtype="0" fill="hold" grpId="3" nodeType="withEffect">
                                  <p:stCondLst>
                                    <p:cond delay="0"/>
                                  </p:stCondLst>
                                  <p:childTnLst>
                                    <p:set>
                                      <p:cBhvr>
                                        <p:cTn id="2926" dur="1" fill="hold">
                                          <p:stCondLst>
                                            <p:cond delay="0"/>
                                          </p:stCondLst>
                                        </p:cTn>
                                        <p:tgtEl>
                                          <p:spTgt spid="583"/>
                                        </p:tgtEl>
                                        <p:attrNameLst>
                                          <p:attrName>style.visibility</p:attrName>
                                        </p:attrNameLst>
                                      </p:cBhvr>
                                      <p:to>
                                        <p:strVal val="visible"/>
                                      </p:to>
                                    </p:set>
                                  </p:childTnLst>
                                </p:cTn>
                              </p:par>
                            </p:childTnLst>
                          </p:cTn>
                        </p:par>
                      </p:childTnLst>
                    </p:cTn>
                  </p:par>
                </p:childTnLst>
              </p:cTn>
              <p:nextCondLst>
                <p:cond evt="onClick" delay="0">
                  <p:tgtEl>
                    <p:spTgt spid="581"/>
                  </p:tgtEl>
                </p:cond>
              </p:nextCondLst>
            </p:seq>
            <p:seq concurrent="1" nextAc="seek">
              <p:cTn id="2927" restart="whenNotActive" fill="hold" evtFilter="cancelBubble" nodeType="interactiveSeq">
                <p:stCondLst>
                  <p:cond evt="onClick" delay="0">
                    <p:tgtEl>
                      <p:spTgt spid="584"/>
                    </p:tgtEl>
                  </p:cond>
                </p:stCondLst>
                <p:endSync evt="end" delay="0">
                  <p:rtn val="all"/>
                </p:endSync>
                <p:childTnLst>
                  <p:par>
                    <p:cTn id="2928" fill="hold">
                      <p:stCondLst>
                        <p:cond delay="0"/>
                      </p:stCondLst>
                      <p:childTnLst>
                        <p:par>
                          <p:cTn id="2929" fill="hold">
                            <p:stCondLst>
                              <p:cond delay="0"/>
                            </p:stCondLst>
                            <p:childTnLst>
                              <p:par>
                                <p:cTn id="2930" presetID="1" presetClass="exit" presetSubtype="0" fill="hold" grpId="1" nodeType="withEffect">
                                  <p:stCondLst>
                                    <p:cond delay="0"/>
                                  </p:stCondLst>
                                  <p:childTnLst>
                                    <p:set>
                                      <p:cBhvr>
                                        <p:cTn id="2931" dur="1" fill="hold">
                                          <p:stCondLst>
                                            <p:cond delay="0"/>
                                          </p:stCondLst>
                                        </p:cTn>
                                        <p:tgtEl>
                                          <p:spTgt spid="584"/>
                                        </p:tgtEl>
                                        <p:attrNameLst>
                                          <p:attrName>style.visibility</p:attrName>
                                        </p:attrNameLst>
                                      </p:cBhvr>
                                      <p:to>
                                        <p:strVal val="hidden"/>
                                      </p:to>
                                    </p:set>
                                  </p:childTnLst>
                                </p:cTn>
                              </p:par>
                              <p:par>
                                <p:cTn id="2932" presetID="1" presetClass="exit" presetSubtype="0" fill="hold" grpId="1" nodeType="withEffect">
                                  <p:stCondLst>
                                    <p:cond delay="0"/>
                                  </p:stCondLst>
                                  <p:childTnLst>
                                    <p:set>
                                      <p:cBhvr>
                                        <p:cTn id="2933" dur="1" fill="hold">
                                          <p:stCondLst>
                                            <p:cond delay="0"/>
                                          </p:stCondLst>
                                        </p:cTn>
                                        <p:tgtEl>
                                          <p:spTgt spid="583"/>
                                        </p:tgtEl>
                                        <p:attrNameLst>
                                          <p:attrName>style.visibility</p:attrName>
                                        </p:attrNameLst>
                                      </p:cBhvr>
                                      <p:to>
                                        <p:strVal val="hidden"/>
                                      </p:to>
                                    </p:set>
                                  </p:childTnLst>
                                </p:cTn>
                              </p:par>
                              <p:par>
                                <p:cTn id="2934" presetID="1" presetClass="entr" presetSubtype="0" fill="hold" grpId="0" nodeType="withEffect">
                                  <p:stCondLst>
                                    <p:cond delay="0"/>
                                  </p:stCondLst>
                                  <p:childTnLst>
                                    <p:set>
                                      <p:cBhvr>
                                        <p:cTn id="2935" dur="1" fill="hold">
                                          <p:stCondLst>
                                            <p:cond delay="0"/>
                                          </p:stCondLst>
                                        </p:cTn>
                                        <p:tgtEl>
                                          <p:spTgt spid="582"/>
                                        </p:tgtEl>
                                        <p:attrNameLst>
                                          <p:attrName>style.visibility</p:attrName>
                                        </p:attrNameLst>
                                      </p:cBhvr>
                                      <p:to>
                                        <p:strVal val="visible"/>
                                      </p:to>
                                    </p:set>
                                  </p:childTnLst>
                                </p:cTn>
                              </p:par>
                              <p:par>
                                <p:cTn id="2936" presetID="1" presetClass="entr" presetSubtype="0" fill="hold" grpId="0" nodeType="withEffect">
                                  <p:stCondLst>
                                    <p:cond delay="0"/>
                                  </p:stCondLst>
                                  <p:childTnLst>
                                    <p:set>
                                      <p:cBhvr>
                                        <p:cTn id="2937" dur="1" fill="hold">
                                          <p:stCondLst>
                                            <p:cond delay="0"/>
                                          </p:stCondLst>
                                        </p:cTn>
                                        <p:tgtEl>
                                          <p:spTgt spid="581"/>
                                        </p:tgtEl>
                                        <p:attrNameLst>
                                          <p:attrName>style.visibility</p:attrName>
                                        </p:attrNameLst>
                                      </p:cBhvr>
                                      <p:to>
                                        <p:strVal val="visible"/>
                                      </p:to>
                                    </p:set>
                                  </p:childTnLst>
                                </p:cTn>
                              </p:par>
                            </p:childTnLst>
                          </p:cTn>
                        </p:par>
                      </p:childTnLst>
                    </p:cTn>
                  </p:par>
                </p:childTnLst>
              </p:cTn>
              <p:nextCondLst>
                <p:cond evt="onClick" delay="0">
                  <p:tgtEl>
                    <p:spTgt spid="584"/>
                  </p:tgtEl>
                </p:cond>
              </p:nextCondLst>
            </p:seq>
            <p:seq concurrent="1" nextAc="seek">
              <p:cTn id="2938" restart="whenNotActive" fill="hold" evtFilter="cancelBubble" nodeType="interactiveSeq">
                <p:stCondLst>
                  <p:cond evt="onClick" delay="0">
                    <p:tgtEl>
                      <p:spTgt spid="583"/>
                    </p:tgtEl>
                  </p:cond>
                </p:stCondLst>
                <p:endSync evt="end" delay="0">
                  <p:rtn val="all"/>
                </p:endSync>
                <p:childTnLst>
                  <p:par>
                    <p:cTn id="2939" fill="hold">
                      <p:stCondLst>
                        <p:cond delay="0"/>
                      </p:stCondLst>
                      <p:childTnLst>
                        <p:par>
                          <p:cTn id="2940" fill="hold">
                            <p:stCondLst>
                              <p:cond delay="0"/>
                            </p:stCondLst>
                            <p:childTnLst>
                              <p:par>
                                <p:cTn id="2941" presetID="1" presetClass="exit" presetSubtype="0" fill="hold" grpId="2" nodeType="withEffect">
                                  <p:stCondLst>
                                    <p:cond delay="0"/>
                                  </p:stCondLst>
                                  <p:childTnLst>
                                    <p:set>
                                      <p:cBhvr>
                                        <p:cTn id="2942" dur="1" fill="hold">
                                          <p:stCondLst>
                                            <p:cond delay="0"/>
                                          </p:stCondLst>
                                        </p:cTn>
                                        <p:tgtEl>
                                          <p:spTgt spid="583"/>
                                        </p:tgtEl>
                                        <p:attrNameLst>
                                          <p:attrName>style.visibility</p:attrName>
                                        </p:attrNameLst>
                                      </p:cBhvr>
                                      <p:to>
                                        <p:strVal val="hidden"/>
                                      </p:to>
                                    </p:set>
                                  </p:childTnLst>
                                </p:cTn>
                              </p:par>
                              <p:par>
                                <p:cTn id="2943" presetID="1" presetClass="exit" presetSubtype="0" fill="hold" grpId="2" nodeType="withEffect">
                                  <p:stCondLst>
                                    <p:cond delay="0"/>
                                  </p:stCondLst>
                                  <p:childTnLst>
                                    <p:set>
                                      <p:cBhvr>
                                        <p:cTn id="2944" dur="1" fill="hold">
                                          <p:stCondLst>
                                            <p:cond delay="0"/>
                                          </p:stCondLst>
                                        </p:cTn>
                                        <p:tgtEl>
                                          <p:spTgt spid="584"/>
                                        </p:tgtEl>
                                        <p:attrNameLst>
                                          <p:attrName>style.visibility</p:attrName>
                                        </p:attrNameLst>
                                      </p:cBhvr>
                                      <p:to>
                                        <p:strVal val="hidden"/>
                                      </p:to>
                                    </p:set>
                                  </p:childTnLst>
                                </p:cTn>
                              </p:par>
                              <p:par>
                                <p:cTn id="2945" presetID="1" presetClass="entr" presetSubtype="0" fill="hold" grpId="0" nodeType="withEffect">
                                  <p:stCondLst>
                                    <p:cond delay="0"/>
                                  </p:stCondLst>
                                  <p:childTnLst>
                                    <p:set>
                                      <p:cBhvr>
                                        <p:cTn id="2946" dur="1" fill="hold">
                                          <p:stCondLst>
                                            <p:cond delay="0"/>
                                          </p:stCondLst>
                                        </p:cTn>
                                        <p:tgtEl>
                                          <p:spTgt spid="586"/>
                                        </p:tgtEl>
                                        <p:attrNameLst>
                                          <p:attrName>style.visibility</p:attrName>
                                        </p:attrNameLst>
                                      </p:cBhvr>
                                      <p:to>
                                        <p:strVal val="visible"/>
                                      </p:to>
                                    </p:set>
                                  </p:childTnLst>
                                </p:cTn>
                              </p:par>
                              <p:par>
                                <p:cTn id="2947" presetID="1" presetClass="entr" presetSubtype="0" fill="hold" grpId="0" nodeType="withEffect">
                                  <p:stCondLst>
                                    <p:cond delay="0"/>
                                  </p:stCondLst>
                                  <p:childTnLst>
                                    <p:set>
                                      <p:cBhvr>
                                        <p:cTn id="2948"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3"/>
                  </p:tgtEl>
                </p:cond>
              </p:nextCondLst>
            </p:seq>
            <p:seq concurrent="1" nextAc="seek">
              <p:cTn id="2949" restart="whenNotActive" fill="hold" evtFilter="cancelBubble" nodeType="interactiveSeq">
                <p:stCondLst>
                  <p:cond evt="onClick" delay="0">
                    <p:tgtEl>
                      <p:spTgt spid="586"/>
                    </p:tgtEl>
                  </p:cond>
                </p:stCondLst>
                <p:endSync evt="end" delay="0">
                  <p:rtn val="all"/>
                </p:endSync>
                <p:childTnLst>
                  <p:par>
                    <p:cTn id="2950" fill="hold">
                      <p:stCondLst>
                        <p:cond delay="0"/>
                      </p:stCondLst>
                      <p:childTnLst>
                        <p:par>
                          <p:cTn id="2951" fill="hold">
                            <p:stCondLst>
                              <p:cond delay="0"/>
                            </p:stCondLst>
                            <p:childTnLst>
                              <p:par>
                                <p:cTn id="2952" presetID="1" presetClass="exit" presetSubtype="0" fill="hold" grpId="1" nodeType="withEffect">
                                  <p:stCondLst>
                                    <p:cond delay="0"/>
                                  </p:stCondLst>
                                  <p:childTnLst>
                                    <p:set>
                                      <p:cBhvr>
                                        <p:cTn id="2953" dur="1" fill="hold">
                                          <p:stCondLst>
                                            <p:cond delay="0"/>
                                          </p:stCondLst>
                                        </p:cTn>
                                        <p:tgtEl>
                                          <p:spTgt spid="586"/>
                                        </p:tgtEl>
                                        <p:attrNameLst>
                                          <p:attrName>style.visibility</p:attrName>
                                        </p:attrNameLst>
                                      </p:cBhvr>
                                      <p:to>
                                        <p:strVal val="hidden"/>
                                      </p:to>
                                    </p:set>
                                  </p:childTnLst>
                                </p:cTn>
                              </p:par>
                              <p:par>
                                <p:cTn id="2954" presetID="1" presetClass="exit" presetSubtype="0" fill="hold" grpId="1" nodeType="withEffect">
                                  <p:stCondLst>
                                    <p:cond delay="0"/>
                                  </p:stCondLst>
                                  <p:childTnLst>
                                    <p:set>
                                      <p:cBhvr>
                                        <p:cTn id="2955" dur="1" fill="hold">
                                          <p:stCondLst>
                                            <p:cond delay="0"/>
                                          </p:stCondLst>
                                        </p:cTn>
                                        <p:tgtEl>
                                          <p:spTgt spid="585"/>
                                        </p:tgtEl>
                                        <p:attrNameLst>
                                          <p:attrName>style.visibility</p:attrName>
                                        </p:attrNameLst>
                                      </p:cBhvr>
                                      <p:to>
                                        <p:strVal val="hidden"/>
                                      </p:to>
                                    </p:set>
                                  </p:childTnLst>
                                </p:cTn>
                              </p:par>
                              <p:par>
                                <p:cTn id="2956" presetID="1" presetClass="entr" presetSubtype="0" fill="hold" grpId="0" nodeType="withEffect">
                                  <p:stCondLst>
                                    <p:cond delay="0"/>
                                  </p:stCondLst>
                                  <p:childTnLst>
                                    <p:set>
                                      <p:cBhvr>
                                        <p:cTn id="2957" dur="1" fill="hold">
                                          <p:stCondLst>
                                            <p:cond delay="0"/>
                                          </p:stCondLst>
                                        </p:cTn>
                                        <p:tgtEl>
                                          <p:spTgt spid="584"/>
                                        </p:tgtEl>
                                        <p:attrNameLst>
                                          <p:attrName>style.visibility</p:attrName>
                                        </p:attrNameLst>
                                      </p:cBhvr>
                                      <p:to>
                                        <p:strVal val="visible"/>
                                      </p:to>
                                    </p:set>
                                  </p:childTnLst>
                                </p:cTn>
                              </p:par>
                              <p:par>
                                <p:cTn id="2958" presetID="1" presetClass="entr" presetSubtype="0" fill="hold" grpId="0" nodeType="withEffect">
                                  <p:stCondLst>
                                    <p:cond delay="0"/>
                                  </p:stCondLst>
                                  <p:childTnLst>
                                    <p:set>
                                      <p:cBhvr>
                                        <p:cTn id="2959" dur="1" fill="hold">
                                          <p:stCondLst>
                                            <p:cond delay="0"/>
                                          </p:stCondLst>
                                        </p:cTn>
                                        <p:tgtEl>
                                          <p:spTgt spid="583"/>
                                        </p:tgtEl>
                                        <p:attrNameLst>
                                          <p:attrName>style.visibility</p:attrName>
                                        </p:attrNameLst>
                                      </p:cBhvr>
                                      <p:to>
                                        <p:strVal val="visible"/>
                                      </p:to>
                                    </p:set>
                                  </p:childTnLst>
                                </p:cTn>
                              </p:par>
                            </p:childTnLst>
                          </p:cTn>
                        </p:par>
                      </p:childTnLst>
                    </p:cTn>
                  </p:par>
                </p:childTnLst>
              </p:cTn>
              <p:nextCondLst>
                <p:cond evt="onClick" delay="0">
                  <p:tgtEl>
                    <p:spTgt spid="586"/>
                  </p:tgtEl>
                </p:cond>
              </p:nextCondLst>
            </p:seq>
            <p:seq concurrent="1" nextAc="seek">
              <p:cTn id="2960" restart="whenNotActive" fill="hold" evtFilter="cancelBubble" nodeType="interactiveSeq">
                <p:stCondLst>
                  <p:cond evt="onClick" delay="0">
                    <p:tgtEl>
                      <p:spTgt spid="585"/>
                    </p:tgtEl>
                  </p:cond>
                </p:stCondLst>
                <p:endSync evt="end" delay="0">
                  <p:rtn val="all"/>
                </p:endSync>
                <p:childTnLst>
                  <p:par>
                    <p:cTn id="2961" fill="hold">
                      <p:stCondLst>
                        <p:cond delay="0"/>
                      </p:stCondLst>
                      <p:childTnLst>
                        <p:par>
                          <p:cTn id="2962" fill="hold">
                            <p:stCondLst>
                              <p:cond delay="0"/>
                            </p:stCondLst>
                            <p:childTnLst>
                              <p:par>
                                <p:cTn id="2963" presetID="1" presetClass="exit" presetSubtype="0" fill="hold" grpId="2" nodeType="withEffect">
                                  <p:stCondLst>
                                    <p:cond delay="0"/>
                                  </p:stCondLst>
                                  <p:childTnLst>
                                    <p:set>
                                      <p:cBhvr>
                                        <p:cTn id="2964" dur="1" fill="hold">
                                          <p:stCondLst>
                                            <p:cond delay="0"/>
                                          </p:stCondLst>
                                        </p:cTn>
                                        <p:tgtEl>
                                          <p:spTgt spid="585"/>
                                        </p:tgtEl>
                                        <p:attrNameLst>
                                          <p:attrName>style.visibility</p:attrName>
                                        </p:attrNameLst>
                                      </p:cBhvr>
                                      <p:to>
                                        <p:strVal val="hidden"/>
                                      </p:to>
                                    </p:set>
                                  </p:childTnLst>
                                </p:cTn>
                              </p:par>
                              <p:par>
                                <p:cTn id="2965" presetID="1" presetClass="exit" presetSubtype="0" fill="hold" grpId="2" nodeType="withEffect">
                                  <p:stCondLst>
                                    <p:cond delay="0"/>
                                  </p:stCondLst>
                                  <p:childTnLst>
                                    <p:set>
                                      <p:cBhvr>
                                        <p:cTn id="2966" dur="1" fill="hold">
                                          <p:stCondLst>
                                            <p:cond delay="0"/>
                                          </p:stCondLst>
                                        </p:cTn>
                                        <p:tgtEl>
                                          <p:spTgt spid="586"/>
                                        </p:tgtEl>
                                        <p:attrNameLst>
                                          <p:attrName>style.visibility</p:attrName>
                                        </p:attrNameLst>
                                      </p:cBhvr>
                                      <p:to>
                                        <p:strVal val="hidden"/>
                                      </p:to>
                                    </p:set>
                                  </p:childTnLst>
                                </p:cTn>
                              </p:par>
                              <p:par>
                                <p:cTn id="2967" presetID="1" presetClass="entr" presetSubtype="0" fill="hold" grpId="3" nodeType="withEffect">
                                  <p:stCondLst>
                                    <p:cond delay="0"/>
                                  </p:stCondLst>
                                  <p:childTnLst>
                                    <p:set>
                                      <p:cBhvr>
                                        <p:cTn id="2968" dur="1" fill="hold">
                                          <p:stCondLst>
                                            <p:cond delay="0"/>
                                          </p:stCondLst>
                                        </p:cTn>
                                        <p:tgtEl>
                                          <p:spTgt spid="588"/>
                                        </p:tgtEl>
                                        <p:attrNameLst>
                                          <p:attrName>style.visibility</p:attrName>
                                        </p:attrNameLst>
                                      </p:cBhvr>
                                      <p:to>
                                        <p:strVal val="visible"/>
                                      </p:to>
                                    </p:set>
                                  </p:childTnLst>
                                </p:cTn>
                              </p:par>
                              <p:par>
                                <p:cTn id="2969" presetID="1" presetClass="entr" presetSubtype="0" fill="hold" grpId="3" nodeType="withEffect">
                                  <p:stCondLst>
                                    <p:cond delay="0"/>
                                  </p:stCondLst>
                                  <p:childTnLst>
                                    <p:set>
                                      <p:cBhvr>
                                        <p:cTn id="2970"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85"/>
                  </p:tgtEl>
                </p:cond>
              </p:nextCondLst>
            </p:seq>
            <p:seq concurrent="1" nextAc="seek">
              <p:cTn id="2971" restart="whenNotActive" fill="hold" evtFilter="cancelBubble" nodeType="interactiveSeq">
                <p:stCondLst>
                  <p:cond evt="onClick" delay="0">
                    <p:tgtEl>
                      <p:spTgt spid="588"/>
                    </p:tgtEl>
                  </p:cond>
                </p:stCondLst>
                <p:endSync evt="end" delay="0">
                  <p:rtn val="all"/>
                </p:endSync>
                <p:childTnLst>
                  <p:par>
                    <p:cTn id="2972" fill="hold">
                      <p:stCondLst>
                        <p:cond delay="0"/>
                      </p:stCondLst>
                      <p:childTnLst>
                        <p:par>
                          <p:cTn id="2973" fill="hold">
                            <p:stCondLst>
                              <p:cond delay="0"/>
                            </p:stCondLst>
                            <p:childTnLst>
                              <p:par>
                                <p:cTn id="2974" presetID="1" presetClass="exit" presetSubtype="0" fill="hold" grpId="1" nodeType="withEffect">
                                  <p:stCondLst>
                                    <p:cond delay="0"/>
                                  </p:stCondLst>
                                  <p:childTnLst>
                                    <p:set>
                                      <p:cBhvr>
                                        <p:cTn id="2975" dur="1" fill="hold">
                                          <p:stCondLst>
                                            <p:cond delay="0"/>
                                          </p:stCondLst>
                                        </p:cTn>
                                        <p:tgtEl>
                                          <p:spTgt spid="588"/>
                                        </p:tgtEl>
                                        <p:attrNameLst>
                                          <p:attrName>style.visibility</p:attrName>
                                        </p:attrNameLst>
                                      </p:cBhvr>
                                      <p:to>
                                        <p:strVal val="hidden"/>
                                      </p:to>
                                    </p:set>
                                  </p:childTnLst>
                                </p:cTn>
                              </p:par>
                              <p:par>
                                <p:cTn id="2976" presetID="1" presetClass="exit" presetSubtype="0" fill="hold" grpId="1" nodeType="withEffect">
                                  <p:stCondLst>
                                    <p:cond delay="0"/>
                                  </p:stCondLst>
                                  <p:childTnLst>
                                    <p:set>
                                      <p:cBhvr>
                                        <p:cTn id="2977" dur="1" fill="hold">
                                          <p:stCondLst>
                                            <p:cond delay="0"/>
                                          </p:stCondLst>
                                        </p:cTn>
                                        <p:tgtEl>
                                          <p:spTgt spid="587"/>
                                        </p:tgtEl>
                                        <p:attrNameLst>
                                          <p:attrName>style.visibility</p:attrName>
                                        </p:attrNameLst>
                                      </p:cBhvr>
                                      <p:to>
                                        <p:strVal val="hidden"/>
                                      </p:to>
                                    </p:set>
                                  </p:childTnLst>
                                </p:cTn>
                              </p:par>
                              <p:par>
                                <p:cTn id="2978" presetID="1" presetClass="entr" presetSubtype="0" fill="hold" grpId="3" nodeType="withEffect">
                                  <p:stCondLst>
                                    <p:cond delay="0"/>
                                  </p:stCondLst>
                                  <p:childTnLst>
                                    <p:set>
                                      <p:cBhvr>
                                        <p:cTn id="2979" dur="1" fill="hold">
                                          <p:stCondLst>
                                            <p:cond delay="0"/>
                                          </p:stCondLst>
                                        </p:cTn>
                                        <p:tgtEl>
                                          <p:spTgt spid="586"/>
                                        </p:tgtEl>
                                        <p:attrNameLst>
                                          <p:attrName>style.visibility</p:attrName>
                                        </p:attrNameLst>
                                      </p:cBhvr>
                                      <p:to>
                                        <p:strVal val="visible"/>
                                      </p:to>
                                    </p:set>
                                  </p:childTnLst>
                                </p:cTn>
                              </p:par>
                              <p:par>
                                <p:cTn id="2980" presetID="1" presetClass="entr" presetSubtype="0" fill="hold" grpId="3" nodeType="withEffect">
                                  <p:stCondLst>
                                    <p:cond delay="0"/>
                                  </p:stCondLst>
                                  <p:childTnLst>
                                    <p:set>
                                      <p:cBhvr>
                                        <p:cTn id="2981" dur="1" fill="hold">
                                          <p:stCondLst>
                                            <p:cond delay="0"/>
                                          </p:stCondLst>
                                        </p:cTn>
                                        <p:tgtEl>
                                          <p:spTgt spid="585"/>
                                        </p:tgtEl>
                                        <p:attrNameLst>
                                          <p:attrName>style.visibility</p:attrName>
                                        </p:attrNameLst>
                                      </p:cBhvr>
                                      <p:to>
                                        <p:strVal val="visible"/>
                                      </p:to>
                                    </p:set>
                                  </p:childTnLst>
                                </p:cTn>
                              </p:par>
                            </p:childTnLst>
                          </p:cTn>
                        </p:par>
                      </p:childTnLst>
                    </p:cTn>
                  </p:par>
                </p:childTnLst>
              </p:cTn>
              <p:nextCondLst>
                <p:cond evt="onClick" delay="0">
                  <p:tgtEl>
                    <p:spTgt spid="588"/>
                  </p:tgtEl>
                </p:cond>
              </p:nextCondLst>
            </p:seq>
            <p:seq concurrent="1" nextAc="seek">
              <p:cTn id="2982" restart="whenNotActive" fill="hold" evtFilter="cancelBubble" nodeType="interactiveSeq">
                <p:stCondLst>
                  <p:cond evt="onClick" delay="0">
                    <p:tgtEl>
                      <p:spTgt spid="587"/>
                    </p:tgtEl>
                  </p:cond>
                </p:stCondLst>
                <p:endSync evt="end" delay="0">
                  <p:rtn val="all"/>
                </p:endSync>
                <p:childTnLst>
                  <p:par>
                    <p:cTn id="2983" fill="hold">
                      <p:stCondLst>
                        <p:cond delay="0"/>
                      </p:stCondLst>
                      <p:childTnLst>
                        <p:par>
                          <p:cTn id="2984" fill="hold">
                            <p:stCondLst>
                              <p:cond delay="0"/>
                            </p:stCondLst>
                            <p:childTnLst>
                              <p:par>
                                <p:cTn id="2985" presetID="1" presetClass="exit" presetSubtype="0" fill="hold" grpId="2" nodeType="withEffect">
                                  <p:stCondLst>
                                    <p:cond delay="0"/>
                                  </p:stCondLst>
                                  <p:childTnLst>
                                    <p:set>
                                      <p:cBhvr>
                                        <p:cTn id="2986" dur="1" fill="hold">
                                          <p:stCondLst>
                                            <p:cond delay="0"/>
                                          </p:stCondLst>
                                        </p:cTn>
                                        <p:tgtEl>
                                          <p:spTgt spid="587"/>
                                        </p:tgtEl>
                                        <p:attrNameLst>
                                          <p:attrName>style.visibility</p:attrName>
                                        </p:attrNameLst>
                                      </p:cBhvr>
                                      <p:to>
                                        <p:strVal val="hidden"/>
                                      </p:to>
                                    </p:set>
                                  </p:childTnLst>
                                </p:cTn>
                              </p:par>
                              <p:par>
                                <p:cTn id="2987" presetID="1" presetClass="exit" presetSubtype="0" fill="hold" grpId="2" nodeType="withEffect">
                                  <p:stCondLst>
                                    <p:cond delay="0"/>
                                  </p:stCondLst>
                                  <p:childTnLst>
                                    <p:set>
                                      <p:cBhvr>
                                        <p:cTn id="2988" dur="1" fill="hold">
                                          <p:stCondLst>
                                            <p:cond delay="0"/>
                                          </p:stCondLst>
                                        </p:cTn>
                                        <p:tgtEl>
                                          <p:spTgt spid="588"/>
                                        </p:tgtEl>
                                        <p:attrNameLst>
                                          <p:attrName>style.visibility</p:attrName>
                                        </p:attrNameLst>
                                      </p:cBhvr>
                                      <p:to>
                                        <p:strVal val="hidden"/>
                                      </p:to>
                                    </p:set>
                                  </p:childTnLst>
                                </p:cTn>
                              </p:par>
                              <p:par>
                                <p:cTn id="2989" presetID="1" presetClass="entr" presetSubtype="0" fill="hold" grpId="0" nodeType="withEffect">
                                  <p:stCondLst>
                                    <p:cond delay="0"/>
                                  </p:stCondLst>
                                  <p:childTnLst>
                                    <p:set>
                                      <p:cBhvr>
                                        <p:cTn id="2990" dur="1" fill="hold">
                                          <p:stCondLst>
                                            <p:cond delay="0"/>
                                          </p:stCondLst>
                                        </p:cTn>
                                        <p:tgtEl>
                                          <p:spTgt spid="590"/>
                                        </p:tgtEl>
                                        <p:attrNameLst>
                                          <p:attrName>style.visibility</p:attrName>
                                        </p:attrNameLst>
                                      </p:cBhvr>
                                      <p:to>
                                        <p:strVal val="visible"/>
                                      </p:to>
                                    </p:set>
                                  </p:childTnLst>
                                </p:cTn>
                              </p:par>
                              <p:par>
                                <p:cTn id="2991" presetID="1" presetClass="entr" presetSubtype="0" fill="hold" grpId="0" nodeType="withEffect">
                                  <p:stCondLst>
                                    <p:cond delay="0"/>
                                  </p:stCondLst>
                                  <p:childTnLst>
                                    <p:set>
                                      <p:cBhvr>
                                        <p:cTn id="2992"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87"/>
                  </p:tgtEl>
                </p:cond>
              </p:nextCondLst>
            </p:seq>
            <p:seq concurrent="1" nextAc="seek">
              <p:cTn id="2993" restart="whenNotActive" fill="hold" evtFilter="cancelBubble" nodeType="interactiveSeq">
                <p:stCondLst>
                  <p:cond evt="onClick" delay="0">
                    <p:tgtEl>
                      <p:spTgt spid="590"/>
                    </p:tgtEl>
                  </p:cond>
                </p:stCondLst>
                <p:endSync evt="end" delay="0">
                  <p:rtn val="all"/>
                </p:endSync>
                <p:childTnLst>
                  <p:par>
                    <p:cTn id="2994" fill="hold">
                      <p:stCondLst>
                        <p:cond delay="0"/>
                      </p:stCondLst>
                      <p:childTnLst>
                        <p:par>
                          <p:cTn id="2995" fill="hold">
                            <p:stCondLst>
                              <p:cond delay="0"/>
                            </p:stCondLst>
                            <p:childTnLst>
                              <p:par>
                                <p:cTn id="2996" presetID="1" presetClass="exit" presetSubtype="0" fill="hold" grpId="1" nodeType="withEffect">
                                  <p:stCondLst>
                                    <p:cond delay="0"/>
                                  </p:stCondLst>
                                  <p:childTnLst>
                                    <p:set>
                                      <p:cBhvr>
                                        <p:cTn id="2997" dur="1" fill="hold">
                                          <p:stCondLst>
                                            <p:cond delay="0"/>
                                          </p:stCondLst>
                                        </p:cTn>
                                        <p:tgtEl>
                                          <p:spTgt spid="590"/>
                                        </p:tgtEl>
                                        <p:attrNameLst>
                                          <p:attrName>style.visibility</p:attrName>
                                        </p:attrNameLst>
                                      </p:cBhvr>
                                      <p:to>
                                        <p:strVal val="hidden"/>
                                      </p:to>
                                    </p:set>
                                  </p:childTnLst>
                                </p:cTn>
                              </p:par>
                              <p:par>
                                <p:cTn id="2998" presetID="1" presetClass="exit" presetSubtype="0" fill="hold" grpId="1" nodeType="withEffect">
                                  <p:stCondLst>
                                    <p:cond delay="0"/>
                                  </p:stCondLst>
                                  <p:childTnLst>
                                    <p:set>
                                      <p:cBhvr>
                                        <p:cTn id="2999" dur="1" fill="hold">
                                          <p:stCondLst>
                                            <p:cond delay="0"/>
                                          </p:stCondLst>
                                        </p:cTn>
                                        <p:tgtEl>
                                          <p:spTgt spid="589"/>
                                        </p:tgtEl>
                                        <p:attrNameLst>
                                          <p:attrName>style.visibility</p:attrName>
                                        </p:attrNameLst>
                                      </p:cBhvr>
                                      <p:to>
                                        <p:strVal val="hidden"/>
                                      </p:to>
                                    </p:set>
                                  </p:childTnLst>
                                </p:cTn>
                              </p:par>
                              <p:par>
                                <p:cTn id="3000" presetID="1" presetClass="entr" presetSubtype="0" fill="hold" grpId="0" nodeType="withEffect">
                                  <p:stCondLst>
                                    <p:cond delay="0"/>
                                  </p:stCondLst>
                                  <p:childTnLst>
                                    <p:set>
                                      <p:cBhvr>
                                        <p:cTn id="3001" dur="1" fill="hold">
                                          <p:stCondLst>
                                            <p:cond delay="0"/>
                                          </p:stCondLst>
                                        </p:cTn>
                                        <p:tgtEl>
                                          <p:spTgt spid="588"/>
                                        </p:tgtEl>
                                        <p:attrNameLst>
                                          <p:attrName>style.visibility</p:attrName>
                                        </p:attrNameLst>
                                      </p:cBhvr>
                                      <p:to>
                                        <p:strVal val="visible"/>
                                      </p:to>
                                    </p:set>
                                  </p:childTnLst>
                                </p:cTn>
                              </p:par>
                              <p:par>
                                <p:cTn id="3002" presetID="1" presetClass="entr" presetSubtype="0" fill="hold" grpId="0" nodeType="withEffect">
                                  <p:stCondLst>
                                    <p:cond delay="0"/>
                                  </p:stCondLst>
                                  <p:childTnLst>
                                    <p:set>
                                      <p:cBhvr>
                                        <p:cTn id="3003" dur="1" fill="hold">
                                          <p:stCondLst>
                                            <p:cond delay="0"/>
                                          </p:stCondLst>
                                        </p:cTn>
                                        <p:tgtEl>
                                          <p:spTgt spid="587"/>
                                        </p:tgtEl>
                                        <p:attrNameLst>
                                          <p:attrName>style.visibility</p:attrName>
                                        </p:attrNameLst>
                                      </p:cBhvr>
                                      <p:to>
                                        <p:strVal val="visible"/>
                                      </p:to>
                                    </p:set>
                                  </p:childTnLst>
                                </p:cTn>
                              </p:par>
                            </p:childTnLst>
                          </p:cTn>
                        </p:par>
                      </p:childTnLst>
                    </p:cTn>
                  </p:par>
                </p:childTnLst>
              </p:cTn>
              <p:nextCondLst>
                <p:cond evt="onClick" delay="0">
                  <p:tgtEl>
                    <p:spTgt spid="590"/>
                  </p:tgtEl>
                </p:cond>
              </p:nextCondLst>
            </p:seq>
            <p:seq concurrent="1" nextAc="seek">
              <p:cTn id="3004" restart="whenNotActive" fill="hold" evtFilter="cancelBubble" nodeType="interactiveSeq">
                <p:stCondLst>
                  <p:cond evt="onClick" delay="0">
                    <p:tgtEl>
                      <p:spTgt spid="589"/>
                    </p:tgtEl>
                  </p:cond>
                </p:stCondLst>
                <p:endSync evt="end" delay="0">
                  <p:rtn val="all"/>
                </p:endSync>
                <p:childTnLst>
                  <p:par>
                    <p:cTn id="3005" fill="hold">
                      <p:stCondLst>
                        <p:cond delay="0"/>
                      </p:stCondLst>
                      <p:childTnLst>
                        <p:par>
                          <p:cTn id="3006" fill="hold">
                            <p:stCondLst>
                              <p:cond delay="0"/>
                            </p:stCondLst>
                            <p:childTnLst>
                              <p:par>
                                <p:cTn id="3007" presetID="1" presetClass="exit" presetSubtype="0" fill="hold" grpId="2" nodeType="withEffect">
                                  <p:stCondLst>
                                    <p:cond delay="0"/>
                                  </p:stCondLst>
                                  <p:childTnLst>
                                    <p:set>
                                      <p:cBhvr>
                                        <p:cTn id="3008" dur="1" fill="hold">
                                          <p:stCondLst>
                                            <p:cond delay="0"/>
                                          </p:stCondLst>
                                        </p:cTn>
                                        <p:tgtEl>
                                          <p:spTgt spid="589"/>
                                        </p:tgtEl>
                                        <p:attrNameLst>
                                          <p:attrName>style.visibility</p:attrName>
                                        </p:attrNameLst>
                                      </p:cBhvr>
                                      <p:to>
                                        <p:strVal val="hidden"/>
                                      </p:to>
                                    </p:set>
                                  </p:childTnLst>
                                </p:cTn>
                              </p:par>
                              <p:par>
                                <p:cTn id="3009" presetID="1" presetClass="exit" presetSubtype="0" fill="hold" grpId="2" nodeType="withEffect">
                                  <p:stCondLst>
                                    <p:cond delay="0"/>
                                  </p:stCondLst>
                                  <p:childTnLst>
                                    <p:set>
                                      <p:cBhvr>
                                        <p:cTn id="3010" dur="1" fill="hold">
                                          <p:stCondLst>
                                            <p:cond delay="0"/>
                                          </p:stCondLst>
                                        </p:cTn>
                                        <p:tgtEl>
                                          <p:spTgt spid="590"/>
                                        </p:tgtEl>
                                        <p:attrNameLst>
                                          <p:attrName>style.visibility</p:attrName>
                                        </p:attrNameLst>
                                      </p:cBhvr>
                                      <p:to>
                                        <p:strVal val="hidden"/>
                                      </p:to>
                                    </p:set>
                                  </p:childTnLst>
                                </p:cTn>
                              </p:par>
                              <p:par>
                                <p:cTn id="3011" presetID="1" presetClass="entr" presetSubtype="0" fill="hold" grpId="3" nodeType="withEffect">
                                  <p:stCondLst>
                                    <p:cond delay="0"/>
                                  </p:stCondLst>
                                  <p:childTnLst>
                                    <p:set>
                                      <p:cBhvr>
                                        <p:cTn id="3012" dur="1" fill="hold">
                                          <p:stCondLst>
                                            <p:cond delay="0"/>
                                          </p:stCondLst>
                                        </p:cTn>
                                        <p:tgtEl>
                                          <p:spTgt spid="592"/>
                                        </p:tgtEl>
                                        <p:attrNameLst>
                                          <p:attrName>style.visibility</p:attrName>
                                        </p:attrNameLst>
                                      </p:cBhvr>
                                      <p:to>
                                        <p:strVal val="visible"/>
                                      </p:to>
                                    </p:set>
                                  </p:childTnLst>
                                </p:cTn>
                              </p:par>
                              <p:par>
                                <p:cTn id="3013" presetID="1" presetClass="entr" presetSubtype="0" fill="hold" grpId="3" nodeType="withEffect">
                                  <p:stCondLst>
                                    <p:cond delay="0"/>
                                  </p:stCondLst>
                                  <p:childTnLst>
                                    <p:set>
                                      <p:cBhvr>
                                        <p:cTn id="3014"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89"/>
                  </p:tgtEl>
                </p:cond>
              </p:nextCondLst>
            </p:seq>
            <p:seq concurrent="1" nextAc="seek">
              <p:cTn id="3015" restart="whenNotActive" fill="hold" evtFilter="cancelBubble" nodeType="interactiveSeq">
                <p:stCondLst>
                  <p:cond evt="onClick" delay="0">
                    <p:tgtEl>
                      <p:spTgt spid="592"/>
                    </p:tgtEl>
                  </p:cond>
                </p:stCondLst>
                <p:endSync evt="end" delay="0">
                  <p:rtn val="all"/>
                </p:endSync>
                <p:childTnLst>
                  <p:par>
                    <p:cTn id="3016" fill="hold">
                      <p:stCondLst>
                        <p:cond delay="0"/>
                      </p:stCondLst>
                      <p:childTnLst>
                        <p:par>
                          <p:cTn id="3017" fill="hold">
                            <p:stCondLst>
                              <p:cond delay="0"/>
                            </p:stCondLst>
                            <p:childTnLst>
                              <p:par>
                                <p:cTn id="3018" presetID="1" presetClass="exit" presetSubtype="0" fill="hold" grpId="1" nodeType="withEffect">
                                  <p:stCondLst>
                                    <p:cond delay="0"/>
                                  </p:stCondLst>
                                  <p:childTnLst>
                                    <p:set>
                                      <p:cBhvr>
                                        <p:cTn id="3019" dur="1" fill="hold">
                                          <p:stCondLst>
                                            <p:cond delay="0"/>
                                          </p:stCondLst>
                                        </p:cTn>
                                        <p:tgtEl>
                                          <p:spTgt spid="592"/>
                                        </p:tgtEl>
                                        <p:attrNameLst>
                                          <p:attrName>style.visibility</p:attrName>
                                        </p:attrNameLst>
                                      </p:cBhvr>
                                      <p:to>
                                        <p:strVal val="hidden"/>
                                      </p:to>
                                    </p:set>
                                  </p:childTnLst>
                                </p:cTn>
                              </p:par>
                              <p:par>
                                <p:cTn id="3020" presetID="1" presetClass="exit" presetSubtype="0" fill="hold" grpId="1" nodeType="withEffect">
                                  <p:stCondLst>
                                    <p:cond delay="0"/>
                                  </p:stCondLst>
                                  <p:childTnLst>
                                    <p:set>
                                      <p:cBhvr>
                                        <p:cTn id="3021" dur="1" fill="hold">
                                          <p:stCondLst>
                                            <p:cond delay="0"/>
                                          </p:stCondLst>
                                        </p:cTn>
                                        <p:tgtEl>
                                          <p:spTgt spid="591"/>
                                        </p:tgtEl>
                                        <p:attrNameLst>
                                          <p:attrName>style.visibility</p:attrName>
                                        </p:attrNameLst>
                                      </p:cBhvr>
                                      <p:to>
                                        <p:strVal val="hidden"/>
                                      </p:to>
                                    </p:set>
                                  </p:childTnLst>
                                </p:cTn>
                              </p:par>
                              <p:par>
                                <p:cTn id="3022" presetID="1" presetClass="entr" presetSubtype="0" fill="hold" grpId="3" nodeType="withEffect">
                                  <p:stCondLst>
                                    <p:cond delay="0"/>
                                  </p:stCondLst>
                                  <p:childTnLst>
                                    <p:set>
                                      <p:cBhvr>
                                        <p:cTn id="3023" dur="1" fill="hold">
                                          <p:stCondLst>
                                            <p:cond delay="0"/>
                                          </p:stCondLst>
                                        </p:cTn>
                                        <p:tgtEl>
                                          <p:spTgt spid="590"/>
                                        </p:tgtEl>
                                        <p:attrNameLst>
                                          <p:attrName>style.visibility</p:attrName>
                                        </p:attrNameLst>
                                      </p:cBhvr>
                                      <p:to>
                                        <p:strVal val="visible"/>
                                      </p:to>
                                    </p:set>
                                  </p:childTnLst>
                                </p:cTn>
                              </p:par>
                              <p:par>
                                <p:cTn id="3024" presetID="1" presetClass="entr" presetSubtype="0" fill="hold" grpId="3" nodeType="withEffect">
                                  <p:stCondLst>
                                    <p:cond delay="0"/>
                                  </p:stCondLst>
                                  <p:childTnLst>
                                    <p:set>
                                      <p:cBhvr>
                                        <p:cTn id="3025" dur="1" fill="hold">
                                          <p:stCondLst>
                                            <p:cond delay="0"/>
                                          </p:stCondLst>
                                        </p:cTn>
                                        <p:tgtEl>
                                          <p:spTgt spid="589"/>
                                        </p:tgtEl>
                                        <p:attrNameLst>
                                          <p:attrName>style.visibility</p:attrName>
                                        </p:attrNameLst>
                                      </p:cBhvr>
                                      <p:to>
                                        <p:strVal val="visible"/>
                                      </p:to>
                                    </p:set>
                                  </p:childTnLst>
                                </p:cTn>
                              </p:par>
                            </p:childTnLst>
                          </p:cTn>
                        </p:par>
                      </p:childTnLst>
                    </p:cTn>
                  </p:par>
                </p:childTnLst>
              </p:cTn>
              <p:nextCondLst>
                <p:cond evt="onClick" delay="0">
                  <p:tgtEl>
                    <p:spTgt spid="592"/>
                  </p:tgtEl>
                </p:cond>
              </p:nextCondLst>
            </p:seq>
            <p:seq concurrent="1" nextAc="seek">
              <p:cTn id="3026" restart="whenNotActive" fill="hold" evtFilter="cancelBubble" nodeType="interactiveSeq">
                <p:stCondLst>
                  <p:cond evt="onClick" delay="0">
                    <p:tgtEl>
                      <p:spTgt spid="591"/>
                    </p:tgtEl>
                  </p:cond>
                </p:stCondLst>
                <p:endSync evt="end" delay="0">
                  <p:rtn val="all"/>
                </p:endSync>
                <p:childTnLst>
                  <p:par>
                    <p:cTn id="3027" fill="hold">
                      <p:stCondLst>
                        <p:cond delay="0"/>
                      </p:stCondLst>
                      <p:childTnLst>
                        <p:par>
                          <p:cTn id="3028" fill="hold">
                            <p:stCondLst>
                              <p:cond delay="0"/>
                            </p:stCondLst>
                            <p:childTnLst>
                              <p:par>
                                <p:cTn id="3029" presetID="1" presetClass="exit" presetSubtype="0" fill="hold" grpId="2" nodeType="withEffect">
                                  <p:stCondLst>
                                    <p:cond delay="0"/>
                                  </p:stCondLst>
                                  <p:childTnLst>
                                    <p:set>
                                      <p:cBhvr>
                                        <p:cTn id="3030" dur="1" fill="hold">
                                          <p:stCondLst>
                                            <p:cond delay="0"/>
                                          </p:stCondLst>
                                        </p:cTn>
                                        <p:tgtEl>
                                          <p:spTgt spid="591"/>
                                        </p:tgtEl>
                                        <p:attrNameLst>
                                          <p:attrName>style.visibility</p:attrName>
                                        </p:attrNameLst>
                                      </p:cBhvr>
                                      <p:to>
                                        <p:strVal val="hidden"/>
                                      </p:to>
                                    </p:set>
                                  </p:childTnLst>
                                </p:cTn>
                              </p:par>
                              <p:par>
                                <p:cTn id="3031" presetID="1" presetClass="exit" presetSubtype="0" fill="hold" grpId="2" nodeType="withEffect">
                                  <p:stCondLst>
                                    <p:cond delay="0"/>
                                  </p:stCondLst>
                                  <p:childTnLst>
                                    <p:set>
                                      <p:cBhvr>
                                        <p:cTn id="3032" dur="1" fill="hold">
                                          <p:stCondLst>
                                            <p:cond delay="0"/>
                                          </p:stCondLst>
                                        </p:cTn>
                                        <p:tgtEl>
                                          <p:spTgt spid="592"/>
                                        </p:tgtEl>
                                        <p:attrNameLst>
                                          <p:attrName>style.visibility</p:attrName>
                                        </p:attrNameLst>
                                      </p:cBhvr>
                                      <p:to>
                                        <p:strVal val="hidden"/>
                                      </p:to>
                                    </p:set>
                                  </p:childTnLst>
                                </p:cTn>
                              </p:par>
                              <p:par>
                                <p:cTn id="3033" presetID="1" presetClass="entr" presetSubtype="0" fill="hold" grpId="0" nodeType="withEffect">
                                  <p:stCondLst>
                                    <p:cond delay="0"/>
                                  </p:stCondLst>
                                  <p:childTnLst>
                                    <p:set>
                                      <p:cBhvr>
                                        <p:cTn id="3034" dur="1" fill="hold">
                                          <p:stCondLst>
                                            <p:cond delay="0"/>
                                          </p:stCondLst>
                                        </p:cTn>
                                        <p:tgtEl>
                                          <p:spTgt spid="594"/>
                                        </p:tgtEl>
                                        <p:attrNameLst>
                                          <p:attrName>style.visibility</p:attrName>
                                        </p:attrNameLst>
                                      </p:cBhvr>
                                      <p:to>
                                        <p:strVal val="visible"/>
                                      </p:to>
                                    </p:set>
                                  </p:childTnLst>
                                </p:cTn>
                              </p:par>
                              <p:par>
                                <p:cTn id="3035" presetID="1" presetClass="entr" presetSubtype="0" fill="hold" grpId="0" nodeType="withEffect">
                                  <p:stCondLst>
                                    <p:cond delay="0"/>
                                  </p:stCondLst>
                                  <p:childTnLst>
                                    <p:set>
                                      <p:cBhvr>
                                        <p:cTn id="3036"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1"/>
                  </p:tgtEl>
                </p:cond>
              </p:nextCondLst>
            </p:seq>
            <p:seq concurrent="1" nextAc="seek">
              <p:cTn id="3037" restart="whenNotActive" fill="hold" evtFilter="cancelBubble" nodeType="interactiveSeq">
                <p:stCondLst>
                  <p:cond evt="onClick" delay="0">
                    <p:tgtEl>
                      <p:spTgt spid="594"/>
                    </p:tgtEl>
                  </p:cond>
                </p:stCondLst>
                <p:endSync evt="end" delay="0">
                  <p:rtn val="all"/>
                </p:endSync>
                <p:childTnLst>
                  <p:par>
                    <p:cTn id="3038" fill="hold">
                      <p:stCondLst>
                        <p:cond delay="0"/>
                      </p:stCondLst>
                      <p:childTnLst>
                        <p:par>
                          <p:cTn id="3039" fill="hold">
                            <p:stCondLst>
                              <p:cond delay="0"/>
                            </p:stCondLst>
                            <p:childTnLst>
                              <p:par>
                                <p:cTn id="3040" presetID="1" presetClass="exit" presetSubtype="0" fill="hold" grpId="1" nodeType="withEffect">
                                  <p:stCondLst>
                                    <p:cond delay="0"/>
                                  </p:stCondLst>
                                  <p:childTnLst>
                                    <p:set>
                                      <p:cBhvr>
                                        <p:cTn id="3041" dur="1" fill="hold">
                                          <p:stCondLst>
                                            <p:cond delay="0"/>
                                          </p:stCondLst>
                                        </p:cTn>
                                        <p:tgtEl>
                                          <p:spTgt spid="594"/>
                                        </p:tgtEl>
                                        <p:attrNameLst>
                                          <p:attrName>style.visibility</p:attrName>
                                        </p:attrNameLst>
                                      </p:cBhvr>
                                      <p:to>
                                        <p:strVal val="hidden"/>
                                      </p:to>
                                    </p:set>
                                  </p:childTnLst>
                                </p:cTn>
                              </p:par>
                              <p:par>
                                <p:cTn id="3042" presetID="1" presetClass="exit" presetSubtype="0" fill="hold" grpId="1" nodeType="withEffect">
                                  <p:stCondLst>
                                    <p:cond delay="0"/>
                                  </p:stCondLst>
                                  <p:childTnLst>
                                    <p:set>
                                      <p:cBhvr>
                                        <p:cTn id="3043" dur="1" fill="hold">
                                          <p:stCondLst>
                                            <p:cond delay="0"/>
                                          </p:stCondLst>
                                        </p:cTn>
                                        <p:tgtEl>
                                          <p:spTgt spid="593"/>
                                        </p:tgtEl>
                                        <p:attrNameLst>
                                          <p:attrName>style.visibility</p:attrName>
                                        </p:attrNameLst>
                                      </p:cBhvr>
                                      <p:to>
                                        <p:strVal val="hidden"/>
                                      </p:to>
                                    </p:set>
                                  </p:childTnLst>
                                </p:cTn>
                              </p:par>
                              <p:par>
                                <p:cTn id="3044" presetID="1" presetClass="entr" presetSubtype="0" fill="hold" grpId="0" nodeType="withEffect">
                                  <p:stCondLst>
                                    <p:cond delay="0"/>
                                  </p:stCondLst>
                                  <p:childTnLst>
                                    <p:set>
                                      <p:cBhvr>
                                        <p:cTn id="3045" dur="1" fill="hold">
                                          <p:stCondLst>
                                            <p:cond delay="0"/>
                                          </p:stCondLst>
                                        </p:cTn>
                                        <p:tgtEl>
                                          <p:spTgt spid="592"/>
                                        </p:tgtEl>
                                        <p:attrNameLst>
                                          <p:attrName>style.visibility</p:attrName>
                                        </p:attrNameLst>
                                      </p:cBhvr>
                                      <p:to>
                                        <p:strVal val="visible"/>
                                      </p:to>
                                    </p:set>
                                  </p:childTnLst>
                                </p:cTn>
                              </p:par>
                              <p:par>
                                <p:cTn id="3046" presetID="1" presetClass="entr" presetSubtype="0" fill="hold" grpId="0" nodeType="withEffect">
                                  <p:stCondLst>
                                    <p:cond delay="0"/>
                                  </p:stCondLst>
                                  <p:childTnLst>
                                    <p:set>
                                      <p:cBhvr>
                                        <p:cTn id="3047" dur="1" fill="hold">
                                          <p:stCondLst>
                                            <p:cond delay="0"/>
                                          </p:stCondLst>
                                        </p:cTn>
                                        <p:tgtEl>
                                          <p:spTgt spid="591"/>
                                        </p:tgtEl>
                                        <p:attrNameLst>
                                          <p:attrName>style.visibility</p:attrName>
                                        </p:attrNameLst>
                                      </p:cBhvr>
                                      <p:to>
                                        <p:strVal val="visible"/>
                                      </p:to>
                                    </p:set>
                                  </p:childTnLst>
                                </p:cTn>
                              </p:par>
                            </p:childTnLst>
                          </p:cTn>
                        </p:par>
                      </p:childTnLst>
                    </p:cTn>
                  </p:par>
                </p:childTnLst>
              </p:cTn>
              <p:nextCondLst>
                <p:cond evt="onClick" delay="0">
                  <p:tgtEl>
                    <p:spTgt spid="594"/>
                  </p:tgtEl>
                </p:cond>
              </p:nextCondLst>
            </p:seq>
            <p:seq concurrent="1" nextAc="seek">
              <p:cTn id="3048" restart="whenNotActive" fill="hold" evtFilter="cancelBubble" nodeType="interactiveSeq">
                <p:stCondLst>
                  <p:cond evt="onClick" delay="0">
                    <p:tgtEl>
                      <p:spTgt spid="593"/>
                    </p:tgtEl>
                  </p:cond>
                </p:stCondLst>
                <p:endSync evt="end" delay="0">
                  <p:rtn val="all"/>
                </p:endSync>
                <p:childTnLst>
                  <p:par>
                    <p:cTn id="3049" fill="hold">
                      <p:stCondLst>
                        <p:cond delay="0"/>
                      </p:stCondLst>
                      <p:childTnLst>
                        <p:par>
                          <p:cTn id="3050" fill="hold">
                            <p:stCondLst>
                              <p:cond delay="0"/>
                            </p:stCondLst>
                            <p:childTnLst>
                              <p:par>
                                <p:cTn id="3051" presetID="1" presetClass="exit" presetSubtype="0" fill="hold" grpId="2" nodeType="withEffect">
                                  <p:stCondLst>
                                    <p:cond delay="0"/>
                                  </p:stCondLst>
                                  <p:childTnLst>
                                    <p:set>
                                      <p:cBhvr>
                                        <p:cTn id="3052" dur="1" fill="hold">
                                          <p:stCondLst>
                                            <p:cond delay="0"/>
                                          </p:stCondLst>
                                        </p:cTn>
                                        <p:tgtEl>
                                          <p:spTgt spid="593"/>
                                        </p:tgtEl>
                                        <p:attrNameLst>
                                          <p:attrName>style.visibility</p:attrName>
                                        </p:attrNameLst>
                                      </p:cBhvr>
                                      <p:to>
                                        <p:strVal val="hidden"/>
                                      </p:to>
                                    </p:set>
                                  </p:childTnLst>
                                </p:cTn>
                              </p:par>
                              <p:par>
                                <p:cTn id="3053" presetID="1" presetClass="exit" presetSubtype="0" fill="hold" grpId="2" nodeType="withEffect">
                                  <p:stCondLst>
                                    <p:cond delay="0"/>
                                  </p:stCondLst>
                                  <p:childTnLst>
                                    <p:set>
                                      <p:cBhvr>
                                        <p:cTn id="3054" dur="1" fill="hold">
                                          <p:stCondLst>
                                            <p:cond delay="0"/>
                                          </p:stCondLst>
                                        </p:cTn>
                                        <p:tgtEl>
                                          <p:spTgt spid="594"/>
                                        </p:tgtEl>
                                        <p:attrNameLst>
                                          <p:attrName>style.visibility</p:attrName>
                                        </p:attrNameLst>
                                      </p:cBhvr>
                                      <p:to>
                                        <p:strVal val="hidden"/>
                                      </p:to>
                                    </p:set>
                                  </p:childTnLst>
                                </p:cTn>
                              </p:par>
                              <p:par>
                                <p:cTn id="3055" presetID="1" presetClass="entr" presetSubtype="0" fill="hold" grpId="3" nodeType="withEffect">
                                  <p:stCondLst>
                                    <p:cond delay="0"/>
                                  </p:stCondLst>
                                  <p:childTnLst>
                                    <p:set>
                                      <p:cBhvr>
                                        <p:cTn id="3056" dur="1" fill="hold">
                                          <p:stCondLst>
                                            <p:cond delay="0"/>
                                          </p:stCondLst>
                                        </p:cTn>
                                        <p:tgtEl>
                                          <p:spTgt spid="596"/>
                                        </p:tgtEl>
                                        <p:attrNameLst>
                                          <p:attrName>style.visibility</p:attrName>
                                        </p:attrNameLst>
                                      </p:cBhvr>
                                      <p:to>
                                        <p:strVal val="visible"/>
                                      </p:to>
                                    </p:set>
                                  </p:childTnLst>
                                </p:cTn>
                              </p:par>
                              <p:par>
                                <p:cTn id="3057" presetID="1" presetClass="entr" presetSubtype="0" fill="hold" grpId="3" nodeType="withEffect">
                                  <p:stCondLst>
                                    <p:cond delay="0"/>
                                  </p:stCondLst>
                                  <p:childTnLst>
                                    <p:set>
                                      <p:cBhvr>
                                        <p:cTn id="3058"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3"/>
                  </p:tgtEl>
                </p:cond>
              </p:nextCondLst>
            </p:seq>
            <p:seq concurrent="1" nextAc="seek">
              <p:cTn id="3059" restart="whenNotActive" fill="hold" evtFilter="cancelBubble" nodeType="interactiveSeq">
                <p:stCondLst>
                  <p:cond evt="onClick" delay="0">
                    <p:tgtEl>
                      <p:spTgt spid="596"/>
                    </p:tgtEl>
                  </p:cond>
                </p:stCondLst>
                <p:endSync evt="end" delay="0">
                  <p:rtn val="all"/>
                </p:endSync>
                <p:childTnLst>
                  <p:par>
                    <p:cTn id="3060" fill="hold">
                      <p:stCondLst>
                        <p:cond delay="0"/>
                      </p:stCondLst>
                      <p:childTnLst>
                        <p:par>
                          <p:cTn id="3061" fill="hold">
                            <p:stCondLst>
                              <p:cond delay="0"/>
                            </p:stCondLst>
                            <p:childTnLst>
                              <p:par>
                                <p:cTn id="3062" presetID="1" presetClass="exit" presetSubtype="0" fill="hold" grpId="1" nodeType="withEffect">
                                  <p:stCondLst>
                                    <p:cond delay="0"/>
                                  </p:stCondLst>
                                  <p:childTnLst>
                                    <p:set>
                                      <p:cBhvr>
                                        <p:cTn id="3063" dur="1" fill="hold">
                                          <p:stCondLst>
                                            <p:cond delay="0"/>
                                          </p:stCondLst>
                                        </p:cTn>
                                        <p:tgtEl>
                                          <p:spTgt spid="596"/>
                                        </p:tgtEl>
                                        <p:attrNameLst>
                                          <p:attrName>style.visibility</p:attrName>
                                        </p:attrNameLst>
                                      </p:cBhvr>
                                      <p:to>
                                        <p:strVal val="hidden"/>
                                      </p:to>
                                    </p:set>
                                  </p:childTnLst>
                                </p:cTn>
                              </p:par>
                              <p:par>
                                <p:cTn id="3064" presetID="1" presetClass="exit" presetSubtype="0" fill="hold" grpId="1" nodeType="withEffect">
                                  <p:stCondLst>
                                    <p:cond delay="0"/>
                                  </p:stCondLst>
                                  <p:childTnLst>
                                    <p:set>
                                      <p:cBhvr>
                                        <p:cTn id="3065" dur="1" fill="hold">
                                          <p:stCondLst>
                                            <p:cond delay="0"/>
                                          </p:stCondLst>
                                        </p:cTn>
                                        <p:tgtEl>
                                          <p:spTgt spid="595"/>
                                        </p:tgtEl>
                                        <p:attrNameLst>
                                          <p:attrName>style.visibility</p:attrName>
                                        </p:attrNameLst>
                                      </p:cBhvr>
                                      <p:to>
                                        <p:strVal val="hidden"/>
                                      </p:to>
                                    </p:set>
                                  </p:childTnLst>
                                </p:cTn>
                              </p:par>
                              <p:par>
                                <p:cTn id="3066" presetID="1" presetClass="entr" presetSubtype="0" fill="hold" grpId="3" nodeType="withEffect">
                                  <p:stCondLst>
                                    <p:cond delay="0"/>
                                  </p:stCondLst>
                                  <p:childTnLst>
                                    <p:set>
                                      <p:cBhvr>
                                        <p:cTn id="3067" dur="1" fill="hold">
                                          <p:stCondLst>
                                            <p:cond delay="0"/>
                                          </p:stCondLst>
                                        </p:cTn>
                                        <p:tgtEl>
                                          <p:spTgt spid="594"/>
                                        </p:tgtEl>
                                        <p:attrNameLst>
                                          <p:attrName>style.visibility</p:attrName>
                                        </p:attrNameLst>
                                      </p:cBhvr>
                                      <p:to>
                                        <p:strVal val="visible"/>
                                      </p:to>
                                    </p:set>
                                  </p:childTnLst>
                                </p:cTn>
                              </p:par>
                              <p:par>
                                <p:cTn id="3068" presetID="1" presetClass="entr" presetSubtype="0" fill="hold" grpId="3" nodeType="withEffect">
                                  <p:stCondLst>
                                    <p:cond delay="0"/>
                                  </p:stCondLst>
                                  <p:childTnLst>
                                    <p:set>
                                      <p:cBhvr>
                                        <p:cTn id="3069" dur="1" fill="hold">
                                          <p:stCondLst>
                                            <p:cond delay="0"/>
                                          </p:stCondLst>
                                        </p:cTn>
                                        <p:tgtEl>
                                          <p:spTgt spid="593"/>
                                        </p:tgtEl>
                                        <p:attrNameLst>
                                          <p:attrName>style.visibility</p:attrName>
                                        </p:attrNameLst>
                                      </p:cBhvr>
                                      <p:to>
                                        <p:strVal val="visible"/>
                                      </p:to>
                                    </p:set>
                                  </p:childTnLst>
                                </p:cTn>
                              </p:par>
                            </p:childTnLst>
                          </p:cTn>
                        </p:par>
                      </p:childTnLst>
                    </p:cTn>
                  </p:par>
                </p:childTnLst>
              </p:cTn>
              <p:nextCondLst>
                <p:cond evt="onClick" delay="0">
                  <p:tgtEl>
                    <p:spTgt spid="596"/>
                  </p:tgtEl>
                </p:cond>
              </p:nextCondLst>
            </p:seq>
            <p:seq concurrent="1" nextAc="seek">
              <p:cTn id="3070" restart="whenNotActive" fill="hold" evtFilter="cancelBubble" nodeType="interactiveSeq">
                <p:stCondLst>
                  <p:cond evt="onClick" delay="0">
                    <p:tgtEl>
                      <p:spTgt spid="595"/>
                    </p:tgtEl>
                  </p:cond>
                </p:stCondLst>
                <p:endSync evt="end" delay="0">
                  <p:rtn val="all"/>
                </p:endSync>
                <p:childTnLst>
                  <p:par>
                    <p:cTn id="3071" fill="hold">
                      <p:stCondLst>
                        <p:cond delay="0"/>
                      </p:stCondLst>
                      <p:childTnLst>
                        <p:par>
                          <p:cTn id="3072" fill="hold">
                            <p:stCondLst>
                              <p:cond delay="0"/>
                            </p:stCondLst>
                            <p:childTnLst>
                              <p:par>
                                <p:cTn id="3073" presetID="1" presetClass="exit" presetSubtype="0" fill="hold" grpId="2" nodeType="withEffect">
                                  <p:stCondLst>
                                    <p:cond delay="0"/>
                                  </p:stCondLst>
                                  <p:childTnLst>
                                    <p:set>
                                      <p:cBhvr>
                                        <p:cTn id="3074" dur="1" fill="hold">
                                          <p:stCondLst>
                                            <p:cond delay="0"/>
                                          </p:stCondLst>
                                        </p:cTn>
                                        <p:tgtEl>
                                          <p:spTgt spid="595"/>
                                        </p:tgtEl>
                                        <p:attrNameLst>
                                          <p:attrName>style.visibility</p:attrName>
                                        </p:attrNameLst>
                                      </p:cBhvr>
                                      <p:to>
                                        <p:strVal val="hidden"/>
                                      </p:to>
                                    </p:set>
                                  </p:childTnLst>
                                </p:cTn>
                              </p:par>
                              <p:par>
                                <p:cTn id="3075" presetID="1" presetClass="exit" presetSubtype="0" fill="hold" grpId="2" nodeType="withEffect">
                                  <p:stCondLst>
                                    <p:cond delay="0"/>
                                  </p:stCondLst>
                                  <p:childTnLst>
                                    <p:set>
                                      <p:cBhvr>
                                        <p:cTn id="3076" dur="1" fill="hold">
                                          <p:stCondLst>
                                            <p:cond delay="0"/>
                                          </p:stCondLst>
                                        </p:cTn>
                                        <p:tgtEl>
                                          <p:spTgt spid="596"/>
                                        </p:tgtEl>
                                        <p:attrNameLst>
                                          <p:attrName>style.visibility</p:attrName>
                                        </p:attrNameLst>
                                      </p:cBhvr>
                                      <p:to>
                                        <p:strVal val="hidden"/>
                                      </p:to>
                                    </p:set>
                                  </p:childTnLst>
                                </p:cTn>
                              </p:par>
                              <p:par>
                                <p:cTn id="3077" presetID="1" presetClass="entr" presetSubtype="0" fill="hold" grpId="0" nodeType="withEffect">
                                  <p:stCondLst>
                                    <p:cond delay="0"/>
                                  </p:stCondLst>
                                  <p:childTnLst>
                                    <p:set>
                                      <p:cBhvr>
                                        <p:cTn id="3078" dur="1" fill="hold">
                                          <p:stCondLst>
                                            <p:cond delay="0"/>
                                          </p:stCondLst>
                                        </p:cTn>
                                        <p:tgtEl>
                                          <p:spTgt spid="597"/>
                                        </p:tgtEl>
                                        <p:attrNameLst>
                                          <p:attrName>style.visibility</p:attrName>
                                        </p:attrNameLst>
                                      </p:cBhvr>
                                      <p:to>
                                        <p:strVal val="visible"/>
                                      </p:to>
                                    </p:set>
                                  </p:childTnLst>
                                </p:cTn>
                              </p:par>
                              <p:par>
                                <p:cTn id="3079" presetID="1" presetClass="entr" presetSubtype="0" fill="hold" grpId="0" nodeType="withEffect">
                                  <p:stCondLst>
                                    <p:cond delay="0"/>
                                  </p:stCondLst>
                                  <p:childTnLst>
                                    <p:set>
                                      <p:cBhvr>
                                        <p:cTn id="3080" dur="1" fill="hold">
                                          <p:stCondLst>
                                            <p:cond delay="0"/>
                                          </p:stCondLst>
                                        </p:cTn>
                                        <p:tgtEl>
                                          <p:spTgt spid="598"/>
                                        </p:tgtEl>
                                        <p:attrNameLst>
                                          <p:attrName>style.visibility</p:attrName>
                                        </p:attrNameLst>
                                      </p:cBhvr>
                                      <p:to>
                                        <p:strVal val="visible"/>
                                      </p:to>
                                    </p:set>
                                  </p:childTnLst>
                                </p:cTn>
                              </p:par>
                            </p:childTnLst>
                          </p:cTn>
                        </p:par>
                      </p:childTnLst>
                    </p:cTn>
                  </p:par>
                </p:childTnLst>
              </p:cTn>
              <p:nextCondLst>
                <p:cond evt="onClick" delay="0">
                  <p:tgtEl>
                    <p:spTgt spid="595"/>
                  </p:tgtEl>
                </p:cond>
              </p:nextCondLst>
            </p:seq>
            <p:seq concurrent="1" nextAc="seek">
              <p:cTn id="3081" restart="whenNotActive" fill="hold" evtFilter="cancelBubble" nodeType="interactiveSeq">
                <p:stCondLst>
                  <p:cond evt="onClick" delay="0">
                    <p:tgtEl>
                      <p:spTgt spid="598"/>
                    </p:tgtEl>
                  </p:cond>
                </p:stCondLst>
                <p:endSync evt="end" delay="0">
                  <p:rtn val="all"/>
                </p:endSync>
                <p:childTnLst>
                  <p:par>
                    <p:cTn id="3082" fill="hold">
                      <p:stCondLst>
                        <p:cond delay="0"/>
                      </p:stCondLst>
                      <p:childTnLst>
                        <p:par>
                          <p:cTn id="3083" fill="hold">
                            <p:stCondLst>
                              <p:cond delay="0"/>
                            </p:stCondLst>
                            <p:childTnLst>
                              <p:par>
                                <p:cTn id="3084" presetID="1" presetClass="exit" presetSubtype="0" fill="hold" grpId="1" nodeType="withEffect">
                                  <p:stCondLst>
                                    <p:cond delay="0"/>
                                  </p:stCondLst>
                                  <p:childTnLst>
                                    <p:set>
                                      <p:cBhvr>
                                        <p:cTn id="3085" dur="1" fill="hold">
                                          <p:stCondLst>
                                            <p:cond delay="0"/>
                                          </p:stCondLst>
                                        </p:cTn>
                                        <p:tgtEl>
                                          <p:spTgt spid="597"/>
                                        </p:tgtEl>
                                        <p:attrNameLst>
                                          <p:attrName>style.visibility</p:attrName>
                                        </p:attrNameLst>
                                      </p:cBhvr>
                                      <p:to>
                                        <p:strVal val="hidden"/>
                                      </p:to>
                                    </p:set>
                                  </p:childTnLst>
                                </p:cTn>
                              </p:par>
                              <p:par>
                                <p:cTn id="3086" presetID="1" presetClass="exit" presetSubtype="0" fill="hold" grpId="1" nodeType="withEffect">
                                  <p:stCondLst>
                                    <p:cond delay="0"/>
                                  </p:stCondLst>
                                  <p:childTnLst>
                                    <p:set>
                                      <p:cBhvr>
                                        <p:cTn id="3087" dur="1" fill="hold">
                                          <p:stCondLst>
                                            <p:cond delay="0"/>
                                          </p:stCondLst>
                                        </p:cTn>
                                        <p:tgtEl>
                                          <p:spTgt spid="598"/>
                                        </p:tgtEl>
                                        <p:attrNameLst>
                                          <p:attrName>style.visibility</p:attrName>
                                        </p:attrNameLst>
                                      </p:cBhvr>
                                      <p:to>
                                        <p:strVal val="hidden"/>
                                      </p:to>
                                    </p:set>
                                  </p:childTnLst>
                                </p:cTn>
                              </p:par>
                              <p:par>
                                <p:cTn id="3088" presetID="1" presetClass="entr" presetSubtype="0" fill="hold" grpId="0" nodeType="withEffect">
                                  <p:stCondLst>
                                    <p:cond delay="0"/>
                                  </p:stCondLst>
                                  <p:childTnLst>
                                    <p:set>
                                      <p:cBhvr>
                                        <p:cTn id="3089" dur="1" fill="hold">
                                          <p:stCondLst>
                                            <p:cond delay="0"/>
                                          </p:stCondLst>
                                        </p:cTn>
                                        <p:tgtEl>
                                          <p:spTgt spid="596"/>
                                        </p:tgtEl>
                                        <p:attrNameLst>
                                          <p:attrName>style.visibility</p:attrName>
                                        </p:attrNameLst>
                                      </p:cBhvr>
                                      <p:to>
                                        <p:strVal val="visible"/>
                                      </p:to>
                                    </p:set>
                                  </p:childTnLst>
                                </p:cTn>
                              </p:par>
                              <p:par>
                                <p:cTn id="3090" presetID="1" presetClass="entr" presetSubtype="0" fill="hold" grpId="0" nodeType="withEffect">
                                  <p:stCondLst>
                                    <p:cond delay="0"/>
                                  </p:stCondLst>
                                  <p:childTnLst>
                                    <p:set>
                                      <p:cBhvr>
                                        <p:cTn id="3091" dur="1" fill="hold">
                                          <p:stCondLst>
                                            <p:cond delay="0"/>
                                          </p:stCondLst>
                                        </p:cTn>
                                        <p:tgtEl>
                                          <p:spTgt spid="595"/>
                                        </p:tgtEl>
                                        <p:attrNameLst>
                                          <p:attrName>style.visibility</p:attrName>
                                        </p:attrNameLst>
                                      </p:cBhvr>
                                      <p:to>
                                        <p:strVal val="visible"/>
                                      </p:to>
                                    </p:set>
                                  </p:childTnLst>
                                </p:cTn>
                              </p:par>
                            </p:childTnLst>
                          </p:cTn>
                        </p:par>
                      </p:childTnLst>
                    </p:cTn>
                  </p:par>
                </p:childTnLst>
              </p:cTn>
              <p:nextCondLst>
                <p:cond evt="onClick" delay="0">
                  <p:tgtEl>
                    <p:spTgt spid="598"/>
                  </p:tgtEl>
                </p:cond>
              </p:nextCondLst>
            </p:seq>
            <p:seq concurrent="1" nextAc="seek">
              <p:cTn id="3092" restart="whenNotActive" fill="hold" evtFilter="cancelBubble" nodeType="interactiveSeq">
                <p:stCondLst>
                  <p:cond evt="onClick" delay="0">
                    <p:tgtEl>
                      <p:spTgt spid="597"/>
                    </p:tgtEl>
                  </p:cond>
                </p:stCondLst>
                <p:endSync evt="end" delay="0">
                  <p:rtn val="all"/>
                </p:endSync>
                <p:childTnLst>
                  <p:par>
                    <p:cTn id="3093" fill="hold">
                      <p:stCondLst>
                        <p:cond delay="0"/>
                      </p:stCondLst>
                      <p:childTnLst>
                        <p:par>
                          <p:cTn id="3094" fill="hold">
                            <p:stCondLst>
                              <p:cond delay="0"/>
                            </p:stCondLst>
                            <p:childTnLst>
                              <p:par>
                                <p:cTn id="3095" presetID="1" presetClass="exit" presetSubtype="0" fill="hold" grpId="2" nodeType="withEffect">
                                  <p:stCondLst>
                                    <p:cond delay="0"/>
                                  </p:stCondLst>
                                  <p:childTnLst>
                                    <p:set>
                                      <p:cBhvr>
                                        <p:cTn id="3096" dur="1" fill="hold">
                                          <p:stCondLst>
                                            <p:cond delay="0"/>
                                          </p:stCondLst>
                                        </p:cTn>
                                        <p:tgtEl>
                                          <p:spTgt spid="597"/>
                                        </p:tgtEl>
                                        <p:attrNameLst>
                                          <p:attrName>style.visibility</p:attrName>
                                        </p:attrNameLst>
                                      </p:cBhvr>
                                      <p:to>
                                        <p:strVal val="hidden"/>
                                      </p:to>
                                    </p:set>
                                  </p:childTnLst>
                                </p:cTn>
                              </p:par>
                              <p:par>
                                <p:cTn id="3097" presetID="1" presetClass="exit" presetSubtype="0" fill="hold" grpId="3" nodeType="withEffect">
                                  <p:stCondLst>
                                    <p:cond delay="0"/>
                                  </p:stCondLst>
                                  <p:childTnLst>
                                    <p:set>
                                      <p:cBhvr>
                                        <p:cTn id="3098" dur="1" fill="hold">
                                          <p:stCondLst>
                                            <p:cond delay="0"/>
                                          </p:stCondLst>
                                        </p:cTn>
                                        <p:tgtEl>
                                          <p:spTgt spid="598"/>
                                        </p:tgtEl>
                                        <p:attrNameLst>
                                          <p:attrName>style.visibility</p:attrName>
                                        </p:attrNameLst>
                                      </p:cBhvr>
                                      <p:to>
                                        <p:strVal val="hidden"/>
                                      </p:to>
                                    </p:set>
                                  </p:childTnLst>
                                </p:cTn>
                              </p:par>
                              <p:par>
                                <p:cTn id="3099" presetID="1" presetClass="entr" presetSubtype="0" fill="hold" grpId="0" nodeType="withEffect">
                                  <p:stCondLst>
                                    <p:cond delay="0"/>
                                  </p:stCondLst>
                                  <p:childTnLst>
                                    <p:set>
                                      <p:cBhvr>
                                        <p:cTn id="3100" dur="1" fill="hold">
                                          <p:stCondLst>
                                            <p:cond delay="0"/>
                                          </p:stCondLst>
                                        </p:cTn>
                                        <p:tgtEl>
                                          <p:spTgt spid="600"/>
                                        </p:tgtEl>
                                        <p:attrNameLst>
                                          <p:attrName>style.visibility</p:attrName>
                                        </p:attrNameLst>
                                      </p:cBhvr>
                                      <p:to>
                                        <p:strVal val="visible"/>
                                      </p:to>
                                    </p:set>
                                  </p:childTnLst>
                                </p:cTn>
                              </p:par>
                              <p:par>
                                <p:cTn id="3101" presetID="1" presetClass="entr" presetSubtype="0" fill="hold" grpId="0" nodeType="withEffect">
                                  <p:stCondLst>
                                    <p:cond delay="0"/>
                                  </p:stCondLst>
                                  <p:childTnLst>
                                    <p:set>
                                      <p:cBhvr>
                                        <p:cTn id="3102"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597"/>
                  </p:tgtEl>
                </p:cond>
              </p:nextCondLst>
            </p:seq>
            <p:seq concurrent="1" nextAc="seek">
              <p:cTn id="3103" restart="whenNotActive" fill="hold" evtFilter="cancelBubble" nodeType="interactiveSeq">
                <p:stCondLst>
                  <p:cond evt="onClick" delay="0">
                    <p:tgtEl>
                      <p:spTgt spid="600"/>
                    </p:tgtEl>
                  </p:cond>
                </p:stCondLst>
                <p:endSync evt="end" delay="0">
                  <p:rtn val="all"/>
                </p:endSync>
                <p:childTnLst>
                  <p:par>
                    <p:cTn id="3104" fill="hold">
                      <p:stCondLst>
                        <p:cond delay="0"/>
                      </p:stCondLst>
                      <p:childTnLst>
                        <p:par>
                          <p:cTn id="3105" fill="hold">
                            <p:stCondLst>
                              <p:cond delay="0"/>
                            </p:stCondLst>
                            <p:childTnLst>
                              <p:par>
                                <p:cTn id="3106" presetID="1" presetClass="exit" presetSubtype="0" fill="hold" grpId="1" nodeType="withEffect">
                                  <p:stCondLst>
                                    <p:cond delay="0"/>
                                  </p:stCondLst>
                                  <p:childTnLst>
                                    <p:set>
                                      <p:cBhvr>
                                        <p:cTn id="3107" dur="1" fill="hold">
                                          <p:stCondLst>
                                            <p:cond delay="0"/>
                                          </p:stCondLst>
                                        </p:cTn>
                                        <p:tgtEl>
                                          <p:spTgt spid="600"/>
                                        </p:tgtEl>
                                        <p:attrNameLst>
                                          <p:attrName>style.visibility</p:attrName>
                                        </p:attrNameLst>
                                      </p:cBhvr>
                                      <p:to>
                                        <p:strVal val="hidden"/>
                                      </p:to>
                                    </p:set>
                                  </p:childTnLst>
                                </p:cTn>
                              </p:par>
                              <p:par>
                                <p:cTn id="3108" presetID="1" presetClass="exit" presetSubtype="0" fill="hold" grpId="1" nodeType="withEffect">
                                  <p:stCondLst>
                                    <p:cond delay="0"/>
                                  </p:stCondLst>
                                  <p:childTnLst>
                                    <p:set>
                                      <p:cBhvr>
                                        <p:cTn id="3109" dur="1" fill="hold">
                                          <p:stCondLst>
                                            <p:cond delay="0"/>
                                          </p:stCondLst>
                                        </p:cTn>
                                        <p:tgtEl>
                                          <p:spTgt spid="599"/>
                                        </p:tgtEl>
                                        <p:attrNameLst>
                                          <p:attrName>style.visibility</p:attrName>
                                        </p:attrNameLst>
                                      </p:cBhvr>
                                      <p:to>
                                        <p:strVal val="hidden"/>
                                      </p:to>
                                    </p:set>
                                  </p:childTnLst>
                                </p:cTn>
                              </p:par>
                              <p:par>
                                <p:cTn id="3110" presetID="1" presetClass="entr" presetSubtype="0" fill="hold" grpId="3" nodeType="withEffect">
                                  <p:stCondLst>
                                    <p:cond delay="0"/>
                                  </p:stCondLst>
                                  <p:childTnLst>
                                    <p:set>
                                      <p:cBhvr>
                                        <p:cTn id="3111" dur="1" fill="hold">
                                          <p:stCondLst>
                                            <p:cond delay="0"/>
                                          </p:stCondLst>
                                        </p:cTn>
                                        <p:tgtEl>
                                          <p:spTgt spid="597"/>
                                        </p:tgtEl>
                                        <p:attrNameLst>
                                          <p:attrName>style.visibility</p:attrName>
                                        </p:attrNameLst>
                                      </p:cBhvr>
                                      <p:to>
                                        <p:strVal val="visible"/>
                                      </p:to>
                                    </p:set>
                                  </p:childTnLst>
                                </p:cTn>
                              </p:par>
                              <p:par>
                                <p:cTn id="3112" presetID="1" presetClass="entr" presetSubtype="0" fill="hold" grpId="2" nodeType="withEffect">
                                  <p:stCondLst>
                                    <p:cond delay="0"/>
                                  </p:stCondLst>
                                  <p:childTnLst>
                                    <p:set>
                                      <p:cBhvr>
                                        <p:cTn id="3113" dur="1" fill="hold">
                                          <p:stCondLst>
                                            <p:cond delay="0"/>
                                          </p:stCondLst>
                                        </p:cTn>
                                        <p:tgtEl>
                                          <p:spTgt spid="598"/>
                                        </p:tgtEl>
                                        <p:attrNameLst>
                                          <p:attrName>style.visibility</p:attrName>
                                        </p:attrNameLst>
                                      </p:cBhvr>
                                      <p:to>
                                        <p:strVal val="visible"/>
                                      </p:to>
                                    </p:set>
                                  </p:childTnLst>
                                </p:cTn>
                              </p:par>
                            </p:childTnLst>
                          </p:cTn>
                        </p:par>
                      </p:childTnLst>
                    </p:cTn>
                  </p:par>
                </p:childTnLst>
              </p:cTn>
              <p:nextCondLst>
                <p:cond evt="onClick" delay="0">
                  <p:tgtEl>
                    <p:spTgt spid="600"/>
                  </p:tgtEl>
                </p:cond>
              </p:nextCondLst>
            </p:seq>
            <p:seq concurrent="1" nextAc="seek">
              <p:cTn id="3114" restart="whenNotActive" fill="hold" evtFilter="cancelBubble" nodeType="interactiveSeq">
                <p:stCondLst>
                  <p:cond evt="onClick" delay="0">
                    <p:tgtEl>
                      <p:spTgt spid="599"/>
                    </p:tgtEl>
                  </p:cond>
                </p:stCondLst>
                <p:endSync evt="end" delay="0">
                  <p:rtn val="all"/>
                </p:endSync>
                <p:childTnLst>
                  <p:par>
                    <p:cTn id="3115" fill="hold">
                      <p:stCondLst>
                        <p:cond delay="0"/>
                      </p:stCondLst>
                      <p:childTnLst>
                        <p:par>
                          <p:cTn id="3116" fill="hold">
                            <p:stCondLst>
                              <p:cond delay="0"/>
                            </p:stCondLst>
                            <p:childTnLst>
                              <p:par>
                                <p:cTn id="3117" presetID="1" presetClass="exit" presetSubtype="0" fill="hold" grpId="2" nodeType="withEffect">
                                  <p:stCondLst>
                                    <p:cond delay="0"/>
                                  </p:stCondLst>
                                  <p:childTnLst>
                                    <p:set>
                                      <p:cBhvr>
                                        <p:cTn id="3118" dur="1" fill="hold">
                                          <p:stCondLst>
                                            <p:cond delay="0"/>
                                          </p:stCondLst>
                                        </p:cTn>
                                        <p:tgtEl>
                                          <p:spTgt spid="599"/>
                                        </p:tgtEl>
                                        <p:attrNameLst>
                                          <p:attrName>style.visibility</p:attrName>
                                        </p:attrNameLst>
                                      </p:cBhvr>
                                      <p:to>
                                        <p:strVal val="hidden"/>
                                      </p:to>
                                    </p:set>
                                  </p:childTnLst>
                                </p:cTn>
                              </p:par>
                              <p:par>
                                <p:cTn id="3119" presetID="1" presetClass="exit" presetSubtype="0" fill="hold" grpId="2" nodeType="withEffect">
                                  <p:stCondLst>
                                    <p:cond delay="0"/>
                                  </p:stCondLst>
                                  <p:childTnLst>
                                    <p:set>
                                      <p:cBhvr>
                                        <p:cTn id="3120" dur="1" fill="hold">
                                          <p:stCondLst>
                                            <p:cond delay="0"/>
                                          </p:stCondLst>
                                        </p:cTn>
                                        <p:tgtEl>
                                          <p:spTgt spid="600"/>
                                        </p:tgtEl>
                                        <p:attrNameLst>
                                          <p:attrName>style.visibility</p:attrName>
                                        </p:attrNameLst>
                                      </p:cBhvr>
                                      <p:to>
                                        <p:strVal val="hidden"/>
                                      </p:to>
                                    </p:set>
                                  </p:childTnLst>
                                </p:cTn>
                              </p:par>
                              <p:par>
                                <p:cTn id="3121" presetID="1" presetClass="entr" presetSubtype="0" fill="hold" grpId="3" nodeType="withEffect">
                                  <p:stCondLst>
                                    <p:cond delay="0"/>
                                  </p:stCondLst>
                                  <p:childTnLst>
                                    <p:set>
                                      <p:cBhvr>
                                        <p:cTn id="3122" dur="1" fill="hold">
                                          <p:stCondLst>
                                            <p:cond delay="0"/>
                                          </p:stCondLst>
                                        </p:cTn>
                                        <p:tgtEl>
                                          <p:spTgt spid="602"/>
                                        </p:tgtEl>
                                        <p:attrNameLst>
                                          <p:attrName>style.visibility</p:attrName>
                                        </p:attrNameLst>
                                      </p:cBhvr>
                                      <p:to>
                                        <p:strVal val="visible"/>
                                      </p:to>
                                    </p:set>
                                  </p:childTnLst>
                                </p:cTn>
                              </p:par>
                              <p:par>
                                <p:cTn id="3123" presetID="1" presetClass="entr" presetSubtype="0" fill="hold" grpId="3" nodeType="withEffect">
                                  <p:stCondLst>
                                    <p:cond delay="0"/>
                                  </p:stCondLst>
                                  <p:childTnLst>
                                    <p:set>
                                      <p:cBhvr>
                                        <p:cTn id="3124"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599"/>
                  </p:tgtEl>
                </p:cond>
              </p:nextCondLst>
            </p:seq>
            <p:seq concurrent="1" nextAc="seek">
              <p:cTn id="3125" restart="whenNotActive" fill="hold" evtFilter="cancelBubble" nodeType="interactiveSeq">
                <p:stCondLst>
                  <p:cond evt="onClick" delay="0">
                    <p:tgtEl>
                      <p:spTgt spid="602"/>
                    </p:tgtEl>
                  </p:cond>
                </p:stCondLst>
                <p:endSync evt="end" delay="0">
                  <p:rtn val="all"/>
                </p:endSync>
                <p:childTnLst>
                  <p:par>
                    <p:cTn id="3126" fill="hold">
                      <p:stCondLst>
                        <p:cond delay="0"/>
                      </p:stCondLst>
                      <p:childTnLst>
                        <p:par>
                          <p:cTn id="3127" fill="hold">
                            <p:stCondLst>
                              <p:cond delay="0"/>
                            </p:stCondLst>
                            <p:childTnLst>
                              <p:par>
                                <p:cTn id="3128" presetID="1" presetClass="exit" presetSubtype="0" fill="hold" grpId="1" nodeType="withEffect">
                                  <p:stCondLst>
                                    <p:cond delay="0"/>
                                  </p:stCondLst>
                                  <p:childTnLst>
                                    <p:set>
                                      <p:cBhvr>
                                        <p:cTn id="3129" dur="1" fill="hold">
                                          <p:stCondLst>
                                            <p:cond delay="0"/>
                                          </p:stCondLst>
                                        </p:cTn>
                                        <p:tgtEl>
                                          <p:spTgt spid="602"/>
                                        </p:tgtEl>
                                        <p:attrNameLst>
                                          <p:attrName>style.visibility</p:attrName>
                                        </p:attrNameLst>
                                      </p:cBhvr>
                                      <p:to>
                                        <p:strVal val="hidden"/>
                                      </p:to>
                                    </p:set>
                                  </p:childTnLst>
                                </p:cTn>
                              </p:par>
                              <p:par>
                                <p:cTn id="3130" presetID="1" presetClass="exit" presetSubtype="0" fill="hold" grpId="1" nodeType="withEffect">
                                  <p:stCondLst>
                                    <p:cond delay="0"/>
                                  </p:stCondLst>
                                  <p:childTnLst>
                                    <p:set>
                                      <p:cBhvr>
                                        <p:cTn id="3131" dur="1" fill="hold">
                                          <p:stCondLst>
                                            <p:cond delay="0"/>
                                          </p:stCondLst>
                                        </p:cTn>
                                        <p:tgtEl>
                                          <p:spTgt spid="601"/>
                                        </p:tgtEl>
                                        <p:attrNameLst>
                                          <p:attrName>style.visibility</p:attrName>
                                        </p:attrNameLst>
                                      </p:cBhvr>
                                      <p:to>
                                        <p:strVal val="hidden"/>
                                      </p:to>
                                    </p:set>
                                  </p:childTnLst>
                                </p:cTn>
                              </p:par>
                              <p:par>
                                <p:cTn id="3132" presetID="1" presetClass="entr" presetSubtype="0" fill="hold" grpId="3" nodeType="withEffect">
                                  <p:stCondLst>
                                    <p:cond delay="0"/>
                                  </p:stCondLst>
                                  <p:childTnLst>
                                    <p:set>
                                      <p:cBhvr>
                                        <p:cTn id="3133" dur="1" fill="hold">
                                          <p:stCondLst>
                                            <p:cond delay="0"/>
                                          </p:stCondLst>
                                        </p:cTn>
                                        <p:tgtEl>
                                          <p:spTgt spid="600"/>
                                        </p:tgtEl>
                                        <p:attrNameLst>
                                          <p:attrName>style.visibility</p:attrName>
                                        </p:attrNameLst>
                                      </p:cBhvr>
                                      <p:to>
                                        <p:strVal val="visible"/>
                                      </p:to>
                                    </p:set>
                                  </p:childTnLst>
                                </p:cTn>
                              </p:par>
                              <p:par>
                                <p:cTn id="3134" presetID="1" presetClass="entr" presetSubtype="0" fill="hold" grpId="3" nodeType="withEffect">
                                  <p:stCondLst>
                                    <p:cond delay="0"/>
                                  </p:stCondLst>
                                  <p:childTnLst>
                                    <p:set>
                                      <p:cBhvr>
                                        <p:cTn id="3135" dur="1" fill="hold">
                                          <p:stCondLst>
                                            <p:cond delay="0"/>
                                          </p:stCondLst>
                                        </p:cTn>
                                        <p:tgtEl>
                                          <p:spTgt spid="599"/>
                                        </p:tgtEl>
                                        <p:attrNameLst>
                                          <p:attrName>style.visibility</p:attrName>
                                        </p:attrNameLst>
                                      </p:cBhvr>
                                      <p:to>
                                        <p:strVal val="visible"/>
                                      </p:to>
                                    </p:set>
                                  </p:childTnLst>
                                </p:cTn>
                              </p:par>
                            </p:childTnLst>
                          </p:cTn>
                        </p:par>
                      </p:childTnLst>
                    </p:cTn>
                  </p:par>
                </p:childTnLst>
              </p:cTn>
              <p:nextCondLst>
                <p:cond evt="onClick" delay="0">
                  <p:tgtEl>
                    <p:spTgt spid="602"/>
                  </p:tgtEl>
                </p:cond>
              </p:nextCondLst>
            </p:seq>
            <p:seq concurrent="1" nextAc="seek">
              <p:cTn id="3136" restart="whenNotActive" fill="hold" evtFilter="cancelBubble" nodeType="interactiveSeq">
                <p:stCondLst>
                  <p:cond evt="onClick" delay="0">
                    <p:tgtEl>
                      <p:spTgt spid="601"/>
                    </p:tgtEl>
                  </p:cond>
                </p:stCondLst>
                <p:endSync evt="end" delay="0">
                  <p:rtn val="all"/>
                </p:endSync>
                <p:childTnLst>
                  <p:par>
                    <p:cTn id="3137" fill="hold">
                      <p:stCondLst>
                        <p:cond delay="0"/>
                      </p:stCondLst>
                      <p:childTnLst>
                        <p:par>
                          <p:cTn id="3138" fill="hold">
                            <p:stCondLst>
                              <p:cond delay="0"/>
                            </p:stCondLst>
                            <p:childTnLst>
                              <p:par>
                                <p:cTn id="3139" presetID="1" presetClass="exit" presetSubtype="0" fill="hold" grpId="2" nodeType="withEffect">
                                  <p:stCondLst>
                                    <p:cond delay="0"/>
                                  </p:stCondLst>
                                  <p:childTnLst>
                                    <p:set>
                                      <p:cBhvr>
                                        <p:cTn id="3140" dur="1" fill="hold">
                                          <p:stCondLst>
                                            <p:cond delay="0"/>
                                          </p:stCondLst>
                                        </p:cTn>
                                        <p:tgtEl>
                                          <p:spTgt spid="601"/>
                                        </p:tgtEl>
                                        <p:attrNameLst>
                                          <p:attrName>style.visibility</p:attrName>
                                        </p:attrNameLst>
                                      </p:cBhvr>
                                      <p:to>
                                        <p:strVal val="hidden"/>
                                      </p:to>
                                    </p:set>
                                  </p:childTnLst>
                                </p:cTn>
                              </p:par>
                              <p:par>
                                <p:cTn id="3141" presetID="1" presetClass="exit" presetSubtype="0" fill="hold" grpId="2" nodeType="withEffect">
                                  <p:stCondLst>
                                    <p:cond delay="0"/>
                                  </p:stCondLst>
                                  <p:childTnLst>
                                    <p:set>
                                      <p:cBhvr>
                                        <p:cTn id="3142" dur="1" fill="hold">
                                          <p:stCondLst>
                                            <p:cond delay="0"/>
                                          </p:stCondLst>
                                        </p:cTn>
                                        <p:tgtEl>
                                          <p:spTgt spid="602"/>
                                        </p:tgtEl>
                                        <p:attrNameLst>
                                          <p:attrName>style.visibility</p:attrName>
                                        </p:attrNameLst>
                                      </p:cBhvr>
                                      <p:to>
                                        <p:strVal val="hidden"/>
                                      </p:to>
                                    </p:set>
                                  </p:childTnLst>
                                </p:cTn>
                              </p:par>
                              <p:par>
                                <p:cTn id="3143" presetID="1" presetClass="entr" presetSubtype="0" fill="hold" grpId="3" nodeType="withEffect">
                                  <p:stCondLst>
                                    <p:cond delay="0"/>
                                  </p:stCondLst>
                                  <p:childTnLst>
                                    <p:set>
                                      <p:cBhvr>
                                        <p:cTn id="3144" dur="1" fill="hold">
                                          <p:stCondLst>
                                            <p:cond delay="0"/>
                                          </p:stCondLst>
                                        </p:cTn>
                                        <p:tgtEl>
                                          <p:spTgt spid="604"/>
                                        </p:tgtEl>
                                        <p:attrNameLst>
                                          <p:attrName>style.visibility</p:attrName>
                                        </p:attrNameLst>
                                      </p:cBhvr>
                                      <p:to>
                                        <p:strVal val="visible"/>
                                      </p:to>
                                    </p:set>
                                  </p:childTnLst>
                                </p:cTn>
                              </p:par>
                              <p:par>
                                <p:cTn id="3145" presetID="1" presetClass="entr" presetSubtype="0" fill="hold" grpId="3" nodeType="withEffect">
                                  <p:stCondLst>
                                    <p:cond delay="0"/>
                                  </p:stCondLst>
                                  <p:childTnLst>
                                    <p:set>
                                      <p:cBhvr>
                                        <p:cTn id="3146" dur="1" fill="hold">
                                          <p:stCondLst>
                                            <p:cond delay="0"/>
                                          </p:stCondLst>
                                        </p:cTn>
                                        <p:tgtEl>
                                          <p:spTgt spid="603"/>
                                        </p:tgtEl>
                                        <p:attrNameLst>
                                          <p:attrName>style.visibility</p:attrName>
                                        </p:attrNameLst>
                                      </p:cBhvr>
                                      <p:to>
                                        <p:strVal val="visible"/>
                                      </p:to>
                                    </p:set>
                                  </p:childTnLst>
                                </p:cTn>
                              </p:par>
                            </p:childTnLst>
                          </p:cTn>
                        </p:par>
                      </p:childTnLst>
                    </p:cTn>
                  </p:par>
                </p:childTnLst>
              </p:cTn>
              <p:nextCondLst>
                <p:cond evt="onClick" delay="0">
                  <p:tgtEl>
                    <p:spTgt spid="601"/>
                  </p:tgtEl>
                </p:cond>
              </p:nextCondLst>
            </p:seq>
            <p:seq concurrent="1" nextAc="seek">
              <p:cTn id="3147" restart="whenNotActive" fill="hold" evtFilter="cancelBubble" nodeType="interactiveSeq">
                <p:stCondLst>
                  <p:cond evt="onClick" delay="0">
                    <p:tgtEl>
                      <p:spTgt spid="604"/>
                    </p:tgtEl>
                  </p:cond>
                </p:stCondLst>
                <p:endSync evt="end" delay="0">
                  <p:rtn val="all"/>
                </p:endSync>
                <p:childTnLst>
                  <p:par>
                    <p:cTn id="3148" fill="hold">
                      <p:stCondLst>
                        <p:cond delay="0"/>
                      </p:stCondLst>
                      <p:childTnLst>
                        <p:par>
                          <p:cTn id="3149" fill="hold">
                            <p:stCondLst>
                              <p:cond delay="0"/>
                            </p:stCondLst>
                            <p:childTnLst>
                              <p:par>
                                <p:cTn id="3150" presetID="1" presetClass="exit" presetSubtype="0" fill="hold" grpId="1" nodeType="withEffect">
                                  <p:stCondLst>
                                    <p:cond delay="0"/>
                                  </p:stCondLst>
                                  <p:childTnLst>
                                    <p:set>
                                      <p:cBhvr>
                                        <p:cTn id="3151" dur="1" fill="hold">
                                          <p:stCondLst>
                                            <p:cond delay="0"/>
                                          </p:stCondLst>
                                        </p:cTn>
                                        <p:tgtEl>
                                          <p:spTgt spid="604"/>
                                        </p:tgtEl>
                                        <p:attrNameLst>
                                          <p:attrName>style.visibility</p:attrName>
                                        </p:attrNameLst>
                                      </p:cBhvr>
                                      <p:to>
                                        <p:strVal val="hidden"/>
                                      </p:to>
                                    </p:set>
                                  </p:childTnLst>
                                </p:cTn>
                              </p:par>
                              <p:par>
                                <p:cTn id="3152" presetID="1" presetClass="exit" presetSubtype="0" fill="hold" grpId="1" nodeType="withEffect">
                                  <p:stCondLst>
                                    <p:cond delay="0"/>
                                  </p:stCondLst>
                                  <p:childTnLst>
                                    <p:set>
                                      <p:cBhvr>
                                        <p:cTn id="3153" dur="1" fill="hold">
                                          <p:stCondLst>
                                            <p:cond delay="0"/>
                                          </p:stCondLst>
                                        </p:cTn>
                                        <p:tgtEl>
                                          <p:spTgt spid="603"/>
                                        </p:tgtEl>
                                        <p:attrNameLst>
                                          <p:attrName>style.visibility</p:attrName>
                                        </p:attrNameLst>
                                      </p:cBhvr>
                                      <p:to>
                                        <p:strVal val="hidden"/>
                                      </p:to>
                                    </p:set>
                                  </p:childTnLst>
                                </p:cTn>
                              </p:par>
                              <p:par>
                                <p:cTn id="3154" presetID="1" presetClass="entr" presetSubtype="0" fill="hold" grpId="0" nodeType="withEffect">
                                  <p:stCondLst>
                                    <p:cond delay="0"/>
                                  </p:stCondLst>
                                  <p:childTnLst>
                                    <p:set>
                                      <p:cBhvr>
                                        <p:cTn id="3155" dur="1" fill="hold">
                                          <p:stCondLst>
                                            <p:cond delay="0"/>
                                          </p:stCondLst>
                                        </p:cTn>
                                        <p:tgtEl>
                                          <p:spTgt spid="602"/>
                                        </p:tgtEl>
                                        <p:attrNameLst>
                                          <p:attrName>style.visibility</p:attrName>
                                        </p:attrNameLst>
                                      </p:cBhvr>
                                      <p:to>
                                        <p:strVal val="visible"/>
                                      </p:to>
                                    </p:set>
                                  </p:childTnLst>
                                </p:cTn>
                              </p:par>
                              <p:par>
                                <p:cTn id="3156" presetID="1" presetClass="entr" presetSubtype="0" fill="hold" grpId="0" nodeType="withEffect">
                                  <p:stCondLst>
                                    <p:cond delay="0"/>
                                  </p:stCondLst>
                                  <p:childTnLst>
                                    <p:set>
                                      <p:cBhvr>
                                        <p:cTn id="3157" dur="1" fill="hold">
                                          <p:stCondLst>
                                            <p:cond delay="0"/>
                                          </p:stCondLst>
                                        </p:cTn>
                                        <p:tgtEl>
                                          <p:spTgt spid="601"/>
                                        </p:tgtEl>
                                        <p:attrNameLst>
                                          <p:attrName>style.visibility</p:attrName>
                                        </p:attrNameLst>
                                      </p:cBhvr>
                                      <p:to>
                                        <p:strVal val="visible"/>
                                      </p:to>
                                    </p:set>
                                  </p:childTnLst>
                                </p:cTn>
                              </p:par>
                            </p:childTnLst>
                          </p:cTn>
                        </p:par>
                      </p:childTnLst>
                    </p:cTn>
                  </p:par>
                </p:childTnLst>
              </p:cTn>
              <p:nextCondLst>
                <p:cond evt="onClick" delay="0">
                  <p:tgtEl>
                    <p:spTgt spid="604"/>
                  </p:tgtEl>
                </p:cond>
              </p:nextCondLst>
            </p:seq>
            <p:seq concurrent="1" nextAc="seek">
              <p:cTn id="3158" restart="whenNotActive" fill="hold" evtFilter="cancelBubble" nodeType="interactiveSeq">
                <p:stCondLst>
                  <p:cond evt="onClick" delay="0">
                    <p:tgtEl>
                      <p:spTgt spid="603"/>
                    </p:tgtEl>
                  </p:cond>
                </p:stCondLst>
                <p:endSync evt="end" delay="0">
                  <p:rtn val="all"/>
                </p:endSync>
                <p:childTnLst>
                  <p:par>
                    <p:cTn id="3159" fill="hold">
                      <p:stCondLst>
                        <p:cond delay="0"/>
                      </p:stCondLst>
                      <p:childTnLst>
                        <p:par>
                          <p:cTn id="3160" fill="hold">
                            <p:stCondLst>
                              <p:cond delay="0"/>
                            </p:stCondLst>
                            <p:childTnLst>
                              <p:par>
                                <p:cTn id="3161" presetID="1" presetClass="exit" presetSubtype="0" fill="hold" grpId="2" nodeType="withEffect">
                                  <p:stCondLst>
                                    <p:cond delay="0"/>
                                  </p:stCondLst>
                                  <p:childTnLst>
                                    <p:set>
                                      <p:cBhvr>
                                        <p:cTn id="3162" dur="1" fill="hold">
                                          <p:stCondLst>
                                            <p:cond delay="0"/>
                                          </p:stCondLst>
                                        </p:cTn>
                                        <p:tgtEl>
                                          <p:spTgt spid="603"/>
                                        </p:tgtEl>
                                        <p:attrNameLst>
                                          <p:attrName>style.visibility</p:attrName>
                                        </p:attrNameLst>
                                      </p:cBhvr>
                                      <p:to>
                                        <p:strVal val="hidden"/>
                                      </p:to>
                                    </p:set>
                                  </p:childTnLst>
                                </p:cTn>
                              </p:par>
                              <p:par>
                                <p:cTn id="3163" presetID="1" presetClass="exit" presetSubtype="0" fill="hold" grpId="2" nodeType="withEffect">
                                  <p:stCondLst>
                                    <p:cond delay="0"/>
                                  </p:stCondLst>
                                  <p:childTnLst>
                                    <p:set>
                                      <p:cBhvr>
                                        <p:cTn id="3164" dur="1" fill="hold">
                                          <p:stCondLst>
                                            <p:cond delay="0"/>
                                          </p:stCondLst>
                                        </p:cTn>
                                        <p:tgtEl>
                                          <p:spTgt spid="604"/>
                                        </p:tgtEl>
                                        <p:attrNameLst>
                                          <p:attrName>style.visibility</p:attrName>
                                        </p:attrNameLst>
                                      </p:cBhvr>
                                      <p:to>
                                        <p:strVal val="hidden"/>
                                      </p:to>
                                    </p:set>
                                  </p:childTnLst>
                                </p:cTn>
                              </p:par>
                              <p:par>
                                <p:cTn id="3165" presetID="1" presetClass="entr" presetSubtype="0" fill="hold" grpId="0" nodeType="withEffect">
                                  <p:stCondLst>
                                    <p:cond delay="0"/>
                                  </p:stCondLst>
                                  <p:childTnLst>
                                    <p:set>
                                      <p:cBhvr>
                                        <p:cTn id="3166" dur="1" fill="hold">
                                          <p:stCondLst>
                                            <p:cond delay="0"/>
                                          </p:stCondLst>
                                        </p:cTn>
                                        <p:tgtEl>
                                          <p:spTgt spid="606"/>
                                        </p:tgtEl>
                                        <p:attrNameLst>
                                          <p:attrName>style.visibility</p:attrName>
                                        </p:attrNameLst>
                                      </p:cBhvr>
                                      <p:to>
                                        <p:strVal val="visible"/>
                                      </p:to>
                                    </p:set>
                                  </p:childTnLst>
                                </p:cTn>
                              </p:par>
                              <p:par>
                                <p:cTn id="3167" presetID="1" presetClass="entr" presetSubtype="0" fill="hold" grpId="0" nodeType="withEffect">
                                  <p:stCondLst>
                                    <p:cond delay="0"/>
                                  </p:stCondLst>
                                  <p:childTnLst>
                                    <p:set>
                                      <p:cBhvr>
                                        <p:cTn id="3168"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3"/>
                  </p:tgtEl>
                </p:cond>
              </p:nextCondLst>
            </p:seq>
            <p:seq concurrent="1" nextAc="seek">
              <p:cTn id="3169" restart="whenNotActive" fill="hold" evtFilter="cancelBubble" nodeType="interactiveSeq">
                <p:stCondLst>
                  <p:cond evt="onClick" delay="0">
                    <p:tgtEl>
                      <p:spTgt spid="606"/>
                    </p:tgtEl>
                  </p:cond>
                </p:stCondLst>
                <p:endSync evt="end" delay="0">
                  <p:rtn val="all"/>
                </p:endSync>
                <p:childTnLst>
                  <p:par>
                    <p:cTn id="3170" fill="hold">
                      <p:stCondLst>
                        <p:cond delay="0"/>
                      </p:stCondLst>
                      <p:childTnLst>
                        <p:par>
                          <p:cTn id="3171" fill="hold">
                            <p:stCondLst>
                              <p:cond delay="0"/>
                            </p:stCondLst>
                            <p:childTnLst>
                              <p:par>
                                <p:cTn id="3172" presetID="1" presetClass="exit" presetSubtype="0" fill="hold" grpId="1" nodeType="withEffect">
                                  <p:stCondLst>
                                    <p:cond delay="0"/>
                                  </p:stCondLst>
                                  <p:childTnLst>
                                    <p:set>
                                      <p:cBhvr>
                                        <p:cTn id="3173" dur="1" fill="hold">
                                          <p:stCondLst>
                                            <p:cond delay="0"/>
                                          </p:stCondLst>
                                        </p:cTn>
                                        <p:tgtEl>
                                          <p:spTgt spid="606"/>
                                        </p:tgtEl>
                                        <p:attrNameLst>
                                          <p:attrName>style.visibility</p:attrName>
                                        </p:attrNameLst>
                                      </p:cBhvr>
                                      <p:to>
                                        <p:strVal val="hidden"/>
                                      </p:to>
                                    </p:set>
                                  </p:childTnLst>
                                </p:cTn>
                              </p:par>
                              <p:par>
                                <p:cTn id="3174" presetID="1" presetClass="exit" presetSubtype="0" fill="hold" grpId="1" nodeType="withEffect">
                                  <p:stCondLst>
                                    <p:cond delay="0"/>
                                  </p:stCondLst>
                                  <p:childTnLst>
                                    <p:set>
                                      <p:cBhvr>
                                        <p:cTn id="3175" dur="1" fill="hold">
                                          <p:stCondLst>
                                            <p:cond delay="0"/>
                                          </p:stCondLst>
                                        </p:cTn>
                                        <p:tgtEl>
                                          <p:spTgt spid="605"/>
                                        </p:tgtEl>
                                        <p:attrNameLst>
                                          <p:attrName>style.visibility</p:attrName>
                                        </p:attrNameLst>
                                      </p:cBhvr>
                                      <p:to>
                                        <p:strVal val="hidden"/>
                                      </p:to>
                                    </p:set>
                                  </p:childTnLst>
                                </p:cTn>
                              </p:par>
                              <p:par>
                                <p:cTn id="3176" presetID="1" presetClass="entr" presetSubtype="0" fill="hold" grpId="0" nodeType="withEffect">
                                  <p:stCondLst>
                                    <p:cond delay="0"/>
                                  </p:stCondLst>
                                  <p:childTnLst>
                                    <p:set>
                                      <p:cBhvr>
                                        <p:cTn id="3177" dur="1" fill="hold">
                                          <p:stCondLst>
                                            <p:cond delay="0"/>
                                          </p:stCondLst>
                                        </p:cTn>
                                        <p:tgtEl>
                                          <p:spTgt spid="604"/>
                                        </p:tgtEl>
                                        <p:attrNameLst>
                                          <p:attrName>style.visibility</p:attrName>
                                        </p:attrNameLst>
                                      </p:cBhvr>
                                      <p:to>
                                        <p:strVal val="visible"/>
                                      </p:to>
                                    </p:set>
                                  </p:childTnLst>
                                </p:cTn>
                              </p:par>
                              <p:par>
                                <p:cTn id="3178" presetID="1" presetClass="entr" presetSubtype="0" fill="hold" grpId="0" nodeType="withEffect">
                                  <p:stCondLst>
                                    <p:cond delay="0"/>
                                  </p:stCondLst>
                                  <p:childTnLst>
                                    <p:set>
                                      <p:cBhvr>
                                        <p:cTn id="3179" dur="1" fill="hold">
                                          <p:stCondLst>
                                            <p:cond delay="0"/>
                                          </p:stCondLst>
                                        </p:cTn>
                                        <p:tgtEl>
                                          <p:spTgt spid="603"/>
                                        </p:tgtEl>
                                        <p:attrNameLst>
                                          <p:attrName>style.visibility</p:attrName>
                                        </p:attrNameLst>
                                      </p:cBhvr>
                                      <p:to>
                                        <p:strVal val="visible"/>
                                      </p:to>
                                    </p:set>
                                  </p:childTnLst>
                                </p:cTn>
                              </p:par>
                            </p:childTnLst>
                          </p:cTn>
                        </p:par>
                      </p:childTnLst>
                    </p:cTn>
                  </p:par>
                </p:childTnLst>
              </p:cTn>
              <p:nextCondLst>
                <p:cond evt="onClick" delay="0">
                  <p:tgtEl>
                    <p:spTgt spid="606"/>
                  </p:tgtEl>
                </p:cond>
              </p:nextCondLst>
            </p:seq>
            <p:seq concurrent="1" nextAc="seek">
              <p:cTn id="3180" restart="whenNotActive" fill="hold" evtFilter="cancelBubble" nodeType="interactiveSeq">
                <p:stCondLst>
                  <p:cond evt="onClick" delay="0">
                    <p:tgtEl>
                      <p:spTgt spid="605"/>
                    </p:tgtEl>
                  </p:cond>
                </p:stCondLst>
                <p:endSync evt="end" delay="0">
                  <p:rtn val="all"/>
                </p:endSync>
                <p:childTnLst>
                  <p:par>
                    <p:cTn id="3181" fill="hold">
                      <p:stCondLst>
                        <p:cond delay="0"/>
                      </p:stCondLst>
                      <p:childTnLst>
                        <p:par>
                          <p:cTn id="3182" fill="hold">
                            <p:stCondLst>
                              <p:cond delay="0"/>
                            </p:stCondLst>
                            <p:childTnLst>
                              <p:par>
                                <p:cTn id="3183" presetID="1" presetClass="exit" presetSubtype="0" fill="hold" grpId="2" nodeType="withEffect">
                                  <p:stCondLst>
                                    <p:cond delay="0"/>
                                  </p:stCondLst>
                                  <p:childTnLst>
                                    <p:set>
                                      <p:cBhvr>
                                        <p:cTn id="3184" dur="1" fill="hold">
                                          <p:stCondLst>
                                            <p:cond delay="0"/>
                                          </p:stCondLst>
                                        </p:cTn>
                                        <p:tgtEl>
                                          <p:spTgt spid="605"/>
                                        </p:tgtEl>
                                        <p:attrNameLst>
                                          <p:attrName>style.visibility</p:attrName>
                                        </p:attrNameLst>
                                      </p:cBhvr>
                                      <p:to>
                                        <p:strVal val="hidden"/>
                                      </p:to>
                                    </p:set>
                                  </p:childTnLst>
                                </p:cTn>
                              </p:par>
                              <p:par>
                                <p:cTn id="3185" presetID="1" presetClass="exit" presetSubtype="0" fill="hold" grpId="2" nodeType="withEffect">
                                  <p:stCondLst>
                                    <p:cond delay="0"/>
                                  </p:stCondLst>
                                  <p:childTnLst>
                                    <p:set>
                                      <p:cBhvr>
                                        <p:cTn id="3186" dur="1" fill="hold">
                                          <p:stCondLst>
                                            <p:cond delay="0"/>
                                          </p:stCondLst>
                                        </p:cTn>
                                        <p:tgtEl>
                                          <p:spTgt spid="606"/>
                                        </p:tgtEl>
                                        <p:attrNameLst>
                                          <p:attrName>style.visibility</p:attrName>
                                        </p:attrNameLst>
                                      </p:cBhvr>
                                      <p:to>
                                        <p:strVal val="hidden"/>
                                      </p:to>
                                    </p:set>
                                  </p:childTnLst>
                                </p:cTn>
                              </p:par>
                              <p:par>
                                <p:cTn id="3187" presetID="1" presetClass="entr" presetSubtype="0" fill="hold" grpId="3" nodeType="withEffect">
                                  <p:stCondLst>
                                    <p:cond delay="0"/>
                                  </p:stCondLst>
                                  <p:childTnLst>
                                    <p:set>
                                      <p:cBhvr>
                                        <p:cTn id="3188" dur="1" fill="hold">
                                          <p:stCondLst>
                                            <p:cond delay="0"/>
                                          </p:stCondLst>
                                        </p:cTn>
                                        <p:tgtEl>
                                          <p:spTgt spid="608"/>
                                        </p:tgtEl>
                                        <p:attrNameLst>
                                          <p:attrName>style.visibility</p:attrName>
                                        </p:attrNameLst>
                                      </p:cBhvr>
                                      <p:to>
                                        <p:strVal val="visible"/>
                                      </p:to>
                                    </p:set>
                                  </p:childTnLst>
                                </p:cTn>
                              </p:par>
                              <p:par>
                                <p:cTn id="3189" presetID="1" presetClass="entr" presetSubtype="0" fill="hold" grpId="3" nodeType="withEffect">
                                  <p:stCondLst>
                                    <p:cond delay="0"/>
                                  </p:stCondLst>
                                  <p:childTnLst>
                                    <p:set>
                                      <p:cBhvr>
                                        <p:cTn id="3190"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05"/>
                  </p:tgtEl>
                </p:cond>
              </p:nextCondLst>
            </p:seq>
            <p:seq concurrent="1" nextAc="seek">
              <p:cTn id="3191" restart="whenNotActive" fill="hold" evtFilter="cancelBubble" nodeType="interactiveSeq">
                <p:stCondLst>
                  <p:cond evt="onClick" delay="0">
                    <p:tgtEl>
                      <p:spTgt spid="608"/>
                    </p:tgtEl>
                  </p:cond>
                </p:stCondLst>
                <p:endSync evt="end" delay="0">
                  <p:rtn val="all"/>
                </p:endSync>
                <p:childTnLst>
                  <p:par>
                    <p:cTn id="3192" fill="hold">
                      <p:stCondLst>
                        <p:cond delay="0"/>
                      </p:stCondLst>
                      <p:childTnLst>
                        <p:par>
                          <p:cTn id="3193" fill="hold">
                            <p:stCondLst>
                              <p:cond delay="0"/>
                            </p:stCondLst>
                            <p:childTnLst>
                              <p:par>
                                <p:cTn id="3194" presetID="1" presetClass="exit" presetSubtype="0" fill="hold" grpId="1" nodeType="withEffect">
                                  <p:stCondLst>
                                    <p:cond delay="0"/>
                                  </p:stCondLst>
                                  <p:childTnLst>
                                    <p:set>
                                      <p:cBhvr>
                                        <p:cTn id="3195" dur="1" fill="hold">
                                          <p:stCondLst>
                                            <p:cond delay="0"/>
                                          </p:stCondLst>
                                        </p:cTn>
                                        <p:tgtEl>
                                          <p:spTgt spid="608"/>
                                        </p:tgtEl>
                                        <p:attrNameLst>
                                          <p:attrName>style.visibility</p:attrName>
                                        </p:attrNameLst>
                                      </p:cBhvr>
                                      <p:to>
                                        <p:strVal val="hidden"/>
                                      </p:to>
                                    </p:set>
                                  </p:childTnLst>
                                </p:cTn>
                              </p:par>
                              <p:par>
                                <p:cTn id="3196" presetID="1" presetClass="exit" presetSubtype="0" fill="hold" grpId="1" nodeType="withEffect">
                                  <p:stCondLst>
                                    <p:cond delay="0"/>
                                  </p:stCondLst>
                                  <p:childTnLst>
                                    <p:set>
                                      <p:cBhvr>
                                        <p:cTn id="3197" dur="1" fill="hold">
                                          <p:stCondLst>
                                            <p:cond delay="0"/>
                                          </p:stCondLst>
                                        </p:cTn>
                                        <p:tgtEl>
                                          <p:spTgt spid="607"/>
                                        </p:tgtEl>
                                        <p:attrNameLst>
                                          <p:attrName>style.visibility</p:attrName>
                                        </p:attrNameLst>
                                      </p:cBhvr>
                                      <p:to>
                                        <p:strVal val="hidden"/>
                                      </p:to>
                                    </p:set>
                                  </p:childTnLst>
                                </p:cTn>
                              </p:par>
                              <p:par>
                                <p:cTn id="3198" presetID="1" presetClass="entr" presetSubtype="0" fill="hold" grpId="3" nodeType="withEffect">
                                  <p:stCondLst>
                                    <p:cond delay="0"/>
                                  </p:stCondLst>
                                  <p:childTnLst>
                                    <p:set>
                                      <p:cBhvr>
                                        <p:cTn id="3199" dur="1" fill="hold">
                                          <p:stCondLst>
                                            <p:cond delay="0"/>
                                          </p:stCondLst>
                                        </p:cTn>
                                        <p:tgtEl>
                                          <p:spTgt spid="606"/>
                                        </p:tgtEl>
                                        <p:attrNameLst>
                                          <p:attrName>style.visibility</p:attrName>
                                        </p:attrNameLst>
                                      </p:cBhvr>
                                      <p:to>
                                        <p:strVal val="visible"/>
                                      </p:to>
                                    </p:set>
                                  </p:childTnLst>
                                </p:cTn>
                              </p:par>
                              <p:par>
                                <p:cTn id="3200" presetID="1" presetClass="entr" presetSubtype="0" fill="hold" grpId="3" nodeType="withEffect">
                                  <p:stCondLst>
                                    <p:cond delay="0"/>
                                  </p:stCondLst>
                                  <p:childTnLst>
                                    <p:set>
                                      <p:cBhvr>
                                        <p:cTn id="3201" dur="1" fill="hold">
                                          <p:stCondLst>
                                            <p:cond delay="0"/>
                                          </p:stCondLst>
                                        </p:cTn>
                                        <p:tgtEl>
                                          <p:spTgt spid="605"/>
                                        </p:tgtEl>
                                        <p:attrNameLst>
                                          <p:attrName>style.visibility</p:attrName>
                                        </p:attrNameLst>
                                      </p:cBhvr>
                                      <p:to>
                                        <p:strVal val="visible"/>
                                      </p:to>
                                    </p:set>
                                  </p:childTnLst>
                                </p:cTn>
                              </p:par>
                            </p:childTnLst>
                          </p:cTn>
                        </p:par>
                      </p:childTnLst>
                    </p:cTn>
                  </p:par>
                </p:childTnLst>
              </p:cTn>
              <p:nextCondLst>
                <p:cond evt="onClick" delay="0">
                  <p:tgtEl>
                    <p:spTgt spid="608"/>
                  </p:tgtEl>
                </p:cond>
              </p:nextCondLst>
            </p:seq>
            <p:seq concurrent="1" nextAc="seek">
              <p:cTn id="3202" restart="whenNotActive" fill="hold" evtFilter="cancelBubble" nodeType="interactiveSeq">
                <p:stCondLst>
                  <p:cond evt="onClick" delay="0">
                    <p:tgtEl>
                      <p:spTgt spid="607"/>
                    </p:tgtEl>
                  </p:cond>
                </p:stCondLst>
                <p:endSync evt="end" delay="0">
                  <p:rtn val="all"/>
                </p:endSync>
                <p:childTnLst>
                  <p:par>
                    <p:cTn id="3203" fill="hold">
                      <p:stCondLst>
                        <p:cond delay="0"/>
                      </p:stCondLst>
                      <p:childTnLst>
                        <p:par>
                          <p:cTn id="3204" fill="hold">
                            <p:stCondLst>
                              <p:cond delay="0"/>
                            </p:stCondLst>
                            <p:childTnLst>
                              <p:par>
                                <p:cTn id="3205" presetID="1" presetClass="exit" presetSubtype="0" fill="hold" grpId="2" nodeType="withEffect">
                                  <p:stCondLst>
                                    <p:cond delay="0"/>
                                  </p:stCondLst>
                                  <p:childTnLst>
                                    <p:set>
                                      <p:cBhvr>
                                        <p:cTn id="3206" dur="1" fill="hold">
                                          <p:stCondLst>
                                            <p:cond delay="0"/>
                                          </p:stCondLst>
                                        </p:cTn>
                                        <p:tgtEl>
                                          <p:spTgt spid="607"/>
                                        </p:tgtEl>
                                        <p:attrNameLst>
                                          <p:attrName>style.visibility</p:attrName>
                                        </p:attrNameLst>
                                      </p:cBhvr>
                                      <p:to>
                                        <p:strVal val="hidden"/>
                                      </p:to>
                                    </p:set>
                                  </p:childTnLst>
                                </p:cTn>
                              </p:par>
                              <p:par>
                                <p:cTn id="3207" presetID="1" presetClass="exit" presetSubtype="0" fill="hold" grpId="2" nodeType="withEffect">
                                  <p:stCondLst>
                                    <p:cond delay="0"/>
                                  </p:stCondLst>
                                  <p:childTnLst>
                                    <p:set>
                                      <p:cBhvr>
                                        <p:cTn id="3208" dur="1" fill="hold">
                                          <p:stCondLst>
                                            <p:cond delay="0"/>
                                          </p:stCondLst>
                                        </p:cTn>
                                        <p:tgtEl>
                                          <p:spTgt spid="608"/>
                                        </p:tgtEl>
                                        <p:attrNameLst>
                                          <p:attrName>style.visibility</p:attrName>
                                        </p:attrNameLst>
                                      </p:cBhvr>
                                      <p:to>
                                        <p:strVal val="hidden"/>
                                      </p:to>
                                    </p:set>
                                  </p:childTnLst>
                                </p:cTn>
                              </p:par>
                              <p:par>
                                <p:cTn id="3209" presetID="1" presetClass="entr" presetSubtype="0" fill="hold" grpId="0" nodeType="withEffect">
                                  <p:stCondLst>
                                    <p:cond delay="0"/>
                                  </p:stCondLst>
                                  <p:childTnLst>
                                    <p:set>
                                      <p:cBhvr>
                                        <p:cTn id="3210" dur="1" fill="hold">
                                          <p:stCondLst>
                                            <p:cond delay="0"/>
                                          </p:stCondLst>
                                        </p:cTn>
                                        <p:tgtEl>
                                          <p:spTgt spid="610"/>
                                        </p:tgtEl>
                                        <p:attrNameLst>
                                          <p:attrName>style.visibility</p:attrName>
                                        </p:attrNameLst>
                                      </p:cBhvr>
                                      <p:to>
                                        <p:strVal val="visible"/>
                                      </p:to>
                                    </p:set>
                                  </p:childTnLst>
                                </p:cTn>
                              </p:par>
                              <p:par>
                                <p:cTn id="3211" presetID="1" presetClass="entr" presetSubtype="0" fill="hold" grpId="0" nodeType="withEffect">
                                  <p:stCondLst>
                                    <p:cond delay="0"/>
                                  </p:stCondLst>
                                  <p:childTnLst>
                                    <p:set>
                                      <p:cBhvr>
                                        <p:cTn id="3212"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07"/>
                  </p:tgtEl>
                </p:cond>
              </p:nextCondLst>
            </p:seq>
            <p:seq concurrent="1" nextAc="seek">
              <p:cTn id="3213" restart="whenNotActive" fill="hold" evtFilter="cancelBubble" nodeType="interactiveSeq">
                <p:stCondLst>
                  <p:cond evt="onClick" delay="0">
                    <p:tgtEl>
                      <p:spTgt spid="610"/>
                    </p:tgtEl>
                  </p:cond>
                </p:stCondLst>
                <p:endSync evt="end" delay="0">
                  <p:rtn val="all"/>
                </p:endSync>
                <p:childTnLst>
                  <p:par>
                    <p:cTn id="3214" fill="hold">
                      <p:stCondLst>
                        <p:cond delay="0"/>
                      </p:stCondLst>
                      <p:childTnLst>
                        <p:par>
                          <p:cTn id="3215" fill="hold">
                            <p:stCondLst>
                              <p:cond delay="0"/>
                            </p:stCondLst>
                            <p:childTnLst>
                              <p:par>
                                <p:cTn id="3216" presetID="1" presetClass="exit" presetSubtype="0" fill="hold" grpId="1" nodeType="withEffect">
                                  <p:stCondLst>
                                    <p:cond delay="0"/>
                                  </p:stCondLst>
                                  <p:childTnLst>
                                    <p:set>
                                      <p:cBhvr>
                                        <p:cTn id="3217" dur="1" fill="hold">
                                          <p:stCondLst>
                                            <p:cond delay="0"/>
                                          </p:stCondLst>
                                        </p:cTn>
                                        <p:tgtEl>
                                          <p:spTgt spid="610"/>
                                        </p:tgtEl>
                                        <p:attrNameLst>
                                          <p:attrName>style.visibility</p:attrName>
                                        </p:attrNameLst>
                                      </p:cBhvr>
                                      <p:to>
                                        <p:strVal val="hidden"/>
                                      </p:to>
                                    </p:set>
                                  </p:childTnLst>
                                </p:cTn>
                              </p:par>
                              <p:par>
                                <p:cTn id="3218" presetID="1" presetClass="exit" presetSubtype="0" fill="hold" grpId="1" nodeType="withEffect">
                                  <p:stCondLst>
                                    <p:cond delay="0"/>
                                  </p:stCondLst>
                                  <p:childTnLst>
                                    <p:set>
                                      <p:cBhvr>
                                        <p:cTn id="3219" dur="1" fill="hold">
                                          <p:stCondLst>
                                            <p:cond delay="0"/>
                                          </p:stCondLst>
                                        </p:cTn>
                                        <p:tgtEl>
                                          <p:spTgt spid="609"/>
                                        </p:tgtEl>
                                        <p:attrNameLst>
                                          <p:attrName>style.visibility</p:attrName>
                                        </p:attrNameLst>
                                      </p:cBhvr>
                                      <p:to>
                                        <p:strVal val="hidden"/>
                                      </p:to>
                                    </p:set>
                                  </p:childTnLst>
                                </p:cTn>
                              </p:par>
                              <p:par>
                                <p:cTn id="3220" presetID="1" presetClass="entr" presetSubtype="0" fill="hold" grpId="0" nodeType="withEffect">
                                  <p:stCondLst>
                                    <p:cond delay="0"/>
                                  </p:stCondLst>
                                  <p:childTnLst>
                                    <p:set>
                                      <p:cBhvr>
                                        <p:cTn id="3221" dur="1" fill="hold">
                                          <p:stCondLst>
                                            <p:cond delay="0"/>
                                          </p:stCondLst>
                                        </p:cTn>
                                        <p:tgtEl>
                                          <p:spTgt spid="608"/>
                                        </p:tgtEl>
                                        <p:attrNameLst>
                                          <p:attrName>style.visibility</p:attrName>
                                        </p:attrNameLst>
                                      </p:cBhvr>
                                      <p:to>
                                        <p:strVal val="visible"/>
                                      </p:to>
                                    </p:set>
                                  </p:childTnLst>
                                </p:cTn>
                              </p:par>
                              <p:par>
                                <p:cTn id="3222" presetID="1" presetClass="entr" presetSubtype="0" fill="hold" grpId="0" nodeType="withEffect">
                                  <p:stCondLst>
                                    <p:cond delay="0"/>
                                  </p:stCondLst>
                                  <p:childTnLst>
                                    <p:set>
                                      <p:cBhvr>
                                        <p:cTn id="3223" dur="1" fill="hold">
                                          <p:stCondLst>
                                            <p:cond delay="0"/>
                                          </p:stCondLst>
                                        </p:cTn>
                                        <p:tgtEl>
                                          <p:spTgt spid="607"/>
                                        </p:tgtEl>
                                        <p:attrNameLst>
                                          <p:attrName>style.visibility</p:attrName>
                                        </p:attrNameLst>
                                      </p:cBhvr>
                                      <p:to>
                                        <p:strVal val="visible"/>
                                      </p:to>
                                    </p:set>
                                  </p:childTnLst>
                                </p:cTn>
                              </p:par>
                            </p:childTnLst>
                          </p:cTn>
                        </p:par>
                      </p:childTnLst>
                    </p:cTn>
                  </p:par>
                </p:childTnLst>
              </p:cTn>
              <p:nextCondLst>
                <p:cond evt="onClick" delay="0">
                  <p:tgtEl>
                    <p:spTgt spid="610"/>
                  </p:tgtEl>
                </p:cond>
              </p:nextCondLst>
            </p:seq>
            <p:seq concurrent="1" nextAc="seek">
              <p:cTn id="3224" restart="whenNotActive" fill="hold" evtFilter="cancelBubble" nodeType="interactiveSeq">
                <p:stCondLst>
                  <p:cond evt="onClick" delay="0">
                    <p:tgtEl>
                      <p:spTgt spid="609"/>
                    </p:tgtEl>
                  </p:cond>
                </p:stCondLst>
                <p:endSync evt="end" delay="0">
                  <p:rtn val="all"/>
                </p:endSync>
                <p:childTnLst>
                  <p:par>
                    <p:cTn id="3225" fill="hold">
                      <p:stCondLst>
                        <p:cond delay="0"/>
                      </p:stCondLst>
                      <p:childTnLst>
                        <p:par>
                          <p:cTn id="3226" fill="hold">
                            <p:stCondLst>
                              <p:cond delay="0"/>
                            </p:stCondLst>
                            <p:childTnLst>
                              <p:par>
                                <p:cTn id="3227" presetID="1" presetClass="exit" presetSubtype="0" fill="hold" grpId="2" nodeType="withEffect">
                                  <p:stCondLst>
                                    <p:cond delay="0"/>
                                  </p:stCondLst>
                                  <p:childTnLst>
                                    <p:set>
                                      <p:cBhvr>
                                        <p:cTn id="3228" dur="1" fill="hold">
                                          <p:stCondLst>
                                            <p:cond delay="0"/>
                                          </p:stCondLst>
                                        </p:cTn>
                                        <p:tgtEl>
                                          <p:spTgt spid="609"/>
                                        </p:tgtEl>
                                        <p:attrNameLst>
                                          <p:attrName>style.visibility</p:attrName>
                                        </p:attrNameLst>
                                      </p:cBhvr>
                                      <p:to>
                                        <p:strVal val="hidden"/>
                                      </p:to>
                                    </p:set>
                                  </p:childTnLst>
                                </p:cTn>
                              </p:par>
                              <p:par>
                                <p:cTn id="3229" presetID="1" presetClass="exit" presetSubtype="0" fill="hold" grpId="2" nodeType="withEffect">
                                  <p:stCondLst>
                                    <p:cond delay="0"/>
                                  </p:stCondLst>
                                  <p:childTnLst>
                                    <p:set>
                                      <p:cBhvr>
                                        <p:cTn id="3230" dur="1" fill="hold">
                                          <p:stCondLst>
                                            <p:cond delay="0"/>
                                          </p:stCondLst>
                                        </p:cTn>
                                        <p:tgtEl>
                                          <p:spTgt spid="610"/>
                                        </p:tgtEl>
                                        <p:attrNameLst>
                                          <p:attrName>style.visibility</p:attrName>
                                        </p:attrNameLst>
                                      </p:cBhvr>
                                      <p:to>
                                        <p:strVal val="hidden"/>
                                      </p:to>
                                    </p:set>
                                  </p:childTnLst>
                                </p:cTn>
                              </p:par>
                              <p:par>
                                <p:cTn id="3231" presetID="1" presetClass="entr" presetSubtype="0" fill="hold" grpId="3" nodeType="withEffect">
                                  <p:stCondLst>
                                    <p:cond delay="0"/>
                                  </p:stCondLst>
                                  <p:childTnLst>
                                    <p:set>
                                      <p:cBhvr>
                                        <p:cTn id="3232" dur="1" fill="hold">
                                          <p:stCondLst>
                                            <p:cond delay="0"/>
                                          </p:stCondLst>
                                        </p:cTn>
                                        <p:tgtEl>
                                          <p:spTgt spid="612"/>
                                        </p:tgtEl>
                                        <p:attrNameLst>
                                          <p:attrName>style.visibility</p:attrName>
                                        </p:attrNameLst>
                                      </p:cBhvr>
                                      <p:to>
                                        <p:strVal val="visible"/>
                                      </p:to>
                                    </p:set>
                                  </p:childTnLst>
                                </p:cTn>
                              </p:par>
                              <p:par>
                                <p:cTn id="3233" presetID="1" presetClass="entr" presetSubtype="0" fill="hold" grpId="3" nodeType="withEffect">
                                  <p:stCondLst>
                                    <p:cond delay="0"/>
                                  </p:stCondLst>
                                  <p:childTnLst>
                                    <p:set>
                                      <p:cBhvr>
                                        <p:cTn id="3234"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09"/>
                  </p:tgtEl>
                </p:cond>
              </p:nextCondLst>
            </p:seq>
            <p:seq concurrent="1" nextAc="seek">
              <p:cTn id="3235" restart="whenNotActive" fill="hold" evtFilter="cancelBubble" nodeType="interactiveSeq">
                <p:stCondLst>
                  <p:cond evt="onClick" delay="0">
                    <p:tgtEl>
                      <p:spTgt spid="612"/>
                    </p:tgtEl>
                  </p:cond>
                </p:stCondLst>
                <p:endSync evt="end" delay="0">
                  <p:rtn val="all"/>
                </p:endSync>
                <p:childTnLst>
                  <p:par>
                    <p:cTn id="3236" fill="hold">
                      <p:stCondLst>
                        <p:cond delay="0"/>
                      </p:stCondLst>
                      <p:childTnLst>
                        <p:par>
                          <p:cTn id="3237" fill="hold">
                            <p:stCondLst>
                              <p:cond delay="0"/>
                            </p:stCondLst>
                            <p:childTnLst>
                              <p:par>
                                <p:cTn id="3238" presetID="1" presetClass="exit" presetSubtype="0" fill="hold" grpId="1" nodeType="withEffect">
                                  <p:stCondLst>
                                    <p:cond delay="0"/>
                                  </p:stCondLst>
                                  <p:childTnLst>
                                    <p:set>
                                      <p:cBhvr>
                                        <p:cTn id="3239" dur="1" fill="hold">
                                          <p:stCondLst>
                                            <p:cond delay="0"/>
                                          </p:stCondLst>
                                        </p:cTn>
                                        <p:tgtEl>
                                          <p:spTgt spid="612"/>
                                        </p:tgtEl>
                                        <p:attrNameLst>
                                          <p:attrName>style.visibility</p:attrName>
                                        </p:attrNameLst>
                                      </p:cBhvr>
                                      <p:to>
                                        <p:strVal val="hidden"/>
                                      </p:to>
                                    </p:set>
                                  </p:childTnLst>
                                </p:cTn>
                              </p:par>
                              <p:par>
                                <p:cTn id="3240" presetID="1" presetClass="exit" presetSubtype="0" fill="hold" grpId="1" nodeType="withEffect">
                                  <p:stCondLst>
                                    <p:cond delay="0"/>
                                  </p:stCondLst>
                                  <p:childTnLst>
                                    <p:set>
                                      <p:cBhvr>
                                        <p:cTn id="3241" dur="1" fill="hold">
                                          <p:stCondLst>
                                            <p:cond delay="0"/>
                                          </p:stCondLst>
                                        </p:cTn>
                                        <p:tgtEl>
                                          <p:spTgt spid="611"/>
                                        </p:tgtEl>
                                        <p:attrNameLst>
                                          <p:attrName>style.visibility</p:attrName>
                                        </p:attrNameLst>
                                      </p:cBhvr>
                                      <p:to>
                                        <p:strVal val="hidden"/>
                                      </p:to>
                                    </p:set>
                                  </p:childTnLst>
                                </p:cTn>
                              </p:par>
                              <p:par>
                                <p:cTn id="3242" presetID="1" presetClass="entr" presetSubtype="0" fill="hold" grpId="3" nodeType="withEffect">
                                  <p:stCondLst>
                                    <p:cond delay="0"/>
                                  </p:stCondLst>
                                  <p:childTnLst>
                                    <p:set>
                                      <p:cBhvr>
                                        <p:cTn id="3243" dur="1" fill="hold">
                                          <p:stCondLst>
                                            <p:cond delay="0"/>
                                          </p:stCondLst>
                                        </p:cTn>
                                        <p:tgtEl>
                                          <p:spTgt spid="610"/>
                                        </p:tgtEl>
                                        <p:attrNameLst>
                                          <p:attrName>style.visibility</p:attrName>
                                        </p:attrNameLst>
                                      </p:cBhvr>
                                      <p:to>
                                        <p:strVal val="visible"/>
                                      </p:to>
                                    </p:set>
                                  </p:childTnLst>
                                </p:cTn>
                              </p:par>
                              <p:par>
                                <p:cTn id="3244" presetID="1" presetClass="entr" presetSubtype="0" fill="hold" grpId="3" nodeType="withEffect">
                                  <p:stCondLst>
                                    <p:cond delay="0"/>
                                  </p:stCondLst>
                                  <p:childTnLst>
                                    <p:set>
                                      <p:cBhvr>
                                        <p:cTn id="3245" dur="1" fill="hold">
                                          <p:stCondLst>
                                            <p:cond delay="0"/>
                                          </p:stCondLst>
                                        </p:cTn>
                                        <p:tgtEl>
                                          <p:spTgt spid="609"/>
                                        </p:tgtEl>
                                        <p:attrNameLst>
                                          <p:attrName>style.visibility</p:attrName>
                                        </p:attrNameLst>
                                      </p:cBhvr>
                                      <p:to>
                                        <p:strVal val="visible"/>
                                      </p:to>
                                    </p:set>
                                  </p:childTnLst>
                                </p:cTn>
                              </p:par>
                            </p:childTnLst>
                          </p:cTn>
                        </p:par>
                      </p:childTnLst>
                    </p:cTn>
                  </p:par>
                </p:childTnLst>
              </p:cTn>
              <p:nextCondLst>
                <p:cond evt="onClick" delay="0">
                  <p:tgtEl>
                    <p:spTgt spid="612"/>
                  </p:tgtEl>
                </p:cond>
              </p:nextCondLst>
            </p:seq>
            <p:seq concurrent="1" nextAc="seek">
              <p:cTn id="3246" restart="whenNotActive" fill="hold" evtFilter="cancelBubble" nodeType="interactiveSeq">
                <p:stCondLst>
                  <p:cond evt="onClick" delay="0">
                    <p:tgtEl>
                      <p:spTgt spid="611"/>
                    </p:tgtEl>
                  </p:cond>
                </p:stCondLst>
                <p:endSync evt="end" delay="0">
                  <p:rtn val="all"/>
                </p:endSync>
                <p:childTnLst>
                  <p:par>
                    <p:cTn id="3247" fill="hold">
                      <p:stCondLst>
                        <p:cond delay="0"/>
                      </p:stCondLst>
                      <p:childTnLst>
                        <p:par>
                          <p:cTn id="3248" fill="hold">
                            <p:stCondLst>
                              <p:cond delay="0"/>
                            </p:stCondLst>
                            <p:childTnLst>
                              <p:par>
                                <p:cTn id="3249" presetID="1" presetClass="exit" presetSubtype="0" fill="hold" grpId="2" nodeType="withEffect">
                                  <p:stCondLst>
                                    <p:cond delay="0"/>
                                  </p:stCondLst>
                                  <p:childTnLst>
                                    <p:set>
                                      <p:cBhvr>
                                        <p:cTn id="3250" dur="1" fill="hold">
                                          <p:stCondLst>
                                            <p:cond delay="0"/>
                                          </p:stCondLst>
                                        </p:cTn>
                                        <p:tgtEl>
                                          <p:spTgt spid="611"/>
                                        </p:tgtEl>
                                        <p:attrNameLst>
                                          <p:attrName>style.visibility</p:attrName>
                                        </p:attrNameLst>
                                      </p:cBhvr>
                                      <p:to>
                                        <p:strVal val="hidden"/>
                                      </p:to>
                                    </p:set>
                                  </p:childTnLst>
                                </p:cTn>
                              </p:par>
                              <p:par>
                                <p:cTn id="3251" presetID="1" presetClass="exit" presetSubtype="0" fill="hold" grpId="2" nodeType="withEffect">
                                  <p:stCondLst>
                                    <p:cond delay="0"/>
                                  </p:stCondLst>
                                  <p:childTnLst>
                                    <p:set>
                                      <p:cBhvr>
                                        <p:cTn id="3252" dur="1" fill="hold">
                                          <p:stCondLst>
                                            <p:cond delay="0"/>
                                          </p:stCondLst>
                                        </p:cTn>
                                        <p:tgtEl>
                                          <p:spTgt spid="612"/>
                                        </p:tgtEl>
                                        <p:attrNameLst>
                                          <p:attrName>style.visibility</p:attrName>
                                        </p:attrNameLst>
                                      </p:cBhvr>
                                      <p:to>
                                        <p:strVal val="hidden"/>
                                      </p:to>
                                    </p:set>
                                  </p:childTnLst>
                                </p:cTn>
                              </p:par>
                              <p:par>
                                <p:cTn id="3253" presetID="1" presetClass="entr" presetSubtype="0" fill="hold" grpId="0" nodeType="withEffect">
                                  <p:stCondLst>
                                    <p:cond delay="0"/>
                                  </p:stCondLst>
                                  <p:childTnLst>
                                    <p:set>
                                      <p:cBhvr>
                                        <p:cTn id="3254" dur="1" fill="hold">
                                          <p:stCondLst>
                                            <p:cond delay="0"/>
                                          </p:stCondLst>
                                        </p:cTn>
                                        <p:tgtEl>
                                          <p:spTgt spid="614"/>
                                        </p:tgtEl>
                                        <p:attrNameLst>
                                          <p:attrName>style.visibility</p:attrName>
                                        </p:attrNameLst>
                                      </p:cBhvr>
                                      <p:to>
                                        <p:strVal val="visible"/>
                                      </p:to>
                                    </p:set>
                                  </p:childTnLst>
                                </p:cTn>
                              </p:par>
                              <p:par>
                                <p:cTn id="3255" presetID="1" presetClass="entr" presetSubtype="0" fill="hold" grpId="0" nodeType="withEffect">
                                  <p:stCondLst>
                                    <p:cond delay="0"/>
                                  </p:stCondLst>
                                  <p:childTnLst>
                                    <p:set>
                                      <p:cBhvr>
                                        <p:cTn id="3256"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1"/>
                  </p:tgtEl>
                </p:cond>
              </p:nextCondLst>
            </p:seq>
            <p:seq concurrent="1" nextAc="seek">
              <p:cTn id="3257" restart="whenNotActive" fill="hold" evtFilter="cancelBubble" nodeType="interactiveSeq">
                <p:stCondLst>
                  <p:cond evt="onClick" delay="0">
                    <p:tgtEl>
                      <p:spTgt spid="614"/>
                    </p:tgtEl>
                  </p:cond>
                </p:stCondLst>
                <p:endSync evt="end" delay="0">
                  <p:rtn val="all"/>
                </p:endSync>
                <p:childTnLst>
                  <p:par>
                    <p:cTn id="3258" fill="hold">
                      <p:stCondLst>
                        <p:cond delay="0"/>
                      </p:stCondLst>
                      <p:childTnLst>
                        <p:par>
                          <p:cTn id="3259" fill="hold">
                            <p:stCondLst>
                              <p:cond delay="0"/>
                            </p:stCondLst>
                            <p:childTnLst>
                              <p:par>
                                <p:cTn id="3260" presetID="1" presetClass="exit" presetSubtype="0" fill="hold" grpId="1" nodeType="withEffect">
                                  <p:stCondLst>
                                    <p:cond delay="0"/>
                                  </p:stCondLst>
                                  <p:childTnLst>
                                    <p:set>
                                      <p:cBhvr>
                                        <p:cTn id="3261" dur="1" fill="hold">
                                          <p:stCondLst>
                                            <p:cond delay="0"/>
                                          </p:stCondLst>
                                        </p:cTn>
                                        <p:tgtEl>
                                          <p:spTgt spid="614"/>
                                        </p:tgtEl>
                                        <p:attrNameLst>
                                          <p:attrName>style.visibility</p:attrName>
                                        </p:attrNameLst>
                                      </p:cBhvr>
                                      <p:to>
                                        <p:strVal val="hidden"/>
                                      </p:to>
                                    </p:set>
                                  </p:childTnLst>
                                </p:cTn>
                              </p:par>
                              <p:par>
                                <p:cTn id="3262" presetID="1" presetClass="exit" presetSubtype="0" fill="hold" grpId="1" nodeType="withEffect">
                                  <p:stCondLst>
                                    <p:cond delay="0"/>
                                  </p:stCondLst>
                                  <p:childTnLst>
                                    <p:set>
                                      <p:cBhvr>
                                        <p:cTn id="3263" dur="1" fill="hold">
                                          <p:stCondLst>
                                            <p:cond delay="0"/>
                                          </p:stCondLst>
                                        </p:cTn>
                                        <p:tgtEl>
                                          <p:spTgt spid="613"/>
                                        </p:tgtEl>
                                        <p:attrNameLst>
                                          <p:attrName>style.visibility</p:attrName>
                                        </p:attrNameLst>
                                      </p:cBhvr>
                                      <p:to>
                                        <p:strVal val="hidden"/>
                                      </p:to>
                                    </p:set>
                                  </p:childTnLst>
                                </p:cTn>
                              </p:par>
                              <p:par>
                                <p:cTn id="3264" presetID="1" presetClass="entr" presetSubtype="0" fill="hold" grpId="0" nodeType="withEffect">
                                  <p:stCondLst>
                                    <p:cond delay="0"/>
                                  </p:stCondLst>
                                  <p:childTnLst>
                                    <p:set>
                                      <p:cBhvr>
                                        <p:cTn id="3265" dur="1" fill="hold">
                                          <p:stCondLst>
                                            <p:cond delay="0"/>
                                          </p:stCondLst>
                                        </p:cTn>
                                        <p:tgtEl>
                                          <p:spTgt spid="612"/>
                                        </p:tgtEl>
                                        <p:attrNameLst>
                                          <p:attrName>style.visibility</p:attrName>
                                        </p:attrNameLst>
                                      </p:cBhvr>
                                      <p:to>
                                        <p:strVal val="visible"/>
                                      </p:to>
                                    </p:set>
                                  </p:childTnLst>
                                </p:cTn>
                              </p:par>
                              <p:par>
                                <p:cTn id="3266" presetID="1" presetClass="entr" presetSubtype="0" fill="hold" grpId="0" nodeType="withEffect">
                                  <p:stCondLst>
                                    <p:cond delay="0"/>
                                  </p:stCondLst>
                                  <p:childTnLst>
                                    <p:set>
                                      <p:cBhvr>
                                        <p:cTn id="3267" dur="1" fill="hold">
                                          <p:stCondLst>
                                            <p:cond delay="0"/>
                                          </p:stCondLst>
                                        </p:cTn>
                                        <p:tgtEl>
                                          <p:spTgt spid="611"/>
                                        </p:tgtEl>
                                        <p:attrNameLst>
                                          <p:attrName>style.visibility</p:attrName>
                                        </p:attrNameLst>
                                      </p:cBhvr>
                                      <p:to>
                                        <p:strVal val="visible"/>
                                      </p:to>
                                    </p:set>
                                  </p:childTnLst>
                                </p:cTn>
                              </p:par>
                            </p:childTnLst>
                          </p:cTn>
                        </p:par>
                      </p:childTnLst>
                    </p:cTn>
                  </p:par>
                </p:childTnLst>
              </p:cTn>
              <p:nextCondLst>
                <p:cond evt="onClick" delay="0">
                  <p:tgtEl>
                    <p:spTgt spid="614"/>
                  </p:tgtEl>
                </p:cond>
              </p:nextCondLst>
            </p:seq>
            <p:seq concurrent="1" nextAc="seek">
              <p:cTn id="3268" restart="whenNotActive" fill="hold" evtFilter="cancelBubble" nodeType="interactiveSeq">
                <p:stCondLst>
                  <p:cond evt="onClick" delay="0">
                    <p:tgtEl>
                      <p:spTgt spid="613"/>
                    </p:tgtEl>
                  </p:cond>
                </p:stCondLst>
                <p:endSync evt="end" delay="0">
                  <p:rtn val="all"/>
                </p:endSync>
                <p:childTnLst>
                  <p:par>
                    <p:cTn id="3269" fill="hold">
                      <p:stCondLst>
                        <p:cond delay="0"/>
                      </p:stCondLst>
                      <p:childTnLst>
                        <p:par>
                          <p:cTn id="3270" fill="hold">
                            <p:stCondLst>
                              <p:cond delay="0"/>
                            </p:stCondLst>
                            <p:childTnLst>
                              <p:par>
                                <p:cTn id="3271" presetID="1" presetClass="exit" presetSubtype="0" fill="hold" grpId="2" nodeType="withEffect">
                                  <p:stCondLst>
                                    <p:cond delay="0"/>
                                  </p:stCondLst>
                                  <p:childTnLst>
                                    <p:set>
                                      <p:cBhvr>
                                        <p:cTn id="3272" dur="1" fill="hold">
                                          <p:stCondLst>
                                            <p:cond delay="0"/>
                                          </p:stCondLst>
                                        </p:cTn>
                                        <p:tgtEl>
                                          <p:spTgt spid="613"/>
                                        </p:tgtEl>
                                        <p:attrNameLst>
                                          <p:attrName>style.visibility</p:attrName>
                                        </p:attrNameLst>
                                      </p:cBhvr>
                                      <p:to>
                                        <p:strVal val="hidden"/>
                                      </p:to>
                                    </p:set>
                                  </p:childTnLst>
                                </p:cTn>
                              </p:par>
                              <p:par>
                                <p:cTn id="3273" presetID="1" presetClass="exit" presetSubtype="0" fill="hold" grpId="2" nodeType="withEffect">
                                  <p:stCondLst>
                                    <p:cond delay="0"/>
                                  </p:stCondLst>
                                  <p:childTnLst>
                                    <p:set>
                                      <p:cBhvr>
                                        <p:cTn id="3274" dur="1" fill="hold">
                                          <p:stCondLst>
                                            <p:cond delay="0"/>
                                          </p:stCondLst>
                                        </p:cTn>
                                        <p:tgtEl>
                                          <p:spTgt spid="614"/>
                                        </p:tgtEl>
                                        <p:attrNameLst>
                                          <p:attrName>style.visibility</p:attrName>
                                        </p:attrNameLst>
                                      </p:cBhvr>
                                      <p:to>
                                        <p:strVal val="hidden"/>
                                      </p:to>
                                    </p:set>
                                  </p:childTnLst>
                                </p:cTn>
                              </p:par>
                              <p:par>
                                <p:cTn id="3275" presetID="1" presetClass="entr" presetSubtype="0" fill="hold" grpId="1" nodeType="withEffect">
                                  <p:stCondLst>
                                    <p:cond delay="0"/>
                                  </p:stCondLst>
                                  <p:childTnLst>
                                    <p:set>
                                      <p:cBhvr>
                                        <p:cTn id="3276" dur="1" fill="hold">
                                          <p:stCondLst>
                                            <p:cond delay="0"/>
                                          </p:stCondLst>
                                        </p:cTn>
                                        <p:tgtEl>
                                          <p:spTgt spid="616"/>
                                        </p:tgtEl>
                                        <p:attrNameLst>
                                          <p:attrName>style.visibility</p:attrName>
                                        </p:attrNameLst>
                                      </p:cBhvr>
                                      <p:to>
                                        <p:strVal val="visible"/>
                                      </p:to>
                                    </p:set>
                                  </p:childTnLst>
                                </p:cTn>
                              </p:par>
                              <p:par>
                                <p:cTn id="3277" presetID="1" presetClass="entr" presetSubtype="0" fill="hold" grpId="1" nodeType="withEffect">
                                  <p:stCondLst>
                                    <p:cond delay="0"/>
                                  </p:stCondLst>
                                  <p:childTnLst>
                                    <p:set>
                                      <p:cBhvr>
                                        <p:cTn id="3278" dur="1" fill="hold">
                                          <p:stCondLst>
                                            <p:cond delay="0"/>
                                          </p:stCondLst>
                                        </p:cTn>
                                        <p:tgtEl>
                                          <p:spTgt spid="615"/>
                                        </p:tgtEl>
                                        <p:attrNameLst>
                                          <p:attrName>style.visibility</p:attrName>
                                        </p:attrNameLst>
                                      </p:cBhvr>
                                      <p:to>
                                        <p:strVal val="visible"/>
                                      </p:to>
                                    </p:set>
                                  </p:childTnLst>
                                </p:cTn>
                              </p:par>
                            </p:childTnLst>
                          </p:cTn>
                        </p:par>
                      </p:childTnLst>
                    </p:cTn>
                  </p:par>
                </p:childTnLst>
              </p:cTn>
              <p:nextCondLst>
                <p:cond evt="onClick" delay="0">
                  <p:tgtEl>
                    <p:spTgt spid="613"/>
                  </p:tgtEl>
                </p:cond>
              </p:nextCondLst>
            </p:seq>
            <p:seq concurrent="1" nextAc="seek">
              <p:cTn id="3279" restart="whenNotActive" fill="hold" evtFilter="cancelBubble" nodeType="interactiveSeq">
                <p:stCondLst>
                  <p:cond evt="onClick" delay="0">
                    <p:tgtEl>
                      <p:spTgt spid="616"/>
                    </p:tgtEl>
                  </p:cond>
                </p:stCondLst>
                <p:endSync evt="end" delay="0">
                  <p:rtn val="all"/>
                </p:endSync>
                <p:childTnLst>
                  <p:par>
                    <p:cTn id="3280" fill="hold">
                      <p:stCondLst>
                        <p:cond delay="0"/>
                      </p:stCondLst>
                      <p:childTnLst>
                        <p:par>
                          <p:cTn id="3281" fill="hold">
                            <p:stCondLst>
                              <p:cond delay="0"/>
                            </p:stCondLst>
                            <p:childTnLst>
                              <p:par>
                                <p:cTn id="3282" presetID="1" presetClass="exit" presetSubtype="0" fill="hold" grpId="0" nodeType="withEffect">
                                  <p:stCondLst>
                                    <p:cond delay="0"/>
                                  </p:stCondLst>
                                  <p:childTnLst>
                                    <p:set>
                                      <p:cBhvr>
                                        <p:cTn id="3283" dur="1" fill="hold">
                                          <p:stCondLst>
                                            <p:cond delay="0"/>
                                          </p:stCondLst>
                                        </p:cTn>
                                        <p:tgtEl>
                                          <p:spTgt spid="616"/>
                                        </p:tgtEl>
                                        <p:attrNameLst>
                                          <p:attrName>style.visibility</p:attrName>
                                        </p:attrNameLst>
                                      </p:cBhvr>
                                      <p:to>
                                        <p:strVal val="hidden"/>
                                      </p:to>
                                    </p:set>
                                  </p:childTnLst>
                                </p:cTn>
                              </p:par>
                              <p:par>
                                <p:cTn id="3284" presetID="1" presetClass="exit" presetSubtype="0" fill="hold" grpId="0" nodeType="withEffect">
                                  <p:stCondLst>
                                    <p:cond delay="0"/>
                                  </p:stCondLst>
                                  <p:childTnLst>
                                    <p:set>
                                      <p:cBhvr>
                                        <p:cTn id="3285" dur="1" fill="hold">
                                          <p:stCondLst>
                                            <p:cond delay="0"/>
                                          </p:stCondLst>
                                        </p:cTn>
                                        <p:tgtEl>
                                          <p:spTgt spid="615"/>
                                        </p:tgtEl>
                                        <p:attrNameLst>
                                          <p:attrName>style.visibility</p:attrName>
                                        </p:attrNameLst>
                                      </p:cBhvr>
                                      <p:to>
                                        <p:strVal val="hidden"/>
                                      </p:to>
                                    </p:set>
                                  </p:childTnLst>
                                </p:cTn>
                              </p:par>
                              <p:par>
                                <p:cTn id="3286" presetID="1" presetClass="entr" presetSubtype="0" fill="hold" grpId="3" nodeType="withEffect">
                                  <p:stCondLst>
                                    <p:cond delay="0"/>
                                  </p:stCondLst>
                                  <p:childTnLst>
                                    <p:set>
                                      <p:cBhvr>
                                        <p:cTn id="3287" dur="1" fill="hold">
                                          <p:stCondLst>
                                            <p:cond delay="0"/>
                                          </p:stCondLst>
                                        </p:cTn>
                                        <p:tgtEl>
                                          <p:spTgt spid="614"/>
                                        </p:tgtEl>
                                        <p:attrNameLst>
                                          <p:attrName>style.visibility</p:attrName>
                                        </p:attrNameLst>
                                      </p:cBhvr>
                                      <p:to>
                                        <p:strVal val="visible"/>
                                      </p:to>
                                    </p:set>
                                  </p:childTnLst>
                                </p:cTn>
                              </p:par>
                              <p:par>
                                <p:cTn id="3288" presetID="1" presetClass="entr" presetSubtype="0" fill="hold" grpId="3" nodeType="withEffect">
                                  <p:stCondLst>
                                    <p:cond delay="0"/>
                                  </p:stCondLst>
                                  <p:childTnLst>
                                    <p:set>
                                      <p:cBhvr>
                                        <p:cTn id="3289" dur="1" fill="hold">
                                          <p:stCondLst>
                                            <p:cond delay="0"/>
                                          </p:stCondLst>
                                        </p:cTn>
                                        <p:tgtEl>
                                          <p:spTgt spid="613"/>
                                        </p:tgtEl>
                                        <p:attrNameLst>
                                          <p:attrName>style.visibility</p:attrName>
                                        </p:attrNameLst>
                                      </p:cBhvr>
                                      <p:to>
                                        <p:strVal val="visible"/>
                                      </p:to>
                                    </p:set>
                                  </p:childTnLst>
                                </p:cTn>
                              </p:par>
                            </p:childTnLst>
                          </p:cTn>
                        </p:par>
                      </p:childTnLst>
                    </p:cTn>
                  </p:par>
                </p:childTnLst>
              </p:cTn>
              <p:nextCondLst>
                <p:cond evt="onClick" delay="0">
                  <p:tgtEl>
                    <p:spTgt spid="616"/>
                  </p:tgtEl>
                </p:cond>
              </p:nextCondLst>
            </p:seq>
            <p:seq concurrent="1" nextAc="seek">
              <p:cTn id="3290" restart="whenNotActive" fill="hold" evtFilter="cancelBubble" nodeType="interactiveSeq">
                <p:stCondLst>
                  <p:cond evt="onClick" delay="0">
                    <p:tgtEl>
                      <p:spTgt spid="414"/>
                    </p:tgtEl>
                  </p:cond>
                </p:stCondLst>
                <p:endSync evt="end" delay="0">
                  <p:rtn val="all"/>
                </p:endSync>
                <p:childTnLst>
                  <p:par>
                    <p:cTn id="3291" fill="hold">
                      <p:stCondLst>
                        <p:cond delay="0"/>
                      </p:stCondLst>
                      <p:childTnLst>
                        <p:par>
                          <p:cTn id="3292" fill="hold">
                            <p:stCondLst>
                              <p:cond delay="0"/>
                            </p:stCondLst>
                            <p:childTnLst>
                              <p:par>
                                <p:cTn id="3293" presetID="1" presetClass="exit" presetSubtype="0" fill="hold" nodeType="withEffect">
                                  <p:stCondLst>
                                    <p:cond delay="0"/>
                                  </p:stCondLst>
                                  <p:childTnLst>
                                    <p:set>
                                      <p:cBhvr>
                                        <p:cTn id="3294" dur="1" fill="hold">
                                          <p:stCondLst>
                                            <p:cond delay="0"/>
                                          </p:stCondLst>
                                        </p:cTn>
                                        <p:tgtEl>
                                          <p:spTgt spid="517"/>
                                        </p:tgtEl>
                                        <p:attrNameLst>
                                          <p:attrName>style.visibility</p:attrName>
                                        </p:attrNameLst>
                                      </p:cBhvr>
                                      <p:to>
                                        <p:strVal val="hidden"/>
                                      </p:to>
                                    </p:set>
                                  </p:childTnLst>
                                </p:cTn>
                              </p:par>
                              <p:par>
                                <p:cTn id="3295" presetID="1" presetClass="exit" presetSubtype="0" fill="hold" nodeType="withEffect">
                                  <p:stCondLst>
                                    <p:cond delay="0"/>
                                  </p:stCondLst>
                                  <p:childTnLst>
                                    <p:set>
                                      <p:cBhvr>
                                        <p:cTn id="3296" dur="1" fill="hold">
                                          <p:stCondLst>
                                            <p:cond delay="0"/>
                                          </p:stCondLst>
                                        </p:cTn>
                                        <p:tgtEl>
                                          <p:spTgt spid="518"/>
                                        </p:tgtEl>
                                        <p:attrNameLst>
                                          <p:attrName>style.visibility</p:attrName>
                                        </p:attrNameLst>
                                      </p:cBhvr>
                                      <p:to>
                                        <p:strVal val="hidden"/>
                                      </p:to>
                                    </p:set>
                                  </p:childTnLst>
                                </p:cTn>
                              </p:par>
                              <p:par>
                                <p:cTn id="3297" presetID="1" presetClass="exit" presetSubtype="0" fill="hold" nodeType="withEffect">
                                  <p:stCondLst>
                                    <p:cond delay="0"/>
                                  </p:stCondLst>
                                  <p:childTnLst>
                                    <p:set>
                                      <p:cBhvr>
                                        <p:cTn id="3298" dur="1" fill="hold">
                                          <p:stCondLst>
                                            <p:cond delay="0"/>
                                          </p:stCondLst>
                                        </p:cTn>
                                        <p:tgtEl>
                                          <p:spTgt spid="520"/>
                                        </p:tgtEl>
                                        <p:attrNameLst>
                                          <p:attrName>style.visibility</p:attrName>
                                        </p:attrNameLst>
                                      </p:cBhvr>
                                      <p:to>
                                        <p:strVal val="hidden"/>
                                      </p:to>
                                    </p:set>
                                  </p:childTnLst>
                                </p:cTn>
                              </p:par>
                              <p:par>
                                <p:cTn id="3299" presetID="1" presetClass="exit" presetSubtype="0" fill="hold" nodeType="withEffect">
                                  <p:stCondLst>
                                    <p:cond delay="0"/>
                                  </p:stCondLst>
                                  <p:childTnLst>
                                    <p:set>
                                      <p:cBhvr>
                                        <p:cTn id="3300" dur="1" fill="hold">
                                          <p:stCondLst>
                                            <p:cond delay="0"/>
                                          </p:stCondLst>
                                        </p:cTn>
                                        <p:tgtEl>
                                          <p:spTgt spid="519"/>
                                        </p:tgtEl>
                                        <p:attrNameLst>
                                          <p:attrName>style.visibility</p:attrName>
                                        </p:attrNameLst>
                                      </p:cBhvr>
                                      <p:to>
                                        <p:strVal val="hidden"/>
                                      </p:to>
                                    </p:set>
                                  </p:childTnLst>
                                </p:cTn>
                              </p:par>
                              <p:par>
                                <p:cTn id="3301" presetID="1" presetClass="exit" presetSubtype="0" fill="hold" nodeType="withEffect">
                                  <p:stCondLst>
                                    <p:cond delay="0"/>
                                  </p:stCondLst>
                                  <p:childTnLst>
                                    <p:set>
                                      <p:cBhvr>
                                        <p:cTn id="3302" dur="1" fill="hold">
                                          <p:stCondLst>
                                            <p:cond delay="0"/>
                                          </p:stCondLst>
                                        </p:cTn>
                                        <p:tgtEl>
                                          <p:spTgt spid="522"/>
                                        </p:tgtEl>
                                        <p:attrNameLst>
                                          <p:attrName>style.visibility</p:attrName>
                                        </p:attrNameLst>
                                      </p:cBhvr>
                                      <p:to>
                                        <p:strVal val="hidden"/>
                                      </p:to>
                                    </p:set>
                                  </p:childTnLst>
                                </p:cTn>
                              </p:par>
                              <p:par>
                                <p:cTn id="3303" presetID="1" presetClass="exit" presetSubtype="0" fill="hold" nodeType="withEffect">
                                  <p:stCondLst>
                                    <p:cond delay="0"/>
                                  </p:stCondLst>
                                  <p:childTnLst>
                                    <p:set>
                                      <p:cBhvr>
                                        <p:cTn id="3304" dur="1" fill="hold">
                                          <p:stCondLst>
                                            <p:cond delay="0"/>
                                          </p:stCondLst>
                                        </p:cTn>
                                        <p:tgtEl>
                                          <p:spTgt spid="521"/>
                                        </p:tgtEl>
                                        <p:attrNameLst>
                                          <p:attrName>style.visibility</p:attrName>
                                        </p:attrNameLst>
                                      </p:cBhvr>
                                      <p:to>
                                        <p:strVal val="hidden"/>
                                      </p:to>
                                    </p:set>
                                  </p:childTnLst>
                                </p:cTn>
                              </p:par>
                              <p:par>
                                <p:cTn id="3305" presetID="1" presetClass="exit" presetSubtype="0" fill="hold" nodeType="withEffect">
                                  <p:stCondLst>
                                    <p:cond delay="0"/>
                                  </p:stCondLst>
                                  <p:childTnLst>
                                    <p:set>
                                      <p:cBhvr>
                                        <p:cTn id="3306" dur="1" fill="hold">
                                          <p:stCondLst>
                                            <p:cond delay="0"/>
                                          </p:stCondLst>
                                        </p:cTn>
                                        <p:tgtEl>
                                          <p:spTgt spid="524"/>
                                        </p:tgtEl>
                                        <p:attrNameLst>
                                          <p:attrName>style.visibility</p:attrName>
                                        </p:attrNameLst>
                                      </p:cBhvr>
                                      <p:to>
                                        <p:strVal val="hidden"/>
                                      </p:to>
                                    </p:set>
                                  </p:childTnLst>
                                </p:cTn>
                              </p:par>
                              <p:par>
                                <p:cTn id="3307" presetID="1" presetClass="exit" presetSubtype="0" fill="hold" nodeType="withEffect">
                                  <p:stCondLst>
                                    <p:cond delay="0"/>
                                  </p:stCondLst>
                                  <p:childTnLst>
                                    <p:set>
                                      <p:cBhvr>
                                        <p:cTn id="3308" dur="1" fill="hold">
                                          <p:stCondLst>
                                            <p:cond delay="0"/>
                                          </p:stCondLst>
                                        </p:cTn>
                                        <p:tgtEl>
                                          <p:spTgt spid="523"/>
                                        </p:tgtEl>
                                        <p:attrNameLst>
                                          <p:attrName>style.visibility</p:attrName>
                                        </p:attrNameLst>
                                      </p:cBhvr>
                                      <p:to>
                                        <p:strVal val="hidden"/>
                                      </p:to>
                                    </p:set>
                                  </p:childTnLst>
                                </p:cTn>
                              </p:par>
                              <p:par>
                                <p:cTn id="3309" presetID="1" presetClass="exit" presetSubtype="0" fill="hold" nodeType="withEffect">
                                  <p:stCondLst>
                                    <p:cond delay="0"/>
                                  </p:stCondLst>
                                  <p:childTnLst>
                                    <p:set>
                                      <p:cBhvr>
                                        <p:cTn id="3310" dur="1" fill="hold">
                                          <p:stCondLst>
                                            <p:cond delay="0"/>
                                          </p:stCondLst>
                                        </p:cTn>
                                        <p:tgtEl>
                                          <p:spTgt spid="526"/>
                                        </p:tgtEl>
                                        <p:attrNameLst>
                                          <p:attrName>style.visibility</p:attrName>
                                        </p:attrNameLst>
                                      </p:cBhvr>
                                      <p:to>
                                        <p:strVal val="hidden"/>
                                      </p:to>
                                    </p:set>
                                  </p:childTnLst>
                                </p:cTn>
                              </p:par>
                              <p:par>
                                <p:cTn id="3311" presetID="1" presetClass="exit" presetSubtype="0" fill="hold" nodeType="withEffect">
                                  <p:stCondLst>
                                    <p:cond delay="0"/>
                                  </p:stCondLst>
                                  <p:childTnLst>
                                    <p:set>
                                      <p:cBhvr>
                                        <p:cTn id="3312" dur="1" fill="hold">
                                          <p:stCondLst>
                                            <p:cond delay="0"/>
                                          </p:stCondLst>
                                        </p:cTn>
                                        <p:tgtEl>
                                          <p:spTgt spid="525"/>
                                        </p:tgtEl>
                                        <p:attrNameLst>
                                          <p:attrName>style.visibility</p:attrName>
                                        </p:attrNameLst>
                                      </p:cBhvr>
                                      <p:to>
                                        <p:strVal val="hidden"/>
                                      </p:to>
                                    </p:set>
                                  </p:childTnLst>
                                </p:cTn>
                              </p:par>
                              <p:par>
                                <p:cTn id="3313" presetID="1" presetClass="exit" presetSubtype="0" fill="hold" nodeType="withEffect">
                                  <p:stCondLst>
                                    <p:cond delay="0"/>
                                  </p:stCondLst>
                                  <p:childTnLst>
                                    <p:set>
                                      <p:cBhvr>
                                        <p:cTn id="3314" dur="1" fill="hold">
                                          <p:stCondLst>
                                            <p:cond delay="0"/>
                                          </p:stCondLst>
                                        </p:cTn>
                                        <p:tgtEl>
                                          <p:spTgt spid="528"/>
                                        </p:tgtEl>
                                        <p:attrNameLst>
                                          <p:attrName>style.visibility</p:attrName>
                                        </p:attrNameLst>
                                      </p:cBhvr>
                                      <p:to>
                                        <p:strVal val="hidden"/>
                                      </p:to>
                                    </p:set>
                                  </p:childTnLst>
                                </p:cTn>
                              </p:par>
                              <p:par>
                                <p:cTn id="3315" presetID="1" presetClass="exit" presetSubtype="0" fill="hold" nodeType="withEffect">
                                  <p:stCondLst>
                                    <p:cond delay="0"/>
                                  </p:stCondLst>
                                  <p:childTnLst>
                                    <p:set>
                                      <p:cBhvr>
                                        <p:cTn id="3316" dur="1" fill="hold">
                                          <p:stCondLst>
                                            <p:cond delay="0"/>
                                          </p:stCondLst>
                                        </p:cTn>
                                        <p:tgtEl>
                                          <p:spTgt spid="527"/>
                                        </p:tgtEl>
                                        <p:attrNameLst>
                                          <p:attrName>style.visibility</p:attrName>
                                        </p:attrNameLst>
                                      </p:cBhvr>
                                      <p:to>
                                        <p:strVal val="hidden"/>
                                      </p:to>
                                    </p:set>
                                  </p:childTnLst>
                                </p:cTn>
                              </p:par>
                              <p:par>
                                <p:cTn id="3317" presetID="1" presetClass="exit" presetSubtype="0" fill="hold" nodeType="withEffect">
                                  <p:stCondLst>
                                    <p:cond delay="0"/>
                                  </p:stCondLst>
                                  <p:childTnLst>
                                    <p:set>
                                      <p:cBhvr>
                                        <p:cTn id="3318" dur="1" fill="hold">
                                          <p:stCondLst>
                                            <p:cond delay="0"/>
                                          </p:stCondLst>
                                        </p:cTn>
                                        <p:tgtEl>
                                          <p:spTgt spid="530"/>
                                        </p:tgtEl>
                                        <p:attrNameLst>
                                          <p:attrName>style.visibility</p:attrName>
                                        </p:attrNameLst>
                                      </p:cBhvr>
                                      <p:to>
                                        <p:strVal val="hidden"/>
                                      </p:to>
                                    </p:set>
                                  </p:childTnLst>
                                </p:cTn>
                              </p:par>
                              <p:par>
                                <p:cTn id="3319" presetID="1" presetClass="exit" presetSubtype="0" fill="hold" nodeType="withEffect">
                                  <p:stCondLst>
                                    <p:cond delay="0"/>
                                  </p:stCondLst>
                                  <p:childTnLst>
                                    <p:set>
                                      <p:cBhvr>
                                        <p:cTn id="3320" dur="1" fill="hold">
                                          <p:stCondLst>
                                            <p:cond delay="0"/>
                                          </p:stCondLst>
                                        </p:cTn>
                                        <p:tgtEl>
                                          <p:spTgt spid="529"/>
                                        </p:tgtEl>
                                        <p:attrNameLst>
                                          <p:attrName>style.visibility</p:attrName>
                                        </p:attrNameLst>
                                      </p:cBhvr>
                                      <p:to>
                                        <p:strVal val="hidden"/>
                                      </p:to>
                                    </p:set>
                                  </p:childTnLst>
                                </p:cTn>
                              </p:par>
                              <p:par>
                                <p:cTn id="3321" presetID="1" presetClass="exit" presetSubtype="0" fill="hold" nodeType="withEffect">
                                  <p:stCondLst>
                                    <p:cond delay="0"/>
                                  </p:stCondLst>
                                  <p:childTnLst>
                                    <p:set>
                                      <p:cBhvr>
                                        <p:cTn id="3322" dur="1" fill="hold">
                                          <p:stCondLst>
                                            <p:cond delay="0"/>
                                          </p:stCondLst>
                                        </p:cTn>
                                        <p:tgtEl>
                                          <p:spTgt spid="532"/>
                                        </p:tgtEl>
                                        <p:attrNameLst>
                                          <p:attrName>style.visibility</p:attrName>
                                        </p:attrNameLst>
                                      </p:cBhvr>
                                      <p:to>
                                        <p:strVal val="hidden"/>
                                      </p:to>
                                    </p:set>
                                  </p:childTnLst>
                                </p:cTn>
                              </p:par>
                              <p:par>
                                <p:cTn id="3323" presetID="1" presetClass="exit" presetSubtype="0" fill="hold" nodeType="withEffect">
                                  <p:stCondLst>
                                    <p:cond delay="0"/>
                                  </p:stCondLst>
                                  <p:childTnLst>
                                    <p:set>
                                      <p:cBhvr>
                                        <p:cTn id="3324" dur="1" fill="hold">
                                          <p:stCondLst>
                                            <p:cond delay="0"/>
                                          </p:stCondLst>
                                        </p:cTn>
                                        <p:tgtEl>
                                          <p:spTgt spid="531"/>
                                        </p:tgtEl>
                                        <p:attrNameLst>
                                          <p:attrName>style.visibility</p:attrName>
                                        </p:attrNameLst>
                                      </p:cBhvr>
                                      <p:to>
                                        <p:strVal val="hidden"/>
                                      </p:to>
                                    </p:set>
                                  </p:childTnLst>
                                </p:cTn>
                              </p:par>
                              <p:par>
                                <p:cTn id="3325" presetID="1" presetClass="exit" presetSubtype="0" fill="hold" nodeType="withEffect">
                                  <p:stCondLst>
                                    <p:cond delay="0"/>
                                  </p:stCondLst>
                                  <p:childTnLst>
                                    <p:set>
                                      <p:cBhvr>
                                        <p:cTn id="3326" dur="1" fill="hold">
                                          <p:stCondLst>
                                            <p:cond delay="0"/>
                                          </p:stCondLst>
                                        </p:cTn>
                                        <p:tgtEl>
                                          <p:spTgt spid="534"/>
                                        </p:tgtEl>
                                        <p:attrNameLst>
                                          <p:attrName>style.visibility</p:attrName>
                                        </p:attrNameLst>
                                      </p:cBhvr>
                                      <p:to>
                                        <p:strVal val="hidden"/>
                                      </p:to>
                                    </p:set>
                                  </p:childTnLst>
                                </p:cTn>
                              </p:par>
                              <p:par>
                                <p:cTn id="3327" presetID="1" presetClass="exit" presetSubtype="0" fill="hold" nodeType="withEffect">
                                  <p:stCondLst>
                                    <p:cond delay="0"/>
                                  </p:stCondLst>
                                  <p:childTnLst>
                                    <p:set>
                                      <p:cBhvr>
                                        <p:cTn id="3328" dur="1" fill="hold">
                                          <p:stCondLst>
                                            <p:cond delay="0"/>
                                          </p:stCondLst>
                                        </p:cTn>
                                        <p:tgtEl>
                                          <p:spTgt spid="533"/>
                                        </p:tgtEl>
                                        <p:attrNameLst>
                                          <p:attrName>style.visibility</p:attrName>
                                        </p:attrNameLst>
                                      </p:cBhvr>
                                      <p:to>
                                        <p:strVal val="hidden"/>
                                      </p:to>
                                    </p:set>
                                  </p:childTnLst>
                                </p:cTn>
                              </p:par>
                              <p:par>
                                <p:cTn id="3329" presetID="1" presetClass="exit" presetSubtype="0" fill="hold" nodeType="withEffect">
                                  <p:stCondLst>
                                    <p:cond delay="0"/>
                                  </p:stCondLst>
                                  <p:childTnLst>
                                    <p:set>
                                      <p:cBhvr>
                                        <p:cTn id="3330" dur="1" fill="hold">
                                          <p:stCondLst>
                                            <p:cond delay="0"/>
                                          </p:stCondLst>
                                        </p:cTn>
                                        <p:tgtEl>
                                          <p:spTgt spid="536"/>
                                        </p:tgtEl>
                                        <p:attrNameLst>
                                          <p:attrName>style.visibility</p:attrName>
                                        </p:attrNameLst>
                                      </p:cBhvr>
                                      <p:to>
                                        <p:strVal val="hidden"/>
                                      </p:to>
                                    </p:set>
                                  </p:childTnLst>
                                </p:cTn>
                              </p:par>
                              <p:par>
                                <p:cTn id="3331" presetID="1" presetClass="exit" presetSubtype="0" fill="hold" nodeType="withEffect">
                                  <p:stCondLst>
                                    <p:cond delay="0"/>
                                  </p:stCondLst>
                                  <p:childTnLst>
                                    <p:set>
                                      <p:cBhvr>
                                        <p:cTn id="3332" dur="1" fill="hold">
                                          <p:stCondLst>
                                            <p:cond delay="0"/>
                                          </p:stCondLst>
                                        </p:cTn>
                                        <p:tgtEl>
                                          <p:spTgt spid="535"/>
                                        </p:tgtEl>
                                        <p:attrNameLst>
                                          <p:attrName>style.visibility</p:attrName>
                                        </p:attrNameLst>
                                      </p:cBhvr>
                                      <p:to>
                                        <p:strVal val="hidden"/>
                                      </p:to>
                                    </p:set>
                                  </p:childTnLst>
                                </p:cTn>
                              </p:par>
                              <p:par>
                                <p:cTn id="3333" presetID="1" presetClass="exit" presetSubtype="0" fill="hold" nodeType="withEffect">
                                  <p:stCondLst>
                                    <p:cond delay="0"/>
                                  </p:stCondLst>
                                  <p:childTnLst>
                                    <p:set>
                                      <p:cBhvr>
                                        <p:cTn id="3334" dur="1" fill="hold">
                                          <p:stCondLst>
                                            <p:cond delay="0"/>
                                          </p:stCondLst>
                                        </p:cTn>
                                        <p:tgtEl>
                                          <p:spTgt spid="537"/>
                                        </p:tgtEl>
                                        <p:attrNameLst>
                                          <p:attrName>style.visibility</p:attrName>
                                        </p:attrNameLst>
                                      </p:cBhvr>
                                      <p:to>
                                        <p:strVal val="hidden"/>
                                      </p:to>
                                    </p:set>
                                  </p:childTnLst>
                                </p:cTn>
                              </p:par>
                              <p:par>
                                <p:cTn id="3335" presetID="1" presetClass="exit" presetSubtype="0" fill="hold" nodeType="withEffect">
                                  <p:stCondLst>
                                    <p:cond delay="0"/>
                                  </p:stCondLst>
                                  <p:childTnLst>
                                    <p:set>
                                      <p:cBhvr>
                                        <p:cTn id="3336" dur="1" fill="hold">
                                          <p:stCondLst>
                                            <p:cond delay="0"/>
                                          </p:stCondLst>
                                        </p:cTn>
                                        <p:tgtEl>
                                          <p:spTgt spid="538"/>
                                        </p:tgtEl>
                                        <p:attrNameLst>
                                          <p:attrName>style.visibility</p:attrName>
                                        </p:attrNameLst>
                                      </p:cBhvr>
                                      <p:to>
                                        <p:strVal val="hidden"/>
                                      </p:to>
                                    </p:set>
                                  </p:childTnLst>
                                </p:cTn>
                              </p:par>
                              <p:par>
                                <p:cTn id="3337" presetID="1" presetClass="exit" presetSubtype="0" fill="hold" nodeType="withEffect">
                                  <p:stCondLst>
                                    <p:cond delay="0"/>
                                  </p:stCondLst>
                                  <p:childTnLst>
                                    <p:set>
                                      <p:cBhvr>
                                        <p:cTn id="3338" dur="1" fill="hold">
                                          <p:stCondLst>
                                            <p:cond delay="0"/>
                                          </p:stCondLst>
                                        </p:cTn>
                                        <p:tgtEl>
                                          <p:spTgt spid="540"/>
                                        </p:tgtEl>
                                        <p:attrNameLst>
                                          <p:attrName>style.visibility</p:attrName>
                                        </p:attrNameLst>
                                      </p:cBhvr>
                                      <p:to>
                                        <p:strVal val="hidden"/>
                                      </p:to>
                                    </p:set>
                                  </p:childTnLst>
                                </p:cTn>
                              </p:par>
                              <p:par>
                                <p:cTn id="3339" presetID="1" presetClass="exit" presetSubtype="0" fill="hold" nodeType="withEffect">
                                  <p:stCondLst>
                                    <p:cond delay="0"/>
                                  </p:stCondLst>
                                  <p:childTnLst>
                                    <p:set>
                                      <p:cBhvr>
                                        <p:cTn id="3340" dur="1" fill="hold">
                                          <p:stCondLst>
                                            <p:cond delay="0"/>
                                          </p:stCondLst>
                                        </p:cTn>
                                        <p:tgtEl>
                                          <p:spTgt spid="539"/>
                                        </p:tgtEl>
                                        <p:attrNameLst>
                                          <p:attrName>style.visibility</p:attrName>
                                        </p:attrNameLst>
                                      </p:cBhvr>
                                      <p:to>
                                        <p:strVal val="hidden"/>
                                      </p:to>
                                    </p:set>
                                  </p:childTnLst>
                                </p:cTn>
                              </p:par>
                              <p:par>
                                <p:cTn id="3341" presetID="1" presetClass="exit" presetSubtype="0" fill="hold" nodeType="withEffect">
                                  <p:stCondLst>
                                    <p:cond delay="0"/>
                                  </p:stCondLst>
                                  <p:childTnLst>
                                    <p:set>
                                      <p:cBhvr>
                                        <p:cTn id="3342" dur="1" fill="hold">
                                          <p:stCondLst>
                                            <p:cond delay="0"/>
                                          </p:stCondLst>
                                        </p:cTn>
                                        <p:tgtEl>
                                          <p:spTgt spid="542"/>
                                        </p:tgtEl>
                                        <p:attrNameLst>
                                          <p:attrName>style.visibility</p:attrName>
                                        </p:attrNameLst>
                                      </p:cBhvr>
                                      <p:to>
                                        <p:strVal val="hidden"/>
                                      </p:to>
                                    </p:set>
                                  </p:childTnLst>
                                </p:cTn>
                              </p:par>
                              <p:par>
                                <p:cTn id="3343" presetID="1" presetClass="exit" presetSubtype="0" fill="hold" nodeType="withEffect">
                                  <p:stCondLst>
                                    <p:cond delay="0"/>
                                  </p:stCondLst>
                                  <p:childTnLst>
                                    <p:set>
                                      <p:cBhvr>
                                        <p:cTn id="3344" dur="1" fill="hold">
                                          <p:stCondLst>
                                            <p:cond delay="0"/>
                                          </p:stCondLst>
                                        </p:cTn>
                                        <p:tgtEl>
                                          <p:spTgt spid="541"/>
                                        </p:tgtEl>
                                        <p:attrNameLst>
                                          <p:attrName>style.visibility</p:attrName>
                                        </p:attrNameLst>
                                      </p:cBhvr>
                                      <p:to>
                                        <p:strVal val="hidden"/>
                                      </p:to>
                                    </p:set>
                                  </p:childTnLst>
                                </p:cTn>
                              </p:par>
                              <p:par>
                                <p:cTn id="3345" presetID="1" presetClass="exit" presetSubtype="0" fill="hold" nodeType="withEffect">
                                  <p:stCondLst>
                                    <p:cond delay="0"/>
                                  </p:stCondLst>
                                  <p:childTnLst>
                                    <p:set>
                                      <p:cBhvr>
                                        <p:cTn id="3346" dur="1" fill="hold">
                                          <p:stCondLst>
                                            <p:cond delay="0"/>
                                          </p:stCondLst>
                                        </p:cTn>
                                        <p:tgtEl>
                                          <p:spTgt spid="544"/>
                                        </p:tgtEl>
                                        <p:attrNameLst>
                                          <p:attrName>style.visibility</p:attrName>
                                        </p:attrNameLst>
                                      </p:cBhvr>
                                      <p:to>
                                        <p:strVal val="hidden"/>
                                      </p:to>
                                    </p:set>
                                  </p:childTnLst>
                                </p:cTn>
                              </p:par>
                              <p:par>
                                <p:cTn id="3347" presetID="1" presetClass="exit" presetSubtype="0" fill="hold" nodeType="withEffect">
                                  <p:stCondLst>
                                    <p:cond delay="0"/>
                                  </p:stCondLst>
                                  <p:childTnLst>
                                    <p:set>
                                      <p:cBhvr>
                                        <p:cTn id="3348" dur="1" fill="hold">
                                          <p:stCondLst>
                                            <p:cond delay="0"/>
                                          </p:stCondLst>
                                        </p:cTn>
                                        <p:tgtEl>
                                          <p:spTgt spid="543"/>
                                        </p:tgtEl>
                                        <p:attrNameLst>
                                          <p:attrName>style.visibility</p:attrName>
                                        </p:attrNameLst>
                                      </p:cBhvr>
                                      <p:to>
                                        <p:strVal val="hidden"/>
                                      </p:to>
                                    </p:set>
                                  </p:childTnLst>
                                </p:cTn>
                              </p:par>
                              <p:par>
                                <p:cTn id="3349" presetID="1" presetClass="exit" presetSubtype="0" fill="hold" nodeType="withEffect">
                                  <p:stCondLst>
                                    <p:cond delay="0"/>
                                  </p:stCondLst>
                                  <p:childTnLst>
                                    <p:set>
                                      <p:cBhvr>
                                        <p:cTn id="3350" dur="1" fill="hold">
                                          <p:stCondLst>
                                            <p:cond delay="0"/>
                                          </p:stCondLst>
                                        </p:cTn>
                                        <p:tgtEl>
                                          <p:spTgt spid="546"/>
                                        </p:tgtEl>
                                        <p:attrNameLst>
                                          <p:attrName>style.visibility</p:attrName>
                                        </p:attrNameLst>
                                      </p:cBhvr>
                                      <p:to>
                                        <p:strVal val="hidden"/>
                                      </p:to>
                                    </p:set>
                                  </p:childTnLst>
                                </p:cTn>
                              </p:par>
                              <p:par>
                                <p:cTn id="3351" presetID="1" presetClass="exit" presetSubtype="0" fill="hold" nodeType="withEffect">
                                  <p:stCondLst>
                                    <p:cond delay="0"/>
                                  </p:stCondLst>
                                  <p:childTnLst>
                                    <p:set>
                                      <p:cBhvr>
                                        <p:cTn id="3352" dur="1" fill="hold">
                                          <p:stCondLst>
                                            <p:cond delay="0"/>
                                          </p:stCondLst>
                                        </p:cTn>
                                        <p:tgtEl>
                                          <p:spTgt spid="545"/>
                                        </p:tgtEl>
                                        <p:attrNameLst>
                                          <p:attrName>style.visibility</p:attrName>
                                        </p:attrNameLst>
                                      </p:cBhvr>
                                      <p:to>
                                        <p:strVal val="hidden"/>
                                      </p:to>
                                    </p:set>
                                  </p:childTnLst>
                                </p:cTn>
                              </p:par>
                              <p:par>
                                <p:cTn id="3353" presetID="1" presetClass="exit" presetSubtype="0" fill="hold" nodeType="withEffect">
                                  <p:stCondLst>
                                    <p:cond delay="0"/>
                                  </p:stCondLst>
                                  <p:childTnLst>
                                    <p:set>
                                      <p:cBhvr>
                                        <p:cTn id="3354" dur="1" fill="hold">
                                          <p:stCondLst>
                                            <p:cond delay="0"/>
                                          </p:stCondLst>
                                        </p:cTn>
                                        <p:tgtEl>
                                          <p:spTgt spid="548"/>
                                        </p:tgtEl>
                                        <p:attrNameLst>
                                          <p:attrName>style.visibility</p:attrName>
                                        </p:attrNameLst>
                                      </p:cBhvr>
                                      <p:to>
                                        <p:strVal val="hidden"/>
                                      </p:to>
                                    </p:set>
                                  </p:childTnLst>
                                </p:cTn>
                              </p:par>
                              <p:par>
                                <p:cTn id="3355" presetID="1" presetClass="exit" presetSubtype="0" fill="hold" nodeType="withEffect">
                                  <p:stCondLst>
                                    <p:cond delay="0"/>
                                  </p:stCondLst>
                                  <p:childTnLst>
                                    <p:set>
                                      <p:cBhvr>
                                        <p:cTn id="3356" dur="1" fill="hold">
                                          <p:stCondLst>
                                            <p:cond delay="0"/>
                                          </p:stCondLst>
                                        </p:cTn>
                                        <p:tgtEl>
                                          <p:spTgt spid="547"/>
                                        </p:tgtEl>
                                        <p:attrNameLst>
                                          <p:attrName>style.visibility</p:attrName>
                                        </p:attrNameLst>
                                      </p:cBhvr>
                                      <p:to>
                                        <p:strVal val="hidden"/>
                                      </p:to>
                                    </p:set>
                                  </p:childTnLst>
                                </p:cTn>
                              </p:par>
                              <p:par>
                                <p:cTn id="3357" presetID="1" presetClass="exit" presetSubtype="0" fill="hold" nodeType="withEffect">
                                  <p:stCondLst>
                                    <p:cond delay="0"/>
                                  </p:stCondLst>
                                  <p:childTnLst>
                                    <p:set>
                                      <p:cBhvr>
                                        <p:cTn id="3358" dur="1" fill="hold">
                                          <p:stCondLst>
                                            <p:cond delay="0"/>
                                          </p:stCondLst>
                                        </p:cTn>
                                        <p:tgtEl>
                                          <p:spTgt spid="550"/>
                                        </p:tgtEl>
                                        <p:attrNameLst>
                                          <p:attrName>style.visibility</p:attrName>
                                        </p:attrNameLst>
                                      </p:cBhvr>
                                      <p:to>
                                        <p:strVal val="hidden"/>
                                      </p:to>
                                    </p:set>
                                  </p:childTnLst>
                                </p:cTn>
                              </p:par>
                              <p:par>
                                <p:cTn id="3359" presetID="1" presetClass="exit" presetSubtype="0" fill="hold" nodeType="withEffect">
                                  <p:stCondLst>
                                    <p:cond delay="0"/>
                                  </p:stCondLst>
                                  <p:childTnLst>
                                    <p:set>
                                      <p:cBhvr>
                                        <p:cTn id="3360" dur="1" fill="hold">
                                          <p:stCondLst>
                                            <p:cond delay="0"/>
                                          </p:stCondLst>
                                        </p:cTn>
                                        <p:tgtEl>
                                          <p:spTgt spid="549"/>
                                        </p:tgtEl>
                                        <p:attrNameLst>
                                          <p:attrName>style.visibility</p:attrName>
                                        </p:attrNameLst>
                                      </p:cBhvr>
                                      <p:to>
                                        <p:strVal val="hidden"/>
                                      </p:to>
                                    </p:set>
                                  </p:childTnLst>
                                </p:cTn>
                              </p:par>
                              <p:par>
                                <p:cTn id="3361" presetID="1" presetClass="exit" presetSubtype="0" fill="hold" nodeType="withEffect">
                                  <p:stCondLst>
                                    <p:cond delay="0"/>
                                  </p:stCondLst>
                                  <p:childTnLst>
                                    <p:set>
                                      <p:cBhvr>
                                        <p:cTn id="3362" dur="1" fill="hold">
                                          <p:stCondLst>
                                            <p:cond delay="0"/>
                                          </p:stCondLst>
                                        </p:cTn>
                                        <p:tgtEl>
                                          <p:spTgt spid="552"/>
                                        </p:tgtEl>
                                        <p:attrNameLst>
                                          <p:attrName>style.visibility</p:attrName>
                                        </p:attrNameLst>
                                      </p:cBhvr>
                                      <p:to>
                                        <p:strVal val="hidden"/>
                                      </p:to>
                                    </p:set>
                                  </p:childTnLst>
                                </p:cTn>
                              </p:par>
                              <p:par>
                                <p:cTn id="3363" presetID="1" presetClass="exit" presetSubtype="0" fill="hold" nodeType="withEffect">
                                  <p:stCondLst>
                                    <p:cond delay="0"/>
                                  </p:stCondLst>
                                  <p:childTnLst>
                                    <p:set>
                                      <p:cBhvr>
                                        <p:cTn id="3364" dur="1" fill="hold">
                                          <p:stCondLst>
                                            <p:cond delay="0"/>
                                          </p:stCondLst>
                                        </p:cTn>
                                        <p:tgtEl>
                                          <p:spTgt spid="551"/>
                                        </p:tgtEl>
                                        <p:attrNameLst>
                                          <p:attrName>style.visibility</p:attrName>
                                        </p:attrNameLst>
                                      </p:cBhvr>
                                      <p:to>
                                        <p:strVal val="hidden"/>
                                      </p:to>
                                    </p:set>
                                  </p:childTnLst>
                                </p:cTn>
                              </p:par>
                              <p:par>
                                <p:cTn id="3365" presetID="1" presetClass="exit" presetSubtype="0" fill="hold" nodeType="withEffect">
                                  <p:stCondLst>
                                    <p:cond delay="0"/>
                                  </p:stCondLst>
                                  <p:childTnLst>
                                    <p:set>
                                      <p:cBhvr>
                                        <p:cTn id="3366" dur="1" fill="hold">
                                          <p:stCondLst>
                                            <p:cond delay="0"/>
                                          </p:stCondLst>
                                        </p:cTn>
                                        <p:tgtEl>
                                          <p:spTgt spid="554"/>
                                        </p:tgtEl>
                                        <p:attrNameLst>
                                          <p:attrName>style.visibility</p:attrName>
                                        </p:attrNameLst>
                                      </p:cBhvr>
                                      <p:to>
                                        <p:strVal val="hidden"/>
                                      </p:to>
                                    </p:set>
                                  </p:childTnLst>
                                </p:cTn>
                              </p:par>
                              <p:par>
                                <p:cTn id="3367" presetID="1" presetClass="exit" presetSubtype="0" fill="hold" nodeType="withEffect">
                                  <p:stCondLst>
                                    <p:cond delay="0"/>
                                  </p:stCondLst>
                                  <p:childTnLst>
                                    <p:set>
                                      <p:cBhvr>
                                        <p:cTn id="3368" dur="1" fill="hold">
                                          <p:stCondLst>
                                            <p:cond delay="0"/>
                                          </p:stCondLst>
                                        </p:cTn>
                                        <p:tgtEl>
                                          <p:spTgt spid="553"/>
                                        </p:tgtEl>
                                        <p:attrNameLst>
                                          <p:attrName>style.visibility</p:attrName>
                                        </p:attrNameLst>
                                      </p:cBhvr>
                                      <p:to>
                                        <p:strVal val="hidden"/>
                                      </p:to>
                                    </p:set>
                                  </p:childTnLst>
                                </p:cTn>
                              </p:par>
                              <p:par>
                                <p:cTn id="3369" presetID="1" presetClass="exit" presetSubtype="0" fill="hold" nodeType="withEffect">
                                  <p:stCondLst>
                                    <p:cond delay="0"/>
                                  </p:stCondLst>
                                  <p:childTnLst>
                                    <p:set>
                                      <p:cBhvr>
                                        <p:cTn id="3370" dur="1" fill="hold">
                                          <p:stCondLst>
                                            <p:cond delay="0"/>
                                          </p:stCondLst>
                                        </p:cTn>
                                        <p:tgtEl>
                                          <p:spTgt spid="556"/>
                                        </p:tgtEl>
                                        <p:attrNameLst>
                                          <p:attrName>style.visibility</p:attrName>
                                        </p:attrNameLst>
                                      </p:cBhvr>
                                      <p:to>
                                        <p:strVal val="hidden"/>
                                      </p:to>
                                    </p:set>
                                  </p:childTnLst>
                                </p:cTn>
                              </p:par>
                              <p:par>
                                <p:cTn id="3371" presetID="1" presetClass="exit" presetSubtype="0" fill="hold" nodeType="withEffect">
                                  <p:stCondLst>
                                    <p:cond delay="0"/>
                                  </p:stCondLst>
                                  <p:childTnLst>
                                    <p:set>
                                      <p:cBhvr>
                                        <p:cTn id="3372" dur="1" fill="hold">
                                          <p:stCondLst>
                                            <p:cond delay="0"/>
                                          </p:stCondLst>
                                        </p:cTn>
                                        <p:tgtEl>
                                          <p:spTgt spid="555"/>
                                        </p:tgtEl>
                                        <p:attrNameLst>
                                          <p:attrName>style.visibility</p:attrName>
                                        </p:attrNameLst>
                                      </p:cBhvr>
                                      <p:to>
                                        <p:strVal val="hidden"/>
                                      </p:to>
                                    </p:set>
                                  </p:childTnLst>
                                </p:cTn>
                              </p:par>
                              <p:par>
                                <p:cTn id="3373" presetID="1" presetClass="exit" presetSubtype="0" fill="hold" nodeType="withEffect">
                                  <p:stCondLst>
                                    <p:cond delay="0"/>
                                  </p:stCondLst>
                                  <p:childTnLst>
                                    <p:set>
                                      <p:cBhvr>
                                        <p:cTn id="3374" dur="1" fill="hold">
                                          <p:stCondLst>
                                            <p:cond delay="0"/>
                                          </p:stCondLst>
                                        </p:cTn>
                                        <p:tgtEl>
                                          <p:spTgt spid="557"/>
                                        </p:tgtEl>
                                        <p:attrNameLst>
                                          <p:attrName>style.visibility</p:attrName>
                                        </p:attrNameLst>
                                      </p:cBhvr>
                                      <p:to>
                                        <p:strVal val="hidden"/>
                                      </p:to>
                                    </p:set>
                                  </p:childTnLst>
                                </p:cTn>
                              </p:par>
                              <p:par>
                                <p:cTn id="3375" presetID="1" presetClass="exit" presetSubtype="0" fill="hold" nodeType="withEffect">
                                  <p:stCondLst>
                                    <p:cond delay="0"/>
                                  </p:stCondLst>
                                  <p:childTnLst>
                                    <p:set>
                                      <p:cBhvr>
                                        <p:cTn id="3376" dur="1" fill="hold">
                                          <p:stCondLst>
                                            <p:cond delay="0"/>
                                          </p:stCondLst>
                                        </p:cTn>
                                        <p:tgtEl>
                                          <p:spTgt spid="558"/>
                                        </p:tgtEl>
                                        <p:attrNameLst>
                                          <p:attrName>style.visibility</p:attrName>
                                        </p:attrNameLst>
                                      </p:cBhvr>
                                      <p:to>
                                        <p:strVal val="hidden"/>
                                      </p:to>
                                    </p:set>
                                  </p:childTnLst>
                                </p:cTn>
                              </p:par>
                              <p:par>
                                <p:cTn id="3377" presetID="1" presetClass="exit" presetSubtype="0" fill="hold" nodeType="withEffect">
                                  <p:stCondLst>
                                    <p:cond delay="0"/>
                                  </p:stCondLst>
                                  <p:childTnLst>
                                    <p:set>
                                      <p:cBhvr>
                                        <p:cTn id="3378" dur="1" fill="hold">
                                          <p:stCondLst>
                                            <p:cond delay="0"/>
                                          </p:stCondLst>
                                        </p:cTn>
                                        <p:tgtEl>
                                          <p:spTgt spid="560"/>
                                        </p:tgtEl>
                                        <p:attrNameLst>
                                          <p:attrName>style.visibility</p:attrName>
                                        </p:attrNameLst>
                                      </p:cBhvr>
                                      <p:to>
                                        <p:strVal val="hidden"/>
                                      </p:to>
                                    </p:set>
                                  </p:childTnLst>
                                </p:cTn>
                              </p:par>
                              <p:par>
                                <p:cTn id="3379" presetID="1" presetClass="exit" presetSubtype="0" fill="hold" nodeType="withEffect">
                                  <p:stCondLst>
                                    <p:cond delay="0"/>
                                  </p:stCondLst>
                                  <p:childTnLst>
                                    <p:set>
                                      <p:cBhvr>
                                        <p:cTn id="3380" dur="1" fill="hold">
                                          <p:stCondLst>
                                            <p:cond delay="0"/>
                                          </p:stCondLst>
                                        </p:cTn>
                                        <p:tgtEl>
                                          <p:spTgt spid="559"/>
                                        </p:tgtEl>
                                        <p:attrNameLst>
                                          <p:attrName>style.visibility</p:attrName>
                                        </p:attrNameLst>
                                      </p:cBhvr>
                                      <p:to>
                                        <p:strVal val="hidden"/>
                                      </p:to>
                                    </p:set>
                                  </p:childTnLst>
                                </p:cTn>
                              </p:par>
                              <p:par>
                                <p:cTn id="3381" presetID="1" presetClass="exit" presetSubtype="0" fill="hold" nodeType="withEffect">
                                  <p:stCondLst>
                                    <p:cond delay="0"/>
                                  </p:stCondLst>
                                  <p:childTnLst>
                                    <p:set>
                                      <p:cBhvr>
                                        <p:cTn id="3382" dur="1" fill="hold">
                                          <p:stCondLst>
                                            <p:cond delay="0"/>
                                          </p:stCondLst>
                                        </p:cTn>
                                        <p:tgtEl>
                                          <p:spTgt spid="562"/>
                                        </p:tgtEl>
                                        <p:attrNameLst>
                                          <p:attrName>style.visibility</p:attrName>
                                        </p:attrNameLst>
                                      </p:cBhvr>
                                      <p:to>
                                        <p:strVal val="hidden"/>
                                      </p:to>
                                    </p:set>
                                  </p:childTnLst>
                                </p:cTn>
                              </p:par>
                              <p:par>
                                <p:cTn id="3383" presetID="1" presetClass="exit" presetSubtype="0" fill="hold" nodeType="withEffect">
                                  <p:stCondLst>
                                    <p:cond delay="0"/>
                                  </p:stCondLst>
                                  <p:childTnLst>
                                    <p:set>
                                      <p:cBhvr>
                                        <p:cTn id="3384" dur="1" fill="hold">
                                          <p:stCondLst>
                                            <p:cond delay="0"/>
                                          </p:stCondLst>
                                        </p:cTn>
                                        <p:tgtEl>
                                          <p:spTgt spid="561"/>
                                        </p:tgtEl>
                                        <p:attrNameLst>
                                          <p:attrName>style.visibility</p:attrName>
                                        </p:attrNameLst>
                                      </p:cBhvr>
                                      <p:to>
                                        <p:strVal val="hidden"/>
                                      </p:to>
                                    </p:set>
                                  </p:childTnLst>
                                </p:cTn>
                              </p:par>
                              <p:par>
                                <p:cTn id="3385" presetID="1" presetClass="exit" presetSubtype="0" fill="hold" nodeType="withEffect">
                                  <p:stCondLst>
                                    <p:cond delay="0"/>
                                  </p:stCondLst>
                                  <p:childTnLst>
                                    <p:set>
                                      <p:cBhvr>
                                        <p:cTn id="3386" dur="1" fill="hold">
                                          <p:stCondLst>
                                            <p:cond delay="0"/>
                                          </p:stCondLst>
                                        </p:cTn>
                                        <p:tgtEl>
                                          <p:spTgt spid="564"/>
                                        </p:tgtEl>
                                        <p:attrNameLst>
                                          <p:attrName>style.visibility</p:attrName>
                                        </p:attrNameLst>
                                      </p:cBhvr>
                                      <p:to>
                                        <p:strVal val="hidden"/>
                                      </p:to>
                                    </p:set>
                                  </p:childTnLst>
                                </p:cTn>
                              </p:par>
                              <p:par>
                                <p:cTn id="3387" presetID="1" presetClass="exit" presetSubtype="0" fill="hold" nodeType="withEffect">
                                  <p:stCondLst>
                                    <p:cond delay="0"/>
                                  </p:stCondLst>
                                  <p:childTnLst>
                                    <p:set>
                                      <p:cBhvr>
                                        <p:cTn id="3388" dur="1" fill="hold">
                                          <p:stCondLst>
                                            <p:cond delay="0"/>
                                          </p:stCondLst>
                                        </p:cTn>
                                        <p:tgtEl>
                                          <p:spTgt spid="563"/>
                                        </p:tgtEl>
                                        <p:attrNameLst>
                                          <p:attrName>style.visibility</p:attrName>
                                        </p:attrNameLst>
                                      </p:cBhvr>
                                      <p:to>
                                        <p:strVal val="hidden"/>
                                      </p:to>
                                    </p:set>
                                  </p:childTnLst>
                                </p:cTn>
                              </p:par>
                              <p:par>
                                <p:cTn id="3389" presetID="1" presetClass="exit" presetSubtype="0" fill="hold" nodeType="withEffect">
                                  <p:stCondLst>
                                    <p:cond delay="0"/>
                                  </p:stCondLst>
                                  <p:childTnLst>
                                    <p:set>
                                      <p:cBhvr>
                                        <p:cTn id="3390" dur="1" fill="hold">
                                          <p:stCondLst>
                                            <p:cond delay="0"/>
                                          </p:stCondLst>
                                        </p:cTn>
                                        <p:tgtEl>
                                          <p:spTgt spid="566"/>
                                        </p:tgtEl>
                                        <p:attrNameLst>
                                          <p:attrName>style.visibility</p:attrName>
                                        </p:attrNameLst>
                                      </p:cBhvr>
                                      <p:to>
                                        <p:strVal val="hidden"/>
                                      </p:to>
                                    </p:set>
                                  </p:childTnLst>
                                </p:cTn>
                              </p:par>
                              <p:par>
                                <p:cTn id="3391" presetID="1" presetClass="exit" presetSubtype="0" fill="hold" nodeType="withEffect">
                                  <p:stCondLst>
                                    <p:cond delay="0"/>
                                  </p:stCondLst>
                                  <p:childTnLst>
                                    <p:set>
                                      <p:cBhvr>
                                        <p:cTn id="3392" dur="1" fill="hold">
                                          <p:stCondLst>
                                            <p:cond delay="0"/>
                                          </p:stCondLst>
                                        </p:cTn>
                                        <p:tgtEl>
                                          <p:spTgt spid="565"/>
                                        </p:tgtEl>
                                        <p:attrNameLst>
                                          <p:attrName>style.visibility</p:attrName>
                                        </p:attrNameLst>
                                      </p:cBhvr>
                                      <p:to>
                                        <p:strVal val="hidden"/>
                                      </p:to>
                                    </p:set>
                                  </p:childTnLst>
                                </p:cTn>
                              </p:par>
                              <p:par>
                                <p:cTn id="3393" presetID="1" presetClass="exit" presetSubtype="0" fill="hold" nodeType="withEffect">
                                  <p:stCondLst>
                                    <p:cond delay="0"/>
                                  </p:stCondLst>
                                  <p:childTnLst>
                                    <p:set>
                                      <p:cBhvr>
                                        <p:cTn id="3394" dur="1" fill="hold">
                                          <p:stCondLst>
                                            <p:cond delay="0"/>
                                          </p:stCondLst>
                                        </p:cTn>
                                        <p:tgtEl>
                                          <p:spTgt spid="568"/>
                                        </p:tgtEl>
                                        <p:attrNameLst>
                                          <p:attrName>style.visibility</p:attrName>
                                        </p:attrNameLst>
                                      </p:cBhvr>
                                      <p:to>
                                        <p:strVal val="hidden"/>
                                      </p:to>
                                    </p:set>
                                  </p:childTnLst>
                                </p:cTn>
                              </p:par>
                              <p:par>
                                <p:cTn id="3395" presetID="1" presetClass="exit" presetSubtype="0" fill="hold" nodeType="withEffect">
                                  <p:stCondLst>
                                    <p:cond delay="0"/>
                                  </p:stCondLst>
                                  <p:childTnLst>
                                    <p:set>
                                      <p:cBhvr>
                                        <p:cTn id="3396" dur="1" fill="hold">
                                          <p:stCondLst>
                                            <p:cond delay="0"/>
                                          </p:stCondLst>
                                        </p:cTn>
                                        <p:tgtEl>
                                          <p:spTgt spid="567"/>
                                        </p:tgtEl>
                                        <p:attrNameLst>
                                          <p:attrName>style.visibility</p:attrName>
                                        </p:attrNameLst>
                                      </p:cBhvr>
                                      <p:to>
                                        <p:strVal val="hidden"/>
                                      </p:to>
                                    </p:set>
                                  </p:childTnLst>
                                </p:cTn>
                              </p:par>
                              <p:par>
                                <p:cTn id="3397" presetID="1" presetClass="exit" presetSubtype="0" fill="hold" nodeType="withEffect">
                                  <p:stCondLst>
                                    <p:cond delay="0"/>
                                  </p:stCondLst>
                                  <p:childTnLst>
                                    <p:set>
                                      <p:cBhvr>
                                        <p:cTn id="3398" dur="1" fill="hold">
                                          <p:stCondLst>
                                            <p:cond delay="0"/>
                                          </p:stCondLst>
                                        </p:cTn>
                                        <p:tgtEl>
                                          <p:spTgt spid="570"/>
                                        </p:tgtEl>
                                        <p:attrNameLst>
                                          <p:attrName>style.visibility</p:attrName>
                                        </p:attrNameLst>
                                      </p:cBhvr>
                                      <p:to>
                                        <p:strVal val="hidden"/>
                                      </p:to>
                                    </p:set>
                                  </p:childTnLst>
                                </p:cTn>
                              </p:par>
                              <p:par>
                                <p:cTn id="3399" presetID="1" presetClass="exit" presetSubtype="0" fill="hold" nodeType="withEffect">
                                  <p:stCondLst>
                                    <p:cond delay="0"/>
                                  </p:stCondLst>
                                  <p:childTnLst>
                                    <p:set>
                                      <p:cBhvr>
                                        <p:cTn id="3400" dur="1" fill="hold">
                                          <p:stCondLst>
                                            <p:cond delay="0"/>
                                          </p:stCondLst>
                                        </p:cTn>
                                        <p:tgtEl>
                                          <p:spTgt spid="569"/>
                                        </p:tgtEl>
                                        <p:attrNameLst>
                                          <p:attrName>style.visibility</p:attrName>
                                        </p:attrNameLst>
                                      </p:cBhvr>
                                      <p:to>
                                        <p:strVal val="hidden"/>
                                      </p:to>
                                    </p:set>
                                  </p:childTnLst>
                                </p:cTn>
                              </p:par>
                              <p:par>
                                <p:cTn id="3401" presetID="1" presetClass="exit" presetSubtype="0" fill="hold" nodeType="withEffect">
                                  <p:stCondLst>
                                    <p:cond delay="0"/>
                                  </p:stCondLst>
                                  <p:childTnLst>
                                    <p:set>
                                      <p:cBhvr>
                                        <p:cTn id="3402" dur="1" fill="hold">
                                          <p:stCondLst>
                                            <p:cond delay="0"/>
                                          </p:stCondLst>
                                        </p:cTn>
                                        <p:tgtEl>
                                          <p:spTgt spid="572"/>
                                        </p:tgtEl>
                                        <p:attrNameLst>
                                          <p:attrName>style.visibility</p:attrName>
                                        </p:attrNameLst>
                                      </p:cBhvr>
                                      <p:to>
                                        <p:strVal val="hidden"/>
                                      </p:to>
                                    </p:set>
                                  </p:childTnLst>
                                </p:cTn>
                              </p:par>
                              <p:par>
                                <p:cTn id="3403" presetID="1" presetClass="exit" presetSubtype="0" fill="hold" nodeType="withEffect">
                                  <p:stCondLst>
                                    <p:cond delay="0"/>
                                  </p:stCondLst>
                                  <p:childTnLst>
                                    <p:set>
                                      <p:cBhvr>
                                        <p:cTn id="3404" dur="1" fill="hold">
                                          <p:stCondLst>
                                            <p:cond delay="0"/>
                                          </p:stCondLst>
                                        </p:cTn>
                                        <p:tgtEl>
                                          <p:spTgt spid="571"/>
                                        </p:tgtEl>
                                        <p:attrNameLst>
                                          <p:attrName>style.visibility</p:attrName>
                                        </p:attrNameLst>
                                      </p:cBhvr>
                                      <p:to>
                                        <p:strVal val="hidden"/>
                                      </p:to>
                                    </p:set>
                                  </p:childTnLst>
                                </p:cTn>
                              </p:par>
                              <p:par>
                                <p:cTn id="3405" presetID="1" presetClass="exit" presetSubtype="0" fill="hold" nodeType="withEffect">
                                  <p:stCondLst>
                                    <p:cond delay="0"/>
                                  </p:stCondLst>
                                  <p:childTnLst>
                                    <p:set>
                                      <p:cBhvr>
                                        <p:cTn id="3406" dur="1" fill="hold">
                                          <p:stCondLst>
                                            <p:cond delay="0"/>
                                          </p:stCondLst>
                                        </p:cTn>
                                        <p:tgtEl>
                                          <p:spTgt spid="574"/>
                                        </p:tgtEl>
                                        <p:attrNameLst>
                                          <p:attrName>style.visibility</p:attrName>
                                        </p:attrNameLst>
                                      </p:cBhvr>
                                      <p:to>
                                        <p:strVal val="hidden"/>
                                      </p:to>
                                    </p:set>
                                  </p:childTnLst>
                                </p:cTn>
                              </p:par>
                              <p:par>
                                <p:cTn id="3407" presetID="1" presetClass="exit" presetSubtype="0" fill="hold" nodeType="withEffect">
                                  <p:stCondLst>
                                    <p:cond delay="0"/>
                                  </p:stCondLst>
                                  <p:childTnLst>
                                    <p:set>
                                      <p:cBhvr>
                                        <p:cTn id="3408" dur="1" fill="hold">
                                          <p:stCondLst>
                                            <p:cond delay="0"/>
                                          </p:stCondLst>
                                        </p:cTn>
                                        <p:tgtEl>
                                          <p:spTgt spid="573"/>
                                        </p:tgtEl>
                                        <p:attrNameLst>
                                          <p:attrName>style.visibility</p:attrName>
                                        </p:attrNameLst>
                                      </p:cBhvr>
                                      <p:to>
                                        <p:strVal val="hidden"/>
                                      </p:to>
                                    </p:set>
                                  </p:childTnLst>
                                </p:cTn>
                              </p:par>
                              <p:par>
                                <p:cTn id="3409" presetID="1" presetClass="exit" presetSubtype="0" fill="hold" nodeType="withEffect">
                                  <p:stCondLst>
                                    <p:cond delay="0"/>
                                  </p:stCondLst>
                                  <p:childTnLst>
                                    <p:set>
                                      <p:cBhvr>
                                        <p:cTn id="3410" dur="1" fill="hold">
                                          <p:stCondLst>
                                            <p:cond delay="0"/>
                                          </p:stCondLst>
                                        </p:cTn>
                                        <p:tgtEl>
                                          <p:spTgt spid="576"/>
                                        </p:tgtEl>
                                        <p:attrNameLst>
                                          <p:attrName>style.visibility</p:attrName>
                                        </p:attrNameLst>
                                      </p:cBhvr>
                                      <p:to>
                                        <p:strVal val="hidden"/>
                                      </p:to>
                                    </p:set>
                                  </p:childTnLst>
                                </p:cTn>
                              </p:par>
                              <p:par>
                                <p:cTn id="3411" presetID="1" presetClass="exit" presetSubtype="0" fill="hold" nodeType="withEffect">
                                  <p:stCondLst>
                                    <p:cond delay="0"/>
                                  </p:stCondLst>
                                  <p:childTnLst>
                                    <p:set>
                                      <p:cBhvr>
                                        <p:cTn id="3412" dur="1" fill="hold">
                                          <p:stCondLst>
                                            <p:cond delay="0"/>
                                          </p:stCondLst>
                                        </p:cTn>
                                        <p:tgtEl>
                                          <p:spTgt spid="575"/>
                                        </p:tgtEl>
                                        <p:attrNameLst>
                                          <p:attrName>style.visibility</p:attrName>
                                        </p:attrNameLst>
                                      </p:cBhvr>
                                      <p:to>
                                        <p:strVal val="hidden"/>
                                      </p:to>
                                    </p:set>
                                  </p:childTnLst>
                                </p:cTn>
                              </p:par>
                              <p:par>
                                <p:cTn id="3413" presetID="1" presetClass="exit" presetSubtype="0" fill="hold" nodeType="withEffect">
                                  <p:stCondLst>
                                    <p:cond delay="0"/>
                                  </p:stCondLst>
                                  <p:childTnLst>
                                    <p:set>
                                      <p:cBhvr>
                                        <p:cTn id="3414" dur="1" fill="hold">
                                          <p:stCondLst>
                                            <p:cond delay="0"/>
                                          </p:stCondLst>
                                        </p:cTn>
                                        <p:tgtEl>
                                          <p:spTgt spid="577"/>
                                        </p:tgtEl>
                                        <p:attrNameLst>
                                          <p:attrName>style.visibility</p:attrName>
                                        </p:attrNameLst>
                                      </p:cBhvr>
                                      <p:to>
                                        <p:strVal val="hidden"/>
                                      </p:to>
                                    </p:set>
                                  </p:childTnLst>
                                </p:cTn>
                              </p:par>
                              <p:par>
                                <p:cTn id="3415" presetID="1" presetClass="exit" presetSubtype="0" fill="hold" nodeType="withEffect">
                                  <p:stCondLst>
                                    <p:cond delay="0"/>
                                  </p:stCondLst>
                                  <p:childTnLst>
                                    <p:set>
                                      <p:cBhvr>
                                        <p:cTn id="3416" dur="1" fill="hold">
                                          <p:stCondLst>
                                            <p:cond delay="0"/>
                                          </p:stCondLst>
                                        </p:cTn>
                                        <p:tgtEl>
                                          <p:spTgt spid="578"/>
                                        </p:tgtEl>
                                        <p:attrNameLst>
                                          <p:attrName>style.visibility</p:attrName>
                                        </p:attrNameLst>
                                      </p:cBhvr>
                                      <p:to>
                                        <p:strVal val="hidden"/>
                                      </p:to>
                                    </p:set>
                                  </p:childTnLst>
                                </p:cTn>
                              </p:par>
                              <p:par>
                                <p:cTn id="3417" presetID="1" presetClass="exit" presetSubtype="0" fill="hold" nodeType="withEffect">
                                  <p:stCondLst>
                                    <p:cond delay="0"/>
                                  </p:stCondLst>
                                  <p:childTnLst>
                                    <p:set>
                                      <p:cBhvr>
                                        <p:cTn id="3418" dur="1" fill="hold">
                                          <p:stCondLst>
                                            <p:cond delay="0"/>
                                          </p:stCondLst>
                                        </p:cTn>
                                        <p:tgtEl>
                                          <p:spTgt spid="580"/>
                                        </p:tgtEl>
                                        <p:attrNameLst>
                                          <p:attrName>style.visibility</p:attrName>
                                        </p:attrNameLst>
                                      </p:cBhvr>
                                      <p:to>
                                        <p:strVal val="hidden"/>
                                      </p:to>
                                    </p:set>
                                  </p:childTnLst>
                                </p:cTn>
                              </p:par>
                              <p:par>
                                <p:cTn id="3419" presetID="1" presetClass="exit" presetSubtype="0" fill="hold" nodeType="withEffect">
                                  <p:stCondLst>
                                    <p:cond delay="0"/>
                                  </p:stCondLst>
                                  <p:childTnLst>
                                    <p:set>
                                      <p:cBhvr>
                                        <p:cTn id="3420" dur="1" fill="hold">
                                          <p:stCondLst>
                                            <p:cond delay="0"/>
                                          </p:stCondLst>
                                        </p:cTn>
                                        <p:tgtEl>
                                          <p:spTgt spid="579"/>
                                        </p:tgtEl>
                                        <p:attrNameLst>
                                          <p:attrName>style.visibility</p:attrName>
                                        </p:attrNameLst>
                                      </p:cBhvr>
                                      <p:to>
                                        <p:strVal val="hidden"/>
                                      </p:to>
                                    </p:set>
                                  </p:childTnLst>
                                </p:cTn>
                              </p:par>
                              <p:par>
                                <p:cTn id="3421" presetID="1" presetClass="exit" presetSubtype="0" fill="hold" nodeType="withEffect">
                                  <p:stCondLst>
                                    <p:cond delay="0"/>
                                  </p:stCondLst>
                                  <p:childTnLst>
                                    <p:set>
                                      <p:cBhvr>
                                        <p:cTn id="3422" dur="1" fill="hold">
                                          <p:stCondLst>
                                            <p:cond delay="0"/>
                                          </p:stCondLst>
                                        </p:cTn>
                                        <p:tgtEl>
                                          <p:spTgt spid="582"/>
                                        </p:tgtEl>
                                        <p:attrNameLst>
                                          <p:attrName>style.visibility</p:attrName>
                                        </p:attrNameLst>
                                      </p:cBhvr>
                                      <p:to>
                                        <p:strVal val="hidden"/>
                                      </p:to>
                                    </p:set>
                                  </p:childTnLst>
                                </p:cTn>
                              </p:par>
                              <p:par>
                                <p:cTn id="3423" presetID="1" presetClass="exit" presetSubtype="0" fill="hold" nodeType="withEffect">
                                  <p:stCondLst>
                                    <p:cond delay="0"/>
                                  </p:stCondLst>
                                  <p:childTnLst>
                                    <p:set>
                                      <p:cBhvr>
                                        <p:cTn id="3424" dur="1" fill="hold">
                                          <p:stCondLst>
                                            <p:cond delay="0"/>
                                          </p:stCondLst>
                                        </p:cTn>
                                        <p:tgtEl>
                                          <p:spTgt spid="581"/>
                                        </p:tgtEl>
                                        <p:attrNameLst>
                                          <p:attrName>style.visibility</p:attrName>
                                        </p:attrNameLst>
                                      </p:cBhvr>
                                      <p:to>
                                        <p:strVal val="hidden"/>
                                      </p:to>
                                    </p:set>
                                  </p:childTnLst>
                                </p:cTn>
                              </p:par>
                              <p:par>
                                <p:cTn id="3425" presetID="1" presetClass="exit" presetSubtype="0" fill="hold" nodeType="withEffect">
                                  <p:stCondLst>
                                    <p:cond delay="0"/>
                                  </p:stCondLst>
                                  <p:childTnLst>
                                    <p:set>
                                      <p:cBhvr>
                                        <p:cTn id="3426" dur="1" fill="hold">
                                          <p:stCondLst>
                                            <p:cond delay="0"/>
                                          </p:stCondLst>
                                        </p:cTn>
                                        <p:tgtEl>
                                          <p:spTgt spid="584"/>
                                        </p:tgtEl>
                                        <p:attrNameLst>
                                          <p:attrName>style.visibility</p:attrName>
                                        </p:attrNameLst>
                                      </p:cBhvr>
                                      <p:to>
                                        <p:strVal val="hidden"/>
                                      </p:to>
                                    </p:set>
                                  </p:childTnLst>
                                </p:cTn>
                              </p:par>
                              <p:par>
                                <p:cTn id="3427" presetID="1" presetClass="exit" presetSubtype="0" fill="hold" nodeType="withEffect">
                                  <p:stCondLst>
                                    <p:cond delay="0"/>
                                  </p:stCondLst>
                                  <p:childTnLst>
                                    <p:set>
                                      <p:cBhvr>
                                        <p:cTn id="3428" dur="1" fill="hold">
                                          <p:stCondLst>
                                            <p:cond delay="0"/>
                                          </p:stCondLst>
                                        </p:cTn>
                                        <p:tgtEl>
                                          <p:spTgt spid="583"/>
                                        </p:tgtEl>
                                        <p:attrNameLst>
                                          <p:attrName>style.visibility</p:attrName>
                                        </p:attrNameLst>
                                      </p:cBhvr>
                                      <p:to>
                                        <p:strVal val="hidden"/>
                                      </p:to>
                                    </p:set>
                                  </p:childTnLst>
                                </p:cTn>
                              </p:par>
                              <p:par>
                                <p:cTn id="3429" presetID="1" presetClass="exit" presetSubtype="0" fill="hold" nodeType="withEffect">
                                  <p:stCondLst>
                                    <p:cond delay="0"/>
                                  </p:stCondLst>
                                  <p:childTnLst>
                                    <p:set>
                                      <p:cBhvr>
                                        <p:cTn id="3430" dur="1" fill="hold">
                                          <p:stCondLst>
                                            <p:cond delay="0"/>
                                          </p:stCondLst>
                                        </p:cTn>
                                        <p:tgtEl>
                                          <p:spTgt spid="586"/>
                                        </p:tgtEl>
                                        <p:attrNameLst>
                                          <p:attrName>style.visibility</p:attrName>
                                        </p:attrNameLst>
                                      </p:cBhvr>
                                      <p:to>
                                        <p:strVal val="hidden"/>
                                      </p:to>
                                    </p:set>
                                  </p:childTnLst>
                                </p:cTn>
                              </p:par>
                              <p:par>
                                <p:cTn id="3431" presetID="1" presetClass="exit" presetSubtype="0" fill="hold" nodeType="withEffect">
                                  <p:stCondLst>
                                    <p:cond delay="0"/>
                                  </p:stCondLst>
                                  <p:childTnLst>
                                    <p:set>
                                      <p:cBhvr>
                                        <p:cTn id="3432" dur="1" fill="hold">
                                          <p:stCondLst>
                                            <p:cond delay="0"/>
                                          </p:stCondLst>
                                        </p:cTn>
                                        <p:tgtEl>
                                          <p:spTgt spid="585"/>
                                        </p:tgtEl>
                                        <p:attrNameLst>
                                          <p:attrName>style.visibility</p:attrName>
                                        </p:attrNameLst>
                                      </p:cBhvr>
                                      <p:to>
                                        <p:strVal val="hidden"/>
                                      </p:to>
                                    </p:set>
                                  </p:childTnLst>
                                </p:cTn>
                              </p:par>
                              <p:par>
                                <p:cTn id="3433" presetID="1" presetClass="exit" presetSubtype="0" fill="hold" nodeType="withEffect">
                                  <p:stCondLst>
                                    <p:cond delay="0"/>
                                  </p:stCondLst>
                                  <p:childTnLst>
                                    <p:set>
                                      <p:cBhvr>
                                        <p:cTn id="3434" dur="1" fill="hold">
                                          <p:stCondLst>
                                            <p:cond delay="0"/>
                                          </p:stCondLst>
                                        </p:cTn>
                                        <p:tgtEl>
                                          <p:spTgt spid="588"/>
                                        </p:tgtEl>
                                        <p:attrNameLst>
                                          <p:attrName>style.visibility</p:attrName>
                                        </p:attrNameLst>
                                      </p:cBhvr>
                                      <p:to>
                                        <p:strVal val="hidden"/>
                                      </p:to>
                                    </p:set>
                                  </p:childTnLst>
                                </p:cTn>
                              </p:par>
                              <p:par>
                                <p:cTn id="3435" presetID="1" presetClass="exit" presetSubtype="0" fill="hold" nodeType="withEffect">
                                  <p:stCondLst>
                                    <p:cond delay="0"/>
                                  </p:stCondLst>
                                  <p:childTnLst>
                                    <p:set>
                                      <p:cBhvr>
                                        <p:cTn id="3436" dur="1" fill="hold">
                                          <p:stCondLst>
                                            <p:cond delay="0"/>
                                          </p:stCondLst>
                                        </p:cTn>
                                        <p:tgtEl>
                                          <p:spTgt spid="587"/>
                                        </p:tgtEl>
                                        <p:attrNameLst>
                                          <p:attrName>style.visibility</p:attrName>
                                        </p:attrNameLst>
                                      </p:cBhvr>
                                      <p:to>
                                        <p:strVal val="hidden"/>
                                      </p:to>
                                    </p:set>
                                  </p:childTnLst>
                                </p:cTn>
                              </p:par>
                              <p:par>
                                <p:cTn id="3437" presetID="1" presetClass="exit" presetSubtype="0" fill="hold" nodeType="withEffect">
                                  <p:stCondLst>
                                    <p:cond delay="0"/>
                                  </p:stCondLst>
                                  <p:childTnLst>
                                    <p:set>
                                      <p:cBhvr>
                                        <p:cTn id="3438" dur="1" fill="hold">
                                          <p:stCondLst>
                                            <p:cond delay="0"/>
                                          </p:stCondLst>
                                        </p:cTn>
                                        <p:tgtEl>
                                          <p:spTgt spid="590"/>
                                        </p:tgtEl>
                                        <p:attrNameLst>
                                          <p:attrName>style.visibility</p:attrName>
                                        </p:attrNameLst>
                                      </p:cBhvr>
                                      <p:to>
                                        <p:strVal val="hidden"/>
                                      </p:to>
                                    </p:set>
                                  </p:childTnLst>
                                </p:cTn>
                              </p:par>
                              <p:par>
                                <p:cTn id="3439" presetID="1" presetClass="exit" presetSubtype="0" fill="hold" nodeType="withEffect">
                                  <p:stCondLst>
                                    <p:cond delay="0"/>
                                  </p:stCondLst>
                                  <p:childTnLst>
                                    <p:set>
                                      <p:cBhvr>
                                        <p:cTn id="3440" dur="1" fill="hold">
                                          <p:stCondLst>
                                            <p:cond delay="0"/>
                                          </p:stCondLst>
                                        </p:cTn>
                                        <p:tgtEl>
                                          <p:spTgt spid="589"/>
                                        </p:tgtEl>
                                        <p:attrNameLst>
                                          <p:attrName>style.visibility</p:attrName>
                                        </p:attrNameLst>
                                      </p:cBhvr>
                                      <p:to>
                                        <p:strVal val="hidden"/>
                                      </p:to>
                                    </p:set>
                                  </p:childTnLst>
                                </p:cTn>
                              </p:par>
                              <p:par>
                                <p:cTn id="3441" presetID="1" presetClass="exit" presetSubtype="0" fill="hold" nodeType="withEffect">
                                  <p:stCondLst>
                                    <p:cond delay="0"/>
                                  </p:stCondLst>
                                  <p:childTnLst>
                                    <p:set>
                                      <p:cBhvr>
                                        <p:cTn id="3442" dur="1" fill="hold">
                                          <p:stCondLst>
                                            <p:cond delay="0"/>
                                          </p:stCondLst>
                                        </p:cTn>
                                        <p:tgtEl>
                                          <p:spTgt spid="592"/>
                                        </p:tgtEl>
                                        <p:attrNameLst>
                                          <p:attrName>style.visibility</p:attrName>
                                        </p:attrNameLst>
                                      </p:cBhvr>
                                      <p:to>
                                        <p:strVal val="hidden"/>
                                      </p:to>
                                    </p:set>
                                  </p:childTnLst>
                                </p:cTn>
                              </p:par>
                              <p:par>
                                <p:cTn id="3443" presetID="1" presetClass="exit" presetSubtype="0" fill="hold" nodeType="withEffect">
                                  <p:stCondLst>
                                    <p:cond delay="0"/>
                                  </p:stCondLst>
                                  <p:childTnLst>
                                    <p:set>
                                      <p:cBhvr>
                                        <p:cTn id="3444" dur="1" fill="hold">
                                          <p:stCondLst>
                                            <p:cond delay="0"/>
                                          </p:stCondLst>
                                        </p:cTn>
                                        <p:tgtEl>
                                          <p:spTgt spid="591"/>
                                        </p:tgtEl>
                                        <p:attrNameLst>
                                          <p:attrName>style.visibility</p:attrName>
                                        </p:attrNameLst>
                                      </p:cBhvr>
                                      <p:to>
                                        <p:strVal val="hidden"/>
                                      </p:to>
                                    </p:set>
                                  </p:childTnLst>
                                </p:cTn>
                              </p:par>
                              <p:par>
                                <p:cTn id="3445" presetID="1" presetClass="exit" presetSubtype="0" fill="hold" nodeType="withEffect">
                                  <p:stCondLst>
                                    <p:cond delay="0"/>
                                  </p:stCondLst>
                                  <p:childTnLst>
                                    <p:set>
                                      <p:cBhvr>
                                        <p:cTn id="3446" dur="1" fill="hold">
                                          <p:stCondLst>
                                            <p:cond delay="0"/>
                                          </p:stCondLst>
                                        </p:cTn>
                                        <p:tgtEl>
                                          <p:spTgt spid="594"/>
                                        </p:tgtEl>
                                        <p:attrNameLst>
                                          <p:attrName>style.visibility</p:attrName>
                                        </p:attrNameLst>
                                      </p:cBhvr>
                                      <p:to>
                                        <p:strVal val="hidden"/>
                                      </p:to>
                                    </p:set>
                                  </p:childTnLst>
                                </p:cTn>
                              </p:par>
                              <p:par>
                                <p:cTn id="3447" presetID="1" presetClass="exit" presetSubtype="0" fill="hold" nodeType="withEffect">
                                  <p:stCondLst>
                                    <p:cond delay="0"/>
                                  </p:stCondLst>
                                  <p:childTnLst>
                                    <p:set>
                                      <p:cBhvr>
                                        <p:cTn id="3448" dur="1" fill="hold">
                                          <p:stCondLst>
                                            <p:cond delay="0"/>
                                          </p:stCondLst>
                                        </p:cTn>
                                        <p:tgtEl>
                                          <p:spTgt spid="593"/>
                                        </p:tgtEl>
                                        <p:attrNameLst>
                                          <p:attrName>style.visibility</p:attrName>
                                        </p:attrNameLst>
                                      </p:cBhvr>
                                      <p:to>
                                        <p:strVal val="hidden"/>
                                      </p:to>
                                    </p:set>
                                  </p:childTnLst>
                                </p:cTn>
                              </p:par>
                              <p:par>
                                <p:cTn id="3449" presetID="1" presetClass="exit" presetSubtype="0" fill="hold" nodeType="withEffect">
                                  <p:stCondLst>
                                    <p:cond delay="0"/>
                                  </p:stCondLst>
                                  <p:childTnLst>
                                    <p:set>
                                      <p:cBhvr>
                                        <p:cTn id="3450" dur="1" fill="hold">
                                          <p:stCondLst>
                                            <p:cond delay="0"/>
                                          </p:stCondLst>
                                        </p:cTn>
                                        <p:tgtEl>
                                          <p:spTgt spid="596"/>
                                        </p:tgtEl>
                                        <p:attrNameLst>
                                          <p:attrName>style.visibility</p:attrName>
                                        </p:attrNameLst>
                                      </p:cBhvr>
                                      <p:to>
                                        <p:strVal val="hidden"/>
                                      </p:to>
                                    </p:set>
                                  </p:childTnLst>
                                </p:cTn>
                              </p:par>
                              <p:par>
                                <p:cTn id="3451" presetID="1" presetClass="exit" presetSubtype="0" fill="hold" nodeType="withEffect">
                                  <p:stCondLst>
                                    <p:cond delay="0"/>
                                  </p:stCondLst>
                                  <p:childTnLst>
                                    <p:set>
                                      <p:cBhvr>
                                        <p:cTn id="3452" dur="1" fill="hold">
                                          <p:stCondLst>
                                            <p:cond delay="0"/>
                                          </p:stCondLst>
                                        </p:cTn>
                                        <p:tgtEl>
                                          <p:spTgt spid="595"/>
                                        </p:tgtEl>
                                        <p:attrNameLst>
                                          <p:attrName>style.visibility</p:attrName>
                                        </p:attrNameLst>
                                      </p:cBhvr>
                                      <p:to>
                                        <p:strVal val="hidden"/>
                                      </p:to>
                                    </p:set>
                                  </p:childTnLst>
                                </p:cTn>
                              </p:par>
                              <p:par>
                                <p:cTn id="3453" presetID="1" presetClass="exit" presetSubtype="0" fill="hold" nodeType="withEffect">
                                  <p:stCondLst>
                                    <p:cond delay="0"/>
                                  </p:stCondLst>
                                  <p:childTnLst>
                                    <p:set>
                                      <p:cBhvr>
                                        <p:cTn id="3454" dur="1" fill="hold">
                                          <p:stCondLst>
                                            <p:cond delay="0"/>
                                          </p:stCondLst>
                                        </p:cTn>
                                        <p:tgtEl>
                                          <p:spTgt spid="597"/>
                                        </p:tgtEl>
                                        <p:attrNameLst>
                                          <p:attrName>style.visibility</p:attrName>
                                        </p:attrNameLst>
                                      </p:cBhvr>
                                      <p:to>
                                        <p:strVal val="hidden"/>
                                      </p:to>
                                    </p:set>
                                  </p:childTnLst>
                                </p:cTn>
                              </p:par>
                              <p:par>
                                <p:cTn id="3455" presetID="1" presetClass="exit" presetSubtype="0" fill="hold" nodeType="withEffect">
                                  <p:stCondLst>
                                    <p:cond delay="0"/>
                                  </p:stCondLst>
                                  <p:childTnLst>
                                    <p:set>
                                      <p:cBhvr>
                                        <p:cTn id="3456" dur="1" fill="hold">
                                          <p:stCondLst>
                                            <p:cond delay="0"/>
                                          </p:stCondLst>
                                        </p:cTn>
                                        <p:tgtEl>
                                          <p:spTgt spid="598"/>
                                        </p:tgtEl>
                                        <p:attrNameLst>
                                          <p:attrName>style.visibility</p:attrName>
                                        </p:attrNameLst>
                                      </p:cBhvr>
                                      <p:to>
                                        <p:strVal val="hidden"/>
                                      </p:to>
                                    </p:set>
                                  </p:childTnLst>
                                </p:cTn>
                              </p:par>
                              <p:par>
                                <p:cTn id="3457" presetID="1" presetClass="exit" presetSubtype="0" fill="hold" nodeType="withEffect">
                                  <p:stCondLst>
                                    <p:cond delay="0"/>
                                  </p:stCondLst>
                                  <p:childTnLst>
                                    <p:set>
                                      <p:cBhvr>
                                        <p:cTn id="3458" dur="1" fill="hold">
                                          <p:stCondLst>
                                            <p:cond delay="0"/>
                                          </p:stCondLst>
                                        </p:cTn>
                                        <p:tgtEl>
                                          <p:spTgt spid="600"/>
                                        </p:tgtEl>
                                        <p:attrNameLst>
                                          <p:attrName>style.visibility</p:attrName>
                                        </p:attrNameLst>
                                      </p:cBhvr>
                                      <p:to>
                                        <p:strVal val="hidden"/>
                                      </p:to>
                                    </p:set>
                                  </p:childTnLst>
                                </p:cTn>
                              </p:par>
                              <p:par>
                                <p:cTn id="3459" presetID="1" presetClass="exit" presetSubtype="0" fill="hold" nodeType="withEffect">
                                  <p:stCondLst>
                                    <p:cond delay="0"/>
                                  </p:stCondLst>
                                  <p:childTnLst>
                                    <p:set>
                                      <p:cBhvr>
                                        <p:cTn id="3460" dur="1" fill="hold">
                                          <p:stCondLst>
                                            <p:cond delay="0"/>
                                          </p:stCondLst>
                                        </p:cTn>
                                        <p:tgtEl>
                                          <p:spTgt spid="599"/>
                                        </p:tgtEl>
                                        <p:attrNameLst>
                                          <p:attrName>style.visibility</p:attrName>
                                        </p:attrNameLst>
                                      </p:cBhvr>
                                      <p:to>
                                        <p:strVal val="hidden"/>
                                      </p:to>
                                    </p:set>
                                  </p:childTnLst>
                                </p:cTn>
                              </p:par>
                              <p:par>
                                <p:cTn id="3461" presetID="1" presetClass="exit" presetSubtype="0" fill="hold" nodeType="withEffect">
                                  <p:stCondLst>
                                    <p:cond delay="0"/>
                                  </p:stCondLst>
                                  <p:childTnLst>
                                    <p:set>
                                      <p:cBhvr>
                                        <p:cTn id="3462" dur="1" fill="hold">
                                          <p:stCondLst>
                                            <p:cond delay="0"/>
                                          </p:stCondLst>
                                        </p:cTn>
                                        <p:tgtEl>
                                          <p:spTgt spid="602"/>
                                        </p:tgtEl>
                                        <p:attrNameLst>
                                          <p:attrName>style.visibility</p:attrName>
                                        </p:attrNameLst>
                                      </p:cBhvr>
                                      <p:to>
                                        <p:strVal val="hidden"/>
                                      </p:to>
                                    </p:set>
                                  </p:childTnLst>
                                </p:cTn>
                              </p:par>
                              <p:par>
                                <p:cTn id="3463" presetID="1" presetClass="exit" presetSubtype="0" fill="hold" nodeType="withEffect">
                                  <p:stCondLst>
                                    <p:cond delay="0"/>
                                  </p:stCondLst>
                                  <p:childTnLst>
                                    <p:set>
                                      <p:cBhvr>
                                        <p:cTn id="3464" dur="1" fill="hold">
                                          <p:stCondLst>
                                            <p:cond delay="0"/>
                                          </p:stCondLst>
                                        </p:cTn>
                                        <p:tgtEl>
                                          <p:spTgt spid="601"/>
                                        </p:tgtEl>
                                        <p:attrNameLst>
                                          <p:attrName>style.visibility</p:attrName>
                                        </p:attrNameLst>
                                      </p:cBhvr>
                                      <p:to>
                                        <p:strVal val="hidden"/>
                                      </p:to>
                                    </p:set>
                                  </p:childTnLst>
                                </p:cTn>
                              </p:par>
                              <p:par>
                                <p:cTn id="3465" presetID="1" presetClass="exit" presetSubtype="0" fill="hold" nodeType="withEffect">
                                  <p:stCondLst>
                                    <p:cond delay="0"/>
                                  </p:stCondLst>
                                  <p:childTnLst>
                                    <p:set>
                                      <p:cBhvr>
                                        <p:cTn id="3466" dur="1" fill="hold">
                                          <p:stCondLst>
                                            <p:cond delay="0"/>
                                          </p:stCondLst>
                                        </p:cTn>
                                        <p:tgtEl>
                                          <p:spTgt spid="604"/>
                                        </p:tgtEl>
                                        <p:attrNameLst>
                                          <p:attrName>style.visibility</p:attrName>
                                        </p:attrNameLst>
                                      </p:cBhvr>
                                      <p:to>
                                        <p:strVal val="hidden"/>
                                      </p:to>
                                    </p:set>
                                  </p:childTnLst>
                                </p:cTn>
                              </p:par>
                              <p:par>
                                <p:cTn id="3467" presetID="1" presetClass="exit" presetSubtype="0" fill="hold" nodeType="withEffect">
                                  <p:stCondLst>
                                    <p:cond delay="0"/>
                                  </p:stCondLst>
                                  <p:childTnLst>
                                    <p:set>
                                      <p:cBhvr>
                                        <p:cTn id="3468" dur="1" fill="hold">
                                          <p:stCondLst>
                                            <p:cond delay="0"/>
                                          </p:stCondLst>
                                        </p:cTn>
                                        <p:tgtEl>
                                          <p:spTgt spid="603"/>
                                        </p:tgtEl>
                                        <p:attrNameLst>
                                          <p:attrName>style.visibility</p:attrName>
                                        </p:attrNameLst>
                                      </p:cBhvr>
                                      <p:to>
                                        <p:strVal val="hidden"/>
                                      </p:to>
                                    </p:set>
                                  </p:childTnLst>
                                </p:cTn>
                              </p:par>
                              <p:par>
                                <p:cTn id="3469" presetID="1" presetClass="exit" presetSubtype="0" fill="hold" nodeType="withEffect">
                                  <p:stCondLst>
                                    <p:cond delay="0"/>
                                  </p:stCondLst>
                                  <p:childTnLst>
                                    <p:set>
                                      <p:cBhvr>
                                        <p:cTn id="3470" dur="1" fill="hold">
                                          <p:stCondLst>
                                            <p:cond delay="0"/>
                                          </p:stCondLst>
                                        </p:cTn>
                                        <p:tgtEl>
                                          <p:spTgt spid="606"/>
                                        </p:tgtEl>
                                        <p:attrNameLst>
                                          <p:attrName>style.visibility</p:attrName>
                                        </p:attrNameLst>
                                      </p:cBhvr>
                                      <p:to>
                                        <p:strVal val="hidden"/>
                                      </p:to>
                                    </p:set>
                                  </p:childTnLst>
                                </p:cTn>
                              </p:par>
                              <p:par>
                                <p:cTn id="3471" presetID="1" presetClass="exit" presetSubtype="0" fill="hold" nodeType="withEffect">
                                  <p:stCondLst>
                                    <p:cond delay="0"/>
                                  </p:stCondLst>
                                  <p:childTnLst>
                                    <p:set>
                                      <p:cBhvr>
                                        <p:cTn id="3472" dur="1" fill="hold">
                                          <p:stCondLst>
                                            <p:cond delay="0"/>
                                          </p:stCondLst>
                                        </p:cTn>
                                        <p:tgtEl>
                                          <p:spTgt spid="605"/>
                                        </p:tgtEl>
                                        <p:attrNameLst>
                                          <p:attrName>style.visibility</p:attrName>
                                        </p:attrNameLst>
                                      </p:cBhvr>
                                      <p:to>
                                        <p:strVal val="hidden"/>
                                      </p:to>
                                    </p:set>
                                  </p:childTnLst>
                                </p:cTn>
                              </p:par>
                              <p:par>
                                <p:cTn id="3473" presetID="1" presetClass="exit" presetSubtype="0" fill="hold" nodeType="withEffect">
                                  <p:stCondLst>
                                    <p:cond delay="0"/>
                                  </p:stCondLst>
                                  <p:childTnLst>
                                    <p:set>
                                      <p:cBhvr>
                                        <p:cTn id="3474" dur="1" fill="hold">
                                          <p:stCondLst>
                                            <p:cond delay="0"/>
                                          </p:stCondLst>
                                        </p:cTn>
                                        <p:tgtEl>
                                          <p:spTgt spid="608"/>
                                        </p:tgtEl>
                                        <p:attrNameLst>
                                          <p:attrName>style.visibility</p:attrName>
                                        </p:attrNameLst>
                                      </p:cBhvr>
                                      <p:to>
                                        <p:strVal val="hidden"/>
                                      </p:to>
                                    </p:set>
                                  </p:childTnLst>
                                </p:cTn>
                              </p:par>
                              <p:par>
                                <p:cTn id="3475" presetID="1" presetClass="exit" presetSubtype="0" fill="hold" nodeType="withEffect">
                                  <p:stCondLst>
                                    <p:cond delay="0"/>
                                  </p:stCondLst>
                                  <p:childTnLst>
                                    <p:set>
                                      <p:cBhvr>
                                        <p:cTn id="3476" dur="1" fill="hold">
                                          <p:stCondLst>
                                            <p:cond delay="0"/>
                                          </p:stCondLst>
                                        </p:cTn>
                                        <p:tgtEl>
                                          <p:spTgt spid="607"/>
                                        </p:tgtEl>
                                        <p:attrNameLst>
                                          <p:attrName>style.visibility</p:attrName>
                                        </p:attrNameLst>
                                      </p:cBhvr>
                                      <p:to>
                                        <p:strVal val="hidden"/>
                                      </p:to>
                                    </p:set>
                                  </p:childTnLst>
                                </p:cTn>
                              </p:par>
                              <p:par>
                                <p:cTn id="3477" presetID="1" presetClass="exit" presetSubtype="0" fill="hold" nodeType="withEffect">
                                  <p:stCondLst>
                                    <p:cond delay="0"/>
                                  </p:stCondLst>
                                  <p:childTnLst>
                                    <p:set>
                                      <p:cBhvr>
                                        <p:cTn id="3478" dur="1" fill="hold">
                                          <p:stCondLst>
                                            <p:cond delay="0"/>
                                          </p:stCondLst>
                                        </p:cTn>
                                        <p:tgtEl>
                                          <p:spTgt spid="610"/>
                                        </p:tgtEl>
                                        <p:attrNameLst>
                                          <p:attrName>style.visibility</p:attrName>
                                        </p:attrNameLst>
                                      </p:cBhvr>
                                      <p:to>
                                        <p:strVal val="hidden"/>
                                      </p:to>
                                    </p:set>
                                  </p:childTnLst>
                                </p:cTn>
                              </p:par>
                              <p:par>
                                <p:cTn id="3479" presetID="1" presetClass="exit" presetSubtype="0" fill="hold" nodeType="withEffect">
                                  <p:stCondLst>
                                    <p:cond delay="0"/>
                                  </p:stCondLst>
                                  <p:childTnLst>
                                    <p:set>
                                      <p:cBhvr>
                                        <p:cTn id="3480" dur="1" fill="hold">
                                          <p:stCondLst>
                                            <p:cond delay="0"/>
                                          </p:stCondLst>
                                        </p:cTn>
                                        <p:tgtEl>
                                          <p:spTgt spid="609"/>
                                        </p:tgtEl>
                                        <p:attrNameLst>
                                          <p:attrName>style.visibility</p:attrName>
                                        </p:attrNameLst>
                                      </p:cBhvr>
                                      <p:to>
                                        <p:strVal val="hidden"/>
                                      </p:to>
                                    </p:set>
                                  </p:childTnLst>
                                </p:cTn>
                              </p:par>
                              <p:par>
                                <p:cTn id="3481" presetID="1" presetClass="exit" presetSubtype="0" fill="hold" nodeType="withEffect">
                                  <p:stCondLst>
                                    <p:cond delay="0"/>
                                  </p:stCondLst>
                                  <p:childTnLst>
                                    <p:set>
                                      <p:cBhvr>
                                        <p:cTn id="3482" dur="1" fill="hold">
                                          <p:stCondLst>
                                            <p:cond delay="0"/>
                                          </p:stCondLst>
                                        </p:cTn>
                                        <p:tgtEl>
                                          <p:spTgt spid="612"/>
                                        </p:tgtEl>
                                        <p:attrNameLst>
                                          <p:attrName>style.visibility</p:attrName>
                                        </p:attrNameLst>
                                      </p:cBhvr>
                                      <p:to>
                                        <p:strVal val="hidden"/>
                                      </p:to>
                                    </p:set>
                                  </p:childTnLst>
                                </p:cTn>
                              </p:par>
                              <p:par>
                                <p:cTn id="3483" presetID="1" presetClass="exit" presetSubtype="0" fill="hold" nodeType="withEffect">
                                  <p:stCondLst>
                                    <p:cond delay="0"/>
                                  </p:stCondLst>
                                  <p:childTnLst>
                                    <p:set>
                                      <p:cBhvr>
                                        <p:cTn id="3484" dur="1" fill="hold">
                                          <p:stCondLst>
                                            <p:cond delay="0"/>
                                          </p:stCondLst>
                                        </p:cTn>
                                        <p:tgtEl>
                                          <p:spTgt spid="611"/>
                                        </p:tgtEl>
                                        <p:attrNameLst>
                                          <p:attrName>style.visibility</p:attrName>
                                        </p:attrNameLst>
                                      </p:cBhvr>
                                      <p:to>
                                        <p:strVal val="hidden"/>
                                      </p:to>
                                    </p:set>
                                  </p:childTnLst>
                                </p:cTn>
                              </p:par>
                              <p:par>
                                <p:cTn id="3485" presetID="1" presetClass="exit" presetSubtype="0" fill="hold" nodeType="withEffect">
                                  <p:stCondLst>
                                    <p:cond delay="0"/>
                                  </p:stCondLst>
                                  <p:childTnLst>
                                    <p:set>
                                      <p:cBhvr>
                                        <p:cTn id="3486" dur="1" fill="hold">
                                          <p:stCondLst>
                                            <p:cond delay="0"/>
                                          </p:stCondLst>
                                        </p:cTn>
                                        <p:tgtEl>
                                          <p:spTgt spid="614"/>
                                        </p:tgtEl>
                                        <p:attrNameLst>
                                          <p:attrName>style.visibility</p:attrName>
                                        </p:attrNameLst>
                                      </p:cBhvr>
                                      <p:to>
                                        <p:strVal val="hidden"/>
                                      </p:to>
                                    </p:set>
                                  </p:childTnLst>
                                </p:cTn>
                              </p:par>
                              <p:par>
                                <p:cTn id="3487" presetID="1" presetClass="exit" presetSubtype="0" fill="hold" nodeType="withEffect">
                                  <p:stCondLst>
                                    <p:cond delay="0"/>
                                  </p:stCondLst>
                                  <p:childTnLst>
                                    <p:set>
                                      <p:cBhvr>
                                        <p:cTn id="3488" dur="1" fill="hold">
                                          <p:stCondLst>
                                            <p:cond delay="0"/>
                                          </p:stCondLst>
                                        </p:cTn>
                                        <p:tgtEl>
                                          <p:spTgt spid="613"/>
                                        </p:tgtEl>
                                        <p:attrNameLst>
                                          <p:attrName>style.visibility</p:attrName>
                                        </p:attrNameLst>
                                      </p:cBhvr>
                                      <p:to>
                                        <p:strVal val="hidden"/>
                                      </p:to>
                                    </p:set>
                                  </p:childTnLst>
                                </p:cTn>
                              </p:par>
                              <p:par>
                                <p:cTn id="3489" presetID="1" presetClass="exit" presetSubtype="0" fill="hold" nodeType="withEffect">
                                  <p:stCondLst>
                                    <p:cond delay="0"/>
                                  </p:stCondLst>
                                  <p:childTnLst>
                                    <p:set>
                                      <p:cBhvr>
                                        <p:cTn id="3490" dur="1" fill="hold">
                                          <p:stCondLst>
                                            <p:cond delay="0"/>
                                          </p:stCondLst>
                                        </p:cTn>
                                        <p:tgtEl>
                                          <p:spTgt spid="616"/>
                                        </p:tgtEl>
                                        <p:attrNameLst>
                                          <p:attrName>style.visibility</p:attrName>
                                        </p:attrNameLst>
                                      </p:cBhvr>
                                      <p:to>
                                        <p:strVal val="hidden"/>
                                      </p:to>
                                    </p:set>
                                  </p:childTnLst>
                                </p:cTn>
                              </p:par>
                              <p:par>
                                <p:cTn id="3491" presetID="1" presetClass="exit" presetSubtype="0" fill="hold" nodeType="withEffect">
                                  <p:stCondLst>
                                    <p:cond delay="0"/>
                                  </p:stCondLst>
                                  <p:childTnLst>
                                    <p:set>
                                      <p:cBhvr>
                                        <p:cTn id="3492" dur="1" fill="hold">
                                          <p:stCondLst>
                                            <p:cond delay="0"/>
                                          </p:stCondLst>
                                        </p:cTn>
                                        <p:tgtEl>
                                          <p:spTgt spid="615"/>
                                        </p:tgtEl>
                                        <p:attrNameLst>
                                          <p:attrName>style.visibility</p:attrName>
                                        </p:attrNameLst>
                                      </p:cBhvr>
                                      <p:to>
                                        <p:strVal val="hidden"/>
                                      </p:to>
                                    </p:set>
                                  </p:childTnLst>
                                </p:cTn>
                              </p:par>
                              <p:par>
                                <p:cTn id="3493" presetID="1" presetClass="entr" presetSubtype="0" fill="hold" nodeType="withEffect">
                                  <p:stCondLst>
                                    <p:cond delay="0"/>
                                  </p:stCondLst>
                                  <p:childTnLst>
                                    <p:set>
                                      <p:cBhvr>
                                        <p:cTn id="3494" dur="1" fill="hold">
                                          <p:stCondLst>
                                            <p:cond delay="0"/>
                                          </p:stCondLst>
                                        </p:cTn>
                                        <p:tgtEl>
                                          <p:spTgt spid="516"/>
                                        </p:tgtEl>
                                        <p:attrNameLst>
                                          <p:attrName>style.visibility</p:attrName>
                                        </p:attrNameLst>
                                      </p:cBhvr>
                                      <p:to>
                                        <p:strVal val="visible"/>
                                      </p:to>
                                    </p:set>
                                  </p:childTnLst>
                                </p:cTn>
                              </p:par>
                              <p:par>
                                <p:cTn id="3495" presetID="1" presetClass="exit" presetSubtype="0" fill="hold" grpId="5" nodeType="withEffect">
                                  <p:stCondLst>
                                    <p:cond delay="0"/>
                                  </p:stCondLst>
                                  <p:childTnLst>
                                    <p:set>
                                      <p:cBhvr>
                                        <p:cTn id="3496" dur="1" fill="hold">
                                          <p:stCondLst>
                                            <p:cond delay="0"/>
                                          </p:stCondLst>
                                        </p:cTn>
                                        <p:tgtEl>
                                          <p:spTgt spid="517"/>
                                        </p:tgtEl>
                                        <p:attrNameLst>
                                          <p:attrName>style.visibility</p:attrName>
                                        </p:attrNameLst>
                                      </p:cBhvr>
                                      <p:to>
                                        <p:strVal val="hidden"/>
                                      </p:to>
                                    </p:set>
                                  </p:childTnLst>
                                </p:cTn>
                              </p:par>
                              <p:par>
                                <p:cTn id="3497" presetID="1" presetClass="exit" presetSubtype="0" fill="hold" grpId="5" nodeType="withEffect">
                                  <p:stCondLst>
                                    <p:cond delay="0"/>
                                  </p:stCondLst>
                                  <p:childTnLst>
                                    <p:set>
                                      <p:cBhvr>
                                        <p:cTn id="3498" dur="1" fill="hold">
                                          <p:stCondLst>
                                            <p:cond delay="0"/>
                                          </p:stCondLst>
                                        </p:cTn>
                                        <p:tgtEl>
                                          <p:spTgt spid="518"/>
                                        </p:tgtEl>
                                        <p:attrNameLst>
                                          <p:attrName>style.visibility</p:attrName>
                                        </p:attrNameLst>
                                      </p:cBhvr>
                                      <p:to>
                                        <p:strVal val="hidden"/>
                                      </p:to>
                                    </p:set>
                                  </p:childTnLst>
                                </p:cTn>
                              </p:par>
                              <p:par>
                                <p:cTn id="3499" presetID="1" presetClass="exit" presetSubtype="0" fill="hold" grpId="5" nodeType="withEffect">
                                  <p:stCondLst>
                                    <p:cond delay="0"/>
                                  </p:stCondLst>
                                  <p:childTnLst>
                                    <p:set>
                                      <p:cBhvr>
                                        <p:cTn id="3500" dur="1" fill="hold">
                                          <p:stCondLst>
                                            <p:cond delay="0"/>
                                          </p:stCondLst>
                                        </p:cTn>
                                        <p:tgtEl>
                                          <p:spTgt spid="520"/>
                                        </p:tgtEl>
                                        <p:attrNameLst>
                                          <p:attrName>style.visibility</p:attrName>
                                        </p:attrNameLst>
                                      </p:cBhvr>
                                      <p:to>
                                        <p:strVal val="hidden"/>
                                      </p:to>
                                    </p:set>
                                  </p:childTnLst>
                                </p:cTn>
                              </p:par>
                              <p:par>
                                <p:cTn id="3501" presetID="1" presetClass="exit" presetSubtype="0" fill="hold" grpId="5" nodeType="withEffect">
                                  <p:stCondLst>
                                    <p:cond delay="0"/>
                                  </p:stCondLst>
                                  <p:childTnLst>
                                    <p:set>
                                      <p:cBhvr>
                                        <p:cTn id="3502" dur="1" fill="hold">
                                          <p:stCondLst>
                                            <p:cond delay="0"/>
                                          </p:stCondLst>
                                        </p:cTn>
                                        <p:tgtEl>
                                          <p:spTgt spid="519"/>
                                        </p:tgtEl>
                                        <p:attrNameLst>
                                          <p:attrName>style.visibility</p:attrName>
                                        </p:attrNameLst>
                                      </p:cBhvr>
                                      <p:to>
                                        <p:strVal val="hidden"/>
                                      </p:to>
                                    </p:set>
                                  </p:childTnLst>
                                </p:cTn>
                              </p:par>
                              <p:par>
                                <p:cTn id="3503" presetID="1" presetClass="exit" presetSubtype="0" fill="hold" grpId="5" nodeType="withEffect">
                                  <p:stCondLst>
                                    <p:cond delay="0"/>
                                  </p:stCondLst>
                                  <p:childTnLst>
                                    <p:set>
                                      <p:cBhvr>
                                        <p:cTn id="3504" dur="1" fill="hold">
                                          <p:stCondLst>
                                            <p:cond delay="0"/>
                                          </p:stCondLst>
                                        </p:cTn>
                                        <p:tgtEl>
                                          <p:spTgt spid="522"/>
                                        </p:tgtEl>
                                        <p:attrNameLst>
                                          <p:attrName>style.visibility</p:attrName>
                                        </p:attrNameLst>
                                      </p:cBhvr>
                                      <p:to>
                                        <p:strVal val="hidden"/>
                                      </p:to>
                                    </p:set>
                                  </p:childTnLst>
                                </p:cTn>
                              </p:par>
                              <p:par>
                                <p:cTn id="3505" presetID="1" presetClass="exit" presetSubtype="0" fill="hold" grpId="5" nodeType="withEffect">
                                  <p:stCondLst>
                                    <p:cond delay="0"/>
                                  </p:stCondLst>
                                  <p:childTnLst>
                                    <p:set>
                                      <p:cBhvr>
                                        <p:cTn id="3506" dur="1" fill="hold">
                                          <p:stCondLst>
                                            <p:cond delay="0"/>
                                          </p:stCondLst>
                                        </p:cTn>
                                        <p:tgtEl>
                                          <p:spTgt spid="521"/>
                                        </p:tgtEl>
                                        <p:attrNameLst>
                                          <p:attrName>style.visibility</p:attrName>
                                        </p:attrNameLst>
                                      </p:cBhvr>
                                      <p:to>
                                        <p:strVal val="hidden"/>
                                      </p:to>
                                    </p:set>
                                  </p:childTnLst>
                                </p:cTn>
                              </p:par>
                              <p:par>
                                <p:cTn id="3507" presetID="1" presetClass="exit" presetSubtype="0" fill="hold" grpId="5" nodeType="withEffect">
                                  <p:stCondLst>
                                    <p:cond delay="0"/>
                                  </p:stCondLst>
                                  <p:childTnLst>
                                    <p:set>
                                      <p:cBhvr>
                                        <p:cTn id="3508" dur="1" fill="hold">
                                          <p:stCondLst>
                                            <p:cond delay="0"/>
                                          </p:stCondLst>
                                        </p:cTn>
                                        <p:tgtEl>
                                          <p:spTgt spid="524"/>
                                        </p:tgtEl>
                                        <p:attrNameLst>
                                          <p:attrName>style.visibility</p:attrName>
                                        </p:attrNameLst>
                                      </p:cBhvr>
                                      <p:to>
                                        <p:strVal val="hidden"/>
                                      </p:to>
                                    </p:set>
                                  </p:childTnLst>
                                </p:cTn>
                              </p:par>
                              <p:par>
                                <p:cTn id="3509" presetID="1" presetClass="exit" presetSubtype="0" fill="hold" grpId="5" nodeType="withEffect">
                                  <p:stCondLst>
                                    <p:cond delay="0"/>
                                  </p:stCondLst>
                                  <p:childTnLst>
                                    <p:set>
                                      <p:cBhvr>
                                        <p:cTn id="3510" dur="1" fill="hold">
                                          <p:stCondLst>
                                            <p:cond delay="0"/>
                                          </p:stCondLst>
                                        </p:cTn>
                                        <p:tgtEl>
                                          <p:spTgt spid="523"/>
                                        </p:tgtEl>
                                        <p:attrNameLst>
                                          <p:attrName>style.visibility</p:attrName>
                                        </p:attrNameLst>
                                      </p:cBhvr>
                                      <p:to>
                                        <p:strVal val="hidden"/>
                                      </p:to>
                                    </p:set>
                                  </p:childTnLst>
                                </p:cTn>
                              </p:par>
                              <p:par>
                                <p:cTn id="3511" presetID="1" presetClass="exit" presetSubtype="0" fill="hold" grpId="5" nodeType="withEffect">
                                  <p:stCondLst>
                                    <p:cond delay="0"/>
                                  </p:stCondLst>
                                  <p:childTnLst>
                                    <p:set>
                                      <p:cBhvr>
                                        <p:cTn id="3512" dur="1" fill="hold">
                                          <p:stCondLst>
                                            <p:cond delay="0"/>
                                          </p:stCondLst>
                                        </p:cTn>
                                        <p:tgtEl>
                                          <p:spTgt spid="526"/>
                                        </p:tgtEl>
                                        <p:attrNameLst>
                                          <p:attrName>style.visibility</p:attrName>
                                        </p:attrNameLst>
                                      </p:cBhvr>
                                      <p:to>
                                        <p:strVal val="hidden"/>
                                      </p:to>
                                    </p:set>
                                  </p:childTnLst>
                                </p:cTn>
                              </p:par>
                              <p:par>
                                <p:cTn id="3513" presetID="1" presetClass="exit" presetSubtype="0" fill="hold" grpId="5" nodeType="withEffect">
                                  <p:stCondLst>
                                    <p:cond delay="0"/>
                                  </p:stCondLst>
                                  <p:childTnLst>
                                    <p:set>
                                      <p:cBhvr>
                                        <p:cTn id="3514" dur="1" fill="hold">
                                          <p:stCondLst>
                                            <p:cond delay="0"/>
                                          </p:stCondLst>
                                        </p:cTn>
                                        <p:tgtEl>
                                          <p:spTgt spid="525"/>
                                        </p:tgtEl>
                                        <p:attrNameLst>
                                          <p:attrName>style.visibility</p:attrName>
                                        </p:attrNameLst>
                                      </p:cBhvr>
                                      <p:to>
                                        <p:strVal val="hidden"/>
                                      </p:to>
                                    </p:set>
                                  </p:childTnLst>
                                </p:cTn>
                              </p:par>
                              <p:par>
                                <p:cTn id="3515" presetID="1" presetClass="exit" presetSubtype="0" fill="hold" grpId="5" nodeType="withEffect">
                                  <p:stCondLst>
                                    <p:cond delay="0"/>
                                  </p:stCondLst>
                                  <p:childTnLst>
                                    <p:set>
                                      <p:cBhvr>
                                        <p:cTn id="3516" dur="1" fill="hold">
                                          <p:stCondLst>
                                            <p:cond delay="0"/>
                                          </p:stCondLst>
                                        </p:cTn>
                                        <p:tgtEl>
                                          <p:spTgt spid="528"/>
                                        </p:tgtEl>
                                        <p:attrNameLst>
                                          <p:attrName>style.visibility</p:attrName>
                                        </p:attrNameLst>
                                      </p:cBhvr>
                                      <p:to>
                                        <p:strVal val="hidden"/>
                                      </p:to>
                                    </p:set>
                                  </p:childTnLst>
                                </p:cTn>
                              </p:par>
                              <p:par>
                                <p:cTn id="3517" presetID="1" presetClass="exit" presetSubtype="0" fill="hold" grpId="5" nodeType="withEffect">
                                  <p:stCondLst>
                                    <p:cond delay="0"/>
                                  </p:stCondLst>
                                  <p:childTnLst>
                                    <p:set>
                                      <p:cBhvr>
                                        <p:cTn id="3518" dur="1" fill="hold">
                                          <p:stCondLst>
                                            <p:cond delay="0"/>
                                          </p:stCondLst>
                                        </p:cTn>
                                        <p:tgtEl>
                                          <p:spTgt spid="527"/>
                                        </p:tgtEl>
                                        <p:attrNameLst>
                                          <p:attrName>style.visibility</p:attrName>
                                        </p:attrNameLst>
                                      </p:cBhvr>
                                      <p:to>
                                        <p:strVal val="hidden"/>
                                      </p:to>
                                    </p:set>
                                  </p:childTnLst>
                                </p:cTn>
                              </p:par>
                              <p:par>
                                <p:cTn id="3519" presetID="1" presetClass="exit" presetSubtype="0" fill="hold" grpId="5" nodeType="withEffect">
                                  <p:stCondLst>
                                    <p:cond delay="0"/>
                                  </p:stCondLst>
                                  <p:childTnLst>
                                    <p:set>
                                      <p:cBhvr>
                                        <p:cTn id="3520" dur="1" fill="hold">
                                          <p:stCondLst>
                                            <p:cond delay="0"/>
                                          </p:stCondLst>
                                        </p:cTn>
                                        <p:tgtEl>
                                          <p:spTgt spid="530"/>
                                        </p:tgtEl>
                                        <p:attrNameLst>
                                          <p:attrName>style.visibility</p:attrName>
                                        </p:attrNameLst>
                                      </p:cBhvr>
                                      <p:to>
                                        <p:strVal val="hidden"/>
                                      </p:to>
                                    </p:set>
                                  </p:childTnLst>
                                </p:cTn>
                              </p:par>
                              <p:par>
                                <p:cTn id="3521" presetID="1" presetClass="exit" presetSubtype="0" fill="hold" grpId="5" nodeType="withEffect">
                                  <p:stCondLst>
                                    <p:cond delay="0"/>
                                  </p:stCondLst>
                                  <p:childTnLst>
                                    <p:set>
                                      <p:cBhvr>
                                        <p:cTn id="3522" dur="1" fill="hold">
                                          <p:stCondLst>
                                            <p:cond delay="0"/>
                                          </p:stCondLst>
                                        </p:cTn>
                                        <p:tgtEl>
                                          <p:spTgt spid="529"/>
                                        </p:tgtEl>
                                        <p:attrNameLst>
                                          <p:attrName>style.visibility</p:attrName>
                                        </p:attrNameLst>
                                      </p:cBhvr>
                                      <p:to>
                                        <p:strVal val="hidden"/>
                                      </p:to>
                                    </p:set>
                                  </p:childTnLst>
                                </p:cTn>
                              </p:par>
                              <p:par>
                                <p:cTn id="3523" presetID="1" presetClass="exit" presetSubtype="0" fill="hold" grpId="5" nodeType="withEffect">
                                  <p:stCondLst>
                                    <p:cond delay="0"/>
                                  </p:stCondLst>
                                  <p:childTnLst>
                                    <p:set>
                                      <p:cBhvr>
                                        <p:cTn id="3524" dur="1" fill="hold">
                                          <p:stCondLst>
                                            <p:cond delay="0"/>
                                          </p:stCondLst>
                                        </p:cTn>
                                        <p:tgtEl>
                                          <p:spTgt spid="532"/>
                                        </p:tgtEl>
                                        <p:attrNameLst>
                                          <p:attrName>style.visibility</p:attrName>
                                        </p:attrNameLst>
                                      </p:cBhvr>
                                      <p:to>
                                        <p:strVal val="hidden"/>
                                      </p:to>
                                    </p:set>
                                  </p:childTnLst>
                                </p:cTn>
                              </p:par>
                              <p:par>
                                <p:cTn id="3525" presetID="1" presetClass="exit" presetSubtype="0" fill="hold" grpId="5" nodeType="withEffect">
                                  <p:stCondLst>
                                    <p:cond delay="0"/>
                                  </p:stCondLst>
                                  <p:childTnLst>
                                    <p:set>
                                      <p:cBhvr>
                                        <p:cTn id="3526" dur="1" fill="hold">
                                          <p:stCondLst>
                                            <p:cond delay="0"/>
                                          </p:stCondLst>
                                        </p:cTn>
                                        <p:tgtEl>
                                          <p:spTgt spid="531"/>
                                        </p:tgtEl>
                                        <p:attrNameLst>
                                          <p:attrName>style.visibility</p:attrName>
                                        </p:attrNameLst>
                                      </p:cBhvr>
                                      <p:to>
                                        <p:strVal val="hidden"/>
                                      </p:to>
                                    </p:set>
                                  </p:childTnLst>
                                </p:cTn>
                              </p:par>
                              <p:par>
                                <p:cTn id="3527" presetID="1" presetClass="exit" presetSubtype="0" fill="hold" grpId="5" nodeType="withEffect">
                                  <p:stCondLst>
                                    <p:cond delay="0"/>
                                  </p:stCondLst>
                                  <p:childTnLst>
                                    <p:set>
                                      <p:cBhvr>
                                        <p:cTn id="3528" dur="1" fill="hold">
                                          <p:stCondLst>
                                            <p:cond delay="0"/>
                                          </p:stCondLst>
                                        </p:cTn>
                                        <p:tgtEl>
                                          <p:spTgt spid="534"/>
                                        </p:tgtEl>
                                        <p:attrNameLst>
                                          <p:attrName>style.visibility</p:attrName>
                                        </p:attrNameLst>
                                      </p:cBhvr>
                                      <p:to>
                                        <p:strVal val="hidden"/>
                                      </p:to>
                                    </p:set>
                                  </p:childTnLst>
                                </p:cTn>
                              </p:par>
                              <p:par>
                                <p:cTn id="3529" presetID="1" presetClass="exit" presetSubtype="0" fill="hold" grpId="5" nodeType="withEffect">
                                  <p:stCondLst>
                                    <p:cond delay="0"/>
                                  </p:stCondLst>
                                  <p:childTnLst>
                                    <p:set>
                                      <p:cBhvr>
                                        <p:cTn id="3530" dur="1" fill="hold">
                                          <p:stCondLst>
                                            <p:cond delay="0"/>
                                          </p:stCondLst>
                                        </p:cTn>
                                        <p:tgtEl>
                                          <p:spTgt spid="533"/>
                                        </p:tgtEl>
                                        <p:attrNameLst>
                                          <p:attrName>style.visibility</p:attrName>
                                        </p:attrNameLst>
                                      </p:cBhvr>
                                      <p:to>
                                        <p:strVal val="hidden"/>
                                      </p:to>
                                    </p:set>
                                  </p:childTnLst>
                                </p:cTn>
                              </p:par>
                              <p:par>
                                <p:cTn id="3531" presetID="1" presetClass="exit" presetSubtype="0" fill="hold" grpId="5" nodeType="withEffect">
                                  <p:stCondLst>
                                    <p:cond delay="0"/>
                                  </p:stCondLst>
                                  <p:childTnLst>
                                    <p:set>
                                      <p:cBhvr>
                                        <p:cTn id="3532" dur="1" fill="hold">
                                          <p:stCondLst>
                                            <p:cond delay="0"/>
                                          </p:stCondLst>
                                        </p:cTn>
                                        <p:tgtEl>
                                          <p:spTgt spid="536"/>
                                        </p:tgtEl>
                                        <p:attrNameLst>
                                          <p:attrName>style.visibility</p:attrName>
                                        </p:attrNameLst>
                                      </p:cBhvr>
                                      <p:to>
                                        <p:strVal val="hidden"/>
                                      </p:to>
                                    </p:set>
                                  </p:childTnLst>
                                </p:cTn>
                              </p:par>
                              <p:par>
                                <p:cTn id="3533" presetID="1" presetClass="exit" presetSubtype="0" fill="hold" grpId="5" nodeType="withEffect">
                                  <p:stCondLst>
                                    <p:cond delay="0"/>
                                  </p:stCondLst>
                                  <p:childTnLst>
                                    <p:set>
                                      <p:cBhvr>
                                        <p:cTn id="3534" dur="1" fill="hold">
                                          <p:stCondLst>
                                            <p:cond delay="0"/>
                                          </p:stCondLst>
                                        </p:cTn>
                                        <p:tgtEl>
                                          <p:spTgt spid="535"/>
                                        </p:tgtEl>
                                        <p:attrNameLst>
                                          <p:attrName>style.visibility</p:attrName>
                                        </p:attrNameLst>
                                      </p:cBhvr>
                                      <p:to>
                                        <p:strVal val="hidden"/>
                                      </p:to>
                                    </p:set>
                                  </p:childTnLst>
                                </p:cTn>
                              </p:par>
                              <p:par>
                                <p:cTn id="3535" presetID="1" presetClass="exit" presetSubtype="0" fill="hold" grpId="5" nodeType="withEffect">
                                  <p:stCondLst>
                                    <p:cond delay="0"/>
                                  </p:stCondLst>
                                  <p:childTnLst>
                                    <p:set>
                                      <p:cBhvr>
                                        <p:cTn id="3536" dur="1" fill="hold">
                                          <p:stCondLst>
                                            <p:cond delay="0"/>
                                          </p:stCondLst>
                                        </p:cTn>
                                        <p:tgtEl>
                                          <p:spTgt spid="537"/>
                                        </p:tgtEl>
                                        <p:attrNameLst>
                                          <p:attrName>style.visibility</p:attrName>
                                        </p:attrNameLst>
                                      </p:cBhvr>
                                      <p:to>
                                        <p:strVal val="hidden"/>
                                      </p:to>
                                    </p:set>
                                  </p:childTnLst>
                                </p:cTn>
                              </p:par>
                              <p:par>
                                <p:cTn id="3537" presetID="1" presetClass="exit" presetSubtype="0" fill="hold" grpId="5" nodeType="withEffect">
                                  <p:stCondLst>
                                    <p:cond delay="0"/>
                                  </p:stCondLst>
                                  <p:childTnLst>
                                    <p:set>
                                      <p:cBhvr>
                                        <p:cTn id="3538" dur="1" fill="hold">
                                          <p:stCondLst>
                                            <p:cond delay="0"/>
                                          </p:stCondLst>
                                        </p:cTn>
                                        <p:tgtEl>
                                          <p:spTgt spid="538"/>
                                        </p:tgtEl>
                                        <p:attrNameLst>
                                          <p:attrName>style.visibility</p:attrName>
                                        </p:attrNameLst>
                                      </p:cBhvr>
                                      <p:to>
                                        <p:strVal val="hidden"/>
                                      </p:to>
                                    </p:set>
                                  </p:childTnLst>
                                </p:cTn>
                              </p:par>
                              <p:par>
                                <p:cTn id="3539" presetID="1" presetClass="exit" presetSubtype="0" fill="hold" grpId="5" nodeType="withEffect">
                                  <p:stCondLst>
                                    <p:cond delay="0"/>
                                  </p:stCondLst>
                                  <p:childTnLst>
                                    <p:set>
                                      <p:cBhvr>
                                        <p:cTn id="3540" dur="1" fill="hold">
                                          <p:stCondLst>
                                            <p:cond delay="0"/>
                                          </p:stCondLst>
                                        </p:cTn>
                                        <p:tgtEl>
                                          <p:spTgt spid="540"/>
                                        </p:tgtEl>
                                        <p:attrNameLst>
                                          <p:attrName>style.visibility</p:attrName>
                                        </p:attrNameLst>
                                      </p:cBhvr>
                                      <p:to>
                                        <p:strVal val="hidden"/>
                                      </p:to>
                                    </p:set>
                                  </p:childTnLst>
                                </p:cTn>
                              </p:par>
                              <p:par>
                                <p:cTn id="3541" presetID="1" presetClass="exit" presetSubtype="0" fill="hold" grpId="5" nodeType="withEffect">
                                  <p:stCondLst>
                                    <p:cond delay="0"/>
                                  </p:stCondLst>
                                  <p:childTnLst>
                                    <p:set>
                                      <p:cBhvr>
                                        <p:cTn id="3542" dur="1" fill="hold">
                                          <p:stCondLst>
                                            <p:cond delay="0"/>
                                          </p:stCondLst>
                                        </p:cTn>
                                        <p:tgtEl>
                                          <p:spTgt spid="539"/>
                                        </p:tgtEl>
                                        <p:attrNameLst>
                                          <p:attrName>style.visibility</p:attrName>
                                        </p:attrNameLst>
                                      </p:cBhvr>
                                      <p:to>
                                        <p:strVal val="hidden"/>
                                      </p:to>
                                    </p:set>
                                  </p:childTnLst>
                                </p:cTn>
                              </p:par>
                              <p:par>
                                <p:cTn id="3543" presetID="1" presetClass="exit" presetSubtype="0" fill="hold" grpId="5" nodeType="withEffect">
                                  <p:stCondLst>
                                    <p:cond delay="0"/>
                                  </p:stCondLst>
                                  <p:childTnLst>
                                    <p:set>
                                      <p:cBhvr>
                                        <p:cTn id="3544" dur="1" fill="hold">
                                          <p:stCondLst>
                                            <p:cond delay="0"/>
                                          </p:stCondLst>
                                        </p:cTn>
                                        <p:tgtEl>
                                          <p:spTgt spid="542"/>
                                        </p:tgtEl>
                                        <p:attrNameLst>
                                          <p:attrName>style.visibility</p:attrName>
                                        </p:attrNameLst>
                                      </p:cBhvr>
                                      <p:to>
                                        <p:strVal val="hidden"/>
                                      </p:to>
                                    </p:set>
                                  </p:childTnLst>
                                </p:cTn>
                              </p:par>
                              <p:par>
                                <p:cTn id="3545" presetID="1" presetClass="exit" presetSubtype="0" fill="hold" grpId="5" nodeType="withEffect">
                                  <p:stCondLst>
                                    <p:cond delay="0"/>
                                  </p:stCondLst>
                                  <p:childTnLst>
                                    <p:set>
                                      <p:cBhvr>
                                        <p:cTn id="3546" dur="1" fill="hold">
                                          <p:stCondLst>
                                            <p:cond delay="0"/>
                                          </p:stCondLst>
                                        </p:cTn>
                                        <p:tgtEl>
                                          <p:spTgt spid="541"/>
                                        </p:tgtEl>
                                        <p:attrNameLst>
                                          <p:attrName>style.visibility</p:attrName>
                                        </p:attrNameLst>
                                      </p:cBhvr>
                                      <p:to>
                                        <p:strVal val="hidden"/>
                                      </p:to>
                                    </p:set>
                                  </p:childTnLst>
                                </p:cTn>
                              </p:par>
                              <p:par>
                                <p:cTn id="3547" presetID="1" presetClass="exit" presetSubtype="0" fill="hold" grpId="5" nodeType="withEffect">
                                  <p:stCondLst>
                                    <p:cond delay="0"/>
                                  </p:stCondLst>
                                  <p:childTnLst>
                                    <p:set>
                                      <p:cBhvr>
                                        <p:cTn id="3548" dur="1" fill="hold">
                                          <p:stCondLst>
                                            <p:cond delay="0"/>
                                          </p:stCondLst>
                                        </p:cTn>
                                        <p:tgtEl>
                                          <p:spTgt spid="544"/>
                                        </p:tgtEl>
                                        <p:attrNameLst>
                                          <p:attrName>style.visibility</p:attrName>
                                        </p:attrNameLst>
                                      </p:cBhvr>
                                      <p:to>
                                        <p:strVal val="hidden"/>
                                      </p:to>
                                    </p:set>
                                  </p:childTnLst>
                                </p:cTn>
                              </p:par>
                              <p:par>
                                <p:cTn id="3549" presetID="1" presetClass="exit" presetSubtype="0" fill="hold" grpId="5" nodeType="withEffect">
                                  <p:stCondLst>
                                    <p:cond delay="0"/>
                                  </p:stCondLst>
                                  <p:childTnLst>
                                    <p:set>
                                      <p:cBhvr>
                                        <p:cTn id="3550" dur="1" fill="hold">
                                          <p:stCondLst>
                                            <p:cond delay="0"/>
                                          </p:stCondLst>
                                        </p:cTn>
                                        <p:tgtEl>
                                          <p:spTgt spid="543"/>
                                        </p:tgtEl>
                                        <p:attrNameLst>
                                          <p:attrName>style.visibility</p:attrName>
                                        </p:attrNameLst>
                                      </p:cBhvr>
                                      <p:to>
                                        <p:strVal val="hidden"/>
                                      </p:to>
                                    </p:set>
                                  </p:childTnLst>
                                </p:cTn>
                              </p:par>
                              <p:par>
                                <p:cTn id="3551" presetID="1" presetClass="exit" presetSubtype="0" fill="hold" grpId="5" nodeType="withEffect">
                                  <p:stCondLst>
                                    <p:cond delay="0"/>
                                  </p:stCondLst>
                                  <p:childTnLst>
                                    <p:set>
                                      <p:cBhvr>
                                        <p:cTn id="3552" dur="1" fill="hold">
                                          <p:stCondLst>
                                            <p:cond delay="0"/>
                                          </p:stCondLst>
                                        </p:cTn>
                                        <p:tgtEl>
                                          <p:spTgt spid="546"/>
                                        </p:tgtEl>
                                        <p:attrNameLst>
                                          <p:attrName>style.visibility</p:attrName>
                                        </p:attrNameLst>
                                      </p:cBhvr>
                                      <p:to>
                                        <p:strVal val="hidden"/>
                                      </p:to>
                                    </p:set>
                                  </p:childTnLst>
                                </p:cTn>
                              </p:par>
                              <p:par>
                                <p:cTn id="3553" presetID="1" presetClass="exit" presetSubtype="0" fill="hold" grpId="5" nodeType="withEffect">
                                  <p:stCondLst>
                                    <p:cond delay="0"/>
                                  </p:stCondLst>
                                  <p:childTnLst>
                                    <p:set>
                                      <p:cBhvr>
                                        <p:cTn id="3554" dur="1" fill="hold">
                                          <p:stCondLst>
                                            <p:cond delay="0"/>
                                          </p:stCondLst>
                                        </p:cTn>
                                        <p:tgtEl>
                                          <p:spTgt spid="545"/>
                                        </p:tgtEl>
                                        <p:attrNameLst>
                                          <p:attrName>style.visibility</p:attrName>
                                        </p:attrNameLst>
                                      </p:cBhvr>
                                      <p:to>
                                        <p:strVal val="hidden"/>
                                      </p:to>
                                    </p:set>
                                  </p:childTnLst>
                                </p:cTn>
                              </p:par>
                              <p:par>
                                <p:cTn id="3555" presetID="1" presetClass="exit" presetSubtype="0" fill="hold" grpId="5" nodeType="withEffect">
                                  <p:stCondLst>
                                    <p:cond delay="0"/>
                                  </p:stCondLst>
                                  <p:childTnLst>
                                    <p:set>
                                      <p:cBhvr>
                                        <p:cTn id="3556" dur="1" fill="hold">
                                          <p:stCondLst>
                                            <p:cond delay="0"/>
                                          </p:stCondLst>
                                        </p:cTn>
                                        <p:tgtEl>
                                          <p:spTgt spid="548"/>
                                        </p:tgtEl>
                                        <p:attrNameLst>
                                          <p:attrName>style.visibility</p:attrName>
                                        </p:attrNameLst>
                                      </p:cBhvr>
                                      <p:to>
                                        <p:strVal val="hidden"/>
                                      </p:to>
                                    </p:set>
                                  </p:childTnLst>
                                </p:cTn>
                              </p:par>
                              <p:par>
                                <p:cTn id="3557" presetID="1" presetClass="exit" presetSubtype="0" fill="hold" grpId="5" nodeType="withEffect">
                                  <p:stCondLst>
                                    <p:cond delay="0"/>
                                  </p:stCondLst>
                                  <p:childTnLst>
                                    <p:set>
                                      <p:cBhvr>
                                        <p:cTn id="3558" dur="1" fill="hold">
                                          <p:stCondLst>
                                            <p:cond delay="0"/>
                                          </p:stCondLst>
                                        </p:cTn>
                                        <p:tgtEl>
                                          <p:spTgt spid="547"/>
                                        </p:tgtEl>
                                        <p:attrNameLst>
                                          <p:attrName>style.visibility</p:attrName>
                                        </p:attrNameLst>
                                      </p:cBhvr>
                                      <p:to>
                                        <p:strVal val="hidden"/>
                                      </p:to>
                                    </p:set>
                                  </p:childTnLst>
                                </p:cTn>
                              </p:par>
                              <p:par>
                                <p:cTn id="3559" presetID="1" presetClass="exit" presetSubtype="0" fill="hold" grpId="5" nodeType="withEffect">
                                  <p:stCondLst>
                                    <p:cond delay="0"/>
                                  </p:stCondLst>
                                  <p:childTnLst>
                                    <p:set>
                                      <p:cBhvr>
                                        <p:cTn id="3560" dur="1" fill="hold">
                                          <p:stCondLst>
                                            <p:cond delay="0"/>
                                          </p:stCondLst>
                                        </p:cTn>
                                        <p:tgtEl>
                                          <p:spTgt spid="550"/>
                                        </p:tgtEl>
                                        <p:attrNameLst>
                                          <p:attrName>style.visibility</p:attrName>
                                        </p:attrNameLst>
                                      </p:cBhvr>
                                      <p:to>
                                        <p:strVal val="hidden"/>
                                      </p:to>
                                    </p:set>
                                  </p:childTnLst>
                                </p:cTn>
                              </p:par>
                              <p:par>
                                <p:cTn id="3561" presetID="1" presetClass="exit" presetSubtype="0" fill="hold" grpId="5" nodeType="withEffect">
                                  <p:stCondLst>
                                    <p:cond delay="0"/>
                                  </p:stCondLst>
                                  <p:childTnLst>
                                    <p:set>
                                      <p:cBhvr>
                                        <p:cTn id="3562" dur="1" fill="hold">
                                          <p:stCondLst>
                                            <p:cond delay="0"/>
                                          </p:stCondLst>
                                        </p:cTn>
                                        <p:tgtEl>
                                          <p:spTgt spid="549"/>
                                        </p:tgtEl>
                                        <p:attrNameLst>
                                          <p:attrName>style.visibility</p:attrName>
                                        </p:attrNameLst>
                                      </p:cBhvr>
                                      <p:to>
                                        <p:strVal val="hidden"/>
                                      </p:to>
                                    </p:set>
                                  </p:childTnLst>
                                </p:cTn>
                              </p:par>
                              <p:par>
                                <p:cTn id="3563" presetID="1" presetClass="exit" presetSubtype="0" fill="hold" grpId="5" nodeType="withEffect">
                                  <p:stCondLst>
                                    <p:cond delay="0"/>
                                  </p:stCondLst>
                                  <p:childTnLst>
                                    <p:set>
                                      <p:cBhvr>
                                        <p:cTn id="3564" dur="1" fill="hold">
                                          <p:stCondLst>
                                            <p:cond delay="0"/>
                                          </p:stCondLst>
                                        </p:cTn>
                                        <p:tgtEl>
                                          <p:spTgt spid="552"/>
                                        </p:tgtEl>
                                        <p:attrNameLst>
                                          <p:attrName>style.visibility</p:attrName>
                                        </p:attrNameLst>
                                      </p:cBhvr>
                                      <p:to>
                                        <p:strVal val="hidden"/>
                                      </p:to>
                                    </p:set>
                                  </p:childTnLst>
                                </p:cTn>
                              </p:par>
                              <p:par>
                                <p:cTn id="3565" presetID="1" presetClass="exit" presetSubtype="0" fill="hold" grpId="5" nodeType="withEffect">
                                  <p:stCondLst>
                                    <p:cond delay="0"/>
                                  </p:stCondLst>
                                  <p:childTnLst>
                                    <p:set>
                                      <p:cBhvr>
                                        <p:cTn id="3566" dur="1" fill="hold">
                                          <p:stCondLst>
                                            <p:cond delay="0"/>
                                          </p:stCondLst>
                                        </p:cTn>
                                        <p:tgtEl>
                                          <p:spTgt spid="551"/>
                                        </p:tgtEl>
                                        <p:attrNameLst>
                                          <p:attrName>style.visibility</p:attrName>
                                        </p:attrNameLst>
                                      </p:cBhvr>
                                      <p:to>
                                        <p:strVal val="hidden"/>
                                      </p:to>
                                    </p:set>
                                  </p:childTnLst>
                                </p:cTn>
                              </p:par>
                              <p:par>
                                <p:cTn id="3567" presetID="1" presetClass="exit" presetSubtype="0" fill="hold" grpId="5" nodeType="withEffect">
                                  <p:stCondLst>
                                    <p:cond delay="0"/>
                                  </p:stCondLst>
                                  <p:childTnLst>
                                    <p:set>
                                      <p:cBhvr>
                                        <p:cTn id="3568" dur="1" fill="hold">
                                          <p:stCondLst>
                                            <p:cond delay="0"/>
                                          </p:stCondLst>
                                        </p:cTn>
                                        <p:tgtEl>
                                          <p:spTgt spid="554"/>
                                        </p:tgtEl>
                                        <p:attrNameLst>
                                          <p:attrName>style.visibility</p:attrName>
                                        </p:attrNameLst>
                                      </p:cBhvr>
                                      <p:to>
                                        <p:strVal val="hidden"/>
                                      </p:to>
                                    </p:set>
                                  </p:childTnLst>
                                </p:cTn>
                              </p:par>
                              <p:par>
                                <p:cTn id="3569" presetID="1" presetClass="exit" presetSubtype="0" fill="hold" grpId="5" nodeType="withEffect">
                                  <p:stCondLst>
                                    <p:cond delay="0"/>
                                  </p:stCondLst>
                                  <p:childTnLst>
                                    <p:set>
                                      <p:cBhvr>
                                        <p:cTn id="3570" dur="1" fill="hold">
                                          <p:stCondLst>
                                            <p:cond delay="0"/>
                                          </p:stCondLst>
                                        </p:cTn>
                                        <p:tgtEl>
                                          <p:spTgt spid="553"/>
                                        </p:tgtEl>
                                        <p:attrNameLst>
                                          <p:attrName>style.visibility</p:attrName>
                                        </p:attrNameLst>
                                      </p:cBhvr>
                                      <p:to>
                                        <p:strVal val="hidden"/>
                                      </p:to>
                                    </p:set>
                                  </p:childTnLst>
                                </p:cTn>
                              </p:par>
                              <p:par>
                                <p:cTn id="3571" presetID="1" presetClass="exit" presetSubtype="0" fill="hold" grpId="5" nodeType="withEffect">
                                  <p:stCondLst>
                                    <p:cond delay="0"/>
                                  </p:stCondLst>
                                  <p:childTnLst>
                                    <p:set>
                                      <p:cBhvr>
                                        <p:cTn id="3572" dur="1" fill="hold">
                                          <p:stCondLst>
                                            <p:cond delay="0"/>
                                          </p:stCondLst>
                                        </p:cTn>
                                        <p:tgtEl>
                                          <p:spTgt spid="556"/>
                                        </p:tgtEl>
                                        <p:attrNameLst>
                                          <p:attrName>style.visibility</p:attrName>
                                        </p:attrNameLst>
                                      </p:cBhvr>
                                      <p:to>
                                        <p:strVal val="hidden"/>
                                      </p:to>
                                    </p:set>
                                  </p:childTnLst>
                                </p:cTn>
                              </p:par>
                              <p:par>
                                <p:cTn id="3573" presetID="1" presetClass="exit" presetSubtype="0" fill="hold" grpId="5" nodeType="withEffect">
                                  <p:stCondLst>
                                    <p:cond delay="0"/>
                                  </p:stCondLst>
                                  <p:childTnLst>
                                    <p:set>
                                      <p:cBhvr>
                                        <p:cTn id="3574" dur="1" fill="hold">
                                          <p:stCondLst>
                                            <p:cond delay="0"/>
                                          </p:stCondLst>
                                        </p:cTn>
                                        <p:tgtEl>
                                          <p:spTgt spid="555"/>
                                        </p:tgtEl>
                                        <p:attrNameLst>
                                          <p:attrName>style.visibility</p:attrName>
                                        </p:attrNameLst>
                                      </p:cBhvr>
                                      <p:to>
                                        <p:strVal val="hidden"/>
                                      </p:to>
                                    </p:set>
                                  </p:childTnLst>
                                </p:cTn>
                              </p:par>
                              <p:par>
                                <p:cTn id="3575" presetID="1" presetClass="exit" presetSubtype="0" fill="hold" grpId="5" nodeType="withEffect">
                                  <p:stCondLst>
                                    <p:cond delay="0"/>
                                  </p:stCondLst>
                                  <p:childTnLst>
                                    <p:set>
                                      <p:cBhvr>
                                        <p:cTn id="3576" dur="1" fill="hold">
                                          <p:stCondLst>
                                            <p:cond delay="0"/>
                                          </p:stCondLst>
                                        </p:cTn>
                                        <p:tgtEl>
                                          <p:spTgt spid="557"/>
                                        </p:tgtEl>
                                        <p:attrNameLst>
                                          <p:attrName>style.visibility</p:attrName>
                                        </p:attrNameLst>
                                      </p:cBhvr>
                                      <p:to>
                                        <p:strVal val="hidden"/>
                                      </p:to>
                                    </p:set>
                                  </p:childTnLst>
                                </p:cTn>
                              </p:par>
                              <p:par>
                                <p:cTn id="3577" presetID="1" presetClass="exit" presetSubtype="0" fill="hold" grpId="5" nodeType="withEffect">
                                  <p:stCondLst>
                                    <p:cond delay="0"/>
                                  </p:stCondLst>
                                  <p:childTnLst>
                                    <p:set>
                                      <p:cBhvr>
                                        <p:cTn id="3578" dur="1" fill="hold">
                                          <p:stCondLst>
                                            <p:cond delay="0"/>
                                          </p:stCondLst>
                                        </p:cTn>
                                        <p:tgtEl>
                                          <p:spTgt spid="558"/>
                                        </p:tgtEl>
                                        <p:attrNameLst>
                                          <p:attrName>style.visibility</p:attrName>
                                        </p:attrNameLst>
                                      </p:cBhvr>
                                      <p:to>
                                        <p:strVal val="hidden"/>
                                      </p:to>
                                    </p:set>
                                  </p:childTnLst>
                                </p:cTn>
                              </p:par>
                              <p:par>
                                <p:cTn id="3579" presetID="1" presetClass="exit" presetSubtype="0" fill="hold" grpId="5" nodeType="withEffect">
                                  <p:stCondLst>
                                    <p:cond delay="0"/>
                                  </p:stCondLst>
                                  <p:childTnLst>
                                    <p:set>
                                      <p:cBhvr>
                                        <p:cTn id="3580" dur="1" fill="hold">
                                          <p:stCondLst>
                                            <p:cond delay="0"/>
                                          </p:stCondLst>
                                        </p:cTn>
                                        <p:tgtEl>
                                          <p:spTgt spid="560"/>
                                        </p:tgtEl>
                                        <p:attrNameLst>
                                          <p:attrName>style.visibility</p:attrName>
                                        </p:attrNameLst>
                                      </p:cBhvr>
                                      <p:to>
                                        <p:strVal val="hidden"/>
                                      </p:to>
                                    </p:set>
                                  </p:childTnLst>
                                </p:cTn>
                              </p:par>
                              <p:par>
                                <p:cTn id="3581" presetID="1" presetClass="exit" presetSubtype="0" fill="hold" grpId="5" nodeType="withEffect">
                                  <p:stCondLst>
                                    <p:cond delay="0"/>
                                  </p:stCondLst>
                                  <p:childTnLst>
                                    <p:set>
                                      <p:cBhvr>
                                        <p:cTn id="3582" dur="1" fill="hold">
                                          <p:stCondLst>
                                            <p:cond delay="0"/>
                                          </p:stCondLst>
                                        </p:cTn>
                                        <p:tgtEl>
                                          <p:spTgt spid="559"/>
                                        </p:tgtEl>
                                        <p:attrNameLst>
                                          <p:attrName>style.visibility</p:attrName>
                                        </p:attrNameLst>
                                      </p:cBhvr>
                                      <p:to>
                                        <p:strVal val="hidden"/>
                                      </p:to>
                                    </p:set>
                                  </p:childTnLst>
                                </p:cTn>
                              </p:par>
                              <p:par>
                                <p:cTn id="3583" presetID="1" presetClass="exit" presetSubtype="0" fill="hold" grpId="5" nodeType="withEffect">
                                  <p:stCondLst>
                                    <p:cond delay="0"/>
                                  </p:stCondLst>
                                  <p:childTnLst>
                                    <p:set>
                                      <p:cBhvr>
                                        <p:cTn id="3584" dur="1" fill="hold">
                                          <p:stCondLst>
                                            <p:cond delay="0"/>
                                          </p:stCondLst>
                                        </p:cTn>
                                        <p:tgtEl>
                                          <p:spTgt spid="562"/>
                                        </p:tgtEl>
                                        <p:attrNameLst>
                                          <p:attrName>style.visibility</p:attrName>
                                        </p:attrNameLst>
                                      </p:cBhvr>
                                      <p:to>
                                        <p:strVal val="hidden"/>
                                      </p:to>
                                    </p:set>
                                  </p:childTnLst>
                                </p:cTn>
                              </p:par>
                              <p:par>
                                <p:cTn id="3585" presetID="1" presetClass="exit" presetSubtype="0" fill="hold" grpId="5" nodeType="withEffect">
                                  <p:stCondLst>
                                    <p:cond delay="0"/>
                                  </p:stCondLst>
                                  <p:childTnLst>
                                    <p:set>
                                      <p:cBhvr>
                                        <p:cTn id="3586" dur="1" fill="hold">
                                          <p:stCondLst>
                                            <p:cond delay="0"/>
                                          </p:stCondLst>
                                        </p:cTn>
                                        <p:tgtEl>
                                          <p:spTgt spid="561"/>
                                        </p:tgtEl>
                                        <p:attrNameLst>
                                          <p:attrName>style.visibility</p:attrName>
                                        </p:attrNameLst>
                                      </p:cBhvr>
                                      <p:to>
                                        <p:strVal val="hidden"/>
                                      </p:to>
                                    </p:set>
                                  </p:childTnLst>
                                </p:cTn>
                              </p:par>
                              <p:par>
                                <p:cTn id="3587" presetID="1" presetClass="exit" presetSubtype="0" fill="hold" grpId="5" nodeType="withEffect">
                                  <p:stCondLst>
                                    <p:cond delay="0"/>
                                  </p:stCondLst>
                                  <p:childTnLst>
                                    <p:set>
                                      <p:cBhvr>
                                        <p:cTn id="3588" dur="1" fill="hold">
                                          <p:stCondLst>
                                            <p:cond delay="0"/>
                                          </p:stCondLst>
                                        </p:cTn>
                                        <p:tgtEl>
                                          <p:spTgt spid="564"/>
                                        </p:tgtEl>
                                        <p:attrNameLst>
                                          <p:attrName>style.visibility</p:attrName>
                                        </p:attrNameLst>
                                      </p:cBhvr>
                                      <p:to>
                                        <p:strVal val="hidden"/>
                                      </p:to>
                                    </p:set>
                                  </p:childTnLst>
                                </p:cTn>
                              </p:par>
                              <p:par>
                                <p:cTn id="3589" presetID="1" presetClass="exit" presetSubtype="0" fill="hold" grpId="5" nodeType="withEffect">
                                  <p:stCondLst>
                                    <p:cond delay="0"/>
                                  </p:stCondLst>
                                  <p:childTnLst>
                                    <p:set>
                                      <p:cBhvr>
                                        <p:cTn id="3590" dur="1" fill="hold">
                                          <p:stCondLst>
                                            <p:cond delay="0"/>
                                          </p:stCondLst>
                                        </p:cTn>
                                        <p:tgtEl>
                                          <p:spTgt spid="563"/>
                                        </p:tgtEl>
                                        <p:attrNameLst>
                                          <p:attrName>style.visibility</p:attrName>
                                        </p:attrNameLst>
                                      </p:cBhvr>
                                      <p:to>
                                        <p:strVal val="hidden"/>
                                      </p:to>
                                    </p:set>
                                  </p:childTnLst>
                                </p:cTn>
                              </p:par>
                              <p:par>
                                <p:cTn id="3591" presetID="1" presetClass="exit" presetSubtype="0" fill="hold" grpId="5" nodeType="withEffect">
                                  <p:stCondLst>
                                    <p:cond delay="0"/>
                                  </p:stCondLst>
                                  <p:childTnLst>
                                    <p:set>
                                      <p:cBhvr>
                                        <p:cTn id="3592" dur="1" fill="hold">
                                          <p:stCondLst>
                                            <p:cond delay="0"/>
                                          </p:stCondLst>
                                        </p:cTn>
                                        <p:tgtEl>
                                          <p:spTgt spid="566"/>
                                        </p:tgtEl>
                                        <p:attrNameLst>
                                          <p:attrName>style.visibility</p:attrName>
                                        </p:attrNameLst>
                                      </p:cBhvr>
                                      <p:to>
                                        <p:strVal val="hidden"/>
                                      </p:to>
                                    </p:set>
                                  </p:childTnLst>
                                </p:cTn>
                              </p:par>
                              <p:par>
                                <p:cTn id="3593" presetID="1" presetClass="exit" presetSubtype="0" fill="hold" grpId="5" nodeType="withEffect">
                                  <p:stCondLst>
                                    <p:cond delay="0"/>
                                  </p:stCondLst>
                                  <p:childTnLst>
                                    <p:set>
                                      <p:cBhvr>
                                        <p:cTn id="3594" dur="1" fill="hold">
                                          <p:stCondLst>
                                            <p:cond delay="0"/>
                                          </p:stCondLst>
                                        </p:cTn>
                                        <p:tgtEl>
                                          <p:spTgt spid="565"/>
                                        </p:tgtEl>
                                        <p:attrNameLst>
                                          <p:attrName>style.visibility</p:attrName>
                                        </p:attrNameLst>
                                      </p:cBhvr>
                                      <p:to>
                                        <p:strVal val="hidden"/>
                                      </p:to>
                                    </p:set>
                                  </p:childTnLst>
                                </p:cTn>
                              </p:par>
                              <p:par>
                                <p:cTn id="3595" presetID="1" presetClass="exit" presetSubtype="0" fill="hold" grpId="5" nodeType="withEffect">
                                  <p:stCondLst>
                                    <p:cond delay="0"/>
                                  </p:stCondLst>
                                  <p:childTnLst>
                                    <p:set>
                                      <p:cBhvr>
                                        <p:cTn id="3596" dur="1" fill="hold">
                                          <p:stCondLst>
                                            <p:cond delay="0"/>
                                          </p:stCondLst>
                                        </p:cTn>
                                        <p:tgtEl>
                                          <p:spTgt spid="568"/>
                                        </p:tgtEl>
                                        <p:attrNameLst>
                                          <p:attrName>style.visibility</p:attrName>
                                        </p:attrNameLst>
                                      </p:cBhvr>
                                      <p:to>
                                        <p:strVal val="hidden"/>
                                      </p:to>
                                    </p:set>
                                  </p:childTnLst>
                                </p:cTn>
                              </p:par>
                              <p:par>
                                <p:cTn id="3597" presetID="1" presetClass="exit" presetSubtype="0" fill="hold" grpId="5" nodeType="withEffect">
                                  <p:stCondLst>
                                    <p:cond delay="0"/>
                                  </p:stCondLst>
                                  <p:childTnLst>
                                    <p:set>
                                      <p:cBhvr>
                                        <p:cTn id="3598" dur="1" fill="hold">
                                          <p:stCondLst>
                                            <p:cond delay="0"/>
                                          </p:stCondLst>
                                        </p:cTn>
                                        <p:tgtEl>
                                          <p:spTgt spid="567"/>
                                        </p:tgtEl>
                                        <p:attrNameLst>
                                          <p:attrName>style.visibility</p:attrName>
                                        </p:attrNameLst>
                                      </p:cBhvr>
                                      <p:to>
                                        <p:strVal val="hidden"/>
                                      </p:to>
                                    </p:set>
                                  </p:childTnLst>
                                </p:cTn>
                              </p:par>
                              <p:par>
                                <p:cTn id="3599" presetID="1" presetClass="exit" presetSubtype="0" fill="hold" grpId="5" nodeType="withEffect">
                                  <p:stCondLst>
                                    <p:cond delay="0"/>
                                  </p:stCondLst>
                                  <p:childTnLst>
                                    <p:set>
                                      <p:cBhvr>
                                        <p:cTn id="3600" dur="1" fill="hold">
                                          <p:stCondLst>
                                            <p:cond delay="0"/>
                                          </p:stCondLst>
                                        </p:cTn>
                                        <p:tgtEl>
                                          <p:spTgt spid="570"/>
                                        </p:tgtEl>
                                        <p:attrNameLst>
                                          <p:attrName>style.visibility</p:attrName>
                                        </p:attrNameLst>
                                      </p:cBhvr>
                                      <p:to>
                                        <p:strVal val="hidden"/>
                                      </p:to>
                                    </p:set>
                                  </p:childTnLst>
                                </p:cTn>
                              </p:par>
                              <p:par>
                                <p:cTn id="3601" presetID="1" presetClass="exit" presetSubtype="0" fill="hold" grpId="5" nodeType="withEffect">
                                  <p:stCondLst>
                                    <p:cond delay="0"/>
                                  </p:stCondLst>
                                  <p:childTnLst>
                                    <p:set>
                                      <p:cBhvr>
                                        <p:cTn id="3602" dur="1" fill="hold">
                                          <p:stCondLst>
                                            <p:cond delay="0"/>
                                          </p:stCondLst>
                                        </p:cTn>
                                        <p:tgtEl>
                                          <p:spTgt spid="569"/>
                                        </p:tgtEl>
                                        <p:attrNameLst>
                                          <p:attrName>style.visibility</p:attrName>
                                        </p:attrNameLst>
                                      </p:cBhvr>
                                      <p:to>
                                        <p:strVal val="hidden"/>
                                      </p:to>
                                    </p:set>
                                  </p:childTnLst>
                                </p:cTn>
                              </p:par>
                              <p:par>
                                <p:cTn id="3603" presetID="1" presetClass="exit" presetSubtype="0" fill="hold" grpId="5" nodeType="withEffect">
                                  <p:stCondLst>
                                    <p:cond delay="0"/>
                                  </p:stCondLst>
                                  <p:childTnLst>
                                    <p:set>
                                      <p:cBhvr>
                                        <p:cTn id="3604" dur="1" fill="hold">
                                          <p:stCondLst>
                                            <p:cond delay="0"/>
                                          </p:stCondLst>
                                        </p:cTn>
                                        <p:tgtEl>
                                          <p:spTgt spid="572"/>
                                        </p:tgtEl>
                                        <p:attrNameLst>
                                          <p:attrName>style.visibility</p:attrName>
                                        </p:attrNameLst>
                                      </p:cBhvr>
                                      <p:to>
                                        <p:strVal val="hidden"/>
                                      </p:to>
                                    </p:set>
                                  </p:childTnLst>
                                </p:cTn>
                              </p:par>
                              <p:par>
                                <p:cTn id="3605" presetID="1" presetClass="exit" presetSubtype="0" fill="hold" grpId="5" nodeType="withEffect">
                                  <p:stCondLst>
                                    <p:cond delay="0"/>
                                  </p:stCondLst>
                                  <p:childTnLst>
                                    <p:set>
                                      <p:cBhvr>
                                        <p:cTn id="3606" dur="1" fill="hold">
                                          <p:stCondLst>
                                            <p:cond delay="0"/>
                                          </p:stCondLst>
                                        </p:cTn>
                                        <p:tgtEl>
                                          <p:spTgt spid="571"/>
                                        </p:tgtEl>
                                        <p:attrNameLst>
                                          <p:attrName>style.visibility</p:attrName>
                                        </p:attrNameLst>
                                      </p:cBhvr>
                                      <p:to>
                                        <p:strVal val="hidden"/>
                                      </p:to>
                                    </p:set>
                                  </p:childTnLst>
                                </p:cTn>
                              </p:par>
                              <p:par>
                                <p:cTn id="3607" presetID="1" presetClass="exit" presetSubtype="0" fill="hold" grpId="5" nodeType="withEffect">
                                  <p:stCondLst>
                                    <p:cond delay="0"/>
                                  </p:stCondLst>
                                  <p:childTnLst>
                                    <p:set>
                                      <p:cBhvr>
                                        <p:cTn id="3608" dur="1" fill="hold">
                                          <p:stCondLst>
                                            <p:cond delay="0"/>
                                          </p:stCondLst>
                                        </p:cTn>
                                        <p:tgtEl>
                                          <p:spTgt spid="574"/>
                                        </p:tgtEl>
                                        <p:attrNameLst>
                                          <p:attrName>style.visibility</p:attrName>
                                        </p:attrNameLst>
                                      </p:cBhvr>
                                      <p:to>
                                        <p:strVal val="hidden"/>
                                      </p:to>
                                    </p:set>
                                  </p:childTnLst>
                                </p:cTn>
                              </p:par>
                              <p:par>
                                <p:cTn id="3609" presetID="1" presetClass="exit" presetSubtype="0" fill="hold" grpId="5" nodeType="withEffect">
                                  <p:stCondLst>
                                    <p:cond delay="0"/>
                                  </p:stCondLst>
                                  <p:childTnLst>
                                    <p:set>
                                      <p:cBhvr>
                                        <p:cTn id="3610" dur="1" fill="hold">
                                          <p:stCondLst>
                                            <p:cond delay="0"/>
                                          </p:stCondLst>
                                        </p:cTn>
                                        <p:tgtEl>
                                          <p:spTgt spid="573"/>
                                        </p:tgtEl>
                                        <p:attrNameLst>
                                          <p:attrName>style.visibility</p:attrName>
                                        </p:attrNameLst>
                                      </p:cBhvr>
                                      <p:to>
                                        <p:strVal val="hidden"/>
                                      </p:to>
                                    </p:set>
                                  </p:childTnLst>
                                </p:cTn>
                              </p:par>
                              <p:par>
                                <p:cTn id="3611" presetID="1" presetClass="exit" presetSubtype="0" fill="hold" grpId="5" nodeType="withEffect">
                                  <p:stCondLst>
                                    <p:cond delay="0"/>
                                  </p:stCondLst>
                                  <p:childTnLst>
                                    <p:set>
                                      <p:cBhvr>
                                        <p:cTn id="3612" dur="1" fill="hold">
                                          <p:stCondLst>
                                            <p:cond delay="0"/>
                                          </p:stCondLst>
                                        </p:cTn>
                                        <p:tgtEl>
                                          <p:spTgt spid="576"/>
                                        </p:tgtEl>
                                        <p:attrNameLst>
                                          <p:attrName>style.visibility</p:attrName>
                                        </p:attrNameLst>
                                      </p:cBhvr>
                                      <p:to>
                                        <p:strVal val="hidden"/>
                                      </p:to>
                                    </p:set>
                                  </p:childTnLst>
                                </p:cTn>
                              </p:par>
                              <p:par>
                                <p:cTn id="3613" presetID="1" presetClass="exit" presetSubtype="0" fill="hold" grpId="5" nodeType="withEffect">
                                  <p:stCondLst>
                                    <p:cond delay="0"/>
                                  </p:stCondLst>
                                  <p:childTnLst>
                                    <p:set>
                                      <p:cBhvr>
                                        <p:cTn id="3614" dur="1" fill="hold">
                                          <p:stCondLst>
                                            <p:cond delay="0"/>
                                          </p:stCondLst>
                                        </p:cTn>
                                        <p:tgtEl>
                                          <p:spTgt spid="575"/>
                                        </p:tgtEl>
                                        <p:attrNameLst>
                                          <p:attrName>style.visibility</p:attrName>
                                        </p:attrNameLst>
                                      </p:cBhvr>
                                      <p:to>
                                        <p:strVal val="hidden"/>
                                      </p:to>
                                    </p:set>
                                  </p:childTnLst>
                                </p:cTn>
                              </p:par>
                              <p:par>
                                <p:cTn id="3615" presetID="1" presetClass="exit" presetSubtype="0" fill="hold" grpId="5" nodeType="withEffect">
                                  <p:stCondLst>
                                    <p:cond delay="0"/>
                                  </p:stCondLst>
                                  <p:childTnLst>
                                    <p:set>
                                      <p:cBhvr>
                                        <p:cTn id="3616" dur="1" fill="hold">
                                          <p:stCondLst>
                                            <p:cond delay="0"/>
                                          </p:stCondLst>
                                        </p:cTn>
                                        <p:tgtEl>
                                          <p:spTgt spid="577"/>
                                        </p:tgtEl>
                                        <p:attrNameLst>
                                          <p:attrName>style.visibility</p:attrName>
                                        </p:attrNameLst>
                                      </p:cBhvr>
                                      <p:to>
                                        <p:strVal val="hidden"/>
                                      </p:to>
                                    </p:set>
                                  </p:childTnLst>
                                </p:cTn>
                              </p:par>
                              <p:par>
                                <p:cTn id="3617" presetID="1" presetClass="exit" presetSubtype="0" fill="hold" grpId="5" nodeType="withEffect">
                                  <p:stCondLst>
                                    <p:cond delay="0"/>
                                  </p:stCondLst>
                                  <p:childTnLst>
                                    <p:set>
                                      <p:cBhvr>
                                        <p:cTn id="3618" dur="1" fill="hold">
                                          <p:stCondLst>
                                            <p:cond delay="0"/>
                                          </p:stCondLst>
                                        </p:cTn>
                                        <p:tgtEl>
                                          <p:spTgt spid="578"/>
                                        </p:tgtEl>
                                        <p:attrNameLst>
                                          <p:attrName>style.visibility</p:attrName>
                                        </p:attrNameLst>
                                      </p:cBhvr>
                                      <p:to>
                                        <p:strVal val="hidden"/>
                                      </p:to>
                                    </p:set>
                                  </p:childTnLst>
                                </p:cTn>
                              </p:par>
                              <p:par>
                                <p:cTn id="3619" presetID="1" presetClass="exit" presetSubtype="0" fill="hold" grpId="5" nodeType="withEffect">
                                  <p:stCondLst>
                                    <p:cond delay="0"/>
                                  </p:stCondLst>
                                  <p:childTnLst>
                                    <p:set>
                                      <p:cBhvr>
                                        <p:cTn id="3620" dur="1" fill="hold">
                                          <p:stCondLst>
                                            <p:cond delay="0"/>
                                          </p:stCondLst>
                                        </p:cTn>
                                        <p:tgtEl>
                                          <p:spTgt spid="580"/>
                                        </p:tgtEl>
                                        <p:attrNameLst>
                                          <p:attrName>style.visibility</p:attrName>
                                        </p:attrNameLst>
                                      </p:cBhvr>
                                      <p:to>
                                        <p:strVal val="hidden"/>
                                      </p:to>
                                    </p:set>
                                  </p:childTnLst>
                                </p:cTn>
                              </p:par>
                              <p:par>
                                <p:cTn id="3621" presetID="1" presetClass="exit" presetSubtype="0" fill="hold" grpId="5" nodeType="withEffect">
                                  <p:stCondLst>
                                    <p:cond delay="0"/>
                                  </p:stCondLst>
                                  <p:childTnLst>
                                    <p:set>
                                      <p:cBhvr>
                                        <p:cTn id="3622" dur="1" fill="hold">
                                          <p:stCondLst>
                                            <p:cond delay="0"/>
                                          </p:stCondLst>
                                        </p:cTn>
                                        <p:tgtEl>
                                          <p:spTgt spid="579"/>
                                        </p:tgtEl>
                                        <p:attrNameLst>
                                          <p:attrName>style.visibility</p:attrName>
                                        </p:attrNameLst>
                                      </p:cBhvr>
                                      <p:to>
                                        <p:strVal val="hidden"/>
                                      </p:to>
                                    </p:set>
                                  </p:childTnLst>
                                </p:cTn>
                              </p:par>
                              <p:par>
                                <p:cTn id="3623" presetID="1" presetClass="exit" presetSubtype="0" fill="hold" grpId="5" nodeType="withEffect">
                                  <p:stCondLst>
                                    <p:cond delay="0"/>
                                  </p:stCondLst>
                                  <p:childTnLst>
                                    <p:set>
                                      <p:cBhvr>
                                        <p:cTn id="3624" dur="1" fill="hold">
                                          <p:stCondLst>
                                            <p:cond delay="0"/>
                                          </p:stCondLst>
                                        </p:cTn>
                                        <p:tgtEl>
                                          <p:spTgt spid="582"/>
                                        </p:tgtEl>
                                        <p:attrNameLst>
                                          <p:attrName>style.visibility</p:attrName>
                                        </p:attrNameLst>
                                      </p:cBhvr>
                                      <p:to>
                                        <p:strVal val="hidden"/>
                                      </p:to>
                                    </p:set>
                                  </p:childTnLst>
                                </p:cTn>
                              </p:par>
                              <p:par>
                                <p:cTn id="3625" presetID="1" presetClass="exit" presetSubtype="0" fill="hold" grpId="5" nodeType="withEffect">
                                  <p:stCondLst>
                                    <p:cond delay="0"/>
                                  </p:stCondLst>
                                  <p:childTnLst>
                                    <p:set>
                                      <p:cBhvr>
                                        <p:cTn id="3626" dur="1" fill="hold">
                                          <p:stCondLst>
                                            <p:cond delay="0"/>
                                          </p:stCondLst>
                                        </p:cTn>
                                        <p:tgtEl>
                                          <p:spTgt spid="581"/>
                                        </p:tgtEl>
                                        <p:attrNameLst>
                                          <p:attrName>style.visibility</p:attrName>
                                        </p:attrNameLst>
                                      </p:cBhvr>
                                      <p:to>
                                        <p:strVal val="hidden"/>
                                      </p:to>
                                    </p:set>
                                  </p:childTnLst>
                                </p:cTn>
                              </p:par>
                              <p:par>
                                <p:cTn id="3627" presetID="1" presetClass="exit" presetSubtype="0" fill="hold" grpId="5" nodeType="withEffect">
                                  <p:stCondLst>
                                    <p:cond delay="0"/>
                                  </p:stCondLst>
                                  <p:childTnLst>
                                    <p:set>
                                      <p:cBhvr>
                                        <p:cTn id="3628" dur="1" fill="hold">
                                          <p:stCondLst>
                                            <p:cond delay="0"/>
                                          </p:stCondLst>
                                        </p:cTn>
                                        <p:tgtEl>
                                          <p:spTgt spid="584"/>
                                        </p:tgtEl>
                                        <p:attrNameLst>
                                          <p:attrName>style.visibility</p:attrName>
                                        </p:attrNameLst>
                                      </p:cBhvr>
                                      <p:to>
                                        <p:strVal val="hidden"/>
                                      </p:to>
                                    </p:set>
                                  </p:childTnLst>
                                </p:cTn>
                              </p:par>
                              <p:par>
                                <p:cTn id="3629" presetID="1" presetClass="exit" presetSubtype="0" fill="hold" grpId="5" nodeType="withEffect">
                                  <p:stCondLst>
                                    <p:cond delay="0"/>
                                  </p:stCondLst>
                                  <p:childTnLst>
                                    <p:set>
                                      <p:cBhvr>
                                        <p:cTn id="3630" dur="1" fill="hold">
                                          <p:stCondLst>
                                            <p:cond delay="0"/>
                                          </p:stCondLst>
                                        </p:cTn>
                                        <p:tgtEl>
                                          <p:spTgt spid="583"/>
                                        </p:tgtEl>
                                        <p:attrNameLst>
                                          <p:attrName>style.visibility</p:attrName>
                                        </p:attrNameLst>
                                      </p:cBhvr>
                                      <p:to>
                                        <p:strVal val="hidden"/>
                                      </p:to>
                                    </p:set>
                                  </p:childTnLst>
                                </p:cTn>
                              </p:par>
                              <p:par>
                                <p:cTn id="3631" presetID="1" presetClass="exit" presetSubtype="0" fill="hold" grpId="5" nodeType="withEffect">
                                  <p:stCondLst>
                                    <p:cond delay="0"/>
                                  </p:stCondLst>
                                  <p:childTnLst>
                                    <p:set>
                                      <p:cBhvr>
                                        <p:cTn id="3632" dur="1" fill="hold">
                                          <p:stCondLst>
                                            <p:cond delay="0"/>
                                          </p:stCondLst>
                                        </p:cTn>
                                        <p:tgtEl>
                                          <p:spTgt spid="586"/>
                                        </p:tgtEl>
                                        <p:attrNameLst>
                                          <p:attrName>style.visibility</p:attrName>
                                        </p:attrNameLst>
                                      </p:cBhvr>
                                      <p:to>
                                        <p:strVal val="hidden"/>
                                      </p:to>
                                    </p:set>
                                  </p:childTnLst>
                                </p:cTn>
                              </p:par>
                              <p:par>
                                <p:cTn id="3633" presetID="1" presetClass="exit" presetSubtype="0" fill="hold" grpId="5" nodeType="withEffect">
                                  <p:stCondLst>
                                    <p:cond delay="0"/>
                                  </p:stCondLst>
                                  <p:childTnLst>
                                    <p:set>
                                      <p:cBhvr>
                                        <p:cTn id="3634" dur="1" fill="hold">
                                          <p:stCondLst>
                                            <p:cond delay="0"/>
                                          </p:stCondLst>
                                        </p:cTn>
                                        <p:tgtEl>
                                          <p:spTgt spid="585"/>
                                        </p:tgtEl>
                                        <p:attrNameLst>
                                          <p:attrName>style.visibility</p:attrName>
                                        </p:attrNameLst>
                                      </p:cBhvr>
                                      <p:to>
                                        <p:strVal val="hidden"/>
                                      </p:to>
                                    </p:set>
                                  </p:childTnLst>
                                </p:cTn>
                              </p:par>
                              <p:par>
                                <p:cTn id="3635" presetID="1" presetClass="exit" presetSubtype="0" fill="hold" grpId="5" nodeType="withEffect">
                                  <p:stCondLst>
                                    <p:cond delay="0"/>
                                  </p:stCondLst>
                                  <p:childTnLst>
                                    <p:set>
                                      <p:cBhvr>
                                        <p:cTn id="3636" dur="1" fill="hold">
                                          <p:stCondLst>
                                            <p:cond delay="0"/>
                                          </p:stCondLst>
                                        </p:cTn>
                                        <p:tgtEl>
                                          <p:spTgt spid="588"/>
                                        </p:tgtEl>
                                        <p:attrNameLst>
                                          <p:attrName>style.visibility</p:attrName>
                                        </p:attrNameLst>
                                      </p:cBhvr>
                                      <p:to>
                                        <p:strVal val="hidden"/>
                                      </p:to>
                                    </p:set>
                                  </p:childTnLst>
                                </p:cTn>
                              </p:par>
                              <p:par>
                                <p:cTn id="3637" presetID="1" presetClass="exit" presetSubtype="0" fill="hold" grpId="5" nodeType="withEffect">
                                  <p:stCondLst>
                                    <p:cond delay="0"/>
                                  </p:stCondLst>
                                  <p:childTnLst>
                                    <p:set>
                                      <p:cBhvr>
                                        <p:cTn id="3638" dur="1" fill="hold">
                                          <p:stCondLst>
                                            <p:cond delay="0"/>
                                          </p:stCondLst>
                                        </p:cTn>
                                        <p:tgtEl>
                                          <p:spTgt spid="587"/>
                                        </p:tgtEl>
                                        <p:attrNameLst>
                                          <p:attrName>style.visibility</p:attrName>
                                        </p:attrNameLst>
                                      </p:cBhvr>
                                      <p:to>
                                        <p:strVal val="hidden"/>
                                      </p:to>
                                    </p:set>
                                  </p:childTnLst>
                                </p:cTn>
                              </p:par>
                              <p:par>
                                <p:cTn id="3639" presetID="1" presetClass="exit" presetSubtype="0" fill="hold" grpId="5" nodeType="withEffect">
                                  <p:stCondLst>
                                    <p:cond delay="0"/>
                                  </p:stCondLst>
                                  <p:childTnLst>
                                    <p:set>
                                      <p:cBhvr>
                                        <p:cTn id="3640" dur="1" fill="hold">
                                          <p:stCondLst>
                                            <p:cond delay="0"/>
                                          </p:stCondLst>
                                        </p:cTn>
                                        <p:tgtEl>
                                          <p:spTgt spid="590"/>
                                        </p:tgtEl>
                                        <p:attrNameLst>
                                          <p:attrName>style.visibility</p:attrName>
                                        </p:attrNameLst>
                                      </p:cBhvr>
                                      <p:to>
                                        <p:strVal val="hidden"/>
                                      </p:to>
                                    </p:set>
                                  </p:childTnLst>
                                </p:cTn>
                              </p:par>
                              <p:par>
                                <p:cTn id="3641" presetID="1" presetClass="exit" presetSubtype="0" fill="hold" grpId="5" nodeType="withEffect">
                                  <p:stCondLst>
                                    <p:cond delay="0"/>
                                  </p:stCondLst>
                                  <p:childTnLst>
                                    <p:set>
                                      <p:cBhvr>
                                        <p:cTn id="3642" dur="1" fill="hold">
                                          <p:stCondLst>
                                            <p:cond delay="0"/>
                                          </p:stCondLst>
                                        </p:cTn>
                                        <p:tgtEl>
                                          <p:spTgt spid="589"/>
                                        </p:tgtEl>
                                        <p:attrNameLst>
                                          <p:attrName>style.visibility</p:attrName>
                                        </p:attrNameLst>
                                      </p:cBhvr>
                                      <p:to>
                                        <p:strVal val="hidden"/>
                                      </p:to>
                                    </p:set>
                                  </p:childTnLst>
                                </p:cTn>
                              </p:par>
                              <p:par>
                                <p:cTn id="3643" presetID="1" presetClass="exit" presetSubtype="0" fill="hold" grpId="5" nodeType="withEffect">
                                  <p:stCondLst>
                                    <p:cond delay="0"/>
                                  </p:stCondLst>
                                  <p:childTnLst>
                                    <p:set>
                                      <p:cBhvr>
                                        <p:cTn id="3644" dur="1" fill="hold">
                                          <p:stCondLst>
                                            <p:cond delay="0"/>
                                          </p:stCondLst>
                                        </p:cTn>
                                        <p:tgtEl>
                                          <p:spTgt spid="592"/>
                                        </p:tgtEl>
                                        <p:attrNameLst>
                                          <p:attrName>style.visibility</p:attrName>
                                        </p:attrNameLst>
                                      </p:cBhvr>
                                      <p:to>
                                        <p:strVal val="hidden"/>
                                      </p:to>
                                    </p:set>
                                  </p:childTnLst>
                                </p:cTn>
                              </p:par>
                              <p:par>
                                <p:cTn id="3645" presetID="1" presetClass="exit" presetSubtype="0" fill="hold" grpId="5" nodeType="withEffect">
                                  <p:stCondLst>
                                    <p:cond delay="0"/>
                                  </p:stCondLst>
                                  <p:childTnLst>
                                    <p:set>
                                      <p:cBhvr>
                                        <p:cTn id="3646" dur="1" fill="hold">
                                          <p:stCondLst>
                                            <p:cond delay="0"/>
                                          </p:stCondLst>
                                        </p:cTn>
                                        <p:tgtEl>
                                          <p:spTgt spid="591"/>
                                        </p:tgtEl>
                                        <p:attrNameLst>
                                          <p:attrName>style.visibility</p:attrName>
                                        </p:attrNameLst>
                                      </p:cBhvr>
                                      <p:to>
                                        <p:strVal val="hidden"/>
                                      </p:to>
                                    </p:set>
                                  </p:childTnLst>
                                </p:cTn>
                              </p:par>
                              <p:par>
                                <p:cTn id="3647" presetID="1" presetClass="exit" presetSubtype="0" fill="hold" grpId="5" nodeType="withEffect">
                                  <p:stCondLst>
                                    <p:cond delay="0"/>
                                  </p:stCondLst>
                                  <p:childTnLst>
                                    <p:set>
                                      <p:cBhvr>
                                        <p:cTn id="3648" dur="1" fill="hold">
                                          <p:stCondLst>
                                            <p:cond delay="0"/>
                                          </p:stCondLst>
                                        </p:cTn>
                                        <p:tgtEl>
                                          <p:spTgt spid="594"/>
                                        </p:tgtEl>
                                        <p:attrNameLst>
                                          <p:attrName>style.visibility</p:attrName>
                                        </p:attrNameLst>
                                      </p:cBhvr>
                                      <p:to>
                                        <p:strVal val="hidden"/>
                                      </p:to>
                                    </p:set>
                                  </p:childTnLst>
                                </p:cTn>
                              </p:par>
                              <p:par>
                                <p:cTn id="3649" presetID="1" presetClass="exit" presetSubtype="0" fill="hold" grpId="5" nodeType="withEffect">
                                  <p:stCondLst>
                                    <p:cond delay="0"/>
                                  </p:stCondLst>
                                  <p:childTnLst>
                                    <p:set>
                                      <p:cBhvr>
                                        <p:cTn id="3650" dur="1" fill="hold">
                                          <p:stCondLst>
                                            <p:cond delay="0"/>
                                          </p:stCondLst>
                                        </p:cTn>
                                        <p:tgtEl>
                                          <p:spTgt spid="593"/>
                                        </p:tgtEl>
                                        <p:attrNameLst>
                                          <p:attrName>style.visibility</p:attrName>
                                        </p:attrNameLst>
                                      </p:cBhvr>
                                      <p:to>
                                        <p:strVal val="hidden"/>
                                      </p:to>
                                    </p:set>
                                  </p:childTnLst>
                                </p:cTn>
                              </p:par>
                              <p:par>
                                <p:cTn id="3651" presetID="1" presetClass="exit" presetSubtype="0" fill="hold" grpId="5" nodeType="withEffect">
                                  <p:stCondLst>
                                    <p:cond delay="0"/>
                                  </p:stCondLst>
                                  <p:childTnLst>
                                    <p:set>
                                      <p:cBhvr>
                                        <p:cTn id="3652" dur="1" fill="hold">
                                          <p:stCondLst>
                                            <p:cond delay="0"/>
                                          </p:stCondLst>
                                        </p:cTn>
                                        <p:tgtEl>
                                          <p:spTgt spid="596"/>
                                        </p:tgtEl>
                                        <p:attrNameLst>
                                          <p:attrName>style.visibility</p:attrName>
                                        </p:attrNameLst>
                                      </p:cBhvr>
                                      <p:to>
                                        <p:strVal val="hidden"/>
                                      </p:to>
                                    </p:set>
                                  </p:childTnLst>
                                </p:cTn>
                              </p:par>
                              <p:par>
                                <p:cTn id="3653" presetID="1" presetClass="exit" presetSubtype="0" fill="hold" grpId="5" nodeType="withEffect">
                                  <p:stCondLst>
                                    <p:cond delay="0"/>
                                  </p:stCondLst>
                                  <p:childTnLst>
                                    <p:set>
                                      <p:cBhvr>
                                        <p:cTn id="3654" dur="1" fill="hold">
                                          <p:stCondLst>
                                            <p:cond delay="0"/>
                                          </p:stCondLst>
                                        </p:cTn>
                                        <p:tgtEl>
                                          <p:spTgt spid="595"/>
                                        </p:tgtEl>
                                        <p:attrNameLst>
                                          <p:attrName>style.visibility</p:attrName>
                                        </p:attrNameLst>
                                      </p:cBhvr>
                                      <p:to>
                                        <p:strVal val="hidden"/>
                                      </p:to>
                                    </p:set>
                                  </p:childTnLst>
                                </p:cTn>
                              </p:par>
                              <p:par>
                                <p:cTn id="3655" presetID="1" presetClass="exit" presetSubtype="0" fill="hold" grpId="5" nodeType="withEffect">
                                  <p:stCondLst>
                                    <p:cond delay="0"/>
                                  </p:stCondLst>
                                  <p:childTnLst>
                                    <p:set>
                                      <p:cBhvr>
                                        <p:cTn id="3656" dur="1" fill="hold">
                                          <p:stCondLst>
                                            <p:cond delay="0"/>
                                          </p:stCondLst>
                                        </p:cTn>
                                        <p:tgtEl>
                                          <p:spTgt spid="597"/>
                                        </p:tgtEl>
                                        <p:attrNameLst>
                                          <p:attrName>style.visibility</p:attrName>
                                        </p:attrNameLst>
                                      </p:cBhvr>
                                      <p:to>
                                        <p:strVal val="hidden"/>
                                      </p:to>
                                    </p:set>
                                  </p:childTnLst>
                                </p:cTn>
                              </p:par>
                              <p:par>
                                <p:cTn id="3657" presetID="1" presetClass="exit" presetSubtype="0" fill="hold" grpId="5" nodeType="withEffect">
                                  <p:stCondLst>
                                    <p:cond delay="0"/>
                                  </p:stCondLst>
                                  <p:childTnLst>
                                    <p:set>
                                      <p:cBhvr>
                                        <p:cTn id="3658" dur="1" fill="hold">
                                          <p:stCondLst>
                                            <p:cond delay="0"/>
                                          </p:stCondLst>
                                        </p:cTn>
                                        <p:tgtEl>
                                          <p:spTgt spid="598"/>
                                        </p:tgtEl>
                                        <p:attrNameLst>
                                          <p:attrName>style.visibility</p:attrName>
                                        </p:attrNameLst>
                                      </p:cBhvr>
                                      <p:to>
                                        <p:strVal val="hidden"/>
                                      </p:to>
                                    </p:set>
                                  </p:childTnLst>
                                </p:cTn>
                              </p:par>
                              <p:par>
                                <p:cTn id="3659" presetID="1" presetClass="exit" presetSubtype="0" fill="hold" grpId="5" nodeType="withEffect">
                                  <p:stCondLst>
                                    <p:cond delay="0"/>
                                  </p:stCondLst>
                                  <p:childTnLst>
                                    <p:set>
                                      <p:cBhvr>
                                        <p:cTn id="3660" dur="1" fill="hold">
                                          <p:stCondLst>
                                            <p:cond delay="0"/>
                                          </p:stCondLst>
                                        </p:cTn>
                                        <p:tgtEl>
                                          <p:spTgt spid="600"/>
                                        </p:tgtEl>
                                        <p:attrNameLst>
                                          <p:attrName>style.visibility</p:attrName>
                                        </p:attrNameLst>
                                      </p:cBhvr>
                                      <p:to>
                                        <p:strVal val="hidden"/>
                                      </p:to>
                                    </p:set>
                                  </p:childTnLst>
                                </p:cTn>
                              </p:par>
                              <p:par>
                                <p:cTn id="3661" presetID="1" presetClass="exit" presetSubtype="0" fill="hold" grpId="5" nodeType="withEffect">
                                  <p:stCondLst>
                                    <p:cond delay="0"/>
                                  </p:stCondLst>
                                  <p:childTnLst>
                                    <p:set>
                                      <p:cBhvr>
                                        <p:cTn id="3662" dur="1" fill="hold">
                                          <p:stCondLst>
                                            <p:cond delay="0"/>
                                          </p:stCondLst>
                                        </p:cTn>
                                        <p:tgtEl>
                                          <p:spTgt spid="599"/>
                                        </p:tgtEl>
                                        <p:attrNameLst>
                                          <p:attrName>style.visibility</p:attrName>
                                        </p:attrNameLst>
                                      </p:cBhvr>
                                      <p:to>
                                        <p:strVal val="hidden"/>
                                      </p:to>
                                    </p:set>
                                  </p:childTnLst>
                                </p:cTn>
                              </p:par>
                              <p:par>
                                <p:cTn id="3663" presetID="1" presetClass="exit" presetSubtype="0" fill="hold" grpId="5" nodeType="withEffect">
                                  <p:stCondLst>
                                    <p:cond delay="0"/>
                                  </p:stCondLst>
                                  <p:childTnLst>
                                    <p:set>
                                      <p:cBhvr>
                                        <p:cTn id="3664" dur="1" fill="hold">
                                          <p:stCondLst>
                                            <p:cond delay="0"/>
                                          </p:stCondLst>
                                        </p:cTn>
                                        <p:tgtEl>
                                          <p:spTgt spid="602"/>
                                        </p:tgtEl>
                                        <p:attrNameLst>
                                          <p:attrName>style.visibility</p:attrName>
                                        </p:attrNameLst>
                                      </p:cBhvr>
                                      <p:to>
                                        <p:strVal val="hidden"/>
                                      </p:to>
                                    </p:set>
                                  </p:childTnLst>
                                </p:cTn>
                              </p:par>
                              <p:par>
                                <p:cTn id="3665" presetID="1" presetClass="exit" presetSubtype="0" fill="hold" grpId="5" nodeType="withEffect">
                                  <p:stCondLst>
                                    <p:cond delay="0"/>
                                  </p:stCondLst>
                                  <p:childTnLst>
                                    <p:set>
                                      <p:cBhvr>
                                        <p:cTn id="3666" dur="1" fill="hold">
                                          <p:stCondLst>
                                            <p:cond delay="0"/>
                                          </p:stCondLst>
                                        </p:cTn>
                                        <p:tgtEl>
                                          <p:spTgt spid="601"/>
                                        </p:tgtEl>
                                        <p:attrNameLst>
                                          <p:attrName>style.visibility</p:attrName>
                                        </p:attrNameLst>
                                      </p:cBhvr>
                                      <p:to>
                                        <p:strVal val="hidden"/>
                                      </p:to>
                                    </p:set>
                                  </p:childTnLst>
                                </p:cTn>
                              </p:par>
                              <p:par>
                                <p:cTn id="3667" presetID="1" presetClass="exit" presetSubtype="0" fill="hold" grpId="5" nodeType="withEffect">
                                  <p:stCondLst>
                                    <p:cond delay="0"/>
                                  </p:stCondLst>
                                  <p:childTnLst>
                                    <p:set>
                                      <p:cBhvr>
                                        <p:cTn id="3668" dur="1" fill="hold">
                                          <p:stCondLst>
                                            <p:cond delay="0"/>
                                          </p:stCondLst>
                                        </p:cTn>
                                        <p:tgtEl>
                                          <p:spTgt spid="604"/>
                                        </p:tgtEl>
                                        <p:attrNameLst>
                                          <p:attrName>style.visibility</p:attrName>
                                        </p:attrNameLst>
                                      </p:cBhvr>
                                      <p:to>
                                        <p:strVal val="hidden"/>
                                      </p:to>
                                    </p:set>
                                  </p:childTnLst>
                                </p:cTn>
                              </p:par>
                              <p:par>
                                <p:cTn id="3669" presetID="1" presetClass="exit" presetSubtype="0" fill="hold" grpId="5" nodeType="withEffect">
                                  <p:stCondLst>
                                    <p:cond delay="0"/>
                                  </p:stCondLst>
                                  <p:childTnLst>
                                    <p:set>
                                      <p:cBhvr>
                                        <p:cTn id="3670" dur="1" fill="hold">
                                          <p:stCondLst>
                                            <p:cond delay="0"/>
                                          </p:stCondLst>
                                        </p:cTn>
                                        <p:tgtEl>
                                          <p:spTgt spid="603"/>
                                        </p:tgtEl>
                                        <p:attrNameLst>
                                          <p:attrName>style.visibility</p:attrName>
                                        </p:attrNameLst>
                                      </p:cBhvr>
                                      <p:to>
                                        <p:strVal val="hidden"/>
                                      </p:to>
                                    </p:set>
                                  </p:childTnLst>
                                </p:cTn>
                              </p:par>
                              <p:par>
                                <p:cTn id="3671" presetID="1" presetClass="exit" presetSubtype="0" fill="hold" grpId="5" nodeType="withEffect">
                                  <p:stCondLst>
                                    <p:cond delay="0"/>
                                  </p:stCondLst>
                                  <p:childTnLst>
                                    <p:set>
                                      <p:cBhvr>
                                        <p:cTn id="3672" dur="1" fill="hold">
                                          <p:stCondLst>
                                            <p:cond delay="0"/>
                                          </p:stCondLst>
                                        </p:cTn>
                                        <p:tgtEl>
                                          <p:spTgt spid="606"/>
                                        </p:tgtEl>
                                        <p:attrNameLst>
                                          <p:attrName>style.visibility</p:attrName>
                                        </p:attrNameLst>
                                      </p:cBhvr>
                                      <p:to>
                                        <p:strVal val="hidden"/>
                                      </p:to>
                                    </p:set>
                                  </p:childTnLst>
                                </p:cTn>
                              </p:par>
                              <p:par>
                                <p:cTn id="3673" presetID="1" presetClass="exit" presetSubtype="0" fill="hold" grpId="5" nodeType="withEffect">
                                  <p:stCondLst>
                                    <p:cond delay="0"/>
                                  </p:stCondLst>
                                  <p:childTnLst>
                                    <p:set>
                                      <p:cBhvr>
                                        <p:cTn id="3674" dur="1" fill="hold">
                                          <p:stCondLst>
                                            <p:cond delay="0"/>
                                          </p:stCondLst>
                                        </p:cTn>
                                        <p:tgtEl>
                                          <p:spTgt spid="605"/>
                                        </p:tgtEl>
                                        <p:attrNameLst>
                                          <p:attrName>style.visibility</p:attrName>
                                        </p:attrNameLst>
                                      </p:cBhvr>
                                      <p:to>
                                        <p:strVal val="hidden"/>
                                      </p:to>
                                    </p:set>
                                  </p:childTnLst>
                                </p:cTn>
                              </p:par>
                              <p:par>
                                <p:cTn id="3675" presetID="1" presetClass="exit" presetSubtype="0" fill="hold" grpId="5" nodeType="withEffect">
                                  <p:stCondLst>
                                    <p:cond delay="0"/>
                                  </p:stCondLst>
                                  <p:childTnLst>
                                    <p:set>
                                      <p:cBhvr>
                                        <p:cTn id="3676" dur="1" fill="hold">
                                          <p:stCondLst>
                                            <p:cond delay="0"/>
                                          </p:stCondLst>
                                        </p:cTn>
                                        <p:tgtEl>
                                          <p:spTgt spid="608"/>
                                        </p:tgtEl>
                                        <p:attrNameLst>
                                          <p:attrName>style.visibility</p:attrName>
                                        </p:attrNameLst>
                                      </p:cBhvr>
                                      <p:to>
                                        <p:strVal val="hidden"/>
                                      </p:to>
                                    </p:set>
                                  </p:childTnLst>
                                </p:cTn>
                              </p:par>
                              <p:par>
                                <p:cTn id="3677" presetID="1" presetClass="exit" presetSubtype="0" fill="hold" grpId="5" nodeType="withEffect">
                                  <p:stCondLst>
                                    <p:cond delay="0"/>
                                  </p:stCondLst>
                                  <p:childTnLst>
                                    <p:set>
                                      <p:cBhvr>
                                        <p:cTn id="3678" dur="1" fill="hold">
                                          <p:stCondLst>
                                            <p:cond delay="0"/>
                                          </p:stCondLst>
                                        </p:cTn>
                                        <p:tgtEl>
                                          <p:spTgt spid="607"/>
                                        </p:tgtEl>
                                        <p:attrNameLst>
                                          <p:attrName>style.visibility</p:attrName>
                                        </p:attrNameLst>
                                      </p:cBhvr>
                                      <p:to>
                                        <p:strVal val="hidden"/>
                                      </p:to>
                                    </p:set>
                                  </p:childTnLst>
                                </p:cTn>
                              </p:par>
                              <p:par>
                                <p:cTn id="3679" presetID="1" presetClass="exit" presetSubtype="0" fill="hold" grpId="5" nodeType="withEffect">
                                  <p:stCondLst>
                                    <p:cond delay="0"/>
                                  </p:stCondLst>
                                  <p:childTnLst>
                                    <p:set>
                                      <p:cBhvr>
                                        <p:cTn id="3680" dur="1" fill="hold">
                                          <p:stCondLst>
                                            <p:cond delay="0"/>
                                          </p:stCondLst>
                                        </p:cTn>
                                        <p:tgtEl>
                                          <p:spTgt spid="610"/>
                                        </p:tgtEl>
                                        <p:attrNameLst>
                                          <p:attrName>style.visibility</p:attrName>
                                        </p:attrNameLst>
                                      </p:cBhvr>
                                      <p:to>
                                        <p:strVal val="hidden"/>
                                      </p:to>
                                    </p:set>
                                  </p:childTnLst>
                                </p:cTn>
                              </p:par>
                              <p:par>
                                <p:cTn id="3681" presetID="1" presetClass="exit" presetSubtype="0" fill="hold" grpId="5" nodeType="withEffect">
                                  <p:stCondLst>
                                    <p:cond delay="0"/>
                                  </p:stCondLst>
                                  <p:childTnLst>
                                    <p:set>
                                      <p:cBhvr>
                                        <p:cTn id="3682" dur="1" fill="hold">
                                          <p:stCondLst>
                                            <p:cond delay="0"/>
                                          </p:stCondLst>
                                        </p:cTn>
                                        <p:tgtEl>
                                          <p:spTgt spid="609"/>
                                        </p:tgtEl>
                                        <p:attrNameLst>
                                          <p:attrName>style.visibility</p:attrName>
                                        </p:attrNameLst>
                                      </p:cBhvr>
                                      <p:to>
                                        <p:strVal val="hidden"/>
                                      </p:to>
                                    </p:set>
                                  </p:childTnLst>
                                </p:cTn>
                              </p:par>
                              <p:par>
                                <p:cTn id="3683" presetID="1" presetClass="exit" presetSubtype="0" fill="hold" grpId="5" nodeType="withEffect">
                                  <p:stCondLst>
                                    <p:cond delay="0"/>
                                  </p:stCondLst>
                                  <p:childTnLst>
                                    <p:set>
                                      <p:cBhvr>
                                        <p:cTn id="3684" dur="1" fill="hold">
                                          <p:stCondLst>
                                            <p:cond delay="0"/>
                                          </p:stCondLst>
                                        </p:cTn>
                                        <p:tgtEl>
                                          <p:spTgt spid="612"/>
                                        </p:tgtEl>
                                        <p:attrNameLst>
                                          <p:attrName>style.visibility</p:attrName>
                                        </p:attrNameLst>
                                      </p:cBhvr>
                                      <p:to>
                                        <p:strVal val="hidden"/>
                                      </p:to>
                                    </p:set>
                                  </p:childTnLst>
                                </p:cTn>
                              </p:par>
                              <p:par>
                                <p:cTn id="3685" presetID="1" presetClass="exit" presetSubtype="0" fill="hold" grpId="5" nodeType="withEffect">
                                  <p:stCondLst>
                                    <p:cond delay="0"/>
                                  </p:stCondLst>
                                  <p:childTnLst>
                                    <p:set>
                                      <p:cBhvr>
                                        <p:cTn id="3686" dur="1" fill="hold">
                                          <p:stCondLst>
                                            <p:cond delay="0"/>
                                          </p:stCondLst>
                                        </p:cTn>
                                        <p:tgtEl>
                                          <p:spTgt spid="611"/>
                                        </p:tgtEl>
                                        <p:attrNameLst>
                                          <p:attrName>style.visibility</p:attrName>
                                        </p:attrNameLst>
                                      </p:cBhvr>
                                      <p:to>
                                        <p:strVal val="hidden"/>
                                      </p:to>
                                    </p:set>
                                  </p:childTnLst>
                                </p:cTn>
                              </p:par>
                              <p:par>
                                <p:cTn id="3687" presetID="1" presetClass="exit" presetSubtype="0" fill="hold" grpId="5" nodeType="withEffect">
                                  <p:stCondLst>
                                    <p:cond delay="0"/>
                                  </p:stCondLst>
                                  <p:childTnLst>
                                    <p:set>
                                      <p:cBhvr>
                                        <p:cTn id="3688" dur="1" fill="hold">
                                          <p:stCondLst>
                                            <p:cond delay="0"/>
                                          </p:stCondLst>
                                        </p:cTn>
                                        <p:tgtEl>
                                          <p:spTgt spid="614"/>
                                        </p:tgtEl>
                                        <p:attrNameLst>
                                          <p:attrName>style.visibility</p:attrName>
                                        </p:attrNameLst>
                                      </p:cBhvr>
                                      <p:to>
                                        <p:strVal val="hidden"/>
                                      </p:to>
                                    </p:set>
                                  </p:childTnLst>
                                </p:cTn>
                              </p:par>
                              <p:par>
                                <p:cTn id="3689" presetID="1" presetClass="exit" presetSubtype="0" fill="hold" grpId="5" nodeType="withEffect">
                                  <p:stCondLst>
                                    <p:cond delay="0"/>
                                  </p:stCondLst>
                                  <p:childTnLst>
                                    <p:set>
                                      <p:cBhvr>
                                        <p:cTn id="3690" dur="1" fill="hold">
                                          <p:stCondLst>
                                            <p:cond delay="0"/>
                                          </p:stCondLst>
                                        </p:cTn>
                                        <p:tgtEl>
                                          <p:spTgt spid="613"/>
                                        </p:tgtEl>
                                        <p:attrNameLst>
                                          <p:attrName>style.visibility</p:attrName>
                                        </p:attrNameLst>
                                      </p:cBhvr>
                                      <p:to>
                                        <p:strVal val="hidden"/>
                                      </p:to>
                                    </p:set>
                                  </p:childTnLst>
                                </p:cTn>
                              </p:par>
                              <p:par>
                                <p:cTn id="3691" presetID="1" presetClass="exit" presetSubtype="0" fill="hold" grpId="3" nodeType="withEffect">
                                  <p:stCondLst>
                                    <p:cond delay="0"/>
                                  </p:stCondLst>
                                  <p:childTnLst>
                                    <p:set>
                                      <p:cBhvr>
                                        <p:cTn id="3692" dur="1" fill="hold">
                                          <p:stCondLst>
                                            <p:cond delay="0"/>
                                          </p:stCondLst>
                                        </p:cTn>
                                        <p:tgtEl>
                                          <p:spTgt spid="616"/>
                                        </p:tgtEl>
                                        <p:attrNameLst>
                                          <p:attrName>style.visibility</p:attrName>
                                        </p:attrNameLst>
                                      </p:cBhvr>
                                      <p:to>
                                        <p:strVal val="hidden"/>
                                      </p:to>
                                    </p:set>
                                  </p:childTnLst>
                                </p:cTn>
                              </p:par>
                              <p:par>
                                <p:cTn id="3693" presetID="1" presetClass="exit" presetSubtype="0" fill="hold" grpId="3" nodeType="withEffect">
                                  <p:stCondLst>
                                    <p:cond delay="0"/>
                                  </p:stCondLst>
                                  <p:childTnLst>
                                    <p:set>
                                      <p:cBhvr>
                                        <p:cTn id="3694" dur="1" fill="hold">
                                          <p:stCondLst>
                                            <p:cond delay="0"/>
                                          </p:stCondLst>
                                        </p:cTn>
                                        <p:tgtEl>
                                          <p:spTgt spid="615"/>
                                        </p:tgtEl>
                                        <p:attrNameLst>
                                          <p:attrName>style.visibility</p:attrName>
                                        </p:attrNameLst>
                                      </p:cBhvr>
                                      <p:to>
                                        <p:strVal val="hidden"/>
                                      </p:to>
                                    </p:set>
                                  </p:childTnLst>
                                </p:cTn>
                              </p:par>
                              <p:par>
                                <p:cTn id="3695" presetID="1" presetClass="entr" presetSubtype="0" fill="hold" grpId="3" nodeType="withEffect">
                                  <p:stCondLst>
                                    <p:cond delay="0"/>
                                  </p:stCondLst>
                                  <p:childTnLst>
                                    <p:set>
                                      <p:cBhvr>
                                        <p:cTn id="3696" dur="1" fill="hold">
                                          <p:stCondLst>
                                            <p:cond delay="0"/>
                                          </p:stCondLst>
                                        </p:cTn>
                                        <p:tgtEl>
                                          <p:spTgt spid="516"/>
                                        </p:tgtEl>
                                        <p:attrNameLst>
                                          <p:attrName>style.visibility</p:attrName>
                                        </p:attrNameLst>
                                      </p:cBhvr>
                                      <p:to>
                                        <p:strVal val="visible"/>
                                      </p:to>
                                    </p:set>
                                  </p:childTnLst>
                                </p:cTn>
                              </p:par>
                              <p:par>
                                <p:cTn id="3697" presetID="1" presetClass="exit" presetSubtype="0" fill="hold" grpId="5" nodeType="withEffect">
                                  <p:stCondLst>
                                    <p:cond delay="0"/>
                                  </p:stCondLst>
                                  <p:childTnLst>
                                    <p:set>
                                      <p:cBhvr>
                                        <p:cTn id="3698" dur="1" fill="hold">
                                          <p:stCondLst>
                                            <p:cond delay="0"/>
                                          </p:stCondLst>
                                        </p:cTn>
                                        <p:tgtEl>
                                          <p:spTgt spid="6"/>
                                        </p:tgtEl>
                                        <p:attrNameLst>
                                          <p:attrName>style.visibility</p:attrName>
                                        </p:attrNameLst>
                                      </p:cBhvr>
                                      <p:to>
                                        <p:strVal val="hidden"/>
                                      </p:to>
                                    </p:set>
                                  </p:childTnLst>
                                </p:cTn>
                              </p:par>
                              <p:par>
                                <p:cTn id="3699" presetID="1" presetClass="exit" presetSubtype="0" fill="hold" grpId="5" nodeType="withEffect">
                                  <p:stCondLst>
                                    <p:cond delay="0"/>
                                  </p:stCondLst>
                                  <p:childTnLst>
                                    <p:set>
                                      <p:cBhvr>
                                        <p:cTn id="3700" dur="1" fill="hold">
                                          <p:stCondLst>
                                            <p:cond delay="0"/>
                                          </p:stCondLst>
                                        </p:cTn>
                                        <p:tgtEl>
                                          <p:spTgt spid="7"/>
                                        </p:tgtEl>
                                        <p:attrNameLst>
                                          <p:attrName>style.visibility</p:attrName>
                                        </p:attrNameLst>
                                      </p:cBhvr>
                                      <p:to>
                                        <p:strVal val="hidden"/>
                                      </p:to>
                                    </p:set>
                                  </p:childTnLst>
                                </p:cTn>
                              </p:par>
                              <p:par>
                                <p:cTn id="3701" presetID="1" presetClass="exit" presetSubtype="0" fill="hold" grpId="5" nodeType="withEffect">
                                  <p:stCondLst>
                                    <p:cond delay="0"/>
                                  </p:stCondLst>
                                  <p:childTnLst>
                                    <p:set>
                                      <p:cBhvr>
                                        <p:cTn id="3702" dur="1" fill="hold">
                                          <p:stCondLst>
                                            <p:cond delay="0"/>
                                          </p:stCondLst>
                                        </p:cTn>
                                        <p:tgtEl>
                                          <p:spTgt spid="10"/>
                                        </p:tgtEl>
                                        <p:attrNameLst>
                                          <p:attrName>style.visibility</p:attrName>
                                        </p:attrNameLst>
                                      </p:cBhvr>
                                      <p:to>
                                        <p:strVal val="hidden"/>
                                      </p:to>
                                    </p:set>
                                  </p:childTnLst>
                                </p:cTn>
                              </p:par>
                              <p:par>
                                <p:cTn id="3703" presetID="1" presetClass="exit" presetSubtype="0" fill="hold" grpId="5" nodeType="withEffect">
                                  <p:stCondLst>
                                    <p:cond delay="0"/>
                                  </p:stCondLst>
                                  <p:childTnLst>
                                    <p:set>
                                      <p:cBhvr>
                                        <p:cTn id="3704" dur="1" fill="hold">
                                          <p:stCondLst>
                                            <p:cond delay="0"/>
                                          </p:stCondLst>
                                        </p:cTn>
                                        <p:tgtEl>
                                          <p:spTgt spid="9"/>
                                        </p:tgtEl>
                                        <p:attrNameLst>
                                          <p:attrName>style.visibility</p:attrName>
                                        </p:attrNameLst>
                                      </p:cBhvr>
                                      <p:to>
                                        <p:strVal val="hidden"/>
                                      </p:to>
                                    </p:set>
                                  </p:childTnLst>
                                </p:cTn>
                              </p:par>
                              <p:par>
                                <p:cTn id="3705" presetID="1" presetClass="exit" presetSubtype="0" fill="hold" grpId="5" nodeType="withEffect">
                                  <p:stCondLst>
                                    <p:cond delay="0"/>
                                  </p:stCondLst>
                                  <p:childTnLst>
                                    <p:set>
                                      <p:cBhvr>
                                        <p:cTn id="3706" dur="1" fill="hold">
                                          <p:stCondLst>
                                            <p:cond delay="0"/>
                                          </p:stCondLst>
                                        </p:cTn>
                                        <p:tgtEl>
                                          <p:spTgt spid="12"/>
                                        </p:tgtEl>
                                        <p:attrNameLst>
                                          <p:attrName>style.visibility</p:attrName>
                                        </p:attrNameLst>
                                      </p:cBhvr>
                                      <p:to>
                                        <p:strVal val="hidden"/>
                                      </p:to>
                                    </p:set>
                                  </p:childTnLst>
                                </p:cTn>
                              </p:par>
                              <p:par>
                                <p:cTn id="3707" presetID="1" presetClass="exit" presetSubtype="0" fill="hold" grpId="5" nodeType="withEffect">
                                  <p:stCondLst>
                                    <p:cond delay="0"/>
                                  </p:stCondLst>
                                  <p:childTnLst>
                                    <p:set>
                                      <p:cBhvr>
                                        <p:cTn id="3708" dur="1" fill="hold">
                                          <p:stCondLst>
                                            <p:cond delay="0"/>
                                          </p:stCondLst>
                                        </p:cTn>
                                        <p:tgtEl>
                                          <p:spTgt spid="11"/>
                                        </p:tgtEl>
                                        <p:attrNameLst>
                                          <p:attrName>style.visibility</p:attrName>
                                        </p:attrNameLst>
                                      </p:cBhvr>
                                      <p:to>
                                        <p:strVal val="hidden"/>
                                      </p:to>
                                    </p:set>
                                  </p:childTnLst>
                                </p:cTn>
                              </p:par>
                              <p:par>
                                <p:cTn id="3709" presetID="1" presetClass="exit" presetSubtype="0" fill="hold" grpId="5" nodeType="withEffect">
                                  <p:stCondLst>
                                    <p:cond delay="0"/>
                                  </p:stCondLst>
                                  <p:childTnLst>
                                    <p:set>
                                      <p:cBhvr>
                                        <p:cTn id="3710" dur="1" fill="hold">
                                          <p:stCondLst>
                                            <p:cond delay="0"/>
                                          </p:stCondLst>
                                        </p:cTn>
                                        <p:tgtEl>
                                          <p:spTgt spid="14"/>
                                        </p:tgtEl>
                                        <p:attrNameLst>
                                          <p:attrName>style.visibility</p:attrName>
                                        </p:attrNameLst>
                                      </p:cBhvr>
                                      <p:to>
                                        <p:strVal val="hidden"/>
                                      </p:to>
                                    </p:set>
                                  </p:childTnLst>
                                </p:cTn>
                              </p:par>
                              <p:par>
                                <p:cTn id="3711" presetID="1" presetClass="exit" presetSubtype="0" fill="hold" grpId="5" nodeType="withEffect">
                                  <p:stCondLst>
                                    <p:cond delay="0"/>
                                  </p:stCondLst>
                                  <p:childTnLst>
                                    <p:set>
                                      <p:cBhvr>
                                        <p:cTn id="3712" dur="1" fill="hold">
                                          <p:stCondLst>
                                            <p:cond delay="0"/>
                                          </p:stCondLst>
                                        </p:cTn>
                                        <p:tgtEl>
                                          <p:spTgt spid="13"/>
                                        </p:tgtEl>
                                        <p:attrNameLst>
                                          <p:attrName>style.visibility</p:attrName>
                                        </p:attrNameLst>
                                      </p:cBhvr>
                                      <p:to>
                                        <p:strVal val="hidden"/>
                                      </p:to>
                                    </p:set>
                                  </p:childTnLst>
                                </p:cTn>
                              </p:par>
                              <p:par>
                                <p:cTn id="3713" presetID="1" presetClass="exit" presetSubtype="0" fill="hold" grpId="5" nodeType="withEffect">
                                  <p:stCondLst>
                                    <p:cond delay="0"/>
                                  </p:stCondLst>
                                  <p:childTnLst>
                                    <p:set>
                                      <p:cBhvr>
                                        <p:cTn id="3714" dur="1" fill="hold">
                                          <p:stCondLst>
                                            <p:cond delay="0"/>
                                          </p:stCondLst>
                                        </p:cTn>
                                        <p:tgtEl>
                                          <p:spTgt spid="16"/>
                                        </p:tgtEl>
                                        <p:attrNameLst>
                                          <p:attrName>style.visibility</p:attrName>
                                        </p:attrNameLst>
                                      </p:cBhvr>
                                      <p:to>
                                        <p:strVal val="hidden"/>
                                      </p:to>
                                    </p:set>
                                  </p:childTnLst>
                                </p:cTn>
                              </p:par>
                              <p:par>
                                <p:cTn id="3715" presetID="1" presetClass="exit" presetSubtype="0" fill="hold" grpId="5" nodeType="withEffect">
                                  <p:stCondLst>
                                    <p:cond delay="0"/>
                                  </p:stCondLst>
                                  <p:childTnLst>
                                    <p:set>
                                      <p:cBhvr>
                                        <p:cTn id="3716" dur="1" fill="hold">
                                          <p:stCondLst>
                                            <p:cond delay="0"/>
                                          </p:stCondLst>
                                        </p:cTn>
                                        <p:tgtEl>
                                          <p:spTgt spid="15"/>
                                        </p:tgtEl>
                                        <p:attrNameLst>
                                          <p:attrName>style.visibility</p:attrName>
                                        </p:attrNameLst>
                                      </p:cBhvr>
                                      <p:to>
                                        <p:strVal val="hidden"/>
                                      </p:to>
                                    </p:set>
                                  </p:childTnLst>
                                </p:cTn>
                              </p:par>
                              <p:par>
                                <p:cTn id="3717" presetID="1" presetClass="exit" presetSubtype="0" fill="hold" grpId="5" nodeType="withEffect">
                                  <p:stCondLst>
                                    <p:cond delay="0"/>
                                  </p:stCondLst>
                                  <p:childTnLst>
                                    <p:set>
                                      <p:cBhvr>
                                        <p:cTn id="3718" dur="1" fill="hold">
                                          <p:stCondLst>
                                            <p:cond delay="0"/>
                                          </p:stCondLst>
                                        </p:cTn>
                                        <p:tgtEl>
                                          <p:spTgt spid="18"/>
                                        </p:tgtEl>
                                        <p:attrNameLst>
                                          <p:attrName>style.visibility</p:attrName>
                                        </p:attrNameLst>
                                      </p:cBhvr>
                                      <p:to>
                                        <p:strVal val="hidden"/>
                                      </p:to>
                                    </p:set>
                                  </p:childTnLst>
                                </p:cTn>
                              </p:par>
                              <p:par>
                                <p:cTn id="3719" presetID="1" presetClass="exit" presetSubtype="0" fill="hold" grpId="5" nodeType="withEffect">
                                  <p:stCondLst>
                                    <p:cond delay="0"/>
                                  </p:stCondLst>
                                  <p:childTnLst>
                                    <p:set>
                                      <p:cBhvr>
                                        <p:cTn id="3720" dur="1" fill="hold">
                                          <p:stCondLst>
                                            <p:cond delay="0"/>
                                          </p:stCondLst>
                                        </p:cTn>
                                        <p:tgtEl>
                                          <p:spTgt spid="17"/>
                                        </p:tgtEl>
                                        <p:attrNameLst>
                                          <p:attrName>style.visibility</p:attrName>
                                        </p:attrNameLst>
                                      </p:cBhvr>
                                      <p:to>
                                        <p:strVal val="hidden"/>
                                      </p:to>
                                    </p:set>
                                  </p:childTnLst>
                                </p:cTn>
                              </p:par>
                              <p:par>
                                <p:cTn id="3721" presetID="1" presetClass="exit" presetSubtype="0" fill="hold" grpId="5" nodeType="withEffect">
                                  <p:stCondLst>
                                    <p:cond delay="0"/>
                                  </p:stCondLst>
                                  <p:childTnLst>
                                    <p:set>
                                      <p:cBhvr>
                                        <p:cTn id="3722" dur="1" fill="hold">
                                          <p:stCondLst>
                                            <p:cond delay="0"/>
                                          </p:stCondLst>
                                        </p:cTn>
                                        <p:tgtEl>
                                          <p:spTgt spid="20"/>
                                        </p:tgtEl>
                                        <p:attrNameLst>
                                          <p:attrName>style.visibility</p:attrName>
                                        </p:attrNameLst>
                                      </p:cBhvr>
                                      <p:to>
                                        <p:strVal val="hidden"/>
                                      </p:to>
                                    </p:set>
                                  </p:childTnLst>
                                </p:cTn>
                              </p:par>
                              <p:par>
                                <p:cTn id="3723" presetID="1" presetClass="exit" presetSubtype="0" fill="hold" grpId="5" nodeType="withEffect">
                                  <p:stCondLst>
                                    <p:cond delay="0"/>
                                  </p:stCondLst>
                                  <p:childTnLst>
                                    <p:set>
                                      <p:cBhvr>
                                        <p:cTn id="3724" dur="1" fill="hold">
                                          <p:stCondLst>
                                            <p:cond delay="0"/>
                                          </p:stCondLst>
                                        </p:cTn>
                                        <p:tgtEl>
                                          <p:spTgt spid="19"/>
                                        </p:tgtEl>
                                        <p:attrNameLst>
                                          <p:attrName>style.visibility</p:attrName>
                                        </p:attrNameLst>
                                      </p:cBhvr>
                                      <p:to>
                                        <p:strVal val="hidden"/>
                                      </p:to>
                                    </p:set>
                                  </p:childTnLst>
                                </p:cTn>
                              </p:par>
                              <p:par>
                                <p:cTn id="3725" presetID="1" presetClass="exit" presetSubtype="0" fill="hold" grpId="5" nodeType="withEffect">
                                  <p:stCondLst>
                                    <p:cond delay="0"/>
                                  </p:stCondLst>
                                  <p:childTnLst>
                                    <p:set>
                                      <p:cBhvr>
                                        <p:cTn id="3726" dur="1" fill="hold">
                                          <p:stCondLst>
                                            <p:cond delay="0"/>
                                          </p:stCondLst>
                                        </p:cTn>
                                        <p:tgtEl>
                                          <p:spTgt spid="22"/>
                                        </p:tgtEl>
                                        <p:attrNameLst>
                                          <p:attrName>style.visibility</p:attrName>
                                        </p:attrNameLst>
                                      </p:cBhvr>
                                      <p:to>
                                        <p:strVal val="hidden"/>
                                      </p:to>
                                    </p:set>
                                  </p:childTnLst>
                                </p:cTn>
                              </p:par>
                              <p:par>
                                <p:cTn id="3727" presetID="1" presetClass="exit" presetSubtype="0" fill="hold" grpId="5" nodeType="withEffect">
                                  <p:stCondLst>
                                    <p:cond delay="0"/>
                                  </p:stCondLst>
                                  <p:childTnLst>
                                    <p:set>
                                      <p:cBhvr>
                                        <p:cTn id="3728" dur="1" fill="hold">
                                          <p:stCondLst>
                                            <p:cond delay="0"/>
                                          </p:stCondLst>
                                        </p:cTn>
                                        <p:tgtEl>
                                          <p:spTgt spid="21"/>
                                        </p:tgtEl>
                                        <p:attrNameLst>
                                          <p:attrName>style.visibility</p:attrName>
                                        </p:attrNameLst>
                                      </p:cBhvr>
                                      <p:to>
                                        <p:strVal val="hidden"/>
                                      </p:to>
                                    </p:set>
                                  </p:childTnLst>
                                </p:cTn>
                              </p:par>
                              <p:par>
                                <p:cTn id="3729" presetID="1" presetClass="exit" presetSubtype="0" fill="hold" grpId="5" nodeType="withEffect">
                                  <p:stCondLst>
                                    <p:cond delay="0"/>
                                  </p:stCondLst>
                                  <p:childTnLst>
                                    <p:set>
                                      <p:cBhvr>
                                        <p:cTn id="3730" dur="1" fill="hold">
                                          <p:stCondLst>
                                            <p:cond delay="0"/>
                                          </p:stCondLst>
                                        </p:cTn>
                                        <p:tgtEl>
                                          <p:spTgt spid="24"/>
                                        </p:tgtEl>
                                        <p:attrNameLst>
                                          <p:attrName>style.visibility</p:attrName>
                                        </p:attrNameLst>
                                      </p:cBhvr>
                                      <p:to>
                                        <p:strVal val="hidden"/>
                                      </p:to>
                                    </p:set>
                                  </p:childTnLst>
                                </p:cTn>
                              </p:par>
                              <p:par>
                                <p:cTn id="3731" presetID="1" presetClass="exit" presetSubtype="0" fill="hold" grpId="5" nodeType="withEffect">
                                  <p:stCondLst>
                                    <p:cond delay="0"/>
                                  </p:stCondLst>
                                  <p:childTnLst>
                                    <p:set>
                                      <p:cBhvr>
                                        <p:cTn id="3732" dur="1" fill="hold">
                                          <p:stCondLst>
                                            <p:cond delay="0"/>
                                          </p:stCondLst>
                                        </p:cTn>
                                        <p:tgtEl>
                                          <p:spTgt spid="23"/>
                                        </p:tgtEl>
                                        <p:attrNameLst>
                                          <p:attrName>style.visibility</p:attrName>
                                        </p:attrNameLst>
                                      </p:cBhvr>
                                      <p:to>
                                        <p:strVal val="hidden"/>
                                      </p:to>
                                    </p:set>
                                  </p:childTnLst>
                                </p:cTn>
                              </p:par>
                              <p:par>
                                <p:cTn id="3733" presetID="1" presetClass="exit" presetSubtype="0" fill="hold" grpId="5" nodeType="withEffect">
                                  <p:stCondLst>
                                    <p:cond delay="0"/>
                                  </p:stCondLst>
                                  <p:childTnLst>
                                    <p:set>
                                      <p:cBhvr>
                                        <p:cTn id="3734" dur="1" fill="hold">
                                          <p:stCondLst>
                                            <p:cond delay="0"/>
                                          </p:stCondLst>
                                        </p:cTn>
                                        <p:tgtEl>
                                          <p:spTgt spid="26"/>
                                        </p:tgtEl>
                                        <p:attrNameLst>
                                          <p:attrName>style.visibility</p:attrName>
                                        </p:attrNameLst>
                                      </p:cBhvr>
                                      <p:to>
                                        <p:strVal val="hidden"/>
                                      </p:to>
                                    </p:set>
                                  </p:childTnLst>
                                </p:cTn>
                              </p:par>
                              <p:par>
                                <p:cTn id="3735" presetID="1" presetClass="exit" presetSubtype="0" fill="hold" grpId="5" nodeType="withEffect">
                                  <p:stCondLst>
                                    <p:cond delay="0"/>
                                  </p:stCondLst>
                                  <p:childTnLst>
                                    <p:set>
                                      <p:cBhvr>
                                        <p:cTn id="3736" dur="1" fill="hold">
                                          <p:stCondLst>
                                            <p:cond delay="0"/>
                                          </p:stCondLst>
                                        </p:cTn>
                                        <p:tgtEl>
                                          <p:spTgt spid="25"/>
                                        </p:tgtEl>
                                        <p:attrNameLst>
                                          <p:attrName>style.visibility</p:attrName>
                                        </p:attrNameLst>
                                      </p:cBhvr>
                                      <p:to>
                                        <p:strVal val="hidden"/>
                                      </p:to>
                                    </p:set>
                                  </p:childTnLst>
                                </p:cTn>
                              </p:par>
                              <p:par>
                                <p:cTn id="3737" presetID="1" presetClass="exit" presetSubtype="0" fill="hold" grpId="5" nodeType="withEffect">
                                  <p:stCondLst>
                                    <p:cond delay="0"/>
                                  </p:stCondLst>
                                  <p:childTnLst>
                                    <p:set>
                                      <p:cBhvr>
                                        <p:cTn id="3738" dur="1" fill="hold">
                                          <p:stCondLst>
                                            <p:cond delay="0"/>
                                          </p:stCondLst>
                                        </p:cTn>
                                        <p:tgtEl>
                                          <p:spTgt spid="27"/>
                                        </p:tgtEl>
                                        <p:attrNameLst>
                                          <p:attrName>style.visibility</p:attrName>
                                        </p:attrNameLst>
                                      </p:cBhvr>
                                      <p:to>
                                        <p:strVal val="hidden"/>
                                      </p:to>
                                    </p:set>
                                  </p:childTnLst>
                                </p:cTn>
                              </p:par>
                              <p:par>
                                <p:cTn id="3739" presetID="1" presetClass="exit" presetSubtype="0" fill="hold" grpId="5" nodeType="withEffect">
                                  <p:stCondLst>
                                    <p:cond delay="0"/>
                                  </p:stCondLst>
                                  <p:childTnLst>
                                    <p:set>
                                      <p:cBhvr>
                                        <p:cTn id="3740" dur="1" fill="hold">
                                          <p:stCondLst>
                                            <p:cond delay="0"/>
                                          </p:stCondLst>
                                        </p:cTn>
                                        <p:tgtEl>
                                          <p:spTgt spid="28"/>
                                        </p:tgtEl>
                                        <p:attrNameLst>
                                          <p:attrName>style.visibility</p:attrName>
                                        </p:attrNameLst>
                                      </p:cBhvr>
                                      <p:to>
                                        <p:strVal val="hidden"/>
                                      </p:to>
                                    </p:set>
                                  </p:childTnLst>
                                </p:cTn>
                              </p:par>
                              <p:par>
                                <p:cTn id="3741" presetID="1" presetClass="exit" presetSubtype="0" fill="hold" grpId="5" nodeType="withEffect">
                                  <p:stCondLst>
                                    <p:cond delay="0"/>
                                  </p:stCondLst>
                                  <p:childTnLst>
                                    <p:set>
                                      <p:cBhvr>
                                        <p:cTn id="3742" dur="1" fill="hold">
                                          <p:stCondLst>
                                            <p:cond delay="0"/>
                                          </p:stCondLst>
                                        </p:cTn>
                                        <p:tgtEl>
                                          <p:spTgt spid="30"/>
                                        </p:tgtEl>
                                        <p:attrNameLst>
                                          <p:attrName>style.visibility</p:attrName>
                                        </p:attrNameLst>
                                      </p:cBhvr>
                                      <p:to>
                                        <p:strVal val="hidden"/>
                                      </p:to>
                                    </p:set>
                                  </p:childTnLst>
                                </p:cTn>
                              </p:par>
                              <p:par>
                                <p:cTn id="3743" presetID="1" presetClass="exit" presetSubtype="0" fill="hold" grpId="5" nodeType="withEffect">
                                  <p:stCondLst>
                                    <p:cond delay="0"/>
                                  </p:stCondLst>
                                  <p:childTnLst>
                                    <p:set>
                                      <p:cBhvr>
                                        <p:cTn id="3744" dur="1" fill="hold">
                                          <p:stCondLst>
                                            <p:cond delay="0"/>
                                          </p:stCondLst>
                                        </p:cTn>
                                        <p:tgtEl>
                                          <p:spTgt spid="29"/>
                                        </p:tgtEl>
                                        <p:attrNameLst>
                                          <p:attrName>style.visibility</p:attrName>
                                        </p:attrNameLst>
                                      </p:cBhvr>
                                      <p:to>
                                        <p:strVal val="hidden"/>
                                      </p:to>
                                    </p:set>
                                  </p:childTnLst>
                                </p:cTn>
                              </p:par>
                              <p:par>
                                <p:cTn id="3745" presetID="1" presetClass="exit" presetSubtype="0" fill="hold" grpId="5" nodeType="withEffect">
                                  <p:stCondLst>
                                    <p:cond delay="0"/>
                                  </p:stCondLst>
                                  <p:childTnLst>
                                    <p:set>
                                      <p:cBhvr>
                                        <p:cTn id="3746" dur="1" fill="hold">
                                          <p:stCondLst>
                                            <p:cond delay="0"/>
                                          </p:stCondLst>
                                        </p:cTn>
                                        <p:tgtEl>
                                          <p:spTgt spid="32"/>
                                        </p:tgtEl>
                                        <p:attrNameLst>
                                          <p:attrName>style.visibility</p:attrName>
                                        </p:attrNameLst>
                                      </p:cBhvr>
                                      <p:to>
                                        <p:strVal val="hidden"/>
                                      </p:to>
                                    </p:set>
                                  </p:childTnLst>
                                </p:cTn>
                              </p:par>
                              <p:par>
                                <p:cTn id="3747" presetID="1" presetClass="exit" presetSubtype="0" fill="hold" grpId="5" nodeType="withEffect">
                                  <p:stCondLst>
                                    <p:cond delay="0"/>
                                  </p:stCondLst>
                                  <p:childTnLst>
                                    <p:set>
                                      <p:cBhvr>
                                        <p:cTn id="3748" dur="1" fill="hold">
                                          <p:stCondLst>
                                            <p:cond delay="0"/>
                                          </p:stCondLst>
                                        </p:cTn>
                                        <p:tgtEl>
                                          <p:spTgt spid="31"/>
                                        </p:tgtEl>
                                        <p:attrNameLst>
                                          <p:attrName>style.visibility</p:attrName>
                                        </p:attrNameLst>
                                      </p:cBhvr>
                                      <p:to>
                                        <p:strVal val="hidden"/>
                                      </p:to>
                                    </p:set>
                                  </p:childTnLst>
                                </p:cTn>
                              </p:par>
                              <p:par>
                                <p:cTn id="3749" presetID="1" presetClass="exit" presetSubtype="0" fill="hold" grpId="5" nodeType="withEffect">
                                  <p:stCondLst>
                                    <p:cond delay="0"/>
                                  </p:stCondLst>
                                  <p:childTnLst>
                                    <p:set>
                                      <p:cBhvr>
                                        <p:cTn id="3750" dur="1" fill="hold">
                                          <p:stCondLst>
                                            <p:cond delay="0"/>
                                          </p:stCondLst>
                                        </p:cTn>
                                        <p:tgtEl>
                                          <p:spTgt spid="34"/>
                                        </p:tgtEl>
                                        <p:attrNameLst>
                                          <p:attrName>style.visibility</p:attrName>
                                        </p:attrNameLst>
                                      </p:cBhvr>
                                      <p:to>
                                        <p:strVal val="hidden"/>
                                      </p:to>
                                    </p:set>
                                  </p:childTnLst>
                                </p:cTn>
                              </p:par>
                              <p:par>
                                <p:cTn id="3751" presetID="1" presetClass="exit" presetSubtype="0" fill="hold" grpId="5" nodeType="withEffect">
                                  <p:stCondLst>
                                    <p:cond delay="0"/>
                                  </p:stCondLst>
                                  <p:childTnLst>
                                    <p:set>
                                      <p:cBhvr>
                                        <p:cTn id="3752" dur="1" fill="hold">
                                          <p:stCondLst>
                                            <p:cond delay="0"/>
                                          </p:stCondLst>
                                        </p:cTn>
                                        <p:tgtEl>
                                          <p:spTgt spid="33"/>
                                        </p:tgtEl>
                                        <p:attrNameLst>
                                          <p:attrName>style.visibility</p:attrName>
                                        </p:attrNameLst>
                                      </p:cBhvr>
                                      <p:to>
                                        <p:strVal val="hidden"/>
                                      </p:to>
                                    </p:set>
                                  </p:childTnLst>
                                </p:cTn>
                              </p:par>
                              <p:par>
                                <p:cTn id="3753" presetID="1" presetClass="exit" presetSubtype="0" fill="hold" grpId="5" nodeType="withEffect">
                                  <p:stCondLst>
                                    <p:cond delay="0"/>
                                  </p:stCondLst>
                                  <p:childTnLst>
                                    <p:set>
                                      <p:cBhvr>
                                        <p:cTn id="3754" dur="1" fill="hold">
                                          <p:stCondLst>
                                            <p:cond delay="0"/>
                                          </p:stCondLst>
                                        </p:cTn>
                                        <p:tgtEl>
                                          <p:spTgt spid="36"/>
                                        </p:tgtEl>
                                        <p:attrNameLst>
                                          <p:attrName>style.visibility</p:attrName>
                                        </p:attrNameLst>
                                      </p:cBhvr>
                                      <p:to>
                                        <p:strVal val="hidden"/>
                                      </p:to>
                                    </p:set>
                                  </p:childTnLst>
                                </p:cTn>
                              </p:par>
                              <p:par>
                                <p:cTn id="3755" presetID="1" presetClass="exit" presetSubtype="0" fill="hold" grpId="5" nodeType="withEffect">
                                  <p:stCondLst>
                                    <p:cond delay="0"/>
                                  </p:stCondLst>
                                  <p:childTnLst>
                                    <p:set>
                                      <p:cBhvr>
                                        <p:cTn id="3756" dur="1" fill="hold">
                                          <p:stCondLst>
                                            <p:cond delay="0"/>
                                          </p:stCondLst>
                                        </p:cTn>
                                        <p:tgtEl>
                                          <p:spTgt spid="35"/>
                                        </p:tgtEl>
                                        <p:attrNameLst>
                                          <p:attrName>style.visibility</p:attrName>
                                        </p:attrNameLst>
                                      </p:cBhvr>
                                      <p:to>
                                        <p:strVal val="hidden"/>
                                      </p:to>
                                    </p:set>
                                  </p:childTnLst>
                                </p:cTn>
                              </p:par>
                              <p:par>
                                <p:cTn id="3757" presetID="1" presetClass="exit" presetSubtype="0" fill="hold" grpId="5" nodeType="withEffect">
                                  <p:stCondLst>
                                    <p:cond delay="0"/>
                                  </p:stCondLst>
                                  <p:childTnLst>
                                    <p:set>
                                      <p:cBhvr>
                                        <p:cTn id="3758" dur="1" fill="hold">
                                          <p:stCondLst>
                                            <p:cond delay="0"/>
                                          </p:stCondLst>
                                        </p:cTn>
                                        <p:tgtEl>
                                          <p:spTgt spid="38"/>
                                        </p:tgtEl>
                                        <p:attrNameLst>
                                          <p:attrName>style.visibility</p:attrName>
                                        </p:attrNameLst>
                                      </p:cBhvr>
                                      <p:to>
                                        <p:strVal val="hidden"/>
                                      </p:to>
                                    </p:set>
                                  </p:childTnLst>
                                </p:cTn>
                              </p:par>
                              <p:par>
                                <p:cTn id="3759" presetID="1" presetClass="exit" presetSubtype="0" fill="hold" grpId="5" nodeType="withEffect">
                                  <p:stCondLst>
                                    <p:cond delay="0"/>
                                  </p:stCondLst>
                                  <p:childTnLst>
                                    <p:set>
                                      <p:cBhvr>
                                        <p:cTn id="3760" dur="1" fill="hold">
                                          <p:stCondLst>
                                            <p:cond delay="0"/>
                                          </p:stCondLst>
                                        </p:cTn>
                                        <p:tgtEl>
                                          <p:spTgt spid="37"/>
                                        </p:tgtEl>
                                        <p:attrNameLst>
                                          <p:attrName>style.visibility</p:attrName>
                                        </p:attrNameLst>
                                      </p:cBhvr>
                                      <p:to>
                                        <p:strVal val="hidden"/>
                                      </p:to>
                                    </p:set>
                                  </p:childTnLst>
                                </p:cTn>
                              </p:par>
                              <p:par>
                                <p:cTn id="3761" presetID="1" presetClass="exit" presetSubtype="0" fill="hold" grpId="5" nodeType="withEffect">
                                  <p:stCondLst>
                                    <p:cond delay="0"/>
                                  </p:stCondLst>
                                  <p:childTnLst>
                                    <p:set>
                                      <p:cBhvr>
                                        <p:cTn id="3762" dur="1" fill="hold">
                                          <p:stCondLst>
                                            <p:cond delay="0"/>
                                          </p:stCondLst>
                                        </p:cTn>
                                        <p:tgtEl>
                                          <p:spTgt spid="40"/>
                                        </p:tgtEl>
                                        <p:attrNameLst>
                                          <p:attrName>style.visibility</p:attrName>
                                        </p:attrNameLst>
                                      </p:cBhvr>
                                      <p:to>
                                        <p:strVal val="hidden"/>
                                      </p:to>
                                    </p:set>
                                  </p:childTnLst>
                                </p:cTn>
                              </p:par>
                              <p:par>
                                <p:cTn id="3763" presetID="1" presetClass="exit" presetSubtype="0" fill="hold" grpId="5" nodeType="withEffect">
                                  <p:stCondLst>
                                    <p:cond delay="0"/>
                                  </p:stCondLst>
                                  <p:childTnLst>
                                    <p:set>
                                      <p:cBhvr>
                                        <p:cTn id="3764" dur="1" fill="hold">
                                          <p:stCondLst>
                                            <p:cond delay="0"/>
                                          </p:stCondLst>
                                        </p:cTn>
                                        <p:tgtEl>
                                          <p:spTgt spid="39"/>
                                        </p:tgtEl>
                                        <p:attrNameLst>
                                          <p:attrName>style.visibility</p:attrName>
                                        </p:attrNameLst>
                                      </p:cBhvr>
                                      <p:to>
                                        <p:strVal val="hidden"/>
                                      </p:to>
                                    </p:set>
                                  </p:childTnLst>
                                </p:cTn>
                              </p:par>
                              <p:par>
                                <p:cTn id="3765" presetID="1" presetClass="exit" presetSubtype="0" fill="hold" grpId="5" nodeType="withEffect">
                                  <p:stCondLst>
                                    <p:cond delay="0"/>
                                  </p:stCondLst>
                                  <p:childTnLst>
                                    <p:set>
                                      <p:cBhvr>
                                        <p:cTn id="3766" dur="1" fill="hold">
                                          <p:stCondLst>
                                            <p:cond delay="0"/>
                                          </p:stCondLst>
                                        </p:cTn>
                                        <p:tgtEl>
                                          <p:spTgt spid="42"/>
                                        </p:tgtEl>
                                        <p:attrNameLst>
                                          <p:attrName>style.visibility</p:attrName>
                                        </p:attrNameLst>
                                      </p:cBhvr>
                                      <p:to>
                                        <p:strVal val="hidden"/>
                                      </p:to>
                                    </p:set>
                                  </p:childTnLst>
                                </p:cTn>
                              </p:par>
                              <p:par>
                                <p:cTn id="3767" presetID="1" presetClass="exit" presetSubtype="0" fill="hold" grpId="5" nodeType="withEffect">
                                  <p:stCondLst>
                                    <p:cond delay="0"/>
                                  </p:stCondLst>
                                  <p:childTnLst>
                                    <p:set>
                                      <p:cBhvr>
                                        <p:cTn id="3768" dur="1" fill="hold">
                                          <p:stCondLst>
                                            <p:cond delay="0"/>
                                          </p:stCondLst>
                                        </p:cTn>
                                        <p:tgtEl>
                                          <p:spTgt spid="41"/>
                                        </p:tgtEl>
                                        <p:attrNameLst>
                                          <p:attrName>style.visibility</p:attrName>
                                        </p:attrNameLst>
                                      </p:cBhvr>
                                      <p:to>
                                        <p:strVal val="hidden"/>
                                      </p:to>
                                    </p:set>
                                  </p:childTnLst>
                                </p:cTn>
                              </p:par>
                              <p:par>
                                <p:cTn id="3769" presetID="1" presetClass="exit" presetSubtype="0" fill="hold" grpId="5" nodeType="withEffect">
                                  <p:stCondLst>
                                    <p:cond delay="0"/>
                                  </p:stCondLst>
                                  <p:childTnLst>
                                    <p:set>
                                      <p:cBhvr>
                                        <p:cTn id="3770" dur="1" fill="hold">
                                          <p:stCondLst>
                                            <p:cond delay="0"/>
                                          </p:stCondLst>
                                        </p:cTn>
                                        <p:tgtEl>
                                          <p:spTgt spid="44"/>
                                        </p:tgtEl>
                                        <p:attrNameLst>
                                          <p:attrName>style.visibility</p:attrName>
                                        </p:attrNameLst>
                                      </p:cBhvr>
                                      <p:to>
                                        <p:strVal val="hidden"/>
                                      </p:to>
                                    </p:set>
                                  </p:childTnLst>
                                </p:cTn>
                              </p:par>
                              <p:par>
                                <p:cTn id="3771" presetID="1" presetClass="exit" presetSubtype="0" fill="hold" grpId="5" nodeType="withEffect">
                                  <p:stCondLst>
                                    <p:cond delay="0"/>
                                  </p:stCondLst>
                                  <p:childTnLst>
                                    <p:set>
                                      <p:cBhvr>
                                        <p:cTn id="3772" dur="1" fill="hold">
                                          <p:stCondLst>
                                            <p:cond delay="0"/>
                                          </p:stCondLst>
                                        </p:cTn>
                                        <p:tgtEl>
                                          <p:spTgt spid="43"/>
                                        </p:tgtEl>
                                        <p:attrNameLst>
                                          <p:attrName>style.visibility</p:attrName>
                                        </p:attrNameLst>
                                      </p:cBhvr>
                                      <p:to>
                                        <p:strVal val="hidden"/>
                                      </p:to>
                                    </p:set>
                                  </p:childTnLst>
                                </p:cTn>
                              </p:par>
                              <p:par>
                                <p:cTn id="3773" presetID="1" presetClass="exit" presetSubtype="0" fill="hold" grpId="5" nodeType="withEffect">
                                  <p:stCondLst>
                                    <p:cond delay="0"/>
                                  </p:stCondLst>
                                  <p:childTnLst>
                                    <p:set>
                                      <p:cBhvr>
                                        <p:cTn id="3774" dur="1" fill="hold">
                                          <p:stCondLst>
                                            <p:cond delay="0"/>
                                          </p:stCondLst>
                                        </p:cTn>
                                        <p:tgtEl>
                                          <p:spTgt spid="46"/>
                                        </p:tgtEl>
                                        <p:attrNameLst>
                                          <p:attrName>style.visibility</p:attrName>
                                        </p:attrNameLst>
                                      </p:cBhvr>
                                      <p:to>
                                        <p:strVal val="hidden"/>
                                      </p:to>
                                    </p:set>
                                  </p:childTnLst>
                                </p:cTn>
                              </p:par>
                              <p:par>
                                <p:cTn id="3775" presetID="1" presetClass="exit" presetSubtype="0" fill="hold" grpId="5" nodeType="withEffect">
                                  <p:stCondLst>
                                    <p:cond delay="0"/>
                                  </p:stCondLst>
                                  <p:childTnLst>
                                    <p:set>
                                      <p:cBhvr>
                                        <p:cTn id="3776" dur="1" fill="hold">
                                          <p:stCondLst>
                                            <p:cond delay="0"/>
                                          </p:stCondLst>
                                        </p:cTn>
                                        <p:tgtEl>
                                          <p:spTgt spid="45"/>
                                        </p:tgtEl>
                                        <p:attrNameLst>
                                          <p:attrName>style.visibility</p:attrName>
                                        </p:attrNameLst>
                                      </p:cBhvr>
                                      <p:to>
                                        <p:strVal val="hidden"/>
                                      </p:to>
                                    </p:set>
                                  </p:childTnLst>
                                </p:cTn>
                              </p:par>
                              <p:par>
                                <p:cTn id="3777" presetID="1" presetClass="exit" presetSubtype="0" fill="hold" grpId="5" nodeType="withEffect">
                                  <p:stCondLst>
                                    <p:cond delay="0"/>
                                  </p:stCondLst>
                                  <p:childTnLst>
                                    <p:set>
                                      <p:cBhvr>
                                        <p:cTn id="3778" dur="1" fill="hold">
                                          <p:stCondLst>
                                            <p:cond delay="0"/>
                                          </p:stCondLst>
                                        </p:cTn>
                                        <p:tgtEl>
                                          <p:spTgt spid="47"/>
                                        </p:tgtEl>
                                        <p:attrNameLst>
                                          <p:attrName>style.visibility</p:attrName>
                                        </p:attrNameLst>
                                      </p:cBhvr>
                                      <p:to>
                                        <p:strVal val="hidden"/>
                                      </p:to>
                                    </p:set>
                                  </p:childTnLst>
                                </p:cTn>
                              </p:par>
                              <p:par>
                                <p:cTn id="3779" presetID="1" presetClass="exit" presetSubtype="0" fill="hold" grpId="5" nodeType="withEffect">
                                  <p:stCondLst>
                                    <p:cond delay="0"/>
                                  </p:stCondLst>
                                  <p:childTnLst>
                                    <p:set>
                                      <p:cBhvr>
                                        <p:cTn id="3780" dur="1" fill="hold">
                                          <p:stCondLst>
                                            <p:cond delay="0"/>
                                          </p:stCondLst>
                                        </p:cTn>
                                        <p:tgtEl>
                                          <p:spTgt spid="48"/>
                                        </p:tgtEl>
                                        <p:attrNameLst>
                                          <p:attrName>style.visibility</p:attrName>
                                        </p:attrNameLst>
                                      </p:cBhvr>
                                      <p:to>
                                        <p:strVal val="hidden"/>
                                      </p:to>
                                    </p:set>
                                  </p:childTnLst>
                                </p:cTn>
                              </p:par>
                              <p:par>
                                <p:cTn id="3781" presetID="1" presetClass="exit" presetSubtype="0" fill="hold" grpId="5" nodeType="withEffect">
                                  <p:stCondLst>
                                    <p:cond delay="0"/>
                                  </p:stCondLst>
                                  <p:childTnLst>
                                    <p:set>
                                      <p:cBhvr>
                                        <p:cTn id="3782" dur="1" fill="hold">
                                          <p:stCondLst>
                                            <p:cond delay="0"/>
                                          </p:stCondLst>
                                        </p:cTn>
                                        <p:tgtEl>
                                          <p:spTgt spid="50"/>
                                        </p:tgtEl>
                                        <p:attrNameLst>
                                          <p:attrName>style.visibility</p:attrName>
                                        </p:attrNameLst>
                                      </p:cBhvr>
                                      <p:to>
                                        <p:strVal val="hidden"/>
                                      </p:to>
                                    </p:set>
                                  </p:childTnLst>
                                </p:cTn>
                              </p:par>
                              <p:par>
                                <p:cTn id="3783" presetID="1" presetClass="exit" presetSubtype="0" fill="hold" grpId="5" nodeType="withEffect">
                                  <p:stCondLst>
                                    <p:cond delay="0"/>
                                  </p:stCondLst>
                                  <p:childTnLst>
                                    <p:set>
                                      <p:cBhvr>
                                        <p:cTn id="3784" dur="1" fill="hold">
                                          <p:stCondLst>
                                            <p:cond delay="0"/>
                                          </p:stCondLst>
                                        </p:cTn>
                                        <p:tgtEl>
                                          <p:spTgt spid="49"/>
                                        </p:tgtEl>
                                        <p:attrNameLst>
                                          <p:attrName>style.visibility</p:attrName>
                                        </p:attrNameLst>
                                      </p:cBhvr>
                                      <p:to>
                                        <p:strVal val="hidden"/>
                                      </p:to>
                                    </p:set>
                                  </p:childTnLst>
                                </p:cTn>
                              </p:par>
                              <p:par>
                                <p:cTn id="3785" presetID="1" presetClass="exit" presetSubtype="0" fill="hold" grpId="5" nodeType="withEffect">
                                  <p:stCondLst>
                                    <p:cond delay="0"/>
                                  </p:stCondLst>
                                  <p:childTnLst>
                                    <p:set>
                                      <p:cBhvr>
                                        <p:cTn id="3786" dur="1" fill="hold">
                                          <p:stCondLst>
                                            <p:cond delay="0"/>
                                          </p:stCondLst>
                                        </p:cTn>
                                        <p:tgtEl>
                                          <p:spTgt spid="52"/>
                                        </p:tgtEl>
                                        <p:attrNameLst>
                                          <p:attrName>style.visibility</p:attrName>
                                        </p:attrNameLst>
                                      </p:cBhvr>
                                      <p:to>
                                        <p:strVal val="hidden"/>
                                      </p:to>
                                    </p:set>
                                  </p:childTnLst>
                                </p:cTn>
                              </p:par>
                              <p:par>
                                <p:cTn id="3787" presetID="1" presetClass="exit" presetSubtype="0" fill="hold" grpId="5" nodeType="withEffect">
                                  <p:stCondLst>
                                    <p:cond delay="0"/>
                                  </p:stCondLst>
                                  <p:childTnLst>
                                    <p:set>
                                      <p:cBhvr>
                                        <p:cTn id="3788" dur="1" fill="hold">
                                          <p:stCondLst>
                                            <p:cond delay="0"/>
                                          </p:stCondLst>
                                        </p:cTn>
                                        <p:tgtEl>
                                          <p:spTgt spid="51"/>
                                        </p:tgtEl>
                                        <p:attrNameLst>
                                          <p:attrName>style.visibility</p:attrName>
                                        </p:attrNameLst>
                                      </p:cBhvr>
                                      <p:to>
                                        <p:strVal val="hidden"/>
                                      </p:to>
                                    </p:set>
                                  </p:childTnLst>
                                </p:cTn>
                              </p:par>
                              <p:par>
                                <p:cTn id="3789" presetID="1" presetClass="exit" presetSubtype="0" fill="hold" grpId="5" nodeType="withEffect">
                                  <p:stCondLst>
                                    <p:cond delay="0"/>
                                  </p:stCondLst>
                                  <p:childTnLst>
                                    <p:set>
                                      <p:cBhvr>
                                        <p:cTn id="3790" dur="1" fill="hold">
                                          <p:stCondLst>
                                            <p:cond delay="0"/>
                                          </p:stCondLst>
                                        </p:cTn>
                                        <p:tgtEl>
                                          <p:spTgt spid="54"/>
                                        </p:tgtEl>
                                        <p:attrNameLst>
                                          <p:attrName>style.visibility</p:attrName>
                                        </p:attrNameLst>
                                      </p:cBhvr>
                                      <p:to>
                                        <p:strVal val="hidden"/>
                                      </p:to>
                                    </p:set>
                                  </p:childTnLst>
                                </p:cTn>
                              </p:par>
                              <p:par>
                                <p:cTn id="3791" presetID="1" presetClass="exit" presetSubtype="0" fill="hold" grpId="5" nodeType="withEffect">
                                  <p:stCondLst>
                                    <p:cond delay="0"/>
                                  </p:stCondLst>
                                  <p:childTnLst>
                                    <p:set>
                                      <p:cBhvr>
                                        <p:cTn id="3792" dur="1" fill="hold">
                                          <p:stCondLst>
                                            <p:cond delay="0"/>
                                          </p:stCondLst>
                                        </p:cTn>
                                        <p:tgtEl>
                                          <p:spTgt spid="53"/>
                                        </p:tgtEl>
                                        <p:attrNameLst>
                                          <p:attrName>style.visibility</p:attrName>
                                        </p:attrNameLst>
                                      </p:cBhvr>
                                      <p:to>
                                        <p:strVal val="hidden"/>
                                      </p:to>
                                    </p:set>
                                  </p:childTnLst>
                                </p:cTn>
                              </p:par>
                              <p:par>
                                <p:cTn id="3793" presetID="1" presetClass="exit" presetSubtype="0" fill="hold" grpId="5" nodeType="withEffect">
                                  <p:stCondLst>
                                    <p:cond delay="0"/>
                                  </p:stCondLst>
                                  <p:childTnLst>
                                    <p:set>
                                      <p:cBhvr>
                                        <p:cTn id="3794" dur="1" fill="hold">
                                          <p:stCondLst>
                                            <p:cond delay="0"/>
                                          </p:stCondLst>
                                        </p:cTn>
                                        <p:tgtEl>
                                          <p:spTgt spid="56"/>
                                        </p:tgtEl>
                                        <p:attrNameLst>
                                          <p:attrName>style.visibility</p:attrName>
                                        </p:attrNameLst>
                                      </p:cBhvr>
                                      <p:to>
                                        <p:strVal val="hidden"/>
                                      </p:to>
                                    </p:set>
                                  </p:childTnLst>
                                </p:cTn>
                              </p:par>
                              <p:par>
                                <p:cTn id="3795" presetID="1" presetClass="exit" presetSubtype="0" fill="hold" grpId="5" nodeType="withEffect">
                                  <p:stCondLst>
                                    <p:cond delay="0"/>
                                  </p:stCondLst>
                                  <p:childTnLst>
                                    <p:set>
                                      <p:cBhvr>
                                        <p:cTn id="3796" dur="1" fill="hold">
                                          <p:stCondLst>
                                            <p:cond delay="0"/>
                                          </p:stCondLst>
                                        </p:cTn>
                                        <p:tgtEl>
                                          <p:spTgt spid="55"/>
                                        </p:tgtEl>
                                        <p:attrNameLst>
                                          <p:attrName>style.visibility</p:attrName>
                                        </p:attrNameLst>
                                      </p:cBhvr>
                                      <p:to>
                                        <p:strVal val="hidden"/>
                                      </p:to>
                                    </p:set>
                                  </p:childTnLst>
                                </p:cTn>
                              </p:par>
                              <p:par>
                                <p:cTn id="3797" presetID="1" presetClass="exit" presetSubtype="0" fill="hold" grpId="5" nodeType="withEffect">
                                  <p:stCondLst>
                                    <p:cond delay="0"/>
                                  </p:stCondLst>
                                  <p:childTnLst>
                                    <p:set>
                                      <p:cBhvr>
                                        <p:cTn id="3798" dur="1" fill="hold">
                                          <p:stCondLst>
                                            <p:cond delay="0"/>
                                          </p:stCondLst>
                                        </p:cTn>
                                        <p:tgtEl>
                                          <p:spTgt spid="58"/>
                                        </p:tgtEl>
                                        <p:attrNameLst>
                                          <p:attrName>style.visibility</p:attrName>
                                        </p:attrNameLst>
                                      </p:cBhvr>
                                      <p:to>
                                        <p:strVal val="hidden"/>
                                      </p:to>
                                    </p:set>
                                  </p:childTnLst>
                                </p:cTn>
                              </p:par>
                              <p:par>
                                <p:cTn id="3799" presetID="1" presetClass="exit" presetSubtype="0" fill="hold" grpId="5" nodeType="withEffect">
                                  <p:stCondLst>
                                    <p:cond delay="0"/>
                                  </p:stCondLst>
                                  <p:childTnLst>
                                    <p:set>
                                      <p:cBhvr>
                                        <p:cTn id="3800" dur="1" fill="hold">
                                          <p:stCondLst>
                                            <p:cond delay="0"/>
                                          </p:stCondLst>
                                        </p:cTn>
                                        <p:tgtEl>
                                          <p:spTgt spid="57"/>
                                        </p:tgtEl>
                                        <p:attrNameLst>
                                          <p:attrName>style.visibility</p:attrName>
                                        </p:attrNameLst>
                                      </p:cBhvr>
                                      <p:to>
                                        <p:strVal val="hidden"/>
                                      </p:to>
                                    </p:set>
                                  </p:childTnLst>
                                </p:cTn>
                              </p:par>
                              <p:par>
                                <p:cTn id="3801" presetID="1" presetClass="exit" presetSubtype="0" fill="hold" grpId="5" nodeType="withEffect">
                                  <p:stCondLst>
                                    <p:cond delay="0"/>
                                  </p:stCondLst>
                                  <p:childTnLst>
                                    <p:set>
                                      <p:cBhvr>
                                        <p:cTn id="3802" dur="1" fill="hold">
                                          <p:stCondLst>
                                            <p:cond delay="0"/>
                                          </p:stCondLst>
                                        </p:cTn>
                                        <p:tgtEl>
                                          <p:spTgt spid="60"/>
                                        </p:tgtEl>
                                        <p:attrNameLst>
                                          <p:attrName>style.visibility</p:attrName>
                                        </p:attrNameLst>
                                      </p:cBhvr>
                                      <p:to>
                                        <p:strVal val="hidden"/>
                                      </p:to>
                                    </p:set>
                                  </p:childTnLst>
                                </p:cTn>
                              </p:par>
                              <p:par>
                                <p:cTn id="3803" presetID="1" presetClass="exit" presetSubtype="0" fill="hold" grpId="5" nodeType="withEffect">
                                  <p:stCondLst>
                                    <p:cond delay="0"/>
                                  </p:stCondLst>
                                  <p:childTnLst>
                                    <p:set>
                                      <p:cBhvr>
                                        <p:cTn id="3804" dur="1" fill="hold">
                                          <p:stCondLst>
                                            <p:cond delay="0"/>
                                          </p:stCondLst>
                                        </p:cTn>
                                        <p:tgtEl>
                                          <p:spTgt spid="59"/>
                                        </p:tgtEl>
                                        <p:attrNameLst>
                                          <p:attrName>style.visibility</p:attrName>
                                        </p:attrNameLst>
                                      </p:cBhvr>
                                      <p:to>
                                        <p:strVal val="hidden"/>
                                      </p:to>
                                    </p:set>
                                  </p:childTnLst>
                                </p:cTn>
                              </p:par>
                              <p:par>
                                <p:cTn id="3805" presetID="1" presetClass="exit" presetSubtype="0" fill="hold" grpId="5" nodeType="withEffect">
                                  <p:stCondLst>
                                    <p:cond delay="0"/>
                                  </p:stCondLst>
                                  <p:childTnLst>
                                    <p:set>
                                      <p:cBhvr>
                                        <p:cTn id="3806" dur="1" fill="hold">
                                          <p:stCondLst>
                                            <p:cond delay="0"/>
                                          </p:stCondLst>
                                        </p:cTn>
                                        <p:tgtEl>
                                          <p:spTgt spid="62"/>
                                        </p:tgtEl>
                                        <p:attrNameLst>
                                          <p:attrName>style.visibility</p:attrName>
                                        </p:attrNameLst>
                                      </p:cBhvr>
                                      <p:to>
                                        <p:strVal val="hidden"/>
                                      </p:to>
                                    </p:set>
                                  </p:childTnLst>
                                </p:cTn>
                              </p:par>
                              <p:par>
                                <p:cTn id="3807" presetID="1" presetClass="exit" presetSubtype="0" fill="hold" grpId="5" nodeType="withEffect">
                                  <p:stCondLst>
                                    <p:cond delay="0"/>
                                  </p:stCondLst>
                                  <p:childTnLst>
                                    <p:set>
                                      <p:cBhvr>
                                        <p:cTn id="3808" dur="1" fill="hold">
                                          <p:stCondLst>
                                            <p:cond delay="0"/>
                                          </p:stCondLst>
                                        </p:cTn>
                                        <p:tgtEl>
                                          <p:spTgt spid="61"/>
                                        </p:tgtEl>
                                        <p:attrNameLst>
                                          <p:attrName>style.visibility</p:attrName>
                                        </p:attrNameLst>
                                      </p:cBhvr>
                                      <p:to>
                                        <p:strVal val="hidden"/>
                                      </p:to>
                                    </p:set>
                                  </p:childTnLst>
                                </p:cTn>
                              </p:par>
                              <p:par>
                                <p:cTn id="3809" presetID="1" presetClass="exit" presetSubtype="0" fill="hold" grpId="5" nodeType="withEffect">
                                  <p:stCondLst>
                                    <p:cond delay="0"/>
                                  </p:stCondLst>
                                  <p:childTnLst>
                                    <p:set>
                                      <p:cBhvr>
                                        <p:cTn id="3810" dur="1" fill="hold">
                                          <p:stCondLst>
                                            <p:cond delay="0"/>
                                          </p:stCondLst>
                                        </p:cTn>
                                        <p:tgtEl>
                                          <p:spTgt spid="64"/>
                                        </p:tgtEl>
                                        <p:attrNameLst>
                                          <p:attrName>style.visibility</p:attrName>
                                        </p:attrNameLst>
                                      </p:cBhvr>
                                      <p:to>
                                        <p:strVal val="hidden"/>
                                      </p:to>
                                    </p:set>
                                  </p:childTnLst>
                                </p:cTn>
                              </p:par>
                              <p:par>
                                <p:cTn id="3811" presetID="1" presetClass="exit" presetSubtype="0" fill="hold" grpId="5" nodeType="withEffect">
                                  <p:stCondLst>
                                    <p:cond delay="0"/>
                                  </p:stCondLst>
                                  <p:childTnLst>
                                    <p:set>
                                      <p:cBhvr>
                                        <p:cTn id="3812" dur="1" fill="hold">
                                          <p:stCondLst>
                                            <p:cond delay="0"/>
                                          </p:stCondLst>
                                        </p:cTn>
                                        <p:tgtEl>
                                          <p:spTgt spid="63"/>
                                        </p:tgtEl>
                                        <p:attrNameLst>
                                          <p:attrName>style.visibility</p:attrName>
                                        </p:attrNameLst>
                                      </p:cBhvr>
                                      <p:to>
                                        <p:strVal val="hidden"/>
                                      </p:to>
                                    </p:set>
                                  </p:childTnLst>
                                </p:cTn>
                              </p:par>
                              <p:par>
                                <p:cTn id="3813" presetID="1" presetClass="exit" presetSubtype="0" fill="hold" grpId="5" nodeType="withEffect">
                                  <p:stCondLst>
                                    <p:cond delay="0"/>
                                  </p:stCondLst>
                                  <p:childTnLst>
                                    <p:set>
                                      <p:cBhvr>
                                        <p:cTn id="3814" dur="1" fill="hold">
                                          <p:stCondLst>
                                            <p:cond delay="0"/>
                                          </p:stCondLst>
                                        </p:cTn>
                                        <p:tgtEl>
                                          <p:spTgt spid="66"/>
                                        </p:tgtEl>
                                        <p:attrNameLst>
                                          <p:attrName>style.visibility</p:attrName>
                                        </p:attrNameLst>
                                      </p:cBhvr>
                                      <p:to>
                                        <p:strVal val="hidden"/>
                                      </p:to>
                                    </p:set>
                                  </p:childTnLst>
                                </p:cTn>
                              </p:par>
                              <p:par>
                                <p:cTn id="3815" presetID="1" presetClass="exit" presetSubtype="0" fill="hold" grpId="5" nodeType="withEffect">
                                  <p:stCondLst>
                                    <p:cond delay="0"/>
                                  </p:stCondLst>
                                  <p:childTnLst>
                                    <p:set>
                                      <p:cBhvr>
                                        <p:cTn id="3816" dur="1" fill="hold">
                                          <p:stCondLst>
                                            <p:cond delay="0"/>
                                          </p:stCondLst>
                                        </p:cTn>
                                        <p:tgtEl>
                                          <p:spTgt spid="65"/>
                                        </p:tgtEl>
                                        <p:attrNameLst>
                                          <p:attrName>style.visibility</p:attrName>
                                        </p:attrNameLst>
                                      </p:cBhvr>
                                      <p:to>
                                        <p:strVal val="hidden"/>
                                      </p:to>
                                    </p:set>
                                  </p:childTnLst>
                                </p:cTn>
                              </p:par>
                              <p:par>
                                <p:cTn id="3817" presetID="1" presetClass="exit" presetSubtype="0" fill="hold" grpId="5" nodeType="withEffect">
                                  <p:stCondLst>
                                    <p:cond delay="0"/>
                                  </p:stCondLst>
                                  <p:childTnLst>
                                    <p:set>
                                      <p:cBhvr>
                                        <p:cTn id="3818" dur="1" fill="hold">
                                          <p:stCondLst>
                                            <p:cond delay="0"/>
                                          </p:stCondLst>
                                        </p:cTn>
                                        <p:tgtEl>
                                          <p:spTgt spid="67"/>
                                        </p:tgtEl>
                                        <p:attrNameLst>
                                          <p:attrName>style.visibility</p:attrName>
                                        </p:attrNameLst>
                                      </p:cBhvr>
                                      <p:to>
                                        <p:strVal val="hidden"/>
                                      </p:to>
                                    </p:set>
                                  </p:childTnLst>
                                </p:cTn>
                              </p:par>
                              <p:par>
                                <p:cTn id="3819" presetID="1" presetClass="exit" presetSubtype="0" fill="hold" grpId="5" nodeType="withEffect">
                                  <p:stCondLst>
                                    <p:cond delay="0"/>
                                  </p:stCondLst>
                                  <p:childTnLst>
                                    <p:set>
                                      <p:cBhvr>
                                        <p:cTn id="3820" dur="1" fill="hold">
                                          <p:stCondLst>
                                            <p:cond delay="0"/>
                                          </p:stCondLst>
                                        </p:cTn>
                                        <p:tgtEl>
                                          <p:spTgt spid="68"/>
                                        </p:tgtEl>
                                        <p:attrNameLst>
                                          <p:attrName>style.visibility</p:attrName>
                                        </p:attrNameLst>
                                      </p:cBhvr>
                                      <p:to>
                                        <p:strVal val="hidden"/>
                                      </p:to>
                                    </p:set>
                                  </p:childTnLst>
                                </p:cTn>
                              </p:par>
                              <p:par>
                                <p:cTn id="3821" presetID="1" presetClass="exit" presetSubtype="0" fill="hold" grpId="5" nodeType="withEffect">
                                  <p:stCondLst>
                                    <p:cond delay="0"/>
                                  </p:stCondLst>
                                  <p:childTnLst>
                                    <p:set>
                                      <p:cBhvr>
                                        <p:cTn id="3822" dur="1" fill="hold">
                                          <p:stCondLst>
                                            <p:cond delay="0"/>
                                          </p:stCondLst>
                                        </p:cTn>
                                        <p:tgtEl>
                                          <p:spTgt spid="70"/>
                                        </p:tgtEl>
                                        <p:attrNameLst>
                                          <p:attrName>style.visibility</p:attrName>
                                        </p:attrNameLst>
                                      </p:cBhvr>
                                      <p:to>
                                        <p:strVal val="hidden"/>
                                      </p:to>
                                    </p:set>
                                  </p:childTnLst>
                                </p:cTn>
                              </p:par>
                              <p:par>
                                <p:cTn id="3823" presetID="1" presetClass="exit" presetSubtype="0" fill="hold" grpId="5" nodeType="withEffect">
                                  <p:stCondLst>
                                    <p:cond delay="0"/>
                                  </p:stCondLst>
                                  <p:childTnLst>
                                    <p:set>
                                      <p:cBhvr>
                                        <p:cTn id="3824" dur="1" fill="hold">
                                          <p:stCondLst>
                                            <p:cond delay="0"/>
                                          </p:stCondLst>
                                        </p:cTn>
                                        <p:tgtEl>
                                          <p:spTgt spid="69"/>
                                        </p:tgtEl>
                                        <p:attrNameLst>
                                          <p:attrName>style.visibility</p:attrName>
                                        </p:attrNameLst>
                                      </p:cBhvr>
                                      <p:to>
                                        <p:strVal val="hidden"/>
                                      </p:to>
                                    </p:set>
                                  </p:childTnLst>
                                </p:cTn>
                              </p:par>
                              <p:par>
                                <p:cTn id="3825" presetID="1" presetClass="exit" presetSubtype="0" fill="hold" grpId="5" nodeType="withEffect">
                                  <p:stCondLst>
                                    <p:cond delay="0"/>
                                  </p:stCondLst>
                                  <p:childTnLst>
                                    <p:set>
                                      <p:cBhvr>
                                        <p:cTn id="3826" dur="1" fill="hold">
                                          <p:stCondLst>
                                            <p:cond delay="0"/>
                                          </p:stCondLst>
                                        </p:cTn>
                                        <p:tgtEl>
                                          <p:spTgt spid="72"/>
                                        </p:tgtEl>
                                        <p:attrNameLst>
                                          <p:attrName>style.visibility</p:attrName>
                                        </p:attrNameLst>
                                      </p:cBhvr>
                                      <p:to>
                                        <p:strVal val="hidden"/>
                                      </p:to>
                                    </p:set>
                                  </p:childTnLst>
                                </p:cTn>
                              </p:par>
                              <p:par>
                                <p:cTn id="3827" presetID="1" presetClass="exit" presetSubtype="0" fill="hold" grpId="5" nodeType="withEffect">
                                  <p:stCondLst>
                                    <p:cond delay="0"/>
                                  </p:stCondLst>
                                  <p:childTnLst>
                                    <p:set>
                                      <p:cBhvr>
                                        <p:cTn id="3828" dur="1" fill="hold">
                                          <p:stCondLst>
                                            <p:cond delay="0"/>
                                          </p:stCondLst>
                                        </p:cTn>
                                        <p:tgtEl>
                                          <p:spTgt spid="71"/>
                                        </p:tgtEl>
                                        <p:attrNameLst>
                                          <p:attrName>style.visibility</p:attrName>
                                        </p:attrNameLst>
                                      </p:cBhvr>
                                      <p:to>
                                        <p:strVal val="hidden"/>
                                      </p:to>
                                    </p:set>
                                  </p:childTnLst>
                                </p:cTn>
                              </p:par>
                              <p:par>
                                <p:cTn id="3829" presetID="1" presetClass="exit" presetSubtype="0" fill="hold" grpId="5" nodeType="withEffect">
                                  <p:stCondLst>
                                    <p:cond delay="0"/>
                                  </p:stCondLst>
                                  <p:childTnLst>
                                    <p:set>
                                      <p:cBhvr>
                                        <p:cTn id="3830" dur="1" fill="hold">
                                          <p:stCondLst>
                                            <p:cond delay="0"/>
                                          </p:stCondLst>
                                        </p:cTn>
                                        <p:tgtEl>
                                          <p:spTgt spid="74"/>
                                        </p:tgtEl>
                                        <p:attrNameLst>
                                          <p:attrName>style.visibility</p:attrName>
                                        </p:attrNameLst>
                                      </p:cBhvr>
                                      <p:to>
                                        <p:strVal val="hidden"/>
                                      </p:to>
                                    </p:set>
                                  </p:childTnLst>
                                </p:cTn>
                              </p:par>
                              <p:par>
                                <p:cTn id="3831" presetID="1" presetClass="exit" presetSubtype="0" fill="hold" grpId="5" nodeType="withEffect">
                                  <p:stCondLst>
                                    <p:cond delay="0"/>
                                  </p:stCondLst>
                                  <p:childTnLst>
                                    <p:set>
                                      <p:cBhvr>
                                        <p:cTn id="3832" dur="1" fill="hold">
                                          <p:stCondLst>
                                            <p:cond delay="0"/>
                                          </p:stCondLst>
                                        </p:cTn>
                                        <p:tgtEl>
                                          <p:spTgt spid="73"/>
                                        </p:tgtEl>
                                        <p:attrNameLst>
                                          <p:attrName>style.visibility</p:attrName>
                                        </p:attrNameLst>
                                      </p:cBhvr>
                                      <p:to>
                                        <p:strVal val="hidden"/>
                                      </p:to>
                                    </p:set>
                                  </p:childTnLst>
                                </p:cTn>
                              </p:par>
                              <p:par>
                                <p:cTn id="3833" presetID="1" presetClass="exit" presetSubtype="0" fill="hold" grpId="5" nodeType="withEffect">
                                  <p:stCondLst>
                                    <p:cond delay="0"/>
                                  </p:stCondLst>
                                  <p:childTnLst>
                                    <p:set>
                                      <p:cBhvr>
                                        <p:cTn id="3834" dur="1" fill="hold">
                                          <p:stCondLst>
                                            <p:cond delay="0"/>
                                          </p:stCondLst>
                                        </p:cTn>
                                        <p:tgtEl>
                                          <p:spTgt spid="76"/>
                                        </p:tgtEl>
                                        <p:attrNameLst>
                                          <p:attrName>style.visibility</p:attrName>
                                        </p:attrNameLst>
                                      </p:cBhvr>
                                      <p:to>
                                        <p:strVal val="hidden"/>
                                      </p:to>
                                    </p:set>
                                  </p:childTnLst>
                                </p:cTn>
                              </p:par>
                              <p:par>
                                <p:cTn id="3835" presetID="1" presetClass="exit" presetSubtype="0" fill="hold" grpId="5" nodeType="withEffect">
                                  <p:stCondLst>
                                    <p:cond delay="0"/>
                                  </p:stCondLst>
                                  <p:childTnLst>
                                    <p:set>
                                      <p:cBhvr>
                                        <p:cTn id="3836" dur="1" fill="hold">
                                          <p:stCondLst>
                                            <p:cond delay="0"/>
                                          </p:stCondLst>
                                        </p:cTn>
                                        <p:tgtEl>
                                          <p:spTgt spid="75"/>
                                        </p:tgtEl>
                                        <p:attrNameLst>
                                          <p:attrName>style.visibility</p:attrName>
                                        </p:attrNameLst>
                                      </p:cBhvr>
                                      <p:to>
                                        <p:strVal val="hidden"/>
                                      </p:to>
                                    </p:set>
                                  </p:childTnLst>
                                </p:cTn>
                              </p:par>
                              <p:par>
                                <p:cTn id="3837" presetID="1" presetClass="exit" presetSubtype="0" fill="hold" grpId="5" nodeType="withEffect">
                                  <p:stCondLst>
                                    <p:cond delay="0"/>
                                  </p:stCondLst>
                                  <p:childTnLst>
                                    <p:set>
                                      <p:cBhvr>
                                        <p:cTn id="3838" dur="1" fill="hold">
                                          <p:stCondLst>
                                            <p:cond delay="0"/>
                                          </p:stCondLst>
                                        </p:cTn>
                                        <p:tgtEl>
                                          <p:spTgt spid="78"/>
                                        </p:tgtEl>
                                        <p:attrNameLst>
                                          <p:attrName>style.visibility</p:attrName>
                                        </p:attrNameLst>
                                      </p:cBhvr>
                                      <p:to>
                                        <p:strVal val="hidden"/>
                                      </p:to>
                                    </p:set>
                                  </p:childTnLst>
                                </p:cTn>
                              </p:par>
                              <p:par>
                                <p:cTn id="3839" presetID="1" presetClass="exit" presetSubtype="0" fill="hold" grpId="5" nodeType="withEffect">
                                  <p:stCondLst>
                                    <p:cond delay="0"/>
                                  </p:stCondLst>
                                  <p:childTnLst>
                                    <p:set>
                                      <p:cBhvr>
                                        <p:cTn id="3840" dur="1" fill="hold">
                                          <p:stCondLst>
                                            <p:cond delay="0"/>
                                          </p:stCondLst>
                                        </p:cTn>
                                        <p:tgtEl>
                                          <p:spTgt spid="77"/>
                                        </p:tgtEl>
                                        <p:attrNameLst>
                                          <p:attrName>style.visibility</p:attrName>
                                        </p:attrNameLst>
                                      </p:cBhvr>
                                      <p:to>
                                        <p:strVal val="hidden"/>
                                      </p:to>
                                    </p:set>
                                  </p:childTnLst>
                                </p:cTn>
                              </p:par>
                              <p:par>
                                <p:cTn id="3841" presetID="1" presetClass="exit" presetSubtype="0" fill="hold" grpId="5" nodeType="withEffect">
                                  <p:stCondLst>
                                    <p:cond delay="0"/>
                                  </p:stCondLst>
                                  <p:childTnLst>
                                    <p:set>
                                      <p:cBhvr>
                                        <p:cTn id="3842" dur="1" fill="hold">
                                          <p:stCondLst>
                                            <p:cond delay="0"/>
                                          </p:stCondLst>
                                        </p:cTn>
                                        <p:tgtEl>
                                          <p:spTgt spid="80"/>
                                        </p:tgtEl>
                                        <p:attrNameLst>
                                          <p:attrName>style.visibility</p:attrName>
                                        </p:attrNameLst>
                                      </p:cBhvr>
                                      <p:to>
                                        <p:strVal val="hidden"/>
                                      </p:to>
                                    </p:set>
                                  </p:childTnLst>
                                </p:cTn>
                              </p:par>
                              <p:par>
                                <p:cTn id="3843" presetID="1" presetClass="exit" presetSubtype="0" fill="hold" grpId="5" nodeType="withEffect">
                                  <p:stCondLst>
                                    <p:cond delay="0"/>
                                  </p:stCondLst>
                                  <p:childTnLst>
                                    <p:set>
                                      <p:cBhvr>
                                        <p:cTn id="3844" dur="1" fill="hold">
                                          <p:stCondLst>
                                            <p:cond delay="0"/>
                                          </p:stCondLst>
                                        </p:cTn>
                                        <p:tgtEl>
                                          <p:spTgt spid="79"/>
                                        </p:tgtEl>
                                        <p:attrNameLst>
                                          <p:attrName>style.visibility</p:attrName>
                                        </p:attrNameLst>
                                      </p:cBhvr>
                                      <p:to>
                                        <p:strVal val="hidden"/>
                                      </p:to>
                                    </p:set>
                                  </p:childTnLst>
                                </p:cTn>
                              </p:par>
                              <p:par>
                                <p:cTn id="3845" presetID="1" presetClass="exit" presetSubtype="0" fill="hold" grpId="5" nodeType="withEffect">
                                  <p:stCondLst>
                                    <p:cond delay="0"/>
                                  </p:stCondLst>
                                  <p:childTnLst>
                                    <p:set>
                                      <p:cBhvr>
                                        <p:cTn id="3846" dur="1" fill="hold">
                                          <p:stCondLst>
                                            <p:cond delay="0"/>
                                          </p:stCondLst>
                                        </p:cTn>
                                        <p:tgtEl>
                                          <p:spTgt spid="82"/>
                                        </p:tgtEl>
                                        <p:attrNameLst>
                                          <p:attrName>style.visibility</p:attrName>
                                        </p:attrNameLst>
                                      </p:cBhvr>
                                      <p:to>
                                        <p:strVal val="hidden"/>
                                      </p:to>
                                    </p:set>
                                  </p:childTnLst>
                                </p:cTn>
                              </p:par>
                              <p:par>
                                <p:cTn id="3847" presetID="1" presetClass="exit" presetSubtype="0" fill="hold" grpId="5" nodeType="withEffect">
                                  <p:stCondLst>
                                    <p:cond delay="0"/>
                                  </p:stCondLst>
                                  <p:childTnLst>
                                    <p:set>
                                      <p:cBhvr>
                                        <p:cTn id="3848" dur="1" fill="hold">
                                          <p:stCondLst>
                                            <p:cond delay="0"/>
                                          </p:stCondLst>
                                        </p:cTn>
                                        <p:tgtEl>
                                          <p:spTgt spid="81"/>
                                        </p:tgtEl>
                                        <p:attrNameLst>
                                          <p:attrName>style.visibility</p:attrName>
                                        </p:attrNameLst>
                                      </p:cBhvr>
                                      <p:to>
                                        <p:strVal val="hidden"/>
                                      </p:to>
                                    </p:set>
                                  </p:childTnLst>
                                </p:cTn>
                              </p:par>
                              <p:par>
                                <p:cTn id="3849" presetID="1" presetClass="exit" presetSubtype="0" fill="hold" grpId="5" nodeType="withEffect">
                                  <p:stCondLst>
                                    <p:cond delay="0"/>
                                  </p:stCondLst>
                                  <p:childTnLst>
                                    <p:set>
                                      <p:cBhvr>
                                        <p:cTn id="3850" dur="1" fill="hold">
                                          <p:stCondLst>
                                            <p:cond delay="0"/>
                                          </p:stCondLst>
                                        </p:cTn>
                                        <p:tgtEl>
                                          <p:spTgt spid="84"/>
                                        </p:tgtEl>
                                        <p:attrNameLst>
                                          <p:attrName>style.visibility</p:attrName>
                                        </p:attrNameLst>
                                      </p:cBhvr>
                                      <p:to>
                                        <p:strVal val="hidden"/>
                                      </p:to>
                                    </p:set>
                                  </p:childTnLst>
                                </p:cTn>
                              </p:par>
                              <p:par>
                                <p:cTn id="3851" presetID="1" presetClass="exit" presetSubtype="0" fill="hold" grpId="5" nodeType="withEffect">
                                  <p:stCondLst>
                                    <p:cond delay="0"/>
                                  </p:stCondLst>
                                  <p:childTnLst>
                                    <p:set>
                                      <p:cBhvr>
                                        <p:cTn id="3852" dur="1" fill="hold">
                                          <p:stCondLst>
                                            <p:cond delay="0"/>
                                          </p:stCondLst>
                                        </p:cTn>
                                        <p:tgtEl>
                                          <p:spTgt spid="83"/>
                                        </p:tgtEl>
                                        <p:attrNameLst>
                                          <p:attrName>style.visibility</p:attrName>
                                        </p:attrNameLst>
                                      </p:cBhvr>
                                      <p:to>
                                        <p:strVal val="hidden"/>
                                      </p:to>
                                    </p:set>
                                  </p:childTnLst>
                                </p:cTn>
                              </p:par>
                              <p:par>
                                <p:cTn id="3853" presetID="1" presetClass="exit" presetSubtype="0" fill="hold" grpId="5" nodeType="withEffect">
                                  <p:stCondLst>
                                    <p:cond delay="0"/>
                                  </p:stCondLst>
                                  <p:childTnLst>
                                    <p:set>
                                      <p:cBhvr>
                                        <p:cTn id="3854" dur="1" fill="hold">
                                          <p:stCondLst>
                                            <p:cond delay="0"/>
                                          </p:stCondLst>
                                        </p:cTn>
                                        <p:tgtEl>
                                          <p:spTgt spid="86"/>
                                        </p:tgtEl>
                                        <p:attrNameLst>
                                          <p:attrName>style.visibility</p:attrName>
                                        </p:attrNameLst>
                                      </p:cBhvr>
                                      <p:to>
                                        <p:strVal val="hidden"/>
                                      </p:to>
                                    </p:set>
                                  </p:childTnLst>
                                </p:cTn>
                              </p:par>
                              <p:par>
                                <p:cTn id="3855" presetID="1" presetClass="exit" presetSubtype="0" fill="hold" grpId="5" nodeType="withEffect">
                                  <p:stCondLst>
                                    <p:cond delay="0"/>
                                  </p:stCondLst>
                                  <p:childTnLst>
                                    <p:set>
                                      <p:cBhvr>
                                        <p:cTn id="3856" dur="1" fill="hold">
                                          <p:stCondLst>
                                            <p:cond delay="0"/>
                                          </p:stCondLst>
                                        </p:cTn>
                                        <p:tgtEl>
                                          <p:spTgt spid="85"/>
                                        </p:tgtEl>
                                        <p:attrNameLst>
                                          <p:attrName>style.visibility</p:attrName>
                                        </p:attrNameLst>
                                      </p:cBhvr>
                                      <p:to>
                                        <p:strVal val="hidden"/>
                                      </p:to>
                                    </p:set>
                                  </p:childTnLst>
                                </p:cTn>
                              </p:par>
                              <p:par>
                                <p:cTn id="3857" presetID="1" presetClass="exit" presetSubtype="0" fill="hold" grpId="5" nodeType="withEffect">
                                  <p:stCondLst>
                                    <p:cond delay="0"/>
                                  </p:stCondLst>
                                  <p:childTnLst>
                                    <p:set>
                                      <p:cBhvr>
                                        <p:cTn id="3858" dur="1" fill="hold">
                                          <p:stCondLst>
                                            <p:cond delay="0"/>
                                          </p:stCondLst>
                                        </p:cTn>
                                        <p:tgtEl>
                                          <p:spTgt spid="87"/>
                                        </p:tgtEl>
                                        <p:attrNameLst>
                                          <p:attrName>style.visibility</p:attrName>
                                        </p:attrNameLst>
                                      </p:cBhvr>
                                      <p:to>
                                        <p:strVal val="hidden"/>
                                      </p:to>
                                    </p:set>
                                  </p:childTnLst>
                                </p:cTn>
                              </p:par>
                              <p:par>
                                <p:cTn id="3859" presetID="1" presetClass="exit" presetSubtype="0" fill="hold" grpId="5" nodeType="withEffect">
                                  <p:stCondLst>
                                    <p:cond delay="0"/>
                                  </p:stCondLst>
                                  <p:childTnLst>
                                    <p:set>
                                      <p:cBhvr>
                                        <p:cTn id="3860" dur="1" fill="hold">
                                          <p:stCondLst>
                                            <p:cond delay="0"/>
                                          </p:stCondLst>
                                        </p:cTn>
                                        <p:tgtEl>
                                          <p:spTgt spid="88"/>
                                        </p:tgtEl>
                                        <p:attrNameLst>
                                          <p:attrName>style.visibility</p:attrName>
                                        </p:attrNameLst>
                                      </p:cBhvr>
                                      <p:to>
                                        <p:strVal val="hidden"/>
                                      </p:to>
                                    </p:set>
                                  </p:childTnLst>
                                </p:cTn>
                              </p:par>
                              <p:par>
                                <p:cTn id="3861" presetID="1" presetClass="exit" presetSubtype="0" fill="hold" grpId="5" nodeType="withEffect">
                                  <p:stCondLst>
                                    <p:cond delay="0"/>
                                  </p:stCondLst>
                                  <p:childTnLst>
                                    <p:set>
                                      <p:cBhvr>
                                        <p:cTn id="3862" dur="1" fill="hold">
                                          <p:stCondLst>
                                            <p:cond delay="0"/>
                                          </p:stCondLst>
                                        </p:cTn>
                                        <p:tgtEl>
                                          <p:spTgt spid="90"/>
                                        </p:tgtEl>
                                        <p:attrNameLst>
                                          <p:attrName>style.visibility</p:attrName>
                                        </p:attrNameLst>
                                      </p:cBhvr>
                                      <p:to>
                                        <p:strVal val="hidden"/>
                                      </p:to>
                                    </p:set>
                                  </p:childTnLst>
                                </p:cTn>
                              </p:par>
                              <p:par>
                                <p:cTn id="3863" presetID="1" presetClass="exit" presetSubtype="0" fill="hold" grpId="5" nodeType="withEffect">
                                  <p:stCondLst>
                                    <p:cond delay="0"/>
                                  </p:stCondLst>
                                  <p:childTnLst>
                                    <p:set>
                                      <p:cBhvr>
                                        <p:cTn id="3864" dur="1" fill="hold">
                                          <p:stCondLst>
                                            <p:cond delay="0"/>
                                          </p:stCondLst>
                                        </p:cTn>
                                        <p:tgtEl>
                                          <p:spTgt spid="89"/>
                                        </p:tgtEl>
                                        <p:attrNameLst>
                                          <p:attrName>style.visibility</p:attrName>
                                        </p:attrNameLst>
                                      </p:cBhvr>
                                      <p:to>
                                        <p:strVal val="hidden"/>
                                      </p:to>
                                    </p:set>
                                  </p:childTnLst>
                                </p:cTn>
                              </p:par>
                              <p:par>
                                <p:cTn id="3865" presetID="1" presetClass="exit" presetSubtype="0" fill="hold" grpId="5" nodeType="withEffect">
                                  <p:stCondLst>
                                    <p:cond delay="0"/>
                                  </p:stCondLst>
                                  <p:childTnLst>
                                    <p:set>
                                      <p:cBhvr>
                                        <p:cTn id="3866" dur="1" fill="hold">
                                          <p:stCondLst>
                                            <p:cond delay="0"/>
                                          </p:stCondLst>
                                        </p:cTn>
                                        <p:tgtEl>
                                          <p:spTgt spid="92"/>
                                        </p:tgtEl>
                                        <p:attrNameLst>
                                          <p:attrName>style.visibility</p:attrName>
                                        </p:attrNameLst>
                                      </p:cBhvr>
                                      <p:to>
                                        <p:strVal val="hidden"/>
                                      </p:to>
                                    </p:set>
                                  </p:childTnLst>
                                </p:cTn>
                              </p:par>
                              <p:par>
                                <p:cTn id="3867" presetID="1" presetClass="exit" presetSubtype="0" fill="hold" grpId="5" nodeType="withEffect">
                                  <p:stCondLst>
                                    <p:cond delay="0"/>
                                  </p:stCondLst>
                                  <p:childTnLst>
                                    <p:set>
                                      <p:cBhvr>
                                        <p:cTn id="3868" dur="1" fill="hold">
                                          <p:stCondLst>
                                            <p:cond delay="0"/>
                                          </p:stCondLst>
                                        </p:cTn>
                                        <p:tgtEl>
                                          <p:spTgt spid="91"/>
                                        </p:tgtEl>
                                        <p:attrNameLst>
                                          <p:attrName>style.visibility</p:attrName>
                                        </p:attrNameLst>
                                      </p:cBhvr>
                                      <p:to>
                                        <p:strVal val="hidden"/>
                                      </p:to>
                                    </p:set>
                                  </p:childTnLst>
                                </p:cTn>
                              </p:par>
                              <p:par>
                                <p:cTn id="3869" presetID="1" presetClass="exit" presetSubtype="0" fill="hold" grpId="5" nodeType="withEffect">
                                  <p:stCondLst>
                                    <p:cond delay="0"/>
                                  </p:stCondLst>
                                  <p:childTnLst>
                                    <p:set>
                                      <p:cBhvr>
                                        <p:cTn id="3870" dur="1" fill="hold">
                                          <p:stCondLst>
                                            <p:cond delay="0"/>
                                          </p:stCondLst>
                                        </p:cTn>
                                        <p:tgtEl>
                                          <p:spTgt spid="94"/>
                                        </p:tgtEl>
                                        <p:attrNameLst>
                                          <p:attrName>style.visibility</p:attrName>
                                        </p:attrNameLst>
                                      </p:cBhvr>
                                      <p:to>
                                        <p:strVal val="hidden"/>
                                      </p:to>
                                    </p:set>
                                  </p:childTnLst>
                                </p:cTn>
                              </p:par>
                              <p:par>
                                <p:cTn id="3871" presetID="1" presetClass="exit" presetSubtype="0" fill="hold" grpId="5" nodeType="withEffect">
                                  <p:stCondLst>
                                    <p:cond delay="0"/>
                                  </p:stCondLst>
                                  <p:childTnLst>
                                    <p:set>
                                      <p:cBhvr>
                                        <p:cTn id="3872" dur="1" fill="hold">
                                          <p:stCondLst>
                                            <p:cond delay="0"/>
                                          </p:stCondLst>
                                        </p:cTn>
                                        <p:tgtEl>
                                          <p:spTgt spid="93"/>
                                        </p:tgtEl>
                                        <p:attrNameLst>
                                          <p:attrName>style.visibility</p:attrName>
                                        </p:attrNameLst>
                                      </p:cBhvr>
                                      <p:to>
                                        <p:strVal val="hidden"/>
                                      </p:to>
                                    </p:set>
                                  </p:childTnLst>
                                </p:cTn>
                              </p:par>
                              <p:par>
                                <p:cTn id="3873" presetID="1" presetClass="exit" presetSubtype="0" fill="hold" grpId="5" nodeType="withEffect">
                                  <p:stCondLst>
                                    <p:cond delay="0"/>
                                  </p:stCondLst>
                                  <p:childTnLst>
                                    <p:set>
                                      <p:cBhvr>
                                        <p:cTn id="3874" dur="1" fill="hold">
                                          <p:stCondLst>
                                            <p:cond delay="0"/>
                                          </p:stCondLst>
                                        </p:cTn>
                                        <p:tgtEl>
                                          <p:spTgt spid="96"/>
                                        </p:tgtEl>
                                        <p:attrNameLst>
                                          <p:attrName>style.visibility</p:attrName>
                                        </p:attrNameLst>
                                      </p:cBhvr>
                                      <p:to>
                                        <p:strVal val="hidden"/>
                                      </p:to>
                                    </p:set>
                                  </p:childTnLst>
                                </p:cTn>
                              </p:par>
                              <p:par>
                                <p:cTn id="3875" presetID="1" presetClass="exit" presetSubtype="0" fill="hold" grpId="5" nodeType="withEffect">
                                  <p:stCondLst>
                                    <p:cond delay="0"/>
                                  </p:stCondLst>
                                  <p:childTnLst>
                                    <p:set>
                                      <p:cBhvr>
                                        <p:cTn id="3876" dur="1" fill="hold">
                                          <p:stCondLst>
                                            <p:cond delay="0"/>
                                          </p:stCondLst>
                                        </p:cTn>
                                        <p:tgtEl>
                                          <p:spTgt spid="95"/>
                                        </p:tgtEl>
                                        <p:attrNameLst>
                                          <p:attrName>style.visibility</p:attrName>
                                        </p:attrNameLst>
                                      </p:cBhvr>
                                      <p:to>
                                        <p:strVal val="hidden"/>
                                      </p:to>
                                    </p:set>
                                  </p:childTnLst>
                                </p:cTn>
                              </p:par>
                              <p:par>
                                <p:cTn id="3877" presetID="1" presetClass="exit" presetSubtype="0" fill="hold" grpId="5" nodeType="withEffect">
                                  <p:stCondLst>
                                    <p:cond delay="0"/>
                                  </p:stCondLst>
                                  <p:childTnLst>
                                    <p:set>
                                      <p:cBhvr>
                                        <p:cTn id="3878" dur="1" fill="hold">
                                          <p:stCondLst>
                                            <p:cond delay="0"/>
                                          </p:stCondLst>
                                        </p:cTn>
                                        <p:tgtEl>
                                          <p:spTgt spid="98"/>
                                        </p:tgtEl>
                                        <p:attrNameLst>
                                          <p:attrName>style.visibility</p:attrName>
                                        </p:attrNameLst>
                                      </p:cBhvr>
                                      <p:to>
                                        <p:strVal val="hidden"/>
                                      </p:to>
                                    </p:set>
                                  </p:childTnLst>
                                </p:cTn>
                              </p:par>
                              <p:par>
                                <p:cTn id="3879" presetID="1" presetClass="exit" presetSubtype="0" fill="hold" grpId="5" nodeType="withEffect">
                                  <p:stCondLst>
                                    <p:cond delay="0"/>
                                  </p:stCondLst>
                                  <p:childTnLst>
                                    <p:set>
                                      <p:cBhvr>
                                        <p:cTn id="3880" dur="1" fill="hold">
                                          <p:stCondLst>
                                            <p:cond delay="0"/>
                                          </p:stCondLst>
                                        </p:cTn>
                                        <p:tgtEl>
                                          <p:spTgt spid="97"/>
                                        </p:tgtEl>
                                        <p:attrNameLst>
                                          <p:attrName>style.visibility</p:attrName>
                                        </p:attrNameLst>
                                      </p:cBhvr>
                                      <p:to>
                                        <p:strVal val="hidden"/>
                                      </p:to>
                                    </p:set>
                                  </p:childTnLst>
                                </p:cTn>
                              </p:par>
                              <p:par>
                                <p:cTn id="3881" presetID="1" presetClass="exit" presetSubtype="0" fill="hold" grpId="5" nodeType="withEffect">
                                  <p:stCondLst>
                                    <p:cond delay="0"/>
                                  </p:stCondLst>
                                  <p:childTnLst>
                                    <p:set>
                                      <p:cBhvr>
                                        <p:cTn id="3882" dur="1" fill="hold">
                                          <p:stCondLst>
                                            <p:cond delay="0"/>
                                          </p:stCondLst>
                                        </p:cTn>
                                        <p:tgtEl>
                                          <p:spTgt spid="100"/>
                                        </p:tgtEl>
                                        <p:attrNameLst>
                                          <p:attrName>style.visibility</p:attrName>
                                        </p:attrNameLst>
                                      </p:cBhvr>
                                      <p:to>
                                        <p:strVal val="hidden"/>
                                      </p:to>
                                    </p:set>
                                  </p:childTnLst>
                                </p:cTn>
                              </p:par>
                              <p:par>
                                <p:cTn id="3883" presetID="1" presetClass="exit" presetSubtype="0" fill="hold" grpId="5" nodeType="withEffect">
                                  <p:stCondLst>
                                    <p:cond delay="0"/>
                                  </p:stCondLst>
                                  <p:childTnLst>
                                    <p:set>
                                      <p:cBhvr>
                                        <p:cTn id="3884" dur="1" fill="hold">
                                          <p:stCondLst>
                                            <p:cond delay="0"/>
                                          </p:stCondLst>
                                        </p:cTn>
                                        <p:tgtEl>
                                          <p:spTgt spid="99"/>
                                        </p:tgtEl>
                                        <p:attrNameLst>
                                          <p:attrName>style.visibility</p:attrName>
                                        </p:attrNameLst>
                                      </p:cBhvr>
                                      <p:to>
                                        <p:strVal val="hidden"/>
                                      </p:to>
                                    </p:set>
                                  </p:childTnLst>
                                </p:cTn>
                              </p:par>
                              <p:par>
                                <p:cTn id="3885" presetID="1" presetClass="exit" presetSubtype="0" fill="hold" grpId="5" nodeType="withEffect">
                                  <p:stCondLst>
                                    <p:cond delay="0"/>
                                  </p:stCondLst>
                                  <p:childTnLst>
                                    <p:set>
                                      <p:cBhvr>
                                        <p:cTn id="3886" dur="1" fill="hold">
                                          <p:stCondLst>
                                            <p:cond delay="0"/>
                                          </p:stCondLst>
                                        </p:cTn>
                                        <p:tgtEl>
                                          <p:spTgt spid="102"/>
                                        </p:tgtEl>
                                        <p:attrNameLst>
                                          <p:attrName>style.visibility</p:attrName>
                                        </p:attrNameLst>
                                      </p:cBhvr>
                                      <p:to>
                                        <p:strVal val="hidden"/>
                                      </p:to>
                                    </p:set>
                                  </p:childTnLst>
                                </p:cTn>
                              </p:par>
                              <p:par>
                                <p:cTn id="3887" presetID="1" presetClass="exit" presetSubtype="0" fill="hold" grpId="5" nodeType="withEffect">
                                  <p:stCondLst>
                                    <p:cond delay="0"/>
                                  </p:stCondLst>
                                  <p:childTnLst>
                                    <p:set>
                                      <p:cBhvr>
                                        <p:cTn id="3888" dur="1" fill="hold">
                                          <p:stCondLst>
                                            <p:cond delay="0"/>
                                          </p:stCondLst>
                                        </p:cTn>
                                        <p:tgtEl>
                                          <p:spTgt spid="101"/>
                                        </p:tgtEl>
                                        <p:attrNameLst>
                                          <p:attrName>style.visibility</p:attrName>
                                        </p:attrNameLst>
                                      </p:cBhvr>
                                      <p:to>
                                        <p:strVal val="hidden"/>
                                      </p:to>
                                    </p:set>
                                  </p:childTnLst>
                                </p:cTn>
                              </p:par>
                              <p:par>
                                <p:cTn id="3889" presetID="1" presetClass="exit" presetSubtype="0" fill="hold" grpId="5" nodeType="withEffect">
                                  <p:stCondLst>
                                    <p:cond delay="0"/>
                                  </p:stCondLst>
                                  <p:childTnLst>
                                    <p:set>
                                      <p:cBhvr>
                                        <p:cTn id="3890" dur="1" fill="hold">
                                          <p:stCondLst>
                                            <p:cond delay="0"/>
                                          </p:stCondLst>
                                        </p:cTn>
                                        <p:tgtEl>
                                          <p:spTgt spid="104"/>
                                        </p:tgtEl>
                                        <p:attrNameLst>
                                          <p:attrName>style.visibility</p:attrName>
                                        </p:attrNameLst>
                                      </p:cBhvr>
                                      <p:to>
                                        <p:strVal val="hidden"/>
                                      </p:to>
                                    </p:set>
                                  </p:childTnLst>
                                </p:cTn>
                              </p:par>
                              <p:par>
                                <p:cTn id="3891" presetID="1" presetClass="exit" presetSubtype="0" fill="hold" grpId="5" nodeType="withEffect">
                                  <p:stCondLst>
                                    <p:cond delay="0"/>
                                  </p:stCondLst>
                                  <p:childTnLst>
                                    <p:set>
                                      <p:cBhvr>
                                        <p:cTn id="3892" dur="1" fill="hold">
                                          <p:stCondLst>
                                            <p:cond delay="0"/>
                                          </p:stCondLst>
                                        </p:cTn>
                                        <p:tgtEl>
                                          <p:spTgt spid="103"/>
                                        </p:tgtEl>
                                        <p:attrNameLst>
                                          <p:attrName>style.visibility</p:attrName>
                                        </p:attrNameLst>
                                      </p:cBhvr>
                                      <p:to>
                                        <p:strVal val="hidden"/>
                                      </p:to>
                                    </p:set>
                                  </p:childTnLst>
                                </p:cTn>
                              </p:par>
                              <p:par>
                                <p:cTn id="3893" presetID="1" presetClass="exit" presetSubtype="0" fill="hold" grpId="3" nodeType="withEffect">
                                  <p:stCondLst>
                                    <p:cond delay="0"/>
                                  </p:stCondLst>
                                  <p:childTnLst>
                                    <p:set>
                                      <p:cBhvr>
                                        <p:cTn id="3894" dur="1" fill="hold">
                                          <p:stCondLst>
                                            <p:cond delay="0"/>
                                          </p:stCondLst>
                                        </p:cTn>
                                        <p:tgtEl>
                                          <p:spTgt spid="106"/>
                                        </p:tgtEl>
                                        <p:attrNameLst>
                                          <p:attrName>style.visibility</p:attrName>
                                        </p:attrNameLst>
                                      </p:cBhvr>
                                      <p:to>
                                        <p:strVal val="hidden"/>
                                      </p:to>
                                    </p:set>
                                  </p:childTnLst>
                                </p:cTn>
                              </p:par>
                              <p:par>
                                <p:cTn id="3895" presetID="1" presetClass="exit" presetSubtype="0" fill="hold" grpId="3" nodeType="withEffect">
                                  <p:stCondLst>
                                    <p:cond delay="0"/>
                                  </p:stCondLst>
                                  <p:childTnLst>
                                    <p:set>
                                      <p:cBhvr>
                                        <p:cTn id="3896" dur="1" fill="hold">
                                          <p:stCondLst>
                                            <p:cond delay="0"/>
                                          </p:stCondLst>
                                        </p:cTn>
                                        <p:tgtEl>
                                          <p:spTgt spid="105"/>
                                        </p:tgtEl>
                                        <p:attrNameLst>
                                          <p:attrName>style.visibility</p:attrName>
                                        </p:attrNameLst>
                                      </p:cBhvr>
                                      <p:to>
                                        <p:strVal val="hidden"/>
                                      </p:to>
                                    </p:set>
                                  </p:childTnLst>
                                </p:cTn>
                              </p:par>
                              <p:par>
                                <p:cTn id="3897" presetID="1" presetClass="entr" presetSubtype="0" fill="hold" grpId="3" nodeType="withEffect">
                                  <p:stCondLst>
                                    <p:cond delay="0"/>
                                  </p:stCondLst>
                                  <p:childTnLst>
                                    <p:set>
                                      <p:cBhvr>
                                        <p:cTn id="3898" dur="1" fill="hold">
                                          <p:stCondLst>
                                            <p:cond delay="0"/>
                                          </p:stCondLst>
                                        </p:cTn>
                                        <p:tgtEl>
                                          <p:spTgt spid="5"/>
                                        </p:tgtEl>
                                        <p:attrNameLst>
                                          <p:attrName>style.visibility</p:attrName>
                                        </p:attrNameLst>
                                      </p:cBhvr>
                                      <p:to>
                                        <p:strVal val="visible"/>
                                      </p:to>
                                    </p:set>
                                  </p:childTnLst>
                                </p:cTn>
                              </p:par>
                              <p:par>
                                <p:cTn id="3899" presetID="1" presetClass="exit" presetSubtype="0" fill="hold" grpId="5" nodeType="withEffect">
                                  <p:stCondLst>
                                    <p:cond delay="0"/>
                                  </p:stCondLst>
                                  <p:childTnLst>
                                    <p:set>
                                      <p:cBhvr>
                                        <p:cTn id="3900" dur="1" fill="hold">
                                          <p:stCondLst>
                                            <p:cond delay="0"/>
                                          </p:stCondLst>
                                        </p:cTn>
                                        <p:tgtEl>
                                          <p:spTgt spid="313"/>
                                        </p:tgtEl>
                                        <p:attrNameLst>
                                          <p:attrName>style.visibility</p:attrName>
                                        </p:attrNameLst>
                                      </p:cBhvr>
                                      <p:to>
                                        <p:strVal val="hidden"/>
                                      </p:to>
                                    </p:set>
                                  </p:childTnLst>
                                </p:cTn>
                              </p:par>
                              <p:par>
                                <p:cTn id="3901" presetID="1" presetClass="exit" presetSubtype="0" fill="hold" grpId="5" nodeType="withEffect">
                                  <p:stCondLst>
                                    <p:cond delay="0"/>
                                  </p:stCondLst>
                                  <p:childTnLst>
                                    <p:set>
                                      <p:cBhvr>
                                        <p:cTn id="3902" dur="1" fill="hold">
                                          <p:stCondLst>
                                            <p:cond delay="0"/>
                                          </p:stCondLst>
                                        </p:cTn>
                                        <p:tgtEl>
                                          <p:spTgt spid="314"/>
                                        </p:tgtEl>
                                        <p:attrNameLst>
                                          <p:attrName>style.visibility</p:attrName>
                                        </p:attrNameLst>
                                      </p:cBhvr>
                                      <p:to>
                                        <p:strVal val="hidden"/>
                                      </p:to>
                                    </p:set>
                                  </p:childTnLst>
                                </p:cTn>
                              </p:par>
                              <p:par>
                                <p:cTn id="3903" presetID="1" presetClass="exit" presetSubtype="0" fill="hold" grpId="5" nodeType="withEffect">
                                  <p:stCondLst>
                                    <p:cond delay="0"/>
                                  </p:stCondLst>
                                  <p:childTnLst>
                                    <p:set>
                                      <p:cBhvr>
                                        <p:cTn id="3904" dur="1" fill="hold">
                                          <p:stCondLst>
                                            <p:cond delay="0"/>
                                          </p:stCondLst>
                                        </p:cTn>
                                        <p:tgtEl>
                                          <p:spTgt spid="316"/>
                                        </p:tgtEl>
                                        <p:attrNameLst>
                                          <p:attrName>style.visibility</p:attrName>
                                        </p:attrNameLst>
                                      </p:cBhvr>
                                      <p:to>
                                        <p:strVal val="hidden"/>
                                      </p:to>
                                    </p:set>
                                  </p:childTnLst>
                                </p:cTn>
                              </p:par>
                              <p:par>
                                <p:cTn id="3905" presetID="1" presetClass="exit" presetSubtype="0" fill="hold" grpId="5" nodeType="withEffect">
                                  <p:stCondLst>
                                    <p:cond delay="0"/>
                                  </p:stCondLst>
                                  <p:childTnLst>
                                    <p:set>
                                      <p:cBhvr>
                                        <p:cTn id="3906" dur="1" fill="hold">
                                          <p:stCondLst>
                                            <p:cond delay="0"/>
                                          </p:stCondLst>
                                        </p:cTn>
                                        <p:tgtEl>
                                          <p:spTgt spid="315"/>
                                        </p:tgtEl>
                                        <p:attrNameLst>
                                          <p:attrName>style.visibility</p:attrName>
                                        </p:attrNameLst>
                                      </p:cBhvr>
                                      <p:to>
                                        <p:strVal val="hidden"/>
                                      </p:to>
                                    </p:set>
                                  </p:childTnLst>
                                </p:cTn>
                              </p:par>
                              <p:par>
                                <p:cTn id="3907" presetID="1" presetClass="exit" presetSubtype="0" fill="hold" grpId="5" nodeType="withEffect">
                                  <p:stCondLst>
                                    <p:cond delay="0"/>
                                  </p:stCondLst>
                                  <p:childTnLst>
                                    <p:set>
                                      <p:cBhvr>
                                        <p:cTn id="3908" dur="1" fill="hold">
                                          <p:stCondLst>
                                            <p:cond delay="0"/>
                                          </p:stCondLst>
                                        </p:cTn>
                                        <p:tgtEl>
                                          <p:spTgt spid="318"/>
                                        </p:tgtEl>
                                        <p:attrNameLst>
                                          <p:attrName>style.visibility</p:attrName>
                                        </p:attrNameLst>
                                      </p:cBhvr>
                                      <p:to>
                                        <p:strVal val="hidden"/>
                                      </p:to>
                                    </p:set>
                                  </p:childTnLst>
                                </p:cTn>
                              </p:par>
                              <p:par>
                                <p:cTn id="3909" presetID="1" presetClass="exit" presetSubtype="0" fill="hold" grpId="5" nodeType="withEffect">
                                  <p:stCondLst>
                                    <p:cond delay="0"/>
                                  </p:stCondLst>
                                  <p:childTnLst>
                                    <p:set>
                                      <p:cBhvr>
                                        <p:cTn id="3910" dur="1" fill="hold">
                                          <p:stCondLst>
                                            <p:cond delay="0"/>
                                          </p:stCondLst>
                                        </p:cTn>
                                        <p:tgtEl>
                                          <p:spTgt spid="317"/>
                                        </p:tgtEl>
                                        <p:attrNameLst>
                                          <p:attrName>style.visibility</p:attrName>
                                        </p:attrNameLst>
                                      </p:cBhvr>
                                      <p:to>
                                        <p:strVal val="hidden"/>
                                      </p:to>
                                    </p:set>
                                  </p:childTnLst>
                                </p:cTn>
                              </p:par>
                              <p:par>
                                <p:cTn id="3911" presetID="1" presetClass="exit" presetSubtype="0" fill="hold" grpId="5" nodeType="withEffect">
                                  <p:stCondLst>
                                    <p:cond delay="0"/>
                                  </p:stCondLst>
                                  <p:childTnLst>
                                    <p:set>
                                      <p:cBhvr>
                                        <p:cTn id="3912" dur="1" fill="hold">
                                          <p:stCondLst>
                                            <p:cond delay="0"/>
                                          </p:stCondLst>
                                        </p:cTn>
                                        <p:tgtEl>
                                          <p:spTgt spid="320"/>
                                        </p:tgtEl>
                                        <p:attrNameLst>
                                          <p:attrName>style.visibility</p:attrName>
                                        </p:attrNameLst>
                                      </p:cBhvr>
                                      <p:to>
                                        <p:strVal val="hidden"/>
                                      </p:to>
                                    </p:set>
                                  </p:childTnLst>
                                </p:cTn>
                              </p:par>
                              <p:par>
                                <p:cTn id="3913" presetID="1" presetClass="exit" presetSubtype="0" fill="hold" grpId="5" nodeType="withEffect">
                                  <p:stCondLst>
                                    <p:cond delay="0"/>
                                  </p:stCondLst>
                                  <p:childTnLst>
                                    <p:set>
                                      <p:cBhvr>
                                        <p:cTn id="3914" dur="1" fill="hold">
                                          <p:stCondLst>
                                            <p:cond delay="0"/>
                                          </p:stCondLst>
                                        </p:cTn>
                                        <p:tgtEl>
                                          <p:spTgt spid="319"/>
                                        </p:tgtEl>
                                        <p:attrNameLst>
                                          <p:attrName>style.visibility</p:attrName>
                                        </p:attrNameLst>
                                      </p:cBhvr>
                                      <p:to>
                                        <p:strVal val="hidden"/>
                                      </p:to>
                                    </p:set>
                                  </p:childTnLst>
                                </p:cTn>
                              </p:par>
                              <p:par>
                                <p:cTn id="3915" presetID="1" presetClass="exit" presetSubtype="0" fill="hold" grpId="5" nodeType="withEffect">
                                  <p:stCondLst>
                                    <p:cond delay="0"/>
                                  </p:stCondLst>
                                  <p:childTnLst>
                                    <p:set>
                                      <p:cBhvr>
                                        <p:cTn id="3916" dur="1" fill="hold">
                                          <p:stCondLst>
                                            <p:cond delay="0"/>
                                          </p:stCondLst>
                                        </p:cTn>
                                        <p:tgtEl>
                                          <p:spTgt spid="322"/>
                                        </p:tgtEl>
                                        <p:attrNameLst>
                                          <p:attrName>style.visibility</p:attrName>
                                        </p:attrNameLst>
                                      </p:cBhvr>
                                      <p:to>
                                        <p:strVal val="hidden"/>
                                      </p:to>
                                    </p:set>
                                  </p:childTnLst>
                                </p:cTn>
                              </p:par>
                              <p:par>
                                <p:cTn id="3917" presetID="1" presetClass="exit" presetSubtype="0" fill="hold" grpId="5" nodeType="withEffect">
                                  <p:stCondLst>
                                    <p:cond delay="0"/>
                                  </p:stCondLst>
                                  <p:childTnLst>
                                    <p:set>
                                      <p:cBhvr>
                                        <p:cTn id="3918" dur="1" fill="hold">
                                          <p:stCondLst>
                                            <p:cond delay="0"/>
                                          </p:stCondLst>
                                        </p:cTn>
                                        <p:tgtEl>
                                          <p:spTgt spid="321"/>
                                        </p:tgtEl>
                                        <p:attrNameLst>
                                          <p:attrName>style.visibility</p:attrName>
                                        </p:attrNameLst>
                                      </p:cBhvr>
                                      <p:to>
                                        <p:strVal val="hidden"/>
                                      </p:to>
                                    </p:set>
                                  </p:childTnLst>
                                </p:cTn>
                              </p:par>
                              <p:par>
                                <p:cTn id="3919" presetID="1" presetClass="exit" presetSubtype="0" fill="hold" grpId="5" nodeType="withEffect">
                                  <p:stCondLst>
                                    <p:cond delay="0"/>
                                  </p:stCondLst>
                                  <p:childTnLst>
                                    <p:set>
                                      <p:cBhvr>
                                        <p:cTn id="3920" dur="1" fill="hold">
                                          <p:stCondLst>
                                            <p:cond delay="0"/>
                                          </p:stCondLst>
                                        </p:cTn>
                                        <p:tgtEl>
                                          <p:spTgt spid="324"/>
                                        </p:tgtEl>
                                        <p:attrNameLst>
                                          <p:attrName>style.visibility</p:attrName>
                                        </p:attrNameLst>
                                      </p:cBhvr>
                                      <p:to>
                                        <p:strVal val="hidden"/>
                                      </p:to>
                                    </p:set>
                                  </p:childTnLst>
                                </p:cTn>
                              </p:par>
                              <p:par>
                                <p:cTn id="3921" presetID="1" presetClass="exit" presetSubtype="0" fill="hold" grpId="5" nodeType="withEffect">
                                  <p:stCondLst>
                                    <p:cond delay="0"/>
                                  </p:stCondLst>
                                  <p:childTnLst>
                                    <p:set>
                                      <p:cBhvr>
                                        <p:cTn id="3922" dur="1" fill="hold">
                                          <p:stCondLst>
                                            <p:cond delay="0"/>
                                          </p:stCondLst>
                                        </p:cTn>
                                        <p:tgtEl>
                                          <p:spTgt spid="323"/>
                                        </p:tgtEl>
                                        <p:attrNameLst>
                                          <p:attrName>style.visibility</p:attrName>
                                        </p:attrNameLst>
                                      </p:cBhvr>
                                      <p:to>
                                        <p:strVal val="hidden"/>
                                      </p:to>
                                    </p:set>
                                  </p:childTnLst>
                                </p:cTn>
                              </p:par>
                              <p:par>
                                <p:cTn id="3923" presetID="1" presetClass="exit" presetSubtype="0" fill="hold" grpId="5" nodeType="withEffect">
                                  <p:stCondLst>
                                    <p:cond delay="0"/>
                                  </p:stCondLst>
                                  <p:childTnLst>
                                    <p:set>
                                      <p:cBhvr>
                                        <p:cTn id="3924" dur="1" fill="hold">
                                          <p:stCondLst>
                                            <p:cond delay="0"/>
                                          </p:stCondLst>
                                        </p:cTn>
                                        <p:tgtEl>
                                          <p:spTgt spid="326"/>
                                        </p:tgtEl>
                                        <p:attrNameLst>
                                          <p:attrName>style.visibility</p:attrName>
                                        </p:attrNameLst>
                                      </p:cBhvr>
                                      <p:to>
                                        <p:strVal val="hidden"/>
                                      </p:to>
                                    </p:set>
                                  </p:childTnLst>
                                </p:cTn>
                              </p:par>
                              <p:par>
                                <p:cTn id="3925" presetID="1" presetClass="exit" presetSubtype="0" fill="hold" grpId="5" nodeType="withEffect">
                                  <p:stCondLst>
                                    <p:cond delay="0"/>
                                  </p:stCondLst>
                                  <p:childTnLst>
                                    <p:set>
                                      <p:cBhvr>
                                        <p:cTn id="3926" dur="1" fill="hold">
                                          <p:stCondLst>
                                            <p:cond delay="0"/>
                                          </p:stCondLst>
                                        </p:cTn>
                                        <p:tgtEl>
                                          <p:spTgt spid="325"/>
                                        </p:tgtEl>
                                        <p:attrNameLst>
                                          <p:attrName>style.visibility</p:attrName>
                                        </p:attrNameLst>
                                      </p:cBhvr>
                                      <p:to>
                                        <p:strVal val="hidden"/>
                                      </p:to>
                                    </p:set>
                                  </p:childTnLst>
                                </p:cTn>
                              </p:par>
                              <p:par>
                                <p:cTn id="3927" presetID="1" presetClass="exit" presetSubtype="0" fill="hold" grpId="5" nodeType="withEffect">
                                  <p:stCondLst>
                                    <p:cond delay="0"/>
                                  </p:stCondLst>
                                  <p:childTnLst>
                                    <p:set>
                                      <p:cBhvr>
                                        <p:cTn id="3928" dur="1" fill="hold">
                                          <p:stCondLst>
                                            <p:cond delay="0"/>
                                          </p:stCondLst>
                                        </p:cTn>
                                        <p:tgtEl>
                                          <p:spTgt spid="328"/>
                                        </p:tgtEl>
                                        <p:attrNameLst>
                                          <p:attrName>style.visibility</p:attrName>
                                        </p:attrNameLst>
                                      </p:cBhvr>
                                      <p:to>
                                        <p:strVal val="hidden"/>
                                      </p:to>
                                    </p:set>
                                  </p:childTnLst>
                                </p:cTn>
                              </p:par>
                              <p:par>
                                <p:cTn id="3929" presetID="1" presetClass="exit" presetSubtype="0" fill="hold" grpId="5" nodeType="withEffect">
                                  <p:stCondLst>
                                    <p:cond delay="0"/>
                                  </p:stCondLst>
                                  <p:childTnLst>
                                    <p:set>
                                      <p:cBhvr>
                                        <p:cTn id="3930" dur="1" fill="hold">
                                          <p:stCondLst>
                                            <p:cond delay="0"/>
                                          </p:stCondLst>
                                        </p:cTn>
                                        <p:tgtEl>
                                          <p:spTgt spid="327"/>
                                        </p:tgtEl>
                                        <p:attrNameLst>
                                          <p:attrName>style.visibility</p:attrName>
                                        </p:attrNameLst>
                                      </p:cBhvr>
                                      <p:to>
                                        <p:strVal val="hidden"/>
                                      </p:to>
                                    </p:set>
                                  </p:childTnLst>
                                </p:cTn>
                              </p:par>
                              <p:par>
                                <p:cTn id="3931" presetID="1" presetClass="exit" presetSubtype="0" fill="hold" grpId="5" nodeType="withEffect">
                                  <p:stCondLst>
                                    <p:cond delay="0"/>
                                  </p:stCondLst>
                                  <p:childTnLst>
                                    <p:set>
                                      <p:cBhvr>
                                        <p:cTn id="3932" dur="1" fill="hold">
                                          <p:stCondLst>
                                            <p:cond delay="0"/>
                                          </p:stCondLst>
                                        </p:cTn>
                                        <p:tgtEl>
                                          <p:spTgt spid="330"/>
                                        </p:tgtEl>
                                        <p:attrNameLst>
                                          <p:attrName>style.visibility</p:attrName>
                                        </p:attrNameLst>
                                      </p:cBhvr>
                                      <p:to>
                                        <p:strVal val="hidden"/>
                                      </p:to>
                                    </p:set>
                                  </p:childTnLst>
                                </p:cTn>
                              </p:par>
                              <p:par>
                                <p:cTn id="3933" presetID="1" presetClass="exit" presetSubtype="0" fill="hold" grpId="5" nodeType="withEffect">
                                  <p:stCondLst>
                                    <p:cond delay="0"/>
                                  </p:stCondLst>
                                  <p:childTnLst>
                                    <p:set>
                                      <p:cBhvr>
                                        <p:cTn id="3934" dur="1" fill="hold">
                                          <p:stCondLst>
                                            <p:cond delay="0"/>
                                          </p:stCondLst>
                                        </p:cTn>
                                        <p:tgtEl>
                                          <p:spTgt spid="329"/>
                                        </p:tgtEl>
                                        <p:attrNameLst>
                                          <p:attrName>style.visibility</p:attrName>
                                        </p:attrNameLst>
                                      </p:cBhvr>
                                      <p:to>
                                        <p:strVal val="hidden"/>
                                      </p:to>
                                    </p:set>
                                  </p:childTnLst>
                                </p:cTn>
                              </p:par>
                              <p:par>
                                <p:cTn id="3935" presetID="1" presetClass="exit" presetSubtype="0" fill="hold" grpId="5" nodeType="withEffect">
                                  <p:stCondLst>
                                    <p:cond delay="0"/>
                                  </p:stCondLst>
                                  <p:childTnLst>
                                    <p:set>
                                      <p:cBhvr>
                                        <p:cTn id="3936" dur="1" fill="hold">
                                          <p:stCondLst>
                                            <p:cond delay="0"/>
                                          </p:stCondLst>
                                        </p:cTn>
                                        <p:tgtEl>
                                          <p:spTgt spid="332"/>
                                        </p:tgtEl>
                                        <p:attrNameLst>
                                          <p:attrName>style.visibility</p:attrName>
                                        </p:attrNameLst>
                                      </p:cBhvr>
                                      <p:to>
                                        <p:strVal val="hidden"/>
                                      </p:to>
                                    </p:set>
                                  </p:childTnLst>
                                </p:cTn>
                              </p:par>
                              <p:par>
                                <p:cTn id="3937" presetID="1" presetClass="exit" presetSubtype="0" fill="hold" grpId="5" nodeType="withEffect">
                                  <p:stCondLst>
                                    <p:cond delay="0"/>
                                  </p:stCondLst>
                                  <p:childTnLst>
                                    <p:set>
                                      <p:cBhvr>
                                        <p:cTn id="3938" dur="1" fill="hold">
                                          <p:stCondLst>
                                            <p:cond delay="0"/>
                                          </p:stCondLst>
                                        </p:cTn>
                                        <p:tgtEl>
                                          <p:spTgt spid="331"/>
                                        </p:tgtEl>
                                        <p:attrNameLst>
                                          <p:attrName>style.visibility</p:attrName>
                                        </p:attrNameLst>
                                      </p:cBhvr>
                                      <p:to>
                                        <p:strVal val="hidden"/>
                                      </p:to>
                                    </p:set>
                                  </p:childTnLst>
                                </p:cTn>
                              </p:par>
                              <p:par>
                                <p:cTn id="3939" presetID="1" presetClass="exit" presetSubtype="0" fill="hold" grpId="5" nodeType="withEffect">
                                  <p:stCondLst>
                                    <p:cond delay="0"/>
                                  </p:stCondLst>
                                  <p:childTnLst>
                                    <p:set>
                                      <p:cBhvr>
                                        <p:cTn id="3940" dur="1" fill="hold">
                                          <p:stCondLst>
                                            <p:cond delay="0"/>
                                          </p:stCondLst>
                                        </p:cTn>
                                        <p:tgtEl>
                                          <p:spTgt spid="333"/>
                                        </p:tgtEl>
                                        <p:attrNameLst>
                                          <p:attrName>style.visibility</p:attrName>
                                        </p:attrNameLst>
                                      </p:cBhvr>
                                      <p:to>
                                        <p:strVal val="hidden"/>
                                      </p:to>
                                    </p:set>
                                  </p:childTnLst>
                                </p:cTn>
                              </p:par>
                              <p:par>
                                <p:cTn id="3941" presetID="1" presetClass="exit" presetSubtype="0" fill="hold" grpId="5" nodeType="withEffect">
                                  <p:stCondLst>
                                    <p:cond delay="0"/>
                                  </p:stCondLst>
                                  <p:childTnLst>
                                    <p:set>
                                      <p:cBhvr>
                                        <p:cTn id="3942" dur="1" fill="hold">
                                          <p:stCondLst>
                                            <p:cond delay="0"/>
                                          </p:stCondLst>
                                        </p:cTn>
                                        <p:tgtEl>
                                          <p:spTgt spid="334"/>
                                        </p:tgtEl>
                                        <p:attrNameLst>
                                          <p:attrName>style.visibility</p:attrName>
                                        </p:attrNameLst>
                                      </p:cBhvr>
                                      <p:to>
                                        <p:strVal val="hidden"/>
                                      </p:to>
                                    </p:set>
                                  </p:childTnLst>
                                </p:cTn>
                              </p:par>
                              <p:par>
                                <p:cTn id="3943" presetID="1" presetClass="exit" presetSubtype="0" fill="hold" grpId="5" nodeType="withEffect">
                                  <p:stCondLst>
                                    <p:cond delay="0"/>
                                  </p:stCondLst>
                                  <p:childTnLst>
                                    <p:set>
                                      <p:cBhvr>
                                        <p:cTn id="3944" dur="1" fill="hold">
                                          <p:stCondLst>
                                            <p:cond delay="0"/>
                                          </p:stCondLst>
                                        </p:cTn>
                                        <p:tgtEl>
                                          <p:spTgt spid="336"/>
                                        </p:tgtEl>
                                        <p:attrNameLst>
                                          <p:attrName>style.visibility</p:attrName>
                                        </p:attrNameLst>
                                      </p:cBhvr>
                                      <p:to>
                                        <p:strVal val="hidden"/>
                                      </p:to>
                                    </p:set>
                                  </p:childTnLst>
                                </p:cTn>
                              </p:par>
                              <p:par>
                                <p:cTn id="3945" presetID="1" presetClass="exit" presetSubtype="0" fill="hold" grpId="5" nodeType="withEffect">
                                  <p:stCondLst>
                                    <p:cond delay="0"/>
                                  </p:stCondLst>
                                  <p:childTnLst>
                                    <p:set>
                                      <p:cBhvr>
                                        <p:cTn id="3946" dur="1" fill="hold">
                                          <p:stCondLst>
                                            <p:cond delay="0"/>
                                          </p:stCondLst>
                                        </p:cTn>
                                        <p:tgtEl>
                                          <p:spTgt spid="335"/>
                                        </p:tgtEl>
                                        <p:attrNameLst>
                                          <p:attrName>style.visibility</p:attrName>
                                        </p:attrNameLst>
                                      </p:cBhvr>
                                      <p:to>
                                        <p:strVal val="hidden"/>
                                      </p:to>
                                    </p:set>
                                  </p:childTnLst>
                                </p:cTn>
                              </p:par>
                              <p:par>
                                <p:cTn id="3947" presetID="1" presetClass="exit" presetSubtype="0" fill="hold" grpId="5" nodeType="withEffect">
                                  <p:stCondLst>
                                    <p:cond delay="0"/>
                                  </p:stCondLst>
                                  <p:childTnLst>
                                    <p:set>
                                      <p:cBhvr>
                                        <p:cTn id="3948" dur="1" fill="hold">
                                          <p:stCondLst>
                                            <p:cond delay="0"/>
                                          </p:stCondLst>
                                        </p:cTn>
                                        <p:tgtEl>
                                          <p:spTgt spid="338"/>
                                        </p:tgtEl>
                                        <p:attrNameLst>
                                          <p:attrName>style.visibility</p:attrName>
                                        </p:attrNameLst>
                                      </p:cBhvr>
                                      <p:to>
                                        <p:strVal val="hidden"/>
                                      </p:to>
                                    </p:set>
                                  </p:childTnLst>
                                </p:cTn>
                              </p:par>
                              <p:par>
                                <p:cTn id="3949" presetID="1" presetClass="exit" presetSubtype="0" fill="hold" grpId="5" nodeType="withEffect">
                                  <p:stCondLst>
                                    <p:cond delay="0"/>
                                  </p:stCondLst>
                                  <p:childTnLst>
                                    <p:set>
                                      <p:cBhvr>
                                        <p:cTn id="3950" dur="1" fill="hold">
                                          <p:stCondLst>
                                            <p:cond delay="0"/>
                                          </p:stCondLst>
                                        </p:cTn>
                                        <p:tgtEl>
                                          <p:spTgt spid="337"/>
                                        </p:tgtEl>
                                        <p:attrNameLst>
                                          <p:attrName>style.visibility</p:attrName>
                                        </p:attrNameLst>
                                      </p:cBhvr>
                                      <p:to>
                                        <p:strVal val="hidden"/>
                                      </p:to>
                                    </p:set>
                                  </p:childTnLst>
                                </p:cTn>
                              </p:par>
                              <p:par>
                                <p:cTn id="3951" presetID="1" presetClass="exit" presetSubtype="0" fill="hold" grpId="5" nodeType="withEffect">
                                  <p:stCondLst>
                                    <p:cond delay="0"/>
                                  </p:stCondLst>
                                  <p:childTnLst>
                                    <p:set>
                                      <p:cBhvr>
                                        <p:cTn id="3952" dur="1" fill="hold">
                                          <p:stCondLst>
                                            <p:cond delay="0"/>
                                          </p:stCondLst>
                                        </p:cTn>
                                        <p:tgtEl>
                                          <p:spTgt spid="340"/>
                                        </p:tgtEl>
                                        <p:attrNameLst>
                                          <p:attrName>style.visibility</p:attrName>
                                        </p:attrNameLst>
                                      </p:cBhvr>
                                      <p:to>
                                        <p:strVal val="hidden"/>
                                      </p:to>
                                    </p:set>
                                  </p:childTnLst>
                                </p:cTn>
                              </p:par>
                              <p:par>
                                <p:cTn id="3953" presetID="1" presetClass="exit" presetSubtype="0" fill="hold" grpId="5" nodeType="withEffect">
                                  <p:stCondLst>
                                    <p:cond delay="0"/>
                                  </p:stCondLst>
                                  <p:childTnLst>
                                    <p:set>
                                      <p:cBhvr>
                                        <p:cTn id="3954" dur="1" fill="hold">
                                          <p:stCondLst>
                                            <p:cond delay="0"/>
                                          </p:stCondLst>
                                        </p:cTn>
                                        <p:tgtEl>
                                          <p:spTgt spid="339"/>
                                        </p:tgtEl>
                                        <p:attrNameLst>
                                          <p:attrName>style.visibility</p:attrName>
                                        </p:attrNameLst>
                                      </p:cBhvr>
                                      <p:to>
                                        <p:strVal val="hidden"/>
                                      </p:to>
                                    </p:set>
                                  </p:childTnLst>
                                </p:cTn>
                              </p:par>
                              <p:par>
                                <p:cTn id="3955" presetID="1" presetClass="exit" presetSubtype="0" fill="hold" grpId="5" nodeType="withEffect">
                                  <p:stCondLst>
                                    <p:cond delay="0"/>
                                  </p:stCondLst>
                                  <p:childTnLst>
                                    <p:set>
                                      <p:cBhvr>
                                        <p:cTn id="3956" dur="1" fill="hold">
                                          <p:stCondLst>
                                            <p:cond delay="0"/>
                                          </p:stCondLst>
                                        </p:cTn>
                                        <p:tgtEl>
                                          <p:spTgt spid="342"/>
                                        </p:tgtEl>
                                        <p:attrNameLst>
                                          <p:attrName>style.visibility</p:attrName>
                                        </p:attrNameLst>
                                      </p:cBhvr>
                                      <p:to>
                                        <p:strVal val="hidden"/>
                                      </p:to>
                                    </p:set>
                                  </p:childTnLst>
                                </p:cTn>
                              </p:par>
                              <p:par>
                                <p:cTn id="3957" presetID="1" presetClass="exit" presetSubtype="0" fill="hold" grpId="5" nodeType="withEffect">
                                  <p:stCondLst>
                                    <p:cond delay="0"/>
                                  </p:stCondLst>
                                  <p:childTnLst>
                                    <p:set>
                                      <p:cBhvr>
                                        <p:cTn id="3958" dur="1" fill="hold">
                                          <p:stCondLst>
                                            <p:cond delay="0"/>
                                          </p:stCondLst>
                                        </p:cTn>
                                        <p:tgtEl>
                                          <p:spTgt spid="341"/>
                                        </p:tgtEl>
                                        <p:attrNameLst>
                                          <p:attrName>style.visibility</p:attrName>
                                        </p:attrNameLst>
                                      </p:cBhvr>
                                      <p:to>
                                        <p:strVal val="hidden"/>
                                      </p:to>
                                    </p:set>
                                  </p:childTnLst>
                                </p:cTn>
                              </p:par>
                              <p:par>
                                <p:cTn id="3959" presetID="1" presetClass="exit" presetSubtype="0" fill="hold" grpId="5" nodeType="withEffect">
                                  <p:stCondLst>
                                    <p:cond delay="0"/>
                                  </p:stCondLst>
                                  <p:childTnLst>
                                    <p:set>
                                      <p:cBhvr>
                                        <p:cTn id="3960" dur="1" fill="hold">
                                          <p:stCondLst>
                                            <p:cond delay="0"/>
                                          </p:stCondLst>
                                        </p:cTn>
                                        <p:tgtEl>
                                          <p:spTgt spid="344"/>
                                        </p:tgtEl>
                                        <p:attrNameLst>
                                          <p:attrName>style.visibility</p:attrName>
                                        </p:attrNameLst>
                                      </p:cBhvr>
                                      <p:to>
                                        <p:strVal val="hidden"/>
                                      </p:to>
                                    </p:set>
                                  </p:childTnLst>
                                </p:cTn>
                              </p:par>
                              <p:par>
                                <p:cTn id="3961" presetID="1" presetClass="exit" presetSubtype="0" fill="hold" grpId="5" nodeType="withEffect">
                                  <p:stCondLst>
                                    <p:cond delay="0"/>
                                  </p:stCondLst>
                                  <p:childTnLst>
                                    <p:set>
                                      <p:cBhvr>
                                        <p:cTn id="3962" dur="1" fill="hold">
                                          <p:stCondLst>
                                            <p:cond delay="0"/>
                                          </p:stCondLst>
                                        </p:cTn>
                                        <p:tgtEl>
                                          <p:spTgt spid="343"/>
                                        </p:tgtEl>
                                        <p:attrNameLst>
                                          <p:attrName>style.visibility</p:attrName>
                                        </p:attrNameLst>
                                      </p:cBhvr>
                                      <p:to>
                                        <p:strVal val="hidden"/>
                                      </p:to>
                                    </p:set>
                                  </p:childTnLst>
                                </p:cTn>
                              </p:par>
                              <p:par>
                                <p:cTn id="3963" presetID="1" presetClass="exit" presetSubtype="0" fill="hold" grpId="5" nodeType="withEffect">
                                  <p:stCondLst>
                                    <p:cond delay="0"/>
                                  </p:stCondLst>
                                  <p:childTnLst>
                                    <p:set>
                                      <p:cBhvr>
                                        <p:cTn id="3964" dur="1" fill="hold">
                                          <p:stCondLst>
                                            <p:cond delay="0"/>
                                          </p:stCondLst>
                                        </p:cTn>
                                        <p:tgtEl>
                                          <p:spTgt spid="346"/>
                                        </p:tgtEl>
                                        <p:attrNameLst>
                                          <p:attrName>style.visibility</p:attrName>
                                        </p:attrNameLst>
                                      </p:cBhvr>
                                      <p:to>
                                        <p:strVal val="hidden"/>
                                      </p:to>
                                    </p:set>
                                  </p:childTnLst>
                                </p:cTn>
                              </p:par>
                              <p:par>
                                <p:cTn id="3965" presetID="1" presetClass="exit" presetSubtype="0" fill="hold" grpId="5" nodeType="withEffect">
                                  <p:stCondLst>
                                    <p:cond delay="0"/>
                                  </p:stCondLst>
                                  <p:childTnLst>
                                    <p:set>
                                      <p:cBhvr>
                                        <p:cTn id="3966" dur="1" fill="hold">
                                          <p:stCondLst>
                                            <p:cond delay="0"/>
                                          </p:stCondLst>
                                        </p:cTn>
                                        <p:tgtEl>
                                          <p:spTgt spid="345"/>
                                        </p:tgtEl>
                                        <p:attrNameLst>
                                          <p:attrName>style.visibility</p:attrName>
                                        </p:attrNameLst>
                                      </p:cBhvr>
                                      <p:to>
                                        <p:strVal val="hidden"/>
                                      </p:to>
                                    </p:set>
                                  </p:childTnLst>
                                </p:cTn>
                              </p:par>
                              <p:par>
                                <p:cTn id="3967" presetID="1" presetClass="exit" presetSubtype="0" fill="hold" grpId="5" nodeType="withEffect">
                                  <p:stCondLst>
                                    <p:cond delay="0"/>
                                  </p:stCondLst>
                                  <p:childTnLst>
                                    <p:set>
                                      <p:cBhvr>
                                        <p:cTn id="3968" dur="1" fill="hold">
                                          <p:stCondLst>
                                            <p:cond delay="0"/>
                                          </p:stCondLst>
                                        </p:cTn>
                                        <p:tgtEl>
                                          <p:spTgt spid="348"/>
                                        </p:tgtEl>
                                        <p:attrNameLst>
                                          <p:attrName>style.visibility</p:attrName>
                                        </p:attrNameLst>
                                      </p:cBhvr>
                                      <p:to>
                                        <p:strVal val="hidden"/>
                                      </p:to>
                                    </p:set>
                                  </p:childTnLst>
                                </p:cTn>
                              </p:par>
                              <p:par>
                                <p:cTn id="3969" presetID="1" presetClass="exit" presetSubtype="0" fill="hold" grpId="5" nodeType="withEffect">
                                  <p:stCondLst>
                                    <p:cond delay="0"/>
                                  </p:stCondLst>
                                  <p:childTnLst>
                                    <p:set>
                                      <p:cBhvr>
                                        <p:cTn id="3970" dur="1" fill="hold">
                                          <p:stCondLst>
                                            <p:cond delay="0"/>
                                          </p:stCondLst>
                                        </p:cTn>
                                        <p:tgtEl>
                                          <p:spTgt spid="347"/>
                                        </p:tgtEl>
                                        <p:attrNameLst>
                                          <p:attrName>style.visibility</p:attrName>
                                        </p:attrNameLst>
                                      </p:cBhvr>
                                      <p:to>
                                        <p:strVal val="hidden"/>
                                      </p:to>
                                    </p:set>
                                  </p:childTnLst>
                                </p:cTn>
                              </p:par>
                              <p:par>
                                <p:cTn id="3971" presetID="1" presetClass="exit" presetSubtype="0" fill="hold" grpId="5" nodeType="withEffect">
                                  <p:stCondLst>
                                    <p:cond delay="0"/>
                                  </p:stCondLst>
                                  <p:childTnLst>
                                    <p:set>
                                      <p:cBhvr>
                                        <p:cTn id="3972" dur="1" fill="hold">
                                          <p:stCondLst>
                                            <p:cond delay="0"/>
                                          </p:stCondLst>
                                        </p:cTn>
                                        <p:tgtEl>
                                          <p:spTgt spid="350"/>
                                        </p:tgtEl>
                                        <p:attrNameLst>
                                          <p:attrName>style.visibility</p:attrName>
                                        </p:attrNameLst>
                                      </p:cBhvr>
                                      <p:to>
                                        <p:strVal val="hidden"/>
                                      </p:to>
                                    </p:set>
                                  </p:childTnLst>
                                </p:cTn>
                              </p:par>
                              <p:par>
                                <p:cTn id="3973" presetID="1" presetClass="exit" presetSubtype="0" fill="hold" grpId="5" nodeType="withEffect">
                                  <p:stCondLst>
                                    <p:cond delay="0"/>
                                  </p:stCondLst>
                                  <p:childTnLst>
                                    <p:set>
                                      <p:cBhvr>
                                        <p:cTn id="3974" dur="1" fill="hold">
                                          <p:stCondLst>
                                            <p:cond delay="0"/>
                                          </p:stCondLst>
                                        </p:cTn>
                                        <p:tgtEl>
                                          <p:spTgt spid="349"/>
                                        </p:tgtEl>
                                        <p:attrNameLst>
                                          <p:attrName>style.visibility</p:attrName>
                                        </p:attrNameLst>
                                      </p:cBhvr>
                                      <p:to>
                                        <p:strVal val="hidden"/>
                                      </p:to>
                                    </p:set>
                                  </p:childTnLst>
                                </p:cTn>
                              </p:par>
                              <p:par>
                                <p:cTn id="3975" presetID="1" presetClass="exit" presetSubtype="0" fill="hold" grpId="5" nodeType="withEffect">
                                  <p:stCondLst>
                                    <p:cond delay="0"/>
                                  </p:stCondLst>
                                  <p:childTnLst>
                                    <p:set>
                                      <p:cBhvr>
                                        <p:cTn id="3976" dur="1" fill="hold">
                                          <p:stCondLst>
                                            <p:cond delay="0"/>
                                          </p:stCondLst>
                                        </p:cTn>
                                        <p:tgtEl>
                                          <p:spTgt spid="352"/>
                                        </p:tgtEl>
                                        <p:attrNameLst>
                                          <p:attrName>style.visibility</p:attrName>
                                        </p:attrNameLst>
                                      </p:cBhvr>
                                      <p:to>
                                        <p:strVal val="hidden"/>
                                      </p:to>
                                    </p:set>
                                  </p:childTnLst>
                                </p:cTn>
                              </p:par>
                              <p:par>
                                <p:cTn id="3977" presetID="1" presetClass="exit" presetSubtype="0" fill="hold" grpId="5" nodeType="withEffect">
                                  <p:stCondLst>
                                    <p:cond delay="0"/>
                                  </p:stCondLst>
                                  <p:childTnLst>
                                    <p:set>
                                      <p:cBhvr>
                                        <p:cTn id="3978" dur="1" fill="hold">
                                          <p:stCondLst>
                                            <p:cond delay="0"/>
                                          </p:stCondLst>
                                        </p:cTn>
                                        <p:tgtEl>
                                          <p:spTgt spid="351"/>
                                        </p:tgtEl>
                                        <p:attrNameLst>
                                          <p:attrName>style.visibility</p:attrName>
                                        </p:attrNameLst>
                                      </p:cBhvr>
                                      <p:to>
                                        <p:strVal val="hidden"/>
                                      </p:to>
                                    </p:set>
                                  </p:childTnLst>
                                </p:cTn>
                              </p:par>
                              <p:par>
                                <p:cTn id="3979" presetID="1" presetClass="exit" presetSubtype="0" fill="hold" grpId="5" nodeType="withEffect">
                                  <p:stCondLst>
                                    <p:cond delay="0"/>
                                  </p:stCondLst>
                                  <p:childTnLst>
                                    <p:set>
                                      <p:cBhvr>
                                        <p:cTn id="3980" dur="1" fill="hold">
                                          <p:stCondLst>
                                            <p:cond delay="0"/>
                                          </p:stCondLst>
                                        </p:cTn>
                                        <p:tgtEl>
                                          <p:spTgt spid="353"/>
                                        </p:tgtEl>
                                        <p:attrNameLst>
                                          <p:attrName>style.visibility</p:attrName>
                                        </p:attrNameLst>
                                      </p:cBhvr>
                                      <p:to>
                                        <p:strVal val="hidden"/>
                                      </p:to>
                                    </p:set>
                                  </p:childTnLst>
                                </p:cTn>
                              </p:par>
                              <p:par>
                                <p:cTn id="3981" presetID="1" presetClass="exit" presetSubtype="0" fill="hold" grpId="5" nodeType="withEffect">
                                  <p:stCondLst>
                                    <p:cond delay="0"/>
                                  </p:stCondLst>
                                  <p:childTnLst>
                                    <p:set>
                                      <p:cBhvr>
                                        <p:cTn id="3982" dur="1" fill="hold">
                                          <p:stCondLst>
                                            <p:cond delay="0"/>
                                          </p:stCondLst>
                                        </p:cTn>
                                        <p:tgtEl>
                                          <p:spTgt spid="354"/>
                                        </p:tgtEl>
                                        <p:attrNameLst>
                                          <p:attrName>style.visibility</p:attrName>
                                        </p:attrNameLst>
                                      </p:cBhvr>
                                      <p:to>
                                        <p:strVal val="hidden"/>
                                      </p:to>
                                    </p:set>
                                  </p:childTnLst>
                                </p:cTn>
                              </p:par>
                              <p:par>
                                <p:cTn id="3983" presetID="1" presetClass="exit" presetSubtype="0" fill="hold" grpId="5" nodeType="withEffect">
                                  <p:stCondLst>
                                    <p:cond delay="0"/>
                                  </p:stCondLst>
                                  <p:childTnLst>
                                    <p:set>
                                      <p:cBhvr>
                                        <p:cTn id="3984" dur="1" fill="hold">
                                          <p:stCondLst>
                                            <p:cond delay="0"/>
                                          </p:stCondLst>
                                        </p:cTn>
                                        <p:tgtEl>
                                          <p:spTgt spid="356"/>
                                        </p:tgtEl>
                                        <p:attrNameLst>
                                          <p:attrName>style.visibility</p:attrName>
                                        </p:attrNameLst>
                                      </p:cBhvr>
                                      <p:to>
                                        <p:strVal val="hidden"/>
                                      </p:to>
                                    </p:set>
                                  </p:childTnLst>
                                </p:cTn>
                              </p:par>
                              <p:par>
                                <p:cTn id="3985" presetID="1" presetClass="exit" presetSubtype="0" fill="hold" grpId="5" nodeType="withEffect">
                                  <p:stCondLst>
                                    <p:cond delay="0"/>
                                  </p:stCondLst>
                                  <p:childTnLst>
                                    <p:set>
                                      <p:cBhvr>
                                        <p:cTn id="3986" dur="1" fill="hold">
                                          <p:stCondLst>
                                            <p:cond delay="0"/>
                                          </p:stCondLst>
                                        </p:cTn>
                                        <p:tgtEl>
                                          <p:spTgt spid="355"/>
                                        </p:tgtEl>
                                        <p:attrNameLst>
                                          <p:attrName>style.visibility</p:attrName>
                                        </p:attrNameLst>
                                      </p:cBhvr>
                                      <p:to>
                                        <p:strVal val="hidden"/>
                                      </p:to>
                                    </p:set>
                                  </p:childTnLst>
                                </p:cTn>
                              </p:par>
                              <p:par>
                                <p:cTn id="3987" presetID="1" presetClass="exit" presetSubtype="0" fill="hold" grpId="5" nodeType="withEffect">
                                  <p:stCondLst>
                                    <p:cond delay="0"/>
                                  </p:stCondLst>
                                  <p:childTnLst>
                                    <p:set>
                                      <p:cBhvr>
                                        <p:cTn id="3988" dur="1" fill="hold">
                                          <p:stCondLst>
                                            <p:cond delay="0"/>
                                          </p:stCondLst>
                                        </p:cTn>
                                        <p:tgtEl>
                                          <p:spTgt spid="358"/>
                                        </p:tgtEl>
                                        <p:attrNameLst>
                                          <p:attrName>style.visibility</p:attrName>
                                        </p:attrNameLst>
                                      </p:cBhvr>
                                      <p:to>
                                        <p:strVal val="hidden"/>
                                      </p:to>
                                    </p:set>
                                  </p:childTnLst>
                                </p:cTn>
                              </p:par>
                              <p:par>
                                <p:cTn id="3989" presetID="1" presetClass="exit" presetSubtype="0" fill="hold" grpId="5" nodeType="withEffect">
                                  <p:stCondLst>
                                    <p:cond delay="0"/>
                                  </p:stCondLst>
                                  <p:childTnLst>
                                    <p:set>
                                      <p:cBhvr>
                                        <p:cTn id="3990" dur="1" fill="hold">
                                          <p:stCondLst>
                                            <p:cond delay="0"/>
                                          </p:stCondLst>
                                        </p:cTn>
                                        <p:tgtEl>
                                          <p:spTgt spid="357"/>
                                        </p:tgtEl>
                                        <p:attrNameLst>
                                          <p:attrName>style.visibility</p:attrName>
                                        </p:attrNameLst>
                                      </p:cBhvr>
                                      <p:to>
                                        <p:strVal val="hidden"/>
                                      </p:to>
                                    </p:set>
                                  </p:childTnLst>
                                </p:cTn>
                              </p:par>
                              <p:par>
                                <p:cTn id="3991" presetID="1" presetClass="exit" presetSubtype="0" fill="hold" grpId="5" nodeType="withEffect">
                                  <p:stCondLst>
                                    <p:cond delay="0"/>
                                  </p:stCondLst>
                                  <p:childTnLst>
                                    <p:set>
                                      <p:cBhvr>
                                        <p:cTn id="3992" dur="1" fill="hold">
                                          <p:stCondLst>
                                            <p:cond delay="0"/>
                                          </p:stCondLst>
                                        </p:cTn>
                                        <p:tgtEl>
                                          <p:spTgt spid="360"/>
                                        </p:tgtEl>
                                        <p:attrNameLst>
                                          <p:attrName>style.visibility</p:attrName>
                                        </p:attrNameLst>
                                      </p:cBhvr>
                                      <p:to>
                                        <p:strVal val="hidden"/>
                                      </p:to>
                                    </p:set>
                                  </p:childTnLst>
                                </p:cTn>
                              </p:par>
                              <p:par>
                                <p:cTn id="3993" presetID="1" presetClass="exit" presetSubtype="0" fill="hold" grpId="5" nodeType="withEffect">
                                  <p:stCondLst>
                                    <p:cond delay="0"/>
                                  </p:stCondLst>
                                  <p:childTnLst>
                                    <p:set>
                                      <p:cBhvr>
                                        <p:cTn id="3994" dur="1" fill="hold">
                                          <p:stCondLst>
                                            <p:cond delay="0"/>
                                          </p:stCondLst>
                                        </p:cTn>
                                        <p:tgtEl>
                                          <p:spTgt spid="359"/>
                                        </p:tgtEl>
                                        <p:attrNameLst>
                                          <p:attrName>style.visibility</p:attrName>
                                        </p:attrNameLst>
                                      </p:cBhvr>
                                      <p:to>
                                        <p:strVal val="hidden"/>
                                      </p:to>
                                    </p:set>
                                  </p:childTnLst>
                                </p:cTn>
                              </p:par>
                              <p:par>
                                <p:cTn id="3995" presetID="1" presetClass="exit" presetSubtype="0" fill="hold" grpId="5" nodeType="withEffect">
                                  <p:stCondLst>
                                    <p:cond delay="0"/>
                                  </p:stCondLst>
                                  <p:childTnLst>
                                    <p:set>
                                      <p:cBhvr>
                                        <p:cTn id="3996" dur="1" fill="hold">
                                          <p:stCondLst>
                                            <p:cond delay="0"/>
                                          </p:stCondLst>
                                        </p:cTn>
                                        <p:tgtEl>
                                          <p:spTgt spid="362"/>
                                        </p:tgtEl>
                                        <p:attrNameLst>
                                          <p:attrName>style.visibility</p:attrName>
                                        </p:attrNameLst>
                                      </p:cBhvr>
                                      <p:to>
                                        <p:strVal val="hidden"/>
                                      </p:to>
                                    </p:set>
                                  </p:childTnLst>
                                </p:cTn>
                              </p:par>
                              <p:par>
                                <p:cTn id="3997" presetID="1" presetClass="exit" presetSubtype="0" fill="hold" grpId="5" nodeType="withEffect">
                                  <p:stCondLst>
                                    <p:cond delay="0"/>
                                  </p:stCondLst>
                                  <p:childTnLst>
                                    <p:set>
                                      <p:cBhvr>
                                        <p:cTn id="3998" dur="1" fill="hold">
                                          <p:stCondLst>
                                            <p:cond delay="0"/>
                                          </p:stCondLst>
                                        </p:cTn>
                                        <p:tgtEl>
                                          <p:spTgt spid="361"/>
                                        </p:tgtEl>
                                        <p:attrNameLst>
                                          <p:attrName>style.visibility</p:attrName>
                                        </p:attrNameLst>
                                      </p:cBhvr>
                                      <p:to>
                                        <p:strVal val="hidden"/>
                                      </p:to>
                                    </p:set>
                                  </p:childTnLst>
                                </p:cTn>
                              </p:par>
                              <p:par>
                                <p:cTn id="3999" presetID="1" presetClass="exit" presetSubtype="0" fill="hold" grpId="5" nodeType="withEffect">
                                  <p:stCondLst>
                                    <p:cond delay="0"/>
                                  </p:stCondLst>
                                  <p:childTnLst>
                                    <p:set>
                                      <p:cBhvr>
                                        <p:cTn id="4000" dur="1" fill="hold">
                                          <p:stCondLst>
                                            <p:cond delay="0"/>
                                          </p:stCondLst>
                                        </p:cTn>
                                        <p:tgtEl>
                                          <p:spTgt spid="364"/>
                                        </p:tgtEl>
                                        <p:attrNameLst>
                                          <p:attrName>style.visibility</p:attrName>
                                        </p:attrNameLst>
                                      </p:cBhvr>
                                      <p:to>
                                        <p:strVal val="hidden"/>
                                      </p:to>
                                    </p:set>
                                  </p:childTnLst>
                                </p:cTn>
                              </p:par>
                              <p:par>
                                <p:cTn id="4001" presetID="1" presetClass="exit" presetSubtype="0" fill="hold" grpId="5" nodeType="withEffect">
                                  <p:stCondLst>
                                    <p:cond delay="0"/>
                                  </p:stCondLst>
                                  <p:childTnLst>
                                    <p:set>
                                      <p:cBhvr>
                                        <p:cTn id="4002" dur="1" fill="hold">
                                          <p:stCondLst>
                                            <p:cond delay="0"/>
                                          </p:stCondLst>
                                        </p:cTn>
                                        <p:tgtEl>
                                          <p:spTgt spid="363"/>
                                        </p:tgtEl>
                                        <p:attrNameLst>
                                          <p:attrName>style.visibility</p:attrName>
                                        </p:attrNameLst>
                                      </p:cBhvr>
                                      <p:to>
                                        <p:strVal val="hidden"/>
                                      </p:to>
                                    </p:set>
                                  </p:childTnLst>
                                </p:cTn>
                              </p:par>
                              <p:par>
                                <p:cTn id="4003" presetID="1" presetClass="exit" presetSubtype="0" fill="hold" grpId="5" nodeType="withEffect">
                                  <p:stCondLst>
                                    <p:cond delay="0"/>
                                  </p:stCondLst>
                                  <p:childTnLst>
                                    <p:set>
                                      <p:cBhvr>
                                        <p:cTn id="4004" dur="1" fill="hold">
                                          <p:stCondLst>
                                            <p:cond delay="0"/>
                                          </p:stCondLst>
                                        </p:cTn>
                                        <p:tgtEl>
                                          <p:spTgt spid="366"/>
                                        </p:tgtEl>
                                        <p:attrNameLst>
                                          <p:attrName>style.visibility</p:attrName>
                                        </p:attrNameLst>
                                      </p:cBhvr>
                                      <p:to>
                                        <p:strVal val="hidden"/>
                                      </p:to>
                                    </p:set>
                                  </p:childTnLst>
                                </p:cTn>
                              </p:par>
                              <p:par>
                                <p:cTn id="4005" presetID="1" presetClass="exit" presetSubtype="0" fill="hold" grpId="5" nodeType="withEffect">
                                  <p:stCondLst>
                                    <p:cond delay="0"/>
                                  </p:stCondLst>
                                  <p:childTnLst>
                                    <p:set>
                                      <p:cBhvr>
                                        <p:cTn id="4006" dur="1" fill="hold">
                                          <p:stCondLst>
                                            <p:cond delay="0"/>
                                          </p:stCondLst>
                                        </p:cTn>
                                        <p:tgtEl>
                                          <p:spTgt spid="365"/>
                                        </p:tgtEl>
                                        <p:attrNameLst>
                                          <p:attrName>style.visibility</p:attrName>
                                        </p:attrNameLst>
                                      </p:cBhvr>
                                      <p:to>
                                        <p:strVal val="hidden"/>
                                      </p:to>
                                    </p:set>
                                  </p:childTnLst>
                                </p:cTn>
                              </p:par>
                              <p:par>
                                <p:cTn id="4007" presetID="1" presetClass="exit" presetSubtype="0" fill="hold" grpId="5" nodeType="withEffect">
                                  <p:stCondLst>
                                    <p:cond delay="0"/>
                                  </p:stCondLst>
                                  <p:childTnLst>
                                    <p:set>
                                      <p:cBhvr>
                                        <p:cTn id="4008" dur="1" fill="hold">
                                          <p:stCondLst>
                                            <p:cond delay="0"/>
                                          </p:stCondLst>
                                        </p:cTn>
                                        <p:tgtEl>
                                          <p:spTgt spid="368"/>
                                        </p:tgtEl>
                                        <p:attrNameLst>
                                          <p:attrName>style.visibility</p:attrName>
                                        </p:attrNameLst>
                                      </p:cBhvr>
                                      <p:to>
                                        <p:strVal val="hidden"/>
                                      </p:to>
                                    </p:set>
                                  </p:childTnLst>
                                </p:cTn>
                              </p:par>
                              <p:par>
                                <p:cTn id="4009" presetID="1" presetClass="exit" presetSubtype="0" fill="hold" grpId="5" nodeType="withEffect">
                                  <p:stCondLst>
                                    <p:cond delay="0"/>
                                  </p:stCondLst>
                                  <p:childTnLst>
                                    <p:set>
                                      <p:cBhvr>
                                        <p:cTn id="4010" dur="1" fill="hold">
                                          <p:stCondLst>
                                            <p:cond delay="0"/>
                                          </p:stCondLst>
                                        </p:cTn>
                                        <p:tgtEl>
                                          <p:spTgt spid="367"/>
                                        </p:tgtEl>
                                        <p:attrNameLst>
                                          <p:attrName>style.visibility</p:attrName>
                                        </p:attrNameLst>
                                      </p:cBhvr>
                                      <p:to>
                                        <p:strVal val="hidden"/>
                                      </p:to>
                                    </p:set>
                                  </p:childTnLst>
                                </p:cTn>
                              </p:par>
                              <p:par>
                                <p:cTn id="4011" presetID="1" presetClass="exit" presetSubtype="0" fill="hold" grpId="5" nodeType="withEffect">
                                  <p:stCondLst>
                                    <p:cond delay="0"/>
                                  </p:stCondLst>
                                  <p:childTnLst>
                                    <p:set>
                                      <p:cBhvr>
                                        <p:cTn id="4012" dur="1" fill="hold">
                                          <p:stCondLst>
                                            <p:cond delay="0"/>
                                          </p:stCondLst>
                                        </p:cTn>
                                        <p:tgtEl>
                                          <p:spTgt spid="370"/>
                                        </p:tgtEl>
                                        <p:attrNameLst>
                                          <p:attrName>style.visibility</p:attrName>
                                        </p:attrNameLst>
                                      </p:cBhvr>
                                      <p:to>
                                        <p:strVal val="hidden"/>
                                      </p:to>
                                    </p:set>
                                  </p:childTnLst>
                                </p:cTn>
                              </p:par>
                              <p:par>
                                <p:cTn id="4013" presetID="1" presetClass="exit" presetSubtype="0" fill="hold" grpId="5" nodeType="withEffect">
                                  <p:stCondLst>
                                    <p:cond delay="0"/>
                                  </p:stCondLst>
                                  <p:childTnLst>
                                    <p:set>
                                      <p:cBhvr>
                                        <p:cTn id="4014" dur="1" fill="hold">
                                          <p:stCondLst>
                                            <p:cond delay="0"/>
                                          </p:stCondLst>
                                        </p:cTn>
                                        <p:tgtEl>
                                          <p:spTgt spid="369"/>
                                        </p:tgtEl>
                                        <p:attrNameLst>
                                          <p:attrName>style.visibility</p:attrName>
                                        </p:attrNameLst>
                                      </p:cBhvr>
                                      <p:to>
                                        <p:strVal val="hidden"/>
                                      </p:to>
                                    </p:set>
                                  </p:childTnLst>
                                </p:cTn>
                              </p:par>
                              <p:par>
                                <p:cTn id="4015" presetID="1" presetClass="exit" presetSubtype="0" fill="hold" grpId="5" nodeType="withEffect">
                                  <p:stCondLst>
                                    <p:cond delay="0"/>
                                  </p:stCondLst>
                                  <p:childTnLst>
                                    <p:set>
                                      <p:cBhvr>
                                        <p:cTn id="4016" dur="1" fill="hold">
                                          <p:stCondLst>
                                            <p:cond delay="0"/>
                                          </p:stCondLst>
                                        </p:cTn>
                                        <p:tgtEl>
                                          <p:spTgt spid="372"/>
                                        </p:tgtEl>
                                        <p:attrNameLst>
                                          <p:attrName>style.visibility</p:attrName>
                                        </p:attrNameLst>
                                      </p:cBhvr>
                                      <p:to>
                                        <p:strVal val="hidden"/>
                                      </p:to>
                                    </p:set>
                                  </p:childTnLst>
                                </p:cTn>
                              </p:par>
                              <p:par>
                                <p:cTn id="4017" presetID="1" presetClass="exit" presetSubtype="0" fill="hold" grpId="5" nodeType="withEffect">
                                  <p:stCondLst>
                                    <p:cond delay="0"/>
                                  </p:stCondLst>
                                  <p:childTnLst>
                                    <p:set>
                                      <p:cBhvr>
                                        <p:cTn id="4018" dur="1" fill="hold">
                                          <p:stCondLst>
                                            <p:cond delay="0"/>
                                          </p:stCondLst>
                                        </p:cTn>
                                        <p:tgtEl>
                                          <p:spTgt spid="371"/>
                                        </p:tgtEl>
                                        <p:attrNameLst>
                                          <p:attrName>style.visibility</p:attrName>
                                        </p:attrNameLst>
                                      </p:cBhvr>
                                      <p:to>
                                        <p:strVal val="hidden"/>
                                      </p:to>
                                    </p:set>
                                  </p:childTnLst>
                                </p:cTn>
                              </p:par>
                              <p:par>
                                <p:cTn id="4019" presetID="1" presetClass="exit" presetSubtype="0" fill="hold" grpId="5" nodeType="withEffect">
                                  <p:stCondLst>
                                    <p:cond delay="0"/>
                                  </p:stCondLst>
                                  <p:childTnLst>
                                    <p:set>
                                      <p:cBhvr>
                                        <p:cTn id="4020" dur="1" fill="hold">
                                          <p:stCondLst>
                                            <p:cond delay="0"/>
                                          </p:stCondLst>
                                        </p:cTn>
                                        <p:tgtEl>
                                          <p:spTgt spid="373"/>
                                        </p:tgtEl>
                                        <p:attrNameLst>
                                          <p:attrName>style.visibility</p:attrName>
                                        </p:attrNameLst>
                                      </p:cBhvr>
                                      <p:to>
                                        <p:strVal val="hidden"/>
                                      </p:to>
                                    </p:set>
                                  </p:childTnLst>
                                </p:cTn>
                              </p:par>
                              <p:par>
                                <p:cTn id="4021" presetID="1" presetClass="exit" presetSubtype="0" fill="hold" grpId="5" nodeType="withEffect">
                                  <p:stCondLst>
                                    <p:cond delay="0"/>
                                  </p:stCondLst>
                                  <p:childTnLst>
                                    <p:set>
                                      <p:cBhvr>
                                        <p:cTn id="4022" dur="1" fill="hold">
                                          <p:stCondLst>
                                            <p:cond delay="0"/>
                                          </p:stCondLst>
                                        </p:cTn>
                                        <p:tgtEl>
                                          <p:spTgt spid="374"/>
                                        </p:tgtEl>
                                        <p:attrNameLst>
                                          <p:attrName>style.visibility</p:attrName>
                                        </p:attrNameLst>
                                      </p:cBhvr>
                                      <p:to>
                                        <p:strVal val="hidden"/>
                                      </p:to>
                                    </p:set>
                                  </p:childTnLst>
                                </p:cTn>
                              </p:par>
                              <p:par>
                                <p:cTn id="4023" presetID="1" presetClass="exit" presetSubtype="0" fill="hold" grpId="5" nodeType="withEffect">
                                  <p:stCondLst>
                                    <p:cond delay="0"/>
                                  </p:stCondLst>
                                  <p:childTnLst>
                                    <p:set>
                                      <p:cBhvr>
                                        <p:cTn id="4024" dur="1" fill="hold">
                                          <p:stCondLst>
                                            <p:cond delay="0"/>
                                          </p:stCondLst>
                                        </p:cTn>
                                        <p:tgtEl>
                                          <p:spTgt spid="376"/>
                                        </p:tgtEl>
                                        <p:attrNameLst>
                                          <p:attrName>style.visibility</p:attrName>
                                        </p:attrNameLst>
                                      </p:cBhvr>
                                      <p:to>
                                        <p:strVal val="hidden"/>
                                      </p:to>
                                    </p:set>
                                  </p:childTnLst>
                                </p:cTn>
                              </p:par>
                              <p:par>
                                <p:cTn id="4025" presetID="1" presetClass="exit" presetSubtype="0" fill="hold" grpId="5" nodeType="withEffect">
                                  <p:stCondLst>
                                    <p:cond delay="0"/>
                                  </p:stCondLst>
                                  <p:childTnLst>
                                    <p:set>
                                      <p:cBhvr>
                                        <p:cTn id="4026" dur="1" fill="hold">
                                          <p:stCondLst>
                                            <p:cond delay="0"/>
                                          </p:stCondLst>
                                        </p:cTn>
                                        <p:tgtEl>
                                          <p:spTgt spid="375"/>
                                        </p:tgtEl>
                                        <p:attrNameLst>
                                          <p:attrName>style.visibility</p:attrName>
                                        </p:attrNameLst>
                                      </p:cBhvr>
                                      <p:to>
                                        <p:strVal val="hidden"/>
                                      </p:to>
                                    </p:set>
                                  </p:childTnLst>
                                </p:cTn>
                              </p:par>
                              <p:par>
                                <p:cTn id="4027" presetID="1" presetClass="exit" presetSubtype="0" fill="hold" grpId="5" nodeType="withEffect">
                                  <p:stCondLst>
                                    <p:cond delay="0"/>
                                  </p:stCondLst>
                                  <p:childTnLst>
                                    <p:set>
                                      <p:cBhvr>
                                        <p:cTn id="4028" dur="1" fill="hold">
                                          <p:stCondLst>
                                            <p:cond delay="0"/>
                                          </p:stCondLst>
                                        </p:cTn>
                                        <p:tgtEl>
                                          <p:spTgt spid="378"/>
                                        </p:tgtEl>
                                        <p:attrNameLst>
                                          <p:attrName>style.visibility</p:attrName>
                                        </p:attrNameLst>
                                      </p:cBhvr>
                                      <p:to>
                                        <p:strVal val="hidden"/>
                                      </p:to>
                                    </p:set>
                                  </p:childTnLst>
                                </p:cTn>
                              </p:par>
                              <p:par>
                                <p:cTn id="4029" presetID="1" presetClass="exit" presetSubtype="0" fill="hold" grpId="5" nodeType="withEffect">
                                  <p:stCondLst>
                                    <p:cond delay="0"/>
                                  </p:stCondLst>
                                  <p:childTnLst>
                                    <p:set>
                                      <p:cBhvr>
                                        <p:cTn id="4030" dur="1" fill="hold">
                                          <p:stCondLst>
                                            <p:cond delay="0"/>
                                          </p:stCondLst>
                                        </p:cTn>
                                        <p:tgtEl>
                                          <p:spTgt spid="377"/>
                                        </p:tgtEl>
                                        <p:attrNameLst>
                                          <p:attrName>style.visibility</p:attrName>
                                        </p:attrNameLst>
                                      </p:cBhvr>
                                      <p:to>
                                        <p:strVal val="hidden"/>
                                      </p:to>
                                    </p:set>
                                  </p:childTnLst>
                                </p:cTn>
                              </p:par>
                              <p:par>
                                <p:cTn id="4031" presetID="1" presetClass="exit" presetSubtype="0" fill="hold" grpId="5" nodeType="withEffect">
                                  <p:stCondLst>
                                    <p:cond delay="0"/>
                                  </p:stCondLst>
                                  <p:childTnLst>
                                    <p:set>
                                      <p:cBhvr>
                                        <p:cTn id="4032" dur="1" fill="hold">
                                          <p:stCondLst>
                                            <p:cond delay="0"/>
                                          </p:stCondLst>
                                        </p:cTn>
                                        <p:tgtEl>
                                          <p:spTgt spid="380"/>
                                        </p:tgtEl>
                                        <p:attrNameLst>
                                          <p:attrName>style.visibility</p:attrName>
                                        </p:attrNameLst>
                                      </p:cBhvr>
                                      <p:to>
                                        <p:strVal val="hidden"/>
                                      </p:to>
                                    </p:set>
                                  </p:childTnLst>
                                </p:cTn>
                              </p:par>
                              <p:par>
                                <p:cTn id="4033" presetID="1" presetClass="exit" presetSubtype="0" fill="hold" grpId="5" nodeType="withEffect">
                                  <p:stCondLst>
                                    <p:cond delay="0"/>
                                  </p:stCondLst>
                                  <p:childTnLst>
                                    <p:set>
                                      <p:cBhvr>
                                        <p:cTn id="4034" dur="1" fill="hold">
                                          <p:stCondLst>
                                            <p:cond delay="0"/>
                                          </p:stCondLst>
                                        </p:cTn>
                                        <p:tgtEl>
                                          <p:spTgt spid="379"/>
                                        </p:tgtEl>
                                        <p:attrNameLst>
                                          <p:attrName>style.visibility</p:attrName>
                                        </p:attrNameLst>
                                      </p:cBhvr>
                                      <p:to>
                                        <p:strVal val="hidden"/>
                                      </p:to>
                                    </p:set>
                                  </p:childTnLst>
                                </p:cTn>
                              </p:par>
                              <p:par>
                                <p:cTn id="4035" presetID="1" presetClass="exit" presetSubtype="0" fill="hold" grpId="5" nodeType="withEffect">
                                  <p:stCondLst>
                                    <p:cond delay="0"/>
                                  </p:stCondLst>
                                  <p:childTnLst>
                                    <p:set>
                                      <p:cBhvr>
                                        <p:cTn id="4036" dur="1" fill="hold">
                                          <p:stCondLst>
                                            <p:cond delay="0"/>
                                          </p:stCondLst>
                                        </p:cTn>
                                        <p:tgtEl>
                                          <p:spTgt spid="382"/>
                                        </p:tgtEl>
                                        <p:attrNameLst>
                                          <p:attrName>style.visibility</p:attrName>
                                        </p:attrNameLst>
                                      </p:cBhvr>
                                      <p:to>
                                        <p:strVal val="hidden"/>
                                      </p:to>
                                    </p:set>
                                  </p:childTnLst>
                                </p:cTn>
                              </p:par>
                              <p:par>
                                <p:cTn id="4037" presetID="1" presetClass="exit" presetSubtype="0" fill="hold" grpId="5" nodeType="withEffect">
                                  <p:stCondLst>
                                    <p:cond delay="0"/>
                                  </p:stCondLst>
                                  <p:childTnLst>
                                    <p:set>
                                      <p:cBhvr>
                                        <p:cTn id="4038" dur="1" fill="hold">
                                          <p:stCondLst>
                                            <p:cond delay="0"/>
                                          </p:stCondLst>
                                        </p:cTn>
                                        <p:tgtEl>
                                          <p:spTgt spid="381"/>
                                        </p:tgtEl>
                                        <p:attrNameLst>
                                          <p:attrName>style.visibility</p:attrName>
                                        </p:attrNameLst>
                                      </p:cBhvr>
                                      <p:to>
                                        <p:strVal val="hidden"/>
                                      </p:to>
                                    </p:set>
                                  </p:childTnLst>
                                </p:cTn>
                              </p:par>
                              <p:par>
                                <p:cTn id="4039" presetID="1" presetClass="exit" presetSubtype="0" fill="hold" grpId="5" nodeType="withEffect">
                                  <p:stCondLst>
                                    <p:cond delay="0"/>
                                  </p:stCondLst>
                                  <p:childTnLst>
                                    <p:set>
                                      <p:cBhvr>
                                        <p:cTn id="4040" dur="1" fill="hold">
                                          <p:stCondLst>
                                            <p:cond delay="0"/>
                                          </p:stCondLst>
                                        </p:cTn>
                                        <p:tgtEl>
                                          <p:spTgt spid="384"/>
                                        </p:tgtEl>
                                        <p:attrNameLst>
                                          <p:attrName>style.visibility</p:attrName>
                                        </p:attrNameLst>
                                      </p:cBhvr>
                                      <p:to>
                                        <p:strVal val="hidden"/>
                                      </p:to>
                                    </p:set>
                                  </p:childTnLst>
                                </p:cTn>
                              </p:par>
                              <p:par>
                                <p:cTn id="4041" presetID="1" presetClass="exit" presetSubtype="0" fill="hold" grpId="5" nodeType="withEffect">
                                  <p:stCondLst>
                                    <p:cond delay="0"/>
                                  </p:stCondLst>
                                  <p:childTnLst>
                                    <p:set>
                                      <p:cBhvr>
                                        <p:cTn id="4042" dur="1" fill="hold">
                                          <p:stCondLst>
                                            <p:cond delay="0"/>
                                          </p:stCondLst>
                                        </p:cTn>
                                        <p:tgtEl>
                                          <p:spTgt spid="383"/>
                                        </p:tgtEl>
                                        <p:attrNameLst>
                                          <p:attrName>style.visibility</p:attrName>
                                        </p:attrNameLst>
                                      </p:cBhvr>
                                      <p:to>
                                        <p:strVal val="hidden"/>
                                      </p:to>
                                    </p:set>
                                  </p:childTnLst>
                                </p:cTn>
                              </p:par>
                              <p:par>
                                <p:cTn id="4043" presetID="1" presetClass="exit" presetSubtype="0" fill="hold" grpId="5" nodeType="withEffect">
                                  <p:stCondLst>
                                    <p:cond delay="0"/>
                                  </p:stCondLst>
                                  <p:childTnLst>
                                    <p:set>
                                      <p:cBhvr>
                                        <p:cTn id="4044" dur="1" fill="hold">
                                          <p:stCondLst>
                                            <p:cond delay="0"/>
                                          </p:stCondLst>
                                        </p:cTn>
                                        <p:tgtEl>
                                          <p:spTgt spid="386"/>
                                        </p:tgtEl>
                                        <p:attrNameLst>
                                          <p:attrName>style.visibility</p:attrName>
                                        </p:attrNameLst>
                                      </p:cBhvr>
                                      <p:to>
                                        <p:strVal val="hidden"/>
                                      </p:to>
                                    </p:set>
                                  </p:childTnLst>
                                </p:cTn>
                              </p:par>
                              <p:par>
                                <p:cTn id="4045" presetID="1" presetClass="exit" presetSubtype="0" fill="hold" grpId="5" nodeType="withEffect">
                                  <p:stCondLst>
                                    <p:cond delay="0"/>
                                  </p:stCondLst>
                                  <p:childTnLst>
                                    <p:set>
                                      <p:cBhvr>
                                        <p:cTn id="4046" dur="1" fill="hold">
                                          <p:stCondLst>
                                            <p:cond delay="0"/>
                                          </p:stCondLst>
                                        </p:cTn>
                                        <p:tgtEl>
                                          <p:spTgt spid="385"/>
                                        </p:tgtEl>
                                        <p:attrNameLst>
                                          <p:attrName>style.visibility</p:attrName>
                                        </p:attrNameLst>
                                      </p:cBhvr>
                                      <p:to>
                                        <p:strVal val="hidden"/>
                                      </p:to>
                                    </p:set>
                                  </p:childTnLst>
                                </p:cTn>
                              </p:par>
                              <p:par>
                                <p:cTn id="4047" presetID="1" presetClass="exit" presetSubtype="0" fill="hold" grpId="5" nodeType="withEffect">
                                  <p:stCondLst>
                                    <p:cond delay="0"/>
                                  </p:stCondLst>
                                  <p:childTnLst>
                                    <p:set>
                                      <p:cBhvr>
                                        <p:cTn id="4048" dur="1" fill="hold">
                                          <p:stCondLst>
                                            <p:cond delay="0"/>
                                          </p:stCondLst>
                                        </p:cTn>
                                        <p:tgtEl>
                                          <p:spTgt spid="388"/>
                                        </p:tgtEl>
                                        <p:attrNameLst>
                                          <p:attrName>style.visibility</p:attrName>
                                        </p:attrNameLst>
                                      </p:cBhvr>
                                      <p:to>
                                        <p:strVal val="hidden"/>
                                      </p:to>
                                    </p:set>
                                  </p:childTnLst>
                                </p:cTn>
                              </p:par>
                              <p:par>
                                <p:cTn id="4049" presetID="1" presetClass="exit" presetSubtype="0" fill="hold" grpId="5" nodeType="withEffect">
                                  <p:stCondLst>
                                    <p:cond delay="0"/>
                                  </p:stCondLst>
                                  <p:childTnLst>
                                    <p:set>
                                      <p:cBhvr>
                                        <p:cTn id="4050" dur="1" fill="hold">
                                          <p:stCondLst>
                                            <p:cond delay="0"/>
                                          </p:stCondLst>
                                        </p:cTn>
                                        <p:tgtEl>
                                          <p:spTgt spid="387"/>
                                        </p:tgtEl>
                                        <p:attrNameLst>
                                          <p:attrName>style.visibility</p:attrName>
                                        </p:attrNameLst>
                                      </p:cBhvr>
                                      <p:to>
                                        <p:strVal val="hidden"/>
                                      </p:to>
                                    </p:set>
                                  </p:childTnLst>
                                </p:cTn>
                              </p:par>
                              <p:par>
                                <p:cTn id="4051" presetID="1" presetClass="exit" presetSubtype="0" fill="hold" grpId="5" nodeType="withEffect">
                                  <p:stCondLst>
                                    <p:cond delay="0"/>
                                  </p:stCondLst>
                                  <p:childTnLst>
                                    <p:set>
                                      <p:cBhvr>
                                        <p:cTn id="4052" dur="1" fill="hold">
                                          <p:stCondLst>
                                            <p:cond delay="0"/>
                                          </p:stCondLst>
                                        </p:cTn>
                                        <p:tgtEl>
                                          <p:spTgt spid="390"/>
                                        </p:tgtEl>
                                        <p:attrNameLst>
                                          <p:attrName>style.visibility</p:attrName>
                                        </p:attrNameLst>
                                      </p:cBhvr>
                                      <p:to>
                                        <p:strVal val="hidden"/>
                                      </p:to>
                                    </p:set>
                                  </p:childTnLst>
                                </p:cTn>
                              </p:par>
                              <p:par>
                                <p:cTn id="4053" presetID="1" presetClass="exit" presetSubtype="0" fill="hold" grpId="5" nodeType="withEffect">
                                  <p:stCondLst>
                                    <p:cond delay="0"/>
                                  </p:stCondLst>
                                  <p:childTnLst>
                                    <p:set>
                                      <p:cBhvr>
                                        <p:cTn id="4054" dur="1" fill="hold">
                                          <p:stCondLst>
                                            <p:cond delay="0"/>
                                          </p:stCondLst>
                                        </p:cTn>
                                        <p:tgtEl>
                                          <p:spTgt spid="389"/>
                                        </p:tgtEl>
                                        <p:attrNameLst>
                                          <p:attrName>style.visibility</p:attrName>
                                        </p:attrNameLst>
                                      </p:cBhvr>
                                      <p:to>
                                        <p:strVal val="hidden"/>
                                      </p:to>
                                    </p:set>
                                  </p:childTnLst>
                                </p:cTn>
                              </p:par>
                              <p:par>
                                <p:cTn id="4055" presetID="1" presetClass="exit" presetSubtype="0" fill="hold" grpId="5" nodeType="withEffect">
                                  <p:stCondLst>
                                    <p:cond delay="0"/>
                                  </p:stCondLst>
                                  <p:childTnLst>
                                    <p:set>
                                      <p:cBhvr>
                                        <p:cTn id="4056" dur="1" fill="hold">
                                          <p:stCondLst>
                                            <p:cond delay="0"/>
                                          </p:stCondLst>
                                        </p:cTn>
                                        <p:tgtEl>
                                          <p:spTgt spid="392"/>
                                        </p:tgtEl>
                                        <p:attrNameLst>
                                          <p:attrName>style.visibility</p:attrName>
                                        </p:attrNameLst>
                                      </p:cBhvr>
                                      <p:to>
                                        <p:strVal val="hidden"/>
                                      </p:to>
                                    </p:set>
                                  </p:childTnLst>
                                </p:cTn>
                              </p:par>
                              <p:par>
                                <p:cTn id="4057" presetID="1" presetClass="exit" presetSubtype="0" fill="hold" grpId="5" nodeType="withEffect">
                                  <p:stCondLst>
                                    <p:cond delay="0"/>
                                  </p:stCondLst>
                                  <p:childTnLst>
                                    <p:set>
                                      <p:cBhvr>
                                        <p:cTn id="4058" dur="1" fill="hold">
                                          <p:stCondLst>
                                            <p:cond delay="0"/>
                                          </p:stCondLst>
                                        </p:cTn>
                                        <p:tgtEl>
                                          <p:spTgt spid="391"/>
                                        </p:tgtEl>
                                        <p:attrNameLst>
                                          <p:attrName>style.visibility</p:attrName>
                                        </p:attrNameLst>
                                      </p:cBhvr>
                                      <p:to>
                                        <p:strVal val="hidden"/>
                                      </p:to>
                                    </p:set>
                                  </p:childTnLst>
                                </p:cTn>
                              </p:par>
                              <p:par>
                                <p:cTn id="4059" presetID="1" presetClass="exit" presetSubtype="0" fill="hold" grpId="5" nodeType="withEffect">
                                  <p:stCondLst>
                                    <p:cond delay="0"/>
                                  </p:stCondLst>
                                  <p:childTnLst>
                                    <p:set>
                                      <p:cBhvr>
                                        <p:cTn id="4060" dur="1" fill="hold">
                                          <p:stCondLst>
                                            <p:cond delay="0"/>
                                          </p:stCondLst>
                                        </p:cTn>
                                        <p:tgtEl>
                                          <p:spTgt spid="393"/>
                                        </p:tgtEl>
                                        <p:attrNameLst>
                                          <p:attrName>style.visibility</p:attrName>
                                        </p:attrNameLst>
                                      </p:cBhvr>
                                      <p:to>
                                        <p:strVal val="hidden"/>
                                      </p:to>
                                    </p:set>
                                  </p:childTnLst>
                                </p:cTn>
                              </p:par>
                              <p:par>
                                <p:cTn id="4061" presetID="1" presetClass="exit" presetSubtype="0" fill="hold" grpId="5" nodeType="withEffect">
                                  <p:stCondLst>
                                    <p:cond delay="0"/>
                                  </p:stCondLst>
                                  <p:childTnLst>
                                    <p:set>
                                      <p:cBhvr>
                                        <p:cTn id="4062" dur="1" fill="hold">
                                          <p:stCondLst>
                                            <p:cond delay="0"/>
                                          </p:stCondLst>
                                        </p:cTn>
                                        <p:tgtEl>
                                          <p:spTgt spid="394"/>
                                        </p:tgtEl>
                                        <p:attrNameLst>
                                          <p:attrName>style.visibility</p:attrName>
                                        </p:attrNameLst>
                                      </p:cBhvr>
                                      <p:to>
                                        <p:strVal val="hidden"/>
                                      </p:to>
                                    </p:set>
                                  </p:childTnLst>
                                </p:cTn>
                              </p:par>
                              <p:par>
                                <p:cTn id="4063" presetID="1" presetClass="exit" presetSubtype="0" fill="hold" grpId="5" nodeType="withEffect">
                                  <p:stCondLst>
                                    <p:cond delay="0"/>
                                  </p:stCondLst>
                                  <p:childTnLst>
                                    <p:set>
                                      <p:cBhvr>
                                        <p:cTn id="4064" dur="1" fill="hold">
                                          <p:stCondLst>
                                            <p:cond delay="0"/>
                                          </p:stCondLst>
                                        </p:cTn>
                                        <p:tgtEl>
                                          <p:spTgt spid="396"/>
                                        </p:tgtEl>
                                        <p:attrNameLst>
                                          <p:attrName>style.visibility</p:attrName>
                                        </p:attrNameLst>
                                      </p:cBhvr>
                                      <p:to>
                                        <p:strVal val="hidden"/>
                                      </p:to>
                                    </p:set>
                                  </p:childTnLst>
                                </p:cTn>
                              </p:par>
                              <p:par>
                                <p:cTn id="4065" presetID="1" presetClass="exit" presetSubtype="0" fill="hold" grpId="5" nodeType="withEffect">
                                  <p:stCondLst>
                                    <p:cond delay="0"/>
                                  </p:stCondLst>
                                  <p:childTnLst>
                                    <p:set>
                                      <p:cBhvr>
                                        <p:cTn id="4066" dur="1" fill="hold">
                                          <p:stCondLst>
                                            <p:cond delay="0"/>
                                          </p:stCondLst>
                                        </p:cTn>
                                        <p:tgtEl>
                                          <p:spTgt spid="395"/>
                                        </p:tgtEl>
                                        <p:attrNameLst>
                                          <p:attrName>style.visibility</p:attrName>
                                        </p:attrNameLst>
                                      </p:cBhvr>
                                      <p:to>
                                        <p:strVal val="hidden"/>
                                      </p:to>
                                    </p:set>
                                  </p:childTnLst>
                                </p:cTn>
                              </p:par>
                              <p:par>
                                <p:cTn id="4067" presetID="1" presetClass="exit" presetSubtype="0" fill="hold" grpId="5" nodeType="withEffect">
                                  <p:stCondLst>
                                    <p:cond delay="0"/>
                                  </p:stCondLst>
                                  <p:childTnLst>
                                    <p:set>
                                      <p:cBhvr>
                                        <p:cTn id="4068" dur="1" fill="hold">
                                          <p:stCondLst>
                                            <p:cond delay="0"/>
                                          </p:stCondLst>
                                        </p:cTn>
                                        <p:tgtEl>
                                          <p:spTgt spid="398"/>
                                        </p:tgtEl>
                                        <p:attrNameLst>
                                          <p:attrName>style.visibility</p:attrName>
                                        </p:attrNameLst>
                                      </p:cBhvr>
                                      <p:to>
                                        <p:strVal val="hidden"/>
                                      </p:to>
                                    </p:set>
                                  </p:childTnLst>
                                </p:cTn>
                              </p:par>
                              <p:par>
                                <p:cTn id="4069" presetID="1" presetClass="exit" presetSubtype="0" fill="hold" grpId="5" nodeType="withEffect">
                                  <p:stCondLst>
                                    <p:cond delay="0"/>
                                  </p:stCondLst>
                                  <p:childTnLst>
                                    <p:set>
                                      <p:cBhvr>
                                        <p:cTn id="4070" dur="1" fill="hold">
                                          <p:stCondLst>
                                            <p:cond delay="0"/>
                                          </p:stCondLst>
                                        </p:cTn>
                                        <p:tgtEl>
                                          <p:spTgt spid="397"/>
                                        </p:tgtEl>
                                        <p:attrNameLst>
                                          <p:attrName>style.visibility</p:attrName>
                                        </p:attrNameLst>
                                      </p:cBhvr>
                                      <p:to>
                                        <p:strVal val="hidden"/>
                                      </p:to>
                                    </p:set>
                                  </p:childTnLst>
                                </p:cTn>
                              </p:par>
                              <p:par>
                                <p:cTn id="4071" presetID="1" presetClass="exit" presetSubtype="0" fill="hold" grpId="5" nodeType="withEffect">
                                  <p:stCondLst>
                                    <p:cond delay="0"/>
                                  </p:stCondLst>
                                  <p:childTnLst>
                                    <p:set>
                                      <p:cBhvr>
                                        <p:cTn id="4072" dur="1" fill="hold">
                                          <p:stCondLst>
                                            <p:cond delay="0"/>
                                          </p:stCondLst>
                                        </p:cTn>
                                        <p:tgtEl>
                                          <p:spTgt spid="400"/>
                                        </p:tgtEl>
                                        <p:attrNameLst>
                                          <p:attrName>style.visibility</p:attrName>
                                        </p:attrNameLst>
                                      </p:cBhvr>
                                      <p:to>
                                        <p:strVal val="hidden"/>
                                      </p:to>
                                    </p:set>
                                  </p:childTnLst>
                                </p:cTn>
                              </p:par>
                              <p:par>
                                <p:cTn id="4073" presetID="1" presetClass="exit" presetSubtype="0" fill="hold" grpId="5" nodeType="withEffect">
                                  <p:stCondLst>
                                    <p:cond delay="0"/>
                                  </p:stCondLst>
                                  <p:childTnLst>
                                    <p:set>
                                      <p:cBhvr>
                                        <p:cTn id="4074" dur="1" fill="hold">
                                          <p:stCondLst>
                                            <p:cond delay="0"/>
                                          </p:stCondLst>
                                        </p:cTn>
                                        <p:tgtEl>
                                          <p:spTgt spid="399"/>
                                        </p:tgtEl>
                                        <p:attrNameLst>
                                          <p:attrName>style.visibility</p:attrName>
                                        </p:attrNameLst>
                                      </p:cBhvr>
                                      <p:to>
                                        <p:strVal val="hidden"/>
                                      </p:to>
                                    </p:set>
                                  </p:childTnLst>
                                </p:cTn>
                              </p:par>
                              <p:par>
                                <p:cTn id="4075" presetID="1" presetClass="exit" presetSubtype="0" fill="hold" grpId="5" nodeType="withEffect">
                                  <p:stCondLst>
                                    <p:cond delay="0"/>
                                  </p:stCondLst>
                                  <p:childTnLst>
                                    <p:set>
                                      <p:cBhvr>
                                        <p:cTn id="4076" dur="1" fill="hold">
                                          <p:stCondLst>
                                            <p:cond delay="0"/>
                                          </p:stCondLst>
                                        </p:cTn>
                                        <p:tgtEl>
                                          <p:spTgt spid="402"/>
                                        </p:tgtEl>
                                        <p:attrNameLst>
                                          <p:attrName>style.visibility</p:attrName>
                                        </p:attrNameLst>
                                      </p:cBhvr>
                                      <p:to>
                                        <p:strVal val="hidden"/>
                                      </p:to>
                                    </p:set>
                                  </p:childTnLst>
                                </p:cTn>
                              </p:par>
                              <p:par>
                                <p:cTn id="4077" presetID="1" presetClass="exit" presetSubtype="0" fill="hold" grpId="5" nodeType="withEffect">
                                  <p:stCondLst>
                                    <p:cond delay="0"/>
                                  </p:stCondLst>
                                  <p:childTnLst>
                                    <p:set>
                                      <p:cBhvr>
                                        <p:cTn id="4078" dur="1" fill="hold">
                                          <p:stCondLst>
                                            <p:cond delay="0"/>
                                          </p:stCondLst>
                                        </p:cTn>
                                        <p:tgtEl>
                                          <p:spTgt spid="401"/>
                                        </p:tgtEl>
                                        <p:attrNameLst>
                                          <p:attrName>style.visibility</p:attrName>
                                        </p:attrNameLst>
                                      </p:cBhvr>
                                      <p:to>
                                        <p:strVal val="hidden"/>
                                      </p:to>
                                    </p:set>
                                  </p:childTnLst>
                                </p:cTn>
                              </p:par>
                              <p:par>
                                <p:cTn id="4079" presetID="1" presetClass="exit" presetSubtype="0" fill="hold" grpId="5" nodeType="withEffect">
                                  <p:stCondLst>
                                    <p:cond delay="0"/>
                                  </p:stCondLst>
                                  <p:childTnLst>
                                    <p:set>
                                      <p:cBhvr>
                                        <p:cTn id="4080" dur="1" fill="hold">
                                          <p:stCondLst>
                                            <p:cond delay="0"/>
                                          </p:stCondLst>
                                        </p:cTn>
                                        <p:tgtEl>
                                          <p:spTgt spid="404"/>
                                        </p:tgtEl>
                                        <p:attrNameLst>
                                          <p:attrName>style.visibility</p:attrName>
                                        </p:attrNameLst>
                                      </p:cBhvr>
                                      <p:to>
                                        <p:strVal val="hidden"/>
                                      </p:to>
                                    </p:set>
                                  </p:childTnLst>
                                </p:cTn>
                              </p:par>
                              <p:par>
                                <p:cTn id="4081" presetID="1" presetClass="exit" presetSubtype="0" fill="hold" grpId="5" nodeType="withEffect">
                                  <p:stCondLst>
                                    <p:cond delay="0"/>
                                  </p:stCondLst>
                                  <p:childTnLst>
                                    <p:set>
                                      <p:cBhvr>
                                        <p:cTn id="4082" dur="1" fill="hold">
                                          <p:stCondLst>
                                            <p:cond delay="0"/>
                                          </p:stCondLst>
                                        </p:cTn>
                                        <p:tgtEl>
                                          <p:spTgt spid="403"/>
                                        </p:tgtEl>
                                        <p:attrNameLst>
                                          <p:attrName>style.visibility</p:attrName>
                                        </p:attrNameLst>
                                      </p:cBhvr>
                                      <p:to>
                                        <p:strVal val="hidden"/>
                                      </p:to>
                                    </p:set>
                                  </p:childTnLst>
                                </p:cTn>
                              </p:par>
                              <p:par>
                                <p:cTn id="4083" presetID="1" presetClass="exit" presetSubtype="0" fill="hold" grpId="5" nodeType="withEffect">
                                  <p:stCondLst>
                                    <p:cond delay="0"/>
                                  </p:stCondLst>
                                  <p:childTnLst>
                                    <p:set>
                                      <p:cBhvr>
                                        <p:cTn id="4084" dur="1" fill="hold">
                                          <p:stCondLst>
                                            <p:cond delay="0"/>
                                          </p:stCondLst>
                                        </p:cTn>
                                        <p:tgtEl>
                                          <p:spTgt spid="406"/>
                                        </p:tgtEl>
                                        <p:attrNameLst>
                                          <p:attrName>style.visibility</p:attrName>
                                        </p:attrNameLst>
                                      </p:cBhvr>
                                      <p:to>
                                        <p:strVal val="hidden"/>
                                      </p:to>
                                    </p:set>
                                  </p:childTnLst>
                                </p:cTn>
                              </p:par>
                              <p:par>
                                <p:cTn id="4085" presetID="1" presetClass="exit" presetSubtype="0" fill="hold" grpId="5" nodeType="withEffect">
                                  <p:stCondLst>
                                    <p:cond delay="0"/>
                                  </p:stCondLst>
                                  <p:childTnLst>
                                    <p:set>
                                      <p:cBhvr>
                                        <p:cTn id="4086" dur="1" fill="hold">
                                          <p:stCondLst>
                                            <p:cond delay="0"/>
                                          </p:stCondLst>
                                        </p:cTn>
                                        <p:tgtEl>
                                          <p:spTgt spid="405"/>
                                        </p:tgtEl>
                                        <p:attrNameLst>
                                          <p:attrName>style.visibility</p:attrName>
                                        </p:attrNameLst>
                                      </p:cBhvr>
                                      <p:to>
                                        <p:strVal val="hidden"/>
                                      </p:to>
                                    </p:set>
                                  </p:childTnLst>
                                </p:cTn>
                              </p:par>
                              <p:par>
                                <p:cTn id="4087" presetID="1" presetClass="exit" presetSubtype="0" fill="hold" grpId="5" nodeType="withEffect">
                                  <p:stCondLst>
                                    <p:cond delay="0"/>
                                  </p:stCondLst>
                                  <p:childTnLst>
                                    <p:set>
                                      <p:cBhvr>
                                        <p:cTn id="4088" dur="1" fill="hold">
                                          <p:stCondLst>
                                            <p:cond delay="0"/>
                                          </p:stCondLst>
                                        </p:cTn>
                                        <p:tgtEl>
                                          <p:spTgt spid="408"/>
                                        </p:tgtEl>
                                        <p:attrNameLst>
                                          <p:attrName>style.visibility</p:attrName>
                                        </p:attrNameLst>
                                      </p:cBhvr>
                                      <p:to>
                                        <p:strVal val="hidden"/>
                                      </p:to>
                                    </p:set>
                                  </p:childTnLst>
                                </p:cTn>
                              </p:par>
                              <p:par>
                                <p:cTn id="4089" presetID="1" presetClass="exit" presetSubtype="0" fill="hold" grpId="5" nodeType="withEffect">
                                  <p:stCondLst>
                                    <p:cond delay="0"/>
                                  </p:stCondLst>
                                  <p:childTnLst>
                                    <p:set>
                                      <p:cBhvr>
                                        <p:cTn id="4090" dur="1" fill="hold">
                                          <p:stCondLst>
                                            <p:cond delay="0"/>
                                          </p:stCondLst>
                                        </p:cTn>
                                        <p:tgtEl>
                                          <p:spTgt spid="407"/>
                                        </p:tgtEl>
                                        <p:attrNameLst>
                                          <p:attrName>style.visibility</p:attrName>
                                        </p:attrNameLst>
                                      </p:cBhvr>
                                      <p:to>
                                        <p:strVal val="hidden"/>
                                      </p:to>
                                    </p:set>
                                  </p:childTnLst>
                                </p:cTn>
                              </p:par>
                              <p:par>
                                <p:cTn id="4091" presetID="1" presetClass="exit" presetSubtype="0" fill="hold" grpId="5" nodeType="withEffect">
                                  <p:stCondLst>
                                    <p:cond delay="0"/>
                                  </p:stCondLst>
                                  <p:childTnLst>
                                    <p:set>
                                      <p:cBhvr>
                                        <p:cTn id="4092" dur="1" fill="hold">
                                          <p:stCondLst>
                                            <p:cond delay="0"/>
                                          </p:stCondLst>
                                        </p:cTn>
                                        <p:tgtEl>
                                          <p:spTgt spid="410"/>
                                        </p:tgtEl>
                                        <p:attrNameLst>
                                          <p:attrName>style.visibility</p:attrName>
                                        </p:attrNameLst>
                                      </p:cBhvr>
                                      <p:to>
                                        <p:strVal val="hidden"/>
                                      </p:to>
                                    </p:set>
                                  </p:childTnLst>
                                </p:cTn>
                              </p:par>
                              <p:par>
                                <p:cTn id="4093" presetID="1" presetClass="exit" presetSubtype="0" fill="hold" grpId="5" nodeType="withEffect">
                                  <p:stCondLst>
                                    <p:cond delay="0"/>
                                  </p:stCondLst>
                                  <p:childTnLst>
                                    <p:set>
                                      <p:cBhvr>
                                        <p:cTn id="4094" dur="1" fill="hold">
                                          <p:stCondLst>
                                            <p:cond delay="0"/>
                                          </p:stCondLst>
                                        </p:cTn>
                                        <p:tgtEl>
                                          <p:spTgt spid="409"/>
                                        </p:tgtEl>
                                        <p:attrNameLst>
                                          <p:attrName>style.visibility</p:attrName>
                                        </p:attrNameLst>
                                      </p:cBhvr>
                                      <p:to>
                                        <p:strVal val="hidden"/>
                                      </p:to>
                                    </p:set>
                                  </p:childTnLst>
                                </p:cTn>
                              </p:par>
                              <p:par>
                                <p:cTn id="4095" presetID="1" presetClass="exit" presetSubtype="0" fill="hold" grpId="3" nodeType="withEffect">
                                  <p:stCondLst>
                                    <p:cond delay="0"/>
                                  </p:stCondLst>
                                  <p:childTnLst>
                                    <p:set>
                                      <p:cBhvr>
                                        <p:cTn id="4096" dur="1" fill="hold">
                                          <p:stCondLst>
                                            <p:cond delay="0"/>
                                          </p:stCondLst>
                                        </p:cTn>
                                        <p:tgtEl>
                                          <p:spTgt spid="412"/>
                                        </p:tgtEl>
                                        <p:attrNameLst>
                                          <p:attrName>style.visibility</p:attrName>
                                        </p:attrNameLst>
                                      </p:cBhvr>
                                      <p:to>
                                        <p:strVal val="hidden"/>
                                      </p:to>
                                    </p:set>
                                  </p:childTnLst>
                                </p:cTn>
                              </p:par>
                              <p:par>
                                <p:cTn id="4097" presetID="1" presetClass="exit" presetSubtype="0" fill="hold" grpId="3" nodeType="withEffect">
                                  <p:stCondLst>
                                    <p:cond delay="0"/>
                                  </p:stCondLst>
                                  <p:childTnLst>
                                    <p:set>
                                      <p:cBhvr>
                                        <p:cTn id="4098" dur="1" fill="hold">
                                          <p:stCondLst>
                                            <p:cond delay="0"/>
                                          </p:stCondLst>
                                        </p:cTn>
                                        <p:tgtEl>
                                          <p:spTgt spid="411"/>
                                        </p:tgtEl>
                                        <p:attrNameLst>
                                          <p:attrName>style.visibility</p:attrName>
                                        </p:attrNameLst>
                                      </p:cBhvr>
                                      <p:to>
                                        <p:strVal val="hidden"/>
                                      </p:to>
                                    </p:set>
                                  </p:childTnLst>
                                </p:cTn>
                              </p:par>
                              <p:par>
                                <p:cTn id="4099" presetID="1" presetClass="entr" presetSubtype="0" fill="hold" grpId="3" nodeType="withEffect">
                                  <p:stCondLst>
                                    <p:cond delay="0"/>
                                  </p:stCondLst>
                                  <p:childTnLst>
                                    <p:set>
                                      <p:cBhvr>
                                        <p:cTn id="4100"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414"/>
                  </p:tgtEl>
                </p:cond>
              </p:nextCondLst>
            </p:seq>
            <p:seq concurrent="1" nextAc="seek">
              <p:cTn id="4101" restart="whenNotActive" fill="hold" evtFilter="cancelBubble" nodeType="interactiveSeq">
                <p:stCondLst>
                  <p:cond evt="onClick" delay="0">
                    <p:tgtEl>
                      <p:spTgt spid="7171"/>
                    </p:tgtEl>
                  </p:cond>
                </p:stCondLst>
                <p:endSync evt="end" delay="0">
                  <p:rtn val="all"/>
                </p:endSync>
                <p:childTnLst>
                  <p:par>
                    <p:cTn id="4102" fill="hold">
                      <p:stCondLst>
                        <p:cond delay="0"/>
                      </p:stCondLst>
                      <p:childTnLst>
                        <p:par>
                          <p:cTn id="4103" fill="hold">
                            <p:stCondLst>
                              <p:cond delay="0"/>
                            </p:stCondLst>
                            <p:childTnLst>
                              <p:par>
                                <p:cTn id="4104" presetID="1" presetClass="exit" presetSubtype="0" fill="hold" grpId="4" nodeType="clickEffect">
                                  <p:stCondLst>
                                    <p:cond delay="0"/>
                                  </p:stCondLst>
                                  <p:childTnLst>
                                    <p:set>
                                      <p:cBhvr>
                                        <p:cTn id="4105" dur="1" fill="hold">
                                          <p:stCondLst>
                                            <p:cond delay="0"/>
                                          </p:stCondLst>
                                        </p:cTn>
                                        <p:tgtEl>
                                          <p:spTgt spid="517"/>
                                        </p:tgtEl>
                                        <p:attrNameLst>
                                          <p:attrName>style.visibility</p:attrName>
                                        </p:attrNameLst>
                                      </p:cBhvr>
                                      <p:to>
                                        <p:strVal val="hidden"/>
                                      </p:to>
                                    </p:set>
                                  </p:childTnLst>
                                </p:cTn>
                              </p:par>
                              <p:par>
                                <p:cTn id="4106" presetID="1" presetClass="exit" presetSubtype="0" fill="hold" grpId="4" nodeType="withEffect">
                                  <p:stCondLst>
                                    <p:cond delay="0"/>
                                  </p:stCondLst>
                                  <p:childTnLst>
                                    <p:set>
                                      <p:cBhvr>
                                        <p:cTn id="4107" dur="1" fill="hold">
                                          <p:stCondLst>
                                            <p:cond delay="0"/>
                                          </p:stCondLst>
                                        </p:cTn>
                                        <p:tgtEl>
                                          <p:spTgt spid="518"/>
                                        </p:tgtEl>
                                        <p:attrNameLst>
                                          <p:attrName>style.visibility</p:attrName>
                                        </p:attrNameLst>
                                      </p:cBhvr>
                                      <p:to>
                                        <p:strVal val="hidden"/>
                                      </p:to>
                                    </p:set>
                                  </p:childTnLst>
                                </p:cTn>
                              </p:par>
                              <p:par>
                                <p:cTn id="4108" presetID="1" presetClass="exit" presetSubtype="0" fill="hold" grpId="4" nodeType="withEffect">
                                  <p:stCondLst>
                                    <p:cond delay="0"/>
                                  </p:stCondLst>
                                  <p:childTnLst>
                                    <p:set>
                                      <p:cBhvr>
                                        <p:cTn id="4109" dur="1" fill="hold">
                                          <p:stCondLst>
                                            <p:cond delay="0"/>
                                          </p:stCondLst>
                                        </p:cTn>
                                        <p:tgtEl>
                                          <p:spTgt spid="520"/>
                                        </p:tgtEl>
                                        <p:attrNameLst>
                                          <p:attrName>style.visibility</p:attrName>
                                        </p:attrNameLst>
                                      </p:cBhvr>
                                      <p:to>
                                        <p:strVal val="hidden"/>
                                      </p:to>
                                    </p:set>
                                  </p:childTnLst>
                                </p:cTn>
                              </p:par>
                              <p:par>
                                <p:cTn id="4110" presetID="1" presetClass="exit" presetSubtype="0" fill="hold" grpId="4" nodeType="withEffect">
                                  <p:stCondLst>
                                    <p:cond delay="0"/>
                                  </p:stCondLst>
                                  <p:childTnLst>
                                    <p:set>
                                      <p:cBhvr>
                                        <p:cTn id="4111" dur="1" fill="hold">
                                          <p:stCondLst>
                                            <p:cond delay="0"/>
                                          </p:stCondLst>
                                        </p:cTn>
                                        <p:tgtEl>
                                          <p:spTgt spid="519"/>
                                        </p:tgtEl>
                                        <p:attrNameLst>
                                          <p:attrName>style.visibility</p:attrName>
                                        </p:attrNameLst>
                                      </p:cBhvr>
                                      <p:to>
                                        <p:strVal val="hidden"/>
                                      </p:to>
                                    </p:set>
                                  </p:childTnLst>
                                </p:cTn>
                              </p:par>
                              <p:par>
                                <p:cTn id="4112" presetID="1" presetClass="exit" presetSubtype="0" fill="hold" grpId="4" nodeType="withEffect">
                                  <p:stCondLst>
                                    <p:cond delay="0"/>
                                  </p:stCondLst>
                                  <p:childTnLst>
                                    <p:set>
                                      <p:cBhvr>
                                        <p:cTn id="4113" dur="1" fill="hold">
                                          <p:stCondLst>
                                            <p:cond delay="0"/>
                                          </p:stCondLst>
                                        </p:cTn>
                                        <p:tgtEl>
                                          <p:spTgt spid="522"/>
                                        </p:tgtEl>
                                        <p:attrNameLst>
                                          <p:attrName>style.visibility</p:attrName>
                                        </p:attrNameLst>
                                      </p:cBhvr>
                                      <p:to>
                                        <p:strVal val="hidden"/>
                                      </p:to>
                                    </p:set>
                                  </p:childTnLst>
                                </p:cTn>
                              </p:par>
                              <p:par>
                                <p:cTn id="4114" presetID="1" presetClass="exit" presetSubtype="0" fill="hold" grpId="4" nodeType="withEffect">
                                  <p:stCondLst>
                                    <p:cond delay="0"/>
                                  </p:stCondLst>
                                  <p:childTnLst>
                                    <p:set>
                                      <p:cBhvr>
                                        <p:cTn id="4115" dur="1" fill="hold">
                                          <p:stCondLst>
                                            <p:cond delay="0"/>
                                          </p:stCondLst>
                                        </p:cTn>
                                        <p:tgtEl>
                                          <p:spTgt spid="521"/>
                                        </p:tgtEl>
                                        <p:attrNameLst>
                                          <p:attrName>style.visibility</p:attrName>
                                        </p:attrNameLst>
                                      </p:cBhvr>
                                      <p:to>
                                        <p:strVal val="hidden"/>
                                      </p:to>
                                    </p:set>
                                  </p:childTnLst>
                                </p:cTn>
                              </p:par>
                              <p:par>
                                <p:cTn id="4116" presetID="1" presetClass="exit" presetSubtype="0" fill="hold" grpId="4" nodeType="withEffect">
                                  <p:stCondLst>
                                    <p:cond delay="0"/>
                                  </p:stCondLst>
                                  <p:childTnLst>
                                    <p:set>
                                      <p:cBhvr>
                                        <p:cTn id="4117" dur="1" fill="hold">
                                          <p:stCondLst>
                                            <p:cond delay="0"/>
                                          </p:stCondLst>
                                        </p:cTn>
                                        <p:tgtEl>
                                          <p:spTgt spid="524"/>
                                        </p:tgtEl>
                                        <p:attrNameLst>
                                          <p:attrName>style.visibility</p:attrName>
                                        </p:attrNameLst>
                                      </p:cBhvr>
                                      <p:to>
                                        <p:strVal val="hidden"/>
                                      </p:to>
                                    </p:set>
                                  </p:childTnLst>
                                </p:cTn>
                              </p:par>
                              <p:par>
                                <p:cTn id="4118" presetID="1" presetClass="exit" presetSubtype="0" fill="hold" grpId="4" nodeType="withEffect">
                                  <p:stCondLst>
                                    <p:cond delay="0"/>
                                  </p:stCondLst>
                                  <p:childTnLst>
                                    <p:set>
                                      <p:cBhvr>
                                        <p:cTn id="4119" dur="1" fill="hold">
                                          <p:stCondLst>
                                            <p:cond delay="0"/>
                                          </p:stCondLst>
                                        </p:cTn>
                                        <p:tgtEl>
                                          <p:spTgt spid="523"/>
                                        </p:tgtEl>
                                        <p:attrNameLst>
                                          <p:attrName>style.visibility</p:attrName>
                                        </p:attrNameLst>
                                      </p:cBhvr>
                                      <p:to>
                                        <p:strVal val="hidden"/>
                                      </p:to>
                                    </p:set>
                                  </p:childTnLst>
                                </p:cTn>
                              </p:par>
                              <p:par>
                                <p:cTn id="4120" presetID="1" presetClass="exit" presetSubtype="0" fill="hold" grpId="4" nodeType="withEffect">
                                  <p:stCondLst>
                                    <p:cond delay="0"/>
                                  </p:stCondLst>
                                  <p:childTnLst>
                                    <p:set>
                                      <p:cBhvr>
                                        <p:cTn id="4121" dur="1" fill="hold">
                                          <p:stCondLst>
                                            <p:cond delay="0"/>
                                          </p:stCondLst>
                                        </p:cTn>
                                        <p:tgtEl>
                                          <p:spTgt spid="526"/>
                                        </p:tgtEl>
                                        <p:attrNameLst>
                                          <p:attrName>style.visibility</p:attrName>
                                        </p:attrNameLst>
                                      </p:cBhvr>
                                      <p:to>
                                        <p:strVal val="hidden"/>
                                      </p:to>
                                    </p:set>
                                  </p:childTnLst>
                                </p:cTn>
                              </p:par>
                              <p:par>
                                <p:cTn id="4122" presetID="1" presetClass="exit" presetSubtype="0" fill="hold" grpId="4" nodeType="withEffect">
                                  <p:stCondLst>
                                    <p:cond delay="0"/>
                                  </p:stCondLst>
                                  <p:childTnLst>
                                    <p:set>
                                      <p:cBhvr>
                                        <p:cTn id="4123" dur="1" fill="hold">
                                          <p:stCondLst>
                                            <p:cond delay="0"/>
                                          </p:stCondLst>
                                        </p:cTn>
                                        <p:tgtEl>
                                          <p:spTgt spid="525"/>
                                        </p:tgtEl>
                                        <p:attrNameLst>
                                          <p:attrName>style.visibility</p:attrName>
                                        </p:attrNameLst>
                                      </p:cBhvr>
                                      <p:to>
                                        <p:strVal val="hidden"/>
                                      </p:to>
                                    </p:set>
                                  </p:childTnLst>
                                </p:cTn>
                              </p:par>
                              <p:par>
                                <p:cTn id="4124" presetID="1" presetClass="exit" presetSubtype="0" fill="hold" grpId="4" nodeType="withEffect">
                                  <p:stCondLst>
                                    <p:cond delay="0"/>
                                  </p:stCondLst>
                                  <p:childTnLst>
                                    <p:set>
                                      <p:cBhvr>
                                        <p:cTn id="4125" dur="1" fill="hold">
                                          <p:stCondLst>
                                            <p:cond delay="0"/>
                                          </p:stCondLst>
                                        </p:cTn>
                                        <p:tgtEl>
                                          <p:spTgt spid="528"/>
                                        </p:tgtEl>
                                        <p:attrNameLst>
                                          <p:attrName>style.visibility</p:attrName>
                                        </p:attrNameLst>
                                      </p:cBhvr>
                                      <p:to>
                                        <p:strVal val="hidden"/>
                                      </p:to>
                                    </p:set>
                                  </p:childTnLst>
                                </p:cTn>
                              </p:par>
                              <p:par>
                                <p:cTn id="4126" presetID="1" presetClass="exit" presetSubtype="0" fill="hold" grpId="4" nodeType="withEffect">
                                  <p:stCondLst>
                                    <p:cond delay="0"/>
                                  </p:stCondLst>
                                  <p:childTnLst>
                                    <p:set>
                                      <p:cBhvr>
                                        <p:cTn id="4127" dur="1" fill="hold">
                                          <p:stCondLst>
                                            <p:cond delay="0"/>
                                          </p:stCondLst>
                                        </p:cTn>
                                        <p:tgtEl>
                                          <p:spTgt spid="527"/>
                                        </p:tgtEl>
                                        <p:attrNameLst>
                                          <p:attrName>style.visibility</p:attrName>
                                        </p:attrNameLst>
                                      </p:cBhvr>
                                      <p:to>
                                        <p:strVal val="hidden"/>
                                      </p:to>
                                    </p:set>
                                  </p:childTnLst>
                                </p:cTn>
                              </p:par>
                              <p:par>
                                <p:cTn id="4128" presetID="1" presetClass="exit" presetSubtype="0" fill="hold" grpId="4" nodeType="withEffect">
                                  <p:stCondLst>
                                    <p:cond delay="0"/>
                                  </p:stCondLst>
                                  <p:childTnLst>
                                    <p:set>
                                      <p:cBhvr>
                                        <p:cTn id="4129" dur="1" fill="hold">
                                          <p:stCondLst>
                                            <p:cond delay="0"/>
                                          </p:stCondLst>
                                        </p:cTn>
                                        <p:tgtEl>
                                          <p:spTgt spid="530"/>
                                        </p:tgtEl>
                                        <p:attrNameLst>
                                          <p:attrName>style.visibility</p:attrName>
                                        </p:attrNameLst>
                                      </p:cBhvr>
                                      <p:to>
                                        <p:strVal val="hidden"/>
                                      </p:to>
                                    </p:set>
                                  </p:childTnLst>
                                </p:cTn>
                              </p:par>
                              <p:par>
                                <p:cTn id="4130" presetID="1" presetClass="exit" presetSubtype="0" fill="hold" grpId="4" nodeType="withEffect">
                                  <p:stCondLst>
                                    <p:cond delay="0"/>
                                  </p:stCondLst>
                                  <p:childTnLst>
                                    <p:set>
                                      <p:cBhvr>
                                        <p:cTn id="4131" dur="1" fill="hold">
                                          <p:stCondLst>
                                            <p:cond delay="0"/>
                                          </p:stCondLst>
                                        </p:cTn>
                                        <p:tgtEl>
                                          <p:spTgt spid="529"/>
                                        </p:tgtEl>
                                        <p:attrNameLst>
                                          <p:attrName>style.visibility</p:attrName>
                                        </p:attrNameLst>
                                      </p:cBhvr>
                                      <p:to>
                                        <p:strVal val="hidden"/>
                                      </p:to>
                                    </p:set>
                                  </p:childTnLst>
                                </p:cTn>
                              </p:par>
                              <p:par>
                                <p:cTn id="4132" presetID="1" presetClass="exit" presetSubtype="0" fill="hold" grpId="4" nodeType="withEffect">
                                  <p:stCondLst>
                                    <p:cond delay="0"/>
                                  </p:stCondLst>
                                  <p:childTnLst>
                                    <p:set>
                                      <p:cBhvr>
                                        <p:cTn id="4133" dur="1" fill="hold">
                                          <p:stCondLst>
                                            <p:cond delay="0"/>
                                          </p:stCondLst>
                                        </p:cTn>
                                        <p:tgtEl>
                                          <p:spTgt spid="532"/>
                                        </p:tgtEl>
                                        <p:attrNameLst>
                                          <p:attrName>style.visibility</p:attrName>
                                        </p:attrNameLst>
                                      </p:cBhvr>
                                      <p:to>
                                        <p:strVal val="hidden"/>
                                      </p:to>
                                    </p:set>
                                  </p:childTnLst>
                                </p:cTn>
                              </p:par>
                              <p:par>
                                <p:cTn id="4134" presetID="1" presetClass="exit" presetSubtype="0" fill="hold" grpId="4" nodeType="withEffect">
                                  <p:stCondLst>
                                    <p:cond delay="0"/>
                                  </p:stCondLst>
                                  <p:childTnLst>
                                    <p:set>
                                      <p:cBhvr>
                                        <p:cTn id="4135" dur="1" fill="hold">
                                          <p:stCondLst>
                                            <p:cond delay="0"/>
                                          </p:stCondLst>
                                        </p:cTn>
                                        <p:tgtEl>
                                          <p:spTgt spid="531"/>
                                        </p:tgtEl>
                                        <p:attrNameLst>
                                          <p:attrName>style.visibility</p:attrName>
                                        </p:attrNameLst>
                                      </p:cBhvr>
                                      <p:to>
                                        <p:strVal val="hidden"/>
                                      </p:to>
                                    </p:set>
                                  </p:childTnLst>
                                </p:cTn>
                              </p:par>
                              <p:par>
                                <p:cTn id="4136" presetID="1" presetClass="exit" presetSubtype="0" fill="hold" grpId="4" nodeType="withEffect">
                                  <p:stCondLst>
                                    <p:cond delay="0"/>
                                  </p:stCondLst>
                                  <p:childTnLst>
                                    <p:set>
                                      <p:cBhvr>
                                        <p:cTn id="4137" dur="1" fill="hold">
                                          <p:stCondLst>
                                            <p:cond delay="0"/>
                                          </p:stCondLst>
                                        </p:cTn>
                                        <p:tgtEl>
                                          <p:spTgt spid="534"/>
                                        </p:tgtEl>
                                        <p:attrNameLst>
                                          <p:attrName>style.visibility</p:attrName>
                                        </p:attrNameLst>
                                      </p:cBhvr>
                                      <p:to>
                                        <p:strVal val="hidden"/>
                                      </p:to>
                                    </p:set>
                                  </p:childTnLst>
                                </p:cTn>
                              </p:par>
                              <p:par>
                                <p:cTn id="4138" presetID="1" presetClass="exit" presetSubtype="0" fill="hold" grpId="4" nodeType="withEffect">
                                  <p:stCondLst>
                                    <p:cond delay="0"/>
                                  </p:stCondLst>
                                  <p:childTnLst>
                                    <p:set>
                                      <p:cBhvr>
                                        <p:cTn id="4139" dur="1" fill="hold">
                                          <p:stCondLst>
                                            <p:cond delay="0"/>
                                          </p:stCondLst>
                                        </p:cTn>
                                        <p:tgtEl>
                                          <p:spTgt spid="533"/>
                                        </p:tgtEl>
                                        <p:attrNameLst>
                                          <p:attrName>style.visibility</p:attrName>
                                        </p:attrNameLst>
                                      </p:cBhvr>
                                      <p:to>
                                        <p:strVal val="hidden"/>
                                      </p:to>
                                    </p:set>
                                  </p:childTnLst>
                                </p:cTn>
                              </p:par>
                              <p:par>
                                <p:cTn id="4140" presetID="1" presetClass="exit" presetSubtype="0" fill="hold" grpId="4" nodeType="withEffect">
                                  <p:stCondLst>
                                    <p:cond delay="0"/>
                                  </p:stCondLst>
                                  <p:childTnLst>
                                    <p:set>
                                      <p:cBhvr>
                                        <p:cTn id="4141" dur="1" fill="hold">
                                          <p:stCondLst>
                                            <p:cond delay="0"/>
                                          </p:stCondLst>
                                        </p:cTn>
                                        <p:tgtEl>
                                          <p:spTgt spid="536"/>
                                        </p:tgtEl>
                                        <p:attrNameLst>
                                          <p:attrName>style.visibility</p:attrName>
                                        </p:attrNameLst>
                                      </p:cBhvr>
                                      <p:to>
                                        <p:strVal val="hidden"/>
                                      </p:to>
                                    </p:set>
                                  </p:childTnLst>
                                </p:cTn>
                              </p:par>
                              <p:par>
                                <p:cTn id="4142" presetID="1" presetClass="exit" presetSubtype="0" fill="hold" grpId="4" nodeType="withEffect">
                                  <p:stCondLst>
                                    <p:cond delay="0"/>
                                  </p:stCondLst>
                                  <p:childTnLst>
                                    <p:set>
                                      <p:cBhvr>
                                        <p:cTn id="4143" dur="1" fill="hold">
                                          <p:stCondLst>
                                            <p:cond delay="0"/>
                                          </p:stCondLst>
                                        </p:cTn>
                                        <p:tgtEl>
                                          <p:spTgt spid="535"/>
                                        </p:tgtEl>
                                        <p:attrNameLst>
                                          <p:attrName>style.visibility</p:attrName>
                                        </p:attrNameLst>
                                      </p:cBhvr>
                                      <p:to>
                                        <p:strVal val="hidden"/>
                                      </p:to>
                                    </p:set>
                                  </p:childTnLst>
                                </p:cTn>
                              </p:par>
                              <p:par>
                                <p:cTn id="4144" presetID="1" presetClass="exit" presetSubtype="0" fill="hold" grpId="4" nodeType="withEffect">
                                  <p:stCondLst>
                                    <p:cond delay="0"/>
                                  </p:stCondLst>
                                  <p:childTnLst>
                                    <p:set>
                                      <p:cBhvr>
                                        <p:cTn id="4145" dur="1" fill="hold">
                                          <p:stCondLst>
                                            <p:cond delay="0"/>
                                          </p:stCondLst>
                                        </p:cTn>
                                        <p:tgtEl>
                                          <p:spTgt spid="537"/>
                                        </p:tgtEl>
                                        <p:attrNameLst>
                                          <p:attrName>style.visibility</p:attrName>
                                        </p:attrNameLst>
                                      </p:cBhvr>
                                      <p:to>
                                        <p:strVal val="hidden"/>
                                      </p:to>
                                    </p:set>
                                  </p:childTnLst>
                                </p:cTn>
                              </p:par>
                              <p:par>
                                <p:cTn id="4146" presetID="1" presetClass="exit" presetSubtype="0" fill="hold" grpId="4" nodeType="withEffect">
                                  <p:stCondLst>
                                    <p:cond delay="0"/>
                                  </p:stCondLst>
                                  <p:childTnLst>
                                    <p:set>
                                      <p:cBhvr>
                                        <p:cTn id="4147" dur="1" fill="hold">
                                          <p:stCondLst>
                                            <p:cond delay="0"/>
                                          </p:stCondLst>
                                        </p:cTn>
                                        <p:tgtEl>
                                          <p:spTgt spid="538"/>
                                        </p:tgtEl>
                                        <p:attrNameLst>
                                          <p:attrName>style.visibility</p:attrName>
                                        </p:attrNameLst>
                                      </p:cBhvr>
                                      <p:to>
                                        <p:strVal val="hidden"/>
                                      </p:to>
                                    </p:set>
                                  </p:childTnLst>
                                </p:cTn>
                              </p:par>
                              <p:par>
                                <p:cTn id="4148" presetID="1" presetClass="exit" presetSubtype="0" fill="hold" grpId="4" nodeType="withEffect">
                                  <p:stCondLst>
                                    <p:cond delay="0"/>
                                  </p:stCondLst>
                                  <p:childTnLst>
                                    <p:set>
                                      <p:cBhvr>
                                        <p:cTn id="4149" dur="1" fill="hold">
                                          <p:stCondLst>
                                            <p:cond delay="0"/>
                                          </p:stCondLst>
                                        </p:cTn>
                                        <p:tgtEl>
                                          <p:spTgt spid="540"/>
                                        </p:tgtEl>
                                        <p:attrNameLst>
                                          <p:attrName>style.visibility</p:attrName>
                                        </p:attrNameLst>
                                      </p:cBhvr>
                                      <p:to>
                                        <p:strVal val="hidden"/>
                                      </p:to>
                                    </p:set>
                                  </p:childTnLst>
                                </p:cTn>
                              </p:par>
                              <p:par>
                                <p:cTn id="4150" presetID="1" presetClass="exit" presetSubtype="0" fill="hold" grpId="4" nodeType="withEffect">
                                  <p:stCondLst>
                                    <p:cond delay="0"/>
                                  </p:stCondLst>
                                  <p:childTnLst>
                                    <p:set>
                                      <p:cBhvr>
                                        <p:cTn id="4151" dur="1" fill="hold">
                                          <p:stCondLst>
                                            <p:cond delay="0"/>
                                          </p:stCondLst>
                                        </p:cTn>
                                        <p:tgtEl>
                                          <p:spTgt spid="539"/>
                                        </p:tgtEl>
                                        <p:attrNameLst>
                                          <p:attrName>style.visibility</p:attrName>
                                        </p:attrNameLst>
                                      </p:cBhvr>
                                      <p:to>
                                        <p:strVal val="hidden"/>
                                      </p:to>
                                    </p:set>
                                  </p:childTnLst>
                                </p:cTn>
                              </p:par>
                              <p:par>
                                <p:cTn id="4152" presetID="1" presetClass="exit" presetSubtype="0" fill="hold" grpId="4" nodeType="withEffect">
                                  <p:stCondLst>
                                    <p:cond delay="0"/>
                                  </p:stCondLst>
                                  <p:childTnLst>
                                    <p:set>
                                      <p:cBhvr>
                                        <p:cTn id="4153" dur="1" fill="hold">
                                          <p:stCondLst>
                                            <p:cond delay="0"/>
                                          </p:stCondLst>
                                        </p:cTn>
                                        <p:tgtEl>
                                          <p:spTgt spid="542"/>
                                        </p:tgtEl>
                                        <p:attrNameLst>
                                          <p:attrName>style.visibility</p:attrName>
                                        </p:attrNameLst>
                                      </p:cBhvr>
                                      <p:to>
                                        <p:strVal val="hidden"/>
                                      </p:to>
                                    </p:set>
                                  </p:childTnLst>
                                </p:cTn>
                              </p:par>
                              <p:par>
                                <p:cTn id="4154" presetID="1" presetClass="exit" presetSubtype="0" fill="hold" grpId="4" nodeType="withEffect">
                                  <p:stCondLst>
                                    <p:cond delay="0"/>
                                  </p:stCondLst>
                                  <p:childTnLst>
                                    <p:set>
                                      <p:cBhvr>
                                        <p:cTn id="4155" dur="1" fill="hold">
                                          <p:stCondLst>
                                            <p:cond delay="0"/>
                                          </p:stCondLst>
                                        </p:cTn>
                                        <p:tgtEl>
                                          <p:spTgt spid="541"/>
                                        </p:tgtEl>
                                        <p:attrNameLst>
                                          <p:attrName>style.visibility</p:attrName>
                                        </p:attrNameLst>
                                      </p:cBhvr>
                                      <p:to>
                                        <p:strVal val="hidden"/>
                                      </p:to>
                                    </p:set>
                                  </p:childTnLst>
                                </p:cTn>
                              </p:par>
                              <p:par>
                                <p:cTn id="4156" presetID="1" presetClass="exit" presetSubtype="0" fill="hold" grpId="4" nodeType="withEffect">
                                  <p:stCondLst>
                                    <p:cond delay="0"/>
                                  </p:stCondLst>
                                  <p:childTnLst>
                                    <p:set>
                                      <p:cBhvr>
                                        <p:cTn id="4157" dur="1" fill="hold">
                                          <p:stCondLst>
                                            <p:cond delay="0"/>
                                          </p:stCondLst>
                                        </p:cTn>
                                        <p:tgtEl>
                                          <p:spTgt spid="544"/>
                                        </p:tgtEl>
                                        <p:attrNameLst>
                                          <p:attrName>style.visibility</p:attrName>
                                        </p:attrNameLst>
                                      </p:cBhvr>
                                      <p:to>
                                        <p:strVal val="hidden"/>
                                      </p:to>
                                    </p:set>
                                  </p:childTnLst>
                                </p:cTn>
                              </p:par>
                              <p:par>
                                <p:cTn id="4158" presetID="1" presetClass="exit" presetSubtype="0" fill="hold" grpId="4" nodeType="withEffect">
                                  <p:stCondLst>
                                    <p:cond delay="0"/>
                                  </p:stCondLst>
                                  <p:childTnLst>
                                    <p:set>
                                      <p:cBhvr>
                                        <p:cTn id="4159" dur="1" fill="hold">
                                          <p:stCondLst>
                                            <p:cond delay="0"/>
                                          </p:stCondLst>
                                        </p:cTn>
                                        <p:tgtEl>
                                          <p:spTgt spid="543"/>
                                        </p:tgtEl>
                                        <p:attrNameLst>
                                          <p:attrName>style.visibility</p:attrName>
                                        </p:attrNameLst>
                                      </p:cBhvr>
                                      <p:to>
                                        <p:strVal val="hidden"/>
                                      </p:to>
                                    </p:set>
                                  </p:childTnLst>
                                </p:cTn>
                              </p:par>
                              <p:par>
                                <p:cTn id="4160" presetID="1" presetClass="exit" presetSubtype="0" fill="hold" grpId="4" nodeType="withEffect">
                                  <p:stCondLst>
                                    <p:cond delay="0"/>
                                  </p:stCondLst>
                                  <p:childTnLst>
                                    <p:set>
                                      <p:cBhvr>
                                        <p:cTn id="4161" dur="1" fill="hold">
                                          <p:stCondLst>
                                            <p:cond delay="0"/>
                                          </p:stCondLst>
                                        </p:cTn>
                                        <p:tgtEl>
                                          <p:spTgt spid="546"/>
                                        </p:tgtEl>
                                        <p:attrNameLst>
                                          <p:attrName>style.visibility</p:attrName>
                                        </p:attrNameLst>
                                      </p:cBhvr>
                                      <p:to>
                                        <p:strVal val="hidden"/>
                                      </p:to>
                                    </p:set>
                                  </p:childTnLst>
                                </p:cTn>
                              </p:par>
                              <p:par>
                                <p:cTn id="4162" presetID="1" presetClass="exit" presetSubtype="0" fill="hold" grpId="4" nodeType="withEffect">
                                  <p:stCondLst>
                                    <p:cond delay="0"/>
                                  </p:stCondLst>
                                  <p:childTnLst>
                                    <p:set>
                                      <p:cBhvr>
                                        <p:cTn id="4163" dur="1" fill="hold">
                                          <p:stCondLst>
                                            <p:cond delay="0"/>
                                          </p:stCondLst>
                                        </p:cTn>
                                        <p:tgtEl>
                                          <p:spTgt spid="545"/>
                                        </p:tgtEl>
                                        <p:attrNameLst>
                                          <p:attrName>style.visibility</p:attrName>
                                        </p:attrNameLst>
                                      </p:cBhvr>
                                      <p:to>
                                        <p:strVal val="hidden"/>
                                      </p:to>
                                    </p:set>
                                  </p:childTnLst>
                                </p:cTn>
                              </p:par>
                              <p:par>
                                <p:cTn id="4164" presetID="1" presetClass="exit" presetSubtype="0" fill="hold" grpId="4" nodeType="withEffect">
                                  <p:stCondLst>
                                    <p:cond delay="0"/>
                                  </p:stCondLst>
                                  <p:childTnLst>
                                    <p:set>
                                      <p:cBhvr>
                                        <p:cTn id="4165" dur="1" fill="hold">
                                          <p:stCondLst>
                                            <p:cond delay="0"/>
                                          </p:stCondLst>
                                        </p:cTn>
                                        <p:tgtEl>
                                          <p:spTgt spid="548"/>
                                        </p:tgtEl>
                                        <p:attrNameLst>
                                          <p:attrName>style.visibility</p:attrName>
                                        </p:attrNameLst>
                                      </p:cBhvr>
                                      <p:to>
                                        <p:strVal val="hidden"/>
                                      </p:to>
                                    </p:set>
                                  </p:childTnLst>
                                </p:cTn>
                              </p:par>
                              <p:par>
                                <p:cTn id="4166" presetID="1" presetClass="exit" presetSubtype="0" fill="hold" grpId="4" nodeType="withEffect">
                                  <p:stCondLst>
                                    <p:cond delay="0"/>
                                  </p:stCondLst>
                                  <p:childTnLst>
                                    <p:set>
                                      <p:cBhvr>
                                        <p:cTn id="4167" dur="1" fill="hold">
                                          <p:stCondLst>
                                            <p:cond delay="0"/>
                                          </p:stCondLst>
                                        </p:cTn>
                                        <p:tgtEl>
                                          <p:spTgt spid="547"/>
                                        </p:tgtEl>
                                        <p:attrNameLst>
                                          <p:attrName>style.visibility</p:attrName>
                                        </p:attrNameLst>
                                      </p:cBhvr>
                                      <p:to>
                                        <p:strVal val="hidden"/>
                                      </p:to>
                                    </p:set>
                                  </p:childTnLst>
                                </p:cTn>
                              </p:par>
                              <p:par>
                                <p:cTn id="4168" presetID="1" presetClass="exit" presetSubtype="0" fill="hold" grpId="4" nodeType="withEffect">
                                  <p:stCondLst>
                                    <p:cond delay="0"/>
                                  </p:stCondLst>
                                  <p:childTnLst>
                                    <p:set>
                                      <p:cBhvr>
                                        <p:cTn id="4169" dur="1" fill="hold">
                                          <p:stCondLst>
                                            <p:cond delay="0"/>
                                          </p:stCondLst>
                                        </p:cTn>
                                        <p:tgtEl>
                                          <p:spTgt spid="550"/>
                                        </p:tgtEl>
                                        <p:attrNameLst>
                                          <p:attrName>style.visibility</p:attrName>
                                        </p:attrNameLst>
                                      </p:cBhvr>
                                      <p:to>
                                        <p:strVal val="hidden"/>
                                      </p:to>
                                    </p:set>
                                  </p:childTnLst>
                                </p:cTn>
                              </p:par>
                              <p:par>
                                <p:cTn id="4170" presetID="1" presetClass="exit" presetSubtype="0" fill="hold" grpId="4" nodeType="withEffect">
                                  <p:stCondLst>
                                    <p:cond delay="0"/>
                                  </p:stCondLst>
                                  <p:childTnLst>
                                    <p:set>
                                      <p:cBhvr>
                                        <p:cTn id="4171" dur="1" fill="hold">
                                          <p:stCondLst>
                                            <p:cond delay="0"/>
                                          </p:stCondLst>
                                        </p:cTn>
                                        <p:tgtEl>
                                          <p:spTgt spid="549"/>
                                        </p:tgtEl>
                                        <p:attrNameLst>
                                          <p:attrName>style.visibility</p:attrName>
                                        </p:attrNameLst>
                                      </p:cBhvr>
                                      <p:to>
                                        <p:strVal val="hidden"/>
                                      </p:to>
                                    </p:set>
                                  </p:childTnLst>
                                </p:cTn>
                              </p:par>
                              <p:par>
                                <p:cTn id="4172" presetID="1" presetClass="exit" presetSubtype="0" fill="hold" grpId="4" nodeType="withEffect">
                                  <p:stCondLst>
                                    <p:cond delay="0"/>
                                  </p:stCondLst>
                                  <p:childTnLst>
                                    <p:set>
                                      <p:cBhvr>
                                        <p:cTn id="4173" dur="1" fill="hold">
                                          <p:stCondLst>
                                            <p:cond delay="0"/>
                                          </p:stCondLst>
                                        </p:cTn>
                                        <p:tgtEl>
                                          <p:spTgt spid="552"/>
                                        </p:tgtEl>
                                        <p:attrNameLst>
                                          <p:attrName>style.visibility</p:attrName>
                                        </p:attrNameLst>
                                      </p:cBhvr>
                                      <p:to>
                                        <p:strVal val="hidden"/>
                                      </p:to>
                                    </p:set>
                                  </p:childTnLst>
                                </p:cTn>
                              </p:par>
                              <p:par>
                                <p:cTn id="4174" presetID="1" presetClass="exit" presetSubtype="0" fill="hold" grpId="4" nodeType="withEffect">
                                  <p:stCondLst>
                                    <p:cond delay="0"/>
                                  </p:stCondLst>
                                  <p:childTnLst>
                                    <p:set>
                                      <p:cBhvr>
                                        <p:cTn id="4175" dur="1" fill="hold">
                                          <p:stCondLst>
                                            <p:cond delay="0"/>
                                          </p:stCondLst>
                                        </p:cTn>
                                        <p:tgtEl>
                                          <p:spTgt spid="551"/>
                                        </p:tgtEl>
                                        <p:attrNameLst>
                                          <p:attrName>style.visibility</p:attrName>
                                        </p:attrNameLst>
                                      </p:cBhvr>
                                      <p:to>
                                        <p:strVal val="hidden"/>
                                      </p:to>
                                    </p:set>
                                  </p:childTnLst>
                                </p:cTn>
                              </p:par>
                              <p:par>
                                <p:cTn id="4176" presetID="1" presetClass="exit" presetSubtype="0" fill="hold" grpId="4" nodeType="withEffect">
                                  <p:stCondLst>
                                    <p:cond delay="0"/>
                                  </p:stCondLst>
                                  <p:childTnLst>
                                    <p:set>
                                      <p:cBhvr>
                                        <p:cTn id="4177" dur="1" fill="hold">
                                          <p:stCondLst>
                                            <p:cond delay="0"/>
                                          </p:stCondLst>
                                        </p:cTn>
                                        <p:tgtEl>
                                          <p:spTgt spid="554"/>
                                        </p:tgtEl>
                                        <p:attrNameLst>
                                          <p:attrName>style.visibility</p:attrName>
                                        </p:attrNameLst>
                                      </p:cBhvr>
                                      <p:to>
                                        <p:strVal val="hidden"/>
                                      </p:to>
                                    </p:set>
                                  </p:childTnLst>
                                </p:cTn>
                              </p:par>
                              <p:par>
                                <p:cTn id="4178" presetID="1" presetClass="exit" presetSubtype="0" fill="hold" grpId="4" nodeType="withEffect">
                                  <p:stCondLst>
                                    <p:cond delay="0"/>
                                  </p:stCondLst>
                                  <p:childTnLst>
                                    <p:set>
                                      <p:cBhvr>
                                        <p:cTn id="4179" dur="1" fill="hold">
                                          <p:stCondLst>
                                            <p:cond delay="0"/>
                                          </p:stCondLst>
                                        </p:cTn>
                                        <p:tgtEl>
                                          <p:spTgt spid="553"/>
                                        </p:tgtEl>
                                        <p:attrNameLst>
                                          <p:attrName>style.visibility</p:attrName>
                                        </p:attrNameLst>
                                      </p:cBhvr>
                                      <p:to>
                                        <p:strVal val="hidden"/>
                                      </p:to>
                                    </p:set>
                                  </p:childTnLst>
                                </p:cTn>
                              </p:par>
                              <p:par>
                                <p:cTn id="4180" presetID="1" presetClass="exit" presetSubtype="0" fill="hold" grpId="4" nodeType="withEffect">
                                  <p:stCondLst>
                                    <p:cond delay="0"/>
                                  </p:stCondLst>
                                  <p:childTnLst>
                                    <p:set>
                                      <p:cBhvr>
                                        <p:cTn id="4181" dur="1" fill="hold">
                                          <p:stCondLst>
                                            <p:cond delay="0"/>
                                          </p:stCondLst>
                                        </p:cTn>
                                        <p:tgtEl>
                                          <p:spTgt spid="556"/>
                                        </p:tgtEl>
                                        <p:attrNameLst>
                                          <p:attrName>style.visibility</p:attrName>
                                        </p:attrNameLst>
                                      </p:cBhvr>
                                      <p:to>
                                        <p:strVal val="hidden"/>
                                      </p:to>
                                    </p:set>
                                  </p:childTnLst>
                                </p:cTn>
                              </p:par>
                              <p:par>
                                <p:cTn id="4182" presetID="1" presetClass="exit" presetSubtype="0" fill="hold" grpId="4" nodeType="withEffect">
                                  <p:stCondLst>
                                    <p:cond delay="0"/>
                                  </p:stCondLst>
                                  <p:childTnLst>
                                    <p:set>
                                      <p:cBhvr>
                                        <p:cTn id="4183" dur="1" fill="hold">
                                          <p:stCondLst>
                                            <p:cond delay="0"/>
                                          </p:stCondLst>
                                        </p:cTn>
                                        <p:tgtEl>
                                          <p:spTgt spid="555"/>
                                        </p:tgtEl>
                                        <p:attrNameLst>
                                          <p:attrName>style.visibility</p:attrName>
                                        </p:attrNameLst>
                                      </p:cBhvr>
                                      <p:to>
                                        <p:strVal val="hidden"/>
                                      </p:to>
                                    </p:set>
                                  </p:childTnLst>
                                </p:cTn>
                              </p:par>
                              <p:par>
                                <p:cTn id="4184" presetID="1" presetClass="exit" presetSubtype="0" fill="hold" grpId="4" nodeType="withEffect">
                                  <p:stCondLst>
                                    <p:cond delay="0"/>
                                  </p:stCondLst>
                                  <p:childTnLst>
                                    <p:set>
                                      <p:cBhvr>
                                        <p:cTn id="4185" dur="1" fill="hold">
                                          <p:stCondLst>
                                            <p:cond delay="0"/>
                                          </p:stCondLst>
                                        </p:cTn>
                                        <p:tgtEl>
                                          <p:spTgt spid="557"/>
                                        </p:tgtEl>
                                        <p:attrNameLst>
                                          <p:attrName>style.visibility</p:attrName>
                                        </p:attrNameLst>
                                      </p:cBhvr>
                                      <p:to>
                                        <p:strVal val="hidden"/>
                                      </p:to>
                                    </p:set>
                                  </p:childTnLst>
                                </p:cTn>
                              </p:par>
                              <p:par>
                                <p:cTn id="4186" presetID="1" presetClass="exit" presetSubtype="0" fill="hold" grpId="4" nodeType="withEffect">
                                  <p:stCondLst>
                                    <p:cond delay="0"/>
                                  </p:stCondLst>
                                  <p:childTnLst>
                                    <p:set>
                                      <p:cBhvr>
                                        <p:cTn id="4187" dur="1" fill="hold">
                                          <p:stCondLst>
                                            <p:cond delay="0"/>
                                          </p:stCondLst>
                                        </p:cTn>
                                        <p:tgtEl>
                                          <p:spTgt spid="558"/>
                                        </p:tgtEl>
                                        <p:attrNameLst>
                                          <p:attrName>style.visibility</p:attrName>
                                        </p:attrNameLst>
                                      </p:cBhvr>
                                      <p:to>
                                        <p:strVal val="hidden"/>
                                      </p:to>
                                    </p:set>
                                  </p:childTnLst>
                                </p:cTn>
                              </p:par>
                              <p:par>
                                <p:cTn id="4188" presetID="1" presetClass="exit" presetSubtype="0" fill="hold" grpId="4" nodeType="withEffect">
                                  <p:stCondLst>
                                    <p:cond delay="0"/>
                                  </p:stCondLst>
                                  <p:childTnLst>
                                    <p:set>
                                      <p:cBhvr>
                                        <p:cTn id="4189" dur="1" fill="hold">
                                          <p:stCondLst>
                                            <p:cond delay="0"/>
                                          </p:stCondLst>
                                        </p:cTn>
                                        <p:tgtEl>
                                          <p:spTgt spid="560"/>
                                        </p:tgtEl>
                                        <p:attrNameLst>
                                          <p:attrName>style.visibility</p:attrName>
                                        </p:attrNameLst>
                                      </p:cBhvr>
                                      <p:to>
                                        <p:strVal val="hidden"/>
                                      </p:to>
                                    </p:set>
                                  </p:childTnLst>
                                </p:cTn>
                              </p:par>
                              <p:par>
                                <p:cTn id="4190" presetID="1" presetClass="exit" presetSubtype="0" fill="hold" grpId="4" nodeType="withEffect">
                                  <p:stCondLst>
                                    <p:cond delay="0"/>
                                  </p:stCondLst>
                                  <p:childTnLst>
                                    <p:set>
                                      <p:cBhvr>
                                        <p:cTn id="4191" dur="1" fill="hold">
                                          <p:stCondLst>
                                            <p:cond delay="0"/>
                                          </p:stCondLst>
                                        </p:cTn>
                                        <p:tgtEl>
                                          <p:spTgt spid="559"/>
                                        </p:tgtEl>
                                        <p:attrNameLst>
                                          <p:attrName>style.visibility</p:attrName>
                                        </p:attrNameLst>
                                      </p:cBhvr>
                                      <p:to>
                                        <p:strVal val="hidden"/>
                                      </p:to>
                                    </p:set>
                                  </p:childTnLst>
                                </p:cTn>
                              </p:par>
                              <p:par>
                                <p:cTn id="4192" presetID="1" presetClass="exit" presetSubtype="0" fill="hold" grpId="4" nodeType="withEffect">
                                  <p:stCondLst>
                                    <p:cond delay="0"/>
                                  </p:stCondLst>
                                  <p:childTnLst>
                                    <p:set>
                                      <p:cBhvr>
                                        <p:cTn id="4193" dur="1" fill="hold">
                                          <p:stCondLst>
                                            <p:cond delay="0"/>
                                          </p:stCondLst>
                                        </p:cTn>
                                        <p:tgtEl>
                                          <p:spTgt spid="562"/>
                                        </p:tgtEl>
                                        <p:attrNameLst>
                                          <p:attrName>style.visibility</p:attrName>
                                        </p:attrNameLst>
                                      </p:cBhvr>
                                      <p:to>
                                        <p:strVal val="hidden"/>
                                      </p:to>
                                    </p:set>
                                  </p:childTnLst>
                                </p:cTn>
                              </p:par>
                              <p:par>
                                <p:cTn id="4194" presetID="1" presetClass="exit" presetSubtype="0" fill="hold" grpId="4" nodeType="withEffect">
                                  <p:stCondLst>
                                    <p:cond delay="0"/>
                                  </p:stCondLst>
                                  <p:childTnLst>
                                    <p:set>
                                      <p:cBhvr>
                                        <p:cTn id="4195" dur="1" fill="hold">
                                          <p:stCondLst>
                                            <p:cond delay="0"/>
                                          </p:stCondLst>
                                        </p:cTn>
                                        <p:tgtEl>
                                          <p:spTgt spid="561"/>
                                        </p:tgtEl>
                                        <p:attrNameLst>
                                          <p:attrName>style.visibility</p:attrName>
                                        </p:attrNameLst>
                                      </p:cBhvr>
                                      <p:to>
                                        <p:strVal val="hidden"/>
                                      </p:to>
                                    </p:set>
                                  </p:childTnLst>
                                </p:cTn>
                              </p:par>
                              <p:par>
                                <p:cTn id="4196" presetID="1" presetClass="exit" presetSubtype="0" fill="hold" grpId="4" nodeType="withEffect">
                                  <p:stCondLst>
                                    <p:cond delay="0"/>
                                  </p:stCondLst>
                                  <p:childTnLst>
                                    <p:set>
                                      <p:cBhvr>
                                        <p:cTn id="4197" dur="1" fill="hold">
                                          <p:stCondLst>
                                            <p:cond delay="0"/>
                                          </p:stCondLst>
                                        </p:cTn>
                                        <p:tgtEl>
                                          <p:spTgt spid="564"/>
                                        </p:tgtEl>
                                        <p:attrNameLst>
                                          <p:attrName>style.visibility</p:attrName>
                                        </p:attrNameLst>
                                      </p:cBhvr>
                                      <p:to>
                                        <p:strVal val="hidden"/>
                                      </p:to>
                                    </p:set>
                                  </p:childTnLst>
                                </p:cTn>
                              </p:par>
                              <p:par>
                                <p:cTn id="4198" presetID="1" presetClass="exit" presetSubtype="0" fill="hold" grpId="4" nodeType="withEffect">
                                  <p:stCondLst>
                                    <p:cond delay="0"/>
                                  </p:stCondLst>
                                  <p:childTnLst>
                                    <p:set>
                                      <p:cBhvr>
                                        <p:cTn id="4199" dur="1" fill="hold">
                                          <p:stCondLst>
                                            <p:cond delay="0"/>
                                          </p:stCondLst>
                                        </p:cTn>
                                        <p:tgtEl>
                                          <p:spTgt spid="563"/>
                                        </p:tgtEl>
                                        <p:attrNameLst>
                                          <p:attrName>style.visibility</p:attrName>
                                        </p:attrNameLst>
                                      </p:cBhvr>
                                      <p:to>
                                        <p:strVal val="hidden"/>
                                      </p:to>
                                    </p:set>
                                  </p:childTnLst>
                                </p:cTn>
                              </p:par>
                              <p:par>
                                <p:cTn id="4200" presetID="1" presetClass="exit" presetSubtype="0" fill="hold" grpId="4" nodeType="withEffect">
                                  <p:stCondLst>
                                    <p:cond delay="0"/>
                                  </p:stCondLst>
                                  <p:childTnLst>
                                    <p:set>
                                      <p:cBhvr>
                                        <p:cTn id="4201" dur="1" fill="hold">
                                          <p:stCondLst>
                                            <p:cond delay="0"/>
                                          </p:stCondLst>
                                        </p:cTn>
                                        <p:tgtEl>
                                          <p:spTgt spid="566"/>
                                        </p:tgtEl>
                                        <p:attrNameLst>
                                          <p:attrName>style.visibility</p:attrName>
                                        </p:attrNameLst>
                                      </p:cBhvr>
                                      <p:to>
                                        <p:strVal val="hidden"/>
                                      </p:to>
                                    </p:set>
                                  </p:childTnLst>
                                </p:cTn>
                              </p:par>
                              <p:par>
                                <p:cTn id="4202" presetID="1" presetClass="exit" presetSubtype="0" fill="hold" grpId="4" nodeType="withEffect">
                                  <p:stCondLst>
                                    <p:cond delay="0"/>
                                  </p:stCondLst>
                                  <p:childTnLst>
                                    <p:set>
                                      <p:cBhvr>
                                        <p:cTn id="4203" dur="1" fill="hold">
                                          <p:stCondLst>
                                            <p:cond delay="0"/>
                                          </p:stCondLst>
                                        </p:cTn>
                                        <p:tgtEl>
                                          <p:spTgt spid="565"/>
                                        </p:tgtEl>
                                        <p:attrNameLst>
                                          <p:attrName>style.visibility</p:attrName>
                                        </p:attrNameLst>
                                      </p:cBhvr>
                                      <p:to>
                                        <p:strVal val="hidden"/>
                                      </p:to>
                                    </p:set>
                                  </p:childTnLst>
                                </p:cTn>
                              </p:par>
                              <p:par>
                                <p:cTn id="4204" presetID="1" presetClass="exit" presetSubtype="0" fill="hold" grpId="4" nodeType="withEffect">
                                  <p:stCondLst>
                                    <p:cond delay="0"/>
                                  </p:stCondLst>
                                  <p:childTnLst>
                                    <p:set>
                                      <p:cBhvr>
                                        <p:cTn id="4205" dur="1" fill="hold">
                                          <p:stCondLst>
                                            <p:cond delay="0"/>
                                          </p:stCondLst>
                                        </p:cTn>
                                        <p:tgtEl>
                                          <p:spTgt spid="568"/>
                                        </p:tgtEl>
                                        <p:attrNameLst>
                                          <p:attrName>style.visibility</p:attrName>
                                        </p:attrNameLst>
                                      </p:cBhvr>
                                      <p:to>
                                        <p:strVal val="hidden"/>
                                      </p:to>
                                    </p:set>
                                  </p:childTnLst>
                                </p:cTn>
                              </p:par>
                              <p:par>
                                <p:cTn id="4206" presetID="1" presetClass="exit" presetSubtype="0" fill="hold" grpId="4" nodeType="withEffect">
                                  <p:stCondLst>
                                    <p:cond delay="0"/>
                                  </p:stCondLst>
                                  <p:childTnLst>
                                    <p:set>
                                      <p:cBhvr>
                                        <p:cTn id="4207" dur="1" fill="hold">
                                          <p:stCondLst>
                                            <p:cond delay="0"/>
                                          </p:stCondLst>
                                        </p:cTn>
                                        <p:tgtEl>
                                          <p:spTgt spid="567"/>
                                        </p:tgtEl>
                                        <p:attrNameLst>
                                          <p:attrName>style.visibility</p:attrName>
                                        </p:attrNameLst>
                                      </p:cBhvr>
                                      <p:to>
                                        <p:strVal val="hidden"/>
                                      </p:to>
                                    </p:set>
                                  </p:childTnLst>
                                </p:cTn>
                              </p:par>
                              <p:par>
                                <p:cTn id="4208" presetID="1" presetClass="exit" presetSubtype="0" fill="hold" grpId="4" nodeType="withEffect">
                                  <p:stCondLst>
                                    <p:cond delay="0"/>
                                  </p:stCondLst>
                                  <p:childTnLst>
                                    <p:set>
                                      <p:cBhvr>
                                        <p:cTn id="4209" dur="1" fill="hold">
                                          <p:stCondLst>
                                            <p:cond delay="0"/>
                                          </p:stCondLst>
                                        </p:cTn>
                                        <p:tgtEl>
                                          <p:spTgt spid="570"/>
                                        </p:tgtEl>
                                        <p:attrNameLst>
                                          <p:attrName>style.visibility</p:attrName>
                                        </p:attrNameLst>
                                      </p:cBhvr>
                                      <p:to>
                                        <p:strVal val="hidden"/>
                                      </p:to>
                                    </p:set>
                                  </p:childTnLst>
                                </p:cTn>
                              </p:par>
                              <p:par>
                                <p:cTn id="4210" presetID="1" presetClass="exit" presetSubtype="0" fill="hold" grpId="4" nodeType="withEffect">
                                  <p:stCondLst>
                                    <p:cond delay="0"/>
                                  </p:stCondLst>
                                  <p:childTnLst>
                                    <p:set>
                                      <p:cBhvr>
                                        <p:cTn id="4211" dur="1" fill="hold">
                                          <p:stCondLst>
                                            <p:cond delay="0"/>
                                          </p:stCondLst>
                                        </p:cTn>
                                        <p:tgtEl>
                                          <p:spTgt spid="569"/>
                                        </p:tgtEl>
                                        <p:attrNameLst>
                                          <p:attrName>style.visibility</p:attrName>
                                        </p:attrNameLst>
                                      </p:cBhvr>
                                      <p:to>
                                        <p:strVal val="hidden"/>
                                      </p:to>
                                    </p:set>
                                  </p:childTnLst>
                                </p:cTn>
                              </p:par>
                              <p:par>
                                <p:cTn id="4212" presetID="1" presetClass="exit" presetSubtype="0" fill="hold" grpId="4" nodeType="withEffect">
                                  <p:stCondLst>
                                    <p:cond delay="0"/>
                                  </p:stCondLst>
                                  <p:childTnLst>
                                    <p:set>
                                      <p:cBhvr>
                                        <p:cTn id="4213" dur="1" fill="hold">
                                          <p:stCondLst>
                                            <p:cond delay="0"/>
                                          </p:stCondLst>
                                        </p:cTn>
                                        <p:tgtEl>
                                          <p:spTgt spid="572"/>
                                        </p:tgtEl>
                                        <p:attrNameLst>
                                          <p:attrName>style.visibility</p:attrName>
                                        </p:attrNameLst>
                                      </p:cBhvr>
                                      <p:to>
                                        <p:strVal val="hidden"/>
                                      </p:to>
                                    </p:set>
                                  </p:childTnLst>
                                </p:cTn>
                              </p:par>
                              <p:par>
                                <p:cTn id="4214" presetID="1" presetClass="exit" presetSubtype="0" fill="hold" grpId="4" nodeType="withEffect">
                                  <p:stCondLst>
                                    <p:cond delay="0"/>
                                  </p:stCondLst>
                                  <p:childTnLst>
                                    <p:set>
                                      <p:cBhvr>
                                        <p:cTn id="4215" dur="1" fill="hold">
                                          <p:stCondLst>
                                            <p:cond delay="0"/>
                                          </p:stCondLst>
                                        </p:cTn>
                                        <p:tgtEl>
                                          <p:spTgt spid="571"/>
                                        </p:tgtEl>
                                        <p:attrNameLst>
                                          <p:attrName>style.visibility</p:attrName>
                                        </p:attrNameLst>
                                      </p:cBhvr>
                                      <p:to>
                                        <p:strVal val="hidden"/>
                                      </p:to>
                                    </p:set>
                                  </p:childTnLst>
                                </p:cTn>
                              </p:par>
                              <p:par>
                                <p:cTn id="4216" presetID="1" presetClass="exit" presetSubtype="0" fill="hold" grpId="4" nodeType="withEffect">
                                  <p:stCondLst>
                                    <p:cond delay="0"/>
                                  </p:stCondLst>
                                  <p:childTnLst>
                                    <p:set>
                                      <p:cBhvr>
                                        <p:cTn id="4217" dur="1" fill="hold">
                                          <p:stCondLst>
                                            <p:cond delay="0"/>
                                          </p:stCondLst>
                                        </p:cTn>
                                        <p:tgtEl>
                                          <p:spTgt spid="574"/>
                                        </p:tgtEl>
                                        <p:attrNameLst>
                                          <p:attrName>style.visibility</p:attrName>
                                        </p:attrNameLst>
                                      </p:cBhvr>
                                      <p:to>
                                        <p:strVal val="hidden"/>
                                      </p:to>
                                    </p:set>
                                  </p:childTnLst>
                                </p:cTn>
                              </p:par>
                              <p:par>
                                <p:cTn id="4218" presetID="1" presetClass="exit" presetSubtype="0" fill="hold" grpId="4" nodeType="withEffect">
                                  <p:stCondLst>
                                    <p:cond delay="0"/>
                                  </p:stCondLst>
                                  <p:childTnLst>
                                    <p:set>
                                      <p:cBhvr>
                                        <p:cTn id="4219" dur="1" fill="hold">
                                          <p:stCondLst>
                                            <p:cond delay="0"/>
                                          </p:stCondLst>
                                        </p:cTn>
                                        <p:tgtEl>
                                          <p:spTgt spid="573"/>
                                        </p:tgtEl>
                                        <p:attrNameLst>
                                          <p:attrName>style.visibility</p:attrName>
                                        </p:attrNameLst>
                                      </p:cBhvr>
                                      <p:to>
                                        <p:strVal val="hidden"/>
                                      </p:to>
                                    </p:set>
                                  </p:childTnLst>
                                </p:cTn>
                              </p:par>
                              <p:par>
                                <p:cTn id="4220" presetID="1" presetClass="exit" presetSubtype="0" fill="hold" grpId="4" nodeType="withEffect">
                                  <p:stCondLst>
                                    <p:cond delay="0"/>
                                  </p:stCondLst>
                                  <p:childTnLst>
                                    <p:set>
                                      <p:cBhvr>
                                        <p:cTn id="4221" dur="1" fill="hold">
                                          <p:stCondLst>
                                            <p:cond delay="0"/>
                                          </p:stCondLst>
                                        </p:cTn>
                                        <p:tgtEl>
                                          <p:spTgt spid="576"/>
                                        </p:tgtEl>
                                        <p:attrNameLst>
                                          <p:attrName>style.visibility</p:attrName>
                                        </p:attrNameLst>
                                      </p:cBhvr>
                                      <p:to>
                                        <p:strVal val="hidden"/>
                                      </p:to>
                                    </p:set>
                                  </p:childTnLst>
                                </p:cTn>
                              </p:par>
                              <p:par>
                                <p:cTn id="4222" presetID="1" presetClass="exit" presetSubtype="0" fill="hold" grpId="4" nodeType="withEffect">
                                  <p:stCondLst>
                                    <p:cond delay="0"/>
                                  </p:stCondLst>
                                  <p:childTnLst>
                                    <p:set>
                                      <p:cBhvr>
                                        <p:cTn id="4223" dur="1" fill="hold">
                                          <p:stCondLst>
                                            <p:cond delay="0"/>
                                          </p:stCondLst>
                                        </p:cTn>
                                        <p:tgtEl>
                                          <p:spTgt spid="575"/>
                                        </p:tgtEl>
                                        <p:attrNameLst>
                                          <p:attrName>style.visibility</p:attrName>
                                        </p:attrNameLst>
                                      </p:cBhvr>
                                      <p:to>
                                        <p:strVal val="hidden"/>
                                      </p:to>
                                    </p:set>
                                  </p:childTnLst>
                                </p:cTn>
                              </p:par>
                              <p:par>
                                <p:cTn id="4224" presetID="1" presetClass="exit" presetSubtype="0" fill="hold" grpId="4" nodeType="withEffect">
                                  <p:stCondLst>
                                    <p:cond delay="0"/>
                                  </p:stCondLst>
                                  <p:childTnLst>
                                    <p:set>
                                      <p:cBhvr>
                                        <p:cTn id="4225" dur="1" fill="hold">
                                          <p:stCondLst>
                                            <p:cond delay="0"/>
                                          </p:stCondLst>
                                        </p:cTn>
                                        <p:tgtEl>
                                          <p:spTgt spid="577"/>
                                        </p:tgtEl>
                                        <p:attrNameLst>
                                          <p:attrName>style.visibility</p:attrName>
                                        </p:attrNameLst>
                                      </p:cBhvr>
                                      <p:to>
                                        <p:strVal val="hidden"/>
                                      </p:to>
                                    </p:set>
                                  </p:childTnLst>
                                </p:cTn>
                              </p:par>
                              <p:par>
                                <p:cTn id="4226" presetID="1" presetClass="exit" presetSubtype="0" fill="hold" grpId="4" nodeType="withEffect">
                                  <p:stCondLst>
                                    <p:cond delay="0"/>
                                  </p:stCondLst>
                                  <p:childTnLst>
                                    <p:set>
                                      <p:cBhvr>
                                        <p:cTn id="4227" dur="1" fill="hold">
                                          <p:stCondLst>
                                            <p:cond delay="0"/>
                                          </p:stCondLst>
                                        </p:cTn>
                                        <p:tgtEl>
                                          <p:spTgt spid="578"/>
                                        </p:tgtEl>
                                        <p:attrNameLst>
                                          <p:attrName>style.visibility</p:attrName>
                                        </p:attrNameLst>
                                      </p:cBhvr>
                                      <p:to>
                                        <p:strVal val="hidden"/>
                                      </p:to>
                                    </p:set>
                                  </p:childTnLst>
                                </p:cTn>
                              </p:par>
                              <p:par>
                                <p:cTn id="4228" presetID="1" presetClass="exit" presetSubtype="0" fill="hold" grpId="4" nodeType="withEffect">
                                  <p:stCondLst>
                                    <p:cond delay="0"/>
                                  </p:stCondLst>
                                  <p:childTnLst>
                                    <p:set>
                                      <p:cBhvr>
                                        <p:cTn id="4229" dur="1" fill="hold">
                                          <p:stCondLst>
                                            <p:cond delay="0"/>
                                          </p:stCondLst>
                                        </p:cTn>
                                        <p:tgtEl>
                                          <p:spTgt spid="580"/>
                                        </p:tgtEl>
                                        <p:attrNameLst>
                                          <p:attrName>style.visibility</p:attrName>
                                        </p:attrNameLst>
                                      </p:cBhvr>
                                      <p:to>
                                        <p:strVal val="hidden"/>
                                      </p:to>
                                    </p:set>
                                  </p:childTnLst>
                                </p:cTn>
                              </p:par>
                              <p:par>
                                <p:cTn id="4230" presetID="1" presetClass="exit" presetSubtype="0" fill="hold" grpId="4" nodeType="withEffect">
                                  <p:stCondLst>
                                    <p:cond delay="0"/>
                                  </p:stCondLst>
                                  <p:childTnLst>
                                    <p:set>
                                      <p:cBhvr>
                                        <p:cTn id="4231" dur="1" fill="hold">
                                          <p:stCondLst>
                                            <p:cond delay="0"/>
                                          </p:stCondLst>
                                        </p:cTn>
                                        <p:tgtEl>
                                          <p:spTgt spid="579"/>
                                        </p:tgtEl>
                                        <p:attrNameLst>
                                          <p:attrName>style.visibility</p:attrName>
                                        </p:attrNameLst>
                                      </p:cBhvr>
                                      <p:to>
                                        <p:strVal val="hidden"/>
                                      </p:to>
                                    </p:set>
                                  </p:childTnLst>
                                </p:cTn>
                              </p:par>
                              <p:par>
                                <p:cTn id="4232" presetID="1" presetClass="exit" presetSubtype="0" fill="hold" grpId="4" nodeType="withEffect">
                                  <p:stCondLst>
                                    <p:cond delay="0"/>
                                  </p:stCondLst>
                                  <p:childTnLst>
                                    <p:set>
                                      <p:cBhvr>
                                        <p:cTn id="4233" dur="1" fill="hold">
                                          <p:stCondLst>
                                            <p:cond delay="0"/>
                                          </p:stCondLst>
                                        </p:cTn>
                                        <p:tgtEl>
                                          <p:spTgt spid="582"/>
                                        </p:tgtEl>
                                        <p:attrNameLst>
                                          <p:attrName>style.visibility</p:attrName>
                                        </p:attrNameLst>
                                      </p:cBhvr>
                                      <p:to>
                                        <p:strVal val="hidden"/>
                                      </p:to>
                                    </p:set>
                                  </p:childTnLst>
                                </p:cTn>
                              </p:par>
                              <p:par>
                                <p:cTn id="4234" presetID="1" presetClass="exit" presetSubtype="0" fill="hold" grpId="4" nodeType="withEffect">
                                  <p:stCondLst>
                                    <p:cond delay="0"/>
                                  </p:stCondLst>
                                  <p:childTnLst>
                                    <p:set>
                                      <p:cBhvr>
                                        <p:cTn id="4235" dur="1" fill="hold">
                                          <p:stCondLst>
                                            <p:cond delay="0"/>
                                          </p:stCondLst>
                                        </p:cTn>
                                        <p:tgtEl>
                                          <p:spTgt spid="581"/>
                                        </p:tgtEl>
                                        <p:attrNameLst>
                                          <p:attrName>style.visibility</p:attrName>
                                        </p:attrNameLst>
                                      </p:cBhvr>
                                      <p:to>
                                        <p:strVal val="hidden"/>
                                      </p:to>
                                    </p:set>
                                  </p:childTnLst>
                                </p:cTn>
                              </p:par>
                              <p:par>
                                <p:cTn id="4236" presetID="1" presetClass="exit" presetSubtype="0" fill="hold" grpId="4" nodeType="withEffect">
                                  <p:stCondLst>
                                    <p:cond delay="0"/>
                                  </p:stCondLst>
                                  <p:childTnLst>
                                    <p:set>
                                      <p:cBhvr>
                                        <p:cTn id="4237" dur="1" fill="hold">
                                          <p:stCondLst>
                                            <p:cond delay="0"/>
                                          </p:stCondLst>
                                        </p:cTn>
                                        <p:tgtEl>
                                          <p:spTgt spid="584"/>
                                        </p:tgtEl>
                                        <p:attrNameLst>
                                          <p:attrName>style.visibility</p:attrName>
                                        </p:attrNameLst>
                                      </p:cBhvr>
                                      <p:to>
                                        <p:strVal val="hidden"/>
                                      </p:to>
                                    </p:set>
                                  </p:childTnLst>
                                </p:cTn>
                              </p:par>
                              <p:par>
                                <p:cTn id="4238" presetID="1" presetClass="exit" presetSubtype="0" fill="hold" grpId="4" nodeType="withEffect">
                                  <p:stCondLst>
                                    <p:cond delay="0"/>
                                  </p:stCondLst>
                                  <p:childTnLst>
                                    <p:set>
                                      <p:cBhvr>
                                        <p:cTn id="4239" dur="1" fill="hold">
                                          <p:stCondLst>
                                            <p:cond delay="0"/>
                                          </p:stCondLst>
                                        </p:cTn>
                                        <p:tgtEl>
                                          <p:spTgt spid="583"/>
                                        </p:tgtEl>
                                        <p:attrNameLst>
                                          <p:attrName>style.visibility</p:attrName>
                                        </p:attrNameLst>
                                      </p:cBhvr>
                                      <p:to>
                                        <p:strVal val="hidden"/>
                                      </p:to>
                                    </p:set>
                                  </p:childTnLst>
                                </p:cTn>
                              </p:par>
                              <p:par>
                                <p:cTn id="4240" presetID="1" presetClass="exit" presetSubtype="0" fill="hold" grpId="4" nodeType="withEffect">
                                  <p:stCondLst>
                                    <p:cond delay="0"/>
                                  </p:stCondLst>
                                  <p:childTnLst>
                                    <p:set>
                                      <p:cBhvr>
                                        <p:cTn id="4241" dur="1" fill="hold">
                                          <p:stCondLst>
                                            <p:cond delay="0"/>
                                          </p:stCondLst>
                                        </p:cTn>
                                        <p:tgtEl>
                                          <p:spTgt spid="586"/>
                                        </p:tgtEl>
                                        <p:attrNameLst>
                                          <p:attrName>style.visibility</p:attrName>
                                        </p:attrNameLst>
                                      </p:cBhvr>
                                      <p:to>
                                        <p:strVal val="hidden"/>
                                      </p:to>
                                    </p:set>
                                  </p:childTnLst>
                                </p:cTn>
                              </p:par>
                              <p:par>
                                <p:cTn id="4242" presetID="1" presetClass="exit" presetSubtype="0" fill="hold" grpId="4" nodeType="withEffect">
                                  <p:stCondLst>
                                    <p:cond delay="0"/>
                                  </p:stCondLst>
                                  <p:childTnLst>
                                    <p:set>
                                      <p:cBhvr>
                                        <p:cTn id="4243" dur="1" fill="hold">
                                          <p:stCondLst>
                                            <p:cond delay="0"/>
                                          </p:stCondLst>
                                        </p:cTn>
                                        <p:tgtEl>
                                          <p:spTgt spid="585"/>
                                        </p:tgtEl>
                                        <p:attrNameLst>
                                          <p:attrName>style.visibility</p:attrName>
                                        </p:attrNameLst>
                                      </p:cBhvr>
                                      <p:to>
                                        <p:strVal val="hidden"/>
                                      </p:to>
                                    </p:set>
                                  </p:childTnLst>
                                </p:cTn>
                              </p:par>
                              <p:par>
                                <p:cTn id="4244" presetID="1" presetClass="exit" presetSubtype="0" fill="hold" grpId="4" nodeType="withEffect">
                                  <p:stCondLst>
                                    <p:cond delay="0"/>
                                  </p:stCondLst>
                                  <p:childTnLst>
                                    <p:set>
                                      <p:cBhvr>
                                        <p:cTn id="4245" dur="1" fill="hold">
                                          <p:stCondLst>
                                            <p:cond delay="0"/>
                                          </p:stCondLst>
                                        </p:cTn>
                                        <p:tgtEl>
                                          <p:spTgt spid="588"/>
                                        </p:tgtEl>
                                        <p:attrNameLst>
                                          <p:attrName>style.visibility</p:attrName>
                                        </p:attrNameLst>
                                      </p:cBhvr>
                                      <p:to>
                                        <p:strVal val="hidden"/>
                                      </p:to>
                                    </p:set>
                                  </p:childTnLst>
                                </p:cTn>
                              </p:par>
                              <p:par>
                                <p:cTn id="4246" presetID="1" presetClass="exit" presetSubtype="0" fill="hold" grpId="4" nodeType="withEffect">
                                  <p:stCondLst>
                                    <p:cond delay="0"/>
                                  </p:stCondLst>
                                  <p:childTnLst>
                                    <p:set>
                                      <p:cBhvr>
                                        <p:cTn id="4247" dur="1" fill="hold">
                                          <p:stCondLst>
                                            <p:cond delay="0"/>
                                          </p:stCondLst>
                                        </p:cTn>
                                        <p:tgtEl>
                                          <p:spTgt spid="587"/>
                                        </p:tgtEl>
                                        <p:attrNameLst>
                                          <p:attrName>style.visibility</p:attrName>
                                        </p:attrNameLst>
                                      </p:cBhvr>
                                      <p:to>
                                        <p:strVal val="hidden"/>
                                      </p:to>
                                    </p:set>
                                  </p:childTnLst>
                                </p:cTn>
                              </p:par>
                              <p:par>
                                <p:cTn id="4248" presetID="1" presetClass="exit" presetSubtype="0" fill="hold" grpId="4" nodeType="withEffect">
                                  <p:stCondLst>
                                    <p:cond delay="0"/>
                                  </p:stCondLst>
                                  <p:childTnLst>
                                    <p:set>
                                      <p:cBhvr>
                                        <p:cTn id="4249" dur="1" fill="hold">
                                          <p:stCondLst>
                                            <p:cond delay="0"/>
                                          </p:stCondLst>
                                        </p:cTn>
                                        <p:tgtEl>
                                          <p:spTgt spid="590"/>
                                        </p:tgtEl>
                                        <p:attrNameLst>
                                          <p:attrName>style.visibility</p:attrName>
                                        </p:attrNameLst>
                                      </p:cBhvr>
                                      <p:to>
                                        <p:strVal val="hidden"/>
                                      </p:to>
                                    </p:set>
                                  </p:childTnLst>
                                </p:cTn>
                              </p:par>
                              <p:par>
                                <p:cTn id="4250" presetID="1" presetClass="exit" presetSubtype="0" fill="hold" grpId="4" nodeType="withEffect">
                                  <p:stCondLst>
                                    <p:cond delay="0"/>
                                  </p:stCondLst>
                                  <p:childTnLst>
                                    <p:set>
                                      <p:cBhvr>
                                        <p:cTn id="4251" dur="1" fill="hold">
                                          <p:stCondLst>
                                            <p:cond delay="0"/>
                                          </p:stCondLst>
                                        </p:cTn>
                                        <p:tgtEl>
                                          <p:spTgt spid="589"/>
                                        </p:tgtEl>
                                        <p:attrNameLst>
                                          <p:attrName>style.visibility</p:attrName>
                                        </p:attrNameLst>
                                      </p:cBhvr>
                                      <p:to>
                                        <p:strVal val="hidden"/>
                                      </p:to>
                                    </p:set>
                                  </p:childTnLst>
                                </p:cTn>
                              </p:par>
                              <p:par>
                                <p:cTn id="4252" presetID="1" presetClass="exit" presetSubtype="0" fill="hold" grpId="4" nodeType="withEffect">
                                  <p:stCondLst>
                                    <p:cond delay="0"/>
                                  </p:stCondLst>
                                  <p:childTnLst>
                                    <p:set>
                                      <p:cBhvr>
                                        <p:cTn id="4253" dur="1" fill="hold">
                                          <p:stCondLst>
                                            <p:cond delay="0"/>
                                          </p:stCondLst>
                                        </p:cTn>
                                        <p:tgtEl>
                                          <p:spTgt spid="592"/>
                                        </p:tgtEl>
                                        <p:attrNameLst>
                                          <p:attrName>style.visibility</p:attrName>
                                        </p:attrNameLst>
                                      </p:cBhvr>
                                      <p:to>
                                        <p:strVal val="hidden"/>
                                      </p:to>
                                    </p:set>
                                  </p:childTnLst>
                                </p:cTn>
                              </p:par>
                              <p:par>
                                <p:cTn id="4254" presetID="1" presetClass="exit" presetSubtype="0" fill="hold" grpId="4" nodeType="withEffect">
                                  <p:stCondLst>
                                    <p:cond delay="0"/>
                                  </p:stCondLst>
                                  <p:childTnLst>
                                    <p:set>
                                      <p:cBhvr>
                                        <p:cTn id="4255" dur="1" fill="hold">
                                          <p:stCondLst>
                                            <p:cond delay="0"/>
                                          </p:stCondLst>
                                        </p:cTn>
                                        <p:tgtEl>
                                          <p:spTgt spid="591"/>
                                        </p:tgtEl>
                                        <p:attrNameLst>
                                          <p:attrName>style.visibility</p:attrName>
                                        </p:attrNameLst>
                                      </p:cBhvr>
                                      <p:to>
                                        <p:strVal val="hidden"/>
                                      </p:to>
                                    </p:set>
                                  </p:childTnLst>
                                </p:cTn>
                              </p:par>
                              <p:par>
                                <p:cTn id="4256" presetID="1" presetClass="exit" presetSubtype="0" fill="hold" grpId="4" nodeType="withEffect">
                                  <p:stCondLst>
                                    <p:cond delay="0"/>
                                  </p:stCondLst>
                                  <p:childTnLst>
                                    <p:set>
                                      <p:cBhvr>
                                        <p:cTn id="4257" dur="1" fill="hold">
                                          <p:stCondLst>
                                            <p:cond delay="0"/>
                                          </p:stCondLst>
                                        </p:cTn>
                                        <p:tgtEl>
                                          <p:spTgt spid="594"/>
                                        </p:tgtEl>
                                        <p:attrNameLst>
                                          <p:attrName>style.visibility</p:attrName>
                                        </p:attrNameLst>
                                      </p:cBhvr>
                                      <p:to>
                                        <p:strVal val="hidden"/>
                                      </p:to>
                                    </p:set>
                                  </p:childTnLst>
                                </p:cTn>
                              </p:par>
                              <p:par>
                                <p:cTn id="4258" presetID="1" presetClass="exit" presetSubtype="0" fill="hold" grpId="4" nodeType="withEffect">
                                  <p:stCondLst>
                                    <p:cond delay="0"/>
                                  </p:stCondLst>
                                  <p:childTnLst>
                                    <p:set>
                                      <p:cBhvr>
                                        <p:cTn id="4259" dur="1" fill="hold">
                                          <p:stCondLst>
                                            <p:cond delay="0"/>
                                          </p:stCondLst>
                                        </p:cTn>
                                        <p:tgtEl>
                                          <p:spTgt spid="593"/>
                                        </p:tgtEl>
                                        <p:attrNameLst>
                                          <p:attrName>style.visibility</p:attrName>
                                        </p:attrNameLst>
                                      </p:cBhvr>
                                      <p:to>
                                        <p:strVal val="hidden"/>
                                      </p:to>
                                    </p:set>
                                  </p:childTnLst>
                                </p:cTn>
                              </p:par>
                              <p:par>
                                <p:cTn id="4260" presetID="1" presetClass="exit" presetSubtype="0" fill="hold" grpId="4" nodeType="withEffect">
                                  <p:stCondLst>
                                    <p:cond delay="0"/>
                                  </p:stCondLst>
                                  <p:childTnLst>
                                    <p:set>
                                      <p:cBhvr>
                                        <p:cTn id="4261" dur="1" fill="hold">
                                          <p:stCondLst>
                                            <p:cond delay="0"/>
                                          </p:stCondLst>
                                        </p:cTn>
                                        <p:tgtEl>
                                          <p:spTgt spid="596"/>
                                        </p:tgtEl>
                                        <p:attrNameLst>
                                          <p:attrName>style.visibility</p:attrName>
                                        </p:attrNameLst>
                                      </p:cBhvr>
                                      <p:to>
                                        <p:strVal val="hidden"/>
                                      </p:to>
                                    </p:set>
                                  </p:childTnLst>
                                </p:cTn>
                              </p:par>
                              <p:par>
                                <p:cTn id="4262" presetID="1" presetClass="exit" presetSubtype="0" fill="hold" grpId="4" nodeType="withEffect">
                                  <p:stCondLst>
                                    <p:cond delay="0"/>
                                  </p:stCondLst>
                                  <p:childTnLst>
                                    <p:set>
                                      <p:cBhvr>
                                        <p:cTn id="4263" dur="1" fill="hold">
                                          <p:stCondLst>
                                            <p:cond delay="0"/>
                                          </p:stCondLst>
                                        </p:cTn>
                                        <p:tgtEl>
                                          <p:spTgt spid="595"/>
                                        </p:tgtEl>
                                        <p:attrNameLst>
                                          <p:attrName>style.visibility</p:attrName>
                                        </p:attrNameLst>
                                      </p:cBhvr>
                                      <p:to>
                                        <p:strVal val="hidden"/>
                                      </p:to>
                                    </p:set>
                                  </p:childTnLst>
                                </p:cTn>
                              </p:par>
                              <p:par>
                                <p:cTn id="4264" presetID="1" presetClass="exit" presetSubtype="0" fill="hold" grpId="4" nodeType="withEffect">
                                  <p:stCondLst>
                                    <p:cond delay="0"/>
                                  </p:stCondLst>
                                  <p:childTnLst>
                                    <p:set>
                                      <p:cBhvr>
                                        <p:cTn id="4265" dur="1" fill="hold">
                                          <p:stCondLst>
                                            <p:cond delay="0"/>
                                          </p:stCondLst>
                                        </p:cTn>
                                        <p:tgtEl>
                                          <p:spTgt spid="597"/>
                                        </p:tgtEl>
                                        <p:attrNameLst>
                                          <p:attrName>style.visibility</p:attrName>
                                        </p:attrNameLst>
                                      </p:cBhvr>
                                      <p:to>
                                        <p:strVal val="hidden"/>
                                      </p:to>
                                    </p:set>
                                  </p:childTnLst>
                                </p:cTn>
                              </p:par>
                              <p:par>
                                <p:cTn id="4266" presetID="1" presetClass="exit" presetSubtype="0" fill="hold" grpId="4" nodeType="withEffect">
                                  <p:stCondLst>
                                    <p:cond delay="0"/>
                                  </p:stCondLst>
                                  <p:childTnLst>
                                    <p:set>
                                      <p:cBhvr>
                                        <p:cTn id="4267" dur="1" fill="hold">
                                          <p:stCondLst>
                                            <p:cond delay="0"/>
                                          </p:stCondLst>
                                        </p:cTn>
                                        <p:tgtEl>
                                          <p:spTgt spid="598"/>
                                        </p:tgtEl>
                                        <p:attrNameLst>
                                          <p:attrName>style.visibility</p:attrName>
                                        </p:attrNameLst>
                                      </p:cBhvr>
                                      <p:to>
                                        <p:strVal val="hidden"/>
                                      </p:to>
                                    </p:set>
                                  </p:childTnLst>
                                </p:cTn>
                              </p:par>
                              <p:par>
                                <p:cTn id="4268" presetID="1" presetClass="exit" presetSubtype="0" fill="hold" grpId="4" nodeType="withEffect">
                                  <p:stCondLst>
                                    <p:cond delay="0"/>
                                  </p:stCondLst>
                                  <p:childTnLst>
                                    <p:set>
                                      <p:cBhvr>
                                        <p:cTn id="4269" dur="1" fill="hold">
                                          <p:stCondLst>
                                            <p:cond delay="0"/>
                                          </p:stCondLst>
                                        </p:cTn>
                                        <p:tgtEl>
                                          <p:spTgt spid="600"/>
                                        </p:tgtEl>
                                        <p:attrNameLst>
                                          <p:attrName>style.visibility</p:attrName>
                                        </p:attrNameLst>
                                      </p:cBhvr>
                                      <p:to>
                                        <p:strVal val="hidden"/>
                                      </p:to>
                                    </p:set>
                                  </p:childTnLst>
                                </p:cTn>
                              </p:par>
                              <p:par>
                                <p:cTn id="4270" presetID="1" presetClass="exit" presetSubtype="0" fill="hold" grpId="4" nodeType="withEffect">
                                  <p:stCondLst>
                                    <p:cond delay="0"/>
                                  </p:stCondLst>
                                  <p:childTnLst>
                                    <p:set>
                                      <p:cBhvr>
                                        <p:cTn id="4271" dur="1" fill="hold">
                                          <p:stCondLst>
                                            <p:cond delay="0"/>
                                          </p:stCondLst>
                                        </p:cTn>
                                        <p:tgtEl>
                                          <p:spTgt spid="599"/>
                                        </p:tgtEl>
                                        <p:attrNameLst>
                                          <p:attrName>style.visibility</p:attrName>
                                        </p:attrNameLst>
                                      </p:cBhvr>
                                      <p:to>
                                        <p:strVal val="hidden"/>
                                      </p:to>
                                    </p:set>
                                  </p:childTnLst>
                                </p:cTn>
                              </p:par>
                              <p:par>
                                <p:cTn id="4272" presetID="1" presetClass="exit" presetSubtype="0" fill="hold" grpId="4" nodeType="withEffect">
                                  <p:stCondLst>
                                    <p:cond delay="0"/>
                                  </p:stCondLst>
                                  <p:childTnLst>
                                    <p:set>
                                      <p:cBhvr>
                                        <p:cTn id="4273" dur="1" fill="hold">
                                          <p:stCondLst>
                                            <p:cond delay="0"/>
                                          </p:stCondLst>
                                        </p:cTn>
                                        <p:tgtEl>
                                          <p:spTgt spid="602"/>
                                        </p:tgtEl>
                                        <p:attrNameLst>
                                          <p:attrName>style.visibility</p:attrName>
                                        </p:attrNameLst>
                                      </p:cBhvr>
                                      <p:to>
                                        <p:strVal val="hidden"/>
                                      </p:to>
                                    </p:set>
                                  </p:childTnLst>
                                </p:cTn>
                              </p:par>
                              <p:par>
                                <p:cTn id="4274" presetID="1" presetClass="exit" presetSubtype="0" fill="hold" grpId="4" nodeType="withEffect">
                                  <p:stCondLst>
                                    <p:cond delay="0"/>
                                  </p:stCondLst>
                                  <p:childTnLst>
                                    <p:set>
                                      <p:cBhvr>
                                        <p:cTn id="4275" dur="1" fill="hold">
                                          <p:stCondLst>
                                            <p:cond delay="0"/>
                                          </p:stCondLst>
                                        </p:cTn>
                                        <p:tgtEl>
                                          <p:spTgt spid="601"/>
                                        </p:tgtEl>
                                        <p:attrNameLst>
                                          <p:attrName>style.visibility</p:attrName>
                                        </p:attrNameLst>
                                      </p:cBhvr>
                                      <p:to>
                                        <p:strVal val="hidden"/>
                                      </p:to>
                                    </p:set>
                                  </p:childTnLst>
                                </p:cTn>
                              </p:par>
                              <p:par>
                                <p:cTn id="4276" presetID="1" presetClass="exit" presetSubtype="0" fill="hold" grpId="4" nodeType="withEffect">
                                  <p:stCondLst>
                                    <p:cond delay="0"/>
                                  </p:stCondLst>
                                  <p:childTnLst>
                                    <p:set>
                                      <p:cBhvr>
                                        <p:cTn id="4277" dur="1" fill="hold">
                                          <p:stCondLst>
                                            <p:cond delay="0"/>
                                          </p:stCondLst>
                                        </p:cTn>
                                        <p:tgtEl>
                                          <p:spTgt spid="604"/>
                                        </p:tgtEl>
                                        <p:attrNameLst>
                                          <p:attrName>style.visibility</p:attrName>
                                        </p:attrNameLst>
                                      </p:cBhvr>
                                      <p:to>
                                        <p:strVal val="hidden"/>
                                      </p:to>
                                    </p:set>
                                  </p:childTnLst>
                                </p:cTn>
                              </p:par>
                              <p:par>
                                <p:cTn id="4278" presetID="1" presetClass="exit" presetSubtype="0" fill="hold" grpId="4" nodeType="withEffect">
                                  <p:stCondLst>
                                    <p:cond delay="0"/>
                                  </p:stCondLst>
                                  <p:childTnLst>
                                    <p:set>
                                      <p:cBhvr>
                                        <p:cTn id="4279" dur="1" fill="hold">
                                          <p:stCondLst>
                                            <p:cond delay="0"/>
                                          </p:stCondLst>
                                        </p:cTn>
                                        <p:tgtEl>
                                          <p:spTgt spid="603"/>
                                        </p:tgtEl>
                                        <p:attrNameLst>
                                          <p:attrName>style.visibility</p:attrName>
                                        </p:attrNameLst>
                                      </p:cBhvr>
                                      <p:to>
                                        <p:strVal val="hidden"/>
                                      </p:to>
                                    </p:set>
                                  </p:childTnLst>
                                </p:cTn>
                              </p:par>
                              <p:par>
                                <p:cTn id="4280" presetID="1" presetClass="exit" presetSubtype="0" fill="hold" grpId="4" nodeType="withEffect">
                                  <p:stCondLst>
                                    <p:cond delay="0"/>
                                  </p:stCondLst>
                                  <p:childTnLst>
                                    <p:set>
                                      <p:cBhvr>
                                        <p:cTn id="4281" dur="1" fill="hold">
                                          <p:stCondLst>
                                            <p:cond delay="0"/>
                                          </p:stCondLst>
                                        </p:cTn>
                                        <p:tgtEl>
                                          <p:spTgt spid="606"/>
                                        </p:tgtEl>
                                        <p:attrNameLst>
                                          <p:attrName>style.visibility</p:attrName>
                                        </p:attrNameLst>
                                      </p:cBhvr>
                                      <p:to>
                                        <p:strVal val="hidden"/>
                                      </p:to>
                                    </p:set>
                                  </p:childTnLst>
                                </p:cTn>
                              </p:par>
                              <p:par>
                                <p:cTn id="4282" presetID="1" presetClass="exit" presetSubtype="0" fill="hold" grpId="4" nodeType="withEffect">
                                  <p:stCondLst>
                                    <p:cond delay="0"/>
                                  </p:stCondLst>
                                  <p:childTnLst>
                                    <p:set>
                                      <p:cBhvr>
                                        <p:cTn id="4283" dur="1" fill="hold">
                                          <p:stCondLst>
                                            <p:cond delay="0"/>
                                          </p:stCondLst>
                                        </p:cTn>
                                        <p:tgtEl>
                                          <p:spTgt spid="605"/>
                                        </p:tgtEl>
                                        <p:attrNameLst>
                                          <p:attrName>style.visibility</p:attrName>
                                        </p:attrNameLst>
                                      </p:cBhvr>
                                      <p:to>
                                        <p:strVal val="hidden"/>
                                      </p:to>
                                    </p:set>
                                  </p:childTnLst>
                                </p:cTn>
                              </p:par>
                              <p:par>
                                <p:cTn id="4284" presetID="1" presetClass="exit" presetSubtype="0" fill="hold" grpId="4" nodeType="withEffect">
                                  <p:stCondLst>
                                    <p:cond delay="0"/>
                                  </p:stCondLst>
                                  <p:childTnLst>
                                    <p:set>
                                      <p:cBhvr>
                                        <p:cTn id="4285" dur="1" fill="hold">
                                          <p:stCondLst>
                                            <p:cond delay="0"/>
                                          </p:stCondLst>
                                        </p:cTn>
                                        <p:tgtEl>
                                          <p:spTgt spid="608"/>
                                        </p:tgtEl>
                                        <p:attrNameLst>
                                          <p:attrName>style.visibility</p:attrName>
                                        </p:attrNameLst>
                                      </p:cBhvr>
                                      <p:to>
                                        <p:strVal val="hidden"/>
                                      </p:to>
                                    </p:set>
                                  </p:childTnLst>
                                </p:cTn>
                              </p:par>
                              <p:par>
                                <p:cTn id="4286" presetID="1" presetClass="exit" presetSubtype="0" fill="hold" grpId="4" nodeType="withEffect">
                                  <p:stCondLst>
                                    <p:cond delay="0"/>
                                  </p:stCondLst>
                                  <p:childTnLst>
                                    <p:set>
                                      <p:cBhvr>
                                        <p:cTn id="4287" dur="1" fill="hold">
                                          <p:stCondLst>
                                            <p:cond delay="0"/>
                                          </p:stCondLst>
                                        </p:cTn>
                                        <p:tgtEl>
                                          <p:spTgt spid="607"/>
                                        </p:tgtEl>
                                        <p:attrNameLst>
                                          <p:attrName>style.visibility</p:attrName>
                                        </p:attrNameLst>
                                      </p:cBhvr>
                                      <p:to>
                                        <p:strVal val="hidden"/>
                                      </p:to>
                                    </p:set>
                                  </p:childTnLst>
                                </p:cTn>
                              </p:par>
                              <p:par>
                                <p:cTn id="4288" presetID="1" presetClass="exit" presetSubtype="0" fill="hold" grpId="4" nodeType="withEffect">
                                  <p:stCondLst>
                                    <p:cond delay="0"/>
                                  </p:stCondLst>
                                  <p:childTnLst>
                                    <p:set>
                                      <p:cBhvr>
                                        <p:cTn id="4289" dur="1" fill="hold">
                                          <p:stCondLst>
                                            <p:cond delay="0"/>
                                          </p:stCondLst>
                                        </p:cTn>
                                        <p:tgtEl>
                                          <p:spTgt spid="610"/>
                                        </p:tgtEl>
                                        <p:attrNameLst>
                                          <p:attrName>style.visibility</p:attrName>
                                        </p:attrNameLst>
                                      </p:cBhvr>
                                      <p:to>
                                        <p:strVal val="hidden"/>
                                      </p:to>
                                    </p:set>
                                  </p:childTnLst>
                                </p:cTn>
                              </p:par>
                              <p:par>
                                <p:cTn id="4290" presetID="1" presetClass="exit" presetSubtype="0" fill="hold" grpId="4" nodeType="withEffect">
                                  <p:stCondLst>
                                    <p:cond delay="0"/>
                                  </p:stCondLst>
                                  <p:childTnLst>
                                    <p:set>
                                      <p:cBhvr>
                                        <p:cTn id="4291" dur="1" fill="hold">
                                          <p:stCondLst>
                                            <p:cond delay="0"/>
                                          </p:stCondLst>
                                        </p:cTn>
                                        <p:tgtEl>
                                          <p:spTgt spid="609"/>
                                        </p:tgtEl>
                                        <p:attrNameLst>
                                          <p:attrName>style.visibility</p:attrName>
                                        </p:attrNameLst>
                                      </p:cBhvr>
                                      <p:to>
                                        <p:strVal val="hidden"/>
                                      </p:to>
                                    </p:set>
                                  </p:childTnLst>
                                </p:cTn>
                              </p:par>
                              <p:par>
                                <p:cTn id="4292" presetID="1" presetClass="exit" presetSubtype="0" fill="hold" grpId="4" nodeType="withEffect">
                                  <p:stCondLst>
                                    <p:cond delay="0"/>
                                  </p:stCondLst>
                                  <p:childTnLst>
                                    <p:set>
                                      <p:cBhvr>
                                        <p:cTn id="4293" dur="1" fill="hold">
                                          <p:stCondLst>
                                            <p:cond delay="0"/>
                                          </p:stCondLst>
                                        </p:cTn>
                                        <p:tgtEl>
                                          <p:spTgt spid="612"/>
                                        </p:tgtEl>
                                        <p:attrNameLst>
                                          <p:attrName>style.visibility</p:attrName>
                                        </p:attrNameLst>
                                      </p:cBhvr>
                                      <p:to>
                                        <p:strVal val="hidden"/>
                                      </p:to>
                                    </p:set>
                                  </p:childTnLst>
                                </p:cTn>
                              </p:par>
                              <p:par>
                                <p:cTn id="4294" presetID="1" presetClass="exit" presetSubtype="0" fill="hold" grpId="4" nodeType="withEffect">
                                  <p:stCondLst>
                                    <p:cond delay="0"/>
                                  </p:stCondLst>
                                  <p:childTnLst>
                                    <p:set>
                                      <p:cBhvr>
                                        <p:cTn id="4295" dur="1" fill="hold">
                                          <p:stCondLst>
                                            <p:cond delay="0"/>
                                          </p:stCondLst>
                                        </p:cTn>
                                        <p:tgtEl>
                                          <p:spTgt spid="611"/>
                                        </p:tgtEl>
                                        <p:attrNameLst>
                                          <p:attrName>style.visibility</p:attrName>
                                        </p:attrNameLst>
                                      </p:cBhvr>
                                      <p:to>
                                        <p:strVal val="hidden"/>
                                      </p:to>
                                    </p:set>
                                  </p:childTnLst>
                                </p:cTn>
                              </p:par>
                              <p:par>
                                <p:cTn id="4296" presetID="1" presetClass="exit" presetSubtype="0" fill="hold" grpId="4" nodeType="withEffect">
                                  <p:stCondLst>
                                    <p:cond delay="0"/>
                                  </p:stCondLst>
                                  <p:childTnLst>
                                    <p:set>
                                      <p:cBhvr>
                                        <p:cTn id="4297" dur="1" fill="hold">
                                          <p:stCondLst>
                                            <p:cond delay="0"/>
                                          </p:stCondLst>
                                        </p:cTn>
                                        <p:tgtEl>
                                          <p:spTgt spid="614"/>
                                        </p:tgtEl>
                                        <p:attrNameLst>
                                          <p:attrName>style.visibility</p:attrName>
                                        </p:attrNameLst>
                                      </p:cBhvr>
                                      <p:to>
                                        <p:strVal val="hidden"/>
                                      </p:to>
                                    </p:set>
                                  </p:childTnLst>
                                </p:cTn>
                              </p:par>
                              <p:par>
                                <p:cTn id="4298" presetID="1" presetClass="exit" presetSubtype="0" fill="hold" grpId="4" nodeType="withEffect">
                                  <p:stCondLst>
                                    <p:cond delay="0"/>
                                  </p:stCondLst>
                                  <p:childTnLst>
                                    <p:set>
                                      <p:cBhvr>
                                        <p:cTn id="4299" dur="1" fill="hold">
                                          <p:stCondLst>
                                            <p:cond delay="0"/>
                                          </p:stCondLst>
                                        </p:cTn>
                                        <p:tgtEl>
                                          <p:spTgt spid="613"/>
                                        </p:tgtEl>
                                        <p:attrNameLst>
                                          <p:attrName>style.visibility</p:attrName>
                                        </p:attrNameLst>
                                      </p:cBhvr>
                                      <p:to>
                                        <p:strVal val="hidden"/>
                                      </p:to>
                                    </p:set>
                                  </p:childTnLst>
                                </p:cTn>
                              </p:par>
                              <p:par>
                                <p:cTn id="4300" presetID="1" presetClass="exit" presetSubtype="0" fill="hold" grpId="2" nodeType="withEffect">
                                  <p:stCondLst>
                                    <p:cond delay="0"/>
                                  </p:stCondLst>
                                  <p:childTnLst>
                                    <p:set>
                                      <p:cBhvr>
                                        <p:cTn id="4301" dur="1" fill="hold">
                                          <p:stCondLst>
                                            <p:cond delay="0"/>
                                          </p:stCondLst>
                                        </p:cTn>
                                        <p:tgtEl>
                                          <p:spTgt spid="616"/>
                                        </p:tgtEl>
                                        <p:attrNameLst>
                                          <p:attrName>style.visibility</p:attrName>
                                        </p:attrNameLst>
                                      </p:cBhvr>
                                      <p:to>
                                        <p:strVal val="hidden"/>
                                      </p:to>
                                    </p:set>
                                  </p:childTnLst>
                                </p:cTn>
                              </p:par>
                              <p:par>
                                <p:cTn id="4302" presetID="1" presetClass="exit" presetSubtype="0" fill="hold" grpId="2" nodeType="withEffect">
                                  <p:stCondLst>
                                    <p:cond delay="0"/>
                                  </p:stCondLst>
                                  <p:childTnLst>
                                    <p:set>
                                      <p:cBhvr>
                                        <p:cTn id="4303" dur="1" fill="hold">
                                          <p:stCondLst>
                                            <p:cond delay="0"/>
                                          </p:stCondLst>
                                        </p:cTn>
                                        <p:tgtEl>
                                          <p:spTgt spid="615"/>
                                        </p:tgtEl>
                                        <p:attrNameLst>
                                          <p:attrName>style.visibility</p:attrName>
                                        </p:attrNameLst>
                                      </p:cBhvr>
                                      <p:to>
                                        <p:strVal val="hidden"/>
                                      </p:to>
                                    </p:set>
                                  </p:childTnLst>
                                </p:cTn>
                              </p:par>
                              <p:par>
                                <p:cTn id="4304" presetID="1" presetClass="entr" presetSubtype="0" fill="hold" grpId="2" nodeType="withEffect">
                                  <p:stCondLst>
                                    <p:cond delay="0"/>
                                  </p:stCondLst>
                                  <p:childTnLst>
                                    <p:set>
                                      <p:cBhvr>
                                        <p:cTn id="4305" dur="1" fill="hold">
                                          <p:stCondLst>
                                            <p:cond delay="0"/>
                                          </p:stCondLst>
                                        </p:cTn>
                                        <p:tgtEl>
                                          <p:spTgt spid="516"/>
                                        </p:tgtEl>
                                        <p:attrNameLst>
                                          <p:attrName>style.visibility</p:attrName>
                                        </p:attrNameLst>
                                      </p:cBhvr>
                                      <p:to>
                                        <p:strVal val="visible"/>
                                      </p:to>
                                    </p:set>
                                  </p:childTnLst>
                                </p:cTn>
                              </p:par>
                            </p:childTnLst>
                          </p:cTn>
                        </p:par>
                      </p:childTnLst>
                    </p:cTn>
                  </p:par>
                </p:childTnLst>
              </p:cTn>
              <p:nextCondLst>
                <p:cond evt="onClick" delay="0">
                  <p:tgtEl>
                    <p:spTgt spid="7171"/>
                  </p:tgtEl>
                </p:cond>
              </p:nextCondLst>
            </p:seq>
            <p:seq concurrent="1" nextAc="seek">
              <p:cTn id="4306" restart="whenNotActive" fill="hold" evtFilter="cancelBubble" nodeType="interactiveSeq">
                <p:stCondLst>
                  <p:cond evt="onClick" delay="0">
                    <p:tgtEl>
                      <p:spTgt spid="7172"/>
                    </p:tgtEl>
                  </p:cond>
                </p:stCondLst>
                <p:endSync evt="end" delay="0">
                  <p:rtn val="all"/>
                </p:endSync>
                <p:childTnLst>
                  <p:par>
                    <p:cTn id="4307" fill="hold">
                      <p:stCondLst>
                        <p:cond delay="0"/>
                      </p:stCondLst>
                      <p:childTnLst>
                        <p:par>
                          <p:cTn id="4308" fill="hold">
                            <p:stCondLst>
                              <p:cond delay="0"/>
                            </p:stCondLst>
                            <p:childTnLst>
                              <p:par>
                                <p:cTn id="4309" presetID="1" presetClass="exit" presetSubtype="0" fill="hold" grpId="4" nodeType="clickEffect">
                                  <p:stCondLst>
                                    <p:cond delay="0"/>
                                  </p:stCondLst>
                                  <p:childTnLst>
                                    <p:set>
                                      <p:cBhvr>
                                        <p:cTn id="4310" dur="1" fill="hold">
                                          <p:stCondLst>
                                            <p:cond delay="0"/>
                                          </p:stCondLst>
                                        </p:cTn>
                                        <p:tgtEl>
                                          <p:spTgt spid="6"/>
                                        </p:tgtEl>
                                        <p:attrNameLst>
                                          <p:attrName>style.visibility</p:attrName>
                                        </p:attrNameLst>
                                      </p:cBhvr>
                                      <p:to>
                                        <p:strVal val="hidden"/>
                                      </p:to>
                                    </p:set>
                                  </p:childTnLst>
                                </p:cTn>
                              </p:par>
                              <p:par>
                                <p:cTn id="4311" presetID="1" presetClass="exit" presetSubtype="0" fill="hold" grpId="4" nodeType="withEffect">
                                  <p:stCondLst>
                                    <p:cond delay="0"/>
                                  </p:stCondLst>
                                  <p:childTnLst>
                                    <p:set>
                                      <p:cBhvr>
                                        <p:cTn id="4312" dur="1" fill="hold">
                                          <p:stCondLst>
                                            <p:cond delay="0"/>
                                          </p:stCondLst>
                                        </p:cTn>
                                        <p:tgtEl>
                                          <p:spTgt spid="7"/>
                                        </p:tgtEl>
                                        <p:attrNameLst>
                                          <p:attrName>style.visibility</p:attrName>
                                        </p:attrNameLst>
                                      </p:cBhvr>
                                      <p:to>
                                        <p:strVal val="hidden"/>
                                      </p:to>
                                    </p:set>
                                  </p:childTnLst>
                                </p:cTn>
                              </p:par>
                              <p:par>
                                <p:cTn id="4313" presetID="1" presetClass="exit" presetSubtype="0" fill="hold" grpId="4" nodeType="withEffect">
                                  <p:stCondLst>
                                    <p:cond delay="0"/>
                                  </p:stCondLst>
                                  <p:childTnLst>
                                    <p:set>
                                      <p:cBhvr>
                                        <p:cTn id="4314" dur="1" fill="hold">
                                          <p:stCondLst>
                                            <p:cond delay="0"/>
                                          </p:stCondLst>
                                        </p:cTn>
                                        <p:tgtEl>
                                          <p:spTgt spid="10"/>
                                        </p:tgtEl>
                                        <p:attrNameLst>
                                          <p:attrName>style.visibility</p:attrName>
                                        </p:attrNameLst>
                                      </p:cBhvr>
                                      <p:to>
                                        <p:strVal val="hidden"/>
                                      </p:to>
                                    </p:set>
                                  </p:childTnLst>
                                </p:cTn>
                              </p:par>
                              <p:par>
                                <p:cTn id="4315" presetID="1" presetClass="exit" presetSubtype="0" fill="hold" grpId="4" nodeType="withEffect">
                                  <p:stCondLst>
                                    <p:cond delay="0"/>
                                  </p:stCondLst>
                                  <p:childTnLst>
                                    <p:set>
                                      <p:cBhvr>
                                        <p:cTn id="4316" dur="1" fill="hold">
                                          <p:stCondLst>
                                            <p:cond delay="0"/>
                                          </p:stCondLst>
                                        </p:cTn>
                                        <p:tgtEl>
                                          <p:spTgt spid="9"/>
                                        </p:tgtEl>
                                        <p:attrNameLst>
                                          <p:attrName>style.visibility</p:attrName>
                                        </p:attrNameLst>
                                      </p:cBhvr>
                                      <p:to>
                                        <p:strVal val="hidden"/>
                                      </p:to>
                                    </p:set>
                                  </p:childTnLst>
                                </p:cTn>
                              </p:par>
                              <p:par>
                                <p:cTn id="4317" presetID="1" presetClass="exit" presetSubtype="0" fill="hold" grpId="4" nodeType="withEffect">
                                  <p:stCondLst>
                                    <p:cond delay="0"/>
                                  </p:stCondLst>
                                  <p:childTnLst>
                                    <p:set>
                                      <p:cBhvr>
                                        <p:cTn id="4318" dur="1" fill="hold">
                                          <p:stCondLst>
                                            <p:cond delay="0"/>
                                          </p:stCondLst>
                                        </p:cTn>
                                        <p:tgtEl>
                                          <p:spTgt spid="12"/>
                                        </p:tgtEl>
                                        <p:attrNameLst>
                                          <p:attrName>style.visibility</p:attrName>
                                        </p:attrNameLst>
                                      </p:cBhvr>
                                      <p:to>
                                        <p:strVal val="hidden"/>
                                      </p:to>
                                    </p:set>
                                  </p:childTnLst>
                                </p:cTn>
                              </p:par>
                              <p:par>
                                <p:cTn id="4319" presetID="1" presetClass="exit" presetSubtype="0" fill="hold" grpId="4" nodeType="withEffect">
                                  <p:stCondLst>
                                    <p:cond delay="0"/>
                                  </p:stCondLst>
                                  <p:childTnLst>
                                    <p:set>
                                      <p:cBhvr>
                                        <p:cTn id="4320" dur="1" fill="hold">
                                          <p:stCondLst>
                                            <p:cond delay="0"/>
                                          </p:stCondLst>
                                        </p:cTn>
                                        <p:tgtEl>
                                          <p:spTgt spid="11"/>
                                        </p:tgtEl>
                                        <p:attrNameLst>
                                          <p:attrName>style.visibility</p:attrName>
                                        </p:attrNameLst>
                                      </p:cBhvr>
                                      <p:to>
                                        <p:strVal val="hidden"/>
                                      </p:to>
                                    </p:set>
                                  </p:childTnLst>
                                </p:cTn>
                              </p:par>
                              <p:par>
                                <p:cTn id="4321" presetID="1" presetClass="exit" presetSubtype="0" fill="hold" grpId="4" nodeType="withEffect">
                                  <p:stCondLst>
                                    <p:cond delay="0"/>
                                  </p:stCondLst>
                                  <p:childTnLst>
                                    <p:set>
                                      <p:cBhvr>
                                        <p:cTn id="4322" dur="1" fill="hold">
                                          <p:stCondLst>
                                            <p:cond delay="0"/>
                                          </p:stCondLst>
                                        </p:cTn>
                                        <p:tgtEl>
                                          <p:spTgt spid="14"/>
                                        </p:tgtEl>
                                        <p:attrNameLst>
                                          <p:attrName>style.visibility</p:attrName>
                                        </p:attrNameLst>
                                      </p:cBhvr>
                                      <p:to>
                                        <p:strVal val="hidden"/>
                                      </p:to>
                                    </p:set>
                                  </p:childTnLst>
                                </p:cTn>
                              </p:par>
                              <p:par>
                                <p:cTn id="4323" presetID="1" presetClass="exit" presetSubtype="0" fill="hold" grpId="4" nodeType="withEffect">
                                  <p:stCondLst>
                                    <p:cond delay="0"/>
                                  </p:stCondLst>
                                  <p:childTnLst>
                                    <p:set>
                                      <p:cBhvr>
                                        <p:cTn id="4324" dur="1" fill="hold">
                                          <p:stCondLst>
                                            <p:cond delay="0"/>
                                          </p:stCondLst>
                                        </p:cTn>
                                        <p:tgtEl>
                                          <p:spTgt spid="13"/>
                                        </p:tgtEl>
                                        <p:attrNameLst>
                                          <p:attrName>style.visibility</p:attrName>
                                        </p:attrNameLst>
                                      </p:cBhvr>
                                      <p:to>
                                        <p:strVal val="hidden"/>
                                      </p:to>
                                    </p:set>
                                  </p:childTnLst>
                                </p:cTn>
                              </p:par>
                              <p:par>
                                <p:cTn id="4325" presetID="1" presetClass="exit" presetSubtype="0" fill="hold" grpId="4" nodeType="withEffect">
                                  <p:stCondLst>
                                    <p:cond delay="0"/>
                                  </p:stCondLst>
                                  <p:childTnLst>
                                    <p:set>
                                      <p:cBhvr>
                                        <p:cTn id="4326" dur="1" fill="hold">
                                          <p:stCondLst>
                                            <p:cond delay="0"/>
                                          </p:stCondLst>
                                        </p:cTn>
                                        <p:tgtEl>
                                          <p:spTgt spid="16"/>
                                        </p:tgtEl>
                                        <p:attrNameLst>
                                          <p:attrName>style.visibility</p:attrName>
                                        </p:attrNameLst>
                                      </p:cBhvr>
                                      <p:to>
                                        <p:strVal val="hidden"/>
                                      </p:to>
                                    </p:set>
                                  </p:childTnLst>
                                </p:cTn>
                              </p:par>
                              <p:par>
                                <p:cTn id="4327" presetID="1" presetClass="exit" presetSubtype="0" fill="hold" grpId="4" nodeType="withEffect">
                                  <p:stCondLst>
                                    <p:cond delay="0"/>
                                  </p:stCondLst>
                                  <p:childTnLst>
                                    <p:set>
                                      <p:cBhvr>
                                        <p:cTn id="4328" dur="1" fill="hold">
                                          <p:stCondLst>
                                            <p:cond delay="0"/>
                                          </p:stCondLst>
                                        </p:cTn>
                                        <p:tgtEl>
                                          <p:spTgt spid="15"/>
                                        </p:tgtEl>
                                        <p:attrNameLst>
                                          <p:attrName>style.visibility</p:attrName>
                                        </p:attrNameLst>
                                      </p:cBhvr>
                                      <p:to>
                                        <p:strVal val="hidden"/>
                                      </p:to>
                                    </p:set>
                                  </p:childTnLst>
                                </p:cTn>
                              </p:par>
                              <p:par>
                                <p:cTn id="4329" presetID="1" presetClass="exit" presetSubtype="0" fill="hold" grpId="4" nodeType="withEffect">
                                  <p:stCondLst>
                                    <p:cond delay="0"/>
                                  </p:stCondLst>
                                  <p:childTnLst>
                                    <p:set>
                                      <p:cBhvr>
                                        <p:cTn id="4330" dur="1" fill="hold">
                                          <p:stCondLst>
                                            <p:cond delay="0"/>
                                          </p:stCondLst>
                                        </p:cTn>
                                        <p:tgtEl>
                                          <p:spTgt spid="18"/>
                                        </p:tgtEl>
                                        <p:attrNameLst>
                                          <p:attrName>style.visibility</p:attrName>
                                        </p:attrNameLst>
                                      </p:cBhvr>
                                      <p:to>
                                        <p:strVal val="hidden"/>
                                      </p:to>
                                    </p:set>
                                  </p:childTnLst>
                                </p:cTn>
                              </p:par>
                              <p:par>
                                <p:cTn id="4331" presetID="1" presetClass="exit" presetSubtype="0" fill="hold" grpId="4" nodeType="withEffect">
                                  <p:stCondLst>
                                    <p:cond delay="0"/>
                                  </p:stCondLst>
                                  <p:childTnLst>
                                    <p:set>
                                      <p:cBhvr>
                                        <p:cTn id="4332" dur="1" fill="hold">
                                          <p:stCondLst>
                                            <p:cond delay="0"/>
                                          </p:stCondLst>
                                        </p:cTn>
                                        <p:tgtEl>
                                          <p:spTgt spid="17"/>
                                        </p:tgtEl>
                                        <p:attrNameLst>
                                          <p:attrName>style.visibility</p:attrName>
                                        </p:attrNameLst>
                                      </p:cBhvr>
                                      <p:to>
                                        <p:strVal val="hidden"/>
                                      </p:to>
                                    </p:set>
                                  </p:childTnLst>
                                </p:cTn>
                              </p:par>
                              <p:par>
                                <p:cTn id="4333" presetID="1" presetClass="exit" presetSubtype="0" fill="hold" grpId="4" nodeType="withEffect">
                                  <p:stCondLst>
                                    <p:cond delay="0"/>
                                  </p:stCondLst>
                                  <p:childTnLst>
                                    <p:set>
                                      <p:cBhvr>
                                        <p:cTn id="4334" dur="1" fill="hold">
                                          <p:stCondLst>
                                            <p:cond delay="0"/>
                                          </p:stCondLst>
                                        </p:cTn>
                                        <p:tgtEl>
                                          <p:spTgt spid="20"/>
                                        </p:tgtEl>
                                        <p:attrNameLst>
                                          <p:attrName>style.visibility</p:attrName>
                                        </p:attrNameLst>
                                      </p:cBhvr>
                                      <p:to>
                                        <p:strVal val="hidden"/>
                                      </p:to>
                                    </p:set>
                                  </p:childTnLst>
                                </p:cTn>
                              </p:par>
                              <p:par>
                                <p:cTn id="4335" presetID="1" presetClass="exit" presetSubtype="0" fill="hold" grpId="4" nodeType="withEffect">
                                  <p:stCondLst>
                                    <p:cond delay="0"/>
                                  </p:stCondLst>
                                  <p:childTnLst>
                                    <p:set>
                                      <p:cBhvr>
                                        <p:cTn id="4336" dur="1" fill="hold">
                                          <p:stCondLst>
                                            <p:cond delay="0"/>
                                          </p:stCondLst>
                                        </p:cTn>
                                        <p:tgtEl>
                                          <p:spTgt spid="19"/>
                                        </p:tgtEl>
                                        <p:attrNameLst>
                                          <p:attrName>style.visibility</p:attrName>
                                        </p:attrNameLst>
                                      </p:cBhvr>
                                      <p:to>
                                        <p:strVal val="hidden"/>
                                      </p:to>
                                    </p:set>
                                  </p:childTnLst>
                                </p:cTn>
                              </p:par>
                              <p:par>
                                <p:cTn id="4337" presetID="1" presetClass="exit" presetSubtype="0" fill="hold" grpId="4" nodeType="withEffect">
                                  <p:stCondLst>
                                    <p:cond delay="0"/>
                                  </p:stCondLst>
                                  <p:childTnLst>
                                    <p:set>
                                      <p:cBhvr>
                                        <p:cTn id="4338" dur="1" fill="hold">
                                          <p:stCondLst>
                                            <p:cond delay="0"/>
                                          </p:stCondLst>
                                        </p:cTn>
                                        <p:tgtEl>
                                          <p:spTgt spid="22"/>
                                        </p:tgtEl>
                                        <p:attrNameLst>
                                          <p:attrName>style.visibility</p:attrName>
                                        </p:attrNameLst>
                                      </p:cBhvr>
                                      <p:to>
                                        <p:strVal val="hidden"/>
                                      </p:to>
                                    </p:set>
                                  </p:childTnLst>
                                </p:cTn>
                              </p:par>
                              <p:par>
                                <p:cTn id="4339" presetID="1" presetClass="exit" presetSubtype="0" fill="hold" grpId="4" nodeType="withEffect">
                                  <p:stCondLst>
                                    <p:cond delay="0"/>
                                  </p:stCondLst>
                                  <p:childTnLst>
                                    <p:set>
                                      <p:cBhvr>
                                        <p:cTn id="4340" dur="1" fill="hold">
                                          <p:stCondLst>
                                            <p:cond delay="0"/>
                                          </p:stCondLst>
                                        </p:cTn>
                                        <p:tgtEl>
                                          <p:spTgt spid="21"/>
                                        </p:tgtEl>
                                        <p:attrNameLst>
                                          <p:attrName>style.visibility</p:attrName>
                                        </p:attrNameLst>
                                      </p:cBhvr>
                                      <p:to>
                                        <p:strVal val="hidden"/>
                                      </p:to>
                                    </p:set>
                                  </p:childTnLst>
                                </p:cTn>
                              </p:par>
                              <p:par>
                                <p:cTn id="4341" presetID="1" presetClass="exit" presetSubtype="0" fill="hold" grpId="4" nodeType="withEffect">
                                  <p:stCondLst>
                                    <p:cond delay="0"/>
                                  </p:stCondLst>
                                  <p:childTnLst>
                                    <p:set>
                                      <p:cBhvr>
                                        <p:cTn id="4342" dur="1" fill="hold">
                                          <p:stCondLst>
                                            <p:cond delay="0"/>
                                          </p:stCondLst>
                                        </p:cTn>
                                        <p:tgtEl>
                                          <p:spTgt spid="24"/>
                                        </p:tgtEl>
                                        <p:attrNameLst>
                                          <p:attrName>style.visibility</p:attrName>
                                        </p:attrNameLst>
                                      </p:cBhvr>
                                      <p:to>
                                        <p:strVal val="hidden"/>
                                      </p:to>
                                    </p:set>
                                  </p:childTnLst>
                                </p:cTn>
                              </p:par>
                              <p:par>
                                <p:cTn id="4343" presetID="1" presetClass="exit" presetSubtype="0" fill="hold" grpId="4" nodeType="withEffect">
                                  <p:stCondLst>
                                    <p:cond delay="0"/>
                                  </p:stCondLst>
                                  <p:childTnLst>
                                    <p:set>
                                      <p:cBhvr>
                                        <p:cTn id="4344" dur="1" fill="hold">
                                          <p:stCondLst>
                                            <p:cond delay="0"/>
                                          </p:stCondLst>
                                        </p:cTn>
                                        <p:tgtEl>
                                          <p:spTgt spid="23"/>
                                        </p:tgtEl>
                                        <p:attrNameLst>
                                          <p:attrName>style.visibility</p:attrName>
                                        </p:attrNameLst>
                                      </p:cBhvr>
                                      <p:to>
                                        <p:strVal val="hidden"/>
                                      </p:to>
                                    </p:set>
                                  </p:childTnLst>
                                </p:cTn>
                              </p:par>
                              <p:par>
                                <p:cTn id="4345" presetID="1" presetClass="exit" presetSubtype="0" fill="hold" grpId="4" nodeType="withEffect">
                                  <p:stCondLst>
                                    <p:cond delay="0"/>
                                  </p:stCondLst>
                                  <p:childTnLst>
                                    <p:set>
                                      <p:cBhvr>
                                        <p:cTn id="4346" dur="1" fill="hold">
                                          <p:stCondLst>
                                            <p:cond delay="0"/>
                                          </p:stCondLst>
                                        </p:cTn>
                                        <p:tgtEl>
                                          <p:spTgt spid="26"/>
                                        </p:tgtEl>
                                        <p:attrNameLst>
                                          <p:attrName>style.visibility</p:attrName>
                                        </p:attrNameLst>
                                      </p:cBhvr>
                                      <p:to>
                                        <p:strVal val="hidden"/>
                                      </p:to>
                                    </p:set>
                                  </p:childTnLst>
                                </p:cTn>
                              </p:par>
                              <p:par>
                                <p:cTn id="4347" presetID="1" presetClass="exit" presetSubtype="0" fill="hold" grpId="4" nodeType="withEffect">
                                  <p:stCondLst>
                                    <p:cond delay="0"/>
                                  </p:stCondLst>
                                  <p:childTnLst>
                                    <p:set>
                                      <p:cBhvr>
                                        <p:cTn id="4348" dur="1" fill="hold">
                                          <p:stCondLst>
                                            <p:cond delay="0"/>
                                          </p:stCondLst>
                                        </p:cTn>
                                        <p:tgtEl>
                                          <p:spTgt spid="25"/>
                                        </p:tgtEl>
                                        <p:attrNameLst>
                                          <p:attrName>style.visibility</p:attrName>
                                        </p:attrNameLst>
                                      </p:cBhvr>
                                      <p:to>
                                        <p:strVal val="hidden"/>
                                      </p:to>
                                    </p:set>
                                  </p:childTnLst>
                                </p:cTn>
                              </p:par>
                              <p:par>
                                <p:cTn id="4349" presetID="1" presetClass="exit" presetSubtype="0" fill="hold" grpId="4" nodeType="withEffect">
                                  <p:stCondLst>
                                    <p:cond delay="0"/>
                                  </p:stCondLst>
                                  <p:childTnLst>
                                    <p:set>
                                      <p:cBhvr>
                                        <p:cTn id="4350" dur="1" fill="hold">
                                          <p:stCondLst>
                                            <p:cond delay="0"/>
                                          </p:stCondLst>
                                        </p:cTn>
                                        <p:tgtEl>
                                          <p:spTgt spid="27"/>
                                        </p:tgtEl>
                                        <p:attrNameLst>
                                          <p:attrName>style.visibility</p:attrName>
                                        </p:attrNameLst>
                                      </p:cBhvr>
                                      <p:to>
                                        <p:strVal val="hidden"/>
                                      </p:to>
                                    </p:set>
                                  </p:childTnLst>
                                </p:cTn>
                              </p:par>
                              <p:par>
                                <p:cTn id="4351" presetID="1" presetClass="exit" presetSubtype="0" fill="hold" grpId="4" nodeType="withEffect">
                                  <p:stCondLst>
                                    <p:cond delay="0"/>
                                  </p:stCondLst>
                                  <p:childTnLst>
                                    <p:set>
                                      <p:cBhvr>
                                        <p:cTn id="4352" dur="1" fill="hold">
                                          <p:stCondLst>
                                            <p:cond delay="0"/>
                                          </p:stCondLst>
                                        </p:cTn>
                                        <p:tgtEl>
                                          <p:spTgt spid="28"/>
                                        </p:tgtEl>
                                        <p:attrNameLst>
                                          <p:attrName>style.visibility</p:attrName>
                                        </p:attrNameLst>
                                      </p:cBhvr>
                                      <p:to>
                                        <p:strVal val="hidden"/>
                                      </p:to>
                                    </p:set>
                                  </p:childTnLst>
                                </p:cTn>
                              </p:par>
                              <p:par>
                                <p:cTn id="4353" presetID="1" presetClass="exit" presetSubtype="0" fill="hold" grpId="4" nodeType="withEffect">
                                  <p:stCondLst>
                                    <p:cond delay="0"/>
                                  </p:stCondLst>
                                  <p:childTnLst>
                                    <p:set>
                                      <p:cBhvr>
                                        <p:cTn id="4354" dur="1" fill="hold">
                                          <p:stCondLst>
                                            <p:cond delay="0"/>
                                          </p:stCondLst>
                                        </p:cTn>
                                        <p:tgtEl>
                                          <p:spTgt spid="30"/>
                                        </p:tgtEl>
                                        <p:attrNameLst>
                                          <p:attrName>style.visibility</p:attrName>
                                        </p:attrNameLst>
                                      </p:cBhvr>
                                      <p:to>
                                        <p:strVal val="hidden"/>
                                      </p:to>
                                    </p:set>
                                  </p:childTnLst>
                                </p:cTn>
                              </p:par>
                              <p:par>
                                <p:cTn id="4355" presetID="1" presetClass="exit" presetSubtype="0" fill="hold" grpId="4" nodeType="withEffect">
                                  <p:stCondLst>
                                    <p:cond delay="0"/>
                                  </p:stCondLst>
                                  <p:childTnLst>
                                    <p:set>
                                      <p:cBhvr>
                                        <p:cTn id="4356" dur="1" fill="hold">
                                          <p:stCondLst>
                                            <p:cond delay="0"/>
                                          </p:stCondLst>
                                        </p:cTn>
                                        <p:tgtEl>
                                          <p:spTgt spid="29"/>
                                        </p:tgtEl>
                                        <p:attrNameLst>
                                          <p:attrName>style.visibility</p:attrName>
                                        </p:attrNameLst>
                                      </p:cBhvr>
                                      <p:to>
                                        <p:strVal val="hidden"/>
                                      </p:to>
                                    </p:set>
                                  </p:childTnLst>
                                </p:cTn>
                              </p:par>
                              <p:par>
                                <p:cTn id="4357" presetID="1" presetClass="exit" presetSubtype="0" fill="hold" grpId="4" nodeType="withEffect">
                                  <p:stCondLst>
                                    <p:cond delay="0"/>
                                  </p:stCondLst>
                                  <p:childTnLst>
                                    <p:set>
                                      <p:cBhvr>
                                        <p:cTn id="4358" dur="1" fill="hold">
                                          <p:stCondLst>
                                            <p:cond delay="0"/>
                                          </p:stCondLst>
                                        </p:cTn>
                                        <p:tgtEl>
                                          <p:spTgt spid="32"/>
                                        </p:tgtEl>
                                        <p:attrNameLst>
                                          <p:attrName>style.visibility</p:attrName>
                                        </p:attrNameLst>
                                      </p:cBhvr>
                                      <p:to>
                                        <p:strVal val="hidden"/>
                                      </p:to>
                                    </p:set>
                                  </p:childTnLst>
                                </p:cTn>
                              </p:par>
                              <p:par>
                                <p:cTn id="4359" presetID="1" presetClass="exit" presetSubtype="0" fill="hold" grpId="4" nodeType="withEffect">
                                  <p:stCondLst>
                                    <p:cond delay="0"/>
                                  </p:stCondLst>
                                  <p:childTnLst>
                                    <p:set>
                                      <p:cBhvr>
                                        <p:cTn id="4360" dur="1" fill="hold">
                                          <p:stCondLst>
                                            <p:cond delay="0"/>
                                          </p:stCondLst>
                                        </p:cTn>
                                        <p:tgtEl>
                                          <p:spTgt spid="31"/>
                                        </p:tgtEl>
                                        <p:attrNameLst>
                                          <p:attrName>style.visibility</p:attrName>
                                        </p:attrNameLst>
                                      </p:cBhvr>
                                      <p:to>
                                        <p:strVal val="hidden"/>
                                      </p:to>
                                    </p:set>
                                  </p:childTnLst>
                                </p:cTn>
                              </p:par>
                              <p:par>
                                <p:cTn id="4361" presetID="1" presetClass="exit" presetSubtype="0" fill="hold" grpId="4" nodeType="withEffect">
                                  <p:stCondLst>
                                    <p:cond delay="0"/>
                                  </p:stCondLst>
                                  <p:childTnLst>
                                    <p:set>
                                      <p:cBhvr>
                                        <p:cTn id="4362" dur="1" fill="hold">
                                          <p:stCondLst>
                                            <p:cond delay="0"/>
                                          </p:stCondLst>
                                        </p:cTn>
                                        <p:tgtEl>
                                          <p:spTgt spid="34"/>
                                        </p:tgtEl>
                                        <p:attrNameLst>
                                          <p:attrName>style.visibility</p:attrName>
                                        </p:attrNameLst>
                                      </p:cBhvr>
                                      <p:to>
                                        <p:strVal val="hidden"/>
                                      </p:to>
                                    </p:set>
                                  </p:childTnLst>
                                </p:cTn>
                              </p:par>
                              <p:par>
                                <p:cTn id="4363" presetID="1" presetClass="exit" presetSubtype="0" fill="hold" grpId="4" nodeType="withEffect">
                                  <p:stCondLst>
                                    <p:cond delay="0"/>
                                  </p:stCondLst>
                                  <p:childTnLst>
                                    <p:set>
                                      <p:cBhvr>
                                        <p:cTn id="4364" dur="1" fill="hold">
                                          <p:stCondLst>
                                            <p:cond delay="0"/>
                                          </p:stCondLst>
                                        </p:cTn>
                                        <p:tgtEl>
                                          <p:spTgt spid="33"/>
                                        </p:tgtEl>
                                        <p:attrNameLst>
                                          <p:attrName>style.visibility</p:attrName>
                                        </p:attrNameLst>
                                      </p:cBhvr>
                                      <p:to>
                                        <p:strVal val="hidden"/>
                                      </p:to>
                                    </p:set>
                                  </p:childTnLst>
                                </p:cTn>
                              </p:par>
                              <p:par>
                                <p:cTn id="4365" presetID="1" presetClass="exit" presetSubtype="0" fill="hold" grpId="4" nodeType="withEffect">
                                  <p:stCondLst>
                                    <p:cond delay="0"/>
                                  </p:stCondLst>
                                  <p:childTnLst>
                                    <p:set>
                                      <p:cBhvr>
                                        <p:cTn id="4366" dur="1" fill="hold">
                                          <p:stCondLst>
                                            <p:cond delay="0"/>
                                          </p:stCondLst>
                                        </p:cTn>
                                        <p:tgtEl>
                                          <p:spTgt spid="36"/>
                                        </p:tgtEl>
                                        <p:attrNameLst>
                                          <p:attrName>style.visibility</p:attrName>
                                        </p:attrNameLst>
                                      </p:cBhvr>
                                      <p:to>
                                        <p:strVal val="hidden"/>
                                      </p:to>
                                    </p:set>
                                  </p:childTnLst>
                                </p:cTn>
                              </p:par>
                              <p:par>
                                <p:cTn id="4367" presetID="1" presetClass="exit" presetSubtype="0" fill="hold" grpId="4" nodeType="withEffect">
                                  <p:stCondLst>
                                    <p:cond delay="0"/>
                                  </p:stCondLst>
                                  <p:childTnLst>
                                    <p:set>
                                      <p:cBhvr>
                                        <p:cTn id="4368" dur="1" fill="hold">
                                          <p:stCondLst>
                                            <p:cond delay="0"/>
                                          </p:stCondLst>
                                        </p:cTn>
                                        <p:tgtEl>
                                          <p:spTgt spid="35"/>
                                        </p:tgtEl>
                                        <p:attrNameLst>
                                          <p:attrName>style.visibility</p:attrName>
                                        </p:attrNameLst>
                                      </p:cBhvr>
                                      <p:to>
                                        <p:strVal val="hidden"/>
                                      </p:to>
                                    </p:set>
                                  </p:childTnLst>
                                </p:cTn>
                              </p:par>
                              <p:par>
                                <p:cTn id="4369" presetID="1" presetClass="exit" presetSubtype="0" fill="hold" grpId="4" nodeType="withEffect">
                                  <p:stCondLst>
                                    <p:cond delay="0"/>
                                  </p:stCondLst>
                                  <p:childTnLst>
                                    <p:set>
                                      <p:cBhvr>
                                        <p:cTn id="4370" dur="1" fill="hold">
                                          <p:stCondLst>
                                            <p:cond delay="0"/>
                                          </p:stCondLst>
                                        </p:cTn>
                                        <p:tgtEl>
                                          <p:spTgt spid="38"/>
                                        </p:tgtEl>
                                        <p:attrNameLst>
                                          <p:attrName>style.visibility</p:attrName>
                                        </p:attrNameLst>
                                      </p:cBhvr>
                                      <p:to>
                                        <p:strVal val="hidden"/>
                                      </p:to>
                                    </p:set>
                                  </p:childTnLst>
                                </p:cTn>
                              </p:par>
                              <p:par>
                                <p:cTn id="4371" presetID="1" presetClass="exit" presetSubtype="0" fill="hold" grpId="4" nodeType="withEffect">
                                  <p:stCondLst>
                                    <p:cond delay="0"/>
                                  </p:stCondLst>
                                  <p:childTnLst>
                                    <p:set>
                                      <p:cBhvr>
                                        <p:cTn id="4372" dur="1" fill="hold">
                                          <p:stCondLst>
                                            <p:cond delay="0"/>
                                          </p:stCondLst>
                                        </p:cTn>
                                        <p:tgtEl>
                                          <p:spTgt spid="37"/>
                                        </p:tgtEl>
                                        <p:attrNameLst>
                                          <p:attrName>style.visibility</p:attrName>
                                        </p:attrNameLst>
                                      </p:cBhvr>
                                      <p:to>
                                        <p:strVal val="hidden"/>
                                      </p:to>
                                    </p:set>
                                  </p:childTnLst>
                                </p:cTn>
                              </p:par>
                              <p:par>
                                <p:cTn id="4373" presetID="1" presetClass="exit" presetSubtype="0" fill="hold" grpId="4" nodeType="withEffect">
                                  <p:stCondLst>
                                    <p:cond delay="0"/>
                                  </p:stCondLst>
                                  <p:childTnLst>
                                    <p:set>
                                      <p:cBhvr>
                                        <p:cTn id="4374" dur="1" fill="hold">
                                          <p:stCondLst>
                                            <p:cond delay="0"/>
                                          </p:stCondLst>
                                        </p:cTn>
                                        <p:tgtEl>
                                          <p:spTgt spid="40"/>
                                        </p:tgtEl>
                                        <p:attrNameLst>
                                          <p:attrName>style.visibility</p:attrName>
                                        </p:attrNameLst>
                                      </p:cBhvr>
                                      <p:to>
                                        <p:strVal val="hidden"/>
                                      </p:to>
                                    </p:set>
                                  </p:childTnLst>
                                </p:cTn>
                              </p:par>
                              <p:par>
                                <p:cTn id="4375" presetID="1" presetClass="exit" presetSubtype="0" fill="hold" grpId="4" nodeType="withEffect">
                                  <p:stCondLst>
                                    <p:cond delay="0"/>
                                  </p:stCondLst>
                                  <p:childTnLst>
                                    <p:set>
                                      <p:cBhvr>
                                        <p:cTn id="4376" dur="1" fill="hold">
                                          <p:stCondLst>
                                            <p:cond delay="0"/>
                                          </p:stCondLst>
                                        </p:cTn>
                                        <p:tgtEl>
                                          <p:spTgt spid="39"/>
                                        </p:tgtEl>
                                        <p:attrNameLst>
                                          <p:attrName>style.visibility</p:attrName>
                                        </p:attrNameLst>
                                      </p:cBhvr>
                                      <p:to>
                                        <p:strVal val="hidden"/>
                                      </p:to>
                                    </p:set>
                                  </p:childTnLst>
                                </p:cTn>
                              </p:par>
                              <p:par>
                                <p:cTn id="4377" presetID="1" presetClass="exit" presetSubtype="0" fill="hold" grpId="4" nodeType="withEffect">
                                  <p:stCondLst>
                                    <p:cond delay="0"/>
                                  </p:stCondLst>
                                  <p:childTnLst>
                                    <p:set>
                                      <p:cBhvr>
                                        <p:cTn id="4378" dur="1" fill="hold">
                                          <p:stCondLst>
                                            <p:cond delay="0"/>
                                          </p:stCondLst>
                                        </p:cTn>
                                        <p:tgtEl>
                                          <p:spTgt spid="42"/>
                                        </p:tgtEl>
                                        <p:attrNameLst>
                                          <p:attrName>style.visibility</p:attrName>
                                        </p:attrNameLst>
                                      </p:cBhvr>
                                      <p:to>
                                        <p:strVal val="hidden"/>
                                      </p:to>
                                    </p:set>
                                  </p:childTnLst>
                                </p:cTn>
                              </p:par>
                              <p:par>
                                <p:cTn id="4379" presetID="1" presetClass="exit" presetSubtype="0" fill="hold" grpId="4" nodeType="withEffect">
                                  <p:stCondLst>
                                    <p:cond delay="0"/>
                                  </p:stCondLst>
                                  <p:childTnLst>
                                    <p:set>
                                      <p:cBhvr>
                                        <p:cTn id="4380" dur="1" fill="hold">
                                          <p:stCondLst>
                                            <p:cond delay="0"/>
                                          </p:stCondLst>
                                        </p:cTn>
                                        <p:tgtEl>
                                          <p:spTgt spid="41"/>
                                        </p:tgtEl>
                                        <p:attrNameLst>
                                          <p:attrName>style.visibility</p:attrName>
                                        </p:attrNameLst>
                                      </p:cBhvr>
                                      <p:to>
                                        <p:strVal val="hidden"/>
                                      </p:to>
                                    </p:set>
                                  </p:childTnLst>
                                </p:cTn>
                              </p:par>
                              <p:par>
                                <p:cTn id="4381" presetID="1" presetClass="exit" presetSubtype="0" fill="hold" grpId="4" nodeType="withEffect">
                                  <p:stCondLst>
                                    <p:cond delay="0"/>
                                  </p:stCondLst>
                                  <p:childTnLst>
                                    <p:set>
                                      <p:cBhvr>
                                        <p:cTn id="4382" dur="1" fill="hold">
                                          <p:stCondLst>
                                            <p:cond delay="0"/>
                                          </p:stCondLst>
                                        </p:cTn>
                                        <p:tgtEl>
                                          <p:spTgt spid="44"/>
                                        </p:tgtEl>
                                        <p:attrNameLst>
                                          <p:attrName>style.visibility</p:attrName>
                                        </p:attrNameLst>
                                      </p:cBhvr>
                                      <p:to>
                                        <p:strVal val="hidden"/>
                                      </p:to>
                                    </p:set>
                                  </p:childTnLst>
                                </p:cTn>
                              </p:par>
                              <p:par>
                                <p:cTn id="4383" presetID="1" presetClass="exit" presetSubtype="0" fill="hold" grpId="4" nodeType="withEffect">
                                  <p:stCondLst>
                                    <p:cond delay="0"/>
                                  </p:stCondLst>
                                  <p:childTnLst>
                                    <p:set>
                                      <p:cBhvr>
                                        <p:cTn id="4384" dur="1" fill="hold">
                                          <p:stCondLst>
                                            <p:cond delay="0"/>
                                          </p:stCondLst>
                                        </p:cTn>
                                        <p:tgtEl>
                                          <p:spTgt spid="43"/>
                                        </p:tgtEl>
                                        <p:attrNameLst>
                                          <p:attrName>style.visibility</p:attrName>
                                        </p:attrNameLst>
                                      </p:cBhvr>
                                      <p:to>
                                        <p:strVal val="hidden"/>
                                      </p:to>
                                    </p:set>
                                  </p:childTnLst>
                                </p:cTn>
                              </p:par>
                              <p:par>
                                <p:cTn id="4385" presetID="1" presetClass="exit" presetSubtype="0" fill="hold" grpId="4" nodeType="withEffect">
                                  <p:stCondLst>
                                    <p:cond delay="0"/>
                                  </p:stCondLst>
                                  <p:childTnLst>
                                    <p:set>
                                      <p:cBhvr>
                                        <p:cTn id="4386" dur="1" fill="hold">
                                          <p:stCondLst>
                                            <p:cond delay="0"/>
                                          </p:stCondLst>
                                        </p:cTn>
                                        <p:tgtEl>
                                          <p:spTgt spid="46"/>
                                        </p:tgtEl>
                                        <p:attrNameLst>
                                          <p:attrName>style.visibility</p:attrName>
                                        </p:attrNameLst>
                                      </p:cBhvr>
                                      <p:to>
                                        <p:strVal val="hidden"/>
                                      </p:to>
                                    </p:set>
                                  </p:childTnLst>
                                </p:cTn>
                              </p:par>
                              <p:par>
                                <p:cTn id="4387" presetID="1" presetClass="exit" presetSubtype="0" fill="hold" grpId="4" nodeType="withEffect">
                                  <p:stCondLst>
                                    <p:cond delay="0"/>
                                  </p:stCondLst>
                                  <p:childTnLst>
                                    <p:set>
                                      <p:cBhvr>
                                        <p:cTn id="4388" dur="1" fill="hold">
                                          <p:stCondLst>
                                            <p:cond delay="0"/>
                                          </p:stCondLst>
                                        </p:cTn>
                                        <p:tgtEl>
                                          <p:spTgt spid="45"/>
                                        </p:tgtEl>
                                        <p:attrNameLst>
                                          <p:attrName>style.visibility</p:attrName>
                                        </p:attrNameLst>
                                      </p:cBhvr>
                                      <p:to>
                                        <p:strVal val="hidden"/>
                                      </p:to>
                                    </p:set>
                                  </p:childTnLst>
                                </p:cTn>
                              </p:par>
                              <p:par>
                                <p:cTn id="4389" presetID="1" presetClass="exit" presetSubtype="0" fill="hold" grpId="4" nodeType="withEffect">
                                  <p:stCondLst>
                                    <p:cond delay="0"/>
                                  </p:stCondLst>
                                  <p:childTnLst>
                                    <p:set>
                                      <p:cBhvr>
                                        <p:cTn id="4390" dur="1" fill="hold">
                                          <p:stCondLst>
                                            <p:cond delay="0"/>
                                          </p:stCondLst>
                                        </p:cTn>
                                        <p:tgtEl>
                                          <p:spTgt spid="47"/>
                                        </p:tgtEl>
                                        <p:attrNameLst>
                                          <p:attrName>style.visibility</p:attrName>
                                        </p:attrNameLst>
                                      </p:cBhvr>
                                      <p:to>
                                        <p:strVal val="hidden"/>
                                      </p:to>
                                    </p:set>
                                  </p:childTnLst>
                                </p:cTn>
                              </p:par>
                              <p:par>
                                <p:cTn id="4391" presetID="1" presetClass="exit" presetSubtype="0" fill="hold" grpId="4" nodeType="withEffect">
                                  <p:stCondLst>
                                    <p:cond delay="0"/>
                                  </p:stCondLst>
                                  <p:childTnLst>
                                    <p:set>
                                      <p:cBhvr>
                                        <p:cTn id="4392" dur="1" fill="hold">
                                          <p:stCondLst>
                                            <p:cond delay="0"/>
                                          </p:stCondLst>
                                        </p:cTn>
                                        <p:tgtEl>
                                          <p:spTgt spid="48"/>
                                        </p:tgtEl>
                                        <p:attrNameLst>
                                          <p:attrName>style.visibility</p:attrName>
                                        </p:attrNameLst>
                                      </p:cBhvr>
                                      <p:to>
                                        <p:strVal val="hidden"/>
                                      </p:to>
                                    </p:set>
                                  </p:childTnLst>
                                </p:cTn>
                              </p:par>
                              <p:par>
                                <p:cTn id="4393" presetID="1" presetClass="exit" presetSubtype="0" fill="hold" grpId="4" nodeType="withEffect">
                                  <p:stCondLst>
                                    <p:cond delay="0"/>
                                  </p:stCondLst>
                                  <p:childTnLst>
                                    <p:set>
                                      <p:cBhvr>
                                        <p:cTn id="4394" dur="1" fill="hold">
                                          <p:stCondLst>
                                            <p:cond delay="0"/>
                                          </p:stCondLst>
                                        </p:cTn>
                                        <p:tgtEl>
                                          <p:spTgt spid="50"/>
                                        </p:tgtEl>
                                        <p:attrNameLst>
                                          <p:attrName>style.visibility</p:attrName>
                                        </p:attrNameLst>
                                      </p:cBhvr>
                                      <p:to>
                                        <p:strVal val="hidden"/>
                                      </p:to>
                                    </p:set>
                                  </p:childTnLst>
                                </p:cTn>
                              </p:par>
                              <p:par>
                                <p:cTn id="4395" presetID="1" presetClass="exit" presetSubtype="0" fill="hold" grpId="4" nodeType="withEffect">
                                  <p:stCondLst>
                                    <p:cond delay="0"/>
                                  </p:stCondLst>
                                  <p:childTnLst>
                                    <p:set>
                                      <p:cBhvr>
                                        <p:cTn id="4396" dur="1" fill="hold">
                                          <p:stCondLst>
                                            <p:cond delay="0"/>
                                          </p:stCondLst>
                                        </p:cTn>
                                        <p:tgtEl>
                                          <p:spTgt spid="49"/>
                                        </p:tgtEl>
                                        <p:attrNameLst>
                                          <p:attrName>style.visibility</p:attrName>
                                        </p:attrNameLst>
                                      </p:cBhvr>
                                      <p:to>
                                        <p:strVal val="hidden"/>
                                      </p:to>
                                    </p:set>
                                  </p:childTnLst>
                                </p:cTn>
                              </p:par>
                              <p:par>
                                <p:cTn id="4397" presetID="1" presetClass="exit" presetSubtype="0" fill="hold" grpId="4" nodeType="withEffect">
                                  <p:stCondLst>
                                    <p:cond delay="0"/>
                                  </p:stCondLst>
                                  <p:childTnLst>
                                    <p:set>
                                      <p:cBhvr>
                                        <p:cTn id="4398" dur="1" fill="hold">
                                          <p:stCondLst>
                                            <p:cond delay="0"/>
                                          </p:stCondLst>
                                        </p:cTn>
                                        <p:tgtEl>
                                          <p:spTgt spid="52"/>
                                        </p:tgtEl>
                                        <p:attrNameLst>
                                          <p:attrName>style.visibility</p:attrName>
                                        </p:attrNameLst>
                                      </p:cBhvr>
                                      <p:to>
                                        <p:strVal val="hidden"/>
                                      </p:to>
                                    </p:set>
                                  </p:childTnLst>
                                </p:cTn>
                              </p:par>
                              <p:par>
                                <p:cTn id="4399" presetID="1" presetClass="exit" presetSubtype="0" fill="hold" grpId="4" nodeType="withEffect">
                                  <p:stCondLst>
                                    <p:cond delay="0"/>
                                  </p:stCondLst>
                                  <p:childTnLst>
                                    <p:set>
                                      <p:cBhvr>
                                        <p:cTn id="4400" dur="1" fill="hold">
                                          <p:stCondLst>
                                            <p:cond delay="0"/>
                                          </p:stCondLst>
                                        </p:cTn>
                                        <p:tgtEl>
                                          <p:spTgt spid="51"/>
                                        </p:tgtEl>
                                        <p:attrNameLst>
                                          <p:attrName>style.visibility</p:attrName>
                                        </p:attrNameLst>
                                      </p:cBhvr>
                                      <p:to>
                                        <p:strVal val="hidden"/>
                                      </p:to>
                                    </p:set>
                                  </p:childTnLst>
                                </p:cTn>
                              </p:par>
                              <p:par>
                                <p:cTn id="4401" presetID="1" presetClass="exit" presetSubtype="0" fill="hold" grpId="4" nodeType="withEffect">
                                  <p:stCondLst>
                                    <p:cond delay="0"/>
                                  </p:stCondLst>
                                  <p:childTnLst>
                                    <p:set>
                                      <p:cBhvr>
                                        <p:cTn id="4402" dur="1" fill="hold">
                                          <p:stCondLst>
                                            <p:cond delay="0"/>
                                          </p:stCondLst>
                                        </p:cTn>
                                        <p:tgtEl>
                                          <p:spTgt spid="54"/>
                                        </p:tgtEl>
                                        <p:attrNameLst>
                                          <p:attrName>style.visibility</p:attrName>
                                        </p:attrNameLst>
                                      </p:cBhvr>
                                      <p:to>
                                        <p:strVal val="hidden"/>
                                      </p:to>
                                    </p:set>
                                  </p:childTnLst>
                                </p:cTn>
                              </p:par>
                              <p:par>
                                <p:cTn id="4403" presetID="1" presetClass="exit" presetSubtype="0" fill="hold" grpId="4" nodeType="withEffect">
                                  <p:stCondLst>
                                    <p:cond delay="0"/>
                                  </p:stCondLst>
                                  <p:childTnLst>
                                    <p:set>
                                      <p:cBhvr>
                                        <p:cTn id="4404" dur="1" fill="hold">
                                          <p:stCondLst>
                                            <p:cond delay="0"/>
                                          </p:stCondLst>
                                        </p:cTn>
                                        <p:tgtEl>
                                          <p:spTgt spid="53"/>
                                        </p:tgtEl>
                                        <p:attrNameLst>
                                          <p:attrName>style.visibility</p:attrName>
                                        </p:attrNameLst>
                                      </p:cBhvr>
                                      <p:to>
                                        <p:strVal val="hidden"/>
                                      </p:to>
                                    </p:set>
                                  </p:childTnLst>
                                </p:cTn>
                              </p:par>
                              <p:par>
                                <p:cTn id="4405" presetID="1" presetClass="exit" presetSubtype="0" fill="hold" grpId="4" nodeType="withEffect">
                                  <p:stCondLst>
                                    <p:cond delay="0"/>
                                  </p:stCondLst>
                                  <p:childTnLst>
                                    <p:set>
                                      <p:cBhvr>
                                        <p:cTn id="4406" dur="1" fill="hold">
                                          <p:stCondLst>
                                            <p:cond delay="0"/>
                                          </p:stCondLst>
                                        </p:cTn>
                                        <p:tgtEl>
                                          <p:spTgt spid="56"/>
                                        </p:tgtEl>
                                        <p:attrNameLst>
                                          <p:attrName>style.visibility</p:attrName>
                                        </p:attrNameLst>
                                      </p:cBhvr>
                                      <p:to>
                                        <p:strVal val="hidden"/>
                                      </p:to>
                                    </p:set>
                                  </p:childTnLst>
                                </p:cTn>
                              </p:par>
                              <p:par>
                                <p:cTn id="4407" presetID="1" presetClass="exit" presetSubtype="0" fill="hold" grpId="4" nodeType="withEffect">
                                  <p:stCondLst>
                                    <p:cond delay="0"/>
                                  </p:stCondLst>
                                  <p:childTnLst>
                                    <p:set>
                                      <p:cBhvr>
                                        <p:cTn id="4408" dur="1" fill="hold">
                                          <p:stCondLst>
                                            <p:cond delay="0"/>
                                          </p:stCondLst>
                                        </p:cTn>
                                        <p:tgtEl>
                                          <p:spTgt spid="55"/>
                                        </p:tgtEl>
                                        <p:attrNameLst>
                                          <p:attrName>style.visibility</p:attrName>
                                        </p:attrNameLst>
                                      </p:cBhvr>
                                      <p:to>
                                        <p:strVal val="hidden"/>
                                      </p:to>
                                    </p:set>
                                  </p:childTnLst>
                                </p:cTn>
                              </p:par>
                              <p:par>
                                <p:cTn id="4409" presetID="1" presetClass="exit" presetSubtype="0" fill="hold" grpId="4" nodeType="withEffect">
                                  <p:stCondLst>
                                    <p:cond delay="0"/>
                                  </p:stCondLst>
                                  <p:childTnLst>
                                    <p:set>
                                      <p:cBhvr>
                                        <p:cTn id="4410" dur="1" fill="hold">
                                          <p:stCondLst>
                                            <p:cond delay="0"/>
                                          </p:stCondLst>
                                        </p:cTn>
                                        <p:tgtEl>
                                          <p:spTgt spid="58"/>
                                        </p:tgtEl>
                                        <p:attrNameLst>
                                          <p:attrName>style.visibility</p:attrName>
                                        </p:attrNameLst>
                                      </p:cBhvr>
                                      <p:to>
                                        <p:strVal val="hidden"/>
                                      </p:to>
                                    </p:set>
                                  </p:childTnLst>
                                </p:cTn>
                              </p:par>
                              <p:par>
                                <p:cTn id="4411" presetID="1" presetClass="exit" presetSubtype="0" fill="hold" grpId="4" nodeType="withEffect">
                                  <p:stCondLst>
                                    <p:cond delay="0"/>
                                  </p:stCondLst>
                                  <p:childTnLst>
                                    <p:set>
                                      <p:cBhvr>
                                        <p:cTn id="4412" dur="1" fill="hold">
                                          <p:stCondLst>
                                            <p:cond delay="0"/>
                                          </p:stCondLst>
                                        </p:cTn>
                                        <p:tgtEl>
                                          <p:spTgt spid="57"/>
                                        </p:tgtEl>
                                        <p:attrNameLst>
                                          <p:attrName>style.visibility</p:attrName>
                                        </p:attrNameLst>
                                      </p:cBhvr>
                                      <p:to>
                                        <p:strVal val="hidden"/>
                                      </p:to>
                                    </p:set>
                                  </p:childTnLst>
                                </p:cTn>
                              </p:par>
                              <p:par>
                                <p:cTn id="4413" presetID="1" presetClass="exit" presetSubtype="0" fill="hold" grpId="4" nodeType="withEffect">
                                  <p:stCondLst>
                                    <p:cond delay="0"/>
                                  </p:stCondLst>
                                  <p:childTnLst>
                                    <p:set>
                                      <p:cBhvr>
                                        <p:cTn id="4414" dur="1" fill="hold">
                                          <p:stCondLst>
                                            <p:cond delay="0"/>
                                          </p:stCondLst>
                                        </p:cTn>
                                        <p:tgtEl>
                                          <p:spTgt spid="60"/>
                                        </p:tgtEl>
                                        <p:attrNameLst>
                                          <p:attrName>style.visibility</p:attrName>
                                        </p:attrNameLst>
                                      </p:cBhvr>
                                      <p:to>
                                        <p:strVal val="hidden"/>
                                      </p:to>
                                    </p:set>
                                  </p:childTnLst>
                                </p:cTn>
                              </p:par>
                              <p:par>
                                <p:cTn id="4415" presetID="1" presetClass="exit" presetSubtype="0" fill="hold" grpId="4" nodeType="withEffect">
                                  <p:stCondLst>
                                    <p:cond delay="0"/>
                                  </p:stCondLst>
                                  <p:childTnLst>
                                    <p:set>
                                      <p:cBhvr>
                                        <p:cTn id="4416" dur="1" fill="hold">
                                          <p:stCondLst>
                                            <p:cond delay="0"/>
                                          </p:stCondLst>
                                        </p:cTn>
                                        <p:tgtEl>
                                          <p:spTgt spid="59"/>
                                        </p:tgtEl>
                                        <p:attrNameLst>
                                          <p:attrName>style.visibility</p:attrName>
                                        </p:attrNameLst>
                                      </p:cBhvr>
                                      <p:to>
                                        <p:strVal val="hidden"/>
                                      </p:to>
                                    </p:set>
                                  </p:childTnLst>
                                </p:cTn>
                              </p:par>
                              <p:par>
                                <p:cTn id="4417" presetID="1" presetClass="exit" presetSubtype="0" fill="hold" grpId="4" nodeType="withEffect">
                                  <p:stCondLst>
                                    <p:cond delay="0"/>
                                  </p:stCondLst>
                                  <p:childTnLst>
                                    <p:set>
                                      <p:cBhvr>
                                        <p:cTn id="4418" dur="1" fill="hold">
                                          <p:stCondLst>
                                            <p:cond delay="0"/>
                                          </p:stCondLst>
                                        </p:cTn>
                                        <p:tgtEl>
                                          <p:spTgt spid="62"/>
                                        </p:tgtEl>
                                        <p:attrNameLst>
                                          <p:attrName>style.visibility</p:attrName>
                                        </p:attrNameLst>
                                      </p:cBhvr>
                                      <p:to>
                                        <p:strVal val="hidden"/>
                                      </p:to>
                                    </p:set>
                                  </p:childTnLst>
                                </p:cTn>
                              </p:par>
                              <p:par>
                                <p:cTn id="4419" presetID="1" presetClass="exit" presetSubtype="0" fill="hold" grpId="4" nodeType="withEffect">
                                  <p:stCondLst>
                                    <p:cond delay="0"/>
                                  </p:stCondLst>
                                  <p:childTnLst>
                                    <p:set>
                                      <p:cBhvr>
                                        <p:cTn id="4420" dur="1" fill="hold">
                                          <p:stCondLst>
                                            <p:cond delay="0"/>
                                          </p:stCondLst>
                                        </p:cTn>
                                        <p:tgtEl>
                                          <p:spTgt spid="61"/>
                                        </p:tgtEl>
                                        <p:attrNameLst>
                                          <p:attrName>style.visibility</p:attrName>
                                        </p:attrNameLst>
                                      </p:cBhvr>
                                      <p:to>
                                        <p:strVal val="hidden"/>
                                      </p:to>
                                    </p:set>
                                  </p:childTnLst>
                                </p:cTn>
                              </p:par>
                              <p:par>
                                <p:cTn id="4421" presetID="1" presetClass="exit" presetSubtype="0" fill="hold" grpId="4" nodeType="withEffect">
                                  <p:stCondLst>
                                    <p:cond delay="0"/>
                                  </p:stCondLst>
                                  <p:childTnLst>
                                    <p:set>
                                      <p:cBhvr>
                                        <p:cTn id="4422" dur="1" fill="hold">
                                          <p:stCondLst>
                                            <p:cond delay="0"/>
                                          </p:stCondLst>
                                        </p:cTn>
                                        <p:tgtEl>
                                          <p:spTgt spid="64"/>
                                        </p:tgtEl>
                                        <p:attrNameLst>
                                          <p:attrName>style.visibility</p:attrName>
                                        </p:attrNameLst>
                                      </p:cBhvr>
                                      <p:to>
                                        <p:strVal val="hidden"/>
                                      </p:to>
                                    </p:set>
                                  </p:childTnLst>
                                </p:cTn>
                              </p:par>
                              <p:par>
                                <p:cTn id="4423" presetID="1" presetClass="exit" presetSubtype="0" fill="hold" grpId="4" nodeType="withEffect">
                                  <p:stCondLst>
                                    <p:cond delay="0"/>
                                  </p:stCondLst>
                                  <p:childTnLst>
                                    <p:set>
                                      <p:cBhvr>
                                        <p:cTn id="4424" dur="1" fill="hold">
                                          <p:stCondLst>
                                            <p:cond delay="0"/>
                                          </p:stCondLst>
                                        </p:cTn>
                                        <p:tgtEl>
                                          <p:spTgt spid="63"/>
                                        </p:tgtEl>
                                        <p:attrNameLst>
                                          <p:attrName>style.visibility</p:attrName>
                                        </p:attrNameLst>
                                      </p:cBhvr>
                                      <p:to>
                                        <p:strVal val="hidden"/>
                                      </p:to>
                                    </p:set>
                                  </p:childTnLst>
                                </p:cTn>
                              </p:par>
                              <p:par>
                                <p:cTn id="4425" presetID="1" presetClass="exit" presetSubtype="0" fill="hold" grpId="4" nodeType="withEffect">
                                  <p:stCondLst>
                                    <p:cond delay="0"/>
                                  </p:stCondLst>
                                  <p:childTnLst>
                                    <p:set>
                                      <p:cBhvr>
                                        <p:cTn id="4426" dur="1" fill="hold">
                                          <p:stCondLst>
                                            <p:cond delay="0"/>
                                          </p:stCondLst>
                                        </p:cTn>
                                        <p:tgtEl>
                                          <p:spTgt spid="66"/>
                                        </p:tgtEl>
                                        <p:attrNameLst>
                                          <p:attrName>style.visibility</p:attrName>
                                        </p:attrNameLst>
                                      </p:cBhvr>
                                      <p:to>
                                        <p:strVal val="hidden"/>
                                      </p:to>
                                    </p:set>
                                  </p:childTnLst>
                                </p:cTn>
                              </p:par>
                              <p:par>
                                <p:cTn id="4427" presetID="1" presetClass="exit" presetSubtype="0" fill="hold" grpId="4" nodeType="withEffect">
                                  <p:stCondLst>
                                    <p:cond delay="0"/>
                                  </p:stCondLst>
                                  <p:childTnLst>
                                    <p:set>
                                      <p:cBhvr>
                                        <p:cTn id="4428" dur="1" fill="hold">
                                          <p:stCondLst>
                                            <p:cond delay="0"/>
                                          </p:stCondLst>
                                        </p:cTn>
                                        <p:tgtEl>
                                          <p:spTgt spid="65"/>
                                        </p:tgtEl>
                                        <p:attrNameLst>
                                          <p:attrName>style.visibility</p:attrName>
                                        </p:attrNameLst>
                                      </p:cBhvr>
                                      <p:to>
                                        <p:strVal val="hidden"/>
                                      </p:to>
                                    </p:set>
                                  </p:childTnLst>
                                </p:cTn>
                              </p:par>
                              <p:par>
                                <p:cTn id="4429" presetID="1" presetClass="exit" presetSubtype="0" fill="hold" grpId="4" nodeType="withEffect">
                                  <p:stCondLst>
                                    <p:cond delay="0"/>
                                  </p:stCondLst>
                                  <p:childTnLst>
                                    <p:set>
                                      <p:cBhvr>
                                        <p:cTn id="4430" dur="1" fill="hold">
                                          <p:stCondLst>
                                            <p:cond delay="0"/>
                                          </p:stCondLst>
                                        </p:cTn>
                                        <p:tgtEl>
                                          <p:spTgt spid="67"/>
                                        </p:tgtEl>
                                        <p:attrNameLst>
                                          <p:attrName>style.visibility</p:attrName>
                                        </p:attrNameLst>
                                      </p:cBhvr>
                                      <p:to>
                                        <p:strVal val="hidden"/>
                                      </p:to>
                                    </p:set>
                                  </p:childTnLst>
                                </p:cTn>
                              </p:par>
                              <p:par>
                                <p:cTn id="4431" presetID="1" presetClass="exit" presetSubtype="0" fill="hold" grpId="4" nodeType="withEffect">
                                  <p:stCondLst>
                                    <p:cond delay="0"/>
                                  </p:stCondLst>
                                  <p:childTnLst>
                                    <p:set>
                                      <p:cBhvr>
                                        <p:cTn id="4432" dur="1" fill="hold">
                                          <p:stCondLst>
                                            <p:cond delay="0"/>
                                          </p:stCondLst>
                                        </p:cTn>
                                        <p:tgtEl>
                                          <p:spTgt spid="68"/>
                                        </p:tgtEl>
                                        <p:attrNameLst>
                                          <p:attrName>style.visibility</p:attrName>
                                        </p:attrNameLst>
                                      </p:cBhvr>
                                      <p:to>
                                        <p:strVal val="hidden"/>
                                      </p:to>
                                    </p:set>
                                  </p:childTnLst>
                                </p:cTn>
                              </p:par>
                              <p:par>
                                <p:cTn id="4433" presetID="1" presetClass="exit" presetSubtype="0" fill="hold" grpId="4" nodeType="withEffect">
                                  <p:stCondLst>
                                    <p:cond delay="0"/>
                                  </p:stCondLst>
                                  <p:childTnLst>
                                    <p:set>
                                      <p:cBhvr>
                                        <p:cTn id="4434" dur="1" fill="hold">
                                          <p:stCondLst>
                                            <p:cond delay="0"/>
                                          </p:stCondLst>
                                        </p:cTn>
                                        <p:tgtEl>
                                          <p:spTgt spid="70"/>
                                        </p:tgtEl>
                                        <p:attrNameLst>
                                          <p:attrName>style.visibility</p:attrName>
                                        </p:attrNameLst>
                                      </p:cBhvr>
                                      <p:to>
                                        <p:strVal val="hidden"/>
                                      </p:to>
                                    </p:set>
                                  </p:childTnLst>
                                </p:cTn>
                              </p:par>
                              <p:par>
                                <p:cTn id="4435" presetID="1" presetClass="exit" presetSubtype="0" fill="hold" grpId="4" nodeType="withEffect">
                                  <p:stCondLst>
                                    <p:cond delay="0"/>
                                  </p:stCondLst>
                                  <p:childTnLst>
                                    <p:set>
                                      <p:cBhvr>
                                        <p:cTn id="4436" dur="1" fill="hold">
                                          <p:stCondLst>
                                            <p:cond delay="0"/>
                                          </p:stCondLst>
                                        </p:cTn>
                                        <p:tgtEl>
                                          <p:spTgt spid="69"/>
                                        </p:tgtEl>
                                        <p:attrNameLst>
                                          <p:attrName>style.visibility</p:attrName>
                                        </p:attrNameLst>
                                      </p:cBhvr>
                                      <p:to>
                                        <p:strVal val="hidden"/>
                                      </p:to>
                                    </p:set>
                                  </p:childTnLst>
                                </p:cTn>
                              </p:par>
                              <p:par>
                                <p:cTn id="4437" presetID="1" presetClass="exit" presetSubtype="0" fill="hold" grpId="4" nodeType="withEffect">
                                  <p:stCondLst>
                                    <p:cond delay="0"/>
                                  </p:stCondLst>
                                  <p:childTnLst>
                                    <p:set>
                                      <p:cBhvr>
                                        <p:cTn id="4438" dur="1" fill="hold">
                                          <p:stCondLst>
                                            <p:cond delay="0"/>
                                          </p:stCondLst>
                                        </p:cTn>
                                        <p:tgtEl>
                                          <p:spTgt spid="72"/>
                                        </p:tgtEl>
                                        <p:attrNameLst>
                                          <p:attrName>style.visibility</p:attrName>
                                        </p:attrNameLst>
                                      </p:cBhvr>
                                      <p:to>
                                        <p:strVal val="hidden"/>
                                      </p:to>
                                    </p:set>
                                  </p:childTnLst>
                                </p:cTn>
                              </p:par>
                              <p:par>
                                <p:cTn id="4439" presetID="1" presetClass="exit" presetSubtype="0" fill="hold" grpId="4" nodeType="withEffect">
                                  <p:stCondLst>
                                    <p:cond delay="0"/>
                                  </p:stCondLst>
                                  <p:childTnLst>
                                    <p:set>
                                      <p:cBhvr>
                                        <p:cTn id="4440" dur="1" fill="hold">
                                          <p:stCondLst>
                                            <p:cond delay="0"/>
                                          </p:stCondLst>
                                        </p:cTn>
                                        <p:tgtEl>
                                          <p:spTgt spid="71"/>
                                        </p:tgtEl>
                                        <p:attrNameLst>
                                          <p:attrName>style.visibility</p:attrName>
                                        </p:attrNameLst>
                                      </p:cBhvr>
                                      <p:to>
                                        <p:strVal val="hidden"/>
                                      </p:to>
                                    </p:set>
                                  </p:childTnLst>
                                </p:cTn>
                              </p:par>
                              <p:par>
                                <p:cTn id="4441" presetID="1" presetClass="exit" presetSubtype="0" fill="hold" grpId="4" nodeType="withEffect">
                                  <p:stCondLst>
                                    <p:cond delay="0"/>
                                  </p:stCondLst>
                                  <p:childTnLst>
                                    <p:set>
                                      <p:cBhvr>
                                        <p:cTn id="4442" dur="1" fill="hold">
                                          <p:stCondLst>
                                            <p:cond delay="0"/>
                                          </p:stCondLst>
                                        </p:cTn>
                                        <p:tgtEl>
                                          <p:spTgt spid="74"/>
                                        </p:tgtEl>
                                        <p:attrNameLst>
                                          <p:attrName>style.visibility</p:attrName>
                                        </p:attrNameLst>
                                      </p:cBhvr>
                                      <p:to>
                                        <p:strVal val="hidden"/>
                                      </p:to>
                                    </p:set>
                                  </p:childTnLst>
                                </p:cTn>
                              </p:par>
                              <p:par>
                                <p:cTn id="4443" presetID="1" presetClass="exit" presetSubtype="0" fill="hold" grpId="4" nodeType="withEffect">
                                  <p:stCondLst>
                                    <p:cond delay="0"/>
                                  </p:stCondLst>
                                  <p:childTnLst>
                                    <p:set>
                                      <p:cBhvr>
                                        <p:cTn id="4444" dur="1" fill="hold">
                                          <p:stCondLst>
                                            <p:cond delay="0"/>
                                          </p:stCondLst>
                                        </p:cTn>
                                        <p:tgtEl>
                                          <p:spTgt spid="73"/>
                                        </p:tgtEl>
                                        <p:attrNameLst>
                                          <p:attrName>style.visibility</p:attrName>
                                        </p:attrNameLst>
                                      </p:cBhvr>
                                      <p:to>
                                        <p:strVal val="hidden"/>
                                      </p:to>
                                    </p:set>
                                  </p:childTnLst>
                                </p:cTn>
                              </p:par>
                              <p:par>
                                <p:cTn id="4445" presetID="1" presetClass="exit" presetSubtype="0" fill="hold" grpId="4" nodeType="withEffect">
                                  <p:stCondLst>
                                    <p:cond delay="0"/>
                                  </p:stCondLst>
                                  <p:childTnLst>
                                    <p:set>
                                      <p:cBhvr>
                                        <p:cTn id="4446" dur="1" fill="hold">
                                          <p:stCondLst>
                                            <p:cond delay="0"/>
                                          </p:stCondLst>
                                        </p:cTn>
                                        <p:tgtEl>
                                          <p:spTgt spid="76"/>
                                        </p:tgtEl>
                                        <p:attrNameLst>
                                          <p:attrName>style.visibility</p:attrName>
                                        </p:attrNameLst>
                                      </p:cBhvr>
                                      <p:to>
                                        <p:strVal val="hidden"/>
                                      </p:to>
                                    </p:set>
                                  </p:childTnLst>
                                </p:cTn>
                              </p:par>
                              <p:par>
                                <p:cTn id="4447" presetID="1" presetClass="exit" presetSubtype="0" fill="hold" grpId="4" nodeType="withEffect">
                                  <p:stCondLst>
                                    <p:cond delay="0"/>
                                  </p:stCondLst>
                                  <p:childTnLst>
                                    <p:set>
                                      <p:cBhvr>
                                        <p:cTn id="4448" dur="1" fill="hold">
                                          <p:stCondLst>
                                            <p:cond delay="0"/>
                                          </p:stCondLst>
                                        </p:cTn>
                                        <p:tgtEl>
                                          <p:spTgt spid="75"/>
                                        </p:tgtEl>
                                        <p:attrNameLst>
                                          <p:attrName>style.visibility</p:attrName>
                                        </p:attrNameLst>
                                      </p:cBhvr>
                                      <p:to>
                                        <p:strVal val="hidden"/>
                                      </p:to>
                                    </p:set>
                                  </p:childTnLst>
                                </p:cTn>
                              </p:par>
                              <p:par>
                                <p:cTn id="4449" presetID="1" presetClass="exit" presetSubtype="0" fill="hold" grpId="4" nodeType="withEffect">
                                  <p:stCondLst>
                                    <p:cond delay="0"/>
                                  </p:stCondLst>
                                  <p:childTnLst>
                                    <p:set>
                                      <p:cBhvr>
                                        <p:cTn id="4450" dur="1" fill="hold">
                                          <p:stCondLst>
                                            <p:cond delay="0"/>
                                          </p:stCondLst>
                                        </p:cTn>
                                        <p:tgtEl>
                                          <p:spTgt spid="78"/>
                                        </p:tgtEl>
                                        <p:attrNameLst>
                                          <p:attrName>style.visibility</p:attrName>
                                        </p:attrNameLst>
                                      </p:cBhvr>
                                      <p:to>
                                        <p:strVal val="hidden"/>
                                      </p:to>
                                    </p:set>
                                  </p:childTnLst>
                                </p:cTn>
                              </p:par>
                              <p:par>
                                <p:cTn id="4451" presetID="1" presetClass="exit" presetSubtype="0" fill="hold" grpId="4" nodeType="withEffect">
                                  <p:stCondLst>
                                    <p:cond delay="0"/>
                                  </p:stCondLst>
                                  <p:childTnLst>
                                    <p:set>
                                      <p:cBhvr>
                                        <p:cTn id="4452" dur="1" fill="hold">
                                          <p:stCondLst>
                                            <p:cond delay="0"/>
                                          </p:stCondLst>
                                        </p:cTn>
                                        <p:tgtEl>
                                          <p:spTgt spid="77"/>
                                        </p:tgtEl>
                                        <p:attrNameLst>
                                          <p:attrName>style.visibility</p:attrName>
                                        </p:attrNameLst>
                                      </p:cBhvr>
                                      <p:to>
                                        <p:strVal val="hidden"/>
                                      </p:to>
                                    </p:set>
                                  </p:childTnLst>
                                </p:cTn>
                              </p:par>
                              <p:par>
                                <p:cTn id="4453" presetID="1" presetClass="exit" presetSubtype="0" fill="hold" grpId="4" nodeType="withEffect">
                                  <p:stCondLst>
                                    <p:cond delay="0"/>
                                  </p:stCondLst>
                                  <p:childTnLst>
                                    <p:set>
                                      <p:cBhvr>
                                        <p:cTn id="4454" dur="1" fill="hold">
                                          <p:stCondLst>
                                            <p:cond delay="0"/>
                                          </p:stCondLst>
                                        </p:cTn>
                                        <p:tgtEl>
                                          <p:spTgt spid="80"/>
                                        </p:tgtEl>
                                        <p:attrNameLst>
                                          <p:attrName>style.visibility</p:attrName>
                                        </p:attrNameLst>
                                      </p:cBhvr>
                                      <p:to>
                                        <p:strVal val="hidden"/>
                                      </p:to>
                                    </p:set>
                                  </p:childTnLst>
                                </p:cTn>
                              </p:par>
                              <p:par>
                                <p:cTn id="4455" presetID="1" presetClass="exit" presetSubtype="0" fill="hold" grpId="4" nodeType="withEffect">
                                  <p:stCondLst>
                                    <p:cond delay="0"/>
                                  </p:stCondLst>
                                  <p:childTnLst>
                                    <p:set>
                                      <p:cBhvr>
                                        <p:cTn id="4456" dur="1" fill="hold">
                                          <p:stCondLst>
                                            <p:cond delay="0"/>
                                          </p:stCondLst>
                                        </p:cTn>
                                        <p:tgtEl>
                                          <p:spTgt spid="79"/>
                                        </p:tgtEl>
                                        <p:attrNameLst>
                                          <p:attrName>style.visibility</p:attrName>
                                        </p:attrNameLst>
                                      </p:cBhvr>
                                      <p:to>
                                        <p:strVal val="hidden"/>
                                      </p:to>
                                    </p:set>
                                  </p:childTnLst>
                                </p:cTn>
                              </p:par>
                              <p:par>
                                <p:cTn id="4457" presetID="1" presetClass="exit" presetSubtype="0" fill="hold" grpId="4" nodeType="withEffect">
                                  <p:stCondLst>
                                    <p:cond delay="0"/>
                                  </p:stCondLst>
                                  <p:childTnLst>
                                    <p:set>
                                      <p:cBhvr>
                                        <p:cTn id="4458" dur="1" fill="hold">
                                          <p:stCondLst>
                                            <p:cond delay="0"/>
                                          </p:stCondLst>
                                        </p:cTn>
                                        <p:tgtEl>
                                          <p:spTgt spid="82"/>
                                        </p:tgtEl>
                                        <p:attrNameLst>
                                          <p:attrName>style.visibility</p:attrName>
                                        </p:attrNameLst>
                                      </p:cBhvr>
                                      <p:to>
                                        <p:strVal val="hidden"/>
                                      </p:to>
                                    </p:set>
                                  </p:childTnLst>
                                </p:cTn>
                              </p:par>
                              <p:par>
                                <p:cTn id="4459" presetID="1" presetClass="exit" presetSubtype="0" fill="hold" grpId="4" nodeType="withEffect">
                                  <p:stCondLst>
                                    <p:cond delay="0"/>
                                  </p:stCondLst>
                                  <p:childTnLst>
                                    <p:set>
                                      <p:cBhvr>
                                        <p:cTn id="4460" dur="1" fill="hold">
                                          <p:stCondLst>
                                            <p:cond delay="0"/>
                                          </p:stCondLst>
                                        </p:cTn>
                                        <p:tgtEl>
                                          <p:spTgt spid="81"/>
                                        </p:tgtEl>
                                        <p:attrNameLst>
                                          <p:attrName>style.visibility</p:attrName>
                                        </p:attrNameLst>
                                      </p:cBhvr>
                                      <p:to>
                                        <p:strVal val="hidden"/>
                                      </p:to>
                                    </p:set>
                                  </p:childTnLst>
                                </p:cTn>
                              </p:par>
                              <p:par>
                                <p:cTn id="4461" presetID="1" presetClass="exit" presetSubtype="0" fill="hold" grpId="4" nodeType="withEffect">
                                  <p:stCondLst>
                                    <p:cond delay="0"/>
                                  </p:stCondLst>
                                  <p:childTnLst>
                                    <p:set>
                                      <p:cBhvr>
                                        <p:cTn id="4462" dur="1" fill="hold">
                                          <p:stCondLst>
                                            <p:cond delay="0"/>
                                          </p:stCondLst>
                                        </p:cTn>
                                        <p:tgtEl>
                                          <p:spTgt spid="84"/>
                                        </p:tgtEl>
                                        <p:attrNameLst>
                                          <p:attrName>style.visibility</p:attrName>
                                        </p:attrNameLst>
                                      </p:cBhvr>
                                      <p:to>
                                        <p:strVal val="hidden"/>
                                      </p:to>
                                    </p:set>
                                  </p:childTnLst>
                                </p:cTn>
                              </p:par>
                              <p:par>
                                <p:cTn id="4463" presetID="1" presetClass="exit" presetSubtype="0" fill="hold" grpId="4" nodeType="withEffect">
                                  <p:stCondLst>
                                    <p:cond delay="0"/>
                                  </p:stCondLst>
                                  <p:childTnLst>
                                    <p:set>
                                      <p:cBhvr>
                                        <p:cTn id="4464" dur="1" fill="hold">
                                          <p:stCondLst>
                                            <p:cond delay="0"/>
                                          </p:stCondLst>
                                        </p:cTn>
                                        <p:tgtEl>
                                          <p:spTgt spid="83"/>
                                        </p:tgtEl>
                                        <p:attrNameLst>
                                          <p:attrName>style.visibility</p:attrName>
                                        </p:attrNameLst>
                                      </p:cBhvr>
                                      <p:to>
                                        <p:strVal val="hidden"/>
                                      </p:to>
                                    </p:set>
                                  </p:childTnLst>
                                </p:cTn>
                              </p:par>
                              <p:par>
                                <p:cTn id="4465" presetID="1" presetClass="exit" presetSubtype="0" fill="hold" grpId="4" nodeType="withEffect">
                                  <p:stCondLst>
                                    <p:cond delay="0"/>
                                  </p:stCondLst>
                                  <p:childTnLst>
                                    <p:set>
                                      <p:cBhvr>
                                        <p:cTn id="4466" dur="1" fill="hold">
                                          <p:stCondLst>
                                            <p:cond delay="0"/>
                                          </p:stCondLst>
                                        </p:cTn>
                                        <p:tgtEl>
                                          <p:spTgt spid="86"/>
                                        </p:tgtEl>
                                        <p:attrNameLst>
                                          <p:attrName>style.visibility</p:attrName>
                                        </p:attrNameLst>
                                      </p:cBhvr>
                                      <p:to>
                                        <p:strVal val="hidden"/>
                                      </p:to>
                                    </p:set>
                                  </p:childTnLst>
                                </p:cTn>
                              </p:par>
                              <p:par>
                                <p:cTn id="4467" presetID="1" presetClass="exit" presetSubtype="0" fill="hold" grpId="4" nodeType="withEffect">
                                  <p:stCondLst>
                                    <p:cond delay="0"/>
                                  </p:stCondLst>
                                  <p:childTnLst>
                                    <p:set>
                                      <p:cBhvr>
                                        <p:cTn id="4468" dur="1" fill="hold">
                                          <p:stCondLst>
                                            <p:cond delay="0"/>
                                          </p:stCondLst>
                                        </p:cTn>
                                        <p:tgtEl>
                                          <p:spTgt spid="85"/>
                                        </p:tgtEl>
                                        <p:attrNameLst>
                                          <p:attrName>style.visibility</p:attrName>
                                        </p:attrNameLst>
                                      </p:cBhvr>
                                      <p:to>
                                        <p:strVal val="hidden"/>
                                      </p:to>
                                    </p:set>
                                  </p:childTnLst>
                                </p:cTn>
                              </p:par>
                              <p:par>
                                <p:cTn id="4469" presetID="1" presetClass="exit" presetSubtype="0" fill="hold" grpId="4" nodeType="withEffect">
                                  <p:stCondLst>
                                    <p:cond delay="0"/>
                                  </p:stCondLst>
                                  <p:childTnLst>
                                    <p:set>
                                      <p:cBhvr>
                                        <p:cTn id="4470" dur="1" fill="hold">
                                          <p:stCondLst>
                                            <p:cond delay="0"/>
                                          </p:stCondLst>
                                        </p:cTn>
                                        <p:tgtEl>
                                          <p:spTgt spid="87"/>
                                        </p:tgtEl>
                                        <p:attrNameLst>
                                          <p:attrName>style.visibility</p:attrName>
                                        </p:attrNameLst>
                                      </p:cBhvr>
                                      <p:to>
                                        <p:strVal val="hidden"/>
                                      </p:to>
                                    </p:set>
                                  </p:childTnLst>
                                </p:cTn>
                              </p:par>
                              <p:par>
                                <p:cTn id="4471" presetID="1" presetClass="exit" presetSubtype="0" fill="hold" grpId="4" nodeType="withEffect">
                                  <p:stCondLst>
                                    <p:cond delay="0"/>
                                  </p:stCondLst>
                                  <p:childTnLst>
                                    <p:set>
                                      <p:cBhvr>
                                        <p:cTn id="4472" dur="1" fill="hold">
                                          <p:stCondLst>
                                            <p:cond delay="0"/>
                                          </p:stCondLst>
                                        </p:cTn>
                                        <p:tgtEl>
                                          <p:spTgt spid="88"/>
                                        </p:tgtEl>
                                        <p:attrNameLst>
                                          <p:attrName>style.visibility</p:attrName>
                                        </p:attrNameLst>
                                      </p:cBhvr>
                                      <p:to>
                                        <p:strVal val="hidden"/>
                                      </p:to>
                                    </p:set>
                                  </p:childTnLst>
                                </p:cTn>
                              </p:par>
                              <p:par>
                                <p:cTn id="4473" presetID="1" presetClass="exit" presetSubtype="0" fill="hold" grpId="4" nodeType="withEffect">
                                  <p:stCondLst>
                                    <p:cond delay="0"/>
                                  </p:stCondLst>
                                  <p:childTnLst>
                                    <p:set>
                                      <p:cBhvr>
                                        <p:cTn id="4474" dur="1" fill="hold">
                                          <p:stCondLst>
                                            <p:cond delay="0"/>
                                          </p:stCondLst>
                                        </p:cTn>
                                        <p:tgtEl>
                                          <p:spTgt spid="90"/>
                                        </p:tgtEl>
                                        <p:attrNameLst>
                                          <p:attrName>style.visibility</p:attrName>
                                        </p:attrNameLst>
                                      </p:cBhvr>
                                      <p:to>
                                        <p:strVal val="hidden"/>
                                      </p:to>
                                    </p:set>
                                  </p:childTnLst>
                                </p:cTn>
                              </p:par>
                              <p:par>
                                <p:cTn id="4475" presetID="1" presetClass="exit" presetSubtype="0" fill="hold" grpId="4" nodeType="withEffect">
                                  <p:stCondLst>
                                    <p:cond delay="0"/>
                                  </p:stCondLst>
                                  <p:childTnLst>
                                    <p:set>
                                      <p:cBhvr>
                                        <p:cTn id="4476" dur="1" fill="hold">
                                          <p:stCondLst>
                                            <p:cond delay="0"/>
                                          </p:stCondLst>
                                        </p:cTn>
                                        <p:tgtEl>
                                          <p:spTgt spid="89"/>
                                        </p:tgtEl>
                                        <p:attrNameLst>
                                          <p:attrName>style.visibility</p:attrName>
                                        </p:attrNameLst>
                                      </p:cBhvr>
                                      <p:to>
                                        <p:strVal val="hidden"/>
                                      </p:to>
                                    </p:set>
                                  </p:childTnLst>
                                </p:cTn>
                              </p:par>
                              <p:par>
                                <p:cTn id="4477" presetID="1" presetClass="exit" presetSubtype="0" fill="hold" grpId="4" nodeType="withEffect">
                                  <p:stCondLst>
                                    <p:cond delay="0"/>
                                  </p:stCondLst>
                                  <p:childTnLst>
                                    <p:set>
                                      <p:cBhvr>
                                        <p:cTn id="4478" dur="1" fill="hold">
                                          <p:stCondLst>
                                            <p:cond delay="0"/>
                                          </p:stCondLst>
                                        </p:cTn>
                                        <p:tgtEl>
                                          <p:spTgt spid="92"/>
                                        </p:tgtEl>
                                        <p:attrNameLst>
                                          <p:attrName>style.visibility</p:attrName>
                                        </p:attrNameLst>
                                      </p:cBhvr>
                                      <p:to>
                                        <p:strVal val="hidden"/>
                                      </p:to>
                                    </p:set>
                                  </p:childTnLst>
                                </p:cTn>
                              </p:par>
                              <p:par>
                                <p:cTn id="4479" presetID="1" presetClass="exit" presetSubtype="0" fill="hold" grpId="4" nodeType="withEffect">
                                  <p:stCondLst>
                                    <p:cond delay="0"/>
                                  </p:stCondLst>
                                  <p:childTnLst>
                                    <p:set>
                                      <p:cBhvr>
                                        <p:cTn id="4480" dur="1" fill="hold">
                                          <p:stCondLst>
                                            <p:cond delay="0"/>
                                          </p:stCondLst>
                                        </p:cTn>
                                        <p:tgtEl>
                                          <p:spTgt spid="91"/>
                                        </p:tgtEl>
                                        <p:attrNameLst>
                                          <p:attrName>style.visibility</p:attrName>
                                        </p:attrNameLst>
                                      </p:cBhvr>
                                      <p:to>
                                        <p:strVal val="hidden"/>
                                      </p:to>
                                    </p:set>
                                  </p:childTnLst>
                                </p:cTn>
                              </p:par>
                              <p:par>
                                <p:cTn id="4481" presetID="1" presetClass="exit" presetSubtype="0" fill="hold" grpId="4" nodeType="withEffect">
                                  <p:stCondLst>
                                    <p:cond delay="0"/>
                                  </p:stCondLst>
                                  <p:childTnLst>
                                    <p:set>
                                      <p:cBhvr>
                                        <p:cTn id="4482" dur="1" fill="hold">
                                          <p:stCondLst>
                                            <p:cond delay="0"/>
                                          </p:stCondLst>
                                        </p:cTn>
                                        <p:tgtEl>
                                          <p:spTgt spid="94"/>
                                        </p:tgtEl>
                                        <p:attrNameLst>
                                          <p:attrName>style.visibility</p:attrName>
                                        </p:attrNameLst>
                                      </p:cBhvr>
                                      <p:to>
                                        <p:strVal val="hidden"/>
                                      </p:to>
                                    </p:set>
                                  </p:childTnLst>
                                </p:cTn>
                              </p:par>
                              <p:par>
                                <p:cTn id="4483" presetID="1" presetClass="exit" presetSubtype="0" fill="hold" grpId="4" nodeType="withEffect">
                                  <p:stCondLst>
                                    <p:cond delay="0"/>
                                  </p:stCondLst>
                                  <p:childTnLst>
                                    <p:set>
                                      <p:cBhvr>
                                        <p:cTn id="4484" dur="1" fill="hold">
                                          <p:stCondLst>
                                            <p:cond delay="0"/>
                                          </p:stCondLst>
                                        </p:cTn>
                                        <p:tgtEl>
                                          <p:spTgt spid="93"/>
                                        </p:tgtEl>
                                        <p:attrNameLst>
                                          <p:attrName>style.visibility</p:attrName>
                                        </p:attrNameLst>
                                      </p:cBhvr>
                                      <p:to>
                                        <p:strVal val="hidden"/>
                                      </p:to>
                                    </p:set>
                                  </p:childTnLst>
                                </p:cTn>
                              </p:par>
                              <p:par>
                                <p:cTn id="4485" presetID="1" presetClass="exit" presetSubtype="0" fill="hold" grpId="4" nodeType="withEffect">
                                  <p:stCondLst>
                                    <p:cond delay="0"/>
                                  </p:stCondLst>
                                  <p:childTnLst>
                                    <p:set>
                                      <p:cBhvr>
                                        <p:cTn id="4486" dur="1" fill="hold">
                                          <p:stCondLst>
                                            <p:cond delay="0"/>
                                          </p:stCondLst>
                                        </p:cTn>
                                        <p:tgtEl>
                                          <p:spTgt spid="96"/>
                                        </p:tgtEl>
                                        <p:attrNameLst>
                                          <p:attrName>style.visibility</p:attrName>
                                        </p:attrNameLst>
                                      </p:cBhvr>
                                      <p:to>
                                        <p:strVal val="hidden"/>
                                      </p:to>
                                    </p:set>
                                  </p:childTnLst>
                                </p:cTn>
                              </p:par>
                              <p:par>
                                <p:cTn id="4487" presetID="1" presetClass="exit" presetSubtype="0" fill="hold" grpId="4" nodeType="withEffect">
                                  <p:stCondLst>
                                    <p:cond delay="0"/>
                                  </p:stCondLst>
                                  <p:childTnLst>
                                    <p:set>
                                      <p:cBhvr>
                                        <p:cTn id="4488" dur="1" fill="hold">
                                          <p:stCondLst>
                                            <p:cond delay="0"/>
                                          </p:stCondLst>
                                        </p:cTn>
                                        <p:tgtEl>
                                          <p:spTgt spid="95"/>
                                        </p:tgtEl>
                                        <p:attrNameLst>
                                          <p:attrName>style.visibility</p:attrName>
                                        </p:attrNameLst>
                                      </p:cBhvr>
                                      <p:to>
                                        <p:strVal val="hidden"/>
                                      </p:to>
                                    </p:set>
                                  </p:childTnLst>
                                </p:cTn>
                              </p:par>
                              <p:par>
                                <p:cTn id="4489" presetID="1" presetClass="exit" presetSubtype="0" fill="hold" grpId="4" nodeType="withEffect">
                                  <p:stCondLst>
                                    <p:cond delay="0"/>
                                  </p:stCondLst>
                                  <p:childTnLst>
                                    <p:set>
                                      <p:cBhvr>
                                        <p:cTn id="4490" dur="1" fill="hold">
                                          <p:stCondLst>
                                            <p:cond delay="0"/>
                                          </p:stCondLst>
                                        </p:cTn>
                                        <p:tgtEl>
                                          <p:spTgt spid="98"/>
                                        </p:tgtEl>
                                        <p:attrNameLst>
                                          <p:attrName>style.visibility</p:attrName>
                                        </p:attrNameLst>
                                      </p:cBhvr>
                                      <p:to>
                                        <p:strVal val="hidden"/>
                                      </p:to>
                                    </p:set>
                                  </p:childTnLst>
                                </p:cTn>
                              </p:par>
                              <p:par>
                                <p:cTn id="4491" presetID="1" presetClass="exit" presetSubtype="0" fill="hold" grpId="4" nodeType="withEffect">
                                  <p:stCondLst>
                                    <p:cond delay="0"/>
                                  </p:stCondLst>
                                  <p:childTnLst>
                                    <p:set>
                                      <p:cBhvr>
                                        <p:cTn id="4492" dur="1" fill="hold">
                                          <p:stCondLst>
                                            <p:cond delay="0"/>
                                          </p:stCondLst>
                                        </p:cTn>
                                        <p:tgtEl>
                                          <p:spTgt spid="97"/>
                                        </p:tgtEl>
                                        <p:attrNameLst>
                                          <p:attrName>style.visibility</p:attrName>
                                        </p:attrNameLst>
                                      </p:cBhvr>
                                      <p:to>
                                        <p:strVal val="hidden"/>
                                      </p:to>
                                    </p:set>
                                  </p:childTnLst>
                                </p:cTn>
                              </p:par>
                              <p:par>
                                <p:cTn id="4493" presetID="1" presetClass="exit" presetSubtype="0" fill="hold" grpId="4" nodeType="withEffect">
                                  <p:stCondLst>
                                    <p:cond delay="0"/>
                                  </p:stCondLst>
                                  <p:childTnLst>
                                    <p:set>
                                      <p:cBhvr>
                                        <p:cTn id="4494" dur="1" fill="hold">
                                          <p:stCondLst>
                                            <p:cond delay="0"/>
                                          </p:stCondLst>
                                        </p:cTn>
                                        <p:tgtEl>
                                          <p:spTgt spid="100"/>
                                        </p:tgtEl>
                                        <p:attrNameLst>
                                          <p:attrName>style.visibility</p:attrName>
                                        </p:attrNameLst>
                                      </p:cBhvr>
                                      <p:to>
                                        <p:strVal val="hidden"/>
                                      </p:to>
                                    </p:set>
                                  </p:childTnLst>
                                </p:cTn>
                              </p:par>
                              <p:par>
                                <p:cTn id="4495" presetID="1" presetClass="exit" presetSubtype="0" fill="hold" grpId="4" nodeType="withEffect">
                                  <p:stCondLst>
                                    <p:cond delay="0"/>
                                  </p:stCondLst>
                                  <p:childTnLst>
                                    <p:set>
                                      <p:cBhvr>
                                        <p:cTn id="4496" dur="1" fill="hold">
                                          <p:stCondLst>
                                            <p:cond delay="0"/>
                                          </p:stCondLst>
                                        </p:cTn>
                                        <p:tgtEl>
                                          <p:spTgt spid="99"/>
                                        </p:tgtEl>
                                        <p:attrNameLst>
                                          <p:attrName>style.visibility</p:attrName>
                                        </p:attrNameLst>
                                      </p:cBhvr>
                                      <p:to>
                                        <p:strVal val="hidden"/>
                                      </p:to>
                                    </p:set>
                                  </p:childTnLst>
                                </p:cTn>
                              </p:par>
                              <p:par>
                                <p:cTn id="4497" presetID="1" presetClass="exit" presetSubtype="0" fill="hold" grpId="4" nodeType="withEffect">
                                  <p:stCondLst>
                                    <p:cond delay="0"/>
                                  </p:stCondLst>
                                  <p:childTnLst>
                                    <p:set>
                                      <p:cBhvr>
                                        <p:cTn id="4498" dur="1" fill="hold">
                                          <p:stCondLst>
                                            <p:cond delay="0"/>
                                          </p:stCondLst>
                                        </p:cTn>
                                        <p:tgtEl>
                                          <p:spTgt spid="102"/>
                                        </p:tgtEl>
                                        <p:attrNameLst>
                                          <p:attrName>style.visibility</p:attrName>
                                        </p:attrNameLst>
                                      </p:cBhvr>
                                      <p:to>
                                        <p:strVal val="hidden"/>
                                      </p:to>
                                    </p:set>
                                  </p:childTnLst>
                                </p:cTn>
                              </p:par>
                              <p:par>
                                <p:cTn id="4499" presetID="1" presetClass="exit" presetSubtype="0" fill="hold" grpId="4" nodeType="withEffect">
                                  <p:stCondLst>
                                    <p:cond delay="0"/>
                                  </p:stCondLst>
                                  <p:childTnLst>
                                    <p:set>
                                      <p:cBhvr>
                                        <p:cTn id="4500" dur="1" fill="hold">
                                          <p:stCondLst>
                                            <p:cond delay="0"/>
                                          </p:stCondLst>
                                        </p:cTn>
                                        <p:tgtEl>
                                          <p:spTgt spid="101"/>
                                        </p:tgtEl>
                                        <p:attrNameLst>
                                          <p:attrName>style.visibility</p:attrName>
                                        </p:attrNameLst>
                                      </p:cBhvr>
                                      <p:to>
                                        <p:strVal val="hidden"/>
                                      </p:to>
                                    </p:set>
                                  </p:childTnLst>
                                </p:cTn>
                              </p:par>
                              <p:par>
                                <p:cTn id="4501" presetID="1" presetClass="exit" presetSubtype="0" fill="hold" grpId="4" nodeType="withEffect">
                                  <p:stCondLst>
                                    <p:cond delay="0"/>
                                  </p:stCondLst>
                                  <p:childTnLst>
                                    <p:set>
                                      <p:cBhvr>
                                        <p:cTn id="4502" dur="1" fill="hold">
                                          <p:stCondLst>
                                            <p:cond delay="0"/>
                                          </p:stCondLst>
                                        </p:cTn>
                                        <p:tgtEl>
                                          <p:spTgt spid="104"/>
                                        </p:tgtEl>
                                        <p:attrNameLst>
                                          <p:attrName>style.visibility</p:attrName>
                                        </p:attrNameLst>
                                      </p:cBhvr>
                                      <p:to>
                                        <p:strVal val="hidden"/>
                                      </p:to>
                                    </p:set>
                                  </p:childTnLst>
                                </p:cTn>
                              </p:par>
                              <p:par>
                                <p:cTn id="4503" presetID="1" presetClass="exit" presetSubtype="0" fill="hold" grpId="4" nodeType="withEffect">
                                  <p:stCondLst>
                                    <p:cond delay="0"/>
                                  </p:stCondLst>
                                  <p:childTnLst>
                                    <p:set>
                                      <p:cBhvr>
                                        <p:cTn id="4504" dur="1" fill="hold">
                                          <p:stCondLst>
                                            <p:cond delay="0"/>
                                          </p:stCondLst>
                                        </p:cTn>
                                        <p:tgtEl>
                                          <p:spTgt spid="103"/>
                                        </p:tgtEl>
                                        <p:attrNameLst>
                                          <p:attrName>style.visibility</p:attrName>
                                        </p:attrNameLst>
                                      </p:cBhvr>
                                      <p:to>
                                        <p:strVal val="hidden"/>
                                      </p:to>
                                    </p:set>
                                  </p:childTnLst>
                                </p:cTn>
                              </p:par>
                              <p:par>
                                <p:cTn id="4505" presetID="1" presetClass="exit" presetSubtype="0" fill="hold" grpId="2" nodeType="withEffect">
                                  <p:stCondLst>
                                    <p:cond delay="0"/>
                                  </p:stCondLst>
                                  <p:childTnLst>
                                    <p:set>
                                      <p:cBhvr>
                                        <p:cTn id="4506" dur="1" fill="hold">
                                          <p:stCondLst>
                                            <p:cond delay="0"/>
                                          </p:stCondLst>
                                        </p:cTn>
                                        <p:tgtEl>
                                          <p:spTgt spid="106"/>
                                        </p:tgtEl>
                                        <p:attrNameLst>
                                          <p:attrName>style.visibility</p:attrName>
                                        </p:attrNameLst>
                                      </p:cBhvr>
                                      <p:to>
                                        <p:strVal val="hidden"/>
                                      </p:to>
                                    </p:set>
                                  </p:childTnLst>
                                </p:cTn>
                              </p:par>
                              <p:par>
                                <p:cTn id="4507" presetID="1" presetClass="exit" presetSubtype="0" fill="hold" grpId="2" nodeType="withEffect">
                                  <p:stCondLst>
                                    <p:cond delay="0"/>
                                  </p:stCondLst>
                                  <p:childTnLst>
                                    <p:set>
                                      <p:cBhvr>
                                        <p:cTn id="4508" dur="1" fill="hold">
                                          <p:stCondLst>
                                            <p:cond delay="0"/>
                                          </p:stCondLst>
                                        </p:cTn>
                                        <p:tgtEl>
                                          <p:spTgt spid="105"/>
                                        </p:tgtEl>
                                        <p:attrNameLst>
                                          <p:attrName>style.visibility</p:attrName>
                                        </p:attrNameLst>
                                      </p:cBhvr>
                                      <p:to>
                                        <p:strVal val="hidden"/>
                                      </p:to>
                                    </p:set>
                                  </p:childTnLst>
                                </p:cTn>
                              </p:par>
                              <p:par>
                                <p:cTn id="4509" presetID="1" presetClass="entr" presetSubtype="0" fill="hold" grpId="2" nodeType="withEffect">
                                  <p:stCondLst>
                                    <p:cond delay="0"/>
                                  </p:stCondLst>
                                  <p:childTnLst>
                                    <p:set>
                                      <p:cBhvr>
                                        <p:cTn id="4510"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7172"/>
                  </p:tgtEl>
                </p:cond>
              </p:nextCondLst>
            </p:seq>
            <p:seq concurrent="1" nextAc="seek">
              <p:cTn id="4511" restart="whenNotActive" fill="hold" evtFilter="cancelBubble" nodeType="interactiveSeq">
                <p:stCondLst>
                  <p:cond evt="onClick" delay="0">
                    <p:tgtEl>
                      <p:spTgt spid="7173"/>
                    </p:tgtEl>
                  </p:cond>
                </p:stCondLst>
                <p:endSync evt="end" delay="0">
                  <p:rtn val="all"/>
                </p:endSync>
                <p:childTnLst>
                  <p:par>
                    <p:cTn id="4512" fill="hold">
                      <p:stCondLst>
                        <p:cond delay="0"/>
                      </p:stCondLst>
                      <p:childTnLst>
                        <p:par>
                          <p:cTn id="4513" fill="hold">
                            <p:stCondLst>
                              <p:cond delay="0"/>
                            </p:stCondLst>
                            <p:childTnLst>
                              <p:par>
                                <p:cTn id="4514" presetID="1" presetClass="exit" presetSubtype="0" fill="hold" grpId="4" nodeType="clickEffect">
                                  <p:stCondLst>
                                    <p:cond delay="0"/>
                                  </p:stCondLst>
                                  <p:childTnLst>
                                    <p:set>
                                      <p:cBhvr>
                                        <p:cTn id="4515" dur="1" fill="hold">
                                          <p:stCondLst>
                                            <p:cond delay="0"/>
                                          </p:stCondLst>
                                        </p:cTn>
                                        <p:tgtEl>
                                          <p:spTgt spid="313"/>
                                        </p:tgtEl>
                                        <p:attrNameLst>
                                          <p:attrName>style.visibility</p:attrName>
                                        </p:attrNameLst>
                                      </p:cBhvr>
                                      <p:to>
                                        <p:strVal val="hidden"/>
                                      </p:to>
                                    </p:set>
                                  </p:childTnLst>
                                </p:cTn>
                              </p:par>
                              <p:par>
                                <p:cTn id="4516" presetID="1" presetClass="exit" presetSubtype="0" fill="hold" grpId="4" nodeType="withEffect">
                                  <p:stCondLst>
                                    <p:cond delay="0"/>
                                  </p:stCondLst>
                                  <p:childTnLst>
                                    <p:set>
                                      <p:cBhvr>
                                        <p:cTn id="4517" dur="1" fill="hold">
                                          <p:stCondLst>
                                            <p:cond delay="0"/>
                                          </p:stCondLst>
                                        </p:cTn>
                                        <p:tgtEl>
                                          <p:spTgt spid="314"/>
                                        </p:tgtEl>
                                        <p:attrNameLst>
                                          <p:attrName>style.visibility</p:attrName>
                                        </p:attrNameLst>
                                      </p:cBhvr>
                                      <p:to>
                                        <p:strVal val="hidden"/>
                                      </p:to>
                                    </p:set>
                                  </p:childTnLst>
                                </p:cTn>
                              </p:par>
                              <p:par>
                                <p:cTn id="4518" presetID="1" presetClass="exit" presetSubtype="0" fill="hold" grpId="4" nodeType="withEffect">
                                  <p:stCondLst>
                                    <p:cond delay="0"/>
                                  </p:stCondLst>
                                  <p:childTnLst>
                                    <p:set>
                                      <p:cBhvr>
                                        <p:cTn id="4519" dur="1" fill="hold">
                                          <p:stCondLst>
                                            <p:cond delay="0"/>
                                          </p:stCondLst>
                                        </p:cTn>
                                        <p:tgtEl>
                                          <p:spTgt spid="316"/>
                                        </p:tgtEl>
                                        <p:attrNameLst>
                                          <p:attrName>style.visibility</p:attrName>
                                        </p:attrNameLst>
                                      </p:cBhvr>
                                      <p:to>
                                        <p:strVal val="hidden"/>
                                      </p:to>
                                    </p:set>
                                  </p:childTnLst>
                                </p:cTn>
                              </p:par>
                              <p:par>
                                <p:cTn id="4520" presetID="1" presetClass="exit" presetSubtype="0" fill="hold" grpId="4" nodeType="withEffect">
                                  <p:stCondLst>
                                    <p:cond delay="0"/>
                                  </p:stCondLst>
                                  <p:childTnLst>
                                    <p:set>
                                      <p:cBhvr>
                                        <p:cTn id="4521" dur="1" fill="hold">
                                          <p:stCondLst>
                                            <p:cond delay="0"/>
                                          </p:stCondLst>
                                        </p:cTn>
                                        <p:tgtEl>
                                          <p:spTgt spid="315"/>
                                        </p:tgtEl>
                                        <p:attrNameLst>
                                          <p:attrName>style.visibility</p:attrName>
                                        </p:attrNameLst>
                                      </p:cBhvr>
                                      <p:to>
                                        <p:strVal val="hidden"/>
                                      </p:to>
                                    </p:set>
                                  </p:childTnLst>
                                </p:cTn>
                              </p:par>
                              <p:par>
                                <p:cTn id="4522" presetID="1" presetClass="exit" presetSubtype="0" fill="hold" grpId="4" nodeType="withEffect">
                                  <p:stCondLst>
                                    <p:cond delay="0"/>
                                  </p:stCondLst>
                                  <p:childTnLst>
                                    <p:set>
                                      <p:cBhvr>
                                        <p:cTn id="4523" dur="1" fill="hold">
                                          <p:stCondLst>
                                            <p:cond delay="0"/>
                                          </p:stCondLst>
                                        </p:cTn>
                                        <p:tgtEl>
                                          <p:spTgt spid="318"/>
                                        </p:tgtEl>
                                        <p:attrNameLst>
                                          <p:attrName>style.visibility</p:attrName>
                                        </p:attrNameLst>
                                      </p:cBhvr>
                                      <p:to>
                                        <p:strVal val="hidden"/>
                                      </p:to>
                                    </p:set>
                                  </p:childTnLst>
                                </p:cTn>
                              </p:par>
                              <p:par>
                                <p:cTn id="4524" presetID="1" presetClass="exit" presetSubtype="0" fill="hold" grpId="4" nodeType="withEffect">
                                  <p:stCondLst>
                                    <p:cond delay="0"/>
                                  </p:stCondLst>
                                  <p:childTnLst>
                                    <p:set>
                                      <p:cBhvr>
                                        <p:cTn id="4525" dur="1" fill="hold">
                                          <p:stCondLst>
                                            <p:cond delay="0"/>
                                          </p:stCondLst>
                                        </p:cTn>
                                        <p:tgtEl>
                                          <p:spTgt spid="317"/>
                                        </p:tgtEl>
                                        <p:attrNameLst>
                                          <p:attrName>style.visibility</p:attrName>
                                        </p:attrNameLst>
                                      </p:cBhvr>
                                      <p:to>
                                        <p:strVal val="hidden"/>
                                      </p:to>
                                    </p:set>
                                  </p:childTnLst>
                                </p:cTn>
                              </p:par>
                              <p:par>
                                <p:cTn id="4526" presetID="1" presetClass="exit" presetSubtype="0" fill="hold" grpId="4" nodeType="withEffect">
                                  <p:stCondLst>
                                    <p:cond delay="0"/>
                                  </p:stCondLst>
                                  <p:childTnLst>
                                    <p:set>
                                      <p:cBhvr>
                                        <p:cTn id="4527" dur="1" fill="hold">
                                          <p:stCondLst>
                                            <p:cond delay="0"/>
                                          </p:stCondLst>
                                        </p:cTn>
                                        <p:tgtEl>
                                          <p:spTgt spid="320"/>
                                        </p:tgtEl>
                                        <p:attrNameLst>
                                          <p:attrName>style.visibility</p:attrName>
                                        </p:attrNameLst>
                                      </p:cBhvr>
                                      <p:to>
                                        <p:strVal val="hidden"/>
                                      </p:to>
                                    </p:set>
                                  </p:childTnLst>
                                </p:cTn>
                              </p:par>
                              <p:par>
                                <p:cTn id="4528" presetID="1" presetClass="exit" presetSubtype="0" fill="hold" grpId="4" nodeType="withEffect">
                                  <p:stCondLst>
                                    <p:cond delay="0"/>
                                  </p:stCondLst>
                                  <p:childTnLst>
                                    <p:set>
                                      <p:cBhvr>
                                        <p:cTn id="4529" dur="1" fill="hold">
                                          <p:stCondLst>
                                            <p:cond delay="0"/>
                                          </p:stCondLst>
                                        </p:cTn>
                                        <p:tgtEl>
                                          <p:spTgt spid="319"/>
                                        </p:tgtEl>
                                        <p:attrNameLst>
                                          <p:attrName>style.visibility</p:attrName>
                                        </p:attrNameLst>
                                      </p:cBhvr>
                                      <p:to>
                                        <p:strVal val="hidden"/>
                                      </p:to>
                                    </p:set>
                                  </p:childTnLst>
                                </p:cTn>
                              </p:par>
                              <p:par>
                                <p:cTn id="4530" presetID="1" presetClass="exit" presetSubtype="0" fill="hold" grpId="4" nodeType="withEffect">
                                  <p:stCondLst>
                                    <p:cond delay="0"/>
                                  </p:stCondLst>
                                  <p:childTnLst>
                                    <p:set>
                                      <p:cBhvr>
                                        <p:cTn id="4531" dur="1" fill="hold">
                                          <p:stCondLst>
                                            <p:cond delay="0"/>
                                          </p:stCondLst>
                                        </p:cTn>
                                        <p:tgtEl>
                                          <p:spTgt spid="322"/>
                                        </p:tgtEl>
                                        <p:attrNameLst>
                                          <p:attrName>style.visibility</p:attrName>
                                        </p:attrNameLst>
                                      </p:cBhvr>
                                      <p:to>
                                        <p:strVal val="hidden"/>
                                      </p:to>
                                    </p:set>
                                  </p:childTnLst>
                                </p:cTn>
                              </p:par>
                              <p:par>
                                <p:cTn id="4532" presetID="1" presetClass="exit" presetSubtype="0" fill="hold" grpId="4" nodeType="withEffect">
                                  <p:stCondLst>
                                    <p:cond delay="0"/>
                                  </p:stCondLst>
                                  <p:childTnLst>
                                    <p:set>
                                      <p:cBhvr>
                                        <p:cTn id="4533" dur="1" fill="hold">
                                          <p:stCondLst>
                                            <p:cond delay="0"/>
                                          </p:stCondLst>
                                        </p:cTn>
                                        <p:tgtEl>
                                          <p:spTgt spid="321"/>
                                        </p:tgtEl>
                                        <p:attrNameLst>
                                          <p:attrName>style.visibility</p:attrName>
                                        </p:attrNameLst>
                                      </p:cBhvr>
                                      <p:to>
                                        <p:strVal val="hidden"/>
                                      </p:to>
                                    </p:set>
                                  </p:childTnLst>
                                </p:cTn>
                              </p:par>
                              <p:par>
                                <p:cTn id="4534" presetID="1" presetClass="exit" presetSubtype="0" fill="hold" grpId="4" nodeType="withEffect">
                                  <p:stCondLst>
                                    <p:cond delay="0"/>
                                  </p:stCondLst>
                                  <p:childTnLst>
                                    <p:set>
                                      <p:cBhvr>
                                        <p:cTn id="4535" dur="1" fill="hold">
                                          <p:stCondLst>
                                            <p:cond delay="0"/>
                                          </p:stCondLst>
                                        </p:cTn>
                                        <p:tgtEl>
                                          <p:spTgt spid="324"/>
                                        </p:tgtEl>
                                        <p:attrNameLst>
                                          <p:attrName>style.visibility</p:attrName>
                                        </p:attrNameLst>
                                      </p:cBhvr>
                                      <p:to>
                                        <p:strVal val="hidden"/>
                                      </p:to>
                                    </p:set>
                                  </p:childTnLst>
                                </p:cTn>
                              </p:par>
                              <p:par>
                                <p:cTn id="4536" presetID="1" presetClass="exit" presetSubtype="0" fill="hold" grpId="4" nodeType="withEffect">
                                  <p:stCondLst>
                                    <p:cond delay="0"/>
                                  </p:stCondLst>
                                  <p:childTnLst>
                                    <p:set>
                                      <p:cBhvr>
                                        <p:cTn id="4537" dur="1" fill="hold">
                                          <p:stCondLst>
                                            <p:cond delay="0"/>
                                          </p:stCondLst>
                                        </p:cTn>
                                        <p:tgtEl>
                                          <p:spTgt spid="323"/>
                                        </p:tgtEl>
                                        <p:attrNameLst>
                                          <p:attrName>style.visibility</p:attrName>
                                        </p:attrNameLst>
                                      </p:cBhvr>
                                      <p:to>
                                        <p:strVal val="hidden"/>
                                      </p:to>
                                    </p:set>
                                  </p:childTnLst>
                                </p:cTn>
                              </p:par>
                              <p:par>
                                <p:cTn id="4538" presetID="1" presetClass="exit" presetSubtype="0" fill="hold" grpId="4" nodeType="withEffect">
                                  <p:stCondLst>
                                    <p:cond delay="0"/>
                                  </p:stCondLst>
                                  <p:childTnLst>
                                    <p:set>
                                      <p:cBhvr>
                                        <p:cTn id="4539" dur="1" fill="hold">
                                          <p:stCondLst>
                                            <p:cond delay="0"/>
                                          </p:stCondLst>
                                        </p:cTn>
                                        <p:tgtEl>
                                          <p:spTgt spid="326"/>
                                        </p:tgtEl>
                                        <p:attrNameLst>
                                          <p:attrName>style.visibility</p:attrName>
                                        </p:attrNameLst>
                                      </p:cBhvr>
                                      <p:to>
                                        <p:strVal val="hidden"/>
                                      </p:to>
                                    </p:set>
                                  </p:childTnLst>
                                </p:cTn>
                              </p:par>
                              <p:par>
                                <p:cTn id="4540" presetID="1" presetClass="exit" presetSubtype="0" fill="hold" grpId="4" nodeType="withEffect">
                                  <p:stCondLst>
                                    <p:cond delay="0"/>
                                  </p:stCondLst>
                                  <p:childTnLst>
                                    <p:set>
                                      <p:cBhvr>
                                        <p:cTn id="4541" dur="1" fill="hold">
                                          <p:stCondLst>
                                            <p:cond delay="0"/>
                                          </p:stCondLst>
                                        </p:cTn>
                                        <p:tgtEl>
                                          <p:spTgt spid="325"/>
                                        </p:tgtEl>
                                        <p:attrNameLst>
                                          <p:attrName>style.visibility</p:attrName>
                                        </p:attrNameLst>
                                      </p:cBhvr>
                                      <p:to>
                                        <p:strVal val="hidden"/>
                                      </p:to>
                                    </p:set>
                                  </p:childTnLst>
                                </p:cTn>
                              </p:par>
                              <p:par>
                                <p:cTn id="4542" presetID="1" presetClass="exit" presetSubtype="0" fill="hold" grpId="4" nodeType="withEffect">
                                  <p:stCondLst>
                                    <p:cond delay="0"/>
                                  </p:stCondLst>
                                  <p:childTnLst>
                                    <p:set>
                                      <p:cBhvr>
                                        <p:cTn id="4543" dur="1" fill="hold">
                                          <p:stCondLst>
                                            <p:cond delay="0"/>
                                          </p:stCondLst>
                                        </p:cTn>
                                        <p:tgtEl>
                                          <p:spTgt spid="328"/>
                                        </p:tgtEl>
                                        <p:attrNameLst>
                                          <p:attrName>style.visibility</p:attrName>
                                        </p:attrNameLst>
                                      </p:cBhvr>
                                      <p:to>
                                        <p:strVal val="hidden"/>
                                      </p:to>
                                    </p:set>
                                  </p:childTnLst>
                                </p:cTn>
                              </p:par>
                              <p:par>
                                <p:cTn id="4544" presetID="1" presetClass="exit" presetSubtype="0" fill="hold" grpId="4" nodeType="withEffect">
                                  <p:stCondLst>
                                    <p:cond delay="0"/>
                                  </p:stCondLst>
                                  <p:childTnLst>
                                    <p:set>
                                      <p:cBhvr>
                                        <p:cTn id="4545" dur="1" fill="hold">
                                          <p:stCondLst>
                                            <p:cond delay="0"/>
                                          </p:stCondLst>
                                        </p:cTn>
                                        <p:tgtEl>
                                          <p:spTgt spid="327"/>
                                        </p:tgtEl>
                                        <p:attrNameLst>
                                          <p:attrName>style.visibility</p:attrName>
                                        </p:attrNameLst>
                                      </p:cBhvr>
                                      <p:to>
                                        <p:strVal val="hidden"/>
                                      </p:to>
                                    </p:set>
                                  </p:childTnLst>
                                </p:cTn>
                              </p:par>
                              <p:par>
                                <p:cTn id="4546" presetID="1" presetClass="exit" presetSubtype="0" fill="hold" grpId="4" nodeType="withEffect">
                                  <p:stCondLst>
                                    <p:cond delay="0"/>
                                  </p:stCondLst>
                                  <p:childTnLst>
                                    <p:set>
                                      <p:cBhvr>
                                        <p:cTn id="4547" dur="1" fill="hold">
                                          <p:stCondLst>
                                            <p:cond delay="0"/>
                                          </p:stCondLst>
                                        </p:cTn>
                                        <p:tgtEl>
                                          <p:spTgt spid="330"/>
                                        </p:tgtEl>
                                        <p:attrNameLst>
                                          <p:attrName>style.visibility</p:attrName>
                                        </p:attrNameLst>
                                      </p:cBhvr>
                                      <p:to>
                                        <p:strVal val="hidden"/>
                                      </p:to>
                                    </p:set>
                                  </p:childTnLst>
                                </p:cTn>
                              </p:par>
                              <p:par>
                                <p:cTn id="4548" presetID="1" presetClass="exit" presetSubtype="0" fill="hold" grpId="4" nodeType="withEffect">
                                  <p:stCondLst>
                                    <p:cond delay="0"/>
                                  </p:stCondLst>
                                  <p:childTnLst>
                                    <p:set>
                                      <p:cBhvr>
                                        <p:cTn id="4549" dur="1" fill="hold">
                                          <p:stCondLst>
                                            <p:cond delay="0"/>
                                          </p:stCondLst>
                                        </p:cTn>
                                        <p:tgtEl>
                                          <p:spTgt spid="329"/>
                                        </p:tgtEl>
                                        <p:attrNameLst>
                                          <p:attrName>style.visibility</p:attrName>
                                        </p:attrNameLst>
                                      </p:cBhvr>
                                      <p:to>
                                        <p:strVal val="hidden"/>
                                      </p:to>
                                    </p:set>
                                  </p:childTnLst>
                                </p:cTn>
                              </p:par>
                              <p:par>
                                <p:cTn id="4550" presetID="1" presetClass="exit" presetSubtype="0" fill="hold" grpId="4" nodeType="withEffect">
                                  <p:stCondLst>
                                    <p:cond delay="0"/>
                                  </p:stCondLst>
                                  <p:childTnLst>
                                    <p:set>
                                      <p:cBhvr>
                                        <p:cTn id="4551" dur="1" fill="hold">
                                          <p:stCondLst>
                                            <p:cond delay="0"/>
                                          </p:stCondLst>
                                        </p:cTn>
                                        <p:tgtEl>
                                          <p:spTgt spid="332"/>
                                        </p:tgtEl>
                                        <p:attrNameLst>
                                          <p:attrName>style.visibility</p:attrName>
                                        </p:attrNameLst>
                                      </p:cBhvr>
                                      <p:to>
                                        <p:strVal val="hidden"/>
                                      </p:to>
                                    </p:set>
                                  </p:childTnLst>
                                </p:cTn>
                              </p:par>
                              <p:par>
                                <p:cTn id="4552" presetID="1" presetClass="exit" presetSubtype="0" fill="hold" grpId="4" nodeType="withEffect">
                                  <p:stCondLst>
                                    <p:cond delay="0"/>
                                  </p:stCondLst>
                                  <p:childTnLst>
                                    <p:set>
                                      <p:cBhvr>
                                        <p:cTn id="4553" dur="1" fill="hold">
                                          <p:stCondLst>
                                            <p:cond delay="0"/>
                                          </p:stCondLst>
                                        </p:cTn>
                                        <p:tgtEl>
                                          <p:spTgt spid="331"/>
                                        </p:tgtEl>
                                        <p:attrNameLst>
                                          <p:attrName>style.visibility</p:attrName>
                                        </p:attrNameLst>
                                      </p:cBhvr>
                                      <p:to>
                                        <p:strVal val="hidden"/>
                                      </p:to>
                                    </p:set>
                                  </p:childTnLst>
                                </p:cTn>
                              </p:par>
                              <p:par>
                                <p:cTn id="4554" presetID="1" presetClass="exit" presetSubtype="0" fill="hold" grpId="4" nodeType="withEffect">
                                  <p:stCondLst>
                                    <p:cond delay="0"/>
                                  </p:stCondLst>
                                  <p:childTnLst>
                                    <p:set>
                                      <p:cBhvr>
                                        <p:cTn id="4555" dur="1" fill="hold">
                                          <p:stCondLst>
                                            <p:cond delay="0"/>
                                          </p:stCondLst>
                                        </p:cTn>
                                        <p:tgtEl>
                                          <p:spTgt spid="333"/>
                                        </p:tgtEl>
                                        <p:attrNameLst>
                                          <p:attrName>style.visibility</p:attrName>
                                        </p:attrNameLst>
                                      </p:cBhvr>
                                      <p:to>
                                        <p:strVal val="hidden"/>
                                      </p:to>
                                    </p:set>
                                  </p:childTnLst>
                                </p:cTn>
                              </p:par>
                              <p:par>
                                <p:cTn id="4556" presetID="1" presetClass="exit" presetSubtype="0" fill="hold" grpId="4" nodeType="withEffect">
                                  <p:stCondLst>
                                    <p:cond delay="0"/>
                                  </p:stCondLst>
                                  <p:childTnLst>
                                    <p:set>
                                      <p:cBhvr>
                                        <p:cTn id="4557" dur="1" fill="hold">
                                          <p:stCondLst>
                                            <p:cond delay="0"/>
                                          </p:stCondLst>
                                        </p:cTn>
                                        <p:tgtEl>
                                          <p:spTgt spid="334"/>
                                        </p:tgtEl>
                                        <p:attrNameLst>
                                          <p:attrName>style.visibility</p:attrName>
                                        </p:attrNameLst>
                                      </p:cBhvr>
                                      <p:to>
                                        <p:strVal val="hidden"/>
                                      </p:to>
                                    </p:set>
                                  </p:childTnLst>
                                </p:cTn>
                              </p:par>
                              <p:par>
                                <p:cTn id="4558" presetID="1" presetClass="exit" presetSubtype="0" fill="hold" grpId="4" nodeType="withEffect">
                                  <p:stCondLst>
                                    <p:cond delay="0"/>
                                  </p:stCondLst>
                                  <p:childTnLst>
                                    <p:set>
                                      <p:cBhvr>
                                        <p:cTn id="4559" dur="1" fill="hold">
                                          <p:stCondLst>
                                            <p:cond delay="0"/>
                                          </p:stCondLst>
                                        </p:cTn>
                                        <p:tgtEl>
                                          <p:spTgt spid="336"/>
                                        </p:tgtEl>
                                        <p:attrNameLst>
                                          <p:attrName>style.visibility</p:attrName>
                                        </p:attrNameLst>
                                      </p:cBhvr>
                                      <p:to>
                                        <p:strVal val="hidden"/>
                                      </p:to>
                                    </p:set>
                                  </p:childTnLst>
                                </p:cTn>
                              </p:par>
                              <p:par>
                                <p:cTn id="4560" presetID="1" presetClass="exit" presetSubtype="0" fill="hold" grpId="4" nodeType="withEffect">
                                  <p:stCondLst>
                                    <p:cond delay="0"/>
                                  </p:stCondLst>
                                  <p:childTnLst>
                                    <p:set>
                                      <p:cBhvr>
                                        <p:cTn id="4561" dur="1" fill="hold">
                                          <p:stCondLst>
                                            <p:cond delay="0"/>
                                          </p:stCondLst>
                                        </p:cTn>
                                        <p:tgtEl>
                                          <p:spTgt spid="335"/>
                                        </p:tgtEl>
                                        <p:attrNameLst>
                                          <p:attrName>style.visibility</p:attrName>
                                        </p:attrNameLst>
                                      </p:cBhvr>
                                      <p:to>
                                        <p:strVal val="hidden"/>
                                      </p:to>
                                    </p:set>
                                  </p:childTnLst>
                                </p:cTn>
                              </p:par>
                              <p:par>
                                <p:cTn id="4562" presetID="1" presetClass="exit" presetSubtype="0" fill="hold" grpId="4" nodeType="withEffect">
                                  <p:stCondLst>
                                    <p:cond delay="0"/>
                                  </p:stCondLst>
                                  <p:childTnLst>
                                    <p:set>
                                      <p:cBhvr>
                                        <p:cTn id="4563" dur="1" fill="hold">
                                          <p:stCondLst>
                                            <p:cond delay="0"/>
                                          </p:stCondLst>
                                        </p:cTn>
                                        <p:tgtEl>
                                          <p:spTgt spid="338"/>
                                        </p:tgtEl>
                                        <p:attrNameLst>
                                          <p:attrName>style.visibility</p:attrName>
                                        </p:attrNameLst>
                                      </p:cBhvr>
                                      <p:to>
                                        <p:strVal val="hidden"/>
                                      </p:to>
                                    </p:set>
                                  </p:childTnLst>
                                </p:cTn>
                              </p:par>
                              <p:par>
                                <p:cTn id="4564" presetID="1" presetClass="exit" presetSubtype="0" fill="hold" grpId="4" nodeType="withEffect">
                                  <p:stCondLst>
                                    <p:cond delay="0"/>
                                  </p:stCondLst>
                                  <p:childTnLst>
                                    <p:set>
                                      <p:cBhvr>
                                        <p:cTn id="4565" dur="1" fill="hold">
                                          <p:stCondLst>
                                            <p:cond delay="0"/>
                                          </p:stCondLst>
                                        </p:cTn>
                                        <p:tgtEl>
                                          <p:spTgt spid="337"/>
                                        </p:tgtEl>
                                        <p:attrNameLst>
                                          <p:attrName>style.visibility</p:attrName>
                                        </p:attrNameLst>
                                      </p:cBhvr>
                                      <p:to>
                                        <p:strVal val="hidden"/>
                                      </p:to>
                                    </p:set>
                                  </p:childTnLst>
                                </p:cTn>
                              </p:par>
                              <p:par>
                                <p:cTn id="4566" presetID="1" presetClass="exit" presetSubtype="0" fill="hold" grpId="4" nodeType="withEffect">
                                  <p:stCondLst>
                                    <p:cond delay="0"/>
                                  </p:stCondLst>
                                  <p:childTnLst>
                                    <p:set>
                                      <p:cBhvr>
                                        <p:cTn id="4567" dur="1" fill="hold">
                                          <p:stCondLst>
                                            <p:cond delay="0"/>
                                          </p:stCondLst>
                                        </p:cTn>
                                        <p:tgtEl>
                                          <p:spTgt spid="340"/>
                                        </p:tgtEl>
                                        <p:attrNameLst>
                                          <p:attrName>style.visibility</p:attrName>
                                        </p:attrNameLst>
                                      </p:cBhvr>
                                      <p:to>
                                        <p:strVal val="hidden"/>
                                      </p:to>
                                    </p:set>
                                  </p:childTnLst>
                                </p:cTn>
                              </p:par>
                              <p:par>
                                <p:cTn id="4568" presetID="1" presetClass="exit" presetSubtype="0" fill="hold" grpId="4" nodeType="withEffect">
                                  <p:stCondLst>
                                    <p:cond delay="0"/>
                                  </p:stCondLst>
                                  <p:childTnLst>
                                    <p:set>
                                      <p:cBhvr>
                                        <p:cTn id="4569" dur="1" fill="hold">
                                          <p:stCondLst>
                                            <p:cond delay="0"/>
                                          </p:stCondLst>
                                        </p:cTn>
                                        <p:tgtEl>
                                          <p:spTgt spid="339"/>
                                        </p:tgtEl>
                                        <p:attrNameLst>
                                          <p:attrName>style.visibility</p:attrName>
                                        </p:attrNameLst>
                                      </p:cBhvr>
                                      <p:to>
                                        <p:strVal val="hidden"/>
                                      </p:to>
                                    </p:set>
                                  </p:childTnLst>
                                </p:cTn>
                              </p:par>
                              <p:par>
                                <p:cTn id="4570" presetID="1" presetClass="exit" presetSubtype="0" fill="hold" grpId="4" nodeType="withEffect">
                                  <p:stCondLst>
                                    <p:cond delay="0"/>
                                  </p:stCondLst>
                                  <p:childTnLst>
                                    <p:set>
                                      <p:cBhvr>
                                        <p:cTn id="4571" dur="1" fill="hold">
                                          <p:stCondLst>
                                            <p:cond delay="0"/>
                                          </p:stCondLst>
                                        </p:cTn>
                                        <p:tgtEl>
                                          <p:spTgt spid="342"/>
                                        </p:tgtEl>
                                        <p:attrNameLst>
                                          <p:attrName>style.visibility</p:attrName>
                                        </p:attrNameLst>
                                      </p:cBhvr>
                                      <p:to>
                                        <p:strVal val="hidden"/>
                                      </p:to>
                                    </p:set>
                                  </p:childTnLst>
                                </p:cTn>
                              </p:par>
                              <p:par>
                                <p:cTn id="4572" presetID="1" presetClass="exit" presetSubtype="0" fill="hold" grpId="4" nodeType="withEffect">
                                  <p:stCondLst>
                                    <p:cond delay="0"/>
                                  </p:stCondLst>
                                  <p:childTnLst>
                                    <p:set>
                                      <p:cBhvr>
                                        <p:cTn id="4573" dur="1" fill="hold">
                                          <p:stCondLst>
                                            <p:cond delay="0"/>
                                          </p:stCondLst>
                                        </p:cTn>
                                        <p:tgtEl>
                                          <p:spTgt spid="341"/>
                                        </p:tgtEl>
                                        <p:attrNameLst>
                                          <p:attrName>style.visibility</p:attrName>
                                        </p:attrNameLst>
                                      </p:cBhvr>
                                      <p:to>
                                        <p:strVal val="hidden"/>
                                      </p:to>
                                    </p:set>
                                  </p:childTnLst>
                                </p:cTn>
                              </p:par>
                              <p:par>
                                <p:cTn id="4574" presetID="1" presetClass="exit" presetSubtype="0" fill="hold" grpId="4" nodeType="withEffect">
                                  <p:stCondLst>
                                    <p:cond delay="0"/>
                                  </p:stCondLst>
                                  <p:childTnLst>
                                    <p:set>
                                      <p:cBhvr>
                                        <p:cTn id="4575" dur="1" fill="hold">
                                          <p:stCondLst>
                                            <p:cond delay="0"/>
                                          </p:stCondLst>
                                        </p:cTn>
                                        <p:tgtEl>
                                          <p:spTgt spid="344"/>
                                        </p:tgtEl>
                                        <p:attrNameLst>
                                          <p:attrName>style.visibility</p:attrName>
                                        </p:attrNameLst>
                                      </p:cBhvr>
                                      <p:to>
                                        <p:strVal val="hidden"/>
                                      </p:to>
                                    </p:set>
                                  </p:childTnLst>
                                </p:cTn>
                              </p:par>
                              <p:par>
                                <p:cTn id="4576" presetID="1" presetClass="exit" presetSubtype="0" fill="hold" grpId="4" nodeType="withEffect">
                                  <p:stCondLst>
                                    <p:cond delay="0"/>
                                  </p:stCondLst>
                                  <p:childTnLst>
                                    <p:set>
                                      <p:cBhvr>
                                        <p:cTn id="4577" dur="1" fill="hold">
                                          <p:stCondLst>
                                            <p:cond delay="0"/>
                                          </p:stCondLst>
                                        </p:cTn>
                                        <p:tgtEl>
                                          <p:spTgt spid="343"/>
                                        </p:tgtEl>
                                        <p:attrNameLst>
                                          <p:attrName>style.visibility</p:attrName>
                                        </p:attrNameLst>
                                      </p:cBhvr>
                                      <p:to>
                                        <p:strVal val="hidden"/>
                                      </p:to>
                                    </p:set>
                                  </p:childTnLst>
                                </p:cTn>
                              </p:par>
                              <p:par>
                                <p:cTn id="4578" presetID="1" presetClass="exit" presetSubtype="0" fill="hold" grpId="4" nodeType="withEffect">
                                  <p:stCondLst>
                                    <p:cond delay="0"/>
                                  </p:stCondLst>
                                  <p:childTnLst>
                                    <p:set>
                                      <p:cBhvr>
                                        <p:cTn id="4579" dur="1" fill="hold">
                                          <p:stCondLst>
                                            <p:cond delay="0"/>
                                          </p:stCondLst>
                                        </p:cTn>
                                        <p:tgtEl>
                                          <p:spTgt spid="346"/>
                                        </p:tgtEl>
                                        <p:attrNameLst>
                                          <p:attrName>style.visibility</p:attrName>
                                        </p:attrNameLst>
                                      </p:cBhvr>
                                      <p:to>
                                        <p:strVal val="hidden"/>
                                      </p:to>
                                    </p:set>
                                  </p:childTnLst>
                                </p:cTn>
                              </p:par>
                              <p:par>
                                <p:cTn id="4580" presetID="1" presetClass="exit" presetSubtype="0" fill="hold" grpId="4" nodeType="withEffect">
                                  <p:stCondLst>
                                    <p:cond delay="0"/>
                                  </p:stCondLst>
                                  <p:childTnLst>
                                    <p:set>
                                      <p:cBhvr>
                                        <p:cTn id="4581" dur="1" fill="hold">
                                          <p:stCondLst>
                                            <p:cond delay="0"/>
                                          </p:stCondLst>
                                        </p:cTn>
                                        <p:tgtEl>
                                          <p:spTgt spid="345"/>
                                        </p:tgtEl>
                                        <p:attrNameLst>
                                          <p:attrName>style.visibility</p:attrName>
                                        </p:attrNameLst>
                                      </p:cBhvr>
                                      <p:to>
                                        <p:strVal val="hidden"/>
                                      </p:to>
                                    </p:set>
                                  </p:childTnLst>
                                </p:cTn>
                              </p:par>
                              <p:par>
                                <p:cTn id="4582" presetID="1" presetClass="exit" presetSubtype="0" fill="hold" grpId="4" nodeType="withEffect">
                                  <p:stCondLst>
                                    <p:cond delay="0"/>
                                  </p:stCondLst>
                                  <p:childTnLst>
                                    <p:set>
                                      <p:cBhvr>
                                        <p:cTn id="4583" dur="1" fill="hold">
                                          <p:stCondLst>
                                            <p:cond delay="0"/>
                                          </p:stCondLst>
                                        </p:cTn>
                                        <p:tgtEl>
                                          <p:spTgt spid="348"/>
                                        </p:tgtEl>
                                        <p:attrNameLst>
                                          <p:attrName>style.visibility</p:attrName>
                                        </p:attrNameLst>
                                      </p:cBhvr>
                                      <p:to>
                                        <p:strVal val="hidden"/>
                                      </p:to>
                                    </p:set>
                                  </p:childTnLst>
                                </p:cTn>
                              </p:par>
                              <p:par>
                                <p:cTn id="4584" presetID="1" presetClass="exit" presetSubtype="0" fill="hold" grpId="4" nodeType="withEffect">
                                  <p:stCondLst>
                                    <p:cond delay="0"/>
                                  </p:stCondLst>
                                  <p:childTnLst>
                                    <p:set>
                                      <p:cBhvr>
                                        <p:cTn id="4585" dur="1" fill="hold">
                                          <p:stCondLst>
                                            <p:cond delay="0"/>
                                          </p:stCondLst>
                                        </p:cTn>
                                        <p:tgtEl>
                                          <p:spTgt spid="347"/>
                                        </p:tgtEl>
                                        <p:attrNameLst>
                                          <p:attrName>style.visibility</p:attrName>
                                        </p:attrNameLst>
                                      </p:cBhvr>
                                      <p:to>
                                        <p:strVal val="hidden"/>
                                      </p:to>
                                    </p:set>
                                  </p:childTnLst>
                                </p:cTn>
                              </p:par>
                              <p:par>
                                <p:cTn id="4586" presetID="1" presetClass="exit" presetSubtype="0" fill="hold" grpId="4" nodeType="withEffect">
                                  <p:stCondLst>
                                    <p:cond delay="0"/>
                                  </p:stCondLst>
                                  <p:childTnLst>
                                    <p:set>
                                      <p:cBhvr>
                                        <p:cTn id="4587" dur="1" fill="hold">
                                          <p:stCondLst>
                                            <p:cond delay="0"/>
                                          </p:stCondLst>
                                        </p:cTn>
                                        <p:tgtEl>
                                          <p:spTgt spid="350"/>
                                        </p:tgtEl>
                                        <p:attrNameLst>
                                          <p:attrName>style.visibility</p:attrName>
                                        </p:attrNameLst>
                                      </p:cBhvr>
                                      <p:to>
                                        <p:strVal val="hidden"/>
                                      </p:to>
                                    </p:set>
                                  </p:childTnLst>
                                </p:cTn>
                              </p:par>
                              <p:par>
                                <p:cTn id="4588" presetID="1" presetClass="exit" presetSubtype="0" fill="hold" grpId="4" nodeType="withEffect">
                                  <p:stCondLst>
                                    <p:cond delay="0"/>
                                  </p:stCondLst>
                                  <p:childTnLst>
                                    <p:set>
                                      <p:cBhvr>
                                        <p:cTn id="4589" dur="1" fill="hold">
                                          <p:stCondLst>
                                            <p:cond delay="0"/>
                                          </p:stCondLst>
                                        </p:cTn>
                                        <p:tgtEl>
                                          <p:spTgt spid="349"/>
                                        </p:tgtEl>
                                        <p:attrNameLst>
                                          <p:attrName>style.visibility</p:attrName>
                                        </p:attrNameLst>
                                      </p:cBhvr>
                                      <p:to>
                                        <p:strVal val="hidden"/>
                                      </p:to>
                                    </p:set>
                                  </p:childTnLst>
                                </p:cTn>
                              </p:par>
                              <p:par>
                                <p:cTn id="4590" presetID="1" presetClass="exit" presetSubtype="0" fill="hold" grpId="4" nodeType="withEffect">
                                  <p:stCondLst>
                                    <p:cond delay="0"/>
                                  </p:stCondLst>
                                  <p:childTnLst>
                                    <p:set>
                                      <p:cBhvr>
                                        <p:cTn id="4591" dur="1" fill="hold">
                                          <p:stCondLst>
                                            <p:cond delay="0"/>
                                          </p:stCondLst>
                                        </p:cTn>
                                        <p:tgtEl>
                                          <p:spTgt spid="352"/>
                                        </p:tgtEl>
                                        <p:attrNameLst>
                                          <p:attrName>style.visibility</p:attrName>
                                        </p:attrNameLst>
                                      </p:cBhvr>
                                      <p:to>
                                        <p:strVal val="hidden"/>
                                      </p:to>
                                    </p:set>
                                  </p:childTnLst>
                                </p:cTn>
                              </p:par>
                              <p:par>
                                <p:cTn id="4592" presetID="1" presetClass="exit" presetSubtype="0" fill="hold" grpId="4" nodeType="withEffect">
                                  <p:stCondLst>
                                    <p:cond delay="0"/>
                                  </p:stCondLst>
                                  <p:childTnLst>
                                    <p:set>
                                      <p:cBhvr>
                                        <p:cTn id="4593" dur="1" fill="hold">
                                          <p:stCondLst>
                                            <p:cond delay="0"/>
                                          </p:stCondLst>
                                        </p:cTn>
                                        <p:tgtEl>
                                          <p:spTgt spid="351"/>
                                        </p:tgtEl>
                                        <p:attrNameLst>
                                          <p:attrName>style.visibility</p:attrName>
                                        </p:attrNameLst>
                                      </p:cBhvr>
                                      <p:to>
                                        <p:strVal val="hidden"/>
                                      </p:to>
                                    </p:set>
                                  </p:childTnLst>
                                </p:cTn>
                              </p:par>
                              <p:par>
                                <p:cTn id="4594" presetID="1" presetClass="exit" presetSubtype="0" fill="hold" grpId="4" nodeType="withEffect">
                                  <p:stCondLst>
                                    <p:cond delay="0"/>
                                  </p:stCondLst>
                                  <p:childTnLst>
                                    <p:set>
                                      <p:cBhvr>
                                        <p:cTn id="4595" dur="1" fill="hold">
                                          <p:stCondLst>
                                            <p:cond delay="0"/>
                                          </p:stCondLst>
                                        </p:cTn>
                                        <p:tgtEl>
                                          <p:spTgt spid="353"/>
                                        </p:tgtEl>
                                        <p:attrNameLst>
                                          <p:attrName>style.visibility</p:attrName>
                                        </p:attrNameLst>
                                      </p:cBhvr>
                                      <p:to>
                                        <p:strVal val="hidden"/>
                                      </p:to>
                                    </p:set>
                                  </p:childTnLst>
                                </p:cTn>
                              </p:par>
                              <p:par>
                                <p:cTn id="4596" presetID="1" presetClass="exit" presetSubtype="0" fill="hold" grpId="4" nodeType="withEffect">
                                  <p:stCondLst>
                                    <p:cond delay="0"/>
                                  </p:stCondLst>
                                  <p:childTnLst>
                                    <p:set>
                                      <p:cBhvr>
                                        <p:cTn id="4597" dur="1" fill="hold">
                                          <p:stCondLst>
                                            <p:cond delay="0"/>
                                          </p:stCondLst>
                                        </p:cTn>
                                        <p:tgtEl>
                                          <p:spTgt spid="354"/>
                                        </p:tgtEl>
                                        <p:attrNameLst>
                                          <p:attrName>style.visibility</p:attrName>
                                        </p:attrNameLst>
                                      </p:cBhvr>
                                      <p:to>
                                        <p:strVal val="hidden"/>
                                      </p:to>
                                    </p:set>
                                  </p:childTnLst>
                                </p:cTn>
                              </p:par>
                              <p:par>
                                <p:cTn id="4598" presetID="1" presetClass="exit" presetSubtype="0" fill="hold" grpId="4" nodeType="withEffect">
                                  <p:stCondLst>
                                    <p:cond delay="0"/>
                                  </p:stCondLst>
                                  <p:childTnLst>
                                    <p:set>
                                      <p:cBhvr>
                                        <p:cTn id="4599" dur="1" fill="hold">
                                          <p:stCondLst>
                                            <p:cond delay="0"/>
                                          </p:stCondLst>
                                        </p:cTn>
                                        <p:tgtEl>
                                          <p:spTgt spid="356"/>
                                        </p:tgtEl>
                                        <p:attrNameLst>
                                          <p:attrName>style.visibility</p:attrName>
                                        </p:attrNameLst>
                                      </p:cBhvr>
                                      <p:to>
                                        <p:strVal val="hidden"/>
                                      </p:to>
                                    </p:set>
                                  </p:childTnLst>
                                </p:cTn>
                              </p:par>
                              <p:par>
                                <p:cTn id="4600" presetID="1" presetClass="exit" presetSubtype="0" fill="hold" grpId="4" nodeType="withEffect">
                                  <p:stCondLst>
                                    <p:cond delay="0"/>
                                  </p:stCondLst>
                                  <p:childTnLst>
                                    <p:set>
                                      <p:cBhvr>
                                        <p:cTn id="4601" dur="1" fill="hold">
                                          <p:stCondLst>
                                            <p:cond delay="0"/>
                                          </p:stCondLst>
                                        </p:cTn>
                                        <p:tgtEl>
                                          <p:spTgt spid="355"/>
                                        </p:tgtEl>
                                        <p:attrNameLst>
                                          <p:attrName>style.visibility</p:attrName>
                                        </p:attrNameLst>
                                      </p:cBhvr>
                                      <p:to>
                                        <p:strVal val="hidden"/>
                                      </p:to>
                                    </p:set>
                                  </p:childTnLst>
                                </p:cTn>
                              </p:par>
                              <p:par>
                                <p:cTn id="4602" presetID="1" presetClass="exit" presetSubtype="0" fill="hold" grpId="4" nodeType="withEffect">
                                  <p:stCondLst>
                                    <p:cond delay="0"/>
                                  </p:stCondLst>
                                  <p:childTnLst>
                                    <p:set>
                                      <p:cBhvr>
                                        <p:cTn id="4603" dur="1" fill="hold">
                                          <p:stCondLst>
                                            <p:cond delay="0"/>
                                          </p:stCondLst>
                                        </p:cTn>
                                        <p:tgtEl>
                                          <p:spTgt spid="358"/>
                                        </p:tgtEl>
                                        <p:attrNameLst>
                                          <p:attrName>style.visibility</p:attrName>
                                        </p:attrNameLst>
                                      </p:cBhvr>
                                      <p:to>
                                        <p:strVal val="hidden"/>
                                      </p:to>
                                    </p:set>
                                  </p:childTnLst>
                                </p:cTn>
                              </p:par>
                              <p:par>
                                <p:cTn id="4604" presetID="1" presetClass="exit" presetSubtype="0" fill="hold" grpId="4" nodeType="withEffect">
                                  <p:stCondLst>
                                    <p:cond delay="0"/>
                                  </p:stCondLst>
                                  <p:childTnLst>
                                    <p:set>
                                      <p:cBhvr>
                                        <p:cTn id="4605" dur="1" fill="hold">
                                          <p:stCondLst>
                                            <p:cond delay="0"/>
                                          </p:stCondLst>
                                        </p:cTn>
                                        <p:tgtEl>
                                          <p:spTgt spid="357"/>
                                        </p:tgtEl>
                                        <p:attrNameLst>
                                          <p:attrName>style.visibility</p:attrName>
                                        </p:attrNameLst>
                                      </p:cBhvr>
                                      <p:to>
                                        <p:strVal val="hidden"/>
                                      </p:to>
                                    </p:set>
                                  </p:childTnLst>
                                </p:cTn>
                              </p:par>
                              <p:par>
                                <p:cTn id="4606" presetID="1" presetClass="exit" presetSubtype="0" fill="hold" grpId="4" nodeType="withEffect">
                                  <p:stCondLst>
                                    <p:cond delay="0"/>
                                  </p:stCondLst>
                                  <p:childTnLst>
                                    <p:set>
                                      <p:cBhvr>
                                        <p:cTn id="4607" dur="1" fill="hold">
                                          <p:stCondLst>
                                            <p:cond delay="0"/>
                                          </p:stCondLst>
                                        </p:cTn>
                                        <p:tgtEl>
                                          <p:spTgt spid="360"/>
                                        </p:tgtEl>
                                        <p:attrNameLst>
                                          <p:attrName>style.visibility</p:attrName>
                                        </p:attrNameLst>
                                      </p:cBhvr>
                                      <p:to>
                                        <p:strVal val="hidden"/>
                                      </p:to>
                                    </p:set>
                                  </p:childTnLst>
                                </p:cTn>
                              </p:par>
                              <p:par>
                                <p:cTn id="4608" presetID="1" presetClass="exit" presetSubtype="0" fill="hold" grpId="4" nodeType="withEffect">
                                  <p:stCondLst>
                                    <p:cond delay="0"/>
                                  </p:stCondLst>
                                  <p:childTnLst>
                                    <p:set>
                                      <p:cBhvr>
                                        <p:cTn id="4609" dur="1" fill="hold">
                                          <p:stCondLst>
                                            <p:cond delay="0"/>
                                          </p:stCondLst>
                                        </p:cTn>
                                        <p:tgtEl>
                                          <p:spTgt spid="359"/>
                                        </p:tgtEl>
                                        <p:attrNameLst>
                                          <p:attrName>style.visibility</p:attrName>
                                        </p:attrNameLst>
                                      </p:cBhvr>
                                      <p:to>
                                        <p:strVal val="hidden"/>
                                      </p:to>
                                    </p:set>
                                  </p:childTnLst>
                                </p:cTn>
                              </p:par>
                              <p:par>
                                <p:cTn id="4610" presetID="1" presetClass="exit" presetSubtype="0" fill="hold" grpId="4" nodeType="withEffect">
                                  <p:stCondLst>
                                    <p:cond delay="0"/>
                                  </p:stCondLst>
                                  <p:childTnLst>
                                    <p:set>
                                      <p:cBhvr>
                                        <p:cTn id="4611" dur="1" fill="hold">
                                          <p:stCondLst>
                                            <p:cond delay="0"/>
                                          </p:stCondLst>
                                        </p:cTn>
                                        <p:tgtEl>
                                          <p:spTgt spid="362"/>
                                        </p:tgtEl>
                                        <p:attrNameLst>
                                          <p:attrName>style.visibility</p:attrName>
                                        </p:attrNameLst>
                                      </p:cBhvr>
                                      <p:to>
                                        <p:strVal val="hidden"/>
                                      </p:to>
                                    </p:set>
                                  </p:childTnLst>
                                </p:cTn>
                              </p:par>
                              <p:par>
                                <p:cTn id="4612" presetID="1" presetClass="exit" presetSubtype="0" fill="hold" grpId="4" nodeType="withEffect">
                                  <p:stCondLst>
                                    <p:cond delay="0"/>
                                  </p:stCondLst>
                                  <p:childTnLst>
                                    <p:set>
                                      <p:cBhvr>
                                        <p:cTn id="4613" dur="1" fill="hold">
                                          <p:stCondLst>
                                            <p:cond delay="0"/>
                                          </p:stCondLst>
                                        </p:cTn>
                                        <p:tgtEl>
                                          <p:spTgt spid="361"/>
                                        </p:tgtEl>
                                        <p:attrNameLst>
                                          <p:attrName>style.visibility</p:attrName>
                                        </p:attrNameLst>
                                      </p:cBhvr>
                                      <p:to>
                                        <p:strVal val="hidden"/>
                                      </p:to>
                                    </p:set>
                                  </p:childTnLst>
                                </p:cTn>
                              </p:par>
                              <p:par>
                                <p:cTn id="4614" presetID="1" presetClass="exit" presetSubtype="0" fill="hold" grpId="4" nodeType="withEffect">
                                  <p:stCondLst>
                                    <p:cond delay="0"/>
                                  </p:stCondLst>
                                  <p:childTnLst>
                                    <p:set>
                                      <p:cBhvr>
                                        <p:cTn id="4615" dur="1" fill="hold">
                                          <p:stCondLst>
                                            <p:cond delay="0"/>
                                          </p:stCondLst>
                                        </p:cTn>
                                        <p:tgtEl>
                                          <p:spTgt spid="364"/>
                                        </p:tgtEl>
                                        <p:attrNameLst>
                                          <p:attrName>style.visibility</p:attrName>
                                        </p:attrNameLst>
                                      </p:cBhvr>
                                      <p:to>
                                        <p:strVal val="hidden"/>
                                      </p:to>
                                    </p:set>
                                  </p:childTnLst>
                                </p:cTn>
                              </p:par>
                              <p:par>
                                <p:cTn id="4616" presetID="1" presetClass="exit" presetSubtype="0" fill="hold" grpId="4" nodeType="withEffect">
                                  <p:stCondLst>
                                    <p:cond delay="0"/>
                                  </p:stCondLst>
                                  <p:childTnLst>
                                    <p:set>
                                      <p:cBhvr>
                                        <p:cTn id="4617" dur="1" fill="hold">
                                          <p:stCondLst>
                                            <p:cond delay="0"/>
                                          </p:stCondLst>
                                        </p:cTn>
                                        <p:tgtEl>
                                          <p:spTgt spid="363"/>
                                        </p:tgtEl>
                                        <p:attrNameLst>
                                          <p:attrName>style.visibility</p:attrName>
                                        </p:attrNameLst>
                                      </p:cBhvr>
                                      <p:to>
                                        <p:strVal val="hidden"/>
                                      </p:to>
                                    </p:set>
                                  </p:childTnLst>
                                </p:cTn>
                              </p:par>
                              <p:par>
                                <p:cTn id="4618" presetID="1" presetClass="exit" presetSubtype="0" fill="hold" grpId="4" nodeType="withEffect">
                                  <p:stCondLst>
                                    <p:cond delay="0"/>
                                  </p:stCondLst>
                                  <p:childTnLst>
                                    <p:set>
                                      <p:cBhvr>
                                        <p:cTn id="4619" dur="1" fill="hold">
                                          <p:stCondLst>
                                            <p:cond delay="0"/>
                                          </p:stCondLst>
                                        </p:cTn>
                                        <p:tgtEl>
                                          <p:spTgt spid="366"/>
                                        </p:tgtEl>
                                        <p:attrNameLst>
                                          <p:attrName>style.visibility</p:attrName>
                                        </p:attrNameLst>
                                      </p:cBhvr>
                                      <p:to>
                                        <p:strVal val="hidden"/>
                                      </p:to>
                                    </p:set>
                                  </p:childTnLst>
                                </p:cTn>
                              </p:par>
                              <p:par>
                                <p:cTn id="4620" presetID="1" presetClass="exit" presetSubtype="0" fill="hold" grpId="4" nodeType="withEffect">
                                  <p:stCondLst>
                                    <p:cond delay="0"/>
                                  </p:stCondLst>
                                  <p:childTnLst>
                                    <p:set>
                                      <p:cBhvr>
                                        <p:cTn id="4621" dur="1" fill="hold">
                                          <p:stCondLst>
                                            <p:cond delay="0"/>
                                          </p:stCondLst>
                                        </p:cTn>
                                        <p:tgtEl>
                                          <p:spTgt spid="365"/>
                                        </p:tgtEl>
                                        <p:attrNameLst>
                                          <p:attrName>style.visibility</p:attrName>
                                        </p:attrNameLst>
                                      </p:cBhvr>
                                      <p:to>
                                        <p:strVal val="hidden"/>
                                      </p:to>
                                    </p:set>
                                  </p:childTnLst>
                                </p:cTn>
                              </p:par>
                              <p:par>
                                <p:cTn id="4622" presetID="1" presetClass="exit" presetSubtype="0" fill="hold" grpId="4" nodeType="withEffect">
                                  <p:stCondLst>
                                    <p:cond delay="0"/>
                                  </p:stCondLst>
                                  <p:childTnLst>
                                    <p:set>
                                      <p:cBhvr>
                                        <p:cTn id="4623" dur="1" fill="hold">
                                          <p:stCondLst>
                                            <p:cond delay="0"/>
                                          </p:stCondLst>
                                        </p:cTn>
                                        <p:tgtEl>
                                          <p:spTgt spid="368"/>
                                        </p:tgtEl>
                                        <p:attrNameLst>
                                          <p:attrName>style.visibility</p:attrName>
                                        </p:attrNameLst>
                                      </p:cBhvr>
                                      <p:to>
                                        <p:strVal val="hidden"/>
                                      </p:to>
                                    </p:set>
                                  </p:childTnLst>
                                </p:cTn>
                              </p:par>
                              <p:par>
                                <p:cTn id="4624" presetID="1" presetClass="exit" presetSubtype="0" fill="hold" grpId="4" nodeType="withEffect">
                                  <p:stCondLst>
                                    <p:cond delay="0"/>
                                  </p:stCondLst>
                                  <p:childTnLst>
                                    <p:set>
                                      <p:cBhvr>
                                        <p:cTn id="4625" dur="1" fill="hold">
                                          <p:stCondLst>
                                            <p:cond delay="0"/>
                                          </p:stCondLst>
                                        </p:cTn>
                                        <p:tgtEl>
                                          <p:spTgt spid="367"/>
                                        </p:tgtEl>
                                        <p:attrNameLst>
                                          <p:attrName>style.visibility</p:attrName>
                                        </p:attrNameLst>
                                      </p:cBhvr>
                                      <p:to>
                                        <p:strVal val="hidden"/>
                                      </p:to>
                                    </p:set>
                                  </p:childTnLst>
                                </p:cTn>
                              </p:par>
                              <p:par>
                                <p:cTn id="4626" presetID="1" presetClass="exit" presetSubtype="0" fill="hold" grpId="4" nodeType="withEffect">
                                  <p:stCondLst>
                                    <p:cond delay="0"/>
                                  </p:stCondLst>
                                  <p:childTnLst>
                                    <p:set>
                                      <p:cBhvr>
                                        <p:cTn id="4627" dur="1" fill="hold">
                                          <p:stCondLst>
                                            <p:cond delay="0"/>
                                          </p:stCondLst>
                                        </p:cTn>
                                        <p:tgtEl>
                                          <p:spTgt spid="370"/>
                                        </p:tgtEl>
                                        <p:attrNameLst>
                                          <p:attrName>style.visibility</p:attrName>
                                        </p:attrNameLst>
                                      </p:cBhvr>
                                      <p:to>
                                        <p:strVal val="hidden"/>
                                      </p:to>
                                    </p:set>
                                  </p:childTnLst>
                                </p:cTn>
                              </p:par>
                              <p:par>
                                <p:cTn id="4628" presetID="1" presetClass="exit" presetSubtype="0" fill="hold" grpId="4" nodeType="withEffect">
                                  <p:stCondLst>
                                    <p:cond delay="0"/>
                                  </p:stCondLst>
                                  <p:childTnLst>
                                    <p:set>
                                      <p:cBhvr>
                                        <p:cTn id="4629" dur="1" fill="hold">
                                          <p:stCondLst>
                                            <p:cond delay="0"/>
                                          </p:stCondLst>
                                        </p:cTn>
                                        <p:tgtEl>
                                          <p:spTgt spid="369"/>
                                        </p:tgtEl>
                                        <p:attrNameLst>
                                          <p:attrName>style.visibility</p:attrName>
                                        </p:attrNameLst>
                                      </p:cBhvr>
                                      <p:to>
                                        <p:strVal val="hidden"/>
                                      </p:to>
                                    </p:set>
                                  </p:childTnLst>
                                </p:cTn>
                              </p:par>
                              <p:par>
                                <p:cTn id="4630" presetID="1" presetClass="exit" presetSubtype="0" fill="hold" grpId="4" nodeType="withEffect">
                                  <p:stCondLst>
                                    <p:cond delay="0"/>
                                  </p:stCondLst>
                                  <p:childTnLst>
                                    <p:set>
                                      <p:cBhvr>
                                        <p:cTn id="4631" dur="1" fill="hold">
                                          <p:stCondLst>
                                            <p:cond delay="0"/>
                                          </p:stCondLst>
                                        </p:cTn>
                                        <p:tgtEl>
                                          <p:spTgt spid="372"/>
                                        </p:tgtEl>
                                        <p:attrNameLst>
                                          <p:attrName>style.visibility</p:attrName>
                                        </p:attrNameLst>
                                      </p:cBhvr>
                                      <p:to>
                                        <p:strVal val="hidden"/>
                                      </p:to>
                                    </p:set>
                                  </p:childTnLst>
                                </p:cTn>
                              </p:par>
                              <p:par>
                                <p:cTn id="4632" presetID="1" presetClass="exit" presetSubtype="0" fill="hold" grpId="4" nodeType="withEffect">
                                  <p:stCondLst>
                                    <p:cond delay="0"/>
                                  </p:stCondLst>
                                  <p:childTnLst>
                                    <p:set>
                                      <p:cBhvr>
                                        <p:cTn id="4633" dur="1" fill="hold">
                                          <p:stCondLst>
                                            <p:cond delay="0"/>
                                          </p:stCondLst>
                                        </p:cTn>
                                        <p:tgtEl>
                                          <p:spTgt spid="371"/>
                                        </p:tgtEl>
                                        <p:attrNameLst>
                                          <p:attrName>style.visibility</p:attrName>
                                        </p:attrNameLst>
                                      </p:cBhvr>
                                      <p:to>
                                        <p:strVal val="hidden"/>
                                      </p:to>
                                    </p:set>
                                  </p:childTnLst>
                                </p:cTn>
                              </p:par>
                              <p:par>
                                <p:cTn id="4634" presetID="1" presetClass="exit" presetSubtype="0" fill="hold" grpId="4" nodeType="withEffect">
                                  <p:stCondLst>
                                    <p:cond delay="0"/>
                                  </p:stCondLst>
                                  <p:childTnLst>
                                    <p:set>
                                      <p:cBhvr>
                                        <p:cTn id="4635" dur="1" fill="hold">
                                          <p:stCondLst>
                                            <p:cond delay="0"/>
                                          </p:stCondLst>
                                        </p:cTn>
                                        <p:tgtEl>
                                          <p:spTgt spid="373"/>
                                        </p:tgtEl>
                                        <p:attrNameLst>
                                          <p:attrName>style.visibility</p:attrName>
                                        </p:attrNameLst>
                                      </p:cBhvr>
                                      <p:to>
                                        <p:strVal val="hidden"/>
                                      </p:to>
                                    </p:set>
                                  </p:childTnLst>
                                </p:cTn>
                              </p:par>
                              <p:par>
                                <p:cTn id="4636" presetID="1" presetClass="exit" presetSubtype="0" fill="hold" grpId="4" nodeType="withEffect">
                                  <p:stCondLst>
                                    <p:cond delay="0"/>
                                  </p:stCondLst>
                                  <p:childTnLst>
                                    <p:set>
                                      <p:cBhvr>
                                        <p:cTn id="4637" dur="1" fill="hold">
                                          <p:stCondLst>
                                            <p:cond delay="0"/>
                                          </p:stCondLst>
                                        </p:cTn>
                                        <p:tgtEl>
                                          <p:spTgt spid="374"/>
                                        </p:tgtEl>
                                        <p:attrNameLst>
                                          <p:attrName>style.visibility</p:attrName>
                                        </p:attrNameLst>
                                      </p:cBhvr>
                                      <p:to>
                                        <p:strVal val="hidden"/>
                                      </p:to>
                                    </p:set>
                                  </p:childTnLst>
                                </p:cTn>
                              </p:par>
                              <p:par>
                                <p:cTn id="4638" presetID="1" presetClass="exit" presetSubtype="0" fill="hold" grpId="4" nodeType="withEffect">
                                  <p:stCondLst>
                                    <p:cond delay="0"/>
                                  </p:stCondLst>
                                  <p:childTnLst>
                                    <p:set>
                                      <p:cBhvr>
                                        <p:cTn id="4639" dur="1" fill="hold">
                                          <p:stCondLst>
                                            <p:cond delay="0"/>
                                          </p:stCondLst>
                                        </p:cTn>
                                        <p:tgtEl>
                                          <p:spTgt spid="376"/>
                                        </p:tgtEl>
                                        <p:attrNameLst>
                                          <p:attrName>style.visibility</p:attrName>
                                        </p:attrNameLst>
                                      </p:cBhvr>
                                      <p:to>
                                        <p:strVal val="hidden"/>
                                      </p:to>
                                    </p:set>
                                  </p:childTnLst>
                                </p:cTn>
                              </p:par>
                              <p:par>
                                <p:cTn id="4640" presetID="1" presetClass="exit" presetSubtype="0" fill="hold" grpId="4" nodeType="withEffect">
                                  <p:stCondLst>
                                    <p:cond delay="0"/>
                                  </p:stCondLst>
                                  <p:childTnLst>
                                    <p:set>
                                      <p:cBhvr>
                                        <p:cTn id="4641" dur="1" fill="hold">
                                          <p:stCondLst>
                                            <p:cond delay="0"/>
                                          </p:stCondLst>
                                        </p:cTn>
                                        <p:tgtEl>
                                          <p:spTgt spid="375"/>
                                        </p:tgtEl>
                                        <p:attrNameLst>
                                          <p:attrName>style.visibility</p:attrName>
                                        </p:attrNameLst>
                                      </p:cBhvr>
                                      <p:to>
                                        <p:strVal val="hidden"/>
                                      </p:to>
                                    </p:set>
                                  </p:childTnLst>
                                </p:cTn>
                              </p:par>
                              <p:par>
                                <p:cTn id="4642" presetID="1" presetClass="exit" presetSubtype="0" fill="hold" grpId="4" nodeType="withEffect">
                                  <p:stCondLst>
                                    <p:cond delay="0"/>
                                  </p:stCondLst>
                                  <p:childTnLst>
                                    <p:set>
                                      <p:cBhvr>
                                        <p:cTn id="4643" dur="1" fill="hold">
                                          <p:stCondLst>
                                            <p:cond delay="0"/>
                                          </p:stCondLst>
                                        </p:cTn>
                                        <p:tgtEl>
                                          <p:spTgt spid="378"/>
                                        </p:tgtEl>
                                        <p:attrNameLst>
                                          <p:attrName>style.visibility</p:attrName>
                                        </p:attrNameLst>
                                      </p:cBhvr>
                                      <p:to>
                                        <p:strVal val="hidden"/>
                                      </p:to>
                                    </p:set>
                                  </p:childTnLst>
                                </p:cTn>
                              </p:par>
                              <p:par>
                                <p:cTn id="4644" presetID="1" presetClass="exit" presetSubtype="0" fill="hold" grpId="4" nodeType="withEffect">
                                  <p:stCondLst>
                                    <p:cond delay="0"/>
                                  </p:stCondLst>
                                  <p:childTnLst>
                                    <p:set>
                                      <p:cBhvr>
                                        <p:cTn id="4645" dur="1" fill="hold">
                                          <p:stCondLst>
                                            <p:cond delay="0"/>
                                          </p:stCondLst>
                                        </p:cTn>
                                        <p:tgtEl>
                                          <p:spTgt spid="377"/>
                                        </p:tgtEl>
                                        <p:attrNameLst>
                                          <p:attrName>style.visibility</p:attrName>
                                        </p:attrNameLst>
                                      </p:cBhvr>
                                      <p:to>
                                        <p:strVal val="hidden"/>
                                      </p:to>
                                    </p:set>
                                  </p:childTnLst>
                                </p:cTn>
                              </p:par>
                              <p:par>
                                <p:cTn id="4646" presetID="1" presetClass="exit" presetSubtype="0" fill="hold" grpId="4" nodeType="withEffect">
                                  <p:stCondLst>
                                    <p:cond delay="0"/>
                                  </p:stCondLst>
                                  <p:childTnLst>
                                    <p:set>
                                      <p:cBhvr>
                                        <p:cTn id="4647" dur="1" fill="hold">
                                          <p:stCondLst>
                                            <p:cond delay="0"/>
                                          </p:stCondLst>
                                        </p:cTn>
                                        <p:tgtEl>
                                          <p:spTgt spid="380"/>
                                        </p:tgtEl>
                                        <p:attrNameLst>
                                          <p:attrName>style.visibility</p:attrName>
                                        </p:attrNameLst>
                                      </p:cBhvr>
                                      <p:to>
                                        <p:strVal val="hidden"/>
                                      </p:to>
                                    </p:set>
                                  </p:childTnLst>
                                </p:cTn>
                              </p:par>
                              <p:par>
                                <p:cTn id="4648" presetID="1" presetClass="exit" presetSubtype="0" fill="hold" grpId="4" nodeType="withEffect">
                                  <p:stCondLst>
                                    <p:cond delay="0"/>
                                  </p:stCondLst>
                                  <p:childTnLst>
                                    <p:set>
                                      <p:cBhvr>
                                        <p:cTn id="4649" dur="1" fill="hold">
                                          <p:stCondLst>
                                            <p:cond delay="0"/>
                                          </p:stCondLst>
                                        </p:cTn>
                                        <p:tgtEl>
                                          <p:spTgt spid="379"/>
                                        </p:tgtEl>
                                        <p:attrNameLst>
                                          <p:attrName>style.visibility</p:attrName>
                                        </p:attrNameLst>
                                      </p:cBhvr>
                                      <p:to>
                                        <p:strVal val="hidden"/>
                                      </p:to>
                                    </p:set>
                                  </p:childTnLst>
                                </p:cTn>
                              </p:par>
                              <p:par>
                                <p:cTn id="4650" presetID="1" presetClass="exit" presetSubtype="0" fill="hold" grpId="4" nodeType="withEffect">
                                  <p:stCondLst>
                                    <p:cond delay="0"/>
                                  </p:stCondLst>
                                  <p:childTnLst>
                                    <p:set>
                                      <p:cBhvr>
                                        <p:cTn id="4651" dur="1" fill="hold">
                                          <p:stCondLst>
                                            <p:cond delay="0"/>
                                          </p:stCondLst>
                                        </p:cTn>
                                        <p:tgtEl>
                                          <p:spTgt spid="382"/>
                                        </p:tgtEl>
                                        <p:attrNameLst>
                                          <p:attrName>style.visibility</p:attrName>
                                        </p:attrNameLst>
                                      </p:cBhvr>
                                      <p:to>
                                        <p:strVal val="hidden"/>
                                      </p:to>
                                    </p:set>
                                  </p:childTnLst>
                                </p:cTn>
                              </p:par>
                              <p:par>
                                <p:cTn id="4652" presetID="1" presetClass="exit" presetSubtype="0" fill="hold" grpId="4" nodeType="withEffect">
                                  <p:stCondLst>
                                    <p:cond delay="0"/>
                                  </p:stCondLst>
                                  <p:childTnLst>
                                    <p:set>
                                      <p:cBhvr>
                                        <p:cTn id="4653" dur="1" fill="hold">
                                          <p:stCondLst>
                                            <p:cond delay="0"/>
                                          </p:stCondLst>
                                        </p:cTn>
                                        <p:tgtEl>
                                          <p:spTgt spid="381"/>
                                        </p:tgtEl>
                                        <p:attrNameLst>
                                          <p:attrName>style.visibility</p:attrName>
                                        </p:attrNameLst>
                                      </p:cBhvr>
                                      <p:to>
                                        <p:strVal val="hidden"/>
                                      </p:to>
                                    </p:set>
                                  </p:childTnLst>
                                </p:cTn>
                              </p:par>
                              <p:par>
                                <p:cTn id="4654" presetID="1" presetClass="exit" presetSubtype="0" fill="hold" grpId="4" nodeType="withEffect">
                                  <p:stCondLst>
                                    <p:cond delay="0"/>
                                  </p:stCondLst>
                                  <p:childTnLst>
                                    <p:set>
                                      <p:cBhvr>
                                        <p:cTn id="4655" dur="1" fill="hold">
                                          <p:stCondLst>
                                            <p:cond delay="0"/>
                                          </p:stCondLst>
                                        </p:cTn>
                                        <p:tgtEl>
                                          <p:spTgt spid="384"/>
                                        </p:tgtEl>
                                        <p:attrNameLst>
                                          <p:attrName>style.visibility</p:attrName>
                                        </p:attrNameLst>
                                      </p:cBhvr>
                                      <p:to>
                                        <p:strVal val="hidden"/>
                                      </p:to>
                                    </p:set>
                                  </p:childTnLst>
                                </p:cTn>
                              </p:par>
                              <p:par>
                                <p:cTn id="4656" presetID="1" presetClass="exit" presetSubtype="0" fill="hold" grpId="4" nodeType="withEffect">
                                  <p:stCondLst>
                                    <p:cond delay="0"/>
                                  </p:stCondLst>
                                  <p:childTnLst>
                                    <p:set>
                                      <p:cBhvr>
                                        <p:cTn id="4657" dur="1" fill="hold">
                                          <p:stCondLst>
                                            <p:cond delay="0"/>
                                          </p:stCondLst>
                                        </p:cTn>
                                        <p:tgtEl>
                                          <p:spTgt spid="383"/>
                                        </p:tgtEl>
                                        <p:attrNameLst>
                                          <p:attrName>style.visibility</p:attrName>
                                        </p:attrNameLst>
                                      </p:cBhvr>
                                      <p:to>
                                        <p:strVal val="hidden"/>
                                      </p:to>
                                    </p:set>
                                  </p:childTnLst>
                                </p:cTn>
                              </p:par>
                              <p:par>
                                <p:cTn id="4658" presetID="1" presetClass="exit" presetSubtype="0" fill="hold" grpId="4" nodeType="withEffect">
                                  <p:stCondLst>
                                    <p:cond delay="0"/>
                                  </p:stCondLst>
                                  <p:childTnLst>
                                    <p:set>
                                      <p:cBhvr>
                                        <p:cTn id="4659" dur="1" fill="hold">
                                          <p:stCondLst>
                                            <p:cond delay="0"/>
                                          </p:stCondLst>
                                        </p:cTn>
                                        <p:tgtEl>
                                          <p:spTgt spid="386"/>
                                        </p:tgtEl>
                                        <p:attrNameLst>
                                          <p:attrName>style.visibility</p:attrName>
                                        </p:attrNameLst>
                                      </p:cBhvr>
                                      <p:to>
                                        <p:strVal val="hidden"/>
                                      </p:to>
                                    </p:set>
                                  </p:childTnLst>
                                </p:cTn>
                              </p:par>
                              <p:par>
                                <p:cTn id="4660" presetID="1" presetClass="exit" presetSubtype="0" fill="hold" grpId="4" nodeType="withEffect">
                                  <p:stCondLst>
                                    <p:cond delay="0"/>
                                  </p:stCondLst>
                                  <p:childTnLst>
                                    <p:set>
                                      <p:cBhvr>
                                        <p:cTn id="4661" dur="1" fill="hold">
                                          <p:stCondLst>
                                            <p:cond delay="0"/>
                                          </p:stCondLst>
                                        </p:cTn>
                                        <p:tgtEl>
                                          <p:spTgt spid="385"/>
                                        </p:tgtEl>
                                        <p:attrNameLst>
                                          <p:attrName>style.visibility</p:attrName>
                                        </p:attrNameLst>
                                      </p:cBhvr>
                                      <p:to>
                                        <p:strVal val="hidden"/>
                                      </p:to>
                                    </p:set>
                                  </p:childTnLst>
                                </p:cTn>
                              </p:par>
                              <p:par>
                                <p:cTn id="4662" presetID="1" presetClass="exit" presetSubtype="0" fill="hold" grpId="4" nodeType="withEffect">
                                  <p:stCondLst>
                                    <p:cond delay="0"/>
                                  </p:stCondLst>
                                  <p:childTnLst>
                                    <p:set>
                                      <p:cBhvr>
                                        <p:cTn id="4663" dur="1" fill="hold">
                                          <p:stCondLst>
                                            <p:cond delay="0"/>
                                          </p:stCondLst>
                                        </p:cTn>
                                        <p:tgtEl>
                                          <p:spTgt spid="388"/>
                                        </p:tgtEl>
                                        <p:attrNameLst>
                                          <p:attrName>style.visibility</p:attrName>
                                        </p:attrNameLst>
                                      </p:cBhvr>
                                      <p:to>
                                        <p:strVal val="hidden"/>
                                      </p:to>
                                    </p:set>
                                  </p:childTnLst>
                                </p:cTn>
                              </p:par>
                              <p:par>
                                <p:cTn id="4664" presetID="1" presetClass="exit" presetSubtype="0" fill="hold" grpId="4" nodeType="withEffect">
                                  <p:stCondLst>
                                    <p:cond delay="0"/>
                                  </p:stCondLst>
                                  <p:childTnLst>
                                    <p:set>
                                      <p:cBhvr>
                                        <p:cTn id="4665" dur="1" fill="hold">
                                          <p:stCondLst>
                                            <p:cond delay="0"/>
                                          </p:stCondLst>
                                        </p:cTn>
                                        <p:tgtEl>
                                          <p:spTgt spid="387"/>
                                        </p:tgtEl>
                                        <p:attrNameLst>
                                          <p:attrName>style.visibility</p:attrName>
                                        </p:attrNameLst>
                                      </p:cBhvr>
                                      <p:to>
                                        <p:strVal val="hidden"/>
                                      </p:to>
                                    </p:set>
                                  </p:childTnLst>
                                </p:cTn>
                              </p:par>
                              <p:par>
                                <p:cTn id="4666" presetID="1" presetClass="exit" presetSubtype="0" fill="hold" grpId="4" nodeType="withEffect">
                                  <p:stCondLst>
                                    <p:cond delay="0"/>
                                  </p:stCondLst>
                                  <p:childTnLst>
                                    <p:set>
                                      <p:cBhvr>
                                        <p:cTn id="4667" dur="1" fill="hold">
                                          <p:stCondLst>
                                            <p:cond delay="0"/>
                                          </p:stCondLst>
                                        </p:cTn>
                                        <p:tgtEl>
                                          <p:spTgt spid="390"/>
                                        </p:tgtEl>
                                        <p:attrNameLst>
                                          <p:attrName>style.visibility</p:attrName>
                                        </p:attrNameLst>
                                      </p:cBhvr>
                                      <p:to>
                                        <p:strVal val="hidden"/>
                                      </p:to>
                                    </p:set>
                                  </p:childTnLst>
                                </p:cTn>
                              </p:par>
                              <p:par>
                                <p:cTn id="4668" presetID="1" presetClass="exit" presetSubtype="0" fill="hold" grpId="4" nodeType="withEffect">
                                  <p:stCondLst>
                                    <p:cond delay="0"/>
                                  </p:stCondLst>
                                  <p:childTnLst>
                                    <p:set>
                                      <p:cBhvr>
                                        <p:cTn id="4669" dur="1" fill="hold">
                                          <p:stCondLst>
                                            <p:cond delay="0"/>
                                          </p:stCondLst>
                                        </p:cTn>
                                        <p:tgtEl>
                                          <p:spTgt spid="389"/>
                                        </p:tgtEl>
                                        <p:attrNameLst>
                                          <p:attrName>style.visibility</p:attrName>
                                        </p:attrNameLst>
                                      </p:cBhvr>
                                      <p:to>
                                        <p:strVal val="hidden"/>
                                      </p:to>
                                    </p:set>
                                  </p:childTnLst>
                                </p:cTn>
                              </p:par>
                              <p:par>
                                <p:cTn id="4670" presetID="1" presetClass="exit" presetSubtype="0" fill="hold" grpId="4" nodeType="withEffect">
                                  <p:stCondLst>
                                    <p:cond delay="0"/>
                                  </p:stCondLst>
                                  <p:childTnLst>
                                    <p:set>
                                      <p:cBhvr>
                                        <p:cTn id="4671" dur="1" fill="hold">
                                          <p:stCondLst>
                                            <p:cond delay="0"/>
                                          </p:stCondLst>
                                        </p:cTn>
                                        <p:tgtEl>
                                          <p:spTgt spid="392"/>
                                        </p:tgtEl>
                                        <p:attrNameLst>
                                          <p:attrName>style.visibility</p:attrName>
                                        </p:attrNameLst>
                                      </p:cBhvr>
                                      <p:to>
                                        <p:strVal val="hidden"/>
                                      </p:to>
                                    </p:set>
                                  </p:childTnLst>
                                </p:cTn>
                              </p:par>
                              <p:par>
                                <p:cTn id="4672" presetID="1" presetClass="exit" presetSubtype="0" fill="hold" grpId="4" nodeType="withEffect">
                                  <p:stCondLst>
                                    <p:cond delay="0"/>
                                  </p:stCondLst>
                                  <p:childTnLst>
                                    <p:set>
                                      <p:cBhvr>
                                        <p:cTn id="4673" dur="1" fill="hold">
                                          <p:stCondLst>
                                            <p:cond delay="0"/>
                                          </p:stCondLst>
                                        </p:cTn>
                                        <p:tgtEl>
                                          <p:spTgt spid="391"/>
                                        </p:tgtEl>
                                        <p:attrNameLst>
                                          <p:attrName>style.visibility</p:attrName>
                                        </p:attrNameLst>
                                      </p:cBhvr>
                                      <p:to>
                                        <p:strVal val="hidden"/>
                                      </p:to>
                                    </p:set>
                                  </p:childTnLst>
                                </p:cTn>
                              </p:par>
                              <p:par>
                                <p:cTn id="4674" presetID="1" presetClass="exit" presetSubtype="0" fill="hold" grpId="4" nodeType="withEffect">
                                  <p:stCondLst>
                                    <p:cond delay="0"/>
                                  </p:stCondLst>
                                  <p:childTnLst>
                                    <p:set>
                                      <p:cBhvr>
                                        <p:cTn id="4675" dur="1" fill="hold">
                                          <p:stCondLst>
                                            <p:cond delay="0"/>
                                          </p:stCondLst>
                                        </p:cTn>
                                        <p:tgtEl>
                                          <p:spTgt spid="393"/>
                                        </p:tgtEl>
                                        <p:attrNameLst>
                                          <p:attrName>style.visibility</p:attrName>
                                        </p:attrNameLst>
                                      </p:cBhvr>
                                      <p:to>
                                        <p:strVal val="hidden"/>
                                      </p:to>
                                    </p:set>
                                  </p:childTnLst>
                                </p:cTn>
                              </p:par>
                              <p:par>
                                <p:cTn id="4676" presetID="1" presetClass="exit" presetSubtype="0" fill="hold" grpId="4" nodeType="withEffect">
                                  <p:stCondLst>
                                    <p:cond delay="0"/>
                                  </p:stCondLst>
                                  <p:childTnLst>
                                    <p:set>
                                      <p:cBhvr>
                                        <p:cTn id="4677" dur="1" fill="hold">
                                          <p:stCondLst>
                                            <p:cond delay="0"/>
                                          </p:stCondLst>
                                        </p:cTn>
                                        <p:tgtEl>
                                          <p:spTgt spid="394"/>
                                        </p:tgtEl>
                                        <p:attrNameLst>
                                          <p:attrName>style.visibility</p:attrName>
                                        </p:attrNameLst>
                                      </p:cBhvr>
                                      <p:to>
                                        <p:strVal val="hidden"/>
                                      </p:to>
                                    </p:set>
                                  </p:childTnLst>
                                </p:cTn>
                              </p:par>
                              <p:par>
                                <p:cTn id="4678" presetID="1" presetClass="exit" presetSubtype="0" fill="hold" grpId="4" nodeType="withEffect">
                                  <p:stCondLst>
                                    <p:cond delay="0"/>
                                  </p:stCondLst>
                                  <p:childTnLst>
                                    <p:set>
                                      <p:cBhvr>
                                        <p:cTn id="4679" dur="1" fill="hold">
                                          <p:stCondLst>
                                            <p:cond delay="0"/>
                                          </p:stCondLst>
                                        </p:cTn>
                                        <p:tgtEl>
                                          <p:spTgt spid="396"/>
                                        </p:tgtEl>
                                        <p:attrNameLst>
                                          <p:attrName>style.visibility</p:attrName>
                                        </p:attrNameLst>
                                      </p:cBhvr>
                                      <p:to>
                                        <p:strVal val="hidden"/>
                                      </p:to>
                                    </p:set>
                                  </p:childTnLst>
                                </p:cTn>
                              </p:par>
                              <p:par>
                                <p:cTn id="4680" presetID="1" presetClass="exit" presetSubtype="0" fill="hold" grpId="4" nodeType="withEffect">
                                  <p:stCondLst>
                                    <p:cond delay="0"/>
                                  </p:stCondLst>
                                  <p:childTnLst>
                                    <p:set>
                                      <p:cBhvr>
                                        <p:cTn id="4681" dur="1" fill="hold">
                                          <p:stCondLst>
                                            <p:cond delay="0"/>
                                          </p:stCondLst>
                                        </p:cTn>
                                        <p:tgtEl>
                                          <p:spTgt spid="395"/>
                                        </p:tgtEl>
                                        <p:attrNameLst>
                                          <p:attrName>style.visibility</p:attrName>
                                        </p:attrNameLst>
                                      </p:cBhvr>
                                      <p:to>
                                        <p:strVal val="hidden"/>
                                      </p:to>
                                    </p:set>
                                  </p:childTnLst>
                                </p:cTn>
                              </p:par>
                              <p:par>
                                <p:cTn id="4682" presetID="1" presetClass="exit" presetSubtype="0" fill="hold" grpId="4" nodeType="withEffect">
                                  <p:stCondLst>
                                    <p:cond delay="0"/>
                                  </p:stCondLst>
                                  <p:childTnLst>
                                    <p:set>
                                      <p:cBhvr>
                                        <p:cTn id="4683" dur="1" fill="hold">
                                          <p:stCondLst>
                                            <p:cond delay="0"/>
                                          </p:stCondLst>
                                        </p:cTn>
                                        <p:tgtEl>
                                          <p:spTgt spid="398"/>
                                        </p:tgtEl>
                                        <p:attrNameLst>
                                          <p:attrName>style.visibility</p:attrName>
                                        </p:attrNameLst>
                                      </p:cBhvr>
                                      <p:to>
                                        <p:strVal val="hidden"/>
                                      </p:to>
                                    </p:set>
                                  </p:childTnLst>
                                </p:cTn>
                              </p:par>
                              <p:par>
                                <p:cTn id="4684" presetID="1" presetClass="exit" presetSubtype="0" fill="hold" grpId="4" nodeType="withEffect">
                                  <p:stCondLst>
                                    <p:cond delay="0"/>
                                  </p:stCondLst>
                                  <p:childTnLst>
                                    <p:set>
                                      <p:cBhvr>
                                        <p:cTn id="4685" dur="1" fill="hold">
                                          <p:stCondLst>
                                            <p:cond delay="0"/>
                                          </p:stCondLst>
                                        </p:cTn>
                                        <p:tgtEl>
                                          <p:spTgt spid="397"/>
                                        </p:tgtEl>
                                        <p:attrNameLst>
                                          <p:attrName>style.visibility</p:attrName>
                                        </p:attrNameLst>
                                      </p:cBhvr>
                                      <p:to>
                                        <p:strVal val="hidden"/>
                                      </p:to>
                                    </p:set>
                                  </p:childTnLst>
                                </p:cTn>
                              </p:par>
                              <p:par>
                                <p:cTn id="4686" presetID="1" presetClass="exit" presetSubtype="0" fill="hold" grpId="4" nodeType="withEffect">
                                  <p:stCondLst>
                                    <p:cond delay="0"/>
                                  </p:stCondLst>
                                  <p:childTnLst>
                                    <p:set>
                                      <p:cBhvr>
                                        <p:cTn id="4687" dur="1" fill="hold">
                                          <p:stCondLst>
                                            <p:cond delay="0"/>
                                          </p:stCondLst>
                                        </p:cTn>
                                        <p:tgtEl>
                                          <p:spTgt spid="400"/>
                                        </p:tgtEl>
                                        <p:attrNameLst>
                                          <p:attrName>style.visibility</p:attrName>
                                        </p:attrNameLst>
                                      </p:cBhvr>
                                      <p:to>
                                        <p:strVal val="hidden"/>
                                      </p:to>
                                    </p:set>
                                  </p:childTnLst>
                                </p:cTn>
                              </p:par>
                              <p:par>
                                <p:cTn id="4688" presetID="1" presetClass="exit" presetSubtype="0" fill="hold" grpId="4" nodeType="withEffect">
                                  <p:stCondLst>
                                    <p:cond delay="0"/>
                                  </p:stCondLst>
                                  <p:childTnLst>
                                    <p:set>
                                      <p:cBhvr>
                                        <p:cTn id="4689" dur="1" fill="hold">
                                          <p:stCondLst>
                                            <p:cond delay="0"/>
                                          </p:stCondLst>
                                        </p:cTn>
                                        <p:tgtEl>
                                          <p:spTgt spid="399"/>
                                        </p:tgtEl>
                                        <p:attrNameLst>
                                          <p:attrName>style.visibility</p:attrName>
                                        </p:attrNameLst>
                                      </p:cBhvr>
                                      <p:to>
                                        <p:strVal val="hidden"/>
                                      </p:to>
                                    </p:set>
                                  </p:childTnLst>
                                </p:cTn>
                              </p:par>
                              <p:par>
                                <p:cTn id="4690" presetID="1" presetClass="exit" presetSubtype="0" fill="hold" grpId="4" nodeType="withEffect">
                                  <p:stCondLst>
                                    <p:cond delay="0"/>
                                  </p:stCondLst>
                                  <p:childTnLst>
                                    <p:set>
                                      <p:cBhvr>
                                        <p:cTn id="4691" dur="1" fill="hold">
                                          <p:stCondLst>
                                            <p:cond delay="0"/>
                                          </p:stCondLst>
                                        </p:cTn>
                                        <p:tgtEl>
                                          <p:spTgt spid="402"/>
                                        </p:tgtEl>
                                        <p:attrNameLst>
                                          <p:attrName>style.visibility</p:attrName>
                                        </p:attrNameLst>
                                      </p:cBhvr>
                                      <p:to>
                                        <p:strVal val="hidden"/>
                                      </p:to>
                                    </p:set>
                                  </p:childTnLst>
                                </p:cTn>
                              </p:par>
                              <p:par>
                                <p:cTn id="4692" presetID="1" presetClass="exit" presetSubtype="0" fill="hold" grpId="4" nodeType="withEffect">
                                  <p:stCondLst>
                                    <p:cond delay="0"/>
                                  </p:stCondLst>
                                  <p:childTnLst>
                                    <p:set>
                                      <p:cBhvr>
                                        <p:cTn id="4693" dur="1" fill="hold">
                                          <p:stCondLst>
                                            <p:cond delay="0"/>
                                          </p:stCondLst>
                                        </p:cTn>
                                        <p:tgtEl>
                                          <p:spTgt spid="401"/>
                                        </p:tgtEl>
                                        <p:attrNameLst>
                                          <p:attrName>style.visibility</p:attrName>
                                        </p:attrNameLst>
                                      </p:cBhvr>
                                      <p:to>
                                        <p:strVal val="hidden"/>
                                      </p:to>
                                    </p:set>
                                  </p:childTnLst>
                                </p:cTn>
                              </p:par>
                              <p:par>
                                <p:cTn id="4694" presetID="1" presetClass="exit" presetSubtype="0" fill="hold" grpId="4" nodeType="withEffect">
                                  <p:stCondLst>
                                    <p:cond delay="0"/>
                                  </p:stCondLst>
                                  <p:childTnLst>
                                    <p:set>
                                      <p:cBhvr>
                                        <p:cTn id="4695" dur="1" fill="hold">
                                          <p:stCondLst>
                                            <p:cond delay="0"/>
                                          </p:stCondLst>
                                        </p:cTn>
                                        <p:tgtEl>
                                          <p:spTgt spid="404"/>
                                        </p:tgtEl>
                                        <p:attrNameLst>
                                          <p:attrName>style.visibility</p:attrName>
                                        </p:attrNameLst>
                                      </p:cBhvr>
                                      <p:to>
                                        <p:strVal val="hidden"/>
                                      </p:to>
                                    </p:set>
                                  </p:childTnLst>
                                </p:cTn>
                              </p:par>
                              <p:par>
                                <p:cTn id="4696" presetID="1" presetClass="exit" presetSubtype="0" fill="hold" grpId="4" nodeType="withEffect">
                                  <p:stCondLst>
                                    <p:cond delay="0"/>
                                  </p:stCondLst>
                                  <p:childTnLst>
                                    <p:set>
                                      <p:cBhvr>
                                        <p:cTn id="4697" dur="1" fill="hold">
                                          <p:stCondLst>
                                            <p:cond delay="0"/>
                                          </p:stCondLst>
                                        </p:cTn>
                                        <p:tgtEl>
                                          <p:spTgt spid="403"/>
                                        </p:tgtEl>
                                        <p:attrNameLst>
                                          <p:attrName>style.visibility</p:attrName>
                                        </p:attrNameLst>
                                      </p:cBhvr>
                                      <p:to>
                                        <p:strVal val="hidden"/>
                                      </p:to>
                                    </p:set>
                                  </p:childTnLst>
                                </p:cTn>
                              </p:par>
                              <p:par>
                                <p:cTn id="4698" presetID="1" presetClass="exit" presetSubtype="0" fill="hold" grpId="4" nodeType="withEffect">
                                  <p:stCondLst>
                                    <p:cond delay="0"/>
                                  </p:stCondLst>
                                  <p:childTnLst>
                                    <p:set>
                                      <p:cBhvr>
                                        <p:cTn id="4699" dur="1" fill="hold">
                                          <p:stCondLst>
                                            <p:cond delay="0"/>
                                          </p:stCondLst>
                                        </p:cTn>
                                        <p:tgtEl>
                                          <p:spTgt spid="406"/>
                                        </p:tgtEl>
                                        <p:attrNameLst>
                                          <p:attrName>style.visibility</p:attrName>
                                        </p:attrNameLst>
                                      </p:cBhvr>
                                      <p:to>
                                        <p:strVal val="hidden"/>
                                      </p:to>
                                    </p:set>
                                  </p:childTnLst>
                                </p:cTn>
                              </p:par>
                              <p:par>
                                <p:cTn id="4700" presetID="1" presetClass="exit" presetSubtype="0" fill="hold" grpId="4" nodeType="withEffect">
                                  <p:stCondLst>
                                    <p:cond delay="0"/>
                                  </p:stCondLst>
                                  <p:childTnLst>
                                    <p:set>
                                      <p:cBhvr>
                                        <p:cTn id="4701" dur="1" fill="hold">
                                          <p:stCondLst>
                                            <p:cond delay="0"/>
                                          </p:stCondLst>
                                        </p:cTn>
                                        <p:tgtEl>
                                          <p:spTgt spid="405"/>
                                        </p:tgtEl>
                                        <p:attrNameLst>
                                          <p:attrName>style.visibility</p:attrName>
                                        </p:attrNameLst>
                                      </p:cBhvr>
                                      <p:to>
                                        <p:strVal val="hidden"/>
                                      </p:to>
                                    </p:set>
                                  </p:childTnLst>
                                </p:cTn>
                              </p:par>
                              <p:par>
                                <p:cTn id="4702" presetID="1" presetClass="exit" presetSubtype="0" fill="hold" grpId="4" nodeType="withEffect">
                                  <p:stCondLst>
                                    <p:cond delay="0"/>
                                  </p:stCondLst>
                                  <p:childTnLst>
                                    <p:set>
                                      <p:cBhvr>
                                        <p:cTn id="4703" dur="1" fill="hold">
                                          <p:stCondLst>
                                            <p:cond delay="0"/>
                                          </p:stCondLst>
                                        </p:cTn>
                                        <p:tgtEl>
                                          <p:spTgt spid="408"/>
                                        </p:tgtEl>
                                        <p:attrNameLst>
                                          <p:attrName>style.visibility</p:attrName>
                                        </p:attrNameLst>
                                      </p:cBhvr>
                                      <p:to>
                                        <p:strVal val="hidden"/>
                                      </p:to>
                                    </p:set>
                                  </p:childTnLst>
                                </p:cTn>
                              </p:par>
                              <p:par>
                                <p:cTn id="4704" presetID="1" presetClass="exit" presetSubtype="0" fill="hold" grpId="4" nodeType="withEffect">
                                  <p:stCondLst>
                                    <p:cond delay="0"/>
                                  </p:stCondLst>
                                  <p:childTnLst>
                                    <p:set>
                                      <p:cBhvr>
                                        <p:cTn id="4705" dur="1" fill="hold">
                                          <p:stCondLst>
                                            <p:cond delay="0"/>
                                          </p:stCondLst>
                                        </p:cTn>
                                        <p:tgtEl>
                                          <p:spTgt spid="407"/>
                                        </p:tgtEl>
                                        <p:attrNameLst>
                                          <p:attrName>style.visibility</p:attrName>
                                        </p:attrNameLst>
                                      </p:cBhvr>
                                      <p:to>
                                        <p:strVal val="hidden"/>
                                      </p:to>
                                    </p:set>
                                  </p:childTnLst>
                                </p:cTn>
                              </p:par>
                              <p:par>
                                <p:cTn id="4706" presetID="1" presetClass="exit" presetSubtype="0" fill="hold" grpId="4" nodeType="withEffect">
                                  <p:stCondLst>
                                    <p:cond delay="0"/>
                                  </p:stCondLst>
                                  <p:childTnLst>
                                    <p:set>
                                      <p:cBhvr>
                                        <p:cTn id="4707" dur="1" fill="hold">
                                          <p:stCondLst>
                                            <p:cond delay="0"/>
                                          </p:stCondLst>
                                        </p:cTn>
                                        <p:tgtEl>
                                          <p:spTgt spid="410"/>
                                        </p:tgtEl>
                                        <p:attrNameLst>
                                          <p:attrName>style.visibility</p:attrName>
                                        </p:attrNameLst>
                                      </p:cBhvr>
                                      <p:to>
                                        <p:strVal val="hidden"/>
                                      </p:to>
                                    </p:set>
                                  </p:childTnLst>
                                </p:cTn>
                              </p:par>
                              <p:par>
                                <p:cTn id="4708" presetID="1" presetClass="exit" presetSubtype="0" fill="hold" grpId="4" nodeType="withEffect">
                                  <p:stCondLst>
                                    <p:cond delay="0"/>
                                  </p:stCondLst>
                                  <p:childTnLst>
                                    <p:set>
                                      <p:cBhvr>
                                        <p:cTn id="4709" dur="1" fill="hold">
                                          <p:stCondLst>
                                            <p:cond delay="0"/>
                                          </p:stCondLst>
                                        </p:cTn>
                                        <p:tgtEl>
                                          <p:spTgt spid="409"/>
                                        </p:tgtEl>
                                        <p:attrNameLst>
                                          <p:attrName>style.visibility</p:attrName>
                                        </p:attrNameLst>
                                      </p:cBhvr>
                                      <p:to>
                                        <p:strVal val="hidden"/>
                                      </p:to>
                                    </p:set>
                                  </p:childTnLst>
                                </p:cTn>
                              </p:par>
                              <p:par>
                                <p:cTn id="4710" presetID="1" presetClass="exit" presetSubtype="0" fill="hold" grpId="2" nodeType="withEffect">
                                  <p:stCondLst>
                                    <p:cond delay="0"/>
                                  </p:stCondLst>
                                  <p:childTnLst>
                                    <p:set>
                                      <p:cBhvr>
                                        <p:cTn id="4711" dur="1" fill="hold">
                                          <p:stCondLst>
                                            <p:cond delay="0"/>
                                          </p:stCondLst>
                                        </p:cTn>
                                        <p:tgtEl>
                                          <p:spTgt spid="412"/>
                                        </p:tgtEl>
                                        <p:attrNameLst>
                                          <p:attrName>style.visibility</p:attrName>
                                        </p:attrNameLst>
                                      </p:cBhvr>
                                      <p:to>
                                        <p:strVal val="hidden"/>
                                      </p:to>
                                    </p:set>
                                  </p:childTnLst>
                                </p:cTn>
                              </p:par>
                              <p:par>
                                <p:cTn id="4712" presetID="1" presetClass="exit" presetSubtype="0" fill="hold" grpId="2" nodeType="withEffect">
                                  <p:stCondLst>
                                    <p:cond delay="0"/>
                                  </p:stCondLst>
                                  <p:childTnLst>
                                    <p:set>
                                      <p:cBhvr>
                                        <p:cTn id="4713" dur="1" fill="hold">
                                          <p:stCondLst>
                                            <p:cond delay="0"/>
                                          </p:stCondLst>
                                        </p:cTn>
                                        <p:tgtEl>
                                          <p:spTgt spid="411"/>
                                        </p:tgtEl>
                                        <p:attrNameLst>
                                          <p:attrName>style.visibility</p:attrName>
                                        </p:attrNameLst>
                                      </p:cBhvr>
                                      <p:to>
                                        <p:strVal val="hidden"/>
                                      </p:to>
                                    </p:set>
                                  </p:childTnLst>
                                </p:cTn>
                              </p:par>
                              <p:par>
                                <p:cTn id="4714" presetID="1" presetClass="entr" presetSubtype="0" fill="hold" grpId="2" nodeType="withEffect">
                                  <p:stCondLst>
                                    <p:cond delay="0"/>
                                  </p:stCondLst>
                                  <p:childTnLst>
                                    <p:set>
                                      <p:cBhvr>
                                        <p:cTn id="4715"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7173"/>
                  </p:tgtEl>
                </p:cond>
              </p:nextCondLst>
            </p:seq>
          </p:childTnLst>
        </p:cTn>
      </p:par>
    </p:tnLst>
    <p:bldLst>
      <p:bldP spid="5" grpId="0" animBg="1"/>
      <p:bldP spid="5" grpId="1" animBg="1"/>
      <p:bldP spid="5" grpId="2" animBg="1"/>
      <p:bldP spid="5" grpId="3" animBg="1"/>
      <p:bldP spid="6" grpId="0" animBg="1"/>
      <p:bldP spid="6" grpId="1" animBg="1"/>
      <p:bldP spid="6" grpId="2" animBg="1"/>
      <p:bldP spid="6" grpId="3" animBg="1"/>
      <p:bldP spid="6" grpId="4" animBg="1"/>
      <p:bldP spid="6" grpId="5" animBg="1"/>
      <p:bldP spid="7" grpId="0" animBg="1"/>
      <p:bldP spid="7" grpId="1" animBg="1"/>
      <p:bldP spid="7" grpId="2" animBg="1"/>
      <p:bldP spid="7" grpId="3" animBg="1"/>
      <p:bldP spid="7" grpId="4" animBg="1"/>
      <p:bldP spid="7" grpId="5" animBg="1"/>
      <p:bldP spid="9" grpId="0" animBg="1"/>
      <p:bldP spid="9" grpId="1" animBg="1"/>
      <p:bldP spid="9" grpId="2" animBg="1"/>
      <p:bldP spid="9" grpId="3" animBg="1"/>
      <p:bldP spid="9" grpId="4" animBg="1"/>
      <p:bldP spid="9" grpId="5" animBg="1"/>
      <p:bldP spid="10" grpId="0" animBg="1"/>
      <p:bldP spid="10" grpId="1" animBg="1"/>
      <p:bldP spid="10" grpId="2" animBg="1"/>
      <p:bldP spid="10" grpId="3" animBg="1"/>
      <p:bldP spid="10" grpId="4" animBg="1"/>
      <p:bldP spid="10" grpId="5" animBg="1"/>
      <p:bldP spid="11" grpId="0" animBg="1"/>
      <p:bldP spid="11" grpId="1" animBg="1"/>
      <p:bldP spid="11" grpId="2" animBg="1"/>
      <p:bldP spid="11" grpId="3" animBg="1"/>
      <p:bldP spid="11" grpId="4" animBg="1"/>
      <p:bldP spid="11" grpId="5" animBg="1"/>
      <p:bldP spid="12" grpId="0" animBg="1"/>
      <p:bldP spid="12" grpId="1" animBg="1"/>
      <p:bldP spid="12" grpId="2" animBg="1"/>
      <p:bldP spid="12" grpId="3" animBg="1"/>
      <p:bldP spid="12" grpId="4" animBg="1"/>
      <p:bldP spid="12" grpId="5" animBg="1"/>
      <p:bldP spid="13" grpId="0" animBg="1"/>
      <p:bldP spid="13" grpId="1" animBg="1"/>
      <p:bldP spid="13" grpId="2" animBg="1"/>
      <p:bldP spid="13" grpId="3" animBg="1"/>
      <p:bldP spid="13" grpId="4" animBg="1"/>
      <p:bldP spid="13" grpId="5" animBg="1"/>
      <p:bldP spid="14" grpId="0" animBg="1"/>
      <p:bldP spid="14" grpId="1" animBg="1"/>
      <p:bldP spid="14" grpId="2" animBg="1"/>
      <p:bldP spid="14" grpId="3" animBg="1"/>
      <p:bldP spid="14" grpId="4" animBg="1"/>
      <p:bldP spid="14" grpId="5" animBg="1"/>
      <p:bldP spid="15" grpId="0" animBg="1"/>
      <p:bldP spid="15" grpId="1" animBg="1"/>
      <p:bldP spid="15" grpId="2" animBg="1"/>
      <p:bldP spid="15" grpId="3" animBg="1"/>
      <p:bldP spid="15" grpId="4" animBg="1"/>
      <p:bldP spid="15" grpId="5" animBg="1"/>
      <p:bldP spid="16" grpId="0" animBg="1"/>
      <p:bldP spid="16" grpId="1" animBg="1"/>
      <p:bldP spid="16" grpId="2" animBg="1"/>
      <p:bldP spid="16" grpId="3" animBg="1"/>
      <p:bldP spid="16" grpId="4" animBg="1"/>
      <p:bldP spid="16" grpId="5" animBg="1"/>
      <p:bldP spid="17" grpId="0" animBg="1"/>
      <p:bldP spid="17" grpId="1" animBg="1"/>
      <p:bldP spid="17" grpId="2" animBg="1"/>
      <p:bldP spid="17" grpId="3" animBg="1"/>
      <p:bldP spid="17" grpId="4" animBg="1"/>
      <p:bldP spid="17" grpId="5" animBg="1"/>
      <p:bldP spid="18" grpId="0" animBg="1"/>
      <p:bldP spid="18" grpId="1" animBg="1"/>
      <p:bldP spid="18" grpId="2" animBg="1"/>
      <p:bldP spid="18" grpId="3" animBg="1"/>
      <p:bldP spid="18" grpId="4" animBg="1"/>
      <p:bldP spid="18" grpId="5" animBg="1"/>
      <p:bldP spid="19" grpId="0" animBg="1"/>
      <p:bldP spid="19" grpId="1" animBg="1"/>
      <p:bldP spid="19" grpId="2" animBg="1"/>
      <p:bldP spid="19" grpId="3" animBg="1"/>
      <p:bldP spid="19" grpId="4" animBg="1"/>
      <p:bldP spid="19" grpId="5" animBg="1"/>
      <p:bldP spid="20" grpId="0" animBg="1"/>
      <p:bldP spid="20" grpId="1" animBg="1"/>
      <p:bldP spid="20" grpId="2" animBg="1"/>
      <p:bldP spid="20" grpId="3" animBg="1"/>
      <p:bldP spid="20" grpId="4" animBg="1"/>
      <p:bldP spid="20" grpId="5" animBg="1"/>
      <p:bldP spid="21" grpId="0" animBg="1"/>
      <p:bldP spid="21" grpId="1" animBg="1"/>
      <p:bldP spid="21" grpId="2" animBg="1"/>
      <p:bldP spid="21" grpId="3" animBg="1"/>
      <p:bldP spid="21" grpId="4" animBg="1"/>
      <p:bldP spid="21" grpId="5" animBg="1"/>
      <p:bldP spid="22" grpId="0" animBg="1"/>
      <p:bldP spid="22" grpId="1" animBg="1"/>
      <p:bldP spid="22" grpId="2" animBg="1"/>
      <p:bldP spid="22" grpId="3" animBg="1"/>
      <p:bldP spid="22" grpId="4" animBg="1"/>
      <p:bldP spid="22" grpId="5" animBg="1"/>
      <p:bldP spid="23" grpId="0" animBg="1"/>
      <p:bldP spid="23" grpId="1" animBg="1"/>
      <p:bldP spid="23" grpId="2" animBg="1"/>
      <p:bldP spid="23" grpId="3" animBg="1"/>
      <p:bldP spid="23" grpId="4" animBg="1"/>
      <p:bldP spid="23" grpId="5" animBg="1"/>
      <p:bldP spid="24" grpId="0" animBg="1"/>
      <p:bldP spid="24" grpId="1" animBg="1"/>
      <p:bldP spid="24" grpId="2" animBg="1"/>
      <p:bldP spid="24" grpId="3" animBg="1"/>
      <p:bldP spid="24" grpId="4" animBg="1"/>
      <p:bldP spid="24" grpId="5" animBg="1"/>
      <p:bldP spid="25" grpId="0" animBg="1"/>
      <p:bldP spid="25" grpId="1" animBg="1"/>
      <p:bldP spid="25" grpId="2" animBg="1"/>
      <p:bldP spid="25" grpId="3" animBg="1"/>
      <p:bldP spid="25" grpId="4" animBg="1"/>
      <p:bldP spid="25" grpId="5" animBg="1"/>
      <p:bldP spid="26" grpId="0" animBg="1"/>
      <p:bldP spid="26" grpId="1" animBg="1"/>
      <p:bldP spid="26" grpId="2" animBg="1"/>
      <p:bldP spid="26" grpId="3" animBg="1"/>
      <p:bldP spid="26" grpId="4" animBg="1"/>
      <p:bldP spid="26" grpId="5" animBg="1"/>
      <p:bldP spid="27" grpId="0" animBg="1"/>
      <p:bldP spid="27" grpId="1" animBg="1"/>
      <p:bldP spid="27" grpId="2" animBg="1"/>
      <p:bldP spid="27" grpId="3" animBg="1"/>
      <p:bldP spid="27" grpId="4" animBg="1"/>
      <p:bldP spid="27" grpId="5" animBg="1"/>
      <p:bldP spid="28" grpId="0" animBg="1"/>
      <p:bldP spid="28" grpId="1" animBg="1"/>
      <p:bldP spid="28" grpId="2" animBg="1"/>
      <p:bldP spid="28" grpId="3" animBg="1"/>
      <p:bldP spid="28" grpId="4" animBg="1"/>
      <p:bldP spid="28" grpId="5" animBg="1"/>
      <p:bldP spid="29" grpId="0" animBg="1"/>
      <p:bldP spid="29" grpId="1" animBg="1"/>
      <p:bldP spid="29" grpId="2" animBg="1"/>
      <p:bldP spid="29" grpId="3" animBg="1"/>
      <p:bldP spid="29" grpId="4" animBg="1"/>
      <p:bldP spid="29" grpId="5" animBg="1"/>
      <p:bldP spid="30" grpId="0" animBg="1"/>
      <p:bldP spid="30" grpId="1" animBg="1"/>
      <p:bldP spid="30" grpId="2" animBg="1"/>
      <p:bldP spid="30" grpId="3" animBg="1"/>
      <p:bldP spid="30" grpId="4" animBg="1"/>
      <p:bldP spid="30" grpId="5" animBg="1"/>
      <p:bldP spid="31" grpId="0" animBg="1"/>
      <p:bldP spid="31" grpId="1" animBg="1"/>
      <p:bldP spid="31" grpId="2" animBg="1"/>
      <p:bldP spid="31" grpId="3" animBg="1"/>
      <p:bldP spid="31" grpId="4" animBg="1"/>
      <p:bldP spid="31" grpId="5" animBg="1"/>
      <p:bldP spid="32" grpId="0" animBg="1"/>
      <p:bldP spid="32" grpId="1" animBg="1"/>
      <p:bldP spid="32" grpId="2" animBg="1"/>
      <p:bldP spid="32" grpId="3" animBg="1"/>
      <p:bldP spid="32" grpId="4" animBg="1"/>
      <p:bldP spid="32" grpId="5" animBg="1"/>
      <p:bldP spid="33" grpId="0" animBg="1"/>
      <p:bldP spid="33" grpId="1" animBg="1"/>
      <p:bldP spid="33" grpId="2" animBg="1"/>
      <p:bldP spid="33" grpId="3" animBg="1"/>
      <p:bldP spid="33" grpId="4" animBg="1"/>
      <p:bldP spid="33" grpId="5" animBg="1"/>
      <p:bldP spid="34" grpId="0" animBg="1"/>
      <p:bldP spid="34" grpId="1" animBg="1"/>
      <p:bldP spid="34" grpId="2" animBg="1"/>
      <p:bldP spid="34" grpId="3" animBg="1"/>
      <p:bldP spid="34" grpId="4" animBg="1"/>
      <p:bldP spid="34" grpId="5" animBg="1"/>
      <p:bldP spid="35" grpId="0" animBg="1"/>
      <p:bldP spid="35" grpId="1" animBg="1"/>
      <p:bldP spid="35" grpId="2" animBg="1"/>
      <p:bldP spid="35" grpId="3" animBg="1"/>
      <p:bldP spid="35" grpId="4" animBg="1"/>
      <p:bldP spid="35" grpId="5" animBg="1"/>
      <p:bldP spid="36" grpId="0" animBg="1"/>
      <p:bldP spid="36" grpId="1" animBg="1"/>
      <p:bldP spid="36" grpId="2" animBg="1"/>
      <p:bldP spid="36" grpId="3" animBg="1"/>
      <p:bldP spid="36" grpId="4" animBg="1"/>
      <p:bldP spid="36" grpId="5" animBg="1"/>
      <p:bldP spid="37" grpId="0" animBg="1"/>
      <p:bldP spid="37" grpId="1" animBg="1"/>
      <p:bldP spid="37" grpId="2" animBg="1"/>
      <p:bldP spid="37" grpId="3" animBg="1"/>
      <p:bldP spid="37" grpId="4" animBg="1"/>
      <p:bldP spid="37" grpId="5" animBg="1"/>
      <p:bldP spid="38" grpId="0" animBg="1"/>
      <p:bldP spid="38" grpId="1" animBg="1"/>
      <p:bldP spid="38" grpId="2" animBg="1"/>
      <p:bldP spid="38" grpId="3" animBg="1"/>
      <p:bldP spid="38" grpId="4" animBg="1"/>
      <p:bldP spid="38" grpId="5" animBg="1"/>
      <p:bldP spid="39" grpId="0" animBg="1"/>
      <p:bldP spid="39" grpId="1" animBg="1"/>
      <p:bldP spid="39" grpId="2" animBg="1"/>
      <p:bldP spid="39" grpId="3" animBg="1"/>
      <p:bldP spid="39" grpId="4" animBg="1"/>
      <p:bldP spid="39" grpId="5" animBg="1"/>
      <p:bldP spid="40" grpId="0" animBg="1"/>
      <p:bldP spid="40" grpId="1" animBg="1"/>
      <p:bldP spid="40" grpId="2" animBg="1"/>
      <p:bldP spid="40" grpId="3" animBg="1"/>
      <p:bldP spid="40" grpId="4" animBg="1"/>
      <p:bldP spid="40" grpId="5" animBg="1"/>
      <p:bldP spid="41" grpId="0" animBg="1"/>
      <p:bldP spid="41" grpId="1" animBg="1"/>
      <p:bldP spid="41" grpId="2" animBg="1"/>
      <p:bldP spid="41" grpId="3" animBg="1"/>
      <p:bldP spid="41" grpId="4" animBg="1"/>
      <p:bldP spid="41" grpId="5" animBg="1"/>
      <p:bldP spid="42" grpId="0" animBg="1"/>
      <p:bldP spid="42" grpId="1" animBg="1"/>
      <p:bldP spid="42" grpId="2" animBg="1"/>
      <p:bldP spid="42" grpId="3" animBg="1"/>
      <p:bldP spid="42" grpId="4" animBg="1"/>
      <p:bldP spid="42" grpId="5" animBg="1"/>
      <p:bldP spid="43" grpId="0" animBg="1"/>
      <p:bldP spid="43" grpId="1" animBg="1"/>
      <p:bldP spid="43" grpId="2" animBg="1"/>
      <p:bldP spid="43" grpId="3" animBg="1"/>
      <p:bldP spid="43" grpId="4" animBg="1"/>
      <p:bldP spid="43" grpId="5" animBg="1"/>
      <p:bldP spid="44" grpId="0" animBg="1"/>
      <p:bldP spid="44" grpId="1" animBg="1"/>
      <p:bldP spid="44" grpId="2" animBg="1"/>
      <p:bldP spid="44" grpId="3" animBg="1"/>
      <p:bldP spid="44" grpId="4" animBg="1"/>
      <p:bldP spid="44" grpId="5" animBg="1"/>
      <p:bldP spid="45" grpId="0" animBg="1"/>
      <p:bldP spid="45" grpId="1" animBg="1"/>
      <p:bldP spid="45" grpId="2" animBg="1"/>
      <p:bldP spid="45" grpId="3" animBg="1"/>
      <p:bldP spid="45" grpId="4" animBg="1"/>
      <p:bldP spid="45" grpId="5" animBg="1"/>
      <p:bldP spid="46" grpId="0" animBg="1"/>
      <p:bldP spid="46" grpId="1" animBg="1"/>
      <p:bldP spid="46" grpId="2" animBg="1"/>
      <p:bldP spid="46" grpId="3" animBg="1"/>
      <p:bldP spid="46" grpId="4" animBg="1"/>
      <p:bldP spid="46" grpId="5" animBg="1"/>
      <p:bldP spid="47" grpId="0" animBg="1"/>
      <p:bldP spid="47" grpId="1" animBg="1"/>
      <p:bldP spid="47" grpId="2" animBg="1"/>
      <p:bldP spid="47" grpId="3" animBg="1"/>
      <p:bldP spid="47" grpId="4" animBg="1"/>
      <p:bldP spid="47" grpId="5" animBg="1"/>
      <p:bldP spid="48" grpId="0" animBg="1"/>
      <p:bldP spid="48" grpId="1" animBg="1"/>
      <p:bldP spid="48" grpId="2" animBg="1"/>
      <p:bldP spid="48" grpId="3" animBg="1"/>
      <p:bldP spid="48" grpId="4" animBg="1"/>
      <p:bldP spid="48" grpId="5" animBg="1"/>
      <p:bldP spid="49" grpId="0" animBg="1"/>
      <p:bldP spid="49" grpId="1" animBg="1"/>
      <p:bldP spid="49" grpId="2" animBg="1"/>
      <p:bldP spid="49" grpId="3" animBg="1"/>
      <p:bldP spid="49" grpId="4" animBg="1"/>
      <p:bldP spid="49" grpId="5" animBg="1"/>
      <p:bldP spid="50" grpId="0" animBg="1"/>
      <p:bldP spid="50" grpId="1" animBg="1"/>
      <p:bldP spid="50" grpId="2" animBg="1"/>
      <p:bldP spid="50" grpId="3" animBg="1"/>
      <p:bldP spid="50" grpId="4" animBg="1"/>
      <p:bldP spid="50" grpId="5" animBg="1"/>
      <p:bldP spid="51" grpId="0" animBg="1"/>
      <p:bldP spid="51" grpId="1" animBg="1"/>
      <p:bldP spid="51" grpId="2" animBg="1"/>
      <p:bldP spid="51" grpId="3" animBg="1"/>
      <p:bldP spid="51" grpId="4" animBg="1"/>
      <p:bldP spid="51" grpId="5" animBg="1"/>
      <p:bldP spid="52" grpId="0" animBg="1"/>
      <p:bldP spid="52" grpId="1" animBg="1"/>
      <p:bldP spid="52" grpId="2" animBg="1"/>
      <p:bldP spid="52" grpId="3" animBg="1"/>
      <p:bldP spid="52" grpId="4" animBg="1"/>
      <p:bldP spid="52" grpId="5" animBg="1"/>
      <p:bldP spid="53" grpId="0" animBg="1"/>
      <p:bldP spid="53" grpId="1" animBg="1"/>
      <p:bldP spid="53" grpId="2" animBg="1"/>
      <p:bldP spid="53" grpId="3" animBg="1"/>
      <p:bldP spid="53" grpId="4" animBg="1"/>
      <p:bldP spid="53" grpId="5" animBg="1"/>
      <p:bldP spid="54" grpId="0" animBg="1"/>
      <p:bldP spid="54" grpId="1" animBg="1"/>
      <p:bldP spid="54" grpId="2" animBg="1"/>
      <p:bldP spid="54" grpId="3" animBg="1"/>
      <p:bldP spid="54" grpId="4" animBg="1"/>
      <p:bldP spid="54" grpId="5" animBg="1"/>
      <p:bldP spid="55" grpId="0" animBg="1"/>
      <p:bldP spid="55" grpId="1" animBg="1"/>
      <p:bldP spid="55" grpId="2" animBg="1"/>
      <p:bldP spid="55" grpId="3" animBg="1"/>
      <p:bldP spid="55" grpId="4" animBg="1"/>
      <p:bldP spid="55" grpId="5" animBg="1"/>
      <p:bldP spid="56" grpId="0" animBg="1"/>
      <p:bldP spid="56" grpId="1" animBg="1"/>
      <p:bldP spid="56" grpId="2" animBg="1"/>
      <p:bldP spid="56" grpId="3" animBg="1"/>
      <p:bldP spid="56" grpId="4" animBg="1"/>
      <p:bldP spid="56" grpId="5" animBg="1"/>
      <p:bldP spid="57" grpId="0" animBg="1"/>
      <p:bldP spid="57" grpId="1" animBg="1"/>
      <p:bldP spid="57" grpId="2" animBg="1"/>
      <p:bldP spid="57" grpId="3" animBg="1"/>
      <p:bldP spid="57" grpId="4" animBg="1"/>
      <p:bldP spid="57" grpId="5" animBg="1"/>
      <p:bldP spid="58" grpId="0" animBg="1"/>
      <p:bldP spid="58" grpId="1" animBg="1"/>
      <p:bldP spid="58" grpId="2" animBg="1"/>
      <p:bldP spid="58" grpId="3" animBg="1"/>
      <p:bldP spid="58" grpId="4" animBg="1"/>
      <p:bldP spid="58" grpId="5" animBg="1"/>
      <p:bldP spid="59" grpId="0" animBg="1"/>
      <p:bldP spid="59" grpId="1" animBg="1"/>
      <p:bldP spid="59" grpId="2" animBg="1"/>
      <p:bldP spid="59" grpId="3" animBg="1"/>
      <p:bldP spid="59" grpId="4" animBg="1"/>
      <p:bldP spid="59" grpId="5" animBg="1"/>
      <p:bldP spid="60" grpId="0" animBg="1"/>
      <p:bldP spid="60" grpId="1" animBg="1"/>
      <p:bldP spid="60" grpId="2" animBg="1"/>
      <p:bldP spid="60" grpId="3" animBg="1"/>
      <p:bldP spid="60" grpId="4" animBg="1"/>
      <p:bldP spid="60" grpId="5" animBg="1"/>
      <p:bldP spid="61" grpId="0" animBg="1"/>
      <p:bldP spid="61" grpId="1" animBg="1"/>
      <p:bldP spid="61" grpId="2" animBg="1"/>
      <p:bldP spid="61" grpId="3" animBg="1"/>
      <p:bldP spid="61" grpId="4" animBg="1"/>
      <p:bldP spid="61" grpId="5" animBg="1"/>
      <p:bldP spid="62" grpId="0" animBg="1"/>
      <p:bldP spid="62" grpId="1" animBg="1"/>
      <p:bldP spid="62" grpId="2" animBg="1"/>
      <p:bldP spid="62" grpId="3" animBg="1"/>
      <p:bldP spid="62" grpId="4" animBg="1"/>
      <p:bldP spid="62" grpId="5" animBg="1"/>
      <p:bldP spid="63" grpId="0" animBg="1"/>
      <p:bldP spid="63" grpId="1" animBg="1"/>
      <p:bldP spid="63" grpId="2" animBg="1"/>
      <p:bldP spid="63" grpId="3" animBg="1"/>
      <p:bldP spid="63" grpId="4" animBg="1"/>
      <p:bldP spid="63" grpId="5" animBg="1"/>
      <p:bldP spid="64" grpId="0" animBg="1"/>
      <p:bldP spid="64" grpId="1" animBg="1"/>
      <p:bldP spid="64" grpId="2" animBg="1"/>
      <p:bldP spid="64" grpId="3" animBg="1"/>
      <p:bldP spid="64" grpId="4" animBg="1"/>
      <p:bldP spid="64" grpId="5" animBg="1"/>
      <p:bldP spid="65" grpId="0" animBg="1"/>
      <p:bldP spid="65" grpId="1" animBg="1"/>
      <p:bldP spid="65" grpId="2" animBg="1"/>
      <p:bldP spid="65" grpId="3" animBg="1"/>
      <p:bldP spid="65" grpId="4" animBg="1"/>
      <p:bldP spid="65" grpId="5" animBg="1"/>
      <p:bldP spid="66" grpId="0" animBg="1"/>
      <p:bldP spid="66" grpId="1" animBg="1"/>
      <p:bldP spid="66" grpId="2" animBg="1"/>
      <p:bldP spid="66" grpId="3" animBg="1"/>
      <p:bldP spid="66" grpId="4" animBg="1"/>
      <p:bldP spid="66" grpId="5" animBg="1"/>
      <p:bldP spid="67" grpId="0" animBg="1"/>
      <p:bldP spid="67" grpId="1" animBg="1"/>
      <p:bldP spid="67" grpId="2" animBg="1"/>
      <p:bldP spid="67" grpId="3" animBg="1"/>
      <p:bldP spid="67" grpId="4" animBg="1"/>
      <p:bldP spid="67" grpId="5" animBg="1"/>
      <p:bldP spid="68" grpId="0" animBg="1"/>
      <p:bldP spid="68" grpId="1" animBg="1"/>
      <p:bldP spid="68" grpId="2" animBg="1"/>
      <p:bldP spid="68" grpId="3" animBg="1"/>
      <p:bldP spid="68" grpId="4" animBg="1"/>
      <p:bldP spid="68" grpId="5" animBg="1"/>
      <p:bldP spid="69" grpId="0" animBg="1"/>
      <p:bldP spid="69" grpId="1" animBg="1"/>
      <p:bldP spid="69" grpId="2" animBg="1"/>
      <p:bldP spid="69" grpId="3" animBg="1"/>
      <p:bldP spid="69" grpId="4" animBg="1"/>
      <p:bldP spid="69" grpId="5" animBg="1"/>
      <p:bldP spid="70" grpId="0" animBg="1"/>
      <p:bldP spid="70" grpId="1" animBg="1"/>
      <p:bldP spid="70" grpId="2" animBg="1"/>
      <p:bldP spid="70" grpId="3" animBg="1"/>
      <p:bldP spid="70" grpId="4" animBg="1"/>
      <p:bldP spid="70" grpId="5" animBg="1"/>
      <p:bldP spid="71" grpId="0" animBg="1"/>
      <p:bldP spid="71" grpId="1" animBg="1"/>
      <p:bldP spid="71" grpId="2" animBg="1"/>
      <p:bldP spid="71" grpId="3" animBg="1"/>
      <p:bldP spid="71" grpId="4" animBg="1"/>
      <p:bldP spid="71" grpId="5" animBg="1"/>
      <p:bldP spid="72" grpId="0" animBg="1"/>
      <p:bldP spid="72" grpId="1" animBg="1"/>
      <p:bldP spid="72" grpId="2" animBg="1"/>
      <p:bldP spid="72" grpId="3" animBg="1"/>
      <p:bldP spid="72" grpId="4" animBg="1"/>
      <p:bldP spid="72" grpId="5" animBg="1"/>
      <p:bldP spid="73" grpId="0" animBg="1"/>
      <p:bldP spid="73" grpId="1" animBg="1"/>
      <p:bldP spid="73" grpId="2" animBg="1"/>
      <p:bldP spid="73" grpId="3" animBg="1"/>
      <p:bldP spid="73" grpId="4" animBg="1"/>
      <p:bldP spid="73" grpId="5" animBg="1"/>
      <p:bldP spid="74" grpId="0" animBg="1"/>
      <p:bldP spid="74" grpId="1" animBg="1"/>
      <p:bldP spid="74" grpId="2" animBg="1"/>
      <p:bldP spid="74" grpId="3" animBg="1"/>
      <p:bldP spid="74" grpId="4" animBg="1"/>
      <p:bldP spid="74" grpId="5" animBg="1"/>
      <p:bldP spid="75" grpId="0" animBg="1"/>
      <p:bldP spid="75" grpId="1" animBg="1"/>
      <p:bldP spid="75" grpId="2" animBg="1"/>
      <p:bldP spid="75" grpId="3" animBg="1"/>
      <p:bldP spid="75" grpId="4" animBg="1"/>
      <p:bldP spid="75" grpId="5" animBg="1"/>
      <p:bldP spid="76" grpId="0" animBg="1"/>
      <p:bldP spid="76" grpId="1" animBg="1"/>
      <p:bldP spid="76" grpId="2" animBg="1"/>
      <p:bldP spid="76" grpId="3" animBg="1"/>
      <p:bldP spid="76" grpId="4" animBg="1"/>
      <p:bldP spid="76" grpId="5" animBg="1"/>
      <p:bldP spid="77" grpId="0" animBg="1"/>
      <p:bldP spid="77" grpId="1" animBg="1"/>
      <p:bldP spid="77" grpId="2" animBg="1"/>
      <p:bldP spid="77" grpId="3" animBg="1"/>
      <p:bldP spid="77" grpId="4" animBg="1"/>
      <p:bldP spid="77" grpId="5" animBg="1"/>
      <p:bldP spid="78" grpId="0" animBg="1"/>
      <p:bldP spid="78" grpId="1" animBg="1"/>
      <p:bldP spid="78" grpId="2" animBg="1"/>
      <p:bldP spid="78" grpId="3" animBg="1"/>
      <p:bldP spid="78" grpId="4" animBg="1"/>
      <p:bldP spid="78" grpId="5" animBg="1"/>
      <p:bldP spid="79" grpId="0" animBg="1"/>
      <p:bldP spid="79" grpId="1" animBg="1"/>
      <p:bldP spid="79" grpId="2" animBg="1"/>
      <p:bldP spid="79" grpId="3" animBg="1"/>
      <p:bldP spid="79" grpId="4" animBg="1"/>
      <p:bldP spid="79" grpId="5" animBg="1"/>
      <p:bldP spid="80" grpId="0" animBg="1"/>
      <p:bldP spid="80" grpId="1" animBg="1"/>
      <p:bldP spid="80" grpId="2" animBg="1"/>
      <p:bldP spid="80" grpId="3" animBg="1"/>
      <p:bldP spid="80" grpId="4" animBg="1"/>
      <p:bldP spid="80" grpId="5" animBg="1"/>
      <p:bldP spid="81" grpId="0" animBg="1"/>
      <p:bldP spid="81" grpId="1" animBg="1"/>
      <p:bldP spid="81" grpId="2" animBg="1"/>
      <p:bldP spid="81" grpId="3" animBg="1"/>
      <p:bldP spid="81" grpId="4" animBg="1"/>
      <p:bldP spid="81" grpId="5" animBg="1"/>
      <p:bldP spid="82" grpId="0" animBg="1"/>
      <p:bldP spid="82" grpId="1" animBg="1"/>
      <p:bldP spid="82" grpId="2" animBg="1"/>
      <p:bldP spid="82" grpId="3" animBg="1"/>
      <p:bldP spid="82" grpId="4" animBg="1"/>
      <p:bldP spid="82" grpId="5" animBg="1"/>
      <p:bldP spid="83" grpId="0" animBg="1"/>
      <p:bldP spid="83" grpId="1" animBg="1"/>
      <p:bldP spid="83" grpId="2" animBg="1"/>
      <p:bldP spid="83" grpId="3" animBg="1"/>
      <p:bldP spid="83" grpId="4" animBg="1"/>
      <p:bldP spid="83" grpId="5" animBg="1"/>
      <p:bldP spid="84" grpId="0" animBg="1"/>
      <p:bldP spid="84" grpId="1" animBg="1"/>
      <p:bldP spid="84" grpId="2" animBg="1"/>
      <p:bldP spid="84" grpId="3" animBg="1"/>
      <p:bldP spid="84" grpId="4" animBg="1"/>
      <p:bldP spid="84" grpId="5" animBg="1"/>
      <p:bldP spid="85" grpId="0" animBg="1"/>
      <p:bldP spid="85" grpId="1" animBg="1"/>
      <p:bldP spid="85" grpId="2" animBg="1"/>
      <p:bldP spid="85" grpId="3" animBg="1"/>
      <p:bldP spid="85" grpId="4" animBg="1"/>
      <p:bldP spid="85" grpId="5" animBg="1"/>
      <p:bldP spid="86" grpId="0" animBg="1"/>
      <p:bldP spid="86" grpId="1" animBg="1"/>
      <p:bldP spid="86" grpId="2" animBg="1"/>
      <p:bldP spid="86" grpId="3" animBg="1"/>
      <p:bldP spid="86" grpId="4" animBg="1"/>
      <p:bldP spid="86" grpId="5" animBg="1"/>
      <p:bldP spid="87" grpId="0" animBg="1"/>
      <p:bldP spid="87" grpId="1" animBg="1"/>
      <p:bldP spid="87" grpId="2" animBg="1"/>
      <p:bldP spid="87" grpId="3" animBg="1"/>
      <p:bldP spid="87" grpId="4" animBg="1"/>
      <p:bldP spid="87" grpId="5" animBg="1"/>
      <p:bldP spid="88" grpId="0" animBg="1"/>
      <p:bldP spid="88" grpId="1" animBg="1"/>
      <p:bldP spid="88" grpId="2" animBg="1"/>
      <p:bldP spid="88" grpId="3" animBg="1"/>
      <p:bldP spid="88" grpId="4" animBg="1"/>
      <p:bldP spid="88" grpId="5" animBg="1"/>
      <p:bldP spid="89" grpId="0" animBg="1"/>
      <p:bldP spid="89" grpId="1" animBg="1"/>
      <p:bldP spid="89" grpId="2" animBg="1"/>
      <p:bldP spid="89" grpId="3" animBg="1"/>
      <p:bldP spid="89" grpId="4" animBg="1"/>
      <p:bldP spid="89" grpId="5" animBg="1"/>
      <p:bldP spid="90" grpId="0" animBg="1"/>
      <p:bldP spid="90" grpId="1" animBg="1"/>
      <p:bldP spid="90" grpId="2" animBg="1"/>
      <p:bldP spid="90" grpId="3" animBg="1"/>
      <p:bldP spid="90" grpId="4" animBg="1"/>
      <p:bldP spid="90" grpId="5" animBg="1"/>
      <p:bldP spid="91" grpId="0" animBg="1"/>
      <p:bldP spid="91" grpId="1" animBg="1"/>
      <p:bldP spid="91" grpId="2" animBg="1"/>
      <p:bldP spid="91" grpId="3" animBg="1"/>
      <p:bldP spid="91" grpId="4" animBg="1"/>
      <p:bldP spid="91" grpId="5" animBg="1"/>
      <p:bldP spid="92" grpId="0" animBg="1"/>
      <p:bldP spid="92" grpId="1" animBg="1"/>
      <p:bldP spid="92" grpId="2" animBg="1"/>
      <p:bldP spid="92" grpId="3" animBg="1"/>
      <p:bldP spid="92" grpId="4" animBg="1"/>
      <p:bldP spid="92" grpId="5" animBg="1"/>
      <p:bldP spid="93" grpId="0" animBg="1"/>
      <p:bldP spid="93" grpId="1" animBg="1"/>
      <p:bldP spid="93" grpId="2" animBg="1"/>
      <p:bldP spid="93" grpId="3" animBg="1"/>
      <p:bldP spid="93" grpId="4" animBg="1"/>
      <p:bldP spid="93" grpId="5" animBg="1"/>
      <p:bldP spid="94" grpId="0" animBg="1"/>
      <p:bldP spid="94" grpId="1" animBg="1"/>
      <p:bldP spid="94" grpId="2" animBg="1"/>
      <p:bldP spid="94" grpId="3" animBg="1"/>
      <p:bldP spid="94" grpId="4" animBg="1"/>
      <p:bldP spid="94" grpId="5" animBg="1"/>
      <p:bldP spid="95" grpId="0" animBg="1"/>
      <p:bldP spid="95" grpId="1" animBg="1"/>
      <p:bldP spid="95" grpId="2" animBg="1"/>
      <p:bldP spid="95" grpId="3" animBg="1"/>
      <p:bldP spid="95" grpId="4" animBg="1"/>
      <p:bldP spid="95" grpId="5" animBg="1"/>
      <p:bldP spid="96" grpId="0" animBg="1"/>
      <p:bldP spid="96" grpId="1" animBg="1"/>
      <p:bldP spid="96" grpId="2" animBg="1"/>
      <p:bldP spid="96" grpId="3" animBg="1"/>
      <p:bldP spid="96" grpId="4" animBg="1"/>
      <p:bldP spid="96" grpId="5" animBg="1"/>
      <p:bldP spid="97" grpId="0" animBg="1"/>
      <p:bldP spid="97" grpId="1" animBg="1"/>
      <p:bldP spid="97" grpId="2" animBg="1"/>
      <p:bldP spid="97" grpId="3" animBg="1"/>
      <p:bldP spid="97" grpId="4" animBg="1"/>
      <p:bldP spid="97" grpId="5" animBg="1"/>
      <p:bldP spid="98" grpId="0" animBg="1"/>
      <p:bldP spid="98" grpId="1" animBg="1"/>
      <p:bldP spid="98" grpId="2" animBg="1"/>
      <p:bldP spid="98" grpId="3" animBg="1"/>
      <p:bldP spid="98" grpId="4" animBg="1"/>
      <p:bldP spid="98" grpId="5" animBg="1"/>
      <p:bldP spid="99" grpId="0" animBg="1"/>
      <p:bldP spid="99" grpId="1" animBg="1"/>
      <p:bldP spid="99" grpId="2" animBg="1"/>
      <p:bldP spid="99" grpId="3" animBg="1"/>
      <p:bldP spid="99" grpId="4" animBg="1"/>
      <p:bldP spid="99" grpId="5" animBg="1"/>
      <p:bldP spid="100" grpId="0" animBg="1"/>
      <p:bldP spid="100" grpId="1" animBg="1"/>
      <p:bldP spid="100" grpId="2" animBg="1"/>
      <p:bldP spid="100" grpId="3" animBg="1"/>
      <p:bldP spid="100" grpId="4" animBg="1"/>
      <p:bldP spid="100" grpId="5" animBg="1"/>
      <p:bldP spid="101" grpId="0" animBg="1"/>
      <p:bldP spid="101" grpId="1" animBg="1"/>
      <p:bldP spid="101" grpId="2" animBg="1"/>
      <p:bldP spid="101" grpId="3" animBg="1"/>
      <p:bldP spid="101" grpId="4" animBg="1"/>
      <p:bldP spid="101" grpId="5" animBg="1"/>
      <p:bldP spid="102" grpId="0" animBg="1"/>
      <p:bldP spid="102" grpId="1" animBg="1"/>
      <p:bldP spid="102" grpId="2" animBg="1"/>
      <p:bldP spid="102" grpId="3" animBg="1"/>
      <p:bldP spid="102" grpId="4" animBg="1"/>
      <p:bldP spid="102" grpId="5" animBg="1"/>
      <p:bldP spid="103" grpId="0" animBg="1"/>
      <p:bldP spid="103" grpId="1" animBg="1"/>
      <p:bldP spid="103" grpId="2" animBg="1"/>
      <p:bldP spid="103" grpId="3" animBg="1"/>
      <p:bldP spid="103" grpId="4" animBg="1"/>
      <p:bldP spid="103" grpId="5" animBg="1"/>
      <p:bldP spid="104" grpId="0" animBg="1"/>
      <p:bldP spid="104" grpId="1" animBg="1"/>
      <p:bldP spid="104" grpId="2" animBg="1"/>
      <p:bldP spid="104" grpId="3" animBg="1"/>
      <p:bldP spid="104" grpId="4" animBg="1"/>
      <p:bldP spid="104" grpId="5" animBg="1"/>
      <p:bldP spid="105" grpId="0" animBg="1"/>
      <p:bldP spid="105" grpId="1" animBg="1"/>
      <p:bldP spid="105" grpId="2" animBg="1"/>
      <p:bldP spid="105" grpId="3" animBg="1"/>
      <p:bldP spid="106" grpId="0" animBg="1"/>
      <p:bldP spid="106" grpId="1" animBg="1"/>
      <p:bldP spid="106" grpId="2" animBg="1"/>
      <p:bldP spid="106" grpId="3" animBg="1"/>
      <p:bldP spid="312" grpId="0" animBg="1"/>
      <p:bldP spid="312" grpId="1" animBg="1"/>
      <p:bldP spid="312" grpId="2" animBg="1"/>
      <p:bldP spid="312" grpId="3" animBg="1"/>
      <p:bldP spid="313" grpId="0" animBg="1"/>
      <p:bldP spid="313" grpId="1" animBg="1"/>
      <p:bldP spid="313" grpId="2" animBg="1"/>
      <p:bldP spid="313" grpId="3" animBg="1"/>
      <p:bldP spid="313" grpId="4" animBg="1"/>
      <p:bldP spid="313" grpId="5" animBg="1"/>
      <p:bldP spid="314" grpId="0" animBg="1"/>
      <p:bldP spid="314" grpId="1" animBg="1"/>
      <p:bldP spid="314" grpId="2" animBg="1"/>
      <p:bldP spid="314" grpId="3" animBg="1"/>
      <p:bldP spid="314" grpId="4" animBg="1"/>
      <p:bldP spid="314" grpId="5" animBg="1"/>
      <p:bldP spid="315" grpId="0" animBg="1"/>
      <p:bldP spid="315" grpId="1" animBg="1"/>
      <p:bldP spid="315" grpId="2" animBg="1"/>
      <p:bldP spid="315" grpId="3" animBg="1"/>
      <p:bldP spid="315" grpId="4" animBg="1"/>
      <p:bldP spid="315" grpId="5" animBg="1"/>
      <p:bldP spid="316" grpId="0" animBg="1"/>
      <p:bldP spid="316" grpId="1" animBg="1"/>
      <p:bldP spid="316" grpId="2" animBg="1"/>
      <p:bldP spid="316" grpId="3" animBg="1"/>
      <p:bldP spid="316" grpId="4" animBg="1"/>
      <p:bldP spid="316" grpId="5" animBg="1"/>
      <p:bldP spid="317" grpId="0" animBg="1"/>
      <p:bldP spid="317" grpId="1" animBg="1"/>
      <p:bldP spid="317" grpId="2" animBg="1"/>
      <p:bldP spid="317" grpId="3" animBg="1"/>
      <p:bldP spid="317" grpId="4" animBg="1"/>
      <p:bldP spid="317" grpId="5" animBg="1"/>
      <p:bldP spid="318" grpId="0" animBg="1"/>
      <p:bldP spid="318" grpId="1" animBg="1"/>
      <p:bldP spid="318" grpId="2" animBg="1"/>
      <p:bldP spid="318" grpId="3" animBg="1"/>
      <p:bldP spid="318" grpId="4" animBg="1"/>
      <p:bldP spid="318" grpId="5" animBg="1"/>
      <p:bldP spid="319" grpId="0" animBg="1"/>
      <p:bldP spid="319" grpId="1" animBg="1"/>
      <p:bldP spid="319" grpId="2" animBg="1"/>
      <p:bldP spid="319" grpId="3" animBg="1"/>
      <p:bldP spid="319" grpId="4" animBg="1"/>
      <p:bldP spid="319" grpId="5" animBg="1"/>
      <p:bldP spid="320" grpId="0" animBg="1"/>
      <p:bldP spid="320" grpId="1" animBg="1"/>
      <p:bldP spid="320" grpId="2" animBg="1"/>
      <p:bldP spid="320" grpId="3" animBg="1"/>
      <p:bldP spid="320" grpId="4" animBg="1"/>
      <p:bldP spid="320" grpId="5" animBg="1"/>
      <p:bldP spid="321" grpId="0" animBg="1"/>
      <p:bldP spid="321" grpId="1" animBg="1"/>
      <p:bldP spid="321" grpId="2" animBg="1"/>
      <p:bldP spid="321" grpId="3" animBg="1"/>
      <p:bldP spid="321" grpId="4" animBg="1"/>
      <p:bldP spid="321" grpId="5" animBg="1"/>
      <p:bldP spid="322" grpId="0" animBg="1"/>
      <p:bldP spid="322" grpId="1" animBg="1"/>
      <p:bldP spid="322" grpId="2" animBg="1"/>
      <p:bldP spid="322" grpId="3" animBg="1"/>
      <p:bldP spid="322" grpId="4" animBg="1"/>
      <p:bldP spid="322" grpId="5" animBg="1"/>
      <p:bldP spid="323" grpId="0" animBg="1"/>
      <p:bldP spid="323" grpId="1" animBg="1"/>
      <p:bldP spid="323" grpId="2" animBg="1"/>
      <p:bldP spid="323" grpId="3" animBg="1"/>
      <p:bldP spid="323" grpId="4" animBg="1"/>
      <p:bldP spid="323" grpId="5" animBg="1"/>
      <p:bldP spid="324" grpId="0" animBg="1"/>
      <p:bldP spid="324" grpId="1" animBg="1"/>
      <p:bldP spid="324" grpId="2" animBg="1"/>
      <p:bldP spid="324" grpId="3" animBg="1"/>
      <p:bldP spid="324" grpId="4" animBg="1"/>
      <p:bldP spid="324" grpId="5" animBg="1"/>
      <p:bldP spid="325" grpId="0" animBg="1"/>
      <p:bldP spid="325" grpId="1" animBg="1"/>
      <p:bldP spid="325" grpId="2" animBg="1"/>
      <p:bldP spid="325" grpId="3" animBg="1"/>
      <p:bldP spid="325" grpId="4" animBg="1"/>
      <p:bldP spid="325" grpId="5" animBg="1"/>
      <p:bldP spid="326" grpId="0" animBg="1"/>
      <p:bldP spid="326" grpId="1" animBg="1"/>
      <p:bldP spid="326" grpId="2" animBg="1"/>
      <p:bldP spid="326" grpId="3" animBg="1"/>
      <p:bldP spid="326" grpId="4" animBg="1"/>
      <p:bldP spid="326" grpId="5" animBg="1"/>
      <p:bldP spid="327" grpId="0" animBg="1"/>
      <p:bldP spid="327" grpId="1" animBg="1"/>
      <p:bldP spid="327" grpId="2" animBg="1"/>
      <p:bldP spid="327" grpId="3" animBg="1"/>
      <p:bldP spid="327" grpId="4" animBg="1"/>
      <p:bldP spid="327" grpId="5" animBg="1"/>
      <p:bldP spid="328" grpId="0" animBg="1"/>
      <p:bldP spid="328" grpId="1" animBg="1"/>
      <p:bldP spid="328" grpId="2" animBg="1"/>
      <p:bldP spid="328" grpId="3" animBg="1"/>
      <p:bldP spid="328" grpId="4" animBg="1"/>
      <p:bldP spid="328" grpId="5" animBg="1"/>
      <p:bldP spid="329" grpId="0" animBg="1"/>
      <p:bldP spid="329" grpId="1" animBg="1"/>
      <p:bldP spid="329" grpId="2" animBg="1"/>
      <p:bldP spid="329" grpId="3" animBg="1"/>
      <p:bldP spid="329" grpId="4" animBg="1"/>
      <p:bldP spid="329" grpId="5" animBg="1"/>
      <p:bldP spid="330" grpId="0" animBg="1"/>
      <p:bldP spid="330" grpId="1" animBg="1"/>
      <p:bldP spid="330" grpId="2" animBg="1"/>
      <p:bldP spid="330" grpId="3" animBg="1"/>
      <p:bldP spid="330" grpId="4" animBg="1"/>
      <p:bldP spid="330" grpId="5" animBg="1"/>
      <p:bldP spid="331" grpId="0" animBg="1"/>
      <p:bldP spid="331" grpId="1" animBg="1"/>
      <p:bldP spid="331" grpId="2" animBg="1"/>
      <p:bldP spid="331" grpId="3" animBg="1"/>
      <p:bldP spid="331" grpId="4" animBg="1"/>
      <p:bldP spid="331" grpId="5" animBg="1"/>
      <p:bldP spid="332" grpId="0" animBg="1"/>
      <p:bldP spid="332" grpId="1" animBg="1"/>
      <p:bldP spid="332" grpId="2" animBg="1"/>
      <p:bldP spid="332" grpId="3" animBg="1"/>
      <p:bldP spid="332" grpId="4" animBg="1"/>
      <p:bldP spid="332" grpId="5" animBg="1"/>
      <p:bldP spid="333" grpId="0" animBg="1"/>
      <p:bldP spid="333" grpId="1" animBg="1"/>
      <p:bldP spid="333" grpId="2" animBg="1"/>
      <p:bldP spid="333" grpId="3" animBg="1"/>
      <p:bldP spid="333" grpId="4" animBg="1"/>
      <p:bldP spid="333" grpId="5" animBg="1"/>
      <p:bldP spid="334" grpId="0" animBg="1"/>
      <p:bldP spid="334" grpId="1" animBg="1"/>
      <p:bldP spid="334" grpId="2" animBg="1"/>
      <p:bldP spid="334" grpId="3" animBg="1"/>
      <p:bldP spid="334" grpId="4" animBg="1"/>
      <p:bldP spid="334" grpId="5" animBg="1"/>
      <p:bldP spid="335" grpId="0" animBg="1"/>
      <p:bldP spid="335" grpId="1" animBg="1"/>
      <p:bldP spid="335" grpId="2" animBg="1"/>
      <p:bldP spid="335" grpId="3" animBg="1"/>
      <p:bldP spid="335" grpId="4" animBg="1"/>
      <p:bldP spid="335" grpId="5" animBg="1"/>
      <p:bldP spid="336" grpId="0" animBg="1"/>
      <p:bldP spid="336" grpId="1" animBg="1"/>
      <p:bldP spid="336" grpId="2" animBg="1"/>
      <p:bldP spid="336" grpId="3" animBg="1"/>
      <p:bldP spid="336" grpId="4" animBg="1"/>
      <p:bldP spid="336" grpId="5" animBg="1"/>
      <p:bldP spid="337" grpId="0" animBg="1"/>
      <p:bldP spid="337" grpId="1" animBg="1"/>
      <p:bldP spid="337" grpId="2" animBg="1"/>
      <p:bldP spid="337" grpId="3" animBg="1"/>
      <p:bldP spid="337" grpId="4" animBg="1"/>
      <p:bldP spid="337" grpId="5" animBg="1"/>
      <p:bldP spid="338" grpId="0" animBg="1"/>
      <p:bldP spid="338" grpId="1" animBg="1"/>
      <p:bldP spid="338" grpId="2" animBg="1"/>
      <p:bldP spid="338" grpId="3" animBg="1"/>
      <p:bldP spid="338" grpId="4" animBg="1"/>
      <p:bldP spid="338" grpId="5" animBg="1"/>
      <p:bldP spid="339" grpId="0" animBg="1"/>
      <p:bldP spid="339" grpId="1" animBg="1"/>
      <p:bldP spid="339" grpId="2" animBg="1"/>
      <p:bldP spid="339" grpId="3" animBg="1"/>
      <p:bldP spid="339" grpId="4" animBg="1"/>
      <p:bldP spid="339" grpId="5" animBg="1"/>
      <p:bldP spid="340" grpId="0" animBg="1"/>
      <p:bldP spid="340" grpId="1" animBg="1"/>
      <p:bldP spid="340" grpId="2" animBg="1"/>
      <p:bldP spid="340" grpId="3" animBg="1"/>
      <p:bldP spid="340" grpId="4" animBg="1"/>
      <p:bldP spid="340" grpId="5" animBg="1"/>
      <p:bldP spid="341" grpId="0" animBg="1"/>
      <p:bldP spid="341" grpId="1" animBg="1"/>
      <p:bldP spid="341" grpId="2" animBg="1"/>
      <p:bldP spid="341" grpId="3" animBg="1"/>
      <p:bldP spid="341" grpId="4" animBg="1"/>
      <p:bldP spid="341" grpId="5" animBg="1"/>
      <p:bldP spid="342" grpId="0" animBg="1"/>
      <p:bldP spid="342" grpId="1" animBg="1"/>
      <p:bldP spid="342" grpId="2" animBg="1"/>
      <p:bldP spid="342" grpId="3" animBg="1"/>
      <p:bldP spid="342" grpId="4" animBg="1"/>
      <p:bldP spid="342" grpId="5" animBg="1"/>
      <p:bldP spid="343" grpId="0" animBg="1"/>
      <p:bldP spid="343" grpId="1" animBg="1"/>
      <p:bldP spid="343" grpId="2" animBg="1"/>
      <p:bldP spid="343" grpId="3" animBg="1"/>
      <p:bldP spid="343" grpId="4" animBg="1"/>
      <p:bldP spid="343" grpId="5" animBg="1"/>
      <p:bldP spid="344" grpId="0" animBg="1"/>
      <p:bldP spid="344" grpId="1" animBg="1"/>
      <p:bldP spid="344" grpId="2" animBg="1"/>
      <p:bldP spid="344" grpId="3" animBg="1"/>
      <p:bldP spid="344" grpId="4" animBg="1"/>
      <p:bldP spid="344" grpId="5" animBg="1"/>
      <p:bldP spid="345" grpId="0" animBg="1"/>
      <p:bldP spid="345" grpId="1" animBg="1"/>
      <p:bldP spid="345" grpId="2" animBg="1"/>
      <p:bldP spid="345" grpId="3" animBg="1"/>
      <p:bldP spid="345" grpId="4" animBg="1"/>
      <p:bldP spid="345" grpId="5" animBg="1"/>
      <p:bldP spid="346" grpId="0" animBg="1"/>
      <p:bldP spid="346" grpId="1" animBg="1"/>
      <p:bldP spid="346" grpId="2" animBg="1"/>
      <p:bldP spid="346" grpId="3" animBg="1"/>
      <p:bldP spid="346" grpId="4" animBg="1"/>
      <p:bldP spid="346" grpId="5" animBg="1"/>
      <p:bldP spid="347" grpId="0" animBg="1"/>
      <p:bldP spid="347" grpId="1" animBg="1"/>
      <p:bldP spid="347" grpId="2" animBg="1"/>
      <p:bldP spid="347" grpId="3" animBg="1"/>
      <p:bldP spid="347" grpId="4" animBg="1"/>
      <p:bldP spid="347" grpId="5" animBg="1"/>
      <p:bldP spid="348" grpId="0" animBg="1"/>
      <p:bldP spid="348" grpId="1" animBg="1"/>
      <p:bldP spid="348" grpId="2" animBg="1"/>
      <p:bldP spid="348" grpId="3" animBg="1"/>
      <p:bldP spid="348" grpId="4" animBg="1"/>
      <p:bldP spid="348" grpId="5" animBg="1"/>
      <p:bldP spid="349" grpId="0" animBg="1"/>
      <p:bldP spid="349" grpId="1" animBg="1"/>
      <p:bldP spid="349" grpId="2" animBg="1"/>
      <p:bldP spid="349" grpId="3" animBg="1"/>
      <p:bldP spid="349" grpId="4" animBg="1"/>
      <p:bldP spid="349" grpId="5" animBg="1"/>
      <p:bldP spid="350" grpId="0" animBg="1"/>
      <p:bldP spid="350" grpId="1" animBg="1"/>
      <p:bldP spid="350" grpId="2" animBg="1"/>
      <p:bldP spid="350" grpId="3" animBg="1"/>
      <p:bldP spid="350" grpId="4" animBg="1"/>
      <p:bldP spid="350" grpId="5" animBg="1"/>
      <p:bldP spid="351" grpId="0" animBg="1"/>
      <p:bldP spid="351" grpId="1" animBg="1"/>
      <p:bldP spid="351" grpId="2" animBg="1"/>
      <p:bldP spid="351" grpId="3" animBg="1"/>
      <p:bldP spid="351" grpId="4" animBg="1"/>
      <p:bldP spid="351" grpId="5" animBg="1"/>
      <p:bldP spid="352" grpId="0" animBg="1"/>
      <p:bldP spid="352" grpId="1" animBg="1"/>
      <p:bldP spid="352" grpId="2" animBg="1"/>
      <p:bldP spid="352" grpId="3" animBg="1"/>
      <p:bldP spid="352" grpId="4" animBg="1"/>
      <p:bldP spid="352" grpId="5" animBg="1"/>
      <p:bldP spid="353" grpId="0" animBg="1"/>
      <p:bldP spid="353" grpId="1" animBg="1"/>
      <p:bldP spid="353" grpId="2" animBg="1"/>
      <p:bldP spid="353" grpId="3" animBg="1"/>
      <p:bldP spid="353" grpId="4" animBg="1"/>
      <p:bldP spid="353" grpId="5" animBg="1"/>
      <p:bldP spid="354" grpId="0" animBg="1"/>
      <p:bldP spid="354" grpId="1" animBg="1"/>
      <p:bldP spid="354" grpId="2" animBg="1"/>
      <p:bldP spid="354" grpId="3" animBg="1"/>
      <p:bldP spid="354" grpId="4" animBg="1"/>
      <p:bldP spid="354" grpId="5" animBg="1"/>
      <p:bldP spid="355" grpId="0" animBg="1"/>
      <p:bldP spid="355" grpId="1" animBg="1"/>
      <p:bldP spid="355" grpId="2" animBg="1"/>
      <p:bldP spid="355" grpId="3" animBg="1"/>
      <p:bldP spid="355" grpId="4" animBg="1"/>
      <p:bldP spid="355" grpId="5" animBg="1"/>
      <p:bldP spid="356" grpId="0" animBg="1"/>
      <p:bldP spid="356" grpId="1" animBg="1"/>
      <p:bldP spid="356" grpId="2" animBg="1"/>
      <p:bldP spid="356" grpId="3" animBg="1"/>
      <p:bldP spid="356" grpId="4" animBg="1"/>
      <p:bldP spid="356" grpId="5" animBg="1"/>
      <p:bldP spid="357" grpId="0" animBg="1"/>
      <p:bldP spid="357" grpId="1" animBg="1"/>
      <p:bldP spid="357" grpId="2" animBg="1"/>
      <p:bldP spid="357" grpId="3" animBg="1"/>
      <p:bldP spid="357" grpId="4" animBg="1"/>
      <p:bldP spid="357" grpId="5" animBg="1"/>
      <p:bldP spid="358" grpId="0" animBg="1"/>
      <p:bldP spid="358" grpId="1" animBg="1"/>
      <p:bldP spid="358" grpId="2" animBg="1"/>
      <p:bldP spid="358" grpId="3" animBg="1"/>
      <p:bldP spid="358" grpId="4" animBg="1"/>
      <p:bldP spid="358" grpId="5" animBg="1"/>
      <p:bldP spid="359" grpId="0" animBg="1"/>
      <p:bldP spid="359" grpId="1" animBg="1"/>
      <p:bldP spid="359" grpId="2" animBg="1"/>
      <p:bldP spid="359" grpId="3" animBg="1"/>
      <p:bldP spid="359" grpId="4" animBg="1"/>
      <p:bldP spid="359" grpId="5" animBg="1"/>
      <p:bldP spid="360" grpId="0" animBg="1"/>
      <p:bldP spid="360" grpId="1" animBg="1"/>
      <p:bldP spid="360" grpId="2" animBg="1"/>
      <p:bldP spid="360" grpId="3" animBg="1"/>
      <p:bldP spid="360" grpId="4" animBg="1"/>
      <p:bldP spid="360" grpId="5" animBg="1"/>
      <p:bldP spid="361" grpId="0" animBg="1"/>
      <p:bldP spid="361" grpId="1" animBg="1"/>
      <p:bldP spid="361" grpId="2" animBg="1"/>
      <p:bldP spid="361" grpId="3" animBg="1"/>
      <p:bldP spid="361" grpId="4" animBg="1"/>
      <p:bldP spid="361" grpId="5" animBg="1"/>
      <p:bldP spid="362" grpId="0" animBg="1"/>
      <p:bldP spid="362" grpId="1" animBg="1"/>
      <p:bldP spid="362" grpId="2" animBg="1"/>
      <p:bldP spid="362" grpId="3" animBg="1"/>
      <p:bldP spid="362" grpId="4" animBg="1"/>
      <p:bldP spid="362" grpId="5" animBg="1"/>
      <p:bldP spid="363" grpId="0" animBg="1"/>
      <p:bldP spid="363" grpId="1" animBg="1"/>
      <p:bldP spid="363" grpId="2" animBg="1"/>
      <p:bldP spid="363" grpId="3" animBg="1"/>
      <p:bldP spid="363" grpId="4" animBg="1"/>
      <p:bldP spid="363" grpId="5" animBg="1"/>
      <p:bldP spid="364" grpId="0" animBg="1"/>
      <p:bldP spid="364" grpId="1" animBg="1"/>
      <p:bldP spid="364" grpId="2" animBg="1"/>
      <p:bldP spid="364" grpId="3" animBg="1"/>
      <p:bldP spid="364" grpId="4" animBg="1"/>
      <p:bldP spid="364" grpId="5" animBg="1"/>
      <p:bldP spid="365" grpId="0" animBg="1"/>
      <p:bldP spid="365" grpId="1" animBg="1"/>
      <p:bldP spid="365" grpId="2" animBg="1"/>
      <p:bldP spid="365" grpId="3" animBg="1"/>
      <p:bldP spid="365" grpId="4" animBg="1"/>
      <p:bldP spid="365" grpId="5" animBg="1"/>
      <p:bldP spid="366" grpId="0" animBg="1"/>
      <p:bldP spid="366" grpId="1" animBg="1"/>
      <p:bldP spid="366" grpId="2" animBg="1"/>
      <p:bldP spid="366" grpId="3" animBg="1"/>
      <p:bldP spid="366" grpId="4" animBg="1"/>
      <p:bldP spid="366" grpId="5" animBg="1"/>
      <p:bldP spid="367" grpId="0" animBg="1"/>
      <p:bldP spid="367" grpId="1" animBg="1"/>
      <p:bldP spid="367" grpId="2" animBg="1"/>
      <p:bldP spid="367" grpId="3" animBg="1"/>
      <p:bldP spid="367" grpId="4" animBg="1"/>
      <p:bldP spid="367" grpId="5" animBg="1"/>
      <p:bldP spid="368" grpId="0" animBg="1"/>
      <p:bldP spid="368" grpId="1" animBg="1"/>
      <p:bldP spid="368" grpId="2" animBg="1"/>
      <p:bldP spid="368" grpId="3" animBg="1"/>
      <p:bldP spid="368" grpId="4" animBg="1"/>
      <p:bldP spid="368" grpId="5" animBg="1"/>
      <p:bldP spid="369" grpId="0" animBg="1"/>
      <p:bldP spid="369" grpId="1" animBg="1"/>
      <p:bldP spid="369" grpId="2" animBg="1"/>
      <p:bldP spid="369" grpId="3" animBg="1"/>
      <p:bldP spid="369" grpId="4" animBg="1"/>
      <p:bldP spid="369" grpId="5" animBg="1"/>
      <p:bldP spid="370" grpId="0" animBg="1"/>
      <p:bldP spid="370" grpId="1" animBg="1"/>
      <p:bldP spid="370" grpId="2" animBg="1"/>
      <p:bldP spid="370" grpId="3" animBg="1"/>
      <p:bldP spid="370" grpId="4" animBg="1"/>
      <p:bldP spid="370" grpId="5" animBg="1"/>
      <p:bldP spid="371" grpId="0" animBg="1"/>
      <p:bldP spid="371" grpId="1" animBg="1"/>
      <p:bldP spid="371" grpId="2" animBg="1"/>
      <p:bldP spid="371" grpId="3" animBg="1"/>
      <p:bldP spid="371" grpId="4" animBg="1"/>
      <p:bldP spid="371" grpId="5" animBg="1"/>
      <p:bldP spid="372" grpId="0" animBg="1"/>
      <p:bldP spid="372" grpId="1" animBg="1"/>
      <p:bldP spid="372" grpId="2" animBg="1"/>
      <p:bldP spid="372" grpId="3" animBg="1"/>
      <p:bldP spid="372" grpId="4" animBg="1"/>
      <p:bldP spid="372" grpId="5" animBg="1"/>
      <p:bldP spid="373" grpId="0" animBg="1"/>
      <p:bldP spid="373" grpId="1" animBg="1"/>
      <p:bldP spid="373" grpId="2" animBg="1"/>
      <p:bldP spid="373" grpId="3" animBg="1"/>
      <p:bldP spid="373" grpId="4" animBg="1"/>
      <p:bldP spid="373" grpId="5" animBg="1"/>
      <p:bldP spid="374" grpId="0" animBg="1"/>
      <p:bldP spid="374" grpId="1" animBg="1"/>
      <p:bldP spid="374" grpId="2" animBg="1"/>
      <p:bldP spid="374" grpId="3" animBg="1"/>
      <p:bldP spid="374" grpId="4" animBg="1"/>
      <p:bldP spid="374" grpId="5" animBg="1"/>
      <p:bldP spid="375" grpId="0" animBg="1"/>
      <p:bldP spid="375" grpId="1" animBg="1"/>
      <p:bldP spid="375" grpId="2" animBg="1"/>
      <p:bldP spid="375" grpId="3" animBg="1"/>
      <p:bldP spid="375" grpId="4" animBg="1"/>
      <p:bldP spid="375" grpId="5" animBg="1"/>
      <p:bldP spid="376" grpId="0" animBg="1"/>
      <p:bldP spid="376" grpId="1" animBg="1"/>
      <p:bldP spid="376" grpId="2" animBg="1"/>
      <p:bldP spid="376" grpId="3" animBg="1"/>
      <p:bldP spid="376" grpId="4" animBg="1"/>
      <p:bldP spid="376" grpId="5" animBg="1"/>
      <p:bldP spid="377" grpId="0" animBg="1"/>
      <p:bldP spid="377" grpId="1" animBg="1"/>
      <p:bldP spid="377" grpId="2" animBg="1"/>
      <p:bldP spid="377" grpId="3" animBg="1"/>
      <p:bldP spid="377" grpId="4" animBg="1"/>
      <p:bldP spid="377" grpId="5" animBg="1"/>
      <p:bldP spid="378" grpId="0" animBg="1"/>
      <p:bldP spid="378" grpId="1" animBg="1"/>
      <p:bldP spid="378" grpId="2" animBg="1"/>
      <p:bldP spid="378" grpId="3" animBg="1"/>
      <p:bldP spid="378" grpId="4" animBg="1"/>
      <p:bldP spid="378" grpId="5" animBg="1"/>
      <p:bldP spid="379" grpId="0" animBg="1"/>
      <p:bldP spid="379" grpId="1" animBg="1"/>
      <p:bldP spid="379" grpId="2" animBg="1"/>
      <p:bldP spid="379" grpId="3" animBg="1"/>
      <p:bldP spid="379" grpId="4" animBg="1"/>
      <p:bldP spid="379" grpId="5" animBg="1"/>
      <p:bldP spid="380" grpId="0" animBg="1"/>
      <p:bldP spid="380" grpId="1" animBg="1"/>
      <p:bldP spid="380" grpId="2" animBg="1"/>
      <p:bldP spid="380" grpId="3" animBg="1"/>
      <p:bldP spid="380" grpId="4" animBg="1"/>
      <p:bldP spid="380" grpId="5" animBg="1"/>
      <p:bldP spid="381" grpId="0" animBg="1"/>
      <p:bldP spid="381" grpId="1" animBg="1"/>
      <p:bldP spid="381" grpId="2" animBg="1"/>
      <p:bldP spid="381" grpId="3" animBg="1"/>
      <p:bldP spid="381" grpId="4" animBg="1"/>
      <p:bldP spid="381" grpId="5" animBg="1"/>
      <p:bldP spid="382" grpId="0" animBg="1"/>
      <p:bldP spid="382" grpId="1" animBg="1"/>
      <p:bldP spid="382" grpId="2" animBg="1"/>
      <p:bldP spid="382" grpId="3" animBg="1"/>
      <p:bldP spid="382" grpId="4" animBg="1"/>
      <p:bldP spid="382" grpId="5" animBg="1"/>
      <p:bldP spid="383" grpId="0" animBg="1"/>
      <p:bldP spid="383" grpId="1" animBg="1"/>
      <p:bldP spid="383" grpId="2" animBg="1"/>
      <p:bldP spid="383" grpId="3" animBg="1"/>
      <p:bldP spid="383" grpId="4" animBg="1"/>
      <p:bldP spid="383" grpId="5" animBg="1"/>
      <p:bldP spid="384" grpId="0" animBg="1"/>
      <p:bldP spid="384" grpId="1" animBg="1"/>
      <p:bldP spid="384" grpId="2" animBg="1"/>
      <p:bldP spid="384" grpId="3" animBg="1"/>
      <p:bldP spid="384" grpId="4" animBg="1"/>
      <p:bldP spid="384" grpId="5" animBg="1"/>
      <p:bldP spid="385" grpId="0" animBg="1"/>
      <p:bldP spid="385" grpId="1" animBg="1"/>
      <p:bldP spid="385" grpId="2" animBg="1"/>
      <p:bldP spid="385" grpId="3" animBg="1"/>
      <p:bldP spid="385" grpId="4" animBg="1"/>
      <p:bldP spid="385" grpId="5" animBg="1"/>
      <p:bldP spid="386" grpId="0" animBg="1"/>
      <p:bldP spid="386" grpId="1" animBg="1"/>
      <p:bldP spid="386" grpId="2" animBg="1"/>
      <p:bldP spid="386" grpId="3" animBg="1"/>
      <p:bldP spid="386" grpId="4" animBg="1"/>
      <p:bldP spid="386" grpId="5" animBg="1"/>
      <p:bldP spid="387" grpId="0" animBg="1"/>
      <p:bldP spid="387" grpId="1" animBg="1"/>
      <p:bldP spid="387" grpId="2" animBg="1"/>
      <p:bldP spid="387" grpId="3" animBg="1"/>
      <p:bldP spid="387" grpId="4" animBg="1"/>
      <p:bldP spid="387" grpId="5" animBg="1"/>
      <p:bldP spid="388" grpId="0" animBg="1"/>
      <p:bldP spid="388" grpId="1" animBg="1"/>
      <p:bldP spid="388" grpId="2" animBg="1"/>
      <p:bldP spid="388" grpId="3" animBg="1"/>
      <p:bldP spid="388" grpId="4" animBg="1"/>
      <p:bldP spid="388" grpId="5" animBg="1"/>
      <p:bldP spid="389" grpId="0" animBg="1"/>
      <p:bldP spid="389" grpId="1" animBg="1"/>
      <p:bldP spid="389" grpId="2" animBg="1"/>
      <p:bldP spid="389" grpId="3" animBg="1"/>
      <p:bldP spid="389" grpId="4" animBg="1"/>
      <p:bldP spid="389" grpId="5" animBg="1"/>
      <p:bldP spid="390" grpId="0" animBg="1"/>
      <p:bldP spid="390" grpId="1" animBg="1"/>
      <p:bldP spid="390" grpId="2" animBg="1"/>
      <p:bldP spid="390" grpId="3" animBg="1"/>
      <p:bldP spid="390" grpId="4" animBg="1"/>
      <p:bldP spid="390" grpId="5" animBg="1"/>
      <p:bldP spid="391" grpId="0" animBg="1"/>
      <p:bldP spid="391" grpId="1" animBg="1"/>
      <p:bldP spid="391" grpId="2" animBg="1"/>
      <p:bldP spid="391" grpId="3" animBg="1"/>
      <p:bldP spid="391" grpId="4" animBg="1"/>
      <p:bldP spid="391" grpId="5" animBg="1"/>
      <p:bldP spid="392" grpId="0" animBg="1"/>
      <p:bldP spid="392" grpId="1" animBg="1"/>
      <p:bldP spid="392" grpId="2" animBg="1"/>
      <p:bldP spid="392" grpId="3" animBg="1"/>
      <p:bldP spid="392" grpId="4" animBg="1"/>
      <p:bldP spid="392" grpId="5" animBg="1"/>
      <p:bldP spid="393" grpId="0" animBg="1"/>
      <p:bldP spid="393" grpId="1" animBg="1"/>
      <p:bldP spid="393" grpId="2" animBg="1"/>
      <p:bldP spid="393" grpId="3" animBg="1"/>
      <p:bldP spid="393" grpId="4" animBg="1"/>
      <p:bldP spid="393" grpId="5" animBg="1"/>
      <p:bldP spid="394" grpId="0" animBg="1"/>
      <p:bldP spid="394" grpId="1" animBg="1"/>
      <p:bldP spid="394" grpId="2" animBg="1"/>
      <p:bldP spid="394" grpId="3" animBg="1"/>
      <p:bldP spid="394" grpId="4" animBg="1"/>
      <p:bldP spid="394" grpId="5" animBg="1"/>
      <p:bldP spid="395" grpId="0" animBg="1"/>
      <p:bldP spid="395" grpId="1" animBg="1"/>
      <p:bldP spid="395" grpId="2" animBg="1"/>
      <p:bldP spid="395" grpId="3" animBg="1"/>
      <p:bldP spid="395" grpId="4" animBg="1"/>
      <p:bldP spid="395" grpId="5" animBg="1"/>
      <p:bldP spid="396" grpId="0" animBg="1"/>
      <p:bldP spid="396" grpId="1" animBg="1"/>
      <p:bldP spid="396" grpId="2" animBg="1"/>
      <p:bldP spid="396" grpId="3" animBg="1"/>
      <p:bldP spid="396" grpId="4" animBg="1"/>
      <p:bldP spid="396" grpId="5" animBg="1"/>
      <p:bldP spid="397" grpId="0" animBg="1"/>
      <p:bldP spid="397" grpId="1" animBg="1"/>
      <p:bldP spid="397" grpId="2" animBg="1"/>
      <p:bldP spid="397" grpId="3" animBg="1"/>
      <p:bldP spid="397" grpId="4" animBg="1"/>
      <p:bldP spid="397" grpId="5" animBg="1"/>
      <p:bldP spid="398" grpId="0" animBg="1"/>
      <p:bldP spid="398" grpId="1" animBg="1"/>
      <p:bldP spid="398" grpId="2" animBg="1"/>
      <p:bldP spid="398" grpId="3" animBg="1"/>
      <p:bldP spid="398" grpId="4" animBg="1"/>
      <p:bldP spid="398" grpId="5" animBg="1"/>
      <p:bldP spid="399" grpId="0" animBg="1"/>
      <p:bldP spid="399" grpId="1" animBg="1"/>
      <p:bldP spid="399" grpId="2" animBg="1"/>
      <p:bldP spid="399" grpId="3" animBg="1"/>
      <p:bldP spid="399" grpId="4" animBg="1"/>
      <p:bldP spid="399" grpId="5" animBg="1"/>
      <p:bldP spid="400" grpId="0" animBg="1"/>
      <p:bldP spid="400" grpId="1" animBg="1"/>
      <p:bldP spid="400" grpId="2" animBg="1"/>
      <p:bldP spid="400" grpId="3" animBg="1"/>
      <p:bldP spid="400" grpId="4" animBg="1"/>
      <p:bldP spid="400" grpId="5" animBg="1"/>
      <p:bldP spid="401" grpId="0" animBg="1"/>
      <p:bldP spid="401" grpId="1" animBg="1"/>
      <p:bldP spid="401" grpId="2" animBg="1"/>
      <p:bldP spid="401" grpId="3" animBg="1"/>
      <p:bldP spid="401" grpId="4" animBg="1"/>
      <p:bldP spid="401" grpId="5" animBg="1"/>
      <p:bldP spid="402" grpId="0" animBg="1"/>
      <p:bldP spid="402" grpId="1" animBg="1"/>
      <p:bldP spid="402" grpId="2" animBg="1"/>
      <p:bldP spid="402" grpId="3" animBg="1"/>
      <p:bldP spid="402" grpId="4" animBg="1"/>
      <p:bldP spid="402" grpId="5" animBg="1"/>
      <p:bldP spid="403" grpId="0" animBg="1"/>
      <p:bldP spid="403" grpId="1" animBg="1"/>
      <p:bldP spid="403" grpId="2" animBg="1"/>
      <p:bldP spid="403" grpId="3" animBg="1"/>
      <p:bldP spid="403" grpId="4" animBg="1"/>
      <p:bldP spid="403" grpId="5" animBg="1"/>
      <p:bldP spid="404" grpId="0" animBg="1"/>
      <p:bldP spid="404" grpId="1" animBg="1"/>
      <p:bldP spid="404" grpId="2" animBg="1"/>
      <p:bldP spid="404" grpId="3" animBg="1"/>
      <p:bldP spid="404" grpId="4" animBg="1"/>
      <p:bldP spid="404" grpId="5" animBg="1"/>
      <p:bldP spid="405" grpId="0" animBg="1"/>
      <p:bldP spid="405" grpId="1" animBg="1"/>
      <p:bldP spid="405" grpId="2" animBg="1"/>
      <p:bldP spid="405" grpId="3" animBg="1"/>
      <p:bldP spid="405" grpId="4" animBg="1"/>
      <p:bldP spid="405" grpId="5" animBg="1"/>
      <p:bldP spid="406" grpId="0" animBg="1"/>
      <p:bldP spid="406" grpId="1" animBg="1"/>
      <p:bldP spid="406" grpId="2" animBg="1"/>
      <p:bldP spid="406" grpId="3" animBg="1"/>
      <p:bldP spid="406" grpId="4" animBg="1"/>
      <p:bldP spid="406" grpId="5" animBg="1"/>
      <p:bldP spid="407" grpId="0" animBg="1"/>
      <p:bldP spid="407" grpId="1" animBg="1"/>
      <p:bldP spid="407" grpId="2" animBg="1"/>
      <p:bldP spid="407" grpId="3" animBg="1"/>
      <p:bldP spid="407" grpId="4" animBg="1"/>
      <p:bldP spid="407" grpId="5" animBg="1"/>
      <p:bldP spid="408" grpId="0" animBg="1"/>
      <p:bldP spid="408" grpId="1" animBg="1"/>
      <p:bldP spid="408" grpId="2" animBg="1"/>
      <p:bldP spid="408" grpId="3" animBg="1"/>
      <p:bldP spid="408" grpId="4" animBg="1"/>
      <p:bldP spid="408" grpId="5" animBg="1"/>
      <p:bldP spid="409" grpId="0" animBg="1"/>
      <p:bldP spid="409" grpId="1" animBg="1"/>
      <p:bldP spid="409" grpId="2" animBg="1"/>
      <p:bldP spid="409" grpId="3" animBg="1"/>
      <p:bldP spid="409" grpId="4" animBg="1"/>
      <p:bldP spid="409" grpId="5" animBg="1"/>
      <p:bldP spid="410" grpId="0" animBg="1"/>
      <p:bldP spid="410" grpId="1" animBg="1"/>
      <p:bldP spid="410" grpId="2" animBg="1"/>
      <p:bldP spid="410" grpId="3" animBg="1"/>
      <p:bldP spid="410" grpId="4" animBg="1"/>
      <p:bldP spid="410" grpId="5" animBg="1"/>
      <p:bldP spid="411" grpId="0" animBg="1"/>
      <p:bldP spid="411" grpId="1" animBg="1"/>
      <p:bldP spid="411" grpId="2" animBg="1"/>
      <p:bldP spid="411" grpId="3" animBg="1"/>
      <p:bldP spid="412" grpId="0" animBg="1"/>
      <p:bldP spid="412" grpId="1" animBg="1"/>
      <p:bldP spid="412" grpId="2" animBg="1"/>
      <p:bldP spid="412" grpId="3" animBg="1"/>
      <p:bldP spid="516" grpId="0" animBg="1"/>
      <p:bldP spid="516" grpId="1" animBg="1"/>
      <p:bldP spid="516" grpId="2" animBg="1"/>
      <p:bldP spid="516" grpId="3" animBg="1"/>
      <p:bldP spid="517" grpId="0" animBg="1"/>
      <p:bldP spid="517" grpId="1" animBg="1"/>
      <p:bldP spid="517" grpId="2" animBg="1"/>
      <p:bldP spid="517" grpId="3" animBg="1"/>
      <p:bldP spid="517" grpId="4" animBg="1"/>
      <p:bldP spid="517" grpId="5" animBg="1"/>
      <p:bldP spid="518" grpId="0" animBg="1"/>
      <p:bldP spid="518" grpId="1" animBg="1"/>
      <p:bldP spid="518" grpId="2" animBg="1"/>
      <p:bldP spid="518" grpId="3" animBg="1"/>
      <p:bldP spid="518" grpId="4" animBg="1"/>
      <p:bldP spid="518" grpId="5" animBg="1"/>
      <p:bldP spid="519" grpId="0" animBg="1"/>
      <p:bldP spid="519" grpId="1" animBg="1"/>
      <p:bldP spid="519" grpId="2" animBg="1"/>
      <p:bldP spid="519" grpId="3" animBg="1"/>
      <p:bldP spid="519" grpId="4" animBg="1"/>
      <p:bldP spid="519" grpId="5" animBg="1"/>
      <p:bldP spid="520" grpId="0" animBg="1"/>
      <p:bldP spid="520" grpId="1" animBg="1"/>
      <p:bldP spid="520" grpId="2" animBg="1"/>
      <p:bldP spid="520" grpId="3" animBg="1"/>
      <p:bldP spid="520" grpId="4" animBg="1"/>
      <p:bldP spid="520" grpId="5" animBg="1"/>
      <p:bldP spid="521" grpId="0" animBg="1"/>
      <p:bldP spid="521" grpId="1" animBg="1"/>
      <p:bldP spid="521" grpId="2" animBg="1"/>
      <p:bldP spid="521" grpId="3" animBg="1"/>
      <p:bldP spid="521" grpId="4" animBg="1"/>
      <p:bldP spid="521" grpId="5" animBg="1"/>
      <p:bldP spid="522" grpId="0" animBg="1"/>
      <p:bldP spid="522" grpId="1" animBg="1"/>
      <p:bldP spid="522" grpId="2" animBg="1"/>
      <p:bldP spid="522" grpId="3" animBg="1"/>
      <p:bldP spid="522" grpId="4" animBg="1"/>
      <p:bldP spid="522" grpId="5" animBg="1"/>
      <p:bldP spid="523" grpId="0" animBg="1"/>
      <p:bldP spid="523" grpId="1" animBg="1"/>
      <p:bldP spid="523" grpId="2" animBg="1"/>
      <p:bldP spid="523" grpId="3" animBg="1"/>
      <p:bldP spid="523" grpId="4" animBg="1"/>
      <p:bldP spid="523" grpId="5" animBg="1"/>
      <p:bldP spid="524" grpId="0" animBg="1"/>
      <p:bldP spid="524" grpId="1" animBg="1"/>
      <p:bldP spid="524" grpId="2" animBg="1"/>
      <p:bldP spid="524" grpId="3" animBg="1"/>
      <p:bldP spid="524" grpId="4" animBg="1"/>
      <p:bldP spid="524" grpId="5" animBg="1"/>
      <p:bldP spid="525" grpId="0" animBg="1"/>
      <p:bldP spid="525" grpId="1" animBg="1"/>
      <p:bldP spid="525" grpId="2" animBg="1"/>
      <p:bldP spid="525" grpId="3" animBg="1"/>
      <p:bldP spid="525" grpId="4" animBg="1"/>
      <p:bldP spid="525" grpId="5" animBg="1"/>
      <p:bldP spid="526" grpId="0" animBg="1"/>
      <p:bldP spid="526" grpId="1" animBg="1"/>
      <p:bldP spid="526" grpId="2" animBg="1"/>
      <p:bldP spid="526" grpId="3" animBg="1"/>
      <p:bldP spid="526" grpId="4" animBg="1"/>
      <p:bldP spid="526" grpId="5" animBg="1"/>
      <p:bldP spid="527" grpId="0" animBg="1"/>
      <p:bldP spid="527" grpId="1" animBg="1"/>
      <p:bldP spid="527" grpId="2" animBg="1"/>
      <p:bldP spid="527" grpId="3" animBg="1"/>
      <p:bldP spid="527" grpId="4" animBg="1"/>
      <p:bldP spid="527" grpId="5" animBg="1"/>
      <p:bldP spid="528" grpId="0" animBg="1"/>
      <p:bldP spid="528" grpId="1" animBg="1"/>
      <p:bldP spid="528" grpId="2" animBg="1"/>
      <p:bldP spid="528" grpId="3" animBg="1"/>
      <p:bldP spid="528" grpId="4" animBg="1"/>
      <p:bldP spid="528" grpId="5" animBg="1"/>
      <p:bldP spid="529" grpId="0" animBg="1"/>
      <p:bldP spid="529" grpId="1" animBg="1"/>
      <p:bldP spid="529" grpId="2" animBg="1"/>
      <p:bldP spid="529" grpId="3" animBg="1"/>
      <p:bldP spid="529" grpId="4" animBg="1"/>
      <p:bldP spid="529" grpId="5" animBg="1"/>
      <p:bldP spid="530" grpId="0" animBg="1"/>
      <p:bldP spid="530" grpId="1" animBg="1"/>
      <p:bldP spid="530" grpId="2" animBg="1"/>
      <p:bldP spid="530" grpId="3" animBg="1"/>
      <p:bldP spid="530" grpId="4" animBg="1"/>
      <p:bldP spid="530" grpId="5" animBg="1"/>
      <p:bldP spid="531" grpId="0" animBg="1"/>
      <p:bldP spid="531" grpId="1" animBg="1"/>
      <p:bldP spid="531" grpId="2" animBg="1"/>
      <p:bldP spid="531" grpId="3" animBg="1"/>
      <p:bldP spid="531" grpId="4" animBg="1"/>
      <p:bldP spid="531" grpId="5" animBg="1"/>
      <p:bldP spid="532" grpId="0" animBg="1"/>
      <p:bldP spid="532" grpId="1" animBg="1"/>
      <p:bldP spid="532" grpId="2" animBg="1"/>
      <p:bldP spid="532" grpId="3" animBg="1"/>
      <p:bldP spid="532" grpId="4" animBg="1"/>
      <p:bldP spid="532" grpId="5" animBg="1"/>
      <p:bldP spid="533" grpId="0" animBg="1"/>
      <p:bldP spid="533" grpId="1" animBg="1"/>
      <p:bldP spid="533" grpId="2" animBg="1"/>
      <p:bldP spid="533" grpId="3" animBg="1"/>
      <p:bldP spid="533" grpId="4" animBg="1"/>
      <p:bldP spid="533" grpId="5" animBg="1"/>
      <p:bldP spid="534" grpId="0" animBg="1"/>
      <p:bldP spid="534" grpId="1" animBg="1"/>
      <p:bldP spid="534" grpId="2" animBg="1"/>
      <p:bldP spid="534" grpId="3" animBg="1"/>
      <p:bldP spid="534" grpId="4" animBg="1"/>
      <p:bldP spid="534" grpId="5" animBg="1"/>
      <p:bldP spid="535" grpId="0" animBg="1"/>
      <p:bldP spid="535" grpId="1" animBg="1"/>
      <p:bldP spid="535" grpId="2" animBg="1"/>
      <p:bldP spid="535" grpId="3" animBg="1"/>
      <p:bldP spid="535" grpId="4" animBg="1"/>
      <p:bldP spid="535" grpId="5" animBg="1"/>
      <p:bldP spid="536" grpId="0" animBg="1"/>
      <p:bldP spid="536" grpId="1" animBg="1"/>
      <p:bldP spid="536" grpId="2" animBg="1"/>
      <p:bldP spid="536" grpId="3" animBg="1"/>
      <p:bldP spid="536" grpId="4" animBg="1"/>
      <p:bldP spid="536" grpId="5" animBg="1"/>
      <p:bldP spid="537" grpId="0" animBg="1"/>
      <p:bldP spid="537" grpId="1" animBg="1"/>
      <p:bldP spid="537" grpId="2" animBg="1"/>
      <p:bldP spid="537" grpId="3" animBg="1"/>
      <p:bldP spid="537" grpId="4" animBg="1"/>
      <p:bldP spid="537" grpId="5" animBg="1"/>
      <p:bldP spid="538" grpId="0" animBg="1"/>
      <p:bldP spid="538" grpId="1" animBg="1"/>
      <p:bldP spid="538" grpId="2" animBg="1"/>
      <p:bldP spid="538" grpId="3" animBg="1"/>
      <p:bldP spid="538" grpId="4" animBg="1"/>
      <p:bldP spid="538" grpId="5" animBg="1"/>
      <p:bldP spid="539" grpId="0" animBg="1"/>
      <p:bldP spid="539" grpId="1" animBg="1"/>
      <p:bldP spid="539" grpId="2" animBg="1"/>
      <p:bldP spid="539" grpId="3" animBg="1"/>
      <p:bldP spid="539" grpId="4" animBg="1"/>
      <p:bldP spid="539" grpId="5" animBg="1"/>
      <p:bldP spid="540" grpId="0" animBg="1"/>
      <p:bldP spid="540" grpId="1" animBg="1"/>
      <p:bldP spid="540" grpId="2" animBg="1"/>
      <p:bldP spid="540" grpId="3" animBg="1"/>
      <p:bldP spid="540" grpId="4" animBg="1"/>
      <p:bldP spid="540" grpId="5" animBg="1"/>
      <p:bldP spid="541" grpId="0" animBg="1"/>
      <p:bldP spid="541" grpId="1" animBg="1"/>
      <p:bldP spid="541" grpId="2" animBg="1"/>
      <p:bldP spid="541" grpId="3" animBg="1"/>
      <p:bldP spid="541" grpId="4" animBg="1"/>
      <p:bldP spid="541" grpId="5" animBg="1"/>
      <p:bldP spid="542" grpId="0" animBg="1"/>
      <p:bldP spid="542" grpId="1" animBg="1"/>
      <p:bldP spid="542" grpId="2" animBg="1"/>
      <p:bldP spid="542" grpId="3" animBg="1"/>
      <p:bldP spid="542" grpId="4" animBg="1"/>
      <p:bldP spid="542" grpId="5" animBg="1"/>
      <p:bldP spid="543" grpId="0" animBg="1"/>
      <p:bldP spid="543" grpId="1" animBg="1"/>
      <p:bldP spid="543" grpId="2" animBg="1"/>
      <p:bldP spid="543" grpId="3" animBg="1"/>
      <p:bldP spid="543" grpId="4" animBg="1"/>
      <p:bldP spid="543" grpId="5" animBg="1"/>
      <p:bldP spid="544" grpId="0" animBg="1"/>
      <p:bldP spid="544" grpId="1" animBg="1"/>
      <p:bldP spid="544" grpId="2" animBg="1"/>
      <p:bldP spid="544" grpId="3" animBg="1"/>
      <p:bldP spid="544" grpId="4" animBg="1"/>
      <p:bldP spid="544" grpId="5" animBg="1"/>
      <p:bldP spid="545" grpId="0" animBg="1"/>
      <p:bldP spid="545" grpId="1" animBg="1"/>
      <p:bldP spid="545" grpId="2" animBg="1"/>
      <p:bldP spid="545" grpId="3" animBg="1"/>
      <p:bldP spid="545" grpId="4" animBg="1"/>
      <p:bldP spid="545" grpId="5" animBg="1"/>
      <p:bldP spid="546" grpId="0" animBg="1"/>
      <p:bldP spid="546" grpId="1" animBg="1"/>
      <p:bldP spid="546" grpId="2" animBg="1"/>
      <p:bldP spid="546" grpId="3" animBg="1"/>
      <p:bldP spid="546" grpId="4" animBg="1"/>
      <p:bldP spid="546" grpId="5" animBg="1"/>
      <p:bldP spid="547" grpId="0" animBg="1"/>
      <p:bldP spid="547" grpId="1" animBg="1"/>
      <p:bldP spid="547" grpId="2" animBg="1"/>
      <p:bldP spid="547" grpId="3" animBg="1"/>
      <p:bldP spid="547" grpId="4" animBg="1"/>
      <p:bldP spid="547" grpId="5" animBg="1"/>
      <p:bldP spid="548" grpId="0" animBg="1"/>
      <p:bldP spid="548" grpId="1" animBg="1"/>
      <p:bldP spid="548" grpId="2" animBg="1"/>
      <p:bldP spid="548" grpId="3" animBg="1"/>
      <p:bldP spid="548" grpId="4" animBg="1"/>
      <p:bldP spid="548" grpId="5" animBg="1"/>
      <p:bldP spid="549" grpId="0" animBg="1"/>
      <p:bldP spid="549" grpId="1" animBg="1"/>
      <p:bldP spid="549" grpId="2" animBg="1"/>
      <p:bldP spid="549" grpId="3" animBg="1"/>
      <p:bldP spid="549" grpId="4" animBg="1"/>
      <p:bldP spid="549" grpId="5" animBg="1"/>
      <p:bldP spid="550" grpId="0" animBg="1"/>
      <p:bldP spid="550" grpId="1" animBg="1"/>
      <p:bldP spid="550" grpId="2" animBg="1"/>
      <p:bldP spid="550" grpId="3" animBg="1"/>
      <p:bldP spid="550" grpId="4" animBg="1"/>
      <p:bldP spid="550" grpId="5" animBg="1"/>
      <p:bldP spid="551" grpId="0" animBg="1"/>
      <p:bldP spid="551" grpId="1" animBg="1"/>
      <p:bldP spid="551" grpId="2" animBg="1"/>
      <p:bldP spid="551" grpId="3" animBg="1"/>
      <p:bldP spid="551" grpId="4" animBg="1"/>
      <p:bldP spid="551" grpId="5" animBg="1"/>
      <p:bldP spid="552" grpId="0" animBg="1"/>
      <p:bldP spid="552" grpId="1" animBg="1"/>
      <p:bldP spid="552" grpId="2" animBg="1"/>
      <p:bldP spid="552" grpId="3" animBg="1"/>
      <p:bldP spid="552" grpId="4" animBg="1"/>
      <p:bldP spid="552" grpId="5" animBg="1"/>
      <p:bldP spid="553" grpId="0" animBg="1"/>
      <p:bldP spid="553" grpId="1" animBg="1"/>
      <p:bldP spid="553" grpId="2" animBg="1"/>
      <p:bldP spid="553" grpId="3" animBg="1"/>
      <p:bldP spid="553" grpId="4" animBg="1"/>
      <p:bldP spid="553" grpId="5" animBg="1"/>
      <p:bldP spid="554" grpId="0" animBg="1"/>
      <p:bldP spid="554" grpId="1" animBg="1"/>
      <p:bldP spid="554" grpId="2" animBg="1"/>
      <p:bldP spid="554" grpId="3" animBg="1"/>
      <p:bldP spid="554" grpId="4" animBg="1"/>
      <p:bldP spid="554" grpId="5" animBg="1"/>
      <p:bldP spid="555" grpId="0" animBg="1"/>
      <p:bldP spid="555" grpId="1" animBg="1"/>
      <p:bldP spid="555" grpId="2" animBg="1"/>
      <p:bldP spid="555" grpId="3" animBg="1"/>
      <p:bldP spid="555" grpId="4" animBg="1"/>
      <p:bldP spid="555" grpId="5" animBg="1"/>
      <p:bldP spid="556" grpId="0" animBg="1"/>
      <p:bldP spid="556" grpId="1" animBg="1"/>
      <p:bldP spid="556" grpId="2" animBg="1"/>
      <p:bldP spid="556" grpId="3" animBg="1"/>
      <p:bldP spid="556" grpId="4" animBg="1"/>
      <p:bldP spid="556" grpId="5" animBg="1"/>
      <p:bldP spid="557" grpId="0" animBg="1"/>
      <p:bldP spid="557" grpId="1" animBg="1"/>
      <p:bldP spid="557" grpId="2" animBg="1"/>
      <p:bldP spid="557" grpId="3" animBg="1"/>
      <p:bldP spid="557" grpId="4" animBg="1"/>
      <p:bldP spid="557" grpId="5" animBg="1"/>
      <p:bldP spid="558" grpId="0" animBg="1"/>
      <p:bldP spid="558" grpId="1" animBg="1"/>
      <p:bldP spid="558" grpId="2" animBg="1"/>
      <p:bldP spid="558" grpId="3" animBg="1"/>
      <p:bldP spid="558" grpId="4" animBg="1"/>
      <p:bldP spid="558" grpId="5" animBg="1"/>
      <p:bldP spid="559" grpId="0" animBg="1"/>
      <p:bldP spid="559" grpId="1" animBg="1"/>
      <p:bldP spid="559" grpId="2" animBg="1"/>
      <p:bldP spid="559" grpId="3" animBg="1"/>
      <p:bldP spid="559" grpId="4" animBg="1"/>
      <p:bldP spid="559" grpId="5" animBg="1"/>
      <p:bldP spid="560" grpId="0" animBg="1"/>
      <p:bldP spid="560" grpId="1" animBg="1"/>
      <p:bldP spid="560" grpId="2" animBg="1"/>
      <p:bldP spid="560" grpId="3" animBg="1"/>
      <p:bldP spid="560" grpId="4" animBg="1"/>
      <p:bldP spid="560" grpId="5" animBg="1"/>
      <p:bldP spid="561" grpId="0" animBg="1"/>
      <p:bldP spid="561" grpId="1" animBg="1"/>
      <p:bldP spid="561" grpId="2" animBg="1"/>
      <p:bldP spid="561" grpId="3" animBg="1"/>
      <p:bldP spid="561" grpId="4" animBg="1"/>
      <p:bldP spid="561" grpId="5" animBg="1"/>
      <p:bldP spid="562" grpId="0" animBg="1"/>
      <p:bldP spid="562" grpId="1" animBg="1"/>
      <p:bldP spid="562" grpId="2" animBg="1"/>
      <p:bldP spid="562" grpId="3" animBg="1"/>
      <p:bldP spid="562" grpId="4" animBg="1"/>
      <p:bldP spid="562" grpId="5" animBg="1"/>
      <p:bldP spid="563" grpId="0" animBg="1"/>
      <p:bldP spid="563" grpId="1" animBg="1"/>
      <p:bldP spid="563" grpId="2" animBg="1"/>
      <p:bldP spid="563" grpId="3" animBg="1"/>
      <p:bldP spid="563" grpId="4" animBg="1"/>
      <p:bldP spid="563" grpId="5" animBg="1"/>
      <p:bldP spid="564" grpId="0" animBg="1"/>
      <p:bldP spid="564" grpId="1" animBg="1"/>
      <p:bldP spid="564" grpId="2" animBg="1"/>
      <p:bldP spid="564" grpId="3" animBg="1"/>
      <p:bldP spid="564" grpId="4" animBg="1"/>
      <p:bldP spid="564" grpId="5" animBg="1"/>
      <p:bldP spid="565" grpId="0" animBg="1"/>
      <p:bldP spid="565" grpId="1" animBg="1"/>
      <p:bldP spid="565" grpId="2" animBg="1"/>
      <p:bldP spid="565" grpId="3" animBg="1"/>
      <p:bldP spid="565" grpId="4" animBg="1"/>
      <p:bldP spid="565" grpId="5" animBg="1"/>
      <p:bldP spid="566" grpId="0" animBg="1"/>
      <p:bldP spid="566" grpId="1" animBg="1"/>
      <p:bldP spid="566" grpId="2" animBg="1"/>
      <p:bldP spid="566" grpId="3" animBg="1"/>
      <p:bldP spid="566" grpId="4" animBg="1"/>
      <p:bldP spid="566" grpId="5" animBg="1"/>
      <p:bldP spid="567" grpId="0" animBg="1"/>
      <p:bldP spid="567" grpId="1" animBg="1"/>
      <p:bldP spid="567" grpId="2" animBg="1"/>
      <p:bldP spid="567" grpId="3" animBg="1"/>
      <p:bldP spid="567" grpId="4" animBg="1"/>
      <p:bldP spid="567" grpId="5" animBg="1"/>
      <p:bldP spid="568" grpId="0" animBg="1"/>
      <p:bldP spid="568" grpId="1" animBg="1"/>
      <p:bldP spid="568" grpId="2" animBg="1"/>
      <p:bldP spid="568" grpId="3" animBg="1"/>
      <p:bldP spid="568" grpId="4" animBg="1"/>
      <p:bldP spid="568" grpId="5" animBg="1"/>
      <p:bldP spid="569" grpId="0" animBg="1"/>
      <p:bldP spid="569" grpId="1" animBg="1"/>
      <p:bldP spid="569" grpId="2" animBg="1"/>
      <p:bldP spid="569" grpId="3" animBg="1"/>
      <p:bldP spid="569" grpId="4" animBg="1"/>
      <p:bldP spid="569" grpId="5" animBg="1"/>
      <p:bldP spid="570" grpId="0" animBg="1"/>
      <p:bldP spid="570" grpId="1" animBg="1"/>
      <p:bldP spid="570" grpId="2" animBg="1"/>
      <p:bldP spid="570" grpId="3" animBg="1"/>
      <p:bldP spid="570" grpId="4" animBg="1"/>
      <p:bldP spid="570" grpId="5" animBg="1"/>
      <p:bldP spid="571" grpId="0" animBg="1"/>
      <p:bldP spid="571" grpId="1" animBg="1"/>
      <p:bldP spid="571" grpId="2" animBg="1"/>
      <p:bldP spid="571" grpId="3" animBg="1"/>
      <p:bldP spid="571" grpId="4" animBg="1"/>
      <p:bldP spid="571" grpId="5" animBg="1"/>
      <p:bldP spid="572" grpId="0" animBg="1"/>
      <p:bldP spid="572" grpId="1" animBg="1"/>
      <p:bldP spid="572" grpId="2" animBg="1"/>
      <p:bldP spid="572" grpId="3" animBg="1"/>
      <p:bldP spid="572" grpId="4" animBg="1"/>
      <p:bldP spid="572" grpId="5" animBg="1"/>
      <p:bldP spid="573" grpId="0" animBg="1"/>
      <p:bldP spid="573" grpId="1" animBg="1"/>
      <p:bldP spid="573" grpId="2" animBg="1"/>
      <p:bldP spid="573" grpId="3" animBg="1"/>
      <p:bldP spid="573" grpId="4" animBg="1"/>
      <p:bldP spid="573" grpId="5" animBg="1"/>
      <p:bldP spid="574" grpId="0" animBg="1"/>
      <p:bldP spid="574" grpId="1" animBg="1"/>
      <p:bldP spid="574" grpId="2" animBg="1"/>
      <p:bldP spid="574" grpId="3" animBg="1"/>
      <p:bldP spid="574" grpId="4" animBg="1"/>
      <p:bldP spid="574" grpId="5" animBg="1"/>
      <p:bldP spid="575" grpId="0" animBg="1"/>
      <p:bldP spid="575" grpId="1" animBg="1"/>
      <p:bldP spid="575" grpId="2" animBg="1"/>
      <p:bldP spid="575" grpId="3" animBg="1"/>
      <p:bldP spid="575" grpId="4" animBg="1"/>
      <p:bldP spid="575" grpId="5" animBg="1"/>
      <p:bldP spid="576" grpId="0" animBg="1"/>
      <p:bldP spid="576" grpId="1" animBg="1"/>
      <p:bldP spid="576" grpId="2" animBg="1"/>
      <p:bldP spid="576" grpId="3" animBg="1"/>
      <p:bldP spid="576" grpId="4" animBg="1"/>
      <p:bldP spid="576" grpId="5" animBg="1"/>
      <p:bldP spid="577" grpId="0" animBg="1"/>
      <p:bldP spid="577" grpId="1" animBg="1"/>
      <p:bldP spid="577" grpId="2" animBg="1"/>
      <p:bldP spid="577" grpId="3" animBg="1"/>
      <p:bldP spid="577" grpId="4" animBg="1"/>
      <p:bldP spid="577" grpId="5" animBg="1"/>
      <p:bldP spid="578" grpId="0" animBg="1"/>
      <p:bldP spid="578" grpId="1" animBg="1"/>
      <p:bldP spid="578" grpId="2" animBg="1"/>
      <p:bldP spid="578" grpId="3" animBg="1"/>
      <p:bldP spid="578" grpId="4" animBg="1"/>
      <p:bldP spid="578" grpId="5" animBg="1"/>
      <p:bldP spid="579" grpId="0" animBg="1"/>
      <p:bldP spid="579" grpId="1" animBg="1"/>
      <p:bldP spid="579" grpId="2" animBg="1"/>
      <p:bldP spid="579" grpId="3" animBg="1"/>
      <p:bldP spid="579" grpId="4" animBg="1"/>
      <p:bldP spid="579" grpId="5" animBg="1"/>
      <p:bldP spid="580" grpId="0" animBg="1"/>
      <p:bldP spid="580" grpId="1" animBg="1"/>
      <p:bldP spid="580" grpId="2" animBg="1"/>
      <p:bldP spid="580" grpId="3" animBg="1"/>
      <p:bldP spid="580" grpId="4" animBg="1"/>
      <p:bldP spid="580" grpId="5" animBg="1"/>
      <p:bldP spid="581" grpId="0" animBg="1"/>
      <p:bldP spid="581" grpId="1" animBg="1"/>
      <p:bldP spid="581" grpId="2" animBg="1"/>
      <p:bldP spid="581" grpId="3" animBg="1"/>
      <p:bldP spid="581" grpId="4" animBg="1"/>
      <p:bldP spid="581" grpId="5" animBg="1"/>
      <p:bldP spid="582" grpId="0" animBg="1"/>
      <p:bldP spid="582" grpId="1" animBg="1"/>
      <p:bldP spid="582" grpId="2" animBg="1"/>
      <p:bldP spid="582" grpId="3" animBg="1"/>
      <p:bldP spid="582" grpId="4" animBg="1"/>
      <p:bldP spid="582" grpId="5" animBg="1"/>
      <p:bldP spid="583" grpId="0" animBg="1"/>
      <p:bldP spid="583" grpId="1" animBg="1"/>
      <p:bldP spid="583" grpId="2" animBg="1"/>
      <p:bldP spid="583" grpId="3" animBg="1"/>
      <p:bldP spid="583" grpId="4" animBg="1"/>
      <p:bldP spid="583" grpId="5" animBg="1"/>
      <p:bldP spid="584" grpId="0" animBg="1"/>
      <p:bldP spid="584" grpId="1" animBg="1"/>
      <p:bldP spid="584" grpId="2" animBg="1"/>
      <p:bldP spid="584" grpId="3" animBg="1"/>
      <p:bldP spid="584" grpId="4" animBg="1"/>
      <p:bldP spid="584" grpId="5" animBg="1"/>
      <p:bldP spid="585" grpId="0" animBg="1"/>
      <p:bldP spid="585" grpId="1" animBg="1"/>
      <p:bldP spid="585" grpId="2" animBg="1"/>
      <p:bldP spid="585" grpId="3" animBg="1"/>
      <p:bldP spid="585" grpId="4" animBg="1"/>
      <p:bldP spid="585" grpId="5" animBg="1"/>
      <p:bldP spid="586" grpId="0" animBg="1"/>
      <p:bldP spid="586" grpId="1" animBg="1"/>
      <p:bldP spid="586" grpId="2" animBg="1"/>
      <p:bldP spid="586" grpId="3" animBg="1"/>
      <p:bldP spid="586" grpId="4" animBg="1"/>
      <p:bldP spid="586" grpId="5" animBg="1"/>
      <p:bldP spid="587" grpId="0" animBg="1"/>
      <p:bldP spid="587" grpId="1" animBg="1"/>
      <p:bldP spid="587" grpId="2" animBg="1"/>
      <p:bldP spid="587" grpId="3" animBg="1"/>
      <p:bldP spid="587" grpId="4" animBg="1"/>
      <p:bldP spid="587" grpId="5" animBg="1"/>
      <p:bldP spid="588" grpId="0" animBg="1"/>
      <p:bldP spid="588" grpId="1" animBg="1"/>
      <p:bldP spid="588" grpId="2" animBg="1"/>
      <p:bldP spid="588" grpId="3" animBg="1"/>
      <p:bldP spid="588" grpId="4" animBg="1"/>
      <p:bldP spid="588" grpId="5" animBg="1"/>
      <p:bldP spid="589" grpId="0" animBg="1"/>
      <p:bldP spid="589" grpId="1" animBg="1"/>
      <p:bldP spid="589" grpId="2" animBg="1"/>
      <p:bldP spid="589" grpId="3" animBg="1"/>
      <p:bldP spid="589" grpId="4" animBg="1"/>
      <p:bldP spid="589" grpId="5" animBg="1"/>
      <p:bldP spid="590" grpId="0" animBg="1"/>
      <p:bldP spid="590" grpId="1" animBg="1"/>
      <p:bldP spid="590" grpId="2" animBg="1"/>
      <p:bldP spid="590" grpId="3" animBg="1"/>
      <p:bldP spid="590" grpId="4" animBg="1"/>
      <p:bldP spid="590" grpId="5" animBg="1"/>
      <p:bldP spid="591" grpId="0" animBg="1"/>
      <p:bldP spid="591" grpId="1" animBg="1"/>
      <p:bldP spid="591" grpId="2" animBg="1"/>
      <p:bldP spid="591" grpId="3" animBg="1"/>
      <p:bldP spid="591" grpId="4" animBg="1"/>
      <p:bldP spid="591" grpId="5" animBg="1"/>
      <p:bldP spid="592" grpId="0" animBg="1"/>
      <p:bldP spid="592" grpId="1" animBg="1"/>
      <p:bldP spid="592" grpId="2" animBg="1"/>
      <p:bldP spid="592" grpId="3" animBg="1"/>
      <p:bldP spid="592" grpId="4" animBg="1"/>
      <p:bldP spid="592" grpId="5" animBg="1"/>
      <p:bldP spid="593" grpId="0" animBg="1"/>
      <p:bldP spid="593" grpId="1" animBg="1"/>
      <p:bldP spid="593" grpId="2" animBg="1"/>
      <p:bldP spid="593" grpId="3" animBg="1"/>
      <p:bldP spid="593" grpId="4" animBg="1"/>
      <p:bldP spid="593" grpId="5" animBg="1"/>
      <p:bldP spid="594" grpId="0" animBg="1"/>
      <p:bldP spid="594" grpId="1" animBg="1"/>
      <p:bldP spid="594" grpId="2" animBg="1"/>
      <p:bldP spid="594" grpId="3" animBg="1"/>
      <p:bldP spid="594" grpId="4" animBg="1"/>
      <p:bldP spid="594" grpId="5" animBg="1"/>
      <p:bldP spid="595" grpId="0" animBg="1"/>
      <p:bldP spid="595" grpId="1" animBg="1"/>
      <p:bldP spid="595" grpId="2" animBg="1"/>
      <p:bldP spid="595" grpId="3" animBg="1"/>
      <p:bldP spid="595" grpId="4" animBg="1"/>
      <p:bldP spid="595" grpId="5" animBg="1"/>
      <p:bldP spid="596" grpId="0" animBg="1"/>
      <p:bldP spid="596" grpId="1" animBg="1"/>
      <p:bldP spid="596" grpId="2" animBg="1"/>
      <p:bldP spid="596" grpId="3" animBg="1"/>
      <p:bldP spid="596" grpId="4" animBg="1"/>
      <p:bldP spid="596" grpId="5" animBg="1"/>
      <p:bldP spid="597" grpId="0" animBg="1"/>
      <p:bldP spid="597" grpId="1" animBg="1"/>
      <p:bldP spid="597" grpId="2" animBg="1"/>
      <p:bldP spid="597" grpId="3" animBg="1"/>
      <p:bldP spid="597" grpId="4" animBg="1"/>
      <p:bldP spid="597" grpId="5" animBg="1"/>
      <p:bldP spid="598" grpId="0" animBg="1"/>
      <p:bldP spid="598" grpId="1" animBg="1"/>
      <p:bldP spid="598" grpId="2" animBg="1"/>
      <p:bldP spid="598" grpId="3" animBg="1"/>
      <p:bldP spid="598" grpId="4" animBg="1"/>
      <p:bldP spid="598" grpId="5" animBg="1"/>
      <p:bldP spid="599" grpId="0" animBg="1"/>
      <p:bldP spid="599" grpId="1" animBg="1"/>
      <p:bldP spid="599" grpId="2" animBg="1"/>
      <p:bldP spid="599" grpId="3" animBg="1"/>
      <p:bldP spid="599" grpId="4" animBg="1"/>
      <p:bldP spid="599" grpId="5" animBg="1"/>
      <p:bldP spid="600" grpId="0" animBg="1"/>
      <p:bldP spid="600" grpId="1" animBg="1"/>
      <p:bldP spid="600" grpId="2" animBg="1"/>
      <p:bldP spid="600" grpId="3" animBg="1"/>
      <p:bldP spid="600" grpId="4" animBg="1"/>
      <p:bldP spid="600" grpId="5" animBg="1"/>
      <p:bldP spid="601" grpId="0" animBg="1"/>
      <p:bldP spid="601" grpId="1" animBg="1"/>
      <p:bldP spid="601" grpId="2" animBg="1"/>
      <p:bldP spid="601" grpId="3" animBg="1"/>
      <p:bldP spid="601" grpId="4" animBg="1"/>
      <p:bldP spid="601" grpId="5" animBg="1"/>
      <p:bldP spid="602" grpId="0" animBg="1"/>
      <p:bldP spid="602" grpId="1" animBg="1"/>
      <p:bldP spid="602" grpId="2" animBg="1"/>
      <p:bldP spid="602" grpId="3" animBg="1"/>
      <p:bldP spid="602" grpId="4" animBg="1"/>
      <p:bldP spid="602" grpId="5" animBg="1"/>
      <p:bldP spid="603" grpId="0" animBg="1"/>
      <p:bldP spid="603" grpId="1" animBg="1"/>
      <p:bldP spid="603" grpId="2" animBg="1"/>
      <p:bldP spid="603" grpId="3" animBg="1"/>
      <p:bldP spid="603" grpId="4" animBg="1"/>
      <p:bldP spid="603" grpId="5" animBg="1"/>
      <p:bldP spid="604" grpId="0" animBg="1"/>
      <p:bldP spid="604" grpId="1" animBg="1"/>
      <p:bldP spid="604" grpId="2" animBg="1"/>
      <p:bldP spid="604" grpId="3" animBg="1"/>
      <p:bldP spid="604" grpId="4" animBg="1"/>
      <p:bldP spid="604" grpId="5" animBg="1"/>
      <p:bldP spid="605" grpId="0" animBg="1"/>
      <p:bldP spid="605" grpId="1" animBg="1"/>
      <p:bldP spid="605" grpId="2" animBg="1"/>
      <p:bldP spid="605" grpId="3" animBg="1"/>
      <p:bldP spid="605" grpId="4" animBg="1"/>
      <p:bldP spid="605" grpId="5" animBg="1"/>
      <p:bldP spid="606" grpId="0" animBg="1"/>
      <p:bldP spid="606" grpId="1" animBg="1"/>
      <p:bldP spid="606" grpId="2" animBg="1"/>
      <p:bldP spid="606" grpId="3" animBg="1"/>
      <p:bldP spid="606" grpId="4" animBg="1"/>
      <p:bldP spid="606" grpId="5" animBg="1"/>
      <p:bldP spid="607" grpId="0" animBg="1"/>
      <p:bldP spid="607" grpId="1" animBg="1"/>
      <p:bldP spid="607" grpId="2" animBg="1"/>
      <p:bldP spid="607" grpId="3" animBg="1"/>
      <p:bldP spid="607" grpId="4" animBg="1"/>
      <p:bldP spid="607" grpId="5" animBg="1"/>
      <p:bldP spid="608" grpId="0" animBg="1"/>
      <p:bldP spid="608" grpId="1" animBg="1"/>
      <p:bldP spid="608" grpId="2" animBg="1"/>
      <p:bldP spid="608" grpId="3" animBg="1"/>
      <p:bldP spid="608" grpId="4" animBg="1"/>
      <p:bldP spid="608" grpId="5" animBg="1"/>
      <p:bldP spid="609" grpId="0" animBg="1"/>
      <p:bldP spid="609" grpId="1" animBg="1"/>
      <p:bldP spid="609" grpId="2" animBg="1"/>
      <p:bldP spid="609" grpId="3" animBg="1"/>
      <p:bldP spid="609" grpId="4" animBg="1"/>
      <p:bldP spid="609" grpId="5" animBg="1"/>
      <p:bldP spid="610" grpId="0" animBg="1"/>
      <p:bldP spid="610" grpId="1" animBg="1"/>
      <p:bldP spid="610" grpId="2" animBg="1"/>
      <p:bldP spid="610" grpId="3" animBg="1"/>
      <p:bldP spid="610" grpId="4" animBg="1"/>
      <p:bldP spid="610" grpId="5" animBg="1"/>
      <p:bldP spid="611" grpId="0" animBg="1"/>
      <p:bldP spid="611" grpId="1" animBg="1"/>
      <p:bldP spid="611" grpId="2" animBg="1"/>
      <p:bldP spid="611" grpId="3" animBg="1"/>
      <p:bldP spid="611" grpId="4" animBg="1"/>
      <p:bldP spid="611" grpId="5" animBg="1"/>
      <p:bldP spid="612" grpId="0" animBg="1"/>
      <p:bldP spid="612" grpId="1" animBg="1"/>
      <p:bldP spid="612" grpId="2" animBg="1"/>
      <p:bldP spid="612" grpId="3" animBg="1"/>
      <p:bldP spid="612" grpId="4" animBg="1"/>
      <p:bldP spid="612" grpId="5" animBg="1"/>
      <p:bldP spid="613" grpId="0" animBg="1"/>
      <p:bldP spid="613" grpId="1" animBg="1"/>
      <p:bldP spid="613" grpId="2" animBg="1"/>
      <p:bldP spid="613" grpId="3" animBg="1"/>
      <p:bldP spid="613" grpId="4" animBg="1"/>
      <p:bldP spid="613" grpId="5" animBg="1"/>
      <p:bldP spid="614" grpId="0" animBg="1"/>
      <p:bldP spid="614" grpId="1" animBg="1"/>
      <p:bldP spid="614" grpId="2" animBg="1"/>
      <p:bldP spid="614" grpId="3" animBg="1"/>
      <p:bldP spid="614" grpId="4" animBg="1"/>
      <p:bldP spid="614" grpId="5" animBg="1"/>
      <p:bldP spid="615" grpId="0" animBg="1"/>
      <p:bldP spid="615" grpId="1" animBg="1"/>
      <p:bldP spid="615" grpId="2" animBg="1"/>
      <p:bldP spid="615" grpId="3" animBg="1"/>
      <p:bldP spid="616" grpId="0" animBg="1"/>
      <p:bldP spid="616" grpId="1" animBg="1"/>
      <p:bldP spid="616" grpId="2" animBg="1"/>
      <p:bldP spid="616" grpId="3"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10" name="0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211" name="01"/>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212" name="-00"/>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3" name="02"/>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214" name="-01"/>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5" name="03"/>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216" name="-02"/>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7" name="04"/>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218" name="-03"/>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19" name="05"/>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220" name="-04"/>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1" name="06"/>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222" name="-05"/>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3" name="07"/>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224" name="-06"/>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5" name="08"/>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226" name="-07"/>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7" name="09"/>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228" name="-08"/>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29" name="1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230" name="-09"/>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1" name="11"/>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232" name="-10"/>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3" name="12"/>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234" name="-11"/>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5" name="13"/>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236" name="-12"/>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7" name="14"/>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238" name="-13"/>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39" name="15"/>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240" name="-14"/>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1" name="16"/>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242" name="-15"/>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3" name="17"/>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244" name="-16"/>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5" name="18"/>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246" name="-17"/>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7" name="19"/>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248" name="-18"/>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49" name="2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250" name="-19"/>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1" name="21"/>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252" name="-20"/>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3" name="22"/>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254" name="-21"/>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5" name="23"/>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256" name="-22"/>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7" name="24"/>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258" name="-23"/>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59" name="25"/>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260" name="-24"/>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1" name="26"/>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262" name="-25"/>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3" name="27"/>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264" name="-26"/>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5" name="28"/>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266" name="-27"/>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7" name="29"/>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268" name="-28"/>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69" name="3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270" name="-29"/>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1" name="31"/>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272" name="-30"/>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3" name="32"/>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274" name="-31"/>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5" name="33"/>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276" name="-32"/>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7" name="34"/>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278" name="-33"/>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79" name="35"/>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280" name="-34"/>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1" name="36"/>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282" name="-35"/>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3" name="37"/>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284" name="-36"/>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5" name="38"/>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286" name="-37"/>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7" name="39"/>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288" name="-38"/>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89" name="4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290" name="-39"/>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1" name="41"/>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292" name="-40"/>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3" name="42"/>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294" name="-41"/>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5" name="43"/>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296" name="-42"/>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7" name="44"/>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298" name="-43"/>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299" name="45"/>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300" name="-44"/>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1" name="46"/>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302" name="-45"/>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3" name="47"/>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304" name="-46"/>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5" name="48"/>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306" name="-47"/>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7" name="49"/>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308" name="-48"/>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09" name="50"/>
          <p:cNvSpPr/>
          <p:nvPr/>
        </p:nvSpPr>
        <p:spPr>
          <a:xfrm>
            <a:off x="6204831"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310" name="-49"/>
          <p:cNvSpPr/>
          <p:nvPr/>
        </p:nvSpPr>
        <p:spPr>
          <a:xfrm>
            <a:off x="6204831"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2" name="0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0</a:t>
            </a:r>
          </a:p>
        </p:txBody>
      </p:sp>
      <p:sp>
        <p:nvSpPr>
          <p:cNvPr id="313" name="01"/>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a:t>
            </a:r>
          </a:p>
        </p:txBody>
      </p:sp>
      <p:sp>
        <p:nvSpPr>
          <p:cNvPr id="314" name="-00"/>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5" name="02"/>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a:t>
            </a:r>
          </a:p>
        </p:txBody>
      </p:sp>
      <p:sp>
        <p:nvSpPr>
          <p:cNvPr id="316" name="-01"/>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7" name="03"/>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a:t>
            </a:r>
          </a:p>
        </p:txBody>
      </p:sp>
      <p:sp>
        <p:nvSpPr>
          <p:cNvPr id="318" name="-02"/>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19" name="04"/>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a:t>
            </a:r>
          </a:p>
        </p:txBody>
      </p:sp>
      <p:sp>
        <p:nvSpPr>
          <p:cNvPr id="320" name="-03"/>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1" name="05"/>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a:t>
            </a:r>
          </a:p>
        </p:txBody>
      </p:sp>
      <p:sp>
        <p:nvSpPr>
          <p:cNvPr id="322" name="-04"/>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3" name="06"/>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6</a:t>
            </a:r>
          </a:p>
        </p:txBody>
      </p:sp>
      <p:sp>
        <p:nvSpPr>
          <p:cNvPr id="324" name="-05"/>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5" name="07"/>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7</a:t>
            </a:r>
          </a:p>
        </p:txBody>
      </p:sp>
      <p:sp>
        <p:nvSpPr>
          <p:cNvPr id="326" name="-06"/>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7" name="08"/>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8</a:t>
            </a:r>
          </a:p>
        </p:txBody>
      </p:sp>
      <p:sp>
        <p:nvSpPr>
          <p:cNvPr id="328" name="-07"/>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29" name="09"/>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9</a:t>
            </a:r>
          </a:p>
        </p:txBody>
      </p:sp>
      <p:sp>
        <p:nvSpPr>
          <p:cNvPr id="330" name="-08"/>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1" name="1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10</a:t>
            </a:r>
          </a:p>
        </p:txBody>
      </p:sp>
      <p:sp>
        <p:nvSpPr>
          <p:cNvPr id="332" name="-09"/>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3" name="11"/>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11</a:t>
            </a:r>
          </a:p>
        </p:txBody>
      </p:sp>
      <p:sp>
        <p:nvSpPr>
          <p:cNvPr id="334" name="-10"/>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5" name="12"/>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12</a:t>
            </a:r>
          </a:p>
        </p:txBody>
      </p:sp>
      <p:sp>
        <p:nvSpPr>
          <p:cNvPr id="336" name="-11"/>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7" name="13"/>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13</a:t>
            </a:r>
          </a:p>
        </p:txBody>
      </p:sp>
      <p:sp>
        <p:nvSpPr>
          <p:cNvPr id="338" name="-12"/>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39" name="14"/>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14</a:t>
            </a:r>
          </a:p>
        </p:txBody>
      </p:sp>
      <p:sp>
        <p:nvSpPr>
          <p:cNvPr id="340" name="-13"/>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1" name="15"/>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15</a:t>
            </a:r>
          </a:p>
        </p:txBody>
      </p:sp>
      <p:sp>
        <p:nvSpPr>
          <p:cNvPr id="342" name="-14"/>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3" name="16"/>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16</a:t>
            </a:r>
          </a:p>
        </p:txBody>
      </p:sp>
      <p:sp>
        <p:nvSpPr>
          <p:cNvPr id="344" name="-15"/>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5" name="17"/>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17</a:t>
            </a:r>
          </a:p>
        </p:txBody>
      </p:sp>
      <p:sp>
        <p:nvSpPr>
          <p:cNvPr id="346" name="-16"/>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7" name="18"/>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18</a:t>
            </a:r>
          </a:p>
        </p:txBody>
      </p:sp>
      <p:sp>
        <p:nvSpPr>
          <p:cNvPr id="348" name="-17"/>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49" name="19"/>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19</a:t>
            </a:r>
          </a:p>
        </p:txBody>
      </p:sp>
      <p:sp>
        <p:nvSpPr>
          <p:cNvPr id="350" name="-18"/>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1" name="2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20</a:t>
            </a:r>
          </a:p>
        </p:txBody>
      </p:sp>
      <p:sp>
        <p:nvSpPr>
          <p:cNvPr id="352" name="-19"/>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3" name="21"/>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21</a:t>
            </a:r>
          </a:p>
        </p:txBody>
      </p:sp>
      <p:sp>
        <p:nvSpPr>
          <p:cNvPr id="354" name="-20"/>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5" name="22"/>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22</a:t>
            </a:r>
          </a:p>
        </p:txBody>
      </p:sp>
      <p:sp>
        <p:nvSpPr>
          <p:cNvPr id="356" name="-21"/>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7" name="23"/>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23</a:t>
            </a:r>
          </a:p>
        </p:txBody>
      </p:sp>
      <p:sp>
        <p:nvSpPr>
          <p:cNvPr id="358" name="-22"/>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59" name="24"/>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24</a:t>
            </a:r>
          </a:p>
        </p:txBody>
      </p:sp>
      <p:sp>
        <p:nvSpPr>
          <p:cNvPr id="360" name="-23"/>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1" name="25"/>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25</a:t>
            </a:r>
          </a:p>
        </p:txBody>
      </p:sp>
      <p:sp>
        <p:nvSpPr>
          <p:cNvPr id="362" name="-24"/>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3" name="26"/>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26</a:t>
            </a:r>
          </a:p>
        </p:txBody>
      </p:sp>
      <p:sp>
        <p:nvSpPr>
          <p:cNvPr id="364" name="-25"/>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5" name="27"/>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27</a:t>
            </a:r>
          </a:p>
        </p:txBody>
      </p:sp>
      <p:sp>
        <p:nvSpPr>
          <p:cNvPr id="366" name="-26"/>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7" name="28"/>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28</a:t>
            </a:r>
          </a:p>
        </p:txBody>
      </p:sp>
      <p:sp>
        <p:nvSpPr>
          <p:cNvPr id="368" name="-27"/>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69" name="29"/>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29</a:t>
            </a:r>
          </a:p>
        </p:txBody>
      </p:sp>
      <p:sp>
        <p:nvSpPr>
          <p:cNvPr id="370" name="-28"/>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1" name="3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30</a:t>
            </a:r>
          </a:p>
        </p:txBody>
      </p:sp>
      <p:sp>
        <p:nvSpPr>
          <p:cNvPr id="372" name="-29"/>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3" name="31"/>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31</a:t>
            </a:r>
          </a:p>
        </p:txBody>
      </p:sp>
      <p:sp>
        <p:nvSpPr>
          <p:cNvPr id="374" name="-30"/>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5" name="32"/>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32</a:t>
            </a:r>
          </a:p>
        </p:txBody>
      </p:sp>
      <p:sp>
        <p:nvSpPr>
          <p:cNvPr id="376" name="-31"/>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7" name="33"/>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33</a:t>
            </a:r>
          </a:p>
        </p:txBody>
      </p:sp>
      <p:sp>
        <p:nvSpPr>
          <p:cNvPr id="378" name="-32"/>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79" name="34"/>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34</a:t>
            </a:r>
          </a:p>
        </p:txBody>
      </p:sp>
      <p:sp>
        <p:nvSpPr>
          <p:cNvPr id="380" name="-33"/>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1" name="35"/>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35</a:t>
            </a:r>
          </a:p>
        </p:txBody>
      </p:sp>
      <p:sp>
        <p:nvSpPr>
          <p:cNvPr id="382" name="-34"/>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3" name="36"/>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36</a:t>
            </a:r>
          </a:p>
        </p:txBody>
      </p:sp>
      <p:sp>
        <p:nvSpPr>
          <p:cNvPr id="384" name="-35"/>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5" name="37"/>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37</a:t>
            </a:r>
          </a:p>
        </p:txBody>
      </p:sp>
      <p:sp>
        <p:nvSpPr>
          <p:cNvPr id="386" name="-36"/>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7" name="38"/>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38</a:t>
            </a:r>
          </a:p>
        </p:txBody>
      </p:sp>
      <p:sp>
        <p:nvSpPr>
          <p:cNvPr id="388" name="-37"/>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89" name="39"/>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39</a:t>
            </a:r>
          </a:p>
        </p:txBody>
      </p:sp>
      <p:sp>
        <p:nvSpPr>
          <p:cNvPr id="390" name="-38"/>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1" name="4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40</a:t>
            </a:r>
          </a:p>
        </p:txBody>
      </p:sp>
      <p:sp>
        <p:nvSpPr>
          <p:cNvPr id="392" name="-39"/>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3" name="41"/>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41</a:t>
            </a:r>
          </a:p>
        </p:txBody>
      </p:sp>
      <p:sp>
        <p:nvSpPr>
          <p:cNvPr id="394" name="-40"/>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5" name="42"/>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42</a:t>
            </a:r>
          </a:p>
        </p:txBody>
      </p:sp>
      <p:sp>
        <p:nvSpPr>
          <p:cNvPr id="396" name="-41"/>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7" name="43"/>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43</a:t>
            </a:r>
          </a:p>
        </p:txBody>
      </p:sp>
      <p:sp>
        <p:nvSpPr>
          <p:cNvPr id="398" name="-42"/>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399" name="44"/>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44</a:t>
            </a:r>
          </a:p>
        </p:txBody>
      </p:sp>
      <p:sp>
        <p:nvSpPr>
          <p:cNvPr id="400" name="-43"/>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1" name="45"/>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45</a:t>
            </a:r>
          </a:p>
        </p:txBody>
      </p:sp>
      <p:sp>
        <p:nvSpPr>
          <p:cNvPr id="402" name="-44"/>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3" name="46"/>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46</a:t>
            </a:r>
          </a:p>
        </p:txBody>
      </p:sp>
      <p:sp>
        <p:nvSpPr>
          <p:cNvPr id="404" name="-45"/>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5" name="47"/>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47</a:t>
            </a:r>
          </a:p>
        </p:txBody>
      </p:sp>
      <p:sp>
        <p:nvSpPr>
          <p:cNvPr id="406" name="-46"/>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7" name="48"/>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48</a:t>
            </a:r>
          </a:p>
        </p:txBody>
      </p:sp>
      <p:sp>
        <p:nvSpPr>
          <p:cNvPr id="408" name="-47"/>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09" name="49"/>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49</a:t>
            </a:r>
          </a:p>
        </p:txBody>
      </p:sp>
      <p:sp>
        <p:nvSpPr>
          <p:cNvPr id="410" name="-48"/>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sp>
        <p:nvSpPr>
          <p:cNvPr id="411" name="50"/>
          <p:cNvSpPr/>
          <p:nvPr/>
        </p:nvSpPr>
        <p:spPr>
          <a:xfrm>
            <a:off x="2905035" y="2889000"/>
            <a:ext cx="1080000" cy="108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rPr>
              <a:t>50</a:t>
            </a:r>
          </a:p>
        </p:txBody>
      </p:sp>
      <p:sp>
        <p:nvSpPr>
          <p:cNvPr id="412" name="-49"/>
          <p:cNvSpPr/>
          <p:nvPr/>
        </p:nvSpPr>
        <p:spPr>
          <a:xfrm>
            <a:off x="2905035" y="3429000"/>
            <a:ext cx="1080000" cy="540000"/>
          </a:xfrm>
          <a:prstGeom prst="rect">
            <a:avLst/>
          </a:prstGeom>
          <a:solidFill>
            <a:schemeClr val="accent1">
              <a:alpha val="0"/>
            </a:schemeClr>
          </a:solidFill>
          <a:ln>
            <a:noFill/>
          </a:ln>
          <a:effectLst>
            <a:outerShdw blurRad="41275" dist="20320" dir="18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ln w="12700">
                <a:solidFill>
                  <a:srgbClr val="3A5274"/>
                </a:solidFill>
              </a:ln>
              <a:solidFill>
                <a:srgbClr val="E7E6E6"/>
              </a:solidFill>
              <a:effectLst>
                <a:outerShdw blurRad="38100" dist="38100" dir="2700000" algn="tl">
                  <a:srgbClr val="000000">
                    <a:alpha val="43137"/>
                  </a:srgbClr>
                </a:outerShdw>
              </a:effectLst>
              <a:latin typeface="BM JUA " panose="02020603020101020101" pitchFamily="18" charset="-127"/>
            </a:endParaRPr>
          </a:p>
        </p:txBody>
      </p:sp>
      <p:pic>
        <p:nvPicPr>
          <p:cNvPr id="414" name="Picture 2">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05102" y="4307952"/>
            <a:ext cx="1599296" cy="2286000"/>
          </a:xfrm>
          <a:prstGeom prst="rect">
            <a:avLst/>
          </a:prstGeom>
          <a:noFill/>
          <a:ln>
            <a:noFill/>
          </a:ln>
          <a:effectLst>
            <a:outerShdw blurRad="41275" dist="20320" dir="1800000" algn="ctr" rotWithShape="0">
              <a:srgbClr val="000000">
                <a:alpha val="4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5" name="Lose all points"/>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44761" y="5418000"/>
            <a:ext cx="3172884"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910854" y="2889649"/>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210650" y="2889649"/>
            <a:ext cx="878467"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291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0"/>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2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0"/>
                  </p:tgtEl>
                </p:cond>
              </p:nextCondLst>
            </p:seq>
            <p:seq concurrent="1" nextAc="seek">
              <p:cTn id="11" restart="whenNotActive" fill="hold" evtFilter="cancelBubble" nodeType="interactiveSeq">
                <p:stCondLst>
                  <p:cond evt="onClick" delay="0">
                    <p:tgtEl>
                      <p:spTgt spid="212"/>
                    </p:tgtEl>
                  </p:cond>
                </p:stCondLst>
                <p:endSync evt="end" delay="0">
                  <p:rtn val="all"/>
                </p:endSync>
                <p:childTnLst>
                  <p:par>
                    <p:cTn id="12" fill="hold">
                      <p:stCondLst>
                        <p:cond delay="0"/>
                      </p:stCondLst>
                      <p:childTnLst>
                        <p:par>
                          <p:cTn id="13" fill="hold">
                            <p:stCondLst>
                              <p:cond delay="0"/>
                            </p:stCondLst>
                            <p:childTnLst>
                              <p:par>
                                <p:cTn id="14" presetID="1" presetClass="exit" presetSubtype="0" fill="hold" grpId="1" nodeType="withEffect">
                                  <p:stCondLst>
                                    <p:cond delay="0"/>
                                  </p:stCondLst>
                                  <p:childTnLst>
                                    <p:set>
                                      <p:cBhvr>
                                        <p:cTn id="15" dur="1" fill="hold">
                                          <p:stCondLst>
                                            <p:cond delay="0"/>
                                          </p:stCondLst>
                                        </p:cTn>
                                        <p:tgtEl>
                                          <p:spTgt spid="211"/>
                                        </p:tgtEl>
                                        <p:attrNameLst>
                                          <p:attrName>style.visibility</p:attrName>
                                        </p:attrNameLst>
                                      </p:cBhvr>
                                      <p:to>
                                        <p:strVal val="hidden"/>
                                      </p:to>
                                    </p:set>
                                  </p:childTnLst>
                                </p:cTn>
                              </p:par>
                              <p:par>
                                <p:cTn id="16" presetID="1" presetClass="exit" presetSubtype="0" fill="hold" grpId="1" nodeType="withEffect">
                                  <p:stCondLst>
                                    <p:cond delay="0"/>
                                  </p:stCondLst>
                                  <p:childTnLst>
                                    <p:set>
                                      <p:cBhvr>
                                        <p:cTn id="17" dur="1" fill="hold">
                                          <p:stCondLst>
                                            <p:cond delay="0"/>
                                          </p:stCondLst>
                                        </p:cTn>
                                        <p:tgtEl>
                                          <p:spTgt spid="212"/>
                                        </p:tgtEl>
                                        <p:attrNameLst>
                                          <p:attrName>style.visibility</p:attrName>
                                        </p:attrNameLst>
                                      </p:cBhvr>
                                      <p:to>
                                        <p:strVal val="hidden"/>
                                      </p:to>
                                    </p:set>
                                  </p:childTnLst>
                                </p:cTn>
                              </p:par>
                              <p:par>
                                <p:cTn id="18" presetID="1" presetClass="entr" presetSubtype="0" fill="hold" grpId="1" nodeType="withEffect">
                                  <p:stCondLst>
                                    <p:cond delay="0"/>
                                  </p:stCondLst>
                                  <p:childTnLst>
                                    <p:set>
                                      <p:cBhvr>
                                        <p:cTn id="19" dur="1" fill="hold">
                                          <p:stCondLst>
                                            <p:cond delay="0"/>
                                          </p:stCondLst>
                                        </p:cTn>
                                        <p:tgtEl>
                                          <p:spTgt spid="210"/>
                                        </p:tgtEl>
                                        <p:attrNameLst>
                                          <p:attrName>style.visibility</p:attrName>
                                        </p:attrNameLst>
                                      </p:cBhvr>
                                      <p:to>
                                        <p:strVal val="visible"/>
                                      </p:to>
                                    </p:set>
                                  </p:childTnLst>
                                </p:cTn>
                              </p:par>
                            </p:childTnLst>
                          </p:cTn>
                        </p:par>
                      </p:childTnLst>
                    </p:cTn>
                  </p:par>
                </p:childTnLst>
              </p:cTn>
              <p:nextCondLst>
                <p:cond evt="onClick" delay="0">
                  <p:tgtEl>
                    <p:spTgt spid="212"/>
                  </p:tgtEl>
                </p:cond>
              </p:nextCondLst>
            </p:seq>
            <p:seq concurrent="1" nextAc="seek">
              <p:cTn id="20" restart="whenNotActive" fill="hold" evtFilter="cancelBubble" nodeType="interactiveSeq">
                <p:stCondLst>
                  <p:cond evt="onClick" delay="0">
                    <p:tgtEl>
                      <p:spTgt spid="211"/>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2" nodeType="withEffect">
                                  <p:stCondLst>
                                    <p:cond delay="0"/>
                                  </p:stCondLst>
                                  <p:childTnLst>
                                    <p:set>
                                      <p:cBhvr>
                                        <p:cTn id="24" dur="1" fill="hold">
                                          <p:stCondLst>
                                            <p:cond delay="0"/>
                                          </p:stCondLst>
                                        </p:cTn>
                                        <p:tgtEl>
                                          <p:spTgt spid="211"/>
                                        </p:tgtEl>
                                        <p:attrNameLst>
                                          <p:attrName>style.visibility</p:attrName>
                                        </p:attrNameLst>
                                      </p:cBhvr>
                                      <p:to>
                                        <p:strVal val="hidden"/>
                                      </p:to>
                                    </p:set>
                                  </p:childTnLst>
                                </p:cTn>
                              </p:par>
                              <p:par>
                                <p:cTn id="25" presetID="1" presetClass="exit" presetSubtype="0" fill="hold" grpId="3" nodeType="withEffect">
                                  <p:stCondLst>
                                    <p:cond delay="0"/>
                                  </p:stCondLst>
                                  <p:childTnLst>
                                    <p:set>
                                      <p:cBhvr>
                                        <p:cTn id="26" dur="1" fill="hold">
                                          <p:stCondLst>
                                            <p:cond delay="0"/>
                                          </p:stCondLst>
                                        </p:cTn>
                                        <p:tgtEl>
                                          <p:spTgt spid="21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11"/>
                  </p:tgtEl>
                </p:cond>
              </p:nextCondLst>
            </p:seq>
            <p:seq concurrent="1" nextAc="seek">
              <p:cTn id="31" restart="whenNotActive" fill="hold" evtFilter="cancelBubble" nodeType="interactiveSeq">
                <p:stCondLst>
                  <p:cond evt="onClick" delay="0">
                    <p:tgtEl>
                      <p:spTgt spid="214"/>
                    </p:tgtEl>
                  </p:cond>
                </p:stCondLst>
                <p:endSync evt="end" delay="0">
                  <p:rtn val="all"/>
                </p:endSync>
                <p:childTnLst>
                  <p:par>
                    <p:cTn id="32" fill="hold">
                      <p:stCondLst>
                        <p:cond delay="0"/>
                      </p:stCondLst>
                      <p:childTnLst>
                        <p:par>
                          <p:cTn id="33" fill="hold">
                            <p:stCondLst>
                              <p:cond delay="0"/>
                            </p:stCondLst>
                            <p:childTnLst>
                              <p:par>
                                <p:cTn id="34" presetID="1" presetClass="exit" presetSubtype="0" fill="hold" grpId="1" nodeType="withEffect">
                                  <p:stCondLst>
                                    <p:cond delay="0"/>
                                  </p:stCondLst>
                                  <p:childTnLst>
                                    <p:set>
                                      <p:cBhvr>
                                        <p:cTn id="35" dur="1" fill="hold">
                                          <p:stCondLst>
                                            <p:cond delay="0"/>
                                          </p:stCondLst>
                                        </p:cTn>
                                        <p:tgtEl>
                                          <p:spTgt spid="214"/>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213"/>
                                        </p:tgtEl>
                                        <p:attrNameLst>
                                          <p:attrName>style.visibility</p:attrName>
                                        </p:attrNameLst>
                                      </p:cBhvr>
                                      <p:to>
                                        <p:strVal val="hidden"/>
                                      </p:to>
                                    </p:set>
                                  </p:childTnLst>
                                </p:cTn>
                              </p:par>
                              <p:par>
                                <p:cTn id="38" presetID="1" presetClass="entr" presetSubtype="0" fill="hold" grpId="3" nodeType="withEffect">
                                  <p:stCondLst>
                                    <p:cond delay="0"/>
                                  </p:stCondLst>
                                  <p:childTnLst>
                                    <p:set>
                                      <p:cBhvr>
                                        <p:cTn id="39" dur="1" fill="hold">
                                          <p:stCondLst>
                                            <p:cond delay="0"/>
                                          </p:stCondLst>
                                        </p:cTn>
                                        <p:tgtEl>
                                          <p:spTgt spid="211"/>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212"/>
                                        </p:tgtEl>
                                        <p:attrNameLst>
                                          <p:attrName>style.visibility</p:attrName>
                                        </p:attrNameLst>
                                      </p:cBhvr>
                                      <p:to>
                                        <p:strVal val="visible"/>
                                      </p:to>
                                    </p:set>
                                  </p:childTnLst>
                                </p:cTn>
                              </p:par>
                            </p:childTnLst>
                          </p:cTn>
                        </p:par>
                      </p:childTnLst>
                    </p:cTn>
                  </p:par>
                </p:childTnLst>
              </p:cTn>
              <p:nextCondLst>
                <p:cond evt="onClick" delay="0">
                  <p:tgtEl>
                    <p:spTgt spid="214"/>
                  </p:tgtEl>
                </p:cond>
              </p:nextCondLst>
            </p:seq>
            <p:seq concurrent="1" nextAc="seek">
              <p:cTn id="42" restart="whenNotActive" fill="hold" evtFilter="cancelBubble" nodeType="interactiveSeq">
                <p:stCondLst>
                  <p:cond evt="onClick" delay="0">
                    <p:tgtEl>
                      <p:spTgt spid="213"/>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2" nodeType="withEffect">
                                  <p:stCondLst>
                                    <p:cond delay="0"/>
                                  </p:stCondLst>
                                  <p:childTnLst>
                                    <p:set>
                                      <p:cBhvr>
                                        <p:cTn id="46" dur="1" fill="hold">
                                          <p:stCondLst>
                                            <p:cond delay="0"/>
                                          </p:stCondLst>
                                        </p:cTn>
                                        <p:tgtEl>
                                          <p:spTgt spid="213"/>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214"/>
                                        </p:tgtEl>
                                        <p:attrNameLst>
                                          <p:attrName>style.visibility</p:attrName>
                                        </p:attrNameLst>
                                      </p:cBhvr>
                                      <p:to>
                                        <p:strVal val="hidden"/>
                                      </p:to>
                                    </p:set>
                                  </p:childTnLst>
                                </p:cTn>
                              </p:par>
                              <p:par>
                                <p:cTn id="49" presetID="1" presetClass="entr" presetSubtype="0" fill="hold" grpId="3" nodeType="withEffect">
                                  <p:stCondLst>
                                    <p:cond delay="0"/>
                                  </p:stCondLst>
                                  <p:childTnLst>
                                    <p:set>
                                      <p:cBhvr>
                                        <p:cTn id="50" dur="1" fill="hold">
                                          <p:stCondLst>
                                            <p:cond delay="0"/>
                                          </p:stCondLst>
                                        </p:cTn>
                                        <p:tgtEl>
                                          <p:spTgt spid="216"/>
                                        </p:tgtEl>
                                        <p:attrNameLst>
                                          <p:attrName>style.visibility</p:attrName>
                                        </p:attrNameLst>
                                      </p:cBhvr>
                                      <p:to>
                                        <p:strVal val="visible"/>
                                      </p:to>
                                    </p:set>
                                  </p:childTnLst>
                                </p:cTn>
                              </p:par>
                              <p:par>
                                <p:cTn id="51" presetID="1" presetClass="entr" presetSubtype="0" fill="hold" grpId="3" nodeType="withEffect">
                                  <p:stCondLst>
                                    <p:cond delay="0"/>
                                  </p:stCondLst>
                                  <p:childTnLst>
                                    <p:set>
                                      <p:cBhvr>
                                        <p:cTn id="52" dur="1" fill="hold">
                                          <p:stCondLst>
                                            <p:cond delay="0"/>
                                          </p:stCondLst>
                                        </p:cTn>
                                        <p:tgtEl>
                                          <p:spTgt spid="215"/>
                                        </p:tgtEl>
                                        <p:attrNameLst>
                                          <p:attrName>style.visibility</p:attrName>
                                        </p:attrNameLst>
                                      </p:cBhvr>
                                      <p:to>
                                        <p:strVal val="visible"/>
                                      </p:to>
                                    </p:set>
                                  </p:childTnLst>
                                </p:cTn>
                              </p:par>
                            </p:childTnLst>
                          </p:cTn>
                        </p:par>
                      </p:childTnLst>
                    </p:cTn>
                  </p:par>
                </p:childTnLst>
              </p:cTn>
              <p:nextCondLst>
                <p:cond evt="onClick" delay="0">
                  <p:tgtEl>
                    <p:spTgt spid="213"/>
                  </p:tgtEl>
                </p:cond>
              </p:nextCondLst>
            </p:seq>
            <p:seq concurrent="1" nextAc="seek">
              <p:cTn id="53" restart="whenNotActive" fill="hold" evtFilter="cancelBubble" nodeType="interactiveSeq">
                <p:stCondLst>
                  <p:cond evt="onClick" delay="0">
                    <p:tgtEl>
                      <p:spTgt spid="216"/>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withEffect">
                                  <p:stCondLst>
                                    <p:cond delay="0"/>
                                  </p:stCondLst>
                                  <p:childTnLst>
                                    <p:set>
                                      <p:cBhvr>
                                        <p:cTn id="57" dur="1" fill="hold">
                                          <p:stCondLst>
                                            <p:cond delay="0"/>
                                          </p:stCondLst>
                                        </p:cTn>
                                        <p:tgtEl>
                                          <p:spTgt spid="216"/>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215"/>
                                        </p:tgtEl>
                                        <p:attrNameLst>
                                          <p:attrName>style.visibility</p:attrName>
                                        </p:attrNameLst>
                                      </p:cBhvr>
                                      <p:to>
                                        <p:strVal val="hidden"/>
                                      </p:to>
                                    </p:set>
                                  </p:childTnLst>
                                </p:cTn>
                              </p:par>
                              <p:par>
                                <p:cTn id="60" presetID="1" presetClass="entr" presetSubtype="0" fill="hold" grpId="3" nodeType="withEffect">
                                  <p:stCondLst>
                                    <p:cond delay="0"/>
                                  </p:stCondLst>
                                  <p:childTnLst>
                                    <p:set>
                                      <p:cBhvr>
                                        <p:cTn id="61" dur="1" fill="hold">
                                          <p:stCondLst>
                                            <p:cond delay="0"/>
                                          </p:stCondLst>
                                        </p:cTn>
                                        <p:tgtEl>
                                          <p:spTgt spid="214"/>
                                        </p:tgtEl>
                                        <p:attrNameLst>
                                          <p:attrName>style.visibility</p:attrName>
                                        </p:attrNameLst>
                                      </p:cBhvr>
                                      <p:to>
                                        <p:strVal val="visible"/>
                                      </p:to>
                                    </p:set>
                                  </p:childTnLst>
                                </p:cTn>
                              </p:par>
                              <p:par>
                                <p:cTn id="62" presetID="1" presetClass="entr" presetSubtype="0" fill="hold" grpId="3" nodeType="withEffect">
                                  <p:stCondLst>
                                    <p:cond delay="0"/>
                                  </p:stCondLst>
                                  <p:childTnLst>
                                    <p:set>
                                      <p:cBhvr>
                                        <p:cTn id="63" dur="1" fill="hold">
                                          <p:stCondLst>
                                            <p:cond delay="0"/>
                                          </p:stCondLst>
                                        </p:cTn>
                                        <p:tgtEl>
                                          <p:spTgt spid="213"/>
                                        </p:tgtEl>
                                        <p:attrNameLst>
                                          <p:attrName>style.visibility</p:attrName>
                                        </p:attrNameLst>
                                      </p:cBhvr>
                                      <p:to>
                                        <p:strVal val="visible"/>
                                      </p:to>
                                    </p:set>
                                  </p:childTnLst>
                                </p:cTn>
                              </p:par>
                            </p:childTnLst>
                          </p:cTn>
                        </p:par>
                      </p:childTnLst>
                    </p:cTn>
                  </p:par>
                </p:childTnLst>
              </p:cTn>
              <p:nextCondLst>
                <p:cond evt="onClick" delay="0">
                  <p:tgtEl>
                    <p:spTgt spid="216"/>
                  </p:tgtEl>
                </p:cond>
              </p:nextCondLst>
            </p:seq>
            <p:seq concurrent="1" nextAc="seek">
              <p:cTn id="64" restart="whenNotActive" fill="hold" evtFilter="cancelBubble" nodeType="interactiveSeq">
                <p:stCondLst>
                  <p:cond evt="onClick" delay="0">
                    <p:tgtEl>
                      <p:spTgt spid="215"/>
                    </p:tgtEl>
                  </p:cond>
                </p:stCondLst>
                <p:endSync evt="end" delay="0">
                  <p:rtn val="all"/>
                </p:endSync>
                <p:childTnLst>
                  <p:par>
                    <p:cTn id="65" fill="hold">
                      <p:stCondLst>
                        <p:cond delay="0"/>
                      </p:stCondLst>
                      <p:childTnLst>
                        <p:par>
                          <p:cTn id="66" fill="hold">
                            <p:stCondLst>
                              <p:cond delay="0"/>
                            </p:stCondLst>
                            <p:childTnLst>
                              <p:par>
                                <p:cTn id="67" presetID="1" presetClass="exit" presetSubtype="0" fill="hold" grpId="2" nodeType="withEffect">
                                  <p:stCondLst>
                                    <p:cond delay="0"/>
                                  </p:stCondLst>
                                  <p:childTnLst>
                                    <p:set>
                                      <p:cBhvr>
                                        <p:cTn id="68" dur="1" fill="hold">
                                          <p:stCondLst>
                                            <p:cond delay="0"/>
                                          </p:stCondLst>
                                        </p:cTn>
                                        <p:tgtEl>
                                          <p:spTgt spid="215"/>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216"/>
                                        </p:tgtEl>
                                        <p:attrNameLst>
                                          <p:attrName>style.visibility</p:attrName>
                                        </p:attrNameLst>
                                      </p:cBhvr>
                                      <p:to>
                                        <p:strVal val="hidden"/>
                                      </p:to>
                                    </p:set>
                                  </p:childTnLst>
                                </p:cTn>
                              </p:par>
                              <p:par>
                                <p:cTn id="71" presetID="1" presetClass="entr" presetSubtype="0" fill="hold" grpId="3" nodeType="withEffect">
                                  <p:stCondLst>
                                    <p:cond delay="0"/>
                                  </p:stCondLst>
                                  <p:childTnLst>
                                    <p:set>
                                      <p:cBhvr>
                                        <p:cTn id="72" dur="1" fill="hold">
                                          <p:stCondLst>
                                            <p:cond delay="0"/>
                                          </p:stCondLst>
                                        </p:cTn>
                                        <p:tgtEl>
                                          <p:spTgt spid="218"/>
                                        </p:tgtEl>
                                        <p:attrNameLst>
                                          <p:attrName>style.visibility</p:attrName>
                                        </p:attrNameLst>
                                      </p:cBhvr>
                                      <p:to>
                                        <p:strVal val="visible"/>
                                      </p:to>
                                    </p:set>
                                  </p:childTnLst>
                                </p:cTn>
                              </p:par>
                              <p:par>
                                <p:cTn id="73" presetID="1" presetClass="entr" presetSubtype="0" fill="hold" grpId="3" nodeType="withEffect">
                                  <p:stCondLst>
                                    <p:cond delay="0"/>
                                  </p:stCondLst>
                                  <p:childTnLst>
                                    <p:set>
                                      <p:cBhvr>
                                        <p:cTn id="74"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15"/>
                  </p:tgtEl>
                </p:cond>
              </p:nextCondLst>
            </p:seq>
            <p:seq concurrent="1" nextAc="seek">
              <p:cTn id="75" restart="whenNotActive" fill="hold" evtFilter="cancelBubble" nodeType="interactiveSeq">
                <p:stCondLst>
                  <p:cond evt="onClick" delay="0">
                    <p:tgtEl>
                      <p:spTgt spid="218"/>
                    </p:tgtEl>
                  </p:cond>
                </p:stCondLst>
                <p:endSync evt="end" delay="0">
                  <p:rtn val="all"/>
                </p:endSync>
                <p:childTnLst>
                  <p:par>
                    <p:cTn id="76" fill="hold">
                      <p:stCondLst>
                        <p:cond delay="0"/>
                      </p:stCondLst>
                      <p:childTnLst>
                        <p:par>
                          <p:cTn id="77" fill="hold">
                            <p:stCondLst>
                              <p:cond delay="0"/>
                            </p:stCondLst>
                            <p:childTnLst>
                              <p:par>
                                <p:cTn id="78" presetID="1" presetClass="exit" presetSubtype="0" fill="hold" grpId="1" nodeType="withEffect">
                                  <p:stCondLst>
                                    <p:cond delay="0"/>
                                  </p:stCondLst>
                                  <p:childTnLst>
                                    <p:set>
                                      <p:cBhvr>
                                        <p:cTn id="79" dur="1" fill="hold">
                                          <p:stCondLst>
                                            <p:cond delay="0"/>
                                          </p:stCondLst>
                                        </p:cTn>
                                        <p:tgtEl>
                                          <p:spTgt spid="218"/>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217"/>
                                        </p:tgtEl>
                                        <p:attrNameLst>
                                          <p:attrName>style.visibility</p:attrName>
                                        </p:attrNameLst>
                                      </p:cBhvr>
                                      <p:to>
                                        <p:strVal val="hidden"/>
                                      </p:to>
                                    </p:set>
                                  </p:childTnLst>
                                </p:cTn>
                              </p:par>
                              <p:par>
                                <p:cTn id="82" presetID="1" presetClass="entr" presetSubtype="0" fill="hold" grpId="0" nodeType="withEffect">
                                  <p:stCondLst>
                                    <p:cond delay="0"/>
                                  </p:stCondLst>
                                  <p:childTnLst>
                                    <p:set>
                                      <p:cBhvr>
                                        <p:cTn id="83" dur="1" fill="hold">
                                          <p:stCondLst>
                                            <p:cond delay="0"/>
                                          </p:stCondLst>
                                        </p:cTn>
                                        <p:tgtEl>
                                          <p:spTgt spid="216"/>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215"/>
                                        </p:tgtEl>
                                        <p:attrNameLst>
                                          <p:attrName>style.visibility</p:attrName>
                                        </p:attrNameLst>
                                      </p:cBhvr>
                                      <p:to>
                                        <p:strVal val="visible"/>
                                      </p:to>
                                    </p:set>
                                  </p:childTnLst>
                                </p:cTn>
                              </p:par>
                            </p:childTnLst>
                          </p:cTn>
                        </p:par>
                      </p:childTnLst>
                    </p:cTn>
                  </p:par>
                </p:childTnLst>
              </p:cTn>
              <p:nextCondLst>
                <p:cond evt="onClick" delay="0">
                  <p:tgtEl>
                    <p:spTgt spid="218"/>
                  </p:tgtEl>
                </p:cond>
              </p:nextCondLst>
            </p:seq>
            <p:seq concurrent="1" nextAc="seek">
              <p:cTn id="86" restart="whenNotActive" fill="hold" evtFilter="cancelBubble" nodeType="interactiveSeq">
                <p:stCondLst>
                  <p:cond evt="onClick" delay="0">
                    <p:tgtEl>
                      <p:spTgt spid="217"/>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2" nodeType="withEffect">
                                  <p:stCondLst>
                                    <p:cond delay="0"/>
                                  </p:stCondLst>
                                  <p:childTnLst>
                                    <p:set>
                                      <p:cBhvr>
                                        <p:cTn id="90" dur="1" fill="hold">
                                          <p:stCondLst>
                                            <p:cond delay="0"/>
                                          </p:stCondLst>
                                        </p:cTn>
                                        <p:tgtEl>
                                          <p:spTgt spid="217"/>
                                        </p:tgtEl>
                                        <p:attrNameLst>
                                          <p:attrName>style.visibility</p:attrName>
                                        </p:attrNameLst>
                                      </p:cBhvr>
                                      <p:to>
                                        <p:strVal val="hidden"/>
                                      </p:to>
                                    </p:set>
                                  </p:childTnLst>
                                </p:cTn>
                              </p:par>
                              <p:par>
                                <p:cTn id="91" presetID="1" presetClass="exit" presetSubtype="0" fill="hold" grpId="2" nodeType="withEffect">
                                  <p:stCondLst>
                                    <p:cond delay="0"/>
                                  </p:stCondLst>
                                  <p:childTnLst>
                                    <p:set>
                                      <p:cBhvr>
                                        <p:cTn id="92" dur="1" fill="hold">
                                          <p:stCondLst>
                                            <p:cond delay="0"/>
                                          </p:stCondLst>
                                        </p:cTn>
                                        <p:tgtEl>
                                          <p:spTgt spid="218"/>
                                        </p:tgtEl>
                                        <p:attrNameLst>
                                          <p:attrName>style.visibility</p:attrName>
                                        </p:attrNameLst>
                                      </p:cBhvr>
                                      <p:to>
                                        <p:strVal val="hidden"/>
                                      </p:to>
                                    </p:set>
                                  </p:childTnLst>
                                </p:cTn>
                              </p:par>
                              <p:par>
                                <p:cTn id="93" presetID="1" presetClass="entr" presetSubtype="0" fill="hold" grpId="0" nodeType="withEffect">
                                  <p:stCondLst>
                                    <p:cond delay="0"/>
                                  </p:stCondLst>
                                  <p:childTnLst>
                                    <p:set>
                                      <p:cBhvr>
                                        <p:cTn id="94" dur="1" fill="hold">
                                          <p:stCondLst>
                                            <p:cond delay="0"/>
                                          </p:stCondLst>
                                        </p:cTn>
                                        <p:tgtEl>
                                          <p:spTgt spid="22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17"/>
                  </p:tgtEl>
                </p:cond>
              </p:nextCondLst>
            </p:seq>
            <p:seq concurrent="1" nextAc="seek">
              <p:cTn id="97" restart="whenNotActive" fill="hold" evtFilter="cancelBubble" nodeType="interactiveSeq">
                <p:stCondLst>
                  <p:cond evt="onClick" delay="0">
                    <p:tgtEl>
                      <p:spTgt spid="220"/>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1" nodeType="withEffect">
                                  <p:stCondLst>
                                    <p:cond delay="0"/>
                                  </p:stCondLst>
                                  <p:childTnLst>
                                    <p:set>
                                      <p:cBhvr>
                                        <p:cTn id="101" dur="1" fill="hold">
                                          <p:stCondLst>
                                            <p:cond delay="0"/>
                                          </p:stCondLst>
                                        </p:cTn>
                                        <p:tgtEl>
                                          <p:spTgt spid="220"/>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219"/>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0"/>
                                          </p:stCondLst>
                                        </p:cTn>
                                        <p:tgtEl>
                                          <p:spTgt spid="21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childTnLst>
                                </p:cTn>
                              </p:par>
                            </p:childTnLst>
                          </p:cTn>
                        </p:par>
                      </p:childTnLst>
                    </p:cTn>
                  </p:par>
                </p:childTnLst>
              </p:cTn>
              <p:nextCondLst>
                <p:cond evt="onClick" delay="0">
                  <p:tgtEl>
                    <p:spTgt spid="220"/>
                  </p:tgtEl>
                </p:cond>
              </p:nextCondLst>
            </p:seq>
            <p:seq concurrent="1" nextAc="seek">
              <p:cTn id="108" restart="whenNotActive" fill="hold" evtFilter="cancelBubble" nodeType="interactiveSeq">
                <p:stCondLst>
                  <p:cond evt="onClick" delay="0">
                    <p:tgtEl>
                      <p:spTgt spid="219"/>
                    </p:tgtEl>
                  </p:cond>
                </p:stCondLst>
                <p:endSync evt="end" delay="0">
                  <p:rtn val="all"/>
                </p:endSync>
                <p:childTnLst>
                  <p:par>
                    <p:cTn id="109" fill="hold">
                      <p:stCondLst>
                        <p:cond delay="0"/>
                      </p:stCondLst>
                      <p:childTnLst>
                        <p:par>
                          <p:cTn id="110" fill="hold">
                            <p:stCondLst>
                              <p:cond delay="0"/>
                            </p:stCondLst>
                            <p:childTnLst>
                              <p:par>
                                <p:cTn id="111" presetID="1" presetClass="exit" presetSubtype="0" fill="hold" grpId="2" nodeType="withEffect">
                                  <p:stCondLst>
                                    <p:cond delay="0"/>
                                  </p:stCondLst>
                                  <p:childTnLst>
                                    <p:set>
                                      <p:cBhvr>
                                        <p:cTn id="112" dur="1" fill="hold">
                                          <p:stCondLst>
                                            <p:cond delay="0"/>
                                          </p:stCondLst>
                                        </p:cTn>
                                        <p:tgtEl>
                                          <p:spTgt spid="219"/>
                                        </p:tgtEl>
                                        <p:attrNameLst>
                                          <p:attrName>style.visibility</p:attrName>
                                        </p:attrNameLst>
                                      </p:cBhvr>
                                      <p:to>
                                        <p:strVal val="hidden"/>
                                      </p:to>
                                    </p:set>
                                  </p:childTnLst>
                                </p:cTn>
                              </p:par>
                              <p:par>
                                <p:cTn id="113" presetID="1" presetClass="exit" presetSubtype="0" fill="hold" grpId="2" nodeType="withEffect">
                                  <p:stCondLst>
                                    <p:cond delay="0"/>
                                  </p:stCondLst>
                                  <p:childTnLst>
                                    <p:set>
                                      <p:cBhvr>
                                        <p:cTn id="114" dur="1" fill="hold">
                                          <p:stCondLst>
                                            <p:cond delay="0"/>
                                          </p:stCondLst>
                                        </p:cTn>
                                        <p:tgtEl>
                                          <p:spTgt spid="220"/>
                                        </p:tgtEl>
                                        <p:attrNameLst>
                                          <p:attrName>style.visibility</p:attrName>
                                        </p:attrNameLst>
                                      </p:cBhvr>
                                      <p:to>
                                        <p:strVal val="hidden"/>
                                      </p:to>
                                    </p:set>
                                  </p:childTnLst>
                                </p:cTn>
                              </p:par>
                              <p:par>
                                <p:cTn id="115" presetID="1" presetClass="entr" presetSubtype="0" fill="hold" grpId="3" nodeType="withEffect">
                                  <p:stCondLst>
                                    <p:cond delay="0"/>
                                  </p:stCondLst>
                                  <p:childTnLst>
                                    <p:set>
                                      <p:cBhvr>
                                        <p:cTn id="116" dur="1" fill="hold">
                                          <p:stCondLst>
                                            <p:cond delay="0"/>
                                          </p:stCondLst>
                                        </p:cTn>
                                        <p:tgtEl>
                                          <p:spTgt spid="222"/>
                                        </p:tgtEl>
                                        <p:attrNameLst>
                                          <p:attrName>style.visibility</p:attrName>
                                        </p:attrNameLst>
                                      </p:cBhvr>
                                      <p:to>
                                        <p:strVal val="visible"/>
                                      </p:to>
                                    </p:set>
                                  </p:childTnLst>
                                </p:cTn>
                              </p:par>
                              <p:par>
                                <p:cTn id="117" presetID="1" presetClass="entr" presetSubtype="0" fill="hold" grpId="3" nodeType="withEffect">
                                  <p:stCondLst>
                                    <p:cond delay="0"/>
                                  </p:stCondLst>
                                  <p:childTnLst>
                                    <p:set>
                                      <p:cBhvr>
                                        <p:cTn id="118"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19"/>
                  </p:tgtEl>
                </p:cond>
              </p:nextCondLst>
            </p:seq>
            <p:seq concurrent="1" nextAc="seek">
              <p:cTn id="119" restart="whenNotActive" fill="hold" evtFilter="cancelBubble" nodeType="interactiveSeq">
                <p:stCondLst>
                  <p:cond evt="onClick" delay="0">
                    <p:tgtEl>
                      <p:spTgt spid="222"/>
                    </p:tgtEl>
                  </p:cond>
                </p:stCondLst>
                <p:endSync evt="end" delay="0">
                  <p:rtn val="all"/>
                </p:endSync>
                <p:childTnLst>
                  <p:par>
                    <p:cTn id="120" fill="hold">
                      <p:stCondLst>
                        <p:cond delay="0"/>
                      </p:stCondLst>
                      <p:childTnLst>
                        <p:par>
                          <p:cTn id="121" fill="hold">
                            <p:stCondLst>
                              <p:cond delay="0"/>
                            </p:stCondLst>
                            <p:childTnLst>
                              <p:par>
                                <p:cTn id="122" presetID="1" presetClass="exit" presetSubtype="0" fill="hold" grpId="1" nodeType="withEffect">
                                  <p:stCondLst>
                                    <p:cond delay="0"/>
                                  </p:stCondLst>
                                  <p:childTnLst>
                                    <p:set>
                                      <p:cBhvr>
                                        <p:cTn id="123" dur="1" fill="hold">
                                          <p:stCondLst>
                                            <p:cond delay="0"/>
                                          </p:stCondLst>
                                        </p:cTn>
                                        <p:tgtEl>
                                          <p:spTgt spid="222"/>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221"/>
                                        </p:tgtEl>
                                        <p:attrNameLst>
                                          <p:attrName>style.visibility</p:attrName>
                                        </p:attrNameLst>
                                      </p:cBhvr>
                                      <p:to>
                                        <p:strVal val="hidden"/>
                                      </p:to>
                                    </p:set>
                                  </p:childTnLst>
                                </p:cTn>
                              </p:par>
                              <p:par>
                                <p:cTn id="126" presetID="1" presetClass="entr" presetSubtype="0" fill="hold" grpId="3" nodeType="withEffect">
                                  <p:stCondLst>
                                    <p:cond delay="0"/>
                                  </p:stCondLst>
                                  <p:childTnLst>
                                    <p:set>
                                      <p:cBhvr>
                                        <p:cTn id="127" dur="1" fill="hold">
                                          <p:stCondLst>
                                            <p:cond delay="0"/>
                                          </p:stCondLst>
                                        </p:cTn>
                                        <p:tgtEl>
                                          <p:spTgt spid="220"/>
                                        </p:tgtEl>
                                        <p:attrNameLst>
                                          <p:attrName>style.visibility</p:attrName>
                                        </p:attrNameLst>
                                      </p:cBhvr>
                                      <p:to>
                                        <p:strVal val="visible"/>
                                      </p:to>
                                    </p:set>
                                  </p:childTnLst>
                                </p:cTn>
                              </p:par>
                              <p:par>
                                <p:cTn id="128" presetID="1" presetClass="entr" presetSubtype="0" fill="hold" grpId="3" nodeType="withEffect">
                                  <p:stCondLst>
                                    <p:cond delay="0"/>
                                  </p:stCondLst>
                                  <p:childTnLst>
                                    <p:set>
                                      <p:cBhvr>
                                        <p:cTn id="129" dur="1" fill="hold">
                                          <p:stCondLst>
                                            <p:cond delay="0"/>
                                          </p:stCondLst>
                                        </p:cTn>
                                        <p:tgtEl>
                                          <p:spTgt spid="219"/>
                                        </p:tgtEl>
                                        <p:attrNameLst>
                                          <p:attrName>style.visibility</p:attrName>
                                        </p:attrNameLst>
                                      </p:cBhvr>
                                      <p:to>
                                        <p:strVal val="visible"/>
                                      </p:to>
                                    </p:set>
                                  </p:childTnLst>
                                </p:cTn>
                              </p:par>
                            </p:childTnLst>
                          </p:cTn>
                        </p:par>
                      </p:childTnLst>
                    </p:cTn>
                  </p:par>
                </p:childTnLst>
              </p:cTn>
              <p:nextCondLst>
                <p:cond evt="onClick" delay="0">
                  <p:tgtEl>
                    <p:spTgt spid="222"/>
                  </p:tgtEl>
                </p:cond>
              </p:nextCondLst>
            </p:seq>
            <p:seq concurrent="1" nextAc="seek">
              <p:cTn id="130" restart="whenNotActive" fill="hold" evtFilter="cancelBubble" nodeType="interactiveSeq">
                <p:stCondLst>
                  <p:cond evt="onClick" delay="0">
                    <p:tgtEl>
                      <p:spTgt spid="221"/>
                    </p:tgtEl>
                  </p:cond>
                </p:stCondLst>
                <p:endSync evt="end" delay="0">
                  <p:rtn val="all"/>
                </p:endSync>
                <p:childTnLst>
                  <p:par>
                    <p:cTn id="131" fill="hold">
                      <p:stCondLst>
                        <p:cond delay="0"/>
                      </p:stCondLst>
                      <p:childTnLst>
                        <p:par>
                          <p:cTn id="132" fill="hold">
                            <p:stCondLst>
                              <p:cond delay="0"/>
                            </p:stCondLst>
                            <p:childTnLst>
                              <p:par>
                                <p:cTn id="133" presetID="1" presetClass="exit" presetSubtype="0" fill="hold" grpId="2" nodeType="withEffect">
                                  <p:stCondLst>
                                    <p:cond delay="0"/>
                                  </p:stCondLst>
                                  <p:childTnLst>
                                    <p:set>
                                      <p:cBhvr>
                                        <p:cTn id="134" dur="1" fill="hold">
                                          <p:stCondLst>
                                            <p:cond delay="0"/>
                                          </p:stCondLst>
                                        </p:cTn>
                                        <p:tgtEl>
                                          <p:spTgt spid="221"/>
                                        </p:tgtEl>
                                        <p:attrNameLst>
                                          <p:attrName>style.visibility</p:attrName>
                                        </p:attrNameLst>
                                      </p:cBhvr>
                                      <p:to>
                                        <p:strVal val="hidden"/>
                                      </p:to>
                                    </p:set>
                                  </p:childTnLst>
                                </p:cTn>
                              </p:par>
                              <p:par>
                                <p:cTn id="135" presetID="1" presetClass="exit" presetSubtype="0" fill="hold" grpId="2" nodeType="withEffect">
                                  <p:stCondLst>
                                    <p:cond delay="0"/>
                                  </p:stCondLst>
                                  <p:childTnLst>
                                    <p:set>
                                      <p:cBhvr>
                                        <p:cTn id="136" dur="1" fill="hold">
                                          <p:stCondLst>
                                            <p:cond delay="0"/>
                                          </p:stCondLst>
                                        </p:cTn>
                                        <p:tgtEl>
                                          <p:spTgt spid="222"/>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224"/>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1"/>
                  </p:tgtEl>
                </p:cond>
              </p:nextCondLst>
            </p:seq>
            <p:seq concurrent="1" nextAc="seek">
              <p:cTn id="141" restart="whenNotActive" fill="hold" evtFilter="cancelBubble" nodeType="interactiveSeq">
                <p:stCondLst>
                  <p:cond evt="onClick" delay="0">
                    <p:tgtEl>
                      <p:spTgt spid="224"/>
                    </p:tgtEl>
                  </p:cond>
                </p:stCondLst>
                <p:endSync evt="end" delay="0">
                  <p:rtn val="all"/>
                </p:endSync>
                <p:childTnLst>
                  <p:par>
                    <p:cTn id="142" fill="hold">
                      <p:stCondLst>
                        <p:cond delay="0"/>
                      </p:stCondLst>
                      <p:childTnLst>
                        <p:par>
                          <p:cTn id="143" fill="hold">
                            <p:stCondLst>
                              <p:cond delay="0"/>
                            </p:stCondLst>
                            <p:childTnLst>
                              <p:par>
                                <p:cTn id="144" presetID="1" presetClass="exit" presetSubtype="0" fill="hold" grpId="1" nodeType="withEffect">
                                  <p:stCondLst>
                                    <p:cond delay="0"/>
                                  </p:stCondLst>
                                  <p:childTnLst>
                                    <p:set>
                                      <p:cBhvr>
                                        <p:cTn id="145" dur="1" fill="hold">
                                          <p:stCondLst>
                                            <p:cond delay="0"/>
                                          </p:stCondLst>
                                        </p:cTn>
                                        <p:tgtEl>
                                          <p:spTgt spid="224"/>
                                        </p:tgtEl>
                                        <p:attrNameLst>
                                          <p:attrName>style.visibility</p:attrName>
                                        </p:attrNameLst>
                                      </p:cBhvr>
                                      <p:to>
                                        <p:strVal val="hidden"/>
                                      </p:to>
                                    </p:set>
                                  </p:childTnLst>
                                </p:cTn>
                              </p:par>
                              <p:par>
                                <p:cTn id="146" presetID="1" presetClass="exit" presetSubtype="0" fill="hold" grpId="1" nodeType="withEffect">
                                  <p:stCondLst>
                                    <p:cond delay="0"/>
                                  </p:stCondLst>
                                  <p:childTnLst>
                                    <p:set>
                                      <p:cBhvr>
                                        <p:cTn id="147" dur="1" fill="hold">
                                          <p:stCondLst>
                                            <p:cond delay="0"/>
                                          </p:stCondLst>
                                        </p:cTn>
                                        <p:tgtEl>
                                          <p:spTgt spid="223"/>
                                        </p:tgtEl>
                                        <p:attrNameLst>
                                          <p:attrName>style.visibility</p:attrName>
                                        </p:attrNameLst>
                                      </p:cBhvr>
                                      <p:to>
                                        <p:strVal val="hidden"/>
                                      </p:to>
                                    </p:set>
                                  </p:childTnLst>
                                </p:cTn>
                              </p:par>
                              <p:par>
                                <p:cTn id="148" presetID="1" presetClass="entr" presetSubtype="0" fill="hold" grpId="0" nodeType="withEffect">
                                  <p:stCondLst>
                                    <p:cond delay="0"/>
                                  </p:stCondLst>
                                  <p:childTnLst>
                                    <p:set>
                                      <p:cBhvr>
                                        <p:cTn id="149" dur="1" fill="hold">
                                          <p:stCondLst>
                                            <p:cond delay="0"/>
                                          </p:stCondLst>
                                        </p:cTn>
                                        <p:tgtEl>
                                          <p:spTgt spid="222"/>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221"/>
                                        </p:tgtEl>
                                        <p:attrNameLst>
                                          <p:attrName>style.visibility</p:attrName>
                                        </p:attrNameLst>
                                      </p:cBhvr>
                                      <p:to>
                                        <p:strVal val="visible"/>
                                      </p:to>
                                    </p:set>
                                  </p:childTnLst>
                                </p:cTn>
                              </p:par>
                            </p:childTnLst>
                          </p:cTn>
                        </p:par>
                      </p:childTnLst>
                    </p:cTn>
                  </p:par>
                </p:childTnLst>
              </p:cTn>
              <p:nextCondLst>
                <p:cond evt="onClick" delay="0">
                  <p:tgtEl>
                    <p:spTgt spid="224"/>
                  </p:tgtEl>
                </p:cond>
              </p:nextCondLst>
            </p:seq>
            <p:seq concurrent="1" nextAc="seek">
              <p:cTn id="152" restart="whenNotActive" fill="hold" evtFilter="cancelBubble" nodeType="interactiveSeq">
                <p:stCondLst>
                  <p:cond evt="onClick" delay="0">
                    <p:tgtEl>
                      <p:spTgt spid="223"/>
                    </p:tgtEl>
                  </p:cond>
                </p:stCondLst>
                <p:endSync evt="end" delay="0">
                  <p:rtn val="all"/>
                </p:endSync>
                <p:childTnLst>
                  <p:par>
                    <p:cTn id="153" fill="hold">
                      <p:stCondLst>
                        <p:cond delay="0"/>
                      </p:stCondLst>
                      <p:childTnLst>
                        <p:par>
                          <p:cTn id="154" fill="hold">
                            <p:stCondLst>
                              <p:cond delay="0"/>
                            </p:stCondLst>
                            <p:childTnLst>
                              <p:par>
                                <p:cTn id="155" presetID="1" presetClass="exit" presetSubtype="0" fill="hold" grpId="2" nodeType="withEffect">
                                  <p:stCondLst>
                                    <p:cond delay="0"/>
                                  </p:stCondLst>
                                  <p:childTnLst>
                                    <p:set>
                                      <p:cBhvr>
                                        <p:cTn id="156" dur="1" fill="hold">
                                          <p:stCondLst>
                                            <p:cond delay="0"/>
                                          </p:stCondLst>
                                        </p:cTn>
                                        <p:tgtEl>
                                          <p:spTgt spid="223"/>
                                        </p:tgtEl>
                                        <p:attrNameLst>
                                          <p:attrName>style.visibility</p:attrName>
                                        </p:attrNameLst>
                                      </p:cBhvr>
                                      <p:to>
                                        <p:strVal val="hidden"/>
                                      </p:to>
                                    </p:set>
                                  </p:childTnLst>
                                </p:cTn>
                              </p:par>
                              <p:par>
                                <p:cTn id="157" presetID="1" presetClass="exit" presetSubtype="0" fill="hold" grpId="2" nodeType="withEffect">
                                  <p:stCondLst>
                                    <p:cond delay="0"/>
                                  </p:stCondLst>
                                  <p:childTnLst>
                                    <p:set>
                                      <p:cBhvr>
                                        <p:cTn id="158" dur="1" fill="hold">
                                          <p:stCondLst>
                                            <p:cond delay="0"/>
                                          </p:stCondLst>
                                        </p:cTn>
                                        <p:tgtEl>
                                          <p:spTgt spid="224"/>
                                        </p:tgtEl>
                                        <p:attrNameLst>
                                          <p:attrName>style.visibility</p:attrName>
                                        </p:attrNameLst>
                                      </p:cBhvr>
                                      <p:to>
                                        <p:strVal val="hidden"/>
                                      </p:to>
                                    </p:set>
                                  </p:childTnLst>
                                </p:cTn>
                              </p:par>
                              <p:par>
                                <p:cTn id="159" presetID="1" presetClass="entr" presetSubtype="0" fill="hold" grpId="3" nodeType="withEffect">
                                  <p:stCondLst>
                                    <p:cond delay="0"/>
                                  </p:stCondLst>
                                  <p:childTnLst>
                                    <p:set>
                                      <p:cBhvr>
                                        <p:cTn id="160" dur="1" fill="hold">
                                          <p:stCondLst>
                                            <p:cond delay="0"/>
                                          </p:stCondLst>
                                        </p:cTn>
                                        <p:tgtEl>
                                          <p:spTgt spid="226"/>
                                        </p:tgtEl>
                                        <p:attrNameLst>
                                          <p:attrName>style.visibility</p:attrName>
                                        </p:attrNameLst>
                                      </p:cBhvr>
                                      <p:to>
                                        <p:strVal val="visible"/>
                                      </p:to>
                                    </p:set>
                                  </p:childTnLst>
                                </p:cTn>
                              </p:par>
                              <p:par>
                                <p:cTn id="161" presetID="1" presetClass="entr" presetSubtype="0" fill="hold" grpId="3" nodeType="withEffect">
                                  <p:stCondLst>
                                    <p:cond delay="0"/>
                                  </p:stCondLst>
                                  <p:childTnLst>
                                    <p:set>
                                      <p:cBhvr>
                                        <p:cTn id="162"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3"/>
                  </p:tgtEl>
                </p:cond>
              </p:nextCondLst>
            </p:seq>
            <p:seq concurrent="1" nextAc="seek">
              <p:cTn id="163" restart="whenNotActive" fill="hold" evtFilter="cancelBubble" nodeType="interactiveSeq">
                <p:stCondLst>
                  <p:cond evt="onClick" delay="0">
                    <p:tgtEl>
                      <p:spTgt spid="226"/>
                    </p:tgtEl>
                  </p:cond>
                </p:stCondLst>
                <p:endSync evt="end" delay="0">
                  <p:rtn val="all"/>
                </p:endSync>
                <p:childTnLst>
                  <p:par>
                    <p:cTn id="164" fill="hold">
                      <p:stCondLst>
                        <p:cond delay="0"/>
                      </p:stCondLst>
                      <p:childTnLst>
                        <p:par>
                          <p:cTn id="165" fill="hold">
                            <p:stCondLst>
                              <p:cond delay="0"/>
                            </p:stCondLst>
                            <p:childTnLst>
                              <p:par>
                                <p:cTn id="166" presetID="1" presetClass="exit" presetSubtype="0" fill="hold" grpId="1" nodeType="withEffect">
                                  <p:stCondLst>
                                    <p:cond delay="0"/>
                                  </p:stCondLst>
                                  <p:childTnLst>
                                    <p:set>
                                      <p:cBhvr>
                                        <p:cTn id="167" dur="1" fill="hold">
                                          <p:stCondLst>
                                            <p:cond delay="0"/>
                                          </p:stCondLst>
                                        </p:cTn>
                                        <p:tgtEl>
                                          <p:spTgt spid="226"/>
                                        </p:tgtEl>
                                        <p:attrNameLst>
                                          <p:attrName>style.visibility</p:attrName>
                                        </p:attrNameLst>
                                      </p:cBhvr>
                                      <p:to>
                                        <p:strVal val="hidden"/>
                                      </p:to>
                                    </p:set>
                                  </p:childTnLst>
                                </p:cTn>
                              </p:par>
                              <p:par>
                                <p:cTn id="168" presetID="1" presetClass="exit" presetSubtype="0" fill="hold" grpId="1" nodeType="withEffect">
                                  <p:stCondLst>
                                    <p:cond delay="0"/>
                                  </p:stCondLst>
                                  <p:childTnLst>
                                    <p:set>
                                      <p:cBhvr>
                                        <p:cTn id="169" dur="1" fill="hold">
                                          <p:stCondLst>
                                            <p:cond delay="0"/>
                                          </p:stCondLst>
                                        </p:cTn>
                                        <p:tgtEl>
                                          <p:spTgt spid="225"/>
                                        </p:tgtEl>
                                        <p:attrNameLst>
                                          <p:attrName>style.visibility</p:attrName>
                                        </p:attrNameLst>
                                      </p:cBhvr>
                                      <p:to>
                                        <p:strVal val="hidden"/>
                                      </p:to>
                                    </p:set>
                                  </p:childTnLst>
                                </p:cTn>
                              </p:par>
                              <p:par>
                                <p:cTn id="170" presetID="1" presetClass="entr" presetSubtype="0" fill="hold" grpId="3" nodeType="withEffect">
                                  <p:stCondLst>
                                    <p:cond delay="0"/>
                                  </p:stCondLst>
                                  <p:childTnLst>
                                    <p:set>
                                      <p:cBhvr>
                                        <p:cTn id="171" dur="1" fill="hold">
                                          <p:stCondLst>
                                            <p:cond delay="0"/>
                                          </p:stCondLst>
                                        </p:cTn>
                                        <p:tgtEl>
                                          <p:spTgt spid="224"/>
                                        </p:tgtEl>
                                        <p:attrNameLst>
                                          <p:attrName>style.visibility</p:attrName>
                                        </p:attrNameLst>
                                      </p:cBhvr>
                                      <p:to>
                                        <p:strVal val="visible"/>
                                      </p:to>
                                    </p:set>
                                  </p:childTnLst>
                                </p:cTn>
                              </p:par>
                              <p:par>
                                <p:cTn id="172" presetID="1" presetClass="entr" presetSubtype="0" fill="hold" grpId="3" nodeType="withEffect">
                                  <p:stCondLst>
                                    <p:cond delay="0"/>
                                  </p:stCondLst>
                                  <p:childTnLst>
                                    <p:set>
                                      <p:cBhvr>
                                        <p:cTn id="173" dur="1" fill="hold">
                                          <p:stCondLst>
                                            <p:cond delay="0"/>
                                          </p:stCondLst>
                                        </p:cTn>
                                        <p:tgtEl>
                                          <p:spTgt spid="223"/>
                                        </p:tgtEl>
                                        <p:attrNameLst>
                                          <p:attrName>style.visibility</p:attrName>
                                        </p:attrNameLst>
                                      </p:cBhvr>
                                      <p:to>
                                        <p:strVal val="visible"/>
                                      </p:to>
                                    </p:set>
                                  </p:childTnLst>
                                </p:cTn>
                              </p:par>
                            </p:childTnLst>
                          </p:cTn>
                        </p:par>
                      </p:childTnLst>
                    </p:cTn>
                  </p:par>
                </p:childTnLst>
              </p:cTn>
              <p:nextCondLst>
                <p:cond evt="onClick" delay="0">
                  <p:tgtEl>
                    <p:spTgt spid="226"/>
                  </p:tgtEl>
                </p:cond>
              </p:nextCondLst>
            </p:seq>
            <p:seq concurrent="1" nextAc="seek">
              <p:cTn id="174" restart="whenNotActive" fill="hold" evtFilter="cancelBubble" nodeType="interactiveSeq">
                <p:stCondLst>
                  <p:cond evt="onClick" delay="0">
                    <p:tgtEl>
                      <p:spTgt spid="225"/>
                    </p:tgtEl>
                  </p:cond>
                </p:stCondLst>
                <p:endSync evt="end" delay="0">
                  <p:rtn val="all"/>
                </p:endSync>
                <p:childTnLst>
                  <p:par>
                    <p:cTn id="175" fill="hold">
                      <p:stCondLst>
                        <p:cond delay="0"/>
                      </p:stCondLst>
                      <p:childTnLst>
                        <p:par>
                          <p:cTn id="176" fill="hold">
                            <p:stCondLst>
                              <p:cond delay="0"/>
                            </p:stCondLst>
                            <p:childTnLst>
                              <p:par>
                                <p:cTn id="177" presetID="1" presetClass="exit" presetSubtype="0" fill="hold" grpId="2" nodeType="withEffect">
                                  <p:stCondLst>
                                    <p:cond delay="0"/>
                                  </p:stCondLst>
                                  <p:childTnLst>
                                    <p:set>
                                      <p:cBhvr>
                                        <p:cTn id="178" dur="1" fill="hold">
                                          <p:stCondLst>
                                            <p:cond delay="0"/>
                                          </p:stCondLst>
                                        </p:cTn>
                                        <p:tgtEl>
                                          <p:spTgt spid="225"/>
                                        </p:tgtEl>
                                        <p:attrNameLst>
                                          <p:attrName>style.visibility</p:attrName>
                                        </p:attrNameLst>
                                      </p:cBhvr>
                                      <p:to>
                                        <p:strVal val="hidden"/>
                                      </p:to>
                                    </p:set>
                                  </p:childTnLst>
                                </p:cTn>
                              </p:par>
                              <p:par>
                                <p:cTn id="179" presetID="1" presetClass="exit" presetSubtype="0" fill="hold" grpId="2" nodeType="withEffect">
                                  <p:stCondLst>
                                    <p:cond delay="0"/>
                                  </p:stCondLst>
                                  <p:childTnLst>
                                    <p:set>
                                      <p:cBhvr>
                                        <p:cTn id="180" dur="1" fill="hold">
                                          <p:stCondLst>
                                            <p:cond delay="0"/>
                                          </p:stCondLst>
                                        </p:cTn>
                                        <p:tgtEl>
                                          <p:spTgt spid="226"/>
                                        </p:tgtEl>
                                        <p:attrNameLst>
                                          <p:attrName>style.visibility</p:attrName>
                                        </p:attrNameLst>
                                      </p:cBhvr>
                                      <p:to>
                                        <p:strVal val="hidden"/>
                                      </p:to>
                                    </p:set>
                                  </p:childTnLst>
                                </p:cTn>
                              </p:par>
                              <p:par>
                                <p:cTn id="181" presetID="1" presetClass="entr" presetSubtype="0" fill="hold" grpId="0" nodeType="withEffect">
                                  <p:stCondLst>
                                    <p:cond delay="0"/>
                                  </p:stCondLst>
                                  <p:childTnLst>
                                    <p:set>
                                      <p:cBhvr>
                                        <p:cTn id="182" dur="1" fill="hold">
                                          <p:stCondLst>
                                            <p:cond delay="0"/>
                                          </p:stCondLst>
                                        </p:cTn>
                                        <p:tgtEl>
                                          <p:spTgt spid="228"/>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25"/>
                  </p:tgtEl>
                </p:cond>
              </p:nextCondLst>
            </p:seq>
            <p:seq concurrent="1" nextAc="seek">
              <p:cTn id="185" restart="whenNotActive" fill="hold" evtFilter="cancelBubble" nodeType="interactiveSeq">
                <p:stCondLst>
                  <p:cond evt="onClick" delay="0">
                    <p:tgtEl>
                      <p:spTgt spid="228"/>
                    </p:tgtEl>
                  </p:cond>
                </p:stCondLst>
                <p:endSync evt="end" delay="0">
                  <p:rtn val="all"/>
                </p:endSync>
                <p:childTnLst>
                  <p:par>
                    <p:cTn id="186" fill="hold">
                      <p:stCondLst>
                        <p:cond delay="0"/>
                      </p:stCondLst>
                      <p:childTnLst>
                        <p:par>
                          <p:cTn id="187" fill="hold">
                            <p:stCondLst>
                              <p:cond delay="0"/>
                            </p:stCondLst>
                            <p:childTnLst>
                              <p:par>
                                <p:cTn id="188" presetID="1" presetClass="exit" presetSubtype="0" fill="hold" grpId="1" nodeType="withEffect">
                                  <p:stCondLst>
                                    <p:cond delay="0"/>
                                  </p:stCondLst>
                                  <p:childTnLst>
                                    <p:set>
                                      <p:cBhvr>
                                        <p:cTn id="189" dur="1" fill="hold">
                                          <p:stCondLst>
                                            <p:cond delay="0"/>
                                          </p:stCondLst>
                                        </p:cTn>
                                        <p:tgtEl>
                                          <p:spTgt spid="228"/>
                                        </p:tgtEl>
                                        <p:attrNameLst>
                                          <p:attrName>style.visibility</p:attrName>
                                        </p:attrNameLst>
                                      </p:cBhvr>
                                      <p:to>
                                        <p:strVal val="hidden"/>
                                      </p:to>
                                    </p:set>
                                  </p:childTnLst>
                                </p:cTn>
                              </p:par>
                              <p:par>
                                <p:cTn id="190" presetID="1" presetClass="exit" presetSubtype="0" fill="hold" grpId="1" nodeType="withEffect">
                                  <p:stCondLst>
                                    <p:cond delay="0"/>
                                  </p:stCondLst>
                                  <p:childTnLst>
                                    <p:set>
                                      <p:cBhvr>
                                        <p:cTn id="191" dur="1" fill="hold">
                                          <p:stCondLst>
                                            <p:cond delay="0"/>
                                          </p:stCondLst>
                                        </p:cTn>
                                        <p:tgtEl>
                                          <p:spTgt spid="227"/>
                                        </p:tgtEl>
                                        <p:attrNameLst>
                                          <p:attrName>style.visibility</p:attrName>
                                        </p:attrNameLst>
                                      </p:cBhvr>
                                      <p:to>
                                        <p:strVal val="hidden"/>
                                      </p:to>
                                    </p:set>
                                  </p:childTnLst>
                                </p:cTn>
                              </p:par>
                              <p:par>
                                <p:cTn id="192" presetID="1" presetClass="entr" presetSubtype="0" fill="hold" grpId="0" nodeType="withEffect">
                                  <p:stCondLst>
                                    <p:cond delay="0"/>
                                  </p:stCondLst>
                                  <p:childTnLst>
                                    <p:set>
                                      <p:cBhvr>
                                        <p:cTn id="193" dur="1" fill="hold">
                                          <p:stCondLst>
                                            <p:cond delay="0"/>
                                          </p:stCondLst>
                                        </p:cTn>
                                        <p:tgtEl>
                                          <p:spTgt spid="226"/>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225"/>
                                        </p:tgtEl>
                                        <p:attrNameLst>
                                          <p:attrName>style.visibility</p:attrName>
                                        </p:attrNameLst>
                                      </p:cBhvr>
                                      <p:to>
                                        <p:strVal val="visible"/>
                                      </p:to>
                                    </p:set>
                                  </p:childTnLst>
                                </p:cTn>
                              </p:par>
                            </p:childTnLst>
                          </p:cTn>
                        </p:par>
                      </p:childTnLst>
                    </p:cTn>
                  </p:par>
                </p:childTnLst>
              </p:cTn>
              <p:nextCondLst>
                <p:cond evt="onClick" delay="0">
                  <p:tgtEl>
                    <p:spTgt spid="228"/>
                  </p:tgtEl>
                </p:cond>
              </p:nextCondLst>
            </p:seq>
            <p:seq concurrent="1" nextAc="seek">
              <p:cTn id="196" restart="whenNotActive" fill="hold" evtFilter="cancelBubble" nodeType="interactiveSeq">
                <p:stCondLst>
                  <p:cond evt="onClick" delay="0">
                    <p:tgtEl>
                      <p:spTgt spid="227"/>
                    </p:tgtEl>
                  </p:cond>
                </p:stCondLst>
                <p:endSync evt="end" delay="0">
                  <p:rtn val="all"/>
                </p:endSync>
                <p:childTnLst>
                  <p:par>
                    <p:cTn id="197" fill="hold">
                      <p:stCondLst>
                        <p:cond delay="0"/>
                      </p:stCondLst>
                      <p:childTnLst>
                        <p:par>
                          <p:cTn id="198" fill="hold">
                            <p:stCondLst>
                              <p:cond delay="0"/>
                            </p:stCondLst>
                            <p:childTnLst>
                              <p:par>
                                <p:cTn id="199" presetID="1" presetClass="exit" presetSubtype="0" fill="hold" grpId="2" nodeType="withEffect">
                                  <p:stCondLst>
                                    <p:cond delay="0"/>
                                  </p:stCondLst>
                                  <p:childTnLst>
                                    <p:set>
                                      <p:cBhvr>
                                        <p:cTn id="200" dur="1" fill="hold">
                                          <p:stCondLst>
                                            <p:cond delay="0"/>
                                          </p:stCondLst>
                                        </p:cTn>
                                        <p:tgtEl>
                                          <p:spTgt spid="227"/>
                                        </p:tgtEl>
                                        <p:attrNameLst>
                                          <p:attrName>style.visibility</p:attrName>
                                        </p:attrNameLst>
                                      </p:cBhvr>
                                      <p:to>
                                        <p:strVal val="hidden"/>
                                      </p:to>
                                    </p:set>
                                  </p:childTnLst>
                                </p:cTn>
                              </p:par>
                              <p:par>
                                <p:cTn id="201" presetID="1" presetClass="exit" presetSubtype="0" fill="hold" grpId="2" nodeType="withEffect">
                                  <p:stCondLst>
                                    <p:cond delay="0"/>
                                  </p:stCondLst>
                                  <p:childTnLst>
                                    <p:set>
                                      <p:cBhvr>
                                        <p:cTn id="202" dur="1" fill="hold">
                                          <p:stCondLst>
                                            <p:cond delay="0"/>
                                          </p:stCondLst>
                                        </p:cTn>
                                        <p:tgtEl>
                                          <p:spTgt spid="228"/>
                                        </p:tgtEl>
                                        <p:attrNameLst>
                                          <p:attrName>style.visibility</p:attrName>
                                        </p:attrNameLst>
                                      </p:cBhvr>
                                      <p:to>
                                        <p:strVal val="hidden"/>
                                      </p:to>
                                    </p:set>
                                  </p:childTnLst>
                                </p:cTn>
                              </p:par>
                              <p:par>
                                <p:cTn id="203" presetID="1" presetClass="entr" presetSubtype="0" fill="hold" grpId="3" nodeType="withEffect">
                                  <p:stCondLst>
                                    <p:cond delay="0"/>
                                  </p:stCondLst>
                                  <p:childTnLst>
                                    <p:set>
                                      <p:cBhvr>
                                        <p:cTn id="204" dur="1" fill="hold">
                                          <p:stCondLst>
                                            <p:cond delay="0"/>
                                          </p:stCondLst>
                                        </p:cTn>
                                        <p:tgtEl>
                                          <p:spTgt spid="230"/>
                                        </p:tgtEl>
                                        <p:attrNameLst>
                                          <p:attrName>style.visibility</p:attrName>
                                        </p:attrNameLst>
                                      </p:cBhvr>
                                      <p:to>
                                        <p:strVal val="visible"/>
                                      </p:to>
                                    </p:set>
                                  </p:childTnLst>
                                </p:cTn>
                              </p:par>
                              <p:par>
                                <p:cTn id="205" presetID="1" presetClass="entr" presetSubtype="0" fill="hold" grpId="3" nodeType="withEffect">
                                  <p:stCondLst>
                                    <p:cond delay="0"/>
                                  </p:stCondLst>
                                  <p:childTnLst>
                                    <p:set>
                                      <p:cBhvr>
                                        <p:cTn id="206"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27"/>
                  </p:tgtEl>
                </p:cond>
              </p:nextCondLst>
            </p:seq>
            <p:seq concurrent="1" nextAc="seek">
              <p:cTn id="207" restart="whenNotActive" fill="hold" evtFilter="cancelBubble" nodeType="interactiveSeq">
                <p:stCondLst>
                  <p:cond evt="onClick" delay="0">
                    <p:tgtEl>
                      <p:spTgt spid="230"/>
                    </p:tgtEl>
                  </p:cond>
                </p:stCondLst>
                <p:endSync evt="end" delay="0">
                  <p:rtn val="all"/>
                </p:endSync>
                <p:childTnLst>
                  <p:par>
                    <p:cTn id="208" fill="hold">
                      <p:stCondLst>
                        <p:cond delay="0"/>
                      </p:stCondLst>
                      <p:childTnLst>
                        <p:par>
                          <p:cTn id="209" fill="hold">
                            <p:stCondLst>
                              <p:cond delay="0"/>
                            </p:stCondLst>
                            <p:childTnLst>
                              <p:par>
                                <p:cTn id="210" presetID="1" presetClass="exit" presetSubtype="0" fill="hold" grpId="1" nodeType="withEffect">
                                  <p:stCondLst>
                                    <p:cond delay="0"/>
                                  </p:stCondLst>
                                  <p:childTnLst>
                                    <p:set>
                                      <p:cBhvr>
                                        <p:cTn id="211" dur="1" fill="hold">
                                          <p:stCondLst>
                                            <p:cond delay="0"/>
                                          </p:stCondLst>
                                        </p:cTn>
                                        <p:tgtEl>
                                          <p:spTgt spid="230"/>
                                        </p:tgtEl>
                                        <p:attrNameLst>
                                          <p:attrName>style.visibility</p:attrName>
                                        </p:attrNameLst>
                                      </p:cBhvr>
                                      <p:to>
                                        <p:strVal val="hidden"/>
                                      </p:to>
                                    </p:set>
                                  </p:childTnLst>
                                </p:cTn>
                              </p:par>
                              <p:par>
                                <p:cTn id="212" presetID="1" presetClass="exit" presetSubtype="0" fill="hold" grpId="1" nodeType="withEffect">
                                  <p:stCondLst>
                                    <p:cond delay="0"/>
                                  </p:stCondLst>
                                  <p:childTnLst>
                                    <p:set>
                                      <p:cBhvr>
                                        <p:cTn id="213" dur="1" fill="hold">
                                          <p:stCondLst>
                                            <p:cond delay="0"/>
                                          </p:stCondLst>
                                        </p:cTn>
                                        <p:tgtEl>
                                          <p:spTgt spid="229"/>
                                        </p:tgtEl>
                                        <p:attrNameLst>
                                          <p:attrName>style.visibility</p:attrName>
                                        </p:attrNameLst>
                                      </p:cBhvr>
                                      <p:to>
                                        <p:strVal val="hidden"/>
                                      </p:to>
                                    </p:set>
                                  </p:childTnLst>
                                </p:cTn>
                              </p:par>
                              <p:par>
                                <p:cTn id="214" presetID="1" presetClass="entr" presetSubtype="0" fill="hold" grpId="3" nodeType="withEffect">
                                  <p:stCondLst>
                                    <p:cond delay="0"/>
                                  </p:stCondLst>
                                  <p:childTnLst>
                                    <p:set>
                                      <p:cBhvr>
                                        <p:cTn id="215" dur="1" fill="hold">
                                          <p:stCondLst>
                                            <p:cond delay="0"/>
                                          </p:stCondLst>
                                        </p:cTn>
                                        <p:tgtEl>
                                          <p:spTgt spid="228"/>
                                        </p:tgtEl>
                                        <p:attrNameLst>
                                          <p:attrName>style.visibility</p:attrName>
                                        </p:attrNameLst>
                                      </p:cBhvr>
                                      <p:to>
                                        <p:strVal val="visible"/>
                                      </p:to>
                                    </p:set>
                                  </p:childTnLst>
                                </p:cTn>
                              </p:par>
                              <p:par>
                                <p:cTn id="216" presetID="1" presetClass="entr" presetSubtype="0" fill="hold" grpId="3" nodeType="withEffect">
                                  <p:stCondLst>
                                    <p:cond delay="0"/>
                                  </p:stCondLst>
                                  <p:childTnLst>
                                    <p:set>
                                      <p:cBhvr>
                                        <p:cTn id="217" dur="1" fill="hold">
                                          <p:stCondLst>
                                            <p:cond delay="0"/>
                                          </p:stCondLst>
                                        </p:cTn>
                                        <p:tgtEl>
                                          <p:spTgt spid="227"/>
                                        </p:tgtEl>
                                        <p:attrNameLst>
                                          <p:attrName>style.visibility</p:attrName>
                                        </p:attrNameLst>
                                      </p:cBhvr>
                                      <p:to>
                                        <p:strVal val="visible"/>
                                      </p:to>
                                    </p:set>
                                  </p:childTnLst>
                                </p:cTn>
                              </p:par>
                            </p:childTnLst>
                          </p:cTn>
                        </p:par>
                      </p:childTnLst>
                    </p:cTn>
                  </p:par>
                </p:childTnLst>
              </p:cTn>
              <p:nextCondLst>
                <p:cond evt="onClick" delay="0">
                  <p:tgtEl>
                    <p:spTgt spid="230"/>
                  </p:tgtEl>
                </p:cond>
              </p:nextCondLst>
            </p:seq>
            <p:seq concurrent="1" nextAc="seek">
              <p:cTn id="218" restart="whenNotActive" fill="hold" evtFilter="cancelBubble" nodeType="interactiveSeq">
                <p:stCondLst>
                  <p:cond evt="onClick" delay="0">
                    <p:tgtEl>
                      <p:spTgt spid="229"/>
                    </p:tgtEl>
                  </p:cond>
                </p:stCondLst>
                <p:endSync evt="end" delay="0">
                  <p:rtn val="all"/>
                </p:endSync>
                <p:childTnLst>
                  <p:par>
                    <p:cTn id="219" fill="hold">
                      <p:stCondLst>
                        <p:cond delay="0"/>
                      </p:stCondLst>
                      <p:childTnLst>
                        <p:par>
                          <p:cTn id="220" fill="hold">
                            <p:stCondLst>
                              <p:cond delay="0"/>
                            </p:stCondLst>
                            <p:childTnLst>
                              <p:par>
                                <p:cTn id="221" presetID="1" presetClass="exit" presetSubtype="0" fill="hold" grpId="2" nodeType="withEffect">
                                  <p:stCondLst>
                                    <p:cond delay="0"/>
                                  </p:stCondLst>
                                  <p:childTnLst>
                                    <p:set>
                                      <p:cBhvr>
                                        <p:cTn id="222" dur="1" fill="hold">
                                          <p:stCondLst>
                                            <p:cond delay="0"/>
                                          </p:stCondLst>
                                        </p:cTn>
                                        <p:tgtEl>
                                          <p:spTgt spid="229"/>
                                        </p:tgtEl>
                                        <p:attrNameLst>
                                          <p:attrName>style.visibility</p:attrName>
                                        </p:attrNameLst>
                                      </p:cBhvr>
                                      <p:to>
                                        <p:strVal val="hidden"/>
                                      </p:to>
                                    </p:set>
                                  </p:childTnLst>
                                </p:cTn>
                              </p:par>
                              <p:par>
                                <p:cTn id="223" presetID="1" presetClass="exit" presetSubtype="0" fill="hold" grpId="2" nodeType="withEffect">
                                  <p:stCondLst>
                                    <p:cond delay="0"/>
                                  </p:stCondLst>
                                  <p:childTnLst>
                                    <p:set>
                                      <p:cBhvr>
                                        <p:cTn id="224" dur="1" fill="hold">
                                          <p:stCondLst>
                                            <p:cond delay="0"/>
                                          </p:stCondLst>
                                        </p:cTn>
                                        <p:tgtEl>
                                          <p:spTgt spid="230"/>
                                        </p:tgtEl>
                                        <p:attrNameLst>
                                          <p:attrName>style.visibility</p:attrName>
                                        </p:attrNameLst>
                                      </p:cBhvr>
                                      <p:to>
                                        <p:strVal val="hidden"/>
                                      </p:to>
                                    </p:set>
                                  </p:childTnLst>
                                </p:cTn>
                              </p:par>
                              <p:par>
                                <p:cTn id="225" presetID="1" presetClass="entr" presetSubtype="0" fill="hold" grpId="0" nodeType="withEffect">
                                  <p:stCondLst>
                                    <p:cond delay="0"/>
                                  </p:stCondLst>
                                  <p:childTnLst>
                                    <p:set>
                                      <p:cBhvr>
                                        <p:cTn id="226" dur="1" fill="hold">
                                          <p:stCondLst>
                                            <p:cond delay="0"/>
                                          </p:stCondLst>
                                        </p:cTn>
                                        <p:tgtEl>
                                          <p:spTgt spid="231"/>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29"/>
                  </p:tgtEl>
                </p:cond>
              </p:nextCondLst>
            </p:seq>
            <p:seq concurrent="1" nextAc="seek">
              <p:cTn id="229" restart="whenNotActive" fill="hold" evtFilter="cancelBubble" nodeType="interactiveSeq">
                <p:stCondLst>
                  <p:cond evt="onClick" delay="0">
                    <p:tgtEl>
                      <p:spTgt spid="232"/>
                    </p:tgtEl>
                  </p:cond>
                </p:stCondLst>
                <p:endSync evt="end" delay="0">
                  <p:rtn val="all"/>
                </p:endSync>
                <p:childTnLst>
                  <p:par>
                    <p:cTn id="230" fill="hold">
                      <p:stCondLst>
                        <p:cond delay="0"/>
                      </p:stCondLst>
                      <p:childTnLst>
                        <p:par>
                          <p:cTn id="231" fill="hold">
                            <p:stCondLst>
                              <p:cond delay="0"/>
                            </p:stCondLst>
                            <p:childTnLst>
                              <p:par>
                                <p:cTn id="232" presetID="1" presetClass="exit" presetSubtype="0" fill="hold" grpId="1" nodeType="withEffect">
                                  <p:stCondLst>
                                    <p:cond delay="0"/>
                                  </p:stCondLst>
                                  <p:childTnLst>
                                    <p:set>
                                      <p:cBhvr>
                                        <p:cTn id="233" dur="1" fill="hold">
                                          <p:stCondLst>
                                            <p:cond delay="0"/>
                                          </p:stCondLst>
                                        </p:cTn>
                                        <p:tgtEl>
                                          <p:spTgt spid="231"/>
                                        </p:tgtEl>
                                        <p:attrNameLst>
                                          <p:attrName>style.visibility</p:attrName>
                                        </p:attrNameLst>
                                      </p:cBhvr>
                                      <p:to>
                                        <p:strVal val="hidden"/>
                                      </p:to>
                                    </p:set>
                                  </p:childTnLst>
                                </p:cTn>
                              </p:par>
                              <p:par>
                                <p:cTn id="234" presetID="1" presetClass="exit" presetSubtype="0" fill="hold" grpId="1" nodeType="withEffect">
                                  <p:stCondLst>
                                    <p:cond delay="0"/>
                                  </p:stCondLst>
                                  <p:childTnLst>
                                    <p:set>
                                      <p:cBhvr>
                                        <p:cTn id="235" dur="1" fill="hold">
                                          <p:stCondLst>
                                            <p:cond delay="0"/>
                                          </p:stCondLst>
                                        </p:cTn>
                                        <p:tgtEl>
                                          <p:spTgt spid="232"/>
                                        </p:tgtEl>
                                        <p:attrNameLst>
                                          <p:attrName>style.visibility</p:attrName>
                                        </p:attrNameLst>
                                      </p:cBhvr>
                                      <p:to>
                                        <p:strVal val="hidden"/>
                                      </p:to>
                                    </p:set>
                                  </p:childTnLst>
                                </p:cTn>
                              </p:par>
                              <p:par>
                                <p:cTn id="236" presetID="1" presetClass="entr" presetSubtype="0" fill="hold" grpId="0" nodeType="withEffect">
                                  <p:stCondLst>
                                    <p:cond delay="0"/>
                                  </p:stCondLst>
                                  <p:childTnLst>
                                    <p:set>
                                      <p:cBhvr>
                                        <p:cTn id="237" dur="1" fill="hold">
                                          <p:stCondLst>
                                            <p:cond delay="0"/>
                                          </p:stCondLst>
                                        </p:cTn>
                                        <p:tgtEl>
                                          <p:spTgt spid="230"/>
                                        </p:tgtEl>
                                        <p:attrNameLst>
                                          <p:attrName>style.visibility</p:attrName>
                                        </p:attrNameLst>
                                      </p:cBhvr>
                                      <p:to>
                                        <p:strVal val="visible"/>
                                      </p:to>
                                    </p:set>
                                  </p:childTnLst>
                                </p:cTn>
                              </p:par>
                              <p:par>
                                <p:cTn id="238" presetID="1" presetClass="entr" presetSubtype="0" fill="hold" grpId="0" nodeType="withEffect">
                                  <p:stCondLst>
                                    <p:cond delay="0"/>
                                  </p:stCondLst>
                                  <p:childTnLst>
                                    <p:set>
                                      <p:cBhvr>
                                        <p:cTn id="239" dur="1" fill="hold">
                                          <p:stCondLst>
                                            <p:cond delay="0"/>
                                          </p:stCondLst>
                                        </p:cTn>
                                        <p:tgtEl>
                                          <p:spTgt spid="229"/>
                                        </p:tgtEl>
                                        <p:attrNameLst>
                                          <p:attrName>style.visibility</p:attrName>
                                        </p:attrNameLst>
                                      </p:cBhvr>
                                      <p:to>
                                        <p:strVal val="visible"/>
                                      </p:to>
                                    </p:set>
                                  </p:childTnLst>
                                </p:cTn>
                              </p:par>
                            </p:childTnLst>
                          </p:cTn>
                        </p:par>
                      </p:childTnLst>
                    </p:cTn>
                  </p:par>
                </p:childTnLst>
              </p:cTn>
              <p:nextCondLst>
                <p:cond evt="onClick" delay="0">
                  <p:tgtEl>
                    <p:spTgt spid="232"/>
                  </p:tgtEl>
                </p:cond>
              </p:nextCondLst>
            </p:seq>
            <p:seq concurrent="1" nextAc="seek">
              <p:cTn id="240" restart="whenNotActive" fill="hold" evtFilter="cancelBubble" nodeType="interactiveSeq">
                <p:stCondLst>
                  <p:cond evt="onClick" delay="0">
                    <p:tgtEl>
                      <p:spTgt spid="231"/>
                    </p:tgtEl>
                  </p:cond>
                </p:stCondLst>
                <p:endSync evt="end" delay="0">
                  <p:rtn val="all"/>
                </p:endSync>
                <p:childTnLst>
                  <p:par>
                    <p:cTn id="241" fill="hold">
                      <p:stCondLst>
                        <p:cond delay="0"/>
                      </p:stCondLst>
                      <p:childTnLst>
                        <p:par>
                          <p:cTn id="242" fill="hold">
                            <p:stCondLst>
                              <p:cond delay="0"/>
                            </p:stCondLst>
                            <p:childTnLst>
                              <p:par>
                                <p:cTn id="243" presetID="1" presetClass="exit" presetSubtype="0" fill="hold" grpId="2" nodeType="withEffect">
                                  <p:stCondLst>
                                    <p:cond delay="0"/>
                                  </p:stCondLst>
                                  <p:childTnLst>
                                    <p:set>
                                      <p:cBhvr>
                                        <p:cTn id="244" dur="1" fill="hold">
                                          <p:stCondLst>
                                            <p:cond delay="0"/>
                                          </p:stCondLst>
                                        </p:cTn>
                                        <p:tgtEl>
                                          <p:spTgt spid="231"/>
                                        </p:tgtEl>
                                        <p:attrNameLst>
                                          <p:attrName>style.visibility</p:attrName>
                                        </p:attrNameLst>
                                      </p:cBhvr>
                                      <p:to>
                                        <p:strVal val="hidden"/>
                                      </p:to>
                                    </p:set>
                                  </p:childTnLst>
                                </p:cTn>
                              </p:par>
                              <p:par>
                                <p:cTn id="245" presetID="1" presetClass="exit" presetSubtype="0" fill="hold" grpId="3" nodeType="withEffect">
                                  <p:stCondLst>
                                    <p:cond delay="0"/>
                                  </p:stCondLst>
                                  <p:childTnLst>
                                    <p:set>
                                      <p:cBhvr>
                                        <p:cTn id="246" dur="1" fill="hold">
                                          <p:stCondLst>
                                            <p:cond delay="0"/>
                                          </p:stCondLst>
                                        </p:cTn>
                                        <p:tgtEl>
                                          <p:spTgt spid="232"/>
                                        </p:tgtEl>
                                        <p:attrNameLst>
                                          <p:attrName>style.visibility</p:attrName>
                                        </p:attrNameLst>
                                      </p:cBhvr>
                                      <p:to>
                                        <p:strVal val="hidden"/>
                                      </p:to>
                                    </p:set>
                                  </p:childTnLst>
                                </p:cTn>
                              </p:par>
                              <p:par>
                                <p:cTn id="247" presetID="1" presetClass="entr" presetSubtype="0" fill="hold" grpId="0" nodeType="withEffect">
                                  <p:stCondLst>
                                    <p:cond delay="0"/>
                                  </p:stCondLst>
                                  <p:childTnLst>
                                    <p:set>
                                      <p:cBhvr>
                                        <p:cTn id="248" dur="1" fill="hold">
                                          <p:stCondLst>
                                            <p:cond delay="0"/>
                                          </p:stCondLst>
                                        </p:cTn>
                                        <p:tgtEl>
                                          <p:spTgt spid="234"/>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1"/>
                  </p:tgtEl>
                </p:cond>
              </p:nextCondLst>
            </p:seq>
            <p:seq concurrent="1" nextAc="seek">
              <p:cTn id="251" restart="whenNotActive" fill="hold" evtFilter="cancelBubble" nodeType="interactiveSeq">
                <p:stCondLst>
                  <p:cond evt="onClick" delay="0">
                    <p:tgtEl>
                      <p:spTgt spid="234"/>
                    </p:tgtEl>
                  </p:cond>
                </p:stCondLst>
                <p:endSync evt="end" delay="0">
                  <p:rtn val="all"/>
                </p:endSync>
                <p:childTnLst>
                  <p:par>
                    <p:cTn id="252" fill="hold">
                      <p:stCondLst>
                        <p:cond delay="0"/>
                      </p:stCondLst>
                      <p:childTnLst>
                        <p:par>
                          <p:cTn id="253" fill="hold">
                            <p:stCondLst>
                              <p:cond delay="0"/>
                            </p:stCondLst>
                            <p:childTnLst>
                              <p:par>
                                <p:cTn id="254" presetID="1" presetClass="exit" presetSubtype="0" fill="hold" grpId="1" nodeType="withEffect">
                                  <p:stCondLst>
                                    <p:cond delay="0"/>
                                  </p:stCondLst>
                                  <p:childTnLst>
                                    <p:set>
                                      <p:cBhvr>
                                        <p:cTn id="255" dur="1" fill="hold">
                                          <p:stCondLst>
                                            <p:cond delay="0"/>
                                          </p:stCondLst>
                                        </p:cTn>
                                        <p:tgtEl>
                                          <p:spTgt spid="234"/>
                                        </p:tgtEl>
                                        <p:attrNameLst>
                                          <p:attrName>style.visibility</p:attrName>
                                        </p:attrNameLst>
                                      </p:cBhvr>
                                      <p:to>
                                        <p:strVal val="hidden"/>
                                      </p:to>
                                    </p:set>
                                  </p:childTnLst>
                                </p:cTn>
                              </p:par>
                              <p:par>
                                <p:cTn id="256" presetID="1" presetClass="exit" presetSubtype="0" fill="hold" grpId="1" nodeType="withEffect">
                                  <p:stCondLst>
                                    <p:cond delay="0"/>
                                  </p:stCondLst>
                                  <p:childTnLst>
                                    <p:set>
                                      <p:cBhvr>
                                        <p:cTn id="257" dur="1" fill="hold">
                                          <p:stCondLst>
                                            <p:cond delay="0"/>
                                          </p:stCondLst>
                                        </p:cTn>
                                        <p:tgtEl>
                                          <p:spTgt spid="233"/>
                                        </p:tgtEl>
                                        <p:attrNameLst>
                                          <p:attrName>style.visibility</p:attrName>
                                        </p:attrNameLst>
                                      </p:cBhvr>
                                      <p:to>
                                        <p:strVal val="hidden"/>
                                      </p:to>
                                    </p:set>
                                  </p:childTnLst>
                                </p:cTn>
                              </p:par>
                              <p:par>
                                <p:cTn id="258" presetID="1" presetClass="entr" presetSubtype="0" fill="hold" grpId="3" nodeType="withEffect">
                                  <p:stCondLst>
                                    <p:cond delay="0"/>
                                  </p:stCondLst>
                                  <p:childTnLst>
                                    <p:set>
                                      <p:cBhvr>
                                        <p:cTn id="259" dur="1" fill="hold">
                                          <p:stCondLst>
                                            <p:cond delay="0"/>
                                          </p:stCondLst>
                                        </p:cTn>
                                        <p:tgtEl>
                                          <p:spTgt spid="231"/>
                                        </p:tgtEl>
                                        <p:attrNameLst>
                                          <p:attrName>style.visibility</p:attrName>
                                        </p:attrNameLst>
                                      </p:cBhvr>
                                      <p:to>
                                        <p:strVal val="visible"/>
                                      </p:to>
                                    </p:set>
                                  </p:childTnLst>
                                </p:cTn>
                              </p:par>
                              <p:par>
                                <p:cTn id="260" presetID="1" presetClass="entr" presetSubtype="0" fill="hold" grpId="2" nodeType="withEffect">
                                  <p:stCondLst>
                                    <p:cond delay="0"/>
                                  </p:stCondLst>
                                  <p:childTnLst>
                                    <p:set>
                                      <p:cBhvr>
                                        <p:cTn id="261" dur="1" fill="hold">
                                          <p:stCondLst>
                                            <p:cond delay="0"/>
                                          </p:stCondLst>
                                        </p:cTn>
                                        <p:tgtEl>
                                          <p:spTgt spid="232"/>
                                        </p:tgtEl>
                                        <p:attrNameLst>
                                          <p:attrName>style.visibility</p:attrName>
                                        </p:attrNameLst>
                                      </p:cBhvr>
                                      <p:to>
                                        <p:strVal val="visible"/>
                                      </p:to>
                                    </p:set>
                                  </p:childTnLst>
                                </p:cTn>
                              </p:par>
                            </p:childTnLst>
                          </p:cTn>
                        </p:par>
                      </p:childTnLst>
                    </p:cTn>
                  </p:par>
                </p:childTnLst>
              </p:cTn>
              <p:nextCondLst>
                <p:cond evt="onClick" delay="0">
                  <p:tgtEl>
                    <p:spTgt spid="234"/>
                  </p:tgtEl>
                </p:cond>
              </p:nextCondLst>
            </p:seq>
            <p:seq concurrent="1" nextAc="seek">
              <p:cTn id="262" restart="whenNotActive" fill="hold" evtFilter="cancelBubble" nodeType="interactiveSeq">
                <p:stCondLst>
                  <p:cond evt="onClick" delay="0">
                    <p:tgtEl>
                      <p:spTgt spid="233"/>
                    </p:tgtEl>
                  </p:cond>
                </p:stCondLst>
                <p:endSync evt="end" delay="0">
                  <p:rtn val="all"/>
                </p:endSync>
                <p:childTnLst>
                  <p:par>
                    <p:cTn id="263" fill="hold">
                      <p:stCondLst>
                        <p:cond delay="0"/>
                      </p:stCondLst>
                      <p:childTnLst>
                        <p:par>
                          <p:cTn id="264" fill="hold">
                            <p:stCondLst>
                              <p:cond delay="0"/>
                            </p:stCondLst>
                            <p:childTnLst>
                              <p:par>
                                <p:cTn id="265" presetID="1" presetClass="exit" presetSubtype="0" fill="hold" grpId="2" nodeType="withEffect">
                                  <p:stCondLst>
                                    <p:cond delay="0"/>
                                  </p:stCondLst>
                                  <p:childTnLst>
                                    <p:set>
                                      <p:cBhvr>
                                        <p:cTn id="266" dur="1" fill="hold">
                                          <p:stCondLst>
                                            <p:cond delay="0"/>
                                          </p:stCondLst>
                                        </p:cTn>
                                        <p:tgtEl>
                                          <p:spTgt spid="233"/>
                                        </p:tgtEl>
                                        <p:attrNameLst>
                                          <p:attrName>style.visibility</p:attrName>
                                        </p:attrNameLst>
                                      </p:cBhvr>
                                      <p:to>
                                        <p:strVal val="hidden"/>
                                      </p:to>
                                    </p:set>
                                  </p:childTnLst>
                                </p:cTn>
                              </p:par>
                              <p:par>
                                <p:cTn id="267" presetID="1" presetClass="exit" presetSubtype="0" fill="hold" grpId="2" nodeType="withEffect">
                                  <p:stCondLst>
                                    <p:cond delay="0"/>
                                  </p:stCondLst>
                                  <p:childTnLst>
                                    <p:set>
                                      <p:cBhvr>
                                        <p:cTn id="268" dur="1" fill="hold">
                                          <p:stCondLst>
                                            <p:cond delay="0"/>
                                          </p:stCondLst>
                                        </p:cTn>
                                        <p:tgtEl>
                                          <p:spTgt spid="234"/>
                                        </p:tgtEl>
                                        <p:attrNameLst>
                                          <p:attrName>style.visibility</p:attrName>
                                        </p:attrNameLst>
                                      </p:cBhvr>
                                      <p:to>
                                        <p:strVal val="hidden"/>
                                      </p:to>
                                    </p:set>
                                  </p:childTnLst>
                                </p:cTn>
                              </p:par>
                              <p:par>
                                <p:cTn id="269" presetID="1" presetClass="entr" presetSubtype="0" fill="hold" grpId="3" nodeType="withEffect">
                                  <p:stCondLst>
                                    <p:cond delay="0"/>
                                  </p:stCondLst>
                                  <p:childTnLst>
                                    <p:set>
                                      <p:cBhvr>
                                        <p:cTn id="270" dur="1" fill="hold">
                                          <p:stCondLst>
                                            <p:cond delay="0"/>
                                          </p:stCondLst>
                                        </p:cTn>
                                        <p:tgtEl>
                                          <p:spTgt spid="236"/>
                                        </p:tgtEl>
                                        <p:attrNameLst>
                                          <p:attrName>style.visibility</p:attrName>
                                        </p:attrNameLst>
                                      </p:cBhvr>
                                      <p:to>
                                        <p:strVal val="visible"/>
                                      </p:to>
                                    </p:set>
                                  </p:childTnLst>
                                </p:cTn>
                              </p:par>
                              <p:par>
                                <p:cTn id="271" presetID="1" presetClass="entr" presetSubtype="0" fill="hold" grpId="3" nodeType="withEffect">
                                  <p:stCondLst>
                                    <p:cond delay="0"/>
                                  </p:stCondLst>
                                  <p:childTnLst>
                                    <p:set>
                                      <p:cBhvr>
                                        <p:cTn id="272"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3"/>
                  </p:tgtEl>
                </p:cond>
              </p:nextCondLst>
            </p:seq>
            <p:seq concurrent="1" nextAc="seek">
              <p:cTn id="273" restart="whenNotActive" fill="hold" evtFilter="cancelBubble" nodeType="interactiveSeq">
                <p:stCondLst>
                  <p:cond evt="onClick" delay="0">
                    <p:tgtEl>
                      <p:spTgt spid="236"/>
                    </p:tgtEl>
                  </p:cond>
                </p:stCondLst>
                <p:endSync evt="end" delay="0">
                  <p:rtn val="all"/>
                </p:endSync>
                <p:childTnLst>
                  <p:par>
                    <p:cTn id="274" fill="hold">
                      <p:stCondLst>
                        <p:cond delay="0"/>
                      </p:stCondLst>
                      <p:childTnLst>
                        <p:par>
                          <p:cTn id="275" fill="hold">
                            <p:stCondLst>
                              <p:cond delay="0"/>
                            </p:stCondLst>
                            <p:childTnLst>
                              <p:par>
                                <p:cTn id="276" presetID="1" presetClass="exit" presetSubtype="0" fill="hold" grpId="1" nodeType="withEffect">
                                  <p:stCondLst>
                                    <p:cond delay="0"/>
                                  </p:stCondLst>
                                  <p:childTnLst>
                                    <p:set>
                                      <p:cBhvr>
                                        <p:cTn id="277" dur="1" fill="hold">
                                          <p:stCondLst>
                                            <p:cond delay="0"/>
                                          </p:stCondLst>
                                        </p:cTn>
                                        <p:tgtEl>
                                          <p:spTgt spid="236"/>
                                        </p:tgtEl>
                                        <p:attrNameLst>
                                          <p:attrName>style.visibility</p:attrName>
                                        </p:attrNameLst>
                                      </p:cBhvr>
                                      <p:to>
                                        <p:strVal val="hidden"/>
                                      </p:to>
                                    </p:set>
                                  </p:childTnLst>
                                </p:cTn>
                              </p:par>
                              <p:par>
                                <p:cTn id="278" presetID="1" presetClass="exit" presetSubtype="0" fill="hold" grpId="1" nodeType="withEffect">
                                  <p:stCondLst>
                                    <p:cond delay="0"/>
                                  </p:stCondLst>
                                  <p:childTnLst>
                                    <p:set>
                                      <p:cBhvr>
                                        <p:cTn id="279" dur="1" fill="hold">
                                          <p:stCondLst>
                                            <p:cond delay="0"/>
                                          </p:stCondLst>
                                        </p:cTn>
                                        <p:tgtEl>
                                          <p:spTgt spid="235"/>
                                        </p:tgtEl>
                                        <p:attrNameLst>
                                          <p:attrName>style.visibility</p:attrName>
                                        </p:attrNameLst>
                                      </p:cBhvr>
                                      <p:to>
                                        <p:strVal val="hidden"/>
                                      </p:to>
                                    </p:set>
                                  </p:childTnLst>
                                </p:cTn>
                              </p:par>
                              <p:par>
                                <p:cTn id="280" presetID="1" presetClass="entr" presetSubtype="0" fill="hold" grpId="3" nodeType="withEffect">
                                  <p:stCondLst>
                                    <p:cond delay="0"/>
                                  </p:stCondLst>
                                  <p:childTnLst>
                                    <p:set>
                                      <p:cBhvr>
                                        <p:cTn id="281" dur="1" fill="hold">
                                          <p:stCondLst>
                                            <p:cond delay="0"/>
                                          </p:stCondLst>
                                        </p:cTn>
                                        <p:tgtEl>
                                          <p:spTgt spid="234"/>
                                        </p:tgtEl>
                                        <p:attrNameLst>
                                          <p:attrName>style.visibility</p:attrName>
                                        </p:attrNameLst>
                                      </p:cBhvr>
                                      <p:to>
                                        <p:strVal val="visible"/>
                                      </p:to>
                                    </p:set>
                                  </p:childTnLst>
                                </p:cTn>
                              </p:par>
                              <p:par>
                                <p:cTn id="282" presetID="1" presetClass="entr" presetSubtype="0" fill="hold" grpId="3" nodeType="withEffect">
                                  <p:stCondLst>
                                    <p:cond delay="0"/>
                                  </p:stCondLst>
                                  <p:childTnLst>
                                    <p:set>
                                      <p:cBhvr>
                                        <p:cTn id="283" dur="1" fill="hold">
                                          <p:stCondLst>
                                            <p:cond delay="0"/>
                                          </p:stCondLst>
                                        </p:cTn>
                                        <p:tgtEl>
                                          <p:spTgt spid="233"/>
                                        </p:tgtEl>
                                        <p:attrNameLst>
                                          <p:attrName>style.visibility</p:attrName>
                                        </p:attrNameLst>
                                      </p:cBhvr>
                                      <p:to>
                                        <p:strVal val="visible"/>
                                      </p:to>
                                    </p:set>
                                  </p:childTnLst>
                                </p:cTn>
                              </p:par>
                            </p:childTnLst>
                          </p:cTn>
                        </p:par>
                      </p:childTnLst>
                    </p:cTn>
                  </p:par>
                </p:childTnLst>
              </p:cTn>
              <p:nextCondLst>
                <p:cond evt="onClick" delay="0">
                  <p:tgtEl>
                    <p:spTgt spid="236"/>
                  </p:tgtEl>
                </p:cond>
              </p:nextCondLst>
            </p:seq>
            <p:seq concurrent="1" nextAc="seek">
              <p:cTn id="284" restart="whenNotActive" fill="hold" evtFilter="cancelBubble" nodeType="interactiveSeq">
                <p:stCondLst>
                  <p:cond evt="onClick" delay="0">
                    <p:tgtEl>
                      <p:spTgt spid="235"/>
                    </p:tgtEl>
                  </p:cond>
                </p:stCondLst>
                <p:endSync evt="end" delay="0">
                  <p:rtn val="all"/>
                </p:endSync>
                <p:childTnLst>
                  <p:par>
                    <p:cTn id="285" fill="hold">
                      <p:stCondLst>
                        <p:cond delay="0"/>
                      </p:stCondLst>
                      <p:childTnLst>
                        <p:par>
                          <p:cTn id="286" fill="hold">
                            <p:stCondLst>
                              <p:cond delay="0"/>
                            </p:stCondLst>
                            <p:childTnLst>
                              <p:par>
                                <p:cTn id="287" presetID="1" presetClass="exit" presetSubtype="0" fill="hold" grpId="2" nodeType="withEffect">
                                  <p:stCondLst>
                                    <p:cond delay="0"/>
                                  </p:stCondLst>
                                  <p:childTnLst>
                                    <p:set>
                                      <p:cBhvr>
                                        <p:cTn id="288" dur="1" fill="hold">
                                          <p:stCondLst>
                                            <p:cond delay="0"/>
                                          </p:stCondLst>
                                        </p:cTn>
                                        <p:tgtEl>
                                          <p:spTgt spid="235"/>
                                        </p:tgtEl>
                                        <p:attrNameLst>
                                          <p:attrName>style.visibility</p:attrName>
                                        </p:attrNameLst>
                                      </p:cBhvr>
                                      <p:to>
                                        <p:strVal val="hidden"/>
                                      </p:to>
                                    </p:set>
                                  </p:childTnLst>
                                </p:cTn>
                              </p:par>
                              <p:par>
                                <p:cTn id="289" presetID="1" presetClass="exit" presetSubtype="0" fill="hold" grpId="2" nodeType="withEffect">
                                  <p:stCondLst>
                                    <p:cond delay="0"/>
                                  </p:stCondLst>
                                  <p:childTnLst>
                                    <p:set>
                                      <p:cBhvr>
                                        <p:cTn id="290" dur="1" fill="hold">
                                          <p:stCondLst>
                                            <p:cond delay="0"/>
                                          </p:stCondLst>
                                        </p:cTn>
                                        <p:tgtEl>
                                          <p:spTgt spid="236"/>
                                        </p:tgtEl>
                                        <p:attrNameLst>
                                          <p:attrName>style.visibility</p:attrName>
                                        </p:attrNameLst>
                                      </p:cBhvr>
                                      <p:to>
                                        <p:strVal val="hidden"/>
                                      </p:to>
                                    </p:set>
                                  </p:childTnLst>
                                </p:cTn>
                              </p:par>
                              <p:par>
                                <p:cTn id="291" presetID="1" presetClass="entr" presetSubtype="0" fill="hold" grpId="3" nodeType="withEffect">
                                  <p:stCondLst>
                                    <p:cond delay="0"/>
                                  </p:stCondLst>
                                  <p:childTnLst>
                                    <p:set>
                                      <p:cBhvr>
                                        <p:cTn id="292" dur="1" fill="hold">
                                          <p:stCondLst>
                                            <p:cond delay="0"/>
                                          </p:stCondLst>
                                        </p:cTn>
                                        <p:tgtEl>
                                          <p:spTgt spid="238"/>
                                        </p:tgtEl>
                                        <p:attrNameLst>
                                          <p:attrName>style.visibility</p:attrName>
                                        </p:attrNameLst>
                                      </p:cBhvr>
                                      <p:to>
                                        <p:strVal val="visible"/>
                                      </p:to>
                                    </p:set>
                                  </p:childTnLst>
                                </p:cTn>
                              </p:par>
                              <p:par>
                                <p:cTn id="293" presetID="1" presetClass="entr" presetSubtype="0" fill="hold" grpId="3" nodeType="withEffect">
                                  <p:stCondLst>
                                    <p:cond delay="0"/>
                                  </p:stCondLst>
                                  <p:childTnLst>
                                    <p:set>
                                      <p:cBhvr>
                                        <p:cTn id="294" dur="1" fill="hold">
                                          <p:stCondLst>
                                            <p:cond delay="0"/>
                                          </p:stCondLst>
                                        </p:cTn>
                                        <p:tgtEl>
                                          <p:spTgt spid="237"/>
                                        </p:tgtEl>
                                        <p:attrNameLst>
                                          <p:attrName>style.visibility</p:attrName>
                                        </p:attrNameLst>
                                      </p:cBhvr>
                                      <p:to>
                                        <p:strVal val="visible"/>
                                      </p:to>
                                    </p:set>
                                  </p:childTnLst>
                                </p:cTn>
                              </p:par>
                            </p:childTnLst>
                          </p:cTn>
                        </p:par>
                      </p:childTnLst>
                    </p:cTn>
                  </p:par>
                </p:childTnLst>
              </p:cTn>
              <p:nextCondLst>
                <p:cond evt="onClick" delay="0">
                  <p:tgtEl>
                    <p:spTgt spid="235"/>
                  </p:tgtEl>
                </p:cond>
              </p:nextCondLst>
            </p:seq>
            <p:seq concurrent="1" nextAc="seek">
              <p:cTn id="295" restart="whenNotActive" fill="hold" evtFilter="cancelBubble" nodeType="interactiveSeq">
                <p:stCondLst>
                  <p:cond evt="onClick" delay="0">
                    <p:tgtEl>
                      <p:spTgt spid="238"/>
                    </p:tgtEl>
                  </p:cond>
                </p:stCondLst>
                <p:endSync evt="end" delay="0">
                  <p:rtn val="all"/>
                </p:endSync>
                <p:childTnLst>
                  <p:par>
                    <p:cTn id="296" fill="hold">
                      <p:stCondLst>
                        <p:cond delay="0"/>
                      </p:stCondLst>
                      <p:childTnLst>
                        <p:par>
                          <p:cTn id="297" fill="hold">
                            <p:stCondLst>
                              <p:cond delay="0"/>
                            </p:stCondLst>
                            <p:childTnLst>
                              <p:par>
                                <p:cTn id="298" presetID="1" presetClass="exit" presetSubtype="0" fill="hold" grpId="1" nodeType="withEffect">
                                  <p:stCondLst>
                                    <p:cond delay="0"/>
                                  </p:stCondLst>
                                  <p:childTnLst>
                                    <p:set>
                                      <p:cBhvr>
                                        <p:cTn id="299" dur="1" fill="hold">
                                          <p:stCondLst>
                                            <p:cond delay="0"/>
                                          </p:stCondLst>
                                        </p:cTn>
                                        <p:tgtEl>
                                          <p:spTgt spid="238"/>
                                        </p:tgtEl>
                                        <p:attrNameLst>
                                          <p:attrName>style.visibility</p:attrName>
                                        </p:attrNameLst>
                                      </p:cBhvr>
                                      <p:to>
                                        <p:strVal val="hidden"/>
                                      </p:to>
                                    </p:set>
                                  </p:childTnLst>
                                </p:cTn>
                              </p:par>
                              <p:par>
                                <p:cTn id="300" presetID="1" presetClass="exit" presetSubtype="0" fill="hold" grpId="1" nodeType="withEffect">
                                  <p:stCondLst>
                                    <p:cond delay="0"/>
                                  </p:stCondLst>
                                  <p:childTnLst>
                                    <p:set>
                                      <p:cBhvr>
                                        <p:cTn id="301" dur="1" fill="hold">
                                          <p:stCondLst>
                                            <p:cond delay="0"/>
                                          </p:stCondLst>
                                        </p:cTn>
                                        <p:tgtEl>
                                          <p:spTgt spid="237"/>
                                        </p:tgtEl>
                                        <p:attrNameLst>
                                          <p:attrName>style.visibility</p:attrName>
                                        </p:attrNameLst>
                                      </p:cBhvr>
                                      <p:to>
                                        <p:strVal val="hidden"/>
                                      </p:to>
                                    </p:set>
                                  </p:childTnLst>
                                </p:cTn>
                              </p:par>
                              <p:par>
                                <p:cTn id="302" presetID="1" presetClass="entr" presetSubtype="0" fill="hold" grpId="0" nodeType="withEffect">
                                  <p:stCondLst>
                                    <p:cond delay="0"/>
                                  </p:stCondLst>
                                  <p:childTnLst>
                                    <p:set>
                                      <p:cBhvr>
                                        <p:cTn id="303" dur="1" fill="hold">
                                          <p:stCondLst>
                                            <p:cond delay="0"/>
                                          </p:stCondLst>
                                        </p:cTn>
                                        <p:tgtEl>
                                          <p:spTgt spid="236"/>
                                        </p:tgtEl>
                                        <p:attrNameLst>
                                          <p:attrName>style.visibility</p:attrName>
                                        </p:attrNameLst>
                                      </p:cBhvr>
                                      <p:to>
                                        <p:strVal val="visible"/>
                                      </p:to>
                                    </p:set>
                                  </p:childTnLst>
                                </p:cTn>
                              </p:par>
                              <p:par>
                                <p:cTn id="304" presetID="1" presetClass="entr" presetSubtype="0" fill="hold" grpId="0" nodeType="withEffect">
                                  <p:stCondLst>
                                    <p:cond delay="0"/>
                                  </p:stCondLst>
                                  <p:childTnLst>
                                    <p:set>
                                      <p:cBhvr>
                                        <p:cTn id="305" dur="1" fill="hold">
                                          <p:stCondLst>
                                            <p:cond delay="0"/>
                                          </p:stCondLst>
                                        </p:cTn>
                                        <p:tgtEl>
                                          <p:spTgt spid="235"/>
                                        </p:tgtEl>
                                        <p:attrNameLst>
                                          <p:attrName>style.visibility</p:attrName>
                                        </p:attrNameLst>
                                      </p:cBhvr>
                                      <p:to>
                                        <p:strVal val="visible"/>
                                      </p:to>
                                    </p:set>
                                  </p:childTnLst>
                                </p:cTn>
                              </p:par>
                            </p:childTnLst>
                          </p:cTn>
                        </p:par>
                      </p:childTnLst>
                    </p:cTn>
                  </p:par>
                </p:childTnLst>
              </p:cTn>
              <p:nextCondLst>
                <p:cond evt="onClick" delay="0">
                  <p:tgtEl>
                    <p:spTgt spid="238"/>
                  </p:tgtEl>
                </p:cond>
              </p:nextCondLst>
            </p:seq>
            <p:seq concurrent="1" nextAc="seek">
              <p:cTn id="306" restart="whenNotActive" fill="hold" evtFilter="cancelBubble" nodeType="interactiveSeq">
                <p:stCondLst>
                  <p:cond evt="onClick" delay="0">
                    <p:tgtEl>
                      <p:spTgt spid="237"/>
                    </p:tgtEl>
                  </p:cond>
                </p:stCondLst>
                <p:endSync evt="end" delay="0">
                  <p:rtn val="all"/>
                </p:endSync>
                <p:childTnLst>
                  <p:par>
                    <p:cTn id="307" fill="hold">
                      <p:stCondLst>
                        <p:cond delay="0"/>
                      </p:stCondLst>
                      <p:childTnLst>
                        <p:par>
                          <p:cTn id="308" fill="hold">
                            <p:stCondLst>
                              <p:cond delay="0"/>
                            </p:stCondLst>
                            <p:childTnLst>
                              <p:par>
                                <p:cTn id="309" presetID="1" presetClass="exit" presetSubtype="0" fill="hold" grpId="2" nodeType="withEffect">
                                  <p:stCondLst>
                                    <p:cond delay="0"/>
                                  </p:stCondLst>
                                  <p:childTnLst>
                                    <p:set>
                                      <p:cBhvr>
                                        <p:cTn id="310" dur="1" fill="hold">
                                          <p:stCondLst>
                                            <p:cond delay="0"/>
                                          </p:stCondLst>
                                        </p:cTn>
                                        <p:tgtEl>
                                          <p:spTgt spid="237"/>
                                        </p:tgtEl>
                                        <p:attrNameLst>
                                          <p:attrName>style.visibility</p:attrName>
                                        </p:attrNameLst>
                                      </p:cBhvr>
                                      <p:to>
                                        <p:strVal val="hidden"/>
                                      </p:to>
                                    </p:set>
                                  </p:childTnLst>
                                </p:cTn>
                              </p:par>
                              <p:par>
                                <p:cTn id="311" presetID="1" presetClass="exit" presetSubtype="0" fill="hold" grpId="2" nodeType="withEffect">
                                  <p:stCondLst>
                                    <p:cond delay="0"/>
                                  </p:stCondLst>
                                  <p:childTnLst>
                                    <p:set>
                                      <p:cBhvr>
                                        <p:cTn id="312" dur="1" fill="hold">
                                          <p:stCondLst>
                                            <p:cond delay="0"/>
                                          </p:stCondLst>
                                        </p:cTn>
                                        <p:tgtEl>
                                          <p:spTgt spid="238"/>
                                        </p:tgtEl>
                                        <p:attrNameLst>
                                          <p:attrName>style.visibility</p:attrName>
                                        </p:attrNameLst>
                                      </p:cBhvr>
                                      <p:to>
                                        <p:strVal val="hidden"/>
                                      </p:to>
                                    </p:set>
                                  </p:childTnLst>
                                </p:cTn>
                              </p:par>
                              <p:par>
                                <p:cTn id="313" presetID="1" presetClass="entr" presetSubtype="0" fill="hold" grpId="0" nodeType="withEffect">
                                  <p:stCondLst>
                                    <p:cond delay="0"/>
                                  </p:stCondLst>
                                  <p:childTnLst>
                                    <p:set>
                                      <p:cBhvr>
                                        <p:cTn id="314" dur="1" fill="hold">
                                          <p:stCondLst>
                                            <p:cond delay="0"/>
                                          </p:stCondLst>
                                        </p:cTn>
                                        <p:tgtEl>
                                          <p:spTgt spid="240"/>
                                        </p:tgtEl>
                                        <p:attrNameLst>
                                          <p:attrName>style.visibility</p:attrName>
                                        </p:attrNameLst>
                                      </p:cBhvr>
                                      <p:to>
                                        <p:strVal val="visible"/>
                                      </p:to>
                                    </p:set>
                                  </p:childTnLst>
                                </p:cTn>
                              </p:par>
                              <p:par>
                                <p:cTn id="315" presetID="1" presetClass="entr" presetSubtype="0" fill="hold" grpId="0" nodeType="withEffect">
                                  <p:stCondLst>
                                    <p:cond delay="0"/>
                                  </p:stCondLst>
                                  <p:childTnLst>
                                    <p:set>
                                      <p:cBhvr>
                                        <p:cTn id="316"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37"/>
                  </p:tgtEl>
                </p:cond>
              </p:nextCondLst>
            </p:seq>
            <p:seq concurrent="1" nextAc="seek">
              <p:cTn id="317" restart="whenNotActive" fill="hold" evtFilter="cancelBubble" nodeType="interactiveSeq">
                <p:stCondLst>
                  <p:cond evt="onClick" delay="0">
                    <p:tgtEl>
                      <p:spTgt spid="240"/>
                    </p:tgtEl>
                  </p:cond>
                </p:stCondLst>
                <p:endSync evt="end" delay="0">
                  <p:rtn val="all"/>
                </p:endSync>
                <p:childTnLst>
                  <p:par>
                    <p:cTn id="318" fill="hold">
                      <p:stCondLst>
                        <p:cond delay="0"/>
                      </p:stCondLst>
                      <p:childTnLst>
                        <p:par>
                          <p:cTn id="319" fill="hold">
                            <p:stCondLst>
                              <p:cond delay="0"/>
                            </p:stCondLst>
                            <p:childTnLst>
                              <p:par>
                                <p:cTn id="320" presetID="1" presetClass="exit" presetSubtype="0" fill="hold" grpId="1" nodeType="withEffect">
                                  <p:stCondLst>
                                    <p:cond delay="0"/>
                                  </p:stCondLst>
                                  <p:childTnLst>
                                    <p:set>
                                      <p:cBhvr>
                                        <p:cTn id="321" dur="1" fill="hold">
                                          <p:stCondLst>
                                            <p:cond delay="0"/>
                                          </p:stCondLst>
                                        </p:cTn>
                                        <p:tgtEl>
                                          <p:spTgt spid="240"/>
                                        </p:tgtEl>
                                        <p:attrNameLst>
                                          <p:attrName>style.visibility</p:attrName>
                                        </p:attrNameLst>
                                      </p:cBhvr>
                                      <p:to>
                                        <p:strVal val="hidden"/>
                                      </p:to>
                                    </p:set>
                                  </p:childTnLst>
                                </p:cTn>
                              </p:par>
                              <p:par>
                                <p:cTn id="322" presetID="1" presetClass="exit" presetSubtype="0" fill="hold" grpId="1" nodeType="withEffect">
                                  <p:stCondLst>
                                    <p:cond delay="0"/>
                                  </p:stCondLst>
                                  <p:childTnLst>
                                    <p:set>
                                      <p:cBhvr>
                                        <p:cTn id="323" dur="1" fill="hold">
                                          <p:stCondLst>
                                            <p:cond delay="0"/>
                                          </p:stCondLst>
                                        </p:cTn>
                                        <p:tgtEl>
                                          <p:spTgt spid="239"/>
                                        </p:tgtEl>
                                        <p:attrNameLst>
                                          <p:attrName>style.visibility</p:attrName>
                                        </p:attrNameLst>
                                      </p:cBhvr>
                                      <p:to>
                                        <p:strVal val="hidden"/>
                                      </p:to>
                                    </p:set>
                                  </p:childTnLst>
                                </p:cTn>
                              </p:par>
                              <p:par>
                                <p:cTn id="324" presetID="1" presetClass="entr" presetSubtype="0" fill="hold" grpId="0" nodeType="withEffect">
                                  <p:stCondLst>
                                    <p:cond delay="0"/>
                                  </p:stCondLst>
                                  <p:childTnLst>
                                    <p:set>
                                      <p:cBhvr>
                                        <p:cTn id="325" dur="1" fill="hold">
                                          <p:stCondLst>
                                            <p:cond delay="0"/>
                                          </p:stCondLst>
                                        </p:cTn>
                                        <p:tgtEl>
                                          <p:spTgt spid="238"/>
                                        </p:tgtEl>
                                        <p:attrNameLst>
                                          <p:attrName>style.visibility</p:attrName>
                                        </p:attrNameLst>
                                      </p:cBhvr>
                                      <p:to>
                                        <p:strVal val="visible"/>
                                      </p:to>
                                    </p:set>
                                  </p:childTnLst>
                                </p:cTn>
                              </p:par>
                              <p:par>
                                <p:cTn id="326" presetID="1" presetClass="entr" presetSubtype="0" fill="hold" grpId="0" nodeType="withEffect">
                                  <p:stCondLst>
                                    <p:cond delay="0"/>
                                  </p:stCondLst>
                                  <p:childTnLst>
                                    <p:set>
                                      <p:cBhvr>
                                        <p:cTn id="327" dur="1" fill="hold">
                                          <p:stCondLst>
                                            <p:cond delay="0"/>
                                          </p:stCondLst>
                                        </p:cTn>
                                        <p:tgtEl>
                                          <p:spTgt spid="237"/>
                                        </p:tgtEl>
                                        <p:attrNameLst>
                                          <p:attrName>style.visibility</p:attrName>
                                        </p:attrNameLst>
                                      </p:cBhvr>
                                      <p:to>
                                        <p:strVal val="visible"/>
                                      </p:to>
                                    </p:set>
                                  </p:childTnLst>
                                </p:cTn>
                              </p:par>
                            </p:childTnLst>
                          </p:cTn>
                        </p:par>
                      </p:childTnLst>
                    </p:cTn>
                  </p:par>
                </p:childTnLst>
              </p:cTn>
              <p:nextCondLst>
                <p:cond evt="onClick" delay="0">
                  <p:tgtEl>
                    <p:spTgt spid="240"/>
                  </p:tgtEl>
                </p:cond>
              </p:nextCondLst>
            </p:seq>
            <p:seq concurrent="1" nextAc="seek">
              <p:cTn id="328" restart="whenNotActive" fill="hold" evtFilter="cancelBubble" nodeType="interactiveSeq">
                <p:stCondLst>
                  <p:cond evt="onClick" delay="0">
                    <p:tgtEl>
                      <p:spTgt spid="239"/>
                    </p:tgtEl>
                  </p:cond>
                </p:stCondLst>
                <p:endSync evt="end" delay="0">
                  <p:rtn val="all"/>
                </p:endSync>
                <p:childTnLst>
                  <p:par>
                    <p:cTn id="329" fill="hold">
                      <p:stCondLst>
                        <p:cond delay="0"/>
                      </p:stCondLst>
                      <p:childTnLst>
                        <p:par>
                          <p:cTn id="330" fill="hold">
                            <p:stCondLst>
                              <p:cond delay="0"/>
                            </p:stCondLst>
                            <p:childTnLst>
                              <p:par>
                                <p:cTn id="331" presetID="1" presetClass="exit" presetSubtype="0" fill="hold" grpId="2" nodeType="withEffect">
                                  <p:stCondLst>
                                    <p:cond delay="0"/>
                                  </p:stCondLst>
                                  <p:childTnLst>
                                    <p:set>
                                      <p:cBhvr>
                                        <p:cTn id="332" dur="1" fill="hold">
                                          <p:stCondLst>
                                            <p:cond delay="0"/>
                                          </p:stCondLst>
                                        </p:cTn>
                                        <p:tgtEl>
                                          <p:spTgt spid="239"/>
                                        </p:tgtEl>
                                        <p:attrNameLst>
                                          <p:attrName>style.visibility</p:attrName>
                                        </p:attrNameLst>
                                      </p:cBhvr>
                                      <p:to>
                                        <p:strVal val="hidden"/>
                                      </p:to>
                                    </p:set>
                                  </p:childTnLst>
                                </p:cTn>
                              </p:par>
                              <p:par>
                                <p:cTn id="333" presetID="1" presetClass="exit" presetSubtype="0" fill="hold" grpId="2" nodeType="withEffect">
                                  <p:stCondLst>
                                    <p:cond delay="0"/>
                                  </p:stCondLst>
                                  <p:childTnLst>
                                    <p:set>
                                      <p:cBhvr>
                                        <p:cTn id="334" dur="1" fill="hold">
                                          <p:stCondLst>
                                            <p:cond delay="0"/>
                                          </p:stCondLst>
                                        </p:cTn>
                                        <p:tgtEl>
                                          <p:spTgt spid="240"/>
                                        </p:tgtEl>
                                        <p:attrNameLst>
                                          <p:attrName>style.visibility</p:attrName>
                                        </p:attrNameLst>
                                      </p:cBhvr>
                                      <p:to>
                                        <p:strVal val="hidden"/>
                                      </p:to>
                                    </p:set>
                                  </p:childTnLst>
                                </p:cTn>
                              </p:par>
                              <p:par>
                                <p:cTn id="335" presetID="1" presetClass="entr" presetSubtype="0" fill="hold" grpId="3" nodeType="withEffect">
                                  <p:stCondLst>
                                    <p:cond delay="0"/>
                                  </p:stCondLst>
                                  <p:childTnLst>
                                    <p:set>
                                      <p:cBhvr>
                                        <p:cTn id="336" dur="1" fill="hold">
                                          <p:stCondLst>
                                            <p:cond delay="0"/>
                                          </p:stCondLst>
                                        </p:cTn>
                                        <p:tgtEl>
                                          <p:spTgt spid="242"/>
                                        </p:tgtEl>
                                        <p:attrNameLst>
                                          <p:attrName>style.visibility</p:attrName>
                                        </p:attrNameLst>
                                      </p:cBhvr>
                                      <p:to>
                                        <p:strVal val="visible"/>
                                      </p:to>
                                    </p:set>
                                  </p:childTnLst>
                                </p:cTn>
                              </p:par>
                              <p:par>
                                <p:cTn id="337" presetID="1" presetClass="entr" presetSubtype="0" fill="hold" grpId="3" nodeType="withEffect">
                                  <p:stCondLst>
                                    <p:cond delay="0"/>
                                  </p:stCondLst>
                                  <p:childTnLst>
                                    <p:set>
                                      <p:cBhvr>
                                        <p:cTn id="338"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39"/>
                  </p:tgtEl>
                </p:cond>
              </p:nextCondLst>
            </p:seq>
            <p:seq concurrent="1" nextAc="seek">
              <p:cTn id="339" restart="whenNotActive" fill="hold" evtFilter="cancelBubble" nodeType="interactiveSeq">
                <p:stCondLst>
                  <p:cond evt="onClick" delay="0">
                    <p:tgtEl>
                      <p:spTgt spid="242"/>
                    </p:tgtEl>
                  </p:cond>
                </p:stCondLst>
                <p:endSync evt="end" delay="0">
                  <p:rtn val="all"/>
                </p:endSync>
                <p:childTnLst>
                  <p:par>
                    <p:cTn id="340" fill="hold">
                      <p:stCondLst>
                        <p:cond delay="0"/>
                      </p:stCondLst>
                      <p:childTnLst>
                        <p:par>
                          <p:cTn id="341" fill="hold">
                            <p:stCondLst>
                              <p:cond delay="0"/>
                            </p:stCondLst>
                            <p:childTnLst>
                              <p:par>
                                <p:cTn id="342" presetID="1" presetClass="exit" presetSubtype="0" fill="hold" grpId="1" nodeType="withEffect">
                                  <p:stCondLst>
                                    <p:cond delay="0"/>
                                  </p:stCondLst>
                                  <p:childTnLst>
                                    <p:set>
                                      <p:cBhvr>
                                        <p:cTn id="343" dur="1" fill="hold">
                                          <p:stCondLst>
                                            <p:cond delay="0"/>
                                          </p:stCondLst>
                                        </p:cTn>
                                        <p:tgtEl>
                                          <p:spTgt spid="242"/>
                                        </p:tgtEl>
                                        <p:attrNameLst>
                                          <p:attrName>style.visibility</p:attrName>
                                        </p:attrNameLst>
                                      </p:cBhvr>
                                      <p:to>
                                        <p:strVal val="hidden"/>
                                      </p:to>
                                    </p:set>
                                  </p:childTnLst>
                                </p:cTn>
                              </p:par>
                              <p:par>
                                <p:cTn id="344" presetID="1" presetClass="exit" presetSubtype="0" fill="hold" grpId="1" nodeType="withEffect">
                                  <p:stCondLst>
                                    <p:cond delay="0"/>
                                  </p:stCondLst>
                                  <p:childTnLst>
                                    <p:set>
                                      <p:cBhvr>
                                        <p:cTn id="345" dur="1" fill="hold">
                                          <p:stCondLst>
                                            <p:cond delay="0"/>
                                          </p:stCondLst>
                                        </p:cTn>
                                        <p:tgtEl>
                                          <p:spTgt spid="241"/>
                                        </p:tgtEl>
                                        <p:attrNameLst>
                                          <p:attrName>style.visibility</p:attrName>
                                        </p:attrNameLst>
                                      </p:cBhvr>
                                      <p:to>
                                        <p:strVal val="hidden"/>
                                      </p:to>
                                    </p:set>
                                  </p:childTnLst>
                                </p:cTn>
                              </p:par>
                              <p:par>
                                <p:cTn id="346" presetID="1" presetClass="entr" presetSubtype="0" fill="hold" grpId="3" nodeType="withEffect">
                                  <p:stCondLst>
                                    <p:cond delay="0"/>
                                  </p:stCondLst>
                                  <p:childTnLst>
                                    <p:set>
                                      <p:cBhvr>
                                        <p:cTn id="347" dur="1" fill="hold">
                                          <p:stCondLst>
                                            <p:cond delay="0"/>
                                          </p:stCondLst>
                                        </p:cTn>
                                        <p:tgtEl>
                                          <p:spTgt spid="240"/>
                                        </p:tgtEl>
                                        <p:attrNameLst>
                                          <p:attrName>style.visibility</p:attrName>
                                        </p:attrNameLst>
                                      </p:cBhvr>
                                      <p:to>
                                        <p:strVal val="visible"/>
                                      </p:to>
                                    </p:set>
                                  </p:childTnLst>
                                </p:cTn>
                              </p:par>
                              <p:par>
                                <p:cTn id="348" presetID="1" presetClass="entr" presetSubtype="0" fill="hold" grpId="3" nodeType="withEffect">
                                  <p:stCondLst>
                                    <p:cond delay="0"/>
                                  </p:stCondLst>
                                  <p:childTnLst>
                                    <p:set>
                                      <p:cBhvr>
                                        <p:cTn id="349" dur="1" fill="hold">
                                          <p:stCondLst>
                                            <p:cond delay="0"/>
                                          </p:stCondLst>
                                        </p:cTn>
                                        <p:tgtEl>
                                          <p:spTgt spid="239"/>
                                        </p:tgtEl>
                                        <p:attrNameLst>
                                          <p:attrName>style.visibility</p:attrName>
                                        </p:attrNameLst>
                                      </p:cBhvr>
                                      <p:to>
                                        <p:strVal val="visible"/>
                                      </p:to>
                                    </p:set>
                                  </p:childTnLst>
                                </p:cTn>
                              </p:par>
                            </p:childTnLst>
                          </p:cTn>
                        </p:par>
                      </p:childTnLst>
                    </p:cTn>
                  </p:par>
                </p:childTnLst>
              </p:cTn>
              <p:nextCondLst>
                <p:cond evt="onClick" delay="0">
                  <p:tgtEl>
                    <p:spTgt spid="242"/>
                  </p:tgtEl>
                </p:cond>
              </p:nextCondLst>
            </p:seq>
            <p:seq concurrent="1" nextAc="seek">
              <p:cTn id="350" restart="whenNotActive" fill="hold" evtFilter="cancelBubble" nodeType="interactiveSeq">
                <p:stCondLst>
                  <p:cond evt="onClick" delay="0">
                    <p:tgtEl>
                      <p:spTgt spid="241"/>
                    </p:tgtEl>
                  </p:cond>
                </p:stCondLst>
                <p:endSync evt="end" delay="0">
                  <p:rtn val="all"/>
                </p:endSync>
                <p:childTnLst>
                  <p:par>
                    <p:cTn id="351" fill="hold">
                      <p:stCondLst>
                        <p:cond delay="0"/>
                      </p:stCondLst>
                      <p:childTnLst>
                        <p:par>
                          <p:cTn id="352" fill="hold">
                            <p:stCondLst>
                              <p:cond delay="0"/>
                            </p:stCondLst>
                            <p:childTnLst>
                              <p:par>
                                <p:cTn id="353" presetID="1" presetClass="exit" presetSubtype="0" fill="hold" grpId="2" nodeType="withEffect">
                                  <p:stCondLst>
                                    <p:cond delay="0"/>
                                  </p:stCondLst>
                                  <p:childTnLst>
                                    <p:set>
                                      <p:cBhvr>
                                        <p:cTn id="354" dur="1" fill="hold">
                                          <p:stCondLst>
                                            <p:cond delay="0"/>
                                          </p:stCondLst>
                                        </p:cTn>
                                        <p:tgtEl>
                                          <p:spTgt spid="241"/>
                                        </p:tgtEl>
                                        <p:attrNameLst>
                                          <p:attrName>style.visibility</p:attrName>
                                        </p:attrNameLst>
                                      </p:cBhvr>
                                      <p:to>
                                        <p:strVal val="hidden"/>
                                      </p:to>
                                    </p:set>
                                  </p:childTnLst>
                                </p:cTn>
                              </p:par>
                              <p:par>
                                <p:cTn id="355" presetID="1" presetClass="exit" presetSubtype="0" fill="hold" grpId="2" nodeType="withEffect">
                                  <p:stCondLst>
                                    <p:cond delay="0"/>
                                  </p:stCondLst>
                                  <p:childTnLst>
                                    <p:set>
                                      <p:cBhvr>
                                        <p:cTn id="356" dur="1" fill="hold">
                                          <p:stCondLst>
                                            <p:cond delay="0"/>
                                          </p:stCondLst>
                                        </p:cTn>
                                        <p:tgtEl>
                                          <p:spTgt spid="242"/>
                                        </p:tgtEl>
                                        <p:attrNameLst>
                                          <p:attrName>style.visibility</p:attrName>
                                        </p:attrNameLst>
                                      </p:cBhvr>
                                      <p:to>
                                        <p:strVal val="hidden"/>
                                      </p:to>
                                    </p:set>
                                  </p:childTnLst>
                                </p:cTn>
                              </p:par>
                              <p:par>
                                <p:cTn id="357" presetID="1" presetClass="entr" presetSubtype="0" fill="hold" grpId="0" nodeType="withEffect">
                                  <p:stCondLst>
                                    <p:cond delay="0"/>
                                  </p:stCondLst>
                                  <p:childTnLst>
                                    <p:set>
                                      <p:cBhvr>
                                        <p:cTn id="358" dur="1" fill="hold">
                                          <p:stCondLst>
                                            <p:cond delay="0"/>
                                          </p:stCondLst>
                                        </p:cTn>
                                        <p:tgtEl>
                                          <p:spTgt spid="244"/>
                                        </p:tgtEl>
                                        <p:attrNameLst>
                                          <p:attrName>style.visibility</p:attrName>
                                        </p:attrNameLst>
                                      </p:cBhvr>
                                      <p:to>
                                        <p:strVal val="visible"/>
                                      </p:to>
                                    </p:set>
                                  </p:childTnLst>
                                </p:cTn>
                              </p:par>
                              <p:par>
                                <p:cTn id="359" presetID="1" presetClass="entr" presetSubtype="0" fill="hold" grpId="0" nodeType="withEffect">
                                  <p:stCondLst>
                                    <p:cond delay="0"/>
                                  </p:stCondLst>
                                  <p:childTnLst>
                                    <p:set>
                                      <p:cBhvr>
                                        <p:cTn id="360"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1"/>
                  </p:tgtEl>
                </p:cond>
              </p:nextCondLst>
            </p:seq>
            <p:seq concurrent="1" nextAc="seek">
              <p:cTn id="361" restart="whenNotActive" fill="hold" evtFilter="cancelBubble" nodeType="interactiveSeq">
                <p:stCondLst>
                  <p:cond evt="onClick" delay="0">
                    <p:tgtEl>
                      <p:spTgt spid="244"/>
                    </p:tgtEl>
                  </p:cond>
                </p:stCondLst>
                <p:endSync evt="end" delay="0">
                  <p:rtn val="all"/>
                </p:endSync>
                <p:childTnLst>
                  <p:par>
                    <p:cTn id="362" fill="hold">
                      <p:stCondLst>
                        <p:cond delay="0"/>
                      </p:stCondLst>
                      <p:childTnLst>
                        <p:par>
                          <p:cTn id="363" fill="hold">
                            <p:stCondLst>
                              <p:cond delay="0"/>
                            </p:stCondLst>
                            <p:childTnLst>
                              <p:par>
                                <p:cTn id="364" presetID="1" presetClass="exit" presetSubtype="0" fill="hold" grpId="1" nodeType="withEffect">
                                  <p:stCondLst>
                                    <p:cond delay="0"/>
                                  </p:stCondLst>
                                  <p:childTnLst>
                                    <p:set>
                                      <p:cBhvr>
                                        <p:cTn id="365" dur="1" fill="hold">
                                          <p:stCondLst>
                                            <p:cond delay="0"/>
                                          </p:stCondLst>
                                        </p:cTn>
                                        <p:tgtEl>
                                          <p:spTgt spid="244"/>
                                        </p:tgtEl>
                                        <p:attrNameLst>
                                          <p:attrName>style.visibility</p:attrName>
                                        </p:attrNameLst>
                                      </p:cBhvr>
                                      <p:to>
                                        <p:strVal val="hidden"/>
                                      </p:to>
                                    </p:set>
                                  </p:childTnLst>
                                </p:cTn>
                              </p:par>
                              <p:par>
                                <p:cTn id="366" presetID="1" presetClass="exit" presetSubtype="0" fill="hold" grpId="1" nodeType="withEffect">
                                  <p:stCondLst>
                                    <p:cond delay="0"/>
                                  </p:stCondLst>
                                  <p:childTnLst>
                                    <p:set>
                                      <p:cBhvr>
                                        <p:cTn id="367" dur="1" fill="hold">
                                          <p:stCondLst>
                                            <p:cond delay="0"/>
                                          </p:stCondLst>
                                        </p:cTn>
                                        <p:tgtEl>
                                          <p:spTgt spid="243"/>
                                        </p:tgtEl>
                                        <p:attrNameLst>
                                          <p:attrName>style.visibility</p:attrName>
                                        </p:attrNameLst>
                                      </p:cBhvr>
                                      <p:to>
                                        <p:strVal val="hidden"/>
                                      </p:to>
                                    </p:set>
                                  </p:childTnLst>
                                </p:cTn>
                              </p:par>
                              <p:par>
                                <p:cTn id="368" presetID="1" presetClass="entr" presetSubtype="0" fill="hold" grpId="0" nodeType="withEffect">
                                  <p:stCondLst>
                                    <p:cond delay="0"/>
                                  </p:stCondLst>
                                  <p:childTnLst>
                                    <p:set>
                                      <p:cBhvr>
                                        <p:cTn id="369" dur="1" fill="hold">
                                          <p:stCondLst>
                                            <p:cond delay="0"/>
                                          </p:stCondLst>
                                        </p:cTn>
                                        <p:tgtEl>
                                          <p:spTgt spid="242"/>
                                        </p:tgtEl>
                                        <p:attrNameLst>
                                          <p:attrName>style.visibility</p:attrName>
                                        </p:attrNameLst>
                                      </p:cBhvr>
                                      <p:to>
                                        <p:strVal val="visible"/>
                                      </p:to>
                                    </p:set>
                                  </p:childTnLst>
                                </p:cTn>
                              </p:par>
                              <p:par>
                                <p:cTn id="370" presetID="1" presetClass="entr" presetSubtype="0" fill="hold" grpId="0" nodeType="withEffect">
                                  <p:stCondLst>
                                    <p:cond delay="0"/>
                                  </p:stCondLst>
                                  <p:childTnLst>
                                    <p:set>
                                      <p:cBhvr>
                                        <p:cTn id="371" dur="1" fill="hold">
                                          <p:stCondLst>
                                            <p:cond delay="0"/>
                                          </p:stCondLst>
                                        </p:cTn>
                                        <p:tgtEl>
                                          <p:spTgt spid="241"/>
                                        </p:tgtEl>
                                        <p:attrNameLst>
                                          <p:attrName>style.visibility</p:attrName>
                                        </p:attrNameLst>
                                      </p:cBhvr>
                                      <p:to>
                                        <p:strVal val="visible"/>
                                      </p:to>
                                    </p:set>
                                  </p:childTnLst>
                                </p:cTn>
                              </p:par>
                            </p:childTnLst>
                          </p:cTn>
                        </p:par>
                      </p:childTnLst>
                    </p:cTn>
                  </p:par>
                </p:childTnLst>
              </p:cTn>
              <p:nextCondLst>
                <p:cond evt="onClick" delay="0">
                  <p:tgtEl>
                    <p:spTgt spid="244"/>
                  </p:tgtEl>
                </p:cond>
              </p:nextCondLst>
            </p:seq>
            <p:seq concurrent="1" nextAc="seek">
              <p:cTn id="372" restart="whenNotActive" fill="hold" evtFilter="cancelBubble" nodeType="interactiveSeq">
                <p:stCondLst>
                  <p:cond evt="onClick" delay="0">
                    <p:tgtEl>
                      <p:spTgt spid="243"/>
                    </p:tgtEl>
                  </p:cond>
                </p:stCondLst>
                <p:endSync evt="end" delay="0">
                  <p:rtn val="all"/>
                </p:endSync>
                <p:childTnLst>
                  <p:par>
                    <p:cTn id="373" fill="hold">
                      <p:stCondLst>
                        <p:cond delay="0"/>
                      </p:stCondLst>
                      <p:childTnLst>
                        <p:par>
                          <p:cTn id="374" fill="hold">
                            <p:stCondLst>
                              <p:cond delay="0"/>
                            </p:stCondLst>
                            <p:childTnLst>
                              <p:par>
                                <p:cTn id="375" presetID="1" presetClass="exit" presetSubtype="0" fill="hold" grpId="2" nodeType="withEffect">
                                  <p:stCondLst>
                                    <p:cond delay="0"/>
                                  </p:stCondLst>
                                  <p:childTnLst>
                                    <p:set>
                                      <p:cBhvr>
                                        <p:cTn id="376" dur="1" fill="hold">
                                          <p:stCondLst>
                                            <p:cond delay="0"/>
                                          </p:stCondLst>
                                        </p:cTn>
                                        <p:tgtEl>
                                          <p:spTgt spid="243"/>
                                        </p:tgtEl>
                                        <p:attrNameLst>
                                          <p:attrName>style.visibility</p:attrName>
                                        </p:attrNameLst>
                                      </p:cBhvr>
                                      <p:to>
                                        <p:strVal val="hidden"/>
                                      </p:to>
                                    </p:set>
                                  </p:childTnLst>
                                </p:cTn>
                              </p:par>
                              <p:par>
                                <p:cTn id="377" presetID="1" presetClass="exit" presetSubtype="0" fill="hold" grpId="2" nodeType="withEffect">
                                  <p:stCondLst>
                                    <p:cond delay="0"/>
                                  </p:stCondLst>
                                  <p:childTnLst>
                                    <p:set>
                                      <p:cBhvr>
                                        <p:cTn id="378" dur="1" fill="hold">
                                          <p:stCondLst>
                                            <p:cond delay="0"/>
                                          </p:stCondLst>
                                        </p:cTn>
                                        <p:tgtEl>
                                          <p:spTgt spid="244"/>
                                        </p:tgtEl>
                                        <p:attrNameLst>
                                          <p:attrName>style.visibility</p:attrName>
                                        </p:attrNameLst>
                                      </p:cBhvr>
                                      <p:to>
                                        <p:strVal val="hidden"/>
                                      </p:to>
                                    </p:set>
                                  </p:childTnLst>
                                </p:cTn>
                              </p:par>
                              <p:par>
                                <p:cTn id="379" presetID="1" presetClass="entr" presetSubtype="0" fill="hold" grpId="3" nodeType="withEffect">
                                  <p:stCondLst>
                                    <p:cond delay="0"/>
                                  </p:stCondLst>
                                  <p:childTnLst>
                                    <p:set>
                                      <p:cBhvr>
                                        <p:cTn id="380" dur="1" fill="hold">
                                          <p:stCondLst>
                                            <p:cond delay="0"/>
                                          </p:stCondLst>
                                        </p:cTn>
                                        <p:tgtEl>
                                          <p:spTgt spid="246"/>
                                        </p:tgtEl>
                                        <p:attrNameLst>
                                          <p:attrName>style.visibility</p:attrName>
                                        </p:attrNameLst>
                                      </p:cBhvr>
                                      <p:to>
                                        <p:strVal val="visible"/>
                                      </p:to>
                                    </p:set>
                                  </p:childTnLst>
                                </p:cTn>
                              </p:par>
                              <p:par>
                                <p:cTn id="381" presetID="1" presetClass="entr" presetSubtype="0" fill="hold" grpId="3" nodeType="withEffect">
                                  <p:stCondLst>
                                    <p:cond delay="0"/>
                                  </p:stCondLst>
                                  <p:childTnLst>
                                    <p:set>
                                      <p:cBhvr>
                                        <p:cTn id="382"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3"/>
                  </p:tgtEl>
                </p:cond>
              </p:nextCondLst>
            </p:seq>
            <p:seq concurrent="1" nextAc="seek">
              <p:cTn id="383" restart="whenNotActive" fill="hold" evtFilter="cancelBubble" nodeType="interactiveSeq">
                <p:stCondLst>
                  <p:cond evt="onClick" delay="0">
                    <p:tgtEl>
                      <p:spTgt spid="246"/>
                    </p:tgtEl>
                  </p:cond>
                </p:stCondLst>
                <p:endSync evt="end" delay="0">
                  <p:rtn val="all"/>
                </p:endSync>
                <p:childTnLst>
                  <p:par>
                    <p:cTn id="384" fill="hold">
                      <p:stCondLst>
                        <p:cond delay="0"/>
                      </p:stCondLst>
                      <p:childTnLst>
                        <p:par>
                          <p:cTn id="385" fill="hold">
                            <p:stCondLst>
                              <p:cond delay="0"/>
                            </p:stCondLst>
                            <p:childTnLst>
                              <p:par>
                                <p:cTn id="386" presetID="1" presetClass="exit" presetSubtype="0" fill="hold" grpId="1" nodeType="withEffect">
                                  <p:stCondLst>
                                    <p:cond delay="0"/>
                                  </p:stCondLst>
                                  <p:childTnLst>
                                    <p:set>
                                      <p:cBhvr>
                                        <p:cTn id="387" dur="1" fill="hold">
                                          <p:stCondLst>
                                            <p:cond delay="0"/>
                                          </p:stCondLst>
                                        </p:cTn>
                                        <p:tgtEl>
                                          <p:spTgt spid="246"/>
                                        </p:tgtEl>
                                        <p:attrNameLst>
                                          <p:attrName>style.visibility</p:attrName>
                                        </p:attrNameLst>
                                      </p:cBhvr>
                                      <p:to>
                                        <p:strVal val="hidden"/>
                                      </p:to>
                                    </p:set>
                                  </p:childTnLst>
                                </p:cTn>
                              </p:par>
                              <p:par>
                                <p:cTn id="388" presetID="1" presetClass="exit" presetSubtype="0" fill="hold" grpId="1" nodeType="withEffect">
                                  <p:stCondLst>
                                    <p:cond delay="0"/>
                                  </p:stCondLst>
                                  <p:childTnLst>
                                    <p:set>
                                      <p:cBhvr>
                                        <p:cTn id="389" dur="1" fill="hold">
                                          <p:stCondLst>
                                            <p:cond delay="0"/>
                                          </p:stCondLst>
                                        </p:cTn>
                                        <p:tgtEl>
                                          <p:spTgt spid="245"/>
                                        </p:tgtEl>
                                        <p:attrNameLst>
                                          <p:attrName>style.visibility</p:attrName>
                                        </p:attrNameLst>
                                      </p:cBhvr>
                                      <p:to>
                                        <p:strVal val="hidden"/>
                                      </p:to>
                                    </p:set>
                                  </p:childTnLst>
                                </p:cTn>
                              </p:par>
                              <p:par>
                                <p:cTn id="390" presetID="1" presetClass="entr" presetSubtype="0" fill="hold" grpId="3" nodeType="withEffect">
                                  <p:stCondLst>
                                    <p:cond delay="0"/>
                                  </p:stCondLst>
                                  <p:childTnLst>
                                    <p:set>
                                      <p:cBhvr>
                                        <p:cTn id="391" dur="1" fill="hold">
                                          <p:stCondLst>
                                            <p:cond delay="0"/>
                                          </p:stCondLst>
                                        </p:cTn>
                                        <p:tgtEl>
                                          <p:spTgt spid="244"/>
                                        </p:tgtEl>
                                        <p:attrNameLst>
                                          <p:attrName>style.visibility</p:attrName>
                                        </p:attrNameLst>
                                      </p:cBhvr>
                                      <p:to>
                                        <p:strVal val="visible"/>
                                      </p:to>
                                    </p:set>
                                  </p:childTnLst>
                                </p:cTn>
                              </p:par>
                              <p:par>
                                <p:cTn id="392" presetID="1" presetClass="entr" presetSubtype="0" fill="hold" grpId="3" nodeType="withEffect">
                                  <p:stCondLst>
                                    <p:cond delay="0"/>
                                  </p:stCondLst>
                                  <p:childTnLst>
                                    <p:set>
                                      <p:cBhvr>
                                        <p:cTn id="393" dur="1" fill="hold">
                                          <p:stCondLst>
                                            <p:cond delay="0"/>
                                          </p:stCondLst>
                                        </p:cTn>
                                        <p:tgtEl>
                                          <p:spTgt spid="243"/>
                                        </p:tgtEl>
                                        <p:attrNameLst>
                                          <p:attrName>style.visibility</p:attrName>
                                        </p:attrNameLst>
                                      </p:cBhvr>
                                      <p:to>
                                        <p:strVal val="visible"/>
                                      </p:to>
                                    </p:set>
                                  </p:childTnLst>
                                </p:cTn>
                              </p:par>
                            </p:childTnLst>
                          </p:cTn>
                        </p:par>
                      </p:childTnLst>
                    </p:cTn>
                  </p:par>
                </p:childTnLst>
              </p:cTn>
              <p:nextCondLst>
                <p:cond evt="onClick" delay="0">
                  <p:tgtEl>
                    <p:spTgt spid="246"/>
                  </p:tgtEl>
                </p:cond>
              </p:nextCondLst>
            </p:seq>
            <p:seq concurrent="1" nextAc="seek">
              <p:cTn id="394" restart="whenNotActive" fill="hold" evtFilter="cancelBubble" nodeType="interactiveSeq">
                <p:stCondLst>
                  <p:cond evt="onClick" delay="0">
                    <p:tgtEl>
                      <p:spTgt spid="245"/>
                    </p:tgtEl>
                  </p:cond>
                </p:stCondLst>
                <p:endSync evt="end" delay="0">
                  <p:rtn val="all"/>
                </p:endSync>
                <p:childTnLst>
                  <p:par>
                    <p:cTn id="395" fill="hold">
                      <p:stCondLst>
                        <p:cond delay="0"/>
                      </p:stCondLst>
                      <p:childTnLst>
                        <p:par>
                          <p:cTn id="396" fill="hold">
                            <p:stCondLst>
                              <p:cond delay="0"/>
                            </p:stCondLst>
                            <p:childTnLst>
                              <p:par>
                                <p:cTn id="397" presetID="1" presetClass="exit" presetSubtype="0" fill="hold" grpId="2" nodeType="withEffect">
                                  <p:stCondLst>
                                    <p:cond delay="0"/>
                                  </p:stCondLst>
                                  <p:childTnLst>
                                    <p:set>
                                      <p:cBhvr>
                                        <p:cTn id="398" dur="1" fill="hold">
                                          <p:stCondLst>
                                            <p:cond delay="0"/>
                                          </p:stCondLst>
                                        </p:cTn>
                                        <p:tgtEl>
                                          <p:spTgt spid="245"/>
                                        </p:tgtEl>
                                        <p:attrNameLst>
                                          <p:attrName>style.visibility</p:attrName>
                                        </p:attrNameLst>
                                      </p:cBhvr>
                                      <p:to>
                                        <p:strVal val="hidden"/>
                                      </p:to>
                                    </p:set>
                                  </p:childTnLst>
                                </p:cTn>
                              </p:par>
                              <p:par>
                                <p:cTn id="399" presetID="1" presetClass="exit" presetSubtype="0" fill="hold" grpId="2" nodeType="withEffect">
                                  <p:stCondLst>
                                    <p:cond delay="0"/>
                                  </p:stCondLst>
                                  <p:childTnLst>
                                    <p:set>
                                      <p:cBhvr>
                                        <p:cTn id="400" dur="1" fill="hold">
                                          <p:stCondLst>
                                            <p:cond delay="0"/>
                                          </p:stCondLst>
                                        </p:cTn>
                                        <p:tgtEl>
                                          <p:spTgt spid="246"/>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248"/>
                                        </p:tgtEl>
                                        <p:attrNameLst>
                                          <p:attrName>style.visibility</p:attrName>
                                        </p:attrNameLst>
                                      </p:cBhvr>
                                      <p:to>
                                        <p:strVal val="visible"/>
                                      </p:to>
                                    </p:set>
                                  </p:childTnLst>
                                </p:cTn>
                              </p:par>
                              <p:par>
                                <p:cTn id="403" presetID="1" presetClass="entr" presetSubtype="0" fill="hold" grpId="0" nodeType="withEffect">
                                  <p:stCondLst>
                                    <p:cond delay="0"/>
                                  </p:stCondLst>
                                  <p:childTnLst>
                                    <p:set>
                                      <p:cBhvr>
                                        <p:cTn id="404"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45"/>
                  </p:tgtEl>
                </p:cond>
              </p:nextCondLst>
            </p:seq>
            <p:seq concurrent="1" nextAc="seek">
              <p:cTn id="405" restart="whenNotActive" fill="hold" evtFilter="cancelBubble" nodeType="interactiveSeq">
                <p:stCondLst>
                  <p:cond evt="onClick" delay="0">
                    <p:tgtEl>
                      <p:spTgt spid="248"/>
                    </p:tgtEl>
                  </p:cond>
                </p:stCondLst>
                <p:endSync evt="end" delay="0">
                  <p:rtn val="all"/>
                </p:endSync>
                <p:childTnLst>
                  <p:par>
                    <p:cTn id="406" fill="hold">
                      <p:stCondLst>
                        <p:cond delay="0"/>
                      </p:stCondLst>
                      <p:childTnLst>
                        <p:par>
                          <p:cTn id="407" fill="hold">
                            <p:stCondLst>
                              <p:cond delay="0"/>
                            </p:stCondLst>
                            <p:childTnLst>
                              <p:par>
                                <p:cTn id="408" presetID="1" presetClass="exit" presetSubtype="0" fill="hold" grpId="1" nodeType="withEffect">
                                  <p:stCondLst>
                                    <p:cond delay="0"/>
                                  </p:stCondLst>
                                  <p:childTnLst>
                                    <p:set>
                                      <p:cBhvr>
                                        <p:cTn id="409" dur="1" fill="hold">
                                          <p:stCondLst>
                                            <p:cond delay="0"/>
                                          </p:stCondLst>
                                        </p:cTn>
                                        <p:tgtEl>
                                          <p:spTgt spid="248"/>
                                        </p:tgtEl>
                                        <p:attrNameLst>
                                          <p:attrName>style.visibility</p:attrName>
                                        </p:attrNameLst>
                                      </p:cBhvr>
                                      <p:to>
                                        <p:strVal val="hidden"/>
                                      </p:to>
                                    </p:set>
                                  </p:childTnLst>
                                </p:cTn>
                              </p:par>
                              <p:par>
                                <p:cTn id="410" presetID="1" presetClass="exit" presetSubtype="0" fill="hold" grpId="1" nodeType="withEffect">
                                  <p:stCondLst>
                                    <p:cond delay="0"/>
                                  </p:stCondLst>
                                  <p:childTnLst>
                                    <p:set>
                                      <p:cBhvr>
                                        <p:cTn id="411" dur="1" fill="hold">
                                          <p:stCondLst>
                                            <p:cond delay="0"/>
                                          </p:stCondLst>
                                        </p:cTn>
                                        <p:tgtEl>
                                          <p:spTgt spid="247"/>
                                        </p:tgtEl>
                                        <p:attrNameLst>
                                          <p:attrName>style.visibility</p:attrName>
                                        </p:attrNameLst>
                                      </p:cBhvr>
                                      <p:to>
                                        <p:strVal val="hidden"/>
                                      </p:to>
                                    </p:set>
                                  </p:childTnLst>
                                </p:cTn>
                              </p:par>
                              <p:par>
                                <p:cTn id="412" presetID="1" presetClass="entr" presetSubtype="0" fill="hold" grpId="0" nodeType="withEffect">
                                  <p:stCondLst>
                                    <p:cond delay="0"/>
                                  </p:stCondLst>
                                  <p:childTnLst>
                                    <p:set>
                                      <p:cBhvr>
                                        <p:cTn id="413" dur="1" fill="hold">
                                          <p:stCondLst>
                                            <p:cond delay="0"/>
                                          </p:stCondLst>
                                        </p:cTn>
                                        <p:tgtEl>
                                          <p:spTgt spid="246"/>
                                        </p:tgtEl>
                                        <p:attrNameLst>
                                          <p:attrName>style.visibility</p:attrName>
                                        </p:attrNameLst>
                                      </p:cBhvr>
                                      <p:to>
                                        <p:strVal val="visible"/>
                                      </p:to>
                                    </p:set>
                                  </p:childTnLst>
                                </p:cTn>
                              </p:par>
                              <p:par>
                                <p:cTn id="414" presetID="1" presetClass="entr" presetSubtype="0" fill="hold" grpId="0" nodeType="withEffect">
                                  <p:stCondLst>
                                    <p:cond delay="0"/>
                                  </p:stCondLst>
                                  <p:childTnLst>
                                    <p:set>
                                      <p:cBhvr>
                                        <p:cTn id="415" dur="1" fill="hold">
                                          <p:stCondLst>
                                            <p:cond delay="0"/>
                                          </p:stCondLst>
                                        </p:cTn>
                                        <p:tgtEl>
                                          <p:spTgt spid="245"/>
                                        </p:tgtEl>
                                        <p:attrNameLst>
                                          <p:attrName>style.visibility</p:attrName>
                                        </p:attrNameLst>
                                      </p:cBhvr>
                                      <p:to>
                                        <p:strVal val="visible"/>
                                      </p:to>
                                    </p:set>
                                  </p:childTnLst>
                                </p:cTn>
                              </p:par>
                            </p:childTnLst>
                          </p:cTn>
                        </p:par>
                      </p:childTnLst>
                    </p:cTn>
                  </p:par>
                </p:childTnLst>
              </p:cTn>
              <p:nextCondLst>
                <p:cond evt="onClick" delay="0">
                  <p:tgtEl>
                    <p:spTgt spid="248"/>
                  </p:tgtEl>
                </p:cond>
              </p:nextCondLst>
            </p:seq>
            <p:seq concurrent="1" nextAc="seek">
              <p:cTn id="416" restart="whenNotActive" fill="hold" evtFilter="cancelBubble" nodeType="interactiveSeq">
                <p:stCondLst>
                  <p:cond evt="onClick" delay="0">
                    <p:tgtEl>
                      <p:spTgt spid="247"/>
                    </p:tgtEl>
                  </p:cond>
                </p:stCondLst>
                <p:endSync evt="end" delay="0">
                  <p:rtn val="all"/>
                </p:endSync>
                <p:childTnLst>
                  <p:par>
                    <p:cTn id="417" fill="hold">
                      <p:stCondLst>
                        <p:cond delay="0"/>
                      </p:stCondLst>
                      <p:childTnLst>
                        <p:par>
                          <p:cTn id="418" fill="hold">
                            <p:stCondLst>
                              <p:cond delay="0"/>
                            </p:stCondLst>
                            <p:childTnLst>
                              <p:par>
                                <p:cTn id="419" presetID="1" presetClass="exit" presetSubtype="0" fill="hold" grpId="2" nodeType="withEffect">
                                  <p:stCondLst>
                                    <p:cond delay="0"/>
                                  </p:stCondLst>
                                  <p:childTnLst>
                                    <p:set>
                                      <p:cBhvr>
                                        <p:cTn id="420" dur="1" fill="hold">
                                          <p:stCondLst>
                                            <p:cond delay="0"/>
                                          </p:stCondLst>
                                        </p:cTn>
                                        <p:tgtEl>
                                          <p:spTgt spid="247"/>
                                        </p:tgtEl>
                                        <p:attrNameLst>
                                          <p:attrName>style.visibility</p:attrName>
                                        </p:attrNameLst>
                                      </p:cBhvr>
                                      <p:to>
                                        <p:strVal val="hidden"/>
                                      </p:to>
                                    </p:set>
                                  </p:childTnLst>
                                </p:cTn>
                              </p:par>
                              <p:par>
                                <p:cTn id="421" presetID="1" presetClass="exit" presetSubtype="0" fill="hold" grpId="2" nodeType="withEffect">
                                  <p:stCondLst>
                                    <p:cond delay="0"/>
                                  </p:stCondLst>
                                  <p:childTnLst>
                                    <p:set>
                                      <p:cBhvr>
                                        <p:cTn id="422" dur="1" fill="hold">
                                          <p:stCondLst>
                                            <p:cond delay="0"/>
                                          </p:stCondLst>
                                        </p:cTn>
                                        <p:tgtEl>
                                          <p:spTgt spid="248"/>
                                        </p:tgtEl>
                                        <p:attrNameLst>
                                          <p:attrName>style.visibility</p:attrName>
                                        </p:attrNameLst>
                                      </p:cBhvr>
                                      <p:to>
                                        <p:strVal val="hidden"/>
                                      </p:to>
                                    </p:set>
                                  </p:childTnLst>
                                </p:cTn>
                              </p:par>
                              <p:par>
                                <p:cTn id="423" presetID="1" presetClass="entr" presetSubtype="0" fill="hold" grpId="3" nodeType="withEffect">
                                  <p:stCondLst>
                                    <p:cond delay="0"/>
                                  </p:stCondLst>
                                  <p:childTnLst>
                                    <p:set>
                                      <p:cBhvr>
                                        <p:cTn id="424" dur="1" fill="hold">
                                          <p:stCondLst>
                                            <p:cond delay="0"/>
                                          </p:stCondLst>
                                        </p:cTn>
                                        <p:tgtEl>
                                          <p:spTgt spid="250"/>
                                        </p:tgtEl>
                                        <p:attrNameLst>
                                          <p:attrName>style.visibility</p:attrName>
                                        </p:attrNameLst>
                                      </p:cBhvr>
                                      <p:to>
                                        <p:strVal val="visible"/>
                                      </p:to>
                                    </p:set>
                                  </p:childTnLst>
                                </p:cTn>
                              </p:par>
                              <p:par>
                                <p:cTn id="425" presetID="1" presetClass="entr" presetSubtype="0" fill="hold" grpId="3" nodeType="withEffect">
                                  <p:stCondLst>
                                    <p:cond delay="0"/>
                                  </p:stCondLst>
                                  <p:childTnLst>
                                    <p:set>
                                      <p:cBhvr>
                                        <p:cTn id="426"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47"/>
                  </p:tgtEl>
                </p:cond>
              </p:nextCondLst>
            </p:seq>
            <p:seq concurrent="1" nextAc="seek">
              <p:cTn id="427" restart="whenNotActive" fill="hold" evtFilter="cancelBubble" nodeType="interactiveSeq">
                <p:stCondLst>
                  <p:cond evt="onClick" delay="0">
                    <p:tgtEl>
                      <p:spTgt spid="250"/>
                    </p:tgtEl>
                  </p:cond>
                </p:stCondLst>
                <p:endSync evt="end" delay="0">
                  <p:rtn val="all"/>
                </p:endSync>
                <p:childTnLst>
                  <p:par>
                    <p:cTn id="428" fill="hold">
                      <p:stCondLst>
                        <p:cond delay="0"/>
                      </p:stCondLst>
                      <p:childTnLst>
                        <p:par>
                          <p:cTn id="429" fill="hold">
                            <p:stCondLst>
                              <p:cond delay="0"/>
                            </p:stCondLst>
                            <p:childTnLst>
                              <p:par>
                                <p:cTn id="430" presetID="1" presetClass="exit" presetSubtype="0" fill="hold" grpId="1" nodeType="withEffect">
                                  <p:stCondLst>
                                    <p:cond delay="0"/>
                                  </p:stCondLst>
                                  <p:childTnLst>
                                    <p:set>
                                      <p:cBhvr>
                                        <p:cTn id="431" dur="1" fill="hold">
                                          <p:stCondLst>
                                            <p:cond delay="0"/>
                                          </p:stCondLst>
                                        </p:cTn>
                                        <p:tgtEl>
                                          <p:spTgt spid="250"/>
                                        </p:tgtEl>
                                        <p:attrNameLst>
                                          <p:attrName>style.visibility</p:attrName>
                                        </p:attrNameLst>
                                      </p:cBhvr>
                                      <p:to>
                                        <p:strVal val="hidden"/>
                                      </p:to>
                                    </p:set>
                                  </p:childTnLst>
                                </p:cTn>
                              </p:par>
                              <p:par>
                                <p:cTn id="432" presetID="1" presetClass="exit" presetSubtype="0" fill="hold" grpId="1" nodeType="withEffect">
                                  <p:stCondLst>
                                    <p:cond delay="0"/>
                                  </p:stCondLst>
                                  <p:childTnLst>
                                    <p:set>
                                      <p:cBhvr>
                                        <p:cTn id="433" dur="1" fill="hold">
                                          <p:stCondLst>
                                            <p:cond delay="0"/>
                                          </p:stCondLst>
                                        </p:cTn>
                                        <p:tgtEl>
                                          <p:spTgt spid="249"/>
                                        </p:tgtEl>
                                        <p:attrNameLst>
                                          <p:attrName>style.visibility</p:attrName>
                                        </p:attrNameLst>
                                      </p:cBhvr>
                                      <p:to>
                                        <p:strVal val="hidden"/>
                                      </p:to>
                                    </p:set>
                                  </p:childTnLst>
                                </p:cTn>
                              </p:par>
                              <p:par>
                                <p:cTn id="434" presetID="1" presetClass="entr" presetSubtype="0" fill="hold" grpId="3" nodeType="withEffect">
                                  <p:stCondLst>
                                    <p:cond delay="0"/>
                                  </p:stCondLst>
                                  <p:childTnLst>
                                    <p:set>
                                      <p:cBhvr>
                                        <p:cTn id="435" dur="1" fill="hold">
                                          <p:stCondLst>
                                            <p:cond delay="0"/>
                                          </p:stCondLst>
                                        </p:cTn>
                                        <p:tgtEl>
                                          <p:spTgt spid="248"/>
                                        </p:tgtEl>
                                        <p:attrNameLst>
                                          <p:attrName>style.visibility</p:attrName>
                                        </p:attrNameLst>
                                      </p:cBhvr>
                                      <p:to>
                                        <p:strVal val="visible"/>
                                      </p:to>
                                    </p:set>
                                  </p:childTnLst>
                                </p:cTn>
                              </p:par>
                              <p:par>
                                <p:cTn id="436" presetID="1" presetClass="entr" presetSubtype="0" fill="hold" grpId="3" nodeType="withEffect">
                                  <p:stCondLst>
                                    <p:cond delay="0"/>
                                  </p:stCondLst>
                                  <p:childTnLst>
                                    <p:set>
                                      <p:cBhvr>
                                        <p:cTn id="437" dur="1" fill="hold">
                                          <p:stCondLst>
                                            <p:cond delay="0"/>
                                          </p:stCondLst>
                                        </p:cTn>
                                        <p:tgtEl>
                                          <p:spTgt spid="247"/>
                                        </p:tgtEl>
                                        <p:attrNameLst>
                                          <p:attrName>style.visibility</p:attrName>
                                        </p:attrNameLst>
                                      </p:cBhvr>
                                      <p:to>
                                        <p:strVal val="visible"/>
                                      </p:to>
                                    </p:set>
                                  </p:childTnLst>
                                </p:cTn>
                              </p:par>
                            </p:childTnLst>
                          </p:cTn>
                        </p:par>
                      </p:childTnLst>
                    </p:cTn>
                  </p:par>
                </p:childTnLst>
              </p:cTn>
              <p:nextCondLst>
                <p:cond evt="onClick" delay="0">
                  <p:tgtEl>
                    <p:spTgt spid="250"/>
                  </p:tgtEl>
                </p:cond>
              </p:nextCondLst>
            </p:seq>
            <p:seq concurrent="1" nextAc="seek">
              <p:cTn id="438" restart="whenNotActive" fill="hold" evtFilter="cancelBubble" nodeType="interactiveSeq">
                <p:stCondLst>
                  <p:cond evt="onClick" delay="0">
                    <p:tgtEl>
                      <p:spTgt spid="249"/>
                    </p:tgtEl>
                  </p:cond>
                </p:stCondLst>
                <p:endSync evt="end" delay="0">
                  <p:rtn val="all"/>
                </p:endSync>
                <p:childTnLst>
                  <p:par>
                    <p:cTn id="439" fill="hold">
                      <p:stCondLst>
                        <p:cond delay="0"/>
                      </p:stCondLst>
                      <p:childTnLst>
                        <p:par>
                          <p:cTn id="440" fill="hold">
                            <p:stCondLst>
                              <p:cond delay="0"/>
                            </p:stCondLst>
                            <p:childTnLst>
                              <p:par>
                                <p:cTn id="441" presetID="1" presetClass="exit" presetSubtype="0" fill="hold" grpId="2" nodeType="withEffect">
                                  <p:stCondLst>
                                    <p:cond delay="0"/>
                                  </p:stCondLst>
                                  <p:childTnLst>
                                    <p:set>
                                      <p:cBhvr>
                                        <p:cTn id="442" dur="1" fill="hold">
                                          <p:stCondLst>
                                            <p:cond delay="0"/>
                                          </p:stCondLst>
                                        </p:cTn>
                                        <p:tgtEl>
                                          <p:spTgt spid="249"/>
                                        </p:tgtEl>
                                        <p:attrNameLst>
                                          <p:attrName>style.visibility</p:attrName>
                                        </p:attrNameLst>
                                      </p:cBhvr>
                                      <p:to>
                                        <p:strVal val="hidden"/>
                                      </p:to>
                                    </p:set>
                                  </p:childTnLst>
                                </p:cTn>
                              </p:par>
                              <p:par>
                                <p:cTn id="443" presetID="1" presetClass="exit" presetSubtype="0" fill="hold" grpId="2" nodeType="withEffect">
                                  <p:stCondLst>
                                    <p:cond delay="0"/>
                                  </p:stCondLst>
                                  <p:childTnLst>
                                    <p:set>
                                      <p:cBhvr>
                                        <p:cTn id="444" dur="1" fill="hold">
                                          <p:stCondLst>
                                            <p:cond delay="0"/>
                                          </p:stCondLst>
                                        </p:cTn>
                                        <p:tgtEl>
                                          <p:spTgt spid="250"/>
                                        </p:tgtEl>
                                        <p:attrNameLst>
                                          <p:attrName>style.visibility</p:attrName>
                                        </p:attrNameLst>
                                      </p:cBhvr>
                                      <p:to>
                                        <p:strVal val="hidden"/>
                                      </p:to>
                                    </p:set>
                                  </p:childTnLst>
                                </p:cTn>
                              </p:par>
                              <p:par>
                                <p:cTn id="445" presetID="1" presetClass="entr" presetSubtype="0" fill="hold" grpId="0" nodeType="withEffect">
                                  <p:stCondLst>
                                    <p:cond delay="0"/>
                                  </p:stCondLst>
                                  <p:childTnLst>
                                    <p:set>
                                      <p:cBhvr>
                                        <p:cTn id="446" dur="1" fill="hold">
                                          <p:stCondLst>
                                            <p:cond delay="0"/>
                                          </p:stCondLst>
                                        </p:cTn>
                                        <p:tgtEl>
                                          <p:spTgt spid="251"/>
                                        </p:tgtEl>
                                        <p:attrNameLst>
                                          <p:attrName>style.visibility</p:attrName>
                                        </p:attrNameLst>
                                      </p:cBhvr>
                                      <p:to>
                                        <p:strVal val="visible"/>
                                      </p:to>
                                    </p:set>
                                  </p:childTnLst>
                                </p:cTn>
                              </p:par>
                              <p:par>
                                <p:cTn id="447" presetID="1" presetClass="entr" presetSubtype="0" fill="hold" grpId="0" nodeType="withEffect">
                                  <p:stCondLst>
                                    <p:cond delay="0"/>
                                  </p:stCondLst>
                                  <p:childTnLst>
                                    <p:set>
                                      <p:cBhvr>
                                        <p:cTn id="448" dur="1" fill="hold">
                                          <p:stCondLst>
                                            <p:cond delay="0"/>
                                          </p:stCondLst>
                                        </p:cTn>
                                        <p:tgtEl>
                                          <p:spTgt spid="252"/>
                                        </p:tgtEl>
                                        <p:attrNameLst>
                                          <p:attrName>style.visibility</p:attrName>
                                        </p:attrNameLst>
                                      </p:cBhvr>
                                      <p:to>
                                        <p:strVal val="visible"/>
                                      </p:to>
                                    </p:set>
                                  </p:childTnLst>
                                </p:cTn>
                              </p:par>
                            </p:childTnLst>
                          </p:cTn>
                        </p:par>
                      </p:childTnLst>
                    </p:cTn>
                  </p:par>
                </p:childTnLst>
              </p:cTn>
              <p:nextCondLst>
                <p:cond evt="onClick" delay="0">
                  <p:tgtEl>
                    <p:spTgt spid="249"/>
                  </p:tgtEl>
                </p:cond>
              </p:nextCondLst>
            </p:seq>
            <p:seq concurrent="1" nextAc="seek">
              <p:cTn id="449" restart="whenNotActive" fill="hold" evtFilter="cancelBubble" nodeType="interactiveSeq">
                <p:stCondLst>
                  <p:cond evt="onClick" delay="0">
                    <p:tgtEl>
                      <p:spTgt spid="252"/>
                    </p:tgtEl>
                  </p:cond>
                </p:stCondLst>
                <p:endSync evt="end" delay="0">
                  <p:rtn val="all"/>
                </p:endSync>
                <p:childTnLst>
                  <p:par>
                    <p:cTn id="450" fill="hold">
                      <p:stCondLst>
                        <p:cond delay="0"/>
                      </p:stCondLst>
                      <p:childTnLst>
                        <p:par>
                          <p:cTn id="451" fill="hold">
                            <p:stCondLst>
                              <p:cond delay="0"/>
                            </p:stCondLst>
                            <p:childTnLst>
                              <p:par>
                                <p:cTn id="452" presetID="1" presetClass="exit" presetSubtype="0" fill="hold" grpId="1" nodeType="withEffect">
                                  <p:stCondLst>
                                    <p:cond delay="0"/>
                                  </p:stCondLst>
                                  <p:childTnLst>
                                    <p:set>
                                      <p:cBhvr>
                                        <p:cTn id="453" dur="1" fill="hold">
                                          <p:stCondLst>
                                            <p:cond delay="0"/>
                                          </p:stCondLst>
                                        </p:cTn>
                                        <p:tgtEl>
                                          <p:spTgt spid="251"/>
                                        </p:tgtEl>
                                        <p:attrNameLst>
                                          <p:attrName>style.visibility</p:attrName>
                                        </p:attrNameLst>
                                      </p:cBhvr>
                                      <p:to>
                                        <p:strVal val="hidden"/>
                                      </p:to>
                                    </p:set>
                                  </p:childTnLst>
                                </p:cTn>
                              </p:par>
                              <p:par>
                                <p:cTn id="454" presetID="1" presetClass="exit" presetSubtype="0" fill="hold" grpId="1" nodeType="withEffect">
                                  <p:stCondLst>
                                    <p:cond delay="0"/>
                                  </p:stCondLst>
                                  <p:childTnLst>
                                    <p:set>
                                      <p:cBhvr>
                                        <p:cTn id="455" dur="1" fill="hold">
                                          <p:stCondLst>
                                            <p:cond delay="0"/>
                                          </p:stCondLst>
                                        </p:cTn>
                                        <p:tgtEl>
                                          <p:spTgt spid="252"/>
                                        </p:tgtEl>
                                        <p:attrNameLst>
                                          <p:attrName>style.visibility</p:attrName>
                                        </p:attrNameLst>
                                      </p:cBhvr>
                                      <p:to>
                                        <p:strVal val="hidden"/>
                                      </p:to>
                                    </p:set>
                                  </p:childTnLst>
                                </p:cTn>
                              </p:par>
                              <p:par>
                                <p:cTn id="456" presetID="1" presetClass="entr" presetSubtype="0" fill="hold" grpId="0" nodeType="withEffect">
                                  <p:stCondLst>
                                    <p:cond delay="0"/>
                                  </p:stCondLst>
                                  <p:childTnLst>
                                    <p:set>
                                      <p:cBhvr>
                                        <p:cTn id="457" dur="1" fill="hold">
                                          <p:stCondLst>
                                            <p:cond delay="0"/>
                                          </p:stCondLst>
                                        </p:cTn>
                                        <p:tgtEl>
                                          <p:spTgt spid="250"/>
                                        </p:tgtEl>
                                        <p:attrNameLst>
                                          <p:attrName>style.visibility</p:attrName>
                                        </p:attrNameLst>
                                      </p:cBhvr>
                                      <p:to>
                                        <p:strVal val="visible"/>
                                      </p:to>
                                    </p:set>
                                  </p:childTnLst>
                                </p:cTn>
                              </p:par>
                              <p:par>
                                <p:cTn id="458" presetID="1" presetClass="entr" presetSubtype="0" fill="hold" grpId="0" nodeType="withEffect">
                                  <p:stCondLst>
                                    <p:cond delay="0"/>
                                  </p:stCondLst>
                                  <p:childTnLst>
                                    <p:set>
                                      <p:cBhvr>
                                        <p:cTn id="459" dur="1" fill="hold">
                                          <p:stCondLst>
                                            <p:cond delay="0"/>
                                          </p:stCondLst>
                                        </p:cTn>
                                        <p:tgtEl>
                                          <p:spTgt spid="249"/>
                                        </p:tgtEl>
                                        <p:attrNameLst>
                                          <p:attrName>style.visibility</p:attrName>
                                        </p:attrNameLst>
                                      </p:cBhvr>
                                      <p:to>
                                        <p:strVal val="visible"/>
                                      </p:to>
                                    </p:set>
                                  </p:childTnLst>
                                </p:cTn>
                              </p:par>
                            </p:childTnLst>
                          </p:cTn>
                        </p:par>
                      </p:childTnLst>
                    </p:cTn>
                  </p:par>
                </p:childTnLst>
              </p:cTn>
              <p:nextCondLst>
                <p:cond evt="onClick" delay="0">
                  <p:tgtEl>
                    <p:spTgt spid="252"/>
                  </p:tgtEl>
                </p:cond>
              </p:nextCondLst>
            </p:seq>
            <p:seq concurrent="1" nextAc="seek">
              <p:cTn id="460" restart="whenNotActive" fill="hold" evtFilter="cancelBubble" nodeType="interactiveSeq">
                <p:stCondLst>
                  <p:cond evt="onClick" delay="0">
                    <p:tgtEl>
                      <p:spTgt spid="251"/>
                    </p:tgtEl>
                  </p:cond>
                </p:stCondLst>
                <p:endSync evt="end" delay="0">
                  <p:rtn val="all"/>
                </p:endSync>
                <p:childTnLst>
                  <p:par>
                    <p:cTn id="461" fill="hold">
                      <p:stCondLst>
                        <p:cond delay="0"/>
                      </p:stCondLst>
                      <p:childTnLst>
                        <p:par>
                          <p:cTn id="462" fill="hold">
                            <p:stCondLst>
                              <p:cond delay="0"/>
                            </p:stCondLst>
                            <p:childTnLst>
                              <p:par>
                                <p:cTn id="463" presetID="1" presetClass="exit" presetSubtype="0" fill="hold" grpId="2" nodeType="withEffect">
                                  <p:stCondLst>
                                    <p:cond delay="0"/>
                                  </p:stCondLst>
                                  <p:childTnLst>
                                    <p:set>
                                      <p:cBhvr>
                                        <p:cTn id="464" dur="1" fill="hold">
                                          <p:stCondLst>
                                            <p:cond delay="0"/>
                                          </p:stCondLst>
                                        </p:cTn>
                                        <p:tgtEl>
                                          <p:spTgt spid="251"/>
                                        </p:tgtEl>
                                        <p:attrNameLst>
                                          <p:attrName>style.visibility</p:attrName>
                                        </p:attrNameLst>
                                      </p:cBhvr>
                                      <p:to>
                                        <p:strVal val="hidden"/>
                                      </p:to>
                                    </p:set>
                                  </p:childTnLst>
                                </p:cTn>
                              </p:par>
                              <p:par>
                                <p:cTn id="465" presetID="1" presetClass="exit" presetSubtype="0" fill="hold" grpId="3" nodeType="withEffect">
                                  <p:stCondLst>
                                    <p:cond delay="0"/>
                                  </p:stCondLst>
                                  <p:childTnLst>
                                    <p:set>
                                      <p:cBhvr>
                                        <p:cTn id="466" dur="1" fill="hold">
                                          <p:stCondLst>
                                            <p:cond delay="0"/>
                                          </p:stCondLst>
                                        </p:cTn>
                                        <p:tgtEl>
                                          <p:spTgt spid="252"/>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254"/>
                                        </p:tgtEl>
                                        <p:attrNameLst>
                                          <p:attrName>style.visibility</p:attrName>
                                        </p:attrNameLst>
                                      </p:cBhvr>
                                      <p:to>
                                        <p:strVal val="visible"/>
                                      </p:to>
                                    </p:set>
                                  </p:childTnLst>
                                </p:cTn>
                              </p:par>
                              <p:par>
                                <p:cTn id="469" presetID="1" presetClass="entr" presetSubtype="0" fill="hold" grpId="0" nodeType="withEffect">
                                  <p:stCondLst>
                                    <p:cond delay="0"/>
                                  </p:stCondLst>
                                  <p:childTnLst>
                                    <p:set>
                                      <p:cBhvr>
                                        <p:cTn id="470"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1"/>
                  </p:tgtEl>
                </p:cond>
              </p:nextCondLst>
            </p:seq>
            <p:seq concurrent="1" nextAc="seek">
              <p:cTn id="471" restart="whenNotActive" fill="hold" evtFilter="cancelBubble" nodeType="interactiveSeq">
                <p:stCondLst>
                  <p:cond evt="onClick" delay="0">
                    <p:tgtEl>
                      <p:spTgt spid="254"/>
                    </p:tgtEl>
                  </p:cond>
                </p:stCondLst>
                <p:endSync evt="end" delay="0">
                  <p:rtn val="all"/>
                </p:endSync>
                <p:childTnLst>
                  <p:par>
                    <p:cTn id="472" fill="hold">
                      <p:stCondLst>
                        <p:cond delay="0"/>
                      </p:stCondLst>
                      <p:childTnLst>
                        <p:par>
                          <p:cTn id="473" fill="hold">
                            <p:stCondLst>
                              <p:cond delay="0"/>
                            </p:stCondLst>
                            <p:childTnLst>
                              <p:par>
                                <p:cTn id="474" presetID="1" presetClass="exit" presetSubtype="0" fill="hold" grpId="1" nodeType="withEffect">
                                  <p:stCondLst>
                                    <p:cond delay="0"/>
                                  </p:stCondLst>
                                  <p:childTnLst>
                                    <p:set>
                                      <p:cBhvr>
                                        <p:cTn id="475" dur="1" fill="hold">
                                          <p:stCondLst>
                                            <p:cond delay="0"/>
                                          </p:stCondLst>
                                        </p:cTn>
                                        <p:tgtEl>
                                          <p:spTgt spid="254"/>
                                        </p:tgtEl>
                                        <p:attrNameLst>
                                          <p:attrName>style.visibility</p:attrName>
                                        </p:attrNameLst>
                                      </p:cBhvr>
                                      <p:to>
                                        <p:strVal val="hidden"/>
                                      </p:to>
                                    </p:set>
                                  </p:childTnLst>
                                </p:cTn>
                              </p:par>
                              <p:par>
                                <p:cTn id="476" presetID="1" presetClass="exit" presetSubtype="0" fill="hold" grpId="1" nodeType="withEffect">
                                  <p:stCondLst>
                                    <p:cond delay="0"/>
                                  </p:stCondLst>
                                  <p:childTnLst>
                                    <p:set>
                                      <p:cBhvr>
                                        <p:cTn id="477" dur="1" fill="hold">
                                          <p:stCondLst>
                                            <p:cond delay="0"/>
                                          </p:stCondLst>
                                        </p:cTn>
                                        <p:tgtEl>
                                          <p:spTgt spid="253"/>
                                        </p:tgtEl>
                                        <p:attrNameLst>
                                          <p:attrName>style.visibility</p:attrName>
                                        </p:attrNameLst>
                                      </p:cBhvr>
                                      <p:to>
                                        <p:strVal val="hidden"/>
                                      </p:to>
                                    </p:set>
                                  </p:childTnLst>
                                </p:cTn>
                              </p:par>
                              <p:par>
                                <p:cTn id="478" presetID="1" presetClass="entr" presetSubtype="0" fill="hold" grpId="3" nodeType="withEffect">
                                  <p:stCondLst>
                                    <p:cond delay="0"/>
                                  </p:stCondLst>
                                  <p:childTnLst>
                                    <p:set>
                                      <p:cBhvr>
                                        <p:cTn id="479" dur="1" fill="hold">
                                          <p:stCondLst>
                                            <p:cond delay="0"/>
                                          </p:stCondLst>
                                        </p:cTn>
                                        <p:tgtEl>
                                          <p:spTgt spid="251"/>
                                        </p:tgtEl>
                                        <p:attrNameLst>
                                          <p:attrName>style.visibility</p:attrName>
                                        </p:attrNameLst>
                                      </p:cBhvr>
                                      <p:to>
                                        <p:strVal val="visible"/>
                                      </p:to>
                                    </p:set>
                                  </p:childTnLst>
                                </p:cTn>
                              </p:par>
                              <p:par>
                                <p:cTn id="480" presetID="1" presetClass="entr" presetSubtype="0" fill="hold" grpId="2" nodeType="withEffect">
                                  <p:stCondLst>
                                    <p:cond delay="0"/>
                                  </p:stCondLst>
                                  <p:childTnLst>
                                    <p:set>
                                      <p:cBhvr>
                                        <p:cTn id="481" dur="1" fill="hold">
                                          <p:stCondLst>
                                            <p:cond delay="0"/>
                                          </p:stCondLst>
                                        </p:cTn>
                                        <p:tgtEl>
                                          <p:spTgt spid="252"/>
                                        </p:tgtEl>
                                        <p:attrNameLst>
                                          <p:attrName>style.visibility</p:attrName>
                                        </p:attrNameLst>
                                      </p:cBhvr>
                                      <p:to>
                                        <p:strVal val="visible"/>
                                      </p:to>
                                    </p:set>
                                  </p:childTnLst>
                                </p:cTn>
                              </p:par>
                            </p:childTnLst>
                          </p:cTn>
                        </p:par>
                      </p:childTnLst>
                    </p:cTn>
                  </p:par>
                </p:childTnLst>
              </p:cTn>
              <p:nextCondLst>
                <p:cond evt="onClick" delay="0">
                  <p:tgtEl>
                    <p:spTgt spid="254"/>
                  </p:tgtEl>
                </p:cond>
              </p:nextCondLst>
            </p:seq>
            <p:seq concurrent="1" nextAc="seek">
              <p:cTn id="482" restart="whenNotActive" fill="hold" evtFilter="cancelBubble" nodeType="interactiveSeq">
                <p:stCondLst>
                  <p:cond evt="onClick" delay="0">
                    <p:tgtEl>
                      <p:spTgt spid="253"/>
                    </p:tgtEl>
                  </p:cond>
                </p:stCondLst>
                <p:endSync evt="end" delay="0">
                  <p:rtn val="all"/>
                </p:endSync>
                <p:childTnLst>
                  <p:par>
                    <p:cTn id="483" fill="hold">
                      <p:stCondLst>
                        <p:cond delay="0"/>
                      </p:stCondLst>
                      <p:childTnLst>
                        <p:par>
                          <p:cTn id="484" fill="hold">
                            <p:stCondLst>
                              <p:cond delay="0"/>
                            </p:stCondLst>
                            <p:childTnLst>
                              <p:par>
                                <p:cTn id="485" presetID="1" presetClass="exit" presetSubtype="0" fill="hold" grpId="2" nodeType="withEffect">
                                  <p:stCondLst>
                                    <p:cond delay="0"/>
                                  </p:stCondLst>
                                  <p:childTnLst>
                                    <p:set>
                                      <p:cBhvr>
                                        <p:cTn id="486" dur="1" fill="hold">
                                          <p:stCondLst>
                                            <p:cond delay="0"/>
                                          </p:stCondLst>
                                        </p:cTn>
                                        <p:tgtEl>
                                          <p:spTgt spid="253"/>
                                        </p:tgtEl>
                                        <p:attrNameLst>
                                          <p:attrName>style.visibility</p:attrName>
                                        </p:attrNameLst>
                                      </p:cBhvr>
                                      <p:to>
                                        <p:strVal val="hidden"/>
                                      </p:to>
                                    </p:set>
                                  </p:childTnLst>
                                </p:cTn>
                              </p:par>
                              <p:par>
                                <p:cTn id="487" presetID="1" presetClass="exit" presetSubtype="0" fill="hold" grpId="2" nodeType="withEffect">
                                  <p:stCondLst>
                                    <p:cond delay="0"/>
                                  </p:stCondLst>
                                  <p:childTnLst>
                                    <p:set>
                                      <p:cBhvr>
                                        <p:cTn id="488" dur="1" fill="hold">
                                          <p:stCondLst>
                                            <p:cond delay="0"/>
                                          </p:stCondLst>
                                        </p:cTn>
                                        <p:tgtEl>
                                          <p:spTgt spid="254"/>
                                        </p:tgtEl>
                                        <p:attrNameLst>
                                          <p:attrName>style.visibility</p:attrName>
                                        </p:attrNameLst>
                                      </p:cBhvr>
                                      <p:to>
                                        <p:strVal val="hidden"/>
                                      </p:to>
                                    </p:set>
                                  </p:childTnLst>
                                </p:cTn>
                              </p:par>
                              <p:par>
                                <p:cTn id="489" presetID="1" presetClass="entr" presetSubtype="0" fill="hold" grpId="3" nodeType="withEffect">
                                  <p:stCondLst>
                                    <p:cond delay="0"/>
                                  </p:stCondLst>
                                  <p:childTnLst>
                                    <p:set>
                                      <p:cBhvr>
                                        <p:cTn id="490" dur="1" fill="hold">
                                          <p:stCondLst>
                                            <p:cond delay="0"/>
                                          </p:stCondLst>
                                        </p:cTn>
                                        <p:tgtEl>
                                          <p:spTgt spid="256"/>
                                        </p:tgtEl>
                                        <p:attrNameLst>
                                          <p:attrName>style.visibility</p:attrName>
                                        </p:attrNameLst>
                                      </p:cBhvr>
                                      <p:to>
                                        <p:strVal val="visible"/>
                                      </p:to>
                                    </p:set>
                                  </p:childTnLst>
                                </p:cTn>
                              </p:par>
                              <p:par>
                                <p:cTn id="491" presetID="1" presetClass="entr" presetSubtype="0" fill="hold" grpId="3" nodeType="withEffect">
                                  <p:stCondLst>
                                    <p:cond delay="0"/>
                                  </p:stCondLst>
                                  <p:childTnLst>
                                    <p:set>
                                      <p:cBhvr>
                                        <p:cTn id="492"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3"/>
                  </p:tgtEl>
                </p:cond>
              </p:nextCondLst>
            </p:seq>
            <p:seq concurrent="1" nextAc="seek">
              <p:cTn id="493" restart="whenNotActive" fill="hold" evtFilter="cancelBubble" nodeType="interactiveSeq">
                <p:stCondLst>
                  <p:cond evt="onClick" delay="0">
                    <p:tgtEl>
                      <p:spTgt spid="256"/>
                    </p:tgtEl>
                  </p:cond>
                </p:stCondLst>
                <p:endSync evt="end" delay="0">
                  <p:rtn val="all"/>
                </p:endSync>
                <p:childTnLst>
                  <p:par>
                    <p:cTn id="494" fill="hold">
                      <p:stCondLst>
                        <p:cond delay="0"/>
                      </p:stCondLst>
                      <p:childTnLst>
                        <p:par>
                          <p:cTn id="495" fill="hold">
                            <p:stCondLst>
                              <p:cond delay="0"/>
                            </p:stCondLst>
                            <p:childTnLst>
                              <p:par>
                                <p:cTn id="496" presetID="1" presetClass="exit" presetSubtype="0" fill="hold" grpId="1" nodeType="withEffect">
                                  <p:stCondLst>
                                    <p:cond delay="0"/>
                                  </p:stCondLst>
                                  <p:childTnLst>
                                    <p:set>
                                      <p:cBhvr>
                                        <p:cTn id="497" dur="1" fill="hold">
                                          <p:stCondLst>
                                            <p:cond delay="0"/>
                                          </p:stCondLst>
                                        </p:cTn>
                                        <p:tgtEl>
                                          <p:spTgt spid="256"/>
                                        </p:tgtEl>
                                        <p:attrNameLst>
                                          <p:attrName>style.visibility</p:attrName>
                                        </p:attrNameLst>
                                      </p:cBhvr>
                                      <p:to>
                                        <p:strVal val="hidden"/>
                                      </p:to>
                                    </p:set>
                                  </p:childTnLst>
                                </p:cTn>
                              </p:par>
                              <p:par>
                                <p:cTn id="498" presetID="1" presetClass="exit" presetSubtype="0" fill="hold" grpId="1" nodeType="withEffect">
                                  <p:stCondLst>
                                    <p:cond delay="0"/>
                                  </p:stCondLst>
                                  <p:childTnLst>
                                    <p:set>
                                      <p:cBhvr>
                                        <p:cTn id="499" dur="1" fill="hold">
                                          <p:stCondLst>
                                            <p:cond delay="0"/>
                                          </p:stCondLst>
                                        </p:cTn>
                                        <p:tgtEl>
                                          <p:spTgt spid="255"/>
                                        </p:tgtEl>
                                        <p:attrNameLst>
                                          <p:attrName>style.visibility</p:attrName>
                                        </p:attrNameLst>
                                      </p:cBhvr>
                                      <p:to>
                                        <p:strVal val="hidden"/>
                                      </p:to>
                                    </p:set>
                                  </p:childTnLst>
                                </p:cTn>
                              </p:par>
                              <p:par>
                                <p:cTn id="500" presetID="1" presetClass="entr" presetSubtype="0" fill="hold" grpId="3" nodeType="withEffect">
                                  <p:stCondLst>
                                    <p:cond delay="0"/>
                                  </p:stCondLst>
                                  <p:childTnLst>
                                    <p:set>
                                      <p:cBhvr>
                                        <p:cTn id="501" dur="1" fill="hold">
                                          <p:stCondLst>
                                            <p:cond delay="0"/>
                                          </p:stCondLst>
                                        </p:cTn>
                                        <p:tgtEl>
                                          <p:spTgt spid="254"/>
                                        </p:tgtEl>
                                        <p:attrNameLst>
                                          <p:attrName>style.visibility</p:attrName>
                                        </p:attrNameLst>
                                      </p:cBhvr>
                                      <p:to>
                                        <p:strVal val="visible"/>
                                      </p:to>
                                    </p:set>
                                  </p:childTnLst>
                                </p:cTn>
                              </p:par>
                              <p:par>
                                <p:cTn id="502" presetID="1" presetClass="entr" presetSubtype="0" fill="hold" grpId="3" nodeType="withEffect">
                                  <p:stCondLst>
                                    <p:cond delay="0"/>
                                  </p:stCondLst>
                                  <p:childTnLst>
                                    <p:set>
                                      <p:cBhvr>
                                        <p:cTn id="503" dur="1" fill="hold">
                                          <p:stCondLst>
                                            <p:cond delay="0"/>
                                          </p:stCondLst>
                                        </p:cTn>
                                        <p:tgtEl>
                                          <p:spTgt spid="253"/>
                                        </p:tgtEl>
                                        <p:attrNameLst>
                                          <p:attrName>style.visibility</p:attrName>
                                        </p:attrNameLst>
                                      </p:cBhvr>
                                      <p:to>
                                        <p:strVal val="visible"/>
                                      </p:to>
                                    </p:set>
                                  </p:childTnLst>
                                </p:cTn>
                              </p:par>
                            </p:childTnLst>
                          </p:cTn>
                        </p:par>
                      </p:childTnLst>
                    </p:cTn>
                  </p:par>
                </p:childTnLst>
              </p:cTn>
              <p:nextCondLst>
                <p:cond evt="onClick" delay="0">
                  <p:tgtEl>
                    <p:spTgt spid="256"/>
                  </p:tgtEl>
                </p:cond>
              </p:nextCondLst>
            </p:seq>
            <p:seq concurrent="1" nextAc="seek">
              <p:cTn id="504" restart="whenNotActive" fill="hold" evtFilter="cancelBubble" nodeType="interactiveSeq">
                <p:stCondLst>
                  <p:cond evt="onClick" delay="0">
                    <p:tgtEl>
                      <p:spTgt spid="255"/>
                    </p:tgtEl>
                  </p:cond>
                </p:stCondLst>
                <p:endSync evt="end" delay="0">
                  <p:rtn val="all"/>
                </p:endSync>
                <p:childTnLst>
                  <p:par>
                    <p:cTn id="505" fill="hold">
                      <p:stCondLst>
                        <p:cond delay="0"/>
                      </p:stCondLst>
                      <p:childTnLst>
                        <p:par>
                          <p:cTn id="506" fill="hold">
                            <p:stCondLst>
                              <p:cond delay="0"/>
                            </p:stCondLst>
                            <p:childTnLst>
                              <p:par>
                                <p:cTn id="507" presetID="1" presetClass="exit" presetSubtype="0" fill="hold" grpId="2" nodeType="withEffect">
                                  <p:stCondLst>
                                    <p:cond delay="0"/>
                                  </p:stCondLst>
                                  <p:childTnLst>
                                    <p:set>
                                      <p:cBhvr>
                                        <p:cTn id="508" dur="1" fill="hold">
                                          <p:stCondLst>
                                            <p:cond delay="0"/>
                                          </p:stCondLst>
                                        </p:cTn>
                                        <p:tgtEl>
                                          <p:spTgt spid="255"/>
                                        </p:tgtEl>
                                        <p:attrNameLst>
                                          <p:attrName>style.visibility</p:attrName>
                                        </p:attrNameLst>
                                      </p:cBhvr>
                                      <p:to>
                                        <p:strVal val="hidden"/>
                                      </p:to>
                                    </p:set>
                                  </p:childTnLst>
                                </p:cTn>
                              </p:par>
                              <p:par>
                                <p:cTn id="509" presetID="1" presetClass="exit" presetSubtype="0" fill="hold" grpId="2" nodeType="withEffect">
                                  <p:stCondLst>
                                    <p:cond delay="0"/>
                                  </p:stCondLst>
                                  <p:childTnLst>
                                    <p:set>
                                      <p:cBhvr>
                                        <p:cTn id="510" dur="1" fill="hold">
                                          <p:stCondLst>
                                            <p:cond delay="0"/>
                                          </p:stCondLst>
                                        </p:cTn>
                                        <p:tgtEl>
                                          <p:spTgt spid="256"/>
                                        </p:tgtEl>
                                        <p:attrNameLst>
                                          <p:attrName>style.visibility</p:attrName>
                                        </p:attrNameLst>
                                      </p:cBhvr>
                                      <p:to>
                                        <p:strVal val="hidden"/>
                                      </p:to>
                                    </p:set>
                                  </p:childTnLst>
                                </p:cTn>
                              </p:par>
                              <p:par>
                                <p:cTn id="511" presetID="1" presetClass="entr" presetSubtype="0" fill="hold" grpId="3" nodeType="withEffect">
                                  <p:stCondLst>
                                    <p:cond delay="0"/>
                                  </p:stCondLst>
                                  <p:childTnLst>
                                    <p:set>
                                      <p:cBhvr>
                                        <p:cTn id="512" dur="1" fill="hold">
                                          <p:stCondLst>
                                            <p:cond delay="0"/>
                                          </p:stCondLst>
                                        </p:cTn>
                                        <p:tgtEl>
                                          <p:spTgt spid="258"/>
                                        </p:tgtEl>
                                        <p:attrNameLst>
                                          <p:attrName>style.visibility</p:attrName>
                                        </p:attrNameLst>
                                      </p:cBhvr>
                                      <p:to>
                                        <p:strVal val="visible"/>
                                      </p:to>
                                    </p:set>
                                  </p:childTnLst>
                                </p:cTn>
                              </p:par>
                              <p:par>
                                <p:cTn id="513" presetID="1" presetClass="entr" presetSubtype="0" fill="hold" grpId="3" nodeType="withEffect">
                                  <p:stCondLst>
                                    <p:cond delay="0"/>
                                  </p:stCondLst>
                                  <p:childTnLst>
                                    <p:set>
                                      <p:cBhvr>
                                        <p:cTn id="514"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55"/>
                  </p:tgtEl>
                </p:cond>
              </p:nextCondLst>
            </p:seq>
            <p:seq concurrent="1" nextAc="seek">
              <p:cTn id="515" restart="whenNotActive" fill="hold" evtFilter="cancelBubble" nodeType="interactiveSeq">
                <p:stCondLst>
                  <p:cond evt="onClick" delay="0">
                    <p:tgtEl>
                      <p:spTgt spid="258"/>
                    </p:tgtEl>
                  </p:cond>
                </p:stCondLst>
                <p:endSync evt="end" delay="0">
                  <p:rtn val="all"/>
                </p:endSync>
                <p:childTnLst>
                  <p:par>
                    <p:cTn id="516" fill="hold">
                      <p:stCondLst>
                        <p:cond delay="0"/>
                      </p:stCondLst>
                      <p:childTnLst>
                        <p:par>
                          <p:cTn id="517" fill="hold">
                            <p:stCondLst>
                              <p:cond delay="0"/>
                            </p:stCondLst>
                            <p:childTnLst>
                              <p:par>
                                <p:cTn id="518" presetID="1" presetClass="exit" presetSubtype="0" fill="hold" grpId="1" nodeType="withEffect">
                                  <p:stCondLst>
                                    <p:cond delay="0"/>
                                  </p:stCondLst>
                                  <p:childTnLst>
                                    <p:set>
                                      <p:cBhvr>
                                        <p:cTn id="519" dur="1" fill="hold">
                                          <p:stCondLst>
                                            <p:cond delay="0"/>
                                          </p:stCondLst>
                                        </p:cTn>
                                        <p:tgtEl>
                                          <p:spTgt spid="258"/>
                                        </p:tgtEl>
                                        <p:attrNameLst>
                                          <p:attrName>style.visibility</p:attrName>
                                        </p:attrNameLst>
                                      </p:cBhvr>
                                      <p:to>
                                        <p:strVal val="hidden"/>
                                      </p:to>
                                    </p:set>
                                  </p:childTnLst>
                                </p:cTn>
                              </p:par>
                              <p:par>
                                <p:cTn id="520" presetID="1" presetClass="exit" presetSubtype="0" fill="hold" grpId="1" nodeType="withEffect">
                                  <p:stCondLst>
                                    <p:cond delay="0"/>
                                  </p:stCondLst>
                                  <p:childTnLst>
                                    <p:set>
                                      <p:cBhvr>
                                        <p:cTn id="521" dur="1" fill="hold">
                                          <p:stCondLst>
                                            <p:cond delay="0"/>
                                          </p:stCondLst>
                                        </p:cTn>
                                        <p:tgtEl>
                                          <p:spTgt spid="257"/>
                                        </p:tgtEl>
                                        <p:attrNameLst>
                                          <p:attrName>style.visibility</p:attrName>
                                        </p:attrNameLst>
                                      </p:cBhvr>
                                      <p:to>
                                        <p:strVal val="hidden"/>
                                      </p:to>
                                    </p:set>
                                  </p:childTnLst>
                                </p:cTn>
                              </p:par>
                              <p:par>
                                <p:cTn id="522" presetID="1" presetClass="entr" presetSubtype="0" fill="hold" grpId="0" nodeType="withEffect">
                                  <p:stCondLst>
                                    <p:cond delay="0"/>
                                  </p:stCondLst>
                                  <p:childTnLst>
                                    <p:set>
                                      <p:cBhvr>
                                        <p:cTn id="523" dur="1" fill="hold">
                                          <p:stCondLst>
                                            <p:cond delay="0"/>
                                          </p:stCondLst>
                                        </p:cTn>
                                        <p:tgtEl>
                                          <p:spTgt spid="256"/>
                                        </p:tgtEl>
                                        <p:attrNameLst>
                                          <p:attrName>style.visibility</p:attrName>
                                        </p:attrNameLst>
                                      </p:cBhvr>
                                      <p:to>
                                        <p:strVal val="visible"/>
                                      </p:to>
                                    </p:set>
                                  </p:childTnLst>
                                </p:cTn>
                              </p:par>
                              <p:par>
                                <p:cTn id="524" presetID="1" presetClass="entr" presetSubtype="0" fill="hold" grpId="0" nodeType="withEffect">
                                  <p:stCondLst>
                                    <p:cond delay="0"/>
                                  </p:stCondLst>
                                  <p:childTnLst>
                                    <p:set>
                                      <p:cBhvr>
                                        <p:cTn id="525" dur="1" fill="hold">
                                          <p:stCondLst>
                                            <p:cond delay="0"/>
                                          </p:stCondLst>
                                        </p:cTn>
                                        <p:tgtEl>
                                          <p:spTgt spid="255"/>
                                        </p:tgtEl>
                                        <p:attrNameLst>
                                          <p:attrName>style.visibility</p:attrName>
                                        </p:attrNameLst>
                                      </p:cBhvr>
                                      <p:to>
                                        <p:strVal val="visible"/>
                                      </p:to>
                                    </p:set>
                                  </p:childTnLst>
                                </p:cTn>
                              </p:par>
                            </p:childTnLst>
                          </p:cTn>
                        </p:par>
                      </p:childTnLst>
                    </p:cTn>
                  </p:par>
                </p:childTnLst>
              </p:cTn>
              <p:nextCondLst>
                <p:cond evt="onClick" delay="0">
                  <p:tgtEl>
                    <p:spTgt spid="258"/>
                  </p:tgtEl>
                </p:cond>
              </p:nextCondLst>
            </p:seq>
            <p:seq concurrent="1" nextAc="seek">
              <p:cTn id="526" restart="whenNotActive" fill="hold" evtFilter="cancelBubble" nodeType="interactiveSeq">
                <p:stCondLst>
                  <p:cond evt="onClick" delay="0">
                    <p:tgtEl>
                      <p:spTgt spid="257"/>
                    </p:tgtEl>
                  </p:cond>
                </p:stCondLst>
                <p:endSync evt="end" delay="0">
                  <p:rtn val="all"/>
                </p:endSync>
                <p:childTnLst>
                  <p:par>
                    <p:cTn id="527" fill="hold">
                      <p:stCondLst>
                        <p:cond delay="0"/>
                      </p:stCondLst>
                      <p:childTnLst>
                        <p:par>
                          <p:cTn id="528" fill="hold">
                            <p:stCondLst>
                              <p:cond delay="0"/>
                            </p:stCondLst>
                            <p:childTnLst>
                              <p:par>
                                <p:cTn id="529" presetID="1" presetClass="exit" presetSubtype="0" fill="hold" grpId="2" nodeType="withEffect">
                                  <p:stCondLst>
                                    <p:cond delay="0"/>
                                  </p:stCondLst>
                                  <p:childTnLst>
                                    <p:set>
                                      <p:cBhvr>
                                        <p:cTn id="530" dur="1" fill="hold">
                                          <p:stCondLst>
                                            <p:cond delay="0"/>
                                          </p:stCondLst>
                                        </p:cTn>
                                        <p:tgtEl>
                                          <p:spTgt spid="257"/>
                                        </p:tgtEl>
                                        <p:attrNameLst>
                                          <p:attrName>style.visibility</p:attrName>
                                        </p:attrNameLst>
                                      </p:cBhvr>
                                      <p:to>
                                        <p:strVal val="hidden"/>
                                      </p:to>
                                    </p:set>
                                  </p:childTnLst>
                                </p:cTn>
                              </p:par>
                              <p:par>
                                <p:cTn id="531" presetID="1" presetClass="exit" presetSubtype="0" fill="hold" grpId="2" nodeType="withEffect">
                                  <p:stCondLst>
                                    <p:cond delay="0"/>
                                  </p:stCondLst>
                                  <p:childTnLst>
                                    <p:set>
                                      <p:cBhvr>
                                        <p:cTn id="532" dur="1" fill="hold">
                                          <p:stCondLst>
                                            <p:cond delay="0"/>
                                          </p:stCondLst>
                                        </p:cTn>
                                        <p:tgtEl>
                                          <p:spTgt spid="258"/>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260"/>
                                        </p:tgtEl>
                                        <p:attrNameLst>
                                          <p:attrName>style.visibility</p:attrName>
                                        </p:attrNameLst>
                                      </p:cBhvr>
                                      <p:to>
                                        <p:strVal val="visible"/>
                                      </p:to>
                                    </p:set>
                                  </p:childTnLst>
                                </p:cTn>
                              </p:par>
                              <p:par>
                                <p:cTn id="535" presetID="1" presetClass="entr" presetSubtype="0" fill="hold" grpId="0" nodeType="withEffect">
                                  <p:stCondLst>
                                    <p:cond delay="0"/>
                                  </p:stCondLst>
                                  <p:childTnLst>
                                    <p:set>
                                      <p:cBhvr>
                                        <p:cTn id="536"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57"/>
                  </p:tgtEl>
                </p:cond>
              </p:nextCondLst>
            </p:seq>
            <p:seq concurrent="1" nextAc="seek">
              <p:cTn id="537" restart="whenNotActive" fill="hold" evtFilter="cancelBubble" nodeType="interactiveSeq">
                <p:stCondLst>
                  <p:cond evt="onClick" delay="0">
                    <p:tgtEl>
                      <p:spTgt spid="260"/>
                    </p:tgtEl>
                  </p:cond>
                </p:stCondLst>
                <p:endSync evt="end" delay="0">
                  <p:rtn val="all"/>
                </p:endSync>
                <p:childTnLst>
                  <p:par>
                    <p:cTn id="538" fill="hold">
                      <p:stCondLst>
                        <p:cond delay="0"/>
                      </p:stCondLst>
                      <p:childTnLst>
                        <p:par>
                          <p:cTn id="539" fill="hold">
                            <p:stCondLst>
                              <p:cond delay="0"/>
                            </p:stCondLst>
                            <p:childTnLst>
                              <p:par>
                                <p:cTn id="540" presetID="1" presetClass="exit" presetSubtype="0" fill="hold" grpId="1" nodeType="withEffect">
                                  <p:stCondLst>
                                    <p:cond delay="0"/>
                                  </p:stCondLst>
                                  <p:childTnLst>
                                    <p:set>
                                      <p:cBhvr>
                                        <p:cTn id="541" dur="1" fill="hold">
                                          <p:stCondLst>
                                            <p:cond delay="0"/>
                                          </p:stCondLst>
                                        </p:cTn>
                                        <p:tgtEl>
                                          <p:spTgt spid="260"/>
                                        </p:tgtEl>
                                        <p:attrNameLst>
                                          <p:attrName>style.visibility</p:attrName>
                                        </p:attrNameLst>
                                      </p:cBhvr>
                                      <p:to>
                                        <p:strVal val="hidden"/>
                                      </p:to>
                                    </p:set>
                                  </p:childTnLst>
                                </p:cTn>
                              </p:par>
                              <p:par>
                                <p:cTn id="542" presetID="1" presetClass="exit" presetSubtype="0" fill="hold" grpId="1" nodeType="withEffect">
                                  <p:stCondLst>
                                    <p:cond delay="0"/>
                                  </p:stCondLst>
                                  <p:childTnLst>
                                    <p:set>
                                      <p:cBhvr>
                                        <p:cTn id="543" dur="1" fill="hold">
                                          <p:stCondLst>
                                            <p:cond delay="0"/>
                                          </p:stCondLst>
                                        </p:cTn>
                                        <p:tgtEl>
                                          <p:spTgt spid="259"/>
                                        </p:tgtEl>
                                        <p:attrNameLst>
                                          <p:attrName>style.visibility</p:attrName>
                                        </p:attrNameLst>
                                      </p:cBhvr>
                                      <p:to>
                                        <p:strVal val="hidden"/>
                                      </p:to>
                                    </p:set>
                                  </p:childTnLst>
                                </p:cTn>
                              </p:par>
                              <p:par>
                                <p:cTn id="544" presetID="1" presetClass="entr" presetSubtype="0" fill="hold" grpId="0" nodeType="withEffect">
                                  <p:stCondLst>
                                    <p:cond delay="0"/>
                                  </p:stCondLst>
                                  <p:childTnLst>
                                    <p:set>
                                      <p:cBhvr>
                                        <p:cTn id="545" dur="1" fill="hold">
                                          <p:stCondLst>
                                            <p:cond delay="0"/>
                                          </p:stCondLst>
                                        </p:cTn>
                                        <p:tgtEl>
                                          <p:spTgt spid="258"/>
                                        </p:tgtEl>
                                        <p:attrNameLst>
                                          <p:attrName>style.visibility</p:attrName>
                                        </p:attrNameLst>
                                      </p:cBhvr>
                                      <p:to>
                                        <p:strVal val="visible"/>
                                      </p:to>
                                    </p:set>
                                  </p:childTnLst>
                                </p:cTn>
                              </p:par>
                              <p:par>
                                <p:cTn id="546" presetID="1" presetClass="entr" presetSubtype="0" fill="hold" grpId="0" nodeType="withEffect">
                                  <p:stCondLst>
                                    <p:cond delay="0"/>
                                  </p:stCondLst>
                                  <p:childTnLst>
                                    <p:set>
                                      <p:cBhvr>
                                        <p:cTn id="547" dur="1" fill="hold">
                                          <p:stCondLst>
                                            <p:cond delay="0"/>
                                          </p:stCondLst>
                                        </p:cTn>
                                        <p:tgtEl>
                                          <p:spTgt spid="257"/>
                                        </p:tgtEl>
                                        <p:attrNameLst>
                                          <p:attrName>style.visibility</p:attrName>
                                        </p:attrNameLst>
                                      </p:cBhvr>
                                      <p:to>
                                        <p:strVal val="visible"/>
                                      </p:to>
                                    </p:set>
                                  </p:childTnLst>
                                </p:cTn>
                              </p:par>
                            </p:childTnLst>
                          </p:cTn>
                        </p:par>
                      </p:childTnLst>
                    </p:cTn>
                  </p:par>
                </p:childTnLst>
              </p:cTn>
              <p:nextCondLst>
                <p:cond evt="onClick" delay="0">
                  <p:tgtEl>
                    <p:spTgt spid="260"/>
                  </p:tgtEl>
                </p:cond>
              </p:nextCondLst>
            </p:seq>
            <p:seq concurrent="1" nextAc="seek">
              <p:cTn id="548" restart="whenNotActive" fill="hold" evtFilter="cancelBubble" nodeType="interactiveSeq">
                <p:stCondLst>
                  <p:cond evt="onClick" delay="0">
                    <p:tgtEl>
                      <p:spTgt spid="259"/>
                    </p:tgtEl>
                  </p:cond>
                </p:stCondLst>
                <p:endSync evt="end" delay="0">
                  <p:rtn val="all"/>
                </p:endSync>
                <p:childTnLst>
                  <p:par>
                    <p:cTn id="549" fill="hold">
                      <p:stCondLst>
                        <p:cond delay="0"/>
                      </p:stCondLst>
                      <p:childTnLst>
                        <p:par>
                          <p:cTn id="550" fill="hold">
                            <p:stCondLst>
                              <p:cond delay="0"/>
                            </p:stCondLst>
                            <p:childTnLst>
                              <p:par>
                                <p:cTn id="551" presetID="1" presetClass="exit" presetSubtype="0" fill="hold" grpId="2" nodeType="withEffect">
                                  <p:stCondLst>
                                    <p:cond delay="0"/>
                                  </p:stCondLst>
                                  <p:childTnLst>
                                    <p:set>
                                      <p:cBhvr>
                                        <p:cTn id="552" dur="1" fill="hold">
                                          <p:stCondLst>
                                            <p:cond delay="0"/>
                                          </p:stCondLst>
                                        </p:cTn>
                                        <p:tgtEl>
                                          <p:spTgt spid="259"/>
                                        </p:tgtEl>
                                        <p:attrNameLst>
                                          <p:attrName>style.visibility</p:attrName>
                                        </p:attrNameLst>
                                      </p:cBhvr>
                                      <p:to>
                                        <p:strVal val="hidden"/>
                                      </p:to>
                                    </p:set>
                                  </p:childTnLst>
                                </p:cTn>
                              </p:par>
                              <p:par>
                                <p:cTn id="553" presetID="1" presetClass="exit" presetSubtype="0" fill="hold" grpId="2" nodeType="withEffect">
                                  <p:stCondLst>
                                    <p:cond delay="0"/>
                                  </p:stCondLst>
                                  <p:childTnLst>
                                    <p:set>
                                      <p:cBhvr>
                                        <p:cTn id="554" dur="1" fill="hold">
                                          <p:stCondLst>
                                            <p:cond delay="0"/>
                                          </p:stCondLst>
                                        </p:cTn>
                                        <p:tgtEl>
                                          <p:spTgt spid="260"/>
                                        </p:tgtEl>
                                        <p:attrNameLst>
                                          <p:attrName>style.visibility</p:attrName>
                                        </p:attrNameLst>
                                      </p:cBhvr>
                                      <p:to>
                                        <p:strVal val="hidden"/>
                                      </p:to>
                                    </p:set>
                                  </p:childTnLst>
                                </p:cTn>
                              </p:par>
                              <p:par>
                                <p:cTn id="555" presetID="1" presetClass="entr" presetSubtype="0" fill="hold" grpId="3" nodeType="withEffect">
                                  <p:stCondLst>
                                    <p:cond delay="0"/>
                                  </p:stCondLst>
                                  <p:childTnLst>
                                    <p:set>
                                      <p:cBhvr>
                                        <p:cTn id="556" dur="1" fill="hold">
                                          <p:stCondLst>
                                            <p:cond delay="0"/>
                                          </p:stCondLst>
                                        </p:cTn>
                                        <p:tgtEl>
                                          <p:spTgt spid="262"/>
                                        </p:tgtEl>
                                        <p:attrNameLst>
                                          <p:attrName>style.visibility</p:attrName>
                                        </p:attrNameLst>
                                      </p:cBhvr>
                                      <p:to>
                                        <p:strVal val="visible"/>
                                      </p:to>
                                    </p:set>
                                  </p:childTnLst>
                                </p:cTn>
                              </p:par>
                              <p:par>
                                <p:cTn id="557" presetID="1" presetClass="entr" presetSubtype="0" fill="hold" grpId="3" nodeType="withEffect">
                                  <p:stCondLst>
                                    <p:cond delay="0"/>
                                  </p:stCondLst>
                                  <p:childTnLst>
                                    <p:set>
                                      <p:cBhvr>
                                        <p:cTn id="558"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59"/>
                  </p:tgtEl>
                </p:cond>
              </p:nextCondLst>
            </p:seq>
            <p:seq concurrent="1" nextAc="seek">
              <p:cTn id="559" restart="whenNotActive" fill="hold" evtFilter="cancelBubble" nodeType="interactiveSeq">
                <p:stCondLst>
                  <p:cond evt="onClick" delay="0">
                    <p:tgtEl>
                      <p:spTgt spid="262"/>
                    </p:tgtEl>
                  </p:cond>
                </p:stCondLst>
                <p:endSync evt="end" delay="0">
                  <p:rtn val="all"/>
                </p:endSync>
                <p:childTnLst>
                  <p:par>
                    <p:cTn id="560" fill="hold">
                      <p:stCondLst>
                        <p:cond delay="0"/>
                      </p:stCondLst>
                      <p:childTnLst>
                        <p:par>
                          <p:cTn id="561" fill="hold">
                            <p:stCondLst>
                              <p:cond delay="0"/>
                            </p:stCondLst>
                            <p:childTnLst>
                              <p:par>
                                <p:cTn id="562" presetID="1" presetClass="exit" presetSubtype="0" fill="hold" grpId="1" nodeType="withEffect">
                                  <p:stCondLst>
                                    <p:cond delay="0"/>
                                  </p:stCondLst>
                                  <p:childTnLst>
                                    <p:set>
                                      <p:cBhvr>
                                        <p:cTn id="563" dur="1" fill="hold">
                                          <p:stCondLst>
                                            <p:cond delay="0"/>
                                          </p:stCondLst>
                                        </p:cTn>
                                        <p:tgtEl>
                                          <p:spTgt spid="262"/>
                                        </p:tgtEl>
                                        <p:attrNameLst>
                                          <p:attrName>style.visibility</p:attrName>
                                        </p:attrNameLst>
                                      </p:cBhvr>
                                      <p:to>
                                        <p:strVal val="hidden"/>
                                      </p:to>
                                    </p:set>
                                  </p:childTnLst>
                                </p:cTn>
                              </p:par>
                              <p:par>
                                <p:cTn id="564" presetID="1" presetClass="exit" presetSubtype="0" fill="hold" grpId="1" nodeType="withEffect">
                                  <p:stCondLst>
                                    <p:cond delay="0"/>
                                  </p:stCondLst>
                                  <p:childTnLst>
                                    <p:set>
                                      <p:cBhvr>
                                        <p:cTn id="565" dur="1" fill="hold">
                                          <p:stCondLst>
                                            <p:cond delay="0"/>
                                          </p:stCondLst>
                                        </p:cTn>
                                        <p:tgtEl>
                                          <p:spTgt spid="261"/>
                                        </p:tgtEl>
                                        <p:attrNameLst>
                                          <p:attrName>style.visibility</p:attrName>
                                        </p:attrNameLst>
                                      </p:cBhvr>
                                      <p:to>
                                        <p:strVal val="hidden"/>
                                      </p:to>
                                    </p:set>
                                  </p:childTnLst>
                                </p:cTn>
                              </p:par>
                              <p:par>
                                <p:cTn id="566" presetID="1" presetClass="entr" presetSubtype="0" fill="hold" grpId="3" nodeType="withEffect">
                                  <p:stCondLst>
                                    <p:cond delay="0"/>
                                  </p:stCondLst>
                                  <p:childTnLst>
                                    <p:set>
                                      <p:cBhvr>
                                        <p:cTn id="567" dur="1" fill="hold">
                                          <p:stCondLst>
                                            <p:cond delay="0"/>
                                          </p:stCondLst>
                                        </p:cTn>
                                        <p:tgtEl>
                                          <p:spTgt spid="260"/>
                                        </p:tgtEl>
                                        <p:attrNameLst>
                                          <p:attrName>style.visibility</p:attrName>
                                        </p:attrNameLst>
                                      </p:cBhvr>
                                      <p:to>
                                        <p:strVal val="visible"/>
                                      </p:to>
                                    </p:set>
                                  </p:childTnLst>
                                </p:cTn>
                              </p:par>
                              <p:par>
                                <p:cTn id="568" presetID="1" presetClass="entr" presetSubtype="0" fill="hold" grpId="3" nodeType="withEffect">
                                  <p:stCondLst>
                                    <p:cond delay="0"/>
                                  </p:stCondLst>
                                  <p:childTnLst>
                                    <p:set>
                                      <p:cBhvr>
                                        <p:cTn id="569" dur="1" fill="hold">
                                          <p:stCondLst>
                                            <p:cond delay="0"/>
                                          </p:stCondLst>
                                        </p:cTn>
                                        <p:tgtEl>
                                          <p:spTgt spid="259"/>
                                        </p:tgtEl>
                                        <p:attrNameLst>
                                          <p:attrName>style.visibility</p:attrName>
                                        </p:attrNameLst>
                                      </p:cBhvr>
                                      <p:to>
                                        <p:strVal val="visible"/>
                                      </p:to>
                                    </p:set>
                                  </p:childTnLst>
                                </p:cTn>
                              </p:par>
                            </p:childTnLst>
                          </p:cTn>
                        </p:par>
                      </p:childTnLst>
                    </p:cTn>
                  </p:par>
                </p:childTnLst>
              </p:cTn>
              <p:nextCondLst>
                <p:cond evt="onClick" delay="0">
                  <p:tgtEl>
                    <p:spTgt spid="262"/>
                  </p:tgtEl>
                </p:cond>
              </p:nextCondLst>
            </p:seq>
            <p:seq concurrent="1" nextAc="seek">
              <p:cTn id="570" restart="whenNotActive" fill="hold" evtFilter="cancelBubble" nodeType="interactiveSeq">
                <p:stCondLst>
                  <p:cond evt="onClick" delay="0">
                    <p:tgtEl>
                      <p:spTgt spid="261"/>
                    </p:tgtEl>
                  </p:cond>
                </p:stCondLst>
                <p:endSync evt="end" delay="0">
                  <p:rtn val="all"/>
                </p:endSync>
                <p:childTnLst>
                  <p:par>
                    <p:cTn id="571" fill="hold">
                      <p:stCondLst>
                        <p:cond delay="0"/>
                      </p:stCondLst>
                      <p:childTnLst>
                        <p:par>
                          <p:cTn id="572" fill="hold">
                            <p:stCondLst>
                              <p:cond delay="0"/>
                            </p:stCondLst>
                            <p:childTnLst>
                              <p:par>
                                <p:cTn id="573" presetID="1" presetClass="exit" presetSubtype="0" fill="hold" grpId="2" nodeType="withEffect">
                                  <p:stCondLst>
                                    <p:cond delay="0"/>
                                  </p:stCondLst>
                                  <p:childTnLst>
                                    <p:set>
                                      <p:cBhvr>
                                        <p:cTn id="574" dur="1" fill="hold">
                                          <p:stCondLst>
                                            <p:cond delay="0"/>
                                          </p:stCondLst>
                                        </p:cTn>
                                        <p:tgtEl>
                                          <p:spTgt spid="261"/>
                                        </p:tgtEl>
                                        <p:attrNameLst>
                                          <p:attrName>style.visibility</p:attrName>
                                        </p:attrNameLst>
                                      </p:cBhvr>
                                      <p:to>
                                        <p:strVal val="hidden"/>
                                      </p:to>
                                    </p:set>
                                  </p:childTnLst>
                                </p:cTn>
                              </p:par>
                              <p:par>
                                <p:cTn id="575" presetID="1" presetClass="exit" presetSubtype="0" fill="hold" grpId="2" nodeType="withEffect">
                                  <p:stCondLst>
                                    <p:cond delay="0"/>
                                  </p:stCondLst>
                                  <p:childTnLst>
                                    <p:set>
                                      <p:cBhvr>
                                        <p:cTn id="576" dur="1" fill="hold">
                                          <p:stCondLst>
                                            <p:cond delay="0"/>
                                          </p:stCondLst>
                                        </p:cTn>
                                        <p:tgtEl>
                                          <p:spTgt spid="262"/>
                                        </p:tgtEl>
                                        <p:attrNameLst>
                                          <p:attrName>style.visibility</p:attrName>
                                        </p:attrNameLst>
                                      </p:cBhvr>
                                      <p:to>
                                        <p:strVal val="hidden"/>
                                      </p:to>
                                    </p:set>
                                  </p:childTnLst>
                                </p:cTn>
                              </p:par>
                              <p:par>
                                <p:cTn id="577" presetID="1" presetClass="entr" presetSubtype="0" fill="hold" grpId="0" nodeType="withEffect">
                                  <p:stCondLst>
                                    <p:cond delay="0"/>
                                  </p:stCondLst>
                                  <p:childTnLst>
                                    <p:set>
                                      <p:cBhvr>
                                        <p:cTn id="578" dur="1" fill="hold">
                                          <p:stCondLst>
                                            <p:cond delay="0"/>
                                          </p:stCondLst>
                                        </p:cTn>
                                        <p:tgtEl>
                                          <p:spTgt spid="264"/>
                                        </p:tgtEl>
                                        <p:attrNameLst>
                                          <p:attrName>style.visibility</p:attrName>
                                        </p:attrNameLst>
                                      </p:cBhvr>
                                      <p:to>
                                        <p:strVal val="visible"/>
                                      </p:to>
                                    </p:set>
                                  </p:childTnLst>
                                </p:cTn>
                              </p:par>
                              <p:par>
                                <p:cTn id="579" presetID="1" presetClass="entr" presetSubtype="0" fill="hold" grpId="0" nodeType="withEffect">
                                  <p:stCondLst>
                                    <p:cond delay="0"/>
                                  </p:stCondLst>
                                  <p:childTnLst>
                                    <p:set>
                                      <p:cBhvr>
                                        <p:cTn id="580"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1"/>
                  </p:tgtEl>
                </p:cond>
              </p:nextCondLst>
            </p:seq>
            <p:seq concurrent="1" nextAc="seek">
              <p:cTn id="581" restart="whenNotActive" fill="hold" evtFilter="cancelBubble" nodeType="interactiveSeq">
                <p:stCondLst>
                  <p:cond evt="onClick" delay="0">
                    <p:tgtEl>
                      <p:spTgt spid="264"/>
                    </p:tgtEl>
                  </p:cond>
                </p:stCondLst>
                <p:endSync evt="end" delay="0">
                  <p:rtn val="all"/>
                </p:endSync>
                <p:childTnLst>
                  <p:par>
                    <p:cTn id="582" fill="hold">
                      <p:stCondLst>
                        <p:cond delay="0"/>
                      </p:stCondLst>
                      <p:childTnLst>
                        <p:par>
                          <p:cTn id="583" fill="hold">
                            <p:stCondLst>
                              <p:cond delay="0"/>
                            </p:stCondLst>
                            <p:childTnLst>
                              <p:par>
                                <p:cTn id="584" presetID="1" presetClass="exit" presetSubtype="0" fill="hold" grpId="1" nodeType="withEffect">
                                  <p:stCondLst>
                                    <p:cond delay="0"/>
                                  </p:stCondLst>
                                  <p:childTnLst>
                                    <p:set>
                                      <p:cBhvr>
                                        <p:cTn id="585" dur="1" fill="hold">
                                          <p:stCondLst>
                                            <p:cond delay="0"/>
                                          </p:stCondLst>
                                        </p:cTn>
                                        <p:tgtEl>
                                          <p:spTgt spid="264"/>
                                        </p:tgtEl>
                                        <p:attrNameLst>
                                          <p:attrName>style.visibility</p:attrName>
                                        </p:attrNameLst>
                                      </p:cBhvr>
                                      <p:to>
                                        <p:strVal val="hidden"/>
                                      </p:to>
                                    </p:set>
                                  </p:childTnLst>
                                </p:cTn>
                              </p:par>
                              <p:par>
                                <p:cTn id="586" presetID="1" presetClass="exit" presetSubtype="0" fill="hold" grpId="1" nodeType="withEffect">
                                  <p:stCondLst>
                                    <p:cond delay="0"/>
                                  </p:stCondLst>
                                  <p:childTnLst>
                                    <p:set>
                                      <p:cBhvr>
                                        <p:cTn id="587" dur="1" fill="hold">
                                          <p:stCondLst>
                                            <p:cond delay="0"/>
                                          </p:stCondLst>
                                        </p:cTn>
                                        <p:tgtEl>
                                          <p:spTgt spid="263"/>
                                        </p:tgtEl>
                                        <p:attrNameLst>
                                          <p:attrName>style.visibility</p:attrName>
                                        </p:attrNameLst>
                                      </p:cBhvr>
                                      <p:to>
                                        <p:strVal val="hidden"/>
                                      </p:to>
                                    </p:set>
                                  </p:childTnLst>
                                </p:cTn>
                              </p:par>
                              <p:par>
                                <p:cTn id="588" presetID="1" presetClass="entr" presetSubtype="0" fill="hold" grpId="0" nodeType="withEffect">
                                  <p:stCondLst>
                                    <p:cond delay="0"/>
                                  </p:stCondLst>
                                  <p:childTnLst>
                                    <p:set>
                                      <p:cBhvr>
                                        <p:cTn id="589" dur="1" fill="hold">
                                          <p:stCondLst>
                                            <p:cond delay="0"/>
                                          </p:stCondLst>
                                        </p:cTn>
                                        <p:tgtEl>
                                          <p:spTgt spid="262"/>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261"/>
                                        </p:tgtEl>
                                        <p:attrNameLst>
                                          <p:attrName>style.visibility</p:attrName>
                                        </p:attrNameLst>
                                      </p:cBhvr>
                                      <p:to>
                                        <p:strVal val="visible"/>
                                      </p:to>
                                    </p:set>
                                  </p:childTnLst>
                                </p:cTn>
                              </p:par>
                            </p:childTnLst>
                          </p:cTn>
                        </p:par>
                      </p:childTnLst>
                    </p:cTn>
                  </p:par>
                </p:childTnLst>
              </p:cTn>
              <p:nextCondLst>
                <p:cond evt="onClick" delay="0">
                  <p:tgtEl>
                    <p:spTgt spid="264"/>
                  </p:tgtEl>
                </p:cond>
              </p:nextCondLst>
            </p:seq>
            <p:seq concurrent="1" nextAc="seek">
              <p:cTn id="592" restart="whenNotActive" fill="hold" evtFilter="cancelBubble" nodeType="interactiveSeq">
                <p:stCondLst>
                  <p:cond evt="onClick" delay="0">
                    <p:tgtEl>
                      <p:spTgt spid="263"/>
                    </p:tgtEl>
                  </p:cond>
                </p:stCondLst>
                <p:endSync evt="end" delay="0">
                  <p:rtn val="all"/>
                </p:endSync>
                <p:childTnLst>
                  <p:par>
                    <p:cTn id="593" fill="hold">
                      <p:stCondLst>
                        <p:cond delay="0"/>
                      </p:stCondLst>
                      <p:childTnLst>
                        <p:par>
                          <p:cTn id="594" fill="hold">
                            <p:stCondLst>
                              <p:cond delay="0"/>
                            </p:stCondLst>
                            <p:childTnLst>
                              <p:par>
                                <p:cTn id="595" presetID="1" presetClass="exit" presetSubtype="0" fill="hold" grpId="2" nodeType="withEffect">
                                  <p:stCondLst>
                                    <p:cond delay="0"/>
                                  </p:stCondLst>
                                  <p:childTnLst>
                                    <p:set>
                                      <p:cBhvr>
                                        <p:cTn id="596" dur="1" fill="hold">
                                          <p:stCondLst>
                                            <p:cond delay="0"/>
                                          </p:stCondLst>
                                        </p:cTn>
                                        <p:tgtEl>
                                          <p:spTgt spid="263"/>
                                        </p:tgtEl>
                                        <p:attrNameLst>
                                          <p:attrName>style.visibility</p:attrName>
                                        </p:attrNameLst>
                                      </p:cBhvr>
                                      <p:to>
                                        <p:strVal val="hidden"/>
                                      </p:to>
                                    </p:set>
                                  </p:childTnLst>
                                </p:cTn>
                              </p:par>
                              <p:par>
                                <p:cTn id="597" presetID="1" presetClass="exit" presetSubtype="0" fill="hold" grpId="2" nodeType="withEffect">
                                  <p:stCondLst>
                                    <p:cond delay="0"/>
                                  </p:stCondLst>
                                  <p:childTnLst>
                                    <p:set>
                                      <p:cBhvr>
                                        <p:cTn id="598" dur="1" fill="hold">
                                          <p:stCondLst>
                                            <p:cond delay="0"/>
                                          </p:stCondLst>
                                        </p:cTn>
                                        <p:tgtEl>
                                          <p:spTgt spid="264"/>
                                        </p:tgtEl>
                                        <p:attrNameLst>
                                          <p:attrName>style.visibility</p:attrName>
                                        </p:attrNameLst>
                                      </p:cBhvr>
                                      <p:to>
                                        <p:strVal val="hidden"/>
                                      </p:to>
                                    </p:set>
                                  </p:childTnLst>
                                </p:cTn>
                              </p:par>
                              <p:par>
                                <p:cTn id="599" presetID="1" presetClass="entr" presetSubtype="0" fill="hold" grpId="3" nodeType="withEffect">
                                  <p:stCondLst>
                                    <p:cond delay="0"/>
                                  </p:stCondLst>
                                  <p:childTnLst>
                                    <p:set>
                                      <p:cBhvr>
                                        <p:cTn id="600" dur="1" fill="hold">
                                          <p:stCondLst>
                                            <p:cond delay="0"/>
                                          </p:stCondLst>
                                        </p:cTn>
                                        <p:tgtEl>
                                          <p:spTgt spid="266"/>
                                        </p:tgtEl>
                                        <p:attrNameLst>
                                          <p:attrName>style.visibility</p:attrName>
                                        </p:attrNameLst>
                                      </p:cBhvr>
                                      <p:to>
                                        <p:strVal val="visible"/>
                                      </p:to>
                                    </p:set>
                                  </p:childTnLst>
                                </p:cTn>
                              </p:par>
                              <p:par>
                                <p:cTn id="601" presetID="1" presetClass="entr" presetSubtype="0" fill="hold" grpId="3" nodeType="withEffect">
                                  <p:stCondLst>
                                    <p:cond delay="0"/>
                                  </p:stCondLst>
                                  <p:childTnLst>
                                    <p:set>
                                      <p:cBhvr>
                                        <p:cTn id="602"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3"/>
                  </p:tgtEl>
                </p:cond>
              </p:nextCondLst>
            </p:seq>
            <p:seq concurrent="1" nextAc="seek">
              <p:cTn id="603" restart="whenNotActive" fill="hold" evtFilter="cancelBubble" nodeType="interactiveSeq">
                <p:stCondLst>
                  <p:cond evt="onClick" delay="0">
                    <p:tgtEl>
                      <p:spTgt spid="266"/>
                    </p:tgtEl>
                  </p:cond>
                </p:stCondLst>
                <p:endSync evt="end" delay="0">
                  <p:rtn val="all"/>
                </p:endSync>
                <p:childTnLst>
                  <p:par>
                    <p:cTn id="604" fill="hold">
                      <p:stCondLst>
                        <p:cond delay="0"/>
                      </p:stCondLst>
                      <p:childTnLst>
                        <p:par>
                          <p:cTn id="605" fill="hold">
                            <p:stCondLst>
                              <p:cond delay="0"/>
                            </p:stCondLst>
                            <p:childTnLst>
                              <p:par>
                                <p:cTn id="606" presetID="1" presetClass="exit" presetSubtype="0" fill="hold" grpId="1" nodeType="withEffect">
                                  <p:stCondLst>
                                    <p:cond delay="0"/>
                                  </p:stCondLst>
                                  <p:childTnLst>
                                    <p:set>
                                      <p:cBhvr>
                                        <p:cTn id="607" dur="1" fill="hold">
                                          <p:stCondLst>
                                            <p:cond delay="0"/>
                                          </p:stCondLst>
                                        </p:cTn>
                                        <p:tgtEl>
                                          <p:spTgt spid="266"/>
                                        </p:tgtEl>
                                        <p:attrNameLst>
                                          <p:attrName>style.visibility</p:attrName>
                                        </p:attrNameLst>
                                      </p:cBhvr>
                                      <p:to>
                                        <p:strVal val="hidden"/>
                                      </p:to>
                                    </p:set>
                                  </p:childTnLst>
                                </p:cTn>
                              </p:par>
                              <p:par>
                                <p:cTn id="608" presetID="1" presetClass="exit" presetSubtype="0" fill="hold" grpId="1" nodeType="withEffect">
                                  <p:stCondLst>
                                    <p:cond delay="0"/>
                                  </p:stCondLst>
                                  <p:childTnLst>
                                    <p:set>
                                      <p:cBhvr>
                                        <p:cTn id="609" dur="1" fill="hold">
                                          <p:stCondLst>
                                            <p:cond delay="0"/>
                                          </p:stCondLst>
                                        </p:cTn>
                                        <p:tgtEl>
                                          <p:spTgt spid="265"/>
                                        </p:tgtEl>
                                        <p:attrNameLst>
                                          <p:attrName>style.visibility</p:attrName>
                                        </p:attrNameLst>
                                      </p:cBhvr>
                                      <p:to>
                                        <p:strVal val="hidden"/>
                                      </p:to>
                                    </p:set>
                                  </p:childTnLst>
                                </p:cTn>
                              </p:par>
                              <p:par>
                                <p:cTn id="610" presetID="1" presetClass="entr" presetSubtype="0" fill="hold" grpId="3" nodeType="withEffect">
                                  <p:stCondLst>
                                    <p:cond delay="0"/>
                                  </p:stCondLst>
                                  <p:childTnLst>
                                    <p:set>
                                      <p:cBhvr>
                                        <p:cTn id="611" dur="1" fill="hold">
                                          <p:stCondLst>
                                            <p:cond delay="0"/>
                                          </p:stCondLst>
                                        </p:cTn>
                                        <p:tgtEl>
                                          <p:spTgt spid="264"/>
                                        </p:tgtEl>
                                        <p:attrNameLst>
                                          <p:attrName>style.visibility</p:attrName>
                                        </p:attrNameLst>
                                      </p:cBhvr>
                                      <p:to>
                                        <p:strVal val="visible"/>
                                      </p:to>
                                    </p:set>
                                  </p:childTnLst>
                                </p:cTn>
                              </p:par>
                              <p:par>
                                <p:cTn id="612" presetID="1" presetClass="entr" presetSubtype="0" fill="hold" grpId="3" nodeType="withEffect">
                                  <p:stCondLst>
                                    <p:cond delay="0"/>
                                  </p:stCondLst>
                                  <p:childTnLst>
                                    <p:set>
                                      <p:cBhvr>
                                        <p:cTn id="613" dur="1" fill="hold">
                                          <p:stCondLst>
                                            <p:cond delay="0"/>
                                          </p:stCondLst>
                                        </p:cTn>
                                        <p:tgtEl>
                                          <p:spTgt spid="263"/>
                                        </p:tgtEl>
                                        <p:attrNameLst>
                                          <p:attrName>style.visibility</p:attrName>
                                        </p:attrNameLst>
                                      </p:cBhvr>
                                      <p:to>
                                        <p:strVal val="visible"/>
                                      </p:to>
                                    </p:set>
                                  </p:childTnLst>
                                </p:cTn>
                              </p:par>
                            </p:childTnLst>
                          </p:cTn>
                        </p:par>
                      </p:childTnLst>
                    </p:cTn>
                  </p:par>
                </p:childTnLst>
              </p:cTn>
              <p:nextCondLst>
                <p:cond evt="onClick" delay="0">
                  <p:tgtEl>
                    <p:spTgt spid="266"/>
                  </p:tgtEl>
                </p:cond>
              </p:nextCondLst>
            </p:seq>
            <p:seq concurrent="1" nextAc="seek">
              <p:cTn id="614" restart="whenNotActive" fill="hold" evtFilter="cancelBubble" nodeType="interactiveSeq">
                <p:stCondLst>
                  <p:cond evt="onClick" delay="0">
                    <p:tgtEl>
                      <p:spTgt spid="265"/>
                    </p:tgtEl>
                  </p:cond>
                </p:stCondLst>
                <p:endSync evt="end" delay="0">
                  <p:rtn val="all"/>
                </p:endSync>
                <p:childTnLst>
                  <p:par>
                    <p:cTn id="615" fill="hold">
                      <p:stCondLst>
                        <p:cond delay="0"/>
                      </p:stCondLst>
                      <p:childTnLst>
                        <p:par>
                          <p:cTn id="616" fill="hold">
                            <p:stCondLst>
                              <p:cond delay="0"/>
                            </p:stCondLst>
                            <p:childTnLst>
                              <p:par>
                                <p:cTn id="617" presetID="1" presetClass="exit" presetSubtype="0" fill="hold" grpId="2" nodeType="withEffect">
                                  <p:stCondLst>
                                    <p:cond delay="0"/>
                                  </p:stCondLst>
                                  <p:childTnLst>
                                    <p:set>
                                      <p:cBhvr>
                                        <p:cTn id="618" dur="1" fill="hold">
                                          <p:stCondLst>
                                            <p:cond delay="0"/>
                                          </p:stCondLst>
                                        </p:cTn>
                                        <p:tgtEl>
                                          <p:spTgt spid="265"/>
                                        </p:tgtEl>
                                        <p:attrNameLst>
                                          <p:attrName>style.visibility</p:attrName>
                                        </p:attrNameLst>
                                      </p:cBhvr>
                                      <p:to>
                                        <p:strVal val="hidden"/>
                                      </p:to>
                                    </p:set>
                                  </p:childTnLst>
                                </p:cTn>
                              </p:par>
                              <p:par>
                                <p:cTn id="619" presetID="1" presetClass="exit" presetSubtype="0" fill="hold" grpId="2" nodeType="withEffect">
                                  <p:stCondLst>
                                    <p:cond delay="0"/>
                                  </p:stCondLst>
                                  <p:childTnLst>
                                    <p:set>
                                      <p:cBhvr>
                                        <p:cTn id="620" dur="1" fill="hold">
                                          <p:stCondLst>
                                            <p:cond delay="0"/>
                                          </p:stCondLst>
                                        </p:cTn>
                                        <p:tgtEl>
                                          <p:spTgt spid="266"/>
                                        </p:tgtEl>
                                        <p:attrNameLst>
                                          <p:attrName>style.visibility</p:attrName>
                                        </p:attrNameLst>
                                      </p:cBhvr>
                                      <p:to>
                                        <p:strVal val="hidden"/>
                                      </p:to>
                                    </p:set>
                                  </p:childTnLst>
                                </p:cTn>
                              </p:par>
                              <p:par>
                                <p:cTn id="621" presetID="1" presetClass="entr" presetSubtype="0" fill="hold" grpId="0" nodeType="withEffect">
                                  <p:stCondLst>
                                    <p:cond delay="0"/>
                                  </p:stCondLst>
                                  <p:childTnLst>
                                    <p:set>
                                      <p:cBhvr>
                                        <p:cTn id="622" dur="1" fill="hold">
                                          <p:stCondLst>
                                            <p:cond delay="0"/>
                                          </p:stCondLst>
                                        </p:cTn>
                                        <p:tgtEl>
                                          <p:spTgt spid="268"/>
                                        </p:tgtEl>
                                        <p:attrNameLst>
                                          <p:attrName>style.visibility</p:attrName>
                                        </p:attrNameLst>
                                      </p:cBhvr>
                                      <p:to>
                                        <p:strVal val="visible"/>
                                      </p:to>
                                    </p:set>
                                  </p:childTnLst>
                                </p:cTn>
                              </p:par>
                              <p:par>
                                <p:cTn id="623" presetID="1" presetClass="entr" presetSubtype="0" fill="hold" grpId="0" nodeType="withEffect">
                                  <p:stCondLst>
                                    <p:cond delay="0"/>
                                  </p:stCondLst>
                                  <p:childTnLst>
                                    <p:set>
                                      <p:cBhvr>
                                        <p:cTn id="624"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65"/>
                  </p:tgtEl>
                </p:cond>
              </p:nextCondLst>
            </p:seq>
            <p:seq concurrent="1" nextAc="seek">
              <p:cTn id="625" restart="whenNotActive" fill="hold" evtFilter="cancelBubble" nodeType="interactiveSeq">
                <p:stCondLst>
                  <p:cond evt="onClick" delay="0">
                    <p:tgtEl>
                      <p:spTgt spid="268"/>
                    </p:tgtEl>
                  </p:cond>
                </p:stCondLst>
                <p:endSync evt="end" delay="0">
                  <p:rtn val="all"/>
                </p:endSync>
                <p:childTnLst>
                  <p:par>
                    <p:cTn id="626" fill="hold">
                      <p:stCondLst>
                        <p:cond delay="0"/>
                      </p:stCondLst>
                      <p:childTnLst>
                        <p:par>
                          <p:cTn id="627" fill="hold">
                            <p:stCondLst>
                              <p:cond delay="0"/>
                            </p:stCondLst>
                            <p:childTnLst>
                              <p:par>
                                <p:cTn id="628" presetID="1" presetClass="exit" presetSubtype="0" fill="hold" grpId="1" nodeType="withEffect">
                                  <p:stCondLst>
                                    <p:cond delay="0"/>
                                  </p:stCondLst>
                                  <p:childTnLst>
                                    <p:set>
                                      <p:cBhvr>
                                        <p:cTn id="629" dur="1" fill="hold">
                                          <p:stCondLst>
                                            <p:cond delay="0"/>
                                          </p:stCondLst>
                                        </p:cTn>
                                        <p:tgtEl>
                                          <p:spTgt spid="268"/>
                                        </p:tgtEl>
                                        <p:attrNameLst>
                                          <p:attrName>style.visibility</p:attrName>
                                        </p:attrNameLst>
                                      </p:cBhvr>
                                      <p:to>
                                        <p:strVal val="hidden"/>
                                      </p:to>
                                    </p:set>
                                  </p:childTnLst>
                                </p:cTn>
                              </p:par>
                              <p:par>
                                <p:cTn id="630" presetID="1" presetClass="exit" presetSubtype="0" fill="hold" grpId="1" nodeType="withEffect">
                                  <p:stCondLst>
                                    <p:cond delay="0"/>
                                  </p:stCondLst>
                                  <p:childTnLst>
                                    <p:set>
                                      <p:cBhvr>
                                        <p:cTn id="631" dur="1" fill="hold">
                                          <p:stCondLst>
                                            <p:cond delay="0"/>
                                          </p:stCondLst>
                                        </p:cTn>
                                        <p:tgtEl>
                                          <p:spTgt spid="267"/>
                                        </p:tgtEl>
                                        <p:attrNameLst>
                                          <p:attrName>style.visibility</p:attrName>
                                        </p:attrNameLst>
                                      </p:cBhvr>
                                      <p:to>
                                        <p:strVal val="hidden"/>
                                      </p:to>
                                    </p:set>
                                  </p:childTnLst>
                                </p:cTn>
                              </p:par>
                              <p:par>
                                <p:cTn id="632" presetID="1" presetClass="entr" presetSubtype="0" fill="hold" grpId="0" nodeType="withEffect">
                                  <p:stCondLst>
                                    <p:cond delay="0"/>
                                  </p:stCondLst>
                                  <p:childTnLst>
                                    <p:set>
                                      <p:cBhvr>
                                        <p:cTn id="633" dur="1" fill="hold">
                                          <p:stCondLst>
                                            <p:cond delay="0"/>
                                          </p:stCondLst>
                                        </p:cTn>
                                        <p:tgtEl>
                                          <p:spTgt spid="266"/>
                                        </p:tgtEl>
                                        <p:attrNameLst>
                                          <p:attrName>style.visibility</p:attrName>
                                        </p:attrNameLst>
                                      </p:cBhvr>
                                      <p:to>
                                        <p:strVal val="visible"/>
                                      </p:to>
                                    </p:set>
                                  </p:childTnLst>
                                </p:cTn>
                              </p:par>
                              <p:par>
                                <p:cTn id="634" presetID="1" presetClass="entr" presetSubtype="0" fill="hold" grpId="0" nodeType="withEffect">
                                  <p:stCondLst>
                                    <p:cond delay="0"/>
                                  </p:stCondLst>
                                  <p:childTnLst>
                                    <p:set>
                                      <p:cBhvr>
                                        <p:cTn id="635" dur="1" fill="hold">
                                          <p:stCondLst>
                                            <p:cond delay="0"/>
                                          </p:stCondLst>
                                        </p:cTn>
                                        <p:tgtEl>
                                          <p:spTgt spid="265"/>
                                        </p:tgtEl>
                                        <p:attrNameLst>
                                          <p:attrName>style.visibility</p:attrName>
                                        </p:attrNameLst>
                                      </p:cBhvr>
                                      <p:to>
                                        <p:strVal val="visible"/>
                                      </p:to>
                                    </p:set>
                                  </p:childTnLst>
                                </p:cTn>
                              </p:par>
                            </p:childTnLst>
                          </p:cTn>
                        </p:par>
                      </p:childTnLst>
                    </p:cTn>
                  </p:par>
                </p:childTnLst>
              </p:cTn>
              <p:nextCondLst>
                <p:cond evt="onClick" delay="0">
                  <p:tgtEl>
                    <p:spTgt spid="268"/>
                  </p:tgtEl>
                </p:cond>
              </p:nextCondLst>
            </p:seq>
            <p:seq concurrent="1" nextAc="seek">
              <p:cTn id="636" restart="whenNotActive" fill="hold" evtFilter="cancelBubble" nodeType="interactiveSeq">
                <p:stCondLst>
                  <p:cond evt="onClick" delay="0">
                    <p:tgtEl>
                      <p:spTgt spid="267"/>
                    </p:tgtEl>
                  </p:cond>
                </p:stCondLst>
                <p:endSync evt="end" delay="0">
                  <p:rtn val="all"/>
                </p:endSync>
                <p:childTnLst>
                  <p:par>
                    <p:cTn id="637" fill="hold">
                      <p:stCondLst>
                        <p:cond delay="0"/>
                      </p:stCondLst>
                      <p:childTnLst>
                        <p:par>
                          <p:cTn id="638" fill="hold">
                            <p:stCondLst>
                              <p:cond delay="0"/>
                            </p:stCondLst>
                            <p:childTnLst>
                              <p:par>
                                <p:cTn id="639" presetID="1" presetClass="exit" presetSubtype="0" fill="hold" grpId="2" nodeType="withEffect">
                                  <p:stCondLst>
                                    <p:cond delay="0"/>
                                  </p:stCondLst>
                                  <p:childTnLst>
                                    <p:set>
                                      <p:cBhvr>
                                        <p:cTn id="640" dur="1" fill="hold">
                                          <p:stCondLst>
                                            <p:cond delay="0"/>
                                          </p:stCondLst>
                                        </p:cTn>
                                        <p:tgtEl>
                                          <p:spTgt spid="267"/>
                                        </p:tgtEl>
                                        <p:attrNameLst>
                                          <p:attrName>style.visibility</p:attrName>
                                        </p:attrNameLst>
                                      </p:cBhvr>
                                      <p:to>
                                        <p:strVal val="hidden"/>
                                      </p:to>
                                    </p:set>
                                  </p:childTnLst>
                                </p:cTn>
                              </p:par>
                              <p:par>
                                <p:cTn id="641" presetID="1" presetClass="exit" presetSubtype="0" fill="hold" grpId="2" nodeType="withEffect">
                                  <p:stCondLst>
                                    <p:cond delay="0"/>
                                  </p:stCondLst>
                                  <p:childTnLst>
                                    <p:set>
                                      <p:cBhvr>
                                        <p:cTn id="642" dur="1" fill="hold">
                                          <p:stCondLst>
                                            <p:cond delay="0"/>
                                          </p:stCondLst>
                                        </p:cTn>
                                        <p:tgtEl>
                                          <p:spTgt spid="268"/>
                                        </p:tgtEl>
                                        <p:attrNameLst>
                                          <p:attrName>style.visibility</p:attrName>
                                        </p:attrNameLst>
                                      </p:cBhvr>
                                      <p:to>
                                        <p:strVal val="hidden"/>
                                      </p:to>
                                    </p:set>
                                  </p:childTnLst>
                                </p:cTn>
                              </p:par>
                              <p:par>
                                <p:cTn id="643" presetID="1" presetClass="entr" presetSubtype="0" fill="hold" grpId="3" nodeType="withEffect">
                                  <p:stCondLst>
                                    <p:cond delay="0"/>
                                  </p:stCondLst>
                                  <p:childTnLst>
                                    <p:set>
                                      <p:cBhvr>
                                        <p:cTn id="644" dur="1" fill="hold">
                                          <p:stCondLst>
                                            <p:cond delay="0"/>
                                          </p:stCondLst>
                                        </p:cTn>
                                        <p:tgtEl>
                                          <p:spTgt spid="270"/>
                                        </p:tgtEl>
                                        <p:attrNameLst>
                                          <p:attrName>style.visibility</p:attrName>
                                        </p:attrNameLst>
                                      </p:cBhvr>
                                      <p:to>
                                        <p:strVal val="visible"/>
                                      </p:to>
                                    </p:set>
                                  </p:childTnLst>
                                </p:cTn>
                              </p:par>
                              <p:par>
                                <p:cTn id="645" presetID="1" presetClass="entr" presetSubtype="0" fill="hold" grpId="3" nodeType="withEffect">
                                  <p:stCondLst>
                                    <p:cond delay="0"/>
                                  </p:stCondLst>
                                  <p:childTnLst>
                                    <p:set>
                                      <p:cBhvr>
                                        <p:cTn id="646"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67"/>
                  </p:tgtEl>
                </p:cond>
              </p:nextCondLst>
            </p:seq>
            <p:seq concurrent="1" nextAc="seek">
              <p:cTn id="647" restart="whenNotActive" fill="hold" evtFilter="cancelBubble" nodeType="interactiveSeq">
                <p:stCondLst>
                  <p:cond evt="onClick" delay="0">
                    <p:tgtEl>
                      <p:spTgt spid="270"/>
                    </p:tgtEl>
                  </p:cond>
                </p:stCondLst>
                <p:endSync evt="end" delay="0">
                  <p:rtn val="all"/>
                </p:endSync>
                <p:childTnLst>
                  <p:par>
                    <p:cTn id="648" fill="hold">
                      <p:stCondLst>
                        <p:cond delay="0"/>
                      </p:stCondLst>
                      <p:childTnLst>
                        <p:par>
                          <p:cTn id="649" fill="hold">
                            <p:stCondLst>
                              <p:cond delay="0"/>
                            </p:stCondLst>
                            <p:childTnLst>
                              <p:par>
                                <p:cTn id="650" presetID="1" presetClass="exit" presetSubtype="0" fill="hold" grpId="1" nodeType="withEffect">
                                  <p:stCondLst>
                                    <p:cond delay="0"/>
                                  </p:stCondLst>
                                  <p:childTnLst>
                                    <p:set>
                                      <p:cBhvr>
                                        <p:cTn id="651" dur="1" fill="hold">
                                          <p:stCondLst>
                                            <p:cond delay="0"/>
                                          </p:stCondLst>
                                        </p:cTn>
                                        <p:tgtEl>
                                          <p:spTgt spid="270"/>
                                        </p:tgtEl>
                                        <p:attrNameLst>
                                          <p:attrName>style.visibility</p:attrName>
                                        </p:attrNameLst>
                                      </p:cBhvr>
                                      <p:to>
                                        <p:strVal val="hidden"/>
                                      </p:to>
                                    </p:set>
                                  </p:childTnLst>
                                </p:cTn>
                              </p:par>
                              <p:par>
                                <p:cTn id="652" presetID="1" presetClass="exit" presetSubtype="0" fill="hold" grpId="1" nodeType="withEffect">
                                  <p:stCondLst>
                                    <p:cond delay="0"/>
                                  </p:stCondLst>
                                  <p:childTnLst>
                                    <p:set>
                                      <p:cBhvr>
                                        <p:cTn id="653" dur="1" fill="hold">
                                          <p:stCondLst>
                                            <p:cond delay="0"/>
                                          </p:stCondLst>
                                        </p:cTn>
                                        <p:tgtEl>
                                          <p:spTgt spid="269"/>
                                        </p:tgtEl>
                                        <p:attrNameLst>
                                          <p:attrName>style.visibility</p:attrName>
                                        </p:attrNameLst>
                                      </p:cBhvr>
                                      <p:to>
                                        <p:strVal val="hidden"/>
                                      </p:to>
                                    </p:set>
                                  </p:childTnLst>
                                </p:cTn>
                              </p:par>
                              <p:par>
                                <p:cTn id="654" presetID="1" presetClass="entr" presetSubtype="0" fill="hold" grpId="3" nodeType="withEffect">
                                  <p:stCondLst>
                                    <p:cond delay="0"/>
                                  </p:stCondLst>
                                  <p:childTnLst>
                                    <p:set>
                                      <p:cBhvr>
                                        <p:cTn id="655" dur="1" fill="hold">
                                          <p:stCondLst>
                                            <p:cond delay="0"/>
                                          </p:stCondLst>
                                        </p:cTn>
                                        <p:tgtEl>
                                          <p:spTgt spid="268"/>
                                        </p:tgtEl>
                                        <p:attrNameLst>
                                          <p:attrName>style.visibility</p:attrName>
                                        </p:attrNameLst>
                                      </p:cBhvr>
                                      <p:to>
                                        <p:strVal val="visible"/>
                                      </p:to>
                                    </p:set>
                                  </p:childTnLst>
                                </p:cTn>
                              </p:par>
                              <p:par>
                                <p:cTn id="656" presetID="1" presetClass="entr" presetSubtype="0" fill="hold" grpId="3" nodeType="withEffect">
                                  <p:stCondLst>
                                    <p:cond delay="0"/>
                                  </p:stCondLst>
                                  <p:childTnLst>
                                    <p:set>
                                      <p:cBhvr>
                                        <p:cTn id="657" dur="1" fill="hold">
                                          <p:stCondLst>
                                            <p:cond delay="0"/>
                                          </p:stCondLst>
                                        </p:cTn>
                                        <p:tgtEl>
                                          <p:spTgt spid="267"/>
                                        </p:tgtEl>
                                        <p:attrNameLst>
                                          <p:attrName>style.visibility</p:attrName>
                                        </p:attrNameLst>
                                      </p:cBhvr>
                                      <p:to>
                                        <p:strVal val="visible"/>
                                      </p:to>
                                    </p:set>
                                  </p:childTnLst>
                                </p:cTn>
                              </p:par>
                            </p:childTnLst>
                          </p:cTn>
                        </p:par>
                      </p:childTnLst>
                    </p:cTn>
                  </p:par>
                </p:childTnLst>
              </p:cTn>
              <p:nextCondLst>
                <p:cond evt="onClick" delay="0">
                  <p:tgtEl>
                    <p:spTgt spid="270"/>
                  </p:tgtEl>
                </p:cond>
              </p:nextCondLst>
            </p:seq>
            <p:seq concurrent="1" nextAc="seek">
              <p:cTn id="658" restart="whenNotActive" fill="hold" evtFilter="cancelBubble" nodeType="interactiveSeq">
                <p:stCondLst>
                  <p:cond evt="onClick" delay="0">
                    <p:tgtEl>
                      <p:spTgt spid="269"/>
                    </p:tgtEl>
                  </p:cond>
                </p:stCondLst>
                <p:endSync evt="end" delay="0">
                  <p:rtn val="all"/>
                </p:endSync>
                <p:childTnLst>
                  <p:par>
                    <p:cTn id="659" fill="hold">
                      <p:stCondLst>
                        <p:cond delay="0"/>
                      </p:stCondLst>
                      <p:childTnLst>
                        <p:par>
                          <p:cTn id="660" fill="hold">
                            <p:stCondLst>
                              <p:cond delay="0"/>
                            </p:stCondLst>
                            <p:childTnLst>
                              <p:par>
                                <p:cTn id="661" presetID="1" presetClass="exit" presetSubtype="0" fill="hold" grpId="2" nodeType="withEffect">
                                  <p:stCondLst>
                                    <p:cond delay="0"/>
                                  </p:stCondLst>
                                  <p:childTnLst>
                                    <p:set>
                                      <p:cBhvr>
                                        <p:cTn id="662" dur="1" fill="hold">
                                          <p:stCondLst>
                                            <p:cond delay="0"/>
                                          </p:stCondLst>
                                        </p:cTn>
                                        <p:tgtEl>
                                          <p:spTgt spid="269"/>
                                        </p:tgtEl>
                                        <p:attrNameLst>
                                          <p:attrName>style.visibility</p:attrName>
                                        </p:attrNameLst>
                                      </p:cBhvr>
                                      <p:to>
                                        <p:strVal val="hidden"/>
                                      </p:to>
                                    </p:set>
                                  </p:childTnLst>
                                </p:cTn>
                              </p:par>
                              <p:par>
                                <p:cTn id="663" presetID="1" presetClass="exit" presetSubtype="0" fill="hold" grpId="2" nodeType="withEffect">
                                  <p:stCondLst>
                                    <p:cond delay="0"/>
                                  </p:stCondLst>
                                  <p:childTnLst>
                                    <p:set>
                                      <p:cBhvr>
                                        <p:cTn id="664" dur="1" fill="hold">
                                          <p:stCondLst>
                                            <p:cond delay="0"/>
                                          </p:stCondLst>
                                        </p:cTn>
                                        <p:tgtEl>
                                          <p:spTgt spid="270"/>
                                        </p:tgtEl>
                                        <p:attrNameLst>
                                          <p:attrName>style.visibility</p:attrName>
                                        </p:attrNameLst>
                                      </p:cBhvr>
                                      <p:to>
                                        <p:strVal val="hidden"/>
                                      </p:to>
                                    </p:set>
                                  </p:childTnLst>
                                </p:cTn>
                              </p:par>
                              <p:par>
                                <p:cTn id="665" presetID="1" presetClass="entr" presetSubtype="0" fill="hold" grpId="0" nodeType="withEffect">
                                  <p:stCondLst>
                                    <p:cond delay="0"/>
                                  </p:stCondLst>
                                  <p:childTnLst>
                                    <p:set>
                                      <p:cBhvr>
                                        <p:cTn id="666" dur="1" fill="hold">
                                          <p:stCondLst>
                                            <p:cond delay="0"/>
                                          </p:stCondLst>
                                        </p:cTn>
                                        <p:tgtEl>
                                          <p:spTgt spid="271"/>
                                        </p:tgtEl>
                                        <p:attrNameLst>
                                          <p:attrName>style.visibility</p:attrName>
                                        </p:attrNameLst>
                                      </p:cBhvr>
                                      <p:to>
                                        <p:strVal val="visible"/>
                                      </p:to>
                                    </p:set>
                                  </p:childTnLst>
                                </p:cTn>
                              </p:par>
                              <p:par>
                                <p:cTn id="667" presetID="1" presetClass="entr" presetSubtype="0" fill="hold" grpId="0" nodeType="withEffect">
                                  <p:stCondLst>
                                    <p:cond delay="0"/>
                                  </p:stCondLst>
                                  <p:childTnLst>
                                    <p:set>
                                      <p:cBhvr>
                                        <p:cTn id="668" dur="1" fill="hold">
                                          <p:stCondLst>
                                            <p:cond delay="0"/>
                                          </p:stCondLst>
                                        </p:cTn>
                                        <p:tgtEl>
                                          <p:spTgt spid="272"/>
                                        </p:tgtEl>
                                        <p:attrNameLst>
                                          <p:attrName>style.visibility</p:attrName>
                                        </p:attrNameLst>
                                      </p:cBhvr>
                                      <p:to>
                                        <p:strVal val="visible"/>
                                      </p:to>
                                    </p:set>
                                  </p:childTnLst>
                                </p:cTn>
                              </p:par>
                            </p:childTnLst>
                          </p:cTn>
                        </p:par>
                      </p:childTnLst>
                    </p:cTn>
                  </p:par>
                </p:childTnLst>
              </p:cTn>
              <p:nextCondLst>
                <p:cond evt="onClick" delay="0">
                  <p:tgtEl>
                    <p:spTgt spid="269"/>
                  </p:tgtEl>
                </p:cond>
              </p:nextCondLst>
            </p:seq>
            <p:seq concurrent="1" nextAc="seek">
              <p:cTn id="669" restart="whenNotActive" fill="hold" evtFilter="cancelBubble" nodeType="interactiveSeq">
                <p:stCondLst>
                  <p:cond evt="onClick" delay="0">
                    <p:tgtEl>
                      <p:spTgt spid="272"/>
                    </p:tgtEl>
                  </p:cond>
                </p:stCondLst>
                <p:endSync evt="end" delay="0">
                  <p:rtn val="all"/>
                </p:endSync>
                <p:childTnLst>
                  <p:par>
                    <p:cTn id="670" fill="hold">
                      <p:stCondLst>
                        <p:cond delay="0"/>
                      </p:stCondLst>
                      <p:childTnLst>
                        <p:par>
                          <p:cTn id="671" fill="hold">
                            <p:stCondLst>
                              <p:cond delay="0"/>
                            </p:stCondLst>
                            <p:childTnLst>
                              <p:par>
                                <p:cTn id="672" presetID="1" presetClass="exit" presetSubtype="0" fill="hold" grpId="1" nodeType="withEffect">
                                  <p:stCondLst>
                                    <p:cond delay="0"/>
                                  </p:stCondLst>
                                  <p:childTnLst>
                                    <p:set>
                                      <p:cBhvr>
                                        <p:cTn id="673" dur="1" fill="hold">
                                          <p:stCondLst>
                                            <p:cond delay="0"/>
                                          </p:stCondLst>
                                        </p:cTn>
                                        <p:tgtEl>
                                          <p:spTgt spid="271"/>
                                        </p:tgtEl>
                                        <p:attrNameLst>
                                          <p:attrName>style.visibility</p:attrName>
                                        </p:attrNameLst>
                                      </p:cBhvr>
                                      <p:to>
                                        <p:strVal val="hidden"/>
                                      </p:to>
                                    </p:set>
                                  </p:childTnLst>
                                </p:cTn>
                              </p:par>
                              <p:par>
                                <p:cTn id="674" presetID="1" presetClass="exit" presetSubtype="0" fill="hold" grpId="1" nodeType="withEffect">
                                  <p:stCondLst>
                                    <p:cond delay="0"/>
                                  </p:stCondLst>
                                  <p:childTnLst>
                                    <p:set>
                                      <p:cBhvr>
                                        <p:cTn id="675" dur="1" fill="hold">
                                          <p:stCondLst>
                                            <p:cond delay="0"/>
                                          </p:stCondLst>
                                        </p:cTn>
                                        <p:tgtEl>
                                          <p:spTgt spid="272"/>
                                        </p:tgtEl>
                                        <p:attrNameLst>
                                          <p:attrName>style.visibility</p:attrName>
                                        </p:attrNameLst>
                                      </p:cBhvr>
                                      <p:to>
                                        <p:strVal val="hidden"/>
                                      </p:to>
                                    </p:set>
                                  </p:childTnLst>
                                </p:cTn>
                              </p:par>
                              <p:par>
                                <p:cTn id="676" presetID="1" presetClass="entr" presetSubtype="0" fill="hold" grpId="0" nodeType="withEffect">
                                  <p:stCondLst>
                                    <p:cond delay="0"/>
                                  </p:stCondLst>
                                  <p:childTnLst>
                                    <p:set>
                                      <p:cBhvr>
                                        <p:cTn id="677" dur="1" fill="hold">
                                          <p:stCondLst>
                                            <p:cond delay="0"/>
                                          </p:stCondLst>
                                        </p:cTn>
                                        <p:tgtEl>
                                          <p:spTgt spid="270"/>
                                        </p:tgtEl>
                                        <p:attrNameLst>
                                          <p:attrName>style.visibility</p:attrName>
                                        </p:attrNameLst>
                                      </p:cBhvr>
                                      <p:to>
                                        <p:strVal val="visible"/>
                                      </p:to>
                                    </p:set>
                                  </p:childTnLst>
                                </p:cTn>
                              </p:par>
                              <p:par>
                                <p:cTn id="678" presetID="1" presetClass="entr" presetSubtype="0" fill="hold" grpId="0" nodeType="withEffect">
                                  <p:stCondLst>
                                    <p:cond delay="0"/>
                                  </p:stCondLst>
                                  <p:childTnLst>
                                    <p:set>
                                      <p:cBhvr>
                                        <p:cTn id="679" dur="1" fill="hold">
                                          <p:stCondLst>
                                            <p:cond delay="0"/>
                                          </p:stCondLst>
                                        </p:cTn>
                                        <p:tgtEl>
                                          <p:spTgt spid="269"/>
                                        </p:tgtEl>
                                        <p:attrNameLst>
                                          <p:attrName>style.visibility</p:attrName>
                                        </p:attrNameLst>
                                      </p:cBhvr>
                                      <p:to>
                                        <p:strVal val="visible"/>
                                      </p:to>
                                    </p:set>
                                  </p:childTnLst>
                                </p:cTn>
                              </p:par>
                            </p:childTnLst>
                          </p:cTn>
                        </p:par>
                      </p:childTnLst>
                    </p:cTn>
                  </p:par>
                </p:childTnLst>
              </p:cTn>
              <p:nextCondLst>
                <p:cond evt="onClick" delay="0">
                  <p:tgtEl>
                    <p:spTgt spid="272"/>
                  </p:tgtEl>
                </p:cond>
              </p:nextCondLst>
            </p:seq>
            <p:seq concurrent="1" nextAc="seek">
              <p:cTn id="680" restart="whenNotActive" fill="hold" evtFilter="cancelBubble" nodeType="interactiveSeq">
                <p:stCondLst>
                  <p:cond evt="onClick" delay="0">
                    <p:tgtEl>
                      <p:spTgt spid="271"/>
                    </p:tgtEl>
                  </p:cond>
                </p:stCondLst>
                <p:endSync evt="end" delay="0">
                  <p:rtn val="all"/>
                </p:endSync>
                <p:childTnLst>
                  <p:par>
                    <p:cTn id="681" fill="hold">
                      <p:stCondLst>
                        <p:cond delay="0"/>
                      </p:stCondLst>
                      <p:childTnLst>
                        <p:par>
                          <p:cTn id="682" fill="hold">
                            <p:stCondLst>
                              <p:cond delay="0"/>
                            </p:stCondLst>
                            <p:childTnLst>
                              <p:par>
                                <p:cTn id="683" presetID="1" presetClass="exit" presetSubtype="0" fill="hold" grpId="2" nodeType="withEffect">
                                  <p:stCondLst>
                                    <p:cond delay="0"/>
                                  </p:stCondLst>
                                  <p:childTnLst>
                                    <p:set>
                                      <p:cBhvr>
                                        <p:cTn id="684" dur="1" fill="hold">
                                          <p:stCondLst>
                                            <p:cond delay="0"/>
                                          </p:stCondLst>
                                        </p:cTn>
                                        <p:tgtEl>
                                          <p:spTgt spid="271"/>
                                        </p:tgtEl>
                                        <p:attrNameLst>
                                          <p:attrName>style.visibility</p:attrName>
                                        </p:attrNameLst>
                                      </p:cBhvr>
                                      <p:to>
                                        <p:strVal val="hidden"/>
                                      </p:to>
                                    </p:set>
                                  </p:childTnLst>
                                </p:cTn>
                              </p:par>
                              <p:par>
                                <p:cTn id="685" presetID="1" presetClass="exit" presetSubtype="0" fill="hold" grpId="3" nodeType="withEffect">
                                  <p:stCondLst>
                                    <p:cond delay="0"/>
                                  </p:stCondLst>
                                  <p:childTnLst>
                                    <p:set>
                                      <p:cBhvr>
                                        <p:cTn id="686" dur="1" fill="hold">
                                          <p:stCondLst>
                                            <p:cond delay="0"/>
                                          </p:stCondLst>
                                        </p:cTn>
                                        <p:tgtEl>
                                          <p:spTgt spid="272"/>
                                        </p:tgtEl>
                                        <p:attrNameLst>
                                          <p:attrName>style.visibility</p:attrName>
                                        </p:attrNameLst>
                                      </p:cBhvr>
                                      <p:to>
                                        <p:strVal val="hidden"/>
                                      </p:to>
                                    </p:set>
                                  </p:childTnLst>
                                </p:cTn>
                              </p:par>
                              <p:par>
                                <p:cTn id="687" presetID="1" presetClass="entr" presetSubtype="0" fill="hold" grpId="0" nodeType="withEffect">
                                  <p:stCondLst>
                                    <p:cond delay="0"/>
                                  </p:stCondLst>
                                  <p:childTnLst>
                                    <p:set>
                                      <p:cBhvr>
                                        <p:cTn id="688" dur="1" fill="hold">
                                          <p:stCondLst>
                                            <p:cond delay="0"/>
                                          </p:stCondLst>
                                        </p:cTn>
                                        <p:tgtEl>
                                          <p:spTgt spid="274"/>
                                        </p:tgtEl>
                                        <p:attrNameLst>
                                          <p:attrName>style.visibility</p:attrName>
                                        </p:attrNameLst>
                                      </p:cBhvr>
                                      <p:to>
                                        <p:strVal val="visible"/>
                                      </p:to>
                                    </p:set>
                                  </p:childTnLst>
                                </p:cTn>
                              </p:par>
                              <p:par>
                                <p:cTn id="689" presetID="1" presetClass="entr" presetSubtype="0" fill="hold" grpId="0" nodeType="withEffect">
                                  <p:stCondLst>
                                    <p:cond delay="0"/>
                                  </p:stCondLst>
                                  <p:childTnLst>
                                    <p:set>
                                      <p:cBhvr>
                                        <p:cTn id="690"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1"/>
                  </p:tgtEl>
                </p:cond>
              </p:nextCondLst>
            </p:seq>
            <p:seq concurrent="1" nextAc="seek">
              <p:cTn id="691" restart="whenNotActive" fill="hold" evtFilter="cancelBubble" nodeType="interactiveSeq">
                <p:stCondLst>
                  <p:cond evt="onClick" delay="0">
                    <p:tgtEl>
                      <p:spTgt spid="274"/>
                    </p:tgtEl>
                  </p:cond>
                </p:stCondLst>
                <p:endSync evt="end" delay="0">
                  <p:rtn val="all"/>
                </p:endSync>
                <p:childTnLst>
                  <p:par>
                    <p:cTn id="692" fill="hold">
                      <p:stCondLst>
                        <p:cond delay="0"/>
                      </p:stCondLst>
                      <p:childTnLst>
                        <p:par>
                          <p:cTn id="693" fill="hold">
                            <p:stCondLst>
                              <p:cond delay="0"/>
                            </p:stCondLst>
                            <p:childTnLst>
                              <p:par>
                                <p:cTn id="694" presetID="1" presetClass="exit" presetSubtype="0" fill="hold" grpId="1" nodeType="withEffect">
                                  <p:stCondLst>
                                    <p:cond delay="0"/>
                                  </p:stCondLst>
                                  <p:childTnLst>
                                    <p:set>
                                      <p:cBhvr>
                                        <p:cTn id="695" dur="1" fill="hold">
                                          <p:stCondLst>
                                            <p:cond delay="0"/>
                                          </p:stCondLst>
                                        </p:cTn>
                                        <p:tgtEl>
                                          <p:spTgt spid="274"/>
                                        </p:tgtEl>
                                        <p:attrNameLst>
                                          <p:attrName>style.visibility</p:attrName>
                                        </p:attrNameLst>
                                      </p:cBhvr>
                                      <p:to>
                                        <p:strVal val="hidden"/>
                                      </p:to>
                                    </p:set>
                                  </p:childTnLst>
                                </p:cTn>
                              </p:par>
                              <p:par>
                                <p:cTn id="696" presetID="1" presetClass="exit" presetSubtype="0" fill="hold" grpId="1" nodeType="withEffect">
                                  <p:stCondLst>
                                    <p:cond delay="0"/>
                                  </p:stCondLst>
                                  <p:childTnLst>
                                    <p:set>
                                      <p:cBhvr>
                                        <p:cTn id="697" dur="1" fill="hold">
                                          <p:stCondLst>
                                            <p:cond delay="0"/>
                                          </p:stCondLst>
                                        </p:cTn>
                                        <p:tgtEl>
                                          <p:spTgt spid="273"/>
                                        </p:tgtEl>
                                        <p:attrNameLst>
                                          <p:attrName>style.visibility</p:attrName>
                                        </p:attrNameLst>
                                      </p:cBhvr>
                                      <p:to>
                                        <p:strVal val="hidden"/>
                                      </p:to>
                                    </p:set>
                                  </p:childTnLst>
                                </p:cTn>
                              </p:par>
                              <p:par>
                                <p:cTn id="698" presetID="1" presetClass="entr" presetSubtype="0" fill="hold" grpId="3" nodeType="withEffect">
                                  <p:stCondLst>
                                    <p:cond delay="0"/>
                                  </p:stCondLst>
                                  <p:childTnLst>
                                    <p:set>
                                      <p:cBhvr>
                                        <p:cTn id="699" dur="1" fill="hold">
                                          <p:stCondLst>
                                            <p:cond delay="0"/>
                                          </p:stCondLst>
                                        </p:cTn>
                                        <p:tgtEl>
                                          <p:spTgt spid="271"/>
                                        </p:tgtEl>
                                        <p:attrNameLst>
                                          <p:attrName>style.visibility</p:attrName>
                                        </p:attrNameLst>
                                      </p:cBhvr>
                                      <p:to>
                                        <p:strVal val="visible"/>
                                      </p:to>
                                    </p:set>
                                  </p:childTnLst>
                                </p:cTn>
                              </p:par>
                              <p:par>
                                <p:cTn id="700" presetID="1" presetClass="entr" presetSubtype="0" fill="hold" grpId="2" nodeType="withEffect">
                                  <p:stCondLst>
                                    <p:cond delay="0"/>
                                  </p:stCondLst>
                                  <p:childTnLst>
                                    <p:set>
                                      <p:cBhvr>
                                        <p:cTn id="701" dur="1" fill="hold">
                                          <p:stCondLst>
                                            <p:cond delay="0"/>
                                          </p:stCondLst>
                                        </p:cTn>
                                        <p:tgtEl>
                                          <p:spTgt spid="272"/>
                                        </p:tgtEl>
                                        <p:attrNameLst>
                                          <p:attrName>style.visibility</p:attrName>
                                        </p:attrNameLst>
                                      </p:cBhvr>
                                      <p:to>
                                        <p:strVal val="visible"/>
                                      </p:to>
                                    </p:set>
                                  </p:childTnLst>
                                </p:cTn>
                              </p:par>
                            </p:childTnLst>
                          </p:cTn>
                        </p:par>
                      </p:childTnLst>
                    </p:cTn>
                  </p:par>
                </p:childTnLst>
              </p:cTn>
              <p:nextCondLst>
                <p:cond evt="onClick" delay="0">
                  <p:tgtEl>
                    <p:spTgt spid="274"/>
                  </p:tgtEl>
                </p:cond>
              </p:nextCondLst>
            </p:seq>
            <p:seq concurrent="1" nextAc="seek">
              <p:cTn id="702" restart="whenNotActive" fill="hold" evtFilter="cancelBubble" nodeType="interactiveSeq">
                <p:stCondLst>
                  <p:cond evt="onClick" delay="0">
                    <p:tgtEl>
                      <p:spTgt spid="273"/>
                    </p:tgtEl>
                  </p:cond>
                </p:stCondLst>
                <p:endSync evt="end" delay="0">
                  <p:rtn val="all"/>
                </p:endSync>
                <p:childTnLst>
                  <p:par>
                    <p:cTn id="703" fill="hold">
                      <p:stCondLst>
                        <p:cond delay="0"/>
                      </p:stCondLst>
                      <p:childTnLst>
                        <p:par>
                          <p:cTn id="704" fill="hold">
                            <p:stCondLst>
                              <p:cond delay="0"/>
                            </p:stCondLst>
                            <p:childTnLst>
                              <p:par>
                                <p:cTn id="705" presetID="1" presetClass="exit" presetSubtype="0" fill="hold" grpId="2" nodeType="withEffect">
                                  <p:stCondLst>
                                    <p:cond delay="0"/>
                                  </p:stCondLst>
                                  <p:childTnLst>
                                    <p:set>
                                      <p:cBhvr>
                                        <p:cTn id="706" dur="1" fill="hold">
                                          <p:stCondLst>
                                            <p:cond delay="0"/>
                                          </p:stCondLst>
                                        </p:cTn>
                                        <p:tgtEl>
                                          <p:spTgt spid="273"/>
                                        </p:tgtEl>
                                        <p:attrNameLst>
                                          <p:attrName>style.visibility</p:attrName>
                                        </p:attrNameLst>
                                      </p:cBhvr>
                                      <p:to>
                                        <p:strVal val="hidden"/>
                                      </p:to>
                                    </p:set>
                                  </p:childTnLst>
                                </p:cTn>
                              </p:par>
                              <p:par>
                                <p:cTn id="707" presetID="1" presetClass="exit" presetSubtype="0" fill="hold" grpId="2" nodeType="withEffect">
                                  <p:stCondLst>
                                    <p:cond delay="0"/>
                                  </p:stCondLst>
                                  <p:childTnLst>
                                    <p:set>
                                      <p:cBhvr>
                                        <p:cTn id="708" dur="1" fill="hold">
                                          <p:stCondLst>
                                            <p:cond delay="0"/>
                                          </p:stCondLst>
                                        </p:cTn>
                                        <p:tgtEl>
                                          <p:spTgt spid="274"/>
                                        </p:tgtEl>
                                        <p:attrNameLst>
                                          <p:attrName>style.visibility</p:attrName>
                                        </p:attrNameLst>
                                      </p:cBhvr>
                                      <p:to>
                                        <p:strVal val="hidden"/>
                                      </p:to>
                                    </p:set>
                                  </p:childTnLst>
                                </p:cTn>
                              </p:par>
                              <p:par>
                                <p:cTn id="709" presetID="1" presetClass="entr" presetSubtype="0" fill="hold" grpId="3" nodeType="withEffect">
                                  <p:stCondLst>
                                    <p:cond delay="0"/>
                                  </p:stCondLst>
                                  <p:childTnLst>
                                    <p:set>
                                      <p:cBhvr>
                                        <p:cTn id="710" dur="1" fill="hold">
                                          <p:stCondLst>
                                            <p:cond delay="0"/>
                                          </p:stCondLst>
                                        </p:cTn>
                                        <p:tgtEl>
                                          <p:spTgt spid="276"/>
                                        </p:tgtEl>
                                        <p:attrNameLst>
                                          <p:attrName>style.visibility</p:attrName>
                                        </p:attrNameLst>
                                      </p:cBhvr>
                                      <p:to>
                                        <p:strVal val="visible"/>
                                      </p:to>
                                    </p:set>
                                  </p:childTnLst>
                                </p:cTn>
                              </p:par>
                              <p:par>
                                <p:cTn id="711" presetID="1" presetClass="entr" presetSubtype="0" fill="hold" grpId="3" nodeType="withEffect">
                                  <p:stCondLst>
                                    <p:cond delay="0"/>
                                  </p:stCondLst>
                                  <p:childTnLst>
                                    <p:set>
                                      <p:cBhvr>
                                        <p:cTn id="712"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3"/>
                  </p:tgtEl>
                </p:cond>
              </p:nextCondLst>
            </p:seq>
            <p:seq concurrent="1" nextAc="seek">
              <p:cTn id="713" restart="whenNotActive" fill="hold" evtFilter="cancelBubble" nodeType="interactiveSeq">
                <p:stCondLst>
                  <p:cond evt="onClick" delay="0">
                    <p:tgtEl>
                      <p:spTgt spid="276"/>
                    </p:tgtEl>
                  </p:cond>
                </p:stCondLst>
                <p:endSync evt="end" delay="0">
                  <p:rtn val="all"/>
                </p:endSync>
                <p:childTnLst>
                  <p:par>
                    <p:cTn id="714" fill="hold">
                      <p:stCondLst>
                        <p:cond delay="0"/>
                      </p:stCondLst>
                      <p:childTnLst>
                        <p:par>
                          <p:cTn id="715" fill="hold">
                            <p:stCondLst>
                              <p:cond delay="0"/>
                            </p:stCondLst>
                            <p:childTnLst>
                              <p:par>
                                <p:cTn id="716" presetID="1" presetClass="exit" presetSubtype="0" fill="hold" grpId="1" nodeType="withEffect">
                                  <p:stCondLst>
                                    <p:cond delay="0"/>
                                  </p:stCondLst>
                                  <p:childTnLst>
                                    <p:set>
                                      <p:cBhvr>
                                        <p:cTn id="717" dur="1" fill="hold">
                                          <p:stCondLst>
                                            <p:cond delay="0"/>
                                          </p:stCondLst>
                                        </p:cTn>
                                        <p:tgtEl>
                                          <p:spTgt spid="276"/>
                                        </p:tgtEl>
                                        <p:attrNameLst>
                                          <p:attrName>style.visibility</p:attrName>
                                        </p:attrNameLst>
                                      </p:cBhvr>
                                      <p:to>
                                        <p:strVal val="hidden"/>
                                      </p:to>
                                    </p:set>
                                  </p:childTnLst>
                                </p:cTn>
                              </p:par>
                              <p:par>
                                <p:cTn id="718" presetID="1" presetClass="exit" presetSubtype="0" fill="hold" grpId="1" nodeType="withEffect">
                                  <p:stCondLst>
                                    <p:cond delay="0"/>
                                  </p:stCondLst>
                                  <p:childTnLst>
                                    <p:set>
                                      <p:cBhvr>
                                        <p:cTn id="719" dur="1" fill="hold">
                                          <p:stCondLst>
                                            <p:cond delay="0"/>
                                          </p:stCondLst>
                                        </p:cTn>
                                        <p:tgtEl>
                                          <p:spTgt spid="275"/>
                                        </p:tgtEl>
                                        <p:attrNameLst>
                                          <p:attrName>style.visibility</p:attrName>
                                        </p:attrNameLst>
                                      </p:cBhvr>
                                      <p:to>
                                        <p:strVal val="hidden"/>
                                      </p:to>
                                    </p:set>
                                  </p:childTnLst>
                                </p:cTn>
                              </p:par>
                              <p:par>
                                <p:cTn id="720" presetID="1" presetClass="entr" presetSubtype="0" fill="hold" grpId="3" nodeType="withEffect">
                                  <p:stCondLst>
                                    <p:cond delay="0"/>
                                  </p:stCondLst>
                                  <p:childTnLst>
                                    <p:set>
                                      <p:cBhvr>
                                        <p:cTn id="721" dur="1" fill="hold">
                                          <p:stCondLst>
                                            <p:cond delay="0"/>
                                          </p:stCondLst>
                                        </p:cTn>
                                        <p:tgtEl>
                                          <p:spTgt spid="274"/>
                                        </p:tgtEl>
                                        <p:attrNameLst>
                                          <p:attrName>style.visibility</p:attrName>
                                        </p:attrNameLst>
                                      </p:cBhvr>
                                      <p:to>
                                        <p:strVal val="visible"/>
                                      </p:to>
                                    </p:set>
                                  </p:childTnLst>
                                </p:cTn>
                              </p:par>
                              <p:par>
                                <p:cTn id="722" presetID="1" presetClass="entr" presetSubtype="0" fill="hold" grpId="3" nodeType="withEffect">
                                  <p:stCondLst>
                                    <p:cond delay="0"/>
                                  </p:stCondLst>
                                  <p:childTnLst>
                                    <p:set>
                                      <p:cBhvr>
                                        <p:cTn id="723" dur="1" fill="hold">
                                          <p:stCondLst>
                                            <p:cond delay="0"/>
                                          </p:stCondLst>
                                        </p:cTn>
                                        <p:tgtEl>
                                          <p:spTgt spid="273"/>
                                        </p:tgtEl>
                                        <p:attrNameLst>
                                          <p:attrName>style.visibility</p:attrName>
                                        </p:attrNameLst>
                                      </p:cBhvr>
                                      <p:to>
                                        <p:strVal val="visible"/>
                                      </p:to>
                                    </p:set>
                                  </p:childTnLst>
                                </p:cTn>
                              </p:par>
                            </p:childTnLst>
                          </p:cTn>
                        </p:par>
                      </p:childTnLst>
                    </p:cTn>
                  </p:par>
                </p:childTnLst>
              </p:cTn>
              <p:nextCondLst>
                <p:cond evt="onClick" delay="0">
                  <p:tgtEl>
                    <p:spTgt spid="276"/>
                  </p:tgtEl>
                </p:cond>
              </p:nextCondLst>
            </p:seq>
            <p:seq concurrent="1" nextAc="seek">
              <p:cTn id="724" restart="whenNotActive" fill="hold" evtFilter="cancelBubble" nodeType="interactiveSeq">
                <p:stCondLst>
                  <p:cond evt="onClick" delay="0">
                    <p:tgtEl>
                      <p:spTgt spid="275"/>
                    </p:tgtEl>
                  </p:cond>
                </p:stCondLst>
                <p:endSync evt="end" delay="0">
                  <p:rtn val="all"/>
                </p:endSync>
                <p:childTnLst>
                  <p:par>
                    <p:cTn id="725" fill="hold">
                      <p:stCondLst>
                        <p:cond delay="0"/>
                      </p:stCondLst>
                      <p:childTnLst>
                        <p:par>
                          <p:cTn id="726" fill="hold">
                            <p:stCondLst>
                              <p:cond delay="0"/>
                            </p:stCondLst>
                            <p:childTnLst>
                              <p:par>
                                <p:cTn id="727" presetID="1" presetClass="exit" presetSubtype="0" fill="hold" grpId="2" nodeType="withEffect">
                                  <p:stCondLst>
                                    <p:cond delay="0"/>
                                  </p:stCondLst>
                                  <p:childTnLst>
                                    <p:set>
                                      <p:cBhvr>
                                        <p:cTn id="728" dur="1" fill="hold">
                                          <p:stCondLst>
                                            <p:cond delay="0"/>
                                          </p:stCondLst>
                                        </p:cTn>
                                        <p:tgtEl>
                                          <p:spTgt spid="275"/>
                                        </p:tgtEl>
                                        <p:attrNameLst>
                                          <p:attrName>style.visibility</p:attrName>
                                        </p:attrNameLst>
                                      </p:cBhvr>
                                      <p:to>
                                        <p:strVal val="hidden"/>
                                      </p:to>
                                    </p:set>
                                  </p:childTnLst>
                                </p:cTn>
                              </p:par>
                              <p:par>
                                <p:cTn id="729" presetID="1" presetClass="exit" presetSubtype="0" fill="hold" grpId="2" nodeType="withEffect">
                                  <p:stCondLst>
                                    <p:cond delay="0"/>
                                  </p:stCondLst>
                                  <p:childTnLst>
                                    <p:set>
                                      <p:cBhvr>
                                        <p:cTn id="730" dur="1" fill="hold">
                                          <p:stCondLst>
                                            <p:cond delay="0"/>
                                          </p:stCondLst>
                                        </p:cTn>
                                        <p:tgtEl>
                                          <p:spTgt spid="276"/>
                                        </p:tgtEl>
                                        <p:attrNameLst>
                                          <p:attrName>style.visibility</p:attrName>
                                        </p:attrNameLst>
                                      </p:cBhvr>
                                      <p:to>
                                        <p:strVal val="hidden"/>
                                      </p:to>
                                    </p:set>
                                  </p:childTnLst>
                                </p:cTn>
                              </p:par>
                              <p:par>
                                <p:cTn id="731" presetID="1" presetClass="entr" presetSubtype="0" fill="hold" grpId="3" nodeType="withEffect">
                                  <p:stCondLst>
                                    <p:cond delay="0"/>
                                  </p:stCondLst>
                                  <p:childTnLst>
                                    <p:set>
                                      <p:cBhvr>
                                        <p:cTn id="732" dur="1" fill="hold">
                                          <p:stCondLst>
                                            <p:cond delay="0"/>
                                          </p:stCondLst>
                                        </p:cTn>
                                        <p:tgtEl>
                                          <p:spTgt spid="278"/>
                                        </p:tgtEl>
                                        <p:attrNameLst>
                                          <p:attrName>style.visibility</p:attrName>
                                        </p:attrNameLst>
                                      </p:cBhvr>
                                      <p:to>
                                        <p:strVal val="visible"/>
                                      </p:to>
                                    </p:set>
                                  </p:childTnLst>
                                </p:cTn>
                              </p:par>
                              <p:par>
                                <p:cTn id="733" presetID="1" presetClass="entr" presetSubtype="0" fill="hold" grpId="3" nodeType="withEffect">
                                  <p:stCondLst>
                                    <p:cond delay="0"/>
                                  </p:stCondLst>
                                  <p:childTnLst>
                                    <p:set>
                                      <p:cBhvr>
                                        <p:cTn id="734" dur="1" fill="hold">
                                          <p:stCondLst>
                                            <p:cond delay="0"/>
                                          </p:stCondLst>
                                        </p:cTn>
                                        <p:tgtEl>
                                          <p:spTgt spid="277"/>
                                        </p:tgtEl>
                                        <p:attrNameLst>
                                          <p:attrName>style.visibility</p:attrName>
                                        </p:attrNameLst>
                                      </p:cBhvr>
                                      <p:to>
                                        <p:strVal val="visible"/>
                                      </p:to>
                                    </p:set>
                                  </p:childTnLst>
                                </p:cTn>
                              </p:par>
                            </p:childTnLst>
                          </p:cTn>
                        </p:par>
                      </p:childTnLst>
                    </p:cTn>
                  </p:par>
                </p:childTnLst>
              </p:cTn>
              <p:nextCondLst>
                <p:cond evt="onClick" delay="0">
                  <p:tgtEl>
                    <p:spTgt spid="275"/>
                  </p:tgtEl>
                </p:cond>
              </p:nextCondLst>
            </p:seq>
            <p:seq concurrent="1" nextAc="seek">
              <p:cTn id="735" restart="whenNotActive" fill="hold" evtFilter="cancelBubble" nodeType="interactiveSeq">
                <p:stCondLst>
                  <p:cond evt="onClick" delay="0">
                    <p:tgtEl>
                      <p:spTgt spid="278"/>
                    </p:tgtEl>
                  </p:cond>
                </p:stCondLst>
                <p:endSync evt="end" delay="0">
                  <p:rtn val="all"/>
                </p:endSync>
                <p:childTnLst>
                  <p:par>
                    <p:cTn id="736" fill="hold">
                      <p:stCondLst>
                        <p:cond delay="0"/>
                      </p:stCondLst>
                      <p:childTnLst>
                        <p:par>
                          <p:cTn id="737" fill="hold">
                            <p:stCondLst>
                              <p:cond delay="0"/>
                            </p:stCondLst>
                            <p:childTnLst>
                              <p:par>
                                <p:cTn id="738" presetID="1" presetClass="exit" presetSubtype="0" fill="hold" grpId="1" nodeType="withEffect">
                                  <p:stCondLst>
                                    <p:cond delay="0"/>
                                  </p:stCondLst>
                                  <p:childTnLst>
                                    <p:set>
                                      <p:cBhvr>
                                        <p:cTn id="739" dur="1" fill="hold">
                                          <p:stCondLst>
                                            <p:cond delay="0"/>
                                          </p:stCondLst>
                                        </p:cTn>
                                        <p:tgtEl>
                                          <p:spTgt spid="278"/>
                                        </p:tgtEl>
                                        <p:attrNameLst>
                                          <p:attrName>style.visibility</p:attrName>
                                        </p:attrNameLst>
                                      </p:cBhvr>
                                      <p:to>
                                        <p:strVal val="hidden"/>
                                      </p:to>
                                    </p:set>
                                  </p:childTnLst>
                                </p:cTn>
                              </p:par>
                              <p:par>
                                <p:cTn id="740" presetID="1" presetClass="exit" presetSubtype="0" fill="hold" grpId="1" nodeType="withEffect">
                                  <p:stCondLst>
                                    <p:cond delay="0"/>
                                  </p:stCondLst>
                                  <p:childTnLst>
                                    <p:set>
                                      <p:cBhvr>
                                        <p:cTn id="741" dur="1" fill="hold">
                                          <p:stCondLst>
                                            <p:cond delay="0"/>
                                          </p:stCondLst>
                                        </p:cTn>
                                        <p:tgtEl>
                                          <p:spTgt spid="277"/>
                                        </p:tgtEl>
                                        <p:attrNameLst>
                                          <p:attrName>style.visibility</p:attrName>
                                        </p:attrNameLst>
                                      </p:cBhvr>
                                      <p:to>
                                        <p:strVal val="hidden"/>
                                      </p:to>
                                    </p:set>
                                  </p:childTnLst>
                                </p:cTn>
                              </p:par>
                              <p:par>
                                <p:cTn id="742" presetID="1" presetClass="entr" presetSubtype="0" fill="hold" grpId="0" nodeType="withEffect">
                                  <p:stCondLst>
                                    <p:cond delay="0"/>
                                  </p:stCondLst>
                                  <p:childTnLst>
                                    <p:set>
                                      <p:cBhvr>
                                        <p:cTn id="743" dur="1" fill="hold">
                                          <p:stCondLst>
                                            <p:cond delay="0"/>
                                          </p:stCondLst>
                                        </p:cTn>
                                        <p:tgtEl>
                                          <p:spTgt spid="276"/>
                                        </p:tgtEl>
                                        <p:attrNameLst>
                                          <p:attrName>style.visibility</p:attrName>
                                        </p:attrNameLst>
                                      </p:cBhvr>
                                      <p:to>
                                        <p:strVal val="visible"/>
                                      </p:to>
                                    </p:set>
                                  </p:childTnLst>
                                </p:cTn>
                              </p:par>
                              <p:par>
                                <p:cTn id="744" presetID="1" presetClass="entr" presetSubtype="0" fill="hold" grpId="0" nodeType="withEffect">
                                  <p:stCondLst>
                                    <p:cond delay="0"/>
                                  </p:stCondLst>
                                  <p:childTnLst>
                                    <p:set>
                                      <p:cBhvr>
                                        <p:cTn id="745" dur="1" fill="hold">
                                          <p:stCondLst>
                                            <p:cond delay="0"/>
                                          </p:stCondLst>
                                        </p:cTn>
                                        <p:tgtEl>
                                          <p:spTgt spid="275"/>
                                        </p:tgtEl>
                                        <p:attrNameLst>
                                          <p:attrName>style.visibility</p:attrName>
                                        </p:attrNameLst>
                                      </p:cBhvr>
                                      <p:to>
                                        <p:strVal val="visible"/>
                                      </p:to>
                                    </p:set>
                                  </p:childTnLst>
                                </p:cTn>
                              </p:par>
                            </p:childTnLst>
                          </p:cTn>
                        </p:par>
                      </p:childTnLst>
                    </p:cTn>
                  </p:par>
                </p:childTnLst>
              </p:cTn>
              <p:nextCondLst>
                <p:cond evt="onClick" delay="0">
                  <p:tgtEl>
                    <p:spTgt spid="278"/>
                  </p:tgtEl>
                </p:cond>
              </p:nextCondLst>
            </p:seq>
            <p:seq concurrent="1" nextAc="seek">
              <p:cTn id="746" restart="whenNotActive" fill="hold" evtFilter="cancelBubble" nodeType="interactiveSeq">
                <p:stCondLst>
                  <p:cond evt="onClick" delay="0">
                    <p:tgtEl>
                      <p:spTgt spid="277"/>
                    </p:tgtEl>
                  </p:cond>
                </p:stCondLst>
                <p:endSync evt="end" delay="0">
                  <p:rtn val="all"/>
                </p:endSync>
                <p:childTnLst>
                  <p:par>
                    <p:cTn id="747" fill="hold">
                      <p:stCondLst>
                        <p:cond delay="0"/>
                      </p:stCondLst>
                      <p:childTnLst>
                        <p:par>
                          <p:cTn id="748" fill="hold">
                            <p:stCondLst>
                              <p:cond delay="0"/>
                            </p:stCondLst>
                            <p:childTnLst>
                              <p:par>
                                <p:cTn id="749" presetID="1" presetClass="exit" presetSubtype="0" fill="hold" grpId="2" nodeType="withEffect">
                                  <p:stCondLst>
                                    <p:cond delay="0"/>
                                  </p:stCondLst>
                                  <p:childTnLst>
                                    <p:set>
                                      <p:cBhvr>
                                        <p:cTn id="750" dur="1" fill="hold">
                                          <p:stCondLst>
                                            <p:cond delay="0"/>
                                          </p:stCondLst>
                                        </p:cTn>
                                        <p:tgtEl>
                                          <p:spTgt spid="277"/>
                                        </p:tgtEl>
                                        <p:attrNameLst>
                                          <p:attrName>style.visibility</p:attrName>
                                        </p:attrNameLst>
                                      </p:cBhvr>
                                      <p:to>
                                        <p:strVal val="hidden"/>
                                      </p:to>
                                    </p:set>
                                  </p:childTnLst>
                                </p:cTn>
                              </p:par>
                              <p:par>
                                <p:cTn id="751" presetID="1" presetClass="exit" presetSubtype="0" fill="hold" grpId="2" nodeType="withEffect">
                                  <p:stCondLst>
                                    <p:cond delay="0"/>
                                  </p:stCondLst>
                                  <p:childTnLst>
                                    <p:set>
                                      <p:cBhvr>
                                        <p:cTn id="752" dur="1" fill="hold">
                                          <p:stCondLst>
                                            <p:cond delay="0"/>
                                          </p:stCondLst>
                                        </p:cTn>
                                        <p:tgtEl>
                                          <p:spTgt spid="278"/>
                                        </p:tgtEl>
                                        <p:attrNameLst>
                                          <p:attrName>style.visibility</p:attrName>
                                        </p:attrNameLst>
                                      </p:cBhvr>
                                      <p:to>
                                        <p:strVal val="hidden"/>
                                      </p:to>
                                    </p:set>
                                  </p:childTnLst>
                                </p:cTn>
                              </p:par>
                              <p:par>
                                <p:cTn id="753" presetID="1" presetClass="entr" presetSubtype="0" fill="hold" grpId="0" nodeType="withEffect">
                                  <p:stCondLst>
                                    <p:cond delay="0"/>
                                  </p:stCondLst>
                                  <p:childTnLst>
                                    <p:set>
                                      <p:cBhvr>
                                        <p:cTn id="754" dur="1" fill="hold">
                                          <p:stCondLst>
                                            <p:cond delay="0"/>
                                          </p:stCondLst>
                                        </p:cTn>
                                        <p:tgtEl>
                                          <p:spTgt spid="280"/>
                                        </p:tgtEl>
                                        <p:attrNameLst>
                                          <p:attrName>style.visibility</p:attrName>
                                        </p:attrNameLst>
                                      </p:cBhvr>
                                      <p:to>
                                        <p:strVal val="visible"/>
                                      </p:to>
                                    </p:set>
                                  </p:childTnLst>
                                </p:cTn>
                              </p:par>
                              <p:par>
                                <p:cTn id="755" presetID="1" presetClass="entr" presetSubtype="0" fill="hold" grpId="0" nodeType="withEffect">
                                  <p:stCondLst>
                                    <p:cond delay="0"/>
                                  </p:stCondLst>
                                  <p:childTnLst>
                                    <p:set>
                                      <p:cBhvr>
                                        <p:cTn id="756"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77"/>
                  </p:tgtEl>
                </p:cond>
              </p:nextCondLst>
            </p:seq>
            <p:seq concurrent="1" nextAc="seek">
              <p:cTn id="757" restart="whenNotActive" fill="hold" evtFilter="cancelBubble" nodeType="interactiveSeq">
                <p:stCondLst>
                  <p:cond evt="onClick" delay="0">
                    <p:tgtEl>
                      <p:spTgt spid="280"/>
                    </p:tgtEl>
                  </p:cond>
                </p:stCondLst>
                <p:endSync evt="end" delay="0">
                  <p:rtn val="all"/>
                </p:endSync>
                <p:childTnLst>
                  <p:par>
                    <p:cTn id="758" fill="hold">
                      <p:stCondLst>
                        <p:cond delay="0"/>
                      </p:stCondLst>
                      <p:childTnLst>
                        <p:par>
                          <p:cTn id="759" fill="hold">
                            <p:stCondLst>
                              <p:cond delay="0"/>
                            </p:stCondLst>
                            <p:childTnLst>
                              <p:par>
                                <p:cTn id="760" presetID="1" presetClass="exit" presetSubtype="0" fill="hold" grpId="1" nodeType="withEffect">
                                  <p:stCondLst>
                                    <p:cond delay="0"/>
                                  </p:stCondLst>
                                  <p:childTnLst>
                                    <p:set>
                                      <p:cBhvr>
                                        <p:cTn id="761" dur="1" fill="hold">
                                          <p:stCondLst>
                                            <p:cond delay="0"/>
                                          </p:stCondLst>
                                        </p:cTn>
                                        <p:tgtEl>
                                          <p:spTgt spid="280"/>
                                        </p:tgtEl>
                                        <p:attrNameLst>
                                          <p:attrName>style.visibility</p:attrName>
                                        </p:attrNameLst>
                                      </p:cBhvr>
                                      <p:to>
                                        <p:strVal val="hidden"/>
                                      </p:to>
                                    </p:set>
                                  </p:childTnLst>
                                </p:cTn>
                              </p:par>
                              <p:par>
                                <p:cTn id="762" presetID="1" presetClass="exit" presetSubtype="0" fill="hold" grpId="1" nodeType="withEffect">
                                  <p:stCondLst>
                                    <p:cond delay="0"/>
                                  </p:stCondLst>
                                  <p:childTnLst>
                                    <p:set>
                                      <p:cBhvr>
                                        <p:cTn id="763" dur="1" fill="hold">
                                          <p:stCondLst>
                                            <p:cond delay="0"/>
                                          </p:stCondLst>
                                        </p:cTn>
                                        <p:tgtEl>
                                          <p:spTgt spid="279"/>
                                        </p:tgtEl>
                                        <p:attrNameLst>
                                          <p:attrName>style.visibility</p:attrName>
                                        </p:attrNameLst>
                                      </p:cBhvr>
                                      <p:to>
                                        <p:strVal val="hidden"/>
                                      </p:to>
                                    </p:set>
                                  </p:childTnLst>
                                </p:cTn>
                              </p:par>
                              <p:par>
                                <p:cTn id="764" presetID="1" presetClass="entr" presetSubtype="0" fill="hold" grpId="0" nodeType="withEffect">
                                  <p:stCondLst>
                                    <p:cond delay="0"/>
                                  </p:stCondLst>
                                  <p:childTnLst>
                                    <p:set>
                                      <p:cBhvr>
                                        <p:cTn id="765" dur="1" fill="hold">
                                          <p:stCondLst>
                                            <p:cond delay="0"/>
                                          </p:stCondLst>
                                        </p:cTn>
                                        <p:tgtEl>
                                          <p:spTgt spid="278"/>
                                        </p:tgtEl>
                                        <p:attrNameLst>
                                          <p:attrName>style.visibility</p:attrName>
                                        </p:attrNameLst>
                                      </p:cBhvr>
                                      <p:to>
                                        <p:strVal val="visible"/>
                                      </p:to>
                                    </p:set>
                                  </p:childTnLst>
                                </p:cTn>
                              </p:par>
                              <p:par>
                                <p:cTn id="766" presetID="1" presetClass="entr" presetSubtype="0" fill="hold" grpId="0" nodeType="withEffect">
                                  <p:stCondLst>
                                    <p:cond delay="0"/>
                                  </p:stCondLst>
                                  <p:childTnLst>
                                    <p:set>
                                      <p:cBhvr>
                                        <p:cTn id="767" dur="1" fill="hold">
                                          <p:stCondLst>
                                            <p:cond delay="0"/>
                                          </p:stCondLst>
                                        </p:cTn>
                                        <p:tgtEl>
                                          <p:spTgt spid="277"/>
                                        </p:tgtEl>
                                        <p:attrNameLst>
                                          <p:attrName>style.visibility</p:attrName>
                                        </p:attrNameLst>
                                      </p:cBhvr>
                                      <p:to>
                                        <p:strVal val="visible"/>
                                      </p:to>
                                    </p:set>
                                  </p:childTnLst>
                                </p:cTn>
                              </p:par>
                            </p:childTnLst>
                          </p:cTn>
                        </p:par>
                      </p:childTnLst>
                    </p:cTn>
                  </p:par>
                </p:childTnLst>
              </p:cTn>
              <p:nextCondLst>
                <p:cond evt="onClick" delay="0">
                  <p:tgtEl>
                    <p:spTgt spid="280"/>
                  </p:tgtEl>
                </p:cond>
              </p:nextCondLst>
            </p:seq>
            <p:seq concurrent="1" nextAc="seek">
              <p:cTn id="768" restart="whenNotActive" fill="hold" evtFilter="cancelBubble" nodeType="interactiveSeq">
                <p:stCondLst>
                  <p:cond evt="onClick" delay="0">
                    <p:tgtEl>
                      <p:spTgt spid="279"/>
                    </p:tgtEl>
                  </p:cond>
                </p:stCondLst>
                <p:endSync evt="end" delay="0">
                  <p:rtn val="all"/>
                </p:endSync>
                <p:childTnLst>
                  <p:par>
                    <p:cTn id="769" fill="hold">
                      <p:stCondLst>
                        <p:cond delay="0"/>
                      </p:stCondLst>
                      <p:childTnLst>
                        <p:par>
                          <p:cTn id="770" fill="hold">
                            <p:stCondLst>
                              <p:cond delay="0"/>
                            </p:stCondLst>
                            <p:childTnLst>
                              <p:par>
                                <p:cTn id="771" presetID="1" presetClass="exit" presetSubtype="0" fill="hold" grpId="2" nodeType="withEffect">
                                  <p:stCondLst>
                                    <p:cond delay="0"/>
                                  </p:stCondLst>
                                  <p:childTnLst>
                                    <p:set>
                                      <p:cBhvr>
                                        <p:cTn id="772" dur="1" fill="hold">
                                          <p:stCondLst>
                                            <p:cond delay="0"/>
                                          </p:stCondLst>
                                        </p:cTn>
                                        <p:tgtEl>
                                          <p:spTgt spid="279"/>
                                        </p:tgtEl>
                                        <p:attrNameLst>
                                          <p:attrName>style.visibility</p:attrName>
                                        </p:attrNameLst>
                                      </p:cBhvr>
                                      <p:to>
                                        <p:strVal val="hidden"/>
                                      </p:to>
                                    </p:set>
                                  </p:childTnLst>
                                </p:cTn>
                              </p:par>
                              <p:par>
                                <p:cTn id="773" presetID="1" presetClass="exit" presetSubtype="0" fill="hold" grpId="2" nodeType="withEffect">
                                  <p:stCondLst>
                                    <p:cond delay="0"/>
                                  </p:stCondLst>
                                  <p:childTnLst>
                                    <p:set>
                                      <p:cBhvr>
                                        <p:cTn id="774" dur="1" fill="hold">
                                          <p:stCondLst>
                                            <p:cond delay="0"/>
                                          </p:stCondLst>
                                        </p:cTn>
                                        <p:tgtEl>
                                          <p:spTgt spid="280"/>
                                        </p:tgtEl>
                                        <p:attrNameLst>
                                          <p:attrName>style.visibility</p:attrName>
                                        </p:attrNameLst>
                                      </p:cBhvr>
                                      <p:to>
                                        <p:strVal val="hidden"/>
                                      </p:to>
                                    </p:set>
                                  </p:childTnLst>
                                </p:cTn>
                              </p:par>
                              <p:par>
                                <p:cTn id="775" presetID="1" presetClass="entr" presetSubtype="0" fill="hold" grpId="3" nodeType="withEffect">
                                  <p:stCondLst>
                                    <p:cond delay="0"/>
                                  </p:stCondLst>
                                  <p:childTnLst>
                                    <p:set>
                                      <p:cBhvr>
                                        <p:cTn id="776" dur="1" fill="hold">
                                          <p:stCondLst>
                                            <p:cond delay="0"/>
                                          </p:stCondLst>
                                        </p:cTn>
                                        <p:tgtEl>
                                          <p:spTgt spid="282"/>
                                        </p:tgtEl>
                                        <p:attrNameLst>
                                          <p:attrName>style.visibility</p:attrName>
                                        </p:attrNameLst>
                                      </p:cBhvr>
                                      <p:to>
                                        <p:strVal val="visible"/>
                                      </p:to>
                                    </p:set>
                                  </p:childTnLst>
                                </p:cTn>
                              </p:par>
                              <p:par>
                                <p:cTn id="777" presetID="1" presetClass="entr" presetSubtype="0" fill="hold" grpId="3" nodeType="withEffect">
                                  <p:stCondLst>
                                    <p:cond delay="0"/>
                                  </p:stCondLst>
                                  <p:childTnLst>
                                    <p:set>
                                      <p:cBhvr>
                                        <p:cTn id="778"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79"/>
                  </p:tgtEl>
                </p:cond>
              </p:nextCondLst>
            </p:seq>
            <p:seq concurrent="1" nextAc="seek">
              <p:cTn id="779" restart="whenNotActive" fill="hold" evtFilter="cancelBubble" nodeType="interactiveSeq">
                <p:stCondLst>
                  <p:cond evt="onClick" delay="0">
                    <p:tgtEl>
                      <p:spTgt spid="282"/>
                    </p:tgtEl>
                  </p:cond>
                </p:stCondLst>
                <p:endSync evt="end" delay="0">
                  <p:rtn val="all"/>
                </p:endSync>
                <p:childTnLst>
                  <p:par>
                    <p:cTn id="780" fill="hold">
                      <p:stCondLst>
                        <p:cond delay="0"/>
                      </p:stCondLst>
                      <p:childTnLst>
                        <p:par>
                          <p:cTn id="781" fill="hold">
                            <p:stCondLst>
                              <p:cond delay="0"/>
                            </p:stCondLst>
                            <p:childTnLst>
                              <p:par>
                                <p:cTn id="782" presetID="1" presetClass="exit" presetSubtype="0" fill="hold" grpId="1" nodeType="withEffect">
                                  <p:stCondLst>
                                    <p:cond delay="0"/>
                                  </p:stCondLst>
                                  <p:childTnLst>
                                    <p:set>
                                      <p:cBhvr>
                                        <p:cTn id="783" dur="1" fill="hold">
                                          <p:stCondLst>
                                            <p:cond delay="0"/>
                                          </p:stCondLst>
                                        </p:cTn>
                                        <p:tgtEl>
                                          <p:spTgt spid="282"/>
                                        </p:tgtEl>
                                        <p:attrNameLst>
                                          <p:attrName>style.visibility</p:attrName>
                                        </p:attrNameLst>
                                      </p:cBhvr>
                                      <p:to>
                                        <p:strVal val="hidden"/>
                                      </p:to>
                                    </p:set>
                                  </p:childTnLst>
                                </p:cTn>
                              </p:par>
                              <p:par>
                                <p:cTn id="784" presetID="1" presetClass="exit" presetSubtype="0" fill="hold" grpId="1" nodeType="withEffect">
                                  <p:stCondLst>
                                    <p:cond delay="0"/>
                                  </p:stCondLst>
                                  <p:childTnLst>
                                    <p:set>
                                      <p:cBhvr>
                                        <p:cTn id="785" dur="1" fill="hold">
                                          <p:stCondLst>
                                            <p:cond delay="0"/>
                                          </p:stCondLst>
                                        </p:cTn>
                                        <p:tgtEl>
                                          <p:spTgt spid="281"/>
                                        </p:tgtEl>
                                        <p:attrNameLst>
                                          <p:attrName>style.visibility</p:attrName>
                                        </p:attrNameLst>
                                      </p:cBhvr>
                                      <p:to>
                                        <p:strVal val="hidden"/>
                                      </p:to>
                                    </p:set>
                                  </p:childTnLst>
                                </p:cTn>
                              </p:par>
                              <p:par>
                                <p:cTn id="786" presetID="1" presetClass="entr" presetSubtype="0" fill="hold" grpId="3" nodeType="withEffect">
                                  <p:stCondLst>
                                    <p:cond delay="0"/>
                                  </p:stCondLst>
                                  <p:childTnLst>
                                    <p:set>
                                      <p:cBhvr>
                                        <p:cTn id="787" dur="1" fill="hold">
                                          <p:stCondLst>
                                            <p:cond delay="0"/>
                                          </p:stCondLst>
                                        </p:cTn>
                                        <p:tgtEl>
                                          <p:spTgt spid="280"/>
                                        </p:tgtEl>
                                        <p:attrNameLst>
                                          <p:attrName>style.visibility</p:attrName>
                                        </p:attrNameLst>
                                      </p:cBhvr>
                                      <p:to>
                                        <p:strVal val="visible"/>
                                      </p:to>
                                    </p:set>
                                  </p:childTnLst>
                                </p:cTn>
                              </p:par>
                              <p:par>
                                <p:cTn id="788" presetID="1" presetClass="entr" presetSubtype="0" fill="hold" grpId="3" nodeType="withEffect">
                                  <p:stCondLst>
                                    <p:cond delay="0"/>
                                  </p:stCondLst>
                                  <p:childTnLst>
                                    <p:set>
                                      <p:cBhvr>
                                        <p:cTn id="789" dur="1" fill="hold">
                                          <p:stCondLst>
                                            <p:cond delay="0"/>
                                          </p:stCondLst>
                                        </p:cTn>
                                        <p:tgtEl>
                                          <p:spTgt spid="279"/>
                                        </p:tgtEl>
                                        <p:attrNameLst>
                                          <p:attrName>style.visibility</p:attrName>
                                        </p:attrNameLst>
                                      </p:cBhvr>
                                      <p:to>
                                        <p:strVal val="visible"/>
                                      </p:to>
                                    </p:set>
                                  </p:childTnLst>
                                </p:cTn>
                              </p:par>
                            </p:childTnLst>
                          </p:cTn>
                        </p:par>
                      </p:childTnLst>
                    </p:cTn>
                  </p:par>
                </p:childTnLst>
              </p:cTn>
              <p:nextCondLst>
                <p:cond evt="onClick" delay="0">
                  <p:tgtEl>
                    <p:spTgt spid="282"/>
                  </p:tgtEl>
                </p:cond>
              </p:nextCondLst>
            </p:seq>
            <p:seq concurrent="1" nextAc="seek">
              <p:cTn id="790" restart="whenNotActive" fill="hold" evtFilter="cancelBubble" nodeType="interactiveSeq">
                <p:stCondLst>
                  <p:cond evt="onClick" delay="0">
                    <p:tgtEl>
                      <p:spTgt spid="281"/>
                    </p:tgtEl>
                  </p:cond>
                </p:stCondLst>
                <p:endSync evt="end" delay="0">
                  <p:rtn val="all"/>
                </p:endSync>
                <p:childTnLst>
                  <p:par>
                    <p:cTn id="791" fill="hold">
                      <p:stCondLst>
                        <p:cond delay="0"/>
                      </p:stCondLst>
                      <p:childTnLst>
                        <p:par>
                          <p:cTn id="792" fill="hold">
                            <p:stCondLst>
                              <p:cond delay="0"/>
                            </p:stCondLst>
                            <p:childTnLst>
                              <p:par>
                                <p:cTn id="793" presetID="1" presetClass="exit" presetSubtype="0" fill="hold" grpId="2" nodeType="withEffect">
                                  <p:stCondLst>
                                    <p:cond delay="0"/>
                                  </p:stCondLst>
                                  <p:childTnLst>
                                    <p:set>
                                      <p:cBhvr>
                                        <p:cTn id="794" dur="1" fill="hold">
                                          <p:stCondLst>
                                            <p:cond delay="0"/>
                                          </p:stCondLst>
                                        </p:cTn>
                                        <p:tgtEl>
                                          <p:spTgt spid="281"/>
                                        </p:tgtEl>
                                        <p:attrNameLst>
                                          <p:attrName>style.visibility</p:attrName>
                                        </p:attrNameLst>
                                      </p:cBhvr>
                                      <p:to>
                                        <p:strVal val="hidden"/>
                                      </p:to>
                                    </p:set>
                                  </p:childTnLst>
                                </p:cTn>
                              </p:par>
                              <p:par>
                                <p:cTn id="795" presetID="1" presetClass="exit" presetSubtype="0" fill="hold" grpId="2" nodeType="withEffect">
                                  <p:stCondLst>
                                    <p:cond delay="0"/>
                                  </p:stCondLst>
                                  <p:childTnLst>
                                    <p:set>
                                      <p:cBhvr>
                                        <p:cTn id="796" dur="1" fill="hold">
                                          <p:stCondLst>
                                            <p:cond delay="0"/>
                                          </p:stCondLst>
                                        </p:cTn>
                                        <p:tgtEl>
                                          <p:spTgt spid="282"/>
                                        </p:tgtEl>
                                        <p:attrNameLst>
                                          <p:attrName>style.visibility</p:attrName>
                                        </p:attrNameLst>
                                      </p:cBhvr>
                                      <p:to>
                                        <p:strVal val="hidden"/>
                                      </p:to>
                                    </p:set>
                                  </p:childTnLst>
                                </p:cTn>
                              </p:par>
                              <p:par>
                                <p:cTn id="797" presetID="1" presetClass="entr" presetSubtype="0" fill="hold" grpId="0" nodeType="withEffect">
                                  <p:stCondLst>
                                    <p:cond delay="0"/>
                                  </p:stCondLst>
                                  <p:childTnLst>
                                    <p:set>
                                      <p:cBhvr>
                                        <p:cTn id="798" dur="1" fill="hold">
                                          <p:stCondLst>
                                            <p:cond delay="0"/>
                                          </p:stCondLst>
                                        </p:cTn>
                                        <p:tgtEl>
                                          <p:spTgt spid="284"/>
                                        </p:tgtEl>
                                        <p:attrNameLst>
                                          <p:attrName>style.visibility</p:attrName>
                                        </p:attrNameLst>
                                      </p:cBhvr>
                                      <p:to>
                                        <p:strVal val="visible"/>
                                      </p:to>
                                    </p:set>
                                  </p:childTnLst>
                                </p:cTn>
                              </p:par>
                              <p:par>
                                <p:cTn id="799" presetID="1" presetClass="entr" presetSubtype="0" fill="hold" grpId="0" nodeType="withEffect">
                                  <p:stCondLst>
                                    <p:cond delay="0"/>
                                  </p:stCondLst>
                                  <p:childTnLst>
                                    <p:set>
                                      <p:cBhvr>
                                        <p:cTn id="800"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1"/>
                  </p:tgtEl>
                </p:cond>
              </p:nextCondLst>
            </p:seq>
            <p:seq concurrent="1" nextAc="seek">
              <p:cTn id="801" restart="whenNotActive" fill="hold" evtFilter="cancelBubble" nodeType="interactiveSeq">
                <p:stCondLst>
                  <p:cond evt="onClick" delay="0">
                    <p:tgtEl>
                      <p:spTgt spid="284"/>
                    </p:tgtEl>
                  </p:cond>
                </p:stCondLst>
                <p:endSync evt="end" delay="0">
                  <p:rtn val="all"/>
                </p:endSync>
                <p:childTnLst>
                  <p:par>
                    <p:cTn id="802" fill="hold">
                      <p:stCondLst>
                        <p:cond delay="0"/>
                      </p:stCondLst>
                      <p:childTnLst>
                        <p:par>
                          <p:cTn id="803" fill="hold">
                            <p:stCondLst>
                              <p:cond delay="0"/>
                            </p:stCondLst>
                            <p:childTnLst>
                              <p:par>
                                <p:cTn id="804" presetID="1" presetClass="exit" presetSubtype="0" fill="hold" grpId="1" nodeType="withEffect">
                                  <p:stCondLst>
                                    <p:cond delay="0"/>
                                  </p:stCondLst>
                                  <p:childTnLst>
                                    <p:set>
                                      <p:cBhvr>
                                        <p:cTn id="805" dur="1" fill="hold">
                                          <p:stCondLst>
                                            <p:cond delay="0"/>
                                          </p:stCondLst>
                                        </p:cTn>
                                        <p:tgtEl>
                                          <p:spTgt spid="284"/>
                                        </p:tgtEl>
                                        <p:attrNameLst>
                                          <p:attrName>style.visibility</p:attrName>
                                        </p:attrNameLst>
                                      </p:cBhvr>
                                      <p:to>
                                        <p:strVal val="hidden"/>
                                      </p:to>
                                    </p:set>
                                  </p:childTnLst>
                                </p:cTn>
                              </p:par>
                              <p:par>
                                <p:cTn id="806" presetID="1" presetClass="exit" presetSubtype="0" fill="hold" grpId="1" nodeType="withEffect">
                                  <p:stCondLst>
                                    <p:cond delay="0"/>
                                  </p:stCondLst>
                                  <p:childTnLst>
                                    <p:set>
                                      <p:cBhvr>
                                        <p:cTn id="807" dur="1" fill="hold">
                                          <p:stCondLst>
                                            <p:cond delay="0"/>
                                          </p:stCondLst>
                                        </p:cTn>
                                        <p:tgtEl>
                                          <p:spTgt spid="283"/>
                                        </p:tgtEl>
                                        <p:attrNameLst>
                                          <p:attrName>style.visibility</p:attrName>
                                        </p:attrNameLst>
                                      </p:cBhvr>
                                      <p:to>
                                        <p:strVal val="hidden"/>
                                      </p:to>
                                    </p:set>
                                  </p:childTnLst>
                                </p:cTn>
                              </p:par>
                              <p:par>
                                <p:cTn id="808" presetID="1" presetClass="entr" presetSubtype="0" fill="hold" grpId="0" nodeType="withEffect">
                                  <p:stCondLst>
                                    <p:cond delay="0"/>
                                  </p:stCondLst>
                                  <p:childTnLst>
                                    <p:set>
                                      <p:cBhvr>
                                        <p:cTn id="809" dur="1" fill="hold">
                                          <p:stCondLst>
                                            <p:cond delay="0"/>
                                          </p:stCondLst>
                                        </p:cTn>
                                        <p:tgtEl>
                                          <p:spTgt spid="282"/>
                                        </p:tgtEl>
                                        <p:attrNameLst>
                                          <p:attrName>style.visibility</p:attrName>
                                        </p:attrNameLst>
                                      </p:cBhvr>
                                      <p:to>
                                        <p:strVal val="visible"/>
                                      </p:to>
                                    </p:set>
                                  </p:childTnLst>
                                </p:cTn>
                              </p:par>
                              <p:par>
                                <p:cTn id="810" presetID="1" presetClass="entr" presetSubtype="0" fill="hold" grpId="0" nodeType="withEffect">
                                  <p:stCondLst>
                                    <p:cond delay="0"/>
                                  </p:stCondLst>
                                  <p:childTnLst>
                                    <p:set>
                                      <p:cBhvr>
                                        <p:cTn id="811" dur="1" fill="hold">
                                          <p:stCondLst>
                                            <p:cond delay="0"/>
                                          </p:stCondLst>
                                        </p:cTn>
                                        <p:tgtEl>
                                          <p:spTgt spid="281"/>
                                        </p:tgtEl>
                                        <p:attrNameLst>
                                          <p:attrName>style.visibility</p:attrName>
                                        </p:attrNameLst>
                                      </p:cBhvr>
                                      <p:to>
                                        <p:strVal val="visible"/>
                                      </p:to>
                                    </p:set>
                                  </p:childTnLst>
                                </p:cTn>
                              </p:par>
                            </p:childTnLst>
                          </p:cTn>
                        </p:par>
                      </p:childTnLst>
                    </p:cTn>
                  </p:par>
                </p:childTnLst>
              </p:cTn>
              <p:nextCondLst>
                <p:cond evt="onClick" delay="0">
                  <p:tgtEl>
                    <p:spTgt spid="284"/>
                  </p:tgtEl>
                </p:cond>
              </p:nextCondLst>
            </p:seq>
            <p:seq concurrent="1" nextAc="seek">
              <p:cTn id="812" restart="whenNotActive" fill="hold" evtFilter="cancelBubble" nodeType="interactiveSeq">
                <p:stCondLst>
                  <p:cond evt="onClick" delay="0">
                    <p:tgtEl>
                      <p:spTgt spid="283"/>
                    </p:tgtEl>
                  </p:cond>
                </p:stCondLst>
                <p:endSync evt="end" delay="0">
                  <p:rtn val="all"/>
                </p:endSync>
                <p:childTnLst>
                  <p:par>
                    <p:cTn id="813" fill="hold">
                      <p:stCondLst>
                        <p:cond delay="0"/>
                      </p:stCondLst>
                      <p:childTnLst>
                        <p:par>
                          <p:cTn id="814" fill="hold">
                            <p:stCondLst>
                              <p:cond delay="0"/>
                            </p:stCondLst>
                            <p:childTnLst>
                              <p:par>
                                <p:cTn id="815" presetID="1" presetClass="exit" presetSubtype="0" fill="hold" grpId="2" nodeType="withEffect">
                                  <p:stCondLst>
                                    <p:cond delay="0"/>
                                  </p:stCondLst>
                                  <p:childTnLst>
                                    <p:set>
                                      <p:cBhvr>
                                        <p:cTn id="816" dur="1" fill="hold">
                                          <p:stCondLst>
                                            <p:cond delay="0"/>
                                          </p:stCondLst>
                                        </p:cTn>
                                        <p:tgtEl>
                                          <p:spTgt spid="283"/>
                                        </p:tgtEl>
                                        <p:attrNameLst>
                                          <p:attrName>style.visibility</p:attrName>
                                        </p:attrNameLst>
                                      </p:cBhvr>
                                      <p:to>
                                        <p:strVal val="hidden"/>
                                      </p:to>
                                    </p:set>
                                  </p:childTnLst>
                                </p:cTn>
                              </p:par>
                              <p:par>
                                <p:cTn id="817" presetID="1" presetClass="exit" presetSubtype="0" fill="hold" grpId="2" nodeType="withEffect">
                                  <p:stCondLst>
                                    <p:cond delay="0"/>
                                  </p:stCondLst>
                                  <p:childTnLst>
                                    <p:set>
                                      <p:cBhvr>
                                        <p:cTn id="818" dur="1" fill="hold">
                                          <p:stCondLst>
                                            <p:cond delay="0"/>
                                          </p:stCondLst>
                                        </p:cTn>
                                        <p:tgtEl>
                                          <p:spTgt spid="284"/>
                                        </p:tgtEl>
                                        <p:attrNameLst>
                                          <p:attrName>style.visibility</p:attrName>
                                        </p:attrNameLst>
                                      </p:cBhvr>
                                      <p:to>
                                        <p:strVal val="hidden"/>
                                      </p:to>
                                    </p:set>
                                  </p:childTnLst>
                                </p:cTn>
                              </p:par>
                              <p:par>
                                <p:cTn id="819" presetID="1" presetClass="entr" presetSubtype="0" fill="hold" grpId="3" nodeType="withEffect">
                                  <p:stCondLst>
                                    <p:cond delay="0"/>
                                  </p:stCondLst>
                                  <p:childTnLst>
                                    <p:set>
                                      <p:cBhvr>
                                        <p:cTn id="820" dur="1" fill="hold">
                                          <p:stCondLst>
                                            <p:cond delay="0"/>
                                          </p:stCondLst>
                                        </p:cTn>
                                        <p:tgtEl>
                                          <p:spTgt spid="286"/>
                                        </p:tgtEl>
                                        <p:attrNameLst>
                                          <p:attrName>style.visibility</p:attrName>
                                        </p:attrNameLst>
                                      </p:cBhvr>
                                      <p:to>
                                        <p:strVal val="visible"/>
                                      </p:to>
                                    </p:set>
                                  </p:childTnLst>
                                </p:cTn>
                              </p:par>
                              <p:par>
                                <p:cTn id="821" presetID="1" presetClass="entr" presetSubtype="0" fill="hold" grpId="3" nodeType="withEffect">
                                  <p:stCondLst>
                                    <p:cond delay="0"/>
                                  </p:stCondLst>
                                  <p:childTnLst>
                                    <p:set>
                                      <p:cBhvr>
                                        <p:cTn id="822"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3"/>
                  </p:tgtEl>
                </p:cond>
              </p:nextCondLst>
            </p:seq>
            <p:seq concurrent="1" nextAc="seek">
              <p:cTn id="823" restart="whenNotActive" fill="hold" evtFilter="cancelBubble" nodeType="interactiveSeq">
                <p:stCondLst>
                  <p:cond evt="onClick" delay="0">
                    <p:tgtEl>
                      <p:spTgt spid="286"/>
                    </p:tgtEl>
                  </p:cond>
                </p:stCondLst>
                <p:endSync evt="end" delay="0">
                  <p:rtn val="all"/>
                </p:endSync>
                <p:childTnLst>
                  <p:par>
                    <p:cTn id="824" fill="hold">
                      <p:stCondLst>
                        <p:cond delay="0"/>
                      </p:stCondLst>
                      <p:childTnLst>
                        <p:par>
                          <p:cTn id="825" fill="hold">
                            <p:stCondLst>
                              <p:cond delay="0"/>
                            </p:stCondLst>
                            <p:childTnLst>
                              <p:par>
                                <p:cTn id="826" presetID="1" presetClass="exit" presetSubtype="0" fill="hold" grpId="1" nodeType="withEffect">
                                  <p:stCondLst>
                                    <p:cond delay="0"/>
                                  </p:stCondLst>
                                  <p:childTnLst>
                                    <p:set>
                                      <p:cBhvr>
                                        <p:cTn id="827" dur="1" fill="hold">
                                          <p:stCondLst>
                                            <p:cond delay="0"/>
                                          </p:stCondLst>
                                        </p:cTn>
                                        <p:tgtEl>
                                          <p:spTgt spid="286"/>
                                        </p:tgtEl>
                                        <p:attrNameLst>
                                          <p:attrName>style.visibility</p:attrName>
                                        </p:attrNameLst>
                                      </p:cBhvr>
                                      <p:to>
                                        <p:strVal val="hidden"/>
                                      </p:to>
                                    </p:set>
                                  </p:childTnLst>
                                </p:cTn>
                              </p:par>
                              <p:par>
                                <p:cTn id="828" presetID="1" presetClass="exit" presetSubtype="0" fill="hold" grpId="1" nodeType="withEffect">
                                  <p:stCondLst>
                                    <p:cond delay="0"/>
                                  </p:stCondLst>
                                  <p:childTnLst>
                                    <p:set>
                                      <p:cBhvr>
                                        <p:cTn id="829" dur="1" fill="hold">
                                          <p:stCondLst>
                                            <p:cond delay="0"/>
                                          </p:stCondLst>
                                        </p:cTn>
                                        <p:tgtEl>
                                          <p:spTgt spid="285"/>
                                        </p:tgtEl>
                                        <p:attrNameLst>
                                          <p:attrName>style.visibility</p:attrName>
                                        </p:attrNameLst>
                                      </p:cBhvr>
                                      <p:to>
                                        <p:strVal val="hidden"/>
                                      </p:to>
                                    </p:set>
                                  </p:childTnLst>
                                </p:cTn>
                              </p:par>
                              <p:par>
                                <p:cTn id="830" presetID="1" presetClass="entr" presetSubtype="0" fill="hold" grpId="3" nodeType="withEffect">
                                  <p:stCondLst>
                                    <p:cond delay="0"/>
                                  </p:stCondLst>
                                  <p:childTnLst>
                                    <p:set>
                                      <p:cBhvr>
                                        <p:cTn id="831" dur="1" fill="hold">
                                          <p:stCondLst>
                                            <p:cond delay="0"/>
                                          </p:stCondLst>
                                        </p:cTn>
                                        <p:tgtEl>
                                          <p:spTgt spid="284"/>
                                        </p:tgtEl>
                                        <p:attrNameLst>
                                          <p:attrName>style.visibility</p:attrName>
                                        </p:attrNameLst>
                                      </p:cBhvr>
                                      <p:to>
                                        <p:strVal val="visible"/>
                                      </p:to>
                                    </p:set>
                                  </p:childTnLst>
                                </p:cTn>
                              </p:par>
                              <p:par>
                                <p:cTn id="832" presetID="1" presetClass="entr" presetSubtype="0" fill="hold" grpId="3" nodeType="withEffect">
                                  <p:stCondLst>
                                    <p:cond delay="0"/>
                                  </p:stCondLst>
                                  <p:childTnLst>
                                    <p:set>
                                      <p:cBhvr>
                                        <p:cTn id="833" dur="1" fill="hold">
                                          <p:stCondLst>
                                            <p:cond delay="0"/>
                                          </p:stCondLst>
                                        </p:cTn>
                                        <p:tgtEl>
                                          <p:spTgt spid="283"/>
                                        </p:tgtEl>
                                        <p:attrNameLst>
                                          <p:attrName>style.visibility</p:attrName>
                                        </p:attrNameLst>
                                      </p:cBhvr>
                                      <p:to>
                                        <p:strVal val="visible"/>
                                      </p:to>
                                    </p:set>
                                  </p:childTnLst>
                                </p:cTn>
                              </p:par>
                            </p:childTnLst>
                          </p:cTn>
                        </p:par>
                      </p:childTnLst>
                    </p:cTn>
                  </p:par>
                </p:childTnLst>
              </p:cTn>
              <p:nextCondLst>
                <p:cond evt="onClick" delay="0">
                  <p:tgtEl>
                    <p:spTgt spid="286"/>
                  </p:tgtEl>
                </p:cond>
              </p:nextCondLst>
            </p:seq>
            <p:seq concurrent="1" nextAc="seek">
              <p:cTn id="834" restart="whenNotActive" fill="hold" evtFilter="cancelBubble" nodeType="interactiveSeq">
                <p:stCondLst>
                  <p:cond evt="onClick" delay="0">
                    <p:tgtEl>
                      <p:spTgt spid="285"/>
                    </p:tgtEl>
                  </p:cond>
                </p:stCondLst>
                <p:endSync evt="end" delay="0">
                  <p:rtn val="all"/>
                </p:endSync>
                <p:childTnLst>
                  <p:par>
                    <p:cTn id="835" fill="hold">
                      <p:stCondLst>
                        <p:cond delay="0"/>
                      </p:stCondLst>
                      <p:childTnLst>
                        <p:par>
                          <p:cTn id="836" fill="hold">
                            <p:stCondLst>
                              <p:cond delay="0"/>
                            </p:stCondLst>
                            <p:childTnLst>
                              <p:par>
                                <p:cTn id="837" presetID="1" presetClass="exit" presetSubtype="0" fill="hold" grpId="2" nodeType="withEffect">
                                  <p:stCondLst>
                                    <p:cond delay="0"/>
                                  </p:stCondLst>
                                  <p:childTnLst>
                                    <p:set>
                                      <p:cBhvr>
                                        <p:cTn id="838" dur="1" fill="hold">
                                          <p:stCondLst>
                                            <p:cond delay="0"/>
                                          </p:stCondLst>
                                        </p:cTn>
                                        <p:tgtEl>
                                          <p:spTgt spid="285"/>
                                        </p:tgtEl>
                                        <p:attrNameLst>
                                          <p:attrName>style.visibility</p:attrName>
                                        </p:attrNameLst>
                                      </p:cBhvr>
                                      <p:to>
                                        <p:strVal val="hidden"/>
                                      </p:to>
                                    </p:set>
                                  </p:childTnLst>
                                </p:cTn>
                              </p:par>
                              <p:par>
                                <p:cTn id="839" presetID="1" presetClass="exit" presetSubtype="0" fill="hold" grpId="2" nodeType="withEffect">
                                  <p:stCondLst>
                                    <p:cond delay="0"/>
                                  </p:stCondLst>
                                  <p:childTnLst>
                                    <p:set>
                                      <p:cBhvr>
                                        <p:cTn id="840" dur="1" fill="hold">
                                          <p:stCondLst>
                                            <p:cond delay="0"/>
                                          </p:stCondLst>
                                        </p:cTn>
                                        <p:tgtEl>
                                          <p:spTgt spid="286"/>
                                        </p:tgtEl>
                                        <p:attrNameLst>
                                          <p:attrName>style.visibility</p:attrName>
                                        </p:attrNameLst>
                                      </p:cBhvr>
                                      <p:to>
                                        <p:strVal val="hidden"/>
                                      </p:to>
                                    </p:set>
                                  </p:childTnLst>
                                </p:cTn>
                              </p:par>
                              <p:par>
                                <p:cTn id="841" presetID="1" presetClass="entr" presetSubtype="0" fill="hold" grpId="0" nodeType="withEffect">
                                  <p:stCondLst>
                                    <p:cond delay="0"/>
                                  </p:stCondLst>
                                  <p:childTnLst>
                                    <p:set>
                                      <p:cBhvr>
                                        <p:cTn id="842" dur="1" fill="hold">
                                          <p:stCondLst>
                                            <p:cond delay="0"/>
                                          </p:stCondLst>
                                        </p:cTn>
                                        <p:tgtEl>
                                          <p:spTgt spid="288"/>
                                        </p:tgtEl>
                                        <p:attrNameLst>
                                          <p:attrName>style.visibility</p:attrName>
                                        </p:attrNameLst>
                                      </p:cBhvr>
                                      <p:to>
                                        <p:strVal val="visible"/>
                                      </p:to>
                                    </p:set>
                                  </p:childTnLst>
                                </p:cTn>
                              </p:par>
                              <p:par>
                                <p:cTn id="843" presetID="1" presetClass="entr" presetSubtype="0" fill="hold" grpId="0" nodeType="withEffect">
                                  <p:stCondLst>
                                    <p:cond delay="0"/>
                                  </p:stCondLst>
                                  <p:childTnLst>
                                    <p:set>
                                      <p:cBhvr>
                                        <p:cTn id="844"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85"/>
                  </p:tgtEl>
                </p:cond>
              </p:nextCondLst>
            </p:seq>
            <p:seq concurrent="1" nextAc="seek">
              <p:cTn id="845" restart="whenNotActive" fill="hold" evtFilter="cancelBubble" nodeType="interactiveSeq">
                <p:stCondLst>
                  <p:cond evt="onClick" delay="0">
                    <p:tgtEl>
                      <p:spTgt spid="288"/>
                    </p:tgtEl>
                  </p:cond>
                </p:stCondLst>
                <p:endSync evt="end" delay="0">
                  <p:rtn val="all"/>
                </p:endSync>
                <p:childTnLst>
                  <p:par>
                    <p:cTn id="846" fill="hold">
                      <p:stCondLst>
                        <p:cond delay="0"/>
                      </p:stCondLst>
                      <p:childTnLst>
                        <p:par>
                          <p:cTn id="847" fill="hold">
                            <p:stCondLst>
                              <p:cond delay="0"/>
                            </p:stCondLst>
                            <p:childTnLst>
                              <p:par>
                                <p:cTn id="848" presetID="1" presetClass="exit" presetSubtype="0" fill="hold" grpId="1" nodeType="withEffect">
                                  <p:stCondLst>
                                    <p:cond delay="0"/>
                                  </p:stCondLst>
                                  <p:childTnLst>
                                    <p:set>
                                      <p:cBhvr>
                                        <p:cTn id="849" dur="1" fill="hold">
                                          <p:stCondLst>
                                            <p:cond delay="0"/>
                                          </p:stCondLst>
                                        </p:cTn>
                                        <p:tgtEl>
                                          <p:spTgt spid="288"/>
                                        </p:tgtEl>
                                        <p:attrNameLst>
                                          <p:attrName>style.visibility</p:attrName>
                                        </p:attrNameLst>
                                      </p:cBhvr>
                                      <p:to>
                                        <p:strVal val="hidden"/>
                                      </p:to>
                                    </p:set>
                                  </p:childTnLst>
                                </p:cTn>
                              </p:par>
                              <p:par>
                                <p:cTn id="850" presetID="1" presetClass="exit" presetSubtype="0" fill="hold" grpId="1" nodeType="withEffect">
                                  <p:stCondLst>
                                    <p:cond delay="0"/>
                                  </p:stCondLst>
                                  <p:childTnLst>
                                    <p:set>
                                      <p:cBhvr>
                                        <p:cTn id="851" dur="1" fill="hold">
                                          <p:stCondLst>
                                            <p:cond delay="0"/>
                                          </p:stCondLst>
                                        </p:cTn>
                                        <p:tgtEl>
                                          <p:spTgt spid="287"/>
                                        </p:tgtEl>
                                        <p:attrNameLst>
                                          <p:attrName>style.visibility</p:attrName>
                                        </p:attrNameLst>
                                      </p:cBhvr>
                                      <p:to>
                                        <p:strVal val="hidden"/>
                                      </p:to>
                                    </p:set>
                                  </p:childTnLst>
                                </p:cTn>
                              </p:par>
                              <p:par>
                                <p:cTn id="852" presetID="1" presetClass="entr" presetSubtype="0" fill="hold" grpId="0" nodeType="withEffect">
                                  <p:stCondLst>
                                    <p:cond delay="0"/>
                                  </p:stCondLst>
                                  <p:childTnLst>
                                    <p:set>
                                      <p:cBhvr>
                                        <p:cTn id="853" dur="1" fill="hold">
                                          <p:stCondLst>
                                            <p:cond delay="0"/>
                                          </p:stCondLst>
                                        </p:cTn>
                                        <p:tgtEl>
                                          <p:spTgt spid="286"/>
                                        </p:tgtEl>
                                        <p:attrNameLst>
                                          <p:attrName>style.visibility</p:attrName>
                                        </p:attrNameLst>
                                      </p:cBhvr>
                                      <p:to>
                                        <p:strVal val="visible"/>
                                      </p:to>
                                    </p:set>
                                  </p:childTnLst>
                                </p:cTn>
                              </p:par>
                              <p:par>
                                <p:cTn id="854" presetID="1" presetClass="entr" presetSubtype="0" fill="hold" grpId="0" nodeType="withEffect">
                                  <p:stCondLst>
                                    <p:cond delay="0"/>
                                  </p:stCondLst>
                                  <p:childTnLst>
                                    <p:set>
                                      <p:cBhvr>
                                        <p:cTn id="855" dur="1" fill="hold">
                                          <p:stCondLst>
                                            <p:cond delay="0"/>
                                          </p:stCondLst>
                                        </p:cTn>
                                        <p:tgtEl>
                                          <p:spTgt spid="285"/>
                                        </p:tgtEl>
                                        <p:attrNameLst>
                                          <p:attrName>style.visibility</p:attrName>
                                        </p:attrNameLst>
                                      </p:cBhvr>
                                      <p:to>
                                        <p:strVal val="visible"/>
                                      </p:to>
                                    </p:set>
                                  </p:childTnLst>
                                </p:cTn>
                              </p:par>
                            </p:childTnLst>
                          </p:cTn>
                        </p:par>
                      </p:childTnLst>
                    </p:cTn>
                  </p:par>
                </p:childTnLst>
              </p:cTn>
              <p:nextCondLst>
                <p:cond evt="onClick" delay="0">
                  <p:tgtEl>
                    <p:spTgt spid="288"/>
                  </p:tgtEl>
                </p:cond>
              </p:nextCondLst>
            </p:seq>
            <p:seq concurrent="1" nextAc="seek">
              <p:cTn id="856" restart="whenNotActive" fill="hold" evtFilter="cancelBubble" nodeType="interactiveSeq">
                <p:stCondLst>
                  <p:cond evt="onClick" delay="0">
                    <p:tgtEl>
                      <p:spTgt spid="287"/>
                    </p:tgtEl>
                  </p:cond>
                </p:stCondLst>
                <p:endSync evt="end" delay="0">
                  <p:rtn val="all"/>
                </p:endSync>
                <p:childTnLst>
                  <p:par>
                    <p:cTn id="857" fill="hold">
                      <p:stCondLst>
                        <p:cond delay="0"/>
                      </p:stCondLst>
                      <p:childTnLst>
                        <p:par>
                          <p:cTn id="858" fill="hold">
                            <p:stCondLst>
                              <p:cond delay="0"/>
                            </p:stCondLst>
                            <p:childTnLst>
                              <p:par>
                                <p:cTn id="859" presetID="1" presetClass="exit" presetSubtype="0" fill="hold" grpId="2" nodeType="withEffect">
                                  <p:stCondLst>
                                    <p:cond delay="0"/>
                                  </p:stCondLst>
                                  <p:childTnLst>
                                    <p:set>
                                      <p:cBhvr>
                                        <p:cTn id="860" dur="1" fill="hold">
                                          <p:stCondLst>
                                            <p:cond delay="0"/>
                                          </p:stCondLst>
                                        </p:cTn>
                                        <p:tgtEl>
                                          <p:spTgt spid="287"/>
                                        </p:tgtEl>
                                        <p:attrNameLst>
                                          <p:attrName>style.visibility</p:attrName>
                                        </p:attrNameLst>
                                      </p:cBhvr>
                                      <p:to>
                                        <p:strVal val="hidden"/>
                                      </p:to>
                                    </p:set>
                                  </p:childTnLst>
                                </p:cTn>
                              </p:par>
                              <p:par>
                                <p:cTn id="861" presetID="1" presetClass="exit" presetSubtype="0" fill="hold" grpId="2" nodeType="withEffect">
                                  <p:stCondLst>
                                    <p:cond delay="0"/>
                                  </p:stCondLst>
                                  <p:childTnLst>
                                    <p:set>
                                      <p:cBhvr>
                                        <p:cTn id="862" dur="1" fill="hold">
                                          <p:stCondLst>
                                            <p:cond delay="0"/>
                                          </p:stCondLst>
                                        </p:cTn>
                                        <p:tgtEl>
                                          <p:spTgt spid="288"/>
                                        </p:tgtEl>
                                        <p:attrNameLst>
                                          <p:attrName>style.visibility</p:attrName>
                                        </p:attrNameLst>
                                      </p:cBhvr>
                                      <p:to>
                                        <p:strVal val="hidden"/>
                                      </p:to>
                                    </p:set>
                                  </p:childTnLst>
                                </p:cTn>
                              </p:par>
                              <p:par>
                                <p:cTn id="863" presetID="1" presetClass="entr" presetSubtype="0" fill="hold" grpId="3" nodeType="withEffect">
                                  <p:stCondLst>
                                    <p:cond delay="0"/>
                                  </p:stCondLst>
                                  <p:childTnLst>
                                    <p:set>
                                      <p:cBhvr>
                                        <p:cTn id="864" dur="1" fill="hold">
                                          <p:stCondLst>
                                            <p:cond delay="0"/>
                                          </p:stCondLst>
                                        </p:cTn>
                                        <p:tgtEl>
                                          <p:spTgt spid="290"/>
                                        </p:tgtEl>
                                        <p:attrNameLst>
                                          <p:attrName>style.visibility</p:attrName>
                                        </p:attrNameLst>
                                      </p:cBhvr>
                                      <p:to>
                                        <p:strVal val="visible"/>
                                      </p:to>
                                    </p:set>
                                  </p:childTnLst>
                                </p:cTn>
                              </p:par>
                              <p:par>
                                <p:cTn id="865" presetID="1" presetClass="entr" presetSubtype="0" fill="hold" grpId="3" nodeType="withEffect">
                                  <p:stCondLst>
                                    <p:cond delay="0"/>
                                  </p:stCondLst>
                                  <p:childTnLst>
                                    <p:set>
                                      <p:cBhvr>
                                        <p:cTn id="866"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87"/>
                  </p:tgtEl>
                </p:cond>
              </p:nextCondLst>
            </p:seq>
            <p:seq concurrent="1" nextAc="seek">
              <p:cTn id="867" restart="whenNotActive" fill="hold" evtFilter="cancelBubble" nodeType="interactiveSeq">
                <p:stCondLst>
                  <p:cond evt="onClick" delay="0">
                    <p:tgtEl>
                      <p:spTgt spid="290"/>
                    </p:tgtEl>
                  </p:cond>
                </p:stCondLst>
                <p:endSync evt="end" delay="0">
                  <p:rtn val="all"/>
                </p:endSync>
                <p:childTnLst>
                  <p:par>
                    <p:cTn id="868" fill="hold">
                      <p:stCondLst>
                        <p:cond delay="0"/>
                      </p:stCondLst>
                      <p:childTnLst>
                        <p:par>
                          <p:cTn id="869" fill="hold">
                            <p:stCondLst>
                              <p:cond delay="0"/>
                            </p:stCondLst>
                            <p:childTnLst>
                              <p:par>
                                <p:cTn id="870" presetID="1" presetClass="exit" presetSubtype="0" fill="hold" grpId="1" nodeType="withEffect">
                                  <p:stCondLst>
                                    <p:cond delay="0"/>
                                  </p:stCondLst>
                                  <p:childTnLst>
                                    <p:set>
                                      <p:cBhvr>
                                        <p:cTn id="871" dur="1" fill="hold">
                                          <p:stCondLst>
                                            <p:cond delay="0"/>
                                          </p:stCondLst>
                                        </p:cTn>
                                        <p:tgtEl>
                                          <p:spTgt spid="290"/>
                                        </p:tgtEl>
                                        <p:attrNameLst>
                                          <p:attrName>style.visibility</p:attrName>
                                        </p:attrNameLst>
                                      </p:cBhvr>
                                      <p:to>
                                        <p:strVal val="hidden"/>
                                      </p:to>
                                    </p:set>
                                  </p:childTnLst>
                                </p:cTn>
                              </p:par>
                              <p:par>
                                <p:cTn id="872" presetID="1" presetClass="exit" presetSubtype="0" fill="hold" grpId="1" nodeType="withEffect">
                                  <p:stCondLst>
                                    <p:cond delay="0"/>
                                  </p:stCondLst>
                                  <p:childTnLst>
                                    <p:set>
                                      <p:cBhvr>
                                        <p:cTn id="873" dur="1" fill="hold">
                                          <p:stCondLst>
                                            <p:cond delay="0"/>
                                          </p:stCondLst>
                                        </p:cTn>
                                        <p:tgtEl>
                                          <p:spTgt spid="289"/>
                                        </p:tgtEl>
                                        <p:attrNameLst>
                                          <p:attrName>style.visibility</p:attrName>
                                        </p:attrNameLst>
                                      </p:cBhvr>
                                      <p:to>
                                        <p:strVal val="hidden"/>
                                      </p:to>
                                    </p:set>
                                  </p:childTnLst>
                                </p:cTn>
                              </p:par>
                              <p:par>
                                <p:cTn id="874" presetID="1" presetClass="entr" presetSubtype="0" fill="hold" grpId="3" nodeType="withEffect">
                                  <p:stCondLst>
                                    <p:cond delay="0"/>
                                  </p:stCondLst>
                                  <p:childTnLst>
                                    <p:set>
                                      <p:cBhvr>
                                        <p:cTn id="875" dur="1" fill="hold">
                                          <p:stCondLst>
                                            <p:cond delay="0"/>
                                          </p:stCondLst>
                                        </p:cTn>
                                        <p:tgtEl>
                                          <p:spTgt spid="288"/>
                                        </p:tgtEl>
                                        <p:attrNameLst>
                                          <p:attrName>style.visibility</p:attrName>
                                        </p:attrNameLst>
                                      </p:cBhvr>
                                      <p:to>
                                        <p:strVal val="visible"/>
                                      </p:to>
                                    </p:set>
                                  </p:childTnLst>
                                </p:cTn>
                              </p:par>
                              <p:par>
                                <p:cTn id="876" presetID="1" presetClass="entr" presetSubtype="0" fill="hold" grpId="3" nodeType="withEffect">
                                  <p:stCondLst>
                                    <p:cond delay="0"/>
                                  </p:stCondLst>
                                  <p:childTnLst>
                                    <p:set>
                                      <p:cBhvr>
                                        <p:cTn id="877" dur="1" fill="hold">
                                          <p:stCondLst>
                                            <p:cond delay="0"/>
                                          </p:stCondLst>
                                        </p:cTn>
                                        <p:tgtEl>
                                          <p:spTgt spid="287"/>
                                        </p:tgtEl>
                                        <p:attrNameLst>
                                          <p:attrName>style.visibility</p:attrName>
                                        </p:attrNameLst>
                                      </p:cBhvr>
                                      <p:to>
                                        <p:strVal val="visible"/>
                                      </p:to>
                                    </p:set>
                                  </p:childTnLst>
                                </p:cTn>
                              </p:par>
                            </p:childTnLst>
                          </p:cTn>
                        </p:par>
                      </p:childTnLst>
                    </p:cTn>
                  </p:par>
                </p:childTnLst>
              </p:cTn>
              <p:nextCondLst>
                <p:cond evt="onClick" delay="0">
                  <p:tgtEl>
                    <p:spTgt spid="290"/>
                  </p:tgtEl>
                </p:cond>
              </p:nextCondLst>
            </p:seq>
            <p:seq concurrent="1" nextAc="seek">
              <p:cTn id="878" restart="whenNotActive" fill="hold" evtFilter="cancelBubble" nodeType="interactiveSeq">
                <p:stCondLst>
                  <p:cond evt="onClick" delay="0">
                    <p:tgtEl>
                      <p:spTgt spid="289"/>
                    </p:tgtEl>
                  </p:cond>
                </p:stCondLst>
                <p:endSync evt="end" delay="0">
                  <p:rtn val="all"/>
                </p:endSync>
                <p:childTnLst>
                  <p:par>
                    <p:cTn id="879" fill="hold">
                      <p:stCondLst>
                        <p:cond delay="0"/>
                      </p:stCondLst>
                      <p:childTnLst>
                        <p:par>
                          <p:cTn id="880" fill="hold">
                            <p:stCondLst>
                              <p:cond delay="0"/>
                            </p:stCondLst>
                            <p:childTnLst>
                              <p:par>
                                <p:cTn id="881" presetID="1" presetClass="exit" presetSubtype="0" fill="hold" grpId="2" nodeType="withEffect">
                                  <p:stCondLst>
                                    <p:cond delay="0"/>
                                  </p:stCondLst>
                                  <p:childTnLst>
                                    <p:set>
                                      <p:cBhvr>
                                        <p:cTn id="882" dur="1" fill="hold">
                                          <p:stCondLst>
                                            <p:cond delay="0"/>
                                          </p:stCondLst>
                                        </p:cTn>
                                        <p:tgtEl>
                                          <p:spTgt spid="289"/>
                                        </p:tgtEl>
                                        <p:attrNameLst>
                                          <p:attrName>style.visibility</p:attrName>
                                        </p:attrNameLst>
                                      </p:cBhvr>
                                      <p:to>
                                        <p:strVal val="hidden"/>
                                      </p:to>
                                    </p:set>
                                  </p:childTnLst>
                                </p:cTn>
                              </p:par>
                              <p:par>
                                <p:cTn id="883" presetID="1" presetClass="exit" presetSubtype="0" fill="hold" grpId="2" nodeType="withEffect">
                                  <p:stCondLst>
                                    <p:cond delay="0"/>
                                  </p:stCondLst>
                                  <p:childTnLst>
                                    <p:set>
                                      <p:cBhvr>
                                        <p:cTn id="884" dur="1" fill="hold">
                                          <p:stCondLst>
                                            <p:cond delay="0"/>
                                          </p:stCondLst>
                                        </p:cTn>
                                        <p:tgtEl>
                                          <p:spTgt spid="290"/>
                                        </p:tgtEl>
                                        <p:attrNameLst>
                                          <p:attrName>style.visibility</p:attrName>
                                        </p:attrNameLst>
                                      </p:cBhvr>
                                      <p:to>
                                        <p:strVal val="hidden"/>
                                      </p:to>
                                    </p:set>
                                  </p:childTnLst>
                                </p:cTn>
                              </p:par>
                              <p:par>
                                <p:cTn id="885" presetID="1" presetClass="entr" presetSubtype="0" fill="hold" grpId="0" nodeType="withEffect">
                                  <p:stCondLst>
                                    <p:cond delay="0"/>
                                  </p:stCondLst>
                                  <p:childTnLst>
                                    <p:set>
                                      <p:cBhvr>
                                        <p:cTn id="886" dur="1" fill="hold">
                                          <p:stCondLst>
                                            <p:cond delay="0"/>
                                          </p:stCondLst>
                                        </p:cTn>
                                        <p:tgtEl>
                                          <p:spTgt spid="291"/>
                                        </p:tgtEl>
                                        <p:attrNameLst>
                                          <p:attrName>style.visibility</p:attrName>
                                        </p:attrNameLst>
                                      </p:cBhvr>
                                      <p:to>
                                        <p:strVal val="visible"/>
                                      </p:to>
                                    </p:set>
                                  </p:childTnLst>
                                </p:cTn>
                              </p:par>
                              <p:par>
                                <p:cTn id="887" presetID="1" presetClass="entr" presetSubtype="0" fill="hold" grpId="0" nodeType="withEffect">
                                  <p:stCondLst>
                                    <p:cond delay="0"/>
                                  </p:stCondLst>
                                  <p:childTnLst>
                                    <p:set>
                                      <p:cBhvr>
                                        <p:cTn id="888" dur="1" fill="hold">
                                          <p:stCondLst>
                                            <p:cond delay="0"/>
                                          </p:stCondLst>
                                        </p:cTn>
                                        <p:tgtEl>
                                          <p:spTgt spid="292"/>
                                        </p:tgtEl>
                                        <p:attrNameLst>
                                          <p:attrName>style.visibility</p:attrName>
                                        </p:attrNameLst>
                                      </p:cBhvr>
                                      <p:to>
                                        <p:strVal val="visible"/>
                                      </p:to>
                                    </p:set>
                                  </p:childTnLst>
                                </p:cTn>
                              </p:par>
                            </p:childTnLst>
                          </p:cTn>
                        </p:par>
                      </p:childTnLst>
                    </p:cTn>
                  </p:par>
                </p:childTnLst>
              </p:cTn>
              <p:nextCondLst>
                <p:cond evt="onClick" delay="0">
                  <p:tgtEl>
                    <p:spTgt spid="289"/>
                  </p:tgtEl>
                </p:cond>
              </p:nextCondLst>
            </p:seq>
            <p:seq concurrent="1" nextAc="seek">
              <p:cTn id="889" restart="whenNotActive" fill="hold" evtFilter="cancelBubble" nodeType="interactiveSeq">
                <p:stCondLst>
                  <p:cond evt="onClick" delay="0">
                    <p:tgtEl>
                      <p:spTgt spid="292"/>
                    </p:tgtEl>
                  </p:cond>
                </p:stCondLst>
                <p:endSync evt="end" delay="0">
                  <p:rtn val="all"/>
                </p:endSync>
                <p:childTnLst>
                  <p:par>
                    <p:cTn id="890" fill="hold">
                      <p:stCondLst>
                        <p:cond delay="0"/>
                      </p:stCondLst>
                      <p:childTnLst>
                        <p:par>
                          <p:cTn id="891" fill="hold">
                            <p:stCondLst>
                              <p:cond delay="0"/>
                            </p:stCondLst>
                            <p:childTnLst>
                              <p:par>
                                <p:cTn id="892" presetID="1" presetClass="exit" presetSubtype="0" fill="hold" grpId="1" nodeType="withEffect">
                                  <p:stCondLst>
                                    <p:cond delay="0"/>
                                  </p:stCondLst>
                                  <p:childTnLst>
                                    <p:set>
                                      <p:cBhvr>
                                        <p:cTn id="893" dur="1" fill="hold">
                                          <p:stCondLst>
                                            <p:cond delay="0"/>
                                          </p:stCondLst>
                                        </p:cTn>
                                        <p:tgtEl>
                                          <p:spTgt spid="291"/>
                                        </p:tgtEl>
                                        <p:attrNameLst>
                                          <p:attrName>style.visibility</p:attrName>
                                        </p:attrNameLst>
                                      </p:cBhvr>
                                      <p:to>
                                        <p:strVal val="hidden"/>
                                      </p:to>
                                    </p:set>
                                  </p:childTnLst>
                                </p:cTn>
                              </p:par>
                              <p:par>
                                <p:cTn id="894" presetID="1" presetClass="exit" presetSubtype="0" fill="hold" grpId="1" nodeType="withEffect">
                                  <p:stCondLst>
                                    <p:cond delay="0"/>
                                  </p:stCondLst>
                                  <p:childTnLst>
                                    <p:set>
                                      <p:cBhvr>
                                        <p:cTn id="895" dur="1" fill="hold">
                                          <p:stCondLst>
                                            <p:cond delay="0"/>
                                          </p:stCondLst>
                                        </p:cTn>
                                        <p:tgtEl>
                                          <p:spTgt spid="292"/>
                                        </p:tgtEl>
                                        <p:attrNameLst>
                                          <p:attrName>style.visibility</p:attrName>
                                        </p:attrNameLst>
                                      </p:cBhvr>
                                      <p:to>
                                        <p:strVal val="hidden"/>
                                      </p:to>
                                    </p:set>
                                  </p:childTnLst>
                                </p:cTn>
                              </p:par>
                              <p:par>
                                <p:cTn id="896" presetID="1" presetClass="entr" presetSubtype="0" fill="hold" grpId="0" nodeType="withEffect">
                                  <p:stCondLst>
                                    <p:cond delay="0"/>
                                  </p:stCondLst>
                                  <p:childTnLst>
                                    <p:set>
                                      <p:cBhvr>
                                        <p:cTn id="897" dur="1" fill="hold">
                                          <p:stCondLst>
                                            <p:cond delay="0"/>
                                          </p:stCondLst>
                                        </p:cTn>
                                        <p:tgtEl>
                                          <p:spTgt spid="290"/>
                                        </p:tgtEl>
                                        <p:attrNameLst>
                                          <p:attrName>style.visibility</p:attrName>
                                        </p:attrNameLst>
                                      </p:cBhvr>
                                      <p:to>
                                        <p:strVal val="visible"/>
                                      </p:to>
                                    </p:set>
                                  </p:childTnLst>
                                </p:cTn>
                              </p:par>
                              <p:par>
                                <p:cTn id="898" presetID="1" presetClass="entr" presetSubtype="0" fill="hold" grpId="0" nodeType="withEffect">
                                  <p:stCondLst>
                                    <p:cond delay="0"/>
                                  </p:stCondLst>
                                  <p:childTnLst>
                                    <p:set>
                                      <p:cBhvr>
                                        <p:cTn id="899" dur="1" fill="hold">
                                          <p:stCondLst>
                                            <p:cond delay="0"/>
                                          </p:stCondLst>
                                        </p:cTn>
                                        <p:tgtEl>
                                          <p:spTgt spid="289"/>
                                        </p:tgtEl>
                                        <p:attrNameLst>
                                          <p:attrName>style.visibility</p:attrName>
                                        </p:attrNameLst>
                                      </p:cBhvr>
                                      <p:to>
                                        <p:strVal val="visible"/>
                                      </p:to>
                                    </p:set>
                                  </p:childTnLst>
                                </p:cTn>
                              </p:par>
                            </p:childTnLst>
                          </p:cTn>
                        </p:par>
                      </p:childTnLst>
                    </p:cTn>
                  </p:par>
                </p:childTnLst>
              </p:cTn>
              <p:nextCondLst>
                <p:cond evt="onClick" delay="0">
                  <p:tgtEl>
                    <p:spTgt spid="292"/>
                  </p:tgtEl>
                </p:cond>
              </p:nextCondLst>
            </p:seq>
            <p:seq concurrent="1" nextAc="seek">
              <p:cTn id="900" restart="whenNotActive" fill="hold" evtFilter="cancelBubble" nodeType="interactiveSeq">
                <p:stCondLst>
                  <p:cond evt="onClick" delay="0">
                    <p:tgtEl>
                      <p:spTgt spid="291"/>
                    </p:tgtEl>
                  </p:cond>
                </p:stCondLst>
                <p:endSync evt="end" delay="0">
                  <p:rtn val="all"/>
                </p:endSync>
                <p:childTnLst>
                  <p:par>
                    <p:cTn id="901" fill="hold">
                      <p:stCondLst>
                        <p:cond delay="0"/>
                      </p:stCondLst>
                      <p:childTnLst>
                        <p:par>
                          <p:cTn id="902" fill="hold">
                            <p:stCondLst>
                              <p:cond delay="0"/>
                            </p:stCondLst>
                            <p:childTnLst>
                              <p:par>
                                <p:cTn id="903" presetID="1" presetClass="exit" presetSubtype="0" fill="hold" grpId="2" nodeType="withEffect">
                                  <p:stCondLst>
                                    <p:cond delay="0"/>
                                  </p:stCondLst>
                                  <p:childTnLst>
                                    <p:set>
                                      <p:cBhvr>
                                        <p:cTn id="904" dur="1" fill="hold">
                                          <p:stCondLst>
                                            <p:cond delay="0"/>
                                          </p:stCondLst>
                                        </p:cTn>
                                        <p:tgtEl>
                                          <p:spTgt spid="291"/>
                                        </p:tgtEl>
                                        <p:attrNameLst>
                                          <p:attrName>style.visibility</p:attrName>
                                        </p:attrNameLst>
                                      </p:cBhvr>
                                      <p:to>
                                        <p:strVal val="hidden"/>
                                      </p:to>
                                    </p:set>
                                  </p:childTnLst>
                                </p:cTn>
                              </p:par>
                              <p:par>
                                <p:cTn id="905" presetID="1" presetClass="exit" presetSubtype="0" fill="hold" grpId="3" nodeType="withEffect">
                                  <p:stCondLst>
                                    <p:cond delay="0"/>
                                  </p:stCondLst>
                                  <p:childTnLst>
                                    <p:set>
                                      <p:cBhvr>
                                        <p:cTn id="906" dur="1" fill="hold">
                                          <p:stCondLst>
                                            <p:cond delay="0"/>
                                          </p:stCondLst>
                                        </p:cTn>
                                        <p:tgtEl>
                                          <p:spTgt spid="292"/>
                                        </p:tgtEl>
                                        <p:attrNameLst>
                                          <p:attrName>style.visibility</p:attrName>
                                        </p:attrNameLst>
                                      </p:cBhvr>
                                      <p:to>
                                        <p:strVal val="hidden"/>
                                      </p:to>
                                    </p:set>
                                  </p:childTnLst>
                                </p:cTn>
                              </p:par>
                              <p:par>
                                <p:cTn id="907" presetID="1" presetClass="entr" presetSubtype="0" fill="hold" grpId="0" nodeType="withEffect">
                                  <p:stCondLst>
                                    <p:cond delay="0"/>
                                  </p:stCondLst>
                                  <p:childTnLst>
                                    <p:set>
                                      <p:cBhvr>
                                        <p:cTn id="908" dur="1" fill="hold">
                                          <p:stCondLst>
                                            <p:cond delay="0"/>
                                          </p:stCondLst>
                                        </p:cTn>
                                        <p:tgtEl>
                                          <p:spTgt spid="294"/>
                                        </p:tgtEl>
                                        <p:attrNameLst>
                                          <p:attrName>style.visibility</p:attrName>
                                        </p:attrNameLst>
                                      </p:cBhvr>
                                      <p:to>
                                        <p:strVal val="visible"/>
                                      </p:to>
                                    </p:set>
                                  </p:childTnLst>
                                </p:cTn>
                              </p:par>
                              <p:par>
                                <p:cTn id="909" presetID="1" presetClass="entr" presetSubtype="0" fill="hold" grpId="0" nodeType="withEffect">
                                  <p:stCondLst>
                                    <p:cond delay="0"/>
                                  </p:stCondLst>
                                  <p:childTnLst>
                                    <p:set>
                                      <p:cBhvr>
                                        <p:cTn id="910"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1"/>
                  </p:tgtEl>
                </p:cond>
              </p:nextCondLst>
            </p:seq>
            <p:seq concurrent="1" nextAc="seek">
              <p:cTn id="911" restart="whenNotActive" fill="hold" evtFilter="cancelBubble" nodeType="interactiveSeq">
                <p:stCondLst>
                  <p:cond evt="onClick" delay="0">
                    <p:tgtEl>
                      <p:spTgt spid="294"/>
                    </p:tgtEl>
                  </p:cond>
                </p:stCondLst>
                <p:endSync evt="end" delay="0">
                  <p:rtn val="all"/>
                </p:endSync>
                <p:childTnLst>
                  <p:par>
                    <p:cTn id="912" fill="hold">
                      <p:stCondLst>
                        <p:cond delay="0"/>
                      </p:stCondLst>
                      <p:childTnLst>
                        <p:par>
                          <p:cTn id="913" fill="hold">
                            <p:stCondLst>
                              <p:cond delay="0"/>
                            </p:stCondLst>
                            <p:childTnLst>
                              <p:par>
                                <p:cTn id="914" presetID="1" presetClass="exit" presetSubtype="0" fill="hold" grpId="1" nodeType="withEffect">
                                  <p:stCondLst>
                                    <p:cond delay="0"/>
                                  </p:stCondLst>
                                  <p:childTnLst>
                                    <p:set>
                                      <p:cBhvr>
                                        <p:cTn id="915" dur="1" fill="hold">
                                          <p:stCondLst>
                                            <p:cond delay="0"/>
                                          </p:stCondLst>
                                        </p:cTn>
                                        <p:tgtEl>
                                          <p:spTgt spid="294"/>
                                        </p:tgtEl>
                                        <p:attrNameLst>
                                          <p:attrName>style.visibility</p:attrName>
                                        </p:attrNameLst>
                                      </p:cBhvr>
                                      <p:to>
                                        <p:strVal val="hidden"/>
                                      </p:to>
                                    </p:set>
                                  </p:childTnLst>
                                </p:cTn>
                              </p:par>
                              <p:par>
                                <p:cTn id="916" presetID="1" presetClass="exit" presetSubtype="0" fill="hold" grpId="1" nodeType="withEffect">
                                  <p:stCondLst>
                                    <p:cond delay="0"/>
                                  </p:stCondLst>
                                  <p:childTnLst>
                                    <p:set>
                                      <p:cBhvr>
                                        <p:cTn id="917" dur="1" fill="hold">
                                          <p:stCondLst>
                                            <p:cond delay="0"/>
                                          </p:stCondLst>
                                        </p:cTn>
                                        <p:tgtEl>
                                          <p:spTgt spid="293"/>
                                        </p:tgtEl>
                                        <p:attrNameLst>
                                          <p:attrName>style.visibility</p:attrName>
                                        </p:attrNameLst>
                                      </p:cBhvr>
                                      <p:to>
                                        <p:strVal val="hidden"/>
                                      </p:to>
                                    </p:set>
                                  </p:childTnLst>
                                </p:cTn>
                              </p:par>
                              <p:par>
                                <p:cTn id="918" presetID="1" presetClass="entr" presetSubtype="0" fill="hold" grpId="3" nodeType="withEffect">
                                  <p:stCondLst>
                                    <p:cond delay="0"/>
                                  </p:stCondLst>
                                  <p:childTnLst>
                                    <p:set>
                                      <p:cBhvr>
                                        <p:cTn id="919" dur="1" fill="hold">
                                          <p:stCondLst>
                                            <p:cond delay="0"/>
                                          </p:stCondLst>
                                        </p:cTn>
                                        <p:tgtEl>
                                          <p:spTgt spid="291"/>
                                        </p:tgtEl>
                                        <p:attrNameLst>
                                          <p:attrName>style.visibility</p:attrName>
                                        </p:attrNameLst>
                                      </p:cBhvr>
                                      <p:to>
                                        <p:strVal val="visible"/>
                                      </p:to>
                                    </p:set>
                                  </p:childTnLst>
                                </p:cTn>
                              </p:par>
                              <p:par>
                                <p:cTn id="920" presetID="1" presetClass="entr" presetSubtype="0" fill="hold" grpId="2" nodeType="withEffect">
                                  <p:stCondLst>
                                    <p:cond delay="0"/>
                                  </p:stCondLst>
                                  <p:childTnLst>
                                    <p:set>
                                      <p:cBhvr>
                                        <p:cTn id="921" dur="1" fill="hold">
                                          <p:stCondLst>
                                            <p:cond delay="0"/>
                                          </p:stCondLst>
                                        </p:cTn>
                                        <p:tgtEl>
                                          <p:spTgt spid="292"/>
                                        </p:tgtEl>
                                        <p:attrNameLst>
                                          <p:attrName>style.visibility</p:attrName>
                                        </p:attrNameLst>
                                      </p:cBhvr>
                                      <p:to>
                                        <p:strVal val="visible"/>
                                      </p:to>
                                    </p:set>
                                  </p:childTnLst>
                                </p:cTn>
                              </p:par>
                            </p:childTnLst>
                          </p:cTn>
                        </p:par>
                      </p:childTnLst>
                    </p:cTn>
                  </p:par>
                </p:childTnLst>
              </p:cTn>
              <p:nextCondLst>
                <p:cond evt="onClick" delay="0">
                  <p:tgtEl>
                    <p:spTgt spid="294"/>
                  </p:tgtEl>
                </p:cond>
              </p:nextCondLst>
            </p:seq>
            <p:seq concurrent="1" nextAc="seek">
              <p:cTn id="922" restart="whenNotActive" fill="hold" evtFilter="cancelBubble" nodeType="interactiveSeq">
                <p:stCondLst>
                  <p:cond evt="onClick" delay="0">
                    <p:tgtEl>
                      <p:spTgt spid="293"/>
                    </p:tgtEl>
                  </p:cond>
                </p:stCondLst>
                <p:endSync evt="end" delay="0">
                  <p:rtn val="all"/>
                </p:endSync>
                <p:childTnLst>
                  <p:par>
                    <p:cTn id="923" fill="hold">
                      <p:stCondLst>
                        <p:cond delay="0"/>
                      </p:stCondLst>
                      <p:childTnLst>
                        <p:par>
                          <p:cTn id="924" fill="hold">
                            <p:stCondLst>
                              <p:cond delay="0"/>
                            </p:stCondLst>
                            <p:childTnLst>
                              <p:par>
                                <p:cTn id="925" presetID="1" presetClass="exit" presetSubtype="0" fill="hold" grpId="2" nodeType="withEffect">
                                  <p:stCondLst>
                                    <p:cond delay="0"/>
                                  </p:stCondLst>
                                  <p:childTnLst>
                                    <p:set>
                                      <p:cBhvr>
                                        <p:cTn id="926" dur="1" fill="hold">
                                          <p:stCondLst>
                                            <p:cond delay="0"/>
                                          </p:stCondLst>
                                        </p:cTn>
                                        <p:tgtEl>
                                          <p:spTgt spid="293"/>
                                        </p:tgtEl>
                                        <p:attrNameLst>
                                          <p:attrName>style.visibility</p:attrName>
                                        </p:attrNameLst>
                                      </p:cBhvr>
                                      <p:to>
                                        <p:strVal val="hidden"/>
                                      </p:to>
                                    </p:set>
                                  </p:childTnLst>
                                </p:cTn>
                              </p:par>
                              <p:par>
                                <p:cTn id="927" presetID="1" presetClass="exit" presetSubtype="0" fill="hold" grpId="2" nodeType="withEffect">
                                  <p:stCondLst>
                                    <p:cond delay="0"/>
                                  </p:stCondLst>
                                  <p:childTnLst>
                                    <p:set>
                                      <p:cBhvr>
                                        <p:cTn id="928" dur="1" fill="hold">
                                          <p:stCondLst>
                                            <p:cond delay="0"/>
                                          </p:stCondLst>
                                        </p:cTn>
                                        <p:tgtEl>
                                          <p:spTgt spid="294"/>
                                        </p:tgtEl>
                                        <p:attrNameLst>
                                          <p:attrName>style.visibility</p:attrName>
                                        </p:attrNameLst>
                                      </p:cBhvr>
                                      <p:to>
                                        <p:strVal val="hidden"/>
                                      </p:to>
                                    </p:set>
                                  </p:childTnLst>
                                </p:cTn>
                              </p:par>
                              <p:par>
                                <p:cTn id="929" presetID="1" presetClass="entr" presetSubtype="0" fill="hold" grpId="3" nodeType="withEffect">
                                  <p:stCondLst>
                                    <p:cond delay="0"/>
                                  </p:stCondLst>
                                  <p:childTnLst>
                                    <p:set>
                                      <p:cBhvr>
                                        <p:cTn id="930" dur="1" fill="hold">
                                          <p:stCondLst>
                                            <p:cond delay="0"/>
                                          </p:stCondLst>
                                        </p:cTn>
                                        <p:tgtEl>
                                          <p:spTgt spid="296"/>
                                        </p:tgtEl>
                                        <p:attrNameLst>
                                          <p:attrName>style.visibility</p:attrName>
                                        </p:attrNameLst>
                                      </p:cBhvr>
                                      <p:to>
                                        <p:strVal val="visible"/>
                                      </p:to>
                                    </p:set>
                                  </p:childTnLst>
                                </p:cTn>
                              </p:par>
                              <p:par>
                                <p:cTn id="931" presetID="1" presetClass="entr" presetSubtype="0" fill="hold" grpId="3" nodeType="withEffect">
                                  <p:stCondLst>
                                    <p:cond delay="0"/>
                                  </p:stCondLst>
                                  <p:childTnLst>
                                    <p:set>
                                      <p:cBhvr>
                                        <p:cTn id="932"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3"/>
                  </p:tgtEl>
                </p:cond>
              </p:nextCondLst>
            </p:seq>
            <p:seq concurrent="1" nextAc="seek">
              <p:cTn id="933" restart="whenNotActive" fill="hold" evtFilter="cancelBubble" nodeType="interactiveSeq">
                <p:stCondLst>
                  <p:cond evt="onClick" delay="0">
                    <p:tgtEl>
                      <p:spTgt spid="296"/>
                    </p:tgtEl>
                  </p:cond>
                </p:stCondLst>
                <p:endSync evt="end" delay="0">
                  <p:rtn val="all"/>
                </p:endSync>
                <p:childTnLst>
                  <p:par>
                    <p:cTn id="934" fill="hold">
                      <p:stCondLst>
                        <p:cond delay="0"/>
                      </p:stCondLst>
                      <p:childTnLst>
                        <p:par>
                          <p:cTn id="935" fill="hold">
                            <p:stCondLst>
                              <p:cond delay="0"/>
                            </p:stCondLst>
                            <p:childTnLst>
                              <p:par>
                                <p:cTn id="936" presetID="1" presetClass="exit" presetSubtype="0" fill="hold" grpId="1" nodeType="withEffect">
                                  <p:stCondLst>
                                    <p:cond delay="0"/>
                                  </p:stCondLst>
                                  <p:childTnLst>
                                    <p:set>
                                      <p:cBhvr>
                                        <p:cTn id="937" dur="1" fill="hold">
                                          <p:stCondLst>
                                            <p:cond delay="0"/>
                                          </p:stCondLst>
                                        </p:cTn>
                                        <p:tgtEl>
                                          <p:spTgt spid="296"/>
                                        </p:tgtEl>
                                        <p:attrNameLst>
                                          <p:attrName>style.visibility</p:attrName>
                                        </p:attrNameLst>
                                      </p:cBhvr>
                                      <p:to>
                                        <p:strVal val="hidden"/>
                                      </p:to>
                                    </p:set>
                                  </p:childTnLst>
                                </p:cTn>
                              </p:par>
                              <p:par>
                                <p:cTn id="938" presetID="1" presetClass="exit" presetSubtype="0" fill="hold" grpId="1" nodeType="withEffect">
                                  <p:stCondLst>
                                    <p:cond delay="0"/>
                                  </p:stCondLst>
                                  <p:childTnLst>
                                    <p:set>
                                      <p:cBhvr>
                                        <p:cTn id="939" dur="1" fill="hold">
                                          <p:stCondLst>
                                            <p:cond delay="0"/>
                                          </p:stCondLst>
                                        </p:cTn>
                                        <p:tgtEl>
                                          <p:spTgt spid="295"/>
                                        </p:tgtEl>
                                        <p:attrNameLst>
                                          <p:attrName>style.visibility</p:attrName>
                                        </p:attrNameLst>
                                      </p:cBhvr>
                                      <p:to>
                                        <p:strVal val="hidden"/>
                                      </p:to>
                                    </p:set>
                                  </p:childTnLst>
                                </p:cTn>
                              </p:par>
                              <p:par>
                                <p:cTn id="940" presetID="1" presetClass="entr" presetSubtype="0" fill="hold" grpId="3" nodeType="withEffect">
                                  <p:stCondLst>
                                    <p:cond delay="0"/>
                                  </p:stCondLst>
                                  <p:childTnLst>
                                    <p:set>
                                      <p:cBhvr>
                                        <p:cTn id="941" dur="1" fill="hold">
                                          <p:stCondLst>
                                            <p:cond delay="0"/>
                                          </p:stCondLst>
                                        </p:cTn>
                                        <p:tgtEl>
                                          <p:spTgt spid="294"/>
                                        </p:tgtEl>
                                        <p:attrNameLst>
                                          <p:attrName>style.visibility</p:attrName>
                                        </p:attrNameLst>
                                      </p:cBhvr>
                                      <p:to>
                                        <p:strVal val="visible"/>
                                      </p:to>
                                    </p:set>
                                  </p:childTnLst>
                                </p:cTn>
                              </p:par>
                              <p:par>
                                <p:cTn id="942" presetID="1" presetClass="entr" presetSubtype="0" fill="hold" grpId="3" nodeType="withEffect">
                                  <p:stCondLst>
                                    <p:cond delay="0"/>
                                  </p:stCondLst>
                                  <p:childTnLst>
                                    <p:set>
                                      <p:cBhvr>
                                        <p:cTn id="943" dur="1" fill="hold">
                                          <p:stCondLst>
                                            <p:cond delay="0"/>
                                          </p:stCondLst>
                                        </p:cTn>
                                        <p:tgtEl>
                                          <p:spTgt spid="293"/>
                                        </p:tgtEl>
                                        <p:attrNameLst>
                                          <p:attrName>style.visibility</p:attrName>
                                        </p:attrNameLst>
                                      </p:cBhvr>
                                      <p:to>
                                        <p:strVal val="visible"/>
                                      </p:to>
                                    </p:set>
                                  </p:childTnLst>
                                </p:cTn>
                              </p:par>
                            </p:childTnLst>
                          </p:cTn>
                        </p:par>
                      </p:childTnLst>
                    </p:cTn>
                  </p:par>
                </p:childTnLst>
              </p:cTn>
              <p:nextCondLst>
                <p:cond evt="onClick" delay="0">
                  <p:tgtEl>
                    <p:spTgt spid="296"/>
                  </p:tgtEl>
                </p:cond>
              </p:nextCondLst>
            </p:seq>
            <p:seq concurrent="1" nextAc="seek">
              <p:cTn id="944" restart="whenNotActive" fill="hold" evtFilter="cancelBubble" nodeType="interactiveSeq">
                <p:stCondLst>
                  <p:cond evt="onClick" delay="0">
                    <p:tgtEl>
                      <p:spTgt spid="295"/>
                    </p:tgtEl>
                  </p:cond>
                </p:stCondLst>
                <p:endSync evt="end" delay="0">
                  <p:rtn val="all"/>
                </p:endSync>
                <p:childTnLst>
                  <p:par>
                    <p:cTn id="945" fill="hold">
                      <p:stCondLst>
                        <p:cond delay="0"/>
                      </p:stCondLst>
                      <p:childTnLst>
                        <p:par>
                          <p:cTn id="946" fill="hold">
                            <p:stCondLst>
                              <p:cond delay="0"/>
                            </p:stCondLst>
                            <p:childTnLst>
                              <p:par>
                                <p:cTn id="947" presetID="1" presetClass="exit" presetSubtype="0" fill="hold" grpId="2" nodeType="withEffect">
                                  <p:stCondLst>
                                    <p:cond delay="0"/>
                                  </p:stCondLst>
                                  <p:childTnLst>
                                    <p:set>
                                      <p:cBhvr>
                                        <p:cTn id="948" dur="1" fill="hold">
                                          <p:stCondLst>
                                            <p:cond delay="0"/>
                                          </p:stCondLst>
                                        </p:cTn>
                                        <p:tgtEl>
                                          <p:spTgt spid="295"/>
                                        </p:tgtEl>
                                        <p:attrNameLst>
                                          <p:attrName>style.visibility</p:attrName>
                                        </p:attrNameLst>
                                      </p:cBhvr>
                                      <p:to>
                                        <p:strVal val="hidden"/>
                                      </p:to>
                                    </p:set>
                                  </p:childTnLst>
                                </p:cTn>
                              </p:par>
                              <p:par>
                                <p:cTn id="949" presetID="1" presetClass="exit" presetSubtype="0" fill="hold" grpId="2" nodeType="withEffect">
                                  <p:stCondLst>
                                    <p:cond delay="0"/>
                                  </p:stCondLst>
                                  <p:childTnLst>
                                    <p:set>
                                      <p:cBhvr>
                                        <p:cTn id="950" dur="1" fill="hold">
                                          <p:stCondLst>
                                            <p:cond delay="0"/>
                                          </p:stCondLst>
                                        </p:cTn>
                                        <p:tgtEl>
                                          <p:spTgt spid="296"/>
                                        </p:tgtEl>
                                        <p:attrNameLst>
                                          <p:attrName>style.visibility</p:attrName>
                                        </p:attrNameLst>
                                      </p:cBhvr>
                                      <p:to>
                                        <p:strVal val="hidden"/>
                                      </p:to>
                                    </p:set>
                                  </p:childTnLst>
                                </p:cTn>
                              </p:par>
                              <p:par>
                                <p:cTn id="951" presetID="1" presetClass="entr" presetSubtype="0" fill="hold" grpId="3" nodeType="withEffect">
                                  <p:stCondLst>
                                    <p:cond delay="0"/>
                                  </p:stCondLst>
                                  <p:childTnLst>
                                    <p:set>
                                      <p:cBhvr>
                                        <p:cTn id="952" dur="1" fill="hold">
                                          <p:stCondLst>
                                            <p:cond delay="0"/>
                                          </p:stCondLst>
                                        </p:cTn>
                                        <p:tgtEl>
                                          <p:spTgt spid="298"/>
                                        </p:tgtEl>
                                        <p:attrNameLst>
                                          <p:attrName>style.visibility</p:attrName>
                                        </p:attrNameLst>
                                      </p:cBhvr>
                                      <p:to>
                                        <p:strVal val="visible"/>
                                      </p:to>
                                    </p:set>
                                  </p:childTnLst>
                                </p:cTn>
                              </p:par>
                              <p:par>
                                <p:cTn id="953" presetID="1" presetClass="entr" presetSubtype="0" fill="hold" grpId="3" nodeType="withEffect">
                                  <p:stCondLst>
                                    <p:cond delay="0"/>
                                  </p:stCondLst>
                                  <p:childTnLst>
                                    <p:set>
                                      <p:cBhvr>
                                        <p:cTn id="954" dur="1" fill="hold">
                                          <p:stCondLst>
                                            <p:cond delay="0"/>
                                          </p:stCondLst>
                                        </p:cTn>
                                        <p:tgtEl>
                                          <p:spTgt spid="297"/>
                                        </p:tgtEl>
                                        <p:attrNameLst>
                                          <p:attrName>style.visibility</p:attrName>
                                        </p:attrNameLst>
                                      </p:cBhvr>
                                      <p:to>
                                        <p:strVal val="visible"/>
                                      </p:to>
                                    </p:set>
                                  </p:childTnLst>
                                </p:cTn>
                              </p:par>
                            </p:childTnLst>
                          </p:cTn>
                        </p:par>
                      </p:childTnLst>
                    </p:cTn>
                  </p:par>
                </p:childTnLst>
              </p:cTn>
              <p:nextCondLst>
                <p:cond evt="onClick" delay="0">
                  <p:tgtEl>
                    <p:spTgt spid="295"/>
                  </p:tgtEl>
                </p:cond>
              </p:nextCondLst>
            </p:seq>
            <p:seq concurrent="1" nextAc="seek">
              <p:cTn id="955" restart="whenNotActive" fill="hold" evtFilter="cancelBubble" nodeType="interactiveSeq">
                <p:stCondLst>
                  <p:cond evt="onClick" delay="0">
                    <p:tgtEl>
                      <p:spTgt spid="298"/>
                    </p:tgtEl>
                  </p:cond>
                </p:stCondLst>
                <p:endSync evt="end" delay="0">
                  <p:rtn val="all"/>
                </p:endSync>
                <p:childTnLst>
                  <p:par>
                    <p:cTn id="956" fill="hold">
                      <p:stCondLst>
                        <p:cond delay="0"/>
                      </p:stCondLst>
                      <p:childTnLst>
                        <p:par>
                          <p:cTn id="957" fill="hold">
                            <p:stCondLst>
                              <p:cond delay="0"/>
                            </p:stCondLst>
                            <p:childTnLst>
                              <p:par>
                                <p:cTn id="958" presetID="1" presetClass="exit" presetSubtype="0" fill="hold" grpId="1" nodeType="withEffect">
                                  <p:stCondLst>
                                    <p:cond delay="0"/>
                                  </p:stCondLst>
                                  <p:childTnLst>
                                    <p:set>
                                      <p:cBhvr>
                                        <p:cTn id="959" dur="1" fill="hold">
                                          <p:stCondLst>
                                            <p:cond delay="0"/>
                                          </p:stCondLst>
                                        </p:cTn>
                                        <p:tgtEl>
                                          <p:spTgt spid="298"/>
                                        </p:tgtEl>
                                        <p:attrNameLst>
                                          <p:attrName>style.visibility</p:attrName>
                                        </p:attrNameLst>
                                      </p:cBhvr>
                                      <p:to>
                                        <p:strVal val="hidden"/>
                                      </p:to>
                                    </p:set>
                                  </p:childTnLst>
                                </p:cTn>
                              </p:par>
                              <p:par>
                                <p:cTn id="960" presetID="1" presetClass="exit" presetSubtype="0" fill="hold" grpId="1" nodeType="withEffect">
                                  <p:stCondLst>
                                    <p:cond delay="0"/>
                                  </p:stCondLst>
                                  <p:childTnLst>
                                    <p:set>
                                      <p:cBhvr>
                                        <p:cTn id="961" dur="1" fill="hold">
                                          <p:stCondLst>
                                            <p:cond delay="0"/>
                                          </p:stCondLst>
                                        </p:cTn>
                                        <p:tgtEl>
                                          <p:spTgt spid="297"/>
                                        </p:tgtEl>
                                        <p:attrNameLst>
                                          <p:attrName>style.visibility</p:attrName>
                                        </p:attrNameLst>
                                      </p:cBhvr>
                                      <p:to>
                                        <p:strVal val="hidden"/>
                                      </p:to>
                                    </p:set>
                                  </p:childTnLst>
                                </p:cTn>
                              </p:par>
                              <p:par>
                                <p:cTn id="962" presetID="1" presetClass="entr" presetSubtype="0" fill="hold" grpId="0" nodeType="withEffect">
                                  <p:stCondLst>
                                    <p:cond delay="0"/>
                                  </p:stCondLst>
                                  <p:childTnLst>
                                    <p:set>
                                      <p:cBhvr>
                                        <p:cTn id="963" dur="1" fill="hold">
                                          <p:stCondLst>
                                            <p:cond delay="0"/>
                                          </p:stCondLst>
                                        </p:cTn>
                                        <p:tgtEl>
                                          <p:spTgt spid="296"/>
                                        </p:tgtEl>
                                        <p:attrNameLst>
                                          <p:attrName>style.visibility</p:attrName>
                                        </p:attrNameLst>
                                      </p:cBhvr>
                                      <p:to>
                                        <p:strVal val="visible"/>
                                      </p:to>
                                    </p:set>
                                  </p:childTnLst>
                                </p:cTn>
                              </p:par>
                              <p:par>
                                <p:cTn id="964" presetID="1" presetClass="entr" presetSubtype="0" fill="hold" grpId="0" nodeType="withEffect">
                                  <p:stCondLst>
                                    <p:cond delay="0"/>
                                  </p:stCondLst>
                                  <p:childTnLst>
                                    <p:set>
                                      <p:cBhvr>
                                        <p:cTn id="965" dur="1" fill="hold">
                                          <p:stCondLst>
                                            <p:cond delay="0"/>
                                          </p:stCondLst>
                                        </p:cTn>
                                        <p:tgtEl>
                                          <p:spTgt spid="295"/>
                                        </p:tgtEl>
                                        <p:attrNameLst>
                                          <p:attrName>style.visibility</p:attrName>
                                        </p:attrNameLst>
                                      </p:cBhvr>
                                      <p:to>
                                        <p:strVal val="visible"/>
                                      </p:to>
                                    </p:set>
                                  </p:childTnLst>
                                </p:cTn>
                              </p:par>
                            </p:childTnLst>
                          </p:cTn>
                        </p:par>
                      </p:childTnLst>
                    </p:cTn>
                  </p:par>
                </p:childTnLst>
              </p:cTn>
              <p:nextCondLst>
                <p:cond evt="onClick" delay="0">
                  <p:tgtEl>
                    <p:spTgt spid="298"/>
                  </p:tgtEl>
                </p:cond>
              </p:nextCondLst>
            </p:seq>
            <p:seq concurrent="1" nextAc="seek">
              <p:cTn id="966" restart="whenNotActive" fill="hold" evtFilter="cancelBubble" nodeType="interactiveSeq">
                <p:stCondLst>
                  <p:cond evt="onClick" delay="0">
                    <p:tgtEl>
                      <p:spTgt spid="297"/>
                    </p:tgtEl>
                  </p:cond>
                </p:stCondLst>
                <p:endSync evt="end" delay="0">
                  <p:rtn val="all"/>
                </p:endSync>
                <p:childTnLst>
                  <p:par>
                    <p:cTn id="967" fill="hold">
                      <p:stCondLst>
                        <p:cond delay="0"/>
                      </p:stCondLst>
                      <p:childTnLst>
                        <p:par>
                          <p:cTn id="968" fill="hold">
                            <p:stCondLst>
                              <p:cond delay="0"/>
                            </p:stCondLst>
                            <p:childTnLst>
                              <p:par>
                                <p:cTn id="969" presetID="1" presetClass="exit" presetSubtype="0" fill="hold" grpId="2" nodeType="withEffect">
                                  <p:stCondLst>
                                    <p:cond delay="0"/>
                                  </p:stCondLst>
                                  <p:childTnLst>
                                    <p:set>
                                      <p:cBhvr>
                                        <p:cTn id="970" dur="1" fill="hold">
                                          <p:stCondLst>
                                            <p:cond delay="0"/>
                                          </p:stCondLst>
                                        </p:cTn>
                                        <p:tgtEl>
                                          <p:spTgt spid="297"/>
                                        </p:tgtEl>
                                        <p:attrNameLst>
                                          <p:attrName>style.visibility</p:attrName>
                                        </p:attrNameLst>
                                      </p:cBhvr>
                                      <p:to>
                                        <p:strVal val="hidden"/>
                                      </p:to>
                                    </p:set>
                                  </p:childTnLst>
                                </p:cTn>
                              </p:par>
                              <p:par>
                                <p:cTn id="971" presetID="1" presetClass="exit" presetSubtype="0" fill="hold" grpId="2" nodeType="withEffect">
                                  <p:stCondLst>
                                    <p:cond delay="0"/>
                                  </p:stCondLst>
                                  <p:childTnLst>
                                    <p:set>
                                      <p:cBhvr>
                                        <p:cTn id="972" dur="1" fill="hold">
                                          <p:stCondLst>
                                            <p:cond delay="0"/>
                                          </p:stCondLst>
                                        </p:cTn>
                                        <p:tgtEl>
                                          <p:spTgt spid="298"/>
                                        </p:tgtEl>
                                        <p:attrNameLst>
                                          <p:attrName>style.visibility</p:attrName>
                                        </p:attrNameLst>
                                      </p:cBhvr>
                                      <p:to>
                                        <p:strVal val="hidden"/>
                                      </p:to>
                                    </p:set>
                                  </p:childTnLst>
                                </p:cTn>
                              </p:par>
                              <p:par>
                                <p:cTn id="973" presetID="1" presetClass="entr" presetSubtype="0" fill="hold" grpId="0" nodeType="withEffect">
                                  <p:stCondLst>
                                    <p:cond delay="0"/>
                                  </p:stCondLst>
                                  <p:childTnLst>
                                    <p:set>
                                      <p:cBhvr>
                                        <p:cTn id="974" dur="1" fill="hold">
                                          <p:stCondLst>
                                            <p:cond delay="0"/>
                                          </p:stCondLst>
                                        </p:cTn>
                                        <p:tgtEl>
                                          <p:spTgt spid="300"/>
                                        </p:tgtEl>
                                        <p:attrNameLst>
                                          <p:attrName>style.visibility</p:attrName>
                                        </p:attrNameLst>
                                      </p:cBhvr>
                                      <p:to>
                                        <p:strVal val="visible"/>
                                      </p:to>
                                    </p:set>
                                  </p:childTnLst>
                                </p:cTn>
                              </p:par>
                              <p:par>
                                <p:cTn id="975" presetID="1" presetClass="entr" presetSubtype="0" fill="hold" grpId="0" nodeType="withEffect">
                                  <p:stCondLst>
                                    <p:cond delay="0"/>
                                  </p:stCondLst>
                                  <p:childTnLst>
                                    <p:set>
                                      <p:cBhvr>
                                        <p:cTn id="976"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297"/>
                  </p:tgtEl>
                </p:cond>
              </p:nextCondLst>
            </p:seq>
            <p:seq concurrent="1" nextAc="seek">
              <p:cTn id="977" restart="whenNotActive" fill="hold" evtFilter="cancelBubble" nodeType="interactiveSeq">
                <p:stCondLst>
                  <p:cond evt="onClick" delay="0">
                    <p:tgtEl>
                      <p:spTgt spid="300"/>
                    </p:tgtEl>
                  </p:cond>
                </p:stCondLst>
                <p:endSync evt="end" delay="0">
                  <p:rtn val="all"/>
                </p:endSync>
                <p:childTnLst>
                  <p:par>
                    <p:cTn id="978" fill="hold">
                      <p:stCondLst>
                        <p:cond delay="0"/>
                      </p:stCondLst>
                      <p:childTnLst>
                        <p:par>
                          <p:cTn id="979" fill="hold">
                            <p:stCondLst>
                              <p:cond delay="0"/>
                            </p:stCondLst>
                            <p:childTnLst>
                              <p:par>
                                <p:cTn id="980" presetID="1" presetClass="exit" presetSubtype="0" fill="hold" grpId="1" nodeType="withEffect">
                                  <p:stCondLst>
                                    <p:cond delay="0"/>
                                  </p:stCondLst>
                                  <p:childTnLst>
                                    <p:set>
                                      <p:cBhvr>
                                        <p:cTn id="981" dur="1" fill="hold">
                                          <p:stCondLst>
                                            <p:cond delay="0"/>
                                          </p:stCondLst>
                                        </p:cTn>
                                        <p:tgtEl>
                                          <p:spTgt spid="300"/>
                                        </p:tgtEl>
                                        <p:attrNameLst>
                                          <p:attrName>style.visibility</p:attrName>
                                        </p:attrNameLst>
                                      </p:cBhvr>
                                      <p:to>
                                        <p:strVal val="hidden"/>
                                      </p:to>
                                    </p:set>
                                  </p:childTnLst>
                                </p:cTn>
                              </p:par>
                              <p:par>
                                <p:cTn id="982" presetID="1" presetClass="exit" presetSubtype="0" fill="hold" grpId="1" nodeType="withEffect">
                                  <p:stCondLst>
                                    <p:cond delay="0"/>
                                  </p:stCondLst>
                                  <p:childTnLst>
                                    <p:set>
                                      <p:cBhvr>
                                        <p:cTn id="983" dur="1" fill="hold">
                                          <p:stCondLst>
                                            <p:cond delay="0"/>
                                          </p:stCondLst>
                                        </p:cTn>
                                        <p:tgtEl>
                                          <p:spTgt spid="299"/>
                                        </p:tgtEl>
                                        <p:attrNameLst>
                                          <p:attrName>style.visibility</p:attrName>
                                        </p:attrNameLst>
                                      </p:cBhvr>
                                      <p:to>
                                        <p:strVal val="hidden"/>
                                      </p:to>
                                    </p:set>
                                  </p:childTnLst>
                                </p:cTn>
                              </p:par>
                              <p:par>
                                <p:cTn id="984" presetID="1" presetClass="entr" presetSubtype="0" fill="hold" grpId="0" nodeType="withEffect">
                                  <p:stCondLst>
                                    <p:cond delay="0"/>
                                  </p:stCondLst>
                                  <p:childTnLst>
                                    <p:set>
                                      <p:cBhvr>
                                        <p:cTn id="985" dur="1" fill="hold">
                                          <p:stCondLst>
                                            <p:cond delay="0"/>
                                          </p:stCondLst>
                                        </p:cTn>
                                        <p:tgtEl>
                                          <p:spTgt spid="298"/>
                                        </p:tgtEl>
                                        <p:attrNameLst>
                                          <p:attrName>style.visibility</p:attrName>
                                        </p:attrNameLst>
                                      </p:cBhvr>
                                      <p:to>
                                        <p:strVal val="visible"/>
                                      </p:to>
                                    </p:set>
                                  </p:childTnLst>
                                </p:cTn>
                              </p:par>
                              <p:par>
                                <p:cTn id="986" presetID="1" presetClass="entr" presetSubtype="0" fill="hold" grpId="0" nodeType="withEffect">
                                  <p:stCondLst>
                                    <p:cond delay="0"/>
                                  </p:stCondLst>
                                  <p:childTnLst>
                                    <p:set>
                                      <p:cBhvr>
                                        <p:cTn id="987" dur="1" fill="hold">
                                          <p:stCondLst>
                                            <p:cond delay="0"/>
                                          </p:stCondLst>
                                        </p:cTn>
                                        <p:tgtEl>
                                          <p:spTgt spid="297"/>
                                        </p:tgtEl>
                                        <p:attrNameLst>
                                          <p:attrName>style.visibility</p:attrName>
                                        </p:attrNameLst>
                                      </p:cBhvr>
                                      <p:to>
                                        <p:strVal val="visible"/>
                                      </p:to>
                                    </p:set>
                                  </p:childTnLst>
                                </p:cTn>
                              </p:par>
                            </p:childTnLst>
                          </p:cTn>
                        </p:par>
                      </p:childTnLst>
                    </p:cTn>
                  </p:par>
                </p:childTnLst>
              </p:cTn>
              <p:nextCondLst>
                <p:cond evt="onClick" delay="0">
                  <p:tgtEl>
                    <p:spTgt spid="300"/>
                  </p:tgtEl>
                </p:cond>
              </p:nextCondLst>
            </p:seq>
            <p:seq concurrent="1" nextAc="seek">
              <p:cTn id="988" restart="whenNotActive" fill="hold" evtFilter="cancelBubble" nodeType="interactiveSeq">
                <p:stCondLst>
                  <p:cond evt="onClick" delay="0">
                    <p:tgtEl>
                      <p:spTgt spid="299"/>
                    </p:tgtEl>
                  </p:cond>
                </p:stCondLst>
                <p:endSync evt="end" delay="0">
                  <p:rtn val="all"/>
                </p:endSync>
                <p:childTnLst>
                  <p:par>
                    <p:cTn id="989" fill="hold">
                      <p:stCondLst>
                        <p:cond delay="0"/>
                      </p:stCondLst>
                      <p:childTnLst>
                        <p:par>
                          <p:cTn id="990" fill="hold">
                            <p:stCondLst>
                              <p:cond delay="0"/>
                            </p:stCondLst>
                            <p:childTnLst>
                              <p:par>
                                <p:cTn id="991" presetID="1" presetClass="exit" presetSubtype="0" fill="hold" grpId="2" nodeType="withEffect">
                                  <p:stCondLst>
                                    <p:cond delay="0"/>
                                  </p:stCondLst>
                                  <p:childTnLst>
                                    <p:set>
                                      <p:cBhvr>
                                        <p:cTn id="992" dur="1" fill="hold">
                                          <p:stCondLst>
                                            <p:cond delay="0"/>
                                          </p:stCondLst>
                                        </p:cTn>
                                        <p:tgtEl>
                                          <p:spTgt spid="299"/>
                                        </p:tgtEl>
                                        <p:attrNameLst>
                                          <p:attrName>style.visibility</p:attrName>
                                        </p:attrNameLst>
                                      </p:cBhvr>
                                      <p:to>
                                        <p:strVal val="hidden"/>
                                      </p:to>
                                    </p:set>
                                  </p:childTnLst>
                                </p:cTn>
                              </p:par>
                              <p:par>
                                <p:cTn id="993" presetID="1" presetClass="exit" presetSubtype="0" fill="hold" grpId="2" nodeType="withEffect">
                                  <p:stCondLst>
                                    <p:cond delay="0"/>
                                  </p:stCondLst>
                                  <p:childTnLst>
                                    <p:set>
                                      <p:cBhvr>
                                        <p:cTn id="994" dur="1" fill="hold">
                                          <p:stCondLst>
                                            <p:cond delay="0"/>
                                          </p:stCondLst>
                                        </p:cTn>
                                        <p:tgtEl>
                                          <p:spTgt spid="300"/>
                                        </p:tgtEl>
                                        <p:attrNameLst>
                                          <p:attrName>style.visibility</p:attrName>
                                        </p:attrNameLst>
                                      </p:cBhvr>
                                      <p:to>
                                        <p:strVal val="hidden"/>
                                      </p:to>
                                    </p:set>
                                  </p:childTnLst>
                                </p:cTn>
                              </p:par>
                              <p:par>
                                <p:cTn id="995" presetID="1" presetClass="entr" presetSubtype="0" fill="hold" grpId="3" nodeType="withEffect">
                                  <p:stCondLst>
                                    <p:cond delay="0"/>
                                  </p:stCondLst>
                                  <p:childTnLst>
                                    <p:set>
                                      <p:cBhvr>
                                        <p:cTn id="996" dur="1" fill="hold">
                                          <p:stCondLst>
                                            <p:cond delay="0"/>
                                          </p:stCondLst>
                                        </p:cTn>
                                        <p:tgtEl>
                                          <p:spTgt spid="302"/>
                                        </p:tgtEl>
                                        <p:attrNameLst>
                                          <p:attrName>style.visibility</p:attrName>
                                        </p:attrNameLst>
                                      </p:cBhvr>
                                      <p:to>
                                        <p:strVal val="visible"/>
                                      </p:to>
                                    </p:set>
                                  </p:childTnLst>
                                </p:cTn>
                              </p:par>
                              <p:par>
                                <p:cTn id="997" presetID="1" presetClass="entr" presetSubtype="0" fill="hold" grpId="3" nodeType="withEffect">
                                  <p:stCondLst>
                                    <p:cond delay="0"/>
                                  </p:stCondLst>
                                  <p:childTnLst>
                                    <p:set>
                                      <p:cBhvr>
                                        <p:cTn id="998"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299"/>
                  </p:tgtEl>
                </p:cond>
              </p:nextCondLst>
            </p:seq>
            <p:seq concurrent="1" nextAc="seek">
              <p:cTn id="999" restart="whenNotActive" fill="hold" evtFilter="cancelBubble" nodeType="interactiveSeq">
                <p:stCondLst>
                  <p:cond evt="onClick" delay="0">
                    <p:tgtEl>
                      <p:spTgt spid="302"/>
                    </p:tgtEl>
                  </p:cond>
                </p:stCondLst>
                <p:endSync evt="end" delay="0">
                  <p:rtn val="all"/>
                </p:endSync>
                <p:childTnLst>
                  <p:par>
                    <p:cTn id="1000" fill="hold">
                      <p:stCondLst>
                        <p:cond delay="0"/>
                      </p:stCondLst>
                      <p:childTnLst>
                        <p:par>
                          <p:cTn id="1001" fill="hold">
                            <p:stCondLst>
                              <p:cond delay="0"/>
                            </p:stCondLst>
                            <p:childTnLst>
                              <p:par>
                                <p:cTn id="1002" presetID="1" presetClass="exit" presetSubtype="0" fill="hold" grpId="1" nodeType="withEffect">
                                  <p:stCondLst>
                                    <p:cond delay="0"/>
                                  </p:stCondLst>
                                  <p:childTnLst>
                                    <p:set>
                                      <p:cBhvr>
                                        <p:cTn id="1003" dur="1" fill="hold">
                                          <p:stCondLst>
                                            <p:cond delay="0"/>
                                          </p:stCondLst>
                                        </p:cTn>
                                        <p:tgtEl>
                                          <p:spTgt spid="302"/>
                                        </p:tgtEl>
                                        <p:attrNameLst>
                                          <p:attrName>style.visibility</p:attrName>
                                        </p:attrNameLst>
                                      </p:cBhvr>
                                      <p:to>
                                        <p:strVal val="hidden"/>
                                      </p:to>
                                    </p:set>
                                  </p:childTnLst>
                                </p:cTn>
                              </p:par>
                              <p:par>
                                <p:cTn id="1004" presetID="1" presetClass="exit" presetSubtype="0" fill="hold" grpId="1" nodeType="withEffect">
                                  <p:stCondLst>
                                    <p:cond delay="0"/>
                                  </p:stCondLst>
                                  <p:childTnLst>
                                    <p:set>
                                      <p:cBhvr>
                                        <p:cTn id="1005" dur="1" fill="hold">
                                          <p:stCondLst>
                                            <p:cond delay="0"/>
                                          </p:stCondLst>
                                        </p:cTn>
                                        <p:tgtEl>
                                          <p:spTgt spid="301"/>
                                        </p:tgtEl>
                                        <p:attrNameLst>
                                          <p:attrName>style.visibility</p:attrName>
                                        </p:attrNameLst>
                                      </p:cBhvr>
                                      <p:to>
                                        <p:strVal val="hidden"/>
                                      </p:to>
                                    </p:set>
                                  </p:childTnLst>
                                </p:cTn>
                              </p:par>
                              <p:par>
                                <p:cTn id="1006" presetID="1" presetClass="entr" presetSubtype="0" fill="hold" grpId="3" nodeType="withEffect">
                                  <p:stCondLst>
                                    <p:cond delay="0"/>
                                  </p:stCondLst>
                                  <p:childTnLst>
                                    <p:set>
                                      <p:cBhvr>
                                        <p:cTn id="1007" dur="1" fill="hold">
                                          <p:stCondLst>
                                            <p:cond delay="0"/>
                                          </p:stCondLst>
                                        </p:cTn>
                                        <p:tgtEl>
                                          <p:spTgt spid="300"/>
                                        </p:tgtEl>
                                        <p:attrNameLst>
                                          <p:attrName>style.visibility</p:attrName>
                                        </p:attrNameLst>
                                      </p:cBhvr>
                                      <p:to>
                                        <p:strVal val="visible"/>
                                      </p:to>
                                    </p:set>
                                  </p:childTnLst>
                                </p:cTn>
                              </p:par>
                              <p:par>
                                <p:cTn id="1008" presetID="1" presetClass="entr" presetSubtype="0" fill="hold" grpId="3" nodeType="withEffect">
                                  <p:stCondLst>
                                    <p:cond delay="0"/>
                                  </p:stCondLst>
                                  <p:childTnLst>
                                    <p:set>
                                      <p:cBhvr>
                                        <p:cTn id="1009" dur="1" fill="hold">
                                          <p:stCondLst>
                                            <p:cond delay="0"/>
                                          </p:stCondLst>
                                        </p:cTn>
                                        <p:tgtEl>
                                          <p:spTgt spid="299"/>
                                        </p:tgtEl>
                                        <p:attrNameLst>
                                          <p:attrName>style.visibility</p:attrName>
                                        </p:attrNameLst>
                                      </p:cBhvr>
                                      <p:to>
                                        <p:strVal val="visible"/>
                                      </p:to>
                                    </p:set>
                                  </p:childTnLst>
                                </p:cTn>
                              </p:par>
                            </p:childTnLst>
                          </p:cTn>
                        </p:par>
                      </p:childTnLst>
                    </p:cTn>
                  </p:par>
                </p:childTnLst>
              </p:cTn>
              <p:nextCondLst>
                <p:cond evt="onClick" delay="0">
                  <p:tgtEl>
                    <p:spTgt spid="302"/>
                  </p:tgtEl>
                </p:cond>
              </p:nextCondLst>
            </p:seq>
            <p:seq concurrent="1" nextAc="seek">
              <p:cTn id="1010" restart="whenNotActive" fill="hold" evtFilter="cancelBubble" nodeType="interactiveSeq">
                <p:stCondLst>
                  <p:cond evt="onClick" delay="0">
                    <p:tgtEl>
                      <p:spTgt spid="301"/>
                    </p:tgtEl>
                  </p:cond>
                </p:stCondLst>
                <p:endSync evt="end" delay="0">
                  <p:rtn val="all"/>
                </p:endSync>
                <p:childTnLst>
                  <p:par>
                    <p:cTn id="1011" fill="hold">
                      <p:stCondLst>
                        <p:cond delay="0"/>
                      </p:stCondLst>
                      <p:childTnLst>
                        <p:par>
                          <p:cTn id="1012" fill="hold">
                            <p:stCondLst>
                              <p:cond delay="0"/>
                            </p:stCondLst>
                            <p:childTnLst>
                              <p:par>
                                <p:cTn id="1013" presetID="1" presetClass="exit" presetSubtype="0" fill="hold" grpId="2" nodeType="withEffect">
                                  <p:stCondLst>
                                    <p:cond delay="0"/>
                                  </p:stCondLst>
                                  <p:childTnLst>
                                    <p:set>
                                      <p:cBhvr>
                                        <p:cTn id="1014" dur="1" fill="hold">
                                          <p:stCondLst>
                                            <p:cond delay="0"/>
                                          </p:stCondLst>
                                        </p:cTn>
                                        <p:tgtEl>
                                          <p:spTgt spid="301"/>
                                        </p:tgtEl>
                                        <p:attrNameLst>
                                          <p:attrName>style.visibility</p:attrName>
                                        </p:attrNameLst>
                                      </p:cBhvr>
                                      <p:to>
                                        <p:strVal val="hidden"/>
                                      </p:to>
                                    </p:set>
                                  </p:childTnLst>
                                </p:cTn>
                              </p:par>
                              <p:par>
                                <p:cTn id="1015" presetID="1" presetClass="exit" presetSubtype="0" fill="hold" grpId="2" nodeType="withEffect">
                                  <p:stCondLst>
                                    <p:cond delay="0"/>
                                  </p:stCondLst>
                                  <p:childTnLst>
                                    <p:set>
                                      <p:cBhvr>
                                        <p:cTn id="1016" dur="1" fill="hold">
                                          <p:stCondLst>
                                            <p:cond delay="0"/>
                                          </p:stCondLst>
                                        </p:cTn>
                                        <p:tgtEl>
                                          <p:spTgt spid="302"/>
                                        </p:tgtEl>
                                        <p:attrNameLst>
                                          <p:attrName>style.visibility</p:attrName>
                                        </p:attrNameLst>
                                      </p:cBhvr>
                                      <p:to>
                                        <p:strVal val="hidden"/>
                                      </p:to>
                                    </p:set>
                                  </p:childTnLst>
                                </p:cTn>
                              </p:par>
                              <p:par>
                                <p:cTn id="1017" presetID="1" presetClass="entr" presetSubtype="0" fill="hold" grpId="0" nodeType="withEffect">
                                  <p:stCondLst>
                                    <p:cond delay="0"/>
                                  </p:stCondLst>
                                  <p:childTnLst>
                                    <p:set>
                                      <p:cBhvr>
                                        <p:cTn id="1018" dur="1" fill="hold">
                                          <p:stCondLst>
                                            <p:cond delay="0"/>
                                          </p:stCondLst>
                                        </p:cTn>
                                        <p:tgtEl>
                                          <p:spTgt spid="304"/>
                                        </p:tgtEl>
                                        <p:attrNameLst>
                                          <p:attrName>style.visibility</p:attrName>
                                        </p:attrNameLst>
                                      </p:cBhvr>
                                      <p:to>
                                        <p:strVal val="visible"/>
                                      </p:to>
                                    </p:set>
                                  </p:childTnLst>
                                </p:cTn>
                              </p:par>
                              <p:par>
                                <p:cTn id="1019" presetID="1" presetClass="entr" presetSubtype="0" fill="hold" grpId="0" nodeType="withEffect">
                                  <p:stCondLst>
                                    <p:cond delay="0"/>
                                  </p:stCondLst>
                                  <p:childTnLst>
                                    <p:set>
                                      <p:cBhvr>
                                        <p:cTn id="1020"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1"/>
                  </p:tgtEl>
                </p:cond>
              </p:nextCondLst>
            </p:seq>
            <p:seq concurrent="1" nextAc="seek">
              <p:cTn id="1021" restart="whenNotActive" fill="hold" evtFilter="cancelBubble" nodeType="interactiveSeq">
                <p:stCondLst>
                  <p:cond evt="onClick" delay="0">
                    <p:tgtEl>
                      <p:spTgt spid="304"/>
                    </p:tgtEl>
                  </p:cond>
                </p:stCondLst>
                <p:endSync evt="end" delay="0">
                  <p:rtn val="all"/>
                </p:endSync>
                <p:childTnLst>
                  <p:par>
                    <p:cTn id="1022" fill="hold">
                      <p:stCondLst>
                        <p:cond delay="0"/>
                      </p:stCondLst>
                      <p:childTnLst>
                        <p:par>
                          <p:cTn id="1023" fill="hold">
                            <p:stCondLst>
                              <p:cond delay="0"/>
                            </p:stCondLst>
                            <p:childTnLst>
                              <p:par>
                                <p:cTn id="1024" presetID="1" presetClass="exit" presetSubtype="0" fill="hold" grpId="1" nodeType="withEffect">
                                  <p:stCondLst>
                                    <p:cond delay="0"/>
                                  </p:stCondLst>
                                  <p:childTnLst>
                                    <p:set>
                                      <p:cBhvr>
                                        <p:cTn id="1025" dur="1" fill="hold">
                                          <p:stCondLst>
                                            <p:cond delay="0"/>
                                          </p:stCondLst>
                                        </p:cTn>
                                        <p:tgtEl>
                                          <p:spTgt spid="304"/>
                                        </p:tgtEl>
                                        <p:attrNameLst>
                                          <p:attrName>style.visibility</p:attrName>
                                        </p:attrNameLst>
                                      </p:cBhvr>
                                      <p:to>
                                        <p:strVal val="hidden"/>
                                      </p:to>
                                    </p:set>
                                  </p:childTnLst>
                                </p:cTn>
                              </p:par>
                              <p:par>
                                <p:cTn id="1026" presetID="1" presetClass="exit" presetSubtype="0" fill="hold" grpId="1" nodeType="withEffect">
                                  <p:stCondLst>
                                    <p:cond delay="0"/>
                                  </p:stCondLst>
                                  <p:childTnLst>
                                    <p:set>
                                      <p:cBhvr>
                                        <p:cTn id="1027" dur="1" fill="hold">
                                          <p:stCondLst>
                                            <p:cond delay="0"/>
                                          </p:stCondLst>
                                        </p:cTn>
                                        <p:tgtEl>
                                          <p:spTgt spid="303"/>
                                        </p:tgtEl>
                                        <p:attrNameLst>
                                          <p:attrName>style.visibility</p:attrName>
                                        </p:attrNameLst>
                                      </p:cBhvr>
                                      <p:to>
                                        <p:strVal val="hidden"/>
                                      </p:to>
                                    </p:set>
                                  </p:childTnLst>
                                </p:cTn>
                              </p:par>
                              <p:par>
                                <p:cTn id="1028" presetID="1" presetClass="entr" presetSubtype="0" fill="hold" grpId="0" nodeType="withEffect">
                                  <p:stCondLst>
                                    <p:cond delay="0"/>
                                  </p:stCondLst>
                                  <p:childTnLst>
                                    <p:set>
                                      <p:cBhvr>
                                        <p:cTn id="1029" dur="1" fill="hold">
                                          <p:stCondLst>
                                            <p:cond delay="0"/>
                                          </p:stCondLst>
                                        </p:cTn>
                                        <p:tgtEl>
                                          <p:spTgt spid="302"/>
                                        </p:tgtEl>
                                        <p:attrNameLst>
                                          <p:attrName>style.visibility</p:attrName>
                                        </p:attrNameLst>
                                      </p:cBhvr>
                                      <p:to>
                                        <p:strVal val="visible"/>
                                      </p:to>
                                    </p:set>
                                  </p:childTnLst>
                                </p:cTn>
                              </p:par>
                              <p:par>
                                <p:cTn id="1030" presetID="1" presetClass="entr" presetSubtype="0" fill="hold" grpId="0" nodeType="withEffect">
                                  <p:stCondLst>
                                    <p:cond delay="0"/>
                                  </p:stCondLst>
                                  <p:childTnLst>
                                    <p:set>
                                      <p:cBhvr>
                                        <p:cTn id="1031" dur="1" fill="hold">
                                          <p:stCondLst>
                                            <p:cond delay="0"/>
                                          </p:stCondLst>
                                        </p:cTn>
                                        <p:tgtEl>
                                          <p:spTgt spid="301"/>
                                        </p:tgtEl>
                                        <p:attrNameLst>
                                          <p:attrName>style.visibility</p:attrName>
                                        </p:attrNameLst>
                                      </p:cBhvr>
                                      <p:to>
                                        <p:strVal val="visible"/>
                                      </p:to>
                                    </p:set>
                                  </p:childTnLst>
                                </p:cTn>
                              </p:par>
                            </p:childTnLst>
                          </p:cTn>
                        </p:par>
                      </p:childTnLst>
                    </p:cTn>
                  </p:par>
                </p:childTnLst>
              </p:cTn>
              <p:nextCondLst>
                <p:cond evt="onClick" delay="0">
                  <p:tgtEl>
                    <p:spTgt spid="304"/>
                  </p:tgtEl>
                </p:cond>
              </p:nextCondLst>
            </p:seq>
            <p:seq concurrent="1" nextAc="seek">
              <p:cTn id="1032" restart="whenNotActive" fill="hold" evtFilter="cancelBubble" nodeType="interactiveSeq">
                <p:stCondLst>
                  <p:cond evt="onClick" delay="0">
                    <p:tgtEl>
                      <p:spTgt spid="303"/>
                    </p:tgtEl>
                  </p:cond>
                </p:stCondLst>
                <p:endSync evt="end" delay="0">
                  <p:rtn val="all"/>
                </p:endSync>
                <p:childTnLst>
                  <p:par>
                    <p:cTn id="1033" fill="hold">
                      <p:stCondLst>
                        <p:cond delay="0"/>
                      </p:stCondLst>
                      <p:childTnLst>
                        <p:par>
                          <p:cTn id="1034" fill="hold">
                            <p:stCondLst>
                              <p:cond delay="0"/>
                            </p:stCondLst>
                            <p:childTnLst>
                              <p:par>
                                <p:cTn id="1035" presetID="1" presetClass="exit" presetSubtype="0" fill="hold" grpId="2" nodeType="withEffect">
                                  <p:stCondLst>
                                    <p:cond delay="0"/>
                                  </p:stCondLst>
                                  <p:childTnLst>
                                    <p:set>
                                      <p:cBhvr>
                                        <p:cTn id="1036" dur="1" fill="hold">
                                          <p:stCondLst>
                                            <p:cond delay="0"/>
                                          </p:stCondLst>
                                        </p:cTn>
                                        <p:tgtEl>
                                          <p:spTgt spid="303"/>
                                        </p:tgtEl>
                                        <p:attrNameLst>
                                          <p:attrName>style.visibility</p:attrName>
                                        </p:attrNameLst>
                                      </p:cBhvr>
                                      <p:to>
                                        <p:strVal val="hidden"/>
                                      </p:to>
                                    </p:set>
                                  </p:childTnLst>
                                </p:cTn>
                              </p:par>
                              <p:par>
                                <p:cTn id="1037" presetID="1" presetClass="exit" presetSubtype="0" fill="hold" grpId="2" nodeType="withEffect">
                                  <p:stCondLst>
                                    <p:cond delay="0"/>
                                  </p:stCondLst>
                                  <p:childTnLst>
                                    <p:set>
                                      <p:cBhvr>
                                        <p:cTn id="1038" dur="1" fill="hold">
                                          <p:stCondLst>
                                            <p:cond delay="0"/>
                                          </p:stCondLst>
                                        </p:cTn>
                                        <p:tgtEl>
                                          <p:spTgt spid="304"/>
                                        </p:tgtEl>
                                        <p:attrNameLst>
                                          <p:attrName>style.visibility</p:attrName>
                                        </p:attrNameLst>
                                      </p:cBhvr>
                                      <p:to>
                                        <p:strVal val="hidden"/>
                                      </p:to>
                                    </p:set>
                                  </p:childTnLst>
                                </p:cTn>
                              </p:par>
                              <p:par>
                                <p:cTn id="1039" presetID="1" presetClass="entr" presetSubtype="0" fill="hold" grpId="3" nodeType="withEffect">
                                  <p:stCondLst>
                                    <p:cond delay="0"/>
                                  </p:stCondLst>
                                  <p:childTnLst>
                                    <p:set>
                                      <p:cBhvr>
                                        <p:cTn id="1040" dur="1" fill="hold">
                                          <p:stCondLst>
                                            <p:cond delay="0"/>
                                          </p:stCondLst>
                                        </p:cTn>
                                        <p:tgtEl>
                                          <p:spTgt spid="306"/>
                                        </p:tgtEl>
                                        <p:attrNameLst>
                                          <p:attrName>style.visibility</p:attrName>
                                        </p:attrNameLst>
                                      </p:cBhvr>
                                      <p:to>
                                        <p:strVal val="visible"/>
                                      </p:to>
                                    </p:set>
                                  </p:childTnLst>
                                </p:cTn>
                              </p:par>
                              <p:par>
                                <p:cTn id="1041" presetID="1" presetClass="entr" presetSubtype="0" fill="hold" grpId="3" nodeType="withEffect">
                                  <p:stCondLst>
                                    <p:cond delay="0"/>
                                  </p:stCondLst>
                                  <p:childTnLst>
                                    <p:set>
                                      <p:cBhvr>
                                        <p:cTn id="1042"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3"/>
                  </p:tgtEl>
                </p:cond>
              </p:nextCondLst>
            </p:seq>
            <p:seq concurrent="1" nextAc="seek">
              <p:cTn id="1043" restart="whenNotActive" fill="hold" evtFilter="cancelBubble" nodeType="interactiveSeq">
                <p:stCondLst>
                  <p:cond evt="onClick" delay="0">
                    <p:tgtEl>
                      <p:spTgt spid="306"/>
                    </p:tgtEl>
                  </p:cond>
                </p:stCondLst>
                <p:endSync evt="end" delay="0">
                  <p:rtn val="all"/>
                </p:endSync>
                <p:childTnLst>
                  <p:par>
                    <p:cTn id="1044" fill="hold">
                      <p:stCondLst>
                        <p:cond delay="0"/>
                      </p:stCondLst>
                      <p:childTnLst>
                        <p:par>
                          <p:cTn id="1045" fill="hold">
                            <p:stCondLst>
                              <p:cond delay="0"/>
                            </p:stCondLst>
                            <p:childTnLst>
                              <p:par>
                                <p:cTn id="1046" presetID="1" presetClass="exit" presetSubtype="0" fill="hold" grpId="1" nodeType="withEffect">
                                  <p:stCondLst>
                                    <p:cond delay="0"/>
                                  </p:stCondLst>
                                  <p:childTnLst>
                                    <p:set>
                                      <p:cBhvr>
                                        <p:cTn id="1047" dur="1" fill="hold">
                                          <p:stCondLst>
                                            <p:cond delay="0"/>
                                          </p:stCondLst>
                                        </p:cTn>
                                        <p:tgtEl>
                                          <p:spTgt spid="306"/>
                                        </p:tgtEl>
                                        <p:attrNameLst>
                                          <p:attrName>style.visibility</p:attrName>
                                        </p:attrNameLst>
                                      </p:cBhvr>
                                      <p:to>
                                        <p:strVal val="hidden"/>
                                      </p:to>
                                    </p:set>
                                  </p:childTnLst>
                                </p:cTn>
                              </p:par>
                              <p:par>
                                <p:cTn id="1048" presetID="1" presetClass="exit" presetSubtype="0" fill="hold" grpId="1" nodeType="withEffect">
                                  <p:stCondLst>
                                    <p:cond delay="0"/>
                                  </p:stCondLst>
                                  <p:childTnLst>
                                    <p:set>
                                      <p:cBhvr>
                                        <p:cTn id="1049" dur="1" fill="hold">
                                          <p:stCondLst>
                                            <p:cond delay="0"/>
                                          </p:stCondLst>
                                        </p:cTn>
                                        <p:tgtEl>
                                          <p:spTgt spid="305"/>
                                        </p:tgtEl>
                                        <p:attrNameLst>
                                          <p:attrName>style.visibility</p:attrName>
                                        </p:attrNameLst>
                                      </p:cBhvr>
                                      <p:to>
                                        <p:strVal val="hidden"/>
                                      </p:to>
                                    </p:set>
                                  </p:childTnLst>
                                </p:cTn>
                              </p:par>
                              <p:par>
                                <p:cTn id="1050" presetID="1" presetClass="entr" presetSubtype="0" fill="hold" grpId="3" nodeType="withEffect">
                                  <p:stCondLst>
                                    <p:cond delay="0"/>
                                  </p:stCondLst>
                                  <p:childTnLst>
                                    <p:set>
                                      <p:cBhvr>
                                        <p:cTn id="1051" dur="1" fill="hold">
                                          <p:stCondLst>
                                            <p:cond delay="0"/>
                                          </p:stCondLst>
                                        </p:cTn>
                                        <p:tgtEl>
                                          <p:spTgt spid="304"/>
                                        </p:tgtEl>
                                        <p:attrNameLst>
                                          <p:attrName>style.visibility</p:attrName>
                                        </p:attrNameLst>
                                      </p:cBhvr>
                                      <p:to>
                                        <p:strVal val="visible"/>
                                      </p:to>
                                    </p:set>
                                  </p:childTnLst>
                                </p:cTn>
                              </p:par>
                              <p:par>
                                <p:cTn id="1052" presetID="1" presetClass="entr" presetSubtype="0" fill="hold" grpId="3" nodeType="withEffect">
                                  <p:stCondLst>
                                    <p:cond delay="0"/>
                                  </p:stCondLst>
                                  <p:childTnLst>
                                    <p:set>
                                      <p:cBhvr>
                                        <p:cTn id="1053" dur="1" fill="hold">
                                          <p:stCondLst>
                                            <p:cond delay="0"/>
                                          </p:stCondLst>
                                        </p:cTn>
                                        <p:tgtEl>
                                          <p:spTgt spid="303"/>
                                        </p:tgtEl>
                                        <p:attrNameLst>
                                          <p:attrName>style.visibility</p:attrName>
                                        </p:attrNameLst>
                                      </p:cBhvr>
                                      <p:to>
                                        <p:strVal val="visible"/>
                                      </p:to>
                                    </p:set>
                                  </p:childTnLst>
                                </p:cTn>
                              </p:par>
                            </p:childTnLst>
                          </p:cTn>
                        </p:par>
                      </p:childTnLst>
                    </p:cTn>
                  </p:par>
                </p:childTnLst>
              </p:cTn>
              <p:nextCondLst>
                <p:cond evt="onClick" delay="0">
                  <p:tgtEl>
                    <p:spTgt spid="306"/>
                  </p:tgtEl>
                </p:cond>
              </p:nextCondLst>
            </p:seq>
            <p:seq concurrent="1" nextAc="seek">
              <p:cTn id="1054" restart="whenNotActive" fill="hold" evtFilter="cancelBubble" nodeType="interactiveSeq">
                <p:stCondLst>
                  <p:cond evt="onClick" delay="0">
                    <p:tgtEl>
                      <p:spTgt spid="305"/>
                    </p:tgtEl>
                  </p:cond>
                </p:stCondLst>
                <p:endSync evt="end" delay="0">
                  <p:rtn val="all"/>
                </p:endSync>
                <p:childTnLst>
                  <p:par>
                    <p:cTn id="1055" fill="hold">
                      <p:stCondLst>
                        <p:cond delay="0"/>
                      </p:stCondLst>
                      <p:childTnLst>
                        <p:par>
                          <p:cTn id="1056" fill="hold">
                            <p:stCondLst>
                              <p:cond delay="0"/>
                            </p:stCondLst>
                            <p:childTnLst>
                              <p:par>
                                <p:cTn id="1057" presetID="1" presetClass="exit" presetSubtype="0" fill="hold" grpId="2" nodeType="withEffect">
                                  <p:stCondLst>
                                    <p:cond delay="0"/>
                                  </p:stCondLst>
                                  <p:childTnLst>
                                    <p:set>
                                      <p:cBhvr>
                                        <p:cTn id="1058" dur="1" fill="hold">
                                          <p:stCondLst>
                                            <p:cond delay="0"/>
                                          </p:stCondLst>
                                        </p:cTn>
                                        <p:tgtEl>
                                          <p:spTgt spid="305"/>
                                        </p:tgtEl>
                                        <p:attrNameLst>
                                          <p:attrName>style.visibility</p:attrName>
                                        </p:attrNameLst>
                                      </p:cBhvr>
                                      <p:to>
                                        <p:strVal val="hidden"/>
                                      </p:to>
                                    </p:set>
                                  </p:childTnLst>
                                </p:cTn>
                              </p:par>
                              <p:par>
                                <p:cTn id="1059" presetID="1" presetClass="exit" presetSubtype="0" fill="hold" grpId="2" nodeType="withEffect">
                                  <p:stCondLst>
                                    <p:cond delay="0"/>
                                  </p:stCondLst>
                                  <p:childTnLst>
                                    <p:set>
                                      <p:cBhvr>
                                        <p:cTn id="1060" dur="1" fill="hold">
                                          <p:stCondLst>
                                            <p:cond delay="0"/>
                                          </p:stCondLst>
                                        </p:cTn>
                                        <p:tgtEl>
                                          <p:spTgt spid="306"/>
                                        </p:tgtEl>
                                        <p:attrNameLst>
                                          <p:attrName>style.visibility</p:attrName>
                                        </p:attrNameLst>
                                      </p:cBhvr>
                                      <p:to>
                                        <p:strVal val="hidden"/>
                                      </p:to>
                                    </p:set>
                                  </p:childTnLst>
                                </p:cTn>
                              </p:par>
                              <p:par>
                                <p:cTn id="1061" presetID="1" presetClass="entr" presetSubtype="0" fill="hold" grpId="0" nodeType="withEffect">
                                  <p:stCondLst>
                                    <p:cond delay="0"/>
                                  </p:stCondLst>
                                  <p:childTnLst>
                                    <p:set>
                                      <p:cBhvr>
                                        <p:cTn id="1062" dur="1" fill="hold">
                                          <p:stCondLst>
                                            <p:cond delay="0"/>
                                          </p:stCondLst>
                                        </p:cTn>
                                        <p:tgtEl>
                                          <p:spTgt spid="308"/>
                                        </p:tgtEl>
                                        <p:attrNameLst>
                                          <p:attrName>style.visibility</p:attrName>
                                        </p:attrNameLst>
                                      </p:cBhvr>
                                      <p:to>
                                        <p:strVal val="visible"/>
                                      </p:to>
                                    </p:set>
                                  </p:childTnLst>
                                </p:cTn>
                              </p:par>
                              <p:par>
                                <p:cTn id="1063" presetID="1" presetClass="entr" presetSubtype="0" fill="hold" grpId="0" nodeType="withEffect">
                                  <p:stCondLst>
                                    <p:cond delay="0"/>
                                  </p:stCondLst>
                                  <p:childTnLst>
                                    <p:set>
                                      <p:cBhvr>
                                        <p:cTn id="1064"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05"/>
                  </p:tgtEl>
                </p:cond>
              </p:nextCondLst>
            </p:seq>
            <p:seq concurrent="1" nextAc="seek">
              <p:cTn id="1065" restart="whenNotActive" fill="hold" evtFilter="cancelBubble" nodeType="interactiveSeq">
                <p:stCondLst>
                  <p:cond evt="onClick" delay="0">
                    <p:tgtEl>
                      <p:spTgt spid="308"/>
                    </p:tgtEl>
                  </p:cond>
                </p:stCondLst>
                <p:endSync evt="end" delay="0">
                  <p:rtn val="all"/>
                </p:endSync>
                <p:childTnLst>
                  <p:par>
                    <p:cTn id="1066" fill="hold">
                      <p:stCondLst>
                        <p:cond delay="0"/>
                      </p:stCondLst>
                      <p:childTnLst>
                        <p:par>
                          <p:cTn id="1067" fill="hold">
                            <p:stCondLst>
                              <p:cond delay="0"/>
                            </p:stCondLst>
                            <p:childTnLst>
                              <p:par>
                                <p:cTn id="1068" presetID="1" presetClass="exit" presetSubtype="0" fill="hold" grpId="1" nodeType="withEffect">
                                  <p:stCondLst>
                                    <p:cond delay="0"/>
                                  </p:stCondLst>
                                  <p:childTnLst>
                                    <p:set>
                                      <p:cBhvr>
                                        <p:cTn id="1069" dur="1" fill="hold">
                                          <p:stCondLst>
                                            <p:cond delay="0"/>
                                          </p:stCondLst>
                                        </p:cTn>
                                        <p:tgtEl>
                                          <p:spTgt spid="308"/>
                                        </p:tgtEl>
                                        <p:attrNameLst>
                                          <p:attrName>style.visibility</p:attrName>
                                        </p:attrNameLst>
                                      </p:cBhvr>
                                      <p:to>
                                        <p:strVal val="hidden"/>
                                      </p:to>
                                    </p:set>
                                  </p:childTnLst>
                                </p:cTn>
                              </p:par>
                              <p:par>
                                <p:cTn id="1070" presetID="1" presetClass="exit" presetSubtype="0" fill="hold" grpId="1" nodeType="withEffect">
                                  <p:stCondLst>
                                    <p:cond delay="0"/>
                                  </p:stCondLst>
                                  <p:childTnLst>
                                    <p:set>
                                      <p:cBhvr>
                                        <p:cTn id="1071" dur="1" fill="hold">
                                          <p:stCondLst>
                                            <p:cond delay="0"/>
                                          </p:stCondLst>
                                        </p:cTn>
                                        <p:tgtEl>
                                          <p:spTgt spid="307"/>
                                        </p:tgtEl>
                                        <p:attrNameLst>
                                          <p:attrName>style.visibility</p:attrName>
                                        </p:attrNameLst>
                                      </p:cBhvr>
                                      <p:to>
                                        <p:strVal val="hidden"/>
                                      </p:to>
                                    </p:set>
                                  </p:childTnLst>
                                </p:cTn>
                              </p:par>
                              <p:par>
                                <p:cTn id="1072" presetID="1" presetClass="entr" presetSubtype="0" fill="hold" grpId="0" nodeType="withEffect">
                                  <p:stCondLst>
                                    <p:cond delay="0"/>
                                  </p:stCondLst>
                                  <p:childTnLst>
                                    <p:set>
                                      <p:cBhvr>
                                        <p:cTn id="1073" dur="1" fill="hold">
                                          <p:stCondLst>
                                            <p:cond delay="0"/>
                                          </p:stCondLst>
                                        </p:cTn>
                                        <p:tgtEl>
                                          <p:spTgt spid="306"/>
                                        </p:tgtEl>
                                        <p:attrNameLst>
                                          <p:attrName>style.visibility</p:attrName>
                                        </p:attrNameLst>
                                      </p:cBhvr>
                                      <p:to>
                                        <p:strVal val="visible"/>
                                      </p:to>
                                    </p:set>
                                  </p:childTnLst>
                                </p:cTn>
                              </p:par>
                              <p:par>
                                <p:cTn id="1074" presetID="1" presetClass="entr" presetSubtype="0" fill="hold" grpId="0" nodeType="withEffect">
                                  <p:stCondLst>
                                    <p:cond delay="0"/>
                                  </p:stCondLst>
                                  <p:childTnLst>
                                    <p:set>
                                      <p:cBhvr>
                                        <p:cTn id="1075" dur="1" fill="hold">
                                          <p:stCondLst>
                                            <p:cond delay="0"/>
                                          </p:stCondLst>
                                        </p:cTn>
                                        <p:tgtEl>
                                          <p:spTgt spid="305"/>
                                        </p:tgtEl>
                                        <p:attrNameLst>
                                          <p:attrName>style.visibility</p:attrName>
                                        </p:attrNameLst>
                                      </p:cBhvr>
                                      <p:to>
                                        <p:strVal val="visible"/>
                                      </p:to>
                                    </p:set>
                                  </p:childTnLst>
                                </p:cTn>
                              </p:par>
                            </p:childTnLst>
                          </p:cTn>
                        </p:par>
                      </p:childTnLst>
                    </p:cTn>
                  </p:par>
                </p:childTnLst>
              </p:cTn>
              <p:nextCondLst>
                <p:cond evt="onClick" delay="0">
                  <p:tgtEl>
                    <p:spTgt spid="308"/>
                  </p:tgtEl>
                </p:cond>
              </p:nextCondLst>
            </p:seq>
            <p:seq concurrent="1" nextAc="seek">
              <p:cTn id="1076" restart="whenNotActive" fill="hold" evtFilter="cancelBubble" nodeType="interactiveSeq">
                <p:stCondLst>
                  <p:cond evt="onClick" delay="0">
                    <p:tgtEl>
                      <p:spTgt spid="307"/>
                    </p:tgtEl>
                  </p:cond>
                </p:stCondLst>
                <p:endSync evt="end" delay="0">
                  <p:rtn val="all"/>
                </p:endSync>
                <p:childTnLst>
                  <p:par>
                    <p:cTn id="1077" fill="hold">
                      <p:stCondLst>
                        <p:cond delay="0"/>
                      </p:stCondLst>
                      <p:childTnLst>
                        <p:par>
                          <p:cTn id="1078" fill="hold">
                            <p:stCondLst>
                              <p:cond delay="0"/>
                            </p:stCondLst>
                            <p:childTnLst>
                              <p:par>
                                <p:cTn id="1079" presetID="1" presetClass="exit" presetSubtype="0" fill="hold" grpId="2" nodeType="withEffect">
                                  <p:stCondLst>
                                    <p:cond delay="0"/>
                                  </p:stCondLst>
                                  <p:childTnLst>
                                    <p:set>
                                      <p:cBhvr>
                                        <p:cTn id="1080" dur="1" fill="hold">
                                          <p:stCondLst>
                                            <p:cond delay="0"/>
                                          </p:stCondLst>
                                        </p:cTn>
                                        <p:tgtEl>
                                          <p:spTgt spid="307"/>
                                        </p:tgtEl>
                                        <p:attrNameLst>
                                          <p:attrName>style.visibility</p:attrName>
                                        </p:attrNameLst>
                                      </p:cBhvr>
                                      <p:to>
                                        <p:strVal val="hidden"/>
                                      </p:to>
                                    </p:set>
                                  </p:childTnLst>
                                </p:cTn>
                              </p:par>
                              <p:par>
                                <p:cTn id="1081" presetID="1" presetClass="exit" presetSubtype="0" fill="hold" grpId="2" nodeType="withEffect">
                                  <p:stCondLst>
                                    <p:cond delay="0"/>
                                  </p:stCondLst>
                                  <p:childTnLst>
                                    <p:set>
                                      <p:cBhvr>
                                        <p:cTn id="1082" dur="1" fill="hold">
                                          <p:stCondLst>
                                            <p:cond delay="0"/>
                                          </p:stCondLst>
                                        </p:cTn>
                                        <p:tgtEl>
                                          <p:spTgt spid="308"/>
                                        </p:tgtEl>
                                        <p:attrNameLst>
                                          <p:attrName>style.visibility</p:attrName>
                                        </p:attrNameLst>
                                      </p:cBhvr>
                                      <p:to>
                                        <p:strVal val="hidden"/>
                                      </p:to>
                                    </p:set>
                                  </p:childTnLst>
                                </p:cTn>
                              </p:par>
                              <p:par>
                                <p:cTn id="1083" presetID="1" presetClass="entr" presetSubtype="0" fill="hold" grpId="1" nodeType="withEffect">
                                  <p:stCondLst>
                                    <p:cond delay="0"/>
                                  </p:stCondLst>
                                  <p:childTnLst>
                                    <p:set>
                                      <p:cBhvr>
                                        <p:cTn id="1084" dur="1" fill="hold">
                                          <p:stCondLst>
                                            <p:cond delay="0"/>
                                          </p:stCondLst>
                                        </p:cTn>
                                        <p:tgtEl>
                                          <p:spTgt spid="310"/>
                                        </p:tgtEl>
                                        <p:attrNameLst>
                                          <p:attrName>style.visibility</p:attrName>
                                        </p:attrNameLst>
                                      </p:cBhvr>
                                      <p:to>
                                        <p:strVal val="visible"/>
                                      </p:to>
                                    </p:set>
                                  </p:childTnLst>
                                </p:cTn>
                              </p:par>
                              <p:par>
                                <p:cTn id="1085" presetID="1" presetClass="entr" presetSubtype="0" fill="hold" grpId="1" nodeType="withEffect">
                                  <p:stCondLst>
                                    <p:cond delay="0"/>
                                  </p:stCondLst>
                                  <p:childTnLst>
                                    <p:set>
                                      <p:cBhvr>
                                        <p:cTn id="1086" dur="1" fill="hold">
                                          <p:stCondLst>
                                            <p:cond delay="0"/>
                                          </p:stCondLst>
                                        </p:cTn>
                                        <p:tgtEl>
                                          <p:spTgt spid="309"/>
                                        </p:tgtEl>
                                        <p:attrNameLst>
                                          <p:attrName>style.visibility</p:attrName>
                                        </p:attrNameLst>
                                      </p:cBhvr>
                                      <p:to>
                                        <p:strVal val="visible"/>
                                      </p:to>
                                    </p:set>
                                  </p:childTnLst>
                                </p:cTn>
                              </p:par>
                            </p:childTnLst>
                          </p:cTn>
                        </p:par>
                      </p:childTnLst>
                    </p:cTn>
                  </p:par>
                </p:childTnLst>
              </p:cTn>
              <p:nextCondLst>
                <p:cond evt="onClick" delay="0">
                  <p:tgtEl>
                    <p:spTgt spid="307"/>
                  </p:tgtEl>
                </p:cond>
              </p:nextCondLst>
            </p:seq>
            <p:seq concurrent="1" nextAc="seek">
              <p:cTn id="1087" restart="whenNotActive" fill="hold" evtFilter="cancelBubble" nodeType="interactiveSeq">
                <p:stCondLst>
                  <p:cond evt="onClick" delay="0">
                    <p:tgtEl>
                      <p:spTgt spid="310"/>
                    </p:tgtEl>
                  </p:cond>
                </p:stCondLst>
                <p:endSync evt="end" delay="0">
                  <p:rtn val="all"/>
                </p:endSync>
                <p:childTnLst>
                  <p:par>
                    <p:cTn id="1088" fill="hold">
                      <p:stCondLst>
                        <p:cond delay="0"/>
                      </p:stCondLst>
                      <p:childTnLst>
                        <p:par>
                          <p:cTn id="1089" fill="hold">
                            <p:stCondLst>
                              <p:cond delay="0"/>
                            </p:stCondLst>
                            <p:childTnLst>
                              <p:par>
                                <p:cTn id="1090" presetID="1" presetClass="exit" presetSubtype="0" fill="hold" grpId="0" nodeType="withEffect">
                                  <p:stCondLst>
                                    <p:cond delay="0"/>
                                  </p:stCondLst>
                                  <p:childTnLst>
                                    <p:set>
                                      <p:cBhvr>
                                        <p:cTn id="1091" dur="1" fill="hold">
                                          <p:stCondLst>
                                            <p:cond delay="0"/>
                                          </p:stCondLst>
                                        </p:cTn>
                                        <p:tgtEl>
                                          <p:spTgt spid="310"/>
                                        </p:tgtEl>
                                        <p:attrNameLst>
                                          <p:attrName>style.visibility</p:attrName>
                                        </p:attrNameLst>
                                      </p:cBhvr>
                                      <p:to>
                                        <p:strVal val="hidden"/>
                                      </p:to>
                                    </p:set>
                                  </p:childTnLst>
                                </p:cTn>
                              </p:par>
                              <p:par>
                                <p:cTn id="1092" presetID="1" presetClass="exit" presetSubtype="0" fill="hold" grpId="0" nodeType="withEffect">
                                  <p:stCondLst>
                                    <p:cond delay="0"/>
                                  </p:stCondLst>
                                  <p:childTnLst>
                                    <p:set>
                                      <p:cBhvr>
                                        <p:cTn id="1093" dur="1" fill="hold">
                                          <p:stCondLst>
                                            <p:cond delay="0"/>
                                          </p:stCondLst>
                                        </p:cTn>
                                        <p:tgtEl>
                                          <p:spTgt spid="309"/>
                                        </p:tgtEl>
                                        <p:attrNameLst>
                                          <p:attrName>style.visibility</p:attrName>
                                        </p:attrNameLst>
                                      </p:cBhvr>
                                      <p:to>
                                        <p:strVal val="hidden"/>
                                      </p:to>
                                    </p:set>
                                  </p:childTnLst>
                                </p:cTn>
                              </p:par>
                              <p:par>
                                <p:cTn id="1094" presetID="1" presetClass="entr" presetSubtype="0" fill="hold" grpId="3" nodeType="withEffect">
                                  <p:stCondLst>
                                    <p:cond delay="0"/>
                                  </p:stCondLst>
                                  <p:childTnLst>
                                    <p:set>
                                      <p:cBhvr>
                                        <p:cTn id="1095" dur="1" fill="hold">
                                          <p:stCondLst>
                                            <p:cond delay="0"/>
                                          </p:stCondLst>
                                        </p:cTn>
                                        <p:tgtEl>
                                          <p:spTgt spid="308"/>
                                        </p:tgtEl>
                                        <p:attrNameLst>
                                          <p:attrName>style.visibility</p:attrName>
                                        </p:attrNameLst>
                                      </p:cBhvr>
                                      <p:to>
                                        <p:strVal val="visible"/>
                                      </p:to>
                                    </p:set>
                                  </p:childTnLst>
                                </p:cTn>
                              </p:par>
                              <p:par>
                                <p:cTn id="1096" presetID="1" presetClass="entr" presetSubtype="0" fill="hold" grpId="3" nodeType="withEffect">
                                  <p:stCondLst>
                                    <p:cond delay="0"/>
                                  </p:stCondLst>
                                  <p:childTnLst>
                                    <p:set>
                                      <p:cBhvr>
                                        <p:cTn id="1097" dur="1" fill="hold">
                                          <p:stCondLst>
                                            <p:cond delay="0"/>
                                          </p:stCondLst>
                                        </p:cTn>
                                        <p:tgtEl>
                                          <p:spTgt spid="307"/>
                                        </p:tgtEl>
                                        <p:attrNameLst>
                                          <p:attrName>style.visibility</p:attrName>
                                        </p:attrNameLst>
                                      </p:cBhvr>
                                      <p:to>
                                        <p:strVal val="visible"/>
                                      </p:to>
                                    </p:set>
                                  </p:childTnLst>
                                </p:cTn>
                              </p:par>
                            </p:childTnLst>
                          </p:cTn>
                        </p:par>
                      </p:childTnLst>
                    </p:cTn>
                  </p:par>
                </p:childTnLst>
              </p:cTn>
              <p:nextCondLst>
                <p:cond evt="onClick" delay="0">
                  <p:tgtEl>
                    <p:spTgt spid="310"/>
                  </p:tgtEl>
                </p:cond>
              </p:nextCondLst>
            </p:seq>
            <p:seq concurrent="1" nextAc="seek">
              <p:cTn id="1098" restart="whenNotActive" fill="hold" evtFilter="cancelBubble" nodeType="interactiveSeq">
                <p:stCondLst>
                  <p:cond evt="onClick" delay="0">
                    <p:tgtEl>
                      <p:spTgt spid="312"/>
                    </p:tgtEl>
                  </p:cond>
                </p:stCondLst>
                <p:endSync evt="end" delay="0">
                  <p:rtn val="all"/>
                </p:endSync>
                <p:childTnLst>
                  <p:par>
                    <p:cTn id="1099" fill="hold">
                      <p:stCondLst>
                        <p:cond delay="0"/>
                      </p:stCondLst>
                      <p:childTnLst>
                        <p:par>
                          <p:cTn id="1100" fill="hold">
                            <p:stCondLst>
                              <p:cond delay="0"/>
                            </p:stCondLst>
                            <p:childTnLst>
                              <p:par>
                                <p:cTn id="1101" presetID="1" presetClass="exit" presetSubtype="0" fill="hold" grpId="0" nodeType="withEffect">
                                  <p:stCondLst>
                                    <p:cond delay="0"/>
                                  </p:stCondLst>
                                  <p:childTnLst>
                                    <p:set>
                                      <p:cBhvr>
                                        <p:cTn id="1102" dur="1" fill="hold">
                                          <p:stCondLst>
                                            <p:cond delay="0"/>
                                          </p:stCondLst>
                                        </p:cTn>
                                        <p:tgtEl>
                                          <p:spTgt spid="312"/>
                                        </p:tgtEl>
                                        <p:attrNameLst>
                                          <p:attrName>style.visibility</p:attrName>
                                        </p:attrNameLst>
                                      </p:cBhvr>
                                      <p:to>
                                        <p:strVal val="hidden"/>
                                      </p:to>
                                    </p:set>
                                  </p:childTnLst>
                                </p:cTn>
                              </p:par>
                              <p:par>
                                <p:cTn id="1103" presetID="1" presetClass="entr" presetSubtype="0" fill="hold" grpId="0" nodeType="withEffect">
                                  <p:stCondLst>
                                    <p:cond delay="0"/>
                                  </p:stCondLst>
                                  <p:childTnLst>
                                    <p:set>
                                      <p:cBhvr>
                                        <p:cTn id="1104" dur="1" fill="hold">
                                          <p:stCondLst>
                                            <p:cond delay="0"/>
                                          </p:stCondLst>
                                        </p:cTn>
                                        <p:tgtEl>
                                          <p:spTgt spid="313"/>
                                        </p:tgtEl>
                                        <p:attrNameLst>
                                          <p:attrName>style.visibility</p:attrName>
                                        </p:attrNameLst>
                                      </p:cBhvr>
                                      <p:to>
                                        <p:strVal val="visible"/>
                                      </p:to>
                                    </p:set>
                                  </p:childTnLst>
                                </p:cTn>
                              </p:par>
                              <p:par>
                                <p:cTn id="1105" presetID="1" presetClass="entr" presetSubtype="0" fill="hold" grpId="0" nodeType="withEffect">
                                  <p:stCondLst>
                                    <p:cond delay="0"/>
                                  </p:stCondLst>
                                  <p:childTnLst>
                                    <p:set>
                                      <p:cBhvr>
                                        <p:cTn id="1106"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2"/>
                  </p:tgtEl>
                </p:cond>
              </p:nextCondLst>
            </p:seq>
            <p:seq concurrent="1" nextAc="seek">
              <p:cTn id="1107" restart="whenNotActive" fill="hold" evtFilter="cancelBubble" nodeType="interactiveSeq">
                <p:stCondLst>
                  <p:cond evt="onClick" delay="0">
                    <p:tgtEl>
                      <p:spTgt spid="314"/>
                    </p:tgtEl>
                  </p:cond>
                </p:stCondLst>
                <p:endSync evt="end" delay="0">
                  <p:rtn val="all"/>
                </p:endSync>
                <p:childTnLst>
                  <p:par>
                    <p:cTn id="1108" fill="hold">
                      <p:stCondLst>
                        <p:cond delay="0"/>
                      </p:stCondLst>
                      <p:childTnLst>
                        <p:par>
                          <p:cTn id="1109" fill="hold">
                            <p:stCondLst>
                              <p:cond delay="0"/>
                            </p:stCondLst>
                            <p:childTnLst>
                              <p:par>
                                <p:cTn id="1110" presetID="1" presetClass="exit" presetSubtype="0" fill="hold" grpId="1" nodeType="withEffect">
                                  <p:stCondLst>
                                    <p:cond delay="0"/>
                                  </p:stCondLst>
                                  <p:childTnLst>
                                    <p:set>
                                      <p:cBhvr>
                                        <p:cTn id="1111" dur="1" fill="hold">
                                          <p:stCondLst>
                                            <p:cond delay="0"/>
                                          </p:stCondLst>
                                        </p:cTn>
                                        <p:tgtEl>
                                          <p:spTgt spid="313"/>
                                        </p:tgtEl>
                                        <p:attrNameLst>
                                          <p:attrName>style.visibility</p:attrName>
                                        </p:attrNameLst>
                                      </p:cBhvr>
                                      <p:to>
                                        <p:strVal val="hidden"/>
                                      </p:to>
                                    </p:set>
                                  </p:childTnLst>
                                </p:cTn>
                              </p:par>
                              <p:par>
                                <p:cTn id="1112" presetID="1" presetClass="exit" presetSubtype="0" fill="hold" grpId="1" nodeType="withEffect">
                                  <p:stCondLst>
                                    <p:cond delay="0"/>
                                  </p:stCondLst>
                                  <p:childTnLst>
                                    <p:set>
                                      <p:cBhvr>
                                        <p:cTn id="1113" dur="1" fill="hold">
                                          <p:stCondLst>
                                            <p:cond delay="0"/>
                                          </p:stCondLst>
                                        </p:cTn>
                                        <p:tgtEl>
                                          <p:spTgt spid="314"/>
                                        </p:tgtEl>
                                        <p:attrNameLst>
                                          <p:attrName>style.visibility</p:attrName>
                                        </p:attrNameLst>
                                      </p:cBhvr>
                                      <p:to>
                                        <p:strVal val="hidden"/>
                                      </p:to>
                                    </p:set>
                                  </p:childTnLst>
                                </p:cTn>
                              </p:par>
                              <p:par>
                                <p:cTn id="1114" presetID="1" presetClass="entr" presetSubtype="0" fill="hold" grpId="1" nodeType="withEffect">
                                  <p:stCondLst>
                                    <p:cond delay="0"/>
                                  </p:stCondLst>
                                  <p:childTnLst>
                                    <p:set>
                                      <p:cBhvr>
                                        <p:cTn id="1115"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314"/>
                  </p:tgtEl>
                </p:cond>
              </p:nextCondLst>
            </p:seq>
            <p:seq concurrent="1" nextAc="seek">
              <p:cTn id="1116" restart="whenNotActive" fill="hold" evtFilter="cancelBubble" nodeType="interactiveSeq">
                <p:stCondLst>
                  <p:cond evt="onClick" delay="0">
                    <p:tgtEl>
                      <p:spTgt spid="313"/>
                    </p:tgtEl>
                  </p:cond>
                </p:stCondLst>
                <p:endSync evt="end" delay="0">
                  <p:rtn val="all"/>
                </p:endSync>
                <p:childTnLst>
                  <p:par>
                    <p:cTn id="1117" fill="hold">
                      <p:stCondLst>
                        <p:cond delay="0"/>
                      </p:stCondLst>
                      <p:childTnLst>
                        <p:par>
                          <p:cTn id="1118" fill="hold">
                            <p:stCondLst>
                              <p:cond delay="0"/>
                            </p:stCondLst>
                            <p:childTnLst>
                              <p:par>
                                <p:cTn id="1119" presetID="1" presetClass="exit" presetSubtype="0" fill="hold" grpId="2" nodeType="withEffect">
                                  <p:stCondLst>
                                    <p:cond delay="0"/>
                                  </p:stCondLst>
                                  <p:childTnLst>
                                    <p:set>
                                      <p:cBhvr>
                                        <p:cTn id="1120" dur="1" fill="hold">
                                          <p:stCondLst>
                                            <p:cond delay="0"/>
                                          </p:stCondLst>
                                        </p:cTn>
                                        <p:tgtEl>
                                          <p:spTgt spid="313"/>
                                        </p:tgtEl>
                                        <p:attrNameLst>
                                          <p:attrName>style.visibility</p:attrName>
                                        </p:attrNameLst>
                                      </p:cBhvr>
                                      <p:to>
                                        <p:strVal val="hidden"/>
                                      </p:to>
                                    </p:set>
                                  </p:childTnLst>
                                </p:cTn>
                              </p:par>
                              <p:par>
                                <p:cTn id="1121" presetID="1" presetClass="exit" presetSubtype="0" fill="hold" grpId="3" nodeType="withEffect">
                                  <p:stCondLst>
                                    <p:cond delay="0"/>
                                  </p:stCondLst>
                                  <p:childTnLst>
                                    <p:set>
                                      <p:cBhvr>
                                        <p:cTn id="1122" dur="1" fill="hold">
                                          <p:stCondLst>
                                            <p:cond delay="0"/>
                                          </p:stCondLst>
                                        </p:cTn>
                                        <p:tgtEl>
                                          <p:spTgt spid="314"/>
                                        </p:tgtEl>
                                        <p:attrNameLst>
                                          <p:attrName>style.visibility</p:attrName>
                                        </p:attrNameLst>
                                      </p:cBhvr>
                                      <p:to>
                                        <p:strVal val="hidden"/>
                                      </p:to>
                                    </p:set>
                                  </p:childTnLst>
                                </p:cTn>
                              </p:par>
                              <p:par>
                                <p:cTn id="1123" presetID="1" presetClass="entr" presetSubtype="0" fill="hold" grpId="0" nodeType="withEffect">
                                  <p:stCondLst>
                                    <p:cond delay="0"/>
                                  </p:stCondLst>
                                  <p:childTnLst>
                                    <p:set>
                                      <p:cBhvr>
                                        <p:cTn id="1124" dur="1" fill="hold">
                                          <p:stCondLst>
                                            <p:cond delay="0"/>
                                          </p:stCondLst>
                                        </p:cTn>
                                        <p:tgtEl>
                                          <p:spTgt spid="316"/>
                                        </p:tgtEl>
                                        <p:attrNameLst>
                                          <p:attrName>style.visibility</p:attrName>
                                        </p:attrNameLst>
                                      </p:cBhvr>
                                      <p:to>
                                        <p:strVal val="visible"/>
                                      </p:to>
                                    </p:set>
                                  </p:childTnLst>
                                </p:cTn>
                              </p:par>
                              <p:par>
                                <p:cTn id="1125" presetID="1" presetClass="entr" presetSubtype="0" fill="hold" grpId="0" nodeType="withEffect">
                                  <p:stCondLst>
                                    <p:cond delay="0"/>
                                  </p:stCondLst>
                                  <p:childTnLst>
                                    <p:set>
                                      <p:cBhvr>
                                        <p:cTn id="1126"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3"/>
                  </p:tgtEl>
                </p:cond>
              </p:nextCondLst>
            </p:seq>
            <p:seq concurrent="1" nextAc="seek">
              <p:cTn id="1127" restart="whenNotActive" fill="hold" evtFilter="cancelBubble" nodeType="interactiveSeq">
                <p:stCondLst>
                  <p:cond evt="onClick" delay="0">
                    <p:tgtEl>
                      <p:spTgt spid="316"/>
                    </p:tgtEl>
                  </p:cond>
                </p:stCondLst>
                <p:endSync evt="end" delay="0">
                  <p:rtn val="all"/>
                </p:endSync>
                <p:childTnLst>
                  <p:par>
                    <p:cTn id="1128" fill="hold">
                      <p:stCondLst>
                        <p:cond delay="0"/>
                      </p:stCondLst>
                      <p:childTnLst>
                        <p:par>
                          <p:cTn id="1129" fill="hold">
                            <p:stCondLst>
                              <p:cond delay="0"/>
                            </p:stCondLst>
                            <p:childTnLst>
                              <p:par>
                                <p:cTn id="1130" presetID="1" presetClass="exit" presetSubtype="0" fill="hold" grpId="1" nodeType="withEffect">
                                  <p:stCondLst>
                                    <p:cond delay="0"/>
                                  </p:stCondLst>
                                  <p:childTnLst>
                                    <p:set>
                                      <p:cBhvr>
                                        <p:cTn id="1131" dur="1" fill="hold">
                                          <p:stCondLst>
                                            <p:cond delay="0"/>
                                          </p:stCondLst>
                                        </p:cTn>
                                        <p:tgtEl>
                                          <p:spTgt spid="316"/>
                                        </p:tgtEl>
                                        <p:attrNameLst>
                                          <p:attrName>style.visibility</p:attrName>
                                        </p:attrNameLst>
                                      </p:cBhvr>
                                      <p:to>
                                        <p:strVal val="hidden"/>
                                      </p:to>
                                    </p:set>
                                  </p:childTnLst>
                                </p:cTn>
                              </p:par>
                              <p:par>
                                <p:cTn id="1132" presetID="1" presetClass="exit" presetSubtype="0" fill="hold" grpId="1" nodeType="withEffect">
                                  <p:stCondLst>
                                    <p:cond delay="0"/>
                                  </p:stCondLst>
                                  <p:childTnLst>
                                    <p:set>
                                      <p:cBhvr>
                                        <p:cTn id="1133" dur="1" fill="hold">
                                          <p:stCondLst>
                                            <p:cond delay="0"/>
                                          </p:stCondLst>
                                        </p:cTn>
                                        <p:tgtEl>
                                          <p:spTgt spid="315"/>
                                        </p:tgtEl>
                                        <p:attrNameLst>
                                          <p:attrName>style.visibility</p:attrName>
                                        </p:attrNameLst>
                                      </p:cBhvr>
                                      <p:to>
                                        <p:strVal val="hidden"/>
                                      </p:to>
                                    </p:set>
                                  </p:childTnLst>
                                </p:cTn>
                              </p:par>
                              <p:par>
                                <p:cTn id="1134" presetID="1" presetClass="entr" presetSubtype="0" fill="hold" grpId="3" nodeType="withEffect">
                                  <p:stCondLst>
                                    <p:cond delay="0"/>
                                  </p:stCondLst>
                                  <p:childTnLst>
                                    <p:set>
                                      <p:cBhvr>
                                        <p:cTn id="1135" dur="1" fill="hold">
                                          <p:stCondLst>
                                            <p:cond delay="0"/>
                                          </p:stCondLst>
                                        </p:cTn>
                                        <p:tgtEl>
                                          <p:spTgt spid="313"/>
                                        </p:tgtEl>
                                        <p:attrNameLst>
                                          <p:attrName>style.visibility</p:attrName>
                                        </p:attrNameLst>
                                      </p:cBhvr>
                                      <p:to>
                                        <p:strVal val="visible"/>
                                      </p:to>
                                    </p:set>
                                  </p:childTnLst>
                                </p:cTn>
                              </p:par>
                              <p:par>
                                <p:cTn id="1136" presetID="1" presetClass="entr" presetSubtype="0" fill="hold" grpId="2" nodeType="withEffect">
                                  <p:stCondLst>
                                    <p:cond delay="0"/>
                                  </p:stCondLst>
                                  <p:childTnLst>
                                    <p:set>
                                      <p:cBhvr>
                                        <p:cTn id="1137" dur="1" fill="hold">
                                          <p:stCondLst>
                                            <p:cond delay="0"/>
                                          </p:stCondLst>
                                        </p:cTn>
                                        <p:tgtEl>
                                          <p:spTgt spid="314"/>
                                        </p:tgtEl>
                                        <p:attrNameLst>
                                          <p:attrName>style.visibility</p:attrName>
                                        </p:attrNameLst>
                                      </p:cBhvr>
                                      <p:to>
                                        <p:strVal val="visible"/>
                                      </p:to>
                                    </p:set>
                                  </p:childTnLst>
                                </p:cTn>
                              </p:par>
                            </p:childTnLst>
                          </p:cTn>
                        </p:par>
                      </p:childTnLst>
                    </p:cTn>
                  </p:par>
                </p:childTnLst>
              </p:cTn>
              <p:nextCondLst>
                <p:cond evt="onClick" delay="0">
                  <p:tgtEl>
                    <p:spTgt spid="316"/>
                  </p:tgtEl>
                </p:cond>
              </p:nextCondLst>
            </p:seq>
            <p:seq concurrent="1" nextAc="seek">
              <p:cTn id="1138" restart="whenNotActive" fill="hold" evtFilter="cancelBubble" nodeType="interactiveSeq">
                <p:stCondLst>
                  <p:cond evt="onClick" delay="0">
                    <p:tgtEl>
                      <p:spTgt spid="315"/>
                    </p:tgtEl>
                  </p:cond>
                </p:stCondLst>
                <p:endSync evt="end" delay="0">
                  <p:rtn val="all"/>
                </p:endSync>
                <p:childTnLst>
                  <p:par>
                    <p:cTn id="1139" fill="hold">
                      <p:stCondLst>
                        <p:cond delay="0"/>
                      </p:stCondLst>
                      <p:childTnLst>
                        <p:par>
                          <p:cTn id="1140" fill="hold">
                            <p:stCondLst>
                              <p:cond delay="0"/>
                            </p:stCondLst>
                            <p:childTnLst>
                              <p:par>
                                <p:cTn id="1141" presetID="1" presetClass="exit" presetSubtype="0" fill="hold" grpId="2" nodeType="withEffect">
                                  <p:stCondLst>
                                    <p:cond delay="0"/>
                                  </p:stCondLst>
                                  <p:childTnLst>
                                    <p:set>
                                      <p:cBhvr>
                                        <p:cTn id="1142" dur="1" fill="hold">
                                          <p:stCondLst>
                                            <p:cond delay="0"/>
                                          </p:stCondLst>
                                        </p:cTn>
                                        <p:tgtEl>
                                          <p:spTgt spid="315"/>
                                        </p:tgtEl>
                                        <p:attrNameLst>
                                          <p:attrName>style.visibility</p:attrName>
                                        </p:attrNameLst>
                                      </p:cBhvr>
                                      <p:to>
                                        <p:strVal val="hidden"/>
                                      </p:to>
                                    </p:set>
                                  </p:childTnLst>
                                </p:cTn>
                              </p:par>
                              <p:par>
                                <p:cTn id="1143" presetID="1" presetClass="exit" presetSubtype="0" fill="hold" grpId="2" nodeType="withEffect">
                                  <p:stCondLst>
                                    <p:cond delay="0"/>
                                  </p:stCondLst>
                                  <p:childTnLst>
                                    <p:set>
                                      <p:cBhvr>
                                        <p:cTn id="1144" dur="1" fill="hold">
                                          <p:stCondLst>
                                            <p:cond delay="0"/>
                                          </p:stCondLst>
                                        </p:cTn>
                                        <p:tgtEl>
                                          <p:spTgt spid="316"/>
                                        </p:tgtEl>
                                        <p:attrNameLst>
                                          <p:attrName>style.visibility</p:attrName>
                                        </p:attrNameLst>
                                      </p:cBhvr>
                                      <p:to>
                                        <p:strVal val="hidden"/>
                                      </p:to>
                                    </p:set>
                                  </p:childTnLst>
                                </p:cTn>
                              </p:par>
                              <p:par>
                                <p:cTn id="1145" presetID="1" presetClass="entr" presetSubtype="0" fill="hold" grpId="3" nodeType="withEffect">
                                  <p:stCondLst>
                                    <p:cond delay="0"/>
                                  </p:stCondLst>
                                  <p:childTnLst>
                                    <p:set>
                                      <p:cBhvr>
                                        <p:cTn id="1146" dur="1" fill="hold">
                                          <p:stCondLst>
                                            <p:cond delay="0"/>
                                          </p:stCondLst>
                                        </p:cTn>
                                        <p:tgtEl>
                                          <p:spTgt spid="318"/>
                                        </p:tgtEl>
                                        <p:attrNameLst>
                                          <p:attrName>style.visibility</p:attrName>
                                        </p:attrNameLst>
                                      </p:cBhvr>
                                      <p:to>
                                        <p:strVal val="visible"/>
                                      </p:to>
                                    </p:set>
                                  </p:childTnLst>
                                </p:cTn>
                              </p:par>
                              <p:par>
                                <p:cTn id="1147" presetID="1" presetClass="entr" presetSubtype="0" fill="hold" grpId="3" nodeType="withEffect">
                                  <p:stCondLst>
                                    <p:cond delay="0"/>
                                  </p:stCondLst>
                                  <p:childTnLst>
                                    <p:set>
                                      <p:cBhvr>
                                        <p:cTn id="1148"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15"/>
                  </p:tgtEl>
                </p:cond>
              </p:nextCondLst>
            </p:seq>
            <p:seq concurrent="1" nextAc="seek">
              <p:cTn id="1149" restart="whenNotActive" fill="hold" evtFilter="cancelBubble" nodeType="interactiveSeq">
                <p:stCondLst>
                  <p:cond evt="onClick" delay="0">
                    <p:tgtEl>
                      <p:spTgt spid="318"/>
                    </p:tgtEl>
                  </p:cond>
                </p:stCondLst>
                <p:endSync evt="end" delay="0">
                  <p:rtn val="all"/>
                </p:endSync>
                <p:childTnLst>
                  <p:par>
                    <p:cTn id="1150" fill="hold">
                      <p:stCondLst>
                        <p:cond delay="0"/>
                      </p:stCondLst>
                      <p:childTnLst>
                        <p:par>
                          <p:cTn id="1151" fill="hold">
                            <p:stCondLst>
                              <p:cond delay="0"/>
                            </p:stCondLst>
                            <p:childTnLst>
                              <p:par>
                                <p:cTn id="1152" presetID="1" presetClass="exit" presetSubtype="0" fill="hold" grpId="1" nodeType="withEffect">
                                  <p:stCondLst>
                                    <p:cond delay="0"/>
                                  </p:stCondLst>
                                  <p:childTnLst>
                                    <p:set>
                                      <p:cBhvr>
                                        <p:cTn id="1153" dur="1" fill="hold">
                                          <p:stCondLst>
                                            <p:cond delay="0"/>
                                          </p:stCondLst>
                                        </p:cTn>
                                        <p:tgtEl>
                                          <p:spTgt spid="318"/>
                                        </p:tgtEl>
                                        <p:attrNameLst>
                                          <p:attrName>style.visibility</p:attrName>
                                        </p:attrNameLst>
                                      </p:cBhvr>
                                      <p:to>
                                        <p:strVal val="hidden"/>
                                      </p:to>
                                    </p:set>
                                  </p:childTnLst>
                                </p:cTn>
                              </p:par>
                              <p:par>
                                <p:cTn id="1154" presetID="1" presetClass="exit" presetSubtype="0" fill="hold" grpId="1" nodeType="withEffect">
                                  <p:stCondLst>
                                    <p:cond delay="0"/>
                                  </p:stCondLst>
                                  <p:childTnLst>
                                    <p:set>
                                      <p:cBhvr>
                                        <p:cTn id="1155" dur="1" fill="hold">
                                          <p:stCondLst>
                                            <p:cond delay="0"/>
                                          </p:stCondLst>
                                        </p:cTn>
                                        <p:tgtEl>
                                          <p:spTgt spid="317"/>
                                        </p:tgtEl>
                                        <p:attrNameLst>
                                          <p:attrName>style.visibility</p:attrName>
                                        </p:attrNameLst>
                                      </p:cBhvr>
                                      <p:to>
                                        <p:strVal val="hidden"/>
                                      </p:to>
                                    </p:set>
                                  </p:childTnLst>
                                </p:cTn>
                              </p:par>
                              <p:par>
                                <p:cTn id="1156" presetID="1" presetClass="entr" presetSubtype="0" fill="hold" grpId="3" nodeType="withEffect">
                                  <p:stCondLst>
                                    <p:cond delay="0"/>
                                  </p:stCondLst>
                                  <p:childTnLst>
                                    <p:set>
                                      <p:cBhvr>
                                        <p:cTn id="1157" dur="1" fill="hold">
                                          <p:stCondLst>
                                            <p:cond delay="0"/>
                                          </p:stCondLst>
                                        </p:cTn>
                                        <p:tgtEl>
                                          <p:spTgt spid="316"/>
                                        </p:tgtEl>
                                        <p:attrNameLst>
                                          <p:attrName>style.visibility</p:attrName>
                                        </p:attrNameLst>
                                      </p:cBhvr>
                                      <p:to>
                                        <p:strVal val="visible"/>
                                      </p:to>
                                    </p:set>
                                  </p:childTnLst>
                                </p:cTn>
                              </p:par>
                              <p:par>
                                <p:cTn id="1158" presetID="1" presetClass="entr" presetSubtype="0" fill="hold" grpId="3" nodeType="withEffect">
                                  <p:stCondLst>
                                    <p:cond delay="0"/>
                                  </p:stCondLst>
                                  <p:childTnLst>
                                    <p:set>
                                      <p:cBhvr>
                                        <p:cTn id="1159" dur="1" fill="hold">
                                          <p:stCondLst>
                                            <p:cond delay="0"/>
                                          </p:stCondLst>
                                        </p:cTn>
                                        <p:tgtEl>
                                          <p:spTgt spid="315"/>
                                        </p:tgtEl>
                                        <p:attrNameLst>
                                          <p:attrName>style.visibility</p:attrName>
                                        </p:attrNameLst>
                                      </p:cBhvr>
                                      <p:to>
                                        <p:strVal val="visible"/>
                                      </p:to>
                                    </p:set>
                                  </p:childTnLst>
                                </p:cTn>
                              </p:par>
                            </p:childTnLst>
                          </p:cTn>
                        </p:par>
                      </p:childTnLst>
                    </p:cTn>
                  </p:par>
                </p:childTnLst>
              </p:cTn>
              <p:nextCondLst>
                <p:cond evt="onClick" delay="0">
                  <p:tgtEl>
                    <p:spTgt spid="318"/>
                  </p:tgtEl>
                </p:cond>
              </p:nextCondLst>
            </p:seq>
            <p:seq concurrent="1" nextAc="seek">
              <p:cTn id="1160" restart="whenNotActive" fill="hold" evtFilter="cancelBubble" nodeType="interactiveSeq">
                <p:stCondLst>
                  <p:cond evt="onClick" delay="0">
                    <p:tgtEl>
                      <p:spTgt spid="317"/>
                    </p:tgtEl>
                  </p:cond>
                </p:stCondLst>
                <p:endSync evt="end" delay="0">
                  <p:rtn val="all"/>
                </p:endSync>
                <p:childTnLst>
                  <p:par>
                    <p:cTn id="1161" fill="hold">
                      <p:stCondLst>
                        <p:cond delay="0"/>
                      </p:stCondLst>
                      <p:childTnLst>
                        <p:par>
                          <p:cTn id="1162" fill="hold">
                            <p:stCondLst>
                              <p:cond delay="0"/>
                            </p:stCondLst>
                            <p:childTnLst>
                              <p:par>
                                <p:cTn id="1163" presetID="1" presetClass="exit" presetSubtype="0" fill="hold" grpId="2" nodeType="withEffect">
                                  <p:stCondLst>
                                    <p:cond delay="0"/>
                                  </p:stCondLst>
                                  <p:childTnLst>
                                    <p:set>
                                      <p:cBhvr>
                                        <p:cTn id="1164" dur="1" fill="hold">
                                          <p:stCondLst>
                                            <p:cond delay="0"/>
                                          </p:stCondLst>
                                        </p:cTn>
                                        <p:tgtEl>
                                          <p:spTgt spid="317"/>
                                        </p:tgtEl>
                                        <p:attrNameLst>
                                          <p:attrName>style.visibility</p:attrName>
                                        </p:attrNameLst>
                                      </p:cBhvr>
                                      <p:to>
                                        <p:strVal val="hidden"/>
                                      </p:to>
                                    </p:set>
                                  </p:childTnLst>
                                </p:cTn>
                              </p:par>
                              <p:par>
                                <p:cTn id="1165" presetID="1" presetClass="exit" presetSubtype="0" fill="hold" grpId="2" nodeType="withEffect">
                                  <p:stCondLst>
                                    <p:cond delay="0"/>
                                  </p:stCondLst>
                                  <p:childTnLst>
                                    <p:set>
                                      <p:cBhvr>
                                        <p:cTn id="1166" dur="1" fill="hold">
                                          <p:stCondLst>
                                            <p:cond delay="0"/>
                                          </p:stCondLst>
                                        </p:cTn>
                                        <p:tgtEl>
                                          <p:spTgt spid="318"/>
                                        </p:tgtEl>
                                        <p:attrNameLst>
                                          <p:attrName>style.visibility</p:attrName>
                                        </p:attrNameLst>
                                      </p:cBhvr>
                                      <p:to>
                                        <p:strVal val="hidden"/>
                                      </p:to>
                                    </p:set>
                                  </p:childTnLst>
                                </p:cTn>
                              </p:par>
                              <p:par>
                                <p:cTn id="1167" presetID="1" presetClass="entr" presetSubtype="0" fill="hold" grpId="3" nodeType="withEffect">
                                  <p:stCondLst>
                                    <p:cond delay="0"/>
                                  </p:stCondLst>
                                  <p:childTnLst>
                                    <p:set>
                                      <p:cBhvr>
                                        <p:cTn id="1168" dur="1" fill="hold">
                                          <p:stCondLst>
                                            <p:cond delay="0"/>
                                          </p:stCondLst>
                                        </p:cTn>
                                        <p:tgtEl>
                                          <p:spTgt spid="320"/>
                                        </p:tgtEl>
                                        <p:attrNameLst>
                                          <p:attrName>style.visibility</p:attrName>
                                        </p:attrNameLst>
                                      </p:cBhvr>
                                      <p:to>
                                        <p:strVal val="visible"/>
                                      </p:to>
                                    </p:set>
                                  </p:childTnLst>
                                </p:cTn>
                              </p:par>
                              <p:par>
                                <p:cTn id="1169" presetID="1" presetClass="entr" presetSubtype="0" fill="hold" grpId="3" nodeType="withEffect">
                                  <p:stCondLst>
                                    <p:cond delay="0"/>
                                  </p:stCondLst>
                                  <p:childTnLst>
                                    <p:set>
                                      <p:cBhvr>
                                        <p:cTn id="1170"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17"/>
                  </p:tgtEl>
                </p:cond>
              </p:nextCondLst>
            </p:seq>
            <p:seq concurrent="1" nextAc="seek">
              <p:cTn id="1171" restart="whenNotActive" fill="hold" evtFilter="cancelBubble" nodeType="interactiveSeq">
                <p:stCondLst>
                  <p:cond evt="onClick" delay="0">
                    <p:tgtEl>
                      <p:spTgt spid="320"/>
                    </p:tgtEl>
                  </p:cond>
                </p:stCondLst>
                <p:endSync evt="end" delay="0">
                  <p:rtn val="all"/>
                </p:endSync>
                <p:childTnLst>
                  <p:par>
                    <p:cTn id="1172" fill="hold">
                      <p:stCondLst>
                        <p:cond delay="0"/>
                      </p:stCondLst>
                      <p:childTnLst>
                        <p:par>
                          <p:cTn id="1173" fill="hold">
                            <p:stCondLst>
                              <p:cond delay="0"/>
                            </p:stCondLst>
                            <p:childTnLst>
                              <p:par>
                                <p:cTn id="1174" presetID="1" presetClass="exit" presetSubtype="0" fill="hold" grpId="1" nodeType="withEffect">
                                  <p:stCondLst>
                                    <p:cond delay="0"/>
                                  </p:stCondLst>
                                  <p:childTnLst>
                                    <p:set>
                                      <p:cBhvr>
                                        <p:cTn id="1175" dur="1" fill="hold">
                                          <p:stCondLst>
                                            <p:cond delay="0"/>
                                          </p:stCondLst>
                                        </p:cTn>
                                        <p:tgtEl>
                                          <p:spTgt spid="320"/>
                                        </p:tgtEl>
                                        <p:attrNameLst>
                                          <p:attrName>style.visibility</p:attrName>
                                        </p:attrNameLst>
                                      </p:cBhvr>
                                      <p:to>
                                        <p:strVal val="hidden"/>
                                      </p:to>
                                    </p:set>
                                  </p:childTnLst>
                                </p:cTn>
                              </p:par>
                              <p:par>
                                <p:cTn id="1176" presetID="1" presetClass="exit" presetSubtype="0" fill="hold" grpId="1" nodeType="withEffect">
                                  <p:stCondLst>
                                    <p:cond delay="0"/>
                                  </p:stCondLst>
                                  <p:childTnLst>
                                    <p:set>
                                      <p:cBhvr>
                                        <p:cTn id="1177" dur="1" fill="hold">
                                          <p:stCondLst>
                                            <p:cond delay="0"/>
                                          </p:stCondLst>
                                        </p:cTn>
                                        <p:tgtEl>
                                          <p:spTgt spid="319"/>
                                        </p:tgtEl>
                                        <p:attrNameLst>
                                          <p:attrName>style.visibility</p:attrName>
                                        </p:attrNameLst>
                                      </p:cBhvr>
                                      <p:to>
                                        <p:strVal val="hidden"/>
                                      </p:to>
                                    </p:set>
                                  </p:childTnLst>
                                </p:cTn>
                              </p:par>
                              <p:par>
                                <p:cTn id="1178" presetID="1" presetClass="entr" presetSubtype="0" fill="hold" grpId="0" nodeType="withEffect">
                                  <p:stCondLst>
                                    <p:cond delay="0"/>
                                  </p:stCondLst>
                                  <p:childTnLst>
                                    <p:set>
                                      <p:cBhvr>
                                        <p:cTn id="1179" dur="1" fill="hold">
                                          <p:stCondLst>
                                            <p:cond delay="0"/>
                                          </p:stCondLst>
                                        </p:cTn>
                                        <p:tgtEl>
                                          <p:spTgt spid="318"/>
                                        </p:tgtEl>
                                        <p:attrNameLst>
                                          <p:attrName>style.visibility</p:attrName>
                                        </p:attrNameLst>
                                      </p:cBhvr>
                                      <p:to>
                                        <p:strVal val="visible"/>
                                      </p:to>
                                    </p:set>
                                  </p:childTnLst>
                                </p:cTn>
                              </p:par>
                              <p:par>
                                <p:cTn id="1180" presetID="1" presetClass="entr" presetSubtype="0" fill="hold" grpId="0" nodeType="withEffect">
                                  <p:stCondLst>
                                    <p:cond delay="0"/>
                                  </p:stCondLst>
                                  <p:childTnLst>
                                    <p:set>
                                      <p:cBhvr>
                                        <p:cTn id="1181" dur="1" fill="hold">
                                          <p:stCondLst>
                                            <p:cond delay="0"/>
                                          </p:stCondLst>
                                        </p:cTn>
                                        <p:tgtEl>
                                          <p:spTgt spid="317"/>
                                        </p:tgtEl>
                                        <p:attrNameLst>
                                          <p:attrName>style.visibility</p:attrName>
                                        </p:attrNameLst>
                                      </p:cBhvr>
                                      <p:to>
                                        <p:strVal val="visible"/>
                                      </p:to>
                                    </p:set>
                                  </p:childTnLst>
                                </p:cTn>
                              </p:par>
                            </p:childTnLst>
                          </p:cTn>
                        </p:par>
                      </p:childTnLst>
                    </p:cTn>
                  </p:par>
                </p:childTnLst>
              </p:cTn>
              <p:nextCondLst>
                <p:cond evt="onClick" delay="0">
                  <p:tgtEl>
                    <p:spTgt spid="320"/>
                  </p:tgtEl>
                </p:cond>
              </p:nextCondLst>
            </p:seq>
            <p:seq concurrent="1" nextAc="seek">
              <p:cTn id="1182" restart="whenNotActive" fill="hold" evtFilter="cancelBubble" nodeType="interactiveSeq">
                <p:stCondLst>
                  <p:cond evt="onClick" delay="0">
                    <p:tgtEl>
                      <p:spTgt spid="319"/>
                    </p:tgtEl>
                  </p:cond>
                </p:stCondLst>
                <p:endSync evt="end" delay="0">
                  <p:rtn val="all"/>
                </p:endSync>
                <p:childTnLst>
                  <p:par>
                    <p:cTn id="1183" fill="hold">
                      <p:stCondLst>
                        <p:cond delay="0"/>
                      </p:stCondLst>
                      <p:childTnLst>
                        <p:par>
                          <p:cTn id="1184" fill="hold">
                            <p:stCondLst>
                              <p:cond delay="0"/>
                            </p:stCondLst>
                            <p:childTnLst>
                              <p:par>
                                <p:cTn id="1185" presetID="1" presetClass="exit" presetSubtype="0" fill="hold" grpId="2" nodeType="withEffect">
                                  <p:stCondLst>
                                    <p:cond delay="0"/>
                                  </p:stCondLst>
                                  <p:childTnLst>
                                    <p:set>
                                      <p:cBhvr>
                                        <p:cTn id="1186" dur="1" fill="hold">
                                          <p:stCondLst>
                                            <p:cond delay="0"/>
                                          </p:stCondLst>
                                        </p:cTn>
                                        <p:tgtEl>
                                          <p:spTgt spid="319"/>
                                        </p:tgtEl>
                                        <p:attrNameLst>
                                          <p:attrName>style.visibility</p:attrName>
                                        </p:attrNameLst>
                                      </p:cBhvr>
                                      <p:to>
                                        <p:strVal val="hidden"/>
                                      </p:to>
                                    </p:set>
                                  </p:childTnLst>
                                </p:cTn>
                              </p:par>
                              <p:par>
                                <p:cTn id="1187" presetID="1" presetClass="exit" presetSubtype="0" fill="hold" grpId="2" nodeType="withEffect">
                                  <p:stCondLst>
                                    <p:cond delay="0"/>
                                  </p:stCondLst>
                                  <p:childTnLst>
                                    <p:set>
                                      <p:cBhvr>
                                        <p:cTn id="1188" dur="1" fill="hold">
                                          <p:stCondLst>
                                            <p:cond delay="0"/>
                                          </p:stCondLst>
                                        </p:cTn>
                                        <p:tgtEl>
                                          <p:spTgt spid="320"/>
                                        </p:tgtEl>
                                        <p:attrNameLst>
                                          <p:attrName>style.visibility</p:attrName>
                                        </p:attrNameLst>
                                      </p:cBhvr>
                                      <p:to>
                                        <p:strVal val="hidden"/>
                                      </p:to>
                                    </p:set>
                                  </p:childTnLst>
                                </p:cTn>
                              </p:par>
                              <p:par>
                                <p:cTn id="1189" presetID="1" presetClass="entr" presetSubtype="0" fill="hold" grpId="0" nodeType="withEffect">
                                  <p:stCondLst>
                                    <p:cond delay="0"/>
                                  </p:stCondLst>
                                  <p:childTnLst>
                                    <p:set>
                                      <p:cBhvr>
                                        <p:cTn id="1190" dur="1" fill="hold">
                                          <p:stCondLst>
                                            <p:cond delay="0"/>
                                          </p:stCondLst>
                                        </p:cTn>
                                        <p:tgtEl>
                                          <p:spTgt spid="322"/>
                                        </p:tgtEl>
                                        <p:attrNameLst>
                                          <p:attrName>style.visibility</p:attrName>
                                        </p:attrNameLst>
                                      </p:cBhvr>
                                      <p:to>
                                        <p:strVal val="visible"/>
                                      </p:to>
                                    </p:set>
                                  </p:childTnLst>
                                </p:cTn>
                              </p:par>
                              <p:par>
                                <p:cTn id="1191" presetID="1" presetClass="entr" presetSubtype="0" fill="hold" grpId="0" nodeType="withEffect">
                                  <p:stCondLst>
                                    <p:cond delay="0"/>
                                  </p:stCondLst>
                                  <p:childTnLst>
                                    <p:set>
                                      <p:cBhvr>
                                        <p:cTn id="1192"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19"/>
                  </p:tgtEl>
                </p:cond>
              </p:nextCondLst>
            </p:seq>
            <p:seq concurrent="1" nextAc="seek">
              <p:cTn id="1193" restart="whenNotActive" fill="hold" evtFilter="cancelBubble" nodeType="interactiveSeq">
                <p:stCondLst>
                  <p:cond evt="onClick" delay="0">
                    <p:tgtEl>
                      <p:spTgt spid="322"/>
                    </p:tgtEl>
                  </p:cond>
                </p:stCondLst>
                <p:endSync evt="end" delay="0">
                  <p:rtn val="all"/>
                </p:endSync>
                <p:childTnLst>
                  <p:par>
                    <p:cTn id="1194" fill="hold">
                      <p:stCondLst>
                        <p:cond delay="0"/>
                      </p:stCondLst>
                      <p:childTnLst>
                        <p:par>
                          <p:cTn id="1195" fill="hold">
                            <p:stCondLst>
                              <p:cond delay="0"/>
                            </p:stCondLst>
                            <p:childTnLst>
                              <p:par>
                                <p:cTn id="1196" presetID="1" presetClass="exit" presetSubtype="0" fill="hold" grpId="1" nodeType="withEffect">
                                  <p:stCondLst>
                                    <p:cond delay="0"/>
                                  </p:stCondLst>
                                  <p:childTnLst>
                                    <p:set>
                                      <p:cBhvr>
                                        <p:cTn id="1197" dur="1" fill="hold">
                                          <p:stCondLst>
                                            <p:cond delay="0"/>
                                          </p:stCondLst>
                                        </p:cTn>
                                        <p:tgtEl>
                                          <p:spTgt spid="322"/>
                                        </p:tgtEl>
                                        <p:attrNameLst>
                                          <p:attrName>style.visibility</p:attrName>
                                        </p:attrNameLst>
                                      </p:cBhvr>
                                      <p:to>
                                        <p:strVal val="hidden"/>
                                      </p:to>
                                    </p:set>
                                  </p:childTnLst>
                                </p:cTn>
                              </p:par>
                              <p:par>
                                <p:cTn id="1198" presetID="1" presetClass="exit" presetSubtype="0" fill="hold" grpId="1" nodeType="withEffect">
                                  <p:stCondLst>
                                    <p:cond delay="0"/>
                                  </p:stCondLst>
                                  <p:childTnLst>
                                    <p:set>
                                      <p:cBhvr>
                                        <p:cTn id="1199" dur="1" fill="hold">
                                          <p:stCondLst>
                                            <p:cond delay="0"/>
                                          </p:stCondLst>
                                        </p:cTn>
                                        <p:tgtEl>
                                          <p:spTgt spid="321"/>
                                        </p:tgtEl>
                                        <p:attrNameLst>
                                          <p:attrName>style.visibility</p:attrName>
                                        </p:attrNameLst>
                                      </p:cBhvr>
                                      <p:to>
                                        <p:strVal val="hidden"/>
                                      </p:to>
                                    </p:set>
                                  </p:childTnLst>
                                </p:cTn>
                              </p:par>
                              <p:par>
                                <p:cTn id="1200" presetID="1" presetClass="entr" presetSubtype="0" fill="hold" grpId="0" nodeType="withEffect">
                                  <p:stCondLst>
                                    <p:cond delay="0"/>
                                  </p:stCondLst>
                                  <p:childTnLst>
                                    <p:set>
                                      <p:cBhvr>
                                        <p:cTn id="1201" dur="1" fill="hold">
                                          <p:stCondLst>
                                            <p:cond delay="0"/>
                                          </p:stCondLst>
                                        </p:cTn>
                                        <p:tgtEl>
                                          <p:spTgt spid="320"/>
                                        </p:tgtEl>
                                        <p:attrNameLst>
                                          <p:attrName>style.visibility</p:attrName>
                                        </p:attrNameLst>
                                      </p:cBhvr>
                                      <p:to>
                                        <p:strVal val="visible"/>
                                      </p:to>
                                    </p:set>
                                  </p:childTnLst>
                                </p:cTn>
                              </p:par>
                              <p:par>
                                <p:cTn id="1202" presetID="1" presetClass="entr" presetSubtype="0" fill="hold" grpId="0" nodeType="withEffect">
                                  <p:stCondLst>
                                    <p:cond delay="0"/>
                                  </p:stCondLst>
                                  <p:childTnLst>
                                    <p:set>
                                      <p:cBhvr>
                                        <p:cTn id="1203" dur="1" fill="hold">
                                          <p:stCondLst>
                                            <p:cond delay="0"/>
                                          </p:stCondLst>
                                        </p:cTn>
                                        <p:tgtEl>
                                          <p:spTgt spid="319"/>
                                        </p:tgtEl>
                                        <p:attrNameLst>
                                          <p:attrName>style.visibility</p:attrName>
                                        </p:attrNameLst>
                                      </p:cBhvr>
                                      <p:to>
                                        <p:strVal val="visible"/>
                                      </p:to>
                                    </p:set>
                                  </p:childTnLst>
                                </p:cTn>
                              </p:par>
                            </p:childTnLst>
                          </p:cTn>
                        </p:par>
                      </p:childTnLst>
                    </p:cTn>
                  </p:par>
                </p:childTnLst>
              </p:cTn>
              <p:nextCondLst>
                <p:cond evt="onClick" delay="0">
                  <p:tgtEl>
                    <p:spTgt spid="322"/>
                  </p:tgtEl>
                </p:cond>
              </p:nextCondLst>
            </p:seq>
            <p:seq concurrent="1" nextAc="seek">
              <p:cTn id="1204" restart="whenNotActive" fill="hold" evtFilter="cancelBubble" nodeType="interactiveSeq">
                <p:stCondLst>
                  <p:cond evt="onClick" delay="0">
                    <p:tgtEl>
                      <p:spTgt spid="321"/>
                    </p:tgtEl>
                  </p:cond>
                </p:stCondLst>
                <p:endSync evt="end" delay="0">
                  <p:rtn val="all"/>
                </p:endSync>
                <p:childTnLst>
                  <p:par>
                    <p:cTn id="1205" fill="hold">
                      <p:stCondLst>
                        <p:cond delay="0"/>
                      </p:stCondLst>
                      <p:childTnLst>
                        <p:par>
                          <p:cTn id="1206" fill="hold">
                            <p:stCondLst>
                              <p:cond delay="0"/>
                            </p:stCondLst>
                            <p:childTnLst>
                              <p:par>
                                <p:cTn id="1207" presetID="1" presetClass="exit" presetSubtype="0" fill="hold" grpId="2" nodeType="withEffect">
                                  <p:stCondLst>
                                    <p:cond delay="0"/>
                                  </p:stCondLst>
                                  <p:childTnLst>
                                    <p:set>
                                      <p:cBhvr>
                                        <p:cTn id="1208" dur="1" fill="hold">
                                          <p:stCondLst>
                                            <p:cond delay="0"/>
                                          </p:stCondLst>
                                        </p:cTn>
                                        <p:tgtEl>
                                          <p:spTgt spid="321"/>
                                        </p:tgtEl>
                                        <p:attrNameLst>
                                          <p:attrName>style.visibility</p:attrName>
                                        </p:attrNameLst>
                                      </p:cBhvr>
                                      <p:to>
                                        <p:strVal val="hidden"/>
                                      </p:to>
                                    </p:set>
                                  </p:childTnLst>
                                </p:cTn>
                              </p:par>
                              <p:par>
                                <p:cTn id="1209" presetID="1" presetClass="exit" presetSubtype="0" fill="hold" grpId="2" nodeType="withEffect">
                                  <p:stCondLst>
                                    <p:cond delay="0"/>
                                  </p:stCondLst>
                                  <p:childTnLst>
                                    <p:set>
                                      <p:cBhvr>
                                        <p:cTn id="1210" dur="1" fill="hold">
                                          <p:stCondLst>
                                            <p:cond delay="0"/>
                                          </p:stCondLst>
                                        </p:cTn>
                                        <p:tgtEl>
                                          <p:spTgt spid="322"/>
                                        </p:tgtEl>
                                        <p:attrNameLst>
                                          <p:attrName>style.visibility</p:attrName>
                                        </p:attrNameLst>
                                      </p:cBhvr>
                                      <p:to>
                                        <p:strVal val="hidden"/>
                                      </p:to>
                                    </p:set>
                                  </p:childTnLst>
                                </p:cTn>
                              </p:par>
                              <p:par>
                                <p:cTn id="1211" presetID="1" presetClass="entr" presetSubtype="0" fill="hold" grpId="3" nodeType="withEffect">
                                  <p:stCondLst>
                                    <p:cond delay="0"/>
                                  </p:stCondLst>
                                  <p:childTnLst>
                                    <p:set>
                                      <p:cBhvr>
                                        <p:cTn id="1212" dur="1" fill="hold">
                                          <p:stCondLst>
                                            <p:cond delay="0"/>
                                          </p:stCondLst>
                                        </p:cTn>
                                        <p:tgtEl>
                                          <p:spTgt spid="324"/>
                                        </p:tgtEl>
                                        <p:attrNameLst>
                                          <p:attrName>style.visibility</p:attrName>
                                        </p:attrNameLst>
                                      </p:cBhvr>
                                      <p:to>
                                        <p:strVal val="visible"/>
                                      </p:to>
                                    </p:set>
                                  </p:childTnLst>
                                </p:cTn>
                              </p:par>
                              <p:par>
                                <p:cTn id="1213" presetID="1" presetClass="entr" presetSubtype="0" fill="hold" grpId="3" nodeType="withEffect">
                                  <p:stCondLst>
                                    <p:cond delay="0"/>
                                  </p:stCondLst>
                                  <p:childTnLst>
                                    <p:set>
                                      <p:cBhvr>
                                        <p:cTn id="1214"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1"/>
                  </p:tgtEl>
                </p:cond>
              </p:nextCondLst>
            </p:seq>
            <p:seq concurrent="1" nextAc="seek">
              <p:cTn id="1215" restart="whenNotActive" fill="hold" evtFilter="cancelBubble" nodeType="interactiveSeq">
                <p:stCondLst>
                  <p:cond evt="onClick" delay="0">
                    <p:tgtEl>
                      <p:spTgt spid="324"/>
                    </p:tgtEl>
                  </p:cond>
                </p:stCondLst>
                <p:endSync evt="end" delay="0">
                  <p:rtn val="all"/>
                </p:endSync>
                <p:childTnLst>
                  <p:par>
                    <p:cTn id="1216" fill="hold">
                      <p:stCondLst>
                        <p:cond delay="0"/>
                      </p:stCondLst>
                      <p:childTnLst>
                        <p:par>
                          <p:cTn id="1217" fill="hold">
                            <p:stCondLst>
                              <p:cond delay="0"/>
                            </p:stCondLst>
                            <p:childTnLst>
                              <p:par>
                                <p:cTn id="1218" presetID="1" presetClass="exit" presetSubtype="0" fill="hold" grpId="1" nodeType="withEffect">
                                  <p:stCondLst>
                                    <p:cond delay="0"/>
                                  </p:stCondLst>
                                  <p:childTnLst>
                                    <p:set>
                                      <p:cBhvr>
                                        <p:cTn id="1219" dur="1" fill="hold">
                                          <p:stCondLst>
                                            <p:cond delay="0"/>
                                          </p:stCondLst>
                                        </p:cTn>
                                        <p:tgtEl>
                                          <p:spTgt spid="324"/>
                                        </p:tgtEl>
                                        <p:attrNameLst>
                                          <p:attrName>style.visibility</p:attrName>
                                        </p:attrNameLst>
                                      </p:cBhvr>
                                      <p:to>
                                        <p:strVal val="hidden"/>
                                      </p:to>
                                    </p:set>
                                  </p:childTnLst>
                                </p:cTn>
                              </p:par>
                              <p:par>
                                <p:cTn id="1220" presetID="1" presetClass="exit" presetSubtype="0" fill="hold" grpId="1" nodeType="withEffect">
                                  <p:stCondLst>
                                    <p:cond delay="0"/>
                                  </p:stCondLst>
                                  <p:childTnLst>
                                    <p:set>
                                      <p:cBhvr>
                                        <p:cTn id="1221" dur="1" fill="hold">
                                          <p:stCondLst>
                                            <p:cond delay="0"/>
                                          </p:stCondLst>
                                        </p:cTn>
                                        <p:tgtEl>
                                          <p:spTgt spid="323"/>
                                        </p:tgtEl>
                                        <p:attrNameLst>
                                          <p:attrName>style.visibility</p:attrName>
                                        </p:attrNameLst>
                                      </p:cBhvr>
                                      <p:to>
                                        <p:strVal val="hidden"/>
                                      </p:to>
                                    </p:set>
                                  </p:childTnLst>
                                </p:cTn>
                              </p:par>
                              <p:par>
                                <p:cTn id="1222" presetID="1" presetClass="entr" presetSubtype="0" fill="hold" grpId="3" nodeType="withEffect">
                                  <p:stCondLst>
                                    <p:cond delay="0"/>
                                  </p:stCondLst>
                                  <p:childTnLst>
                                    <p:set>
                                      <p:cBhvr>
                                        <p:cTn id="1223" dur="1" fill="hold">
                                          <p:stCondLst>
                                            <p:cond delay="0"/>
                                          </p:stCondLst>
                                        </p:cTn>
                                        <p:tgtEl>
                                          <p:spTgt spid="322"/>
                                        </p:tgtEl>
                                        <p:attrNameLst>
                                          <p:attrName>style.visibility</p:attrName>
                                        </p:attrNameLst>
                                      </p:cBhvr>
                                      <p:to>
                                        <p:strVal val="visible"/>
                                      </p:to>
                                    </p:set>
                                  </p:childTnLst>
                                </p:cTn>
                              </p:par>
                              <p:par>
                                <p:cTn id="1224" presetID="1" presetClass="entr" presetSubtype="0" fill="hold" grpId="3" nodeType="withEffect">
                                  <p:stCondLst>
                                    <p:cond delay="0"/>
                                  </p:stCondLst>
                                  <p:childTnLst>
                                    <p:set>
                                      <p:cBhvr>
                                        <p:cTn id="1225" dur="1" fill="hold">
                                          <p:stCondLst>
                                            <p:cond delay="0"/>
                                          </p:stCondLst>
                                        </p:cTn>
                                        <p:tgtEl>
                                          <p:spTgt spid="321"/>
                                        </p:tgtEl>
                                        <p:attrNameLst>
                                          <p:attrName>style.visibility</p:attrName>
                                        </p:attrNameLst>
                                      </p:cBhvr>
                                      <p:to>
                                        <p:strVal val="visible"/>
                                      </p:to>
                                    </p:set>
                                  </p:childTnLst>
                                </p:cTn>
                              </p:par>
                            </p:childTnLst>
                          </p:cTn>
                        </p:par>
                      </p:childTnLst>
                    </p:cTn>
                  </p:par>
                </p:childTnLst>
              </p:cTn>
              <p:nextCondLst>
                <p:cond evt="onClick" delay="0">
                  <p:tgtEl>
                    <p:spTgt spid="324"/>
                  </p:tgtEl>
                </p:cond>
              </p:nextCondLst>
            </p:seq>
            <p:seq concurrent="1" nextAc="seek">
              <p:cTn id="1226" restart="whenNotActive" fill="hold" evtFilter="cancelBubble" nodeType="interactiveSeq">
                <p:stCondLst>
                  <p:cond evt="onClick" delay="0">
                    <p:tgtEl>
                      <p:spTgt spid="323"/>
                    </p:tgtEl>
                  </p:cond>
                </p:stCondLst>
                <p:endSync evt="end" delay="0">
                  <p:rtn val="all"/>
                </p:endSync>
                <p:childTnLst>
                  <p:par>
                    <p:cTn id="1227" fill="hold">
                      <p:stCondLst>
                        <p:cond delay="0"/>
                      </p:stCondLst>
                      <p:childTnLst>
                        <p:par>
                          <p:cTn id="1228" fill="hold">
                            <p:stCondLst>
                              <p:cond delay="0"/>
                            </p:stCondLst>
                            <p:childTnLst>
                              <p:par>
                                <p:cTn id="1229" presetID="1" presetClass="exit" presetSubtype="0" fill="hold" grpId="2" nodeType="withEffect">
                                  <p:stCondLst>
                                    <p:cond delay="0"/>
                                  </p:stCondLst>
                                  <p:childTnLst>
                                    <p:set>
                                      <p:cBhvr>
                                        <p:cTn id="1230" dur="1" fill="hold">
                                          <p:stCondLst>
                                            <p:cond delay="0"/>
                                          </p:stCondLst>
                                        </p:cTn>
                                        <p:tgtEl>
                                          <p:spTgt spid="323"/>
                                        </p:tgtEl>
                                        <p:attrNameLst>
                                          <p:attrName>style.visibility</p:attrName>
                                        </p:attrNameLst>
                                      </p:cBhvr>
                                      <p:to>
                                        <p:strVal val="hidden"/>
                                      </p:to>
                                    </p:set>
                                  </p:childTnLst>
                                </p:cTn>
                              </p:par>
                              <p:par>
                                <p:cTn id="1231" presetID="1" presetClass="exit" presetSubtype="0" fill="hold" grpId="2" nodeType="withEffect">
                                  <p:stCondLst>
                                    <p:cond delay="0"/>
                                  </p:stCondLst>
                                  <p:childTnLst>
                                    <p:set>
                                      <p:cBhvr>
                                        <p:cTn id="1232" dur="1" fill="hold">
                                          <p:stCondLst>
                                            <p:cond delay="0"/>
                                          </p:stCondLst>
                                        </p:cTn>
                                        <p:tgtEl>
                                          <p:spTgt spid="324"/>
                                        </p:tgtEl>
                                        <p:attrNameLst>
                                          <p:attrName>style.visibility</p:attrName>
                                        </p:attrNameLst>
                                      </p:cBhvr>
                                      <p:to>
                                        <p:strVal val="hidden"/>
                                      </p:to>
                                    </p:set>
                                  </p:childTnLst>
                                </p:cTn>
                              </p:par>
                              <p:par>
                                <p:cTn id="1233" presetID="1" presetClass="entr" presetSubtype="0" fill="hold" grpId="0" nodeType="withEffect">
                                  <p:stCondLst>
                                    <p:cond delay="0"/>
                                  </p:stCondLst>
                                  <p:childTnLst>
                                    <p:set>
                                      <p:cBhvr>
                                        <p:cTn id="1234" dur="1" fill="hold">
                                          <p:stCondLst>
                                            <p:cond delay="0"/>
                                          </p:stCondLst>
                                        </p:cTn>
                                        <p:tgtEl>
                                          <p:spTgt spid="326"/>
                                        </p:tgtEl>
                                        <p:attrNameLst>
                                          <p:attrName>style.visibility</p:attrName>
                                        </p:attrNameLst>
                                      </p:cBhvr>
                                      <p:to>
                                        <p:strVal val="visible"/>
                                      </p:to>
                                    </p:set>
                                  </p:childTnLst>
                                </p:cTn>
                              </p:par>
                              <p:par>
                                <p:cTn id="1235" presetID="1" presetClass="entr" presetSubtype="0" fill="hold" grpId="0" nodeType="withEffect">
                                  <p:stCondLst>
                                    <p:cond delay="0"/>
                                  </p:stCondLst>
                                  <p:childTnLst>
                                    <p:set>
                                      <p:cBhvr>
                                        <p:cTn id="1236"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3"/>
                  </p:tgtEl>
                </p:cond>
              </p:nextCondLst>
            </p:seq>
            <p:seq concurrent="1" nextAc="seek">
              <p:cTn id="1237" restart="whenNotActive" fill="hold" evtFilter="cancelBubble" nodeType="interactiveSeq">
                <p:stCondLst>
                  <p:cond evt="onClick" delay="0">
                    <p:tgtEl>
                      <p:spTgt spid="326"/>
                    </p:tgtEl>
                  </p:cond>
                </p:stCondLst>
                <p:endSync evt="end" delay="0">
                  <p:rtn val="all"/>
                </p:endSync>
                <p:childTnLst>
                  <p:par>
                    <p:cTn id="1238" fill="hold">
                      <p:stCondLst>
                        <p:cond delay="0"/>
                      </p:stCondLst>
                      <p:childTnLst>
                        <p:par>
                          <p:cTn id="1239" fill="hold">
                            <p:stCondLst>
                              <p:cond delay="0"/>
                            </p:stCondLst>
                            <p:childTnLst>
                              <p:par>
                                <p:cTn id="1240" presetID="1" presetClass="exit" presetSubtype="0" fill="hold" grpId="1" nodeType="withEffect">
                                  <p:stCondLst>
                                    <p:cond delay="0"/>
                                  </p:stCondLst>
                                  <p:childTnLst>
                                    <p:set>
                                      <p:cBhvr>
                                        <p:cTn id="1241" dur="1" fill="hold">
                                          <p:stCondLst>
                                            <p:cond delay="0"/>
                                          </p:stCondLst>
                                        </p:cTn>
                                        <p:tgtEl>
                                          <p:spTgt spid="326"/>
                                        </p:tgtEl>
                                        <p:attrNameLst>
                                          <p:attrName>style.visibility</p:attrName>
                                        </p:attrNameLst>
                                      </p:cBhvr>
                                      <p:to>
                                        <p:strVal val="hidden"/>
                                      </p:to>
                                    </p:set>
                                  </p:childTnLst>
                                </p:cTn>
                              </p:par>
                              <p:par>
                                <p:cTn id="1242" presetID="1" presetClass="exit" presetSubtype="0" fill="hold" grpId="1" nodeType="withEffect">
                                  <p:stCondLst>
                                    <p:cond delay="0"/>
                                  </p:stCondLst>
                                  <p:childTnLst>
                                    <p:set>
                                      <p:cBhvr>
                                        <p:cTn id="1243" dur="1" fill="hold">
                                          <p:stCondLst>
                                            <p:cond delay="0"/>
                                          </p:stCondLst>
                                        </p:cTn>
                                        <p:tgtEl>
                                          <p:spTgt spid="325"/>
                                        </p:tgtEl>
                                        <p:attrNameLst>
                                          <p:attrName>style.visibility</p:attrName>
                                        </p:attrNameLst>
                                      </p:cBhvr>
                                      <p:to>
                                        <p:strVal val="hidden"/>
                                      </p:to>
                                    </p:set>
                                  </p:childTnLst>
                                </p:cTn>
                              </p:par>
                              <p:par>
                                <p:cTn id="1244" presetID="1" presetClass="entr" presetSubtype="0" fill="hold" grpId="0" nodeType="withEffect">
                                  <p:stCondLst>
                                    <p:cond delay="0"/>
                                  </p:stCondLst>
                                  <p:childTnLst>
                                    <p:set>
                                      <p:cBhvr>
                                        <p:cTn id="1245" dur="1" fill="hold">
                                          <p:stCondLst>
                                            <p:cond delay="0"/>
                                          </p:stCondLst>
                                        </p:cTn>
                                        <p:tgtEl>
                                          <p:spTgt spid="324"/>
                                        </p:tgtEl>
                                        <p:attrNameLst>
                                          <p:attrName>style.visibility</p:attrName>
                                        </p:attrNameLst>
                                      </p:cBhvr>
                                      <p:to>
                                        <p:strVal val="visible"/>
                                      </p:to>
                                    </p:set>
                                  </p:childTnLst>
                                </p:cTn>
                              </p:par>
                              <p:par>
                                <p:cTn id="1246" presetID="1" presetClass="entr" presetSubtype="0" fill="hold" grpId="0" nodeType="withEffect">
                                  <p:stCondLst>
                                    <p:cond delay="0"/>
                                  </p:stCondLst>
                                  <p:childTnLst>
                                    <p:set>
                                      <p:cBhvr>
                                        <p:cTn id="1247" dur="1" fill="hold">
                                          <p:stCondLst>
                                            <p:cond delay="0"/>
                                          </p:stCondLst>
                                        </p:cTn>
                                        <p:tgtEl>
                                          <p:spTgt spid="323"/>
                                        </p:tgtEl>
                                        <p:attrNameLst>
                                          <p:attrName>style.visibility</p:attrName>
                                        </p:attrNameLst>
                                      </p:cBhvr>
                                      <p:to>
                                        <p:strVal val="visible"/>
                                      </p:to>
                                    </p:set>
                                  </p:childTnLst>
                                </p:cTn>
                              </p:par>
                            </p:childTnLst>
                          </p:cTn>
                        </p:par>
                      </p:childTnLst>
                    </p:cTn>
                  </p:par>
                </p:childTnLst>
              </p:cTn>
              <p:nextCondLst>
                <p:cond evt="onClick" delay="0">
                  <p:tgtEl>
                    <p:spTgt spid="326"/>
                  </p:tgtEl>
                </p:cond>
              </p:nextCondLst>
            </p:seq>
            <p:seq concurrent="1" nextAc="seek">
              <p:cTn id="1248" restart="whenNotActive" fill="hold" evtFilter="cancelBubble" nodeType="interactiveSeq">
                <p:stCondLst>
                  <p:cond evt="onClick" delay="0">
                    <p:tgtEl>
                      <p:spTgt spid="325"/>
                    </p:tgtEl>
                  </p:cond>
                </p:stCondLst>
                <p:endSync evt="end" delay="0">
                  <p:rtn val="all"/>
                </p:endSync>
                <p:childTnLst>
                  <p:par>
                    <p:cTn id="1249" fill="hold">
                      <p:stCondLst>
                        <p:cond delay="0"/>
                      </p:stCondLst>
                      <p:childTnLst>
                        <p:par>
                          <p:cTn id="1250" fill="hold">
                            <p:stCondLst>
                              <p:cond delay="0"/>
                            </p:stCondLst>
                            <p:childTnLst>
                              <p:par>
                                <p:cTn id="1251" presetID="1" presetClass="exit" presetSubtype="0" fill="hold" grpId="2" nodeType="withEffect">
                                  <p:stCondLst>
                                    <p:cond delay="0"/>
                                  </p:stCondLst>
                                  <p:childTnLst>
                                    <p:set>
                                      <p:cBhvr>
                                        <p:cTn id="1252" dur="1" fill="hold">
                                          <p:stCondLst>
                                            <p:cond delay="0"/>
                                          </p:stCondLst>
                                        </p:cTn>
                                        <p:tgtEl>
                                          <p:spTgt spid="325"/>
                                        </p:tgtEl>
                                        <p:attrNameLst>
                                          <p:attrName>style.visibility</p:attrName>
                                        </p:attrNameLst>
                                      </p:cBhvr>
                                      <p:to>
                                        <p:strVal val="hidden"/>
                                      </p:to>
                                    </p:set>
                                  </p:childTnLst>
                                </p:cTn>
                              </p:par>
                              <p:par>
                                <p:cTn id="1253" presetID="1" presetClass="exit" presetSubtype="0" fill="hold" grpId="2" nodeType="withEffect">
                                  <p:stCondLst>
                                    <p:cond delay="0"/>
                                  </p:stCondLst>
                                  <p:childTnLst>
                                    <p:set>
                                      <p:cBhvr>
                                        <p:cTn id="1254" dur="1" fill="hold">
                                          <p:stCondLst>
                                            <p:cond delay="0"/>
                                          </p:stCondLst>
                                        </p:cTn>
                                        <p:tgtEl>
                                          <p:spTgt spid="326"/>
                                        </p:tgtEl>
                                        <p:attrNameLst>
                                          <p:attrName>style.visibility</p:attrName>
                                        </p:attrNameLst>
                                      </p:cBhvr>
                                      <p:to>
                                        <p:strVal val="hidden"/>
                                      </p:to>
                                    </p:set>
                                  </p:childTnLst>
                                </p:cTn>
                              </p:par>
                              <p:par>
                                <p:cTn id="1255" presetID="1" presetClass="entr" presetSubtype="0" fill="hold" grpId="3" nodeType="withEffect">
                                  <p:stCondLst>
                                    <p:cond delay="0"/>
                                  </p:stCondLst>
                                  <p:childTnLst>
                                    <p:set>
                                      <p:cBhvr>
                                        <p:cTn id="1256" dur="1" fill="hold">
                                          <p:stCondLst>
                                            <p:cond delay="0"/>
                                          </p:stCondLst>
                                        </p:cTn>
                                        <p:tgtEl>
                                          <p:spTgt spid="328"/>
                                        </p:tgtEl>
                                        <p:attrNameLst>
                                          <p:attrName>style.visibility</p:attrName>
                                        </p:attrNameLst>
                                      </p:cBhvr>
                                      <p:to>
                                        <p:strVal val="visible"/>
                                      </p:to>
                                    </p:set>
                                  </p:childTnLst>
                                </p:cTn>
                              </p:par>
                              <p:par>
                                <p:cTn id="1257" presetID="1" presetClass="entr" presetSubtype="0" fill="hold" grpId="3" nodeType="withEffect">
                                  <p:stCondLst>
                                    <p:cond delay="0"/>
                                  </p:stCondLst>
                                  <p:childTnLst>
                                    <p:set>
                                      <p:cBhvr>
                                        <p:cTn id="1258"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25"/>
                  </p:tgtEl>
                </p:cond>
              </p:nextCondLst>
            </p:seq>
            <p:seq concurrent="1" nextAc="seek">
              <p:cTn id="1259" restart="whenNotActive" fill="hold" evtFilter="cancelBubble" nodeType="interactiveSeq">
                <p:stCondLst>
                  <p:cond evt="onClick" delay="0">
                    <p:tgtEl>
                      <p:spTgt spid="328"/>
                    </p:tgtEl>
                  </p:cond>
                </p:stCondLst>
                <p:endSync evt="end" delay="0">
                  <p:rtn val="all"/>
                </p:endSync>
                <p:childTnLst>
                  <p:par>
                    <p:cTn id="1260" fill="hold">
                      <p:stCondLst>
                        <p:cond delay="0"/>
                      </p:stCondLst>
                      <p:childTnLst>
                        <p:par>
                          <p:cTn id="1261" fill="hold">
                            <p:stCondLst>
                              <p:cond delay="0"/>
                            </p:stCondLst>
                            <p:childTnLst>
                              <p:par>
                                <p:cTn id="1262" presetID="1" presetClass="exit" presetSubtype="0" fill="hold" grpId="1" nodeType="withEffect">
                                  <p:stCondLst>
                                    <p:cond delay="0"/>
                                  </p:stCondLst>
                                  <p:childTnLst>
                                    <p:set>
                                      <p:cBhvr>
                                        <p:cTn id="1263" dur="1" fill="hold">
                                          <p:stCondLst>
                                            <p:cond delay="0"/>
                                          </p:stCondLst>
                                        </p:cTn>
                                        <p:tgtEl>
                                          <p:spTgt spid="328"/>
                                        </p:tgtEl>
                                        <p:attrNameLst>
                                          <p:attrName>style.visibility</p:attrName>
                                        </p:attrNameLst>
                                      </p:cBhvr>
                                      <p:to>
                                        <p:strVal val="hidden"/>
                                      </p:to>
                                    </p:set>
                                  </p:childTnLst>
                                </p:cTn>
                              </p:par>
                              <p:par>
                                <p:cTn id="1264" presetID="1" presetClass="exit" presetSubtype="0" fill="hold" grpId="1" nodeType="withEffect">
                                  <p:stCondLst>
                                    <p:cond delay="0"/>
                                  </p:stCondLst>
                                  <p:childTnLst>
                                    <p:set>
                                      <p:cBhvr>
                                        <p:cTn id="1265" dur="1" fill="hold">
                                          <p:stCondLst>
                                            <p:cond delay="0"/>
                                          </p:stCondLst>
                                        </p:cTn>
                                        <p:tgtEl>
                                          <p:spTgt spid="327"/>
                                        </p:tgtEl>
                                        <p:attrNameLst>
                                          <p:attrName>style.visibility</p:attrName>
                                        </p:attrNameLst>
                                      </p:cBhvr>
                                      <p:to>
                                        <p:strVal val="hidden"/>
                                      </p:to>
                                    </p:set>
                                  </p:childTnLst>
                                </p:cTn>
                              </p:par>
                              <p:par>
                                <p:cTn id="1266" presetID="1" presetClass="entr" presetSubtype="0" fill="hold" grpId="3" nodeType="withEffect">
                                  <p:stCondLst>
                                    <p:cond delay="0"/>
                                  </p:stCondLst>
                                  <p:childTnLst>
                                    <p:set>
                                      <p:cBhvr>
                                        <p:cTn id="1267" dur="1" fill="hold">
                                          <p:stCondLst>
                                            <p:cond delay="0"/>
                                          </p:stCondLst>
                                        </p:cTn>
                                        <p:tgtEl>
                                          <p:spTgt spid="326"/>
                                        </p:tgtEl>
                                        <p:attrNameLst>
                                          <p:attrName>style.visibility</p:attrName>
                                        </p:attrNameLst>
                                      </p:cBhvr>
                                      <p:to>
                                        <p:strVal val="visible"/>
                                      </p:to>
                                    </p:set>
                                  </p:childTnLst>
                                </p:cTn>
                              </p:par>
                              <p:par>
                                <p:cTn id="1268" presetID="1" presetClass="entr" presetSubtype="0" fill="hold" grpId="3" nodeType="withEffect">
                                  <p:stCondLst>
                                    <p:cond delay="0"/>
                                  </p:stCondLst>
                                  <p:childTnLst>
                                    <p:set>
                                      <p:cBhvr>
                                        <p:cTn id="1269" dur="1" fill="hold">
                                          <p:stCondLst>
                                            <p:cond delay="0"/>
                                          </p:stCondLst>
                                        </p:cTn>
                                        <p:tgtEl>
                                          <p:spTgt spid="325"/>
                                        </p:tgtEl>
                                        <p:attrNameLst>
                                          <p:attrName>style.visibility</p:attrName>
                                        </p:attrNameLst>
                                      </p:cBhvr>
                                      <p:to>
                                        <p:strVal val="visible"/>
                                      </p:to>
                                    </p:set>
                                  </p:childTnLst>
                                </p:cTn>
                              </p:par>
                            </p:childTnLst>
                          </p:cTn>
                        </p:par>
                      </p:childTnLst>
                    </p:cTn>
                  </p:par>
                </p:childTnLst>
              </p:cTn>
              <p:nextCondLst>
                <p:cond evt="onClick" delay="0">
                  <p:tgtEl>
                    <p:spTgt spid="328"/>
                  </p:tgtEl>
                </p:cond>
              </p:nextCondLst>
            </p:seq>
            <p:seq concurrent="1" nextAc="seek">
              <p:cTn id="1270" restart="whenNotActive" fill="hold" evtFilter="cancelBubble" nodeType="interactiveSeq">
                <p:stCondLst>
                  <p:cond evt="onClick" delay="0">
                    <p:tgtEl>
                      <p:spTgt spid="327"/>
                    </p:tgtEl>
                  </p:cond>
                </p:stCondLst>
                <p:endSync evt="end" delay="0">
                  <p:rtn val="all"/>
                </p:endSync>
                <p:childTnLst>
                  <p:par>
                    <p:cTn id="1271" fill="hold">
                      <p:stCondLst>
                        <p:cond delay="0"/>
                      </p:stCondLst>
                      <p:childTnLst>
                        <p:par>
                          <p:cTn id="1272" fill="hold">
                            <p:stCondLst>
                              <p:cond delay="0"/>
                            </p:stCondLst>
                            <p:childTnLst>
                              <p:par>
                                <p:cTn id="1273" presetID="1" presetClass="exit" presetSubtype="0" fill="hold" grpId="2" nodeType="withEffect">
                                  <p:stCondLst>
                                    <p:cond delay="0"/>
                                  </p:stCondLst>
                                  <p:childTnLst>
                                    <p:set>
                                      <p:cBhvr>
                                        <p:cTn id="1274" dur="1" fill="hold">
                                          <p:stCondLst>
                                            <p:cond delay="0"/>
                                          </p:stCondLst>
                                        </p:cTn>
                                        <p:tgtEl>
                                          <p:spTgt spid="327"/>
                                        </p:tgtEl>
                                        <p:attrNameLst>
                                          <p:attrName>style.visibility</p:attrName>
                                        </p:attrNameLst>
                                      </p:cBhvr>
                                      <p:to>
                                        <p:strVal val="hidden"/>
                                      </p:to>
                                    </p:set>
                                  </p:childTnLst>
                                </p:cTn>
                              </p:par>
                              <p:par>
                                <p:cTn id="1275" presetID="1" presetClass="exit" presetSubtype="0" fill="hold" grpId="2" nodeType="withEffect">
                                  <p:stCondLst>
                                    <p:cond delay="0"/>
                                  </p:stCondLst>
                                  <p:childTnLst>
                                    <p:set>
                                      <p:cBhvr>
                                        <p:cTn id="1276" dur="1" fill="hold">
                                          <p:stCondLst>
                                            <p:cond delay="0"/>
                                          </p:stCondLst>
                                        </p:cTn>
                                        <p:tgtEl>
                                          <p:spTgt spid="328"/>
                                        </p:tgtEl>
                                        <p:attrNameLst>
                                          <p:attrName>style.visibility</p:attrName>
                                        </p:attrNameLst>
                                      </p:cBhvr>
                                      <p:to>
                                        <p:strVal val="hidden"/>
                                      </p:to>
                                    </p:set>
                                  </p:childTnLst>
                                </p:cTn>
                              </p:par>
                              <p:par>
                                <p:cTn id="1277" presetID="1" presetClass="entr" presetSubtype="0" fill="hold" grpId="0" nodeType="withEffect">
                                  <p:stCondLst>
                                    <p:cond delay="0"/>
                                  </p:stCondLst>
                                  <p:childTnLst>
                                    <p:set>
                                      <p:cBhvr>
                                        <p:cTn id="1278" dur="1" fill="hold">
                                          <p:stCondLst>
                                            <p:cond delay="0"/>
                                          </p:stCondLst>
                                        </p:cTn>
                                        <p:tgtEl>
                                          <p:spTgt spid="330"/>
                                        </p:tgtEl>
                                        <p:attrNameLst>
                                          <p:attrName>style.visibility</p:attrName>
                                        </p:attrNameLst>
                                      </p:cBhvr>
                                      <p:to>
                                        <p:strVal val="visible"/>
                                      </p:to>
                                    </p:set>
                                  </p:childTnLst>
                                </p:cTn>
                              </p:par>
                              <p:par>
                                <p:cTn id="1279" presetID="1" presetClass="entr" presetSubtype="0" fill="hold" grpId="0" nodeType="withEffect">
                                  <p:stCondLst>
                                    <p:cond delay="0"/>
                                  </p:stCondLst>
                                  <p:childTnLst>
                                    <p:set>
                                      <p:cBhvr>
                                        <p:cTn id="1280"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27"/>
                  </p:tgtEl>
                </p:cond>
              </p:nextCondLst>
            </p:seq>
            <p:seq concurrent="1" nextAc="seek">
              <p:cTn id="1281" restart="whenNotActive" fill="hold" evtFilter="cancelBubble" nodeType="interactiveSeq">
                <p:stCondLst>
                  <p:cond evt="onClick" delay="0">
                    <p:tgtEl>
                      <p:spTgt spid="330"/>
                    </p:tgtEl>
                  </p:cond>
                </p:stCondLst>
                <p:endSync evt="end" delay="0">
                  <p:rtn val="all"/>
                </p:endSync>
                <p:childTnLst>
                  <p:par>
                    <p:cTn id="1282" fill="hold">
                      <p:stCondLst>
                        <p:cond delay="0"/>
                      </p:stCondLst>
                      <p:childTnLst>
                        <p:par>
                          <p:cTn id="1283" fill="hold">
                            <p:stCondLst>
                              <p:cond delay="0"/>
                            </p:stCondLst>
                            <p:childTnLst>
                              <p:par>
                                <p:cTn id="1284" presetID="1" presetClass="exit" presetSubtype="0" fill="hold" grpId="1" nodeType="withEffect">
                                  <p:stCondLst>
                                    <p:cond delay="0"/>
                                  </p:stCondLst>
                                  <p:childTnLst>
                                    <p:set>
                                      <p:cBhvr>
                                        <p:cTn id="1285" dur="1" fill="hold">
                                          <p:stCondLst>
                                            <p:cond delay="0"/>
                                          </p:stCondLst>
                                        </p:cTn>
                                        <p:tgtEl>
                                          <p:spTgt spid="330"/>
                                        </p:tgtEl>
                                        <p:attrNameLst>
                                          <p:attrName>style.visibility</p:attrName>
                                        </p:attrNameLst>
                                      </p:cBhvr>
                                      <p:to>
                                        <p:strVal val="hidden"/>
                                      </p:to>
                                    </p:set>
                                  </p:childTnLst>
                                </p:cTn>
                              </p:par>
                              <p:par>
                                <p:cTn id="1286" presetID="1" presetClass="exit" presetSubtype="0" fill="hold" grpId="1" nodeType="withEffect">
                                  <p:stCondLst>
                                    <p:cond delay="0"/>
                                  </p:stCondLst>
                                  <p:childTnLst>
                                    <p:set>
                                      <p:cBhvr>
                                        <p:cTn id="1287" dur="1" fill="hold">
                                          <p:stCondLst>
                                            <p:cond delay="0"/>
                                          </p:stCondLst>
                                        </p:cTn>
                                        <p:tgtEl>
                                          <p:spTgt spid="329"/>
                                        </p:tgtEl>
                                        <p:attrNameLst>
                                          <p:attrName>style.visibility</p:attrName>
                                        </p:attrNameLst>
                                      </p:cBhvr>
                                      <p:to>
                                        <p:strVal val="hidden"/>
                                      </p:to>
                                    </p:set>
                                  </p:childTnLst>
                                </p:cTn>
                              </p:par>
                              <p:par>
                                <p:cTn id="1288" presetID="1" presetClass="entr" presetSubtype="0" fill="hold" grpId="0" nodeType="withEffect">
                                  <p:stCondLst>
                                    <p:cond delay="0"/>
                                  </p:stCondLst>
                                  <p:childTnLst>
                                    <p:set>
                                      <p:cBhvr>
                                        <p:cTn id="1289" dur="1" fill="hold">
                                          <p:stCondLst>
                                            <p:cond delay="0"/>
                                          </p:stCondLst>
                                        </p:cTn>
                                        <p:tgtEl>
                                          <p:spTgt spid="328"/>
                                        </p:tgtEl>
                                        <p:attrNameLst>
                                          <p:attrName>style.visibility</p:attrName>
                                        </p:attrNameLst>
                                      </p:cBhvr>
                                      <p:to>
                                        <p:strVal val="visible"/>
                                      </p:to>
                                    </p:set>
                                  </p:childTnLst>
                                </p:cTn>
                              </p:par>
                              <p:par>
                                <p:cTn id="1290" presetID="1" presetClass="entr" presetSubtype="0" fill="hold" grpId="0" nodeType="withEffect">
                                  <p:stCondLst>
                                    <p:cond delay="0"/>
                                  </p:stCondLst>
                                  <p:childTnLst>
                                    <p:set>
                                      <p:cBhvr>
                                        <p:cTn id="1291" dur="1" fill="hold">
                                          <p:stCondLst>
                                            <p:cond delay="0"/>
                                          </p:stCondLst>
                                        </p:cTn>
                                        <p:tgtEl>
                                          <p:spTgt spid="327"/>
                                        </p:tgtEl>
                                        <p:attrNameLst>
                                          <p:attrName>style.visibility</p:attrName>
                                        </p:attrNameLst>
                                      </p:cBhvr>
                                      <p:to>
                                        <p:strVal val="visible"/>
                                      </p:to>
                                    </p:set>
                                  </p:childTnLst>
                                </p:cTn>
                              </p:par>
                            </p:childTnLst>
                          </p:cTn>
                        </p:par>
                      </p:childTnLst>
                    </p:cTn>
                  </p:par>
                </p:childTnLst>
              </p:cTn>
              <p:nextCondLst>
                <p:cond evt="onClick" delay="0">
                  <p:tgtEl>
                    <p:spTgt spid="330"/>
                  </p:tgtEl>
                </p:cond>
              </p:nextCondLst>
            </p:seq>
            <p:seq concurrent="1" nextAc="seek">
              <p:cTn id="1292" restart="whenNotActive" fill="hold" evtFilter="cancelBubble" nodeType="interactiveSeq">
                <p:stCondLst>
                  <p:cond evt="onClick" delay="0">
                    <p:tgtEl>
                      <p:spTgt spid="329"/>
                    </p:tgtEl>
                  </p:cond>
                </p:stCondLst>
                <p:endSync evt="end" delay="0">
                  <p:rtn val="all"/>
                </p:endSync>
                <p:childTnLst>
                  <p:par>
                    <p:cTn id="1293" fill="hold">
                      <p:stCondLst>
                        <p:cond delay="0"/>
                      </p:stCondLst>
                      <p:childTnLst>
                        <p:par>
                          <p:cTn id="1294" fill="hold">
                            <p:stCondLst>
                              <p:cond delay="0"/>
                            </p:stCondLst>
                            <p:childTnLst>
                              <p:par>
                                <p:cTn id="1295" presetID="1" presetClass="exit" presetSubtype="0" fill="hold" grpId="2" nodeType="withEffect">
                                  <p:stCondLst>
                                    <p:cond delay="0"/>
                                  </p:stCondLst>
                                  <p:childTnLst>
                                    <p:set>
                                      <p:cBhvr>
                                        <p:cTn id="1296" dur="1" fill="hold">
                                          <p:stCondLst>
                                            <p:cond delay="0"/>
                                          </p:stCondLst>
                                        </p:cTn>
                                        <p:tgtEl>
                                          <p:spTgt spid="329"/>
                                        </p:tgtEl>
                                        <p:attrNameLst>
                                          <p:attrName>style.visibility</p:attrName>
                                        </p:attrNameLst>
                                      </p:cBhvr>
                                      <p:to>
                                        <p:strVal val="hidden"/>
                                      </p:to>
                                    </p:set>
                                  </p:childTnLst>
                                </p:cTn>
                              </p:par>
                              <p:par>
                                <p:cTn id="1297" presetID="1" presetClass="exit" presetSubtype="0" fill="hold" grpId="2" nodeType="withEffect">
                                  <p:stCondLst>
                                    <p:cond delay="0"/>
                                  </p:stCondLst>
                                  <p:childTnLst>
                                    <p:set>
                                      <p:cBhvr>
                                        <p:cTn id="1298" dur="1" fill="hold">
                                          <p:stCondLst>
                                            <p:cond delay="0"/>
                                          </p:stCondLst>
                                        </p:cTn>
                                        <p:tgtEl>
                                          <p:spTgt spid="330"/>
                                        </p:tgtEl>
                                        <p:attrNameLst>
                                          <p:attrName>style.visibility</p:attrName>
                                        </p:attrNameLst>
                                      </p:cBhvr>
                                      <p:to>
                                        <p:strVal val="hidden"/>
                                      </p:to>
                                    </p:set>
                                  </p:childTnLst>
                                </p:cTn>
                              </p:par>
                              <p:par>
                                <p:cTn id="1299" presetID="1" presetClass="entr" presetSubtype="0" fill="hold" grpId="3" nodeType="withEffect">
                                  <p:stCondLst>
                                    <p:cond delay="0"/>
                                  </p:stCondLst>
                                  <p:childTnLst>
                                    <p:set>
                                      <p:cBhvr>
                                        <p:cTn id="1300" dur="1" fill="hold">
                                          <p:stCondLst>
                                            <p:cond delay="0"/>
                                          </p:stCondLst>
                                        </p:cTn>
                                        <p:tgtEl>
                                          <p:spTgt spid="332"/>
                                        </p:tgtEl>
                                        <p:attrNameLst>
                                          <p:attrName>style.visibility</p:attrName>
                                        </p:attrNameLst>
                                      </p:cBhvr>
                                      <p:to>
                                        <p:strVal val="visible"/>
                                      </p:to>
                                    </p:set>
                                  </p:childTnLst>
                                </p:cTn>
                              </p:par>
                              <p:par>
                                <p:cTn id="1301" presetID="1" presetClass="entr" presetSubtype="0" fill="hold" grpId="3" nodeType="withEffect">
                                  <p:stCondLst>
                                    <p:cond delay="0"/>
                                  </p:stCondLst>
                                  <p:childTnLst>
                                    <p:set>
                                      <p:cBhvr>
                                        <p:cTn id="1302"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29"/>
                  </p:tgtEl>
                </p:cond>
              </p:nextCondLst>
            </p:seq>
            <p:seq concurrent="1" nextAc="seek">
              <p:cTn id="1303" restart="whenNotActive" fill="hold" evtFilter="cancelBubble" nodeType="interactiveSeq">
                <p:stCondLst>
                  <p:cond evt="onClick" delay="0">
                    <p:tgtEl>
                      <p:spTgt spid="332"/>
                    </p:tgtEl>
                  </p:cond>
                </p:stCondLst>
                <p:endSync evt="end" delay="0">
                  <p:rtn val="all"/>
                </p:endSync>
                <p:childTnLst>
                  <p:par>
                    <p:cTn id="1304" fill="hold">
                      <p:stCondLst>
                        <p:cond delay="0"/>
                      </p:stCondLst>
                      <p:childTnLst>
                        <p:par>
                          <p:cTn id="1305" fill="hold">
                            <p:stCondLst>
                              <p:cond delay="0"/>
                            </p:stCondLst>
                            <p:childTnLst>
                              <p:par>
                                <p:cTn id="1306" presetID="1" presetClass="exit" presetSubtype="0" fill="hold" grpId="1" nodeType="withEffect">
                                  <p:stCondLst>
                                    <p:cond delay="0"/>
                                  </p:stCondLst>
                                  <p:childTnLst>
                                    <p:set>
                                      <p:cBhvr>
                                        <p:cTn id="1307" dur="1" fill="hold">
                                          <p:stCondLst>
                                            <p:cond delay="0"/>
                                          </p:stCondLst>
                                        </p:cTn>
                                        <p:tgtEl>
                                          <p:spTgt spid="332"/>
                                        </p:tgtEl>
                                        <p:attrNameLst>
                                          <p:attrName>style.visibility</p:attrName>
                                        </p:attrNameLst>
                                      </p:cBhvr>
                                      <p:to>
                                        <p:strVal val="hidden"/>
                                      </p:to>
                                    </p:set>
                                  </p:childTnLst>
                                </p:cTn>
                              </p:par>
                              <p:par>
                                <p:cTn id="1308" presetID="1" presetClass="exit" presetSubtype="0" fill="hold" grpId="1" nodeType="withEffect">
                                  <p:stCondLst>
                                    <p:cond delay="0"/>
                                  </p:stCondLst>
                                  <p:childTnLst>
                                    <p:set>
                                      <p:cBhvr>
                                        <p:cTn id="1309" dur="1" fill="hold">
                                          <p:stCondLst>
                                            <p:cond delay="0"/>
                                          </p:stCondLst>
                                        </p:cTn>
                                        <p:tgtEl>
                                          <p:spTgt spid="331"/>
                                        </p:tgtEl>
                                        <p:attrNameLst>
                                          <p:attrName>style.visibility</p:attrName>
                                        </p:attrNameLst>
                                      </p:cBhvr>
                                      <p:to>
                                        <p:strVal val="hidden"/>
                                      </p:to>
                                    </p:set>
                                  </p:childTnLst>
                                </p:cTn>
                              </p:par>
                              <p:par>
                                <p:cTn id="1310" presetID="1" presetClass="entr" presetSubtype="0" fill="hold" grpId="3" nodeType="withEffect">
                                  <p:stCondLst>
                                    <p:cond delay="0"/>
                                  </p:stCondLst>
                                  <p:childTnLst>
                                    <p:set>
                                      <p:cBhvr>
                                        <p:cTn id="1311" dur="1" fill="hold">
                                          <p:stCondLst>
                                            <p:cond delay="0"/>
                                          </p:stCondLst>
                                        </p:cTn>
                                        <p:tgtEl>
                                          <p:spTgt spid="330"/>
                                        </p:tgtEl>
                                        <p:attrNameLst>
                                          <p:attrName>style.visibility</p:attrName>
                                        </p:attrNameLst>
                                      </p:cBhvr>
                                      <p:to>
                                        <p:strVal val="visible"/>
                                      </p:to>
                                    </p:set>
                                  </p:childTnLst>
                                </p:cTn>
                              </p:par>
                              <p:par>
                                <p:cTn id="1312" presetID="1" presetClass="entr" presetSubtype="0" fill="hold" grpId="3" nodeType="withEffect">
                                  <p:stCondLst>
                                    <p:cond delay="0"/>
                                  </p:stCondLst>
                                  <p:childTnLst>
                                    <p:set>
                                      <p:cBhvr>
                                        <p:cTn id="1313" dur="1" fill="hold">
                                          <p:stCondLst>
                                            <p:cond delay="0"/>
                                          </p:stCondLst>
                                        </p:cTn>
                                        <p:tgtEl>
                                          <p:spTgt spid="329"/>
                                        </p:tgtEl>
                                        <p:attrNameLst>
                                          <p:attrName>style.visibility</p:attrName>
                                        </p:attrNameLst>
                                      </p:cBhvr>
                                      <p:to>
                                        <p:strVal val="visible"/>
                                      </p:to>
                                    </p:set>
                                  </p:childTnLst>
                                </p:cTn>
                              </p:par>
                            </p:childTnLst>
                          </p:cTn>
                        </p:par>
                      </p:childTnLst>
                    </p:cTn>
                  </p:par>
                </p:childTnLst>
              </p:cTn>
              <p:nextCondLst>
                <p:cond evt="onClick" delay="0">
                  <p:tgtEl>
                    <p:spTgt spid="332"/>
                  </p:tgtEl>
                </p:cond>
              </p:nextCondLst>
            </p:seq>
            <p:seq concurrent="1" nextAc="seek">
              <p:cTn id="1314" restart="whenNotActive" fill="hold" evtFilter="cancelBubble" nodeType="interactiveSeq">
                <p:stCondLst>
                  <p:cond evt="onClick" delay="0">
                    <p:tgtEl>
                      <p:spTgt spid="331"/>
                    </p:tgtEl>
                  </p:cond>
                </p:stCondLst>
                <p:endSync evt="end" delay="0">
                  <p:rtn val="all"/>
                </p:endSync>
                <p:childTnLst>
                  <p:par>
                    <p:cTn id="1315" fill="hold">
                      <p:stCondLst>
                        <p:cond delay="0"/>
                      </p:stCondLst>
                      <p:childTnLst>
                        <p:par>
                          <p:cTn id="1316" fill="hold">
                            <p:stCondLst>
                              <p:cond delay="0"/>
                            </p:stCondLst>
                            <p:childTnLst>
                              <p:par>
                                <p:cTn id="1317" presetID="1" presetClass="exit" presetSubtype="0" fill="hold" grpId="2" nodeType="withEffect">
                                  <p:stCondLst>
                                    <p:cond delay="0"/>
                                  </p:stCondLst>
                                  <p:childTnLst>
                                    <p:set>
                                      <p:cBhvr>
                                        <p:cTn id="1318" dur="1" fill="hold">
                                          <p:stCondLst>
                                            <p:cond delay="0"/>
                                          </p:stCondLst>
                                        </p:cTn>
                                        <p:tgtEl>
                                          <p:spTgt spid="331"/>
                                        </p:tgtEl>
                                        <p:attrNameLst>
                                          <p:attrName>style.visibility</p:attrName>
                                        </p:attrNameLst>
                                      </p:cBhvr>
                                      <p:to>
                                        <p:strVal val="hidden"/>
                                      </p:to>
                                    </p:set>
                                  </p:childTnLst>
                                </p:cTn>
                              </p:par>
                              <p:par>
                                <p:cTn id="1319" presetID="1" presetClass="exit" presetSubtype="0" fill="hold" grpId="2" nodeType="withEffect">
                                  <p:stCondLst>
                                    <p:cond delay="0"/>
                                  </p:stCondLst>
                                  <p:childTnLst>
                                    <p:set>
                                      <p:cBhvr>
                                        <p:cTn id="1320" dur="1" fill="hold">
                                          <p:stCondLst>
                                            <p:cond delay="0"/>
                                          </p:stCondLst>
                                        </p:cTn>
                                        <p:tgtEl>
                                          <p:spTgt spid="332"/>
                                        </p:tgtEl>
                                        <p:attrNameLst>
                                          <p:attrName>style.visibility</p:attrName>
                                        </p:attrNameLst>
                                      </p:cBhvr>
                                      <p:to>
                                        <p:strVal val="hidden"/>
                                      </p:to>
                                    </p:set>
                                  </p:childTnLst>
                                </p:cTn>
                              </p:par>
                              <p:par>
                                <p:cTn id="1321" presetID="1" presetClass="entr" presetSubtype="0" fill="hold" grpId="0" nodeType="withEffect">
                                  <p:stCondLst>
                                    <p:cond delay="0"/>
                                  </p:stCondLst>
                                  <p:childTnLst>
                                    <p:set>
                                      <p:cBhvr>
                                        <p:cTn id="1322" dur="1" fill="hold">
                                          <p:stCondLst>
                                            <p:cond delay="0"/>
                                          </p:stCondLst>
                                        </p:cTn>
                                        <p:tgtEl>
                                          <p:spTgt spid="333"/>
                                        </p:tgtEl>
                                        <p:attrNameLst>
                                          <p:attrName>style.visibility</p:attrName>
                                        </p:attrNameLst>
                                      </p:cBhvr>
                                      <p:to>
                                        <p:strVal val="visible"/>
                                      </p:to>
                                    </p:set>
                                  </p:childTnLst>
                                </p:cTn>
                              </p:par>
                              <p:par>
                                <p:cTn id="1323" presetID="1" presetClass="entr" presetSubtype="0" fill="hold" grpId="0" nodeType="withEffect">
                                  <p:stCondLst>
                                    <p:cond delay="0"/>
                                  </p:stCondLst>
                                  <p:childTnLst>
                                    <p:set>
                                      <p:cBhvr>
                                        <p:cTn id="1324"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1"/>
                  </p:tgtEl>
                </p:cond>
              </p:nextCondLst>
            </p:seq>
            <p:seq concurrent="1" nextAc="seek">
              <p:cTn id="1325" restart="whenNotActive" fill="hold" evtFilter="cancelBubble" nodeType="interactiveSeq">
                <p:stCondLst>
                  <p:cond evt="onClick" delay="0">
                    <p:tgtEl>
                      <p:spTgt spid="334"/>
                    </p:tgtEl>
                  </p:cond>
                </p:stCondLst>
                <p:endSync evt="end" delay="0">
                  <p:rtn val="all"/>
                </p:endSync>
                <p:childTnLst>
                  <p:par>
                    <p:cTn id="1326" fill="hold">
                      <p:stCondLst>
                        <p:cond delay="0"/>
                      </p:stCondLst>
                      <p:childTnLst>
                        <p:par>
                          <p:cTn id="1327" fill="hold">
                            <p:stCondLst>
                              <p:cond delay="0"/>
                            </p:stCondLst>
                            <p:childTnLst>
                              <p:par>
                                <p:cTn id="1328" presetID="1" presetClass="exit" presetSubtype="0" fill="hold" grpId="1" nodeType="withEffect">
                                  <p:stCondLst>
                                    <p:cond delay="0"/>
                                  </p:stCondLst>
                                  <p:childTnLst>
                                    <p:set>
                                      <p:cBhvr>
                                        <p:cTn id="1329" dur="1" fill="hold">
                                          <p:stCondLst>
                                            <p:cond delay="0"/>
                                          </p:stCondLst>
                                        </p:cTn>
                                        <p:tgtEl>
                                          <p:spTgt spid="333"/>
                                        </p:tgtEl>
                                        <p:attrNameLst>
                                          <p:attrName>style.visibility</p:attrName>
                                        </p:attrNameLst>
                                      </p:cBhvr>
                                      <p:to>
                                        <p:strVal val="hidden"/>
                                      </p:to>
                                    </p:set>
                                  </p:childTnLst>
                                </p:cTn>
                              </p:par>
                              <p:par>
                                <p:cTn id="1330" presetID="1" presetClass="exit" presetSubtype="0" fill="hold" grpId="1" nodeType="withEffect">
                                  <p:stCondLst>
                                    <p:cond delay="0"/>
                                  </p:stCondLst>
                                  <p:childTnLst>
                                    <p:set>
                                      <p:cBhvr>
                                        <p:cTn id="1331" dur="1" fill="hold">
                                          <p:stCondLst>
                                            <p:cond delay="0"/>
                                          </p:stCondLst>
                                        </p:cTn>
                                        <p:tgtEl>
                                          <p:spTgt spid="334"/>
                                        </p:tgtEl>
                                        <p:attrNameLst>
                                          <p:attrName>style.visibility</p:attrName>
                                        </p:attrNameLst>
                                      </p:cBhvr>
                                      <p:to>
                                        <p:strVal val="hidden"/>
                                      </p:to>
                                    </p:set>
                                  </p:childTnLst>
                                </p:cTn>
                              </p:par>
                              <p:par>
                                <p:cTn id="1332" presetID="1" presetClass="entr" presetSubtype="0" fill="hold" grpId="0" nodeType="withEffect">
                                  <p:stCondLst>
                                    <p:cond delay="0"/>
                                  </p:stCondLst>
                                  <p:childTnLst>
                                    <p:set>
                                      <p:cBhvr>
                                        <p:cTn id="1333" dur="1" fill="hold">
                                          <p:stCondLst>
                                            <p:cond delay="0"/>
                                          </p:stCondLst>
                                        </p:cTn>
                                        <p:tgtEl>
                                          <p:spTgt spid="332"/>
                                        </p:tgtEl>
                                        <p:attrNameLst>
                                          <p:attrName>style.visibility</p:attrName>
                                        </p:attrNameLst>
                                      </p:cBhvr>
                                      <p:to>
                                        <p:strVal val="visible"/>
                                      </p:to>
                                    </p:set>
                                  </p:childTnLst>
                                </p:cTn>
                              </p:par>
                              <p:par>
                                <p:cTn id="1334" presetID="1" presetClass="entr" presetSubtype="0" fill="hold" grpId="0" nodeType="withEffect">
                                  <p:stCondLst>
                                    <p:cond delay="0"/>
                                  </p:stCondLst>
                                  <p:childTnLst>
                                    <p:set>
                                      <p:cBhvr>
                                        <p:cTn id="1335" dur="1" fill="hold">
                                          <p:stCondLst>
                                            <p:cond delay="0"/>
                                          </p:stCondLst>
                                        </p:cTn>
                                        <p:tgtEl>
                                          <p:spTgt spid="331"/>
                                        </p:tgtEl>
                                        <p:attrNameLst>
                                          <p:attrName>style.visibility</p:attrName>
                                        </p:attrNameLst>
                                      </p:cBhvr>
                                      <p:to>
                                        <p:strVal val="visible"/>
                                      </p:to>
                                    </p:set>
                                  </p:childTnLst>
                                </p:cTn>
                              </p:par>
                            </p:childTnLst>
                          </p:cTn>
                        </p:par>
                      </p:childTnLst>
                    </p:cTn>
                  </p:par>
                </p:childTnLst>
              </p:cTn>
              <p:nextCondLst>
                <p:cond evt="onClick" delay="0">
                  <p:tgtEl>
                    <p:spTgt spid="334"/>
                  </p:tgtEl>
                </p:cond>
              </p:nextCondLst>
            </p:seq>
            <p:seq concurrent="1" nextAc="seek">
              <p:cTn id="1336" restart="whenNotActive" fill="hold" evtFilter="cancelBubble" nodeType="interactiveSeq">
                <p:stCondLst>
                  <p:cond evt="onClick" delay="0">
                    <p:tgtEl>
                      <p:spTgt spid="333"/>
                    </p:tgtEl>
                  </p:cond>
                </p:stCondLst>
                <p:endSync evt="end" delay="0">
                  <p:rtn val="all"/>
                </p:endSync>
                <p:childTnLst>
                  <p:par>
                    <p:cTn id="1337" fill="hold">
                      <p:stCondLst>
                        <p:cond delay="0"/>
                      </p:stCondLst>
                      <p:childTnLst>
                        <p:par>
                          <p:cTn id="1338" fill="hold">
                            <p:stCondLst>
                              <p:cond delay="0"/>
                            </p:stCondLst>
                            <p:childTnLst>
                              <p:par>
                                <p:cTn id="1339" presetID="1" presetClass="exit" presetSubtype="0" fill="hold" grpId="2" nodeType="withEffect">
                                  <p:stCondLst>
                                    <p:cond delay="0"/>
                                  </p:stCondLst>
                                  <p:childTnLst>
                                    <p:set>
                                      <p:cBhvr>
                                        <p:cTn id="1340" dur="1" fill="hold">
                                          <p:stCondLst>
                                            <p:cond delay="0"/>
                                          </p:stCondLst>
                                        </p:cTn>
                                        <p:tgtEl>
                                          <p:spTgt spid="333"/>
                                        </p:tgtEl>
                                        <p:attrNameLst>
                                          <p:attrName>style.visibility</p:attrName>
                                        </p:attrNameLst>
                                      </p:cBhvr>
                                      <p:to>
                                        <p:strVal val="hidden"/>
                                      </p:to>
                                    </p:set>
                                  </p:childTnLst>
                                </p:cTn>
                              </p:par>
                              <p:par>
                                <p:cTn id="1341" presetID="1" presetClass="exit" presetSubtype="0" fill="hold" grpId="3" nodeType="withEffect">
                                  <p:stCondLst>
                                    <p:cond delay="0"/>
                                  </p:stCondLst>
                                  <p:childTnLst>
                                    <p:set>
                                      <p:cBhvr>
                                        <p:cTn id="1342" dur="1" fill="hold">
                                          <p:stCondLst>
                                            <p:cond delay="0"/>
                                          </p:stCondLst>
                                        </p:cTn>
                                        <p:tgtEl>
                                          <p:spTgt spid="334"/>
                                        </p:tgtEl>
                                        <p:attrNameLst>
                                          <p:attrName>style.visibility</p:attrName>
                                        </p:attrNameLst>
                                      </p:cBhvr>
                                      <p:to>
                                        <p:strVal val="hidden"/>
                                      </p:to>
                                    </p:set>
                                  </p:childTnLst>
                                </p:cTn>
                              </p:par>
                              <p:par>
                                <p:cTn id="1343" presetID="1" presetClass="entr" presetSubtype="0" fill="hold" grpId="0" nodeType="withEffect">
                                  <p:stCondLst>
                                    <p:cond delay="0"/>
                                  </p:stCondLst>
                                  <p:childTnLst>
                                    <p:set>
                                      <p:cBhvr>
                                        <p:cTn id="1344" dur="1" fill="hold">
                                          <p:stCondLst>
                                            <p:cond delay="0"/>
                                          </p:stCondLst>
                                        </p:cTn>
                                        <p:tgtEl>
                                          <p:spTgt spid="336"/>
                                        </p:tgtEl>
                                        <p:attrNameLst>
                                          <p:attrName>style.visibility</p:attrName>
                                        </p:attrNameLst>
                                      </p:cBhvr>
                                      <p:to>
                                        <p:strVal val="visible"/>
                                      </p:to>
                                    </p:set>
                                  </p:childTnLst>
                                </p:cTn>
                              </p:par>
                              <p:par>
                                <p:cTn id="1345" presetID="1" presetClass="entr" presetSubtype="0" fill="hold" grpId="0" nodeType="withEffect">
                                  <p:stCondLst>
                                    <p:cond delay="0"/>
                                  </p:stCondLst>
                                  <p:childTnLst>
                                    <p:set>
                                      <p:cBhvr>
                                        <p:cTn id="1346"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3"/>
                  </p:tgtEl>
                </p:cond>
              </p:nextCondLst>
            </p:seq>
            <p:seq concurrent="1" nextAc="seek">
              <p:cTn id="1347" restart="whenNotActive" fill="hold" evtFilter="cancelBubble" nodeType="interactiveSeq">
                <p:stCondLst>
                  <p:cond evt="onClick" delay="0">
                    <p:tgtEl>
                      <p:spTgt spid="336"/>
                    </p:tgtEl>
                  </p:cond>
                </p:stCondLst>
                <p:endSync evt="end" delay="0">
                  <p:rtn val="all"/>
                </p:endSync>
                <p:childTnLst>
                  <p:par>
                    <p:cTn id="1348" fill="hold">
                      <p:stCondLst>
                        <p:cond delay="0"/>
                      </p:stCondLst>
                      <p:childTnLst>
                        <p:par>
                          <p:cTn id="1349" fill="hold">
                            <p:stCondLst>
                              <p:cond delay="0"/>
                            </p:stCondLst>
                            <p:childTnLst>
                              <p:par>
                                <p:cTn id="1350" presetID="1" presetClass="exit" presetSubtype="0" fill="hold" grpId="1" nodeType="withEffect">
                                  <p:stCondLst>
                                    <p:cond delay="0"/>
                                  </p:stCondLst>
                                  <p:childTnLst>
                                    <p:set>
                                      <p:cBhvr>
                                        <p:cTn id="1351" dur="1" fill="hold">
                                          <p:stCondLst>
                                            <p:cond delay="0"/>
                                          </p:stCondLst>
                                        </p:cTn>
                                        <p:tgtEl>
                                          <p:spTgt spid="336"/>
                                        </p:tgtEl>
                                        <p:attrNameLst>
                                          <p:attrName>style.visibility</p:attrName>
                                        </p:attrNameLst>
                                      </p:cBhvr>
                                      <p:to>
                                        <p:strVal val="hidden"/>
                                      </p:to>
                                    </p:set>
                                  </p:childTnLst>
                                </p:cTn>
                              </p:par>
                              <p:par>
                                <p:cTn id="1352" presetID="1" presetClass="exit" presetSubtype="0" fill="hold" grpId="1" nodeType="withEffect">
                                  <p:stCondLst>
                                    <p:cond delay="0"/>
                                  </p:stCondLst>
                                  <p:childTnLst>
                                    <p:set>
                                      <p:cBhvr>
                                        <p:cTn id="1353" dur="1" fill="hold">
                                          <p:stCondLst>
                                            <p:cond delay="0"/>
                                          </p:stCondLst>
                                        </p:cTn>
                                        <p:tgtEl>
                                          <p:spTgt spid="335"/>
                                        </p:tgtEl>
                                        <p:attrNameLst>
                                          <p:attrName>style.visibility</p:attrName>
                                        </p:attrNameLst>
                                      </p:cBhvr>
                                      <p:to>
                                        <p:strVal val="hidden"/>
                                      </p:to>
                                    </p:set>
                                  </p:childTnLst>
                                </p:cTn>
                              </p:par>
                              <p:par>
                                <p:cTn id="1354" presetID="1" presetClass="entr" presetSubtype="0" fill="hold" grpId="3" nodeType="withEffect">
                                  <p:stCondLst>
                                    <p:cond delay="0"/>
                                  </p:stCondLst>
                                  <p:childTnLst>
                                    <p:set>
                                      <p:cBhvr>
                                        <p:cTn id="1355" dur="1" fill="hold">
                                          <p:stCondLst>
                                            <p:cond delay="0"/>
                                          </p:stCondLst>
                                        </p:cTn>
                                        <p:tgtEl>
                                          <p:spTgt spid="333"/>
                                        </p:tgtEl>
                                        <p:attrNameLst>
                                          <p:attrName>style.visibility</p:attrName>
                                        </p:attrNameLst>
                                      </p:cBhvr>
                                      <p:to>
                                        <p:strVal val="visible"/>
                                      </p:to>
                                    </p:set>
                                  </p:childTnLst>
                                </p:cTn>
                              </p:par>
                              <p:par>
                                <p:cTn id="1356" presetID="1" presetClass="entr" presetSubtype="0" fill="hold" grpId="2" nodeType="withEffect">
                                  <p:stCondLst>
                                    <p:cond delay="0"/>
                                  </p:stCondLst>
                                  <p:childTnLst>
                                    <p:set>
                                      <p:cBhvr>
                                        <p:cTn id="1357" dur="1" fill="hold">
                                          <p:stCondLst>
                                            <p:cond delay="0"/>
                                          </p:stCondLst>
                                        </p:cTn>
                                        <p:tgtEl>
                                          <p:spTgt spid="334"/>
                                        </p:tgtEl>
                                        <p:attrNameLst>
                                          <p:attrName>style.visibility</p:attrName>
                                        </p:attrNameLst>
                                      </p:cBhvr>
                                      <p:to>
                                        <p:strVal val="visible"/>
                                      </p:to>
                                    </p:set>
                                  </p:childTnLst>
                                </p:cTn>
                              </p:par>
                            </p:childTnLst>
                          </p:cTn>
                        </p:par>
                      </p:childTnLst>
                    </p:cTn>
                  </p:par>
                </p:childTnLst>
              </p:cTn>
              <p:nextCondLst>
                <p:cond evt="onClick" delay="0">
                  <p:tgtEl>
                    <p:spTgt spid="336"/>
                  </p:tgtEl>
                </p:cond>
              </p:nextCondLst>
            </p:seq>
            <p:seq concurrent="1" nextAc="seek">
              <p:cTn id="1358" restart="whenNotActive" fill="hold" evtFilter="cancelBubble" nodeType="interactiveSeq">
                <p:stCondLst>
                  <p:cond evt="onClick" delay="0">
                    <p:tgtEl>
                      <p:spTgt spid="335"/>
                    </p:tgtEl>
                  </p:cond>
                </p:stCondLst>
                <p:endSync evt="end" delay="0">
                  <p:rtn val="all"/>
                </p:endSync>
                <p:childTnLst>
                  <p:par>
                    <p:cTn id="1359" fill="hold">
                      <p:stCondLst>
                        <p:cond delay="0"/>
                      </p:stCondLst>
                      <p:childTnLst>
                        <p:par>
                          <p:cTn id="1360" fill="hold">
                            <p:stCondLst>
                              <p:cond delay="0"/>
                            </p:stCondLst>
                            <p:childTnLst>
                              <p:par>
                                <p:cTn id="1361" presetID="1" presetClass="exit" presetSubtype="0" fill="hold" grpId="2" nodeType="withEffect">
                                  <p:stCondLst>
                                    <p:cond delay="0"/>
                                  </p:stCondLst>
                                  <p:childTnLst>
                                    <p:set>
                                      <p:cBhvr>
                                        <p:cTn id="1362" dur="1" fill="hold">
                                          <p:stCondLst>
                                            <p:cond delay="0"/>
                                          </p:stCondLst>
                                        </p:cTn>
                                        <p:tgtEl>
                                          <p:spTgt spid="335"/>
                                        </p:tgtEl>
                                        <p:attrNameLst>
                                          <p:attrName>style.visibility</p:attrName>
                                        </p:attrNameLst>
                                      </p:cBhvr>
                                      <p:to>
                                        <p:strVal val="hidden"/>
                                      </p:to>
                                    </p:set>
                                  </p:childTnLst>
                                </p:cTn>
                              </p:par>
                              <p:par>
                                <p:cTn id="1363" presetID="1" presetClass="exit" presetSubtype="0" fill="hold" grpId="2" nodeType="withEffect">
                                  <p:stCondLst>
                                    <p:cond delay="0"/>
                                  </p:stCondLst>
                                  <p:childTnLst>
                                    <p:set>
                                      <p:cBhvr>
                                        <p:cTn id="1364" dur="1" fill="hold">
                                          <p:stCondLst>
                                            <p:cond delay="0"/>
                                          </p:stCondLst>
                                        </p:cTn>
                                        <p:tgtEl>
                                          <p:spTgt spid="336"/>
                                        </p:tgtEl>
                                        <p:attrNameLst>
                                          <p:attrName>style.visibility</p:attrName>
                                        </p:attrNameLst>
                                      </p:cBhvr>
                                      <p:to>
                                        <p:strVal val="hidden"/>
                                      </p:to>
                                    </p:set>
                                  </p:childTnLst>
                                </p:cTn>
                              </p:par>
                              <p:par>
                                <p:cTn id="1365" presetID="1" presetClass="entr" presetSubtype="0" fill="hold" grpId="3" nodeType="withEffect">
                                  <p:stCondLst>
                                    <p:cond delay="0"/>
                                  </p:stCondLst>
                                  <p:childTnLst>
                                    <p:set>
                                      <p:cBhvr>
                                        <p:cTn id="1366" dur="1" fill="hold">
                                          <p:stCondLst>
                                            <p:cond delay="0"/>
                                          </p:stCondLst>
                                        </p:cTn>
                                        <p:tgtEl>
                                          <p:spTgt spid="338"/>
                                        </p:tgtEl>
                                        <p:attrNameLst>
                                          <p:attrName>style.visibility</p:attrName>
                                        </p:attrNameLst>
                                      </p:cBhvr>
                                      <p:to>
                                        <p:strVal val="visible"/>
                                      </p:to>
                                    </p:set>
                                  </p:childTnLst>
                                </p:cTn>
                              </p:par>
                              <p:par>
                                <p:cTn id="1367" presetID="1" presetClass="entr" presetSubtype="0" fill="hold" grpId="3" nodeType="withEffect">
                                  <p:stCondLst>
                                    <p:cond delay="0"/>
                                  </p:stCondLst>
                                  <p:childTnLst>
                                    <p:set>
                                      <p:cBhvr>
                                        <p:cTn id="1368"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35"/>
                  </p:tgtEl>
                </p:cond>
              </p:nextCondLst>
            </p:seq>
            <p:seq concurrent="1" nextAc="seek">
              <p:cTn id="1369" restart="whenNotActive" fill="hold" evtFilter="cancelBubble" nodeType="interactiveSeq">
                <p:stCondLst>
                  <p:cond evt="onClick" delay="0">
                    <p:tgtEl>
                      <p:spTgt spid="338"/>
                    </p:tgtEl>
                  </p:cond>
                </p:stCondLst>
                <p:endSync evt="end" delay="0">
                  <p:rtn val="all"/>
                </p:endSync>
                <p:childTnLst>
                  <p:par>
                    <p:cTn id="1370" fill="hold">
                      <p:stCondLst>
                        <p:cond delay="0"/>
                      </p:stCondLst>
                      <p:childTnLst>
                        <p:par>
                          <p:cTn id="1371" fill="hold">
                            <p:stCondLst>
                              <p:cond delay="0"/>
                            </p:stCondLst>
                            <p:childTnLst>
                              <p:par>
                                <p:cTn id="1372" presetID="1" presetClass="exit" presetSubtype="0" fill="hold" grpId="1" nodeType="withEffect">
                                  <p:stCondLst>
                                    <p:cond delay="0"/>
                                  </p:stCondLst>
                                  <p:childTnLst>
                                    <p:set>
                                      <p:cBhvr>
                                        <p:cTn id="1373" dur="1" fill="hold">
                                          <p:stCondLst>
                                            <p:cond delay="0"/>
                                          </p:stCondLst>
                                        </p:cTn>
                                        <p:tgtEl>
                                          <p:spTgt spid="338"/>
                                        </p:tgtEl>
                                        <p:attrNameLst>
                                          <p:attrName>style.visibility</p:attrName>
                                        </p:attrNameLst>
                                      </p:cBhvr>
                                      <p:to>
                                        <p:strVal val="hidden"/>
                                      </p:to>
                                    </p:set>
                                  </p:childTnLst>
                                </p:cTn>
                              </p:par>
                              <p:par>
                                <p:cTn id="1374" presetID="1" presetClass="exit" presetSubtype="0" fill="hold" grpId="1" nodeType="withEffect">
                                  <p:stCondLst>
                                    <p:cond delay="0"/>
                                  </p:stCondLst>
                                  <p:childTnLst>
                                    <p:set>
                                      <p:cBhvr>
                                        <p:cTn id="1375" dur="1" fill="hold">
                                          <p:stCondLst>
                                            <p:cond delay="0"/>
                                          </p:stCondLst>
                                        </p:cTn>
                                        <p:tgtEl>
                                          <p:spTgt spid="337"/>
                                        </p:tgtEl>
                                        <p:attrNameLst>
                                          <p:attrName>style.visibility</p:attrName>
                                        </p:attrNameLst>
                                      </p:cBhvr>
                                      <p:to>
                                        <p:strVal val="hidden"/>
                                      </p:to>
                                    </p:set>
                                  </p:childTnLst>
                                </p:cTn>
                              </p:par>
                              <p:par>
                                <p:cTn id="1376" presetID="1" presetClass="entr" presetSubtype="0" fill="hold" grpId="3" nodeType="withEffect">
                                  <p:stCondLst>
                                    <p:cond delay="0"/>
                                  </p:stCondLst>
                                  <p:childTnLst>
                                    <p:set>
                                      <p:cBhvr>
                                        <p:cTn id="1377" dur="1" fill="hold">
                                          <p:stCondLst>
                                            <p:cond delay="0"/>
                                          </p:stCondLst>
                                        </p:cTn>
                                        <p:tgtEl>
                                          <p:spTgt spid="336"/>
                                        </p:tgtEl>
                                        <p:attrNameLst>
                                          <p:attrName>style.visibility</p:attrName>
                                        </p:attrNameLst>
                                      </p:cBhvr>
                                      <p:to>
                                        <p:strVal val="visible"/>
                                      </p:to>
                                    </p:set>
                                  </p:childTnLst>
                                </p:cTn>
                              </p:par>
                              <p:par>
                                <p:cTn id="1378" presetID="1" presetClass="entr" presetSubtype="0" fill="hold" grpId="3" nodeType="withEffect">
                                  <p:stCondLst>
                                    <p:cond delay="0"/>
                                  </p:stCondLst>
                                  <p:childTnLst>
                                    <p:set>
                                      <p:cBhvr>
                                        <p:cTn id="1379" dur="1" fill="hold">
                                          <p:stCondLst>
                                            <p:cond delay="0"/>
                                          </p:stCondLst>
                                        </p:cTn>
                                        <p:tgtEl>
                                          <p:spTgt spid="335"/>
                                        </p:tgtEl>
                                        <p:attrNameLst>
                                          <p:attrName>style.visibility</p:attrName>
                                        </p:attrNameLst>
                                      </p:cBhvr>
                                      <p:to>
                                        <p:strVal val="visible"/>
                                      </p:to>
                                    </p:set>
                                  </p:childTnLst>
                                </p:cTn>
                              </p:par>
                            </p:childTnLst>
                          </p:cTn>
                        </p:par>
                      </p:childTnLst>
                    </p:cTn>
                  </p:par>
                </p:childTnLst>
              </p:cTn>
              <p:nextCondLst>
                <p:cond evt="onClick" delay="0">
                  <p:tgtEl>
                    <p:spTgt spid="338"/>
                  </p:tgtEl>
                </p:cond>
              </p:nextCondLst>
            </p:seq>
            <p:seq concurrent="1" nextAc="seek">
              <p:cTn id="1380" restart="whenNotActive" fill="hold" evtFilter="cancelBubble" nodeType="interactiveSeq">
                <p:stCondLst>
                  <p:cond evt="onClick" delay="0">
                    <p:tgtEl>
                      <p:spTgt spid="337"/>
                    </p:tgtEl>
                  </p:cond>
                </p:stCondLst>
                <p:endSync evt="end" delay="0">
                  <p:rtn val="all"/>
                </p:endSync>
                <p:childTnLst>
                  <p:par>
                    <p:cTn id="1381" fill="hold">
                      <p:stCondLst>
                        <p:cond delay="0"/>
                      </p:stCondLst>
                      <p:childTnLst>
                        <p:par>
                          <p:cTn id="1382" fill="hold">
                            <p:stCondLst>
                              <p:cond delay="0"/>
                            </p:stCondLst>
                            <p:childTnLst>
                              <p:par>
                                <p:cTn id="1383" presetID="1" presetClass="exit" presetSubtype="0" fill="hold" grpId="2" nodeType="withEffect">
                                  <p:stCondLst>
                                    <p:cond delay="0"/>
                                  </p:stCondLst>
                                  <p:childTnLst>
                                    <p:set>
                                      <p:cBhvr>
                                        <p:cTn id="1384" dur="1" fill="hold">
                                          <p:stCondLst>
                                            <p:cond delay="0"/>
                                          </p:stCondLst>
                                        </p:cTn>
                                        <p:tgtEl>
                                          <p:spTgt spid="337"/>
                                        </p:tgtEl>
                                        <p:attrNameLst>
                                          <p:attrName>style.visibility</p:attrName>
                                        </p:attrNameLst>
                                      </p:cBhvr>
                                      <p:to>
                                        <p:strVal val="hidden"/>
                                      </p:to>
                                    </p:set>
                                  </p:childTnLst>
                                </p:cTn>
                              </p:par>
                              <p:par>
                                <p:cTn id="1385" presetID="1" presetClass="exit" presetSubtype="0" fill="hold" grpId="2" nodeType="withEffect">
                                  <p:stCondLst>
                                    <p:cond delay="0"/>
                                  </p:stCondLst>
                                  <p:childTnLst>
                                    <p:set>
                                      <p:cBhvr>
                                        <p:cTn id="1386" dur="1" fill="hold">
                                          <p:stCondLst>
                                            <p:cond delay="0"/>
                                          </p:stCondLst>
                                        </p:cTn>
                                        <p:tgtEl>
                                          <p:spTgt spid="338"/>
                                        </p:tgtEl>
                                        <p:attrNameLst>
                                          <p:attrName>style.visibility</p:attrName>
                                        </p:attrNameLst>
                                      </p:cBhvr>
                                      <p:to>
                                        <p:strVal val="hidden"/>
                                      </p:to>
                                    </p:set>
                                  </p:childTnLst>
                                </p:cTn>
                              </p:par>
                              <p:par>
                                <p:cTn id="1387" presetID="1" presetClass="entr" presetSubtype="0" fill="hold" grpId="3" nodeType="withEffect">
                                  <p:stCondLst>
                                    <p:cond delay="0"/>
                                  </p:stCondLst>
                                  <p:childTnLst>
                                    <p:set>
                                      <p:cBhvr>
                                        <p:cTn id="1388" dur="1" fill="hold">
                                          <p:stCondLst>
                                            <p:cond delay="0"/>
                                          </p:stCondLst>
                                        </p:cTn>
                                        <p:tgtEl>
                                          <p:spTgt spid="340"/>
                                        </p:tgtEl>
                                        <p:attrNameLst>
                                          <p:attrName>style.visibility</p:attrName>
                                        </p:attrNameLst>
                                      </p:cBhvr>
                                      <p:to>
                                        <p:strVal val="visible"/>
                                      </p:to>
                                    </p:set>
                                  </p:childTnLst>
                                </p:cTn>
                              </p:par>
                              <p:par>
                                <p:cTn id="1389" presetID="1" presetClass="entr" presetSubtype="0" fill="hold" grpId="3" nodeType="withEffect">
                                  <p:stCondLst>
                                    <p:cond delay="0"/>
                                  </p:stCondLst>
                                  <p:childTnLst>
                                    <p:set>
                                      <p:cBhvr>
                                        <p:cTn id="1390"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37"/>
                  </p:tgtEl>
                </p:cond>
              </p:nextCondLst>
            </p:seq>
            <p:seq concurrent="1" nextAc="seek">
              <p:cTn id="1391" restart="whenNotActive" fill="hold" evtFilter="cancelBubble" nodeType="interactiveSeq">
                <p:stCondLst>
                  <p:cond evt="onClick" delay="0">
                    <p:tgtEl>
                      <p:spTgt spid="340"/>
                    </p:tgtEl>
                  </p:cond>
                </p:stCondLst>
                <p:endSync evt="end" delay="0">
                  <p:rtn val="all"/>
                </p:endSync>
                <p:childTnLst>
                  <p:par>
                    <p:cTn id="1392" fill="hold">
                      <p:stCondLst>
                        <p:cond delay="0"/>
                      </p:stCondLst>
                      <p:childTnLst>
                        <p:par>
                          <p:cTn id="1393" fill="hold">
                            <p:stCondLst>
                              <p:cond delay="0"/>
                            </p:stCondLst>
                            <p:childTnLst>
                              <p:par>
                                <p:cTn id="1394" presetID="1" presetClass="exit" presetSubtype="0" fill="hold" grpId="1" nodeType="withEffect">
                                  <p:stCondLst>
                                    <p:cond delay="0"/>
                                  </p:stCondLst>
                                  <p:childTnLst>
                                    <p:set>
                                      <p:cBhvr>
                                        <p:cTn id="1395" dur="1" fill="hold">
                                          <p:stCondLst>
                                            <p:cond delay="0"/>
                                          </p:stCondLst>
                                        </p:cTn>
                                        <p:tgtEl>
                                          <p:spTgt spid="340"/>
                                        </p:tgtEl>
                                        <p:attrNameLst>
                                          <p:attrName>style.visibility</p:attrName>
                                        </p:attrNameLst>
                                      </p:cBhvr>
                                      <p:to>
                                        <p:strVal val="hidden"/>
                                      </p:to>
                                    </p:set>
                                  </p:childTnLst>
                                </p:cTn>
                              </p:par>
                              <p:par>
                                <p:cTn id="1396" presetID="1" presetClass="exit" presetSubtype="0" fill="hold" grpId="1" nodeType="withEffect">
                                  <p:stCondLst>
                                    <p:cond delay="0"/>
                                  </p:stCondLst>
                                  <p:childTnLst>
                                    <p:set>
                                      <p:cBhvr>
                                        <p:cTn id="1397" dur="1" fill="hold">
                                          <p:stCondLst>
                                            <p:cond delay="0"/>
                                          </p:stCondLst>
                                        </p:cTn>
                                        <p:tgtEl>
                                          <p:spTgt spid="339"/>
                                        </p:tgtEl>
                                        <p:attrNameLst>
                                          <p:attrName>style.visibility</p:attrName>
                                        </p:attrNameLst>
                                      </p:cBhvr>
                                      <p:to>
                                        <p:strVal val="hidden"/>
                                      </p:to>
                                    </p:set>
                                  </p:childTnLst>
                                </p:cTn>
                              </p:par>
                              <p:par>
                                <p:cTn id="1398" presetID="1" presetClass="entr" presetSubtype="0" fill="hold" grpId="0" nodeType="withEffect">
                                  <p:stCondLst>
                                    <p:cond delay="0"/>
                                  </p:stCondLst>
                                  <p:childTnLst>
                                    <p:set>
                                      <p:cBhvr>
                                        <p:cTn id="1399" dur="1" fill="hold">
                                          <p:stCondLst>
                                            <p:cond delay="0"/>
                                          </p:stCondLst>
                                        </p:cTn>
                                        <p:tgtEl>
                                          <p:spTgt spid="338"/>
                                        </p:tgtEl>
                                        <p:attrNameLst>
                                          <p:attrName>style.visibility</p:attrName>
                                        </p:attrNameLst>
                                      </p:cBhvr>
                                      <p:to>
                                        <p:strVal val="visible"/>
                                      </p:to>
                                    </p:set>
                                  </p:childTnLst>
                                </p:cTn>
                              </p:par>
                              <p:par>
                                <p:cTn id="1400" presetID="1" presetClass="entr" presetSubtype="0" fill="hold" grpId="0" nodeType="withEffect">
                                  <p:stCondLst>
                                    <p:cond delay="0"/>
                                  </p:stCondLst>
                                  <p:childTnLst>
                                    <p:set>
                                      <p:cBhvr>
                                        <p:cTn id="1401" dur="1" fill="hold">
                                          <p:stCondLst>
                                            <p:cond delay="0"/>
                                          </p:stCondLst>
                                        </p:cTn>
                                        <p:tgtEl>
                                          <p:spTgt spid="337"/>
                                        </p:tgtEl>
                                        <p:attrNameLst>
                                          <p:attrName>style.visibility</p:attrName>
                                        </p:attrNameLst>
                                      </p:cBhvr>
                                      <p:to>
                                        <p:strVal val="visible"/>
                                      </p:to>
                                    </p:set>
                                  </p:childTnLst>
                                </p:cTn>
                              </p:par>
                            </p:childTnLst>
                          </p:cTn>
                        </p:par>
                      </p:childTnLst>
                    </p:cTn>
                  </p:par>
                </p:childTnLst>
              </p:cTn>
              <p:nextCondLst>
                <p:cond evt="onClick" delay="0">
                  <p:tgtEl>
                    <p:spTgt spid="340"/>
                  </p:tgtEl>
                </p:cond>
              </p:nextCondLst>
            </p:seq>
            <p:seq concurrent="1" nextAc="seek">
              <p:cTn id="1402" restart="whenNotActive" fill="hold" evtFilter="cancelBubble" nodeType="interactiveSeq">
                <p:stCondLst>
                  <p:cond evt="onClick" delay="0">
                    <p:tgtEl>
                      <p:spTgt spid="339"/>
                    </p:tgtEl>
                  </p:cond>
                </p:stCondLst>
                <p:endSync evt="end" delay="0">
                  <p:rtn val="all"/>
                </p:endSync>
                <p:childTnLst>
                  <p:par>
                    <p:cTn id="1403" fill="hold">
                      <p:stCondLst>
                        <p:cond delay="0"/>
                      </p:stCondLst>
                      <p:childTnLst>
                        <p:par>
                          <p:cTn id="1404" fill="hold">
                            <p:stCondLst>
                              <p:cond delay="0"/>
                            </p:stCondLst>
                            <p:childTnLst>
                              <p:par>
                                <p:cTn id="1405" presetID="1" presetClass="exit" presetSubtype="0" fill="hold" grpId="2" nodeType="withEffect">
                                  <p:stCondLst>
                                    <p:cond delay="0"/>
                                  </p:stCondLst>
                                  <p:childTnLst>
                                    <p:set>
                                      <p:cBhvr>
                                        <p:cTn id="1406" dur="1" fill="hold">
                                          <p:stCondLst>
                                            <p:cond delay="0"/>
                                          </p:stCondLst>
                                        </p:cTn>
                                        <p:tgtEl>
                                          <p:spTgt spid="339"/>
                                        </p:tgtEl>
                                        <p:attrNameLst>
                                          <p:attrName>style.visibility</p:attrName>
                                        </p:attrNameLst>
                                      </p:cBhvr>
                                      <p:to>
                                        <p:strVal val="hidden"/>
                                      </p:to>
                                    </p:set>
                                  </p:childTnLst>
                                </p:cTn>
                              </p:par>
                              <p:par>
                                <p:cTn id="1407" presetID="1" presetClass="exit" presetSubtype="0" fill="hold" grpId="2" nodeType="withEffect">
                                  <p:stCondLst>
                                    <p:cond delay="0"/>
                                  </p:stCondLst>
                                  <p:childTnLst>
                                    <p:set>
                                      <p:cBhvr>
                                        <p:cTn id="1408" dur="1" fill="hold">
                                          <p:stCondLst>
                                            <p:cond delay="0"/>
                                          </p:stCondLst>
                                        </p:cTn>
                                        <p:tgtEl>
                                          <p:spTgt spid="340"/>
                                        </p:tgtEl>
                                        <p:attrNameLst>
                                          <p:attrName>style.visibility</p:attrName>
                                        </p:attrNameLst>
                                      </p:cBhvr>
                                      <p:to>
                                        <p:strVal val="hidden"/>
                                      </p:to>
                                    </p:set>
                                  </p:childTnLst>
                                </p:cTn>
                              </p:par>
                              <p:par>
                                <p:cTn id="1409" presetID="1" presetClass="entr" presetSubtype="0" fill="hold" grpId="0" nodeType="withEffect">
                                  <p:stCondLst>
                                    <p:cond delay="0"/>
                                  </p:stCondLst>
                                  <p:childTnLst>
                                    <p:set>
                                      <p:cBhvr>
                                        <p:cTn id="1410" dur="1" fill="hold">
                                          <p:stCondLst>
                                            <p:cond delay="0"/>
                                          </p:stCondLst>
                                        </p:cTn>
                                        <p:tgtEl>
                                          <p:spTgt spid="342"/>
                                        </p:tgtEl>
                                        <p:attrNameLst>
                                          <p:attrName>style.visibility</p:attrName>
                                        </p:attrNameLst>
                                      </p:cBhvr>
                                      <p:to>
                                        <p:strVal val="visible"/>
                                      </p:to>
                                    </p:set>
                                  </p:childTnLst>
                                </p:cTn>
                              </p:par>
                              <p:par>
                                <p:cTn id="1411" presetID="1" presetClass="entr" presetSubtype="0" fill="hold" grpId="0" nodeType="withEffect">
                                  <p:stCondLst>
                                    <p:cond delay="0"/>
                                  </p:stCondLst>
                                  <p:childTnLst>
                                    <p:set>
                                      <p:cBhvr>
                                        <p:cTn id="1412"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39"/>
                  </p:tgtEl>
                </p:cond>
              </p:nextCondLst>
            </p:seq>
            <p:seq concurrent="1" nextAc="seek">
              <p:cTn id="1413" restart="whenNotActive" fill="hold" evtFilter="cancelBubble" nodeType="interactiveSeq">
                <p:stCondLst>
                  <p:cond evt="onClick" delay="0">
                    <p:tgtEl>
                      <p:spTgt spid="342"/>
                    </p:tgtEl>
                  </p:cond>
                </p:stCondLst>
                <p:endSync evt="end" delay="0">
                  <p:rtn val="all"/>
                </p:endSync>
                <p:childTnLst>
                  <p:par>
                    <p:cTn id="1414" fill="hold">
                      <p:stCondLst>
                        <p:cond delay="0"/>
                      </p:stCondLst>
                      <p:childTnLst>
                        <p:par>
                          <p:cTn id="1415" fill="hold">
                            <p:stCondLst>
                              <p:cond delay="0"/>
                            </p:stCondLst>
                            <p:childTnLst>
                              <p:par>
                                <p:cTn id="1416" presetID="1" presetClass="exit" presetSubtype="0" fill="hold" grpId="1" nodeType="withEffect">
                                  <p:stCondLst>
                                    <p:cond delay="0"/>
                                  </p:stCondLst>
                                  <p:childTnLst>
                                    <p:set>
                                      <p:cBhvr>
                                        <p:cTn id="1417" dur="1" fill="hold">
                                          <p:stCondLst>
                                            <p:cond delay="0"/>
                                          </p:stCondLst>
                                        </p:cTn>
                                        <p:tgtEl>
                                          <p:spTgt spid="342"/>
                                        </p:tgtEl>
                                        <p:attrNameLst>
                                          <p:attrName>style.visibility</p:attrName>
                                        </p:attrNameLst>
                                      </p:cBhvr>
                                      <p:to>
                                        <p:strVal val="hidden"/>
                                      </p:to>
                                    </p:set>
                                  </p:childTnLst>
                                </p:cTn>
                              </p:par>
                              <p:par>
                                <p:cTn id="1418" presetID="1" presetClass="exit" presetSubtype="0" fill="hold" grpId="1" nodeType="withEffect">
                                  <p:stCondLst>
                                    <p:cond delay="0"/>
                                  </p:stCondLst>
                                  <p:childTnLst>
                                    <p:set>
                                      <p:cBhvr>
                                        <p:cTn id="1419" dur="1" fill="hold">
                                          <p:stCondLst>
                                            <p:cond delay="0"/>
                                          </p:stCondLst>
                                        </p:cTn>
                                        <p:tgtEl>
                                          <p:spTgt spid="341"/>
                                        </p:tgtEl>
                                        <p:attrNameLst>
                                          <p:attrName>style.visibility</p:attrName>
                                        </p:attrNameLst>
                                      </p:cBhvr>
                                      <p:to>
                                        <p:strVal val="hidden"/>
                                      </p:to>
                                    </p:set>
                                  </p:childTnLst>
                                </p:cTn>
                              </p:par>
                              <p:par>
                                <p:cTn id="1420" presetID="1" presetClass="entr" presetSubtype="0" fill="hold" grpId="0" nodeType="withEffect">
                                  <p:stCondLst>
                                    <p:cond delay="0"/>
                                  </p:stCondLst>
                                  <p:childTnLst>
                                    <p:set>
                                      <p:cBhvr>
                                        <p:cTn id="1421" dur="1" fill="hold">
                                          <p:stCondLst>
                                            <p:cond delay="0"/>
                                          </p:stCondLst>
                                        </p:cTn>
                                        <p:tgtEl>
                                          <p:spTgt spid="340"/>
                                        </p:tgtEl>
                                        <p:attrNameLst>
                                          <p:attrName>style.visibility</p:attrName>
                                        </p:attrNameLst>
                                      </p:cBhvr>
                                      <p:to>
                                        <p:strVal val="visible"/>
                                      </p:to>
                                    </p:set>
                                  </p:childTnLst>
                                </p:cTn>
                              </p:par>
                              <p:par>
                                <p:cTn id="1422" presetID="1" presetClass="entr" presetSubtype="0" fill="hold" grpId="0" nodeType="withEffect">
                                  <p:stCondLst>
                                    <p:cond delay="0"/>
                                  </p:stCondLst>
                                  <p:childTnLst>
                                    <p:set>
                                      <p:cBhvr>
                                        <p:cTn id="1423" dur="1" fill="hold">
                                          <p:stCondLst>
                                            <p:cond delay="0"/>
                                          </p:stCondLst>
                                        </p:cTn>
                                        <p:tgtEl>
                                          <p:spTgt spid="339"/>
                                        </p:tgtEl>
                                        <p:attrNameLst>
                                          <p:attrName>style.visibility</p:attrName>
                                        </p:attrNameLst>
                                      </p:cBhvr>
                                      <p:to>
                                        <p:strVal val="visible"/>
                                      </p:to>
                                    </p:set>
                                  </p:childTnLst>
                                </p:cTn>
                              </p:par>
                            </p:childTnLst>
                          </p:cTn>
                        </p:par>
                      </p:childTnLst>
                    </p:cTn>
                  </p:par>
                </p:childTnLst>
              </p:cTn>
              <p:nextCondLst>
                <p:cond evt="onClick" delay="0">
                  <p:tgtEl>
                    <p:spTgt spid="342"/>
                  </p:tgtEl>
                </p:cond>
              </p:nextCondLst>
            </p:seq>
            <p:seq concurrent="1" nextAc="seek">
              <p:cTn id="1424" restart="whenNotActive" fill="hold" evtFilter="cancelBubble" nodeType="interactiveSeq">
                <p:stCondLst>
                  <p:cond evt="onClick" delay="0">
                    <p:tgtEl>
                      <p:spTgt spid="341"/>
                    </p:tgtEl>
                  </p:cond>
                </p:stCondLst>
                <p:endSync evt="end" delay="0">
                  <p:rtn val="all"/>
                </p:endSync>
                <p:childTnLst>
                  <p:par>
                    <p:cTn id="1425" fill="hold">
                      <p:stCondLst>
                        <p:cond delay="0"/>
                      </p:stCondLst>
                      <p:childTnLst>
                        <p:par>
                          <p:cTn id="1426" fill="hold">
                            <p:stCondLst>
                              <p:cond delay="0"/>
                            </p:stCondLst>
                            <p:childTnLst>
                              <p:par>
                                <p:cTn id="1427" presetID="1" presetClass="exit" presetSubtype="0" fill="hold" grpId="2" nodeType="withEffect">
                                  <p:stCondLst>
                                    <p:cond delay="0"/>
                                  </p:stCondLst>
                                  <p:childTnLst>
                                    <p:set>
                                      <p:cBhvr>
                                        <p:cTn id="1428" dur="1" fill="hold">
                                          <p:stCondLst>
                                            <p:cond delay="0"/>
                                          </p:stCondLst>
                                        </p:cTn>
                                        <p:tgtEl>
                                          <p:spTgt spid="341"/>
                                        </p:tgtEl>
                                        <p:attrNameLst>
                                          <p:attrName>style.visibility</p:attrName>
                                        </p:attrNameLst>
                                      </p:cBhvr>
                                      <p:to>
                                        <p:strVal val="hidden"/>
                                      </p:to>
                                    </p:set>
                                  </p:childTnLst>
                                </p:cTn>
                              </p:par>
                              <p:par>
                                <p:cTn id="1429" presetID="1" presetClass="exit" presetSubtype="0" fill="hold" grpId="2" nodeType="withEffect">
                                  <p:stCondLst>
                                    <p:cond delay="0"/>
                                  </p:stCondLst>
                                  <p:childTnLst>
                                    <p:set>
                                      <p:cBhvr>
                                        <p:cTn id="1430" dur="1" fill="hold">
                                          <p:stCondLst>
                                            <p:cond delay="0"/>
                                          </p:stCondLst>
                                        </p:cTn>
                                        <p:tgtEl>
                                          <p:spTgt spid="342"/>
                                        </p:tgtEl>
                                        <p:attrNameLst>
                                          <p:attrName>style.visibility</p:attrName>
                                        </p:attrNameLst>
                                      </p:cBhvr>
                                      <p:to>
                                        <p:strVal val="hidden"/>
                                      </p:to>
                                    </p:set>
                                  </p:childTnLst>
                                </p:cTn>
                              </p:par>
                              <p:par>
                                <p:cTn id="1431" presetID="1" presetClass="entr" presetSubtype="0" fill="hold" grpId="3" nodeType="withEffect">
                                  <p:stCondLst>
                                    <p:cond delay="0"/>
                                  </p:stCondLst>
                                  <p:childTnLst>
                                    <p:set>
                                      <p:cBhvr>
                                        <p:cTn id="1432" dur="1" fill="hold">
                                          <p:stCondLst>
                                            <p:cond delay="0"/>
                                          </p:stCondLst>
                                        </p:cTn>
                                        <p:tgtEl>
                                          <p:spTgt spid="344"/>
                                        </p:tgtEl>
                                        <p:attrNameLst>
                                          <p:attrName>style.visibility</p:attrName>
                                        </p:attrNameLst>
                                      </p:cBhvr>
                                      <p:to>
                                        <p:strVal val="visible"/>
                                      </p:to>
                                    </p:set>
                                  </p:childTnLst>
                                </p:cTn>
                              </p:par>
                              <p:par>
                                <p:cTn id="1433" presetID="1" presetClass="entr" presetSubtype="0" fill="hold" grpId="3" nodeType="withEffect">
                                  <p:stCondLst>
                                    <p:cond delay="0"/>
                                  </p:stCondLst>
                                  <p:childTnLst>
                                    <p:set>
                                      <p:cBhvr>
                                        <p:cTn id="1434"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1"/>
                  </p:tgtEl>
                </p:cond>
              </p:nextCondLst>
            </p:seq>
            <p:seq concurrent="1" nextAc="seek">
              <p:cTn id="1435" restart="whenNotActive" fill="hold" evtFilter="cancelBubble" nodeType="interactiveSeq">
                <p:stCondLst>
                  <p:cond evt="onClick" delay="0">
                    <p:tgtEl>
                      <p:spTgt spid="344"/>
                    </p:tgtEl>
                  </p:cond>
                </p:stCondLst>
                <p:endSync evt="end" delay="0">
                  <p:rtn val="all"/>
                </p:endSync>
                <p:childTnLst>
                  <p:par>
                    <p:cTn id="1436" fill="hold">
                      <p:stCondLst>
                        <p:cond delay="0"/>
                      </p:stCondLst>
                      <p:childTnLst>
                        <p:par>
                          <p:cTn id="1437" fill="hold">
                            <p:stCondLst>
                              <p:cond delay="0"/>
                            </p:stCondLst>
                            <p:childTnLst>
                              <p:par>
                                <p:cTn id="1438" presetID="1" presetClass="exit" presetSubtype="0" fill="hold" grpId="1" nodeType="withEffect">
                                  <p:stCondLst>
                                    <p:cond delay="0"/>
                                  </p:stCondLst>
                                  <p:childTnLst>
                                    <p:set>
                                      <p:cBhvr>
                                        <p:cTn id="1439" dur="1" fill="hold">
                                          <p:stCondLst>
                                            <p:cond delay="0"/>
                                          </p:stCondLst>
                                        </p:cTn>
                                        <p:tgtEl>
                                          <p:spTgt spid="344"/>
                                        </p:tgtEl>
                                        <p:attrNameLst>
                                          <p:attrName>style.visibility</p:attrName>
                                        </p:attrNameLst>
                                      </p:cBhvr>
                                      <p:to>
                                        <p:strVal val="hidden"/>
                                      </p:to>
                                    </p:set>
                                  </p:childTnLst>
                                </p:cTn>
                              </p:par>
                              <p:par>
                                <p:cTn id="1440" presetID="1" presetClass="exit" presetSubtype="0" fill="hold" grpId="1" nodeType="withEffect">
                                  <p:stCondLst>
                                    <p:cond delay="0"/>
                                  </p:stCondLst>
                                  <p:childTnLst>
                                    <p:set>
                                      <p:cBhvr>
                                        <p:cTn id="1441" dur="1" fill="hold">
                                          <p:stCondLst>
                                            <p:cond delay="0"/>
                                          </p:stCondLst>
                                        </p:cTn>
                                        <p:tgtEl>
                                          <p:spTgt spid="343"/>
                                        </p:tgtEl>
                                        <p:attrNameLst>
                                          <p:attrName>style.visibility</p:attrName>
                                        </p:attrNameLst>
                                      </p:cBhvr>
                                      <p:to>
                                        <p:strVal val="hidden"/>
                                      </p:to>
                                    </p:set>
                                  </p:childTnLst>
                                </p:cTn>
                              </p:par>
                              <p:par>
                                <p:cTn id="1442" presetID="1" presetClass="entr" presetSubtype="0" fill="hold" grpId="3" nodeType="withEffect">
                                  <p:stCondLst>
                                    <p:cond delay="0"/>
                                  </p:stCondLst>
                                  <p:childTnLst>
                                    <p:set>
                                      <p:cBhvr>
                                        <p:cTn id="1443" dur="1" fill="hold">
                                          <p:stCondLst>
                                            <p:cond delay="0"/>
                                          </p:stCondLst>
                                        </p:cTn>
                                        <p:tgtEl>
                                          <p:spTgt spid="342"/>
                                        </p:tgtEl>
                                        <p:attrNameLst>
                                          <p:attrName>style.visibility</p:attrName>
                                        </p:attrNameLst>
                                      </p:cBhvr>
                                      <p:to>
                                        <p:strVal val="visible"/>
                                      </p:to>
                                    </p:set>
                                  </p:childTnLst>
                                </p:cTn>
                              </p:par>
                              <p:par>
                                <p:cTn id="1444" presetID="1" presetClass="entr" presetSubtype="0" fill="hold" grpId="3" nodeType="withEffect">
                                  <p:stCondLst>
                                    <p:cond delay="0"/>
                                  </p:stCondLst>
                                  <p:childTnLst>
                                    <p:set>
                                      <p:cBhvr>
                                        <p:cTn id="1445" dur="1" fill="hold">
                                          <p:stCondLst>
                                            <p:cond delay="0"/>
                                          </p:stCondLst>
                                        </p:cTn>
                                        <p:tgtEl>
                                          <p:spTgt spid="341"/>
                                        </p:tgtEl>
                                        <p:attrNameLst>
                                          <p:attrName>style.visibility</p:attrName>
                                        </p:attrNameLst>
                                      </p:cBhvr>
                                      <p:to>
                                        <p:strVal val="visible"/>
                                      </p:to>
                                    </p:set>
                                  </p:childTnLst>
                                </p:cTn>
                              </p:par>
                            </p:childTnLst>
                          </p:cTn>
                        </p:par>
                      </p:childTnLst>
                    </p:cTn>
                  </p:par>
                </p:childTnLst>
              </p:cTn>
              <p:nextCondLst>
                <p:cond evt="onClick" delay="0">
                  <p:tgtEl>
                    <p:spTgt spid="344"/>
                  </p:tgtEl>
                </p:cond>
              </p:nextCondLst>
            </p:seq>
            <p:seq concurrent="1" nextAc="seek">
              <p:cTn id="1446" restart="whenNotActive" fill="hold" evtFilter="cancelBubble" nodeType="interactiveSeq">
                <p:stCondLst>
                  <p:cond evt="onClick" delay="0">
                    <p:tgtEl>
                      <p:spTgt spid="343"/>
                    </p:tgtEl>
                  </p:cond>
                </p:stCondLst>
                <p:endSync evt="end" delay="0">
                  <p:rtn val="all"/>
                </p:endSync>
                <p:childTnLst>
                  <p:par>
                    <p:cTn id="1447" fill="hold">
                      <p:stCondLst>
                        <p:cond delay="0"/>
                      </p:stCondLst>
                      <p:childTnLst>
                        <p:par>
                          <p:cTn id="1448" fill="hold">
                            <p:stCondLst>
                              <p:cond delay="0"/>
                            </p:stCondLst>
                            <p:childTnLst>
                              <p:par>
                                <p:cTn id="1449" presetID="1" presetClass="exit" presetSubtype="0" fill="hold" grpId="2" nodeType="withEffect">
                                  <p:stCondLst>
                                    <p:cond delay="0"/>
                                  </p:stCondLst>
                                  <p:childTnLst>
                                    <p:set>
                                      <p:cBhvr>
                                        <p:cTn id="1450" dur="1" fill="hold">
                                          <p:stCondLst>
                                            <p:cond delay="0"/>
                                          </p:stCondLst>
                                        </p:cTn>
                                        <p:tgtEl>
                                          <p:spTgt spid="343"/>
                                        </p:tgtEl>
                                        <p:attrNameLst>
                                          <p:attrName>style.visibility</p:attrName>
                                        </p:attrNameLst>
                                      </p:cBhvr>
                                      <p:to>
                                        <p:strVal val="hidden"/>
                                      </p:to>
                                    </p:set>
                                  </p:childTnLst>
                                </p:cTn>
                              </p:par>
                              <p:par>
                                <p:cTn id="1451" presetID="1" presetClass="exit" presetSubtype="0" fill="hold" grpId="2" nodeType="withEffect">
                                  <p:stCondLst>
                                    <p:cond delay="0"/>
                                  </p:stCondLst>
                                  <p:childTnLst>
                                    <p:set>
                                      <p:cBhvr>
                                        <p:cTn id="1452" dur="1" fill="hold">
                                          <p:stCondLst>
                                            <p:cond delay="0"/>
                                          </p:stCondLst>
                                        </p:cTn>
                                        <p:tgtEl>
                                          <p:spTgt spid="344"/>
                                        </p:tgtEl>
                                        <p:attrNameLst>
                                          <p:attrName>style.visibility</p:attrName>
                                        </p:attrNameLst>
                                      </p:cBhvr>
                                      <p:to>
                                        <p:strVal val="hidden"/>
                                      </p:to>
                                    </p:set>
                                  </p:childTnLst>
                                </p:cTn>
                              </p:par>
                              <p:par>
                                <p:cTn id="1453" presetID="1" presetClass="entr" presetSubtype="0" fill="hold" grpId="0" nodeType="withEffect">
                                  <p:stCondLst>
                                    <p:cond delay="0"/>
                                  </p:stCondLst>
                                  <p:childTnLst>
                                    <p:set>
                                      <p:cBhvr>
                                        <p:cTn id="1454" dur="1" fill="hold">
                                          <p:stCondLst>
                                            <p:cond delay="0"/>
                                          </p:stCondLst>
                                        </p:cTn>
                                        <p:tgtEl>
                                          <p:spTgt spid="346"/>
                                        </p:tgtEl>
                                        <p:attrNameLst>
                                          <p:attrName>style.visibility</p:attrName>
                                        </p:attrNameLst>
                                      </p:cBhvr>
                                      <p:to>
                                        <p:strVal val="visible"/>
                                      </p:to>
                                    </p:set>
                                  </p:childTnLst>
                                </p:cTn>
                              </p:par>
                              <p:par>
                                <p:cTn id="1455" presetID="1" presetClass="entr" presetSubtype="0" fill="hold" grpId="0" nodeType="withEffect">
                                  <p:stCondLst>
                                    <p:cond delay="0"/>
                                  </p:stCondLst>
                                  <p:childTnLst>
                                    <p:set>
                                      <p:cBhvr>
                                        <p:cTn id="1456"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3"/>
                  </p:tgtEl>
                </p:cond>
              </p:nextCondLst>
            </p:seq>
            <p:seq concurrent="1" nextAc="seek">
              <p:cTn id="1457" restart="whenNotActive" fill="hold" evtFilter="cancelBubble" nodeType="interactiveSeq">
                <p:stCondLst>
                  <p:cond evt="onClick" delay="0">
                    <p:tgtEl>
                      <p:spTgt spid="346"/>
                    </p:tgtEl>
                  </p:cond>
                </p:stCondLst>
                <p:endSync evt="end" delay="0">
                  <p:rtn val="all"/>
                </p:endSync>
                <p:childTnLst>
                  <p:par>
                    <p:cTn id="1458" fill="hold">
                      <p:stCondLst>
                        <p:cond delay="0"/>
                      </p:stCondLst>
                      <p:childTnLst>
                        <p:par>
                          <p:cTn id="1459" fill="hold">
                            <p:stCondLst>
                              <p:cond delay="0"/>
                            </p:stCondLst>
                            <p:childTnLst>
                              <p:par>
                                <p:cTn id="1460" presetID="1" presetClass="exit" presetSubtype="0" fill="hold" grpId="1" nodeType="withEffect">
                                  <p:stCondLst>
                                    <p:cond delay="0"/>
                                  </p:stCondLst>
                                  <p:childTnLst>
                                    <p:set>
                                      <p:cBhvr>
                                        <p:cTn id="1461" dur="1" fill="hold">
                                          <p:stCondLst>
                                            <p:cond delay="0"/>
                                          </p:stCondLst>
                                        </p:cTn>
                                        <p:tgtEl>
                                          <p:spTgt spid="346"/>
                                        </p:tgtEl>
                                        <p:attrNameLst>
                                          <p:attrName>style.visibility</p:attrName>
                                        </p:attrNameLst>
                                      </p:cBhvr>
                                      <p:to>
                                        <p:strVal val="hidden"/>
                                      </p:to>
                                    </p:set>
                                  </p:childTnLst>
                                </p:cTn>
                              </p:par>
                              <p:par>
                                <p:cTn id="1462" presetID="1" presetClass="exit" presetSubtype="0" fill="hold" grpId="1" nodeType="withEffect">
                                  <p:stCondLst>
                                    <p:cond delay="0"/>
                                  </p:stCondLst>
                                  <p:childTnLst>
                                    <p:set>
                                      <p:cBhvr>
                                        <p:cTn id="1463" dur="1" fill="hold">
                                          <p:stCondLst>
                                            <p:cond delay="0"/>
                                          </p:stCondLst>
                                        </p:cTn>
                                        <p:tgtEl>
                                          <p:spTgt spid="345"/>
                                        </p:tgtEl>
                                        <p:attrNameLst>
                                          <p:attrName>style.visibility</p:attrName>
                                        </p:attrNameLst>
                                      </p:cBhvr>
                                      <p:to>
                                        <p:strVal val="hidden"/>
                                      </p:to>
                                    </p:set>
                                  </p:childTnLst>
                                </p:cTn>
                              </p:par>
                              <p:par>
                                <p:cTn id="1464" presetID="1" presetClass="entr" presetSubtype="0" fill="hold" grpId="0" nodeType="withEffect">
                                  <p:stCondLst>
                                    <p:cond delay="0"/>
                                  </p:stCondLst>
                                  <p:childTnLst>
                                    <p:set>
                                      <p:cBhvr>
                                        <p:cTn id="1465" dur="1" fill="hold">
                                          <p:stCondLst>
                                            <p:cond delay="0"/>
                                          </p:stCondLst>
                                        </p:cTn>
                                        <p:tgtEl>
                                          <p:spTgt spid="344"/>
                                        </p:tgtEl>
                                        <p:attrNameLst>
                                          <p:attrName>style.visibility</p:attrName>
                                        </p:attrNameLst>
                                      </p:cBhvr>
                                      <p:to>
                                        <p:strVal val="visible"/>
                                      </p:to>
                                    </p:set>
                                  </p:childTnLst>
                                </p:cTn>
                              </p:par>
                              <p:par>
                                <p:cTn id="1466" presetID="1" presetClass="entr" presetSubtype="0" fill="hold" grpId="0" nodeType="withEffect">
                                  <p:stCondLst>
                                    <p:cond delay="0"/>
                                  </p:stCondLst>
                                  <p:childTnLst>
                                    <p:set>
                                      <p:cBhvr>
                                        <p:cTn id="1467" dur="1" fill="hold">
                                          <p:stCondLst>
                                            <p:cond delay="0"/>
                                          </p:stCondLst>
                                        </p:cTn>
                                        <p:tgtEl>
                                          <p:spTgt spid="343"/>
                                        </p:tgtEl>
                                        <p:attrNameLst>
                                          <p:attrName>style.visibility</p:attrName>
                                        </p:attrNameLst>
                                      </p:cBhvr>
                                      <p:to>
                                        <p:strVal val="visible"/>
                                      </p:to>
                                    </p:set>
                                  </p:childTnLst>
                                </p:cTn>
                              </p:par>
                            </p:childTnLst>
                          </p:cTn>
                        </p:par>
                      </p:childTnLst>
                    </p:cTn>
                  </p:par>
                </p:childTnLst>
              </p:cTn>
              <p:nextCondLst>
                <p:cond evt="onClick" delay="0">
                  <p:tgtEl>
                    <p:spTgt spid="346"/>
                  </p:tgtEl>
                </p:cond>
              </p:nextCondLst>
            </p:seq>
            <p:seq concurrent="1" nextAc="seek">
              <p:cTn id="1468" restart="whenNotActive" fill="hold" evtFilter="cancelBubble" nodeType="interactiveSeq">
                <p:stCondLst>
                  <p:cond evt="onClick" delay="0">
                    <p:tgtEl>
                      <p:spTgt spid="345"/>
                    </p:tgtEl>
                  </p:cond>
                </p:stCondLst>
                <p:endSync evt="end" delay="0">
                  <p:rtn val="all"/>
                </p:endSync>
                <p:childTnLst>
                  <p:par>
                    <p:cTn id="1469" fill="hold">
                      <p:stCondLst>
                        <p:cond delay="0"/>
                      </p:stCondLst>
                      <p:childTnLst>
                        <p:par>
                          <p:cTn id="1470" fill="hold">
                            <p:stCondLst>
                              <p:cond delay="0"/>
                            </p:stCondLst>
                            <p:childTnLst>
                              <p:par>
                                <p:cTn id="1471" presetID="1" presetClass="exit" presetSubtype="0" fill="hold" grpId="2" nodeType="withEffect">
                                  <p:stCondLst>
                                    <p:cond delay="0"/>
                                  </p:stCondLst>
                                  <p:childTnLst>
                                    <p:set>
                                      <p:cBhvr>
                                        <p:cTn id="1472" dur="1" fill="hold">
                                          <p:stCondLst>
                                            <p:cond delay="0"/>
                                          </p:stCondLst>
                                        </p:cTn>
                                        <p:tgtEl>
                                          <p:spTgt spid="345"/>
                                        </p:tgtEl>
                                        <p:attrNameLst>
                                          <p:attrName>style.visibility</p:attrName>
                                        </p:attrNameLst>
                                      </p:cBhvr>
                                      <p:to>
                                        <p:strVal val="hidden"/>
                                      </p:to>
                                    </p:set>
                                  </p:childTnLst>
                                </p:cTn>
                              </p:par>
                              <p:par>
                                <p:cTn id="1473" presetID="1" presetClass="exit" presetSubtype="0" fill="hold" grpId="2" nodeType="withEffect">
                                  <p:stCondLst>
                                    <p:cond delay="0"/>
                                  </p:stCondLst>
                                  <p:childTnLst>
                                    <p:set>
                                      <p:cBhvr>
                                        <p:cTn id="1474" dur="1" fill="hold">
                                          <p:stCondLst>
                                            <p:cond delay="0"/>
                                          </p:stCondLst>
                                        </p:cTn>
                                        <p:tgtEl>
                                          <p:spTgt spid="346"/>
                                        </p:tgtEl>
                                        <p:attrNameLst>
                                          <p:attrName>style.visibility</p:attrName>
                                        </p:attrNameLst>
                                      </p:cBhvr>
                                      <p:to>
                                        <p:strVal val="hidden"/>
                                      </p:to>
                                    </p:set>
                                  </p:childTnLst>
                                </p:cTn>
                              </p:par>
                              <p:par>
                                <p:cTn id="1475" presetID="1" presetClass="entr" presetSubtype="0" fill="hold" grpId="3" nodeType="withEffect">
                                  <p:stCondLst>
                                    <p:cond delay="0"/>
                                  </p:stCondLst>
                                  <p:childTnLst>
                                    <p:set>
                                      <p:cBhvr>
                                        <p:cTn id="1476" dur="1" fill="hold">
                                          <p:stCondLst>
                                            <p:cond delay="0"/>
                                          </p:stCondLst>
                                        </p:cTn>
                                        <p:tgtEl>
                                          <p:spTgt spid="348"/>
                                        </p:tgtEl>
                                        <p:attrNameLst>
                                          <p:attrName>style.visibility</p:attrName>
                                        </p:attrNameLst>
                                      </p:cBhvr>
                                      <p:to>
                                        <p:strVal val="visible"/>
                                      </p:to>
                                    </p:set>
                                  </p:childTnLst>
                                </p:cTn>
                              </p:par>
                              <p:par>
                                <p:cTn id="1477" presetID="1" presetClass="entr" presetSubtype="0" fill="hold" grpId="3" nodeType="withEffect">
                                  <p:stCondLst>
                                    <p:cond delay="0"/>
                                  </p:stCondLst>
                                  <p:childTnLst>
                                    <p:set>
                                      <p:cBhvr>
                                        <p:cTn id="1478"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45"/>
                  </p:tgtEl>
                </p:cond>
              </p:nextCondLst>
            </p:seq>
            <p:seq concurrent="1" nextAc="seek">
              <p:cTn id="1479" restart="whenNotActive" fill="hold" evtFilter="cancelBubble" nodeType="interactiveSeq">
                <p:stCondLst>
                  <p:cond evt="onClick" delay="0">
                    <p:tgtEl>
                      <p:spTgt spid="348"/>
                    </p:tgtEl>
                  </p:cond>
                </p:stCondLst>
                <p:endSync evt="end" delay="0">
                  <p:rtn val="all"/>
                </p:endSync>
                <p:childTnLst>
                  <p:par>
                    <p:cTn id="1480" fill="hold">
                      <p:stCondLst>
                        <p:cond delay="0"/>
                      </p:stCondLst>
                      <p:childTnLst>
                        <p:par>
                          <p:cTn id="1481" fill="hold">
                            <p:stCondLst>
                              <p:cond delay="0"/>
                            </p:stCondLst>
                            <p:childTnLst>
                              <p:par>
                                <p:cTn id="1482" presetID="1" presetClass="exit" presetSubtype="0" fill="hold" grpId="1" nodeType="withEffect">
                                  <p:stCondLst>
                                    <p:cond delay="0"/>
                                  </p:stCondLst>
                                  <p:childTnLst>
                                    <p:set>
                                      <p:cBhvr>
                                        <p:cTn id="1483" dur="1" fill="hold">
                                          <p:stCondLst>
                                            <p:cond delay="0"/>
                                          </p:stCondLst>
                                        </p:cTn>
                                        <p:tgtEl>
                                          <p:spTgt spid="348"/>
                                        </p:tgtEl>
                                        <p:attrNameLst>
                                          <p:attrName>style.visibility</p:attrName>
                                        </p:attrNameLst>
                                      </p:cBhvr>
                                      <p:to>
                                        <p:strVal val="hidden"/>
                                      </p:to>
                                    </p:set>
                                  </p:childTnLst>
                                </p:cTn>
                              </p:par>
                              <p:par>
                                <p:cTn id="1484" presetID="1" presetClass="exit" presetSubtype="0" fill="hold" grpId="1" nodeType="withEffect">
                                  <p:stCondLst>
                                    <p:cond delay="0"/>
                                  </p:stCondLst>
                                  <p:childTnLst>
                                    <p:set>
                                      <p:cBhvr>
                                        <p:cTn id="1485" dur="1" fill="hold">
                                          <p:stCondLst>
                                            <p:cond delay="0"/>
                                          </p:stCondLst>
                                        </p:cTn>
                                        <p:tgtEl>
                                          <p:spTgt spid="347"/>
                                        </p:tgtEl>
                                        <p:attrNameLst>
                                          <p:attrName>style.visibility</p:attrName>
                                        </p:attrNameLst>
                                      </p:cBhvr>
                                      <p:to>
                                        <p:strVal val="hidden"/>
                                      </p:to>
                                    </p:set>
                                  </p:childTnLst>
                                </p:cTn>
                              </p:par>
                              <p:par>
                                <p:cTn id="1486" presetID="1" presetClass="entr" presetSubtype="0" fill="hold" grpId="3" nodeType="withEffect">
                                  <p:stCondLst>
                                    <p:cond delay="0"/>
                                  </p:stCondLst>
                                  <p:childTnLst>
                                    <p:set>
                                      <p:cBhvr>
                                        <p:cTn id="1487" dur="1" fill="hold">
                                          <p:stCondLst>
                                            <p:cond delay="0"/>
                                          </p:stCondLst>
                                        </p:cTn>
                                        <p:tgtEl>
                                          <p:spTgt spid="346"/>
                                        </p:tgtEl>
                                        <p:attrNameLst>
                                          <p:attrName>style.visibility</p:attrName>
                                        </p:attrNameLst>
                                      </p:cBhvr>
                                      <p:to>
                                        <p:strVal val="visible"/>
                                      </p:to>
                                    </p:set>
                                  </p:childTnLst>
                                </p:cTn>
                              </p:par>
                              <p:par>
                                <p:cTn id="1488" presetID="1" presetClass="entr" presetSubtype="0" fill="hold" grpId="3" nodeType="withEffect">
                                  <p:stCondLst>
                                    <p:cond delay="0"/>
                                  </p:stCondLst>
                                  <p:childTnLst>
                                    <p:set>
                                      <p:cBhvr>
                                        <p:cTn id="1489" dur="1" fill="hold">
                                          <p:stCondLst>
                                            <p:cond delay="0"/>
                                          </p:stCondLst>
                                        </p:cTn>
                                        <p:tgtEl>
                                          <p:spTgt spid="345"/>
                                        </p:tgtEl>
                                        <p:attrNameLst>
                                          <p:attrName>style.visibility</p:attrName>
                                        </p:attrNameLst>
                                      </p:cBhvr>
                                      <p:to>
                                        <p:strVal val="visible"/>
                                      </p:to>
                                    </p:set>
                                  </p:childTnLst>
                                </p:cTn>
                              </p:par>
                            </p:childTnLst>
                          </p:cTn>
                        </p:par>
                      </p:childTnLst>
                    </p:cTn>
                  </p:par>
                </p:childTnLst>
              </p:cTn>
              <p:nextCondLst>
                <p:cond evt="onClick" delay="0">
                  <p:tgtEl>
                    <p:spTgt spid="348"/>
                  </p:tgtEl>
                </p:cond>
              </p:nextCondLst>
            </p:seq>
            <p:seq concurrent="1" nextAc="seek">
              <p:cTn id="1490" restart="whenNotActive" fill="hold" evtFilter="cancelBubble" nodeType="interactiveSeq">
                <p:stCondLst>
                  <p:cond evt="onClick" delay="0">
                    <p:tgtEl>
                      <p:spTgt spid="347"/>
                    </p:tgtEl>
                  </p:cond>
                </p:stCondLst>
                <p:endSync evt="end" delay="0">
                  <p:rtn val="all"/>
                </p:endSync>
                <p:childTnLst>
                  <p:par>
                    <p:cTn id="1491" fill="hold">
                      <p:stCondLst>
                        <p:cond delay="0"/>
                      </p:stCondLst>
                      <p:childTnLst>
                        <p:par>
                          <p:cTn id="1492" fill="hold">
                            <p:stCondLst>
                              <p:cond delay="0"/>
                            </p:stCondLst>
                            <p:childTnLst>
                              <p:par>
                                <p:cTn id="1493" presetID="1" presetClass="exit" presetSubtype="0" fill="hold" grpId="2" nodeType="withEffect">
                                  <p:stCondLst>
                                    <p:cond delay="0"/>
                                  </p:stCondLst>
                                  <p:childTnLst>
                                    <p:set>
                                      <p:cBhvr>
                                        <p:cTn id="1494" dur="1" fill="hold">
                                          <p:stCondLst>
                                            <p:cond delay="0"/>
                                          </p:stCondLst>
                                        </p:cTn>
                                        <p:tgtEl>
                                          <p:spTgt spid="347"/>
                                        </p:tgtEl>
                                        <p:attrNameLst>
                                          <p:attrName>style.visibility</p:attrName>
                                        </p:attrNameLst>
                                      </p:cBhvr>
                                      <p:to>
                                        <p:strVal val="hidden"/>
                                      </p:to>
                                    </p:set>
                                  </p:childTnLst>
                                </p:cTn>
                              </p:par>
                              <p:par>
                                <p:cTn id="1495" presetID="1" presetClass="exit" presetSubtype="0" fill="hold" grpId="2" nodeType="withEffect">
                                  <p:stCondLst>
                                    <p:cond delay="0"/>
                                  </p:stCondLst>
                                  <p:childTnLst>
                                    <p:set>
                                      <p:cBhvr>
                                        <p:cTn id="1496" dur="1" fill="hold">
                                          <p:stCondLst>
                                            <p:cond delay="0"/>
                                          </p:stCondLst>
                                        </p:cTn>
                                        <p:tgtEl>
                                          <p:spTgt spid="348"/>
                                        </p:tgtEl>
                                        <p:attrNameLst>
                                          <p:attrName>style.visibility</p:attrName>
                                        </p:attrNameLst>
                                      </p:cBhvr>
                                      <p:to>
                                        <p:strVal val="hidden"/>
                                      </p:to>
                                    </p:set>
                                  </p:childTnLst>
                                </p:cTn>
                              </p:par>
                              <p:par>
                                <p:cTn id="1497" presetID="1" presetClass="entr" presetSubtype="0" fill="hold" grpId="0" nodeType="withEffect">
                                  <p:stCondLst>
                                    <p:cond delay="0"/>
                                  </p:stCondLst>
                                  <p:childTnLst>
                                    <p:set>
                                      <p:cBhvr>
                                        <p:cTn id="1498" dur="1" fill="hold">
                                          <p:stCondLst>
                                            <p:cond delay="0"/>
                                          </p:stCondLst>
                                        </p:cTn>
                                        <p:tgtEl>
                                          <p:spTgt spid="350"/>
                                        </p:tgtEl>
                                        <p:attrNameLst>
                                          <p:attrName>style.visibility</p:attrName>
                                        </p:attrNameLst>
                                      </p:cBhvr>
                                      <p:to>
                                        <p:strVal val="visible"/>
                                      </p:to>
                                    </p:set>
                                  </p:childTnLst>
                                </p:cTn>
                              </p:par>
                              <p:par>
                                <p:cTn id="1499" presetID="1" presetClass="entr" presetSubtype="0" fill="hold" grpId="0" nodeType="withEffect">
                                  <p:stCondLst>
                                    <p:cond delay="0"/>
                                  </p:stCondLst>
                                  <p:childTnLst>
                                    <p:set>
                                      <p:cBhvr>
                                        <p:cTn id="1500"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47"/>
                  </p:tgtEl>
                </p:cond>
              </p:nextCondLst>
            </p:seq>
            <p:seq concurrent="1" nextAc="seek">
              <p:cTn id="1501" restart="whenNotActive" fill="hold" evtFilter="cancelBubble" nodeType="interactiveSeq">
                <p:stCondLst>
                  <p:cond evt="onClick" delay="0">
                    <p:tgtEl>
                      <p:spTgt spid="350"/>
                    </p:tgtEl>
                  </p:cond>
                </p:stCondLst>
                <p:endSync evt="end" delay="0">
                  <p:rtn val="all"/>
                </p:endSync>
                <p:childTnLst>
                  <p:par>
                    <p:cTn id="1502" fill="hold">
                      <p:stCondLst>
                        <p:cond delay="0"/>
                      </p:stCondLst>
                      <p:childTnLst>
                        <p:par>
                          <p:cTn id="1503" fill="hold">
                            <p:stCondLst>
                              <p:cond delay="0"/>
                            </p:stCondLst>
                            <p:childTnLst>
                              <p:par>
                                <p:cTn id="1504" presetID="1" presetClass="exit" presetSubtype="0" fill="hold" grpId="1" nodeType="withEffect">
                                  <p:stCondLst>
                                    <p:cond delay="0"/>
                                  </p:stCondLst>
                                  <p:childTnLst>
                                    <p:set>
                                      <p:cBhvr>
                                        <p:cTn id="1505" dur="1" fill="hold">
                                          <p:stCondLst>
                                            <p:cond delay="0"/>
                                          </p:stCondLst>
                                        </p:cTn>
                                        <p:tgtEl>
                                          <p:spTgt spid="350"/>
                                        </p:tgtEl>
                                        <p:attrNameLst>
                                          <p:attrName>style.visibility</p:attrName>
                                        </p:attrNameLst>
                                      </p:cBhvr>
                                      <p:to>
                                        <p:strVal val="hidden"/>
                                      </p:to>
                                    </p:set>
                                  </p:childTnLst>
                                </p:cTn>
                              </p:par>
                              <p:par>
                                <p:cTn id="1506" presetID="1" presetClass="exit" presetSubtype="0" fill="hold" grpId="1" nodeType="withEffect">
                                  <p:stCondLst>
                                    <p:cond delay="0"/>
                                  </p:stCondLst>
                                  <p:childTnLst>
                                    <p:set>
                                      <p:cBhvr>
                                        <p:cTn id="1507" dur="1" fill="hold">
                                          <p:stCondLst>
                                            <p:cond delay="0"/>
                                          </p:stCondLst>
                                        </p:cTn>
                                        <p:tgtEl>
                                          <p:spTgt spid="349"/>
                                        </p:tgtEl>
                                        <p:attrNameLst>
                                          <p:attrName>style.visibility</p:attrName>
                                        </p:attrNameLst>
                                      </p:cBhvr>
                                      <p:to>
                                        <p:strVal val="hidden"/>
                                      </p:to>
                                    </p:set>
                                  </p:childTnLst>
                                </p:cTn>
                              </p:par>
                              <p:par>
                                <p:cTn id="1508" presetID="1" presetClass="entr" presetSubtype="0" fill="hold" grpId="0" nodeType="withEffect">
                                  <p:stCondLst>
                                    <p:cond delay="0"/>
                                  </p:stCondLst>
                                  <p:childTnLst>
                                    <p:set>
                                      <p:cBhvr>
                                        <p:cTn id="1509" dur="1" fill="hold">
                                          <p:stCondLst>
                                            <p:cond delay="0"/>
                                          </p:stCondLst>
                                        </p:cTn>
                                        <p:tgtEl>
                                          <p:spTgt spid="348"/>
                                        </p:tgtEl>
                                        <p:attrNameLst>
                                          <p:attrName>style.visibility</p:attrName>
                                        </p:attrNameLst>
                                      </p:cBhvr>
                                      <p:to>
                                        <p:strVal val="visible"/>
                                      </p:to>
                                    </p:set>
                                  </p:childTnLst>
                                </p:cTn>
                              </p:par>
                              <p:par>
                                <p:cTn id="1510" presetID="1" presetClass="entr" presetSubtype="0" fill="hold" grpId="0" nodeType="withEffect">
                                  <p:stCondLst>
                                    <p:cond delay="0"/>
                                  </p:stCondLst>
                                  <p:childTnLst>
                                    <p:set>
                                      <p:cBhvr>
                                        <p:cTn id="1511" dur="1" fill="hold">
                                          <p:stCondLst>
                                            <p:cond delay="0"/>
                                          </p:stCondLst>
                                        </p:cTn>
                                        <p:tgtEl>
                                          <p:spTgt spid="347"/>
                                        </p:tgtEl>
                                        <p:attrNameLst>
                                          <p:attrName>style.visibility</p:attrName>
                                        </p:attrNameLst>
                                      </p:cBhvr>
                                      <p:to>
                                        <p:strVal val="visible"/>
                                      </p:to>
                                    </p:set>
                                  </p:childTnLst>
                                </p:cTn>
                              </p:par>
                            </p:childTnLst>
                          </p:cTn>
                        </p:par>
                      </p:childTnLst>
                    </p:cTn>
                  </p:par>
                </p:childTnLst>
              </p:cTn>
              <p:nextCondLst>
                <p:cond evt="onClick" delay="0">
                  <p:tgtEl>
                    <p:spTgt spid="350"/>
                  </p:tgtEl>
                </p:cond>
              </p:nextCondLst>
            </p:seq>
            <p:seq concurrent="1" nextAc="seek">
              <p:cTn id="1512" restart="whenNotActive" fill="hold" evtFilter="cancelBubble" nodeType="interactiveSeq">
                <p:stCondLst>
                  <p:cond evt="onClick" delay="0">
                    <p:tgtEl>
                      <p:spTgt spid="349"/>
                    </p:tgtEl>
                  </p:cond>
                </p:stCondLst>
                <p:endSync evt="end" delay="0">
                  <p:rtn val="all"/>
                </p:endSync>
                <p:childTnLst>
                  <p:par>
                    <p:cTn id="1513" fill="hold">
                      <p:stCondLst>
                        <p:cond delay="0"/>
                      </p:stCondLst>
                      <p:childTnLst>
                        <p:par>
                          <p:cTn id="1514" fill="hold">
                            <p:stCondLst>
                              <p:cond delay="0"/>
                            </p:stCondLst>
                            <p:childTnLst>
                              <p:par>
                                <p:cTn id="1515" presetID="1" presetClass="exit" presetSubtype="0" fill="hold" grpId="2" nodeType="withEffect">
                                  <p:stCondLst>
                                    <p:cond delay="0"/>
                                  </p:stCondLst>
                                  <p:childTnLst>
                                    <p:set>
                                      <p:cBhvr>
                                        <p:cTn id="1516" dur="1" fill="hold">
                                          <p:stCondLst>
                                            <p:cond delay="0"/>
                                          </p:stCondLst>
                                        </p:cTn>
                                        <p:tgtEl>
                                          <p:spTgt spid="349"/>
                                        </p:tgtEl>
                                        <p:attrNameLst>
                                          <p:attrName>style.visibility</p:attrName>
                                        </p:attrNameLst>
                                      </p:cBhvr>
                                      <p:to>
                                        <p:strVal val="hidden"/>
                                      </p:to>
                                    </p:set>
                                  </p:childTnLst>
                                </p:cTn>
                              </p:par>
                              <p:par>
                                <p:cTn id="1517" presetID="1" presetClass="exit" presetSubtype="0" fill="hold" grpId="2" nodeType="withEffect">
                                  <p:stCondLst>
                                    <p:cond delay="0"/>
                                  </p:stCondLst>
                                  <p:childTnLst>
                                    <p:set>
                                      <p:cBhvr>
                                        <p:cTn id="1518" dur="1" fill="hold">
                                          <p:stCondLst>
                                            <p:cond delay="0"/>
                                          </p:stCondLst>
                                        </p:cTn>
                                        <p:tgtEl>
                                          <p:spTgt spid="350"/>
                                        </p:tgtEl>
                                        <p:attrNameLst>
                                          <p:attrName>style.visibility</p:attrName>
                                        </p:attrNameLst>
                                      </p:cBhvr>
                                      <p:to>
                                        <p:strVal val="hidden"/>
                                      </p:to>
                                    </p:set>
                                  </p:childTnLst>
                                </p:cTn>
                              </p:par>
                              <p:par>
                                <p:cTn id="1519" presetID="1" presetClass="entr" presetSubtype="0" fill="hold" grpId="3" nodeType="withEffect">
                                  <p:stCondLst>
                                    <p:cond delay="0"/>
                                  </p:stCondLst>
                                  <p:childTnLst>
                                    <p:set>
                                      <p:cBhvr>
                                        <p:cTn id="1520" dur="1" fill="hold">
                                          <p:stCondLst>
                                            <p:cond delay="0"/>
                                          </p:stCondLst>
                                        </p:cTn>
                                        <p:tgtEl>
                                          <p:spTgt spid="352"/>
                                        </p:tgtEl>
                                        <p:attrNameLst>
                                          <p:attrName>style.visibility</p:attrName>
                                        </p:attrNameLst>
                                      </p:cBhvr>
                                      <p:to>
                                        <p:strVal val="visible"/>
                                      </p:to>
                                    </p:set>
                                  </p:childTnLst>
                                </p:cTn>
                              </p:par>
                              <p:par>
                                <p:cTn id="1521" presetID="1" presetClass="entr" presetSubtype="0" fill="hold" grpId="3" nodeType="withEffect">
                                  <p:stCondLst>
                                    <p:cond delay="0"/>
                                  </p:stCondLst>
                                  <p:childTnLst>
                                    <p:set>
                                      <p:cBhvr>
                                        <p:cTn id="1522"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49"/>
                  </p:tgtEl>
                </p:cond>
              </p:nextCondLst>
            </p:seq>
            <p:seq concurrent="1" nextAc="seek">
              <p:cTn id="1523" restart="whenNotActive" fill="hold" evtFilter="cancelBubble" nodeType="interactiveSeq">
                <p:stCondLst>
                  <p:cond evt="onClick" delay="0">
                    <p:tgtEl>
                      <p:spTgt spid="352"/>
                    </p:tgtEl>
                  </p:cond>
                </p:stCondLst>
                <p:endSync evt="end" delay="0">
                  <p:rtn val="all"/>
                </p:endSync>
                <p:childTnLst>
                  <p:par>
                    <p:cTn id="1524" fill="hold">
                      <p:stCondLst>
                        <p:cond delay="0"/>
                      </p:stCondLst>
                      <p:childTnLst>
                        <p:par>
                          <p:cTn id="1525" fill="hold">
                            <p:stCondLst>
                              <p:cond delay="0"/>
                            </p:stCondLst>
                            <p:childTnLst>
                              <p:par>
                                <p:cTn id="1526" presetID="1" presetClass="exit" presetSubtype="0" fill="hold" grpId="1" nodeType="withEffect">
                                  <p:stCondLst>
                                    <p:cond delay="0"/>
                                  </p:stCondLst>
                                  <p:childTnLst>
                                    <p:set>
                                      <p:cBhvr>
                                        <p:cTn id="1527" dur="1" fill="hold">
                                          <p:stCondLst>
                                            <p:cond delay="0"/>
                                          </p:stCondLst>
                                        </p:cTn>
                                        <p:tgtEl>
                                          <p:spTgt spid="352"/>
                                        </p:tgtEl>
                                        <p:attrNameLst>
                                          <p:attrName>style.visibility</p:attrName>
                                        </p:attrNameLst>
                                      </p:cBhvr>
                                      <p:to>
                                        <p:strVal val="hidden"/>
                                      </p:to>
                                    </p:set>
                                  </p:childTnLst>
                                </p:cTn>
                              </p:par>
                              <p:par>
                                <p:cTn id="1528" presetID="1" presetClass="exit" presetSubtype="0" fill="hold" grpId="1" nodeType="withEffect">
                                  <p:stCondLst>
                                    <p:cond delay="0"/>
                                  </p:stCondLst>
                                  <p:childTnLst>
                                    <p:set>
                                      <p:cBhvr>
                                        <p:cTn id="1529" dur="1" fill="hold">
                                          <p:stCondLst>
                                            <p:cond delay="0"/>
                                          </p:stCondLst>
                                        </p:cTn>
                                        <p:tgtEl>
                                          <p:spTgt spid="351"/>
                                        </p:tgtEl>
                                        <p:attrNameLst>
                                          <p:attrName>style.visibility</p:attrName>
                                        </p:attrNameLst>
                                      </p:cBhvr>
                                      <p:to>
                                        <p:strVal val="hidden"/>
                                      </p:to>
                                    </p:set>
                                  </p:childTnLst>
                                </p:cTn>
                              </p:par>
                              <p:par>
                                <p:cTn id="1530" presetID="1" presetClass="entr" presetSubtype="0" fill="hold" grpId="3" nodeType="withEffect">
                                  <p:stCondLst>
                                    <p:cond delay="0"/>
                                  </p:stCondLst>
                                  <p:childTnLst>
                                    <p:set>
                                      <p:cBhvr>
                                        <p:cTn id="1531" dur="1" fill="hold">
                                          <p:stCondLst>
                                            <p:cond delay="0"/>
                                          </p:stCondLst>
                                        </p:cTn>
                                        <p:tgtEl>
                                          <p:spTgt spid="350"/>
                                        </p:tgtEl>
                                        <p:attrNameLst>
                                          <p:attrName>style.visibility</p:attrName>
                                        </p:attrNameLst>
                                      </p:cBhvr>
                                      <p:to>
                                        <p:strVal val="visible"/>
                                      </p:to>
                                    </p:set>
                                  </p:childTnLst>
                                </p:cTn>
                              </p:par>
                              <p:par>
                                <p:cTn id="1532" presetID="1" presetClass="entr" presetSubtype="0" fill="hold" grpId="3" nodeType="withEffect">
                                  <p:stCondLst>
                                    <p:cond delay="0"/>
                                  </p:stCondLst>
                                  <p:childTnLst>
                                    <p:set>
                                      <p:cBhvr>
                                        <p:cTn id="1533" dur="1" fill="hold">
                                          <p:stCondLst>
                                            <p:cond delay="0"/>
                                          </p:stCondLst>
                                        </p:cTn>
                                        <p:tgtEl>
                                          <p:spTgt spid="349"/>
                                        </p:tgtEl>
                                        <p:attrNameLst>
                                          <p:attrName>style.visibility</p:attrName>
                                        </p:attrNameLst>
                                      </p:cBhvr>
                                      <p:to>
                                        <p:strVal val="visible"/>
                                      </p:to>
                                    </p:set>
                                  </p:childTnLst>
                                </p:cTn>
                              </p:par>
                            </p:childTnLst>
                          </p:cTn>
                        </p:par>
                      </p:childTnLst>
                    </p:cTn>
                  </p:par>
                </p:childTnLst>
              </p:cTn>
              <p:nextCondLst>
                <p:cond evt="onClick" delay="0">
                  <p:tgtEl>
                    <p:spTgt spid="352"/>
                  </p:tgtEl>
                </p:cond>
              </p:nextCondLst>
            </p:seq>
            <p:seq concurrent="1" nextAc="seek">
              <p:cTn id="1534" restart="whenNotActive" fill="hold" evtFilter="cancelBubble" nodeType="interactiveSeq">
                <p:stCondLst>
                  <p:cond evt="onClick" delay="0">
                    <p:tgtEl>
                      <p:spTgt spid="351"/>
                    </p:tgtEl>
                  </p:cond>
                </p:stCondLst>
                <p:endSync evt="end" delay="0">
                  <p:rtn val="all"/>
                </p:endSync>
                <p:childTnLst>
                  <p:par>
                    <p:cTn id="1535" fill="hold">
                      <p:stCondLst>
                        <p:cond delay="0"/>
                      </p:stCondLst>
                      <p:childTnLst>
                        <p:par>
                          <p:cTn id="1536" fill="hold">
                            <p:stCondLst>
                              <p:cond delay="0"/>
                            </p:stCondLst>
                            <p:childTnLst>
                              <p:par>
                                <p:cTn id="1537" presetID="1" presetClass="exit" presetSubtype="0" fill="hold" grpId="2" nodeType="withEffect">
                                  <p:stCondLst>
                                    <p:cond delay="0"/>
                                  </p:stCondLst>
                                  <p:childTnLst>
                                    <p:set>
                                      <p:cBhvr>
                                        <p:cTn id="1538" dur="1" fill="hold">
                                          <p:stCondLst>
                                            <p:cond delay="0"/>
                                          </p:stCondLst>
                                        </p:cTn>
                                        <p:tgtEl>
                                          <p:spTgt spid="351"/>
                                        </p:tgtEl>
                                        <p:attrNameLst>
                                          <p:attrName>style.visibility</p:attrName>
                                        </p:attrNameLst>
                                      </p:cBhvr>
                                      <p:to>
                                        <p:strVal val="hidden"/>
                                      </p:to>
                                    </p:set>
                                  </p:childTnLst>
                                </p:cTn>
                              </p:par>
                              <p:par>
                                <p:cTn id="1539" presetID="1" presetClass="exit" presetSubtype="0" fill="hold" grpId="2" nodeType="withEffect">
                                  <p:stCondLst>
                                    <p:cond delay="0"/>
                                  </p:stCondLst>
                                  <p:childTnLst>
                                    <p:set>
                                      <p:cBhvr>
                                        <p:cTn id="1540" dur="1" fill="hold">
                                          <p:stCondLst>
                                            <p:cond delay="0"/>
                                          </p:stCondLst>
                                        </p:cTn>
                                        <p:tgtEl>
                                          <p:spTgt spid="352"/>
                                        </p:tgtEl>
                                        <p:attrNameLst>
                                          <p:attrName>style.visibility</p:attrName>
                                        </p:attrNameLst>
                                      </p:cBhvr>
                                      <p:to>
                                        <p:strVal val="hidden"/>
                                      </p:to>
                                    </p:set>
                                  </p:childTnLst>
                                </p:cTn>
                              </p:par>
                              <p:par>
                                <p:cTn id="1541" presetID="1" presetClass="entr" presetSubtype="0" fill="hold" grpId="0" nodeType="withEffect">
                                  <p:stCondLst>
                                    <p:cond delay="0"/>
                                  </p:stCondLst>
                                  <p:childTnLst>
                                    <p:set>
                                      <p:cBhvr>
                                        <p:cTn id="1542" dur="1" fill="hold">
                                          <p:stCondLst>
                                            <p:cond delay="0"/>
                                          </p:stCondLst>
                                        </p:cTn>
                                        <p:tgtEl>
                                          <p:spTgt spid="353"/>
                                        </p:tgtEl>
                                        <p:attrNameLst>
                                          <p:attrName>style.visibility</p:attrName>
                                        </p:attrNameLst>
                                      </p:cBhvr>
                                      <p:to>
                                        <p:strVal val="visible"/>
                                      </p:to>
                                    </p:set>
                                  </p:childTnLst>
                                </p:cTn>
                              </p:par>
                              <p:par>
                                <p:cTn id="1543" presetID="1" presetClass="entr" presetSubtype="0" fill="hold" grpId="0" nodeType="withEffect">
                                  <p:stCondLst>
                                    <p:cond delay="0"/>
                                  </p:stCondLst>
                                  <p:childTnLst>
                                    <p:set>
                                      <p:cBhvr>
                                        <p:cTn id="1544"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1"/>
                  </p:tgtEl>
                </p:cond>
              </p:nextCondLst>
            </p:seq>
            <p:seq concurrent="1" nextAc="seek">
              <p:cTn id="1545" restart="whenNotActive" fill="hold" evtFilter="cancelBubble" nodeType="interactiveSeq">
                <p:stCondLst>
                  <p:cond evt="onClick" delay="0">
                    <p:tgtEl>
                      <p:spTgt spid="354"/>
                    </p:tgtEl>
                  </p:cond>
                </p:stCondLst>
                <p:endSync evt="end" delay="0">
                  <p:rtn val="all"/>
                </p:endSync>
                <p:childTnLst>
                  <p:par>
                    <p:cTn id="1546" fill="hold">
                      <p:stCondLst>
                        <p:cond delay="0"/>
                      </p:stCondLst>
                      <p:childTnLst>
                        <p:par>
                          <p:cTn id="1547" fill="hold">
                            <p:stCondLst>
                              <p:cond delay="0"/>
                            </p:stCondLst>
                            <p:childTnLst>
                              <p:par>
                                <p:cTn id="1548" presetID="1" presetClass="exit" presetSubtype="0" fill="hold" grpId="1" nodeType="withEffect">
                                  <p:stCondLst>
                                    <p:cond delay="0"/>
                                  </p:stCondLst>
                                  <p:childTnLst>
                                    <p:set>
                                      <p:cBhvr>
                                        <p:cTn id="1549" dur="1" fill="hold">
                                          <p:stCondLst>
                                            <p:cond delay="0"/>
                                          </p:stCondLst>
                                        </p:cTn>
                                        <p:tgtEl>
                                          <p:spTgt spid="353"/>
                                        </p:tgtEl>
                                        <p:attrNameLst>
                                          <p:attrName>style.visibility</p:attrName>
                                        </p:attrNameLst>
                                      </p:cBhvr>
                                      <p:to>
                                        <p:strVal val="hidden"/>
                                      </p:to>
                                    </p:set>
                                  </p:childTnLst>
                                </p:cTn>
                              </p:par>
                              <p:par>
                                <p:cTn id="1550" presetID="1" presetClass="exit" presetSubtype="0" fill="hold" grpId="1" nodeType="withEffect">
                                  <p:stCondLst>
                                    <p:cond delay="0"/>
                                  </p:stCondLst>
                                  <p:childTnLst>
                                    <p:set>
                                      <p:cBhvr>
                                        <p:cTn id="1551" dur="1" fill="hold">
                                          <p:stCondLst>
                                            <p:cond delay="0"/>
                                          </p:stCondLst>
                                        </p:cTn>
                                        <p:tgtEl>
                                          <p:spTgt spid="354"/>
                                        </p:tgtEl>
                                        <p:attrNameLst>
                                          <p:attrName>style.visibility</p:attrName>
                                        </p:attrNameLst>
                                      </p:cBhvr>
                                      <p:to>
                                        <p:strVal val="hidden"/>
                                      </p:to>
                                    </p:set>
                                  </p:childTnLst>
                                </p:cTn>
                              </p:par>
                              <p:par>
                                <p:cTn id="1552" presetID="1" presetClass="entr" presetSubtype="0" fill="hold" grpId="0" nodeType="withEffect">
                                  <p:stCondLst>
                                    <p:cond delay="0"/>
                                  </p:stCondLst>
                                  <p:childTnLst>
                                    <p:set>
                                      <p:cBhvr>
                                        <p:cTn id="1553" dur="1" fill="hold">
                                          <p:stCondLst>
                                            <p:cond delay="0"/>
                                          </p:stCondLst>
                                        </p:cTn>
                                        <p:tgtEl>
                                          <p:spTgt spid="352"/>
                                        </p:tgtEl>
                                        <p:attrNameLst>
                                          <p:attrName>style.visibility</p:attrName>
                                        </p:attrNameLst>
                                      </p:cBhvr>
                                      <p:to>
                                        <p:strVal val="visible"/>
                                      </p:to>
                                    </p:set>
                                  </p:childTnLst>
                                </p:cTn>
                              </p:par>
                              <p:par>
                                <p:cTn id="1554" presetID="1" presetClass="entr" presetSubtype="0" fill="hold" grpId="0" nodeType="withEffect">
                                  <p:stCondLst>
                                    <p:cond delay="0"/>
                                  </p:stCondLst>
                                  <p:childTnLst>
                                    <p:set>
                                      <p:cBhvr>
                                        <p:cTn id="1555" dur="1" fill="hold">
                                          <p:stCondLst>
                                            <p:cond delay="0"/>
                                          </p:stCondLst>
                                        </p:cTn>
                                        <p:tgtEl>
                                          <p:spTgt spid="351"/>
                                        </p:tgtEl>
                                        <p:attrNameLst>
                                          <p:attrName>style.visibility</p:attrName>
                                        </p:attrNameLst>
                                      </p:cBhvr>
                                      <p:to>
                                        <p:strVal val="visible"/>
                                      </p:to>
                                    </p:set>
                                  </p:childTnLst>
                                </p:cTn>
                              </p:par>
                            </p:childTnLst>
                          </p:cTn>
                        </p:par>
                      </p:childTnLst>
                    </p:cTn>
                  </p:par>
                </p:childTnLst>
              </p:cTn>
              <p:nextCondLst>
                <p:cond evt="onClick" delay="0">
                  <p:tgtEl>
                    <p:spTgt spid="354"/>
                  </p:tgtEl>
                </p:cond>
              </p:nextCondLst>
            </p:seq>
            <p:seq concurrent="1" nextAc="seek">
              <p:cTn id="1556" restart="whenNotActive" fill="hold" evtFilter="cancelBubble" nodeType="interactiveSeq">
                <p:stCondLst>
                  <p:cond evt="onClick" delay="0">
                    <p:tgtEl>
                      <p:spTgt spid="353"/>
                    </p:tgtEl>
                  </p:cond>
                </p:stCondLst>
                <p:endSync evt="end" delay="0">
                  <p:rtn val="all"/>
                </p:endSync>
                <p:childTnLst>
                  <p:par>
                    <p:cTn id="1557" fill="hold">
                      <p:stCondLst>
                        <p:cond delay="0"/>
                      </p:stCondLst>
                      <p:childTnLst>
                        <p:par>
                          <p:cTn id="1558" fill="hold">
                            <p:stCondLst>
                              <p:cond delay="0"/>
                            </p:stCondLst>
                            <p:childTnLst>
                              <p:par>
                                <p:cTn id="1559" presetID="1" presetClass="exit" presetSubtype="0" fill="hold" grpId="2" nodeType="withEffect">
                                  <p:stCondLst>
                                    <p:cond delay="0"/>
                                  </p:stCondLst>
                                  <p:childTnLst>
                                    <p:set>
                                      <p:cBhvr>
                                        <p:cTn id="1560" dur="1" fill="hold">
                                          <p:stCondLst>
                                            <p:cond delay="0"/>
                                          </p:stCondLst>
                                        </p:cTn>
                                        <p:tgtEl>
                                          <p:spTgt spid="353"/>
                                        </p:tgtEl>
                                        <p:attrNameLst>
                                          <p:attrName>style.visibility</p:attrName>
                                        </p:attrNameLst>
                                      </p:cBhvr>
                                      <p:to>
                                        <p:strVal val="hidden"/>
                                      </p:to>
                                    </p:set>
                                  </p:childTnLst>
                                </p:cTn>
                              </p:par>
                              <p:par>
                                <p:cTn id="1561" presetID="1" presetClass="exit" presetSubtype="0" fill="hold" grpId="3" nodeType="withEffect">
                                  <p:stCondLst>
                                    <p:cond delay="0"/>
                                  </p:stCondLst>
                                  <p:childTnLst>
                                    <p:set>
                                      <p:cBhvr>
                                        <p:cTn id="1562" dur="1" fill="hold">
                                          <p:stCondLst>
                                            <p:cond delay="0"/>
                                          </p:stCondLst>
                                        </p:cTn>
                                        <p:tgtEl>
                                          <p:spTgt spid="354"/>
                                        </p:tgtEl>
                                        <p:attrNameLst>
                                          <p:attrName>style.visibility</p:attrName>
                                        </p:attrNameLst>
                                      </p:cBhvr>
                                      <p:to>
                                        <p:strVal val="hidden"/>
                                      </p:to>
                                    </p:set>
                                  </p:childTnLst>
                                </p:cTn>
                              </p:par>
                              <p:par>
                                <p:cTn id="1563" presetID="1" presetClass="entr" presetSubtype="0" fill="hold" grpId="0" nodeType="withEffect">
                                  <p:stCondLst>
                                    <p:cond delay="0"/>
                                  </p:stCondLst>
                                  <p:childTnLst>
                                    <p:set>
                                      <p:cBhvr>
                                        <p:cTn id="1564" dur="1" fill="hold">
                                          <p:stCondLst>
                                            <p:cond delay="0"/>
                                          </p:stCondLst>
                                        </p:cTn>
                                        <p:tgtEl>
                                          <p:spTgt spid="356"/>
                                        </p:tgtEl>
                                        <p:attrNameLst>
                                          <p:attrName>style.visibility</p:attrName>
                                        </p:attrNameLst>
                                      </p:cBhvr>
                                      <p:to>
                                        <p:strVal val="visible"/>
                                      </p:to>
                                    </p:set>
                                  </p:childTnLst>
                                </p:cTn>
                              </p:par>
                              <p:par>
                                <p:cTn id="1565" presetID="1" presetClass="entr" presetSubtype="0" fill="hold" grpId="0" nodeType="withEffect">
                                  <p:stCondLst>
                                    <p:cond delay="0"/>
                                  </p:stCondLst>
                                  <p:childTnLst>
                                    <p:set>
                                      <p:cBhvr>
                                        <p:cTn id="1566"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3"/>
                  </p:tgtEl>
                </p:cond>
              </p:nextCondLst>
            </p:seq>
            <p:seq concurrent="1" nextAc="seek">
              <p:cTn id="1567" restart="whenNotActive" fill="hold" evtFilter="cancelBubble" nodeType="interactiveSeq">
                <p:stCondLst>
                  <p:cond evt="onClick" delay="0">
                    <p:tgtEl>
                      <p:spTgt spid="356"/>
                    </p:tgtEl>
                  </p:cond>
                </p:stCondLst>
                <p:endSync evt="end" delay="0">
                  <p:rtn val="all"/>
                </p:endSync>
                <p:childTnLst>
                  <p:par>
                    <p:cTn id="1568" fill="hold">
                      <p:stCondLst>
                        <p:cond delay="0"/>
                      </p:stCondLst>
                      <p:childTnLst>
                        <p:par>
                          <p:cTn id="1569" fill="hold">
                            <p:stCondLst>
                              <p:cond delay="0"/>
                            </p:stCondLst>
                            <p:childTnLst>
                              <p:par>
                                <p:cTn id="1570" presetID="1" presetClass="exit" presetSubtype="0" fill="hold" grpId="1" nodeType="withEffect">
                                  <p:stCondLst>
                                    <p:cond delay="0"/>
                                  </p:stCondLst>
                                  <p:childTnLst>
                                    <p:set>
                                      <p:cBhvr>
                                        <p:cTn id="1571" dur="1" fill="hold">
                                          <p:stCondLst>
                                            <p:cond delay="0"/>
                                          </p:stCondLst>
                                        </p:cTn>
                                        <p:tgtEl>
                                          <p:spTgt spid="356"/>
                                        </p:tgtEl>
                                        <p:attrNameLst>
                                          <p:attrName>style.visibility</p:attrName>
                                        </p:attrNameLst>
                                      </p:cBhvr>
                                      <p:to>
                                        <p:strVal val="hidden"/>
                                      </p:to>
                                    </p:set>
                                  </p:childTnLst>
                                </p:cTn>
                              </p:par>
                              <p:par>
                                <p:cTn id="1572" presetID="1" presetClass="exit" presetSubtype="0" fill="hold" grpId="1" nodeType="withEffect">
                                  <p:stCondLst>
                                    <p:cond delay="0"/>
                                  </p:stCondLst>
                                  <p:childTnLst>
                                    <p:set>
                                      <p:cBhvr>
                                        <p:cTn id="1573" dur="1" fill="hold">
                                          <p:stCondLst>
                                            <p:cond delay="0"/>
                                          </p:stCondLst>
                                        </p:cTn>
                                        <p:tgtEl>
                                          <p:spTgt spid="355"/>
                                        </p:tgtEl>
                                        <p:attrNameLst>
                                          <p:attrName>style.visibility</p:attrName>
                                        </p:attrNameLst>
                                      </p:cBhvr>
                                      <p:to>
                                        <p:strVal val="hidden"/>
                                      </p:to>
                                    </p:set>
                                  </p:childTnLst>
                                </p:cTn>
                              </p:par>
                              <p:par>
                                <p:cTn id="1574" presetID="1" presetClass="entr" presetSubtype="0" fill="hold" grpId="3" nodeType="withEffect">
                                  <p:stCondLst>
                                    <p:cond delay="0"/>
                                  </p:stCondLst>
                                  <p:childTnLst>
                                    <p:set>
                                      <p:cBhvr>
                                        <p:cTn id="1575" dur="1" fill="hold">
                                          <p:stCondLst>
                                            <p:cond delay="0"/>
                                          </p:stCondLst>
                                        </p:cTn>
                                        <p:tgtEl>
                                          <p:spTgt spid="353"/>
                                        </p:tgtEl>
                                        <p:attrNameLst>
                                          <p:attrName>style.visibility</p:attrName>
                                        </p:attrNameLst>
                                      </p:cBhvr>
                                      <p:to>
                                        <p:strVal val="visible"/>
                                      </p:to>
                                    </p:set>
                                  </p:childTnLst>
                                </p:cTn>
                              </p:par>
                              <p:par>
                                <p:cTn id="1576" presetID="1" presetClass="entr" presetSubtype="0" fill="hold" grpId="2" nodeType="withEffect">
                                  <p:stCondLst>
                                    <p:cond delay="0"/>
                                  </p:stCondLst>
                                  <p:childTnLst>
                                    <p:set>
                                      <p:cBhvr>
                                        <p:cTn id="1577" dur="1" fill="hold">
                                          <p:stCondLst>
                                            <p:cond delay="0"/>
                                          </p:stCondLst>
                                        </p:cTn>
                                        <p:tgtEl>
                                          <p:spTgt spid="354"/>
                                        </p:tgtEl>
                                        <p:attrNameLst>
                                          <p:attrName>style.visibility</p:attrName>
                                        </p:attrNameLst>
                                      </p:cBhvr>
                                      <p:to>
                                        <p:strVal val="visible"/>
                                      </p:to>
                                    </p:set>
                                  </p:childTnLst>
                                </p:cTn>
                              </p:par>
                            </p:childTnLst>
                          </p:cTn>
                        </p:par>
                      </p:childTnLst>
                    </p:cTn>
                  </p:par>
                </p:childTnLst>
              </p:cTn>
              <p:nextCondLst>
                <p:cond evt="onClick" delay="0">
                  <p:tgtEl>
                    <p:spTgt spid="356"/>
                  </p:tgtEl>
                </p:cond>
              </p:nextCondLst>
            </p:seq>
            <p:seq concurrent="1" nextAc="seek">
              <p:cTn id="1578" restart="whenNotActive" fill="hold" evtFilter="cancelBubble" nodeType="interactiveSeq">
                <p:stCondLst>
                  <p:cond evt="onClick" delay="0">
                    <p:tgtEl>
                      <p:spTgt spid="355"/>
                    </p:tgtEl>
                  </p:cond>
                </p:stCondLst>
                <p:endSync evt="end" delay="0">
                  <p:rtn val="all"/>
                </p:endSync>
                <p:childTnLst>
                  <p:par>
                    <p:cTn id="1579" fill="hold">
                      <p:stCondLst>
                        <p:cond delay="0"/>
                      </p:stCondLst>
                      <p:childTnLst>
                        <p:par>
                          <p:cTn id="1580" fill="hold">
                            <p:stCondLst>
                              <p:cond delay="0"/>
                            </p:stCondLst>
                            <p:childTnLst>
                              <p:par>
                                <p:cTn id="1581" presetID="1" presetClass="exit" presetSubtype="0" fill="hold" grpId="2" nodeType="withEffect">
                                  <p:stCondLst>
                                    <p:cond delay="0"/>
                                  </p:stCondLst>
                                  <p:childTnLst>
                                    <p:set>
                                      <p:cBhvr>
                                        <p:cTn id="1582" dur="1" fill="hold">
                                          <p:stCondLst>
                                            <p:cond delay="0"/>
                                          </p:stCondLst>
                                        </p:cTn>
                                        <p:tgtEl>
                                          <p:spTgt spid="355"/>
                                        </p:tgtEl>
                                        <p:attrNameLst>
                                          <p:attrName>style.visibility</p:attrName>
                                        </p:attrNameLst>
                                      </p:cBhvr>
                                      <p:to>
                                        <p:strVal val="hidden"/>
                                      </p:to>
                                    </p:set>
                                  </p:childTnLst>
                                </p:cTn>
                              </p:par>
                              <p:par>
                                <p:cTn id="1583" presetID="1" presetClass="exit" presetSubtype="0" fill="hold" grpId="2" nodeType="withEffect">
                                  <p:stCondLst>
                                    <p:cond delay="0"/>
                                  </p:stCondLst>
                                  <p:childTnLst>
                                    <p:set>
                                      <p:cBhvr>
                                        <p:cTn id="1584" dur="1" fill="hold">
                                          <p:stCondLst>
                                            <p:cond delay="0"/>
                                          </p:stCondLst>
                                        </p:cTn>
                                        <p:tgtEl>
                                          <p:spTgt spid="356"/>
                                        </p:tgtEl>
                                        <p:attrNameLst>
                                          <p:attrName>style.visibility</p:attrName>
                                        </p:attrNameLst>
                                      </p:cBhvr>
                                      <p:to>
                                        <p:strVal val="hidden"/>
                                      </p:to>
                                    </p:set>
                                  </p:childTnLst>
                                </p:cTn>
                              </p:par>
                              <p:par>
                                <p:cTn id="1585" presetID="1" presetClass="entr" presetSubtype="0" fill="hold" grpId="3" nodeType="withEffect">
                                  <p:stCondLst>
                                    <p:cond delay="0"/>
                                  </p:stCondLst>
                                  <p:childTnLst>
                                    <p:set>
                                      <p:cBhvr>
                                        <p:cTn id="1586" dur="1" fill="hold">
                                          <p:stCondLst>
                                            <p:cond delay="0"/>
                                          </p:stCondLst>
                                        </p:cTn>
                                        <p:tgtEl>
                                          <p:spTgt spid="358"/>
                                        </p:tgtEl>
                                        <p:attrNameLst>
                                          <p:attrName>style.visibility</p:attrName>
                                        </p:attrNameLst>
                                      </p:cBhvr>
                                      <p:to>
                                        <p:strVal val="visible"/>
                                      </p:to>
                                    </p:set>
                                  </p:childTnLst>
                                </p:cTn>
                              </p:par>
                              <p:par>
                                <p:cTn id="1587" presetID="1" presetClass="entr" presetSubtype="0" fill="hold" grpId="3" nodeType="withEffect">
                                  <p:stCondLst>
                                    <p:cond delay="0"/>
                                  </p:stCondLst>
                                  <p:childTnLst>
                                    <p:set>
                                      <p:cBhvr>
                                        <p:cTn id="1588"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55"/>
                  </p:tgtEl>
                </p:cond>
              </p:nextCondLst>
            </p:seq>
            <p:seq concurrent="1" nextAc="seek">
              <p:cTn id="1589" restart="whenNotActive" fill="hold" evtFilter="cancelBubble" nodeType="interactiveSeq">
                <p:stCondLst>
                  <p:cond evt="onClick" delay="0">
                    <p:tgtEl>
                      <p:spTgt spid="358"/>
                    </p:tgtEl>
                  </p:cond>
                </p:stCondLst>
                <p:endSync evt="end" delay="0">
                  <p:rtn val="all"/>
                </p:endSync>
                <p:childTnLst>
                  <p:par>
                    <p:cTn id="1590" fill="hold">
                      <p:stCondLst>
                        <p:cond delay="0"/>
                      </p:stCondLst>
                      <p:childTnLst>
                        <p:par>
                          <p:cTn id="1591" fill="hold">
                            <p:stCondLst>
                              <p:cond delay="0"/>
                            </p:stCondLst>
                            <p:childTnLst>
                              <p:par>
                                <p:cTn id="1592" presetID="1" presetClass="exit" presetSubtype="0" fill="hold" grpId="1" nodeType="withEffect">
                                  <p:stCondLst>
                                    <p:cond delay="0"/>
                                  </p:stCondLst>
                                  <p:childTnLst>
                                    <p:set>
                                      <p:cBhvr>
                                        <p:cTn id="1593" dur="1" fill="hold">
                                          <p:stCondLst>
                                            <p:cond delay="0"/>
                                          </p:stCondLst>
                                        </p:cTn>
                                        <p:tgtEl>
                                          <p:spTgt spid="358"/>
                                        </p:tgtEl>
                                        <p:attrNameLst>
                                          <p:attrName>style.visibility</p:attrName>
                                        </p:attrNameLst>
                                      </p:cBhvr>
                                      <p:to>
                                        <p:strVal val="hidden"/>
                                      </p:to>
                                    </p:set>
                                  </p:childTnLst>
                                </p:cTn>
                              </p:par>
                              <p:par>
                                <p:cTn id="1594" presetID="1" presetClass="exit" presetSubtype="0" fill="hold" grpId="1" nodeType="withEffect">
                                  <p:stCondLst>
                                    <p:cond delay="0"/>
                                  </p:stCondLst>
                                  <p:childTnLst>
                                    <p:set>
                                      <p:cBhvr>
                                        <p:cTn id="1595" dur="1" fill="hold">
                                          <p:stCondLst>
                                            <p:cond delay="0"/>
                                          </p:stCondLst>
                                        </p:cTn>
                                        <p:tgtEl>
                                          <p:spTgt spid="357"/>
                                        </p:tgtEl>
                                        <p:attrNameLst>
                                          <p:attrName>style.visibility</p:attrName>
                                        </p:attrNameLst>
                                      </p:cBhvr>
                                      <p:to>
                                        <p:strVal val="hidden"/>
                                      </p:to>
                                    </p:set>
                                  </p:childTnLst>
                                </p:cTn>
                              </p:par>
                              <p:par>
                                <p:cTn id="1596" presetID="1" presetClass="entr" presetSubtype="0" fill="hold" grpId="3" nodeType="withEffect">
                                  <p:stCondLst>
                                    <p:cond delay="0"/>
                                  </p:stCondLst>
                                  <p:childTnLst>
                                    <p:set>
                                      <p:cBhvr>
                                        <p:cTn id="1597" dur="1" fill="hold">
                                          <p:stCondLst>
                                            <p:cond delay="0"/>
                                          </p:stCondLst>
                                        </p:cTn>
                                        <p:tgtEl>
                                          <p:spTgt spid="356"/>
                                        </p:tgtEl>
                                        <p:attrNameLst>
                                          <p:attrName>style.visibility</p:attrName>
                                        </p:attrNameLst>
                                      </p:cBhvr>
                                      <p:to>
                                        <p:strVal val="visible"/>
                                      </p:to>
                                    </p:set>
                                  </p:childTnLst>
                                </p:cTn>
                              </p:par>
                              <p:par>
                                <p:cTn id="1598" presetID="1" presetClass="entr" presetSubtype="0" fill="hold" grpId="3" nodeType="withEffect">
                                  <p:stCondLst>
                                    <p:cond delay="0"/>
                                  </p:stCondLst>
                                  <p:childTnLst>
                                    <p:set>
                                      <p:cBhvr>
                                        <p:cTn id="1599" dur="1" fill="hold">
                                          <p:stCondLst>
                                            <p:cond delay="0"/>
                                          </p:stCondLst>
                                        </p:cTn>
                                        <p:tgtEl>
                                          <p:spTgt spid="355"/>
                                        </p:tgtEl>
                                        <p:attrNameLst>
                                          <p:attrName>style.visibility</p:attrName>
                                        </p:attrNameLst>
                                      </p:cBhvr>
                                      <p:to>
                                        <p:strVal val="visible"/>
                                      </p:to>
                                    </p:set>
                                  </p:childTnLst>
                                </p:cTn>
                              </p:par>
                            </p:childTnLst>
                          </p:cTn>
                        </p:par>
                      </p:childTnLst>
                    </p:cTn>
                  </p:par>
                </p:childTnLst>
              </p:cTn>
              <p:nextCondLst>
                <p:cond evt="onClick" delay="0">
                  <p:tgtEl>
                    <p:spTgt spid="358"/>
                  </p:tgtEl>
                </p:cond>
              </p:nextCondLst>
            </p:seq>
            <p:seq concurrent="1" nextAc="seek">
              <p:cTn id="1600" restart="whenNotActive" fill="hold" evtFilter="cancelBubble" nodeType="interactiveSeq">
                <p:stCondLst>
                  <p:cond evt="onClick" delay="0">
                    <p:tgtEl>
                      <p:spTgt spid="357"/>
                    </p:tgtEl>
                  </p:cond>
                </p:stCondLst>
                <p:endSync evt="end" delay="0">
                  <p:rtn val="all"/>
                </p:endSync>
                <p:childTnLst>
                  <p:par>
                    <p:cTn id="1601" fill="hold">
                      <p:stCondLst>
                        <p:cond delay="0"/>
                      </p:stCondLst>
                      <p:childTnLst>
                        <p:par>
                          <p:cTn id="1602" fill="hold">
                            <p:stCondLst>
                              <p:cond delay="0"/>
                            </p:stCondLst>
                            <p:childTnLst>
                              <p:par>
                                <p:cTn id="1603" presetID="1" presetClass="exit" presetSubtype="0" fill="hold" grpId="2" nodeType="withEffect">
                                  <p:stCondLst>
                                    <p:cond delay="0"/>
                                  </p:stCondLst>
                                  <p:childTnLst>
                                    <p:set>
                                      <p:cBhvr>
                                        <p:cTn id="1604" dur="1" fill="hold">
                                          <p:stCondLst>
                                            <p:cond delay="0"/>
                                          </p:stCondLst>
                                        </p:cTn>
                                        <p:tgtEl>
                                          <p:spTgt spid="357"/>
                                        </p:tgtEl>
                                        <p:attrNameLst>
                                          <p:attrName>style.visibility</p:attrName>
                                        </p:attrNameLst>
                                      </p:cBhvr>
                                      <p:to>
                                        <p:strVal val="hidden"/>
                                      </p:to>
                                    </p:set>
                                  </p:childTnLst>
                                </p:cTn>
                              </p:par>
                              <p:par>
                                <p:cTn id="1605" presetID="1" presetClass="exit" presetSubtype="0" fill="hold" grpId="2" nodeType="withEffect">
                                  <p:stCondLst>
                                    <p:cond delay="0"/>
                                  </p:stCondLst>
                                  <p:childTnLst>
                                    <p:set>
                                      <p:cBhvr>
                                        <p:cTn id="1606" dur="1" fill="hold">
                                          <p:stCondLst>
                                            <p:cond delay="0"/>
                                          </p:stCondLst>
                                        </p:cTn>
                                        <p:tgtEl>
                                          <p:spTgt spid="358"/>
                                        </p:tgtEl>
                                        <p:attrNameLst>
                                          <p:attrName>style.visibility</p:attrName>
                                        </p:attrNameLst>
                                      </p:cBhvr>
                                      <p:to>
                                        <p:strVal val="hidden"/>
                                      </p:to>
                                    </p:set>
                                  </p:childTnLst>
                                </p:cTn>
                              </p:par>
                              <p:par>
                                <p:cTn id="1607" presetID="1" presetClass="entr" presetSubtype="0" fill="hold" grpId="3" nodeType="withEffect">
                                  <p:stCondLst>
                                    <p:cond delay="0"/>
                                  </p:stCondLst>
                                  <p:childTnLst>
                                    <p:set>
                                      <p:cBhvr>
                                        <p:cTn id="1608" dur="1" fill="hold">
                                          <p:stCondLst>
                                            <p:cond delay="0"/>
                                          </p:stCondLst>
                                        </p:cTn>
                                        <p:tgtEl>
                                          <p:spTgt spid="360"/>
                                        </p:tgtEl>
                                        <p:attrNameLst>
                                          <p:attrName>style.visibility</p:attrName>
                                        </p:attrNameLst>
                                      </p:cBhvr>
                                      <p:to>
                                        <p:strVal val="visible"/>
                                      </p:to>
                                    </p:set>
                                  </p:childTnLst>
                                </p:cTn>
                              </p:par>
                              <p:par>
                                <p:cTn id="1609" presetID="1" presetClass="entr" presetSubtype="0" fill="hold" grpId="3" nodeType="withEffect">
                                  <p:stCondLst>
                                    <p:cond delay="0"/>
                                  </p:stCondLst>
                                  <p:childTnLst>
                                    <p:set>
                                      <p:cBhvr>
                                        <p:cTn id="1610"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57"/>
                  </p:tgtEl>
                </p:cond>
              </p:nextCondLst>
            </p:seq>
            <p:seq concurrent="1" nextAc="seek">
              <p:cTn id="1611" restart="whenNotActive" fill="hold" evtFilter="cancelBubble" nodeType="interactiveSeq">
                <p:stCondLst>
                  <p:cond evt="onClick" delay="0">
                    <p:tgtEl>
                      <p:spTgt spid="360"/>
                    </p:tgtEl>
                  </p:cond>
                </p:stCondLst>
                <p:endSync evt="end" delay="0">
                  <p:rtn val="all"/>
                </p:endSync>
                <p:childTnLst>
                  <p:par>
                    <p:cTn id="1612" fill="hold">
                      <p:stCondLst>
                        <p:cond delay="0"/>
                      </p:stCondLst>
                      <p:childTnLst>
                        <p:par>
                          <p:cTn id="1613" fill="hold">
                            <p:stCondLst>
                              <p:cond delay="0"/>
                            </p:stCondLst>
                            <p:childTnLst>
                              <p:par>
                                <p:cTn id="1614" presetID="1" presetClass="exit" presetSubtype="0" fill="hold" grpId="1" nodeType="withEffect">
                                  <p:stCondLst>
                                    <p:cond delay="0"/>
                                  </p:stCondLst>
                                  <p:childTnLst>
                                    <p:set>
                                      <p:cBhvr>
                                        <p:cTn id="1615" dur="1" fill="hold">
                                          <p:stCondLst>
                                            <p:cond delay="0"/>
                                          </p:stCondLst>
                                        </p:cTn>
                                        <p:tgtEl>
                                          <p:spTgt spid="360"/>
                                        </p:tgtEl>
                                        <p:attrNameLst>
                                          <p:attrName>style.visibility</p:attrName>
                                        </p:attrNameLst>
                                      </p:cBhvr>
                                      <p:to>
                                        <p:strVal val="hidden"/>
                                      </p:to>
                                    </p:set>
                                  </p:childTnLst>
                                </p:cTn>
                              </p:par>
                              <p:par>
                                <p:cTn id="1616" presetID="1" presetClass="exit" presetSubtype="0" fill="hold" grpId="1" nodeType="withEffect">
                                  <p:stCondLst>
                                    <p:cond delay="0"/>
                                  </p:stCondLst>
                                  <p:childTnLst>
                                    <p:set>
                                      <p:cBhvr>
                                        <p:cTn id="1617" dur="1" fill="hold">
                                          <p:stCondLst>
                                            <p:cond delay="0"/>
                                          </p:stCondLst>
                                        </p:cTn>
                                        <p:tgtEl>
                                          <p:spTgt spid="359"/>
                                        </p:tgtEl>
                                        <p:attrNameLst>
                                          <p:attrName>style.visibility</p:attrName>
                                        </p:attrNameLst>
                                      </p:cBhvr>
                                      <p:to>
                                        <p:strVal val="hidden"/>
                                      </p:to>
                                    </p:set>
                                  </p:childTnLst>
                                </p:cTn>
                              </p:par>
                              <p:par>
                                <p:cTn id="1618" presetID="1" presetClass="entr" presetSubtype="0" fill="hold" grpId="0" nodeType="withEffect">
                                  <p:stCondLst>
                                    <p:cond delay="0"/>
                                  </p:stCondLst>
                                  <p:childTnLst>
                                    <p:set>
                                      <p:cBhvr>
                                        <p:cTn id="1619" dur="1" fill="hold">
                                          <p:stCondLst>
                                            <p:cond delay="0"/>
                                          </p:stCondLst>
                                        </p:cTn>
                                        <p:tgtEl>
                                          <p:spTgt spid="358"/>
                                        </p:tgtEl>
                                        <p:attrNameLst>
                                          <p:attrName>style.visibility</p:attrName>
                                        </p:attrNameLst>
                                      </p:cBhvr>
                                      <p:to>
                                        <p:strVal val="visible"/>
                                      </p:to>
                                    </p:set>
                                  </p:childTnLst>
                                </p:cTn>
                              </p:par>
                              <p:par>
                                <p:cTn id="1620" presetID="1" presetClass="entr" presetSubtype="0" fill="hold" grpId="0" nodeType="withEffect">
                                  <p:stCondLst>
                                    <p:cond delay="0"/>
                                  </p:stCondLst>
                                  <p:childTnLst>
                                    <p:set>
                                      <p:cBhvr>
                                        <p:cTn id="1621" dur="1" fill="hold">
                                          <p:stCondLst>
                                            <p:cond delay="0"/>
                                          </p:stCondLst>
                                        </p:cTn>
                                        <p:tgtEl>
                                          <p:spTgt spid="357"/>
                                        </p:tgtEl>
                                        <p:attrNameLst>
                                          <p:attrName>style.visibility</p:attrName>
                                        </p:attrNameLst>
                                      </p:cBhvr>
                                      <p:to>
                                        <p:strVal val="visible"/>
                                      </p:to>
                                    </p:set>
                                  </p:childTnLst>
                                </p:cTn>
                              </p:par>
                            </p:childTnLst>
                          </p:cTn>
                        </p:par>
                      </p:childTnLst>
                    </p:cTn>
                  </p:par>
                </p:childTnLst>
              </p:cTn>
              <p:nextCondLst>
                <p:cond evt="onClick" delay="0">
                  <p:tgtEl>
                    <p:spTgt spid="360"/>
                  </p:tgtEl>
                </p:cond>
              </p:nextCondLst>
            </p:seq>
            <p:seq concurrent="1" nextAc="seek">
              <p:cTn id="1622" restart="whenNotActive" fill="hold" evtFilter="cancelBubble" nodeType="interactiveSeq">
                <p:stCondLst>
                  <p:cond evt="onClick" delay="0">
                    <p:tgtEl>
                      <p:spTgt spid="359"/>
                    </p:tgtEl>
                  </p:cond>
                </p:stCondLst>
                <p:endSync evt="end" delay="0">
                  <p:rtn val="all"/>
                </p:endSync>
                <p:childTnLst>
                  <p:par>
                    <p:cTn id="1623" fill="hold">
                      <p:stCondLst>
                        <p:cond delay="0"/>
                      </p:stCondLst>
                      <p:childTnLst>
                        <p:par>
                          <p:cTn id="1624" fill="hold">
                            <p:stCondLst>
                              <p:cond delay="0"/>
                            </p:stCondLst>
                            <p:childTnLst>
                              <p:par>
                                <p:cTn id="1625" presetID="1" presetClass="exit" presetSubtype="0" fill="hold" grpId="2" nodeType="withEffect">
                                  <p:stCondLst>
                                    <p:cond delay="0"/>
                                  </p:stCondLst>
                                  <p:childTnLst>
                                    <p:set>
                                      <p:cBhvr>
                                        <p:cTn id="1626" dur="1" fill="hold">
                                          <p:stCondLst>
                                            <p:cond delay="0"/>
                                          </p:stCondLst>
                                        </p:cTn>
                                        <p:tgtEl>
                                          <p:spTgt spid="359"/>
                                        </p:tgtEl>
                                        <p:attrNameLst>
                                          <p:attrName>style.visibility</p:attrName>
                                        </p:attrNameLst>
                                      </p:cBhvr>
                                      <p:to>
                                        <p:strVal val="hidden"/>
                                      </p:to>
                                    </p:set>
                                  </p:childTnLst>
                                </p:cTn>
                              </p:par>
                              <p:par>
                                <p:cTn id="1627" presetID="1" presetClass="exit" presetSubtype="0" fill="hold" grpId="2" nodeType="withEffect">
                                  <p:stCondLst>
                                    <p:cond delay="0"/>
                                  </p:stCondLst>
                                  <p:childTnLst>
                                    <p:set>
                                      <p:cBhvr>
                                        <p:cTn id="1628" dur="1" fill="hold">
                                          <p:stCondLst>
                                            <p:cond delay="0"/>
                                          </p:stCondLst>
                                        </p:cTn>
                                        <p:tgtEl>
                                          <p:spTgt spid="360"/>
                                        </p:tgtEl>
                                        <p:attrNameLst>
                                          <p:attrName>style.visibility</p:attrName>
                                        </p:attrNameLst>
                                      </p:cBhvr>
                                      <p:to>
                                        <p:strVal val="hidden"/>
                                      </p:to>
                                    </p:set>
                                  </p:childTnLst>
                                </p:cTn>
                              </p:par>
                              <p:par>
                                <p:cTn id="1629" presetID="1" presetClass="entr" presetSubtype="0" fill="hold" grpId="0" nodeType="withEffect">
                                  <p:stCondLst>
                                    <p:cond delay="0"/>
                                  </p:stCondLst>
                                  <p:childTnLst>
                                    <p:set>
                                      <p:cBhvr>
                                        <p:cTn id="1630" dur="1" fill="hold">
                                          <p:stCondLst>
                                            <p:cond delay="0"/>
                                          </p:stCondLst>
                                        </p:cTn>
                                        <p:tgtEl>
                                          <p:spTgt spid="362"/>
                                        </p:tgtEl>
                                        <p:attrNameLst>
                                          <p:attrName>style.visibility</p:attrName>
                                        </p:attrNameLst>
                                      </p:cBhvr>
                                      <p:to>
                                        <p:strVal val="visible"/>
                                      </p:to>
                                    </p:set>
                                  </p:childTnLst>
                                </p:cTn>
                              </p:par>
                              <p:par>
                                <p:cTn id="1631" presetID="1" presetClass="entr" presetSubtype="0" fill="hold" grpId="0" nodeType="withEffect">
                                  <p:stCondLst>
                                    <p:cond delay="0"/>
                                  </p:stCondLst>
                                  <p:childTnLst>
                                    <p:set>
                                      <p:cBhvr>
                                        <p:cTn id="1632"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59"/>
                  </p:tgtEl>
                </p:cond>
              </p:nextCondLst>
            </p:seq>
            <p:seq concurrent="1" nextAc="seek">
              <p:cTn id="1633" restart="whenNotActive" fill="hold" evtFilter="cancelBubble" nodeType="interactiveSeq">
                <p:stCondLst>
                  <p:cond evt="onClick" delay="0">
                    <p:tgtEl>
                      <p:spTgt spid="362"/>
                    </p:tgtEl>
                  </p:cond>
                </p:stCondLst>
                <p:endSync evt="end" delay="0">
                  <p:rtn val="all"/>
                </p:endSync>
                <p:childTnLst>
                  <p:par>
                    <p:cTn id="1634" fill="hold">
                      <p:stCondLst>
                        <p:cond delay="0"/>
                      </p:stCondLst>
                      <p:childTnLst>
                        <p:par>
                          <p:cTn id="1635" fill="hold">
                            <p:stCondLst>
                              <p:cond delay="0"/>
                            </p:stCondLst>
                            <p:childTnLst>
                              <p:par>
                                <p:cTn id="1636" presetID="1" presetClass="exit" presetSubtype="0" fill="hold" grpId="1" nodeType="withEffect">
                                  <p:stCondLst>
                                    <p:cond delay="0"/>
                                  </p:stCondLst>
                                  <p:childTnLst>
                                    <p:set>
                                      <p:cBhvr>
                                        <p:cTn id="1637" dur="1" fill="hold">
                                          <p:stCondLst>
                                            <p:cond delay="0"/>
                                          </p:stCondLst>
                                        </p:cTn>
                                        <p:tgtEl>
                                          <p:spTgt spid="362"/>
                                        </p:tgtEl>
                                        <p:attrNameLst>
                                          <p:attrName>style.visibility</p:attrName>
                                        </p:attrNameLst>
                                      </p:cBhvr>
                                      <p:to>
                                        <p:strVal val="hidden"/>
                                      </p:to>
                                    </p:set>
                                  </p:childTnLst>
                                </p:cTn>
                              </p:par>
                              <p:par>
                                <p:cTn id="1638" presetID="1" presetClass="exit" presetSubtype="0" fill="hold" grpId="1" nodeType="withEffect">
                                  <p:stCondLst>
                                    <p:cond delay="0"/>
                                  </p:stCondLst>
                                  <p:childTnLst>
                                    <p:set>
                                      <p:cBhvr>
                                        <p:cTn id="1639" dur="1" fill="hold">
                                          <p:stCondLst>
                                            <p:cond delay="0"/>
                                          </p:stCondLst>
                                        </p:cTn>
                                        <p:tgtEl>
                                          <p:spTgt spid="361"/>
                                        </p:tgtEl>
                                        <p:attrNameLst>
                                          <p:attrName>style.visibility</p:attrName>
                                        </p:attrNameLst>
                                      </p:cBhvr>
                                      <p:to>
                                        <p:strVal val="hidden"/>
                                      </p:to>
                                    </p:set>
                                  </p:childTnLst>
                                </p:cTn>
                              </p:par>
                              <p:par>
                                <p:cTn id="1640" presetID="1" presetClass="entr" presetSubtype="0" fill="hold" grpId="0" nodeType="withEffect">
                                  <p:stCondLst>
                                    <p:cond delay="0"/>
                                  </p:stCondLst>
                                  <p:childTnLst>
                                    <p:set>
                                      <p:cBhvr>
                                        <p:cTn id="1641" dur="1" fill="hold">
                                          <p:stCondLst>
                                            <p:cond delay="0"/>
                                          </p:stCondLst>
                                        </p:cTn>
                                        <p:tgtEl>
                                          <p:spTgt spid="360"/>
                                        </p:tgtEl>
                                        <p:attrNameLst>
                                          <p:attrName>style.visibility</p:attrName>
                                        </p:attrNameLst>
                                      </p:cBhvr>
                                      <p:to>
                                        <p:strVal val="visible"/>
                                      </p:to>
                                    </p:set>
                                  </p:childTnLst>
                                </p:cTn>
                              </p:par>
                              <p:par>
                                <p:cTn id="1642" presetID="1" presetClass="entr" presetSubtype="0" fill="hold" grpId="0" nodeType="withEffect">
                                  <p:stCondLst>
                                    <p:cond delay="0"/>
                                  </p:stCondLst>
                                  <p:childTnLst>
                                    <p:set>
                                      <p:cBhvr>
                                        <p:cTn id="1643" dur="1" fill="hold">
                                          <p:stCondLst>
                                            <p:cond delay="0"/>
                                          </p:stCondLst>
                                        </p:cTn>
                                        <p:tgtEl>
                                          <p:spTgt spid="359"/>
                                        </p:tgtEl>
                                        <p:attrNameLst>
                                          <p:attrName>style.visibility</p:attrName>
                                        </p:attrNameLst>
                                      </p:cBhvr>
                                      <p:to>
                                        <p:strVal val="visible"/>
                                      </p:to>
                                    </p:set>
                                  </p:childTnLst>
                                </p:cTn>
                              </p:par>
                            </p:childTnLst>
                          </p:cTn>
                        </p:par>
                      </p:childTnLst>
                    </p:cTn>
                  </p:par>
                </p:childTnLst>
              </p:cTn>
              <p:nextCondLst>
                <p:cond evt="onClick" delay="0">
                  <p:tgtEl>
                    <p:spTgt spid="362"/>
                  </p:tgtEl>
                </p:cond>
              </p:nextCondLst>
            </p:seq>
            <p:seq concurrent="1" nextAc="seek">
              <p:cTn id="1644" restart="whenNotActive" fill="hold" evtFilter="cancelBubble" nodeType="interactiveSeq">
                <p:stCondLst>
                  <p:cond evt="onClick" delay="0">
                    <p:tgtEl>
                      <p:spTgt spid="361"/>
                    </p:tgtEl>
                  </p:cond>
                </p:stCondLst>
                <p:endSync evt="end" delay="0">
                  <p:rtn val="all"/>
                </p:endSync>
                <p:childTnLst>
                  <p:par>
                    <p:cTn id="1645" fill="hold">
                      <p:stCondLst>
                        <p:cond delay="0"/>
                      </p:stCondLst>
                      <p:childTnLst>
                        <p:par>
                          <p:cTn id="1646" fill="hold">
                            <p:stCondLst>
                              <p:cond delay="0"/>
                            </p:stCondLst>
                            <p:childTnLst>
                              <p:par>
                                <p:cTn id="1647" presetID="1" presetClass="exit" presetSubtype="0" fill="hold" grpId="2" nodeType="withEffect">
                                  <p:stCondLst>
                                    <p:cond delay="0"/>
                                  </p:stCondLst>
                                  <p:childTnLst>
                                    <p:set>
                                      <p:cBhvr>
                                        <p:cTn id="1648" dur="1" fill="hold">
                                          <p:stCondLst>
                                            <p:cond delay="0"/>
                                          </p:stCondLst>
                                        </p:cTn>
                                        <p:tgtEl>
                                          <p:spTgt spid="361"/>
                                        </p:tgtEl>
                                        <p:attrNameLst>
                                          <p:attrName>style.visibility</p:attrName>
                                        </p:attrNameLst>
                                      </p:cBhvr>
                                      <p:to>
                                        <p:strVal val="hidden"/>
                                      </p:to>
                                    </p:set>
                                  </p:childTnLst>
                                </p:cTn>
                              </p:par>
                              <p:par>
                                <p:cTn id="1649" presetID="1" presetClass="exit" presetSubtype="0" fill="hold" grpId="2" nodeType="withEffect">
                                  <p:stCondLst>
                                    <p:cond delay="0"/>
                                  </p:stCondLst>
                                  <p:childTnLst>
                                    <p:set>
                                      <p:cBhvr>
                                        <p:cTn id="1650" dur="1" fill="hold">
                                          <p:stCondLst>
                                            <p:cond delay="0"/>
                                          </p:stCondLst>
                                        </p:cTn>
                                        <p:tgtEl>
                                          <p:spTgt spid="362"/>
                                        </p:tgtEl>
                                        <p:attrNameLst>
                                          <p:attrName>style.visibility</p:attrName>
                                        </p:attrNameLst>
                                      </p:cBhvr>
                                      <p:to>
                                        <p:strVal val="hidden"/>
                                      </p:to>
                                    </p:set>
                                  </p:childTnLst>
                                </p:cTn>
                              </p:par>
                              <p:par>
                                <p:cTn id="1651" presetID="1" presetClass="entr" presetSubtype="0" fill="hold" grpId="3" nodeType="withEffect">
                                  <p:stCondLst>
                                    <p:cond delay="0"/>
                                  </p:stCondLst>
                                  <p:childTnLst>
                                    <p:set>
                                      <p:cBhvr>
                                        <p:cTn id="1652" dur="1" fill="hold">
                                          <p:stCondLst>
                                            <p:cond delay="0"/>
                                          </p:stCondLst>
                                        </p:cTn>
                                        <p:tgtEl>
                                          <p:spTgt spid="364"/>
                                        </p:tgtEl>
                                        <p:attrNameLst>
                                          <p:attrName>style.visibility</p:attrName>
                                        </p:attrNameLst>
                                      </p:cBhvr>
                                      <p:to>
                                        <p:strVal val="visible"/>
                                      </p:to>
                                    </p:set>
                                  </p:childTnLst>
                                </p:cTn>
                              </p:par>
                              <p:par>
                                <p:cTn id="1653" presetID="1" presetClass="entr" presetSubtype="0" fill="hold" grpId="3" nodeType="withEffect">
                                  <p:stCondLst>
                                    <p:cond delay="0"/>
                                  </p:stCondLst>
                                  <p:childTnLst>
                                    <p:set>
                                      <p:cBhvr>
                                        <p:cTn id="1654"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1"/>
                  </p:tgtEl>
                </p:cond>
              </p:nextCondLst>
            </p:seq>
            <p:seq concurrent="1" nextAc="seek">
              <p:cTn id="1655" restart="whenNotActive" fill="hold" evtFilter="cancelBubble" nodeType="interactiveSeq">
                <p:stCondLst>
                  <p:cond evt="onClick" delay="0">
                    <p:tgtEl>
                      <p:spTgt spid="364"/>
                    </p:tgtEl>
                  </p:cond>
                </p:stCondLst>
                <p:endSync evt="end" delay="0">
                  <p:rtn val="all"/>
                </p:endSync>
                <p:childTnLst>
                  <p:par>
                    <p:cTn id="1656" fill="hold">
                      <p:stCondLst>
                        <p:cond delay="0"/>
                      </p:stCondLst>
                      <p:childTnLst>
                        <p:par>
                          <p:cTn id="1657" fill="hold">
                            <p:stCondLst>
                              <p:cond delay="0"/>
                            </p:stCondLst>
                            <p:childTnLst>
                              <p:par>
                                <p:cTn id="1658" presetID="1" presetClass="exit" presetSubtype="0" fill="hold" grpId="1" nodeType="withEffect">
                                  <p:stCondLst>
                                    <p:cond delay="0"/>
                                  </p:stCondLst>
                                  <p:childTnLst>
                                    <p:set>
                                      <p:cBhvr>
                                        <p:cTn id="1659" dur="1" fill="hold">
                                          <p:stCondLst>
                                            <p:cond delay="0"/>
                                          </p:stCondLst>
                                        </p:cTn>
                                        <p:tgtEl>
                                          <p:spTgt spid="364"/>
                                        </p:tgtEl>
                                        <p:attrNameLst>
                                          <p:attrName>style.visibility</p:attrName>
                                        </p:attrNameLst>
                                      </p:cBhvr>
                                      <p:to>
                                        <p:strVal val="hidden"/>
                                      </p:to>
                                    </p:set>
                                  </p:childTnLst>
                                </p:cTn>
                              </p:par>
                              <p:par>
                                <p:cTn id="1660" presetID="1" presetClass="exit" presetSubtype="0" fill="hold" grpId="1" nodeType="withEffect">
                                  <p:stCondLst>
                                    <p:cond delay="0"/>
                                  </p:stCondLst>
                                  <p:childTnLst>
                                    <p:set>
                                      <p:cBhvr>
                                        <p:cTn id="1661" dur="1" fill="hold">
                                          <p:stCondLst>
                                            <p:cond delay="0"/>
                                          </p:stCondLst>
                                        </p:cTn>
                                        <p:tgtEl>
                                          <p:spTgt spid="363"/>
                                        </p:tgtEl>
                                        <p:attrNameLst>
                                          <p:attrName>style.visibility</p:attrName>
                                        </p:attrNameLst>
                                      </p:cBhvr>
                                      <p:to>
                                        <p:strVal val="hidden"/>
                                      </p:to>
                                    </p:set>
                                  </p:childTnLst>
                                </p:cTn>
                              </p:par>
                              <p:par>
                                <p:cTn id="1662" presetID="1" presetClass="entr" presetSubtype="0" fill="hold" grpId="3" nodeType="withEffect">
                                  <p:stCondLst>
                                    <p:cond delay="0"/>
                                  </p:stCondLst>
                                  <p:childTnLst>
                                    <p:set>
                                      <p:cBhvr>
                                        <p:cTn id="1663" dur="1" fill="hold">
                                          <p:stCondLst>
                                            <p:cond delay="0"/>
                                          </p:stCondLst>
                                        </p:cTn>
                                        <p:tgtEl>
                                          <p:spTgt spid="362"/>
                                        </p:tgtEl>
                                        <p:attrNameLst>
                                          <p:attrName>style.visibility</p:attrName>
                                        </p:attrNameLst>
                                      </p:cBhvr>
                                      <p:to>
                                        <p:strVal val="visible"/>
                                      </p:to>
                                    </p:set>
                                  </p:childTnLst>
                                </p:cTn>
                              </p:par>
                              <p:par>
                                <p:cTn id="1664" presetID="1" presetClass="entr" presetSubtype="0" fill="hold" grpId="3" nodeType="withEffect">
                                  <p:stCondLst>
                                    <p:cond delay="0"/>
                                  </p:stCondLst>
                                  <p:childTnLst>
                                    <p:set>
                                      <p:cBhvr>
                                        <p:cTn id="1665" dur="1" fill="hold">
                                          <p:stCondLst>
                                            <p:cond delay="0"/>
                                          </p:stCondLst>
                                        </p:cTn>
                                        <p:tgtEl>
                                          <p:spTgt spid="361"/>
                                        </p:tgtEl>
                                        <p:attrNameLst>
                                          <p:attrName>style.visibility</p:attrName>
                                        </p:attrNameLst>
                                      </p:cBhvr>
                                      <p:to>
                                        <p:strVal val="visible"/>
                                      </p:to>
                                    </p:set>
                                  </p:childTnLst>
                                </p:cTn>
                              </p:par>
                            </p:childTnLst>
                          </p:cTn>
                        </p:par>
                      </p:childTnLst>
                    </p:cTn>
                  </p:par>
                </p:childTnLst>
              </p:cTn>
              <p:nextCondLst>
                <p:cond evt="onClick" delay="0">
                  <p:tgtEl>
                    <p:spTgt spid="364"/>
                  </p:tgtEl>
                </p:cond>
              </p:nextCondLst>
            </p:seq>
            <p:seq concurrent="1" nextAc="seek">
              <p:cTn id="1666" restart="whenNotActive" fill="hold" evtFilter="cancelBubble" nodeType="interactiveSeq">
                <p:stCondLst>
                  <p:cond evt="onClick" delay="0">
                    <p:tgtEl>
                      <p:spTgt spid="363"/>
                    </p:tgtEl>
                  </p:cond>
                </p:stCondLst>
                <p:endSync evt="end" delay="0">
                  <p:rtn val="all"/>
                </p:endSync>
                <p:childTnLst>
                  <p:par>
                    <p:cTn id="1667" fill="hold">
                      <p:stCondLst>
                        <p:cond delay="0"/>
                      </p:stCondLst>
                      <p:childTnLst>
                        <p:par>
                          <p:cTn id="1668" fill="hold">
                            <p:stCondLst>
                              <p:cond delay="0"/>
                            </p:stCondLst>
                            <p:childTnLst>
                              <p:par>
                                <p:cTn id="1669" presetID="1" presetClass="exit" presetSubtype="0" fill="hold" grpId="2" nodeType="withEffect">
                                  <p:stCondLst>
                                    <p:cond delay="0"/>
                                  </p:stCondLst>
                                  <p:childTnLst>
                                    <p:set>
                                      <p:cBhvr>
                                        <p:cTn id="1670" dur="1" fill="hold">
                                          <p:stCondLst>
                                            <p:cond delay="0"/>
                                          </p:stCondLst>
                                        </p:cTn>
                                        <p:tgtEl>
                                          <p:spTgt spid="363"/>
                                        </p:tgtEl>
                                        <p:attrNameLst>
                                          <p:attrName>style.visibility</p:attrName>
                                        </p:attrNameLst>
                                      </p:cBhvr>
                                      <p:to>
                                        <p:strVal val="hidden"/>
                                      </p:to>
                                    </p:set>
                                  </p:childTnLst>
                                </p:cTn>
                              </p:par>
                              <p:par>
                                <p:cTn id="1671" presetID="1" presetClass="exit" presetSubtype="0" fill="hold" grpId="2" nodeType="withEffect">
                                  <p:stCondLst>
                                    <p:cond delay="0"/>
                                  </p:stCondLst>
                                  <p:childTnLst>
                                    <p:set>
                                      <p:cBhvr>
                                        <p:cTn id="1672" dur="1" fill="hold">
                                          <p:stCondLst>
                                            <p:cond delay="0"/>
                                          </p:stCondLst>
                                        </p:cTn>
                                        <p:tgtEl>
                                          <p:spTgt spid="364"/>
                                        </p:tgtEl>
                                        <p:attrNameLst>
                                          <p:attrName>style.visibility</p:attrName>
                                        </p:attrNameLst>
                                      </p:cBhvr>
                                      <p:to>
                                        <p:strVal val="hidden"/>
                                      </p:to>
                                    </p:set>
                                  </p:childTnLst>
                                </p:cTn>
                              </p:par>
                              <p:par>
                                <p:cTn id="1673" presetID="1" presetClass="entr" presetSubtype="0" fill="hold" grpId="0" nodeType="withEffect">
                                  <p:stCondLst>
                                    <p:cond delay="0"/>
                                  </p:stCondLst>
                                  <p:childTnLst>
                                    <p:set>
                                      <p:cBhvr>
                                        <p:cTn id="1674" dur="1" fill="hold">
                                          <p:stCondLst>
                                            <p:cond delay="0"/>
                                          </p:stCondLst>
                                        </p:cTn>
                                        <p:tgtEl>
                                          <p:spTgt spid="366"/>
                                        </p:tgtEl>
                                        <p:attrNameLst>
                                          <p:attrName>style.visibility</p:attrName>
                                        </p:attrNameLst>
                                      </p:cBhvr>
                                      <p:to>
                                        <p:strVal val="visible"/>
                                      </p:to>
                                    </p:set>
                                  </p:childTnLst>
                                </p:cTn>
                              </p:par>
                              <p:par>
                                <p:cTn id="1675" presetID="1" presetClass="entr" presetSubtype="0" fill="hold" grpId="0" nodeType="withEffect">
                                  <p:stCondLst>
                                    <p:cond delay="0"/>
                                  </p:stCondLst>
                                  <p:childTnLst>
                                    <p:set>
                                      <p:cBhvr>
                                        <p:cTn id="1676"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3"/>
                  </p:tgtEl>
                </p:cond>
              </p:nextCondLst>
            </p:seq>
            <p:seq concurrent="1" nextAc="seek">
              <p:cTn id="1677" restart="whenNotActive" fill="hold" evtFilter="cancelBubble" nodeType="interactiveSeq">
                <p:stCondLst>
                  <p:cond evt="onClick" delay="0">
                    <p:tgtEl>
                      <p:spTgt spid="366"/>
                    </p:tgtEl>
                  </p:cond>
                </p:stCondLst>
                <p:endSync evt="end" delay="0">
                  <p:rtn val="all"/>
                </p:endSync>
                <p:childTnLst>
                  <p:par>
                    <p:cTn id="1678" fill="hold">
                      <p:stCondLst>
                        <p:cond delay="0"/>
                      </p:stCondLst>
                      <p:childTnLst>
                        <p:par>
                          <p:cTn id="1679" fill="hold">
                            <p:stCondLst>
                              <p:cond delay="0"/>
                            </p:stCondLst>
                            <p:childTnLst>
                              <p:par>
                                <p:cTn id="1680" presetID="1" presetClass="exit" presetSubtype="0" fill="hold" grpId="1" nodeType="withEffect">
                                  <p:stCondLst>
                                    <p:cond delay="0"/>
                                  </p:stCondLst>
                                  <p:childTnLst>
                                    <p:set>
                                      <p:cBhvr>
                                        <p:cTn id="1681" dur="1" fill="hold">
                                          <p:stCondLst>
                                            <p:cond delay="0"/>
                                          </p:stCondLst>
                                        </p:cTn>
                                        <p:tgtEl>
                                          <p:spTgt spid="366"/>
                                        </p:tgtEl>
                                        <p:attrNameLst>
                                          <p:attrName>style.visibility</p:attrName>
                                        </p:attrNameLst>
                                      </p:cBhvr>
                                      <p:to>
                                        <p:strVal val="hidden"/>
                                      </p:to>
                                    </p:set>
                                  </p:childTnLst>
                                </p:cTn>
                              </p:par>
                              <p:par>
                                <p:cTn id="1682" presetID="1" presetClass="exit" presetSubtype="0" fill="hold" grpId="1" nodeType="withEffect">
                                  <p:stCondLst>
                                    <p:cond delay="0"/>
                                  </p:stCondLst>
                                  <p:childTnLst>
                                    <p:set>
                                      <p:cBhvr>
                                        <p:cTn id="1683" dur="1" fill="hold">
                                          <p:stCondLst>
                                            <p:cond delay="0"/>
                                          </p:stCondLst>
                                        </p:cTn>
                                        <p:tgtEl>
                                          <p:spTgt spid="365"/>
                                        </p:tgtEl>
                                        <p:attrNameLst>
                                          <p:attrName>style.visibility</p:attrName>
                                        </p:attrNameLst>
                                      </p:cBhvr>
                                      <p:to>
                                        <p:strVal val="hidden"/>
                                      </p:to>
                                    </p:set>
                                  </p:childTnLst>
                                </p:cTn>
                              </p:par>
                              <p:par>
                                <p:cTn id="1684" presetID="1" presetClass="entr" presetSubtype="0" fill="hold" grpId="0" nodeType="withEffect">
                                  <p:stCondLst>
                                    <p:cond delay="0"/>
                                  </p:stCondLst>
                                  <p:childTnLst>
                                    <p:set>
                                      <p:cBhvr>
                                        <p:cTn id="1685" dur="1" fill="hold">
                                          <p:stCondLst>
                                            <p:cond delay="0"/>
                                          </p:stCondLst>
                                        </p:cTn>
                                        <p:tgtEl>
                                          <p:spTgt spid="364"/>
                                        </p:tgtEl>
                                        <p:attrNameLst>
                                          <p:attrName>style.visibility</p:attrName>
                                        </p:attrNameLst>
                                      </p:cBhvr>
                                      <p:to>
                                        <p:strVal val="visible"/>
                                      </p:to>
                                    </p:set>
                                  </p:childTnLst>
                                </p:cTn>
                              </p:par>
                              <p:par>
                                <p:cTn id="1686" presetID="1" presetClass="entr" presetSubtype="0" fill="hold" grpId="0" nodeType="withEffect">
                                  <p:stCondLst>
                                    <p:cond delay="0"/>
                                  </p:stCondLst>
                                  <p:childTnLst>
                                    <p:set>
                                      <p:cBhvr>
                                        <p:cTn id="1687" dur="1" fill="hold">
                                          <p:stCondLst>
                                            <p:cond delay="0"/>
                                          </p:stCondLst>
                                        </p:cTn>
                                        <p:tgtEl>
                                          <p:spTgt spid="363"/>
                                        </p:tgtEl>
                                        <p:attrNameLst>
                                          <p:attrName>style.visibility</p:attrName>
                                        </p:attrNameLst>
                                      </p:cBhvr>
                                      <p:to>
                                        <p:strVal val="visible"/>
                                      </p:to>
                                    </p:set>
                                  </p:childTnLst>
                                </p:cTn>
                              </p:par>
                            </p:childTnLst>
                          </p:cTn>
                        </p:par>
                      </p:childTnLst>
                    </p:cTn>
                  </p:par>
                </p:childTnLst>
              </p:cTn>
              <p:nextCondLst>
                <p:cond evt="onClick" delay="0">
                  <p:tgtEl>
                    <p:spTgt spid="366"/>
                  </p:tgtEl>
                </p:cond>
              </p:nextCondLst>
            </p:seq>
            <p:seq concurrent="1" nextAc="seek">
              <p:cTn id="1688" restart="whenNotActive" fill="hold" evtFilter="cancelBubble" nodeType="interactiveSeq">
                <p:stCondLst>
                  <p:cond evt="onClick" delay="0">
                    <p:tgtEl>
                      <p:spTgt spid="365"/>
                    </p:tgtEl>
                  </p:cond>
                </p:stCondLst>
                <p:endSync evt="end" delay="0">
                  <p:rtn val="all"/>
                </p:endSync>
                <p:childTnLst>
                  <p:par>
                    <p:cTn id="1689" fill="hold">
                      <p:stCondLst>
                        <p:cond delay="0"/>
                      </p:stCondLst>
                      <p:childTnLst>
                        <p:par>
                          <p:cTn id="1690" fill="hold">
                            <p:stCondLst>
                              <p:cond delay="0"/>
                            </p:stCondLst>
                            <p:childTnLst>
                              <p:par>
                                <p:cTn id="1691" presetID="1" presetClass="exit" presetSubtype="0" fill="hold" grpId="2" nodeType="withEffect">
                                  <p:stCondLst>
                                    <p:cond delay="0"/>
                                  </p:stCondLst>
                                  <p:childTnLst>
                                    <p:set>
                                      <p:cBhvr>
                                        <p:cTn id="1692" dur="1" fill="hold">
                                          <p:stCondLst>
                                            <p:cond delay="0"/>
                                          </p:stCondLst>
                                        </p:cTn>
                                        <p:tgtEl>
                                          <p:spTgt spid="365"/>
                                        </p:tgtEl>
                                        <p:attrNameLst>
                                          <p:attrName>style.visibility</p:attrName>
                                        </p:attrNameLst>
                                      </p:cBhvr>
                                      <p:to>
                                        <p:strVal val="hidden"/>
                                      </p:to>
                                    </p:set>
                                  </p:childTnLst>
                                </p:cTn>
                              </p:par>
                              <p:par>
                                <p:cTn id="1693" presetID="1" presetClass="exit" presetSubtype="0" fill="hold" grpId="2" nodeType="withEffect">
                                  <p:stCondLst>
                                    <p:cond delay="0"/>
                                  </p:stCondLst>
                                  <p:childTnLst>
                                    <p:set>
                                      <p:cBhvr>
                                        <p:cTn id="1694" dur="1" fill="hold">
                                          <p:stCondLst>
                                            <p:cond delay="0"/>
                                          </p:stCondLst>
                                        </p:cTn>
                                        <p:tgtEl>
                                          <p:spTgt spid="366"/>
                                        </p:tgtEl>
                                        <p:attrNameLst>
                                          <p:attrName>style.visibility</p:attrName>
                                        </p:attrNameLst>
                                      </p:cBhvr>
                                      <p:to>
                                        <p:strVal val="hidden"/>
                                      </p:to>
                                    </p:set>
                                  </p:childTnLst>
                                </p:cTn>
                              </p:par>
                              <p:par>
                                <p:cTn id="1695" presetID="1" presetClass="entr" presetSubtype="0" fill="hold" grpId="3" nodeType="withEffect">
                                  <p:stCondLst>
                                    <p:cond delay="0"/>
                                  </p:stCondLst>
                                  <p:childTnLst>
                                    <p:set>
                                      <p:cBhvr>
                                        <p:cTn id="1696" dur="1" fill="hold">
                                          <p:stCondLst>
                                            <p:cond delay="0"/>
                                          </p:stCondLst>
                                        </p:cTn>
                                        <p:tgtEl>
                                          <p:spTgt spid="368"/>
                                        </p:tgtEl>
                                        <p:attrNameLst>
                                          <p:attrName>style.visibility</p:attrName>
                                        </p:attrNameLst>
                                      </p:cBhvr>
                                      <p:to>
                                        <p:strVal val="visible"/>
                                      </p:to>
                                    </p:set>
                                  </p:childTnLst>
                                </p:cTn>
                              </p:par>
                              <p:par>
                                <p:cTn id="1697" presetID="1" presetClass="entr" presetSubtype="0" fill="hold" grpId="3" nodeType="withEffect">
                                  <p:stCondLst>
                                    <p:cond delay="0"/>
                                  </p:stCondLst>
                                  <p:childTnLst>
                                    <p:set>
                                      <p:cBhvr>
                                        <p:cTn id="1698"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65"/>
                  </p:tgtEl>
                </p:cond>
              </p:nextCondLst>
            </p:seq>
            <p:seq concurrent="1" nextAc="seek">
              <p:cTn id="1699" restart="whenNotActive" fill="hold" evtFilter="cancelBubble" nodeType="interactiveSeq">
                <p:stCondLst>
                  <p:cond evt="onClick" delay="0">
                    <p:tgtEl>
                      <p:spTgt spid="368"/>
                    </p:tgtEl>
                  </p:cond>
                </p:stCondLst>
                <p:endSync evt="end" delay="0">
                  <p:rtn val="all"/>
                </p:endSync>
                <p:childTnLst>
                  <p:par>
                    <p:cTn id="1700" fill="hold">
                      <p:stCondLst>
                        <p:cond delay="0"/>
                      </p:stCondLst>
                      <p:childTnLst>
                        <p:par>
                          <p:cTn id="1701" fill="hold">
                            <p:stCondLst>
                              <p:cond delay="0"/>
                            </p:stCondLst>
                            <p:childTnLst>
                              <p:par>
                                <p:cTn id="1702" presetID="1" presetClass="exit" presetSubtype="0" fill="hold" grpId="1" nodeType="withEffect">
                                  <p:stCondLst>
                                    <p:cond delay="0"/>
                                  </p:stCondLst>
                                  <p:childTnLst>
                                    <p:set>
                                      <p:cBhvr>
                                        <p:cTn id="1703" dur="1" fill="hold">
                                          <p:stCondLst>
                                            <p:cond delay="0"/>
                                          </p:stCondLst>
                                        </p:cTn>
                                        <p:tgtEl>
                                          <p:spTgt spid="368"/>
                                        </p:tgtEl>
                                        <p:attrNameLst>
                                          <p:attrName>style.visibility</p:attrName>
                                        </p:attrNameLst>
                                      </p:cBhvr>
                                      <p:to>
                                        <p:strVal val="hidden"/>
                                      </p:to>
                                    </p:set>
                                  </p:childTnLst>
                                </p:cTn>
                              </p:par>
                              <p:par>
                                <p:cTn id="1704" presetID="1" presetClass="exit" presetSubtype="0" fill="hold" grpId="1" nodeType="withEffect">
                                  <p:stCondLst>
                                    <p:cond delay="0"/>
                                  </p:stCondLst>
                                  <p:childTnLst>
                                    <p:set>
                                      <p:cBhvr>
                                        <p:cTn id="1705" dur="1" fill="hold">
                                          <p:stCondLst>
                                            <p:cond delay="0"/>
                                          </p:stCondLst>
                                        </p:cTn>
                                        <p:tgtEl>
                                          <p:spTgt spid="367"/>
                                        </p:tgtEl>
                                        <p:attrNameLst>
                                          <p:attrName>style.visibility</p:attrName>
                                        </p:attrNameLst>
                                      </p:cBhvr>
                                      <p:to>
                                        <p:strVal val="hidden"/>
                                      </p:to>
                                    </p:set>
                                  </p:childTnLst>
                                </p:cTn>
                              </p:par>
                              <p:par>
                                <p:cTn id="1706" presetID="1" presetClass="entr" presetSubtype="0" fill="hold" grpId="3" nodeType="withEffect">
                                  <p:stCondLst>
                                    <p:cond delay="0"/>
                                  </p:stCondLst>
                                  <p:childTnLst>
                                    <p:set>
                                      <p:cBhvr>
                                        <p:cTn id="1707" dur="1" fill="hold">
                                          <p:stCondLst>
                                            <p:cond delay="0"/>
                                          </p:stCondLst>
                                        </p:cTn>
                                        <p:tgtEl>
                                          <p:spTgt spid="366"/>
                                        </p:tgtEl>
                                        <p:attrNameLst>
                                          <p:attrName>style.visibility</p:attrName>
                                        </p:attrNameLst>
                                      </p:cBhvr>
                                      <p:to>
                                        <p:strVal val="visible"/>
                                      </p:to>
                                    </p:set>
                                  </p:childTnLst>
                                </p:cTn>
                              </p:par>
                              <p:par>
                                <p:cTn id="1708" presetID="1" presetClass="entr" presetSubtype="0" fill="hold" grpId="3" nodeType="withEffect">
                                  <p:stCondLst>
                                    <p:cond delay="0"/>
                                  </p:stCondLst>
                                  <p:childTnLst>
                                    <p:set>
                                      <p:cBhvr>
                                        <p:cTn id="1709" dur="1" fill="hold">
                                          <p:stCondLst>
                                            <p:cond delay="0"/>
                                          </p:stCondLst>
                                        </p:cTn>
                                        <p:tgtEl>
                                          <p:spTgt spid="365"/>
                                        </p:tgtEl>
                                        <p:attrNameLst>
                                          <p:attrName>style.visibility</p:attrName>
                                        </p:attrNameLst>
                                      </p:cBhvr>
                                      <p:to>
                                        <p:strVal val="visible"/>
                                      </p:to>
                                    </p:set>
                                  </p:childTnLst>
                                </p:cTn>
                              </p:par>
                            </p:childTnLst>
                          </p:cTn>
                        </p:par>
                      </p:childTnLst>
                    </p:cTn>
                  </p:par>
                </p:childTnLst>
              </p:cTn>
              <p:nextCondLst>
                <p:cond evt="onClick" delay="0">
                  <p:tgtEl>
                    <p:spTgt spid="368"/>
                  </p:tgtEl>
                </p:cond>
              </p:nextCondLst>
            </p:seq>
            <p:seq concurrent="1" nextAc="seek">
              <p:cTn id="1710" restart="whenNotActive" fill="hold" evtFilter="cancelBubble" nodeType="interactiveSeq">
                <p:stCondLst>
                  <p:cond evt="onClick" delay="0">
                    <p:tgtEl>
                      <p:spTgt spid="367"/>
                    </p:tgtEl>
                  </p:cond>
                </p:stCondLst>
                <p:endSync evt="end" delay="0">
                  <p:rtn val="all"/>
                </p:endSync>
                <p:childTnLst>
                  <p:par>
                    <p:cTn id="1711" fill="hold">
                      <p:stCondLst>
                        <p:cond delay="0"/>
                      </p:stCondLst>
                      <p:childTnLst>
                        <p:par>
                          <p:cTn id="1712" fill="hold">
                            <p:stCondLst>
                              <p:cond delay="0"/>
                            </p:stCondLst>
                            <p:childTnLst>
                              <p:par>
                                <p:cTn id="1713" presetID="1" presetClass="exit" presetSubtype="0" fill="hold" grpId="2" nodeType="withEffect">
                                  <p:stCondLst>
                                    <p:cond delay="0"/>
                                  </p:stCondLst>
                                  <p:childTnLst>
                                    <p:set>
                                      <p:cBhvr>
                                        <p:cTn id="1714" dur="1" fill="hold">
                                          <p:stCondLst>
                                            <p:cond delay="0"/>
                                          </p:stCondLst>
                                        </p:cTn>
                                        <p:tgtEl>
                                          <p:spTgt spid="367"/>
                                        </p:tgtEl>
                                        <p:attrNameLst>
                                          <p:attrName>style.visibility</p:attrName>
                                        </p:attrNameLst>
                                      </p:cBhvr>
                                      <p:to>
                                        <p:strVal val="hidden"/>
                                      </p:to>
                                    </p:set>
                                  </p:childTnLst>
                                </p:cTn>
                              </p:par>
                              <p:par>
                                <p:cTn id="1715" presetID="1" presetClass="exit" presetSubtype="0" fill="hold" grpId="2" nodeType="withEffect">
                                  <p:stCondLst>
                                    <p:cond delay="0"/>
                                  </p:stCondLst>
                                  <p:childTnLst>
                                    <p:set>
                                      <p:cBhvr>
                                        <p:cTn id="1716" dur="1" fill="hold">
                                          <p:stCondLst>
                                            <p:cond delay="0"/>
                                          </p:stCondLst>
                                        </p:cTn>
                                        <p:tgtEl>
                                          <p:spTgt spid="368"/>
                                        </p:tgtEl>
                                        <p:attrNameLst>
                                          <p:attrName>style.visibility</p:attrName>
                                        </p:attrNameLst>
                                      </p:cBhvr>
                                      <p:to>
                                        <p:strVal val="hidden"/>
                                      </p:to>
                                    </p:set>
                                  </p:childTnLst>
                                </p:cTn>
                              </p:par>
                              <p:par>
                                <p:cTn id="1717" presetID="1" presetClass="entr" presetSubtype="0" fill="hold" grpId="0" nodeType="withEffect">
                                  <p:stCondLst>
                                    <p:cond delay="0"/>
                                  </p:stCondLst>
                                  <p:childTnLst>
                                    <p:set>
                                      <p:cBhvr>
                                        <p:cTn id="1718" dur="1" fill="hold">
                                          <p:stCondLst>
                                            <p:cond delay="0"/>
                                          </p:stCondLst>
                                        </p:cTn>
                                        <p:tgtEl>
                                          <p:spTgt spid="370"/>
                                        </p:tgtEl>
                                        <p:attrNameLst>
                                          <p:attrName>style.visibility</p:attrName>
                                        </p:attrNameLst>
                                      </p:cBhvr>
                                      <p:to>
                                        <p:strVal val="visible"/>
                                      </p:to>
                                    </p:set>
                                  </p:childTnLst>
                                </p:cTn>
                              </p:par>
                              <p:par>
                                <p:cTn id="1719" presetID="1" presetClass="entr" presetSubtype="0" fill="hold" grpId="0" nodeType="withEffect">
                                  <p:stCondLst>
                                    <p:cond delay="0"/>
                                  </p:stCondLst>
                                  <p:childTnLst>
                                    <p:set>
                                      <p:cBhvr>
                                        <p:cTn id="1720"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67"/>
                  </p:tgtEl>
                </p:cond>
              </p:nextCondLst>
            </p:seq>
            <p:seq concurrent="1" nextAc="seek">
              <p:cTn id="1721" restart="whenNotActive" fill="hold" evtFilter="cancelBubble" nodeType="interactiveSeq">
                <p:stCondLst>
                  <p:cond evt="onClick" delay="0">
                    <p:tgtEl>
                      <p:spTgt spid="370"/>
                    </p:tgtEl>
                  </p:cond>
                </p:stCondLst>
                <p:endSync evt="end" delay="0">
                  <p:rtn val="all"/>
                </p:endSync>
                <p:childTnLst>
                  <p:par>
                    <p:cTn id="1722" fill="hold">
                      <p:stCondLst>
                        <p:cond delay="0"/>
                      </p:stCondLst>
                      <p:childTnLst>
                        <p:par>
                          <p:cTn id="1723" fill="hold">
                            <p:stCondLst>
                              <p:cond delay="0"/>
                            </p:stCondLst>
                            <p:childTnLst>
                              <p:par>
                                <p:cTn id="1724" presetID="1" presetClass="exit" presetSubtype="0" fill="hold" grpId="1" nodeType="withEffect">
                                  <p:stCondLst>
                                    <p:cond delay="0"/>
                                  </p:stCondLst>
                                  <p:childTnLst>
                                    <p:set>
                                      <p:cBhvr>
                                        <p:cTn id="1725" dur="1" fill="hold">
                                          <p:stCondLst>
                                            <p:cond delay="0"/>
                                          </p:stCondLst>
                                        </p:cTn>
                                        <p:tgtEl>
                                          <p:spTgt spid="370"/>
                                        </p:tgtEl>
                                        <p:attrNameLst>
                                          <p:attrName>style.visibility</p:attrName>
                                        </p:attrNameLst>
                                      </p:cBhvr>
                                      <p:to>
                                        <p:strVal val="hidden"/>
                                      </p:to>
                                    </p:set>
                                  </p:childTnLst>
                                </p:cTn>
                              </p:par>
                              <p:par>
                                <p:cTn id="1726" presetID="1" presetClass="exit" presetSubtype="0" fill="hold" grpId="1" nodeType="withEffect">
                                  <p:stCondLst>
                                    <p:cond delay="0"/>
                                  </p:stCondLst>
                                  <p:childTnLst>
                                    <p:set>
                                      <p:cBhvr>
                                        <p:cTn id="1727" dur="1" fill="hold">
                                          <p:stCondLst>
                                            <p:cond delay="0"/>
                                          </p:stCondLst>
                                        </p:cTn>
                                        <p:tgtEl>
                                          <p:spTgt spid="369"/>
                                        </p:tgtEl>
                                        <p:attrNameLst>
                                          <p:attrName>style.visibility</p:attrName>
                                        </p:attrNameLst>
                                      </p:cBhvr>
                                      <p:to>
                                        <p:strVal val="hidden"/>
                                      </p:to>
                                    </p:set>
                                  </p:childTnLst>
                                </p:cTn>
                              </p:par>
                              <p:par>
                                <p:cTn id="1728" presetID="1" presetClass="entr" presetSubtype="0" fill="hold" grpId="0" nodeType="withEffect">
                                  <p:stCondLst>
                                    <p:cond delay="0"/>
                                  </p:stCondLst>
                                  <p:childTnLst>
                                    <p:set>
                                      <p:cBhvr>
                                        <p:cTn id="1729" dur="1" fill="hold">
                                          <p:stCondLst>
                                            <p:cond delay="0"/>
                                          </p:stCondLst>
                                        </p:cTn>
                                        <p:tgtEl>
                                          <p:spTgt spid="368"/>
                                        </p:tgtEl>
                                        <p:attrNameLst>
                                          <p:attrName>style.visibility</p:attrName>
                                        </p:attrNameLst>
                                      </p:cBhvr>
                                      <p:to>
                                        <p:strVal val="visible"/>
                                      </p:to>
                                    </p:set>
                                  </p:childTnLst>
                                </p:cTn>
                              </p:par>
                              <p:par>
                                <p:cTn id="1730" presetID="1" presetClass="entr" presetSubtype="0" fill="hold" grpId="0" nodeType="withEffect">
                                  <p:stCondLst>
                                    <p:cond delay="0"/>
                                  </p:stCondLst>
                                  <p:childTnLst>
                                    <p:set>
                                      <p:cBhvr>
                                        <p:cTn id="1731" dur="1" fill="hold">
                                          <p:stCondLst>
                                            <p:cond delay="0"/>
                                          </p:stCondLst>
                                        </p:cTn>
                                        <p:tgtEl>
                                          <p:spTgt spid="367"/>
                                        </p:tgtEl>
                                        <p:attrNameLst>
                                          <p:attrName>style.visibility</p:attrName>
                                        </p:attrNameLst>
                                      </p:cBhvr>
                                      <p:to>
                                        <p:strVal val="visible"/>
                                      </p:to>
                                    </p:set>
                                  </p:childTnLst>
                                </p:cTn>
                              </p:par>
                            </p:childTnLst>
                          </p:cTn>
                        </p:par>
                      </p:childTnLst>
                    </p:cTn>
                  </p:par>
                </p:childTnLst>
              </p:cTn>
              <p:nextCondLst>
                <p:cond evt="onClick" delay="0">
                  <p:tgtEl>
                    <p:spTgt spid="370"/>
                  </p:tgtEl>
                </p:cond>
              </p:nextCondLst>
            </p:seq>
            <p:seq concurrent="1" nextAc="seek">
              <p:cTn id="1732" restart="whenNotActive" fill="hold" evtFilter="cancelBubble" nodeType="interactiveSeq">
                <p:stCondLst>
                  <p:cond evt="onClick" delay="0">
                    <p:tgtEl>
                      <p:spTgt spid="369"/>
                    </p:tgtEl>
                  </p:cond>
                </p:stCondLst>
                <p:endSync evt="end" delay="0">
                  <p:rtn val="all"/>
                </p:endSync>
                <p:childTnLst>
                  <p:par>
                    <p:cTn id="1733" fill="hold">
                      <p:stCondLst>
                        <p:cond delay="0"/>
                      </p:stCondLst>
                      <p:childTnLst>
                        <p:par>
                          <p:cTn id="1734" fill="hold">
                            <p:stCondLst>
                              <p:cond delay="0"/>
                            </p:stCondLst>
                            <p:childTnLst>
                              <p:par>
                                <p:cTn id="1735" presetID="1" presetClass="exit" presetSubtype="0" fill="hold" grpId="2" nodeType="withEffect">
                                  <p:stCondLst>
                                    <p:cond delay="0"/>
                                  </p:stCondLst>
                                  <p:childTnLst>
                                    <p:set>
                                      <p:cBhvr>
                                        <p:cTn id="1736" dur="1" fill="hold">
                                          <p:stCondLst>
                                            <p:cond delay="0"/>
                                          </p:stCondLst>
                                        </p:cTn>
                                        <p:tgtEl>
                                          <p:spTgt spid="369"/>
                                        </p:tgtEl>
                                        <p:attrNameLst>
                                          <p:attrName>style.visibility</p:attrName>
                                        </p:attrNameLst>
                                      </p:cBhvr>
                                      <p:to>
                                        <p:strVal val="hidden"/>
                                      </p:to>
                                    </p:set>
                                  </p:childTnLst>
                                </p:cTn>
                              </p:par>
                              <p:par>
                                <p:cTn id="1737" presetID="1" presetClass="exit" presetSubtype="0" fill="hold" grpId="2" nodeType="withEffect">
                                  <p:stCondLst>
                                    <p:cond delay="0"/>
                                  </p:stCondLst>
                                  <p:childTnLst>
                                    <p:set>
                                      <p:cBhvr>
                                        <p:cTn id="1738" dur="1" fill="hold">
                                          <p:stCondLst>
                                            <p:cond delay="0"/>
                                          </p:stCondLst>
                                        </p:cTn>
                                        <p:tgtEl>
                                          <p:spTgt spid="370"/>
                                        </p:tgtEl>
                                        <p:attrNameLst>
                                          <p:attrName>style.visibility</p:attrName>
                                        </p:attrNameLst>
                                      </p:cBhvr>
                                      <p:to>
                                        <p:strVal val="hidden"/>
                                      </p:to>
                                    </p:set>
                                  </p:childTnLst>
                                </p:cTn>
                              </p:par>
                              <p:par>
                                <p:cTn id="1739" presetID="1" presetClass="entr" presetSubtype="0" fill="hold" grpId="3" nodeType="withEffect">
                                  <p:stCondLst>
                                    <p:cond delay="0"/>
                                  </p:stCondLst>
                                  <p:childTnLst>
                                    <p:set>
                                      <p:cBhvr>
                                        <p:cTn id="1740" dur="1" fill="hold">
                                          <p:stCondLst>
                                            <p:cond delay="0"/>
                                          </p:stCondLst>
                                        </p:cTn>
                                        <p:tgtEl>
                                          <p:spTgt spid="372"/>
                                        </p:tgtEl>
                                        <p:attrNameLst>
                                          <p:attrName>style.visibility</p:attrName>
                                        </p:attrNameLst>
                                      </p:cBhvr>
                                      <p:to>
                                        <p:strVal val="visible"/>
                                      </p:to>
                                    </p:set>
                                  </p:childTnLst>
                                </p:cTn>
                              </p:par>
                              <p:par>
                                <p:cTn id="1741" presetID="1" presetClass="entr" presetSubtype="0" fill="hold" grpId="3" nodeType="withEffect">
                                  <p:stCondLst>
                                    <p:cond delay="0"/>
                                  </p:stCondLst>
                                  <p:childTnLst>
                                    <p:set>
                                      <p:cBhvr>
                                        <p:cTn id="1742"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69"/>
                  </p:tgtEl>
                </p:cond>
              </p:nextCondLst>
            </p:seq>
            <p:seq concurrent="1" nextAc="seek">
              <p:cTn id="1743" restart="whenNotActive" fill="hold" evtFilter="cancelBubble" nodeType="interactiveSeq">
                <p:stCondLst>
                  <p:cond evt="onClick" delay="0">
                    <p:tgtEl>
                      <p:spTgt spid="372"/>
                    </p:tgtEl>
                  </p:cond>
                </p:stCondLst>
                <p:endSync evt="end" delay="0">
                  <p:rtn val="all"/>
                </p:endSync>
                <p:childTnLst>
                  <p:par>
                    <p:cTn id="1744" fill="hold">
                      <p:stCondLst>
                        <p:cond delay="0"/>
                      </p:stCondLst>
                      <p:childTnLst>
                        <p:par>
                          <p:cTn id="1745" fill="hold">
                            <p:stCondLst>
                              <p:cond delay="0"/>
                            </p:stCondLst>
                            <p:childTnLst>
                              <p:par>
                                <p:cTn id="1746" presetID="1" presetClass="exit" presetSubtype="0" fill="hold" grpId="1" nodeType="withEffect">
                                  <p:stCondLst>
                                    <p:cond delay="0"/>
                                  </p:stCondLst>
                                  <p:childTnLst>
                                    <p:set>
                                      <p:cBhvr>
                                        <p:cTn id="1747" dur="1" fill="hold">
                                          <p:stCondLst>
                                            <p:cond delay="0"/>
                                          </p:stCondLst>
                                        </p:cTn>
                                        <p:tgtEl>
                                          <p:spTgt spid="372"/>
                                        </p:tgtEl>
                                        <p:attrNameLst>
                                          <p:attrName>style.visibility</p:attrName>
                                        </p:attrNameLst>
                                      </p:cBhvr>
                                      <p:to>
                                        <p:strVal val="hidden"/>
                                      </p:to>
                                    </p:set>
                                  </p:childTnLst>
                                </p:cTn>
                              </p:par>
                              <p:par>
                                <p:cTn id="1748" presetID="1" presetClass="exit" presetSubtype="0" fill="hold" grpId="1" nodeType="withEffect">
                                  <p:stCondLst>
                                    <p:cond delay="0"/>
                                  </p:stCondLst>
                                  <p:childTnLst>
                                    <p:set>
                                      <p:cBhvr>
                                        <p:cTn id="1749" dur="1" fill="hold">
                                          <p:stCondLst>
                                            <p:cond delay="0"/>
                                          </p:stCondLst>
                                        </p:cTn>
                                        <p:tgtEl>
                                          <p:spTgt spid="371"/>
                                        </p:tgtEl>
                                        <p:attrNameLst>
                                          <p:attrName>style.visibility</p:attrName>
                                        </p:attrNameLst>
                                      </p:cBhvr>
                                      <p:to>
                                        <p:strVal val="hidden"/>
                                      </p:to>
                                    </p:set>
                                  </p:childTnLst>
                                </p:cTn>
                              </p:par>
                              <p:par>
                                <p:cTn id="1750" presetID="1" presetClass="entr" presetSubtype="0" fill="hold" grpId="3" nodeType="withEffect">
                                  <p:stCondLst>
                                    <p:cond delay="0"/>
                                  </p:stCondLst>
                                  <p:childTnLst>
                                    <p:set>
                                      <p:cBhvr>
                                        <p:cTn id="1751" dur="1" fill="hold">
                                          <p:stCondLst>
                                            <p:cond delay="0"/>
                                          </p:stCondLst>
                                        </p:cTn>
                                        <p:tgtEl>
                                          <p:spTgt spid="370"/>
                                        </p:tgtEl>
                                        <p:attrNameLst>
                                          <p:attrName>style.visibility</p:attrName>
                                        </p:attrNameLst>
                                      </p:cBhvr>
                                      <p:to>
                                        <p:strVal val="visible"/>
                                      </p:to>
                                    </p:set>
                                  </p:childTnLst>
                                </p:cTn>
                              </p:par>
                              <p:par>
                                <p:cTn id="1752" presetID="1" presetClass="entr" presetSubtype="0" fill="hold" grpId="3" nodeType="withEffect">
                                  <p:stCondLst>
                                    <p:cond delay="0"/>
                                  </p:stCondLst>
                                  <p:childTnLst>
                                    <p:set>
                                      <p:cBhvr>
                                        <p:cTn id="1753" dur="1" fill="hold">
                                          <p:stCondLst>
                                            <p:cond delay="0"/>
                                          </p:stCondLst>
                                        </p:cTn>
                                        <p:tgtEl>
                                          <p:spTgt spid="369"/>
                                        </p:tgtEl>
                                        <p:attrNameLst>
                                          <p:attrName>style.visibility</p:attrName>
                                        </p:attrNameLst>
                                      </p:cBhvr>
                                      <p:to>
                                        <p:strVal val="visible"/>
                                      </p:to>
                                    </p:set>
                                  </p:childTnLst>
                                </p:cTn>
                              </p:par>
                            </p:childTnLst>
                          </p:cTn>
                        </p:par>
                      </p:childTnLst>
                    </p:cTn>
                  </p:par>
                </p:childTnLst>
              </p:cTn>
              <p:nextCondLst>
                <p:cond evt="onClick" delay="0">
                  <p:tgtEl>
                    <p:spTgt spid="372"/>
                  </p:tgtEl>
                </p:cond>
              </p:nextCondLst>
            </p:seq>
            <p:seq concurrent="1" nextAc="seek">
              <p:cTn id="1754" restart="whenNotActive" fill="hold" evtFilter="cancelBubble" nodeType="interactiveSeq">
                <p:stCondLst>
                  <p:cond evt="onClick" delay="0">
                    <p:tgtEl>
                      <p:spTgt spid="371"/>
                    </p:tgtEl>
                  </p:cond>
                </p:stCondLst>
                <p:endSync evt="end" delay="0">
                  <p:rtn val="all"/>
                </p:endSync>
                <p:childTnLst>
                  <p:par>
                    <p:cTn id="1755" fill="hold">
                      <p:stCondLst>
                        <p:cond delay="0"/>
                      </p:stCondLst>
                      <p:childTnLst>
                        <p:par>
                          <p:cTn id="1756" fill="hold">
                            <p:stCondLst>
                              <p:cond delay="0"/>
                            </p:stCondLst>
                            <p:childTnLst>
                              <p:par>
                                <p:cTn id="1757" presetID="1" presetClass="exit" presetSubtype="0" fill="hold" grpId="2" nodeType="withEffect">
                                  <p:stCondLst>
                                    <p:cond delay="0"/>
                                  </p:stCondLst>
                                  <p:childTnLst>
                                    <p:set>
                                      <p:cBhvr>
                                        <p:cTn id="1758" dur="1" fill="hold">
                                          <p:stCondLst>
                                            <p:cond delay="0"/>
                                          </p:stCondLst>
                                        </p:cTn>
                                        <p:tgtEl>
                                          <p:spTgt spid="371"/>
                                        </p:tgtEl>
                                        <p:attrNameLst>
                                          <p:attrName>style.visibility</p:attrName>
                                        </p:attrNameLst>
                                      </p:cBhvr>
                                      <p:to>
                                        <p:strVal val="hidden"/>
                                      </p:to>
                                    </p:set>
                                  </p:childTnLst>
                                </p:cTn>
                              </p:par>
                              <p:par>
                                <p:cTn id="1759" presetID="1" presetClass="exit" presetSubtype="0" fill="hold" grpId="2" nodeType="withEffect">
                                  <p:stCondLst>
                                    <p:cond delay="0"/>
                                  </p:stCondLst>
                                  <p:childTnLst>
                                    <p:set>
                                      <p:cBhvr>
                                        <p:cTn id="1760" dur="1" fill="hold">
                                          <p:stCondLst>
                                            <p:cond delay="0"/>
                                          </p:stCondLst>
                                        </p:cTn>
                                        <p:tgtEl>
                                          <p:spTgt spid="372"/>
                                        </p:tgtEl>
                                        <p:attrNameLst>
                                          <p:attrName>style.visibility</p:attrName>
                                        </p:attrNameLst>
                                      </p:cBhvr>
                                      <p:to>
                                        <p:strVal val="hidden"/>
                                      </p:to>
                                    </p:set>
                                  </p:childTnLst>
                                </p:cTn>
                              </p:par>
                              <p:par>
                                <p:cTn id="1761" presetID="1" presetClass="entr" presetSubtype="0" fill="hold" grpId="0" nodeType="withEffect">
                                  <p:stCondLst>
                                    <p:cond delay="0"/>
                                  </p:stCondLst>
                                  <p:childTnLst>
                                    <p:set>
                                      <p:cBhvr>
                                        <p:cTn id="1762" dur="1" fill="hold">
                                          <p:stCondLst>
                                            <p:cond delay="0"/>
                                          </p:stCondLst>
                                        </p:cTn>
                                        <p:tgtEl>
                                          <p:spTgt spid="373"/>
                                        </p:tgtEl>
                                        <p:attrNameLst>
                                          <p:attrName>style.visibility</p:attrName>
                                        </p:attrNameLst>
                                      </p:cBhvr>
                                      <p:to>
                                        <p:strVal val="visible"/>
                                      </p:to>
                                    </p:set>
                                  </p:childTnLst>
                                </p:cTn>
                              </p:par>
                              <p:par>
                                <p:cTn id="1763" presetID="1" presetClass="entr" presetSubtype="0" fill="hold" grpId="0" nodeType="withEffect">
                                  <p:stCondLst>
                                    <p:cond delay="0"/>
                                  </p:stCondLst>
                                  <p:childTnLst>
                                    <p:set>
                                      <p:cBhvr>
                                        <p:cTn id="1764"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1"/>
                  </p:tgtEl>
                </p:cond>
              </p:nextCondLst>
            </p:seq>
            <p:seq concurrent="1" nextAc="seek">
              <p:cTn id="1765" restart="whenNotActive" fill="hold" evtFilter="cancelBubble" nodeType="interactiveSeq">
                <p:stCondLst>
                  <p:cond evt="onClick" delay="0">
                    <p:tgtEl>
                      <p:spTgt spid="374"/>
                    </p:tgtEl>
                  </p:cond>
                </p:stCondLst>
                <p:endSync evt="end" delay="0">
                  <p:rtn val="all"/>
                </p:endSync>
                <p:childTnLst>
                  <p:par>
                    <p:cTn id="1766" fill="hold">
                      <p:stCondLst>
                        <p:cond delay="0"/>
                      </p:stCondLst>
                      <p:childTnLst>
                        <p:par>
                          <p:cTn id="1767" fill="hold">
                            <p:stCondLst>
                              <p:cond delay="0"/>
                            </p:stCondLst>
                            <p:childTnLst>
                              <p:par>
                                <p:cTn id="1768" presetID="1" presetClass="exit" presetSubtype="0" fill="hold" grpId="1" nodeType="withEffect">
                                  <p:stCondLst>
                                    <p:cond delay="0"/>
                                  </p:stCondLst>
                                  <p:childTnLst>
                                    <p:set>
                                      <p:cBhvr>
                                        <p:cTn id="1769" dur="1" fill="hold">
                                          <p:stCondLst>
                                            <p:cond delay="0"/>
                                          </p:stCondLst>
                                        </p:cTn>
                                        <p:tgtEl>
                                          <p:spTgt spid="373"/>
                                        </p:tgtEl>
                                        <p:attrNameLst>
                                          <p:attrName>style.visibility</p:attrName>
                                        </p:attrNameLst>
                                      </p:cBhvr>
                                      <p:to>
                                        <p:strVal val="hidden"/>
                                      </p:to>
                                    </p:set>
                                  </p:childTnLst>
                                </p:cTn>
                              </p:par>
                              <p:par>
                                <p:cTn id="1770" presetID="1" presetClass="exit" presetSubtype="0" fill="hold" grpId="1" nodeType="withEffect">
                                  <p:stCondLst>
                                    <p:cond delay="0"/>
                                  </p:stCondLst>
                                  <p:childTnLst>
                                    <p:set>
                                      <p:cBhvr>
                                        <p:cTn id="1771" dur="1" fill="hold">
                                          <p:stCondLst>
                                            <p:cond delay="0"/>
                                          </p:stCondLst>
                                        </p:cTn>
                                        <p:tgtEl>
                                          <p:spTgt spid="374"/>
                                        </p:tgtEl>
                                        <p:attrNameLst>
                                          <p:attrName>style.visibility</p:attrName>
                                        </p:attrNameLst>
                                      </p:cBhvr>
                                      <p:to>
                                        <p:strVal val="hidden"/>
                                      </p:to>
                                    </p:set>
                                  </p:childTnLst>
                                </p:cTn>
                              </p:par>
                              <p:par>
                                <p:cTn id="1772" presetID="1" presetClass="entr" presetSubtype="0" fill="hold" grpId="0" nodeType="withEffect">
                                  <p:stCondLst>
                                    <p:cond delay="0"/>
                                  </p:stCondLst>
                                  <p:childTnLst>
                                    <p:set>
                                      <p:cBhvr>
                                        <p:cTn id="1773" dur="1" fill="hold">
                                          <p:stCondLst>
                                            <p:cond delay="0"/>
                                          </p:stCondLst>
                                        </p:cTn>
                                        <p:tgtEl>
                                          <p:spTgt spid="372"/>
                                        </p:tgtEl>
                                        <p:attrNameLst>
                                          <p:attrName>style.visibility</p:attrName>
                                        </p:attrNameLst>
                                      </p:cBhvr>
                                      <p:to>
                                        <p:strVal val="visible"/>
                                      </p:to>
                                    </p:set>
                                  </p:childTnLst>
                                </p:cTn>
                              </p:par>
                              <p:par>
                                <p:cTn id="1774" presetID="1" presetClass="entr" presetSubtype="0" fill="hold" grpId="0" nodeType="withEffect">
                                  <p:stCondLst>
                                    <p:cond delay="0"/>
                                  </p:stCondLst>
                                  <p:childTnLst>
                                    <p:set>
                                      <p:cBhvr>
                                        <p:cTn id="1775" dur="1" fill="hold">
                                          <p:stCondLst>
                                            <p:cond delay="0"/>
                                          </p:stCondLst>
                                        </p:cTn>
                                        <p:tgtEl>
                                          <p:spTgt spid="371"/>
                                        </p:tgtEl>
                                        <p:attrNameLst>
                                          <p:attrName>style.visibility</p:attrName>
                                        </p:attrNameLst>
                                      </p:cBhvr>
                                      <p:to>
                                        <p:strVal val="visible"/>
                                      </p:to>
                                    </p:set>
                                  </p:childTnLst>
                                </p:cTn>
                              </p:par>
                            </p:childTnLst>
                          </p:cTn>
                        </p:par>
                      </p:childTnLst>
                    </p:cTn>
                  </p:par>
                </p:childTnLst>
              </p:cTn>
              <p:nextCondLst>
                <p:cond evt="onClick" delay="0">
                  <p:tgtEl>
                    <p:spTgt spid="374"/>
                  </p:tgtEl>
                </p:cond>
              </p:nextCondLst>
            </p:seq>
            <p:seq concurrent="1" nextAc="seek">
              <p:cTn id="1776" restart="whenNotActive" fill="hold" evtFilter="cancelBubble" nodeType="interactiveSeq">
                <p:stCondLst>
                  <p:cond evt="onClick" delay="0">
                    <p:tgtEl>
                      <p:spTgt spid="373"/>
                    </p:tgtEl>
                  </p:cond>
                </p:stCondLst>
                <p:endSync evt="end" delay="0">
                  <p:rtn val="all"/>
                </p:endSync>
                <p:childTnLst>
                  <p:par>
                    <p:cTn id="1777" fill="hold">
                      <p:stCondLst>
                        <p:cond delay="0"/>
                      </p:stCondLst>
                      <p:childTnLst>
                        <p:par>
                          <p:cTn id="1778" fill="hold">
                            <p:stCondLst>
                              <p:cond delay="0"/>
                            </p:stCondLst>
                            <p:childTnLst>
                              <p:par>
                                <p:cTn id="1779" presetID="1" presetClass="exit" presetSubtype="0" fill="hold" grpId="2" nodeType="withEffect">
                                  <p:stCondLst>
                                    <p:cond delay="0"/>
                                  </p:stCondLst>
                                  <p:childTnLst>
                                    <p:set>
                                      <p:cBhvr>
                                        <p:cTn id="1780" dur="1" fill="hold">
                                          <p:stCondLst>
                                            <p:cond delay="0"/>
                                          </p:stCondLst>
                                        </p:cTn>
                                        <p:tgtEl>
                                          <p:spTgt spid="373"/>
                                        </p:tgtEl>
                                        <p:attrNameLst>
                                          <p:attrName>style.visibility</p:attrName>
                                        </p:attrNameLst>
                                      </p:cBhvr>
                                      <p:to>
                                        <p:strVal val="hidden"/>
                                      </p:to>
                                    </p:set>
                                  </p:childTnLst>
                                </p:cTn>
                              </p:par>
                              <p:par>
                                <p:cTn id="1781" presetID="1" presetClass="exit" presetSubtype="0" fill="hold" grpId="3" nodeType="withEffect">
                                  <p:stCondLst>
                                    <p:cond delay="0"/>
                                  </p:stCondLst>
                                  <p:childTnLst>
                                    <p:set>
                                      <p:cBhvr>
                                        <p:cTn id="1782" dur="1" fill="hold">
                                          <p:stCondLst>
                                            <p:cond delay="0"/>
                                          </p:stCondLst>
                                        </p:cTn>
                                        <p:tgtEl>
                                          <p:spTgt spid="374"/>
                                        </p:tgtEl>
                                        <p:attrNameLst>
                                          <p:attrName>style.visibility</p:attrName>
                                        </p:attrNameLst>
                                      </p:cBhvr>
                                      <p:to>
                                        <p:strVal val="hidden"/>
                                      </p:to>
                                    </p:set>
                                  </p:childTnLst>
                                </p:cTn>
                              </p:par>
                              <p:par>
                                <p:cTn id="1783" presetID="1" presetClass="entr" presetSubtype="0" fill="hold" grpId="0" nodeType="withEffect">
                                  <p:stCondLst>
                                    <p:cond delay="0"/>
                                  </p:stCondLst>
                                  <p:childTnLst>
                                    <p:set>
                                      <p:cBhvr>
                                        <p:cTn id="1784" dur="1" fill="hold">
                                          <p:stCondLst>
                                            <p:cond delay="0"/>
                                          </p:stCondLst>
                                        </p:cTn>
                                        <p:tgtEl>
                                          <p:spTgt spid="376"/>
                                        </p:tgtEl>
                                        <p:attrNameLst>
                                          <p:attrName>style.visibility</p:attrName>
                                        </p:attrNameLst>
                                      </p:cBhvr>
                                      <p:to>
                                        <p:strVal val="visible"/>
                                      </p:to>
                                    </p:set>
                                  </p:childTnLst>
                                </p:cTn>
                              </p:par>
                              <p:par>
                                <p:cTn id="1785" presetID="1" presetClass="entr" presetSubtype="0" fill="hold" grpId="0" nodeType="withEffect">
                                  <p:stCondLst>
                                    <p:cond delay="0"/>
                                  </p:stCondLst>
                                  <p:childTnLst>
                                    <p:set>
                                      <p:cBhvr>
                                        <p:cTn id="1786"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3"/>
                  </p:tgtEl>
                </p:cond>
              </p:nextCondLst>
            </p:seq>
            <p:seq concurrent="1" nextAc="seek">
              <p:cTn id="1787" restart="whenNotActive" fill="hold" evtFilter="cancelBubble" nodeType="interactiveSeq">
                <p:stCondLst>
                  <p:cond evt="onClick" delay="0">
                    <p:tgtEl>
                      <p:spTgt spid="376"/>
                    </p:tgtEl>
                  </p:cond>
                </p:stCondLst>
                <p:endSync evt="end" delay="0">
                  <p:rtn val="all"/>
                </p:endSync>
                <p:childTnLst>
                  <p:par>
                    <p:cTn id="1788" fill="hold">
                      <p:stCondLst>
                        <p:cond delay="0"/>
                      </p:stCondLst>
                      <p:childTnLst>
                        <p:par>
                          <p:cTn id="1789" fill="hold">
                            <p:stCondLst>
                              <p:cond delay="0"/>
                            </p:stCondLst>
                            <p:childTnLst>
                              <p:par>
                                <p:cTn id="1790" presetID="1" presetClass="exit" presetSubtype="0" fill="hold" grpId="1" nodeType="withEffect">
                                  <p:stCondLst>
                                    <p:cond delay="0"/>
                                  </p:stCondLst>
                                  <p:childTnLst>
                                    <p:set>
                                      <p:cBhvr>
                                        <p:cTn id="1791" dur="1" fill="hold">
                                          <p:stCondLst>
                                            <p:cond delay="0"/>
                                          </p:stCondLst>
                                        </p:cTn>
                                        <p:tgtEl>
                                          <p:spTgt spid="376"/>
                                        </p:tgtEl>
                                        <p:attrNameLst>
                                          <p:attrName>style.visibility</p:attrName>
                                        </p:attrNameLst>
                                      </p:cBhvr>
                                      <p:to>
                                        <p:strVal val="hidden"/>
                                      </p:to>
                                    </p:set>
                                  </p:childTnLst>
                                </p:cTn>
                              </p:par>
                              <p:par>
                                <p:cTn id="1792" presetID="1" presetClass="exit" presetSubtype="0" fill="hold" grpId="1" nodeType="withEffect">
                                  <p:stCondLst>
                                    <p:cond delay="0"/>
                                  </p:stCondLst>
                                  <p:childTnLst>
                                    <p:set>
                                      <p:cBhvr>
                                        <p:cTn id="1793" dur="1" fill="hold">
                                          <p:stCondLst>
                                            <p:cond delay="0"/>
                                          </p:stCondLst>
                                        </p:cTn>
                                        <p:tgtEl>
                                          <p:spTgt spid="375"/>
                                        </p:tgtEl>
                                        <p:attrNameLst>
                                          <p:attrName>style.visibility</p:attrName>
                                        </p:attrNameLst>
                                      </p:cBhvr>
                                      <p:to>
                                        <p:strVal val="hidden"/>
                                      </p:to>
                                    </p:set>
                                  </p:childTnLst>
                                </p:cTn>
                              </p:par>
                              <p:par>
                                <p:cTn id="1794" presetID="1" presetClass="entr" presetSubtype="0" fill="hold" grpId="3" nodeType="withEffect">
                                  <p:stCondLst>
                                    <p:cond delay="0"/>
                                  </p:stCondLst>
                                  <p:childTnLst>
                                    <p:set>
                                      <p:cBhvr>
                                        <p:cTn id="1795" dur="1" fill="hold">
                                          <p:stCondLst>
                                            <p:cond delay="0"/>
                                          </p:stCondLst>
                                        </p:cTn>
                                        <p:tgtEl>
                                          <p:spTgt spid="373"/>
                                        </p:tgtEl>
                                        <p:attrNameLst>
                                          <p:attrName>style.visibility</p:attrName>
                                        </p:attrNameLst>
                                      </p:cBhvr>
                                      <p:to>
                                        <p:strVal val="visible"/>
                                      </p:to>
                                    </p:set>
                                  </p:childTnLst>
                                </p:cTn>
                              </p:par>
                              <p:par>
                                <p:cTn id="1796" presetID="1" presetClass="entr" presetSubtype="0" fill="hold" grpId="2" nodeType="withEffect">
                                  <p:stCondLst>
                                    <p:cond delay="0"/>
                                  </p:stCondLst>
                                  <p:childTnLst>
                                    <p:set>
                                      <p:cBhvr>
                                        <p:cTn id="1797" dur="1" fill="hold">
                                          <p:stCondLst>
                                            <p:cond delay="0"/>
                                          </p:stCondLst>
                                        </p:cTn>
                                        <p:tgtEl>
                                          <p:spTgt spid="374"/>
                                        </p:tgtEl>
                                        <p:attrNameLst>
                                          <p:attrName>style.visibility</p:attrName>
                                        </p:attrNameLst>
                                      </p:cBhvr>
                                      <p:to>
                                        <p:strVal val="visible"/>
                                      </p:to>
                                    </p:set>
                                  </p:childTnLst>
                                </p:cTn>
                              </p:par>
                            </p:childTnLst>
                          </p:cTn>
                        </p:par>
                      </p:childTnLst>
                    </p:cTn>
                  </p:par>
                </p:childTnLst>
              </p:cTn>
              <p:nextCondLst>
                <p:cond evt="onClick" delay="0">
                  <p:tgtEl>
                    <p:spTgt spid="376"/>
                  </p:tgtEl>
                </p:cond>
              </p:nextCondLst>
            </p:seq>
            <p:seq concurrent="1" nextAc="seek">
              <p:cTn id="1798" restart="whenNotActive" fill="hold" evtFilter="cancelBubble" nodeType="interactiveSeq">
                <p:stCondLst>
                  <p:cond evt="onClick" delay="0">
                    <p:tgtEl>
                      <p:spTgt spid="375"/>
                    </p:tgtEl>
                  </p:cond>
                </p:stCondLst>
                <p:endSync evt="end" delay="0">
                  <p:rtn val="all"/>
                </p:endSync>
                <p:childTnLst>
                  <p:par>
                    <p:cTn id="1799" fill="hold">
                      <p:stCondLst>
                        <p:cond delay="0"/>
                      </p:stCondLst>
                      <p:childTnLst>
                        <p:par>
                          <p:cTn id="1800" fill="hold">
                            <p:stCondLst>
                              <p:cond delay="0"/>
                            </p:stCondLst>
                            <p:childTnLst>
                              <p:par>
                                <p:cTn id="1801" presetID="1" presetClass="exit" presetSubtype="0" fill="hold" grpId="2" nodeType="withEffect">
                                  <p:stCondLst>
                                    <p:cond delay="0"/>
                                  </p:stCondLst>
                                  <p:childTnLst>
                                    <p:set>
                                      <p:cBhvr>
                                        <p:cTn id="1802" dur="1" fill="hold">
                                          <p:stCondLst>
                                            <p:cond delay="0"/>
                                          </p:stCondLst>
                                        </p:cTn>
                                        <p:tgtEl>
                                          <p:spTgt spid="375"/>
                                        </p:tgtEl>
                                        <p:attrNameLst>
                                          <p:attrName>style.visibility</p:attrName>
                                        </p:attrNameLst>
                                      </p:cBhvr>
                                      <p:to>
                                        <p:strVal val="hidden"/>
                                      </p:to>
                                    </p:set>
                                  </p:childTnLst>
                                </p:cTn>
                              </p:par>
                              <p:par>
                                <p:cTn id="1803" presetID="1" presetClass="exit" presetSubtype="0" fill="hold" grpId="2" nodeType="withEffect">
                                  <p:stCondLst>
                                    <p:cond delay="0"/>
                                  </p:stCondLst>
                                  <p:childTnLst>
                                    <p:set>
                                      <p:cBhvr>
                                        <p:cTn id="1804" dur="1" fill="hold">
                                          <p:stCondLst>
                                            <p:cond delay="0"/>
                                          </p:stCondLst>
                                        </p:cTn>
                                        <p:tgtEl>
                                          <p:spTgt spid="376"/>
                                        </p:tgtEl>
                                        <p:attrNameLst>
                                          <p:attrName>style.visibility</p:attrName>
                                        </p:attrNameLst>
                                      </p:cBhvr>
                                      <p:to>
                                        <p:strVal val="hidden"/>
                                      </p:to>
                                    </p:set>
                                  </p:childTnLst>
                                </p:cTn>
                              </p:par>
                              <p:par>
                                <p:cTn id="1805" presetID="1" presetClass="entr" presetSubtype="0" fill="hold" grpId="3" nodeType="withEffect">
                                  <p:stCondLst>
                                    <p:cond delay="0"/>
                                  </p:stCondLst>
                                  <p:childTnLst>
                                    <p:set>
                                      <p:cBhvr>
                                        <p:cTn id="1806" dur="1" fill="hold">
                                          <p:stCondLst>
                                            <p:cond delay="0"/>
                                          </p:stCondLst>
                                        </p:cTn>
                                        <p:tgtEl>
                                          <p:spTgt spid="378"/>
                                        </p:tgtEl>
                                        <p:attrNameLst>
                                          <p:attrName>style.visibility</p:attrName>
                                        </p:attrNameLst>
                                      </p:cBhvr>
                                      <p:to>
                                        <p:strVal val="visible"/>
                                      </p:to>
                                    </p:set>
                                  </p:childTnLst>
                                </p:cTn>
                              </p:par>
                              <p:par>
                                <p:cTn id="1807" presetID="1" presetClass="entr" presetSubtype="0" fill="hold" grpId="3" nodeType="withEffect">
                                  <p:stCondLst>
                                    <p:cond delay="0"/>
                                  </p:stCondLst>
                                  <p:childTnLst>
                                    <p:set>
                                      <p:cBhvr>
                                        <p:cTn id="1808"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75"/>
                  </p:tgtEl>
                </p:cond>
              </p:nextCondLst>
            </p:seq>
            <p:seq concurrent="1" nextAc="seek">
              <p:cTn id="1809" restart="whenNotActive" fill="hold" evtFilter="cancelBubble" nodeType="interactiveSeq">
                <p:stCondLst>
                  <p:cond evt="onClick" delay="0">
                    <p:tgtEl>
                      <p:spTgt spid="378"/>
                    </p:tgtEl>
                  </p:cond>
                </p:stCondLst>
                <p:endSync evt="end" delay="0">
                  <p:rtn val="all"/>
                </p:endSync>
                <p:childTnLst>
                  <p:par>
                    <p:cTn id="1810" fill="hold">
                      <p:stCondLst>
                        <p:cond delay="0"/>
                      </p:stCondLst>
                      <p:childTnLst>
                        <p:par>
                          <p:cTn id="1811" fill="hold">
                            <p:stCondLst>
                              <p:cond delay="0"/>
                            </p:stCondLst>
                            <p:childTnLst>
                              <p:par>
                                <p:cTn id="1812" presetID="1" presetClass="exit" presetSubtype="0" fill="hold" grpId="1" nodeType="withEffect">
                                  <p:stCondLst>
                                    <p:cond delay="0"/>
                                  </p:stCondLst>
                                  <p:childTnLst>
                                    <p:set>
                                      <p:cBhvr>
                                        <p:cTn id="1813" dur="1" fill="hold">
                                          <p:stCondLst>
                                            <p:cond delay="0"/>
                                          </p:stCondLst>
                                        </p:cTn>
                                        <p:tgtEl>
                                          <p:spTgt spid="378"/>
                                        </p:tgtEl>
                                        <p:attrNameLst>
                                          <p:attrName>style.visibility</p:attrName>
                                        </p:attrNameLst>
                                      </p:cBhvr>
                                      <p:to>
                                        <p:strVal val="hidden"/>
                                      </p:to>
                                    </p:set>
                                  </p:childTnLst>
                                </p:cTn>
                              </p:par>
                              <p:par>
                                <p:cTn id="1814" presetID="1" presetClass="exit" presetSubtype="0" fill="hold" grpId="1" nodeType="withEffect">
                                  <p:stCondLst>
                                    <p:cond delay="0"/>
                                  </p:stCondLst>
                                  <p:childTnLst>
                                    <p:set>
                                      <p:cBhvr>
                                        <p:cTn id="1815" dur="1" fill="hold">
                                          <p:stCondLst>
                                            <p:cond delay="0"/>
                                          </p:stCondLst>
                                        </p:cTn>
                                        <p:tgtEl>
                                          <p:spTgt spid="377"/>
                                        </p:tgtEl>
                                        <p:attrNameLst>
                                          <p:attrName>style.visibility</p:attrName>
                                        </p:attrNameLst>
                                      </p:cBhvr>
                                      <p:to>
                                        <p:strVal val="hidden"/>
                                      </p:to>
                                    </p:set>
                                  </p:childTnLst>
                                </p:cTn>
                              </p:par>
                              <p:par>
                                <p:cTn id="1816" presetID="1" presetClass="entr" presetSubtype="0" fill="hold" grpId="3" nodeType="withEffect">
                                  <p:stCondLst>
                                    <p:cond delay="0"/>
                                  </p:stCondLst>
                                  <p:childTnLst>
                                    <p:set>
                                      <p:cBhvr>
                                        <p:cTn id="1817" dur="1" fill="hold">
                                          <p:stCondLst>
                                            <p:cond delay="0"/>
                                          </p:stCondLst>
                                        </p:cTn>
                                        <p:tgtEl>
                                          <p:spTgt spid="376"/>
                                        </p:tgtEl>
                                        <p:attrNameLst>
                                          <p:attrName>style.visibility</p:attrName>
                                        </p:attrNameLst>
                                      </p:cBhvr>
                                      <p:to>
                                        <p:strVal val="visible"/>
                                      </p:to>
                                    </p:set>
                                  </p:childTnLst>
                                </p:cTn>
                              </p:par>
                              <p:par>
                                <p:cTn id="1818" presetID="1" presetClass="entr" presetSubtype="0" fill="hold" grpId="3" nodeType="withEffect">
                                  <p:stCondLst>
                                    <p:cond delay="0"/>
                                  </p:stCondLst>
                                  <p:childTnLst>
                                    <p:set>
                                      <p:cBhvr>
                                        <p:cTn id="1819" dur="1" fill="hold">
                                          <p:stCondLst>
                                            <p:cond delay="0"/>
                                          </p:stCondLst>
                                        </p:cTn>
                                        <p:tgtEl>
                                          <p:spTgt spid="375"/>
                                        </p:tgtEl>
                                        <p:attrNameLst>
                                          <p:attrName>style.visibility</p:attrName>
                                        </p:attrNameLst>
                                      </p:cBhvr>
                                      <p:to>
                                        <p:strVal val="visible"/>
                                      </p:to>
                                    </p:set>
                                  </p:childTnLst>
                                </p:cTn>
                              </p:par>
                            </p:childTnLst>
                          </p:cTn>
                        </p:par>
                      </p:childTnLst>
                    </p:cTn>
                  </p:par>
                </p:childTnLst>
              </p:cTn>
              <p:nextCondLst>
                <p:cond evt="onClick" delay="0">
                  <p:tgtEl>
                    <p:spTgt spid="378"/>
                  </p:tgtEl>
                </p:cond>
              </p:nextCondLst>
            </p:seq>
            <p:seq concurrent="1" nextAc="seek">
              <p:cTn id="1820" restart="whenNotActive" fill="hold" evtFilter="cancelBubble" nodeType="interactiveSeq">
                <p:stCondLst>
                  <p:cond evt="onClick" delay="0">
                    <p:tgtEl>
                      <p:spTgt spid="377"/>
                    </p:tgtEl>
                  </p:cond>
                </p:stCondLst>
                <p:endSync evt="end" delay="0">
                  <p:rtn val="all"/>
                </p:endSync>
                <p:childTnLst>
                  <p:par>
                    <p:cTn id="1821" fill="hold">
                      <p:stCondLst>
                        <p:cond delay="0"/>
                      </p:stCondLst>
                      <p:childTnLst>
                        <p:par>
                          <p:cTn id="1822" fill="hold">
                            <p:stCondLst>
                              <p:cond delay="0"/>
                            </p:stCondLst>
                            <p:childTnLst>
                              <p:par>
                                <p:cTn id="1823" presetID="1" presetClass="exit" presetSubtype="0" fill="hold" grpId="2" nodeType="withEffect">
                                  <p:stCondLst>
                                    <p:cond delay="0"/>
                                  </p:stCondLst>
                                  <p:childTnLst>
                                    <p:set>
                                      <p:cBhvr>
                                        <p:cTn id="1824" dur="1" fill="hold">
                                          <p:stCondLst>
                                            <p:cond delay="0"/>
                                          </p:stCondLst>
                                        </p:cTn>
                                        <p:tgtEl>
                                          <p:spTgt spid="377"/>
                                        </p:tgtEl>
                                        <p:attrNameLst>
                                          <p:attrName>style.visibility</p:attrName>
                                        </p:attrNameLst>
                                      </p:cBhvr>
                                      <p:to>
                                        <p:strVal val="hidden"/>
                                      </p:to>
                                    </p:set>
                                  </p:childTnLst>
                                </p:cTn>
                              </p:par>
                              <p:par>
                                <p:cTn id="1825" presetID="1" presetClass="exit" presetSubtype="0" fill="hold" grpId="2" nodeType="withEffect">
                                  <p:stCondLst>
                                    <p:cond delay="0"/>
                                  </p:stCondLst>
                                  <p:childTnLst>
                                    <p:set>
                                      <p:cBhvr>
                                        <p:cTn id="1826" dur="1" fill="hold">
                                          <p:stCondLst>
                                            <p:cond delay="0"/>
                                          </p:stCondLst>
                                        </p:cTn>
                                        <p:tgtEl>
                                          <p:spTgt spid="378"/>
                                        </p:tgtEl>
                                        <p:attrNameLst>
                                          <p:attrName>style.visibility</p:attrName>
                                        </p:attrNameLst>
                                      </p:cBhvr>
                                      <p:to>
                                        <p:strVal val="hidden"/>
                                      </p:to>
                                    </p:set>
                                  </p:childTnLst>
                                </p:cTn>
                              </p:par>
                              <p:par>
                                <p:cTn id="1827" presetID="1" presetClass="entr" presetSubtype="0" fill="hold" grpId="3" nodeType="withEffect">
                                  <p:stCondLst>
                                    <p:cond delay="0"/>
                                  </p:stCondLst>
                                  <p:childTnLst>
                                    <p:set>
                                      <p:cBhvr>
                                        <p:cTn id="1828" dur="1" fill="hold">
                                          <p:stCondLst>
                                            <p:cond delay="0"/>
                                          </p:stCondLst>
                                        </p:cTn>
                                        <p:tgtEl>
                                          <p:spTgt spid="380"/>
                                        </p:tgtEl>
                                        <p:attrNameLst>
                                          <p:attrName>style.visibility</p:attrName>
                                        </p:attrNameLst>
                                      </p:cBhvr>
                                      <p:to>
                                        <p:strVal val="visible"/>
                                      </p:to>
                                    </p:set>
                                  </p:childTnLst>
                                </p:cTn>
                              </p:par>
                              <p:par>
                                <p:cTn id="1829" presetID="1" presetClass="entr" presetSubtype="0" fill="hold" grpId="3" nodeType="withEffect">
                                  <p:stCondLst>
                                    <p:cond delay="0"/>
                                  </p:stCondLst>
                                  <p:childTnLst>
                                    <p:set>
                                      <p:cBhvr>
                                        <p:cTn id="1830"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77"/>
                  </p:tgtEl>
                </p:cond>
              </p:nextCondLst>
            </p:seq>
            <p:seq concurrent="1" nextAc="seek">
              <p:cTn id="1831" restart="whenNotActive" fill="hold" evtFilter="cancelBubble" nodeType="interactiveSeq">
                <p:stCondLst>
                  <p:cond evt="onClick" delay="0">
                    <p:tgtEl>
                      <p:spTgt spid="380"/>
                    </p:tgtEl>
                  </p:cond>
                </p:stCondLst>
                <p:endSync evt="end" delay="0">
                  <p:rtn val="all"/>
                </p:endSync>
                <p:childTnLst>
                  <p:par>
                    <p:cTn id="1832" fill="hold">
                      <p:stCondLst>
                        <p:cond delay="0"/>
                      </p:stCondLst>
                      <p:childTnLst>
                        <p:par>
                          <p:cTn id="1833" fill="hold">
                            <p:stCondLst>
                              <p:cond delay="0"/>
                            </p:stCondLst>
                            <p:childTnLst>
                              <p:par>
                                <p:cTn id="1834" presetID="1" presetClass="exit" presetSubtype="0" fill="hold" grpId="1" nodeType="withEffect">
                                  <p:stCondLst>
                                    <p:cond delay="0"/>
                                  </p:stCondLst>
                                  <p:childTnLst>
                                    <p:set>
                                      <p:cBhvr>
                                        <p:cTn id="1835" dur="1" fill="hold">
                                          <p:stCondLst>
                                            <p:cond delay="0"/>
                                          </p:stCondLst>
                                        </p:cTn>
                                        <p:tgtEl>
                                          <p:spTgt spid="380"/>
                                        </p:tgtEl>
                                        <p:attrNameLst>
                                          <p:attrName>style.visibility</p:attrName>
                                        </p:attrNameLst>
                                      </p:cBhvr>
                                      <p:to>
                                        <p:strVal val="hidden"/>
                                      </p:to>
                                    </p:set>
                                  </p:childTnLst>
                                </p:cTn>
                              </p:par>
                              <p:par>
                                <p:cTn id="1836" presetID="1" presetClass="exit" presetSubtype="0" fill="hold" grpId="1" nodeType="withEffect">
                                  <p:stCondLst>
                                    <p:cond delay="0"/>
                                  </p:stCondLst>
                                  <p:childTnLst>
                                    <p:set>
                                      <p:cBhvr>
                                        <p:cTn id="1837" dur="1" fill="hold">
                                          <p:stCondLst>
                                            <p:cond delay="0"/>
                                          </p:stCondLst>
                                        </p:cTn>
                                        <p:tgtEl>
                                          <p:spTgt spid="379"/>
                                        </p:tgtEl>
                                        <p:attrNameLst>
                                          <p:attrName>style.visibility</p:attrName>
                                        </p:attrNameLst>
                                      </p:cBhvr>
                                      <p:to>
                                        <p:strVal val="hidden"/>
                                      </p:to>
                                    </p:set>
                                  </p:childTnLst>
                                </p:cTn>
                              </p:par>
                              <p:par>
                                <p:cTn id="1838" presetID="1" presetClass="entr" presetSubtype="0" fill="hold" grpId="0" nodeType="withEffect">
                                  <p:stCondLst>
                                    <p:cond delay="0"/>
                                  </p:stCondLst>
                                  <p:childTnLst>
                                    <p:set>
                                      <p:cBhvr>
                                        <p:cTn id="1839" dur="1" fill="hold">
                                          <p:stCondLst>
                                            <p:cond delay="0"/>
                                          </p:stCondLst>
                                        </p:cTn>
                                        <p:tgtEl>
                                          <p:spTgt spid="378"/>
                                        </p:tgtEl>
                                        <p:attrNameLst>
                                          <p:attrName>style.visibility</p:attrName>
                                        </p:attrNameLst>
                                      </p:cBhvr>
                                      <p:to>
                                        <p:strVal val="visible"/>
                                      </p:to>
                                    </p:set>
                                  </p:childTnLst>
                                </p:cTn>
                              </p:par>
                              <p:par>
                                <p:cTn id="1840" presetID="1" presetClass="entr" presetSubtype="0" fill="hold" grpId="0" nodeType="withEffect">
                                  <p:stCondLst>
                                    <p:cond delay="0"/>
                                  </p:stCondLst>
                                  <p:childTnLst>
                                    <p:set>
                                      <p:cBhvr>
                                        <p:cTn id="1841" dur="1" fill="hold">
                                          <p:stCondLst>
                                            <p:cond delay="0"/>
                                          </p:stCondLst>
                                        </p:cTn>
                                        <p:tgtEl>
                                          <p:spTgt spid="377"/>
                                        </p:tgtEl>
                                        <p:attrNameLst>
                                          <p:attrName>style.visibility</p:attrName>
                                        </p:attrNameLst>
                                      </p:cBhvr>
                                      <p:to>
                                        <p:strVal val="visible"/>
                                      </p:to>
                                    </p:set>
                                  </p:childTnLst>
                                </p:cTn>
                              </p:par>
                            </p:childTnLst>
                          </p:cTn>
                        </p:par>
                      </p:childTnLst>
                    </p:cTn>
                  </p:par>
                </p:childTnLst>
              </p:cTn>
              <p:nextCondLst>
                <p:cond evt="onClick" delay="0">
                  <p:tgtEl>
                    <p:spTgt spid="380"/>
                  </p:tgtEl>
                </p:cond>
              </p:nextCondLst>
            </p:seq>
            <p:seq concurrent="1" nextAc="seek">
              <p:cTn id="1842" restart="whenNotActive" fill="hold" evtFilter="cancelBubble" nodeType="interactiveSeq">
                <p:stCondLst>
                  <p:cond evt="onClick" delay="0">
                    <p:tgtEl>
                      <p:spTgt spid="379"/>
                    </p:tgtEl>
                  </p:cond>
                </p:stCondLst>
                <p:endSync evt="end" delay="0">
                  <p:rtn val="all"/>
                </p:endSync>
                <p:childTnLst>
                  <p:par>
                    <p:cTn id="1843" fill="hold">
                      <p:stCondLst>
                        <p:cond delay="0"/>
                      </p:stCondLst>
                      <p:childTnLst>
                        <p:par>
                          <p:cTn id="1844" fill="hold">
                            <p:stCondLst>
                              <p:cond delay="0"/>
                            </p:stCondLst>
                            <p:childTnLst>
                              <p:par>
                                <p:cTn id="1845" presetID="1" presetClass="exit" presetSubtype="0" fill="hold" grpId="2" nodeType="withEffect">
                                  <p:stCondLst>
                                    <p:cond delay="0"/>
                                  </p:stCondLst>
                                  <p:childTnLst>
                                    <p:set>
                                      <p:cBhvr>
                                        <p:cTn id="1846" dur="1" fill="hold">
                                          <p:stCondLst>
                                            <p:cond delay="0"/>
                                          </p:stCondLst>
                                        </p:cTn>
                                        <p:tgtEl>
                                          <p:spTgt spid="379"/>
                                        </p:tgtEl>
                                        <p:attrNameLst>
                                          <p:attrName>style.visibility</p:attrName>
                                        </p:attrNameLst>
                                      </p:cBhvr>
                                      <p:to>
                                        <p:strVal val="hidden"/>
                                      </p:to>
                                    </p:set>
                                  </p:childTnLst>
                                </p:cTn>
                              </p:par>
                              <p:par>
                                <p:cTn id="1847" presetID="1" presetClass="exit" presetSubtype="0" fill="hold" grpId="2" nodeType="withEffect">
                                  <p:stCondLst>
                                    <p:cond delay="0"/>
                                  </p:stCondLst>
                                  <p:childTnLst>
                                    <p:set>
                                      <p:cBhvr>
                                        <p:cTn id="1848" dur="1" fill="hold">
                                          <p:stCondLst>
                                            <p:cond delay="0"/>
                                          </p:stCondLst>
                                        </p:cTn>
                                        <p:tgtEl>
                                          <p:spTgt spid="380"/>
                                        </p:tgtEl>
                                        <p:attrNameLst>
                                          <p:attrName>style.visibility</p:attrName>
                                        </p:attrNameLst>
                                      </p:cBhvr>
                                      <p:to>
                                        <p:strVal val="hidden"/>
                                      </p:to>
                                    </p:set>
                                  </p:childTnLst>
                                </p:cTn>
                              </p:par>
                              <p:par>
                                <p:cTn id="1849" presetID="1" presetClass="entr" presetSubtype="0" fill="hold" grpId="0" nodeType="withEffect">
                                  <p:stCondLst>
                                    <p:cond delay="0"/>
                                  </p:stCondLst>
                                  <p:childTnLst>
                                    <p:set>
                                      <p:cBhvr>
                                        <p:cTn id="1850" dur="1" fill="hold">
                                          <p:stCondLst>
                                            <p:cond delay="0"/>
                                          </p:stCondLst>
                                        </p:cTn>
                                        <p:tgtEl>
                                          <p:spTgt spid="382"/>
                                        </p:tgtEl>
                                        <p:attrNameLst>
                                          <p:attrName>style.visibility</p:attrName>
                                        </p:attrNameLst>
                                      </p:cBhvr>
                                      <p:to>
                                        <p:strVal val="visible"/>
                                      </p:to>
                                    </p:set>
                                  </p:childTnLst>
                                </p:cTn>
                              </p:par>
                              <p:par>
                                <p:cTn id="1851" presetID="1" presetClass="entr" presetSubtype="0" fill="hold" grpId="0" nodeType="withEffect">
                                  <p:stCondLst>
                                    <p:cond delay="0"/>
                                  </p:stCondLst>
                                  <p:childTnLst>
                                    <p:set>
                                      <p:cBhvr>
                                        <p:cTn id="1852"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79"/>
                  </p:tgtEl>
                </p:cond>
              </p:nextCondLst>
            </p:seq>
            <p:seq concurrent="1" nextAc="seek">
              <p:cTn id="1853" restart="whenNotActive" fill="hold" evtFilter="cancelBubble" nodeType="interactiveSeq">
                <p:stCondLst>
                  <p:cond evt="onClick" delay="0">
                    <p:tgtEl>
                      <p:spTgt spid="382"/>
                    </p:tgtEl>
                  </p:cond>
                </p:stCondLst>
                <p:endSync evt="end" delay="0">
                  <p:rtn val="all"/>
                </p:endSync>
                <p:childTnLst>
                  <p:par>
                    <p:cTn id="1854" fill="hold">
                      <p:stCondLst>
                        <p:cond delay="0"/>
                      </p:stCondLst>
                      <p:childTnLst>
                        <p:par>
                          <p:cTn id="1855" fill="hold">
                            <p:stCondLst>
                              <p:cond delay="0"/>
                            </p:stCondLst>
                            <p:childTnLst>
                              <p:par>
                                <p:cTn id="1856" presetID="1" presetClass="exit" presetSubtype="0" fill="hold" grpId="1" nodeType="withEffect">
                                  <p:stCondLst>
                                    <p:cond delay="0"/>
                                  </p:stCondLst>
                                  <p:childTnLst>
                                    <p:set>
                                      <p:cBhvr>
                                        <p:cTn id="1857" dur="1" fill="hold">
                                          <p:stCondLst>
                                            <p:cond delay="0"/>
                                          </p:stCondLst>
                                        </p:cTn>
                                        <p:tgtEl>
                                          <p:spTgt spid="382"/>
                                        </p:tgtEl>
                                        <p:attrNameLst>
                                          <p:attrName>style.visibility</p:attrName>
                                        </p:attrNameLst>
                                      </p:cBhvr>
                                      <p:to>
                                        <p:strVal val="hidden"/>
                                      </p:to>
                                    </p:set>
                                  </p:childTnLst>
                                </p:cTn>
                              </p:par>
                              <p:par>
                                <p:cTn id="1858" presetID="1" presetClass="exit" presetSubtype="0" fill="hold" grpId="1" nodeType="withEffect">
                                  <p:stCondLst>
                                    <p:cond delay="0"/>
                                  </p:stCondLst>
                                  <p:childTnLst>
                                    <p:set>
                                      <p:cBhvr>
                                        <p:cTn id="1859" dur="1" fill="hold">
                                          <p:stCondLst>
                                            <p:cond delay="0"/>
                                          </p:stCondLst>
                                        </p:cTn>
                                        <p:tgtEl>
                                          <p:spTgt spid="381"/>
                                        </p:tgtEl>
                                        <p:attrNameLst>
                                          <p:attrName>style.visibility</p:attrName>
                                        </p:attrNameLst>
                                      </p:cBhvr>
                                      <p:to>
                                        <p:strVal val="hidden"/>
                                      </p:to>
                                    </p:set>
                                  </p:childTnLst>
                                </p:cTn>
                              </p:par>
                              <p:par>
                                <p:cTn id="1860" presetID="1" presetClass="entr" presetSubtype="0" fill="hold" grpId="0" nodeType="withEffect">
                                  <p:stCondLst>
                                    <p:cond delay="0"/>
                                  </p:stCondLst>
                                  <p:childTnLst>
                                    <p:set>
                                      <p:cBhvr>
                                        <p:cTn id="1861" dur="1" fill="hold">
                                          <p:stCondLst>
                                            <p:cond delay="0"/>
                                          </p:stCondLst>
                                        </p:cTn>
                                        <p:tgtEl>
                                          <p:spTgt spid="380"/>
                                        </p:tgtEl>
                                        <p:attrNameLst>
                                          <p:attrName>style.visibility</p:attrName>
                                        </p:attrNameLst>
                                      </p:cBhvr>
                                      <p:to>
                                        <p:strVal val="visible"/>
                                      </p:to>
                                    </p:set>
                                  </p:childTnLst>
                                </p:cTn>
                              </p:par>
                              <p:par>
                                <p:cTn id="1862" presetID="1" presetClass="entr" presetSubtype="0" fill="hold" grpId="0" nodeType="withEffect">
                                  <p:stCondLst>
                                    <p:cond delay="0"/>
                                  </p:stCondLst>
                                  <p:childTnLst>
                                    <p:set>
                                      <p:cBhvr>
                                        <p:cTn id="1863" dur="1" fill="hold">
                                          <p:stCondLst>
                                            <p:cond delay="0"/>
                                          </p:stCondLst>
                                        </p:cTn>
                                        <p:tgtEl>
                                          <p:spTgt spid="379"/>
                                        </p:tgtEl>
                                        <p:attrNameLst>
                                          <p:attrName>style.visibility</p:attrName>
                                        </p:attrNameLst>
                                      </p:cBhvr>
                                      <p:to>
                                        <p:strVal val="visible"/>
                                      </p:to>
                                    </p:set>
                                  </p:childTnLst>
                                </p:cTn>
                              </p:par>
                            </p:childTnLst>
                          </p:cTn>
                        </p:par>
                      </p:childTnLst>
                    </p:cTn>
                  </p:par>
                </p:childTnLst>
              </p:cTn>
              <p:nextCondLst>
                <p:cond evt="onClick" delay="0">
                  <p:tgtEl>
                    <p:spTgt spid="382"/>
                  </p:tgtEl>
                </p:cond>
              </p:nextCondLst>
            </p:seq>
            <p:seq concurrent="1" nextAc="seek">
              <p:cTn id="1864" restart="whenNotActive" fill="hold" evtFilter="cancelBubble" nodeType="interactiveSeq">
                <p:stCondLst>
                  <p:cond evt="onClick" delay="0">
                    <p:tgtEl>
                      <p:spTgt spid="381"/>
                    </p:tgtEl>
                  </p:cond>
                </p:stCondLst>
                <p:endSync evt="end" delay="0">
                  <p:rtn val="all"/>
                </p:endSync>
                <p:childTnLst>
                  <p:par>
                    <p:cTn id="1865" fill="hold">
                      <p:stCondLst>
                        <p:cond delay="0"/>
                      </p:stCondLst>
                      <p:childTnLst>
                        <p:par>
                          <p:cTn id="1866" fill="hold">
                            <p:stCondLst>
                              <p:cond delay="0"/>
                            </p:stCondLst>
                            <p:childTnLst>
                              <p:par>
                                <p:cTn id="1867" presetID="1" presetClass="exit" presetSubtype="0" fill="hold" grpId="2" nodeType="withEffect">
                                  <p:stCondLst>
                                    <p:cond delay="0"/>
                                  </p:stCondLst>
                                  <p:childTnLst>
                                    <p:set>
                                      <p:cBhvr>
                                        <p:cTn id="1868" dur="1" fill="hold">
                                          <p:stCondLst>
                                            <p:cond delay="0"/>
                                          </p:stCondLst>
                                        </p:cTn>
                                        <p:tgtEl>
                                          <p:spTgt spid="381"/>
                                        </p:tgtEl>
                                        <p:attrNameLst>
                                          <p:attrName>style.visibility</p:attrName>
                                        </p:attrNameLst>
                                      </p:cBhvr>
                                      <p:to>
                                        <p:strVal val="hidden"/>
                                      </p:to>
                                    </p:set>
                                  </p:childTnLst>
                                </p:cTn>
                              </p:par>
                              <p:par>
                                <p:cTn id="1869" presetID="1" presetClass="exit" presetSubtype="0" fill="hold" grpId="2" nodeType="withEffect">
                                  <p:stCondLst>
                                    <p:cond delay="0"/>
                                  </p:stCondLst>
                                  <p:childTnLst>
                                    <p:set>
                                      <p:cBhvr>
                                        <p:cTn id="1870" dur="1" fill="hold">
                                          <p:stCondLst>
                                            <p:cond delay="0"/>
                                          </p:stCondLst>
                                        </p:cTn>
                                        <p:tgtEl>
                                          <p:spTgt spid="382"/>
                                        </p:tgtEl>
                                        <p:attrNameLst>
                                          <p:attrName>style.visibility</p:attrName>
                                        </p:attrNameLst>
                                      </p:cBhvr>
                                      <p:to>
                                        <p:strVal val="hidden"/>
                                      </p:to>
                                    </p:set>
                                  </p:childTnLst>
                                </p:cTn>
                              </p:par>
                              <p:par>
                                <p:cTn id="1871" presetID="1" presetClass="entr" presetSubtype="0" fill="hold" grpId="3" nodeType="withEffect">
                                  <p:stCondLst>
                                    <p:cond delay="0"/>
                                  </p:stCondLst>
                                  <p:childTnLst>
                                    <p:set>
                                      <p:cBhvr>
                                        <p:cTn id="1872" dur="1" fill="hold">
                                          <p:stCondLst>
                                            <p:cond delay="0"/>
                                          </p:stCondLst>
                                        </p:cTn>
                                        <p:tgtEl>
                                          <p:spTgt spid="384"/>
                                        </p:tgtEl>
                                        <p:attrNameLst>
                                          <p:attrName>style.visibility</p:attrName>
                                        </p:attrNameLst>
                                      </p:cBhvr>
                                      <p:to>
                                        <p:strVal val="visible"/>
                                      </p:to>
                                    </p:set>
                                  </p:childTnLst>
                                </p:cTn>
                              </p:par>
                              <p:par>
                                <p:cTn id="1873" presetID="1" presetClass="entr" presetSubtype="0" fill="hold" grpId="3" nodeType="withEffect">
                                  <p:stCondLst>
                                    <p:cond delay="0"/>
                                  </p:stCondLst>
                                  <p:childTnLst>
                                    <p:set>
                                      <p:cBhvr>
                                        <p:cTn id="1874"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1"/>
                  </p:tgtEl>
                </p:cond>
              </p:nextCondLst>
            </p:seq>
            <p:seq concurrent="1" nextAc="seek">
              <p:cTn id="1875" restart="whenNotActive" fill="hold" evtFilter="cancelBubble" nodeType="interactiveSeq">
                <p:stCondLst>
                  <p:cond evt="onClick" delay="0">
                    <p:tgtEl>
                      <p:spTgt spid="384"/>
                    </p:tgtEl>
                  </p:cond>
                </p:stCondLst>
                <p:endSync evt="end" delay="0">
                  <p:rtn val="all"/>
                </p:endSync>
                <p:childTnLst>
                  <p:par>
                    <p:cTn id="1876" fill="hold">
                      <p:stCondLst>
                        <p:cond delay="0"/>
                      </p:stCondLst>
                      <p:childTnLst>
                        <p:par>
                          <p:cTn id="1877" fill="hold">
                            <p:stCondLst>
                              <p:cond delay="0"/>
                            </p:stCondLst>
                            <p:childTnLst>
                              <p:par>
                                <p:cTn id="1878" presetID="1" presetClass="exit" presetSubtype="0" fill="hold" grpId="1" nodeType="withEffect">
                                  <p:stCondLst>
                                    <p:cond delay="0"/>
                                  </p:stCondLst>
                                  <p:childTnLst>
                                    <p:set>
                                      <p:cBhvr>
                                        <p:cTn id="1879" dur="1" fill="hold">
                                          <p:stCondLst>
                                            <p:cond delay="0"/>
                                          </p:stCondLst>
                                        </p:cTn>
                                        <p:tgtEl>
                                          <p:spTgt spid="384"/>
                                        </p:tgtEl>
                                        <p:attrNameLst>
                                          <p:attrName>style.visibility</p:attrName>
                                        </p:attrNameLst>
                                      </p:cBhvr>
                                      <p:to>
                                        <p:strVal val="hidden"/>
                                      </p:to>
                                    </p:set>
                                  </p:childTnLst>
                                </p:cTn>
                              </p:par>
                              <p:par>
                                <p:cTn id="1880" presetID="1" presetClass="exit" presetSubtype="0" fill="hold" grpId="1" nodeType="withEffect">
                                  <p:stCondLst>
                                    <p:cond delay="0"/>
                                  </p:stCondLst>
                                  <p:childTnLst>
                                    <p:set>
                                      <p:cBhvr>
                                        <p:cTn id="1881" dur="1" fill="hold">
                                          <p:stCondLst>
                                            <p:cond delay="0"/>
                                          </p:stCondLst>
                                        </p:cTn>
                                        <p:tgtEl>
                                          <p:spTgt spid="383"/>
                                        </p:tgtEl>
                                        <p:attrNameLst>
                                          <p:attrName>style.visibility</p:attrName>
                                        </p:attrNameLst>
                                      </p:cBhvr>
                                      <p:to>
                                        <p:strVal val="hidden"/>
                                      </p:to>
                                    </p:set>
                                  </p:childTnLst>
                                </p:cTn>
                              </p:par>
                              <p:par>
                                <p:cTn id="1882" presetID="1" presetClass="entr" presetSubtype="0" fill="hold" grpId="3" nodeType="withEffect">
                                  <p:stCondLst>
                                    <p:cond delay="0"/>
                                  </p:stCondLst>
                                  <p:childTnLst>
                                    <p:set>
                                      <p:cBhvr>
                                        <p:cTn id="1883" dur="1" fill="hold">
                                          <p:stCondLst>
                                            <p:cond delay="0"/>
                                          </p:stCondLst>
                                        </p:cTn>
                                        <p:tgtEl>
                                          <p:spTgt spid="382"/>
                                        </p:tgtEl>
                                        <p:attrNameLst>
                                          <p:attrName>style.visibility</p:attrName>
                                        </p:attrNameLst>
                                      </p:cBhvr>
                                      <p:to>
                                        <p:strVal val="visible"/>
                                      </p:to>
                                    </p:set>
                                  </p:childTnLst>
                                </p:cTn>
                              </p:par>
                              <p:par>
                                <p:cTn id="1884" presetID="1" presetClass="entr" presetSubtype="0" fill="hold" grpId="3" nodeType="withEffect">
                                  <p:stCondLst>
                                    <p:cond delay="0"/>
                                  </p:stCondLst>
                                  <p:childTnLst>
                                    <p:set>
                                      <p:cBhvr>
                                        <p:cTn id="1885" dur="1" fill="hold">
                                          <p:stCondLst>
                                            <p:cond delay="0"/>
                                          </p:stCondLst>
                                        </p:cTn>
                                        <p:tgtEl>
                                          <p:spTgt spid="381"/>
                                        </p:tgtEl>
                                        <p:attrNameLst>
                                          <p:attrName>style.visibility</p:attrName>
                                        </p:attrNameLst>
                                      </p:cBhvr>
                                      <p:to>
                                        <p:strVal val="visible"/>
                                      </p:to>
                                    </p:set>
                                  </p:childTnLst>
                                </p:cTn>
                              </p:par>
                            </p:childTnLst>
                          </p:cTn>
                        </p:par>
                      </p:childTnLst>
                    </p:cTn>
                  </p:par>
                </p:childTnLst>
              </p:cTn>
              <p:nextCondLst>
                <p:cond evt="onClick" delay="0">
                  <p:tgtEl>
                    <p:spTgt spid="384"/>
                  </p:tgtEl>
                </p:cond>
              </p:nextCondLst>
            </p:seq>
            <p:seq concurrent="1" nextAc="seek">
              <p:cTn id="1886" restart="whenNotActive" fill="hold" evtFilter="cancelBubble" nodeType="interactiveSeq">
                <p:stCondLst>
                  <p:cond evt="onClick" delay="0">
                    <p:tgtEl>
                      <p:spTgt spid="383"/>
                    </p:tgtEl>
                  </p:cond>
                </p:stCondLst>
                <p:endSync evt="end" delay="0">
                  <p:rtn val="all"/>
                </p:endSync>
                <p:childTnLst>
                  <p:par>
                    <p:cTn id="1887" fill="hold">
                      <p:stCondLst>
                        <p:cond delay="0"/>
                      </p:stCondLst>
                      <p:childTnLst>
                        <p:par>
                          <p:cTn id="1888" fill="hold">
                            <p:stCondLst>
                              <p:cond delay="0"/>
                            </p:stCondLst>
                            <p:childTnLst>
                              <p:par>
                                <p:cTn id="1889" presetID="1" presetClass="exit" presetSubtype="0" fill="hold" grpId="2" nodeType="withEffect">
                                  <p:stCondLst>
                                    <p:cond delay="0"/>
                                  </p:stCondLst>
                                  <p:childTnLst>
                                    <p:set>
                                      <p:cBhvr>
                                        <p:cTn id="1890" dur="1" fill="hold">
                                          <p:stCondLst>
                                            <p:cond delay="0"/>
                                          </p:stCondLst>
                                        </p:cTn>
                                        <p:tgtEl>
                                          <p:spTgt spid="383"/>
                                        </p:tgtEl>
                                        <p:attrNameLst>
                                          <p:attrName>style.visibility</p:attrName>
                                        </p:attrNameLst>
                                      </p:cBhvr>
                                      <p:to>
                                        <p:strVal val="hidden"/>
                                      </p:to>
                                    </p:set>
                                  </p:childTnLst>
                                </p:cTn>
                              </p:par>
                              <p:par>
                                <p:cTn id="1891" presetID="1" presetClass="exit" presetSubtype="0" fill="hold" grpId="2" nodeType="withEffect">
                                  <p:stCondLst>
                                    <p:cond delay="0"/>
                                  </p:stCondLst>
                                  <p:childTnLst>
                                    <p:set>
                                      <p:cBhvr>
                                        <p:cTn id="1892" dur="1" fill="hold">
                                          <p:stCondLst>
                                            <p:cond delay="0"/>
                                          </p:stCondLst>
                                        </p:cTn>
                                        <p:tgtEl>
                                          <p:spTgt spid="384"/>
                                        </p:tgtEl>
                                        <p:attrNameLst>
                                          <p:attrName>style.visibility</p:attrName>
                                        </p:attrNameLst>
                                      </p:cBhvr>
                                      <p:to>
                                        <p:strVal val="hidden"/>
                                      </p:to>
                                    </p:set>
                                  </p:childTnLst>
                                </p:cTn>
                              </p:par>
                              <p:par>
                                <p:cTn id="1893" presetID="1" presetClass="entr" presetSubtype="0" fill="hold" grpId="0" nodeType="withEffect">
                                  <p:stCondLst>
                                    <p:cond delay="0"/>
                                  </p:stCondLst>
                                  <p:childTnLst>
                                    <p:set>
                                      <p:cBhvr>
                                        <p:cTn id="1894" dur="1" fill="hold">
                                          <p:stCondLst>
                                            <p:cond delay="0"/>
                                          </p:stCondLst>
                                        </p:cTn>
                                        <p:tgtEl>
                                          <p:spTgt spid="386"/>
                                        </p:tgtEl>
                                        <p:attrNameLst>
                                          <p:attrName>style.visibility</p:attrName>
                                        </p:attrNameLst>
                                      </p:cBhvr>
                                      <p:to>
                                        <p:strVal val="visible"/>
                                      </p:to>
                                    </p:set>
                                  </p:childTnLst>
                                </p:cTn>
                              </p:par>
                              <p:par>
                                <p:cTn id="1895" presetID="1" presetClass="entr" presetSubtype="0" fill="hold" grpId="0" nodeType="withEffect">
                                  <p:stCondLst>
                                    <p:cond delay="0"/>
                                  </p:stCondLst>
                                  <p:childTnLst>
                                    <p:set>
                                      <p:cBhvr>
                                        <p:cTn id="1896"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3"/>
                  </p:tgtEl>
                </p:cond>
              </p:nextCondLst>
            </p:seq>
            <p:seq concurrent="1" nextAc="seek">
              <p:cTn id="1897" restart="whenNotActive" fill="hold" evtFilter="cancelBubble" nodeType="interactiveSeq">
                <p:stCondLst>
                  <p:cond evt="onClick" delay="0">
                    <p:tgtEl>
                      <p:spTgt spid="386"/>
                    </p:tgtEl>
                  </p:cond>
                </p:stCondLst>
                <p:endSync evt="end" delay="0">
                  <p:rtn val="all"/>
                </p:endSync>
                <p:childTnLst>
                  <p:par>
                    <p:cTn id="1898" fill="hold">
                      <p:stCondLst>
                        <p:cond delay="0"/>
                      </p:stCondLst>
                      <p:childTnLst>
                        <p:par>
                          <p:cTn id="1899" fill="hold">
                            <p:stCondLst>
                              <p:cond delay="0"/>
                            </p:stCondLst>
                            <p:childTnLst>
                              <p:par>
                                <p:cTn id="1900" presetID="1" presetClass="exit" presetSubtype="0" fill="hold" grpId="1" nodeType="withEffect">
                                  <p:stCondLst>
                                    <p:cond delay="0"/>
                                  </p:stCondLst>
                                  <p:childTnLst>
                                    <p:set>
                                      <p:cBhvr>
                                        <p:cTn id="1901" dur="1" fill="hold">
                                          <p:stCondLst>
                                            <p:cond delay="0"/>
                                          </p:stCondLst>
                                        </p:cTn>
                                        <p:tgtEl>
                                          <p:spTgt spid="386"/>
                                        </p:tgtEl>
                                        <p:attrNameLst>
                                          <p:attrName>style.visibility</p:attrName>
                                        </p:attrNameLst>
                                      </p:cBhvr>
                                      <p:to>
                                        <p:strVal val="hidden"/>
                                      </p:to>
                                    </p:set>
                                  </p:childTnLst>
                                </p:cTn>
                              </p:par>
                              <p:par>
                                <p:cTn id="1902" presetID="1" presetClass="exit" presetSubtype="0" fill="hold" grpId="1" nodeType="withEffect">
                                  <p:stCondLst>
                                    <p:cond delay="0"/>
                                  </p:stCondLst>
                                  <p:childTnLst>
                                    <p:set>
                                      <p:cBhvr>
                                        <p:cTn id="1903" dur="1" fill="hold">
                                          <p:stCondLst>
                                            <p:cond delay="0"/>
                                          </p:stCondLst>
                                        </p:cTn>
                                        <p:tgtEl>
                                          <p:spTgt spid="385"/>
                                        </p:tgtEl>
                                        <p:attrNameLst>
                                          <p:attrName>style.visibility</p:attrName>
                                        </p:attrNameLst>
                                      </p:cBhvr>
                                      <p:to>
                                        <p:strVal val="hidden"/>
                                      </p:to>
                                    </p:set>
                                  </p:childTnLst>
                                </p:cTn>
                              </p:par>
                              <p:par>
                                <p:cTn id="1904" presetID="1" presetClass="entr" presetSubtype="0" fill="hold" grpId="0" nodeType="withEffect">
                                  <p:stCondLst>
                                    <p:cond delay="0"/>
                                  </p:stCondLst>
                                  <p:childTnLst>
                                    <p:set>
                                      <p:cBhvr>
                                        <p:cTn id="1905" dur="1" fill="hold">
                                          <p:stCondLst>
                                            <p:cond delay="0"/>
                                          </p:stCondLst>
                                        </p:cTn>
                                        <p:tgtEl>
                                          <p:spTgt spid="384"/>
                                        </p:tgtEl>
                                        <p:attrNameLst>
                                          <p:attrName>style.visibility</p:attrName>
                                        </p:attrNameLst>
                                      </p:cBhvr>
                                      <p:to>
                                        <p:strVal val="visible"/>
                                      </p:to>
                                    </p:set>
                                  </p:childTnLst>
                                </p:cTn>
                              </p:par>
                              <p:par>
                                <p:cTn id="1906" presetID="1" presetClass="entr" presetSubtype="0" fill="hold" grpId="0" nodeType="withEffect">
                                  <p:stCondLst>
                                    <p:cond delay="0"/>
                                  </p:stCondLst>
                                  <p:childTnLst>
                                    <p:set>
                                      <p:cBhvr>
                                        <p:cTn id="1907" dur="1" fill="hold">
                                          <p:stCondLst>
                                            <p:cond delay="0"/>
                                          </p:stCondLst>
                                        </p:cTn>
                                        <p:tgtEl>
                                          <p:spTgt spid="383"/>
                                        </p:tgtEl>
                                        <p:attrNameLst>
                                          <p:attrName>style.visibility</p:attrName>
                                        </p:attrNameLst>
                                      </p:cBhvr>
                                      <p:to>
                                        <p:strVal val="visible"/>
                                      </p:to>
                                    </p:set>
                                  </p:childTnLst>
                                </p:cTn>
                              </p:par>
                            </p:childTnLst>
                          </p:cTn>
                        </p:par>
                      </p:childTnLst>
                    </p:cTn>
                  </p:par>
                </p:childTnLst>
              </p:cTn>
              <p:nextCondLst>
                <p:cond evt="onClick" delay="0">
                  <p:tgtEl>
                    <p:spTgt spid="386"/>
                  </p:tgtEl>
                </p:cond>
              </p:nextCondLst>
            </p:seq>
            <p:seq concurrent="1" nextAc="seek">
              <p:cTn id="1908" restart="whenNotActive" fill="hold" evtFilter="cancelBubble" nodeType="interactiveSeq">
                <p:stCondLst>
                  <p:cond evt="onClick" delay="0">
                    <p:tgtEl>
                      <p:spTgt spid="385"/>
                    </p:tgtEl>
                  </p:cond>
                </p:stCondLst>
                <p:endSync evt="end" delay="0">
                  <p:rtn val="all"/>
                </p:endSync>
                <p:childTnLst>
                  <p:par>
                    <p:cTn id="1909" fill="hold">
                      <p:stCondLst>
                        <p:cond delay="0"/>
                      </p:stCondLst>
                      <p:childTnLst>
                        <p:par>
                          <p:cTn id="1910" fill="hold">
                            <p:stCondLst>
                              <p:cond delay="0"/>
                            </p:stCondLst>
                            <p:childTnLst>
                              <p:par>
                                <p:cTn id="1911" presetID="1" presetClass="exit" presetSubtype="0" fill="hold" grpId="2" nodeType="withEffect">
                                  <p:stCondLst>
                                    <p:cond delay="0"/>
                                  </p:stCondLst>
                                  <p:childTnLst>
                                    <p:set>
                                      <p:cBhvr>
                                        <p:cTn id="1912" dur="1" fill="hold">
                                          <p:stCondLst>
                                            <p:cond delay="0"/>
                                          </p:stCondLst>
                                        </p:cTn>
                                        <p:tgtEl>
                                          <p:spTgt spid="385"/>
                                        </p:tgtEl>
                                        <p:attrNameLst>
                                          <p:attrName>style.visibility</p:attrName>
                                        </p:attrNameLst>
                                      </p:cBhvr>
                                      <p:to>
                                        <p:strVal val="hidden"/>
                                      </p:to>
                                    </p:set>
                                  </p:childTnLst>
                                </p:cTn>
                              </p:par>
                              <p:par>
                                <p:cTn id="1913" presetID="1" presetClass="exit" presetSubtype="0" fill="hold" grpId="2" nodeType="withEffect">
                                  <p:stCondLst>
                                    <p:cond delay="0"/>
                                  </p:stCondLst>
                                  <p:childTnLst>
                                    <p:set>
                                      <p:cBhvr>
                                        <p:cTn id="1914" dur="1" fill="hold">
                                          <p:stCondLst>
                                            <p:cond delay="0"/>
                                          </p:stCondLst>
                                        </p:cTn>
                                        <p:tgtEl>
                                          <p:spTgt spid="386"/>
                                        </p:tgtEl>
                                        <p:attrNameLst>
                                          <p:attrName>style.visibility</p:attrName>
                                        </p:attrNameLst>
                                      </p:cBhvr>
                                      <p:to>
                                        <p:strVal val="hidden"/>
                                      </p:to>
                                    </p:set>
                                  </p:childTnLst>
                                </p:cTn>
                              </p:par>
                              <p:par>
                                <p:cTn id="1915" presetID="1" presetClass="entr" presetSubtype="0" fill="hold" grpId="3" nodeType="withEffect">
                                  <p:stCondLst>
                                    <p:cond delay="0"/>
                                  </p:stCondLst>
                                  <p:childTnLst>
                                    <p:set>
                                      <p:cBhvr>
                                        <p:cTn id="1916" dur="1" fill="hold">
                                          <p:stCondLst>
                                            <p:cond delay="0"/>
                                          </p:stCondLst>
                                        </p:cTn>
                                        <p:tgtEl>
                                          <p:spTgt spid="388"/>
                                        </p:tgtEl>
                                        <p:attrNameLst>
                                          <p:attrName>style.visibility</p:attrName>
                                        </p:attrNameLst>
                                      </p:cBhvr>
                                      <p:to>
                                        <p:strVal val="visible"/>
                                      </p:to>
                                    </p:set>
                                  </p:childTnLst>
                                </p:cTn>
                              </p:par>
                              <p:par>
                                <p:cTn id="1917" presetID="1" presetClass="entr" presetSubtype="0" fill="hold" grpId="3" nodeType="withEffect">
                                  <p:stCondLst>
                                    <p:cond delay="0"/>
                                  </p:stCondLst>
                                  <p:childTnLst>
                                    <p:set>
                                      <p:cBhvr>
                                        <p:cTn id="1918"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85"/>
                  </p:tgtEl>
                </p:cond>
              </p:nextCondLst>
            </p:seq>
            <p:seq concurrent="1" nextAc="seek">
              <p:cTn id="1919" restart="whenNotActive" fill="hold" evtFilter="cancelBubble" nodeType="interactiveSeq">
                <p:stCondLst>
                  <p:cond evt="onClick" delay="0">
                    <p:tgtEl>
                      <p:spTgt spid="388"/>
                    </p:tgtEl>
                  </p:cond>
                </p:stCondLst>
                <p:endSync evt="end" delay="0">
                  <p:rtn val="all"/>
                </p:endSync>
                <p:childTnLst>
                  <p:par>
                    <p:cTn id="1920" fill="hold">
                      <p:stCondLst>
                        <p:cond delay="0"/>
                      </p:stCondLst>
                      <p:childTnLst>
                        <p:par>
                          <p:cTn id="1921" fill="hold">
                            <p:stCondLst>
                              <p:cond delay="0"/>
                            </p:stCondLst>
                            <p:childTnLst>
                              <p:par>
                                <p:cTn id="1922" presetID="1" presetClass="exit" presetSubtype="0" fill="hold" grpId="1" nodeType="withEffect">
                                  <p:stCondLst>
                                    <p:cond delay="0"/>
                                  </p:stCondLst>
                                  <p:childTnLst>
                                    <p:set>
                                      <p:cBhvr>
                                        <p:cTn id="1923" dur="1" fill="hold">
                                          <p:stCondLst>
                                            <p:cond delay="0"/>
                                          </p:stCondLst>
                                        </p:cTn>
                                        <p:tgtEl>
                                          <p:spTgt spid="388"/>
                                        </p:tgtEl>
                                        <p:attrNameLst>
                                          <p:attrName>style.visibility</p:attrName>
                                        </p:attrNameLst>
                                      </p:cBhvr>
                                      <p:to>
                                        <p:strVal val="hidden"/>
                                      </p:to>
                                    </p:set>
                                  </p:childTnLst>
                                </p:cTn>
                              </p:par>
                              <p:par>
                                <p:cTn id="1924" presetID="1" presetClass="exit" presetSubtype="0" fill="hold" grpId="1" nodeType="withEffect">
                                  <p:stCondLst>
                                    <p:cond delay="0"/>
                                  </p:stCondLst>
                                  <p:childTnLst>
                                    <p:set>
                                      <p:cBhvr>
                                        <p:cTn id="1925" dur="1" fill="hold">
                                          <p:stCondLst>
                                            <p:cond delay="0"/>
                                          </p:stCondLst>
                                        </p:cTn>
                                        <p:tgtEl>
                                          <p:spTgt spid="387"/>
                                        </p:tgtEl>
                                        <p:attrNameLst>
                                          <p:attrName>style.visibility</p:attrName>
                                        </p:attrNameLst>
                                      </p:cBhvr>
                                      <p:to>
                                        <p:strVal val="hidden"/>
                                      </p:to>
                                    </p:set>
                                  </p:childTnLst>
                                </p:cTn>
                              </p:par>
                              <p:par>
                                <p:cTn id="1926" presetID="1" presetClass="entr" presetSubtype="0" fill="hold" grpId="3" nodeType="withEffect">
                                  <p:stCondLst>
                                    <p:cond delay="0"/>
                                  </p:stCondLst>
                                  <p:childTnLst>
                                    <p:set>
                                      <p:cBhvr>
                                        <p:cTn id="1927" dur="1" fill="hold">
                                          <p:stCondLst>
                                            <p:cond delay="0"/>
                                          </p:stCondLst>
                                        </p:cTn>
                                        <p:tgtEl>
                                          <p:spTgt spid="386"/>
                                        </p:tgtEl>
                                        <p:attrNameLst>
                                          <p:attrName>style.visibility</p:attrName>
                                        </p:attrNameLst>
                                      </p:cBhvr>
                                      <p:to>
                                        <p:strVal val="visible"/>
                                      </p:to>
                                    </p:set>
                                  </p:childTnLst>
                                </p:cTn>
                              </p:par>
                              <p:par>
                                <p:cTn id="1928" presetID="1" presetClass="entr" presetSubtype="0" fill="hold" grpId="3" nodeType="withEffect">
                                  <p:stCondLst>
                                    <p:cond delay="0"/>
                                  </p:stCondLst>
                                  <p:childTnLst>
                                    <p:set>
                                      <p:cBhvr>
                                        <p:cTn id="1929" dur="1" fill="hold">
                                          <p:stCondLst>
                                            <p:cond delay="0"/>
                                          </p:stCondLst>
                                        </p:cTn>
                                        <p:tgtEl>
                                          <p:spTgt spid="385"/>
                                        </p:tgtEl>
                                        <p:attrNameLst>
                                          <p:attrName>style.visibility</p:attrName>
                                        </p:attrNameLst>
                                      </p:cBhvr>
                                      <p:to>
                                        <p:strVal val="visible"/>
                                      </p:to>
                                    </p:set>
                                  </p:childTnLst>
                                </p:cTn>
                              </p:par>
                            </p:childTnLst>
                          </p:cTn>
                        </p:par>
                      </p:childTnLst>
                    </p:cTn>
                  </p:par>
                </p:childTnLst>
              </p:cTn>
              <p:nextCondLst>
                <p:cond evt="onClick" delay="0">
                  <p:tgtEl>
                    <p:spTgt spid="388"/>
                  </p:tgtEl>
                </p:cond>
              </p:nextCondLst>
            </p:seq>
            <p:seq concurrent="1" nextAc="seek">
              <p:cTn id="1930" restart="whenNotActive" fill="hold" evtFilter="cancelBubble" nodeType="interactiveSeq">
                <p:stCondLst>
                  <p:cond evt="onClick" delay="0">
                    <p:tgtEl>
                      <p:spTgt spid="387"/>
                    </p:tgtEl>
                  </p:cond>
                </p:stCondLst>
                <p:endSync evt="end" delay="0">
                  <p:rtn val="all"/>
                </p:endSync>
                <p:childTnLst>
                  <p:par>
                    <p:cTn id="1931" fill="hold">
                      <p:stCondLst>
                        <p:cond delay="0"/>
                      </p:stCondLst>
                      <p:childTnLst>
                        <p:par>
                          <p:cTn id="1932" fill="hold">
                            <p:stCondLst>
                              <p:cond delay="0"/>
                            </p:stCondLst>
                            <p:childTnLst>
                              <p:par>
                                <p:cTn id="1933" presetID="1" presetClass="exit" presetSubtype="0" fill="hold" grpId="2" nodeType="withEffect">
                                  <p:stCondLst>
                                    <p:cond delay="0"/>
                                  </p:stCondLst>
                                  <p:childTnLst>
                                    <p:set>
                                      <p:cBhvr>
                                        <p:cTn id="1934" dur="1" fill="hold">
                                          <p:stCondLst>
                                            <p:cond delay="0"/>
                                          </p:stCondLst>
                                        </p:cTn>
                                        <p:tgtEl>
                                          <p:spTgt spid="387"/>
                                        </p:tgtEl>
                                        <p:attrNameLst>
                                          <p:attrName>style.visibility</p:attrName>
                                        </p:attrNameLst>
                                      </p:cBhvr>
                                      <p:to>
                                        <p:strVal val="hidden"/>
                                      </p:to>
                                    </p:set>
                                  </p:childTnLst>
                                </p:cTn>
                              </p:par>
                              <p:par>
                                <p:cTn id="1935" presetID="1" presetClass="exit" presetSubtype="0" fill="hold" grpId="2" nodeType="withEffect">
                                  <p:stCondLst>
                                    <p:cond delay="0"/>
                                  </p:stCondLst>
                                  <p:childTnLst>
                                    <p:set>
                                      <p:cBhvr>
                                        <p:cTn id="1936" dur="1" fill="hold">
                                          <p:stCondLst>
                                            <p:cond delay="0"/>
                                          </p:stCondLst>
                                        </p:cTn>
                                        <p:tgtEl>
                                          <p:spTgt spid="388"/>
                                        </p:tgtEl>
                                        <p:attrNameLst>
                                          <p:attrName>style.visibility</p:attrName>
                                        </p:attrNameLst>
                                      </p:cBhvr>
                                      <p:to>
                                        <p:strVal val="hidden"/>
                                      </p:to>
                                    </p:set>
                                  </p:childTnLst>
                                </p:cTn>
                              </p:par>
                              <p:par>
                                <p:cTn id="1937" presetID="1" presetClass="entr" presetSubtype="0" fill="hold" grpId="0" nodeType="withEffect">
                                  <p:stCondLst>
                                    <p:cond delay="0"/>
                                  </p:stCondLst>
                                  <p:childTnLst>
                                    <p:set>
                                      <p:cBhvr>
                                        <p:cTn id="1938" dur="1" fill="hold">
                                          <p:stCondLst>
                                            <p:cond delay="0"/>
                                          </p:stCondLst>
                                        </p:cTn>
                                        <p:tgtEl>
                                          <p:spTgt spid="390"/>
                                        </p:tgtEl>
                                        <p:attrNameLst>
                                          <p:attrName>style.visibility</p:attrName>
                                        </p:attrNameLst>
                                      </p:cBhvr>
                                      <p:to>
                                        <p:strVal val="visible"/>
                                      </p:to>
                                    </p:set>
                                  </p:childTnLst>
                                </p:cTn>
                              </p:par>
                              <p:par>
                                <p:cTn id="1939" presetID="1" presetClass="entr" presetSubtype="0" fill="hold" grpId="0" nodeType="withEffect">
                                  <p:stCondLst>
                                    <p:cond delay="0"/>
                                  </p:stCondLst>
                                  <p:childTnLst>
                                    <p:set>
                                      <p:cBhvr>
                                        <p:cTn id="1940"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87"/>
                  </p:tgtEl>
                </p:cond>
              </p:nextCondLst>
            </p:seq>
            <p:seq concurrent="1" nextAc="seek">
              <p:cTn id="1941" restart="whenNotActive" fill="hold" evtFilter="cancelBubble" nodeType="interactiveSeq">
                <p:stCondLst>
                  <p:cond evt="onClick" delay="0">
                    <p:tgtEl>
                      <p:spTgt spid="390"/>
                    </p:tgtEl>
                  </p:cond>
                </p:stCondLst>
                <p:endSync evt="end" delay="0">
                  <p:rtn val="all"/>
                </p:endSync>
                <p:childTnLst>
                  <p:par>
                    <p:cTn id="1942" fill="hold">
                      <p:stCondLst>
                        <p:cond delay="0"/>
                      </p:stCondLst>
                      <p:childTnLst>
                        <p:par>
                          <p:cTn id="1943" fill="hold">
                            <p:stCondLst>
                              <p:cond delay="0"/>
                            </p:stCondLst>
                            <p:childTnLst>
                              <p:par>
                                <p:cTn id="1944" presetID="1" presetClass="exit" presetSubtype="0" fill="hold" grpId="1" nodeType="withEffect">
                                  <p:stCondLst>
                                    <p:cond delay="0"/>
                                  </p:stCondLst>
                                  <p:childTnLst>
                                    <p:set>
                                      <p:cBhvr>
                                        <p:cTn id="1945" dur="1" fill="hold">
                                          <p:stCondLst>
                                            <p:cond delay="0"/>
                                          </p:stCondLst>
                                        </p:cTn>
                                        <p:tgtEl>
                                          <p:spTgt spid="390"/>
                                        </p:tgtEl>
                                        <p:attrNameLst>
                                          <p:attrName>style.visibility</p:attrName>
                                        </p:attrNameLst>
                                      </p:cBhvr>
                                      <p:to>
                                        <p:strVal val="hidden"/>
                                      </p:to>
                                    </p:set>
                                  </p:childTnLst>
                                </p:cTn>
                              </p:par>
                              <p:par>
                                <p:cTn id="1946" presetID="1" presetClass="exit" presetSubtype="0" fill="hold" grpId="1" nodeType="withEffect">
                                  <p:stCondLst>
                                    <p:cond delay="0"/>
                                  </p:stCondLst>
                                  <p:childTnLst>
                                    <p:set>
                                      <p:cBhvr>
                                        <p:cTn id="1947" dur="1" fill="hold">
                                          <p:stCondLst>
                                            <p:cond delay="0"/>
                                          </p:stCondLst>
                                        </p:cTn>
                                        <p:tgtEl>
                                          <p:spTgt spid="389"/>
                                        </p:tgtEl>
                                        <p:attrNameLst>
                                          <p:attrName>style.visibility</p:attrName>
                                        </p:attrNameLst>
                                      </p:cBhvr>
                                      <p:to>
                                        <p:strVal val="hidden"/>
                                      </p:to>
                                    </p:set>
                                  </p:childTnLst>
                                </p:cTn>
                              </p:par>
                              <p:par>
                                <p:cTn id="1948" presetID="1" presetClass="entr" presetSubtype="0" fill="hold" grpId="0" nodeType="withEffect">
                                  <p:stCondLst>
                                    <p:cond delay="0"/>
                                  </p:stCondLst>
                                  <p:childTnLst>
                                    <p:set>
                                      <p:cBhvr>
                                        <p:cTn id="1949" dur="1" fill="hold">
                                          <p:stCondLst>
                                            <p:cond delay="0"/>
                                          </p:stCondLst>
                                        </p:cTn>
                                        <p:tgtEl>
                                          <p:spTgt spid="388"/>
                                        </p:tgtEl>
                                        <p:attrNameLst>
                                          <p:attrName>style.visibility</p:attrName>
                                        </p:attrNameLst>
                                      </p:cBhvr>
                                      <p:to>
                                        <p:strVal val="visible"/>
                                      </p:to>
                                    </p:set>
                                  </p:childTnLst>
                                </p:cTn>
                              </p:par>
                              <p:par>
                                <p:cTn id="1950" presetID="1" presetClass="entr" presetSubtype="0" fill="hold" grpId="0" nodeType="withEffect">
                                  <p:stCondLst>
                                    <p:cond delay="0"/>
                                  </p:stCondLst>
                                  <p:childTnLst>
                                    <p:set>
                                      <p:cBhvr>
                                        <p:cTn id="1951" dur="1" fill="hold">
                                          <p:stCondLst>
                                            <p:cond delay="0"/>
                                          </p:stCondLst>
                                        </p:cTn>
                                        <p:tgtEl>
                                          <p:spTgt spid="387"/>
                                        </p:tgtEl>
                                        <p:attrNameLst>
                                          <p:attrName>style.visibility</p:attrName>
                                        </p:attrNameLst>
                                      </p:cBhvr>
                                      <p:to>
                                        <p:strVal val="visible"/>
                                      </p:to>
                                    </p:set>
                                  </p:childTnLst>
                                </p:cTn>
                              </p:par>
                            </p:childTnLst>
                          </p:cTn>
                        </p:par>
                      </p:childTnLst>
                    </p:cTn>
                  </p:par>
                </p:childTnLst>
              </p:cTn>
              <p:nextCondLst>
                <p:cond evt="onClick" delay="0">
                  <p:tgtEl>
                    <p:spTgt spid="390"/>
                  </p:tgtEl>
                </p:cond>
              </p:nextCondLst>
            </p:seq>
            <p:seq concurrent="1" nextAc="seek">
              <p:cTn id="1952" restart="whenNotActive" fill="hold" evtFilter="cancelBubble" nodeType="interactiveSeq">
                <p:stCondLst>
                  <p:cond evt="onClick" delay="0">
                    <p:tgtEl>
                      <p:spTgt spid="389"/>
                    </p:tgtEl>
                  </p:cond>
                </p:stCondLst>
                <p:endSync evt="end" delay="0">
                  <p:rtn val="all"/>
                </p:endSync>
                <p:childTnLst>
                  <p:par>
                    <p:cTn id="1953" fill="hold">
                      <p:stCondLst>
                        <p:cond delay="0"/>
                      </p:stCondLst>
                      <p:childTnLst>
                        <p:par>
                          <p:cTn id="1954" fill="hold">
                            <p:stCondLst>
                              <p:cond delay="0"/>
                            </p:stCondLst>
                            <p:childTnLst>
                              <p:par>
                                <p:cTn id="1955" presetID="1" presetClass="exit" presetSubtype="0" fill="hold" grpId="2" nodeType="withEffect">
                                  <p:stCondLst>
                                    <p:cond delay="0"/>
                                  </p:stCondLst>
                                  <p:childTnLst>
                                    <p:set>
                                      <p:cBhvr>
                                        <p:cTn id="1956" dur="1" fill="hold">
                                          <p:stCondLst>
                                            <p:cond delay="0"/>
                                          </p:stCondLst>
                                        </p:cTn>
                                        <p:tgtEl>
                                          <p:spTgt spid="389"/>
                                        </p:tgtEl>
                                        <p:attrNameLst>
                                          <p:attrName>style.visibility</p:attrName>
                                        </p:attrNameLst>
                                      </p:cBhvr>
                                      <p:to>
                                        <p:strVal val="hidden"/>
                                      </p:to>
                                    </p:set>
                                  </p:childTnLst>
                                </p:cTn>
                              </p:par>
                              <p:par>
                                <p:cTn id="1957" presetID="1" presetClass="exit" presetSubtype="0" fill="hold" grpId="2" nodeType="withEffect">
                                  <p:stCondLst>
                                    <p:cond delay="0"/>
                                  </p:stCondLst>
                                  <p:childTnLst>
                                    <p:set>
                                      <p:cBhvr>
                                        <p:cTn id="1958" dur="1" fill="hold">
                                          <p:stCondLst>
                                            <p:cond delay="0"/>
                                          </p:stCondLst>
                                        </p:cTn>
                                        <p:tgtEl>
                                          <p:spTgt spid="390"/>
                                        </p:tgtEl>
                                        <p:attrNameLst>
                                          <p:attrName>style.visibility</p:attrName>
                                        </p:attrNameLst>
                                      </p:cBhvr>
                                      <p:to>
                                        <p:strVal val="hidden"/>
                                      </p:to>
                                    </p:set>
                                  </p:childTnLst>
                                </p:cTn>
                              </p:par>
                              <p:par>
                                <p:cTn id="1959" presetID="1" presetClass="entr" presetSubtype="0" fill="hold" grpId="3" nodeType="withEffect">
                                  <p:stCondLst>
                                    <p:cond delay="0"/>
                                  </p:stCondLst>
                                  <p:childTnLst>
                                    <p:set>
                                      <p:cBhvr>
                                        <p:cTn id="1960" dur="1" fill="hold">
                                          <p:stCondLst>
                                            <p:cond delay="0"/>
                                          </p:stCondLst>
                                        </p:cTn>
                                        <p:tgtEl>
                                          <p:spTgt spid="392"/>
                                        </p:tgtEl>
                                        <p:attrNameLst>
                                          <p:attrName>style.visibility</p:attrName>
                                        </p:attrNameLst>
                                      </p:cBhvr>
                                      <p:to>
                                        <p:strVal val="visible"/>
                                      </p:to>
                                    </p:set>
                                  </p:childTnLst>
                                </p:cTn>
                              </p:par>
                              <p:par>
                                <p:cTn id="1961" presetID="1" presetClass="entr" presetSubtype="0" fill="hold" grpId="3" nodeType="withEffect">
                                  <p:stCondLst>
                                    <p:cond delay="0"/>
                                  </p:stCondLst>
                                  <p:childTnLst>
                                    <p:set>
                                      <p:cBhvr>
                                        <p:cTn id="1962"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89"/>
                  </p:tgtEl>
                </p:cond>
              </p:nextCondLst>
            </p:seq>
            <p:seq concurrent="1" nextAc="seek">
              <p:cTn id="1963" restart="whenNotActive" fill="hold" evtFilter="cancelBubble" nodeType="interactiveSeq">
                <p:stCondLst>
                  <p:cond evt="onClick" delay="0">
                    <p:tgtEl>
                      <p:spTgt spid="392"/>
                    </p:tgtEl>
                  </p:cond>
                </p:stCondLst>
                <p:endSync evt="end" delay="0">
                  <p:rtn val="all"/>
                </p:endSync>
                <p:childTnLst>
                  <p:par>
                    <p:cTn id="1964" fill="hold">
                      <p:stCondLst>
                        <p:cond delay="0"/>
                      </p:stCondLst>
                      <p:childTnLst>
                        <p:par>
                          <p:cTn id="1965" fill="hold">
                            <p:stCondLst>
                              <p:cond delay="0"/>
                            </p:stCondLst>
                            <p:childTnLst>
                              <p:par>
                                <p:cTn id="1966" presetID="1" presetClass="exit" presetSubtype="0" fill="hold" grpId="1" nodeType="withEffect">
                                  <p:stCondLst>
                                    <p:cond delay="0"/>
                                  </p:stCondLst>
                                  <p:childTnLst>
                                    <p:set>
                                      <p:cBhvr>
                                        <p:cTn id="1967" dur="1" fill="hold">
                                          <p:stCondLst>
                                            <p:cond delay="0"/>
                                          </p:stCondLst>
                                        </p:cTn>
                                        <p:tgtEl>
                                          <p:spTgt spid="392"/>
                                        </p:tgtEl>
                                        <p:attrNameLst>
                                          <p:attrName>style.visibility</p:attrName>
                                        </p:attrNameLst>
                                      </p:cBhvr>
                                      <p:to>
                                        <p:strVal val="hidden"/>
                                      </p:to>
                                    </p:set>
                                  </p:childTnLst>
                                </p:cTn>
                              </p:par>
                              <p:par>
                                <p:cTn id="1968" presetID="1" presetClass="exit" presetSubtype="0" fill="hold" grpId="1" nodeType="withEffect">
                                  <p:stCondLst>
                                    <p:cond delay="0"/>
                                  </p:stCondLst>
                                  <p:childTnLst>
                                    <p:set>
                                      <p:cBhvr>
                                        <p:cTn id="1969" dur="1" fill="hold">
                                          <p:stCondLst>
                                            <p:cond delay="0"/>
                                          </p:stCondLst>
                                        </p:cTn>
                                        <p:tgtEl>
                                          <p:spTgt spid="391"/>
                                        </p:tgtEl>
                                        <p:attrNameLst>
                                          <p:attrName>style.visibility</p:attrName>
                                        </p:attrNameLst>
                                      </p:cBhvr>
                                      <p:to>
                                        <p:strVal val="hidden"/>
                                      </p:to>
                                    </p:set>
                                  </p:childTnLst>
                                </p:cTn>
                              </p:par>
                              <p:par>
                                <p:cTn id="1970" presetID="1" presetClass="entr" presetSubtype="0" fill="hold" grpId="3" nodeType="withEffect">
                                  <p:stCondLst>
                                    <p:cond delay="0"/>
                                  </p:stCondLst>
                                  <p:childTnLst>
                                    <p:set>
                                      <p:cBhvr>
                                        <p:cTn id="1971" dur="1" fill="hold">
                                          <p:stCondLst>
                                            <p:cond delay="0"/>
                                          </p:stCondLst>
                                        </p:cTn>
                                        <p:tgtEl>
                                          <p:spTgt spid="390"/>
                                        </p:tgtEl>
                                        <p:attrNameLst>
                                          <p:attrName>style.visibility</p:attrName>
                                        </p:attrNameLst>
                                      </p:cBhvr>
                                      <p:to>
                                        <p:strVal val="visible"/>
                                      </p:to>
                                    </p:set>
                                  </p:childTnLst>
                                </p:cTn>
                              </p:par>
                              <p:par>
                                <p:cTn id="1972" presetID="1" presetClass="entr" presetSubtype="0" fill="hold" grpId="3" nodeType="withEffect">
                                  <p:stCondLst>
                                    <p:cond delay="0"/>
                                  </p:stCondLst>
                                  <p:childTnLst>
                                    <p:set>
                                      <p:cBhvr>
                                        <p:cTn id="1973" dur="1" fill="hold">
                                          <p:stCondLst>
                                            <p:cond delay="0"/>
                                          </p:stCondLst>
                                        </p:cTn>
                                        <p:tgtEl>
                                          <p:spTgt spid="389"/>
                                        </p:tgtEl>
                                        <p:attrNameLst>
                                          <p:attrName>style.visibility</p:attrName>
                                        </p:attrNameLst>
                                      </p:cBhvr>
                                      <p:to>
                                        <p:strVal val="visible"/>
                                      </p:to>
                                    </p:set>
                                  </p:childTnLst>
                                </p:cTn>
                              </p:par>
                            </p:childTnLst>
                          </p:cTn>
                        </p:par>
                      </p:childTnLst>
                    </p:cTn>
                  </p:par>
                </p:childTnLst>
              </p:cTn>
              <p:nextCondLst>
                <p:cond evt="onClick" delay="0">
                  <p:tgtEl>
                    <p:spTgt spid="392"/>
                  </p:tgtEl>
                </p:cond>
              </p:nextCondLst>
            </p:seq>
            <p:seq concurrent="1" nextAc="seek">
              <p:cTn id="1974" restart="whenNotActive" fill="hold" evtFilter="cancelBubble" nodeType="interactiveSeq">
                <p:stCondLst>
                  <p:cond evt="onClick" delay="0">
                    <p:tgtEl>
                      <p:spTgt spid="391"/>
                    </p:tgtEl>
                  </p:cond>
                </p:stCondLst>
                <p:endSync evt="end" delay="0">
                  <p:rtn val="all"/>
                </p:endSync>
                <p:childTnLst>
                  <p:par>
                    <p:cTn id="1975" fill="hold">
                      <p:stCondLst>
                        <p:cond delay="0"/>
                      </p:stCondLst>
                      <p:childTnLst>
                        <p:par>
                          <p:cTn id="1976" fill="hold">
                            <p:stCondLst>
                              <p:cond delay="0"/>
                            </p:stCondLst>
                            <p:childTnLst>
                              <p:par>
                                <p:cTn id="1977" presetID="1" presetClass="exit" presetSubtype="0" fill="hold" grpId="2" nodeType="withEffect">
                                  <p:stCondLst>
                                    <p:cond delay="0"/>
                                  </p:stCondLst>
                                  <p:childTnLst>
                                    <p:set>
                                      <p:cBhvr>
                                        <p:cTn id="1978" dur="1" fill="hold">
                                          <p:stCondLst>
                                            <p:cond delay="0"/>
                                          </p:stCondLst>
                                        </p:cTn>
                                        <p:tgtEl>
                                          <p:spTgt spid="391"/>
                                        </p:tgtEl>
                                        <p:attrNameLst>
                                          <p:attrName>style.visibility</p:attrName>
                                        </p:attrNameLst>
                                      </p:cBhvr>
                                      <p:to>
                                        <p:strVal val="hidden"/>
                                      </p:to>
                                    </p:set>
                                  </p:childTnLst>
                                </p:cTn>
                              </p:par>
                              <p:par>
                                <p:cTn id="1979" presetID="1" presetClass="exit" presetSubtype="0" fill="hold" grpId="2" nodeType="withEffect">
                                  <p:stCondLst>
                                    <p:cond delay="0"/>
                                  </p:stCondLst>
                                  <p:childTnLst>
                                    <p:set>
                                      <p:cBhvr>
                                        <p:cTn id="1980" dur="1" fill="hold">
                                          <p:stCondLst>
                                            <p:cond delay="0"/>
                                          </p:stCondLst>
                                        </p:cTn>
                                        <p:tgtEl>
                                          <p:spTgt spid="392"/>
                                        </p:tgtEl>
                                        <p:attrNameLst>
                                          <p:attrName>style.visibility</p:attrName>
                                        </p:attrNameLst>
                                      </p:cBhvr>
                                      <p:to>
                                        <p:strVal val="hidden"/>
                                      </p:to>
                                    </p:set>
                                  </p:childTnLst>
                                </p:cTn>
                              </p:par>
                              <p:par>
                                <p:cTn id="1981" presetID="1" presetClass="entr" presetSubtype="0" fill="hold" grpId="0" nodeType="withEffect">
                                  <p:stCondLst>
                                    <p:cond delay="0"/>
                                  </p:stCondLst>
                                  <p:childTnLst>
                                    <p:set>
                                      <p:cBhvr>
                                        <p:cTn id="1982" dur="1" fill="hold">
                                          <p:stCondLst>
                                            <p:cond delay="0"/>
                                          </p:stCondLst>
                                        </p:cTn>
                                        <p:tgtEl>
                                          <p:spTgt spid="393"/>
                                        </p:tgtEl>
                                        <p:attrNameLst>
                                          <p:attrName>style.visibility</p:attrName>
                                        </p:attrNameLst>
                                      </p:cBhvr>
                                      <p:to>
                                        <p:strVal val="visible"/>
                                      </p:to>
                                    </p:set>
                                  </p:childTnLst>
                                </p:cTn>
                              </p:par>
                              <p:par>
                                <p:cTn id="1983" presetID="1" presetClass="entr" presetSubtype="0" fill="hold" grpId="0" nodeType="withEffect">
                                  <p:stCondLst>
                                    <p:cond delay="0"/>
                                  </p:stCondLst>
                                  <p:childTnLst>
                                    <p:set>
                                      <p:cBhvr>
                                        <p:cTn id="1984"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1"/>
                  </p:tgtEl>
                </p:cond>
              </p:nextCondLst>
            </p:seq>
            <p:seq concurrent="1" nextAc="seek">
              <p:cTn id="1985" restart="whenNotActive" fill="hold" evtFilter="cancelBubble" nodeType="interactiveSeq">
                <p:stCondLst>
                  <p:cond evt="onClick" delay="0">
                    <p:tgtEl>
                      <p:spTgt spid="394"/>
                    </p:tgtEl>
                  </p:cond>
                </p:stCondLst>
                <p:endSync evt="end" delay="0">
                  <p:rtn val="all"/>
                </p:endSync>
                <p:childTnLst>
                  <p:par>
                    <p:cTn id="1986" fill="hold">
                      <p:stCondLst>
                        <p:cond delay="0"/>
                      </p:stCondLst>
                      <p:childTnLst>
                        <p:par>
                          <p:cTn id="1987" fill="hold">
                            <p:stCondLst>
                              <p:cond delay="0"/>
                            </p:stCondLst>
                            <p:childTnLst>
                              <p:par>
                                <p:cTn id="1988" presetID="1" presetClass="exit" presetSubtype="0" fill="hold" grpId="1" nodeType="withEffect">
                                  <p:stCondLst>
                                    <p:cond delay="0"/>
                                  </p:stCondLst>
                                  <p:childTnLst>
                                    <p:set>
                                      <p:cBhvr>
                                        <p:cTn id="1989" dur="1" fill="hold">
                                          <p:stCondLst>
                                            <p:cond delay="0"/>
                                          </p:stCondLst>
                                        </p:cTn>
                                        <p:tgtEl>
                                          <p:spTgt spid="393"/>
                                        </p:tgtEl>
                                        <p:attrNameLst>
                                          <p:attrName>style.visibility</p:attrName>
                                        </p:attrNameLst>
                                      </p:cBhvr>
                                      <p:to>
                                        <p:strVal val="hidden"/>
                                      </p:to>
                                    </p:set>
                                  </p:childTnLst>
                                </p:cTn>
                              </p:par>
                              <p:par>
                                <p:cTn id="1990" presetID="1" presetClass="exit" presetSubtype="0" fill="hold" grpId="1" nodeType="withEffect">
                                  <p:stCondLst>
                                    <p:cond delay="0"/>
                                  </p:stCondLst>
                                  <p:childTnLst>
                                    <p:set>
                                      <p:cBhvr>
                                        <p:cTn id="1991" dur="1" fill="hold">
                                          <p:stCondLst>
                                            <p:cond delay="0"/>
                                          </p:stCondLst>
                                        </p:cTn>
                                        <p:tgtEl>
                                          <p:spTgt spid="394"/>
                                        </p:tgtEl>
                                        <p:attrNameLst>
                                          <p:attrName>style.visibility</p:attrName>
                                        </p:attrNameLst>
                                      </p:cBhvr>
                                      <p:to>
                                        <p:strVal val="hidden"/>
                                      </p:to>
                                    </p:set>
                                  </p:childTnLst>
                                </p:cTn>
                              </p:par>
                              <p:par>
                                <p:cTn id="1992" presetID="1" presetClass="entr" presetSubtype="0" fill="hold" grpId="0" nodeType="withEffect">
                                  <p:stCondLst>
                                    <p:cond delay="0"/>
                                  </p:stCondLst>
                                  <p:childTnLst>
                                    <p:set>
                                      <p:cBhvr>
                                        <p:cTn id="1993" dur="1" fill="hold">
                                          <p:stCondLst>
                                            <p:cond delay="0"/>
                                          </p:stCondLst>
                                        </p:cTn>
                                        <p:tgtEl>
                                          <p:spTgt spid="392"/>
                                        </p:tgtEl>
                                        <p:attrNameLst>
                                          <p:attrName>style.visibility</p:attrName>
                                        </p:attrNameLst>
                                      </p:cBhvr>
                                      <p:to>
                                        <p:strVal val="visible"/>
                                      </p:to>
                                    </p:set>
                                  </p:childTnLst>
                                </p:cTn>
                              </p:par>
                              <p:par>
                                <p:cTn id="1994" presetID="1" presetClass="entr" presetSubtype="0" fill="hold" grpId="0" nodeType="withEffect">
                                  <p:stCondLst>
                                    <p:cond delay="0"/>
                                  </p:stCondLst>
                                  <p:childTnLst>
                                    <p:set>
                                      <p:cBhvr>
                                        <p:cTn id="1995" dur="1" fill="hold">
                                          <p:stCondLst>
                                            <p:cond delay="0"/>
                                          </p:stCondLst>
                                        </p:cTn>
                                        <p:tgtEl>
                                          <p:spTgt spid="391"/>
                                        </p:tgtEl>
                                        <p:attrNameLst>
                                          <p:attrName>style.visibility</p:attrName>
                                        </p:attrNameLst>
                                      </p:cBhvr>
                                      <p:to>
                                        <p:strVal val="visible"/>
                                      </p:to>
                                    </p:set>
                                  </p:childTnLst>
                                </p:cTn>
                              </p:par>
                            </p:childTnLst>
                          </p:cTn>
                        </p:par>
                      </p:childTnLst>
                    </p:cTn>
                  </p:par>
                </p:childTnLst>
              </p:cTn>
              <p:nextCondLst>
                <p:cond evt="onClick" delay="0">
                  <p:tgtEl>
                    <p:spTgt spid="394"/>
                  </p:tgtEl>
                </p:cond>
              </p:nextCondLst>
            </p:seq>
            <p:seq concurrent="1" nextAc="seek">
              <p:cTn id="1996" restart="whenNotActive" fill="hold" evtFilter="cancelBubble" nodeType="interactiveSeq">
                <p:stCondLst>
                  <p:cond evt="onClick" delay="0">
                    <p:tgtEl>
                      <p:spTgt spid="393"/>
                    </p:tgtEl>
                  </p:cond>
                </p:stCondLst>
                <p:endSync evt="end" delay="0">
                  <p:rtn val="all"/>
                </p:endSync>
                <p:childTnLst>
                  <p:par>
                    <p:cTn id="1997" fill="hold">
                      <p:stCondLst>
                        <p:cond delay="0"/>
                      </p:stCondLst>
                      <p:childTnLst>
                        <p:par>
                          <p:cTn id="1998" fill="hold">
                            <p:stCondLst>
                              <p:cond delay="0"/>
                            </p:stCondLst>
                            <p:childTnLst>
                              <p:par>
                                <p:cTn id="1999" presetID="1" presetClass="exit" presetSubtype="0" fill="hold" grpId="2" nodeType="withEffect">
                                  <p:stCondLst>
                                    <p:cond delay="0"/>
                                  </p:stCondLst>
                                  <p:childTnLst>
                                    <p:set>
                                      <p:cBhvr>
                                        <p:cTn id="2000" dur="1" fill="hold">
                                          <p:stCondLst>
                                            <p:cond delay="0"/>
                                          </p:stCondLst>
                                        </p:cTn>
                                        <p:tgtEl>
                                          <p:spTgt spid="393"/>
                                        </p:tgtEl>
                                        <p:attrNameLst>
                                          <p:attrName>style.visibility</p:attrName>
                                        </p:attrNameLst>
                                      </p:cBhvr>
                                      <p:to>
                                        <p:strVal val="hidden"/>
                                      </p:to>
                                    </p:set>
                                  </p:childTnLst>
                                </p:cTn>
                              </p:par>
                              <p:par>
                                <p:cTn id="2001" presetID="1" presetClass="exit" presetSubtype="0" fill="hold" grpId="3" nodeType="withEffect">
                                  <p:stCondLst>
                                    <p:cond delay="0"/>
                                  </p:stCondLst>
                                  <p:childTnLst>
                                    <p:set>
                                      <p:cBhvr>
                                        <p:cTn id="2002" dur="1" fill="hold">
                                          <p:stCondLst>
                                            <p:cond delay="0"/>
                                          </p:stCondLst>
                                        </p:cTn>
                                        <p:tgtEl>
                                          <p:spTgt spid="394"/>
                                        </p:tgtEl>
                                        <p:attrNameLst>
                                          <p:attrName>style.visibility</p:attrName>
                                        </p:attrNameLst>
                                      </p:cBhvr>
                                      <p:to>
                                        <p:strVal val="hidden"/>
                                      </p:to>
                                    </p:set>
                                  </p:childTnLst>
                                </p:cTn>
                              </p:par>
                              <p:par>
                                <p:cTn id="2003" presetID="1" presetClass="entr" presetSubtype="0" fill="hold" grpId="0" nodeType="withEffect">
                                  <p:stCondLst>
                                    <p:cond delay="0"/>
                                  </p:stCondLst>
                                  <p:childTnLst>
                                    <p:set>
                                      <p:cBhvr>
                                        <p:cTn id="2004" dur="1" fill="hold">
                                          <p:stCondLst>
                                            <p:cond delay="0"/>
                                          </p:stCondLst>
                                        </p:cTn>
                                        <p:tgtEl>
                                          <p:spTgt spid="396"/>
                                        </p:tgtEl>
                                        <p:attrNameLst>
                                          <p:attrName>style.visibility</p:attrName>
                                        </p:attrNameLst>
                                      </p:cBhvr>
                                      <p:to>
                                        <p:strVal val="visible"/>
                                      </p:to>
                                    </p:set>
                                  </p:childTnLst>
                                </p:cTn>
                              </p:par>
                              <p:par>
                                <p:cTn id="2005" presetID="1" presetClass="entr" presetSubtype="0" fill="hold" grpId="0" nodeType="withEffect">
                                  <p:stCondLst>
                                    <p:cond delay="0"/>
                                  </p:stCondLst>
                                  <p:childTnLst>
                                    <p:set>
                                      <p:cBhvr>
                                        <p:cTn id="2006"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3"/>
                  </p:tgtEl>
                </p:cond>
              </p:nextCondLst>
            </p:seq>
            <p:seq concurrent="1" nextAc="seek">
              <p:cTn id="2007" restart="whenNotActive" fill="hold" evtFilter="cancelBubble" nodeType="interactiveSeq">
                <p:stCondLst>
                  <p:cond evt="onClick" delay="0">
                    <p:tgtEl>
                      <p:spTgt spid="396"/>
                    </p:tgtEl>
                  </p:cond>
                </p:stCondLst>
                <p:endSync evt="end" delay="0">
                  <p:rtn val="all"/>
                </p:endSync>
                <p:childTnLst>
                  <p:par>
                    <p:cTn id="2008" fill="hold">
                      <p:stCondLst>
                        <p:cond delay="0"/>
                      </p:stCondLst>
                      <p:childTnLst>
                        <p:par>
                          <p:cTn id="2009" fill="hold">
                            <p:stCondLst>
                              <p:cond delay="0"/>
                            </p:stCondLst>
                            <p:childTnLst>
                              <p:par>
                                <p:cTn id="2010" presetID="1" presetClass="exit" presetSubtype="0" fill="hold" grpId="1" nodeType="withEffect">
                                  <p:stCondLst>
                                    <p:cond delay="0"/>
                                  </p:stCondLst>
                                  <p:childTnLst>
                                    <p:set>
                                      <p:cBhvr>
                                        <p:cTn id="2011" dur="1" fill="hold">
                                          <p:stCondLst>
                                            <p:cond delay="0"/>
                                          </p:stCondLst>
                                        </p:cTn>
                                        <p:tgtEl>
                                          <p:spTgt spid="396"/>
                                        </p:tgtEl>
                                        <p:attrNameLst>
                                          <p:attrName>style.visibility</p:attrName>
                                        </p:attrNameLst>
                                      </p:cBhvr>
                                      <p:to>
                                        <p:strVal val="hidden"/>
                                      </p:to>
                                    </p:set>
                                  </p:childTnLst>
                                </p:cTn>
                              </p:par>
                              <p:par>
                                <p:cTn id="2012" presetID="1" presetClass="exit" presetSubtype="0" fill="hold" grpId="1" nodeType="withEffect">
                                  <p:stCondLst>
                                    <p:cond delay="0"/>
                                  </p:stCondLst>
                                  <p:childTnLst>
                                    <p:set>
                                      <p:cBhvr>
                                        <p:cTn id="2013" dur="1" fill="hold">
                                          <p:stCondLst>
                                            <p:cond delay="0"/>
                                          </p:stCondLst>
                                        </p:cTn>
                                        <p:tgtEl>
                                          <p:spTgt spid="395"/>
                                        </p:tgtEl>
                                        <p:attrNameLst>
                                          <p:attrName>style.visibility</p:attrName>
                                        </p:attrNameLst>
                                      </p:cBhvr>
                                      <p:to>
                                        <p:strVal val="hidden"/>
                                      </p:to>
                                    </p:set>
                                  </p:childTnLst>
                                </p:cTn>
                              </p:par>
                              <p:par>
                                <p:cTn id="2014" presetID="1" presetClass="entr" presetSubtype="0" fill="hold" grpId="3" nodeType="withEffect">
                                  <p:stCondLst>
                                    <p:cond delay="0"/>
                                  </p:stCondLst>
                                  <p:childTnLst>
                                    <p:set>
                                      <p:cBhvr>
                                        <p:cTn id="2015" dur="1" fill="hold">
                                          <p:stCondLst>
                                            <p:cond delay="0"/>
                                          </p:stCondLst>
                                        </p:cTn>
                                        <p:tgtEl>
                                          <p:spTgt spid="393"/>
                                        </p:tgtEl>
                                        <p:attrNameLst>
                                          <p:attrName>style.visibility</p:attrName>
                                        </p:attrNameLst>
                                      </p:cBhvr>
                                      <p:to>
                                        <p:strVal val="visible"/>
                                      </p:to>
                                    </p:set>
                                  </p:childTnLst>
                                </p:cTn>
                              </p:par>
                              <p:par>
                                <p:cTn id="2016" presetID="1" presetClass="entr" presetSubtype="0" fill="hold" grpId="2" nodeType="withEffect">
                                  <p:stCondLst>
                                    <p:cond delay="0"/>
                                  </p:stCondLst>
                                  <p:childTnLst>
                                    <p:set>
                                      <p:cBhvr>
                                        <p:cTn id="2017" dur="1" fill="hold">
                                          <p:stCondLst>
                                            <p:cond delay="0"/>
                                          </p:stCondLst>
                                        </p:cTn>
                                        <p:tgtEl>
                                          <p:spTgt spid="394"/>
                                        </p:tgtEl>
                                        <p:attrNameLst>
                                          <p:attrName>style.visibility</p:attrName>
                                        </p:attrNameLst>
                                      </p:cBhvr>
                                      <p:to>
                                        <p:strVal val="visible"/>
                                      </p:to>
                                    </p:set>
                                  </p:childTnLst>
                                </p:cTn>
                              </p:par>
                            </p:childTnLst>
                          </p:cTn>
                        </p:par>
                      </p:childTnLst>
                    </p:cTn>
                  </p:par>
                </p:childTnLst>
              </p:cTn>
              <p:nextCondLst>
                <p:cond evt="onClick" delay="0">
                  <p:tgtEl>
                    <p:spTgt spid="396"/>
                  </p:tgtEl>
                </p:cond>
              </p:nextCondLst>
            </p:seq>
            <p:seq concurrent="1" nextAc="seek">
              <p:cTn id="2018" restart="whenNotActive" fill="hold" evtFilter="cancelBubble" nodeType="interactiveSeq">
                <p:stCondLst>
                  <p:cond evt="onClick" delay="0">
                    <p:tgtEl>
                      <p:spTgt spid="395"/>
                    </p:tgtEl>
                  </p:cond>
                </p:stCondLst>
                <p:endSync evt="end" delay="0">
                  <p:rtn val="all"/>
                </p:endSync>
                <p:childTnLst>
                  <p:par>
                    <p:cTn id="2019" fill="hold">
                      <p:stCondLst>
                        <p:cond delay="0"/>
                      </p:stCondLst>
                      <p:childTnLst>
                        <p:par>
                          <p:cTn id="2020" fill="hold">
                            <p:stCondLst>
                              <p:cond delay="0"/>
                            </p:stCondLst>
                            <p:childTnLst>
                              <p:par>
                                <p:cTn id="2021" presetID="1" presetClass="exit" presetSubtype="0" fill="hold" grpId="2" nodeType="withEffect">
                                  <p:stCondLst>
                                    <p:cond delay="0"/>
                                  </p:stCondLst>
                                  <p:childTnLst>
                                    <p:set>
                                      <p:cBhvr>
                                        <p:cTn id="2022" dur="1" fill="hold">
                                          <p:stCondLst>
                                            <p:cond delay="0"/>
                                          </p:stCondLst>
                                        </p:cTn>
                                        <p:tgtEl>
                                          <p:spTgt spid="395"/>
                                        </p:tgtEl>
                                        <p:attrNameLst>
                                          <p:attrName>style.visibility</p:attrName>
                                        </p:attrNameLst>
                                      </p:cBhvr>
                                      <p:to>
                                        <p:strVal val="hidden"/>
                                      </p:to>
                                    </p:set>
                                  </p:childTnLst>
                                </p:cTn>
                              </p:par>
                              <p:par>
                                <p:cTn id="2023" presetID="1" presetClass="exit" presetSubtype="0" fill="hold" grpId="2" nodeType="withEffect">
                                  <p:stCondLst>
                                    <p:cond delay="0"/>
                                  </p:stCondLst>
                                  <p:childTnLst>
                                    <p:set>
                                      <p:cBhvr>
                                        <p:cTn id="2024" dur="1" fill="hold">
                                          <p:stCondLst>
                                            <p:cond delay="0"/>
                                          </p:stCondLst>
                                        </p:cTn>
                                        <p:tgtEl>
                                          <p:spTgt spid="396"/>
                                        </p:tgtEl>
                                        <p:attrNameLst>
                                          <p:attrName>style.visibility</p:attrName>
                                        </p:attrNameLst>
                                      </p:cBhvr>
                                      <p:to>
                                        <p:strVal val="hidden"/>
                                      </p:to>
                                    </p:set>
                                  </p:childTnLst>
                                </p:cTn>
                              </p:par>
                              <p:par>
                                <p:cTn id="2025" presetID="1" presetClass="entr" presetSubtype="0" fill="hold" grpId="3" nodeType="withEffect">
                                  <p:stCondLst>
                                    <p:cond delay="0"/>
                                  </p:stCondLst>
                                  <p:childTnLst>
                                    <p:set>
                                      <p:cBhvr>
                                        <p:cTn id="2026" dur="1" fill="hold">
                                          <p:stCondLst>
                                            <p:cond delay="0"/>
                                          </p:stCondLst>
                                        </p:cTn>
                                        <p:tgtEl>
                                          <p:spTgt spid="398"/>
                                        </p:tgtEl>
                                        <p:attrNameLst>
                                          <p:attrName>style.visibility</p:attrName>
                                        </p:attrNameLst>
                                      </p:cBhvr>
                                      <p:to>
                                        <p:strVal val="visible"/>
                                      </p:to>
                                    </p:set>
                                  </p:childTnLst>
                                </p:cTn>
                              </p:par>
                              <p:par>
                                <p:cTn id="2027" presetID="1" presetClass="entr" presetSubtype="0" fill="hold" grpId="3" nodeType="withEffect">
                                  <p:stCondLst>
                                    <p:cond delay="0"/>
                                  </p:stCondLst>
                                  <p:childTnLst>
                                    <p:set>
                                      <p:cBhvr>
                                        <p:cTn id="2028"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395"/>
                  </p:tgtEl>
                </p:cond>
              </p:nextCondLst>
            </p:seq>
            <p:seq concurrent="1" nextAc="seek">
              <p:cTn id="2029" restart="whenNotActive" fill="hold" evtFilter="cancelBubble" nodeType="interactiveSeq">
                <p:stCondLst>
                  <p:cond evt="onClick" delay="0">
                    <p:tgtEl>
                      <p:spTgt spid="398"/>
                    </p:tgtEl>
                  </p:cond>
                </p:stCondLst>
                <p:endSync evt="end" delay="0">
                  <p:rtn val="all"/>
                </p:endSync>
                <p:childTnLst>
                  <p:par>
                    <p:cTn id="2030" fill="hold">
                      <p:stCondLst>
                        <p:cond delay="0"/>
                      </p:stCondLst>
                      <p:childTnLst>
                        <p:par>
                          <p:cTn id="2031" fill="hold">
                            <p:stCondLst>
                              <p:cond delay="0"/>
                            </p:stCondLst>
                            <p:childTnLst>
                              <p:par>
                                <p:cTn id="2032" presetID="1" presetClass="exit" presetSubtype="0" fill="hold" grpId="1" nodeType="withEffect">
                                  <p:stCondLst>
                                    <p:cond delay="0"/>
                                  </p:stCondLst>
                                  <p:childTnLst>
                                    <p:set>
                                      <p:cBhvr>
                                        <p:cTn id="2033" dur="1" fill="hold">
                                          <p:stCondLst>
                                            <p:cond delay="0"/>
                                          </p:stCondLst>
                                        </p:cTn>
                                        <p:tgtEl>
                                          <p:spTgt spid="398"/>
                                        </p:tgtEl>
                                        <p:attrNameLst>
                                          <p:attrName>style.visibility</p:attrName>
                                        </p:attrNameLst>
                                      </p:cBhvr>
                                      <p:to>
                                        <p:strVal val="hidden"/>
                                      </p:to>
                                    </p:set>
                                  </p:childTnLst>
                                </p:cTn>
                              </p:par>
                              <p:par>
                                <p:cTn id="2034" presetID="1" presetClass="exit" presetSubtype="0" fill="hold" grpId="1" nodeType="withEffect">
                                  <p:stCondLst>
                                    <p:cond delay="0"/>
                                  </p:stCondLst>
                                  <p:childTnLst>
                                    <p:set>
                                      <p:cBhvr>
                                        <p:cTn id="2035" dur="1" fill="hold">
                                          <p:stCondLst>
                                            <p:cond delay="0"/>
                                          </p:stCondLst>
                                        </p:cTn>
                                        <p:tgtEl>
                                          <p:spTgt spid="397"/>
                                        </p:tgtEl>
                                        <p:attrNameLst>
                                          <p:attrName>style.visibility</p:attrName>
                                        </p:attrNameLst>
                                      </p:cBhvr>
                                      <p:to>
                                        <p:strVal val="hidden"/>
                                      </p:to>
                                    </p:set>
                                  </p:childTnLst>
                                </p:cTn>
                              </p:par>
                              <p:par>
                                <p:cTn id="2036" presetID="1" presetClass="entr" presetSubtype="0" fill="hold" grpId="3" nodeType="withEffect">
                                  <p:stCondLst>
                                    <p:cond delay="0"/>
                                  </p:stCondLst>
                                  <p:childTnLst>
                                    <p:set>
                                      <p:cBhvr>
                                        <p:cTn id="2037" dur="1" fill="hold">
                                          <p:stCondLst>
                                            <p:cond delay="0"/>
                                          </p:stCondLst>
                                        </p:cTn>
                                        <p:tgtEl>
                                          <p:spTgt spid="396"/>
                                        </p:tgtEl>
                                        <p:attrNameLst>
                                          <p:attrName>style.visibility</p:attrName>
                                        </p:attrNameLst>
                                      </p:cBhvr>
                                      <p:to>
                                        <p:strVal val="visible"/>
                                      </p:to>
                                    </p:set>
                                  </p:childTnLst>
                                </p:cTn>
                              </p:par>
                              <p:par>
                                <p:cTn id="2038" presetID="1" presetClass="entr" presetSubtype="0" fill="hold" grpId="3" nodeType="withEffect">
                                  <p:stCondLst>
                                    <p:cond delay="0"/>
                                  </p:stCondLst>
                                  <p:childTnLst>
                                    <p:set>
                                      <p:cBhvr>
                                        <p:cTn id="2039" dur="1" fill="hold">
                                          <p:stCondLst>
                                            <p:cond delay="0"/>
                                          </p:stCondLst>
                                        </p:cTn>
                                        <p:tgtEl>
                                          <p:spTgt spid="395"/>
                                        </p:tgtEl>
                                        <p:attrNameLst>
                                          <p:attrName>style.visibility</p:attrName>
                                        </p:attrNameLst>
                                      </p:cBhvr>
                                      <p:to>
                                        <p:strVal val="visible"/>
                                      </p:to>
                                    </p:set>
                                  </p:childTnLst>
                                </p:cTn>
                              </p:par>
                            </p:childTnLst>
                          </p:cTn>
                        </p:par>
                      </p:childTnLst>
                    </p:cTn>
                  </p:par>
                </p:childTnLst>
              </p:cTn>
              <p:nextCondLst>
                <p:cond evt="onClick" delay="0">
                  <p:tgtEl>
                    <p:spTgt spid="398"/>
                  </p:tgtEl>
                </p:cond>
              </p:nextCondLst>
            </p:seq>
            <p:seq concurrent="1" nextAc="seek">
              <p:cTn id="2040" restart="whenNotActive" fill="hold" evtFilter="cancelBubble" nodeType="interactiveSeq">
                <p:stCondLst>
                  <p:cond evt="onClick" delay="0">
                    <p:tgtEl>
                      <p:spTgt spid="397"/>
                    </p:tgtEl>
                  </p:cond>
                </p:stCondLst>
                <p:endSync evt="end" delay="0">
                  <p:rtn val="all"/>
                </p:endSync>
                <p:childTnLst>
                  <p:par>
                    <p:cTn id="2041" fill="hold">
                      <p:stCondLst>
                        <p:cond delay="0"/>
                      </p:stCondLst>
                      <p:childTnLst>
                        <p:par>
                          <p:cTn id="2042" fill="hold">
                            <p:stCondLst>
                              <p:cond delay="0"/>
                            </p:stCondLst>
                            <p:childTnLst>
                              <p:par>
                                <p:cTn id="2043" presetID="1" presetClass="exit" presetSubtype="0" fill="hold" grpId="2" nodeType="withEffect">
                                  <p:stCondLst>
                                    <p:cond delay="0"/>
                                  </p:stCondLst>
                                  <p:childTnLst>
                                    <p:set>
                                      <p:cBhvr>
                                        <p:cTn id="2044" dur="1" fill="hold">
                                          <p:stCondLst>
                                            <p:cond delay="0"/>
                                          </p:stCondLst>
                                        </p:cTn>
                                        <p:tgtEl>
                                          <p:spTgt spid="397"/>
                                        </p:tgtEl>
                                        <p:attrNameLst>
                                          <p:attrName>style.visibility</p:attrName>
                                        </p:attrNameLst>
                                      </p:cBhvr>
                                      <p:to>
                                        <p:strVal val="hidden"/>
                                      </p:to>
                                    </p:set>
                                  </p:childTnLst>
                                </p:cTn>
                              </p:par>
                              <p:par>
                                <p:cTn id="2045" presetID="1" presetClass="exit" presetSubtype="0" fill="hold" grpId="2" nodeType="withEffect">
                                  <p:stCondLst>
                                    <p:cond delay="0"/>
                                  </p:stCondLst>
                                  <p:childTnLst>
                                    <p:set>
                                      <p:cBhvr>
                                        <p:cTn id="2046" dur="1" fill="hold">
                                          <p:stCondLst>
                                            <p:cond delay="0"/>
                                          </p:stCondLst>
                                        </p:cTn>
                                        <p:tgtEl>
                                          <p:spTgt spid="398"/>
                                        </p:tgtEl>
                                        <p:attrNameLst>
                                          <p:attrName>style.visibility</p:attrName>
                                        </p:attrNameLst>
                                      </p:cBhvr>
                                      <p:to>
                                        <p:strVal val="hidden"/>
                                      </p:to>
                                    </p:set>
                                  </p:childTnLst>
                                </p:cTn>
                              </p:par>
                              <p:par>
                                <p:cTn id="2047" presetID="1" presetClass="entr" presetSubtype="0" fill="hold" grpId="3" nodeType="withEffect">
                                  <p:stCondLst>
                                    <p:cond delay="0"/>
                                  </p:stCondLst>
                                  <p:childTnLst>
                                    <p:set>
                                      <p:cBhvr>
                                        <p:cTn id="2048" dur="1" fill="hold">
                                          <p:stCondLst>
                                            <p:cond delay="0"/>
                                          </p:stCondLst>
                                        </p:cTn>
                                        <p:tgtEl>
                                          <p:spTgt spid="400"/>
                                        </p:tgtEl>
                                        <p:attrNameLst>
                                          <p:attrName>style.visibility</p:attrName>
                                        </p:attrNameLst>
                                      </p:cBhvr>
                                      <p:to>
                                        <p:strVal val="visible"/>
                                      </p:to>
                                    </p:set>
                                  </p:childTnLst>
                                </p:cTn>
                              </p:par>
                              <p:par>
                                <p:cTn id="2049" presetID="1" presetClass="entr" presetSubtype="0" fill="hold" grpId="3" nodeType="withEffect">
                                  <p:stCondLst>
                                    <p:cond delay="0"/>
                                  </p:stCondLst>
                                  <p:childTnLst>
                                    <p:set>
                                      <p:cBhvr>
                                        <p:cTn id="2050"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397"/>
                  </p:tgtEl>
                </p:cond>
              </p:nextCondLst>
            </p:seq>
            <p:seq concurrent="1" nextAc="seek">
              <p:cTn id="2051" restart="whenNotActive" fill="hold" evtFilter="cancelBubble" nodeType="interactiveSeq">
                <p:stCondLst>
                  <p:cond evt="onClick" delay="0">
                    <p:tgtEl>
                      <p:spTgt spid="400"/>
                    </p:tgtEl>
                  </p:cond>
                </p:stCondLst>
                <p:endSync evt="end" delay="0">
                  <p:rtn val="all"/>
                </p:endSync>
                <p:childTnLst>
                  <p:par>
                    <p:cTn id="2052" fill="hold">
                      <p:stCondLst>
                        <p:cond delay="0"/>
                      </p:stCondLst>
                      <p:childTnLst>
                        <p:par>
                          <p:cTn id="2053" fill="hold">
                            <p:stCondLst>
                              <p:cond delay="0"/>
                            </p:stCondLst>
                            <p:childTnLst>
                              <p:par>
                                <p:cTn id="2054" presetID="1" presetClass="exit" presetSubtype="0" fill="hold" grpId="1" nodeType="withEffect">
                                  <p:stCondLst>
                                    <p:cond delay="0"/>
                                  </p:stCondLst>
                                  <p:childTnLst>
                                    <p:set>
                                      <p:cBhvr>
                                        <p:cTn id="2055" dur="1" fill="hold">
                                          <p:stCondLst>
                                            <p:cond delay="0"/>
                                          </p:stCondLst>
                                        </p:cTn>
                                        <p:tgtEl>
                                          <p:spTgt spid="400"/>
                                        </p:tgtEl>
                                        <p:attrNameLst>
                                          <p:attrName>style.visibility</p:attrName>
                                        </p:attrNameLst>
                                      </p:cBhvr>
                                      <p:to>
                                        <p:strVal val="hidden"/>
                                      </p:to>
                                    </p:set>
                                  </p:childTnLst>
                                </p:cTn>
                              </p:par>
                              <p:par>
                                <p:cTn id="2056" presetID="1" presetClass="exit" presetSubtype="0" fill="hold" grpId="1" nodeType="withEffect">
                                  <p:stCondLst>
                                    <p:cond delay="0"/>
                                  </p:stCondLst>
                                  <p:childTnLst>
                                    <p:set>
                                      <p:cBhvr>
                                        <p:cTn id="2057" dur="1" fill="hold">
                                          <p:stCondLst>
                                            <p:cond delay="0"/>
                                          </p:stCondLst>
                                        </p:cTn>
                                        <p:tgtEl>
                                          <p:spTgt spid="399"/>
                                        </p:tgtEl>
                                        <p:attrNameLst>
                                          <p:attrName>style.visibility</p:attrName>
                                        </p:attrNameLst>
                                      </p:cBhvr>
                                      <p:to>
                                        <p:strVal val="hidden"/>
                                      </p:to>
                                    </p:set>
                                  </p:childTnLst>
                                </p:cTn>
                              </p:par>
                              <p:par>
                                <p:cTn id="2058" presetID="1" presetClass="entr" presetSubtype="0" fill="hold" grpId="0" nodeType="withEffect">
                                  <p:stCondLst>
                                    <p:cond delay="0"/>
                                  </p:stCondLst>
                                  <p:childTnLst>
                                    <p:set>
                                      <p:cBhvr>
                                        <p:cTn id="2059" dur="1" fill="hold">
                                          <p:stCondLst>
                                            <p:cond delay="0"/>
                                          </p:stCondLst>
                                        </p:cTn>
                                        <p:tgtEl>
                                          <p:spTgt spid="398"/>
                                        </p:tgtEl>
                                        <p:attrNameLst>
                                          <p:attrName>style.visibility</p:attrName>
                                        </p:attrNameLst>
                                      </p:cBhvr>
                                      <p:to>
                                        <p:strVal val="visible"/>
                                      </p:to>
                                    </p:set>
                                  </p:childTnLst>
                                </p:cTn>
                              </p:par>
                              <p:par>
                                <p:cTn id="2060" presetID="1" presetClass="entr" presetSubtype="0" fill="hold" grpId="0" nodeType="withEffect">
                                  <p:stCondLst>
                                    <p:cond delay="0"/>
                                  </p:stCondLst>
                                  <p:childTnLst>
                                    <p:set>
                                      <p:cBhvr>
                                        <p:cTn id="2061" dur="1" fill="hold">
                                          <p:stCondLst>
                                            <p:cond delay="0"/>
                                          </p:stCondLst>
                                        </p:cTn>
                                        <p:tgtEl>
                                          <p:spTgt spid="397"/>
                                        </p:tgtEl>
                                        <p:attrNameLst>
                                          <p:attrName>style.visibility</p:attrName>
                                        </p:attrNameLst>
                                      </p:cBhvr>
                                      <p:to>
                                        <p:strVal val="visible"/>
                                      </p:to>
                                    </p:set>
                                  </p:childTnLst>
                                </p:cTn>
                              </p:par>
                            </p:childTnLst>
                          </p:cTn>
                        </p:par>
                      </p:childTnLst>
                    </p:cTn>
                  </p:par>
                </p:childTnLst>
              </p:cTn>
              <p:nextCondLst>
                <p:cond evt="onClick" delay="0">
                  <p:tgtEl>
                    <p:spTgt spid="400"/>
                  </p:tgtEl>
                </p:cond>
              </p:nextCondLst>
            </p:seq>
            <p:seq concurrent="1" nextAc="seek">
              <p:cTn id="2062" restart="whenNotActive" fill="hold" evtFilter="cancelBubble" nodeType="interactiveSeq">
                <p:stCondLst>
                  <p:cond evt="onClick" delay="0">
                    <p:tgtEl>
                      <p:spTgt spid="399"/>
                    </p:tgtEl>
                  </p:cond>
                </p:stCondLst>
                <p:endSync evt="end" delay="0">
                  <p:rtn val="all"/>
                </p:endSync>
                <p:childTnLst>
                  <p:par>
                    <p:cTn id="2063" fill="hold">
                      <p:stCondLst>
                        <p:cond delay="0"/>
                      </p:stCondLst>
                      <p:childTnLst>
                        <p:par>
                          <p:cTn id="2064" fill="hold">
                            <p:stCondLst>
                              <p:cond delay="0"/>
                            </p:stCondLst>
                            <p:childTnLst>
                              <p:par>
                                <p:cTn id="2065" presetID="1" presetClass="exit" presetSubtype="0" fill="hold" grpId="2" nodeType="withEffect">
                                  <p:stCondLst>
                                    <p:cond delay="0"/>
                                  </p:stCondLst>
                                  <p:childTnLst>
                                    <p:set>
                                      <p:cBhvr>
                                        <p:cTn id="2066" dur="1" fill="hold">
                                          <p:stCondLst>
                                            <p:cond delay="0"/>
                                          </p:stCondLst>
                                        </p:cTn>
                                        <p:tgtEl>
                                          <p:spTgt spid="399"/>
                                        </p:tgtEl>
                                        <p:attrNameLst>
                                          <p:attrName>style.visibility</p:attrName>
                                        </p:attrNameLst>
                                      </p:cBhvr>
                                      <p:to>
                                        <p:strVal val="hidden"/>
                                      </p:to>
                                    </p:set>
                                  </p:childTnLst>
                                </p:cTn>
                              </p:par>
                              <p:par>
                                <p:cTn id="2067" presetID="1" presetClass="exit" presetSubtype="0" fill="hold" grpId="2" nodeType="withEffect">
                                  <p:stCondLst>
                                    <p:cond delay="0"/>
                                  </p:stCondLst>
                                  <p:childTnLst>
                                    <p:set>
                                      <p:cBhvr>
                                        <p:cTn id="2068" dur="1" fill="hold">
                                          <p:stCondLst>
                                            <p:cond delay="0"/>
                                          </p:stCondLst>
                                        </p:cTn>
                                        <p:tgtEl>
                                          <p:spTgt spid="400"/>
                                        </p:tgtEl>
                                        <p:attrNameLst>
                                          <p:attrName>style.visibility</p:attrName>
                                        </p:attrNameLst>
                                      </p:cBhvr>
                                      <p:to>
                                        <p:strVal val="hidden"/>
                                      </p:to>
                                    </p:set>
                                  </p:childTnLst>
                                </p:cTn>
                              </p:par>
                              <p:par>
                                <p:cTn id="2069" presetID="1" presetClass="entr" presetSubtype="0" fill="hold" grpId="0" nodeType="withEffect">
                                  <p:stCondLst>
                                    <p:cond delay="0"/>
                                  </p:stCondLst>
                                  <p:childTnLst>
                                    <p:set>
                                      <p:cBhvr>
                                        <p:cTn id="2070" dur="1" fill="hold">
                                          <p:stCondLst>
                                            <p:cond delay="0"/>
                                          </p:stCondLst>
                                        </p:cTn>
                                        <p:tgtEl>
                                          <p:spTgt spid="402"/>
                                        </p:tgtEl>
                                        <p:attrNameLst>
                                          <p:attrName>style.visibility</p:attrName>
                                        </p:attrNameLst>
                                      </p:cBhvr>
                                      <p:to>
                                        <p:strVal val="visible"/>
                                      </p:to>
                                    </p:set>
                                  </p:childTnLst>
                                </p:cTn>
                              </p:par>
                              <p:par>
                                <p:cTn id="2071" presetID="1" presetClass="entr" presetSubtype="0" fill="hold" grpId="0" nodeType="withEffect">
                                  <p:stCondLst>
                                    <p:cond delay="0"/>
                                  </p:stCondLst>
                                  <p:childTnLst>
                                    <p:set>
                                      <p:cBhvr>
                                        <p:cTn id="2072"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399"/>
                  </p:tgtEl>
                </p:cond>
              </p:nextCondLst>
            </p:seq>
            <p:seq concurrent="1" nextAc="seek">
              <p:cTn id="2073" restart="whenNotActive" fill="hold" evtFilter="cancelBubble" nodeType="interactiveSeq">
                <p:stCondLst>
                  <p:cond evt="onClick" delay="0">
                    <p:tgtEl>
                      <p:spTgt spid="402"/>
                    </p:tgtEl>
                  </p:cond>
                </p:stCondLst>
                <p:endSync evt="end" delay="0">
                  <p:rtn val="all"/>
                </p:endSync>
                <p:childTnLst>
                  <p:par>
                    <p:cTn id="2074" fill="hold">
                      <p:stCondLst>
                        <p:cond delay="0"/>
                      </p:stCondLst>
                      <p:childTnLst>
                        <p:par>
                          <p:cTn id="2075" fill="hold">
                            <p:stCondLst>
                              <p:cond delay="0"/>
                            </p:stCondLst>
                            <p:childTnLst>
                              <p:par>
                                <p:cTn id="2076" presetID="1" presetClass="exit" presetSubtype="0" fill="hold" grpId="1" nodeType="withEffect">
                                  <p:stCondLst>
                                    <p:cond delay="0"/>
                                  </p:stCondLst>
                                  <p:childTnLst>
                                    <p:set>
                                      <p:cBhvr>
                                        <p:cTn id="2077" dur="1" fill="hold">
                                          <p:stCondLst>
                                            <p:cond delay="0"/>
                                          </p:stCondLst>
                                        </p:cTn>
                                        <p:tgtEl>
                                          <p:spTgt spid="402"/>
                                        </p:tgtEl>
                                        <p:attrNameLst>
                                          <p:attrName>style.visibility</p:attrName>
                                        </p:attrNameLst>
                                      </p:cBhvr>
                                      <p:to>
                                        <p:strVal val="hidden"/>
                                      </p:to>
                                    </p:set>
                                  </p:childTnLst>
                                </p:cTn>
                              </p:par>
                              <p:par>
                                <p:cTn id="2078" presetID="1" presetClass="exit" presetSubtype="0" fill="hold" grpId="1" nodeType="withEffect">
                                  <p:stCondLst>
                                    <p:cond delay="0"/>
                                  </p:stCondLst>
                                  <p:childTnLst>
                                    <p:set>
                                      <p:cBhvr>
                                        <p:cTn id="2079" dur="1" fill="hold">
                                          <p:stCondLst>
                                            <p:cond delay="0"/>
                                          </p:stCondLst>
                                        </p:cTn>
                                        <p:tgtEl>
                                          <p:spTgt spid="401"/>
                                        </p:tgtEl>
                                        <p:attrNameLst>
                                          <p:attrName>style.visibility</p:attrName>
                                        </p:attrNameLst>
                                      </p:cBhvr>
                                      <p:to>
                                        <p:strVal val="hidden"/>
                                      </p:to>
                                    </p:set>
                                  </p:childTnLst>
                                </p:cTn>
                              </p:par>
                              <p:par>
                                <p:cTn id="2080" presetID="1" presetClass="entr" presetSubtype="0" fill="hold" grpId="0" nodeType="withEffect">
                                  <p:stCondLst>
                                    <p:cond delay="0"/>
                                  </p:stCondLst>
                                  <p:childTnLst>
                                    <p:set>
                                      <p:cBhvr>
                                        <p:cTn id="2081" dur="1" fill="hold">
                                          <p:stCondLst>
                                            <p:cond delay="0"/>
                                          </p:stCondLst>
                                        </p:cTn>
                                        <p:tgtEl>
                                          <p:spTgt spid="400"/>
                                        </p:tgtEl>
                                        <p:attrNameLst>
                                          <p:attrName>style.visibility</p:attrName>
                                        </p:attrNameLst>
                                      </p:cBhvr>
                                      <p:to>
                                        <p:strVal val="visible"/>
                                      </p:to>
                                    </p:set>
                                  </p:childTnLst>
                                </p:cTn>
                              </p:par>
                              <p:par>
                                <p:cTn id="2082" presetID="1" presetClass="entr" presetSubtype="0" fill="hold" grpId="0" nodeType="withEffect">
                                  <p:stCondLst>
                                    <p:cond delay="0"/>
                                  </p:stCondLst>
                                  <p:childTnLst>
                                    <p:set>
                                      <p:cBhvr>
                                        <p:cTn id="2083" dur="1" fill="hold">
                                          <p:stCondLst>
                                            <p:cond delay="0"/>
                                          </p:stCondLst>
                                        </p:cTn>
                                        <p:tgtEl>
                                          <p:spTgt spid="399"/>
                                        </p:tgtEl>
                                        <p:attrNameLst>
                                          <p:attrName>style.visibility</p:attrName>
                                        </p:attrNameLst>
                                      </p:cBhvr>
                                      <p:to>
                                        <p:strVal val="visible"/>
                                      </p:to>
                                    </p:set>
                                  </p:childTnLst>
                                </p:cTn>
                              </p:par>
                            </p:childTnLst>
                          </p:cTn>
                        </p:par>
                      </p:childTnLst>
                    </p:cTn>
                  </p:par>
                </p:childTnLst>
              </p:cTn>
              <p:nextCondLst>
                <p:cond evt="onClick" delay="0">
                  <p:tgtEl>
                    <p:spTgt spid="402"/>
                  </p:tgtEl>
                </p:cond>
              </p:nextCondLst>
            </p:seq>
            <p:seq concurrent="1" nextAc="seek">
              <p:cTn id="2084" restart="whenNotActive" fill="hold" evtFilter="cancelBubble" nodeType="interactiveSeq">
                <p:stCondLst>
                  <p:cond evt="onClick" delay="0">
                    <p:tgtEl>
                      <p:spTgt spid="401"/>
                    </p:tgtEl>
                  </p:cond>
                </p:stCondLst>
                <p:endSync evt="end" delay="0">
                  <p:rtn val="all"/>
                </p:endSync>
                <p:childTnLst>
                  <p:par>
                    <p:cTn id="2085" fill="hold">
                      <p:stCondLst>
                        <p:cond delay="0"/>
                      </p:stCondLst>
                      <p:childTnLst>
                        <p:par>
                          <p:cTn id="2086" fill="hold">
                            <p:stCondLst>
                              <p:cond delay="0"/>
                            </p:stCondLst>
                            <p:childTnLst>
                              <p:par>
                                <p:cTn id="2087" presetID="1" presetClass="exit" presetSubtype="0" fill="hold" grpId="2" nodeType="withEffect">
                                  <p:stCondLst>
                                    <p:cond delay="0"/>
                                  </p:stCondLst>
                                  <p:childTnLst>
                                    <p:set>
                                      <p:cBhvr>
                                        <p:cTn id="2088" dur="1" fill="hold">
                                          <p:stCondLst>
                                            <p:cond delay="0"/>
                                          </p:stCondLst>
                                        </p:cTn>
                                        <p:tgtEl>
                                          <p:spTgt spid="401"/>
                                        </p:tgtEl>
                                        <p:attrNameLst>
                                          <p:attrName>style.visibility</p:attrName>
                                        </p:attrNameLst>
                                      </p:cBhvr>
                                      <p:to>
                                        <p:strVal val="hidden"/>
                                      </p:to>
                                    </p:set>
                                  </p:childTnLst>
                                </p:cTn>
                              </p:par>
                              <p:par>
                                <p:cTn id="2089" presetID="1" presetClass="exit" presetSubtype="0" fill="hold" grpId="2" nodeType="withEffect">
                                  <p:stCondLst>
                                    <p:cond delay="0"/>
                                  </p:stCondLst>
                                  <p:childTnLst>
                                    <p:set>
                                      <p:cBhvr>
                                        <p:cTn id="2090" dur="1" fill="hold">
                                          <p:stCondLst>
                                            <p:cond delay="0"/>
                                          </p:stCondLst>
                                        </p:cTn>
                                        <p:tgtEl>
                                          <p:spTgt spid="402"/>
                                        </p:tgtEl>
                                        <p:attrNameLst>
                                          <p:attrName>style.visibility</p:attrName>
                                        </p:attrNameLst>
                                      </p:cBhvr>
                                      <p:to>
                                        <p:strVal val="hidden"/>
                                      </p:to>
                                    </p:set>
                                  </p:childTnLst>
                                </p:cTn>
                              </p:par>
                              <p:par>
                                <p:cTn id="2091" presetID="1" presetClass="entr" presetSubtype="0" fill="hold" grpId="3" nodeType="withEffect">
                                  <p:stCondLst>
                                    <p:cond delay="0"/>
                                  </p:stCondLst>
                                  <p:childTnLst>
                                    <p:set>
                                      <p:cBhvr>
                                        <p:cTn id="2092" dur="1" fill="hold">
                                          <p:stCondLst>
                                            <p:cond delay="0"/>
                                          </p:stCondLst>
                                        </p:cTn>
                                        <p:tgtEl>
                                          <p:spTgt spid="404"/>
                                        </p:tgtEl>
                                        <p:attrNameLst>
                                          <p:attrName>style.visibility</p:attrName>
                                        </p:attrNameLst>
                                      </p:cBhvr>
                                      <p:to>
                                        <p:strVal val="visible"/>
                                      </p:to>
                                    </p:set>
                                  </p:childTnLst>
                                </p:cTn>
                              </p:par>
                              <p:par>
                                <p:cTn id="2093" presetID="1" presetClass="entr" presetSubtype="0" fill="hold" grpId="3" nodeType="withEffect">
                                  <p:stCondLst>
                                    <p:cond delay="0"/>
                                  </p:stCondLst>
                                  <p:childTnLst>
                                    <p:set>
                                      <p:cBhvr>
                                        <p:cTn id="2094"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1"/>
                  </p:tgtEl>
                </p:cond>
              </p:nextCondLst>
            </p:seq>
            <p:seq concurrent="1" nextAc="seek">
              <p:cTn id="2095" restart="whenNotActive" fill="hold" evtFilter="cancelBubble" nodeType="interactiveSeq">
                <p:stCondLst>
                  <p:cond evt="onClick" delay="0">
                    <p:tgtEl>
                      <p:spTgt spid="404"/>
                    </p:tgtEl>
                  </p:cond>
                </p:stCondLst>
                <p:endSync evt="end" delay="0">
                  <p:rtn val="all"/>
                </p:endSync>
                <p:childTnLst>
                  <p:par>
                    <p:cTn id="2096" fill="hold">
                      <p:stCondLst>
                        <p:cond delay="0"/>
                      </p:stCondLst>
                      <p:childTnLst>
                        <p:par>
                          <p:cTn id="2097" fill="hold">
                            <p:stCondLst>
                              <p:cond delay="0"/>
                            </p:stCondLst>
                            <p:childTnLst>
                              <p:par>
                                <p:cTn id="2098" presetID="1" presetClass="exit" presetSubtype="0" fill="hold" grpId="1" nodeType="withEffect">
                                  <p:stCondLst>
                                    <p:cond delay="0"/>
                                  </p:stCondLst>
                                  <p:childTnLst>
                                    <p:set>
                                      <p:cBhvr>
                                        <p:cTn id="2099" dur="1" fill="hold">
                                          <p:stCondLst>
                                            <p:cond delay="0"/>
                                          </p:stCondLst>
                                        </p:cTn>
                                        <p:tgtEl>
                                          <p:spTgt spid="404"/>
                                        </p:tgtEl>
                                        <p:attrNameLst>
                                          <p:attrName>style.visibility</p:attrName>
                                        </p:attrNameLst>
                                      </p:cBhvr>
                                      <p:to>
                                        <p:strVal val="hidden"/>
                                      </p:to>
                                    </p:set>
                                  </p:childTnLst>
                                </p:cTn>
                              </p:par>
                              <p:par>
                                <p:cTn id="2100" presetID="1" presetClass="exit" presetSubtype="0" fill="hold" grpId="1" nodeType="withEffect">
                                  <p:stCondLst>
                                    <p:cond delay="0"/>
                                  </p:stCondLst>
                                  <p:childTnLst>
                                    <p:set>
                                      <p:cBhvr>
                                        <p:cTn id="2101" dur="1" fill="hold">
                                          <p:stCondLst>
                                            <p:cond delay="0"/>
                                          </p:stCondLst>
                                        </p:cTn>
                                        <p:tgtEl>
                                          <p:spTgt spid="403"/>
                                        </p:tgtEl>
                                        <p:attrNameLst>
                                          <p:attrName>style.visibility</p:attrName>
                                        </p:attrNameLst>
                                      </p:cBhvr>
                                      <p:to>
                                        <p:strVal val="hidden"/>
                                      </p:to>
                                    </p:set>
                                  </p:childTnLst>
                                </p:cTn>
                              </p:par>
                              <p:par>
                                <p:cTn id="2102" presetID="1" presetClass="entr" presetSubtype="0" fill="hold" grpId="3" nodeType="withEffect">
                                  <p:stCondLst>
                                    <p:cond delay="0"/>
                                  </p:stCondLst>
                                  <p:childTnLst>
                                    <p:set>
                                      <p:cBhvr>
                                        <p:cTn id="2103" dur="1" fill="hold">
                                          <p:stCondLst>
                                            <p:cond delay="0"/>
                                          </p:stCondLst>
                                        </p:cTn>
                                        <p:tgtEl>
                                          <p:spTgt spid="402"/>
                                        </p:tgtEl>
                                        <p:attrNameLst>
                                          <p:attrName>style.visibility</p:attrName>
                                        </p:attrNameLst>
                                      </p:cBhvr>
                                      <p:to>
                                        <p:strVal val="visible"/>
                                      </p:to>
                                    </p:set>
                                  </p:childTnLst>
                                </p:cTn>
                              </p:par>
                              <p:par>
                                <p:cTn id="2104" presetID="1" presetClass="entr" presetSubtype="0" fill="hold" grpId="3" nodeType="withEffect">
                                  <p:stCondLst>
                                    <p:cond delay="0"/>
                                  </p:stCondLst>
                                  <p:childTnLst>
                                    <p:set>
                                      <p:cBhvr>
                                        <p:cTn id="2105" dur="1" fill="hold">
                                          <p:stCondLst>
                                            <p:cond delay="0"/>
                                          </p:stCondLst>
                                        </p:cTn>
                                        <p:tgtEl>
                                          <p:spTgt spid="401"/>
                                        </p:tgtEl>
                                        <p:attrNameLst>
                                          <p:attrName>style.visibility</p:attrName>
                                        </p:attrNameLst>
                                      </p:cBhvr>
                                      <p:to>
                                        <p:strVal val="visible"/>
                                      </p:to>
                                    </p:set>
                                  </p:childTnLst>
                                </p:cTn>
                              </p:par>
                            </p:childTnLst>
                          </p:cTn>
                        </p:par>
                      </p:childTnLst>
                    </p:cTn>
                  </p:par>
                </p:childTnLst>
              </p:cTn>
              <p:nextCondLst>
                <p:cond evt="onClick" delay="0">
                  <p:tgtEl>
                    <p:spTgt spid="404"/>
                  </p:tgtEl>
                </p:cond>
              </p:nextCondLst>
            </p:seq>
            <p:seq concurrent="1" nextAc="seek">
              <p:cTn id="2106" restart="whenNotActive" fill="hold" evtFilter="cancelBubble" nodeType="interactiveSeq">
                <p:stCondLst>
                  <p:cond evt="onClick" delay="0">
                    <p:tgtEl>
                      <p:spTgt spid="403"/>
                    </p:tgtEl>
                  </p:cond>
                </p:stCondLst>
                <p:endSync evt="end" delay="0">
                  <p:rtn val="all"/>
                </p:endSync>
                <p:childTnLst>
                  <p:par>
                    <p:cTn id="2107" fill="hold">
                      <p:stCondLst>
                        <p:cond delay="0"/>
                      </p:stCondLst>
                      <p:childTnLst>
                        <p:par>
                          <p:cTn id="2108" fill="hold">
                            <p:stCondLst>
                              <p:cond delay="0"/>
                            </p:stCondLst>
                            <p:childTnLst>
                              <p:par>
                                <p:cTn id="2109" presetID="1" presetClass="exit" presetSubtype="0" fill="hold" grpId="2" nodeType="withEffect">
                                  <p:stCondLst>
                                    <p:cond delay="0"/>
                                  </p:stCondLst>
                                  <p:childTnLst>
                                    <p:set>
                                      <p:cBhvr>
                                        <p:cTn id="2110" dur="1" fill="hold">
                                          <p:stCondLst>
                                            <p:cond delay="0"/>
                                          </p:stCondLst>
                                        </p:cTn>
                                        <p:tgtEl>
                                          <p:spTgt spid="403"/>
                                        </p:tgtEl>
                                        <p:attrNameLst>
                                          <p:attrName>style.visibility</p:attrName>
                                        </p:attrNameLst>
                                      </p:cBhvr>
                                      <p:to>
                                        <p:strVal val="hidden"/>
                                      </p:to>
                                    </p:set>
                                  </p:childTnLst>
                                </p:cTn>
                              </p:par>
                              <p:par>
                                <p:cTn id="2111" presetID="1" presetClass="exit" presetSubtype="0" fill="hold" grpId="2" nodeType="withEffect">
                                  <p:stCondLst>
                                    <p:cond delay="0"/>
                                  </p:stCondLst>
                                  <p:childTnLst>
                                    <p:set>
                                      <p:cBhvr>
                                        <p:cTn id="2112" dur="1" fill="hold">
                                          <p:stCondLst>
                                            <p:cond delay="0"/>
                                          </p:stCondLst>
                                        </p:cTn>
                                        <p:tgtEl>
                                          <p:spTgt spid="404"/>
                                        </p:tgtEl>
                                        <p:attrNameLst>
                                          <p:attrName>style.visibility</p:attrName>
                                        </p:attrNameLst>
                                      </p:cBhvr>
                                      <p:to>
                                        <p:strVal val="hidden"/>
                                      </p:to>
                                    </p:set>
                                  </p:childTnLst>
                                </p:cTn>
                              </p:par>
                              <p:par>
                                <p:cTn id="2113" presetID="1" presetClass="entr" presetSubtype="0" fill="hold" grpId="0" nodeType="withEffect">
                                  <p:stCondLst>
                                    <p:cond delay="0"/>
                                  </p:stCondLst>
                                  <p:childTnLst>
                                    <p:set>
                                      <p:cBhvr>
                                        <p:cTn id="2114" dur="1" fill="hold">
                                          <p:stCondLst>
                                            <p:cond delay="0"/>
                                          </p:stCondLst>
                                        </p:cTn>
                                        <p:tgtEl>
                                          <p:spTgt spid="406"/>
                                        </p:tgtEl>
                                        <p:attrNameLst>
                                          <p:attrName>style.visibility</p:attrName>
                                        </p:attrNameLst>
                                      </p:cBhvr>
                                      <p:to>
                                        <p:strVal val="visible"/>
                                      </p:to>
                                    </p:set>
                                  </p:childTnLst>
                                </p:cTn>
                              </p:par>
                              <p:par>
                                <p:cTn id="2115" presetID="1" presetClass="entr" presetSubtype="0" fill="hold" grpId="0" nodeType="withEffect">
                                  <p:stCondLst>
                                    <p:cond delay="0"/>
                                  </p:stCondLst>
                                  <p:childTnLst>
                                    <p:set>
                                      <p:cBhvr>
                                        <p:cTn id="2116"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3"/>
                  </p:tgtEl>
                </p:cond>
              </p:nextCondLst>
            </p:seq>
            <p:seq concurrent="1" nextAc="seek">
              <p:cTn id="2117" restart="whenNotActive" fill="hold" evtFilter="cancelBubble" nodeType="interactiveSeq">
                <p:stCondLst>
                  <p:cond evt="onClick" delay="0">
                    <p:tgtEl>
                      <p:spTgt spid="406"/>
                    </p:tgtEl>
                  </p:cond>
                </p:stCondLst>
                <p:endSync evt="end" delay="0">
                  <p:rtn val="all"/>
                </p:endSync>
                <p:childTnLst>
                  <p:par>
                    <p:cTn id="2118" fill="hold">
                      <p:stCondLst>
                        <p:cond delay="0"/>
                      </p:stCondLst>
                      <p:childTnLst>
                        <p:par>
                          <p:cTn id="2119" fill="hold">
                            <p:stCondLst>
                              <p:cond delay="0"/>
                            </p:stCondLst>
                            <p:childTnLst>
                              <p:par>
                                <p:cTn id="2120" presetID="1" presetClass="exit" presetSubtype="0" fill="hold" grpId="1" nodeType="withEffect">
                                  <p:stCondLst>
                                    <p:cond delay="0"/>
                                  </p:stCondLst>
                                  <p:childTnLst>
                                    <p:set>
                                      <p:cBhvr>
                                        <p:cTn id="2121" dur="1" fill="hold">
                                          <p:stCondLst>
                                            <p:cond delay="0"/>
                                          </p:stCondLst>
                                        </p:cTn>
                                        <p:tgtEl>
                                          <p:spTgt spid="406"/>
                                        </p:tgtEl>
                                        <p:attrNameLst>
                                          <p:attrName>style.visibility</p:attrName>
                                        </p:attrNameLst>
                                      </p:cBhvr>
                                      <p:to>
                                        <p:strVal val="hidden"/>
                                      </p:to>
                                    </p:set>
                                  </p:childTnLst>
                                </p:cTn>
                              </p:par>
                              <p:par>
                                <p:cTn id="2122" presetID="1" presetClass="exit" presetSubtype="0" fill="hold" grpId="1" nodeType="withEffect">
                                  <p:stCondLst>
                                    <p:cond delay="0"/>
                                  </p:stCondLst>
                                  <p:childTnLst>
                                    <p:set>
                                      <p:cBhvr>
                                        <p:cTn id="2123" dur="1" fill="hold">
                                          <p:stCondLst>
                                            <p:cond delay="0"/>
                                          </p:stCondLst>
                                        </p:cTn>
                                        <p:tgtEl>
                                          <p:spTgt spid="405"/>
                                        </p:tgtEl>
                                        <p:attrNameLst>
                                          <p:attrName>style.visibility</p:attrName>
                                        </p:attrNameLst>
                                      </p:cBhvr>
                                      <p:to>
                                        <p:strVal val="hidden"/>
                                      </p:to>
                                    </p:set>
                                  </p:childTnLst>
                                </p:cTn>
                              </p:par>
                              <p:par>
                                <p:cTn id="2124" presetID="1" presetClass="entr" presetSubtype="0" fill="hold" grpId="0" nodeType="withEffect">
                                  <p:stCondLst>
                                    <p:cond delay="0"/>
                                  </p:stCondLst>
                                  <p:childTnLst>
                                    <p:set>
                                      <p:cBhvr>
                                        <p:cTn id="2125" dur="1" fill="hold">
                                          <p:stCondLst>
                                            <p:cond delay="0"/>
                                          </p:stCondLst>
                                        </p:cTn>
                                        <p:tgtEl>
                                          <p:spTgt spid="404"/>
                                        </p:tgtEl>
                                        <p:attrNameLst>
                                          <p:attrName>style.visibility</p:attrName>
                                        </p:attrNameLst>
                                      </p:cBhvr>
                                      <p:to>
                                        <p:strVal val="visible"/>
                                      </p:to>
                                    </p:set>
                                  </p:childTnLst>
                                </p:cTn>
                              </p:par>
                              <p:par>
                                <p:cTn id="2126" presetID="1" presetClass="entr" presetSubtype="0" fill="hold" grpId="0" nodeType="withEffect">
                                  <p:stCondLst>
                                    <p:cond delay="0"/>
                                  </p:stCondLst>
                                  <p:childTnLst>
                                    <p:set>
                                      <p:cBhvr>
                                        <p:cTn id="2127" dur="1" fill="hold">
                                          <p:stCondLst>
                                            <p:cond delay="0"/>
                                          </p:stCondLst>
                                        </p:cTn>
                                        <p:tgtEl>
                                          <p:spTgt spid="403"/>
                                        </p:tgtEl>
                                        <p:attrNameLst>
                                          <p:attrName>style.visibility</p:attrName>
                                        </p:attrNameLst>
                                      </p:cBhvr>
                                      <p:to>
                                        <p:strVal val="visible"/>
                                      </p:to>
                                    </p:set>
                                  </p:childTnLst>
                                </p:cTn>
                              </p:par>
                            </p:childTnLst>
                          </p:cTn>
                        </p:par>
                      </p:childTnLst>
                    </p:cTn>
                  </p:par>
                </p:childTnLst>
              </p:cTn>
              <p:nextCondLst>
                <p:cond evt="onClick" delay="0">
                  <p:tgtEl>
                    <p:spTgt spid="406"/>
                  </p:tgtEl>
                </p:cond>
              </p:nextCondLst>
            </p:seq>
            <p:seq concurrent="1" nextAc="seek">
              <p:cTn id="2128" restart="whenNotActive" fill="hold" evtFilter="cancelBubble" nodeType="interactiveSeq">
                <p:stCondLst>
                  <p:cond evt="onClick" delay="0">
                    <p:tgtEl>
                      <p:spTgt spid="405"/>
                    </p:tgtEl>
                  </p:cond>
                </p:stCondLst>
                <p:endSync evt="end" delay="0">
                  <p:rtn val="all"/>
                </p:endSync>
                <p:childTnLst>
                  <p:par>
                    <p:cTn id="2129" fill="hold">
                      <p:stCondLst>
                        <p:cond delay="0"/>
                      </p:stCondLst>
                      <p:childTnLst>
                        <p:par>
                          <p:cTn id="2130" fill="hold">
                            <p:stCondLst>
                              <p:cond delay="0"/>
                            </p:stCondLst>
                            <p:childTnLst>
                              <p:par>
                                <p:cTn id="2131" presetID="1" presetClass="exit" presetSubtype="0" fill="hold" grpId="2" nodeType="withEffect">
                                  <p:stCondLst>
                                    <p:cond delay="0"/>
                                  </p:stCondLst>
                                  <p:childTnLst>
                                    <p:set>
                                      <p:cBhvr>
                                        <p:cTn id="2132" dur="1" fill="hold">
                                          <p:stCondLst>
                                            <p:cond delay="0"/>
                                          </p:stCondLst>
                                        </p:cTn>
                                        <p:tgtEl>
                                          <p:spTgt spid="405"/>
                                        </p:tgtEl>
                                        <p:attrNameLst>
                                          <p:attrName>style.visibility</p:attrName>
                                        </p:attrNameLst>
                                      </p:cBhvr>
                                      <p:to>
                                        <p:strVal val="hidden"/>
                                      </p:to>
                                    </p:set>
                                  </p:childTnLst>
                                </p:cTn>
                              </p:par>
                              <p:par>
                                <p:cTn id="2133" presetID="1" presetClass="exit" presetSubtype="0" fill="hold" grpId="2" nodeType="withEffect">
                                  <p:stCondLst>
                                    <p:cond delay="0"/>
                                  </p:stCondLst>
                                  <p:childTnLst>
                                    <p:set>
                                      <p:cBhvr>
                                        <p:cTn id="2134" dur="1" fill="hold">
                                          <p:stCondLst>
                                            <p:cond delay="0"/>
                                          </p:stCondLst>
                                        </p:cTn>
                                        <p:tgtEl>
                                          <p:spTgt spid="406"/>
                                        </p:tgtEl>
                                        <p:attrNameLst>
                                          <p:attrName>style.visibility</p:attrName>
                                        </p:attrNameLst>
                                      </p:cBhvr>
                                      <p:to>
                                        <p:strVal val="hidden"/>
                                      </p:to>
                                    </p:set>
                                  </p:childTnLst>
                                </p:cTn>
                              </p:par>
                              <p:par>
                                <p:cTn id="2135" presetID="1" presetClass="entr" presetSubtype="0" fill="hold" grpId="3" nodeType="withEffect">
                                  <p:stCondLst>
                                    <p:cond delay="0"/>
                                  </p:stCondLst>
                                  <p:childTnLst>
                                    <p:set>
                                      <p:cBhvr>
                                        <p:cTn id="2136" dur="1" fill="hold">
                                          <p:stCondLst>
                                            <p:cond delay="0"/>
                                          </p:stCondLst>
                                        </p:cTn>
                                        <p:tgtEl>
                                          <p:spTgt spid="408"/>
                                        </p:tgtEl>
                                        <p:attrNameLst>
                                          <p:attrName>style.visibility</p:attrName>
                                        </p:attrNameLst>
                                      </p:cBhvr>
                                      <p:to>
                                        <p:strVal val="visible"/>
                                      </p:to>
                                    </p:set>
                                  </p:childTnLst>
                                </p:cTn>
                              </p:par>
                              <p:par>
                                <p:cTn id="2137" presetID="1" presetClass="entr" presetSubtype="0" fill="hold" grpId="3" nodeType="withEffect">
                                  <p:stCondLst>
                                    <p:cond delay="0"/>
                                  </p:stCondLst>
                                  <p:childTnLst>
                                    <p:set>
                                      <p:cBhvr>
                                        <p:cTn id="2138"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05"/>
                  </p:tgtEl>
                </p:cond>
              </p:nextCondLst>
            </p:seq>
            <p:seq concurrent="1" nextAc="seek">
              <p:cTn id="2139" restart="whenNotActive" fill="hold" evtFilter="cancelBubble" nodeType="interactiveSeq">
                <p:stCondLst>
                  <p:cond evt="onClick" delay="0">
                    <p:tgtEl>
                      <p:spTgt spid="408"/>
                    </p:tgtEl>
                  </p:cond>
                </p:stCondLst>
                <p:endSync evt="end" delay="0">
                  <p:rtn val="all"/>
                </p:endSync>
                <p:childTnLst>
                  <p:par>
                    <p:cTn id="2140" fill="hold">
                      <p:stCondLst>
                        <p:cond delay="0"/>
                      </p:stCondLst>
                      <p:childTnLst>
                        <p:par>
                          <p:cTn id="2141" fill="hold">
                            <p:stCondLst>
                              <p:cond delay="0"/>
                            </p:stCondLst>
                            <p:childTnLst>
                              <p:par>
                                <p:cTn id="2142" presetID="1" presetClass="exit" presetSubtype="0" fill="hold" grpId="1" nodeType="withEffect">
                                  <p:stCondLst>
                                    <p:cond delay="0"/>
                                  </p:stCondLst>
                                  <p:childTnLst>
                                    <p:set>
                                      <p:cBhvr>
                                        <p:cTn id="2143" dur="1" fill="hold">
                                          <p:stCondLst>
                                            <p:cond delay="0"/>
                                          </p:stCondLst>
                                        </p:cTn>
                                        <p:tgtEl>
                                          <p:spTgt spid="408"/>
                                        </p:tgtEl>
                                        <p:attrNameLst>
                                          <p:attrName>style.visibility</p:attrName>
                                        </p:attrNameLst>
                                      </p:cBhvr>
                                      <p:to>
                                        <p:strVal val="hidden"/>
                                      </p:to>
                                    </p:set>
                                  </p:childTnLst>
                                </p:cTn>
                              </p:par>
                              <p:par>
                                <p:cTn id="2144" presetID="1" presetClass="exit" presetSubtype="0" fill="hold" grpId="1" nodeType="withEffect">
                                  <p:stCondLst>
                                    <p:cond delay="0"/>
                                  </p:stCondLst>
                                  <p:childTnLst>
                                    <p:set>
                                      <p:cBhvr>
                                        <p:cTn id="2145" dur="1" fill="hold">
                                          <p:stCondLst>
                                            <p:cond delay="0"/>
                                          </p:stCondLst>
                                        </p:cTn>
                                        <p:tgtEl>
                                          <p:spTgt spid="407"/>
                                        </p:tgtEl>
                                        <p:attrNameLst>
                                          <p:attrName>style.visibility</p:attrName>
                                        </p:attrNameLst>
                                      </p:cBhvr>
                                      <p:to>
                                        <p:strVal val="hidden"/>
                                      </p:to>
                                    </p:set>
                                  </p:childTnLst>
                                </p:cTn>
                              </p:par>
                              <p:par>
                                <p:cTn id="2146" presetID="1" presetClass="entr" presetSubtype="0" fill="hold" grpId="3" nodeType="withEffect">
                                  <p:stCondLst>
                                    <p:cond delay="0"/>
                                  </p:stCondLst>
                                  <p:childTnLst>
                                    <p:set>
                                      <p:cBhvr>
                                        <p:cTn id="2147" dur="1" fill="hold">
                                          <p:stCondLst>
                                            <p:cond delay="0"/>
                                          </p:stCondLst>
                                        </p:cTn>
                                        <p:tgtEl>
                                          <p:spTgt spid="406"/>
                                        </p:tgtEl>
                                        <p:attrNameLst>
                                          <p:attrName>style.visibility</p:attrName>
                                        </p:attrNameLst>
                                      </p:cBhvr>
                                      <p:to>
                                        <p:strVal val="visible"/>
                                      </p:to>
                                    </p:set>
                                  </p:childTnLst>
                                </p:cTn>
                              </p:par>
                              <p:par>
                                <p:cTn id="2148" presetID="1" presetClass="entr" presetSubtype="0" fill="hold" grpId="3" nodeType="withEffect">
                                  <p:stCondLst>
                                    <p:cond delay="0"/>
                                  </p:stCondLst>
                                  <p:childTnLst>
                                    <p:set>
                                      <p:cBhvr>
                                        <p:cTn id="2149" dur="1" fill="hold">
                                          <p:stCondLst>
                                            <p:cond delay="0"/>
                                          </p:stCondLst>
                                        </p:cTn>
                                        <p:tgtEl>
                                          <p:spTgt spid="405"/>
                                        </p:tgtEl>
                                        <p:attrNameLst>
                                          <p:attrName>style.visibility</p:attrName>
                                        </p:attrNameLst>
                                      </p:cBhvr>
                                      <p:to>
                                        <p:strVal val="visible"/>
                                      </p:to>
                                    </p:set>
                                  </p:childTnLst>
                                </p:cTn>
                              </p:par>
                            </p:childTnLst>
                          </p:cTn>
                        </p:par>
                      </p:childTnLst>
                    </p:cTn>
                  </p:par>
                </p:childTnLst>
              </p:cTn>
              <p:nextCondLst>
                <p:cond evt="onClick" delay="0">
                  <p:tgtEl>
                    <p:spTgt spid="408"/>
                  </p:tgtEl>
                </p:cond>
              </p:nextCondLst>
            </p:seq>
            <p:seq concurrent="1" nextAc="seek">
              <p:cTn id="2150" restart="whenNotActive" fill="hold" evtFilter="cancelBubble" nodeType="interactiveSeq">
                <p:stCondLst>
                  <p:cond evt="onClick" delay="0">
                    <p:tgtEl>
                      <p:spTgt spid="407"/>
                    </p:tgtEl>
                  </p:cond>
                </p:stCondLst>
                <p:endSync evt="end" delay="0">
                  <p:rtn val="all"/>
                </p:endSync>
                <p:childTnLst>
                  <p:par>
                    <p:cTn id="2151" fill="hold">
                      <p:stCondLst>
                        <p:cond delay="0"/>
                      </p:stCondLst>
                      <p:childTnLst>
                        <p:par>
                          <p:cTn id="2152" fill="hold">
                            <p:stCondLst>
                              <p:cond delay="0"/>
                            </p:stCondLst>
                            <p:childTnLst>
                              <p:par>
                                <p:cTn id="2153" presetID="1" presetClass="exit" presetSubtype="0" fill="hold" grpId="2" nodeType="withEffect">
                                  <p:stCondLst>
                                    <p:cond delay="0"/>
                                  </p:stCondLst>
                                  <p:childTnLst>
                                    <p:set>
                                      <p:cBhvr>
                                        <p:cTn id="2154" dur="1" fill="hold">
                                          <p:stCondLst>
                                            <p:cond delay="0"/>
                                          </p:stCondLst>
                                        </p:cTn>
                                        <p:tgtEl>
                                          <p:spTgt spid="407"/>
                                        </p:tgtEl>
                                        <p:attrNameLst>
                                          <p:attrName>style.visibility</p:attrName>
                                        </p:attrNameLst>
                                      </p:cBhvr>
                                      <p:to>
                                        <p:strVal val="hidden"/>
                                      </p:to>
                                    </p:set>
                                  </p:childTnLst>
                                </p:cTn>
                              </p:par>
                              <p:par>
                                <p:cTn id="2155" presetID="1" presetClass="exit" presetSubtype="0" fill="hold" grpId="2" nodeType="withEffect">
                                  <p:stCondLst>
                                    <p:cond delay="0"/>
                                  </p:stCondLst>
                                  <p:childTnLst>
                                    <p:set>
                                      <p:cBhvr>
                                        <p:cTn id="2156" dur="1" fill="hold">
                                          <p:stCondLst>
                                            <p:cond delay="0"/>
                                          </p:stCondLst>
                                        </p:cTn>
                                        <p:tgtEl>
                                          <p:spTgt spid="408"/>
                                        </p:tgtEl>
                                        <p:attrNameLst>
                                          <p:attrName>style.visibility</p:attrName>
                                        </p:attrNameLst>
                                      </p:cBhvr>
                                      <p:to>
                                        <p:strVal val="hidden"/>
                                      </p:to>
                                    </p:set>
                                  </p:childTnLst>
                                </p:cTn>
                              </p:par>
                              <p:par>
                                <p:cTn id="2157" presetID="1" presetClass="entr" presetSubtype="0" fill="hold" grpId="0" nodeType="withEffect">
                                  <p:stCondLst>
                                    <p:cond delay="0"/>
                                  </p:stCondLst>
                                  <p:childTnLst>
                                    <p:set>
                                      <p:cBhvr>
                                        <p:cTn id="2158" dur="1" fill="hold">
                                          <p:stCondLst>
                                            <p:cond delay="0"/>
                                          </p:stCondLst>
                                        </p:cTn>
                                        <p:tgtEl>
                                          <p:spTgt spid="410"/>
                                        </p:tgtEl>
                                        <p:attrNameLst>
                                          <p:attrName>style.visibility</p:attrName>
                                        </p:attrNameLst>
                                      </p:cBhvr>
                                      <p:to>
                                        <p:strVal val="visible"/>
                                      </p:to>
                                    </p:set>
                                  </p:childTnLst>
                                </p:cTn>
                              </p:par>
                              <p:par>
                                <p:cTn id="2159" presetID="1" presetClass="entr" presetSubtype="0" fill="hold" grpId="0" nodeType="withEffect">
                                  <p:stCondLst>
                                    <p:cond delay="0"/>
                                  </p:stCondLst>
                                  <p:childTnLst>
                                    <p:set>
                                      <p:cBhvr>
                                        <p:cTn id="2160"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07"/>
                  </p:tgtEl>
                </p:cond>
              </p:nextCondLst>
            </p:seq>
            <p:seq concurrent="1" nextAc="seek">
              <p:cTn id="2161" restart="whenNotActive" fill="hold" evtFilter="cancelBubble" nodeType="interactiveSeq">
                <p:stCondLst>
                  <p:cond evt="onClick" delay="0">
                    <p:tgtEl>
                      <p:spTgt spid="410"/>
                    </p:tgtEl>
                  </p:cond>
                </p:stCondLst>
                <p:endSync evt="end" delay="0">
                  <p:rtn val="all"/>
                </p:endSync>
                <p:childTnLst>
                  <p:par>
                    <p:cTn id="2162" fill="hold">
                      <p:stCondLst>
                        <p:cond delay="0"/>
                      </p:stCondLst>
                      <p:childTnLst>
                        <p:par>
                          <p:cTn id="2163" fill="hold">
                            <p:stCondLst>
                              <p:cond delay="0"/>
                            </p:stCondLst>
                            <p:childTnLst>
                              <p:par>
                                <p:cTn id="2164" presetID="1" presetClass="exit" presetSubtype="0" fill="hold" grpId="1" nodeType="withEffect">
                                  <p:stCondLst>
                                    <p:cond delay="0"/>
                                  </p:stCondLst>
                                  <p:childTnLst>
                                    <p:set>
                                      <p:cBhvr>
                                        <p:cTn id="2165" dur="1" fill="hold">
                                          <p:stCondLst>
                                            <p:cond delay="0"/>
                                          </p:stCondLst>
                                        </p:cTn>
                                        <p:tgtEl>
                                          <p:spTgt spid="410"/>
                                        </p:tgtEl>
                                        <p:attrNameLst>
                                          <p:attrName>style.visibility</p:attrName>
                                        </p:attrNameLst>
                                      </p:cBhvr>
                                      <p:to>
                                        <p:strVal val="hidden"/>
                                      </p:to>
                                    </p:set>
                                  </p:childTnLst>
                                </p:cTn>
                              </p:par>
                              <p:par>
                                <p:cTn id="2166" presetID="1" presetClass="exit" presetSubtype="0" fill="hold" grpId="1" nodeType="withEffect">
                                  <p:stCondLst>
                                    <p:cond delay="0"/>
                                  </p:stCondLst>
                                  <p:childTnLst>
                                    <p:set>
                                      <p:cBhvr>
                                        <p:cTn id="2167" dur="1" fill="hold">
                                          <p:stCondLst>
                                            <p:cond delay="0"/>
                                          </p:stCondLst>
                                        </p:cTn>
                                        <p:tgtEl>
                                          <p:spTgt spid="409"/>
                                        </p:tgtEl>
                                        <p:attrNameLst>
                                          <p:attrName>style.visibility</p:attrName>
                                        </p:attrNameLst>
                                      </p:cBhvr>
                                      <p:to>
                                        <p:strVal val="hidden"/>
                                      </p:to>
                                    </p:set>
                                  </p:childTnLst>
                                </p:cTn>
                              </p:par>
                              <p:par>
                                <p:cTn id="2168" presetID="1" presetClass="entr" presetSubtype="0" fill="hold" grpId="0" nodeType="withEffect">
                                  <p:stCondLst>
                                    <p:cond delay="0"/>
                                  </p:stCondLst>
                                  <p:childTnLst>
                                    <p:set>
                                      <p:cBhvr>
                                        <p:cTn id="2169" dur="1" fill="hold">
                                          <p:stCondLst>
                                            <p:cond delay="0"/>
                                          </p:stCondLst>
                                        </p:cTn>
                                        <p:tgtEl>
                                          <p:spTgt spid="408"/>
                                        </p:tgtEl>
                                        <p:attrNameLst>
                                          <p:attrName>style.visibility</p:attrName>
                                        </p:attrNameLst>
                                      </p:cBhvr>
                                      <p:to>
                                        <p:strVal val="visible"/>
                                      </p:to>
                                    </p:set>
                                  </p:childTnLst>
                                </p:cTn>
                              </p:par>
                              <p:par>
                                <p:cTn id="2170" presetID="1" presetClass="entr" presetSubtype="0" fill="hold" grpId="0" nodeType="withEffect">
                                  <p:stCondLst>
                                    <p:cond delay="0"/>
                                  </p:stCondLst>
                                  <p:childTnLst>
                                    <p:set>
                                      <p:cBhvr>
                                        <p:cTn id="2171" dur="1" fill="hold">
                                          <p:stCondLst>
                                            <p:cond delay="0"/>
                                          </p:stCondLst>
                                        </p:cTn>
                                        <p:tgtEl>
                                          <p:spTgt spid="407"/>
                                        </p:tgtEl>
                                        <p:attrNameLst>
                                          <p:attrName>style.visibility</p:attrName>
                                        </p:attrNameLst>
                                      </p:cBhvr>
                                      <p:to>
                                        <p:strVal val="visible"/>
                                      </p:to>
                                    </p:set>
                                  </p:childTnLst>
                                </p:cTn>
                              </p:par>
                            </p:childTnLst>
                          </p:cTn>
                        </p:par>
                      </p:childTnLst>
                    </p:cTn>
                  </p:par>
                </p:childTnLst>
              </p:cTn>
              <p:nextCondLst>
                <p:cond evt="onClick" delay="0">
                  <p:tgtEl>
                    <p:spTgt spid="410"/>
                  </p:tgtEl>
                </p:cond>
              </p:nextCondLst>
            </p:seq>
            <p:seq concurrent="1" nextAc="seek">
              <p:cTn id="2172" restart="whenNotActive" fill="hold" evtFilter="cancelBubble" nodeType="interactiveSeq">
                <p:stCondLst>
                  <p:cond evt="onClick" delay="0">
                    <p:tgtEl>
                      <p:spTgt spid="409"/>
                    </p:tgtEl>
                  </p:cond>
                </p:stCondLst>
                <p:endSync evt="end" delay="0">
                  <p:rtn val="all"/>
                </p:endSync>
                <p:childTnLst>
                  <p:par>
                    <p:cTn id="2173" fill="hold">
                      <p:stCondLst>
                        <p:cond delay="0"/>
                      </p:stCondLst>
                      <p:childTnLst>
                        <p:par>
                          <p:cTn id="2174" fill="hold">
                            <p:stCondLst>
                              <p:cond delay="0"/>
                            </p:stCondLst>
                            <p:childTnLst>
                              <p:par>
                                <p:cTn id="2175" presetID="1" presetClass="exit" presetSubtype="0" fill="hold" grpId="2" nodeType="withEffect">
                                  <p:stCondLst>
                                    <p:cond delay="0"/>
                                  </p:stCondLst>
                                  <p:childTnLst>
                                    <p:set>
                                      <p:cBhvr>
                                        <p:cTn id="2176" dur="1" fill="hold">
                                          <p:stCondLst>
                                            <p:cond delay="0"/>
                                          </p:stCondLst>
                                        </p:cTn>
                                        <p:tgtEl>
                                          <p:spTgt spid="409"/>
                                        </p:tgtEl>
                                        <p:attrNameLst>
                                          <p:attrName>style.visibility</p:attrName>
                                        </p:attrNameLst>
                                      </p:cBhvr>
                                      <p:to>
                                        <p:strVal val="hidden"/>
                                      </p:to>
                                    </p:set>
                                  </p:childTnLst>
                                </p:cTn>
                              </p:par>
                              <p:par>
                                <p:cTn id="2177" presetID="1" presetClass="exit" presetSubtype="0" fill="hold" grpId="2" nodeType="withEffect">
                                  <p:stCondLst>
                                    <p:cond delay="0"/>
                                  </p:stCondLst>
                                  <p:childTnLst>
                                    <p:set>
                                      <p:cBhvr>
                                        <p:cTn id="2178" dur="1" fill="hold">
                                          <p:stCondLst>
                                            <p:cond delay="0"/>
                                          </p:stCondLst>
                                        </p:cTn>
                                        <p:tgtEl>
                                          <p:spTgt spid="410"/>
                                        </p:tgtEl>
                                        <p:attrNameLst>
                                          <p:attrName>style.visibility</p:attrName>
                                        </p:attrNameLst>
                                      </p:cBhvr>
                                      <p:to>
                                        <p:strVal val="hidden"/>
                                      </p:to>
                                    </p:set>
                                  </p:childTnLst>
                                </p:cTn>
                              </p:par>
                              <p:par>
                                <p:cTn id="2179" presetID="1" presetClass="entr" presetSubtype="0" fill="hold" grpId="1" nodeType="withEffect">
                                  <p:stCondLst>
                                    <p:cond delay="0"/>
                                  </p:stCondLst>
                                  <p:childTnLst>
                                    <p:set>
                                      <p:cBhvr>
                                        <p:cTn id="2180" dur="1" fill="hold">
                                          <p:stCondLst>
                                            <p:cond delay="0"/>
                                          </p:stCondLst>
                                        </p:cTn>
                                        <p:tgtEl>
                                          <p:spTgt spid="412"/>
                                        </p:tgtEl>
                                        <p:attrNameLst>
                                          <p:attrName>style.visibility</p:attrName>
                                        </p:attrNameLst>
                                      </p:cBhvr>
                                      <p:to>
                                        <p:strVal val="visible"/>
                                      </p:to>
                                    </p:set>
                                  </p:childTnLst>
                                </p:cTn>
                              </p:par>
                              <p:par>
                                <p:cTn id="2181" presetID="1" presetClass="entr" presetSubtype="0" fill="hold" grpId="1" nodeType="withEffect">
                                  <p:stCondLst>
                                    <p:cond delay="0"/>
                                  </p:stCondLst>
                                  <p:childTnLst>
                                    <p:set>
                                      <p:cBhvr>
                                        <p:cTn id="2182" dur="1" fill="hold">
                                          <p:stCondLst>
                                            <p:cond delay="0"/>
                                          </p:stCondLst>
                                        </p:cTn>
                                        <p:tgtEl>
                                          <p:spTgt spid="411"/>
                                        </p:tgtEl>
                                        <p:attrNameLst>
                                          <p:attrName>style.visibility</p:attrName>
                                        </p:attrNameLst>
                                      </p:cBhvr>
                                      <p:to>
                                        <p:strVal val="visible"/>
                                      </p:to>
                                    </p:set>
                                  </p:childTnLst>
                                </p:cTn>
                              </p:par>
                            </p:childTnLst>
                          </p:cTn>
                        </p:par>
                      </p:childTnLst>
                    </p:cTn>
                  </p:par>
                </p:childTnLst>
              </p:cTn>
              <p:nextCondLst>
                <p:cond evt="onClick" delay="0">
                  <p:tgtEl>
                    <p:spTgt spid="409"/>
                  </p:tgtEl>
                </p:cond>
              </p:nextCondLst>
            </p:seq>
            <p:seq concurrent="1" nextAc="seek">
              <p:cTn id="2183" restart="whenNotActive" fill="hold" evtFilter="cancelBubble" nodeType="interactiveSeq">
                <p:stCondLst>
                  <p:cond evt="onClick" delay="0">
                    <p:tgtEl>
                      <p:spTgt spid="412"/>
                    </p:tgtEl>
                  </p:cond>
                </p:stCondLst>
                <p:endSync evt="end" delay="0">
                  <p:rtn val="all"/>
                </p:endSync>
                <p:childTnLst>
                  <p:par>
                    <p:cTn id="2184" fill="hold">
                      <p:stCondLst>
                        <p:cond delay="0"/>
                      </p:stCondLst>
                      <p:childTnLst>
                        <p:par>
                          <p:cTn id="2185" fill="hold">
                            <p:stCondLst>
                              <p:cond delay="0"/>
                            </p:stCondLst>
                            <p:childTnLst>
                              <p:par>
                                <p:cTn id="2186" presetID="1" presetClass="exit" presetSubtype="0" fill="hold" grpId="0" nodeType="withEffect">
                                  <p:stCondLst>
                                    <p:cond delay="0"/>
                                  </p:stCondLst>
                                  <p:childTnLst>
                                    <p:set>
                                      <p:cBhvr>
                                        <p:cTn id="2187" dur="1" fill="hold">
                                          <p:stCondLst>
                                            <p:cond delay="0"/>
                                          </p:stCondLst>
                                        </p:cTn>
                                        <p:tgtEl>
                                          <p:spTgt spid="412"/>
                                        </p:tgtEl>
                                        <p:attrNameLst>
                                          <p:attrName>style.visibility</p:attrName>
                                        </p:attrNameLst>
                                      </p:cBhvr>
                                      <p:to>
                                        <p:strVal val="hidden"/>
                                      </p:to>
                                    </p:set>
                                  </p:childTnLst>
                                </p:cTn>
                              </p:par>
                              <p:par>
                                <p:cTn id="2188" presetID="1" presetClass="exit" presetSubtype="0" fill="hold" grpId="0" nodeType="withEffect">
                                  <p:stCondLst>
                                    <p:cond delay="0"/>
                                  </p:stCondLst>
                                  <p:childTnLst>
                                    <p:set>
                                      <p:cBhvr>
                                        <p:cTn id="2189" dur="1" fill="hold">
                                          <p:stCondLst>
                                            <p:cond delay="0"/>
                                          </p:stCondLst>
                                        </p:cTn>
                                        <p:tgtEl>
                                          <p:spTgt spid="411"/>
                                        </p:tgtEl>
                                        <p:attrNameLst>
                                          <p:attrName>style.visibility</p:attrName>
                                        </p:attrNameLst>
                                      </p:cBhvr>
                                      <p:to>
                                        <p:strVal val="hidden"/>
                                      </p:to>
                                    </p:set>
                                  </p:childTnLst>
                                </p:cTn>
                              </p:par>
                              <p:par>
                                <p:cTn id="2190" presetID="1" presetClass="entr" presetSubtype="0" fill="hold" grpId="3" nodeType="withEffect">
                                  <p:stCondLst>
                                    <p:cond delay="0"/>
                                  </p:stCondLst>
                                  <p:childTnLst>
                                    <p:set>
                                      <p:cBhvr>
                                        <p:cTn id="2191" dur="1" fill="hold">
                                          <p:stCondLst>
                                            <p:cond delay="0"/>
                                          </p:stCondLst>
                                        </p:cTn>
                                        <p:tgtEl>
                                          <p:spTgt spid="410"/>
                                        </p:tgtEl>
                                        <p:attrNameLst>
                                          <p:attrName>style.visibility</p:attrName>
                                        </p:attrNameLst>
                                      </p:cBhvr>
                                      <p:to>
                                        <p:strVal val="visible"/>
                                      </p:to>
                                    </p:set>
                                  </p:childTnLst>
                                </p:cTn>
                              </p:par>
                              <p:par>
                                <p:cTn id="2192" presetID="1" presetClass="entr" presetSubtype="0" fill="hold" grpId="3" nodeType="withEffect">
                                  <p:stCondLst>
                                    <p:cond delay="0"/>
                                  </p:stCondLst>
                                  <p:childTnLst>
                                    <p:set>
                                      <p:cBhvr>
                                        <p:cTn id="2193" dur="1" fill="hold">
                                          <p:stCondLst>
                                            <p:cond delay="0"/>
                                          </p:stCondLst>
                                        </p:cTn>
                                        <p:tgtEl>
                                          <p:spTgt spid="409"/>
                                        </p:tgtEl>
                                        <p:attrNameLst>
                                          <p:attrName>style.visibility</p:attrName>
                                        </p:attrNameLst>
                                      </p:cBhvr>
                                      <p:to>
                                        <p:strVal val="visible"/>
                                      </p:to>
                                    </p:set>
                                  </p:childTnLst>
                                </p:cTn>
                              </p:par>
                            </p:childTnLst>
                          </p:cTn>
                        </p:par>
                      </p:childTnLst>
                    </p:cTn>
                  </p:par>
                </p:childTnLst>
              </p:cTn>
              <p:nextCondLst>
                <p:cond evt="onClick" delay="0">
                  <p:tgtEl>
                    <p:spTgt spid="412"/>
                  </p:tgtEl>
                </p:cond>
              </p:nextCondLst>
            </p:seq>
            <p:seq concurrent="1" nextAc="seek">
              <p:cTn id="2194" restart="whenNotActive" fill="hold" evtFilter="cancelBubble" nodeType="interactiveSeq">
                <p:stCondLst>
                  <p:cond evt="onClick" delay="0">
                    <p:tgtEl>
                      <p:spTgt spid="415"/>
                    </p:tgtEl>
                  </p:cond>
                </p:stCondLst>
                <p:endSync evt="end" delay="0">
                  <p:rtn val="all"/>
                </p:endSync>
                <p:childTnLst>
                  <p:par>
                    <p:cTn id="2195" fill="hold">
                      <p:stCondLst>
                        <p:cond delay="0"/>
                      </p:stCondLst>
                      <p:childTnLst>
                        <p:par>
                          <p:cTn id="2196" fill="hold">
                            <p:stCondLst>
                              <p:cond delay="0"/>
                            </p:stCondLst>
                            <p:childTnLst>
                              <p:par>
                                <p:cTn id="2197" presetID="1" presetClass="exit" presetSubtype="0" fill="hold" nodeType="withEffect">
                                  <p:stCondLst>
                                    <p:cond delay="0"/>
                                  </p:stCondLst>
                                  <p:childTnLst>
                                    <p:set>
                                      <p:cBhvr>
                                        <p:cTn id="2198" dur="1" fill="hold">
                                          <p:stCondLst>
                                            <p:cond delay="0"/>
                                          </p:stCondLst>
                                        </p:cTn>
                                        <p:tgtEl>
                                          <p:spTgt spid="313"/>
                                        </p:tgtEl>
                                        <p:attrNameLst>
                                          <p:attrName>style.visibility</p:attrName>
                                        </p:attrNameLst>
                                      </p:cBhvr>
                                      <p:to>
                                        <p:strVal val="hidden"/>
                                      </p:to>
                                    </p:set>
                                  </p:childTnLst>
                                </p:cTn>
                              </p:par>
                              <p:par>
                                <p:cTn id="2199" presetID="1" presetClass="exit" presetSubtype="0" fill="hold" nodeType="withEffect">
                                  <p:stCondLst>
                                    <p:cond delay="0"/>
                                  </p:stCondLst>
                                  <p:childTnLst>
                                    <p:set>
                                      <p:cBhvr>
                                        <p:cTn id="2200" dur="1" fill="hold">
                                          <p:stCondLst>
                                            <p:cond delay="0"/>
                                          </p:stCondLst>
                                        </p:cTn>
                                        <p:tgtEl>
                                          <p:spTgt spid="314"/>
                                        </p:tgtEl>
                                        <p:attrNameLst>
                                          <p:attrName>style.visibility</p:attrName>
                                        </p:attrNameLst>
                                      </p:cBhvr>
                                      <p:to>
                                        <p:strVal val="hidden"/>
                                      </p:to>
                                    </p:set>
                                  </p:childTnLst>
                                </p:cTn>
                              </p:par>
                              <p:par>
                                <p:cTn id="2201" presetID="1" presetClass="exit" presetSubtype="0" fill="hold" nodeType="withEffect">
                                  <p:stCondLst>
                                    <p:cond delay="0"/>
                                  </p:stCondLst>
                                  <p:childTnLst>
                                    <p:set>
                                      <p:cBhvr>
                                        <p:cTn id="2202" dur="1" fill="hold">
                                          <p:stCondLst>
                                            <p:cond delay="0"/>
                                          </p:stCondLst>
                                        </p:cTn>
                                        <p:tgtEl>
                                          <p:spTgt spid="316"/>
                                        </p:tgtEl>
                                        <p:attrNameLst>
                                          <p:attrName>style.visibility</p:attrName>
                                        </p:attrNameLst>
                                      </p:cBhvr>
                                      <p:to>
                                        <p:strVal val="hidden"/>
                                      </p:to>
                                    </p:set>
                                  </p:childTnLst>
                                </p:cTn>
                              </p:par>
                              <p:par>
                                <p:cTn id="2203" presetID="1" presetClass="exit" presetSubtype="0" fill="hold" nodeType="withEffect">
                                  <p:stCondLst>
                                    <p:cond delay="0"/>
                                  </p:stCondLst>
                                  <p:childTnLst>
                                    <p:set>
                                      <p:cBhvr>
                                        <p:cTn id="2204" dur="1" fill="hold">
                                          <p:stCondLst>
                                            <p:cond delay="0"/>
                                          </p:stCondLst>
                                        </p:cTn>
                                        <p:tgtEl>
                                          <p:spTgt spid="315"/>
                                        </p:tgtEl>
                                        <p:attrNameLst>
                                          <p:attrName>style.visibility</p:attrName>
                                        </p:attrNameLst>
                                      </p:cBhvr>
                                      <p:to>
                                        <p:strVal val="hidden"/>
                                      </p:to>
                                    </p:set>
                                  </p:childTnLst>
                                </p:cTn>
                              </p:par>
                              <p:par>
                                <p:cTn id="2205" presetID="1" presetClass="exit" presetSubtype="0" fill="hold" nodeType="withEffect">
                                  <p:stCondLst>
                                    <p:cond delay="0"/>
                                  </p:stCondLst>
                                  <p:childTnLst>
                                    <p:set>
                                      <p:cBhvr>
                                        <p:cTn id="2206" dur="1" fill="hold">
                                          <p:stCondLst>
                                            <p:cond delay="0"/>
                                          </p:stCondLst>
                                        </p:cTn>
                                        <p:tgtEl>
                                          <p:spTgt spid="318"/>
                                        </p:tgtEl>
                                        <p:attrNameLst>
                                          <p:attrName>style.visibility</p:attrName>
                                        </p:attrNameLst>
                                      </p:cBhvr>
                                      <p:to>
                                        <p:strVal val="hidden"/>
                                      </p:to>
                                    </p:set>
                                  </p:childTnLst>
                                </p:cTn>
                              </p:par>
                              <p:par>
                                <p:cTn id="2207" presetID="1" presetClass="exit" presetSubtype="0" fill="hold" nodeType="withEffect">
                                  <p:stCondLst>
                                    <p:cond delay="0"/>
                                  </p:stCondLst>
                                  <p:childTnLst>
                                    <p:set>
                                      <p:cBhvr>
                                        <p:cTn id="2208" dur="1" fill="hold">
                                          <p:stCondLst>
                                            <p:cond delay="0"/>
                                          </p:stCondLst>
                                        </p:cTn>
                                        <p:tgtEl>
                                          <p:spTgt spid="317"/>
                                        </p:tgtEl>
                                        <p:attrNameLst>
                                          <p:attrName>style.visibility</p:attrName>
                                        </p:attrNameLst>
                                      </p:cBhvr>
                                      <p:to>
                                        <p:strVal val="hidden"/>
                                      </p:to>
                                    </p:set>
                                  </p:childTnLst>
                                </p:cTn>
                              </p:par>
                              <p:par>
                                <p:cTn id="2209" presetID="1" presetClass="exit" presetSubtype="0" fill="hold" nodeType="withEffect">
                                  <p:stCondLst>
                                    <p:cond delay="0"/>
                                  </p:stCondLst>
                                  <p:childTnLst>
                                    <p:set>
                                      <p:cBhvr>
                                        <p:cTn id="2210" dur="1" fill="hold">
                                          <p:stCondLst>
                                            <p:cond delay="0"/>
                                          </p:stCondLst>
                                        </p:cTn>
                                        <p:tgtEl>
                                          <p:spTgt spid="320"/>
                                        </p:tgtEl>
                                        <p:attrNameLst>
                                          <p:attrName>style.visibility</p:attrName>
                                        </p:attrNameLst>
                                      </p:cBhvr>
                                      <p:to>
                                        <p:strVal val="hidden"/>
                                      </p:to>
                                    </p:set>
                                  </p:childTnLst>
                                </p:cTn>
                              </p:par>
                              <p:par>
                                <p:cTn id="2211" presetID="1" presetClass="exit" presetSubtype="0" fill="hold" nodeType="withEffect">
                                  <p:stCondLst>
                                    <p:cond delay="0"/>
                                  </p:stCondLst>
                                  <p:childTnLst>
                                    <p:set>
                                      <p:cBhvr>
                                        <p:cTn id="2212" dur="1" fill="hold">
                                          <p:stCondLst>
                                            <p:cond delay="0"/>
                                          </p:stCondLst>
                                        </p:cTn>
                                        <p:tgtEl>
                                          <p:spTgt spid="319"/>
                                        </p:tgtEl>
                                        <p:attrNameLst>
                                          <p:attrName>style.visibility</p:attrName>
                                        </p:attrNameLst>
                                      </p:cBhvr>
                                      <p:to>
                                        <p:strVal val="hidden"/>
                                      </p:to>
                                    </p:set>
                                  </p:childTnLst>
                                </p:cTn>
                              </p:par>
                              <p:par>
                                <p:cTn id="2213" presetID="1" presetClass="exit" presetSubtype="0" fill="hold" nodeType="withEffect">
                                  <p:stCondLst>
                                    <p:cond delay="0"/>
                                  </p:stCondLst>
                                  <p:childTnLst>
                                    <p:set>
                                      <p:cBhvr>
                                        <p:cTn id="2214" dur="1" fill="hold">
                                          <p:stCondLst>
                                            <p:cond delay="0"/>
                                          </p:stCondLst>
                                        </p:cTn>
                                        <p:tgtEl>
                                          <p:spTgt spid="322"/>
                                        </p:tgtEl>
                                        <p:attrNameLst>
                                          <p:attrName>style.visibility</p:attrName>
                                        </p:attrNameLst>
                                      </p:cBhvr>
                                      <p:to>
                                        <p:strVal val="hidden"/>
                                      </p:to>
                                    </p:set>
                                  </p:childTnLst>
                                </p:cTn>
                              </p:par>
                              <p:par>
                                <p:cTn id="2215" presetID="1" presetClass="exit" presetSubtype="0" fill="hold" nodeType="withEffect">
                                  <p:stCondLst>
                                    <p:cond delay="0"/>
                                  </p:stCondLst>
                                  <p:childTnLst>
                                    <p:set>
                                      <p:cBhvr>
                                        <p:cTn id="2216" dur="1" fill="hold">
                                          <p:stCondLst>
                                            <p:cond delay="0"/>
                                          </p:stCondLst>
                                        </p:cTn>
                                        <p:tgtEl>
                                          <p:spTgt spid="321"/>
                                        </p:tgtEl>
                                        <p:attrNameLst>
                                          <p:attrName>style.visibility</p:attrName>
                                        </p:attrNameLst>
                                      </p:cBhvr>
                                      <p:to>
                                        <p:strVal val="hidden"/>
                                      </p:to>
                                    </p:set>
                                  </p:childTnLst>
                                </p:cTn>
                              </p:par>
                              <p:par>
                                <p:cTn id="2217" presetID="1" presetClass="exit" presetSubtype="0" fill="hold" nodeType="withEffect">
                                  <p:stCondLst>
                                    <p:cond delay="0"/>
                                  </p:stCondLst>
                                  <p:childTnLst>
                                    <p:set>
                                      <p:cBhvr>
                                        <p:cTn id="2218" dur="1" fill="hold">
                                          <p:stCondLst>
                                            <p:cond delay="0"/>
                                          </p:stCondLst>
                                        </p:cTn>
                                        <p:tgtEl>
                                          <p:spTgt spid="324"/>
                                        </p:tgtEl>
                                        <p:attrNameLst>
                                          <p:attrName>style.visibility</p:attrName>
                                        </p:attrNameLst>
                                      </p:cBhvr>
                                      <p:to>
                                        <p:strVal val="hidden"/>
                                      </p:to>
                                    </p:set>
                                  </p:childTnLst>
                                </p:cTn>
                              </p:par>
                              <p:par>
                                <p:cTn id="2219" presetID="1" presetClass="exit" presetSubtype="0" fill="hold" nodeType="withEffect">
                                  <p:stCondLst>
                                    <p:cond delay="0"/>
                                  </p:stCondLst>
                                  <p:childTnLst>
                                    <p:set>
                                      <p:cBhvr>
                                        <p:cTn id="2220" dur="1" fill="hold">
                                          <p:stCondLst>
                                            <p:cond delay="0"/>
                                          </p:stCondLst>
                                        </p:cTn>
                                        <p:tgtEl>
                                          <p:spTgt spid="323"/>
                                        </p:tgtEl>
                                        <p:attrNameLst>
                                          <p:attrName>style.visibility</p:attrName>
                                        </p:attrNameLst>
                                      </p:cBhvr>
                                      <p:to>
                                        <p:strVal val="hidden"/>
                                      </p:to>
                                    </p:set>
                                  </p:childTnLst>
                                </p:cTn>
                              </p:par>
                              <p:par>
                                <p:cTn id="2221" presetID="1" presetClass="exit" presetSubtype="0" fill="hold" nodeType="withEffect">
                                  <p:stCondLst>
                                    <p:cond delay="0"/>
                                  </p:stCondLst>
                                  <p:childTnLst>
                                    <p:set>
                                      <p:cBhvr>
                                        <p:cTn id="2222" dur="1" fill="hold">
                                          <p:stCondLst>
                                            <p:cond delay="0"/>
                                          </p:stCondLst>
                                        </p:cTn>
                                        <p:tgtEl>
                                          <p:spTgt spid="326"/>
                                        </p:tgtEl>
                                        <p:attrNameLst>
                                          <p:attrName>style.visibility</p:attrName>
                                        </p:attrNameLst>
                                      </p:cBhvr>
                                      <p:to>
                                        <p:strVal val="hidden"/>
                                      </p:to>
                                    </p:set>
                                  </p:childTnLst>
                                </p:cTn>
                              </p:par>
                              <p:par>
                                <p:cTn id="2223" presetID="1" presetClass="exit" presetSubtype="0" fill="hold" nodeType="withEffect">
                                  <p:stCondLst>
                                    <p:cond delay="0"/>
                                  </p:stCondLst>
                                  <p:childTnLst>
                                    <p:set>
                                      <p:cBhvr>
                                        <p:cTn id="2224" dur="1" fill="hold">
                                          <p:stCondLst>
                                            <p:cond delay="0"/>
                                          </p:stCondLst>
                                        </p:cTn>
                                        <p:tgtEl>
                                          <p:spTgt spid="325"/>
                                        </p:tgtEl>
                                        <p:attrNameLst>
                                          <p:attrName>style.visibility</p:attrName>
                                        </p:attrNameLst>
                                      </p:cBhvr>
                                      <p:to>
                                        <p:strVal val="hidden"/>
                                      </p:to>
                                    </p:set>
                                  </p:childTnLst>
                                </p:cTn>
                              </p:par>
                              <p:par>
                                <p:cTn id="2225" presetID="1" presetClass="exit" presetSubtype="0" fill="hold" nodeType="withEffect">
                                  <p:stCondLst>
                                    <p:cond delay="0"/>
                                  </p:stCondLst>
                                  <p:childTnLst>
                                    <p:set>
                                      <p:cBhvr>
                                        <p:cTn id="2226" dur="1" fill="hold">
                                          <p:stCondLst>
                                            <p:cond delay="0"/>
                                          </p:stCondLst>
                                        </p:cTn>
                                        <p:tgtEl>
                                          <p:spTgt spid="328"/>
                                        </p:tgtEl>
                                        <p:attrNameLst>
                                          <p:attrName>style.visibility</p:attrName>
                                        </p:attrNameLst>
                                      </p:cBhvr>
                                      <p:to>
                                        <p:strVal val="hidden"/>
                                      </p:to>
                                    </p:set>
                                  </p:childTnLst>
                                </p:cTn>
                              </p:par>
                              <p:par>
                                <p:cTn id="2227" presetID="1" presetClass="exit" presetSubtype="0" fill="hold" nodeType="withEffect">
                                  <p:stCondLst>
                                    <p:cond delay="0"/>
                                  </p:stCondLst>
                                  <p:childTnLst>
                                    <p:set>
                                      <p:cBhvr>
                                        <p:cTn id="2228" dur="1" fill="hold">
                                          <p:stCondLst>
                                            <p:cond delay="0"/>
                                          </p:stCondLst>
                                        </p:cTn>
                                        <p:tgtEl>
                                          <p:spTgt spid="327"/>
                                        </p:tgtEl>
                                        <p:attrNameLst>
                                          <p:attrName>style.visibility</p:attrName>
                                        </p:attrNameLst>
                                      </p:cBhvr>
                                      <p:to>
                                        <p:strVal val="hidden"/>
                                      </p:to>
                                    </p:set>
                                  </p:childTnLst>
                                </p:cTn>
                              </p:par>
                              <p:par>
                                <p:cTn id="2229" presetID="1" presetClass="exit" presetSubtype="0" fill="hold" nodeType="withEffect">
                                  <p:stCondLst>
                                    <p:cond delay="0"/>
                                  </p:stCondLst>
                                  <p:childTnLst>
                                    <p:set>
                                      <p:cBhvr>
                                        <p:cTn id="2230" dur="1" fill="hold">
                                          <p:stCondLst>
                                            <p:cond delay="0"/>
                                          </p:stCondLst>
                                        </p:cTn>
                                        <p:tgtEl>
                                          <p:spTgt spid="330"/>
                                        </p:tgtEl>
                                        <p:attrNameLst>
                                          <p:attrName>style.visibility</p:attrName>
                                        </p:attrNameLst>
                                      </p:cBhvr>
                                      <p:to>
                                        <p:strVal val="hidden"/>
                                      </p:to>
                                    </p:set>
                                  </p:childTnLst>
                                </p:cTn>
                              </p:par>
                              <p:par>
                                <p:cTn id="2231" presetID="1" presetClass="exit" presetSubtype="0" fill="hold" nodeType="withEffect">
                                  <p:stCondLst>
                                    <p:cond delay="0"/>
                                  </p:stCondLst>
                                  <p:childTnLst>
                                    <p:set>
                                      <p:cBhvr>
                                        <p:cTn id="2232" dur="1" fill="hold">
                                          <p:stCondLst>
                                            <p:cond delay="0"/>
                                          </p:stCondLst>
                                        </p:cTn>
                                        <p:tgtEl>
                                          <p:spTgt spid="329"/>
                                        </p:tgtEl>
                                        <p:attrNameLst>
                                          <p:attrName>style.visibility</p:attrName>
                                        </p:attrNameLst>
                                      </p:cBhvr>
                                      <p:to>
                                        <p:strVal val="hidden"/>
                                      </p:to>
                                    </p:set>
                                  </p:childTnLst>
                                </p:cTn>
                              </p:par>
                              <p:par>
                                <p:cTn id="2233" presetID="1" presetClass="exit" presetSubtype="0" fill="hold" nodeType="withEffect">
                                  <p:stCondLst>
                                    <p:cond delay="0"/>
                                  </p:stCondLst>
                                  <p:childTnLst>
                                    <p:set>
                                      <p:cBhvr>
                                        <p:cTn id="2234" dur="1" fill="hold">
                                          <p:stCondLst>
                                            <p:cond delay="0"/>
                                          </p:stCondLst>
                                        </p:cTn>
                                        <p:tgtEl>
                                          <p:spTgt spid="332"/>
                                        </p:tgtEl>
                                        <p:attrNameLst>
                                          <p:attrName>style.visibility</p:attrName>
                                        </p:attrNameLst>
                                      </p:cBhvr>
                                      <p:to>
                                        <p:strVal val="hidden"/>
                                      </p:to>
                                    </p:set>
                                  </p:childTnLst>
                                </p:cTn>
                              </p:par>
                              <p:par>
                                <p:cTn id="2235" presetID="1" presetClass="exit" presetSubtype="0" fill="hold" nodeType="withEffect">
                                  <p:stCondLst>
                                    <p:cond delay="0"/>
                                  </p:stCondLst>
                                  <p:childTnLst>
                                    <p:set>
                                      <p:cBhvr>
                                        <p:cTn id="2236" dur="1" fill="hold">
                                          <p:stCondLst>
                                            <p:cond delay="0"/>
                                          </p:stCondLst>
                                        </p:cTn>
                                        <p:tgtEl>
                                          <p:spTgt spid="331"/>
                                        </p:tgtEl>
                                        <p:attrNameLst>
                                          <p:attrName>style.visibility</p:attrName>
                                        </p:attrNameLst>
                                      </p:cBhvr>
                                      <p:to>
                                        <p:strVal val="hidden"/>
                                      </p:to>
                                    </p:set>
                                  </p:childTnLst>
                                </p:cTn>
                              </p:par>
                              <p:par>
                                <p:cTn id="2237" presetID="1" presetClass="exit" presetSubtype="0" fill="hold" nodeType="withEffect">
                                  <p:stCondLst>
                                    <p:cond delay="0"/>
                                  </p:stCondLst>
                                  <p:childTnLst>
                                    <p:set>
                                      <p:cBhvr>
                                        <p:cTn id="2238" dur="1" fill="hold">
                                          <p:stCondLst>
                                            <p:cond delay="0"/>
                                          </p:stCondLst>
                                        </p:cTn>
                                        <p:tgtEl>
                                          <p:spTgt spid="333"/>
                                        </p:tgtEl>
                                        <p:attrNameLst>
                                          <p:attrName>style.visibility</p:attrName>
                                        </p:attrNameLst>
                                      </p:cBhvr>
                                      <p:to>
                                        <p:strVal val="hidden"/>
                                      </p:to>
                                    </p:set>
                                  </p:childTnLst>
                                </p:cTn>
                              </p:par>
                              <p:par>
                                <p:cTn id="2239" presetID="1" presetClass="exit" presetSubtype="0" fill="hold" nodeType="withEffect">
                                  <p:stCondLst>
                                    <p:cond delay="0"/>
                                  </p:stCondLst>
                                  <p:childTnLst>
                                    <p:set>
                                      <p:cBhvr>
                                        <p:cTn id="2240" dur="1" fill="hold">
                                          <p:stCondLst>
                                            <p:cond delay="0"/>
                                          </p:stCondLst>
                                        </p:cTn>
                                        <p:tgtEl>
                                          <p:spTgt spid="334"/>
                                        </p:tgtEl>
                                        <p:attrNameLst>
                                          <p:attrName>style.visibility</p:attrName>
                                        </p:attrNameLst>
                                      </p:cBhvr>
                                      <p:to>
                                        <p:strVal val="hidden"/>
                                      </p:to>
                                    </p:set>
                                  </p:childTnLst>
                                </p:cTn>
                              </p:par>
                              <p:par>
                                <p:cTn id="2241" presetID="1" presetClass="exit" presetSubtype="0" fill="hold" nodeType="withEffect">
                                  <p:stCondLst>
                                    <p:cond delay="0"/>
                                  </p:stCondLst>
                                  <p:childTnLst>
                                    <p:set>
                                      <p:cBhvr>
                                        <p:cTn id="2242" dur="1" fill="hold">
                                          <p:stCondLst>
                                            <p:cond delay="0"/>
                                          </p:stCondLst>
                                        </p:cTn>
                                        <p:tgtEl>
                                          <p:spTgt spid="336"/>
                                        </p:tgtEl>
                                        <p:attrNameLst>
                                          <p:attrName>style.visibility</p:attrName>
                                        </p:attrNameLst>
                                      </p:cBhvr>
                                      <p:to>
                                        <p:strVal val="hidden"/>
                                      </p:to>
                                    </p:set>
                                  </p:childTnLst>
                                </p:cTn>
                              </p:par>
                              <p:par>
                                <p:cTn id="2243" presetID="1" presetClass="exit" presetSubtype="0" fill="hold" nodeType="withEffect">
                                  <p:stCondLst>
                                    <p:cond delay="0"/>
                                  </p:stCondLst>
                                  <p:childTnLst>
                                    <p:set>
                                      <p:cBhvr>
                                        <p:cTn id="2244" dur="1" fill="hold">
                                          <p:stCondLst>
                                            <p:cond delay="0"/>
                                          </p:stCondLst>
                                        </p:cTn>
                                        <p:tgtEl>
                                          <p:spTgt spid="335"/>
                                        </p:tgtEl>
                                        <p:attrNameLst>
                                          <p:attrName>style.visibility</p:attrName>
                                        </p:attrNameLst>
                                      </p:cBhvr>
                                      <p:to>
                                        <p:strVal val="hidden"/>
                                      </p:to>
                                    </p:set>
                                  </p:childTnLst>
                                </p:cTn>
                              </p:par>
                              <p:par>
                                <p:cTn id="2245" presetID="1" presetClass="exit" presetSubtype="0" fill="hold" nodeType="withEffect">
                                  <p:stCondLst>
                                    <p:cond delay="0"/>
                                  </p:stCondLst>
                                  <p:childTnLst>
                                    <p:set>
                                      <p:cBhvr>
                                        <p:cTn id="2246" dur="1" fill="hold">
                                          <p:stCondLst>
                                            <p:cond delay="0"/>
                                          </p:stCondLst>
                                        </p:cTn>
                                        <p:tgtEl>
                                          <p:spTgt spid="338"/>
                                        </p:tgtEl>
                                        <p:attrNameLst>
                                          <p:attrName>style.visibility</p:attrName>
                                        </p:attrNameLst>
                                      </p:cBhvr>
                                      <p:to>
                                        <p:strVal val="hidden"/>
                                      </p:to>
                                    </p:set>
                                  </p:childTnLst>
                                </p:cTn>
                              </p:par>
                              <p:par>
                                <p:cTn id="2247" presetID="1" presetClass="exit" presetSubtype="0" fill="hold" nodeType="withEffect">
                                  <p:stCondLst>
                                    <p:cond delay="0"/>
                                  </p:stCondLst>
                                  <p:childTnLst>
                                    <p:set>
                                      <p:cBhvr>
                                        <p:cTn id="2248" dur="1" fill="hold">
                                          <p:stCondLst>
                                            <p:cond delay="0"/>
                                          </p:stCondLst>
                                        </p:cTn>
                                        <p:tgtEl>
                                          <p:spTgt spid="337"/>
                                        </p:tgtEl>
                                        <p:attrNameLst>
                                          <p:attrName>style.visibility</p:attrName>
                                        </p:attrNameLst>
                                      </p:cBhvr>
                                      <p:to>
                                        <p:strVal val="hidden"/>
                                      </p:to>
                                    </p:set>
                                  </p:childTnLst>
                                </p:cTn>
                              </p:par>
                              <p:par>
                                <p:cTn id="2249" presetID="1" presetClass="exit" presetSubtype="0" fill="hold" nodeType="withEffect">
                                  <p:stCondLst>
                                    <p:cond delay="0"/>
                                  </p:stCondLst>
                                  <p:childTnLst>
                                    <p:set>
                                      <p:cBhvr>
                                        <p:cTn id="2250" dur="1" fill="hold">
                                          <p:stCondLst>
                                            <p:cond delay="0"/>
                                          </p:stCondLst>
                                        </p:cTn>
                                        <p:tgtEl>
                                          <p:spTgt spid="340"/>
                                        </p:tgtEl>
                                        <p:attrNameLst>
                                          <p:attrName>style.visibility</p:attrName>
                                        </p:attrNameLst>
                                      </p:cBhvr>
                                      <p:to>
                                        <p:strVal val="hidden"/>
                                      </p:to>
                                    </p:set>
                                  </p:childTnLst>
                                </p:cTn>
                              </p:par>
                              <p:par>
                                <p:cTn id="2251" presetID="1" presetClass="exit" presetSubtype="0" fill="hold" nodeType="withEffect">
                                  <p:stCondLst>
                                    <p:cond delay="0"/>
                                  </p:stCondLst>
                                  <p:childTnLst>
                                    <p:set>
                                      <p:cBhvr>
                                        <p:cTn id="2252" dur="1" fill="hold">
                                          <p:stCondLst>
                                            <p:cond delay="0"/>
                                          </p:stCondLst>
                                        </p:cTn>
                                        <p:tgtEl>
                                          <p:spTgt spid="339"/>
                                        </p:tgtEl>
                                        <p:attrNameLst>
                                          <p:attrName>style.visibility</p:attrName>
                                        </p:attrNameLst>
                                      </p:cBhvr>
                                      <p:to>
                                        <p:strVal val="hidden"/>
                                      </p:to>
                                    </p:set>
                                  </p:childTnLst>
                                </p:cTn>
                              </p:par>
                              <p:par>
                                <p:cTn id="2253" presetID="1" presetClass="exit" presetSubtype="0" fill="hold" nodeType="withEffect">
                                  <p:stCondLst>
                                    <p:cond delay="0"/>
                                  </p:stCondLst>
                                  <p:childTnLst>
                                    <p:set>
                                      <p:cBhvr>
                                        <p:cTn id="2254" dur="1" fill="hold">
                                          <p:stCondLst>
                                            <p:cond delay="0"/>
                                          </p:stCondLst>
                                        </p:cTn>
                                        <p:tgtEl>
                                          <p:spTgt spid="342"/>
                                        </p:tgtEl>
                                        <p:attrNameLst>
                                          <p:attrName>style.visibility</p:attrName>
                                        </p:attrNameLst>
                                      </p:cBhvr>
                                      <p:to>
                                        <p:strVal val="hidden"/>
                                      </p:to>
                                    </p:set>
                                  </p:childTnLst>
                                </p:cTn>
                              </p:par>
                              <p:par>
                                <p:cTn id="2255" presetID="1" presetClass="exit" presetSubtype="0" fill="hold" nodeType="withEffect">
                                  <p:stCondLst>
                                    <p:cond delay="0"/>
                                  </p:stCondLst>
                                  <p:childTnLst>
                                    <p:set>
                                      <p:cBhvr>
                                        <p:cTn id="2256" dur="1" fill="hold">
                                          <p:stCondLst>
                                            <p:cond delay="0"/>
                                          </p:stCondLst>
                                        </p:cTn>
                                        <p:tgtEl>
                                          <p:spTgt spid="341"/>
                                        </p:tgtEl>
                                        <p:attrNameLst>
                                          <p:attrName>style.visibility</p:attrName>
                                        </p:attrNameLst>
                                      </p:cBhvr>
                                      <p:to>
                                        <p:strVal val="hidden"/>
                                      </p:to>
                                    </p:set>
                                  </p:childTnLst>
                                </p:cTn>
                              </p:par>
                              <p:par>
                                <p:cTn id="2257" presetID="1" presetClass="exit" presetSubtype="0" fill="hold" nodeType="withEffect">
                                  <p:stCondLst>
                                    <p:cond delay="0"/>
                                  </p:stCondLst>
                                  <p:childTnLst>
                                    <p:set>
                                      <p:cBhvr>
                                        <p:cTn id="2258" dur="1" fill="hold">
                                          <p:stCondLst>
                                            <p:cond delay="0"/>
                                          </p:stCondLst>
                                        </p:cTn>
                                        <p:tgtEl>
                                          <p:spTgt spid="344"/>
                                        </p:tgtEl>
                                        <p:attrNameLst>
                                          <p:attrName>style.visibility</p:attrName>
                                        </p:attrNameLst>
                                      </p:cBhvr>
                                      <p:to>
                                        <p:strVal val="hidden"/>
                                      </p:to>
                                    </p:set>
                                  </p:childTnLst>
                                </p:cTn>
                              </p:par>
                              <p:par>
                                <p:cTn id="2259" presetID="1" presetClass="exit" presetSubtype="0" fill="hold" nodeType="withEffect">
                                  <p:stCondLst>
                                    <p:cond delay="0"/>
                                  </p:stCondLst>
                                  <p:childTnLst>
                                    <p:set>
                                      <p:cBhvr>
                                        <p:cTn id="2260" dur="1" fill="hold">
                                          <p:stCondLst>
                                            <p:cond delay="0"/>
                                          </p:stCondLst>
                                        </p:cTn>
                                        <p:tgtEl>
                                          <p:spTgt spid="343"/>
                                        </p:tgtEl>
                                        <p:attrNameLst>
                                          <p:attrName>style.visibility</p:attrName>
                                        </p:attrNameLst>
                                      </p:cBhvr>
                                      <p:to>
                                        <p:strVal val="hidden"/>
                                      </p:to>
                                    </p:set>
                                  </p:childTnLst>
                                </p:cTn>
                              </p:par>
                              <p:par>
                                <p:cTn id="2261" presetID="1" presetClass="exit" presetSubtype="0" fill="hold" nodeType="withEffect">
                                  <p:stCondLst>
                                    <p:cond delay="0"/>
                                  </p:stCondLst>
                                  <p:childTnLst>
                                    <p:set>
                                      <p:cBhvr>
                                        <p:cTn id="2262" dur="1" fill="hold">
                                          <p:stCondLst>
                                            <p:cond delay="0"/>
                                          </p:stCondLst>
                                        </p:cTn>
                                        <p:tgtEl>
                                          <p:spTgt spid="346"/>
                                        </p:tgtEl>
                                        <p:attrNameLst>
                                          <p:attrName>style.visibility</p:attrName>
                                        </p:attrNameLst>
                                      </p:cBhvr>
                                      <p:to>
                                        <p:strVal val="hidden"/>
                                      </p:to>
                                    </p:set>
                                  </p:childTnLst>
                                </p:cTn>
                              </p:par>
                              <p:par>
                                <p:cTn id="2263" presetID="1" presetClass="exit" presetSubtype="0" fill="hold" nodeType="withEffect">
                                  <p:stCondLst>
                                    <p:cond delay="0"/>
                                  </p:stCondLst>
                                  <p:childTnLst>
                                    <p:set>
                                      <p:cBhvr>
                                        <p:cTn id="2264" dur="1" fill="hold">
                                          <p:stCondLst>
                                            <p:cond delay="0"/>
                                          </p:stCondLst>
                                        </p:cTn>
                                        <p:tgtEl>
                                          <p:spTgt spid="345"/>
                                        </p:tgtEl>
                                        <p:attrNameLst>
                                          <p:attrName>style.visibility</p:attrName>
                                        </p:attrNameLst>
                                      </p:cBhvr>
                                      <p:to>
                                        <p:strVal val="hidden"/>
                                      </p:to>
                                    </p:set>
                                  </p:childTnLst>
                                </p:cTn>
                              </p:par>
                              <p:par>
                                <p:cTn id="2265" presetID="1" presetClass="exit" presetSubtype="0" fill="hold" nodeType="withEffect">
                                  <p:stCondLst>
                                    <p:cond delay="0"/>
                                  </p:stCondLst>
                                  <p:childTnLst>
                                    <p:set>
                                      <p:cBhvr>
                                        <p:cTn id="2266" dur="1" fill="hold">
                                          <p:stCondLst>
                                            <p:cond delay="0"/>
                                          </p:stCondLst>
                                        </p:cTn>
                                        <p:tgtEl>
                                          <p:spTgt spid="348"/>
                                        </p:tgtEl>
                                        <p:attrNameLst>
                                          <p:attrName>style.visibility</p:attrName>
                                        </p:attrNameLst>
                                      </p:cBhvr>
                                      <p:to>
                                        <p:strVal val="hidden"/>
                                      </p:to>
                                    </p:set>
                                  </p:childTnLst>
                                </p:cTn>
                              </p:par>
                              <p:par>
                                <p:cTn id="2267" presetID="1" presetClass="exit" presetSubtype="0" fill="hold" nodeType="withEffect">
                                  <p:stCondLst>
                                    <p:cond delay="0"/>
                                  </p:stCondLst>
                                  <p:childTnLst>
                                    <p:set>
                                      <p:cBhvr>
                                        <p:cTn id="2268" dur="1" fill="hold">
                                          <p:stCondLst>
                                            <p:cond delay="0"/>
                                          </p:stCondLst>
                                        </p:cTn>
                                        <p:tgtEl>
                                          <p:spTgt spid="347"/>
                                        </p:tgtEl>
                                        <p:attrNameLst>
                                          <p:attrName>style.visibility</p:attrName>
                                        </p:attrNameLst>
                                      </p:cBhvr>
                                      <p:to>
                                        <p:strVal val="hidden"/>
                                      </p:to>
                                    </p:set>
                                  </p:childTnLst>
                                </p:cTn>
                              </p:par>
                              <p:par>
                                <p:cTn id="2269" presetID="1" presetClass="exit" presetSubtype="0" fill="hold" nodeType="withEffect">
                                  <p:stCondLst>
                                    <p:cond delay="0"/>
                                  </p:stCondLst>
                                  <p:childTnLst>
                                    <p:set>
                                      <p:cBhvr>
                                        <p:cTn id="2270" dur="1" fill="hold">
                                          <p:stCondLst>
                                            <p:cond delay="0"/>
                                          </p:stCondLst>
                                        </p:cTn>
                                        <p:tgtEl>
                                          <p:spTgt spid="350"/>
                                        </p:tgtEl>
                                        <p:attrNameLst>
                                          <p:attrName>style.visibility</p:attrName>
                                        </p:attrNameLst>
                                      </p:cBhvr>
                                      <p:to>
                                        <p:strVal val="hidden"/>
                                      </p:to>
                                    </p:set>
                                  </p:childTnLst>
                                </p:cTn>
                              </p:par>
                              <p:par>
                                <p:cTn id="2271" presetID="1" presetClass="exit" presetSubtype="0" fill="hold" nodeType="withEffect">
                                  <p:stCondLst>
                                    <p:cond delay="0"/>
                                  </p:stCondLst>
                                  <p:childTnLst>
                                    <p:set>
                                      <p:cBhvr>
                                        <p:cTn id="2272" dur="1" fill="hold">
                                          <p:stCondLst>
                                            <p:cond delay="0"/>
                                          </p:stCondLst>
                                        </p:cTn>
                                        <p:tgtEl>
                                          <p:spTgt spid="349"/>
                                        </p:tgtEl>
                                        <p:attrNameLst>
                                          <p:attrName>style.visibility</p:attrName>
                                        </p:attrNameLst>
                                      </p:cBhvr>
                                      <p:to>
                                        <p:strVal val="hidden"/>
                                      </p:to>
                                    </p:set>
                                  </p:childTnLst>
                                </p:cTn>
                              </p:par>
                              <p:par>
                                <p:cTn id="2273" presetID="1" presetClass="exit" presetSubtype="0" fill="hold" nodeType="withEffect">
                                  <p:stCondLst>
                                    <p:cond delay="0"/>
                                  </p:stCondLst>
                                  <p:childTnLst>
                                    <p:set>
                                      <p:cBhvr>
                                        <p:cTn id="2274" dur="1" fill="hold">
                                          <p:stCondLst>
                                            <p:cond delay="0"/>
                                          </p:stCondLst>
                                        </p:cTn>
                                        <p:tgtEl>
                                          <p:spTgt spid="352"/>
                                        </p:tgtEl>
                                        <p:attrNameLst>
                                          <p:attrName>style.visibility</p:attrName>
                                        </p:attrNameLst>
                                      </p:cBhvr>
                                      <p:to>
                                        <p:strVal val="hidden"/>
                                      </p:to>
                                    </p:set>
                                  </p:childTnLst>
                                </p:cTn>
                              </p:par>
                              <p:par>
                                <p:cTn id="2275" presetID="1" presetClass="exit" presetSubtype="0" fill="hold" nodeType="withEffect">
                                  <p:stCondLst>
                                    <p:cond delay="0"/>
                                  </p:stCondLst>
                                  <p:childTnLst>
                                    <p:set>
                                      <p:cBhvr>
                                        <p:cTn id="2276" dur="1" fill="hold">
                                          <p:stCondLst>
                                            <p:cond delay="0"/>
                                          </p:stCondLst>
                                        </p:cTn>
                                        <p:tgtEl>
                                          <p:spTgt spid="351"/>
                                        </p:tgtEl>
                                        <p:attrNameLst>
                                          <p:attrName>style.visibility</p:attrName>
                                        </p:attrNameLst>
                                      </p:cBhvr>
                                      <p:to>
                                        <p:strVal val="hidden"/>
                                      </p:to>
                                    </p:set>
                                  </p:childTnLst>
                                </p:cTn>
                              </p:par>
                              <p:par>
                                <p:cTn id="2277" presetID="1" presetClass="exit" presetSubtype="0" fill="hold" nodeType="withEffect">
                                  <p:stCondLst>
                                    <p:cond delay="0"/>
                                  </p:stCondLst>
                                  <p:childTnLst>
                                    <p:set>
                                      <p:cBhvr>
                                        <p:cTn id="2278" dur="1" fill="hold">
                                          <p:stCondLst>
                                            <p:cond delay="0"/>
                                          </p:stCondLst>
                                        </p:cTn>
                                        <p:tgtEl>
                                          <p:spTgt spid="353"/>
                                        </p:tgtEl>
                                        <p:attrNameLst>
                                          <p:attrName>style.visibility</p:attrName>
                                        </p:attrNameLst>
                                      </p:cBhvr>
                                      <p:to>
                                        <p:strVal val="hidden"/>
                                      </p:to>
                                    </p:set>
                                  </p:childTnLst>
                                </p:cTn>
                              </p:par>
                              <p:par>
                                <p:cTn id="2279" presetID="1" presetClass="exit" presetSubtype="0" fill="hold" nodeType="withEffect">
                                  <p:stCondLst>
                                    <p:cond delay="0"/>
                                  </p:stCondLst>
                                  <p:childTnLst>
                                    <p:set>
                                      <p:cBhvr>
                                        <p:cTn id="2280" dur="1" fill="hold">
                                          <p:stCondLst>
                                            <p:cond delay="0"/>
                                          </p:stCondLst>
                                        </p:cTn>
                                        <p:tgtEl>
                                          <p:spTgt spid="354"/>
                                        </p:tgtEl>
                                        <p:attrNameLst>
                                          <p:attrName>style.visibility</p:attrName>
                                        </p:attrNameLst>
                                      </p:cBhvr>
                                      <p:to>
                                        <p:strVal val="hidden"/>
                                      </p:to>
                                    </p:set>
                                  </p:childTnLst>
                                </p:cTn>
                              </p:par>
                              <p:par>
                                <p:cTn id="2281" presetID="1" presetClass="exit" presetSubtype="0" fill="hold" nodeType="withEffect">
                                  <p:stCondLst>
                                    <p:cond delay="0"/>
                                  </p:stCondLst>
                                  <p:childTnLst>
                                    <p:set>
                                      <p:cBhvr>
                                        <p:cTn id="2282" dur="1" fill="hold">
                                          <p:stCondLst>
                                            <p:cond delay="0"/>
                                          </p:stCondLst>
                                        </p:cTn>
                                        <p:tgtEl>
                                          <p:spTgt spid="356"/>
                                        </p:tgtEl>
                                        <p:attrNameLst>
                                          <p:attrName>style.visibility</p:attrName>
                                        </p:attrNameLst>
                                      </p:cBhvr>
                                      <p:to>
                                        <p:strVal val="hidden"/>
                                      </p:to>
                                    </p:set>
                                  </p:childTnLst>
                                </p:cTn>
                              </p:par>
                              <p:par>
                                <p:cTn id="2283" presetID="1" presetClass="exit" presetSubtype="0" fill="hold" nodeType="withEffect">
                                  <p:stCondLst>
                                    <p:cond delay="0"/>
                                  </p:stCondLst>
                                  <p:childTnLst>
                                    <p:set>
                                      <p:cBhvr>
                                        <p:cTn id="2284" dur="1" fill="hold">
                                          <p:stCondLst>
                                            <p:cond delay="0"/>
                                          </p:stCondLst>
                                        </p:cTn>
                                        <p:tgtEl>
                                          <p:spTgt spid="355"/>
                                        </p:tgtEl>
                                        <p:attrNameLst>
                                          <p:attrName>style.visibility</p:attrName>
                                        </p:attrNameLst>
                                      </p:cBhvr>
                                      <p:to>
                                        <p:strVal val="hidden"/>
                                      </p:to>
                                    </p:set>
                                  </p:childTnLst>
                                </p:cTn>
                              </p:par>
                              <p:par>
                                <p:cTn id="2285" presetID="1" presetClass="exit" presetSubtype="0" fill="hold" nodeType="withEffect">
                                  <p:stCondLst>
                                    <p:cond delay="0"/>
                                  </p:stCondLst>
                                  <p:childTnLst>
                                    <p:set>
                                      <p:cBhvr>
                                        <p:cTn id="2286" dur="1" fill="hold">
                                          <p:stCondLst>
                                            <p:cond delay="0"/>
                                          </p:stCondLst>
                                        </p:cTn>
                                        <p:tgtEl>
                                          <p:spTgt spid="358"/>
                                        </p:tgtEl>
                                        <p:attrNameLst>
                                          <p:attrName>style.visibility</p:attrName>
                                        </p:attrNameLst>
                                      </p:cBhvr>
                                      <p:to>
                                        <p:strVal val="hidden"/>
                                      </p:to>
                                    </p:set>
                                  </p:childTnLst>
                                </p:cTn>
                              </p:par>
                              <p:par>
                                <p:cTn id="2287" presetID="1" presetClass="exit" presetSubtype="0" fill="hold" nodeType="withEffect">
                                  <p:stCondLst>
                                    <p:cond delay="0"/>
                                  </p:stCondLst>
                                  <p:childTnLst>
                                    <p:set>
                                      <p:cBhvr>
                                        <p:cTn id="2288" dur="1" fill="hold">
                                          <p:stCondLst>
                                            <p:cond delay="0"/>
                                          </p:stCondLst>
                                        </p:cTn>
                                        <p:tgtEl>
                                          <p:spTgt spid="357"/>
                                        </p:tgtEl>
                                        <p:attrNameLst>
                                          <p:attrName>style.visibility</p:attrName>
                                        </p:attrNameLst>
                                      </p:cBhvr>
                                      <p:to>
                                        <p:strVal val="hidden"/>
                                      </p:to>
                                    </p:set>
                                  </p:childTnLst>
                                </p:cTn>
                              </p:par>
                              <p:par>
                                <p:cTn id="2289" presetID="1" presetClass="exit" presetSubtype="0" fill="hold" nodeType="withEffect">
                                  <p:stCondLst>
                                    <p:cond delay="0"/>
                                  </p:stCondLst>
                                  <p:childTnLst>
                                    <p:set>
                                      <p:cBhvr>
                                        <p:cTn id="2290" dur="1" fill="hold">
                                          <p:stCondLst>
                                            <p:cond delay="0"/>
                                          </p:stCondLst>
                                        </p:cTn>
                                        <p:tgtEl>
                                          <p:spTgt spid="360"/>
                                        </p:tgtEl>
                                        <p:attrNameLst>
                                          <p:attrName>style.visibility</p:attrName>
                                        </p:attrNameLst>
                                      </p:cBhvr>
                                      <p:to>
                                        <p:strVal val="hidden"/>
                                      </p:to>
                                    </p:set>
                                  </p:childTnLst>
                                </p:cTn>
                              </p:par>
                              <p:par>
                                <p:cTn id="2291" presetID="1" presetClass="exit" presetSubtype="0" fill="hold" nodeType="withEffect">
                                  <p:stCondLst>
                                    <p:cond delay="0"/>
                                  </p:stCondLst>
                                  <p:childTnLst>
                                    <p:set>
                                      <p:cBhvr>
                                        <p:cTn id="2292" dur="1" fill="hold">
                                          <p:stCondLst>
                                            <p:cond delay="0"/>
                                          </p:stCondLst>
                                        </p:cTn>
                                        <p:tgtEl>
                                          <p:spTgt spid="359"/>
                                        </p:tgtEl>
                                        <p:attrNameLst>
                                          <p:attrName>style.visibility</p:attrName>
                                        </p:attrNameLst>
                                      </p:cBhvr>
                                      <p:to>
                                        <p:strVal val="hidden"/>
                                      </p:to>
                                    </p:set>
                                  </p:childTnLst>
                                </p:cTn>
                              </p:par>
                              <p:par>
                                <p:cTn id="2293" presetID="1" presetClass="exit" presetSubtype="0" fill="hold" nodeType="withEffect">
                                  <p:stCondLst>
                                    <p:cond delay="0"/>
                                  </p:stCondLst>
                                  <p:childTnLst>
                                    <p:set>
                                      <p:cBhvr>
                                        <p:cTn id="2294" dur="1" fill="hold">
                                          <p:stCondLst>
                                            <p:cond delay="0"/>
                                          </p:stCondLst>
                                        </p:cTn>
                                        <p:tgtEl>
                                          <p:spTgt spid="362"/>
                                        </p:tgtEl>
                                        <p:attrNameLst>
                                          <p:attrName>style.visibility</p:attrName>
                                        </p:attrNameLst>
                                      </p:cBhvr>
                                      <p:to>
                                        <p:strVal val="hidden"/>
                                      </p:to>
                                    </p:set>
                                  </p:childTnLst>
                                </p:cTn>
                              </p:par>
                              <p:par>
                                <p:cTn id="2295" presetID="1" presetClass="exit" presetSubtype="0" fill="hold" nodeType="withEffect">
                                  <p:stCondLst>
                                    <p:cond delay="0"/>
                                  </p:stCondLst>
                                  <p:childTnLst>
                                    <p:set>
                                      <p:cBhvr>
                                        <p:cTn id="2296" dur="1" fill="hold">
                                          <p:stCondLst>
                                            <p:cond delay="0"/>
                                          </p:stCondLst>
                                        </p:cTn>
                                        <p:tgtEl>
                                          <p:spTgt spid="361"/>
                                        </p:tgtEl>
                                        <p:attrNameLst>
                                          <p:attrName>style.visibility</p:attrName>
                                        </p:attrNameLst>
                                      </p:cBhvr>
                                      <p:to>
                                        <p:strVal val="hidden"/>
                                      </p:to>
                                    </p:set>
                                  </p:childTnLst>
                                </p:cTn>
                              </p:par>
                              <p:par>
                                <p:cTn id="2297" presetID="1" presetClass="exit" presetSubtype="0" fill="hold" nodeType="withEffect">
                                  <p:stCondLst>
                                    <p:cond delay="0"/>
                                  </p:stCondLst>
                                  <p:childTnLst>
                                    <p:set>
                                      <p:cBhvr>
                                        <p:cTn id="2298" dur="1" fill="hold">
                                          <p:stCondLst>
                                            <p:cond delay="0"/>
                                          </p:stCondLst>
                                        </p:cTn>
                                        <p:tgtEl>
                                          <p:spTgt spid="364"/>
                                        </p:tgtEl>
                                        <p:attrNameLst>
                                          <p:attrName>style.visibility</p:attrName>
                                        </p:attrNameLst>
                                      </p:cBhvr>
                                      <p:to>
                                        <p:strVal val="hidden"/>
                                      </p:to>
                                    </p:set>
                                  </p:childTnLst>
                                </p:cTn>
                              </p:par>
                              <p:par>
                                <p:cTn id="2299" presetID="1" presetClass="exit" presetSubtype="0" fill="hold" nodeType="withEffect">
                                  <p:stCondLst>
                                    <p:cond delay="0"/>
                                  </p:stCondLst>
                                  <p:childTnLst>
                                    <p:set>
                                      <p:cBhvr>
                                        <p:cTn id="2300" dur="1" fill="hold">
                                          <p:stCondLst>
                                            <p:cond delay="0"/>
                                          </p:stCondLst>
                                        </p:cTn>
                                        <p:tgtEl>
                                          <p:spTgt spid="363"/>
                                        </p:tgtEl>
                                        <p:attrNameLst>
                                          <p:attrName>style.visibility</p:attrName>
                                        </p:attrNameLst>
                                      </p:cBhvr>
                                      <p:to>
                                        <p:strVal val="hidden"/>
                                      </p:to>
                                    </p:set>
                                  </p:childTnLst>
                                </p:cTn>
                              </p:par>
                              <p:par>
                                <p:cTn id="2301" presetID="1" presetClass="exit" presetSubtype="0" fill="hold" nodeType="withEffect">
                                  <p:stCondLst>
                                    <p:cond delay="0"/>
                                  </p:stCondLst>
                                  <p:childTnLst>
                                    <p:set>
                                      <p:cBhvr>
                                        <p:cTn id="2302" dur="1" fill="hold">
                                          <p:stCondLst>
                                            <p:cond delay="0"/>
                                          </p:stCondLst>
                                        </p:cTn>
                                        <p:tgtEl>
                                          <p:spTgt spid="366"/>
                                        </p:tgtEl>
                                        <p:attrNameLst>
                                          <p:attrName>style.visibility</p:attrName>
                                        </p:attrNameLst>
                                      </p:cBhvr>
                                      <p:to>
                                        <p:strVal val="hidden"/>
                                      </p:to>
                                    </p:set>
                                  </p:childTnLst>
                                </p:cTn>
                              </p:par>
                              <p:par>
                                <p:cTn id="2303" presetID="1" presetClass="exit" presetSubtype="0" fill="hold" nodeType="withEffect">
                                  <p:stCondLst>
                                    <p:cond delay="0"/>
                                  </p:stCondLst>
                                  <p:childTnLst>
                                    <p:set>
                                      <p:cBhvr>
                                        <p:cTn id="2304" dur="1" fill="hold">
                                          <p:stCondLst>
                                            <p:cond delay="0"/>
                                          </p:stCondLst>
                                        </p:cTn>
                                        <p:tgtEl>
                                          <p:spTgt spid="365"/>
                                        </p:tgtEl>
                                        <p:attrNameLst>
                                          <p:attrName>style.visibility</p:attrName>
                                        </p:attrNameLst>
                                      </p:cBhvr>
                                      <p:to>
                                        <p:strVal val="hidden"/>
                                      </p:to>
                                    </p:set>
                                  </p:childTnLst>
                                </p:cTn>
                              </p:par>
                              <p:par>
                                <p:cTn id="2305" presetID="1" presetClass="exit" presetSubtype="0" fill="hold" nodeType="withEffect">
                                  <p:stCondLst>
                                    <p:cond delay="0"/>
                                  </p:stCondLst>
                                  <p:childTnLst>
                                    <p:set>
                                      <p:cBhvr>
                                        <p:cTn id="2306" dur="1" fill="hold">
                                          <p:stCondLst>
                                            <p:cond delay="0"/>
                                          </p:stCondLst>
                                        </p:cTn>
                                        <p:tgtEl>
                                          <p:spTgt spid="368"/>
                                        </p:tgtEl>
                                        <p:attrNameLst>
                                          <p:attrName>style.visibility</p:attrName>
                                        </p:attrNameLst>
                                      </p:cBhvr>
                                      <p:to>
                                        <p:strVal val="hidden"/>
                                      </p:to>
                                    </p:set>
                                  </p:childTnLst>
                                </p:cTn>
                              </p:par>
                              <p:par>
                                <p:cTn id="2307" presetID="1" presetClass="exit" presetSubtype="0" fill="hold" nodeType="withEffect">
                                  <p:stCondLst>
                                    <p:cond delay="0"/>
                                  </p:stCondLst>
                                  <p:childTnLst>
                                    <p:set>
                                      <p:cBhvr>
                                        <p:cTn id="2308" dur="1" fill="hold">
                                          <p:stCondLst>
                                            <p:cond delay="0"/>
                                          </p:stCondLst>
                                        </p:cTn>
                                        <p:tgtEl>
                                          <p:spTgt spid="367"/>
                                        </p:tgtEl>
                                        <p:attrNameLst>
                                          <p:attrName>style.visibility</p:attrName>
                                        </p:attrNameLst>
                                      </p:cBhvr>
                                      <p:to>
                                        <p:strVal val="hidden"/>
                                      </p:to>
                                    </p:set>
                                  </p:childTnLst>
                                </p:cTn>
                              </p:par>
                              <p:par>
                                <p:cTn id="2309" presetID="1" presetClass="exit" presetSubtype="0" fill="hold" nodeType="withEffect">
                                  <p:stCondLst>
                                    <p:cond delay="0"/>
                                  </p:stCondLst>
                                  <p:childTnLst>
                                    <p:set>
                                      <p:cBhvr>
                                        <p:cTn id="2310" dur="1" fill="hold">
                                          <p:stCondLst>
                                            <p:cond delay="0"/>
                                          </p:stCondLst>
                                        </p:cTn>
                                        <p:tgtEl>
                                          <p:spTgt spid="370"/>
                                        </p:tgtEl>
                                        <p:attrNameLst>
                                          <p:attrName>style.visibility</p:attrName>
                                        </p:attrNameLst>
                                      </p:cBhvr>
                                      <p:to>
                                        <p:strVal val="hidden"/>
                                      </p:to>
                                    </p:set>
                                  </p:childTnLst>
                                </p:cTn>
                              </p:par>
                              <p:par>
                                <p:cTn id="2311" presetID="1" presetClass="exit" presetSubtype="0" fill="hold" nodeType="withEffect">
                                  <p:stCondLst>
                                    <p:cond delay="0"/>
                                  </p:stCondLst>
                                  <p:childTnLst>
                                    <p:set>
                                      <p:cBhvr>
                                        <p:cTn id="2312" dur="1" fill="hold">
                                          <p:stCondLst>
                                            <p:cond delay="0"/>
                                          </p:stCondLst>
                                        </p:cTn>
                                        <p:tgtEl>
                                          <p:spTgt spid="369"/>
                                        </p:tgtEl>
                                        <p:attrNameLst>
                                          <p:attrName>style.visibility</p:attrName>
                                        </p:attrNameLst>
                                      </p:cBhvr>
                                      <p:to>
                                        <p:strVal val="hidden"/>
                                      </p:to>
                                    </p:set>
                                  </p:childTnLst>
                                </p:cTn>
                              </p:par>
                              <p:par>
                                <p:cTn id="2313" presetID="1" presetClass="exit" presetSubtype="0" fill="hold" nodeType="withEffect">
                                  <p:stCondLst>
                                    <p:cond delay="0"/>
                                  </p:stCondLst>
                                  <p:childTnLst>
                                    <p:set>
                                      <p:cBhvr>
                                        <p:cTn id="2314" dur="1" fill="hold">
                                          <p:stCondLst>
                                            <p:cond delay="0"/>
                                          </p:stCondLst>
                                        </p:cTn>
                                        <p:tgtEl>
                                          <p:spTgt spid="372"/>
                                        </p:tgtEl>
                                        <p:attrNameLst>
                                          <p:attrName>style.visibility</p:attrName>
                                        </p:attrNameLst>
                                      </p:cBhvr>
                                      <p:to>
                                        <p:strVal val="hidden"/>
                                      </p:to>
                                    </p:set>
                                  </p:childTnLst>
                                </p:cTn>
                              </p:par>
                              <p:par>
                                <p:cTn id="2315" presetID="1" presetClass="exit" presetSubtype="0" fill="hold" nodeType="withEffect">
                                  <p:stCondLst>
                                    <p:cond delay="0"/>
                                  </p:stCondLst>
                                  <p:childTnLst>
                                    <p:set>
                                      <p:cBhvr>
                                        <p:cTn id="2316" dur="1" fill="hold">
                                          <p:stCondLst>
                                            <p:cond delay="0"/>
                                          </p:stCondLst>
                                        </p:cTn>
                                        <p:tgtEl>
                                          <p:spTgt spid="371"/>
                                        </p:tgtEl>
                                        <p:attrNameLst>
                                          <p:attrName>style.visibility</p:attrName>
                                        </p:attrNameLst>
                                      </p:cBhvr>
                                      <p:to>
                                        <p:strVal val="hidden"/>
                                      </p:to>
                                    </p:set>
                                  </p:childTnLst>
                                </p:cTn>
                              </p:par>
                              <p:par>
                                <p:cTn id="2317" presetID="1" presetClass="exit" presetSubtype="0" fill="hold" nodeType="withEffect">
                                  <p:stCondLst>
                                    <p:cond delay="0"/>
                                  </p:stCondLst>
                                  <p:childTnLst>
                                    <p:set>
                                      <p:cBhvr>
                                        <p:cTn id="2318" dur="1" fill="hold">
                                          <p:stCondLst>
                                            <p:cond delay="0"/>
                                          </p:stCondLst>
                                        </p:cTn>
                                        <p:tgtEl>
                                          <p:spTgt spid="373"/>
                                        </p:tgtEl>
                                        <p:attrNameLst>
                                          <p:attrName>style.visibility</p:attrName>
                                        </p:attrNameLst>
                                      </p:cBhvr>
                                      <p:to>
                                        <p:strVal val="hidden"/>
                                      </p:to>
                                    </p:set>
                                  </p:childTnLst>
                                </p:cTn>
                              </p:par>
                              <p:par>
                                <p:cTn id="2319" presetID="1" presetClass="exit" presetSubtype="0" fill="hold" nodeType="withEffect">
                                  <p:stCondLst>
                                    <p:cond delay="0"/>
                                  </p:stCondLst>
                                  <p:childTnLst>
                                    <p:set>
                                      <p:cBhvr>
                                        <p:cTn id="2320" dur="1" fill="hold">
                                          <p:stCondLst>
                                            <p:cond delay="0"/>
                                          </p:stCondLst>
                                        </p:cTn>
                                        <p:tgtEl>
                                          <p:spTgt spid="374"/>
                                        </p:tgtEl>
                                        <p:attrNameLst>
                                          <p:attrName>style.visibility</p:attrName>
                                        </p:attrNameLst>
                                      </p:cBhvr>
                                      <p:to>
                                        <p:strVal val="hidden"/>
                                      </p:to>
                                    </p:set>
                                  </p:childTnLst>
                                </p:cTn>
                              </p:par>
                              <p:par>
                                <p:cTn id="2321" presetID="1" presetClass="exit" presetSubtype="0" fill="hold" nodeType="withEffect">
                                  <p:stCondLst>
                                    <p:cond delay="0"/>
                                  </p:stCondLst>
                                  <p:childTnLst>
                                    <p:set>
                                      <p:cBhvr>
                                        <p:cTn id="2322" dur="1" fill="hold">
                                          <p:stCondLst>
                                            <p:cond delay="0"/>
                                          </p:stCondLst>
                                        </p:cTn>
                                        <p:tgtEl>
                                          <p:spTgt spid="376"/>
                                        </p:tgtEl>
                                        <p:attrNameLst>
                                          <p:attrName>style.visibility</p:attrName>
                                        </p:attrNameLst>
                                      </p:cBhvr>
                                      <p:to>
                                        <p:strVal val="hidden"/>
                                      </p:to>
                                    </p:set>
                                  </p:childTnLst>
                                </p:cTn>
                              </p:par>
                              <p:par>
                                <p:cTn id="2323" presetID="1" presetClass="exit" presetSubtype="0" fill="hold" nodeType="withEffect">
                                  <p:stCondLst>
                                    <p:cond delay="0"/>
                                  </p:stCondLst>
                                  <p:childTnLst>
                                    <p:set>
                                      <p:cBhvr>
                                        <p:cTn id="2324" dur="1" fill="hold">
                                          <p:stCondLst>
                                            <p:cond delay="0"/>
                                          </p:stCondLst>
                                        </p:cTn>
                                        <p:tgtEl>
                                          <p:spTgt spid="375"/>
                                        </p:tgtEl>
                                        <p:attrNameLst>
                                          <p:attrName>style.visibility</p:attrName>
                                        </p:attrNameLst>
                                      </p:cBhvr>
                                      <p:to>
                                        <p:strVal val="hidden"/>
                                      </p:to>
                                    </p:set>
                                  </p:childTnLst>
                                </p:cTn>
                              </p:par>
                              <p:par>
                                <p:cTn id="2325" presetID="1" presetClass="exit" presetSubtype="0" fill="hold" nodeType="withEffect">
                                  <p:stCondLst>
                                    <p:cond delay="0"/>
                                  </p:stCondLst>
                                  <p:childTnLst>
                                    <p:set>
                                      <p:cBhvr>
                                        <p:cTn id="2326" dur="1" fill="hold">
                                          <p:stCondLst>
                                            <p:cond delay="0"/>
                                          </p:stCondLst>
                                        </p:cTn>
                                        <p:tgtEl>
                                          <p:spTgt spid="378"/>
                                        </p:tgtEl>
                                        <p:attrNameLst>
                                          <p:attrName>style.visibility</p:attrName>
                                        </p:attrNameLst>
                                      </p:cBhvr>
                                      <p:to>
                                        <p:strVal val="hidden"/>
                                      </p:to>
                                    </p:set>
                                  </p:childTnLst>
                                </p:cTn>
                              </p:par>
                              <p:par>
                                <p:cTn id="2327" presetID="1" presetClass="exit" presetSubtype="0" fill="hold" nodeType="withEffect">
                                  <p:stCondLst>
                                    <p:cond delay="0"/>
                                  </p:stCondLst>
                                  <p:childTnLst>
                                    <p:set>
                                      <p:cBhvr>
                                        <p:cTn id="2328" dur="1" fill="hold">
                                          <p:stCondLst>
                                            <p:cond delay="0"/>
                                          </p:stCondLst>
                                        </p:cTn>
                                        <p:tgtEl>
                                          <p:spTgt spid="377"/>
                                        </p:tgtEl>
                                        <p:attrNameLst>
                                          <p:attrName>style.visibility</p:attrName>
                                        </p:attrNameLst>
                                      </p:cBhvr>
                                      <p:to>
                                        <p:strVal val="hidden"/>
                                      </p:to>
                                    </p:set>
                                  </p:childTnLst>
                                </p:cTn>
                              </p:par>
                              <p:par>
                                <p:cTn id="2329" presetID="1" presetClass="exit" presetSubtype="0" fill="hold" nodeType="withEffect">
                                  <p:stCondLst>
                                    <p:cond delay="0"/>
                                  </p:stCondLst>
                                  <p:childTnLst>
                                    <p:set>
                                      <p:cBhvr>
                                        <p:cTn id="2330" dur="1" fill="hold">
                                          <p:stCondLst>
                                            <p:cond delay="0"/>
                                          </p:stCondLst>
                                        </p:cTn>
                                        <p:tgtEl>
                                          <p:spTgt spid="380"/>
                                        </p:tgtEl>
                                        <p:attrNameLst>
                                          <p:attrName>style.visibility</p:attrName>
                                        </p:attrNameLst>
                                      </p:cBhvr>
                                      <p:to>
                                        <p:strVal val="hidden"/>
                                      </p:to>
                                    </p:set>
                                  </p:childTnLst>
                                </p:cTn>
                              </p:par>
                              <p:par>
                                <p:cTn id="2331" presetID="1" presetClass="exit" presetSubtype="0" fill="hold" nodeType="withEffect">
                                  <p:stCondLst>
                                    <p:cond delay="0"/>
                                  </p:stCondLst>
                                  <p:childTnLst>
                                    <p:set>
                                      <p:cBhvr>
                                        <p:cTn id="2332" dur="1" fill="hold">
                                          <p:stCondLst>
                                            <p:cond delay="0"/>
                                          </p:stCondLst>
                                        </p:cTn>
                                        <p:tgtEl>
                                          <p:spTgt spid="379"/>
                                        </p:tgtEl>
                                        <p:attrNameLst>
                                          <p:attrName>style.visibility</p:attrName>
                                        </p:attrNameLst>
                                      </p:cBhvr>
                                      <p:to>
                                        <p:strVal val="hidden"/>
                                      </p:to>
                                    </p:set>
                                  </p:childTnLst>
                                </p:cTn>
                              </p:par>
                              <p:par>
                                <p:cTn id="2333" presetID="1" presetClass="exit" presetSubtype="0" fill="hold" nodeType="withEffect">
                                  <p:stCondLst>
                                    <p:cond delay="0"/>
                                  </p:stCondLst>
                                  <p:childTnLst>
                                    <p:set>
                                      <p:cBhvr>
                                        <p:cTn id="2334" dur="1" fill="hold">
                                          <p:stCondLst>
                                            <p:cond delay="0"/>
                                          </p:stCondLst>
                                        </p:cTn>
                                        <p:tgtEl>
                                          <p:spTgt spid="382"/>
                                        </p:tgtEl>
                                        <p:attrNameLst>
                                          <p:attrName>style.visibility</p:attrName>
                                        </p:attrNameLst>
                                      </p:cBhvr>
                                      <p:to>
                                        <p:strVal val="hidden"/>
                                      </p:to>
                                    </p:set>
                                  </p:childTnLst>
                                </p:cTn>
                              </p:par>
                              <p:par>
                                <p:cTn id="2335" presetID="1" presetClass="exit" presetSubtype="0" fill="hold" nodeType="withEffect">
                                  <p:stCondLst>
                                    <p:cond delay="0"/>
                                  </p:stCondLst>
                                  <p:childTnLst>
                                    <p:set>
                                      <p:cBhvr>
                                        <p:cTn id="2336" dur="1" fill="hold">
                                          <p:stCondLst>
                                            <p:cond delay="0"/>
                                          </p:stCondLst>
                                        </p:cTn>
                                        <p:tgtEl>
                                          <p:spTgt spid="381"/>
                                        </p:tgtEl>
                                        <p:attrNameLst>
                                          <p:attrName>style.visibility</p:attrName>
                                        </p:attrNameLst>
                                      </p:cBhvr>
                                      <p:to>
                                        <p:strVal val="hidden"/>
                                      </p:to>
                                    </p:set>
                                  </p:childTnLst>
                                </p:cTn>
                              </p:par>
                              <p:par>
                                <p:cTn id="2337" presetID="1" presetClass="exit" presetSubtype="0" fill="hold" nodeType="withEffect">
                                  <p:stCondLst>
                                    <p:cond delay="0"/>
                                  </p:stCondLst>
                                  <p:childTnLst>
                                    <p:set>
                                      <p:cBhvr>
                                        <p:cTn id="2338" dur="1" fill="hold">
                                          <p:stCondLst>
                                            <p:cond delay="0"/>
                                          </p:stCondLst>
                                        </p:cTn>
                                        <p:tgtEl>
                                          <p:spTgt spid="384"/>
                                        </p:tgtEl>
                                        <p:attrNameLst>
                                          <p:attrName>style.visibility</p:attrName>
                                        </p:attrNameLst>
                                      </p:cBhvr>
                                      <p:to>
                                        <p:strVal val="hidden"/>
                                      </p:to>
                                    </p:set>
                                  </p:childTnLst>
                                </p:cTn>
                              </p:par>
                              <p:par>
                                <p:cTn id="2339" presetID="1" presetClass="exit" presetSubtype="0" fill="hold" nodeType="withEffect">
                                  <p:stCondLst>
                                    <p:cond delay="0"/>
                                  </p:stCondLst>
                                  <p:childTnLst>
                                    <p:set>
                                      <p:cBhvr>
                                        <p:cTn id="2340" dur="1" fill="hold">
                                          <p:stCondLst>
                                            <p:cond delay="0"/>
                                          </p:stCondLst>
                                        </p:cTn>
                                        <p:tgtEl>
                                          <p:spTgt spid="383"/>
                                        </p:tgtEl>
                                        <p:attrNameLst>
                                          <p:attrName>style.visibility</p:attrName>
                                        </p:attrNameLst>
                                      </p:cBhvr>
                                      <p:to>
                                        <p:strVal val="hidden"/>
                                      </p:to>
                                    </p:set>
                                  </p:childTnLst>
                                </p:cTn>
                              </p:par>
                              <p:par>
                                <p:cTn id="2341" presetID="1" presetClass="exit" presetSubtype="0" fill="hold" nodeType="withEffect">
                                  <p:stCondLst>
                                    <p:cond delay="0"/>
                                  </p:stCondLst>
                                  <p:childTnLst>
                                    <p:set>
                                      <p:cBhvr>
                                        <p:cTn id="2342" dur="1" fill="hold">
                                          <p:stCondLst>
                                            <p:cond delay="0"/>
                                          </p:stCondLst>
                                        </p:cTn>
                                        <p:tgtEl>
                                          <p:spTgt spid="386"/>
                                        </p:tgtEl>
                                        <p:attrNameLst>
                                          <p:attrName>style.visibility</p:attrName>
                                        </p:attrNameLst>
                                      </p:cBhvr>
                                      <p:to>
                                        <p:strVal val="hidden"/>
                                      </p:to>
                                    </p:set>
                                  </p:childTnLst>
                                </p:cTn>
                              </p:par>
                              <p:par>
                                <p:cTn id="2343" presetID="1" presetClass="exit" presetSubtype="0" fill="hold" nodeType="withEffect">
                                  <p:stCondLst>
                                    <p:cond delay="0"/>
                                  </p:stCondLst>
                                  <p:childTnLst>
                                    <p:set>
                                      <p:cBhvr>
                                        <p:cTn id="2344" dur="1" fill="hold">
                                          <p:stCondLst>
                                            <p:cond delay="0"/>
                                          </p:stCondLst>
                                        </p:cTn>
                                        <p:tgtEl>
                                          <p:spTgt spid="385"/>
                                        </p:tgtEl>
                                        <p:attrNameLst>
                                          <p:attrName>style.visibility</p:attrName>
                                        </p:attrNameLst>
                                      </p:cBhvr>
                                      <p:to>
                                        <p:strVal val="hidden"/>
                                      </p:to>
                                    </p:set>
                                  </p:childTnLst>
                                </p:cTn>
                              </p:par>
                              <p:par>
                                <p:cTn id="2345" presetID="1" presetClass="exit" presetSubtype="0" fill="hold" nodeType="withEffect">
                                  <p:stCondLst>
                                    <p:cond delay="0"/>
                                  </p:stCondLst>
                                  <p:childTnLst>
                                    <p:set>
                                      <p:cBhvr>
                                        <p:cTn id="2346" dur="1" fill="hold">
                                          <p:stCondLst>
                                            <p:cond delay="0"/>
                                          </p:stCondLst>
                                        </p:cTn>
                                        <p:tgtEl>
                                          <p:spTgt spid="388"/>
                                        </p:tgtEl>
                                        <p:attrNameLst>
                                          <p:attrName>style.visibility</p:attrName>
                                        </p:attrNameLst>
                                      </p:cBhvr>
                                      <p:to>
                                        <p:strVal val="hidden"/>
                                      </p:to>
                                    </p:set>
                                  </p:childTnLst>
                                </p:cTn>
                              </p:par>
                              <p:par>
                                <p:cTn id="2347" presetID="1" presetClass="exit" presetSubtype="0" fill="hold" nodeType="withEffect">
                                  <p:stCondLst>
                                    <p:cond delay="0"/>
                                  </p:stCondLst>
                                  <p:childTnLst>
                                    <p:set>
                                      <p:cBhvr>
                                        <p:cTn id="2348" dur="1" fill="hold">
                                          <p:stCondLst>
                                            <p:cond delay="0"/>
                                          </p:stCondLst>
                                        </p:cTn>
                                        <p:tgtEl>
                                          <p:spTgt spid="387"/>
                                        </p:tgtEl>
                                        <p:attrNameLst>
                                          <p:attrName>style.visibility</p:attrName>
                                        </p:attrNameLst>
                                      </p:cBhvr>
                                      <p:to>
                                        <p:strVal val="hidden"/>
                                      </p:to>
                                    </p:set>
                                  </p:childTnLst>
                                </p:cTn>
                              </p:par>
                              <p:par>
                                <p:cTn id="2349" presetID="1" presetClass="exit" presetSubtype="0" fill="hold" nodeType="withEffect">
                                  <p:stCondLst>
                                    <p:cond delay="0"/>
                                  </p:stCondLst>
                                  <p:childTnLst>
                                    <p:set>
                                      <p:cBhvr>
                                        <p:cTn id="2350" dur="1" fill="hold">
                                          <p:stCondLst>
                                            <p:cond delay="0"/>
                                          </p:stCondLst>
                                        </p:cTn>
                                        <p:tgtEl>
                                          <p:spTgt spid="390"/>
                                        </p:tgtEl>
                                        <p:attrNameLst>
                                          <p:attrName>style.visibility</p:attrName>
                                        </p:attrNameLst>
                                      </p:cBhvr>
                                      <p:to>
                                        <p:strVal val="hidden"/>
                                      </p:to>
                                    </p:set>
                                  </p:childTnLst>
                                </p:cTn>
                              </p:par>
                              <p:par>
                                <p:cTn id="2351" presetID="1" presetClass="exit" presetSubtype="0" fill="hold" nodeType="withEffect">
                                  <p:stCondLst>
                                    <p:cond delay="0"/>
                                  </p:stCondLst>
                                  <p:childTnLst>
                                    <p:set>
                                      <p:cBhvr>
                                        <p:cTn id="2352" dur="1" fill="hold">
                                          <p:stCondLst>
                                            <p:cond delay="0"/>
                                          </p:stCondLst>
                                        </p:cTn>
                                        <p:tgtEl>
                                          <p:spTgt spid="389"/>
                                        </p:tgtEl>
                                        <p:attrNameLst>
                                          <p:attrName>style.visibility</p:attrName>
                                        </p:attrNameLst>
                                      </p:cBhvr>
                                      <p:to>
                                        <p:strVal val="hidden"/>
                                      </p:to>
                                    </p:set>
                                  </p:childTnLst>
                                </p:cTn>
                              </p:par>
                              <p:par>
                                <p:cTn id="2353" presetID="1" presetClass="exit" presetSubtype="0" fill="hold" nodeType="withEffect">
                                  <p:stCondLst>
                                    <p:cond delay="0"/>
                                  </p:stCondLst>
                                  <p:childTnLst>
                                    <p:set>
                                      <p:cBhvr>
                                        <p:cTn id="2354" dur="1" fill="hold">
                                          <p:stCondLst>
                                            <p:cond delay="0"/>
                                          </p:stCondLst>
                                        </p:cTn>
                                        <p:tgtEl>
                                          <p:spTgt spid="392"/>
                                        </p:tgtEl>
                                        <p:attrNameLst>
                                          <p:attrName>style.visibility</p:attrName>
                                        </p:attrNameLst>
                                      </p:cBhvr>
                                      <p:to>
                                        <p:strVal val="hidden"/>
                                      </p:to>
                                    </p:set>
                                  </p:childTnLst>
                                </p:cTn>
                              </p:par>
                              <p:par>
                                <p:cTn id="2355" presetID="1" presetClass="exit" presetSubtype="0" fill="hold" nodeType="withEffect">
                                  <p:stCondLst>
                                    <p:cond delay="0"/>
                                  </p:stCondLst>
                                  <p:childTnLst>
                                    <p:set>
                                      <p:cBhvr>
                                        <p:cTn id="2356" dur="1" fill="hold">
                                          <p:stCondLst>
                                            <p:cond delay="0"/>
                                          </p:stCondLst>
                                        </p:cTn>
                                        <p:tgtEl>
                                          <p:spTgt spid="391"/>
                                        </p:tgtEl>
                                        <p:attrNameLst>
                                          <p:attrName>style.visibility</p:attrName>
                                        </p:attrNameLst>
                                      </p:cBhvr>
                                      <p:to>
                                        <p:strVal val="hidden"/>
                                      </p:to>
                                    </p:set>
                                  </p:childTnLst>
                                </p:cTn>
                              </p:par>
                              <p:par>
                                <p:cTn id="2357" presetID="1" presetClass="exit" presetSubtype="0" fill="hold" nodeType="withEffect">
                                  <p:stCondLst>
                                    <p:cond delay="0"/>
                                  </p:stCondLst>
                                  <p:childTnLst>
                                    <p:set>
                                      <p:cBhvr>
                                        <p:cTn id="2358" dur="1" fill="hold">
                                          <p:stCondLst>
                                            <p:cond delay="0"/>
                                          </p:stCondLst>
                                        </p:cTn>
                                        <p:tgtEl>
                                          <p:spTgt spid="393"/>
                                        </p:tgtEl>
                                        <p:attrNameLst>
                                          <p:attrName>style.visibility</p:attrName>
                                        </p:attrNameLst>
                                      </p:cBhvr>
                                      <p:to>
                                        <p:strVal val="hidden"/>
                                      </p:to>
                                    </p:set>
                                  </p:childTnLst>
                                </p:cTn>
                              </p:par>
                              <p:par>
                                <p:cTn id="2359" presetID="1" presetClass="exit" presetSubtype="0" fill="hold" nodeType="withEffect">
                                  <p:stCondLst>
                                    <p:cond delay="0"/>
                                  </p:stCondLst>
                                  <p:childTnLst>
                                    <p:set>
                                      <p:cBhvr>
                                        <p:cTn id="2360" dur="1" fill="hold">
                                          <p:stCondLst>
                                            <p:cond delay="0"/>
                                          </p:stCondLst>
                                        </p:cTn>
                                        <p:tgtEl>
                                          <p:spTgt spid="394"/>
                                        </p:tgtEl>
                                        <p:attrNameLst>
                                          <p:attrName>style.visibility</p:attrName>
                                        </p:attrNameLst>
                                      </p:cBhvr>
                                      <p:to>
                                        <p:strVal val="hidden"/>
                                      </p:to>
                                    </p:set>
                                  </p:childTnLst>
                                </p:cTn>
                              </p:par>
                              <p:par>
                                <p:cTn id="2361" presetID="1" presetClass="exit" presetSubtype="0" fill="hold" nodeType="withEffect">
                                  <p:stCondLst>
                                    <p:cond delay="0"/>
                                  </p:stCondLst>
                                  <p:childTnLst>
                                    <p:set>
                                      <p:cBhvr>
                                        <p:cTn id="2362" dur="1" fill="hold">
                                          <p:stCondLst>
                                            <p:cond delay="0"/>
                                          </p:stCondLst>
                                        </p:cTn>
                                        <p:tgtEl>
                                          <p:spTgt spid="396"/>
                                        </p:tgtEl>
                                        <p:attrNameLst>
                                          <p:attrName>style.visibility</p:attrName>
                                        </p:attrNameLst>
                                      </p:cBhvr>
                                      <p:to>
                                        <p:strVal val="hidden"/>
                                      </p:to>
                                    </p:set>
                                  </p:childTnLst>
                                </p:cTn>
                              </p:par>
                              <p:par>
                                <p:cTn id="2363" presetID="1" presetClass="exit" presetSubtype="0" fill="hold" nodeType="withEffect">
                                  <p:stCondLst>
                                    <p:cond delay="0"/>
                                  </p:stCondLst>
                                  <p:childTnLst>
                                    <p:set>
                                      <p:cBhvr>
                                        <p:cTn id="2364" dur="1" fill="hold">
                                          <p:stCondLst>
                                            <p:cond delay="0"/>
                                          </p:stCondLst>
                                        </p:cTn>
                                        <p:tgtEl>
                                          <p:spTgt spid="395"/>
                                        </p:tgtEl>
                                        <p:attrNameLst>
                                          <p:attrName>style.visibility</p:attrName>
                                        </p:attrNameLst>
                                      </p:cBhvr>
                                      <p:to>
                                        <p:strVal val="hidden"/>
                                      </p:to>
                                    </p:set>
                                  </p:childTnLst>
                                </p:cTn>
                              </p:par>
                              <p:par>
                                <p:cTn id="2365" presetID="1" presetClass="exit" presetSubtype="0" fill="hold" nodeType="withEffect">
                                  <p:stCondLst>
                                    <p:cond delay="0"/>
                                  </p:stCondLst>
                                  <p:childTnLst>
                                    <p:set>
                                      <p:cBhvr>
                                        <p:cTn id="2366" dur="1" fill="hold">
                                          <p:stCondLst>
                                            <p:cond delay="0"/>
                                          </p:stCondLst>
                                        </p:cTn>
                                        <p:tgtEl>
                                          <p:spTgt spid="398"/>
                                        </p:tgtEl>
                                        <p:attrNameLst>
                                          <p:attrName>style.visibility</p:attrName>
                                        </p:attrNameLst>
                                      </p:cBhvr>
                                      <p:to>
                                        <p:strVal val="hidden"/>
                                      </p:to>
                                    </p:set>
                                  </p:childTnLst>
                                </p:cTn>
                              </p:par>
                              <p:par>
                                <p:cTn id="2367" presetID="1" presetClass="exit" presetSubtype="0" fill="hold" nodeType="withEffect">
                                  <p:stCondLst>
                                    <p:cond delay="0"/>
                                  </p:stCondLst>
                                  <p:childTnLst>
                                    <p:set>
                                      <p:cBhvr>
                                        <p:cTn id="2368" dur="1" fill="hold">
                                          <p:stCondLst>
                                            <p:cond delay="0"/>
                                          </p:stCondLst>
                                        </p:cTn>
                                        <p:tgtEl>
                                          <p:spTgt spid="397"/>
                                        </p:tgtEl>
                                        <p:attrNameLst>
                                          <p:attrName>style.visibility</p:attrName>
                                        </p:attrNameLst>
                                      </p:cBhvr>
                                      <p:to>
                                        <p:strVal val="hidden"/>
                                      </p:to>
                                    </p:set>
                                  </p:childTnLst>
                                </p:cTn>
                              </p:par>
                              <p:par>
                                <p:cTn id="2369" presetID="1" presetClass="exit" presetSubtype="0" fill="hold" nodeType="withEffect">
                                  <p:stCondLst>
                                    <p:cond delay="0"/>
                                  </p:stCondLst>
                                  <p:childTnLst>
                                    <p:set>
                                      <p:cBhvr>
                                        <p:cTn id="2370" dur="1" fill="hold">
                                          <p:stCondLst>
                                            <p:cond delay="0"/>
                                          </p:stCondLst>
                                        </p:cTn>
                                        <p:tgtEl>
                                          <p:spTgt spid="400"/>
                                        </p:tgtEl>
                                        <p:attrNameLst>
                                          <p:attrName>style.visibility</p:attrName>
                                        </p:attrNameLst>
                                      </p:cBhvr>
                                      <p:to>
                                        <p:strVal val="hidden"/>
                                      </p:to>
                                    </p:set>
                                  </p:childTnLst>
                                </p:cTn>
                              </p:par>
                              <p:par>
                                <p:cTn id="2371" presetID="1" presetClass="exit" presetSubtype="0" fill="hold" nodeType="withEffect">
                                  <p:stCondLst>
                                    <p:cond delay="0"/>
                                  </p:stCondLst>
                                  <p:childTnLst>
                                    <p:set>
                                      <p:cBhvr>
                                        <p:cTn id="2372" dur="1" fill="hold">
                                          <p:stCondLst>
                                            <p:cond delay="0"/>
                                          </p:stCondLst>
                                        </p:cTn>
                                        <p:tgtEl>
                                          <p:spTgt spid="399"/>
                                        </p:tgtEl>
                                        <p:attrNameLst>
                                          <p:attrName>style.visibility</p:attrName>
                                        </p:attrNameLst>
                                      </p:cBhvr>
                                      <p:to>
                                        <p:strVal val="hidden"/>
                                      </p:to>
                                    </p:set>
                                  </p:childTnLst>
                                </p:cTn>
                              </p:par>
                              <p:par>
                                <p:cTn id="2373" presetID="1" presetClass="exit" presetSubtype="0" fill="hold" nodeType="withEffect">
                                  <p:stCondLst>
                                    <p:cond delay="0"/>
                                  </p:stCondLst>
                                  <p:childTnLst>
                                    <p:set>
                                      <p:cBhvr>
                                        <p:cTn id="2374" dur="1" fill="hold">
                                          <p:stCondLst>
                                            <p:cond delay="0"/>
                                          </p:stCondLst>
                                        </p:cTn>
                                        <p:tgtEl>
                                          <p:spTgt spid="402"/>
                                        </p:tgtEl>
                                        <p:attrNameLst>
                                          <p:attrName>style.visibility</p:attrName>
                                        </p:attrNameLst>
                                      </p:cBhvr>
                                      <p:to>
                                        <p:strVal val="hidden"/>
                                      </p:to>
                                    </p:set>
                                  </p:childTnLst>
                                </p:cTn>
                              </p:par>
                              <p:par>
                                <p:cTn id="2375" presetID="1" presetClass="exit" presetSubtype="0" fill="hold" nodeType="withEffect">
                                  <p:stCondLst>
                                    <p:cond delay="0"/>
                                  </p:stCondLst>
                                  <p:childTnLst>
                                    <p:set>
                                      <p:cBhvr>
                                        <p:cTn id="2376" dur="1" fill="hold">
                                          <p:stCondLst>
                                            <p:cond delay="0"/>
                                          </p:stCondLst>
                                        </p:cTn>
                                        <p:tgtEl>
                                          <p:spTgt spid="401"/>
                                        </p:tgtEl>
                                        <p:attrNameLst>
                                          <p:attrName>style.visibility</p:attrName>
                                        </p:attrNameLst>
                                      </p:cBhvr>
                                      <p:to>
                                        <p:strVal val="hidden"/>
                                      </p:to>
                                    </p:set>
                                  </p:childTnLst>
                                </p:cTn>
                              </p:par>
                              <p:par>
                                <p:cTn id="2377" presetID="1" presetClass="exit" presetSubtype="0" fill="hold" nodeType="withEffect">
                                  <p:stCondLst>
                                    <p:cond delay="0"/>
                                  </p:stCondLst>
                                  <p:childTnLst>
                                    <p:set>
                                      <p:cBhvr>
                                        <p:cTn id="2378" dur="1" fill="hold">
                                          <p:stCondLst>
                                            <p:cond delay="0"/>
                                          </p:stCondLst>
                                        </p:cTn>
                                        <p:tgtEl>
                                          <p:spTgt spid="404"/>
                                        </p:tgtEl>
                                        <p:attrNameLst>
                                          <p:attrName>style.visibility</p:attrName>
                                        </p:attrNameLst>
                                      </p:cBhvr>
                                      <p:to>
                                        <p:strVal val="hidden"/>
                                      </p:to>
                                    </p:set>
                                  </p:childTnLst>
                                </p:cTn>
                              </p:par>
                              <p:par>
                                <p:cTn id="2379" presetID="1" presetClass="exit" presetSubtype="0" fill="hold" nodeType="withEffect">
                                  <p:stCondLst>
                                    <p:cond delay="0"/>
                                  </p:stCondLst>
                                  <p:childTnLst>
                                    <p:set>
                                      <p:cBhvr>
                                        <p:cTn id="2380" dur="1" fill="hold">
                                          <p:stCondLst>
                                            <p:cond delay="0"/>
                                          </p:stCondLst>
                                        </p:cTn>
                                        <p:tgtEl>
                                          <p:spTgt spid="403"/>
                                        </p:tgtEl>
                                        <p:attrNameLst>
                                          <p:attrName>style.visibility</p:attrName>
                                        </p:attrNameLst>
                                      </p:cBhvr>
                                      <p:to>
                                        <p:strVal val="hidden"/>
                                      </p:to>
                                    </p:set>
                                  </p:childTnLst>
                                </p:cTn>
                              </p:par>
                              <p:par>
                                <p:cTn id="2381" presetID="1" presetClass="exit" presetSubtype="0" fill="hold" nodeType="withEffect">
                                  <p:stCondLst>
                                    <p:cond delay="0"/>
                                  </p:stCondLst>
                                  <p:childTnLst>
                                    <p:set>
                                      <p:cBhvr>
                                        <p:cTn id="2382" dur="1" fill="hold">
                                          <p:stCondLst>
                                            <p:cond delay="0"/>
                                          </p:stCondLst>
                                        </p:cTn>
                                        <p:tgtEl>
                                          <p:spTgt spid="406"/>
                                        </p:tgtEl>
                                        <p:attrNameLst>
                                          <p:attrName>style.visibility</p:attrName>
                                        </p:attrNameLst>
                                      </p:cBhvr>
                                      <p:to>
                                        <p:strVal val="hidden"/>
                                      </p:to>
                                    </p:set>
                                  </p:childTnLst>
                                </p:cTn>
                              </p:par>
                              <p:par>
                                <p:cTn id="2383" presetID="1" presetClass="exit" presetSubtype="0" fill="hold" nodeType="withEffect">
                                  <p:stCondLst>
                                    <p:cond delay="0"/>
                                  </p:stCondLst>
                                  <p:childTnLst>
                                    <p:set>
                                      <p:cBhvr>
                                        <p:cTn id="2384" dur="1" fill="hold">
                                          <p:stCondLst>
                                            <p:cond delay="0"/>
                                          </p:stCondLst>
                                        </p:cTn>
                                        <p:tgtEl>
                                          <p:spTgt spid="405"/>
                                        </p:tgtEl>
                                        <p:attrNameLst>
                                          <p:attrName>style.visibility</p:attrName>
                                        </p:attrNameLst>
                                      </p:cBhvr>
                                      <p:to>
                                        <p:strVal val="hidden"/>
                                      </p:to>
                                    </p:set>
                                  </p:childTnLst>
                                </p:cTn>
                              </p:par>
                              <p:par>
                                <p:cTn id="2385" presetID="1" presetClass="exit" presetSubtype="0" fill="hold" nodeType="withEffect">
                                  <p:stCondLst>
                                    <p:cond delay="0"/>
                                  </p:stCondLst>
                                  <p:childTnLst>
                                    <p:set>
                                      <p:cBhvr>
                                        <p:cTn id="2386" dur="1" fill="hold">
                                          <p:stCondLst>
                                            <p:cond delay="0"/>
                                          </p:stCondLst>
                                        </p:cTn>
                                        <p:tgtEl>
                                          <p:spTgt spid="408"/>
                                        </p:tgtEl>
                                        <p:attrNameLst>
                                          <p:attrName>style.visibility</p:attrName>
                                        </p:attrNameLst>
                                      </p:cBhvr>
                                      <p:to>
                                        <p:strVal val="hidden"/>
                                      </p:to>
                                    </p:set>
                                  </p:childTnLst>
                                </p:cTn>
                              </p:par>
                              <p:par>
                                <p:cTn id="2387" presetID="1" presetClass="exit" presetSubtype="0" fill="hold" nodeType="withEffect">
                                  <p:stCondLst>
                                    <p:cond delay="0"/>
                                  </p:stCondLst>
                                  <p:childTnLst>
                                    <p:set>
                                      <p:cBhvr>
                                        <p:cTn id="2388" dur="1" fill="hold">
                                          <p:stCondLst>
                                            <p:cond delay="0"/>
                                          </p:stCondLst>
                                        </p:cTn>
                                        <p:tgtEl>
                                          <p:spTgt spid="407"/>
                                        </p:tgtEl>
                                        <p:attrNameLst>
                                          <p:attrName>style.visibility</p:attrName>
                                        </p:attrNameLst>
                                      </p:cBhvr>
                                      <p:to>
                                        <p:strVal val="hidden"/>
                                      </p:to>
                                    </p:set>
                                  </p:childTnLst>
                                </p:cTn>
                              </p:par>
                              <p:par>
                                <p:cTn id="2389" presetID="1" presetClass="exit" presetSubtype="0" fill="hold" nodeType="withEffect">
                                  <p:stCondLst>
                                    <p:cond delay="0"/>
                                  </p:stCondLst>
                                  <p:childTnLst>
                                    <p:set>
                                      <p:cBhvr>
                                        <p:cTn id="2390" dur="1" fill="hold">
                                          <p:stCondLst>
                                            <p:cond delay="0"/>
                                          </p:stCondLst>
                                        </p:cTn>
                                        <p:tgtEl>
                                          <p:spTgt spid="410"/>
                                        </p:tgtEl>
                                        <p:attrNameLst>
                                          <p:attrName>style.visibility</p:attrName>
                                        </p:attrNameLst>
                                      </p:cBhvr>
                                      <p:to>
                                        <p:strVal val="hidden"/>
                                      </p:to>
                                    </p:set>
                                  </p:childTnLst>
                                </p:cTn>
                              </p:par>
                              <p:par>
                                <p:cTn id="2391" presetID="1" presetClass="exit" presetSubtype="0" fill="hold" nodeType="withEffect">
                                  <p:stCondLst>
                                    <p:cond delay="0"/>
                                  </p:stCondLst>
                                  <p:childTnLst>
                                    <p:set>
                                      <p:cBhvr>
                                        <p:cTn id="2392" dur="1" fill="hold">
                                          <p:stCondLst>
                                            <p:cond delay="0"/>
                                          </p:stCondLst>
                                        </p:cTn>
                                        <p:tgtEl>
                                          <p:spTgt spid="409"/>
                                        </p:tgtEl>
                                        <p:attrNameLst>
                                          <p:attrName>style.visibility</p:attrName>
                                        </p:attrNameLst>
                                      </p:cBhvr>
                                      <p:to>
                                        <p:strVal val="hidden"/>
                                      </p:to>
                                    </p:set>
                                  </p:childTnLst>
                                </p:cTn>
                              </p:par>
                              <p:par>
                                <p:cTn id="2393" presetID="1" presetClass="exit" presetSubtype="0" fill="hold" nodeType="withEffect">
                                  <p:stCondLst>
                                    <p:cond delay="0"/>
                                  </p:stCondLst>
                                  <p:childTnLst>
                                    <p:set>
                                      <p:cBhvr>
                                        <p:cTn id="2394" dur="1" fill="hold">
                                          <p:stCondLst>
                                            <p:cond delay="0"/>
                                          </p:stCondLst>
                                        </p:cTn>
                                        <p:tgtEl>
                                          <p:spTgt spid="412"/>
                                        </p:tgtEl>
                                        <p:attrNameLst>
                                          <p:attrName>style.visibility</p:attrName>
                                        </p:attrNameLst>
                                      </p:cBhvr>
                                      <p:to>
                                        <p:strVal val="hidden"/>
                                      </p:to>
                                    </p:set>
                                  </p:childTnLst>
                                </p:cTn>
                              </p:par>
                              <p:par>
                                <p:cTn id="2395" presetID="1" presetClass="exit" presetSubtype="0" fill="hold" nodeType="withEffect">
                                  <p:stCondLst>
                                    <p:cond delay="0"/>
                                  </p:stCondLst>
                                  <p:childTnLst>
                                    <p:set>
                                      <p:cBhvr>
                                        <p:cTn id="2396" dur="1" fill="hold">
                                          <p:stCondLst>
                                            <p:cond delay="0"/>
                                          </p:stCondLst>
                                        </p:cTn>
                                        <p:tgtEl>
                                          <p:spTgt spid="411"/>
                                        </p:tgtEl>
                                        <p:attrNameLst>
                                          <p:attrName>style.visibility</p:attrName>
                                        </p:attrNameLst>
                                      </p:cBhvr>
                                      <p:to>
                                        <p:strVal val="hidden"/>
                                      </p:to>
                                    </p:set>
                                  </p:childTnLst>
                                </p:cTn>
                              </p:par>
                              <p:par>
                                <p:cTn id="2397" presetID="1" presetClass="entr" presetSubtype="0" fill="hold" nodeType="withEffect">
                                  <p:stCondLst>
                                    <p:cond delay="0"/>
                                  </p:stCondLst>
                                  <p:childTnLst>
                                    <p:set>
                                      <p:cBhvr>
                                        <p:cTn id="2398" dur="1" fill="hold">
                                          <p:stCondLst>
                                            <p:cond delay="0"/>
                                          </p:stCondLst>
                                        </p:cTn>
                                        <p:tgtEl>
                                          <p:spTgt spid="312"/>
                                        </p:tgtEl>
                                        <p:attrNameLst>
                                          <p:attrName>style.visibility</p:attrName>
                                        </p:attrNameLst>
                                      </p:cBhvr>
                                      <p:to>
                                        <p:strVal val="visible"/>
                                      </p:to>
                                    </p:set>
                                  </p:childTnLst>
                                </p:cTn>
                              </p:par>
                              <p:par>
                                <p:cTn id="2399" presetID="1" presetClass="exit" presetSubtype="0" fill="hold" grpId="5" nodeType="withEffect">
                                  <p:stCondLst>
                                    <p:cond delay="0"/>
                                  </p:stCondLst>
                                  <p:childTnLst>
                                    <p:set>
                                      <p:cBhvr>
                                        <p:cTn id="2400" dur="1" fill="hold">
                                          <p:stCondLst>
                                            <p:cond delay="0"/>
                                          </p:stCondLst>
                                        </p:cTn>
                                        <p:tgtEl>
                                          <p:spTgt spid="313"/>
                                        </p:tgtEl>
                                        <p:attrNameLst>
                                          <p:attrName>style.visibility</p:attrName>
                                        </p:attrNameLst>
                                      </p:cBhvr>
                                      <p:to>
                                        <p:strVal val="hidden"/>
                                      </p:to>
                                    </p:set>
                                  </p:childTnLst>
                                </p:cTn>
                              </p:par>
                              <p:par>
                                <p:cTn id="2401" presetID="1" presetClass="exit" presetSubtype="0" fill="hold" grpId="5" nodeType="withEffect">
                                  <p:stCondLst>
                                    <p:cond delay="0"/>
                                  </p:stCondLst>
                                  <p:childTnLst>
                                    <p:set>
                                      <p:cBhvr>
                                        <p:cTn id="2402" dur="1" fill="hold">
                                          <p:stCondLst>
                                            <p:cond delay="0"/>
                                          </p:stCondLst>
                                        </p:cTn>
                                        <p:tgtEl>
                                          <p:spTgt spid="314"/>
                                        </p:tgtEl>
                                        <p:attrNameLst>
                                          <p:attrName>style.visibility</p:attrName>
                                        </p:attrNameLst>
                                      </p:cBhvr>
                                      <p:to>
                                        <p:strVal val="hidden"/>
                                      </p:to>
                                    </p:set>
                                  </p:childTnLst>
                                </p:cTn>
                              </p:par>
                              <p:par>
                                <p:cTn id="2403" presetID="1" presetClass="exit" presetSubtype="0" fill="hold" grpId="5" nodeType="withEffect">
                                  <p:stCondLst>
                                    <p:cond delay="0"/>
                                  </p:stCondLst>
                                  <p:childTnLst>
                                    <p:set>
                                      <p:cBhvr>
                                        <p:cTn id="2404" dur="1" fill="hold">
                                          <p:stCondLst>
                                            <p:cond delay="0"/>
                                          </p:stCondLst>
                                        </p:cTn>
                                        <p:tgtEl>
                                          <p:spTgt spid="316"/>
                                        </p:tgtEl>
                                        <p:attrNameLst>
                                          <p:attrName>style.visibility</p:attrName>
                                        </p:attrNameLst>
                                      </p:cBhvr>
                                      <p:to>
                                        <p:strVal val="hidden"/>
                                      </p:to>
                                    </p:set>
                                  </p:childTnLst>
                                </p:cTn>
                              </p:par>
                              <p:par>
                                <p:cTn id="2405" presetID="1" presetClass="exit" presetSubtype="0" fill="hold" grpId="5" nodeType="withEffect">
                                  <p:stCondLst>
                                    <p:cond delay="0"/>
                                  </p:stCondLst>
                                  <p:childTnLst>
                                    <p:set>
                                      <p:cBhvr>
                                        <p:cTn id="2406" dur="1" fill="hold">
                                          <p:stCondLst>
                                            <p:cond delay="0"/>
                                          </p:stCondLst>
                                        </p:cTn>
                                        <p:tgtEl>
                                          <p:spTgt spid="315"/>
                                        </p:tgtEl>
                                        <p:attrNameLst>
                                          <p:attrName>style.visibility</p:attrName>
                                        </p:attrNameLst>
                                      </p:cBhvr>
                                      <p:to>
                                        <p:strVal val="hidden"/>
                                      </p:to>
                                    </p:set>
                                  </p:childTnLst>
                                </p:cTn>
                              </p:par>
                              <p:par>
                                <p:cTn id="2407" presetID="1" presetClass="exit" presetSubtype="0" fill="hold" grpId="5" nodeType="withEffect">
                                  <p:stCondLst>
                                    <p:cond delay="0"/>
                                  </p:stCondLst>
                                  <p:childTnLst>
                                    <p:set>
                                      <p:cBhvr>
                                        <p:cTn id="2408" dur="1" fill="hold">
                                          <p:stCondLst>
                                            <p:cond delay="0"/>
                                          </p:stCondLst>
                                        </p:cTn>
                                        <p:tgtEl>
                                          <p:spTgt spid="318"/>
                                        </p:tgtEl>
                                        <p:attrNameLst>
                                          <p:attrName>style.visibility</p:attrName>
                                        </p:attrNameLst>
                                      </p:cBhvr>
                                      <p:to>
                                        <p:strVal val="hidden"/>
                                      </p:to>
                                    </p:set>
                                  </p:childTnLst>
                                </p:cTn>
                              </p:par>
                              <p:par>
                                <p:cTn id="2409" presetID="1" presetClass="exit" presetSubtype="0" fill="hold" grpId="5" nodeType="withEffect">
                                  <p:stCondLst>
                                    <p:cond delay="0"/>
                                  </p:stCondLst>
                                  <p:childTnLst>
                                    <p:set>
                                      <p:cBhvr>
                                        <p:cTn id="2410" dur="1" fill="hold">
                                          <p:stCondLst>
                                            <p:cond delay="0"/>
                                          </p:stCondLst>
                                        </p:cTn>
                                        <p:tgtEl>
                                          <p:spTgt spid="317"/>
                                        </p:tgtEl>
                                        <p:attrNameLst>
                                          <p:attrName>style.visibility</p:attrName>
                                        </p:attrNameLst>
                                      </p:cBhvr>
                                      <p:to>
                                        <p:strVal val="hidden"/>
                                      </p:to>
                                    </p:set>
                                  </p:childTnLst>
                                </p:cTn>
                              </p:par>
                              <p:par>
                                <p:cTn id="2411" presetID="1" presetClass="exit" presetSubtype="0" fill="hold" grpId="5" nodeType="withEffect">
                                  <p:stCondLst>
                                    <p:cond delay="0"/>
                                  </p:stCondLst>
                                  <p:childTnLst>
                                    <p:set>
                                      <p:cBhvr>
                                        <p:cTn id="2412" dur="1" fill="hold">
                                          <p:stCondLst>
                                            <p:cond delay="0"/>
                                          </p:stCondLst>
                                        </p:cTn>
                                        <p:tgtEl>
                                          <p:spTgt spid="320"/>
                                        </p:tgtEl>
                                        <p:attrNameLst>
                                          <p:attrName>style.visibility</p:attrName>
                                        </p:attrNameLst>
                                      </p:cBhvr>
                                      <p:to>
                                        <p:strVal val="hidden"/>
                                      </p:to>
                                    </p:set>
                                  </p:childTnLst>
                                </p:cTn>
                              </p:par>
                              <p:par>
                                <p:cTn id="2413" presetID="1" presetClass="exit" presetSubtype="0" fill="hold" grpId="5" nodeType="withEffect">
                                  <p:stCondLst>
                                    <p:cond delay="0"/>
                                  </p:stCondLst>
                                  <p:childTnLst>
                                    <p:set>
                                      <p:cBhvr>
                                        <p:cTn id="2414" dur="1" fill="hold">
                                          <p:stCondLst>
                                            <p:cond delay="0"/>
                                          </p:stCondLst>
                                        </p:cTn>
                                        <p:tgtEl>
                                          <p:spTgt spid="319"/>
                                        </p:tgtEl>
                                        <p:attrNameLst>
                                          <p:attrName>style.visibility</p:attrName>
                                        </p:attrNameLst>
                                      </p:cBhvr>
                                      <p:to>
                                        <p:strVal val="hidden"/>
                                      </p:to>
                                    </p:set>
                                  </p:childTnLst>
                                </p:cTn>
                              </p:par>
                              <p:par>
                                <p:cTn id="2415" presetID="1" presetClass="exit" presetSubtype="0" fill="hold" grpId="5" nodeType="withEffect">
                                  <p:stCondLst>
                                    <p:cond delay="0"/>
                                  </p:stCondLst>
                                  <p:childTnLst>
                                    <p:set>
                                      <p:cBhvr>
                                        <p:cTn id="2416" dur="1" fill="hold">
                                          <p:stCondLst>
                                            <p:cond delay="0"/>
                                          </p:stCondLst>
                                        </p:cTn>
                                        <p:tgtEl>
                                          <p:spTgt spid="322"/>
                                        </p:tgtEl>
                                        <p:attrNameLst>
                                          <p:attrName>style.visibility</p:attrName>
                                        </p:attrNameLst>
                                      </p:cBhvr>
                                      <p:to>
                                        <p:strVal val="hidden"/>
                                      </p:to>
                                    </p:set>
                                  </p:childTnLst>
                                </p:cTn>
                              </p:par>
                              <p:par>
                                <p:cTn id="2417" presetID="1" presetClass="exit" presetSubtype="0" fill="hold" grpId="5" nodeType="withEffect">
                                  <p:stCondLst>
                                    <p:cond delay="0"/>
                                  </p:stCondLst>
                                  <p:childTnLst>
                                    <p:set>
                                      <p:cBhvr>
                                        <p:cTn id="2418" dur="1" fill="hold">
                                          <p:stCondLst>
                                            <p:cond delay="0"/>
                                          </p:stCondLst>
                                        </p:cTn>
                                        <p:tgtEl>
                                          <p:spTgt spid="321"/>
                                        </p:tgtEl>
                                        <p:attrNameLst>
                                          <p:attrName>style.visibility</p:attrName>
                                        </p:attrNameLst>
                                      </p:cBhvr>
                                      <p:to>
                                        <p:strVal val="hidden"/>
                                      </p:to>
                                    </p:set>
                                  </p:childTnLst>
                                </p:cTn>
                              </p:par>
                              <p:par>
                                <p:cTn id="2419" presetID="1" presetClass="exit" presetSubtype="0" fill="hold" grpId="5" nodeType="withEffect">
                                  <p:stCondLst>
                                    <p:cond delay="0"/>
                                  </p:stCondLst>
                                  <p:childTnLst>
                                    <p:set>
                                      <p:cBhvr>
                                        <p:cTn id="2420" dur="1" fill="hold">
                                          <p:stCondLst>
                                            <p:cond delay="0"/>
                                          </p:stCondLst>
                                        </p:cTn>
                                        <p:tgtEl>
                                          <p:spTgt spid="324"/>
                                        </p:tgtEl>
                                        <p:attrNameLst>
                                          <p:attrName>style.visibility</p:attrName>
                                        </p:attrNameLst>
                                      </p:cBhvr>
                                      <p:to>
                                        <p:strVal val="hidden"/>
                                      </p:to>
                                    </p:set>
                                  </p:childTnLst>
                                </p:cTn>
                              </p:par>
                              <p:par>
                                <p:cTn id="2421" presetID="1" presetClass="exit" presetSubtype="0" fill="hold" grpId="5" nodeType="withEffect">
                                  <p:stCondLst>
                                    <p:cond delay="0"/>
                                  </p:stCondLst>
                                  <p:childTnLst>
                                    <p:set>
                                      <p:cBhvr>
                                        <p:cTn id="2422" dur="1" fill="hold">
                                          <p:stCondLst>
                                            <p:cond delay="0"/>
                                          </p:stCondLst>
                                        </p:cTn>
                                        <p:tgtEl>
                                          <p:spTgt spid="323"/>
                                        </p:tgtEl>
                                        <p:attrNameLst>
                                          <p:attrName>style.visibility</p:attrName>
                                        </p:attrNameLst>
                                      </p:cBhvr>
                                      <p:to>
                                        <p:strVal val="hidden"/>
                                      </p:to>
                                    </p:set>
                                  </p:childTnLst>
                                </p:cTn>
                              </p:par>
                              <p:par>
                                <p:cTn id="2423" presetID="1" presetClass="exit" presetSubtype="0" fill="hold" grpId="5" nodeType="withEffect">
                                  <p:stCondLst>
                                    <p:cond delay="0"/>
                                  </p:stCondLst>
                                  <p:childTnLst>
                                    <p:set>
                                      <p:cBhvr>
                                        <p:cTn id="2424" dur="1" fill="hold">
                                          <p:stCondLst>
                                            <p:cond delay="0"/>
                                          </p:stCondLst>
                                        </p:cTn>
                                        <p:tgtEl>
                                          <p:spTgt spid="326"/>
                                        </p:tgtEl>
                                        <p:attrNameLst>
                                          <p:attrName>style.visibility</p:attrName>
                                        </p:attrNameLst>
                                      </p:cBhvr>
                                      <p:to>
                                        <p:strVal val="hidden"/>
                                      </p:to>
                                    </p:set>
                                  </p:childTnLst>
                                </p:cTn>
                              </p:par>
                              <p:par>
                                <p:cTn id="2425" presetID="1" presetClass="exit" presetSubtype="0" fill="hold" grpId="5" nodeType="withEffect">
                                  <p:stCondLst>
                                    <p:cond delay="0"/>
                                  </p:stCondLst>
                                  <p:childTnLst>
                                    <p:set>
                                      <p:cBhvr>
                                        <p:cTn id="2426" dur="1" fill="hold">
                                          <p:stCondLst>
                                            <p:cond delay="0"/>
                                          </p:stCondLst>
                                        </p:cTn>
                                        <p:tgtEl>
                                          <p:spTgt spid="325"/>
                                        </p:tgtEl>
                                        <p:attrNameLst>
                                          <p:attrName>style.visibility</p:attrName>
                                        </p:attrNameLst>
                                      </p:cBhvr>
                                      <p:to>
                                        <p:strVal val="hidden"/>
                                      </p:to>
                                    </p:set>
                                  </p:childTnLst>
                                </p:cTn>
                              </p:par>
                              <p:par>
                                <p:cTn id="2427" presetID="1" presetClass="exit" presetSubtype="0" fill="hold" grpId="5" nodeType="withEffect">
                                  <p:stCondLst>
                                    <p:cond delay="0"/>
                                  </p:stCondLst>
                                  <p:childTnLst>
                                    <p:set>
                                      <p:cBhvr>
                                        <p:cTn id="2428" dur="1" fill="hold">
                                          <p:stCondLst>
                                            <p:cond delay="0"/>
                                          </p:stCondLst>
                                        </p:cTn>
                                        <p:tgtEl>
                                          <p:spTgt spid="328"/>
                                        </p:tgtEl>
                                        <p:attrNameLst>
                                          <p:attrName>style.visibility</p:attrName>
                                        </p:attrNameLst>
                                      </p:cBhvr>
                                      <p:to>
                                        <p:strVal val="hidden"/>
                                      </p:to>
                                    </p:set>
                                  </p:childTnLst>
                                </p:cTn>
                              </p:par>
                              <p:par>
                                <p:cTn id="2429" presetID="1" presetClass="exit" presetSubtype="0" fill="hold" grpId="5" nodeType="withEffect">
                                  <p:stCondLst>
                                    <p:cond delay="0"/>
                                  </p:stCondLst>
                                  <p:childTnLst>
                                    <p:set>
                                      <p:cBhvr>
                                        <p:cTn id="2430" dur="1" fill="hold">
                                          <p:stCondLst>
                                            <p:cond delay="0"/>
                                          </p:stCondLst>
                                        </p:cTn>
                                        <p:tgtEl>
                                          <p:spTgt spid="327"/>
                                        </p:tgtEl>
                                        <p:attrNameLst>
                                          <p:attrName>style.visibility</p:attrName>
                                        </p:attrNameLst>
                                      </p:cBhvr>
                                      <p:to>
                                        <p:strVal val="hidden"/>
                                      </p:to>
                                    </p:set>
                                  </p:childTnLst>
                                </p:cTn>
                              </p:par>
                              <p:par>
                                <p:cTn id="2431" presetID="1" presetClass="exit" presetSubtype="0" fill="hold" grpId="5" nodeType="withEffect">
                                  <p:stCondLst>
                                    <p:cond delay="0"/>
                                  </p:stCondLst>
                                  <p:childTnLst>
                                    <p:set>
                                      <p:cBhvr>
                                        <p:cTn id="2432" dur="1" fill="hold">
                                          <p:stCondLst>
                                            <p:cond delay="0"/>
                                          </p:stCondLst>
                                        </p:cTn>
                                        <p:tgtEl>
                                          <p:spTgt spid="330"/>
                                        </p:tgtEl>
                                        <p:attrNameLst>
                                          <p:attrName>style.visibility</p:attrName>
                                        </p:attrNameLst>
                                      </p:cBhvr>
                                      <p:to>
                                        <p:strVal val="hidden"/>
                                      </p:to>
                                    </p:set>
                                  </p:childTnLst>
                                </p:cTn>
                              </p:par>
                              <p:par>
                                <p:cTn id="2433" presetID="1" presetClass="exit" presetSubtype="0" fill="hold" grpId="5" nodeType="withEffect">
                                  <p:stCondLst>
                                    <p:cond delay="0"/>
                                  </p:stCondLst>
                                  <p:childTnLst>
                                    <p:set>
                                      <p:cBhvr>
                                        <p:cTn id="2434" dur="1" fill="hold">
                                          <p:stCondLst>
                                            <p:cond delay="0"/>
                                          </p:stCondLst>
                                        </p:cTn>
                                        <p:tgtEl>
                                          <p:spTgt spid="329"/>
                                        </p:tgtEl>
                                        <p:attrNameLst>
                                          <p:attrName>style.visibility</p:attrName>
                                        </p:attrNameLst>
                                      </p:cBhvr>
                                      <p:to>
                                        <p:strVal val="hidden"/>
                                      </p:to>
                                    </p:set>
                                  </p:childTnLst>
                                </p:cTn>
                              </p:par>
                              <p:par>
                                <p:cTn id="2435" presetID="1" presetClass="exit" presetSubtype="0" fill="hold" grpId="5" nodeType="withEffect">
                                  <p:stCondLst>
                                    <p:cond delay="0"/>
                                  </p:stCondLst>
                                  <p:childTnLst>
                                    <p:set>
                                      <p:cBhvr>
                                        <p:cTn id="2436" dur="1" fill="hold">
                                          <p:stCondLst>
                                            <p:cond delay="0"/>
                                          </p:stCondLst>
                                        </p:cTn>
                                        <p:tgtEl>
                                          <p:spTgt spid="332"/>
                                        </p:tgtEl>
                                        <p:attrNameLst>
                                          <p:attrName>style.visibility</p:attrName>
                                        </p:attrNameLst>
                                      </p:cBhvr>
                                      <p:to>
                                        <p:strVal val="hidden"/>
                                      </p:to>
                                    </p:set>
                                  </p:childTnLst>
                                </p:cTn>
                              </p:par>
                              <p:par>
                                <p:cTn id="2437" presetID="1" presetClass="exit" presetSubtype="0" fill="hold" grpId="5" nodeType="withEffect">
                                  <p:stCondLst>
                                    <p:cond delay="0"/>
                                  </p:stCondLst>
                                  <p:childTnLst>
                                    <p:set>
                                      <p:cBhvr>
                                        <p:cTn id="2438" dur="1" fill="hold">
                                          <p:stCondLst>
                                            <p:cond delay="0"/>
                                          </p:stCondLst>
                                        </p:cTn>
                                        <p:tgtEl>
                                          <p:spTgt spid="331"/>
                                        </p:tgtEl>
                                        <p:attrNameLst>
                                          <p:attrName>style.visibility</p:attrName>
                                        </p:attrNameLst>
                                      </p:cBhvr>
                                      <p:to>
                                        <p:strVal val="hidden"/>
                                      </p:to>
                                    </p:set>
                                  </p:childTnLst>
                                </p:cTn>
                              </p:par>
                              <p:par>
                                <p:cTn id="2439" presetID="1" presetClass="exit" presetSubtype="0" fill="hold" grpId="5" nodeType="withEffect">
                                  <p:stCondLst>
                                    <p:cond delay="0"/>
                                  </p:stCondLst>
                                  <p:childTnLst>
                                    <p:set>
                                      <p:cBhvr>
                                        <p:cTn id="2440" dur="1" fill="hold">
                                          <p:stCondLst>
                                            <p:cond delay="0"/>
                                          </p:stCondLst>
                                        </p:cTn>
                                        <p:tgtEl>
                                          <p:spTgt spid="333"/>
                                        </p:tgtEl>
                                        <p:attrNameLst>
                                          <p:attrName>style.visibility</p:attrName>
                                        </p:attrNameLst>
                                      </p:cBhvr>
                                      <p:to>
                                        <p:strVal val="hidden"/>
                                      </p:to>
                                    </p:set>
                                  </p:childTnLst>
                                </p:cTn>
                              </p:par>
                              <p:par>
                                <p:cTn id="2441" presetID="1" presetClass="exit" presetSubtype="0" fill="hold" grpId="5" nodeType="withEffect">
                                  <p:stCondLst>
                                    <p:cond delay="0"/>
                                  </p:stCondLst>
                                  <p:childTnLst>
                                    <p:set>
                                      <p:cBhvr>
                                        <p:cTn id="2442" dur="1" fill="hold">
                                          <p:stCondLst>
                                            <p:cond delay="0"/>
                                          </p:stCondLst>
                                        </p:cTn>
                                        <p:tgtEl>
                                          <p:spTgt spid="334"/>
                                        </p:tgtEl>
                                        <p:attrNameLst>
                                          <p:attrName>style.visibility</p:attrName>
                                        </p:attrNameLst>
                                      </p:cBhvr>
                                      <p:to>
                                        <p:strVal val="hidden"/>
                                      </p:to>
                                    </p:set>
                                  </p:childTnLst>
                                </p:cTn>
                              </p:par>
                              <p:par>
                                <p:cTn id="2443" presetID="1" presetClass="exit" presetSubtype="0" fill="hold" grpId="5" nodeType="withEffect">
                                  <p:stCondLst>
                                    <p:cond delay="0"/>
                                  </p:stCondLst>
                                  <p:childTnLst>
                                    <p:set>
                                      <p:cBhvr>
                                        <p:cTn id="2444" dur="1" fill="hold">
                                          <p:stCondLst>
                                            <p:cond delay="0"/>
                                          </p:stCondLst>
                                        </p:cTn>
                                        <p:tgtEl>
                                          <p:spTgt spid="336"/>
                                        </p:tgtEl>
                                        <p:attrNameLst>
                                          <p:attrName>style.visibility</p:attrName>
                                        </p:attrNameLst>
                                      </p:cBhvr>
                                      <p:to>
                                        <p:strVal val="hidden"/>
                                      </p:to>
                                    </p:set>
                                  </p:childTnLst>
                                </p:cTn>
                              </p:par>
                              <p:par>
                                <p:cTn id="2445" presetID="1" presetClass="exit" presetSubtype="0" fill="hold" grpId="5" nodeType="withEffect">
                                  <p:stCondLst>
                                    <p:cond delay="0"/>
                                  </p:stCondLst>
                                  <p:childTnLst>
                                    <p:set>
                                      <p:cBhvr>
                                        <p:cTn id="2446" dur="1" fill="hold">
                                          <p:stCondLst>
                                            <p:cond delay="0"/>
                                          </p:stCondLst>
                                        </p:cTn>
                                        <p:tgtEl>
                                          <p:spTgt spid="335"/>
                                        </p:tgtEl>
                                        <p:attrNameLst>
                                          <p:attrName>style.visibility</p:attrName>
                                        </p:attrNameLst>
                                      </p:cBhvr>
                                      <p:to>
                                        <p:strVal val="hidden"/>
                                      </p:to>
                                    </p:set>
                                  </p:childTnLst>
                                </p:cTn>
                              </p:par>
                              <p:par>
                                <p:cTn id="2447" presetID="1" presetClass="exit" presetSubtype="0" fill="hold" grpId="5" nodeType="withEffect">
                                  <p:stCondLst>
                                    <p:cond delay="0"/>
                                  </p:stCondLst>
                                  <p:childTnLst>
                                    <p:set>
                                      <p:cBhvr>
                                        <p:cTn id="2448" dur="1" fill="hold">
                                          <p:stCondLst>
                                            <p:cond delay="0"/>
                                          </p:stCondLst>
                                        </p:cTn>
                                        <p:tgtEl>
                                          <p:spTgt spid="338"/>
                                        </p:tgtEl>
                                        <p:attrNameLst>
                                          <p:attrName>style.visibility</p:attrName>
                                        </p:attrNameLst>
                                      </p:cBhvr>
                                      <p:to>
                                        <p:strVal val="hidden"/>
                                      </p:to>
                                    </p:set>
                                  </p:childTnLst>
                                </p:cTn>
                              </p:par>
                              <p:par>
                                <p:cTn id="2449" presetID="1" presetClass="exit" presetSubtype="0" fill="hold" grpId="5" nodeType="withEffect">
                                  <p:stCondLst>
                                    <p:cond delay="0"/>
                                  </p:stCondLst>
                                  <p:childTnLst>
                                    <p:set>
                                      <p:cBhvr>
                                        <p:cTn id="2450" dur="1" fill="hold">
                                          <p:stCondLst>
                                            <p:cond delay="0"/>
                                          </p:stCondLst>
                                        </p:cTn>
                                        <p:tgtEl>
                                          <p:spTgt spid="337"/>
                                        </p:tgtEl>
                                        <p:attrNameLst>
                                          <p:attrName>style.visibility</p:attrName>
                                        </p:attrNameLst>
                                      </p:cBhvr>
                                      <p:to>
                                        <p:strVal val="hidden"/>
                                      </p:to>
                                    </p:set>
                                  </p:childTnLst>
                                </p:cTn>
                              </p:par>
                              <p:par>
                                <p:cTn id="2451" presetID="1" presetClass="exit" presetSubtype="0" fill="hold" grpId="5" nodeType="withEffect">
                                  <p:stCondLst>
                                    <p:cond delay="0"/>
                                  </p:stCondLst>
                                  <p:childTnLst>
                                    <p:set>
                                      <p:cBhvr>
                                        <p:cTn id="2452" dur="1" fill="hold">
                                          <p:stCondLst>
                                            <p:cond delay="0"/>
                                          </p:stCondLst>
                                        </p:cTn>
                                        <p:tgtEl>
                                          <p:spTgt spid="340"/>
                                        </p:tgtEl>
                                        <p:attrNameLst>
                                          <p:attrName>style.visibility</p:attrName>
                                        </p:attrNameLst>
                                      </p:cBhvr>
                                      <p:to>
                                        <p:strVal val="hidden"/>
                                      </p:to>
                                    </p:set>
                                  </p:childTnLst>
                                </p:cTn>
                              </p:par>
                              <p:par>
                                <p:cTn id="2453" presetID="1" presetClass="exit" presetSubtype="0" fill="hold" grpId="5" nodeType="withEffect">
                                  <p:stCondLst>
                                    <p:cond delay="0"/>
                                  </p:stCondLst>
                                  <p:childTnLst>
                                    <p:set>
                                      <p:cBhvr>
                                        <p:cTn id="2454" dur="1" fill="hold">
                                          <p:stCondLst>
                                            <p:cond delay="0"/>
                                          </p:stCondLst>
                                        </p:cTn>
                                        <p:tgtEl>
                                          <p:spTgt spid="339"/>
                                        </p:tgtEl>
                                        <p:attrNameLst>
                                          <p:attrName>style.visibility</p:attrName>
                                        </p:attrNameLst>
                                      </p:cBhvr>
                                      <p:to>
                                        <p:strVal val="hidden"/>
                                      </p:to>
                                    </p:set>
                                  </p:childTnLst>
                                </p:cTn>
                              </p:par>
                              <p:par>
                                <p:cTn id="2455" presetID="1" presetClass="exit" presetSubtype="0" fill="hold" grpId="5" nodeType="withEffect">
                                  <p:stCondLst>
                                    <p:cond delay="0"/>
                                  </p:stCondLst>
                                  <p:childTnLst>
                                    <p:set>
                                      <p:cBhvr>
                                        <p:cTn id="2456" dur="1" fill="hold">
                                          <p:stCondLst>
                                            <p:cond delay="0"/>
                                          </p:stCondLst>
                                        </p:cTn>
                                        <p:tgtEl>
                                          <p:spTgt spid="342"/>
                                        </p:tgtEl>
                                        <p:attrNameLst>
                                          <p:attrName>style.visibility</p:attrName>
                                        </p:attrNameLst>
                                      </p:cBhvr>
                                      <p:to>
                                        <p:strVal val="hidden"/>
                                      </p:to>
                                    </p:set>
                                  </p:childTnLst>
                                </p:cTn>
                              </p:par>
                              <p:par>
                                <p:cTn id="2457" presetID="1" presetClass="exit" presetSubtype="0" fill="hold" grpId="5" nodeType="withEffect">
                                  <p:stCondLst>
                                    <p:cond delay="0"/>
                                  </p:stCondLst>
                                  <p:childTnLst>
                                    <p:set>
                                      <p:cBhvr>
                                        <p:cTn id="2458" dur="1" fill="hold">
                                          <p:stCondLst>
                                            <p:cond delay="0"/>
                                          </p:stCondLst>
                                        </p:cTn>
                                        <p:tgtEl>
                                          <p:spTgt spid="341"/>
                                        </p:tgtEl>
                                        <p:attrNameLst>
                                          <p:attrName>style.visibility</p:attrName>
                                        </p:attrNameLst>
                                      </p:cBhvr>
                                      <p:to>
                                        <p:strVal val="hidden"/>
                                      </p:to>
                                    </p:set>
                                  </p:childTnLst>
                                </p:cTn>
                              </p:par>
                              <p:par>
                                <p:cTn id="2459" presetID="1" presetClass="exit" presetSubtype="0" fill="hold" grpId="5" nodeType="withEffect">
                                  <p:stCondLst>
                                    <p:cond delay="0"/>
                                  </p:stCondLst>
                                  <p:childTnLst>
                                    <p:set>
                                      <p:cBhvr>
                                        <p:cTn id="2460" dur="1" fill="hold">
                                          <p:stCondLst>
                                            <p:cond delay="0"/>
                                          </p:stCondLst>
                                        </p:cTn>
                                        <p:tgtEl>
                                          <p:spTgt spid="344"/>
                                        </p:tgtEl>
                                        <p:attrNameLst>
                                          <p:attrName>style.visibility</p:attrName>
                                        </p:attrNameLst>
                                      </p:cBhvr>
                                      <p:to>
                                        <p:strVal val="hidden"/>
                                      </p:to>
                                    </p:set>
                                  </p:childTnLst>
                                </p:cTn>
                              </p:par>
                              <p:par>
                                <p:cTn id="2461" presetID="1" presetClass="exit" presetSubtype="0" fill="hold" grpId="5" nodeType="withEffect">
                                  <p:stCondLst>
                                    <p:cond delay="0"/>
                                  </p:stCondLst>
                                  <p:childTnLst>
                                    <p:set>
                                      <p:cBhvr>
                                        <p:cTn id="2462" dur="1" fill="hold">
                                          <p:stCondLst>
                                            <p:cond delay="0"/>
                                          </p:stCondLst>
                                        </p:cTn>
                                        <p:tgtEl>
                                          <p:spTgt spid="343"/>
                                        </p:tgtEl>
                                        <p:attrNameLst>
                                          <p:attrName>style.visibility</p:attrName>
                                        </p:attrNameLst>
                                      </p:cBhvr>
                                      <p:to>
                                        <p:strVal val="hidden"/>
                                      </p:to>
                                    </p:set>
                                  </p:childTnLst>
                                </p:cTn>
                              </p:par>
                              <p:par>
                                <p:cTn id="2463" presetID="1" presetClass="exit" presetSubtype="0" fill="hold" grpId="5" nodeType="withEffect">
                                  <p:stCondLst>
                                    <p:cond delay="0"/>
                                  </p:stCondLst>
                                  <p:childTnLst>
                                    <p:set>
                                      <p:cBhvr>
                                        <p:cTn id="2464" dur="1" fill="hold">
                                          <p:stCondLst>
                                            <p:cond delay="0"/>
                                          </p:stCondLst>
                                        </p:cTn>
                                        <p:tgtEl>
                                          <p:spTgt spid="346"/>
                                        </p:tgtEl>
                                        <p:attrNameLst>
                                          <p:attrName>style.visibility</p:attrName>
                                        </p:attrNameLst>
                                      </p:cBhvr>
                                      <p:to>
                                        <p:strVal val="hidden"/>
                                      </p:to>
                                    </p:set>
                                  </p:childTnLst>
                                </p:cTn>
                              </p:par>
                              <p:par>
                                <p:cTn id="2465" presetID="1" presetClass="exit" presetSubtype="0" fill="hold" grpId="5" nodeType="withEffect">
                                  <p:stCondLst>
                                    <p:cond delay="0"/>
                                  </p:stCondLst>
                                  <p:childTnLst>
                                    <p:set>
                                      <p:cBhvr>
                                        <p:cTn id="2466" dur="1" fill="hold">
                                          <p:stCondLst>
                                            <p:cond delay="0"/>
                                          </p:stCondLst>
                                        </p:cTn>
                                        <p:tgtEl>
                                          <p:spTgt spid="345"/>
                                        </p:tgtEl>
                                        <p:attrNameLst>
                                          <p:attrName>style.visibility</p:attrName>
                                        </p:attrNameLst>
                                      </p:cBhvr>
                                      <p:to>
                                        <p:strVal val="hidden"/>
                                      </p:to>
                                    </p:set>
                                  </p:childTnLst>
                                </p:cTn>
                              </p:par>
                              <p:par>
                                <p:cTn id="2467" presetID="1" presetClass="exit" presetSubtype="0" fill="hold" grpId="5" nodeType="withEffect">
                                  <p:stCondLst>
                                    <p:cond delay="0"/>
                                  </p:stCondLst>
                                  <p:childTnLst>
                                    <p:set>
                                      <p:cBhvr>
                                        <p:cTn id="2468" dur="1" fill="hold">
                                          <p:stCondLst>
                                            <p:cond delay="0"/>
                                          </p:stCondLst>
                                        </p:cTn>
                                        <p:tgtEl>
                                          <p:spTgt spid="348"/>
                                        </p:tgtEl>
                                        <p:attrNameLst>
                                          <p:attrName>style.visibility</p:attrName>
                                        </p:attrNameLst>
                                      </p:cBhvr>
                                      <p:to>
                                        <p:strVal val="hidden"/>
                                      </p:to>
                                    </p:set>
                                  </p:childTnLst>
                                </p:cTn>
                              </p:par>
                              <p:par>
                                <p:cTn id="2469" presetID="1" presetClass="exit" presetSubtype="0" fill="hold" grpId="5" nodeType="withEffect">
                                  <p:stCondLst>
                                    <p:cond delay="0"/>
                                  </p:stCondLst>
                                  <p:childTnLst>
                                    <p:set>
                                      <p:cBhvr>
                                        <p:cTn id="2470" dur="1" fill="hold">
                                          <p:stCondLst>
                                            <p:cond delay="0"/>
                                          </p:stCondLst>
                                        </p:cTn>
                                        <p:tgtEl>
                                          <p:spTgt spid="347"/>
                                        </p:tgtEl>
                                        <p:attrNameLst>
                                          <p:attrName>style.visibility</p:attrName>
                                        </p:attrNameLst>
                                      </p:cBhvr>
                                      <p:to>
                                        <p:strVal val="hidden"/>
                                      </p:to>
                                    </p:set>
                                  </p:childTnLst>
                                </p:cTn>
                              </p:par>
                              <p:par>
                                <p:cTn id="2471" presetID="1" presetClass="exit" presetSubtype="0" fill="hold" grpId="5" nodeType="withEffect">
                                  <p:stCondLst>
                                    <p:cond delay="0"/>
                                  </p:stCondLst>
                                  <p:childTnLst>
                                    <p:set>
                                      <p:cBhvr>
                                        <p:cTn id="2472" dur="1" fill="hold">
                                          <p:stCondLst>
                                            <p:cond delay="0"/>
                                          </p:stCondLst>
                                        </p:cTn>
                                        <p:tgtEl>
                                          <p:spTgt spid="350"/>
                                        </p:tgtEl>
                                        <p:attrNameLst>
                                          <p:attrName>style.visibility</p:attrName>
                                        </p:attrNameLst>
                                      </p:cBhvr>
                                      <p:to>
                                        <p:strVal val="hidden"/>
                                      </p:to>
                                    </p:set>
                                  </p:childTnLst>
                                </p:cTn>
                              </p:par>
                              <p:par>
                                <p:cTn id="2473" presetID="1" presetClass="exit" presetSubtype="0" fill="hold" grpId="5" nodeType="withEffect">
                                  <p:stCondLst>
                                    <p:cond delay="0"/>
                                  </p:stCondLst>
                                  <p:childTnLst>
                                    <p:set>
                                      <p:cBhvr>
                                        <p:cTn id="2474" dur="1" fill="hold">
                                          <p:stCondLst>
                                            <p:cond delay="0"/>
                                          </p:stCondLst>
                                        </p:cTn>
                                        <p:tgtEl>
                                          <p:spTgt spid="349"/>
                                        </p:tgtEl>
                                        <p:attrNameLst>
                                          <p:attrName>style.visibility</p:attrName>
                                        </p:attrNameLst>
                                      </p:cBhvr>
                                      <p:to>
                                        <p:strVal val="hidden"/>
                                      </p:to>
                                    </p:set>
                                  </p:childTnLst>
                                </p:cTn>
                              </p:par>
                              <p:par>
                                <p:cTn id="2475" presetID="1" presetClass="exit" presetSubtype="0" fill="hold" grpId="5" nodeType="withEffect">
                                  <p:stCondLst>
                                    <p:cond delay="0"/>
                                  </p:stCondLst>
                                  <p:childTnLst>
                                    <p:set>
                                      <p:cBhvr>
                                        <p:cTn id="2476" dur="1" fill="hold">
                                          <p:stCondLst>
                                            <p:cond delay="0"/>
                                          </p:stCondLst>
                                        </p:cTn>
                                        <p:tgtEl>
                                          <p:spTgt spid="352"/>
                                        </p:tgtEl>
                                        <p:attrNameLst>
                                          <p:attrName>style.visibility</p:attrName>
                                        </p:attrNameLst>
                                      </p:cBhvr>
                                      <p:to>
                                        <p:strVal val="hidden"/>
                                      </p:to>
                                    </p:set>
                                  </p:childTnLst>
                                </p:cTn>
                              </p:par>
                              <p:par>
                                <p:cTn id="2477" presetID="1" presetClass="exit" presetSubtype="0" fill="hold" grpId="5" nodeType="withEffect">
                                  <p:stCondLst>
                                    <p:cond delay="0"/>
                                  </p:stCondLst>
                                  <p:childTnLst>
                                    <p:set>
                                      <p:cBhvr>
                                        <p:cTn id="2478" dur="1" fill="hold">
                                          <p:stCondLst>
                                            <p:cond delay="0"/>
                                          </p:stCondLst>
                                        </p:cTn>
                                        <p:tgtEl>
                                          <p:spTgt spid="351"/>
                                        </p:tgtEl>
                                        <p:attrNameLst>
                                          <p:attrName>style.visibility</p:attrName>
                                        </p:attrNameLst>
                                      </p:cBhvr>
                                      <p:to>
                                        <p:strVal val="hidden"/>
                                      </p:to>
                                    </p:set>
                                  </p:childTnLst>
                                </p:cTn>
                              </p:par>
                              <p:par>
                                <p:cTn id="2479" presetID="1" presetClass="exit" presetSubtype="0" fill="hold" grpId="5" nodeType="withEffect">
                                  <p:stCondLst>
                                    <p:cond delay="0"/>
                                  </p:stCondLst>
                                  <p:childTnLst>
                                    <p:set>
                                      <p:cBhvr>
                                        <p:cTn id="2480" dur="1" fill="hold">
                                          <p:stCondLst>
                                            <p:cond delay="0"/>
                                          </p:stCondLst>
                                        </p:cTn>
                                        <p:tgtEl>
                                          <p:spTgt spid="353"/>
                                        </p:tgtEl>
                                        <p:attrNameLst>
                                          <p:attrName>style.visibility</p:attrName>
                                        </p:attrNameLst>
                                      </p:cBhvr>
                                      <p:to>
                                        <p:strVal val="hidden"/>
                                      </p:to>
                                    </p:set>
                                  </p:childTnLst>
                                </p:cTn>
                              </p:par>
                              <p:par>
                                <p:cTn id="2481" presetID="1" presetClass="exit" presetSubtype="0" fill="hold" grpId="5" nodeType="withEffect">
                                  <p:stCondLst>
                                    <p:cond delay="0"/>
                                  </p:stCondLst>
                                  <p:childTnLst>
                                    <p:set>
                                      <p:cBhvr>
                                        <p:cTn id="2482" dur="1" fill="hold">
                                          <p:stCondLst>
                                            <p:cond delay="0"/>
                                          </p:stCondLst>
                                        </p:cTn>
                                        <p:tgtEl>
                                          <p:spTgt spid="354"/>
                                        </p:tgtEl>
                                        <p:attrNameLst>
                                          <p:attrName>style.visibility</p:attrName>
                                        </p:attrNameLst>
                                      </p:cBhvr>
                                      <p:to>
                                        <p:strVal val="hidden"/>
                                      </p:to>
                                    </p:set>
                                  </p:childTnLst>
                                </p:cTn>
                              </p:par>
                              <p:par>
                                <p:cTn id="2483" presetID="1" presetClass="exit" presetSubtype="0" fill="hold" grpId="5" nodeType="withEffect">
                                  <p:stCondLst>
                                    <p:cond delay="0"/>
                                  </p:stCondLst>
                                  <p:childTnLst>
                                    <p:set>
                                      <p:cBhvr>
                                        <p:cTn id="2484" dur="1" fill="hold">
                                          <p:stCondLst>
                                            <p:cond delay="0"/>
                                          </p:stCondLst>
                                        </p:cTn>
                                        <p:tgtEl>
                                          <p:spTgt spid="356"/>
                                        </p:tgtEl>
                                        <p:attrNameLst>
                                          <p:attrName>style.visibility</p:attrName>
                                        </p:attrNameLst>
                                      </p:cBhvr>
                                      <p:to>
                                        <p:strVal val="hidden"/>
                                      </p:to>
                                    </p:set>
                                  </p:childTnLst>
                                </p:cTn>
                              </p:par>
                              <p:par>
                                <p:cTn id="2485" presetID="1" presetClass="exit" presetSubtype="0" fill="hold" grpId="5" nodeType="withEffect">
                                  <p:stCondLst>
                                    <p:cond delay="0"/>
                                  </p:stCondLst>
                                  <p:childTnLst>
                                    <p:set>
                                      <p:cBhvr>
                                        <p:cTn id="2486" dur="1" fill="hold">
                                          <p:stCondLst>
                                            <p:cond delay="0"/>
                                          </p:stCondLst>
                                        </p:cTn>
                                        <p:tgtEl>
                                          <p:spTgt spid="355"/>
                                        </p:tgtEl>
                                        <p:attrNameLst>
                                          <p:attrName>style.visibility</p:attrName>
                                        </p:attrNameLst>
                                      </p:cBhvr>
                                      <p:to>
                                        <p:strVal val="hidden"/>
                                      </p:to>
                                    </p:set>
                                  </p:childTnLst>
                                </p:cTn>
                              </p:par>
                              <p:par>
                                <p:cTn id="2487" presetID="1" presetClass="exit" presetSubtype="0" fill="hold" grpId="5" nodeType="withEffect">
                                  <p:stCondLst>
                                    <p:cond delay="0"/>
                                  </p:stCondLst>
                                  <p:childTnLst>
                                    <p:set>
                                      <p:cBhvr>
                                        <p:cTn id="2488" dur="1" fill="hold">
                                          <p:stCondLst>
                                            <p:cond delay="0"/>
                                          </p:stCondLst>
                                        </p:cTn>
                                        <p:tgtEl>
                                          <p:spTgt spid="358"/>
                                        </p:tgtEl>
                                        <p:attrNameLst>
                                          <p:attrName>style.visibility</p:attrName>
                                        </p:attrNameLst>
                                      </p:cBhvr>
                                      <p:to>
                                        <p:strVal val="hidden"/>
                                      </p:to>
                                    </p:set>
                                  </p:childTnLst>
                                </p:cTn>
                              </p:par>
                              <p:par>
                                <p:cTn id="2489" presetID="1" presetClass="exit" presetSubtype="0" fill="hold" grpId="5" nodeType="withEffect">
                                  <p:stCondLst>
                                    <p:cond delay="0"/>
                                  </p:stCondLst>
                                  <p:childTnLst>
                                    <p:set>
                                      <p:cBhvr>
                                        <p:cTn id="2490" dur="1" fill="hold">
                                          <p:stCondLst>
                                            <p:cond delay="0"/>
                                          </p:stCondLst>
                                        </p:cTn>
                                        <p:tgtEl>
                                          <p:spTgt spid="357"/>
                                        </p:tgtEl>
                                        <p:attrNameLst>
                                          <p:attrName>style.visibility</p:attrName>
                                        </p:attrNameLst>
                                      </p:cBhvr>
                                      <p:to>
                                        <p:strVal val="hidden"/>
                                      </p:to>
                                    </p:set>
                                  </p:childTnLst>
                                </p:cTn>
                              </p:par>
                              <p:par>
                                <p:cTn id="2491" presetID="1" presetClass="exit" presetSubtype="0" fill="hold" grpId="5" nodeType="withEffect">
                                  <p:stCondLst>
                                    <p:cond delay="0"/>
                                  </p:stCondLst>
                                  <p:childTnLst>
                                    <p:set>
                                      <p:cBhvr>
                                        <p:cTn id="2492" dur="1" fill="hold">
                                          <p:stCondLst>
                                            <p:cond delay="0"/>
                                          </p:stCondLst>
                                        </p:cTn>
                                        <p:tgtEl>
                                          <p:spTgt spid="360"/>
                                        </p:tgtEl>
                                        <p:attrNameLst>
                                          <p:attrName>style.visibility</p:attrName>
                                        </p:attrNameLst>
                                      </p:cBhvr>
                                      <p:to>
                                        <p:strVal val="hidden"/>
                                      </p:to>
                                    </p:set>
                                  </p:childTnLst>
                                </p:cTn>
                              </p:par>
                              <p:par>
                                <p:cTn id="2493" presetID="1" presetClass="exit" presetSubtype="0" fill="hold" grpId="5" nodeType="withEffect">
                                  <p:stCondLst>
                                    <p:cond delay="0"/>
                                  </p:stCondLst>
                                  <p:childTnLst>
                                    <p:set>
                                      <p:cBhvr>
                                        <p:cTn id="2494" dur="1" fill="hold">
                                          <p:stCondLst>
                                            <p:cond delay="0"/>
                                          </p:stCondLst>
                                        </p:cTn>
                                        <p:tgtEl>
                                          <p:spTgt spid="359"/>
                                        </p:tgtEl>
                                        <p:attrNameLst>
                                          <p:attrName>style.visibility</p:attrName>
                                        </p:attrNameLst>
                                      </p:cBhvr>
                                      <p:to>
                                        <p:strVal val="hidden"/>
                                      </p:to>
                                    </p:set>
                                  </p:childTnLst>
                                </p:cTn>
                              </p:par>
                              <p:par>
                                <p:cTn id="2495" presetID="1" presetClass="exit" presetSubtype="0" fill="hold" grpId="5" nodeType="withEffect">
                                  <p:stCondLst>
                                    <p:cond delay="0"/>
                                  </p:stCondLst>
                                  <p:childTnLst>
                                    <p:set>
                                      <p:cBhvr>
                                        <p:cTn id="2496" dur="1" fill="hold">
                                          <p:stCondLst>
                                            <p:cond delay="0"/>
                                          </p:stCondLst>
                                        </p:cTn>
                                        <p:tgtEl>
                                          <p:spTgt spid="362"/>
                                        </p:tgtEl>
                                        <p:attrNameLst>
                                          <p:attrName>style.visibility</p:attrName>
                                        </p:attrNameLst>
                                      </p:cBhvr>
                                      <p:to>
                                        <p:strVal val="hidden"/>
                                      </p:to>
                                    </p:set>
                                  </p:childTnLst>
                                </p:cTn>
                              </p:par>
                              <p:par>
                                <p:cTn id="2497" presetID="1" presetClass="exit" presetSubtype="0" fill="hold" grpId="5" nodeType="withEffect">
                                  <p:stCondLst>
                                    <p:cond delay="0"/>
                                  </p:stCondLst>
                                  <p:childTnLst>
                                    <p:set>
                                      <p:cBhvr>
                                        <p:cTn id="2498" dur="1" fill="hold">
                                          <p:stCondLst>
                                            <p:cond delay="0"/>
                                          </p:stCondLst>
                                        </p:cTn>
                                        <p:tgtEl>
                                          <p:spTgt spid="361"/>
                                        </p:tgtEl>
                                        <p:attrNameLst>
                                          <p:attrName>style.visibility</p:attrName>
                                        </p:attrNameLst>
                                      </p:cBhvr>
                                      <p:to>
                                        <p:strVal val="hidden"/>
                                      </p:to>
                                    </p:set>
                                  </p:childTnLst>
                                </p:cTn>
                              </p:par>
                              <p:par>
                                <p:cTn id="2499" presetID="1" presetClass="exit" presetSubtype="0" fill="hold" grpId="5" nodeType="withEffect">
                                  <p:stCondLst>
                                    <p:cond delay="0"/>
                                  </p:stCondLst>
                                  <p:childTnLst>
                                    <p:set>
                                      <p:cBhvr>
                                        <p:cTn id="2500" dur="1" fill="hold">
                                          <p:stCondLst>
                                            <p:cond delay="0"/>
                                          </p:stCondLst>
                                        </p:cTn>
                                        <p:tgtEl>
                                          <p:spTgt spid="364"/>
                                        </p:tgtEl>
                                        <p:attrNameLst>
                                          <p:attrName>style.visibility</p:attrName>
                                        </p:attrNameLst>
                                      </p:cBhvr>
                                      <p:to>
                                        <p:strVal val="hidden"/>
                                      </p:to>
                                    </p:set>
                                  </p:childTnLst>
                                </p:cTn>
                              </p:par>
                              <p:par>
                                <p:cTn id="2501" presetID="1" presetClass="exit" presetSubtype="0" fill="hold" grpId="5" nodeType="withEffect">
                                  <p:stCondLst>
                                    <p:cond delay="0"/>
                                  </p:stCondLst>
                                  <p:childTnLst>
                                    <p:set>
                                      <p:cBhvr>
                                        <p:cTn id="2502" dur="1" fill="hold">
                                          <p:stCondLst>
                                            <p:cond delay="0"/>
                                          </p:stCondLst>
                                        </p:cTn>
                                        <p:tgtEl>
                                          <p:spTgt spid="363"/>
                                        </p:tgtEl>
                                        <p:attrNameLst>
                                          <p:attrName>style.visibility</p:attrName>
                                        </p:attrNameLst>
                                      </p:cBhvr>
                                      <p:to>
                                        <p:strVal val="hidden"/>
                                      </p:to>
                                    </p:set>
                                  </p:childTnLst>
                                </p:cTn>
                              </p:par>
                              <p:par>
                                <p:cTn id="2503" presetID="1" presetClass="exit" presetSubtype="0" fill="hold" grpId="5" nodeType="withEffect">
                                  <p:stCondLst>
                                    <p:cond delay="0"/>
                                  </p:stCondLst>
                                  <p:childTnLst>
                                    <p:set>
                                      <p:cBhvr>
                                        <p:cTn id="2504" dur="1" fill="hold">
                                          <p:stCondLst>
                                            <p:cond delay="0"/>
                                          </p:stCondLst>
                                        </p:cTn>
                                        <p:tgtEl>
                                          <p:spTgt spid="366"/>
                                        </p:tgtEl>
                                        <p:attrNameLst>
                                          <p:attrName>style.visibility</p:attrName>
                                        </p:attrNameLst>
                                      </p:cBhvr>
                                      <p:to>
                                        <p:strVal val="hidden"/>
                                      </p:to>
                                    </p:set>
                                  </p:childTnLst>
                                </p:cTn>
                              </p:par>
                              <p:par>
                                <p:cTn id="2505" presetID="1" presetClass="exit" presetSubtype="0" fill="hold" grpId="5" nodeType="withEffect">
                                  <p:stCondLst>
                                    <p:cond delay="0"/>
                                  </p:stCondLst>
                                  <p:childTnLst>
                                    <p:set>
                                      <p:cBhvr>
                                        <p:cTn id="2506" dur="1" fill="hold">
                                          <p:stCondLst>
                                            <p:cond delay="0"/>
                                          </p:stCondLst>
                                        </p:cTn>
                                        <p:tgtEl>
                                          <p:spTgt spid="365"/>
                                        </p:tgtEl>
                                        <p:attrNameLst>
                                          <p:attrName>style.visibility</p:attrName>
                                        </p:attrNameLst>
                                      </p:cBhvr>
                                      <p:to>
                                        <p:strVal val="hidden"/>
                                      </p:to>
                                    </p:set>
                                  </p:childTnLst>
                                </p:cTn>
                              </p:par>
                              <p:par>
                                <p:cTn id="2507" presetID="1" presetClass="exit" presetSubtype="0" fill="hold" grpId="5" nodeType="withEffect">
                                  <p:stCondLst>
                                    <p:cond delay="0"/>
                                  </p:stCondLst>
                                  <p:childTnLst>
                                    <p:set>
                                      <p:cBhvr>
                                        <p:cTn id="2508" dur="1" fill="hold">
                                          <p:stCondLst>
                                            <p:cond delay="0"/>
                                          </p:stCondLst>
                                        </p:cTn>
                                        <p:tgtEl>
                                          <p:spTgt spid="368"/>
                                        </p:tgtEl>
                                        <p:attrNameLst>
                                          <p:attrName>style.visibility</p:attrName>
                                        </p:attrNameLst>
                                      </p:cBhvr>
                                      <p:to>
                                        <p:strVal val="hidden"/>
                                      </p:to>
                                    </p:set>
                                  </p:childTnLst>
                                </p:cTn>
                              </p:par>
                              <p:par>
                                <p:cTn id="2509" presetID="1" presetClass="exit" presetSubtype="0" fill="hold" grpId="5" nodeType="withEffect">
                                  <p:stCondLst>
                                    <p:cond delay="0"/>
                                  </p:stCondLst>
                                  <p:childTnLst>
                                    <p:set>
                                      <p:cBhvr>
                                        <p:cTn id="2510" dur="1" fill="hold">
                                          <p:stCondLst>
                                            <p:cond delay="0"/>
                                          </p:stCondLst>
                                        </p:cTn>
                                        <p:tgtEl>
                                          <p:spTgt spid="367"/>
                                        </p:tgtEl>
                                        <p:attrNameLst>
                                          <p:attrName>style.visibility</p:attrName>
                                        </p:attrNameLst>
                                      </p:cBhvr>
                                      <p:to>
                                        <p:strVal val="hidden"/>
                                      </p:to>
                                    </p:set>
                                  </p:childTnLst>
                                </p:cTn>
                              </p:par>
                              <p:par>
                                <p:cTn id="2511" presetID="1" presetClass="exit" presetSubtype="0" fill="hold" grpId="5" nodeType="withEffect">
                                  <p:stCondLst>
                                    <p:cond delay="0"/>
                                  </p:stCondLst>
                                  <p:childTnLst>
                                    <p:set>
                                      <p:cBhvr>
                                        <p:cTn id="2512" dur="1" fill="hold">
                                          <p:stCondLst>
                                            <p:cond delay="0"/>
                                          </p:stCondLst>
                                        </p:cTn>
                                        <p:tgtEl>
                                          <p:spTgt spid="370"/>
                                        </p:tgtEl>
                                        <p:attrNameLst>
                                          <p:attrName>style.visibility</p:attrName>
                                        </p:attrNameLst>
                                      </p:cBhvr>
                                      <p:to>
                                        <p:strVal val="hidden"/>
                                      </p:to>
                                    </p:set>
                                  </p:childTnLst>
                                </p:cTn>
                              </p:par>
                              <p:par>
                                <p:cTn id="2513" presetID="1" presetClass="exit" presetSubtype="0" fill="hold" grpId="5" nodeType="withEffect">
                                  <p:stCondLst>
                                    <p:cond delay="0"/>
                                  </p:stCondLst>
                                  <p:childTnLst>
                                    <p:set>
                                      <p:cBhvr>
                                        <p:cTn id="2514" dur="1" fill="hold">
                                          <p:stCondLst>
                                            <p:cond delay="0"/>
                                          </p:stCondLst>
                                        </p:cTn>
                                        <p:tgtEl>
                                          <p:spTgt spid="369"/>
                                        </p:tgtEl>
                                        <p:attrNameLst>
                                          <p:attrName>style.visibility</p:attrName>
                                        </p:attrNameLst>
                                      </p:cBhvr>
                                      <p:to>
                                        <p:strVal val="hidden"/>
                                      </p:to>
                                    </p:set>
                                  </p:childTnLst>
                                </p:cTn>
                              </p:par>
                              <p:par>
                                <p:cTn id="2515" presetID="1" presetClass="exit" presetSubtype="0" fill="hold" grpId="5" nodeType="withEffect">
                                  <p:stCondLst>
                                    <p:cond delay="0"/>
                                  </p:stCondLst>
                                  <p:childTnLst>
                                    <p:set>
                                      <p:cBhvr>
                                        <p:cTn id="2516" dur="1" fill="hold">
                                          <p:stCondLst>
                                            <p:cond delay="0"/>
                                          </p:stCondLst>
                                        </p:cTn>
                                        <p:tgtEl>
                                          <p:spTgt spid="372"/>
                                        </p:tgtEl>
                                        <p:attrNameLst>
                                          <p:attrName>style.visibility</p:attrName>
                                        </p:attrNameLst>
                                      </p:cBhvr>
                                      <p:to>
                                        <p:strVal val="hidden"/>
                                      </p:to>
                                    </p:set>
                                  </p:childTnLst>
                                </p:cTn>
                              </p:par>
                              <p:par>
                                <p:cTn id="2517" presetID="1" presetClass="exit" presetSubtype="0" fill="hold" grpId="5" nodeType="withEffect">
                                  <p:stCondLst>
                                    <p:cond delay="0"/>
                                  </p:stCondLst>
                                  <p:childTnLst>
                                    <p:set>
                                      <p:cBhvr>
                                        <p:cTn id="2518" dur="1" fill="hold">
                                          <p:stCondLst>
                                            <p:cond delay="0"/>
                                          </p:stCondLst>
                                        </p:cTn>
                                        <p:tgtEl>
                                          <p:spTgt spid="371"/>
                                        </p:tgtEl>
                                        <p:attrNameLst>
                                          <p:attrName>style.visibility</p:attrName>
                                        </p:attrNameLst>
                                      </p:cBhvr>
                                      <p:to>
                                        <p:strVal val="hidden"/>
                                      </p:to>
                                    </p:set>
                                  </p:childTnLst>
                                </p:cTn>
                              </p:par>
                              <p:par>
                                <p:cTn id="2519" presetID="1" presetClass="exit" presetSubtype="0" fill="hold" grpId="5" nodeType="withEffect">
                                  <p:stCondLst>
                                    <p:cond delay="0"/>
                                  </p:stCondLst>
                                  <p:childTnLst>
                                    <p:set>
                                      <p:cBhvr>
                                        <p:cTn id="2520" dur="1" fill="hold">
                                          <p:stCondLst>
                                            <p:cond delay="0"/>
                                          </p:stCondLst>
                                        </p:cTn>
                                        <p:tgtEl>
                                          <p:spTgt spid="373"/>
                                        </p:tgtEl>
                                        <p:attrNameLst>
                                          <p:attrName>style.visibility</p:attrName>
                                        </p:attrNameLst>
                                      </p:cBhvr>
                                      <p:to>
                                        <p:strVal val="hidden"/>
                                      </p:to>
                                    </p:set>
                                  </p:childTnLst>
                                </p:cTn>
                              </p:par>
                              <p:par>
                                <p:cTn id="2521" presetID="1" presetClass="exit" presetSubtype="0" fill="hold" grpId="5" nodeType="withEffect">
                                  <p:stCondLst>
                                    <p:cond delay="0"/>
                                  </p:stCondLst>
                                  <p:childTnLst>
                                    <p:set>
                                      <p:cBhvr>
                                        <p:cTn id="2522" dur="1" fill="hold">
                                          <p:stCondLst>
                                            <p:cond delay="0"/>
                                          </p:stCondLst>
                                        </p:cTn>
                                        <p:tgtEl>
                                          <p:spTgt spid="374"/>
                                        </p:tgtEl>
                                        <p:attrNameLst>
                                          <p:attrName>style.visibility</p:attrName>
                                        </p:attrNameLst>
                                      </p:cBhvr>
                                      <p:to>
                                        <p:strVal val="hidden"/>
                                      </p:to>
                                    </p:set>
                                  </p:childTnLst>
                                </p:cTn>
                              </p:par>
                              <p:par>
                                <p:cTn id="2523" presetID="1" presetClass="exit" presetSubtype="0" fill="hold" grpId="5" nodeType="withEffect">
                                  <p:stCondLst>
                                    <p:cond delay="0"/>
                                  </p:stCondLst>
                                  <p:childTnLst>
                                    <p:set>
                                      <p:cBhvr>
                                        <p:cTn id="2524" dur="1" fill="hold">
                                          <p:stCondLst>
                                            <p:cond delay="0"/>
                                          </p:stCondLst>
                                        </p:cTn>
                                        <p:tgtEl>
                                          <p:spTgt spid="376"/>
                                        </p:tgtEl>
                                        <p:attrNameLst>
                                          <p:attrName>style.visibility</p:attrName>
                                        </p:attrNameLst>
                                      </p:cBhvr>
                                      <p:to>
                                        <p:strVal val="hidden"/>
                                      </p:to>
                                    </p:set>
                                  </p:childTnLst>
                                </p:cTn>
                              </p:par>
                              <p:par>
                                <p:cTn id="2525" presetID="1" presetClass="exit" presetSubtype="0" fill="hold" grpId="5" nodeType="withEffect">
                                  <p:stCondLst>
                                    <p:cond delay="0"/>
                                  </p:stCondLst>
                                  <p:childTnLst>
                                    <p:set>
                                      <p:cBhvr>
                                        <p:cTn id="2526" dur="1" fill="hold">
                                          <p:stCondLst>
                                            <p:cond delay="0"/>
                                          </p:stCondLst>
                                        </p:cTn>
                                        <p:tgtEl>
                                          <p:spTgt spid="375"/>
                                        </p:tgtEl>
                                        <p:attrNameLst>
                                          <p:attrName>style.visibility</p:attrName>
                                        </p:attrNameLst>
                                      </p:cBhvr>
                                      <p:to>
                                        <p:strVal val="hidden"/>
                                      </p:to>
                                    </p:set>
                                  </p:childTnLst>
                                </p:cTn>
                              </p:par>
                              <p:par>
                                <p:cTn id="2527" presetID="1" presetClass="exit" presetSubtype="0" fill="hold" grpId="5" nodeType="withEffect">
                                  <p:stCondLst>
                                    <p:cond delay="0"/>
                                  </p:stCondLst>
                                  <p:childTnLst>
                                    <p:set>
                                      <p:cBhvr>
                                        <p:cTn id="2528" dur="1" fill="hold">
                                          <p:stCondLst>
                                            <p:cond delay="0"/>
                                          </p:stCondLst>
                                        </p:cTn>
                                        <p:tgtEl>
                                          <p:spTgt spid="378"/>
                                        </p:tgtEl>
                                        <p:attrNameLst>
                                          <p:attrName>style.visibility</p:attrName>
                                        </p:attrNameLst>
                                      </p:cBhvr>
                                      <p:to>
                                        <p:strVal val="hidden"/>
                                      </p:to>
                                    </p:set>
                                  </p:childTnLst>
                                </p:cTn>
                              </p:par>
                              <p:par>
                                <p:cTn id="2529" presetID="1" presetClass="exit" presetSubtype="0" fill="hold" grpId="5" nodeType="withEffect">
                                  <p:stCondLst>
                                    <p:cond delay="0"/>
                                  </p:stCondLst>
                                  <p:childTnLst>
                                    <p:set>
                                      <p:cBhvr>
                                        <p:cTn id="2530" dur="1" fill="hold">
                                          <p:stCondLst>
                                            <p:cond delay="0"/>
                                          </p:stCondLst>
                                        </p:cTn>
                                        <p:tgtEl>
                                          <p:spTgt spid="377"/>
                                        </p:tgtEl>
                                        <p:attrNameLst>
                                          <p:attrName>style.visibility</p:attrName>
                                        </p:attrNameLst>
                                      </p:cBhvr>
                                      <p:to>
                                        <p:strVal val="hidden"/>
                                      </p:to>
                                    </p:set>
                                  </p:childTnLst>
                                </p:cTn>
                              </p:par>
                              <p:par>
                                <p:cTn id="2531" presetID="1" presetClass="exit" presetSubtype="0" fill="hold" grpId="5" nodeType="withEffect">
                                  <p:stCondLst>
                                    <p:cond delay="0"/>
                                  </p:stCondLst>
                                  <p:childTnLst>
                                    <p:set>
                                      <p:cBhvr>
                                        <p:cTn id="2532" dur="1" fill="hold">
                                          <p:stCondLst>
                                            <p:cond delay="0"/>
                                          </p:stCondLst>
                                        </p:cTn>
                                        <p:tgtEl>
                                          <p:spTgt spid="380"/>
                                        </p:tgtEl>
                                        <p:attrNameLst>
                                          <p:attrName>style.visibility</p:attrName>
                                        </p:attrNameLst>
                                      </p:cBhvr>
                                      <p:to>
                                        <p:strVal val="hidden"/>
                                      </p:to>
                                    </p:set>
                                  </p:childTnLst>
                                </p:cTn>
                              </p:par>
                              <p:par>
                                <p:cTn id="2533" presetID="1" presetClass="exit" presetSubtype="0" fill="hold" grpId="5" nodeType="withEffect">
                                  <p:stCondLst>
                                    <p:cond delay="0"/>
                                  </p:stCondLst>
                                  <p:childTnLst>
                                    <p:set>
                                      <p:cBhvr>
                                        <p:cTn id="2534" dur="1" fill="hold">
                                          <p:stCondLst>
                                            <p:cond delay="0"/>
                                          </p:stCondLst>
                                        </p:cTn>
                                        <p:tgtEl>
                                          <p:spTgt spid="379"/>
                                        </p:tgtEl>
                                        <p:attrNameLst>
                                          <p:attrName>style.visibility</p:attrName>
                                        </p:attrNameLst>
                                      </p:cBhvr>
                                      <p:to>
                                        <p:strVal val="hidden"/>
                                      </p:to>
                                    </p:set>
                                  </p:childTnLst>
                                </p:cTn>
                              </p:par>
                              <p:par>
                                <p:cTn id="2535" presetID="1" presetClass="exit" presetSubtype="0" fill="hold" grpId="5" nodeType="withEffect">
                                  <p:stCondLst>
                                    <p:cond delay="0"/>
                                  </p:stCondLst>
                                  <p:childTnLst>
                                    <p:set>
                                      <p:cBhvr>
                                        <p:cTn id="2536" dur="1" fill="hold">
                                          <p:stCondLst>
                                            <p:cond delay="0"/>
                                          </p:stCondLst>
                                        </p:cTn>
                                        <p:tgtEl>
                                          <p:spTgt spid="382"/>
                                        </p:tgtEl>
                                        <p:attrNameLst>
                                          <p:attrName>style.visibility</p:attrName>
                                        </p:attrNameLst>
                                      </p:cBhvr>
                                      <p:to>
                                        <p:strVal val="hidden"/>
                                      </p:to>
                                    </p:set>
                                  </p:childTnLst>
                                </p:cTn>
                              </p:par>
                              <p:par>
                                <p:cTn id="2537" presetID="1" presetClass="exit" presetSubtype="0" fill="hold" grpId="5" nodeType="withEffect">
                                  <p:stCondLst>
                                    <p:cond delay="0"/>
                                  </p:stCondLst>
                                  <p:childTnLst>
                                    <p:set>
                                      <p:cBhvr>
                                        <p:cTn id="2538" dur="1" fill="hold">
                                          <p:stCondLst>
                                            <p:cond delay="0"/>
                                          </p:stCondLst>
                                        </p:cTn>
                                        <p:tgtEl>
                                          <p:spTgt spid="381"/>
                                        </p:tgtEl>
                                        <p:attrNameLst>
                                          <p:attrName>style.visibility</p:attrName>
                                        </p:attrNameLst>
                                      </p:cBhvr>
                                      <p:to>
                                        <p:strVal val="hidden"/>
                                      </p:to>
                                    </p:set>
                                  </p:childTnLst>
                                </p:cTn>
                              </p:par>
                              <p:par>
                                <p:cTn id="2539" presetID="1" presetClass="exit" presetSubtype="0" fill="hold" grpId="5" nodeType="withEffect">
                                  <p:stCondLst>
                                    <p:cond delay="0"/>
                                  </p:stCondLst>
                                  <p:childTnLst>
                                    <p:set>
                                      <p:cBhvr>
                                        <p:cTn id="2540" dur="1" fill="hold">
                                          <p:stCondLst>
                                            <p:cond delay="0"/>
                                          </p:stCondLst>
                                        </p:cTn>
                                        <p:tgtEl>
                                          <p:spTgt spid="384"/>
                                        </p:tgtEl>
                                        <p:attrNameLst>
                                          <p:attrName>style.visibility</p:attrName>
                                        </p:attrNameLst>
                                      </p:cBhvr>
                                      <p:to>
                                        <p:strVal val="hidden"/>
                                      </p:to>
                                    </p:set>
                                  </p:childTnLst>
                                </p:cTn>
                              </p:par>
                              <p:par>
                                <p:cTn id="2541" presetID="1" presetClass="exit" presetSubtype="0" fill="hold" grpId="5" nodeType="withEffect">
                                  <p:stCondLst>
                                    <p:cond delay="0"/>
                                  </p:stCondLst>
                                  <p:childTnLst>
                                    <p:set>
                                      <p:cBhvr>
                                        <p:cTn id="2542" dur="1" fill="hold">
                                          <p:stCondLst>
                                            <p:cond delay="0"/>
                                          </p:stCondLst>
                                        </p:cTn>
                                        <p:tgtEl>
                                          <p:spTgt spid="383"/>
                                        </p:tgtEl>
                                        <p:attrNameLst>
                                          <p:attrName>style.visibility</p:attrName>
                                        </p:attrNameLst>
                                      </p:cBhvr>
                                      <p:to>
                                        <p:strVal val="hidden"/>
                                      </p:to>
                                    </p:set>
                                  </p:childTnLst>
                                </p:cTn>
                              </p:par>
                              <p:par>
                                <p:cTn id="2543" presetID="1" presetClass="exit" presetSubtype="0" fill="hold" grpId="5" nodeType="withEffect">
                                  <p:stCondLst>
                                    <p:cond delay="0"/>
                                  </p:stCondLst>
                                  <p:childTnLst>
                                    <p:set>
                                      <p:cBhvr>
                                        <p:cTn id="2544" dur="1" fill="hold">
                                          <p:stCondLst>
                                            <p:cond delay="0"/>
                                          </p:stCondLst>
                                        </p:cTn>
                                        <p:tgtEl>
                                          <p:spTgt spid="386"/>
                                        </p:tgtEl>
                                        <p:attrNameLst>
                                          <p:attrName>style.visibility</p:attrName>
                                        </p:attrNameLst>
                                      </p:cBhvr>
                                      <p:to>
                                        <p:strVal val="hidden"/>
                                      </p:to>
                                    </p:set>
                                  </p:childTnLst>
                                </p:cTn>
                              </p:par>
                              <p:par>
                                <p:cTn id="2545" presetID="1" presetClass="exit" presetSubtype="0" fill="hold" grpId="5" nodeType="withEffect">
                                  <p:stCondLst>
                                    <p:cond delay="0"/>
                                  </p:stCondLst>
                                  <p:childTnLst>
                                    <p:set>
                                      <p:cBhvr>
                                        <p:cTn id="2546" dur="1" fill="hold">
                                          <p:stCondLst>
                                            <p:cond delay="0"/>
                                          </p:stCondLst>
                                        </p:cTn>
                                        <p:tgtEl>
                                          <p:spTgt spid="385"/>
                                        </p:tgtEl>
                                        <p:attrNameLst>
                                          <p:attrName>style.visibility</p:attrName>
                                        </p:attrNameLst>
                                      </p:cBhvr>
                                      <p:to>
                                        <p:strVal val="hidden"/>
                                      </p:to>
                                    </p:set>
                                  </p:childTnLst>
                                </p:cTn>
                              </p:par>
                              <p:par>
                                <p:cTn id="2547" presetID="1" presetClass="exit" presetSubtype="0" fill="hold" grpId="5" nodeType="withEffect">
                                  <p:stCondLst>
                                    <p:cond delay="0"/>
                                  </p:stCondLst>
                                  <p:childTnLst>
                                    <p:set>
                                      <p:cBhvr>
                                        <p:cTn id="2548" dur="1" fill="hold">
                                          <p:stCondLst>
                                            <p:cond delay="0"/>
                                          </p:stCondLst>
                                        </p:cTn>
                                        <p:tgtEl>
                                          <p:spTgt spid="388"/>
                                        </p:tgtEl>
                                        <p:attrNameLst>
                                          <p:attrName>style.visibility</p:attrName>
                                        </p:attrNameLst>
                                      </p:cBhvr>
                                      <p:to>
                                        <p:strVal val="hidden"/>
                                      </p:to>
                                    </p:set>
                                  </p:childTnLst>
                                </p:cTn>
                              </p:par>
                              <p:par>
                                <p:cTn id="2549" presetID="1" presetClass="exit" presetSubtype="0" fill="hold" grpId="5" nodeType="withEffect">
                                  <p:stCondLst>
                                    <p:cond delay="0"/>
                                  </p:stCondLst>
                                  <p:childTnLst>
                                    <p:set>
                                      <p:cBhvr>
                                        <p:cTn id="2550" dur="1" fill="hold">
                                          <p:stCondLst>
                                            <p:cond delay="0"/>
                                          </p:stCondLst>
                                        </p:cTn>
                                        <p:tgtEl>
                                          <p:spTgt spid="387"/>
                                        </p:tgtEl>
                                        <p:attrNameLst>
                                          <p:attrName>style.visibility</p:attrName>
                                        </p:attrNameLst>
                                      </p:cBhvr>
                                      <p:to>
                                        <p:strVal val="hidden"/>
                                      </p:to>
                                    </p:set>
                                  </p:childTnLst>
                                </p:cTn>
                              </p:par>
                              <p:par>
                                <p:cTn id="2551" presetID="1" presetClass="exit" presetSubtype="0" fill="hold" grpId="5" nodeType="withEffect">
                                  <p:stCondLst>
                                    <p:cond delay="0"/>
                                  </p:stCondLst>
                                  <p:childTnLst>
                                    <p:set>
                                      <p:cBhvr>
                                        <p:cTn id="2552" dur="1" fill="hold">
                                          <p:stCondLst>
                                            <p:cond delay="0"/>
                                          </p:stCondLst>
                                        </p:cTn>
                                        <p:tgtEl>
                                          <p:spTgt spid="390"/>
                                        </p:tgtEl>
                                        <p:attrNameLst>
                                          <p:attrName>style.visibility</p:attrName>
                                        </p:attrNameLst>
                                      </p:cBhvr>
                                      <p:to>
                                        <p:strVal val="hidden"/>
                                      </p:to>
                                    </p:set>
                                  </p:childTnLst>
                                </p:cTn>
                              </p:par>
                              <p:par>
                                <p:cTn id="2553" presetID="1" presetClass="exit" presetSubtype="0" fill="hold" grpId="5" nodeType="withEffect">
                                  <p:stCondLst>
                                    <p:cond delay="0"/>
                                  </p:stCondLst>
                                  <p:childTnLst>
                                    <p:set>
                                      <p:cBhvr>
                                        <p:cTn id="2554" dur="1" fill="hold">
                                          <p:stCondLst>
                                            <p:cond delay="0"/>
                                          </p:stCondLst>
                                        </p:cTn>
                                        <p:tgtEl>
                                          <p:spTgt spid="389"/>
                                        </p:tgtEl>
                                        <p:attrNameLst>
                                          <p:attrName>style.visibility</p:attrName>
                                        </p:attrNameLst>
                                      </p:cBhvr>
                                      <p:to>
                                        <p:strVal val="hidden"/>
                                      </p:to>
                                    </p:set>
                                  </p:childTnLst>
                                </p:cTn>
                              </p:par>
                              <p:par>
                                <p:cTn id="2555" presetID="1" presetClass="exit" presetSubtype="0" fill="hold" grpId="5" nodeType="withEffect">
                                  <p:stCondLst>
                                    <p:cond delay="0"/>
                                  </p:stCondLst>
                                  <p:childTnLst>
                                    <p:set>
                                      <p:cBhvr>
                                        <p:cTn id="2556" dur="1" fill="hold">
                                          <p:stCondLst>
                                            <p:cond delay="0"/>
                                          </p:stCondLst>
                                        </p:cTn>
                                        <p:tgtEl>
                                          <p:spTgt spid="392"/>
                                        </p:tgtEl>
                                        <p:attrNameLst>
                                          <p:attrName>style.visibility</p:attrName>
                                        </p:attrNameLst>
                                      </p:cBhvr>
                                      <p:to>
                                        <p:strVal val="hidden"/>
                                      </p:to>
                                    </p:set>
                                  </p:childTnLst>
                                </p:cTn>
                              </p:par>
                              <p:par>
                                <p:cTn id="2557" presetID="1" presetClass="exit" presetSubtype="0" fill="hold" grpId="5" nodeType="withEffect">
                                  <p:stCondLst>
                                    <p:cond delay="0"/>
                                  </p:stCondLst>
                                  <p:childTnLst>
                                    <p:set>
                                      <p:cBhvr>
                                        <p:cTn id="2558" dur="1" fill="hold">
                                          <p:stCondLst>
                                            <p:cond delay="0"/>
                                          </p:stCondLst>
                                        </p:cTn>
                                        <p:tgtEl>
                                          <p:spTgt spid="391"/>
                                        </p:tgtEl>
                                        <p:attrNameLst>
                                          <p:attrName>style.visibility</p:attrName>
                                        </p:attrNameLst>
                                      </p:cBhvr>
                                      <p:to>
                                        <p:strVal val="hidden"/>
                                      </p:to>
                                    </p:set>
                                  </p:childTnLst>
                                </p:cTn>
                              </p:par>
                              <p:par>
                                <p:cTn id="2559" presetID="1" presetClass="exit" presetSubtype="0" fill="hold" grpId="5" nodeType="withEffect">
                                  <p:stCondLst>
                                    <p:cond delay="0"/>
                                  </p:stCondLst>
                                  <p:childTnLst>
                                    <p:set>
                                      <p:cBhvr>
                                        <p:cTn id="2560" dur="1" fill="hold">
                                          <p:stCondLst>
                                            <p:cond delay="0"/>
                                          </p:stCondLst>
                                        </p:cTn>
                                        <p:tgtEl>
                                          <p:spTgt spid="393"/>
                                        </p:tgtEl>
                                        <p:attrNameLst>
                                          <p:attrName>style.visibility</p:attrName>
                                        </p:attrNameLst>
                                      </p:cBhvr>
                                      <p:to>
                                        <p:strVal val="hidden"/>
                                      </p:to>
                                    </p:set>
                                  </p:childTnLst>
                                </p:cTn>
                              </p:par>
                              <p:par>
                                <p:cTn id="2561" presetID="1" presetClass="exit" presetSubtype="0" fill="hold" grpId="5" nodeType="withEffect">
                                  <p:stCondLst>
                                    <p:cond delay="0"/>
                                  </p:stCondLst>
                                  <p:childTnLst>
                                    <p:set>
                                      <p:cBhvr>
                                        <p:cTn id="2562" dur="1" fill="hold">
                                          <p:stCondLst>
                                            <p:cond delay="0"/>
                                          </p:stCondLst>
                                        </p:cTn>
                                        <p:tgtEl>
                                          <p:spTgt spid="394"/>
                                        </p:tgtEl>
                                        <p:attrNameLst>
                                          <p:attrName>style.visibility</p:attrName>
                                        </p:attrNameLst>
                                      </p:cBhvr>
                                      <p:to>
                                        <p:strVal val="hidden"/>
                                      </p:to>
                                    </p:set>
                                  </p:childTnLst>
                                </p:cTn>
                              </p:par>
                              <p:par>
                                <p:cTn id="2563" presetID="1" presetClass="exit" presetSubtype="0" fill="hold" grpId="5" nodeType="withEffect">
                                  <p:stCondLst>
                                    <p:cond delay="0"/>
                                  </p:stCondLst>
                                  <p:childTnLst>
                                    <p:set>
                                      <p:cBhvr>
                                        <p:cTn id="2564" dur="1" fill="hold">
                                          <p:stCondLst>
                                            <p:cond delay="0"/>
                                          </p:stCondLst>
                                        </p:cTn>
                                        <p:tgtEl>
                                          <p:spTgt spid="396"/>
                                        </p:tgtEl>
                                        <p:attrNameLst>
                                          <p:attrName>style.visibility</p:attrName>
                                        </p:attrNameLst>
                                      </p:cBhvr>
                                      <p:to>
                                        <p:strVal val="hidden"/>
                                      </p:to>
                                    </p:set>
                                  </p:childTnLst>
                                </p:cTn>
                              </p:par>
                              <p:par>
                                <p:cTn id="2565" presetID="1" presetClass="exit" presetSubtype="0" fill="hold" grpId="5" nodeType="withEffect">
                                  <p:stCondLst>
                                    <p:cond delay="0"/>
                                  </p:stCondLst>
                                  <p:childTnLst>
                                    <p:set>
                                      <p:cBhvr>
                                        <p:cTn id="2566" dur="1" fill="hold">
                                          <p:stCondLst>
                                            <p:cond delay="0"/>
                                          </p:stCondLst>
                                        </p:cTn>
                                        <p:tgtEl>
                                          <p:spTgt spid="395"/>
                                        </p:tgtEl>
                                        <p:attrNameLst>
                                          <p:attrName>style.visibility</p:attrName>
                                        </p:attrNameLst>
                                      </p:cBhvr>
                                      <p:to>
                                        <p:strVal val="hidden"/>
                                      </p:to>
                                    </p:set>
                                  </p:childTnLst>
                                </p:cTn>
                              </p:par>
                              <p:par>
                                <p:cTn id="2567" presetID="1" presetClass="exit" presetSubtype="0" fill="hold" grpId="5" nodeType="withEffect">
                                  <p:stCondLst>
                                    <p:cond delay="0"/>
                                  </p:stCondLst>
                                  <p:childTnLst>
                                    <p:set>
                                      <p:cBhvr>
                                        <p:cTn id="2568" dur="1" fill="hold">
                                          <p:stCondLst>
                                            <p:cond delay="0"/>
                                          </p:stCondLst>
                                        </p:cTn>
                                        <p:tgtEl>
                                          <p:spTgt spid="398"/>
                                        </p:tgtEl>
                                        <p:attrNameLst>
                                          <p:attrName>style.visibility</p:attrName>
                                        </p:attrNameLst>
                                      </p:cBhvr>
                                      <p:to>
                                        <p:strVal val="hidden"/>
                                      </p:to>
                                    </p:set>
                                  </p:childTnLst>
                                </p:cTn>
                              </p:par>
                              <p:par>
                                <p:cTn id="2569" presetID="1" presetClass="exit" presetSubtype="0" fill="hold" grpId="5" nodeType="withEffect">
                                  <p:stCondLst>
                                    <p:cond delay="0"/>
                                  </p:stCondLst>
                                  <p:childTnLst>
                                    <p:set>
                                      <p:cBhvr>
                                        <p:cTn id="2570" dur="1" fill="hold">
                                          <p:stCondLst>
                                            <p:cond delay="0"/>
                                          </p:stCondLst>
                                        </p:cTn>
                                        <p:tgtEl>
                                          <p:spTgt spid="397"/>
                                        </p:tgtEl>
                                        <p:attrNameLst>
                                          <p:attrName>style.visibility</p:attrName>
                                        </p:attrNameLst>
                                      </p:cBhvr>
                                      <p:to>
                                        <p:strVal val="hidden"/>
                                      </p:to>
                                    </p:set>
                                  </p:childTnLst>
                                </p:cTn>
                              </p:par>
                              <p:par>
                                <p:cTn id="2571" presetID="1" presetClass="exit" presetSubtype="0" fill="hold" grpId="5" nodeType="withEffect">
                                  <p:stCondLst>
                                    <p:cond delay="0"/>
                                  </p:stCondLst>
                                  <p:childTnLst>
                                    <p:set>
                                      <p:cBhvr>
                                        <p:cTn id="2572" dur="1" fill="hold">
                                          <p:stCondLst>
                                            <p:cond delay="0"/>
                                          </p:stCondLst>
                                        </p:cTn>
                                        <p:tgtEl>
                                          <p:spTgt spid="400"/>
                                        </p:tgtEl>
                                        <p:attrNameLst>
                                          <p:attrName>style.visibility</p:attrName>
                                        </p:attrNameLst>
                                      </p:cBhvr>
                                      <p:to>
                                        <p:strVal val="hidden"/>
                                      </p:to>
                                    </p:set>
                                  </p:childTnLst>
                                </p:cTn>
                              </p:par>
                              <p:par>
                                <p:cTn id="2573" presetID="1" presetClass="exit" presetSubtype="0" fill="hold" grpId="5" nodeType="withEffect">
                                  <p:stCondLst>
                                    <p:cond delay="0"/>
                                  </p:stCondLst>
                                  <p:childTnLst>
                                    <p:set>
                                      <p:cBhvr>
                                        <p:cTn id="2574" dur="1" fill="hold">
                                          <p:stCondLst>
                                            <p:cond delay="0"/>
                                          </p:stCondLst>
                                        </p:cTn>
                                        <p:tgtEl>
                                          <p:spTgt spid="399"/>
                                        </p:tgtEl>
                                        <p:attrNameLst>
                                          <p:attrName>style.visibility</p:attrName>
                                        </p:attrNameLst>
                                      </p:cBhvr>
                                      <p:to>
                                        <p:strVal val="hidden"/>
                                      </p:to>
                                    </p:set>
                                  </p:childTnLst>
                                </p:cTn>
                              </p:par>
                              <p:par>
                                <p:cTn id="2575" presetID="1" presetClass="exit" presetSubtype="0" fill="hold" grpId="5" nodeType="withEffect">
                                  <p:stCondLst>
                                    <p:cond delay="0"/>
                                  </p:stCondLst>
                                  <p:childTnLst>
                                    <p:set>
                                      <p:cBhvr>
                                        <p:cTn id="2576" dur="1" fill="hold">
                                          <p:stCondLst>
                                            <p:cond delay="0"/>
                                          </p:stCondLst>
                                        </p:cTn>
                                        <p:tgtEl>
                                          <p:spTgt spid="402"/>
                                        </p:tgtEl>
                                        <p:attrNameLst>
                                          <p:attrName>style.visibility</p:attrName>
                                        </p:attrNameLst>
                                      </p:cBhvr>
                                      <p:to>
                                        <p:strVal val="hidden"/>
                                      </p:to>
                                    </p:set>
                                  </p:childTnLst>
                                </p:cTn>
                              </p:par>
                              <p:par>
                                <p:cTn id="2577" presetID="1" presetClass="exit" presetSubtype="0" fill="hold" grpId="5" nodeType="withEffect">
                                  <p:stCondLst>
                                    <p:cond delay="0"/>
                                  </p:stCondLst>
                                  <p:childTnLst>
                                    <p:set>
                                      <p:cBhvr>
                                        <p:cTn id="2578" dur="1" fill="hold">
                                          <p:stCondLst>
                                            <p:cond delay="0"/>
                                          </p:stCondLst>
                                        </p:cTn>
                                        <p:tgtEl>
                                          <p:spTgt spid="401"/>
                                        </p:tgtEl>
                                        <p:attrNameLst>
                                          <p:attrName>style.visibility</p:attrName>
                                        </p:attrNameLst>
                                      </p:cBhvr>
                                      <p:to>
                                        <p:strVal val="hidden"/>
                                      </p:to>
                                    </p:set>
                                  </p:childTnLst>
                                </p:cTn>
                              </p:par>
                              <p:par>
                                <p:cTn id="2579" presetID="1" presetClass="exit" presetSubtype="0" fill="hold" grpId="5" nodeType="withEffect">
                                  <p:stCondLst>
                                    <p:cond delay="0"/>
                                  </p:stCondLst>
                                  <p:childTnLst>
                                    <p:set>
                                      <p:cBhvr>
                                        <p:cTn id="2580" dur="1" fill="hold">
                                          <p:stCondLst>
                                            <p:cond delay="0"/>
                                          </p:stCondLst>
                                        </p:cTn>
                                        <p:tgtEl>
                                          <p:spTgt spid="404"/>
                                        </p:tgtEl>
                                        <p:attrNameLst>
                                          <p:attrName>style.visibility</p:attrName>
                                        </p:attrNameLst>
                                      </p:cBhvr>
                                      <p:to>
                                        <p:strVal val="hidden"/>
                                      </p:to>
                                    </p:set>
                                  </p:childTnLst>
                                </p:cTn>
                              </p:par>
                              <p:par>
                                <p:cTn id="2581" presetID="1" presetClass="exit" presetSubtype="0" fill="hold" grpId="5" nodeType="withEffect">
                                  <p:stCondLst>
                                    <p:cond delay="0"/>
                                  </p:stCondLst>
                                  <p:childTnLst>
                                    <p:set>
                                      <p:cBhvr>
                                        <p:cTn id="2582" dur="1" fill="hold">
                                          <p:stCondLst>
                                            <p:cond delay="0"/>
                                          </p:stCondLst>
                                        </p:cTn>
                                        <p:tgtEl>
                                          <p:spTgt spid="403"/>
                                        </p:tgtEl>
                                        <p:attrNameLst>
                                          <p:attrName>style.visibility</p:attrName>
                                        </p:attrNameLst>
                                      </p:cBhvr>
                                      <p:to>
                                        <p:strVal val="hidden"/>
                                      </p:to>
                                    </p:set>
                                  </p:childTnLst>
                                </p:cTn>
                              </p:par>
                              <p:par>
                                <p:cTn id="2583" presetID="1" presetClass="exit" presetSubtype="0" fill="hold" grpId="5" nodeType="withEffect">
                                  <p:stCondLst>
                                    <p:cond delay="0"/>
                                  </p:stCondLst>
                                  <p:childTnLst>
                                    <p:set>
                                      <p:cBhvr>
                                        <p:cTn id="2584" dur="1" fill="hold">
                                          <p:stCondLst>
                                            <p:cond delay="0"/>
                                          </p:stCondLst>
                                        </p:cTn>
                                        <p:tgtEl>
                                          <p:spTgt spid="406"/>
                                        </p:tgtEl>
                                        <p:attrNameLst>
                                          <p:attrName>style.visibility</p:attrName>
                                        </p:attrNameLst>
                                      </p:cBhvr>
                                      <p:to>
                                        <p:strVal val="hidden"/>
                                      </p:to>
                                    </p:set>
                                  </p:childTnLst>
                                </p:cTn>
                              </p:par>
                              <p:par>
                                <p:cTn id="2585" presetID="1" presetClass="exit" presetSubtype="0" fill="hold" grpId="5" nodeType="withEffect">
                                  <p:stCondLst>
                                    <p:cond delay="0"/>
                                  </p:stCondLst>
                                  <p:childTnLst>
                                    <p:set>
                                      <p:cBhvr>
                                        <p:cTn id="2586" dur="1" fill="hold">
                                          <p:stCondLst>
                                            <p:cond delay="0"/>
                                          </p:stCondLst>
                                        </p:cTn>
                                        <p:tgtEl>
                                          <p:spTgt spid="405"/>
                                        </p:tgtEl>
                                        <p:attrNameLst>
                                          <p:attrName>style.visibility</p:attrName>
                                        </p:attrNameLst>
                                      </p:cBhvr>
                                      <p:to>
                                        <p:strVal val="hidden"/>
                                      </p:to>
                                    </p:set>
                                  </p:childTnLst>
                                </p:cTn>
                              </p:par>
                              <p:par>
                                <p:cTn id="2587" presetID="1" presetClass="exit" presetSubtype="0" fill="hold" grpId="5" nodeType="withEffect">
                                  <p:stCondLst>
                                    <p:cond delay="0"/>
                                  </p:stCondLst>
                                  <p:childTnLst>
                                    <p:set>
                                      <p:cBhvr>
                                        <p:cTn id="2588" dur="1" fill="hold">
                                          <p:stCondLst>
                                            <p:cond delay="0"/>
                                          </p:stCondLst>
                                        </p:cTn>
                                        <p:tgtEl>
                                          <p:spTgt spid="408"/>
                                        </p:tgtEl>
                                        <p:attrNameLst>
                                          <p:attrName>style.visibility</p:attrName>
                                        </p:attrNameLst>
                                      </p:cBhvr>
                                      <p:to>
                                        <p:strVal val="hidden"/>
                                      </p:to>
                                    </p:set>
                                  </p:childTnLst>
                                </p:cTn>
                              </p:par>
                              <p:par>
                                <p:cTn id="2589" presetID="1" presetClass="exit" presetSubtype="0" fill="hold" grpId="5" nodeType="withEffect">
                                  <p:stCondLst>
                                    <p:cond delay="0"/>
                                  </p:stCondLst>
                                  <p:childTnLst>
                                    <p:set>
                                      <p:cBhvr>
                                        <p:cTn id="2590" dur="1" fill="hold">
                                          <p:stCondLst>
                                            <p:cond delay="0"/>
                                          </p:stCondLst>
                                        </p:cTn>
                                        <p:tgtEl>
                                          <p:spTgt spid="407"/>
                                        </p:tgtEl>
                                        <p:attrNameLst>
                                          <p:attrName>style.visibility</p:attrName>
                                        </p:attrNameLst>
                                      </p:cBhvr>
                                      <p:to>
                                        <p:strVal val="hidden"/>
                                      </p:to>
                                    </p:set>
                                  </p:childTnLst>
                                </p:cTn>
                              </p:par>
                              <p:par>
                                <p:cTn id="2591" presetID="1" presetClass="exit" presetSubtype="0" fill="hold" grpId="5" nodeType="withEffect">
                                  <p:stCondLst>
                                    <p:cond delay="0"/>
                                  </p:stCondLst>
                                  <p:childTnLst>
                                    <p:set>
                                      <p:cBhvr>
                                        <p:cTn id="2592" dur="1" fill="hold">
                                          <p:stCondLst>
                                            <p:cond delay="0"/>
                                          </p:stCondLst>
                                        </p:cTn>
                                        <p:tgtEl>
                                          <p:spTgt spid="410"/>
                                        </p:tgtEl>
                                        <p:attrNameLst>
                                          <p:attrName>style.visibility</p:attrName>
                                        </p:attrNameLst>
                                      </p:cBhvr>
                                      <p:to>
                                        <p:strVal val="hidden"/>
                                      </p:to>
                                    </p:set>
                                  </p:childTnLst>
                                </p:cTn>
                              </p:par>
                              <p:par>
                                <p:cTn id="2593" presetID="1" presetClass="exit" presetSubtype="0" fill="hold" grpId="5" nodeType="withEffect">
                                  <p:stCondLst>
                                    <p:cond delay="0"/>
                                  </p:stCondLst>
                                  <p:childTnLst>
                                    <p:set>
                                      <p:cBhvr>
                                        <p:cTn id="2594" dur="1" fill="hold">
                                          <p:stCondLst>
                                            <p:cond delay="0"/>
                                          </p:stCondLst>
                                        </p:cTn>
                                        <p:tgtEl>
                                          <p:spTgt spid="409"/>
                                        </p:tgtEl>
                                        <p:attrNameLst>
                                          <p:attrName>style.visibility</p:attrName>
                                        </p:attrNameLst>
                                      </p:cBhvr>
                                      <p:to>
                                        <p:strVal val="hidden"/>
                                      </p:to>
                                    </p:set>
                                  </p:childTnLst>
                                </p:cTn>
                              </p:par>
                              <p:par>
                                <p:cTn id="2595" presetID="1" presetClass="exit" presetSubtype="0" fill="hold" grpId="3" nodeType="withEffect">
                                  <p:stCondLst>
                                    <p:cond delay="0"/>
                                  </p:stCondLst>
                                  <p:childTnLst>
                                    <p:set>
                                      <p:cBhvr>
                                        <p:cTn id="2596" dur="1" fill="hold">
                                          <p:stCondLst>
                                            <p:cond delay="0"/>
                                          </p:stCondLst>
                                        </p:cTn>
                                        <p:tgtEl>
                                          <p:spTgt spid="412"/>
                                        </p:tgtEl>
                                        <p:attrNameLst>
                                          <p:attrName>style.visibility</p:attrName>
                                        </p:attrNameLst>
                                      </p:cBhvr>
                                      <p:to>
                                        <p:strVal val="hidden"/>
                                      </p:to>
                                    </p:set>
                                  </p:childTnLst>
                                </p:cTn>
                              </p:par>
                              <p:par>
                                <p:cTn id="2597" presetID="1" presetClass="exit" presetSubtype="0" fill="hold" grpId="3" nodeType="withEffect">
                                  <p:stCondLst>
                                    <p:cond delay="0"/>
                                  </p:stCondLst>
                                  <p:childTnLst>
                                    <p:set>
                                      <p:cBhvr>
                                        <p:cTn id="2598" dur="1" fill="hold">
                                          <p:stCondLst>
                                            <p:cond delay="0"/>
                                          </p:stCondLst>
                                        </p:cTn>
                                        <p:tgtEl>
                                          <p:spTgt spid="411"/>
                                        </p:tgtEl>
                                        <p:attrNameLst>
                                          <p:attrName>style.visibility</p:attrName>
                                        </p:attrNameLst>
                                      </p:cBhvr>
                                      <p:to>
                                        <p:strVal val="hidden"/>
                                      </p:to>
                                    </p:set>
                                  </p:childTnLst>
                                </p:cTn>
                              </p:par>
                              <p:par>
                                <p:cTn id="2599" presetID="1" presetClass="entr" presetSubtype="0" fill="hold" grpId="3" nodeType="withEffect">
                                  <p:stCondLst>
                                    <p:cond delay="0"/>
                                  </p:stCondLst>
                                  <p:childTnLst>
                                    <p:set>
                                      <p:cBhvr>
                                        <p:cTn id="2600" dur="1" fill="hold">
                                          <p:stCondLst>
                                            <p:cond delay="0"/>
                                          </p:stCondLst>
                                        </p:cTn>
                                        <p:tgtEl>
                                          <p:spTgt spid="312"/>
                                        </p:tgtEl>
                                        <p:attrNameLst>
                                          <p:attrName>style.visibility</p:attrName>
                                        </p:attrNameLst>
                                      </p:cBhvr>
                                      <p:to>
                                        <p:strVal val="visible"/>
                                      </p:to>
                                    </p:set>
                                  </p:childTnLst>
                                </p:cTn>
                              </p:par>
                              <p:par>
                                <p:cTn id="2601" presetID="1" presetClass="exit" presetSubtype="0" fill="hold" grpId="5" nodeType="withEffect">
                                  <p:stCondLst>
                                    <p:cond delay="0"/>
                                  </p:stCondLst>
                                  <p:childTnLst>
                                    <p:set>
                                      <p:cBhvr>
                                        <p:cTn id="2602" dur="1" fill="hold">
                                          <p:stCondLst>
                                            <p:cond delay="0"/>
                                          </p:stCondLst>
                                        </p:cTn>
                                        <p:tgtEl>
                                          <p:spTgt spid="211"/>
                                        </p:tgtEl>
                                        <p:attrNameLst>
                                          <p:attrName>style.visibility</p:attrName>
                                        </p:attrNameLst>
                                      </p:cBhvr>
                                      <p:to>
                                        <p:strVal val="hidden"/>
                                      </p:to>
                                    </p:set>
                                  </p:childTnLst>
                                </p:cTn>
                              </p:par>
                              <p:par>
                                <p:cTn id="2603" presetID="1" presetClass="exit" presetSubtype="0" fill="hold" grpId="5" nodeType="withEffect">
                                  <p:stCondLst>
                                    <p:cond delay="0"/>
                                  </p:stCondLst>
                                  <p:childTnLst>
                                    <p:set>
                                      <p:cBhvr>
                                        <p:cTn id="2604" dur="1" fill="hold">
                                          <p:stCondLst>
                                            <p:cond delay="0"/>
                                          </p:stCondLst>
                                        </p:cTn>
                                        <p:tgtEl>
                                          <p:spTgt spid="212"/>
                                        </p:tgtEl>
                                        <p:attrNameLst>
                                          <p:attrName>style.visibility</p:attrName>
                                        </p:attrNameLst>
                                      </p:cBhvr>
                                      <p:to>
                                        <p:strVal val="hidden"/>
                                      </p:to>
                                    </p:set>
                                  </p:childTnLst>
                                </p:cTn>
                              </p:par>
                              <p:par>
                                <p:cTn id="2605" presetID="1" presetClass="exit" presetSubtype="0" fill="hold" grpId="5" nodeType="withEffect">
                                  <p:stCondLst>
                                    <p:cond delay="0"/>
                                  </p:stCondLst>
                                  <p:childTnLst>
                                    <p:set>
                                      <p:cBhvr>
                                        <p:cTn id="2606" dur="1" fill="hold">
                                          <p:stCondLst>
                                            <p:cond delay="0"/>
                                          </p:stCondLst>
                                        </p:cTn>
                                        <p:tgtEl>
                                          <p:spTgt spid="214"/>
                                        </p:tgtEl>
                                        <p:attrNameLst>
                                          <p:attrName>style.visibility</p:attrName>
                                        </p:attrNameLst>
                                      </p:cBhvr>
                                      <p:to>
                                        <p:strVal val="hidden"/>
                                      </p:to>
                                    </p:set>
                                  </p:childTnLst>
                                </p:cTn>
                              </p:par>
                              <p:par>
                                <p:cTn id="2607" presetID="1" presetClass="exit" presetSubtype="0" fill="hold" grpId="5" nodeType="withEffect">
                                  <p:stCondLst>
                                    <p:cond delay="0"/>
                                  </p:stCondLst>
                                  <p:childTnLst>
                                    <p:set>
                                      <p:cBhvr>
                                        <p:cTn id="2608" dur="1" fill="hold">
                                          <p:stCondLst>
                                            <p:cond delay="0"/>
                                          </p:stCondLst>
                                        </p:cTn>
                                        <p:tgtEl>
                                          <p:spTgt spid="213"/>
                                        </p:tgtEl>
                                        <p:attrNameLst>
                                          <p:attrName>style.visibility</p:attrName>
                                        </p:attrNameLst>
                                      </p:cBhvr>
                                      <p:to>
                                        <p:strVal val="hidden"/>
                                      </p:to>
                                    </p:set>
                                  </p:childTnLst>
                                </p:cTn>
                              </p:par>
                              <p:par>
                                <p:cTn id="2609" presetID="1" presetClass="exit" presetSubtype="0" fill="hold" grpId="5" nodeType="withEffect">
                                  <p:stCondLst>
                                    <p:cond delay="0"/>
                                  </p:stCondLst>
                                  <p:childTnLst>
                                    <p:set>
                                      <p:cBhvr>
                                        <p:cTn id="2610" dur="1" fill="hold">
                                          <p:stCondLst>
                                            <p:cond delay="0"/>
                                          </p:stCondLst>
                                        </p:cTn>
                                        <p:tgtEl>
                                          <p:spTgt spid="216"/>
                                        </p:tgtEl>
                                        <p:attrNameLst>
                                          <p:attrName>style.visibility</p:attrName>
                                        </p:attrNameLst>
                                      </p:cBhvr>
                                      <p:to>
                                        <p:strVal val="hidden"/>
                                      </p:to>
                                    </p:set>
                                  </p:childTnLst>
                                </p:cTn>
                              </p:par>
                              <p:par>
                                <p:cTn id="2611" presetID="1" presetClass="exit" presetSubtype="0" fill="hold" grpId="5" nodeType="withEffect">
                                  <p:stCondLst>
                                    <p:cond delay="0"/>
                                  </p:stCondLst>
                                  <p:childTnLst>
                                    <p:set>
                                      <p:cBhvr>
                                        <p:cTn id="2612" dur="1" fill="hold">
                                          <p:stCondLst>
                                            <p:cond delay="0"/>
                                          </p:stCondLst>
                                        </p:cTn>
                                        <p:tgtEl>
                                          <p:spTgt spid="215"/>
                                        </p:tgtEl>
                                        <p:attrNameLst>
                                          <p:attrName>style.visibility</p:attrName>
                                        </p:attrNameLst>
                                      </p:cBhvr>
                                      <p:to>
                                        <p:strVal val="hidden"/>
                                      </p:to>
                                    </p:set>
                                  </p:childTnLst>
                                </p:cTn>
                              </p:par>
                              <p:par>
                                <p:cTn id="2613" presetID="1" presetClass="exit" presetSubtype="0" fill="hold" grpId="5" nodeType="withEffect">
                                  <p:stCondLst>
                                    <p:cond delay="0"/>
                                  </p:stCondLst>
                                  <p:childTnLst>
                                    <p:set>
                                      <p:cBhvr>
                                        <p:cTn id="2614" dur="1" fill="hold">
                                          <p:stCondLst>
                                            <p:cond delay="0"/>
                                          </p:stCondLst>
                                        </p:cTn>
                                        <p:tgtEl>
                                          <p:spTgt spid="218"/>
                                        </p:tgtEl>
                                        <p:attrNameLst>
                                          <p:attrName>style.visibility</p:attrName>
                                        </p:attrNameLst>
                                      </p:cBhvr>
                                      <p:to>
                                        <p:strVal val="hidden"/>
                                      </p:to>
                                    </p:set>
                                  </p:childTnLst>
                                </p:cTn>
                              </p:par>
                              <p:par>
                                <p:cTn id="2615" presetID="1" presetClass="exit" presetSubtype="0" fill="hold" grpId="5" nodeType="withEffect">
                                  <p:stCondLst>
                                    <p:cond delay="0"/>
                                  </p:stCondLst>
                                  <p:childTnLst>
                                    <p:set>
                                      <p:cBhvr>
                                        <p:cTn id="2616" dur="1" fill="hold">
                                          <p:stCondLst>
                                            <p:cond delay="0"/>
                                          </p:stCondLst>
                                        </p:cTn>
                                        <p:tgtEl>
                                          <p:spTgt spid="217"/>
                                        </p:tgtEl>
                                        <p:attrNameLst>
                                          <p:attrName>style.visibility</p:attrName>
                                        </p:attrNameLst>
                                      </p:cBhvr>
                                      <p:to>
                                        <p:strVal val="hidden"/>
                                      </p:to>
                                    </p:set>
                                  </p:childTnLst>
                                </p:cTn>
                              </p:par>
                              <p:par>
                                <p:cTn id="2617" presetID="1" presetClass="exit" presetSubtype="0" fill="hold" grpId="5" nodeType="withEffect">
                                  <p:stCondLst>
                                    <p:cond delay="0"/>
                                  </p:stCondLst>
                                  <p:childTnLst>
                                    <p:set>
                                      <p:cBhvr>
                                        <p:cTn id="2618" dur="1" fill="hold">
                                          <p:stCondLst>
                                            <p:cond delay="0"/>
                                          </p:stCondLst>
                                        </p:cTn>
                                        <p:tgtEl>
                                          <p:spTgt spid="220"/>
                                        </p:tgtEl>
                                        <p:attrNameLst>
                                          <p:attrName>style.visibility</p:attrName>
                                        </p:attrNameLst>
                                      </p:cBhvr>
                                      <p:to>
                                        <p:strVal val="hidden"/>
                                      </p:to>
                                    </p:set>
                                  </p:childTnLst>
                                </p:cTn>
                              </p:par>
                              <p:par>
                                <p:cTn id="2619" presetID="1" presetClass="exit" presetSubtype="0" fill="hold" grpId="5" nodeType="withEffect">
                                  <p:stCondLst>
                                    <p:cond delay="0"/>
                                  </p:stCondLst>
                                  <p:childTnLst>
                                    <p:set>
                                      <p:cBhvr>
                                        <p:cTn id="2620" dur="1" fill="hold">
                                          <p:stCondLst>
                                            <p:cond delay="0"/>
                                          </p:stCondLst>
                                        </p:cTn>
                                        <p:tgtEl>
                                          <p:spTgt spid="219"/>
                                        </p:tgtEl>
                                        <p:attrNameLst>
                                          <p:attrName>style.visibility</p:attrName>
                                        </p:attrNameLst>
                                      </p:cBhvr>
                                      <p:to>
                                        <p:strVal val="hidden"/>
                                      </p:to>
                                    </p:set>
                                  </p:childTnLst>
                                </p:cTn>
                              </p:par>
                              <p:par>
                                <p:cTn id="2621" presetID="1" presetClass="exit" presetSubtype="0" fill="hold" grpId="5" nodeType="withEffect">
                                  <p:stCondLst>
                                    <p:cond delay="0"/>
                                  </p:stCondLst>
                                  <p:childTnLst>
                                    <p:set>
                                      <p:cBhvr>
                                        <p:cTn id="2622" dur="1" fill="hold">
                                          <p:stCondLst>
                                            <p:cond delay="0"/>
                                          </p:stCondLst>
                                        </p:cTn>
                                        <p:tgtEl>
                                          <p:spTgt spid="222"/>
                                        </p:tgtEl>
                                        <p:attrNameLst>
                                          <p:attrName>style.visibility</p:attrName>
                                        </p:attrNameLst>
                                      </p:cBhvr>
                                      <p:to>
                                        <p:strVal val="hidden"/>
                                      </p:to>
                                    </p:set>
                                  </p:childTnLst>
                                </p:cTn>
                              </p:par>
                              <p:par>
                                <p:cTn id="2623" presetID="1" presetClass="exit" presetSubtype="0" fill="hold" grpId="5" nodeType="withEffect">
                                  <p:stCondLst>
                                    <p:cond delay="0"/>
                                  </p:stCondLst>
                                  <p:childTnLst>
                                    <p:set>
                                      <p:cBhvr>
                                        <p:cTn id="2624" dur="1" fill="hold">
                                          <p:stCondLst>
                                            <p:cond delay="0"/>
                                          </p:stCondLst>
                                        </p:cTn>
                                        <p:tgtEl>
                                          <p:spTgt spid="221"/>
                                        </p:tgtEl>
                                        <p:attrNameLst>
                                          <p:attrName>style.visibility</p:attrName>
                                        </p:attrNameLst>
                                      </p:cBhvr>
                                      <p:to>
                                        <p:strVal val="hidden"/>
                                      </p:to>
                                    </p:set>
                                  </p:childTnLst>
                                </p:cTn>
                              </p:par>
                              <p:par>
                                <p:cTn id="2625" presetID="1" presetClass="exit" presetSubtype="0" fill="hold" grpId="5" nodeType="withEffect">
                                  <p:stCondLst>
                                    <p:cond delay="0"/>
                                  </p:stCondLst>
                                  <p:childTnLst>
                                    <p:set>
                                      <p:cBhvr>
                                        <p:cTn id="2626" dur="1" fill="hold">
                                          <p:stCondLst>
                                            <p:cond delay="0"/>
                                          </p:stCondLst>
                                        </p:cTn>
                                        <p:tgtEl>
                                          <p:spTgt spid="224"/>
                                        </p:tgtEl>
                                        <p:attrNameLst>
                                          <p:attrName>style.visibility</p:attrName>
                                        </p:attrNameLst>
                                      </p:cBhvr>
                                      <p:to>
                                        <p:strVal val="hidden"/>
                                      </p:to>
                                    </p:set>
                                  </p:childTnLst>
                                </p:cTn>
                              </p:par>
                              <p:par>
                                <p:cTn id="2627" presetID="1" presetClass="exit" presetSubtype="0" fill="hold" grpId="5" nodeType="withEffect">
                                  <p:stCondLst>
                                    <p:cond delay="0"/>
                                  </p:stCondLst>
                                  <p:childTnLst>
                                    <p:set>
                                      <p:cBhvr>
                                        <p:cTn id="2628" dur="1" fill="hold">
                                          <p:stCondLst>
                                            <p:cond delay="0"/>
                                          </p:stCondLst>
                                        </p:cTn>
                                        <p:tgtEl>
                                          <p:spTgt spid="223"/>
                                        </p:tgtEl>
                                        <p:attrNameLst>
                                          <p:attrName>style.visibility</p:attrName>
                                        </p:attrNameLst>
                                      </p:cBhvr>
                                      <p:to>
                                        <p:strVal val="hidden"/>
                                      </p:to>
                                    </p:set>
                                  </p:childTnLst>
                                </p:cTn>
                              </p:par>
                              <p:par>
                                <p:cTn id="2629" presetID="1" presetClass="exit" presetSubtype="0" fill="hold" grpId="5" nodeType="withEffect">
                                  <p:stCondLst>
                                    <p:cond delay="0"/>
                                  </p:stCondLst>
                                  <p:childTnLst>
                                    <p:set>
                                      <p:cBhvr>
                                        <p:cTn id="2630" dur="1" fill="hold">
                                          <p:stCondLst>
                                            <p:cond delay="0"/>
                                          </p:stCondLst>
                                        </p:cTn>
                                        <p:tgtEl>
                                          <p:spTgt spid="226"/>
                                        </p:tgtEl>
                                        <p:attrNameLst>
                                          <p:attrName>style.visibility</p:attrName>
                                        </p:attrNameLst>
                                      </p:cBhvr>
                                      <p:to>
                                        <p:strVal val="hidden"/>
                                      </p:to>
                                    </p:set>
                                  </p:childTnLst>
                                </p:cTn>
                              </p:par>
                              <p:par>
                                <p:cTn id="2631" presetID="1" presetClass="exit" presetSubtype="0" fill="hold" grpId="5" nodeType="withEffect">
                                  <p:stCondLst>
                                    <p:cond delay="0"/>
                                  </p:stCondLst>
                                  <p:childTnLst>
                                    <p:set>
                                      <p:cBhvr>
                                        <p:cTn id="2632" dur="1" fill="hold">
                                          <p:stCondLst>
                                            <p:cond delay="0"/>
                                          </p:stCondLst>
                                        </p:cTn>
                                        <p:tgtEl>
                                          <p:spTgt spid="225"/>
                                        </p:tgtEl>
                                        <p:attrNameLst>
                                          <p:attrName>style.visibility</p:attrName>
                                        </p:attrNameLst>
                                      </p:cBhvr>
                                      <p:to>
                                        <p:strVal val="hidden"/>
                                      </p:to>
                                    </p:set>
                                  </p:childTnLst>
                                </p:cTn>
                              </p:par>
                              <p:par>
                                <p:cTn id="2633" presetID="1" presetClass="exit" presetSubtype="0" fill="hold" grpId="5" nodeType="withEffect">
                                  <p:stCondLst>
                                    <p:cond delay="0"/>
                                  </p:stCondLst>
                                  <p:childTnLst>
                                    <p:set>
                                      <p:cBhvr>
                                        <p:cTn id="2634" dur="1" fill="hold">
                                          <p:stCondLst>
                                            <p:cond delay="0"/>
                                          </p:stCondLst>
                                        </p:cTn>
                                        <p:tgtEl>
                                          <p:spTgt spid="228"/>
                                        </p:tgtEl>
                                        <p:attrNameLst>
                                          <p:attrName>style.visibility</p:attrName>
                                        </p:attrNameLst>
                                      </p:cBhvr>
                                      <p:to>
                                        <p:strVal val="hidden"/>
                                      </p:to>
                                    </p:set>
                                  </p:childTnLst>
                                </p:cTn>
                              </p:par>
                              <p:par>
                                <p:cTn id="2635" presetID="1" presetClass="exit" presetSubtype="0" fill="hold" grpId="5" nodeType="withEffect">
                                  <p:stCondLst>
                                    <p:cond delay="0"/>
                                  </p:stCondLst>
                                  <p:childTnLst>
                                    <p:set>
                                      <p:cBhvr>
                                        <p:cTn id="2636" dur="1" fill="hold">
                                          <p:stCondLst>
                                            <p:cond delay="0"/>
                                          </p:stCondLst>
                                        </p:cTn>
                                        <p:tgtEl>
                                          <p:spTgt spid="227"/>
                                        </p:tgtEl>
                                        <p:attrNameLst>
                                          <p:attrName>style.visibility</p:attrName>
                                        </p:attrNameLst>
                                      </p:cBhvr>
                                      <p:to>
                                        <p:strVal val="hidden"/>
                                      </p:to>
                                    </p:set>
                                  </p:childTnLst>
                                </p:cTn>
                              </p:par>
                              <p:par>
                                <p:cTn id="2637" presetID="1" presetClass="exit" presetSubtype="0" fill="hold" grpId="5" nodeType="withEffect">
                                  <p:stCondLst>
                                    <p:cond delay="0"/>
                                  </p:stCondLst>
                                  <p:childTnLst>
                                    <p:set>
                                      <p:cBhvr>
                                        <p:cTn id="2638" dur="1" fill="hold">
                                          <p:stCondLst>
                                            <p:cond delay="0"/>
                                          </p:stCondLst>
                                        </p:cTn>
                                        <p:tgtEl>
                                          <p:spTgt spid="230"/>
                                        </p:tgtEl>
                                        <p:attrNameLst>
                                          <p:attrName>style.visibility</p:attrName>
                                        </p:attrNameLst>
                                      </p:cBhvr>
                                      <p:to>
                                        <p:strVal val="hidden"/>
                                      </p:to>
                                    </p:set>
                                  </p:childTnLst>
                                </p:cTn>
                              </p:par>
                              <p:par>
                                <p:cTn id="2639" presetID="1" presetClass="exit" presetSubtype="0" fill="hold" grpId="5" nodeType="withEffect">
                                  <p:stCondLst>
                                    <p:cond delay="0"/>
                                  </p:stCondLst>
                                  <p:childTnLst>
                                    <p:set>
                                      <p:cBhvr>
                                        <p:cTn id="2640" dur="1" fill="hold">
                                          <p:stCondLst>
                                            <p:cond delay="0"/>
                                          </p:stCondLst>
                                        </p:cTn>
                                        <p:tgtEl>
                                          <p:spTgt spid="229"/>
                                        </p:tgtEl>
                                        <p:attrNameLst>
                                          <p:attrName>style.visibility</p:attrName>
                                        </p:attrNameLst>
                                      </p:cBhvr>
                                      <p:to>
                                        <p:strVal val="hidden"/>
                                      </p:to>
                                    </p:set>
                                  </p:childTnLst>
                                </p:cTn>
                              </p:par>
                              <p:par>
                                <p:cTn id="2641" presetID="1" presetClass="exit" presetSubtype="0" fill="hold" grpId="5" nodeType="withEffect">
                                  <p:stCondLst>
                                    <p:cond delay="0"/>
                                  </p:stCondLst>
                                  <p:childTnLst>
                                    <p:set>
                                      <p:cBhvr>
                                        <p:cTn id="2642" dur="1" fill="hold">
                                          <p:stCondLst>
                                            <p:cond delay="0"/>
                                          </p:stCondLst>
                                        </p:cTn>
                                        <p:tgtEl>
                                          <p:spTgt spid="231"/>
                                        </p:tgtEl>
                                        <p:attrNameLst>
                                          <p:attrName>style.visibility</p:attrName>
                                        </p:attrNameLst>
                                      </p:cBhvr>
                                      <p:to>
                                        <p:strVal val="hidden"/>
                                      </p:to>
                                    </p:set>
                                  </p:childTnLst>
                                </p:cTn>
                              </p:par>
                              <p:par>
                                <p:cTn id="2643" presetID="1" presetClass="exit" presetSubtype="0" fill="hold" grpId="5" nodeType="withEffect">
                                  <p:stCondLst>
                                    <p:cond delay="0"/>
                                  </p:stCondLst>
                                  <p:childTnLst>
                                    <p:set>
                                      <p:cBhvr>
                                        <p:cTn id="2644" dur="1" fill="hold">
                                          <p:stCondLst>
                                            <p:cond delay="0"/>
                                          </p:stCondLst>
                                        </p:cTn>
                                        <p:tgtEl>
                                          <p:spTgt spid="232"/>
                                        </p:tgtEl>
                                        <p:attrNameLst>
                                          <p:attrName>style.visibility</p:attrName>
                                        </p:attrNameLst>
                                      </p:cBhvr>
                                      <p:to>
                                        <p:strVal val="hidden"/>
                                      </p:to>
                                    </p:set>
                                  </p:childTnLst>
                                </p:cTn>
                              </p:par>
                              <p:par>
                                <p:cTn id="2645" presetID="1" presetClass="exit" presetSubtype="0" fill="hold" grpId="5" nodeType="withEffect">
                                  <p:stCondLst>
                                    <p:cond delay="0"/>
                                  </p:stCondLst>
                                  <p:childTnLst>
                                    <p:set>
                                      <p:cBhvr>
                                        <p:cTn id="2646" dur="1" fill="hold">
                                          <p:stCondLst>
                                            <p:cond delay="0"/>
                                          </p:stCondLst>
                                        </p:cTn>
                                        <p:tgtEl>
                                          <p:spTgt spid="234"/>
                                        </p:tgtEl>
                                        <p:attrNameLst>
                                          <p:attrName>style.visibility</p:attrName>
                                        </p:attrNameLst>
                                      </p:cBhvr>
                                      <p:to>
                                        <p:strVal val="hidden"/>
                                      </p:to>
                                    </p:set>
                                  </p:childTnLst>
                                </p:cTn>
                              </p:par>
                              <p:par>
                                <p:cTn id="2647" presetID="1" presetClass="exit" presetSubtype="0" fill="hold" grpId="5" nodeType="withEffect">
                                  <p:stCondLst>
                                    <p:cond delay="0"/>
                                  </p:stCondLst>
                                  <p:childTnLst>
                                    <p:set>
                                      <p:cBhvr>
                                        <p:cTn id="2648" dur="1" fill="hold">
                                          <p:stCondLst>
                                            <p:cond delay="0"/>
                                          </p:stCondLst>
                                        </p:cTn>
                                        <p:tgtEl>
                                          <p:spTgt spid="233"/>
                                        </p:tgtEl>
                                        <p:attrNameLst>
                                          <p:attrName>style.visibility</p:attrName>
                                        </p:attrNameLst>
                                      </p:cBhvr>
                                      <p:to>
                                        <p:strVal val="hidden"/>
                                      </p:to>
                                    </p:set>
                                  </p:childTnLst>
                                </p:cTn>
                              </p:par>
                              <p:par>
                                <p:cTn id="2649" presetID="1" presetClass="exit" presetSubtype="0" fill="hold" grpId="5" nodeType="withEffect">
                                  <p:stCondLst>
                                    <p:cond delay="0"/>
                                  </p:stCondLst>
                                  <p:childTnLst>
                                    <p:set>
                                      <p:cBhvr>
                                        <p:cTn id="2650" dur="1" fill="hold">
                                          <p:stCondLst>
                                            <p:cond delay="0"/>
                                          </p:stCondLst>
                                        </p:cTn>
                                        <p:tgtEl>
                                          <p:spTgt spid="236"/>
                                        </p:tgtEl>
                                        <p:attrNameLst>
                                          <p:attrName>style.visibility</p:attrName>
                                        </p:attrNameLst>
                                      </p:cBhvr>
                                      <p:to>
                                        <p:strVal val="hidden"/>
                                      </p:to>
                                    </p:set>
                                  </p:childTnLst>
                                </p:cTn>
                              </p:par>
                              <p:par>
                                <p:cTn id="2651" presetID="1" presetClass="exit" presetSubtype="0" fill="hold" grpId="5" nodeType="withEffect">
                                  <p:stCondLst>
                                    <p:cond delay="0"/>
                                  </p:stCondLst>
                                  <p:childTnLst>
                                    <p:set>
                                      <p:cBhvr>
                                        <p:cTn id="2652" dur="1" fill="hold">
                                          <p:stCondLst>
                                            <p:cond delay="0"/>
                                          </p:stCondLst>
                                        </p:cTn>
                                        <p:tgtEl>
                                          <p:spTgt spid="235"/>
                                        </p:tgtEl>
                                        <p:attrNameLst>
                                          <p:attrName>style.visibility</p:attrName>
                                        </p:attrNameLst>
                                      </p:cBhvr>
                                      <p:to>
                                        <p:strVal val="hidden"/>
                                      </p:to>
                                    </p:set>
                                  </p:childTnLst>
                                </p:cTn>
                              </p:par>
                              <p:par>
                                <p:cTn id="2653" presetID="1" presetClass="exit" presetSubtype="0" fill="hold" grpId="5" nodeType="withEffect">
                                  <p:stCondLst>
                                    <p:cond delay="0"/>
                                  </p:stCondLst>
                                  <p:childTnLst>
                                    <p:set>
                                      <p:cBhvr>
                                        <p:cTn id="2654" dur="1" fill="hold">
                                          <p:stCondLst>
                                            <p:cond delay="0"/>
                                          </p:stCondLst>
                                        </p:cTn>
                                        <p:tgtEl>
                                          <p:spTgt spid="238"/>
                                        </p:tgtEl>
                                        <p:attrNameLst>
                                          <p:attrName>style.visibility</p:attrName>
                                        </p:attrNameLst>
                                      </p:cBhvr>
                                      <p:to>
                                        <p:strVal val="hidden"/>
                                      </p:to>
                                    </p:set>
                                  </p:childTnLst>
                                </p:cTn>
                              </p:par>
                              <p:par>
                                <p:cTn id="2655" presetID="1" presetClass="exit" presetSubtype="0" fill="hold" grpId="5" nodeType="withEffect">
                                  <p:stCondLst>
                                    <p:cond delay="0"/>
                                  </p:stCondLst>
                                  <p:childTnLst>
                                    <p:set>
                                      <p:cBhvr>
                                        <p:cTn id="2656" dur="1" fill="hold">
                                          <p:stCondLst>
                                            <p:cond delay="0"/>
                                          </p:stCondLst>
                                        </p:cTn>
                                        <p:tgtEl>
                                          <p:spTgt spid="237"/>
                                        </p:tgtEl>
                                        <p:attrNameLst>
                                          <p:attrName>style.visibility</p:attrName>
                                        </p:attrNameLst>
                                      </p:cBhvr>
                                      <p:to>
                                        <p:strVal val="hidden"/>
                                      </p:to>
                                    </p:set>
                                  </p:childTnLst>
                                </p:cTn>
                              </p:par>
                              <p:par>
                                <p:cTn id="2657" presetID="1" presetClass="exit" presetSubtype="0" fill="hold" grpId="5" nodeType="withEffect">
                                  <p:stCondLst>
                                    <p:cond delay="0"/>
                                  </p:stCondLst>
                                  <p:childTnLst>
                                    <p:set>
                                      <p:cBhvr>
                                        <p:cTn id="2658" dur="1" fill="hold">
                                          <p:stCondLst>
                                            <p:cond delay="0"/>
                                          </p:stCondLst>
                                        </p:cTn>
                                        <p:tgtEl>
                                          <p:spTgt spid="240"/>
                                        </p:tgtEl>
                                        <p:attrNameLst>
                                          <p:attrName>style.visibility</p:attrName>
                                        </p:attrNameLst>
                                      </p:cBhvr>
                                      <p:to>
                                        <p:strVal val="hidden"/>
                                      </p:to>
                                    </p:set>
                                  </p:childTnLst>
                                </p:cTn>
                              </p:par>
                              <p:par>
                                <p:cTn id="2659" presetID="1" presetClass="exit" presetSubtype="0" fill="hold" grpId="5" nodeType="withEffect">
                                  <p:stCondLst>
                                    <p:cond delay="0"/>
                                  </p:stCondLst>
                                  <p:childTnLst>
                                    <p:set>
                                      <p:cBhvr>
                                        <p:cTn id="2660" dur="1" fill="hold">
                                          <p:stCondLst>
                                            <p:cond delay="0"/>
                                          </p:stCondLst>
                                        </p:cTn>
                                        <p:tgtEl>
                                          <p:spTgt spid="239"/>
                                        </p:tgtEl>
                                        <p:attrNameLst>
                                          <p:attrName>style.visibility</p:attrName>
                                        </p:attrNameLst>
                                      </p:cBhvr>
                                      <p:to>
                                        <p:strVal val="hidden"/>
                                      </p:to>
                                    </p:set>
                                  </p:childTnLst>
                                </p:cTn>
                              </p:par>
                              <p:par>
                                <p:cTn id="2661" presetID="1" presetClass="exit" presetSubtype="0" fill="hold" grpId="5" nodeType="withEffect">
                                  <p:stCondLst>
                                    <p:cond delay="0"/>
                                  </p:stCondLst>
                                  <p:childTnLst>
                                    <p:set>
                                      <p:cBhvr>
                                        <p:cTn id="2662" dur="1" fill="hold">
                                          <p:stCondLst>
                                            <p:cond delay="0"/>
                                          </p:stCondLst>
                                        </p:cTn>
                                        <p:tgtEl>
                                          <p:spTgt spid="242"/>
                                        </p:tgtEl>
                                        <p:attrNameLst>
                                          <p:attrName>style.visibility</p:attrName>
                                        </p:attrNameLst>
                                      </p:cBhvr>
                                      <p:to>
                                        <p:strVal val="hidden"/>
                                      </p:to>
                                    </p:set>
                                  </p:childTnLst>
                                </p:cTn>
                              </p:par>
                              <p:par>
                                <p:cTn id="2663" presetID="1" presetClass="exit" presetSubtype="0" fill="hold" grpId="5" nodeType="withEffect">
                                  <p:stCondLst>
                                    <p:cond delay="0"/>
                                  </p:stCondLst>
                                  <p:childTnLst>
                                    <p:set>
                                      <p:cBhvr>
                                        <p:cTn id="2664" dur="1" fill="hold">
                                          <p:stCondLst>
                                            <p:cond delay="0"/>
                                          </p:stCondLst>
                                        </p:cTn>
                                        <p:tgtEl>
                                          <p:spTgt spid="241"/>
                                        </p:tgtEl>
                                        <p:attrNameLst>
                                          <p:attrName>style.visibility</p:attrName>
                                        </p:attrNameLst>
                                      </p:cBhvr>
                                      <p:to>
                                        <p:strVal val="hidden"/>
                                      </p:to>
                                    </p:set>
                                  </p:childTnLst>
                                </p:cTn>
                              </p:par>
                              <p:par>
                                <p:cTn id="2665" presetID="1" presetClass="exit" presetSubtype="0" fill="hold" grpId="5" nodeType="withEffect">
                                  <p:stCondLst>
                                    <p:cond delay="0"/>
                                  </p:stCondLst>
                                  <p:childTnLst>
                                    <p:set>
                                      <p:cBhvr>
                                        <p:cTn id="2666" dur="1" fill="hold">
                                          <p:stCondLst>
                                            <p:cond delay="0"/>
                                          </p:stCondLst>
                                        </p:cTn>
                                        <p:tgtEl>
                                          <p:spTgt spid="244"/>
                                        </p:tgtEl>
                                        <p:attrNameLst>
                                          <p:attrName>style.visibility</p:attrName>
                                        </p:attrNameLst>
                                      </p:cBhvr>
                                      <p:to>
                                        <p:strVal val="hidden"/>
                                      </p:to>
                                    </p:set>
                                  </p:childTnLst>
                                </p:cTn>
                              </p:par>
                              <p:par>
                                <p:cTn id="2667" presetID="1" presetClass="exit" presetSubtype="0" fill="hold" grpId="5" nodeType="withEffect">
                                  <p:stCondLst>
                                    <p:cond delay="0"/>
                                  </p:stCondLst>
                                  <p:childTnLst>
                                    <p:set>
                                      <p:cBhvr>
                                        <p:cTn id="2668" dur="1" fill="hold">
                                          <p:stCondLst>
                                            <p:cond delay="0"/>
                                          </p:stCondLst>
                                        </p:cTn>
                                        <p:tgtEl>
                                          <p:spTgt spid="243"/>
                                        </p:tgtEl>
                                        <p:attrNameLst>
                                          <p:attrName>style.visibility</p:attrName>
                                        </p:attrNameLst>
                                      </p:cBhvr>
                                      <p:to>
                                        <p:strVal val="hidden"/>
                                      </p:to>
                                    </p:set>
                                  </p:childTnLst>
                                </p:cTn>
                              </p:par>
                              <p:par>
                                <p:cTn id="2669" presetID="1" presetClass="exit" presetSubtype="0" fill="hold" grpId="5" nodeType="withEffect">
                                  <p:stCondLst>
                                    <p:cond delay="0"/>
                                  </p:stCondLst>
                                  <p:childTnLst>
                                    <p:set>
                                      <p:cBhvr>
                                        <p:cTn id="2670" dur="1" fill="hold">
                                          <p:stCondLst>
                                            <p:cond delay="0"/>
                                          </p:stCondLst>
                                        </p:cTn>
                                        <p:tgtEl>
                                          <p:spTgt spid="246"/>
                                        </p:tgtEl>
                                        <p:attrNameLst>
                                          <p:attrName>style.visibility</p:attrName>
                                        </p:attrNameLst>
                                      </p:cBhvr>
                                      <p:to>
                                        <p:strVal val="hidden"/>
                                      </p:to>
                                    </p:set>
                                  </p:childTnLst>
                                </p:cTn>
                              </p:par>
                              <p:par>
                                <p:cTn id="2671" presetID="1" presetClass="exit" presetSubtype="0" fill="hold" grpId="5" nodeType="withEffect">
                                  <p:stCondLst>
                                    <p:cond delay="0"/>
                                  </p:stCondLst>
                                  <p:childTnLst>
                                    <p:set>
                                      <p:cBhvr>
                                        <p:cTn id="2672" dur="1" fill="hold">
                                          <p:stCondLst>
                                            <p:cond delay="0"/>
                                          </p:stCondLst>
                                        </p:cTn>
                                        <p:tgtEl>
                                          <p:spTgt spid="245"/>
                                        </p:tgtEl>
                                        <p:attrNameLst>
                                          <p:attrName>style.visibility</p:attrName>
                                        </p:attrNameLst>
                                      </p:cBhvr>
                                      <p:to>
                                        <p:strVal val="hidden"/>
                                      </p:to>
                                    </p:set>
                                  </p:childTnLst>
                                </p:cTn>
                              </p:par>
                              <p:par>
                                <p:cTn id="2673" presetID="1" presetClass="exit" presetSubtype="0" fill="hold" grpId="5" nodeType="withEffect">
                                  <p:stCondLst>
                                    <p:cond delay="0"/>
                                  </p:stCondLst>
                                  <p:childTnLst>
                                    <p:set>
                                      <p:cBhvr>
                                        <p:cTn id="2674" dur="1" fill="hold">
                                          <p:stCondLst>
                                            <p:cond delay="0"/>
                                          </p:stCondLst>
                                        </p:cTn>
                                        <p:tgtEl>
                                          <p:spTgt spid="248"/>
                                        </p:tgtEl>
                                        <p:attrNameLst>
                                          <p:attrName>style.visibility</p:attrName>
                                        </p:attrNameLst>
                                      </p:cBhvr>
                                      <p:to>
                                        <p:strVal val="hidden"/>
                                      </p:to>
                                    </p:set>
                                  </p:childTnLst>
                                </p:cTn>
                              </p:par>
                              <p:par>
                                <p:cTn id="2675" presetID="1" presetClass="exit" presetSubtype="0" fill="hold" grpId="5" nodeType="withEffect">
                                  <p:stCondLst>
                                    <p:cond delay="0"/>
                                  </p:stCondLst>
                                  <p:childTnLst>
                                    <p:set>
                                      <p:cBhvr>
                                        <p:cTn id="2676" dur="1" fill="hold">
                                          <p:stCondLst>
                                            <p:cond delay="0"/>
                                          </p:stCondLst>
                                        </p:cTn>
                                        <p:tgtEl>
                                          <p:spTgt spid="247"/>
                                        </p:tgtEl>
                                        <p:attrNameLst>
                                          <p:attrName>style.visibility</p:attrName>
                                        </p:attrNameLst>
                                      </p:cBhvr>
                                      <p:to>
                                        <p:strVal val="hidden"/>
                                      </p:to>
                                    </p:set>
                                  </p:childTnLst>
                                </p:cTn>
                              </p:par>
                              <p:par>
                                <p:cTn id="2677" presetID="1" presetClass="exit" presetSubtype="0" fill="hold" grpId="5" nodeType="withEffect">
                                  <p:stCondLst>
                                    <p:cond delay="0"/>
                                  </p:stCondLst>
                                  <p:childTnLst>
                                    <p:set>
                                      <p:cBhvr>
                                        <p:cTn id="2678" dur="1" fill="hold">
                                          <p:stCondLst>
                                            <p:cond delay="0"/>
                                          </p:stCondLst>
                                        </p:cTn>
                                        <p:tgtEl>
                                          <p:spTgt spid="250"/>
                                        </p:tgtEl>
                                        <p:attrNameLst>
                                          <p:attrName>style.visibility</p:attrName>
                                        </p:attrNameLst>
                                      </p:cBhvr>
                                      <p:to>
                                        <p:strVal val="hidden"/>
                                      </p:to>
                                    </p:set>
                                  </p:childTnLst>
                                </p:cTn>
                              </p:par>
                              <p:par>
                                <p:cTn id="2679" presetID="1" presetClass="exit" presetSubtype="0" fill="hold" grpId="5" nodeType="withEffect">
                                  <p:stCondLst>
                                    <p:cond delay="0"/>
                                  </p:stCondLst>
                                  <p:childTnLst>
                                    <p:set>
                                      <p:cBhvr>
                                        <p:cTn id="2680" dur="1" fill="hold">
                                          <p:stCondLst>
                                            <p:cond delay="0"/>
                                          </p:stCondLst>
                                        </p:cTn>
                                        <p:tgtEl>
                                          <p:spTgt spid="249"/>
                                        </p:tgtEl>
                                        <p:attrNameLst>
                                          <p:attrName>style.visibility</p:attrName>
                                        </p:attrNameLst>
                                      </p:cBhvr>
                                      <p:to>
                                        <p:strVal val="hidden"/>
                                      </p:to>
                                    </p:set>
                                  </p:childTnLst>
                                </p:cTn>
                              </p:par>
                              <p:par>
                                <p:cTn id="2681" presetID="1" presetClass="exit" presetSubtype="0" fill="hold" grpId="5" nodeType="withEffect">
                                  <p:stCondLst>
                                    <p:cond delay="0"/>
                                  </p:stCondLst>
                                  <p:childTnLst>
                                    <p:set>
                                      <p:cBhvr>
                                        <p:cTn id="2682" dur="1" fill="hold">
                                          <p:stCondLst>
                                            <p:cond delay="0"/>
                                          </p:stCondLst>
                                        </p:cTn>
                                        <p:tgtEl>
                                          <p:spTgt spid="251"/>
                                        </p:tgtEl>
                                        <p:attrNameLst>
                                          <p:attrName>style.visibility</p:attrName>
                                        </p:attrNameLst>
                                      </p:cBhvr>
                                      <p:to>
                                        <p:strVal val="hidden"/>
                                      </p:to>
                                    </p:set>
                                  </p:childTnLst>
                                </p:cTn>
                              </p:par>
                              <p:par>
                                <p:cTn id="2683" presetID="1" presetClass="exit" presetSubtype="0" fill="hold" grpId="5" nodeType="withEffect">
                                  <p:stCondLst>
                                    <p:cond delay="0"/>
                                  </p:stCondLst>
                                  <p:childTnLst>
                                    <p:set>
                                      <p:cBhvr>
                                        <p:cTn id="2684" dur="1" fill="hold">
                                          <p:stCondLst>
                                            <p:cond delay="0"/>
                                          </p:stCondLst>
                                        </p:cTn>
                                        <p:tgtEl>
                                          <p:spTgt spid="252"/>
                                        </p:tgtEl>
                                        <p:attrNameLst>
                                          <p:attrName>style.visibility</p:attrName>
                                        </p:attrNameLst>
                                      </p:cBhvr>
                                      <p:to>
                                        <p:strVal val="hidden"/>
                                      </p:to>
                                    </p:set>
                                  </p:childTnLst>
                                </p:cTn>
                              </p:par>
                              <p:par>
                                <p:cTn id="2685" presetID="1" presetClass="exit" presetSubtype="0" fill="hold" grpId="5" nodeType="withEffect">
                                  <p:stCondLst>
                                    <p:cond delay="0"/>
                                  </p:stCondLst>
                                  <p:childTnLst>
                                    <p:set>
                                      <p:cBhvr>
                                        <p:cTn id="2686" dur="1" fill="hold">
                                          <p:stCondLst>
                                            <p:cond delay="0"/>
                                          </p:stCondLst>
                                        </p:cTn>
                                        <p:tgtEl>
                                          <p:spTgt spid="254"/>
                                        </p:tgtEl>
                                        <p:attrNameLst>
                                          <p:attrName>style.visibility</p:attrName>
                                        </p:attrNameLst>
                                      </p:cBhvr>
                                      <p:to>
                                        <p:strVal val="hidden"/>
                                      </p:to>
                                    </p:set>
                                  </p:childTnLst>
                                </p:cTn>
                              </p:par>
                              <p:par>
                                <p:cTn id="2687" presetID="1" presetClass="exit" presetSubtype="0" fill="hold" grpId="5" nodeType="withEffect">
                                  <p:stCondLst>
                                    <p:cond delay="0"/>
                                  </p:stCondLst>
                                  <p:childTnLst>
                                    <p:set>
                                      <p:cBhvr>
                                        <p:cTn id="2688" dur="1" fill="hold">
                                          <p:stCondLst>
                                            <p:cond delay="0"/>
                                          </p:stCondLst>
                                        </p:cTn>
                                        <p:tgtEl>
                                          <p:spTgt spid="253"/>
                                        </p:tgtEl>
                                        <p:attrNameLst>
                                          <p:attrName>style.visibility</p:attrName>
                                        </p:attrNameLst>
                                      </p:cBhvr>
                                      <p:to>
                                        <p:strVal val="hidden"/>
                                      </p:to>
                                    </p:set>
                                  </p:childTnLst>
                                </p:cTn>
                              </p:par>
                              <p:par>
                                <p:cTn id="2689" presetID="1" presetClass="exit" presetSubtype="0" fill="hold" grpId="5" nodeType="withEffect">
                                  <p:stCondLst>
                                    <p:cond delay="0"/>
                                  </p:stCondLst>
                                  <p:childTnLst>
                                    <p:set>
                                      <p:cBhvr>
                                        <p:cTn id="2690" dur="1" fill="hold">
                                          <p:stCondLst>
                                            <p:cond delay="0"/>
                                          </p:stCondLst>
                                        </p:cTn>
                                        <p:tgtEl>
                                          <p:spTgt spid="256"/>
                                        </p:tgtEl>
                                        <p:attrNameLst>
                                          <p:attrName>style.visibility</p:attrName>
                                        </p:attrNameLst>
                                      </p:cBhvr>
                                      <p:to>
                                        <p:strVal val="hidden"/>
                                      </p:to>
                                    </p:set>
                                  </p:childTnLst>
                                </p:cTn>
                              </p:par>
                              <p:par>
                                <p:cTn id="2691" presetID="1" presetClass="exit" presetSubtype="0" fill="hold" grpId="5" nodeType="withEffect">
                                  <p:stCondLst>
                                    <p:cond delay="0"/>
                                  </p:stCondLst>
                                  <p:childTnLst>
                                    <p:set>
                                      <p:cBhvr>
                                        <p:cTn id="2692" dur="1" fill="hold">
                                          <p:stCondLst>
                                            <p:cond delay="0"/>
                                          </p:stCondLst>
                                        </p:cTn>
                                        <p:tgtEl>
                                          <p:spTgt spid="255"/>
                                        </p:tgtEl>
                                        <p:attrNameLst>
                                          <p:attrName>style.visibility</p:attrName>
                                        </p:attrNameLst>
                                      </p:cBhvr>
                                      <p:to>
                                        <p:strVal val="hidden"/>
                                      </p:to>
                                    </p:set>
                                  </p:childTnLst>
                                </p:cTn>
                              </p:par>
                              <p:par>
                                <p:cTn id="2693" presetID="1" presetClass="exit" presetSubtype="0" fill="hold" grpId="5" nodeType="withEffect">
                                  <p:stCondLst>
                                    <p:cond delay="0"/>
                                  </p:stCondLst>
                                  <p:childTnLst>
                                    <p:set>
                                      <p:cBhvr>
                                        <p:cTn id="2694" dur="1" fill="hold">
                                          <p:stCondLst>
                                            <p:cond delay="0"/>
                                          </p:stCondLst>
                                        </p:cTn>
                                        <p:tgtEl>
                                          <p:spTgt spid="258"/>
                                        </p:tgtEl>
                                        <p:attrNameLst>
                                          <p:attrName>style.visibility</p:attrName>
                                        </p:attrNameLst>
                                      </p:cBhvr>
                                      <p:to>
                                        <p:strVal val="hidden"/>
                                      </p:to>
                                    </p:set>
                                  </p:childTnLst>
                                </p:cTn>
                              </p:par>
                              <p:par>
                                <p:cTn id="2695" presetID="1" presetClass="exit" presetSubtype="0" fill="hold" grpId="5" nodeType="withEffect">
                                  <p:stCondLst>
                                    <p:cond delay="0"/>
                                  </p:stCondLst>
                                  <p:childTnLst>
                                    <p:set>
                                      <p:cBhvr>
                                        <p:cTn id="2696" dur="1" fill="hold">
                                          <p:stCondLst>
                                            <p:cond delay="0"/>
                                          </p:stCondLst>
                                        </p:cTn>
                                        <p:tgtEl>
                                          <p:spTgt spid="257"/>
                                        </p:tgtEl>
                                        <p:attrNameLst>
                                          <p:attrName>style.visibility</p:attrName>
                                        </p:attrNameLst>
                                      </p:cBhvr>
                                      <p:to>
                                        <p:strVal val="hidden"/>
                                      </p:to>
                                    </p:set>
                                  </p:childTnLst>
                                </p:cTn>
                              </p:par>
                              <p:par>
                                <p:cTn id="2697" presetID="1" presetClass="exit" presetSubtype="0" fill="hold" grpId="5" nodeType="withEffect">
                                  <p:stCondLst>
                                    <p:cond delay="0"/>
                                  </p:stCondLst>
                                  <p:childTnLst>
                                    <p:set>
                                      <p:cBhvr>
                                        <p:cTn id="2698" dur="1" fill="hold">
                                          <p:stCondLst>
                                            <p:cond delay="0"/>
                                          </p:stCondLst>
                                        </p:cTn>
                                        <p:tgtEl>
                                          <p:spTgt spid="260"/>
                                        </p:tgtEl>
                                        <p:attrNameLst>
                                          <p:attrName>style.visibility</p:attrName>
                                        </p:attrNameLst>
                                      </p:cBhvr>
                                      <p:to>
                                        <p:strVal val="hidden"/>
                                      </p:to>
                                    </p:set>
                                  </p:childTnLst>
                                </p:cTn>
                              </p:par>
                              <p:par>
                                <p:cTn id="2699" presetID="1" presetClass="exit" presetSubtype="0" fill="hold" grpId="5" nodeType="withEffect">
                                  <p:stCondLst>
                                    <p:cond delay="0"/>
                                  </p:stCondLst>
                                  <p:childTnLst>
                                    <p:set>
                                      <p:cBhvr>
                                        <p:cTn id="2700" dur="1" fill="hold">
                                          <p:stCondLst>
                                            <p:cond delay="0"/>
                                          </p:stCondLst>
                                        </p:cTn>
                                        <p:tgtEl>
                                          <p:spTgt spid="259"/>
                                        </p:tgtEl>
                                        <p:attrNameLst>
                                          <p:attrName>style.visibility</p:attrName>
                                        </p:attrNameLst>
                                      </p:cBhvr>
                                      <p:to>
                                        <p:strVal val="hidden"/>
                                      </p:to>
                                    </p:set>
                                  </p:childTnLst>
                                </p:cTn>
                              </p:par>
                              <p:par>
                                <p:cTn id="2701" presetID="1" presetClass="exit" presetSubtype="0" fill="hold" grpId="5" nodeType="withEffect">
                                  <p:stCondLst>
                                    <p:cond delay="0"/>
                                  </p:stCondLst>
                                  <p:childTnLst>
                                    <p:set>
                                      <p:cBhvr>
                                        <p:cTn id="2702" dur="1" fill="hold">
                                          <p:stCondLst>
                                            <p:cond delay="0"/>
                                          </p:stCondLst>
                                        </p:cTn>
                                        <p:tgtEl>
                                          <p:spTgt spid="262"/>
                                        </p:tgtEl>
                                        <p:attrNameLst>
                                          <p:attrName>style.visibility</p:attrName>
                                        </p:attrNameLst>
                                      </p:cBhvr>
                                      <p:to>
                                        <p:strVal val="hidden"/>
                                      </p:to>
                                    </p:set>
                                  </p:childTnLst>
                                </p:cTn>
                              </p:par>
                              <p:par>
                                <p:cTn id="2703" presetID="1" presetClass="exit" presetSubtype="0" fill="hold" grpId="5" nodeType="withEffect">
                                  <p:stCondLst>
                                    <p:cond delay="0"/>
                                  </p:stCondLst>
                                  <p:childTnLst>
                                    <p:set>
                                      <p:cBhvr>
                                        <p:cTn id="2704" dur="1" fill="hold">
                                          <p:stCondLst>
                                            <p:cond delay="0"/>
                                          </p:stCondLst>
                                        </p:cTn>
                                        <p:tgtEl>
                                          <p:spTgt spid="261"/>
                                        </p:tgtEl>
                                        <p:attrNameLst>
                                          <p:attrName>style.visibility</p:attrName>
                                        </p:attrNameLst>
                                      </p:cBhvr>
                                      <p:to>
                                        <p:strVal val="hidden"/>
                                      </p:to>
                                    </p:set>
                                  </p:childTnLst>
                                </p:cTn>
                              </p:par>
                              <p:par>
                                <p:cTn id="2705" presetID="1" presetClass="exit" presetSubtype="0" fill="hold" grpId="5" nodeType="withEffect">
                                  <p:stCondLst>
                                    <p:cond delay="0"/>
                                  </p:stCondLst>
                                  <p:childTnLst>
                                    <p:set>
                                      <p:cBhvr>
                                        <p:cTn id="2706" dur="1" fill="hold">
                                          <p:stCondLst>
                                            <p:cond delay="0"/>
                                          </p:stCondLst>
                                        </p:cTn>
                                        <p:tgtEl>
                                          <p:spTgt spid="264"/>
                                        </p:tgtEl>
                                        <p:attrNameLst>
                                          <p:attrName>style.visibility</p:attrName>
                                        </p:attrNameLst>
                                      </p:cBhvr>
                                      <p:to>
                                        <p:strVal val="hidden"/>
                                      </p:to>
                                    </p:set>
                                  </p:childTnLst>
                                </p:cTn>
                              </p:par>
                              <p:par>
                                <p:cTn id="2707" presetID="1" presetClass="exit" presetSubtype="0" fill="hold" grpId="5" nodeType="withEffect">
                                  <p:stCondLst>
                                    <p:cond delay="0"/>
                                  </p:stCondLst>
                                  <p:childTnLst>
                                    <p:set>
                                      <p:cBhvr>
                                        <p:cTn id="2708" dur="1" fill="hold">
                                          <p:stCondLst>
                                            <p:cond delay="0"/>
                                          </p:stCondLst>
                                        </p:cTn>
                                        <p:tgtEl>
                                          <p:spTgt spid="263"/>
                                        </p:tgtEl>
                                        <p:attrNameLst>
                                          <p:attrName>style.visibility</p:attrName>
                                        </p:attrNameLst>
                                      </p:cBhvr>
                                      <p:to>
                                        <p:strVal val="hidden"/>
                                      </p:to>
                                    </p:set>
                                  </p:childTnLst>
                                </p:cTn>
                              </p:par>
                              <p:par>
                                <p:cTn id="2709" presetID="1" presetClass="exit" presetSubtype="0" fill="hold" grpId="5" nodeType="withEffect">
                                  <p:stCondLst>
                                    <p:cond delay="0"/>
                                  </p:stCondLst>
                                  <p:childTnLst>
                                    <p:set>
                                      <p:cBhvr>
                                        <p:cTn id="2710" dur="1" fill="hold">
                                          <p:stCondLst>
                                            <p:cond delay="0"/>
                                          </p:stCondLst>
                                        </p:cTn>
                                        <p:tgtEl>
                                          <p:spTgt spid="266"/>
                                        </p:tgtEl>
                                        <p:attrNameLst>
                                          <p:attrName>style.visibility</p:attrName>
                                        </p:attrNameLst>
                                      </p:cBhvr>
                                      <p:to>
                                        <p:strVal val="hidden"/>
                                      </p:to>
                                    </p:set>
                                  </p:childTnLst>
                                </p:cTn>
                              </p:par>
                              <p:par>
                                <p:cTn id="2711" presetID="1" presetClass="exit" presetSubtype="0" fill="hold" grpId="5" nodeType="withEffect">
                                  <p:stCondLst>
                                    <p:cond delay="0"/>
                                  </p:stCondLst>
                                  <p:childTnLst>
                                    <p:set>
                                      <p:cBhvr>
                                        <p:cTn id="2712" dur="1" fill="hold">
                                          <p:stCondLst>
                                            <p:cond delay="0"/>
                                          </p:stCondLst>
                                        </p:cTn>
                                        <p:tgtEl>
                                          <p:spTgt spid="265"/>
                                        </p:tgtEl>
                                        <p:attrNameLst>
                                          <p:attrName>style.visibility</p:attrName>
                                        </p:attrNameLst>
                                      </p:cBhvr>
                                      <p:to>
                                        <p:strVal val="hidden"/>
                                      </p:to>
                                    </p:set>
                                  </p:childTnLst>
                                </p:cTn>
                              </p:par>
                              <p:par>
                                <p:cTn id="2713" presetID="1" presetClass="exit" presetSubtype="0" fill="hold" grpId="5" nodeType="withEffect">
                                  <p:stCondLst>
                                    <p:cond delay="0"/>
                                  </p:stCondLst>
                                  <p:childTnLst>
                                    <p:set>
                                      <p:cBhvr>
                                        <p:cTn id="2714" dur="1" fill="hold">
                                          <p:stCondLst>
                                            <p:cond delay="0"/>
                                          </p:stCondLst>
                                        </p:cTn>
                                        <p:tgtEl>
                                          <p:spTgt spid="268"/>
                                        </p:tgtEl>
                                        <p:attrNameLst>
                                          <p:attrName>style.visibility</p:attrName>
                                        </p:attrNameLst>
                                      </p:cBhvr>
                                      <p:to>
                                        <p:strVal val="hidden"/>
                                      </p:to>
                                    </p:set>
                                  </p:childTnLst>
                                </p:cTn>
                              </p:par>
                              <p:par>
                                <p:cTn id="2715" presetID="1" presetClass="exit" presetSubtype="0" fill="hold" grpId="5" nodeType="withEffect">
                                  <p:stCondLst>
                                    <p:cond delay="0"/>
                                  </p:stCondLst>
                                  <p:childTnLst>
                                    <p:set>
                                      <p:cBhvr>
                                        <p:cTn id="2716" dur="1" fill="hold">
                                          <p:stCondLst>
                                            <p:cond delay="0"/>
                                          </p:stCondLst>
                                        </p:cTn>
                                        <p:tgtEl>
                                          <p:spTgt spid="267"/>
                                        </p:tgtEl>
                                        <p:attrNameLst>
                                          <p:attrName>style.visibility</p:attrName>
                                        </p:attrNameLst>
                                      </p:cBhvr>
                                      <p:to>
                                        <p:strVal val="hidden"/>
                                      </p:to>
                                    </p:set>
                                  </p:childTnLst>
                                </p:cTn>
                              </p:par>
                              <p:par>
                                <p:cTn id="2717" presetID="1" presetClass="exit" presetSubtype="0" fill="hold" grpId="5" nodeType="withEffect">
                                  <p:stCondLst>
                                    <p:cond delay="0"/>
                                  </p:stCondLst>
                                  <p:childTnLst>
                                    <p:set>
                                      <p:cBhvr>
                                        <p:cTn id="2718" dur="1" fill="hold">
                                          <p:stCondLst>
                                            <p:cond delay="0"/>
                                          </p:stCondLst>
                                        </p:cTn>
                                        <p:tgtEl>
                                          <p:spTgt spid="270"/>
                                        </p:tgtEl>
                                        <p:attrNameLst>
                                          <p:attrName>style.visibility</p:attrName>
                                        </p:attrNameLst>
                                      </p:cBhvr>
                                      <p:to>
                                        <p:strVal val="hidden"/>
                                      </p:to>
                                    </p:set>
                                  </p:childTnLst>
                                </p:cTn>
                              </p:par>
                              <p:par>
                                <p:cTn id="2719" presetID="1" presetClass="exit" presetSubtype="0" fill="hold" grpId="5" nodeType="withEffect">
                                  <p:stCondLst>
                                    <p:cond delay="0"/>
                                  </p:stCondLst>
                                  <p:childTnLst>
                                    <p:set>
                                      <p:cBhvr>
                                        <p:cTn id="2720" dur="1" fill="hold">
                                          <p:stCondLst>
                                            <p:cond delay="0"/>
                                          </p:stCondLst>
                                        </p:cTn>
                                        <p:tgtEl>
                                          <p:spTgt spid="269"/>
                                        </p:tgtEl>
                                        <p:attrNameLst>
                                          <p:attrName>style.visibility</p:attrName>
                                        </p:attrNameLst>
                                      </p:cBhvr>
                                      <p:to>
                                        <p:strVal val="hidden"/>
                                      </p:to>
                                    </p:set>
                                  </p:childTnLst>
                                </p:cTn>
                              </p:par>
                              <p:par>
                                <p:cTn id="2721" presetID="1" presetClass="exit" presetSubtype="0" fill="hold" grpId="5" nodeType="withEffect">
                                  <p:stCondLst>
                                    <p:cond delay="0"/>
                                  </p:stCondLst>
                                  <p:childTnLst>
                                    <p:set>
                                      <p:cBhvr>
                                        <p:cTn id="2722" dur="1" fill="hold">
                                          <p:stCondLst>
                                            <p:cond delay="0"/>
                                          </p:stCondLst>
                                        </p:cTn>
                                        <p:tgtEl>
                                          <p:spTgt spid="271"/>
                                        </p:tgtEl>
                                        <p:attrNameLst>
                                          <p:attrName>style.visibility</p:attrName>
                                        </p:attrNameLst>
                                      </p:cBhvr>
                                      <p:to>
                                        <p:strVal val="hidden"/>
                                      </p:to>
                                    </p:set>
                                  </p:childTnLst>
                                </p:cTn>
                              </p:par>
                              <p:par>
                                <p:cTn id="2723" presetID="1" presetClass="exit" presetSubtype="0" fill="hold" grpId="5" nodeType="withEffect">
                                  <p:stCondLst>
                                    <p:cond delay="0"/>
                                  </p:stCondLst>
                                  <p:childTnLst>
                                    <p:set>
                                      <p:cBhvr>
                                        <p:cTn id="2724" dur="1" fill="hold">
                                          <p:stCondLst>
                                            <p:cond delay="0"/>
                                          </p:stCondLst>
                                        </p:cTn>
                                        <p:tgtEl>
                                          <p:spTgt spid="272"/>
                                        </p:tgtEl>
                                        <p:attrNameLst>
                                          <p:attrName>style.visibility</p:attrName>
                                        </p:attrNameLst>
                                      </p:cBhvr>
                                      <p:to>
                                        <p:strVal val="hidden"/>
                                      </p:to>
                                    </p:set>
                                  </p:childTnLst>
                                </p:cTn>
                              </p:par>
                              <p:par>
                                <p:cTn id="2725" presetID="1" presetClass="exit" presetSubtype="0" fill="hold" grpId="5" nodeType="withEffect">
                                  <p:stCondLst>
                                    <p:cond delay="0"/>
                                  </p:stCondLst>
                                  <p:childTnLst>
                                    <p:set>
                                      <p:cBhvr>
                                        <p:cTn id="2726" dur="1" fill="hold">
                                          <p:stCondLst>
                                            <p:cond delay="0"/>
                                          </p:stCondLst>
                                        </p:cTn>
                                        <p:tgtEl>
                                          <p:spTgt spid="274"/>
                                        </p:tgtEl>
                                        <p:attrNameLst>
                                          <p:attrName>style.visibility</p:attrName>
                                        </p:attrNameLst>
                                      </p:cBhvr>
                                      <p:to>
                                        <p:strVal val="hidden"/>
                                      </p:to>
                                    </p:set>
                                  </p:childTnLst>
                                </p:cTn>
                              </p:par>
                              <p:par>
                                <p:cTn id="2727" presetID="1" presetClass="exit" presetSubtype="0" fill="hold" grpId="5" nodeType="withEffect">
                                  <p:stCondLst>
                                    <p:cond delay="0"/>
                                  </p:stCondLst>
                                  <p:childTnLst>
                                    <p:set>
                                      <p:cBhvr>
                                        <p:cTn id="2728" dur="1" fill="hold">
                                          <p:stCondLst>
                                            <p:cond delay="0"/>
                                          </p:stCondLst>
                                        </p:cTn>
                                        <p:tgtEl>
                                          <p:spTgt spid="273"/>
                                        </p:tgtEl>
                                        <p:attrNameLst>
                                          <p:attrName>style.visibility</p:attrName>
                                        </p:attrNameLst>
                                      </p:cBhvr>
                                      <p:to>
                                        <p:strVal val="hidden"/>
                                      </p:to>
                                    </p:set>
                                  </p:childTnLst>
                                </p:cTn>
                              </p:par>
                              <p:par>
                                <p:cTn id="2729" presetID="1" presetClass="exit" presetSubtype="0" fill="hold" grpId="5" nodeType="withEffect">
                                  <p:stCondLst>
                                    <p:cond delay="0"/>
                                  </p:stCondLst>
                                  <p:childTnLst>
                                    <p:set>
                                      <p:cBhvr>
                                        <p:cTn id="2730" dur="1" fill="hold">
                                          <p:stCondLst>
                                            <p:cond delay="0"/>
                                          </p:stCondLst>
                                        </p:cTn>
                                        <p:tgtEl>
                                          <p:spTgt spid="276"/>
                                        </p:tgtEl>
                                        <p:attrNameLst>
                                          <p:attrName>style.visibility</p:attrName>
                                        </p:attrNameLst>
                                      </p:cBhvr>
                                      <p:to>
                                        <p:strVal val="hidden"/>
                                      </p:to>
                                    </p:set>
                                  </p:childTnLst>
                                </p:cTn>
                              </p:par>
                              <p:par>
                                <p:cTn id="2731" presetID="1" presetClass="exit" presetSubtype="0" fill="hold" grpId="5" nodeType="withEffect">
                                  <p:stCondLst>
                                    <p:cond delay="0"/>
                                  </p:stCondLst>
                                  <p:childTnLst>
                                    <p:set>
                                      <p:cBhvr>
                                        <p:cTn id="2732" dur="1" fill="hold">
                                          <p:stCondLst>
                                            <p:cond delay="0"/>
                                          </p:stCondLst>
                                        </p:cTn>
                                        <p:tgtEl>
                                          <p:spTgt spid="275"/>
                                        </p:tgtEl>
                                        <p:attrNameLst>
                                          <p:attrName>style.visibility</p:attrName>
                                        </p:attrNameLst>
                                      </p:cBhvr>
                                      <p:to>
                                        <p:strVal val="hidden"/>
                                      </p:to>
                                    </p:set>
                                  </p:childTnLst>
                                </p:cTn>
                              </p:par>
                              <p:par>
                                <p:cTn id="2733" presetID="1" presetClass="exit" presetSubtype="0" fill="hold" grpId="5" nodeType="withEffect">
                                  <p:stCondLst>
                                    <p:cond delay="0"/>
                                  </p:stCondLst>
                                  <p:childTnLst>
                                    <p:set>
                                      <p:cBhvr>
                                        <p:cTn id="2734" dur="1" fill="hold">
                                          <p:stCondLst>
                                            <p:cond delay="0"/>
                                          </p:stCondLst>
                                        </p:cTn>
                                        <p:tgtEl>
                                          <p:spTgt spid="278"/>
                                        </p:tgtEl>
                                        <p:attrNameLst>
                                          <p:attrName>style.visibility</p:attrName>
                                        </p:attrNameLst>
                                      </p:cBhvr>
                                      <p:to>
                                        <p:strVal val="hidden"/>
                                      </p:to>
                                    </p:set>
                                  </p:childTnLst>
                                </p:cTn>
                              </p:par>
                              <p:par>
                                <p:cTn id="2735" presetID="1" presetClass="exit" presetSubtype="0" fill="hold" grpId="5" nodeType="withEffect">
                                  <p:stCondLst>
                                    <p:cond delay="0"/>
                                  </p:stCondLst>
                                  <p:childTnLst>
                                    <p:set>
                                      <p:cBhvr>
                                        <p:cTn id="2736" dur="1" fill="hold">
                                          <p:stCondLst>
                                            <p:cond delay="0"/>
                                          </p:stCondLst>
                                        </p:cTn>
                                        <p:tgtEl>
                                          <p:spTgt spid="277"/>
                                        </p:tgtEl>
                                        <p:attrNameLst>
                                          <p:attrName>style.visibility</p:attrName>
                                        </p:attrNameLst>
                                      </p:cBhvr>
                                      <p:to>
                                        <p:strVal val="hidden"/>
                                      </p:to>
                                    </p:set>
                                  </p:childTnLst>
                                </p:cTn>
                              </p:par>
                              <p:par>
                                <p:cTn id="2737" presetID="1" presetClass="exit" presetSubtype="0" fill="hold" grpId="5" nodeType="withEffect">
                                  <p:stCondLst>
                                    <p:cond delay="0"/>
                                  </p:stCondLst>
                                  <p:childTnLst>
                                    <p:set>
                                      <p:cBhvr>
                                        <p:cTn id="2738" dur="1" fill="hold">
                                          <p:stCondLst>
                                            <p:cond delay="0"/>
                                          </p:stCondLst>
                                        </p:cTn>
                                        <p:tgtEl>
                                          <p:spTgt spid="280"/>
                                        </p:tgtEl>
                                        <p:attrNameLst>
                                          <p:attrName>style.visibility</p:attrName>
                                        </p:attrNameLst>
                                      </p:cBhvr>
                                      <p:to>
                                        <p:strVal val="hidden"/>
                                      </p:to>
                                    </p:set>
                                  </p:childTnLst>
                                </p:cTn>
                              </p:par>
                              <p:par>
                                <p:cTn id="2739" presetID="1" presetClass="exit" presetSubtype="0" fill="hold" grpId="5" nodeType="withEffect">
                                  <p:stCondLst>
                                    <p:cond delay="0"/>
                                  </p:stCondLst>
                                  <p:childTnLst>
                                    <p:set>
                                      <p:cBhvr>
                                        <p:cTn id="2740" dur="1" fill="hold">
                                          <p:stCondLst>
                                            <p:cond delay="0"/>
                                          </p:stCondLst>
                                        </p:cTn>
                                        <p:tgtEl>
                                          <p:spTgt spid="279"/>
                                        </p:tgtEl>
                                        <p:attrNameLst>
                                          <p:attrName>style.visibility</p:attrName>
                                        </p:attrNameLst>
                                      </p:cBhvr>
                                      <p:to>
                                        <p:strVal val="hidden"/>
                                      </p:to>
                                    </p:set>
                                  </p:childTnLst>
                                </p:cTn>
                              </p:par>
                              <p:par>
                                <p:cTn id="2741" presetID="1" presetClass="exit" presetSubtype="0" fill="hold" grpId="5" nodeType="withEffect">
                                  <p:stCondLst>
                                    <p:cond delay="0"/>
                                  </p:stCondLst>
                                  <p:childTnLst>
                                    <p:set>
                                      <p:cBhvr>
                                        <p:cTn id="2742" dur="1" fill="hold">
                                          <p:stCondLst>
                                            <p:cond delay="0"/>
                                          </p:stCondLst>
                                        </p:cTn>
                                        <p:tgtEl>
                                          <p:spTgt spid="282"/>
                                        </p:tgtEl>
                                        <p:attrNameLst>
                                          <p:attrName>style.visibility</p:attrName>
                                        </p:attrNameLst>
                                      </p:cBhvr>
                                      <p:to>
                                        <p:strVal val="hidden"/>
                                      </p:to>
                                    </p:set>
                                  </p:childTnLst>
                                </p:cTn>
                              </p:par>
                              <p:par>
                                <p:cTn id="2743" presetID="1" presetClass="exit" presetSubtype="0" fill="hold" grpId="5" nodeType="withEffect">
                                  <p:stCondLst>
                                    <p:cond delay="0"/>
                                  </p:stCondLst>
                                  <p:childTnLst>
                                    <p:set>
                                      <p:cBhvr>
                                        <p:cTn id="2744" dur="1" fill="hold">
                                          <p:stCondLst>
                                            <p:cond delay="0"/>
                                          </p:stCondLst>
                                        </p:cTn>
                                        <p:tgtEl>
                                          <p:spTgt spid="281"/>
                                        </p:tgtEl>
                                        <p:attrNameLst>
                                          <p:attrName>style.visibility</p:attrName>
                                        </p:attrNameLst>
                                      </p:cBhvr>
                                      <p:to>
                                        <p:strVal val="hidden"/>
                                      </p:to>
                                    </p:set>
                                  </p:childTnLst>
                                </p:cTn>
                              </p:par>
                              <p:par>
                                <p:cTn id="2745" presetID="1" presetClass="exit" presetSubtype="0" fill="hold" grpId="5" nodeType="withEffect">
                                  <p:stCondLst>
                                    <p:cond delay="0"/>
                                  </p:stCondLst>
                                  <p:childTnLst>
                                    <p:set>
                                      <p:cBhvr>
                                        <p:cTn id="2746" dur="1" fill="hold">
                                          <p:stCondLst>
                                            <p:cond delay="0"/>
                                          </p:stCondLst>
                                        </p:cTn>
                                        <p:tgtEl>
                                          <p:spTgt spid="284"/>
                                        </p:tgtEl>
                                        <p:attrNameLst>
                                          <p:attrName>style.visibility</p:attrName>
                                        </p:attrNameLst>
                                      </p:cBhvr>
                                      <p:to>
                                        <p:strVal val="hidden"/>
                                      </p:to>
                                    </p:set>
                                  </p:childTnLst>
                                </p:cTn>
                              </p:par>
                              <p:par>
                                <p:cTn id="2747" presetID="1" presetClass="exit" presetSubtype="0" fill="hold" grpId="5" nodeType="withEffect">
                                  <p:stCondLst>
                                    <p:cond delay="0"/>
                                  </p:stCondLst>
                                  <p:childTnLst>
                                    <p:set>
                                      <p:cBhvr>
                                        <p:cTn id="2748" dur="1" fill="hold">
                                          <p:stCondLst>
                                            <p:cond delay="0"/>
                                          </p:stCondLst>
                                        </p:cTn>
                                        <p:tgtEl>
                                          <p:spTgt spid="283"/>
                                        </p:tgtEl>
                                        <p:attrNameLst>
                                          <p:attrName>style.visibility</p:attrName>
                                        </p:attrNameLst>
                                      </p:cBhvr>
                                      <p:to>
                                        <p:strVal val="hidden"/>
                                      </p:to>
                                    </p:set>
                                  </p:childTnLst>
                                </p:cTn>
                              </p:par>
                              <p:par>
                                <p:cTn id="2749" presetID="1" presetClass="exit" presetSubtype="0" fill="hold" grpId="5" nodeType="withEffect">
                                  <p:stCondLst>
                                    <p:cond delay="0"/>
                                  </p:stCondLst>
                                  <p:childTnLst>
                                    <p:set>
                                      <p:cBhvr>
                                        <p:cTn id="2750" dur="1" fill="hold">
                                          <p:stCondLst>
                                            <p:cond delay="0"/>
                                          </p:stCondLst>
                                        </p:cTn>
                                        <p:tgtEl>
                                          <p:spTgt spid="286"/>
                                        </p:tgtEl>
                                        <p:attrNameLst>
                                          <p:attrName>style.visibility</p:attrName>
                                        </p:attrNameLst>
                                      </p:cBhvr>
                                      <p:to>
                                        <p:strVal val="hidden"/>
                                      </p:to>
                                    </p:set>
                                  </p:childTnLst>
                                </p:cTn>
                              </p:par>
                              <p:par>
                                <p:cTn id="2751" presetID="1" presetClass="exit" presetSubtype="0" fill="hold" grpId="5" nodeType="withEffect">
                                  <p:stCondLst>
                                    <p:cond delay="0"/>
                                  </p:stCondLst>
                                  <p:childTnLst>
                                    <p:set>
                                      <p:cBhvr>
                                        <p:cTn id="2752" dur="1" fill="hold">
                                          <p:stCondLst>
                                            <p:cond delay="0"/>
                                          </p:stCondLst>
                                        </p:cTn>
                                        <p:tgtEl>
                                          <p:spTgt spid="285"/>
                                        </p:tgtEl>
                                        <p:attrNameLst>
                                          <p:attrName>style.visibility</p:attrName>
                                        </p:attrNameLst>
                                      </p:cBhvr>
                                      <p:to>
                                        <p:strVal val="hidden"/>
                                      </p:to>
                                    </p:set>
                                  </p:childTnLst>
                                </p:cTn>
                              </p:par>
                              <p:par>
                                <p:cTn id="2753" presetID="1" presetClass="exit" presetSubtype="0" fill="hold" grpId="5" nodeType="withEffect">
                                  <p:stCondLst>
                                    <p:cond delay="0"/>
                                  </p:stCondLst>
                                  <p:childTnLst>
                                    <p:set>
                                      <p:cBhvr>
                                        <p:cTn id="2754" dur="1" fill="hold">
                                          <p:stCondLst>
                                            <p:cond delay="0"/>
                                          </p:stCondLst>
                                        </p:cTn>
                                        <p:tgtEl>
                                          <p:spTgt spid="288"/>
                                        </p:tgtEl>
                                        <p:attrNameLst>
                                          <p:attrName>style.visibility</p:attrName>
                                        </p:attrNameLst>
                                      </p:cBhvr>
                                      <p:to>
                                        <p:strVal val="hidden"/>
                                      </p:to>
                                    </p:set>
                                  </p:childTnLst>
                                </p:cTn>
                              </p:par>
                              <p:par>
                                <p:cTn id="2755" presetID="1" presetClass="exit" presetSubtype="0" fill="hold" grpId="5" nodeType="withEffect">
                                  <p:stCondLst>
                                    <p:cond delay="0"/>
                                  </p:stCondLst>
                                  <p:childTnLst>
                                    <p:set>
                                      <p:cBhvr>
                                        <p:cTn id="2756" dur="1" fill="hold">
                                          <p:stCondLst>
                                            <p:cond delay="0"/>
                                          </p:stCondLst>
                                        </p:cTn>
                                        <p:tgtEl>
                                          <p:spTgt spid="287"/>
                                        </p:tgtEl>
                                        <p:attrNameLst>
                                          <p:attrName>style.visibility</p:attrName>
                                        </p:attrNameLst>
                                      </p:cBhvr>
                                      <p:to>
                                        <p:strVal val="hidden"/>
                                      </p:to>
                                    </p:set>
                                  </p:childTnLst>
                                </p:cTn>
                              </p:par>
                              <p:par>
                                <p:cTn id="2757" presetID="1" presetClass="exit" presetSubtype="0" fill="hold" grpId="5" nodeType="withEffect">
                                  <p:stCondLst>
                                    <p:cond delay="0"/>
                                  </p:stCondLst>
                                  <p:childTnLst>
                                    <p:set>
                                      <p:cBhvr>
                                        <p:cTn id="2758" dur="1" fill="hold">
                                          <p:stCondLst>
                                            <p:cond delay="0"/>
                                          </p:stCondLst>
                                        </p:cTn>
                                        <p:tgtEl>
                                          <p:spTgt spid="290"/>
                                        </p:tgtEl>
                                        <p:attrNameLst>
                                          <p:attrName>style.visibility</p:attrName>
                                        </p:attrNameLst>
                                      </p:cBhvr>
                                      <p:to>
                                        <p:strVal val="hidden"/>
                                      </p:to>
                                    </p:set>
                                  </p:childTnLst>
                                </p:cTn>
                              </p:par>
                              <p:par>
                                <p:cTn id="2759" presetID="1" presetClass="exit" presetSubtype="0" fill="hold" grpId="5" nodeType="withEffect">
                                  <p:stCondLst>
                                    <p:cond delay="0"/>
                                  </p:stCondLst>
                                  <p:childTnLst>
                                    <p:set>
                                      <p:cBhvr>
                                        <p:cTn id="2760" dur="1" fill="hold">
                                          <p:stCondLst>
                                            <p:cond delay="0"/>
                                          </p:stCondLst>
                                        </p:cTn>
                                        <p:tgtEl>
                                          <p:spTgt spid="289"/>
                                        </p:tgtEl>
                                        <p:attrNameLst>
                                          <p:attrName>style.visibility</p:attrName>
                                        </p:attrNameLst>
                                      </p:cBhvr>
                                      <p:to>
                                        <p:strVal val="hidden"/>
                                      </p:to>
                                    </p:set>
                                  </p:childTnLst>
                                </p:cTn>
                              </p:par>
                              <p:par>
                                <p:cTn id="2761" presetID="1" presetClass="exit" presetSubtype="0" fill="hold" grpId="5" nodeType="withEffect">
                                  <p:stCondLst>
                                    <p:cond delay="0"/>
                                  </p:stCondLst>
                                  <p:childTnLst>
                                    <p:set>
                                      <p:cBhvr>
                                        <p:cTn id="2762" dur="1" fill="hold">
                                          <p:stCondLst>
                                            <p:cond delay="0"/>
                                          </p:stCondLst>
                                        </p:cTn>
                                        <p:tgtEl>
                                          <p:spTgt spid="291"/>
                                        </p:tgtEl>
                                        <p:attrNameLst>
                                          <p:attrName>style.visibility</p:attrName>
                                        </p:attrNameLst>
                                      </p:cBhvr>
                                      <p:to>
                                        <p:strVal val="hidden"/>
                                      </p:to>
                                    </p:set>
                                  </p:childTnLst>
                                </p:cTn>
                              </p:par>
                              <p:par>
                                <p:cTn id="2763" presetID="1" presetClass="exit" presetSubtype="0" fill="hold" grpId="5" nodeType="withEffect">
                                  <p:stCondLst>
                                    <p:cond delay="0"/>
                                  </p:stCondLst>
                                  <p:childTnLst>
                                    <p:set>
                                      <p:cBhvr>
                                        <p:cTn id="2764" dur="1" fill="hold">
                                          <p:stCondLst>
                                            <p:cond delay="0"/>
                                          </p:stCondLst>
                                        </p:cTn>
                                        <p:tgtEl>
                                          <p:spTgt spid="292"/>
                                        </p:tgtEl>
                                        <p:attrNameLst>
                                          <p:attrName>style.visibility</p:attrName>
                                        </p:attrNameLst>
                                      </p:cBhvr>
                                      <p:to>
                                        <p:strVal val="hidden"/>
                                      </p:to>
                                    </p:set>
                                  </p:childTnLst>
                                </p:cTn>
                              </p:par>
                              <p:par>
                                <p:cTn id="2765" presetID="1" presetClass="exit" presetSubtype="0" fill="hold" grpId="5" nodeType="withEffect">
                                  <p:stCondLst>
                                    <p:cond delay="0"/>
                                  </p:stCondLst>
                                  <p:childTnLst>
                                    <p:set>
                                      <p:cBhvr>
                                        <p:cTn id="2766" dur="1" fill="hold">
                                          <p:stCondLst>
                                            <p:cond delay="0"/>
                                          </p:stCondLst>
                                        </p:cTn>
                                        <p:tgtEl>
                                          <p:spTgt spid="294"/>
                                        </p:tgtEl>
                                        <p:attrNameLst>
                                          <p:attrName>style.visibility</p:attrName>
                                        </p:attrNameLst>
                                      </p:cBhvr>
                                      <p:to>
                                        <p:strVal val="hidden"/>
                                      </p:to>
                                    </p:set>
                                  </p:childTnLst>
                                </p:cTn>
                              </p:par>
                              <p:par>
                                <p:cTn id="2767" presetID="1" presetClass="exit" presetSubtype="0" fill="hold" grpId="5" nodeType="withEffect">
                                  <p:stCondLst>
                                    <p:cond delay="0"/>
                                  </p:stCondLst>
                                  <p:childTnLst>
                                    <p:set>
                                      <p:cBhvr>
                                        <p:cTn id="2768" dur="1" fill="hold">
                                          <p:stCondLst>
                                            <p:cond delay="0"/>
                                          </p:stCondLst>
                                        </p:cTn>
                                        <p:tgtEl>
                                          <p:spTgt spid="293"/>
                                        </p:tgtEl>
                                        <p:attrNameLst>
                                          <p:attrName>style.visibility</p:attrName>
                                        </p:attrNameLst>
                                      </p:cBhvr>
                                      <p:to>
                                        <p:strVal val="hidden"/>
                                      </p:to>
                                    </p:set>
                                  </p:childTnLst>
                                </p:cTn>
                              </p:par>
                              <p:par>
                                <p:cTn id="2769" presetID="1" presetClass="exit" presetSubtype="0" fill="hold" grpId="5" nodeType="withEffect">
                                  <p:stCondLst>
                                    <p:cond delay="0"/>
                                  </p:stCondLst>
                                  <p:childTnLst>
                                    <p:set>
                                      <p:cBhvr>
                                        <p:cTn id="2770" dur="1" fill="hold">
                                          <p:stCondLst>
                                            <p:cond delay="0"/>
                                          </p:stCondLst>
                                        </p:cTn>
                                        <p:tgtEl>
                                          <p:spTgt spid="296"/>
                                        </p:tgtEl>
                                        <p:attrNameLst>
                                          <p:attrName>style.visibility</p:attrName>
                                        </p:attrNameLst>
                                      </p:cBhvr>
                                      <p:to>
                                        <p:strVal val="hidden"/>
                                      </p:to>
                                    </p:set>
                                  </p:childTnLst>
                                </p:cTn>
                              </p:par>
                              <p:par>
                                <p:cTn id="2771" presetID="1" presetClass="exit" presetSubtype="0" fill="hold" grpId="5" nodeType="withEffect">
                                  <p:stCondLst>
                                    <p:cond delay="0"/>
                                  </p:stCondLst>
                                  <p:childTnLst>
                                    <p:set>
                                      <p:cBhvr>
                                        <p:cTn id="2772" dur="1" fill="hold">
                                          <p:stCondLst>
                                            <p:cond delay="0"/>
                                          </p:stCondLst>
                                        </p:cTn>
                                        <p:tgtEl>
                                          <p:spTgt spid="295"/>
                                        </p:tgtEl>
                                        <p:attrNameLst>
                                          <p:attrName>style.visibility</p:attrName>
                                        </p:attrNameLst>
                                      </p:cBhvr>
                                      <p:to>
                                        <p:strVal val="hidden"/>
                                      </p:to>
                                    </p:set>
                                  </p:childTnLst>
                                </p:cTn>
                              </p:par>
                              <p:par>
                                <p:cTn id="2773" presetID="1" presetClass="exit" presetSubtype="0" fill="hold" grpId="5" nodeType="withEffect">
                                  <p:stCondLst>
                                    <p:cond delay="0"/>
                                  </p:stCondLst>
                                  <p:childTnLst>
                                    <p:set>
                                      <p:cBhvr>
                                        <p:cTn id="2774" dur="1" fill="hold">
                                          <p:stCondLst>
                                            <p:cond delay="0"/>
                                          </p:stCondLst>
                                        </p:cTn>
                                        <p:tgtEl>
                                          <p:spTgt spid="298"/>
                                        </p:tgtEl>
                                        <p:attrNameLst>
                                          <p:attrName>style.visibility</p:attrName>
                                        </p:attrNameLst>
                                      </p:cBhvr>
                                      <p:to>
                                        <p:strVal val="hidden"/>
                                      </p:to>
                                    </p:set>
                                  </p:childTnLst>
                                </p:cTn>
                              </p:par>
                              <p:par>
                                <p:cTn id="2775" presetID="1" presetClass="exit" presetSubtype="0" fill="hold" grpId="5" nodeType="withEffect">
                                  <p:stCondLst>
                                    <p:cond delay="0"/>
                                  </p:stCondLst>
                                  <p:childTnLst>
                                    <p:set>
                                      <p:cBhvr>
                                        <p:cTn id="2776" dur="1" fill="hold">
                                          <p:stCondLst>
                                            <p:cond delay="0"/>
                                          </p:stCondLst>
                                        </p:cTn>
                                        <p:tgtEl>
                                          <p:spTgt spid="297"/>
                                        </p:tgtEl>
                                        <p:attrNameLst>
                                          <p:attrName>style.visibility</p:attrName>
                                        </p:attrNameLst>
                                      </p:cBhvr>
                                      <p:to>
                                        <p:strVal val="hidden"/>
                                      </p:to>
                                    </p:set>
                                  </p:childTnLst>
                                </p:cTn>
                              </p:par>
                              <p:par>
                                <p:cTn id="2777" presetID="1" presetClass="exit" presetSubtype="0" fill="hold" grpId="5" nodeType="withEffect">
                                  <p:stCondLst>
                                    <p:cond delay="0"/>
                                  </p:stCondLst>
                                  <p:childTnLst>
                                    <p:set>
                                      <p:cBhvr>
                                        <p:cTn id="2778" dur="1" fill="hold">
                                          <p:stCondLst>
                                            <p:cond delay="0"/>
                                          </p:stCondLst>
                                        </p:cTn>
                                        <p:tgtEl>
                                          <p:spTgt spid="300"/>
                                        </p:tgtEl>
                                        <p:attrNameLst>
                                          <p:attrName>style.visibility</p:attrName>
                                        </p:attrNameLst>
                                      </p:cBhvr>
                                      <p:to>
                                        <p:strVal val="hidden"/>
                                      </p:to>
                                    </p:set>
                                  </p:childTnLst>
                                </p:cTn>
                              </p:par>
                              <p:par>
                                <p:cTn id="2779" presetID="1" presetClass="exit" presetSubtype="0" fill="hold" grpId="5" nodeType="withEffect">
                                  <p:stCondLst>
                                    <p:cond delay="0"/>
                                  </p:stCondLst>
                                  <p:childTnLst>
                                    <p:set>
                                      <p:cBhvr>
                                        <p:cTn id="2780" dur="1" fill="hold">
                                          <p:stCondLst>
                                            <p:cond delay="0"/>
                                          </p:stCondLst>
                                        </p:cTn>
                                        <p:tgtEl>
                                          <p:spTgt spid="299"/>
                                        </p:tgtEl>
                                        <p:attrNameLst>
                                          <p:attrName>style.visibility</p:attrName>
                                        </p:attrNameLst>
                                      </p:cBhvr>
                                      <p:to>
                                        <p:strVal val="hidden"/>
                                      </p:to>
                                    </p:set>
                                  </p:childTnLst>
                                </p:cTn>
                              </p:par>
                              <p:par>
                                <p:cTn id="2781" presetID="1" presetClass="exit" presetSubtype="0" fill="hold" grpId="5" nodeType="withEffect">
                                  <p:stCondLst>
                                    <p:cond delay="0"/>
                                  </p:stCondLst>
                                  <p:childTnLst>
                                    <p:set>
                                      <p:cBhvr>
                                        <p:cTn id="2782" dur="1" fill="hold">
                                          <p:stCondLst>
                                            <p:cond delay="0"/>
                                          </p:stCondLst>
                                        </p:cTn>
                                        <p:tgtEl>
                                          <p:spTgt spid="302"/>
                                        </p:tgtEl>
                                        <p:attrNameLst>
                                          <p:attrName>style.visibility</p:attrName>
                                        </p:attrNameLst>
                                      </p:cBhvr>
                                      <p:to>
                                        <p:strVal val="hidden"/>
                                      </p:to>
                                    </p:set>
                                  </p:childTnLst>
                                </p:cTn>
                              </p:par>
                              <p:par>
                                <p:cTn id="2783" presetID="1" presetClass="exit" presetSubtype="0" fill="hold" grpId="5" nodeType="withEffect">
                                  <p:stCondLst>
                                    <p:cond delay="0"/>
                                  </p:stCondLst>
                                  <p:childTnLst>
                                    <p:set>
                                      <p:cBhvr>
                                        <p:cTn id="2784" dur="1" fill="hold">
                                          <p:stCondLst>
                                            <p:cond delay="0"/>
                                          </p:stCondLst>
                                        </p:cTn>
                                        <p:tgtEl>
                                          <p:spTgt spid="301"/>
                                        </p:tgtEl>
                                        <p:attrNameLst>
                                          <p:attrName>style.visibility</p:attrName>
                                        </p:attrNameLst>
                                      </p:cBhvr>
                                      <p:to>
                                        <p:strVal val="hidden"/>
                                      </p:to>
                                    </p:set>
                                  </p:childTnLst>
                                </p:cTn>
                              </p:par>
                              <p:par>
                                <p:cTn id="2785" presetID="1" presetClass="exit" presetSubtype="0" fill="hold" grpId="5" nodeType="withEffect">
                                  <p:stCondLst>
                                    <p:cond delay="0"/>
                                  </p:stCondLst>
                                  <p:childTnLst>
                                    <p:set>
                                      <p:cBhvr>
                                        <p:cTn id="2786" dur="1" fill="hold">
                                          <p:stCondLst>
                                            <p:cond delay="0"/>
                                          </p:stCondLst>
                                        </p:cTn>
                                        <p:tgtEl>
                                          <p:spTgt spid="304"/>
                                        </p:tgtEl>
                                        <p:attrNameLst>
                                          <p:attrName>style.visibility</p:attrName>
                                        </p:attrNameLst>
                                      </p:cBhvr>
                                      <p:to>
                                        <p:strVal val="hidden"/>
                                      </p:to>
                                    </p:set>
                                  </p:childTnLst>
                                </p:cTn>
                              </p:par>
                              <p:par>
                                <p:cTn id="2787" presetID="1" presetClass="exit" presetSubtype="0" fill="hold" grpId="5" nodeType="withEffect">
                                  <p:stCondLst>
                                    <p:cond delay="0"/>
                                  </p:stCondLst>
                                  <p:childTnLst>
                                    <p:set>
                                      <p:cBhvr>
                                        <p:cTn id="2788" dur="1" fill="hold">
                                          <p:stCondLst>
                                            <p:cond delay="0"/>
                                          </p:stCondLst>
                                        </p:cTn>
                                        <p:tgtEl>
                                          <p:spTgt spid="303"/>
                                        </p:tgtEl>
                                        <p:attrNameLst>
                                          <p:attrName>style.visibility</p:attrName>
                                        </p:attrNameLst>
                                      </p:cBhvr>
                                      <p:to>
                                        <p:strVal val="hidden"/>
                                      </p:to>
                                    </p:set>
                                  </p:childTnLst>
                                </p:cTn>
                              </p:par>
                              <p:par>
                                <p:cTn id="2789" presetID="1" presetClass="exit" presetSubtype="0" fill="hold" grpId="5" nodeType="withEffect">
                                  <p:stCondLst>
                                    <p:cond delay="0"/>
                                  </p:stCondLst>
                                  <p:childTnLst>
                                    <p:set>
                                      <p:cBhvr>
                                        <p:cTn id="2790" dur="1" fill="hold">
                                          <p:stCondLst>
                                            <p:cond delay="0"/>
                                          </p:stCondLst>
                                        </p:cTn>
                                        <p:tgtEl>
                                          <p:spTgt spid="306"/>
                                        </p:tgtEl>
                                        <p:attrNameLst>
                                          <p:attrName>style.visibility</p:attrName>
                                        </p:attrNameLst>
                                      </p:cBhvr>
                                      <p:to>
                                        <p:strVal val="hidden"/>
                                      </p:to>
                                    </p:set>
                                  </p:childTnLst>
                                </p:cTn>
                              </p:par>
                              <p:par>
                                <p:cTn id="2791" presetID="1" presetClass="exit" presetSubtype="0" fill="hold" grpId="5" nodeType="withEffect">
                                  <p:stCondLst>
                                    <p:cond delay="0"/>
                                  </p:stCondLst>
                                  <p:childTnLst>
                                    <p:set>
                                      <p:cBhvr>
                                        <p:cTn id="2792" dur="1" fill="hold">
                                          <p:stCondLst>
                                            <p:cond delay="0"/>
                                          </p:stCondLst>
                                        </p:cTn>
                                        <p:tgtEl>
                                          <p:spTgt spid="305"/>
                                        </p:tgtEl>
                                        <p:attrNameLst>
                                          <p:attrName>style.visibility</p:attrName>
                                        </p:attrNameLst>
                                      </p:cBhvr>
                                      <p:to>
                                        <p:strVal val="hidden"/>
                                      </p:to>
                                    </p:set>
                                  </p:childTnLst>
                                </p:cTn>
                              </p:par>
                              <p:par>
                                <p:cTn id="2793" presetID="1" presetClass="exit" presetSubtype="0" fill="hold" grpId="5" nodeType="withEffect">
                                  <p:stCondLst>
                                    <p:cond delay="0"/>
                                  </p:stCondLst>
                                  <p:childTnLst>
                                    <p:set>
                                      <p:cBhvr>
                                        <p:cTn id="2794" dur="1" fill="hold">
                                          <p:stCondLst>
                                            <p:cond delay="0"/>
                                          </p:stCondLst>
                                        </p:cTn>
                                        <p:tgtEl>
                                          <p:spTgt spid="308"/>
                                        </p:tgtEl>
                                        <p:attrNameLst>
                                          <p:attrName>style.visibility</p:attrName>
                                        </p:attrNameLst>
                                      </p:cBhvr>
                                      <p:to>
                                        <p:strVal val="hidden"/>
                                      </p:to>
                                    </p:set>
                                  </p:childTnLst>
                                </p:cTn>
                              </p:par>
                              <p:par>
                                <p:cTn id="2795" presetID="1" presetClass="exit" presetSubtype="0" fill="hold" grpId="5" nodeType="withEffect">
                                  <p:stCondLst>
                                    <p:cond delay="0"/>
                                  </p:stCondLst>
                                  <p:childTnLst>
                                    <p:set>
                                      <p:cBhvr>
                                        <p:cTn id="2796" dur="1" fill="hold">
                                          <p:stCondLst>
                                            <p:cond delay="0"/>
                                          </p:stCondLst>
                                        </p:cTn>
                                        <p:tgtEl>
                                          <p:spTgt spid="307"/>
                                        </p:tgtEl>
                                        <p:attrNameLst>
                                          <p:attrName>style.visibility</p:attrName>
                                        </p:attrNameLst>
                                      </p:cBhvr>
                                      <p:to>
                                        <p:strVal val="hidden"/>
                                      </p:to>
                                    </p:set>
                                  </p:childTnLst>
                                </p:cTn>
                              </p:par>
                              <p:par>
                                <p:cTn id="2797" presetID="1" presetClass="exit" presetSubtype="0" fill="hold" grpId="3" nodeType="withEffect">
                                  <p:stCondLst>
                                    <p:cond delay="0"/>
                                  </p:stCondLst>
                                  <p:childTnLst>
                                    <p:set>
                                      <p:cBhvr>
                                        <p:cTn id="2798" dur="1" fill="hold">
                                          <p:stCondLst>
                                            <p:cond delay="0"/>
                                          </p:stCondLst>
                                        </p:cTn>
                                        <p:tgtEl>
                                          <p:spTgt spid="310"/>
                                        </p:tgtEl>
                                        <p:attrNameLst>
                                          <p:attrName>style.visibility</p:attrName>
                                        </p:attrNameLst>
                                      </p:cBhvr>
                                      <p:to>
                                        <p:strVal val="hidden"/>
                                      </p:to>
                                    </p:set>
                                  </p:childTnLst>
                                </p:cTn>
                              </p:par>
                              <p:par>
                                <p:cTn id="2799" presetID="1" presetClass="exit" presetSubtype="0" fill="hold" grpId="3" nodeType="withEffect">
                                  <p:stCondLst>
                                    <p:cond delay="0"/>
                                  </p:stCondLst>
                                  <p:childTnLst>
                                    <p:set>
                                      <p:cBhvr>
                                        <p:cTn id="2800" dur="1" fill="hold">
                                          <p:stCondLst>
                                            <p:cond delay="0"/>
                                          </p:stCondLst>
                                        </p:cTn>
                                        <p:tgtEl>
                                          <p:spTgt spid="309"/>
                                        </p:tgtEl>
                                        <p:attrNameLst>
                                          <p:attrName>style.visibility</p:attrName>
                                        </p:attrNameLst>
                                      </p:cBhvr>
                                      <p:to>
                                        <p:strVal val="hidden"/>
                                      </p:to>
                                    </p:set>
                                  </p:childTnLst>
                                </p:cTn>
                              </p:par>
                              <p:par>
                                <p:cTn id="2801" presetID="1" presetClass="entr" presetSubtype="0" fill="hold" grpId="3" nodeType="withEffect">
                                  <p:stCondLst>
                                    <p:cond delay="0"/>
                                  </p:stCondLst>
                                  <p:childTnLst>
                                    <p:set>
                                      <p:cBhvr>
                                        <p:cTn id="2802" dur="1" fill="hold">
                                          <p:stCondLst>
                                            <p:cond delay="0"/>
                                          </p:stCondLst>
                                        </p:cTn>
                                        <p:tgtEl>
                                          <p:spTgt spid="210"/>
                                        </p:tgtEl>
                                        <p:attrNameLst>
                                          <p:attrName>style.visibility</p:attrName>
                                        </p:attrNameLst>
                                      </p:cBhvr>
                                      <p:to>
                                        <p:strVal val="visible"/>
                                      </p:to>
                                    </p:set>
                                  </p:childTnLst>
                                </p:cTn>
                              </p:par>
                            </p:childTnLst>
                          </p:cTn>
                        </p:par>
                      </p:childTnLst>
                    </p:cTn>
                  </p:par>
                </p:childTnLst>
              </p:cTn>
              <p:nextCondLst>
                <p:cond evt="onClick" delay="0">
                  <p:tgtEl>
                    <p:spTgt spid="415"/>
                  </p:tgtEl>
                </p:cond>
              </p:nextCondLst>
            </p:seq>
            <p:seq concurrent="1" nextAc="seek">
              <p:cTn id="2803" restart="whenNotActive" fill="hold" evtFilter="cancelBubble" nodeType="interactiveSeq">
                <p:stCondLst>
                  <p:cond evt="onClick" delay="0">
                    <p:tgtEl>
                      <p:spTgt spid="8194"/>
                    </p:tgtEl>
                  </p:cond>
                </p:stCondLst>
                <p:endSync evt="end" delay="0">
                  <p:rtn val="all"/>
                </p:endSync>
                <p:childTnLst>
                  <p:par>
                    <p:cTn id="2804" fill="hold">
                      <p:stCondLst>
                        <p:cond delay="0"/>
                      </p:stCondLst>
                      <p:childTnLst>
                        <p:par>
                          <p:cTn id="2805" fill="hold">
                            <p:stCondLst>
                              <p:cond delay="0"/>
                            </p:stCondLst>
                            <p:childTnLst>
                              <p:par>
                                <p:cTn id="2806" presetID="1" presetClass="exit" presetSubtype="0" fill="hold" grpId="4" nodeType="clickEffect">
                                  <p:stCondLst>
                                    <p:cond delay="0"/>
                                  </p:stCondLst>
                                  <p:childTnLst>
                                    <p:set>
                                      <p:cBhvr>
                                        <p:cTn id="2807" dur="1" fill="hold">
                                          <p:stCondLst>
                                            <p:cond delay="0"/>
                                          </p:stCondLst>
                                        </p:cTn>
                                        <p:tgtEl>
                                          <p:spTgt spid="313"/>
                                        </p:tgtEl>
                                        <p:attrNameLst>
                                          <p:attrName>style.visibility</p:attrName>
                                        </p:attrNameLst>
                                      </p:cBhvr>
                                      <p:to>
                                        <p:strVal val="hidden"/>
                                      </p:to>
                                    </p:set>
                                  </p:childTnLst>
                                </p:cTn>
                              </p:par>
                              <p:par>
                                <p:cTn id="2808" presetID="1" presetClass="exit" presetSubtype="0" fill="hold" grpId="4" nodeType="withEffect">
                                  <p:stCondLst>
                                    <p:cond delay="0"/>
                                  </p:stCondLst>
                                  <p:childTnLst>
                                    <p:set>
                                      <p:cBhvr>
                                        <p:cTn id="2809" dur="1" fill="hold">
                                          <p:stCondLst>
                                            <p:cond delay="0"/>
                                          </p:stCondLst>
                                        </p:cTn>
                                        <p:tgtEl>
                                          <p:spTgt spid="314"/>
                                        </p:tgtEl>
                                        <p:attrNameLst>
                                          <p:attrName>style.visibility</p:attrName>
                                        </p:attrNameLst>
                                      </p:cBhvr>
                                      <p:to>
                                        <p:strVal val="hidden"/>
                                      </p:to>
                                    </p:set>
                                  </p:childTnLst>
                                </p:cTn>
                              </p:par>
                              <p:par>
                                <p:cTn id="2810" presetID="1" presetClass="exit" presetSubtype="0" fill="hold" grpId="4" nodeType="withEffect">
                                  <p:stCondLst>
                                    <p:cond delay="0"/>
                                  </p:stCondLst>
                                  <p:childTnLst>
                                    <p:set>
                                      <p:cBhvr>
                                        <p:cTn id="2811" dur="1" fill="hold">
                                          <p:stCondLst>
                                            <p:cond delay="0"/>
                                          </p:stCondLst>
                                        </p:cTn>
                                        <p:tgtEl>
                                          <p:spTgt spid="316"/>
                                        </p:tgtEl>
                                        <p:attrNameLst>
                                          <p:attrName>style.visibility</p:attrName>
                                        </p:attrNameLst>
                                      </p:cBhvr>
                                      <p:to>
                                        <p:strVal val="hidden"/>
                                      </p:to>
                                    </p:set>
                                  </p:childTnLst>
                                </p:cTn>
                              </p:par>
                              <p:par>
                                <p:cTn id="2812" presetID="1" presetClass="exit" presetSubtype="0" fill="hold" grpId="4" nodeType="withEffect">
                                  <p:stCondLst>
                                    <p:cond delay="0"/>
                                  </p:stCondLst>
                                  <p:childTnLst>
                                    <p:set>
                                      <p:cBhvr>
                                        <p:cTn id="2813" dur="1" fill="hold">
                                          <p:stCondLst>
                                            <p:cond delay="0"/>
                                          </p:stCondLst>
                                        </p:cTn>
                                        <p:tgtEl>
                                          <p:spTgt spid="315"/>
                                        </p:tgtEl>
                                        <p:attrNameLst>
                                          <p:attrName>style.visibility</p:attrName>
                                        </p:attrNameLst>
                                      </p:cBhvr>
                                      <p:to>
                                        <p:strVal val="hidden"/>
                                      </p:to>
                                    </p:set>
                                  </p:childTnLst>
                                </p:cTn>
                              </p:par>
                              <p:par>
                                <p:cTn id="2814" presetID="1" presetClass="exit" presetSubtype="0" fill="hold" grpId="4" nodeType="withEffect">
                                  <p:stCondLst>
                                    <p:cond delay="0"/>
                                  </p:stCondLst>
                                  <p:childTnLst>
                                    <p:set>
                                      <p:cBhvr>
                                        <p:cTn id="2815" dur="1" fill="hold">
                                          <p:stCondLst>
                                            <p:cond delay="0"/>
                                          </p:stCondLst>
                                        </p:cTn>
                                        <p:tgtEl>
                                          <p:spTgt spid="318"/>
                                        </p:tgtEl>
                                        <p:attrNameLst>
                                          <p:attrName>style.visibility</p:attrName>
                                        </p:attrNameLst>
                                      </p:cBhvr>
                                      <p:to>
                                        <p:strVal val="hidden"/>
                                      </p:to>
                                    </p:set>
                                  </p:childTnLst>
                                </p:cTn>
                              </p:par>
                              <p:par>
                                <p:cTn id="2816" presetID="1" presetClass="exit" presetSubtype="0" fill="hold" grpId="4" nodeType="withEffect">
                                  <p:stCondLst>
                                    <p:cond delay="0"/>
                                  </p:stCondLst>
                                  <p:childTnLst>
                                    <p:set>
                                      <p:cBhvr>
                                        <p:cTn id="2817" dur="1" fill="hold">
                                          <p:stCondLst>
                                            <p:cond delay="0"/>
                                          </p:stCondLst>
                                        </p:cTn>
                                        <p:tgtEl>
                                          <p:spTgt spid="317"/>
                                        </p:tgtEl>
                                        <p:attrNameLst>
                                          <p:attrName>style.visibility</p:attrName>
                                        </p:attrNameLst>
                                      </p:cBhvr>
                                      <p:to>
                                        <p:strVal val="hidden"/>
                                      </p:to>
                                    </p:set>
                                  </p:childTnLst>
                                </p:cTn>
                              </p:par>
                              <p:par>
                                <p:cTn id="2818" presetID="1" presetClass="exit" presetSubtype="0" fill="hold" grpId="4" nodeType="withEffect">
                                  <p:stCondLst>
                                    <p:cond delay="0"/>
                                  </p:stCondLst>
                                  <p:childTnLst>
                                    <p:set>
                                      <p:cBhvr>
                                        <p:cTn id="2819" dur="1" fill="hold">
                                          <p:stCondLst>
                                            <p:cond delay="0"/>
                                          </p:stCondLst>
                                        </p:cTn>
                                        <p:tgtEl>
                                          <p:spTgt spid="320"/>
                                        </p:tgtEl>
                                        <p:attrNameLst>
                                          <p:attrName>style.visibility</p:attrName>
                                        </p:attrNameLst>
                                      </p:cBhvr>
                                      <p:to>
                                        <p:strVal val="hidden"/>
                                      </p:to>
                                    </p:set>
                                  </p:childTnLst>
                                </p:cTn>
                              </p:par>
                              <p:par>
                                <p:cTn id="2820" presetID="1" presetClass="exit" presetSubtype="0" fill="hold" grpId="4" nodeType="withEffect">
                                  <p:stCondLst>
                                    <p:cond delay="0"/>
                                  </p:stCondLst>
                                  <p:childTnLst>
                                    <p:set>
                                      <p:cBhvr>
                                        <p:cTn id="2821" dur="1" fill="hold">
                                          <p:stCondLst>
                                            <p:cond delay="0"/>
                                          </p:stCondLst>
                                        </p:cTn>
                                        <p:tgtEl>
                                          <p:spTgt spid="319"/>
                                        </p:tgtEl>
                                        <p:attrNameLst>
                                          <p:attrName>style.visibility</p:attrName>
                                        </p:attrNameLst>
                                      </p:cBhvr>
                                      <p:to>
                                        <p:strVal val="hidden"/>
                                      </p:to>
                                    </p:set>
                                  </p:childTnLst>
                                </p:cTn>
                              </p:par>
                              <p:par>
                                <p:cTn id="2822" presetID="1" presetClass="exit" presetSubtype="0" fill="hold" grpId="4" nodeType="withEffect">
                                  <p:stCondLst>
                                    <p:cond delay="0"/>
                                  </p:stCondLst>
                                  <p:childTnLst>
                                    <p:set>
                                      <p:cBhvr>
                                        <p:cTn id="2823" dur="1" fill="hold">
                                          <p:stCondLst>
                                            <p:cond delay="0"/>
                                          </p:stCondLst>
                                        </p:cTn>
                                        <p:tgtEl>
                                          <p:spTgt spid="322"/>
                                        </p:tgtEl>
                                        <p:attrNameLst>
                                          <p:attrName>style.visibility</p:attrName>
                                        </p:attrNameLst>
                                      </p:cBhvr>
                                      <p:to>
                                        <p:strVal val="hidden"/>
                                      </p:to>
                                    </p:set>
                                  </p:childTnLst>
                                </p:cTn>
                              </p:par>
                              <p:par>
                                <p:cTn id="2824" presetID="1" presetClass="exit" presetSubtype="0" fill="hold" grpId="4" nodeType="withEffect">
                                  <p:stCondLst>
                                    <p:cond delay="0"/>
                                  </p:stCondLst>
                                  <p:childTnLst>
                                    <p:set>
                                      <p:cBhvr>
                                        <p:cTn id="2825" dur="1" fill="hold">
                                          <p:stCondLst>
                                            <p:cond delay="0"/>
                                          </p:stCondLst>
                                        </p:cTn>
                                        <p:tgtEl>
                                          <p:spTgt spid="321"/>
                                        </p:tgtEl>
                                        <p:attrNameLst>
                                          <p:attrName>style.visibility</p:attrName>
                                        </p:attrNameLst>
                                      </p:cBhvr>
                                      <p:to>
                                        <p:strVal val="hidden"/>
                                      </p:to>
                                    </p:set>
                                  </p:childTnLst>
                                </p:cTn>
                              </p:par>
                              <p:par>
                                <p:cTn id="2826" presetID="1" presetClass="exit" presetSubtype="0" fill="hold" grpId="4" nodeType="withEffect">
                                  <p:stCondLst>
                                    <p:cond delay="0"/>
                                  </p:stCondLst>
                                  <p:childTnLst>
                                    <p:set>
                                      <p:cBhvr>
                                        <p:cTn id="2827" dur="1" fill="hold">
                                          <p:stCondLst>
                                            <p:cond delay="0"/>
                                          </p:stCondLst>
                                        </p:cTn>
                                        <p:tgtEl>
                                          <p:spTgt spid="324"/>
                                        </p:tgtEl>
                                        <p:attrNameLst>
                                          <p:attrName>style.visibility</p:attrName>
                                        </p:attrNameLst>
                                      </p:cBhvr>
                                      <p:to>
                                        <p:strVal val="hidden"/>
                                      </p:to>
                                    </p:set>
                                  </p:childTnLst>
                                </p:cTn>
                              </p:par>
                              <p:par>
                                <p:cTn id="2828" presetID="1" presetClass="exit" presetSubtype="0" fill="hold" grpId="4" nodeType="withEffect">
                                  <p:stCondLst>
                                    <p:cond delay="0"/>
                                  </p:stCondLst>
                                  <p:childTnLst>
                                    <p:set>
                                      <p:cBhvr>
                                        <p:cTn id="2829" dur="1" fill="hold">
                                          <p:stCondLst>
                                            <p:cond delay="0"/>
                                          </p:stCondLst>
                                        </p:cTn>
                                        <p:tgtEl>
                                          <p:spTgt spid="323"/>
                                        </p:tgtEl>
                                        <p:attrNameLst>
                                          <p:attrName>style.visibility</p:attrName>
                                        </p:attrNameLst>
                                      </p:cBhvr>
                                      <p:to>
                                        <p:strVal val="hidden"/>
                                      </p:to>
                                    </p:set>
                                  </p:childTnLst>
                                </p:cTn>
                              </p:par>
                              <p:par>
                                <p:cTn id="2830" presetID="1" presetClass="exit" presetSubtype="0" fill="hold" grpId="4" nodeType="withEffect">
                                  <p:stCondLst>
                                    <p:cond delay="0"/>
                                  </p:stCondLst>
                                  <p:childTnLst>
                                    <p:set>
                                      <p:cBhvr>
                                        <p:cTn id="2831" dur="1" fill="hold">
                                          <p:stCondLst>
                                            <p:cond delay="0"/>
                                          </p:stCondLst>
                                        </p:cTn>
                                        <p:tgtEl>
                                          <p:spTgt spid="326"/>
                                        </p:tgtEl>
                                        <p:attrNameLst>
                                          <p:attrName>style.visibility</p:attrName>
                                        </p:attrNameLst>
                                      </p:cBhvr>
                                      <p:to>
                                        <p:strVal val="hidden"/>
                                      </p:to>
                                    </p:set>
                                  </p:childTnLst>
                                </p:cTn>
                              </p:par>
                              <p:par>
                                <p:cTn id="2832" presetID="1" presetClass="exit" presetSubtype="0" fill="hold" grpId="4" nodeType="withEffect">
                                  <p:stCondLst>
                                    <p:cond delay="0"/>
                                  </p:stCondLst>
                                  <p:childTnLst>
                                    <p:set>
                                      <p:cBhvr>
                                        <p:cTn id="2833" dur="1" fill="hold">
                                          <p:stCondLst>
                                            <p:cond delay="0"/>
                                          </p:stCondLst>
                                        </p:cTn>
                                        <p:tgtEl>
                                          <p:spTgt spid="325"/>
                                        </p:tgtEl>
                                        <p:attrNameLst>
                                          <p:attrName>style.visibility</p:attrName>
                                        </p:attrNameLst>
                                      </p:cBhvr>
                                      <p:to>
                                        <p:strVal val="hidden"/>
                                      </p:to>
                                    </p:set>
                                  </p:childTnLst>
                                </p:cTn>
                              </p:par>
                              <p:par>
                                <p:cTn id="2834" presetID="1" presetClass="exit" presetSubtype="0" fill="hold" grpId="4" nodeType="withEffect">
                                  <p:stCondLst>
                                    <p:cond delay="0"/>
                                  </p:stCondLst>
                                  <p:childTnLst>
                                    <p:set>
                                      <p:cBhvr>
                                        <p:cTn id="2835" dur="1" fill="hold">
                                          <p:stCondLst>
                                            <p:cond delay="0"/>
                                          </p:stCondLst>
                                        </p:cTn>
                                        <p:tgtEl>
                                          <p:spTgt spid="328"/>
                                        </p:tgtEl>
                                        <p:attrNameLst>
                                          <p:attrName>style.visibility</p:attrName>
                                        </p:attrNameLst>
                                      </p:cBhvr>
                                      <p:to>
                                        <p:strVal val="hidden"/>
                                      </p:to>
                                    </p:set>
                                  </p:childTnLst>
                                </p:cTn>
                              </p:par>
                              <p:par>
                                <p:cTn id="2836" presetID="1" presetClass="exit" presetSubtype="0" fill="hold" grpId="4" nodeType="withEffect">
                                  <p:stCondLst>
                                    <p:cond delay="0"/>
                                  </p:stCondLst>
                                  <p:childTnLst>
                                    <p:set>
                                      <p:cBhvr>
                                        <p:cTn id="2837" dur="1" fill="hold">
                                          <p:stCondLst>
                                            <p:cond delay="0"/>
                                          </p:stCondLst>
                                        </p:cTn>
                                        <p:tgtEl>
                                          <p:spTgt spid="327"/>
                                        </p:tgtEl>
                                        <p:attrNameLst>
                                          <p:attrName>style.visibility</p:attrName>
                                        </p:attrNameLst>
                                      </p:cBhvr>
                                      <p:to>
                                        <p:strVal val="hidden"/>
                                      </p:to>
                                    </p:set>
                                  </p:childTnLst>
                                </p:cTn>
                              </p:par>
                              <p:par>
                                <p:cTn id="2838" presetID="1" presetClass="exit" presetSubtype="0" fill="hold" grpId="4" nodeType="withEffect">
                                  <p:stCondLst>
                                    <p:cond delay="0"/>
                                  </p:stCondLst>
                                  <p:childTnLst>
                                    <p:set>
                                      <p:cBhvr>
                                        <p:cTn id="2839" dur="1" fill="hold">
                                          <p:stCondLst>
                                            <p:cond delay="0"/>
                                          </p:stCondLst>
                                        </p:cTn>
                                        <p:tgtEl>
                                          <p:spTgt spid="330"/>
                                        </p:tgtEl>
                                        <p:attrNameLst>
                                          <p:attrName>style.visibility</p:attrName>
                                        </p:attrNameLst>
                                      </p:cBhvr>
                                      <p:to>
                                        <p:strVal val="hidden"/>
                                      </p:to>
                                    </p:set>
                                  </p:childTnLst>
                                </p:cTn>
                              </p:par>
                              <p:par>
                                <p:cTn id="2840" presetID="1" presetClass="exit" presetSubtype="0" fill="hold" grpId="4" nodeType="withEffect">
                                  <p:stCondLst>
                                    <p:cond delay="0"/>
                                  </p:stCondLst>
                                  <p:childTnLst>
                                    <p:set>
                                      <p:cBhvr>
                                        <p:cTn id="2841" dur="1" fill="hold">
                                          <p:stCondLst>
                                            <p:cond delay="0"/>
                                          </p:stCondLst>
                                        </p:cTn>
                                        <p:tgtEl>
                                          <p:spTgt spid="329"/>
                                        </p:tgtEl>
                                        <p:attrNameLst>
                                          <p:attrName>style.visibility</p:attrName>
                                        </p:attrNameLst>
                                      </p:cBhvr>
                                      <p:to>
                                        <p:strVal val="hidden"/>
                                      </p:to>
                                    </p:set>
                                  </p:childTnLst>
                                </p:cTn>
                              </p:par>
                              <p:par>
                                <p:cTn id="2842" presetID="1" presetClass="exit" presetSubtype="0" fill="hold" grpId="4" nodeType="withEffect">
                                  <p:stCondLst>
                                    <p:cond delay="0"/>
                                  </p:stCondLst>
                                  <p:childTnLst>
                                    <p:set>
                                      <p:cBhvr>
                                        <p:cTn id="2843" dur="1" fill="hold">
                                          <p:stCondLst>
                                            <p:cond delay="0"/>
                                          </p:stCondLst>
                                        </p:cTn>
                                        <p:tgtEl>
                                          <p:spTgt spid="332"/>
                                        </p:tgtEl>
                                        <p:attrNameLst>
                                          <p:attrName>style.visibility</p:attrName>
                                        </p:attrNameLst>
                                      </p:cBhvr>
                                      <p:to>
                                        <p:strVal val="hidden"/>
                                      </p:to>
                                    </p:set>
                                  </p:childTnLst>
                                </p:cTn>
                              </p:par>
                              <p:par>
                                <p:cTn id="2844" presetID="1" presetClass="exit" presetSubtype="0" fill="hold" grpId="4" nodeType="withEffect">
                                  <p:stCondLst>
                                    <p:cond delay="0"/>
                                  </p:stCondLst>
                                  <p:childTnLst>
                                    <p:set>
                                      <p:cBhvr>
                                        <p:cTn id="2845" dur="1" fill="hold">
                                          <p:stCondLst>
                                            <p:cond delay="0"/>
                                          </p:stCondLst>
                                        </p:cTn>
                                        <p:tgtEl>
                                          <p:spTgt spid="331"/>
                                        </p:tgtEl>
                                        <p:attrNameLst>
                                          <p:attrName>style.visibility</p:attrName>
                                        </p:attrNameLst>
                                      </p:cBhvr>
                                      <p:to>
                                        <p:strVal val="hidden"/>
                                      </p:to>
                                    </p:set>
                                  </p:childTnLst>
                                </p:cTn>
                              </p:par>
                              <p:par>
                                <p:cTn id="2846" presetID="1" presetClass="exit" presetSubtype="0" fill="hold" grpId="4" nodeType="withEffect">
                                  <p:stCondLst>
                                    <p:cond delay="0"/>
                                  </p:stCondLst>
                                  <p:childTnLst>
                                    <p:set>
                                      <p:cBhvr>
                                        <p:cTn id="2847" dur="1" fill="hold">
                                          <p:stCondLst>
                                            <p:cond delay="0"/>
                                          </p:stCondLst>
                                        </p:cTn>
                                        <p:tgtEl>
                                          <p:spTgt spid="333"/>
                                        </p:tgtEl>
                                        <p:attrNameLst>
                                          <p:attrName>style.visibility</p:attrName>
                                        </p:attrNameLst>
                                      </p:cBhvr>
                                      <p:to>
                                        <p:strVal val="hidden"/>
                                      </p:to>
                                    </p:set>
                                  </p:childTnLst>
                                </p:cTn>
                              </p:par>
                              <p:par>
                                <p:cTn id="2848" presetID="1" presetClass="exit" presetSubtype="0" fill="hold" grpId="4" nodeType="withEffect">
                                  <p:stCondLst>
                                    <p:cond delay="0"/>
                                  </p:stCondLst>
                                  <p:childTnLst>
                                    <p:set>
                                      <p:cBhvr>
                                        <p:cTn id="2849" dur="1" fill="hold">
                                          <p:stCondLst>
                                            <p:cond delay="0"/>
                                          </p:stCondLst>
                                        </p:cTn>
                                        <p:tgtEl>
                                          <p:spTgt spid="334"/>
                                        </p:tgtEl>
                                        <p:attrNameLst>
                                          <p:attrName>style.visibility</p:attrName>
                                        </p:attrNameLst>
                                      </p:cBhvr>
                                      <p:to>
                                        <p:strVal val="hidden"/>
                                      </p:to>
                                    </p:set>
                                  </p:childTnLst>
                                </p:cTn>
                              </p:par>
                              <p:par>
                                <p:cTn id="2850" presetID="1" presetClass="exit" presetSubtype="0" fill="hold" grpId="4" nodeType="withEffect">
                                  <p:stCondLst>
                                    <p:cond delay="0"/>
                                  </p:stCondLst>
                                  <p:childTnLst>
                                    <p:set>
                                      <p:cBhvr>
                                        <p:cTn id="2851" dur="1" fill="hold">
                                          <p:stCondLst>
                                            <p:cond delay="0"/>
                                          </p:stCondLst>
                                        </p:cTn>
                                        <p:tgtEl>
                                          <p:spTgt spid="336"/>
                                        </p:tgtEl>
                                        <p:attrNameLst>
                                          <p:attrName>style.visibility</p:attrName>
                                        </p:attrNameLst>
                                      </p:cBhvr>
                                      <p:to>
                                        <p:strVal val="hidden"/>
                                      </p:to>
                                    </p:set>
                                  </p:childTnLst>
                                </p:cTn>
                              </p:par>
                              <p:par>
                                <p:cTn id="2852" presetID="1" presetClass="exit" presetSubtype="0" fill="hold" grpId="4" nodeType="withEffect">
                                  <p:stCondLst>
                                    <p:cond delay="0"/>
                                  </p:stCondLst>
                                  <p:childTnLst>
                                    <p:set>
                                      <p:cBhvr>
                                        <p:cTn id="2853" dur="1" fill="hold">
                                          <p:stCondLst>
                                            <p:cond delay="0"/>
                                          </p:stCondLst>
                                        </p:cTn>
                                        <p:tgtEl>
                                          <p:spTgt spid="335"/>
                                        </p:tgtEl>
                                        <p:attrNameLst>
                                          <p:attrName>style.visibility</p:attrName>
                                        </p:attrNameLst>
                                      </p:cBhvr>
                                      <p:to>
                                        <p:strVal val="hidden"/>
                                      </p:to>
                                    </p:set>
                                  </p:childTnLst>
                                </p:cTn>
                              </p:par>
                              <p:par>
                                <p:cTn id="2854" presetID="1" presetClass="exit" presetSubtype="0" fill="hold" grpId="4" nodeType="withEffect">
                                  <p:stCondLst>
                                    <p:cond delay="0"/>
                                  </p:stCondLst>
                                  <p:childTnLst>
                                    <p:set>
                                      <p:cBhvr>
                                        <p:cTn id="2855" dur="1" fill="hold">
                                          <p:stCondLst>
                                            <p:cond delay="0"/>
                                          </p:stCondLst>
                                        </p:cTn>
                                        <p:tgtEl>
                                          <p:spTgt spid="338"/>
                                        </p:tgtEl>
                                        <p:attrNameLst>
                                          <p:attrName>style.visibility</p:attrName>
                                        </p:attrNameLst>
                                      </p:cBhvr>
                                      <p:to>
                                        <p:strVal val="hidden"/>
                                      </p:to>
                                    </p:set>
                                  </p:childTnLst>
                                </p:cTn>
                              </p:par>
                              <p:par>
                                <p:cTn id="2856" presetID="1" presetClass="exit" presetSubtype="0" fill="hold" grpId="4" nodeType="withEffect">
                                  <p:stCondLst>
                                    <p:cond delay="0"/>
                                  </p:stCondLst>
                                  <p:childTnLst>
                                    <p:set>
                                      <p:cBhvr>
                                        <p:cTn id="2857" dur="1" fill="hold">
                                          <p:stCondLst>
                                            <p:cond delay="0"/>
                                          </p:stCondLst>
                                        </p:cTn>
                                        <p:tgtEl>
                                          <p:spTgt spid="337"/>
                                        </p:tgtEl>
                                        <p:attrNameLst>
                                          <p:attrName>style.visibility</p:attrName>
                                        </p:attrNameLst>
                                      </p:cBhvr>
                                      <p:to>
                                        <p:strVal val="hidden"/>
                                      </p:to>
                                    </p:set>
                                  </p:childTnLst>
                                </p:cTn>
                              </p:par>
                              <p:par>
                                <p:cTn id="2858" presetID="1" presetClass="exit" presetSubtype="0" fill="hold" grpId="4" nodeType="withEffect">
                                  <p:stCondLst>
                                    <p:cond delay="0"/>
                                  </p:stCondLst>
                                  <p:childTnLst>
                                    <p:set>
                                      <p:cBhvr>
                                        <p:cTn id="2859" dur="1" fill="hold">
                                          <p:stCondLst>
                                            <p:cond delay="0"/>
                                          </p:stCondLst>
                                        </p:cTn>
                                        <p:tgtEl>
                                          <p:spTgt spid="340"/>
                                        </p:tgtEl>
                                        <p:attrNameLst>
                                          <p:attrName>style.visibility</p:attrName>
                                        </p:attrNameLst>
                                      </p:cBhvr>
                                      <p:to>
                                        <p:strVal val="hidden"/>
                                      </p:to>
                                    </p:set>
                                  </p:childTnLst>
                                </p:cTn>
                              </p:par>
                              <p:par>
                                <p:cTn id="2860" presetID="1" presetClass="exit" presetSubtype="0" fill="hold" grpId="4" nodeType="withEffect">
                                  <p:stCondLst>
                                    <p:cond delay="0"/>
                                  </p:stCondLst>
                                  <p:childTnLst>
                                    <p:set>
                                      <p:cBhvr>
                                        <p:cTn id="2861" dur="1" fill="hold">
                                          <p:stCondLst>
                                            <p:cond delay="0"/>
                                          </p:stCondLst>
                                        </p:cTn>
                                        <p:tgtEl>
                                          <p:spTgt spid="339"/>
                                        </p:tgtEl>
                                        <p:attrNameLst>
                                          <p:attrName>style.visibility</p:attrName>
                                        </p:attrNameLst>
                                      </p:cBhvr>
                                      <p:to>
                                        <p:strVal val="hidden"/>
                                      </p:to>
                                    </p:set>
                                  </p:childTnLst>
                                </p:cTn>
                              </p:par>
                              <p:par>
                                <p:cTn id="2862" presetID="1" presetClass="exit" presetSubtype="0" fill="hold" grpId="4" nodeType="withEffect">
                                  <p:stCondLst>
                                    <p:cond delay="0"/>
                                  </p:stCondLst>
                                  <p:childTnLst>
                                    <p:set>
                                      <p:cBhvr>
                                        <p:cTn id="2863" dur="1" fill="hold">
                                          <p:stCondLst>
                                            <p:cond delay="0"/>
                                          </p:stCondLst>
                                        </p:cTn>
                                        <p:tgtEl>
                                          <p:spTgt spid="342"/>
                                        </p:tgtEl>
                                        <p:attrNameLst>
                                          <p:attrName>style.visibility</p:attrName>
                                        </p:attrNameLst>
                                      </p:cBhvr>
                                      <p:to>
                                        <p:strVal val="hidden"/>
                                      </p:to>
                                    </p:set>
                                  </p:childTnLst>
                                </p:cTn>
                              </p:par>
                              <p:par>
                                <p:cTn id="2864" presetID="1" presetClass="exit" presetSubtype="0" fill="hold" grpId="4" nodeType="withEffect">
                                  <p:stCondLst>
                                    <p:cond delay="0"/>
                                  </p:stCondLst>
                                  <p:childTnLst>
                                    <p:set>
                                      <p:cBhvr>
                                        <p:cTn id="2865" dur="1" fill="hold">
                                          <p:stCondLst>
                                            <p:cond delay="0"/>
                                          </p:stCondLst>
                                        </p:cTn>
                                        <p:tgtEl>
                                          <p:spTgt spid="341"/>
                                        </p:tgtEl>
                                        <p:attrNameLst>
                                          <p:attrName>style.visibility</p:attrName>
                                        </p:attrNameLst>
                                      </p:cBhvr>
                                      <p:to>
                                        <p:strVal val="hidden"/>
                                      </p:to>
                                    </p:set>
                                  </p:childTnLst>
                                </p:cTn>
                              </p:par>
                              <p:par>
                                <p:cTn id="2866" presetID="1" presetClass="exit" presetSubtype="0" fill="hold" grpId="4" nodeType="withEffect">
                                  <p:stCondLst>
                                    <p:cond delay="0"/>
                                  </p:stCondLst>
                                  <p:childTnLst>
                                    <p:set>
                                      <p:cBhvr>
                                        <p:cTn id="2867" dur="1" fill="hold">
                                          <p:stCondLst>
                                            <p:cond delay="0"/>
                                          </p:stCondLst>
                                        </p:cTn>
                                        <p:tgtEl>
                                          <p:spTgt spid="344"/>
                                        </p:tgtEl>
                                        <p:attrNameLst>
                                          <p:attrName>style.visibility</p:attrName>
                                        </p:attrNameLst>
                                      </p:cBhvr>
                                      <p:to>
                                        <p:strVal val="hidden"/>
                                      </p:to>
                                    </p:set>
                                  </p:childTnLst>
                                </p:cTn>
                              </p:par>
                              <p:par>
                                <p:cTn id="2868" presetID="1" presetClass="exit" presetSubtype="0" fill="hold" grpId="4" nodeType="withEffect">
                                  <p:stCondLst>
                                    <p:cond delay="0"/>
                                  </p:stCondLst>
                                  <p:childTnLst>
                                    <p:set>
                                      <p:cBhvr>
                                        <p:cTn id="2869" dur="1" fill="hold">
                                          <p:stCondLst>
                                            <p:cond delay="0"/>
                                          </p:stCondLst>
                                        </p:cTn>
                                        <p:tgtEl>
                                          <p:spTgt spid="343"/>
                                        </p:tgtEl>
                                        <p:attrNameLst>
                                          <p:attrName>style.visibility</p:attrName>
                                        </p:attrNameLst>
                                      </p:cBhvr>
                                      <p:to>
                                        <p:strVal val="hidden"/>
                                      </p:to>
                                    </p:set>
                                  </p:childTnLst>
                                </p:cTn>
                              </p:par>
                              <p:par>
                                <p:cTn id="2870" presetID="1" presetClass="exit" presetSubtype="0" fill="hold" grpId="4" nodeType="withEffect">
                                  <p:stCondLst>
                                    <p:cond delay="0"/>
                                  </p:stCondLst>
                                  <p:childTnLst>
                                    <p:set>
                                      <p:cBhvr>
                                        <p:cTn id="2871" dur="1" fill="hold">
                                          <p:stCondLst>
                                            <p:cond delay="0"/>
                                          </p:stCondLst>
                                        </p:cTn>
                                        <p:tgtEl>
                                          <p:spTgt spid="346"/>
                                        </p:tgtEl>
                                        <p:attrNameLst>
                                          <p:attrName>style.visibility</p:attrName>
                                        </p:attrNameLst>
                                      </p:cBhvr>
                                      <p:to>
                                        <p:strVal val="hidden"/>
                                      </p:to>
                                    </p:set>
                                  </p:childTnLst>
                                </p:cTn>
                              </p:par>
                              <p:par>
                                <p:cTn id="2872" presetID="1" presetClass="exit" presetSubtype="0" fill="hold" grpId="4" nodeType="withEffect">
                                  <p:stCondLst>
                                    <p:cond delay="0"/>
                                  </p:stCondLst>
                                  <p:childTnLst>
                                    <p:set>
                                      <p:cBhvr>
                                        <p:cTn id="2873" dur="1" fill="hold">
                                          <p:stCondLst>
                                            <p:cond delay="0"/>
                                          </p:stCondLst>
                                        </p:cTn>
                                        <p:tgtEl>
                                          <p:spTgt spid="345"/>
                                        </p:tgtEl>
                                        <p:attrNameLst>
                                          <p:attrName>style.visibility</p:attrName>
                                        </p:attrNameLst>
                                      </p:cBhvr>
                                      <p:to>
                                        <p:strVal val="hidden"/>
                                      </p:to>
                                    </p:set>
                                  </p:childTnLst>
                                </p:cTn>
                              </p:par>
                              <p:par>
                                <p:cTn id="2874" presetID="1" presetClass="exit" presetSubtype="0" fill="hold" grpId="4" nodeType="withEffect">
                                  <p:stCondLst>
                                    <p:cond delay="0"/>
                                  </p:stCondLst>
                                  <p:childTnLst>
                                    <p:set>
                                      <p:cBhvr>
                                        <p:cTn id="2875" dur="1" fill="hold">
                                          <p:stCondLst>
                                            <p:cond delay="0"/>
                                          </p:stCondLst>
                                        </p:cTn>
                                        <p:tgtEl>
                                          <p:spTgt spid="348"/>
                                        </p:tgtEl>
                                        <p:attrNameLst>
                                          <p:attrName>style.visibility</p:attrName>
                                        </p:attrNameLst>
                                      </p:cBhvr>
                                      <p:to>
                                        <p:strVal val="hidden"/>
                                      </p:to>
                                    </p:set>
                                  </p:childTnLst>
                                </p:cTn>
                              </p:par>
                              <p:par>
                                <p:cTn id="2876" presetID="1" presetClass="exit" presetSubtype="0" fill="hold" grpId="4" nodeType="withEffect">
                                  <p:stCondLst>
                                    <p:cond delay="0"/>
                                  </p:stCondLst>
                                  <p:childTnLst>
                                    <p:set>
                                      <p:cBhvr>
                                        <p:cTn id="2877" dur="1" fill="hold">
                                          <p:stCondLst>
                                            <p:cond delay="0"/>
                                          </p:stCondLst>
                                        </p:cTn>
                                        <p:tgtEl>
                                          <p:spTgt spid="347"/>
                                        </p:tgtEl>
                                        <p:attrNameLst>
                                          <p:attrName>style.visibility</p:attrName>
                                        </p:attrNameLst>
                                      </p:cBhvr>
                                      <p:to>
                                        <p:strVal val="hidden"/>
                                      </p:to>
                                    </p:set>
                                  </p:childTnLst>
                                </p:cTn>
                              </p:par>
                              <p:par>
                                <p:cTn id="2878" presetID="1" presetClass="exit" presetSubtype="0" fill="hold" grpId="4" nodeType="withEffect">
                                  <p:stCondLst>
                                    <p:cond delay="0"/>
                                  </p:stCondLst>
                                  <p:childTnLst>
                                    <p:set>
                                      <p:cBhvr>
                                        <p:cTn id="2879" dur="1" fill="hold">
                                          <p:stCondLst>
                                            <p:cond delay="0"/>
                                          </p:stCondLst>
                                        </p:cTn>
                                        <p:tgtEl>
                                          <p:spTgt spid="350"/>
                                        </p:tgtEl>
                                        <p:attrNameLst>
                                          <p:attrName>style.visibility</p:attrName>
                                        </p:attrNameLst>
                                      </p:cBhvr>
                                      <p:to>
                                        <p:strVal val="hidden"/>
                                      </p:to>
                                    </p:set>
                                  </p:childTnLst>
                                </p:cTn>
                              </p:par>
                              <p:par>
                                <p:cTn id="2880" presetID="1" presetClass="exit" presetSubtype="0" fill="hold" grpId="4" nodeType="withEffect">
                                  <p:stCondLst>
                                    <p:cond delay="0"/>
                                  </p:stCondLst>
                                  <p:childTnLst>
                                    <p:set>
                                      <p:cBhvr>
                                        <p:cTn id="2881" dur="1" fill="hold">
                                          <p:stCondLst>
                                            <p:cond delay="0"/>
                                          </p:stCondLst>
                                        </p:cTn>
                                        <p:tgtEl>
                                          <p:spTgt spid="349"/>
                                        </p:tgtEl>
                                        <p:attrNameLst>
                                          <p:attrName>style.visibility</p:attrName>
                                        </p:attrNameLst>
                                      </p:cBhvr>
                                      <p:to>
                                        <p:strVal val="hidden"/>
                                      </p:to>
                                    </p:set>
                                  </p:childTnLst>
                                </p:cTn>
                              </p:par>
                              <p:par>
                                <p:cTn id="2882" presetID="1" presetClass="exit" presetSubtype="0" fill="hold" grpId="4" nodeType="withEffect">
                                  <p:stCondLst>
                                    <p:cond delay="0"/>
                                  </p:stCondLst>
                                  <p:childTnLst>
                                    <p:set>
                                      <p:cBhvr>
                                        <p:cTn id="2883" dur="1" fill="hold">
                                          <p:stCondLst>
                                            <p:cond delay="0"/>
                                          </p:stCondLst>
                                        </p:cTn>
                                        <p:tgtEl>
                                          <p:spTgt spid="352"/>
                                        </p:tgtEl>
                                        <p:attrNameLst>
                                          <p:attrName>style.visibility</p:attrName>
                                        </p:attrNameLst>
                                      </p:cBhvr>
                                      <p:to>
                                        <p:strVal val="hidden"/>
                                      </p:to>
                                    </p:set>
                                  </p:childTnLst>
                                </p:cTn>
                              </p:par>
                              <p:par>
                                <p:cTn id="2884" presetID="1" presetClass="exit" presetSubtype="0" fill="hold" grpId="4" nodeType="withEffect">
                                  <p:stCondLst>
                                    <p:cond delay="0"/>
                                  </p:stCondLst>
                                  <p:childTnLst>
                                    <p:set>
                                      <p:cBhvr>
                                        <p:cTn id="2885" dur="1" fill="hold">
                                          <p:stCondLst>
                                            <p:cond delay="0"/>
                                          </p:stCondLst>
                                        </p:cTn>
                                        <p:tgtEl>
                                          <p:spTgt spid="351"/>
                                        </p:tgtEl>
                                        <p:attrNameLst>
                                          <p:attrName>style.visibility</p:attrName>
                                        </p:attrNameLst>
                                      </p:cBhvr>
                                      <p:to>
                                        <p:strVal val="hidden"/>
                                      </p:to>
                                    </p:set>
                                  </p:childTnLst>
                                </p:cTn>
                              </p:par>
                              <p:par>
                                <p:cTn id="2886" presetID="1" presetClass="exit" presetSubtype="0" fill="hold" grpId="4" nodeType="withEffect">
                                  <p:stCondLst>
                                    <p:cond delay="0"/>
                                  </p:stCondLst>
                                  <p:childTnLst>
                                    <p:set>
                                      <p:cBhvr>
                                        <p:cTn id="2887" dur="1" fill="hold">
                                          <p:stCondLst>
                                            <p:cond delay="0"/>
                                          </p:stCondLst>
                                        </p:cTn>
                                        <p:tgtEl>
                                          <p:spTgt spid="353"/>
                                        </p:tgtEl>
                                        <p:attrNameLst>
                                          <p:attrName>style.visibility</p:attrName>
                                        </p:attrNameLst>
                                      </p:cBhvr>
                                      <p:to>
                                        <p:strVal val="hidden"/>
                                      </p:to>
                                    </p:set>
                                  </p:childTnLst>
                                </p:cTn>
                              </p:par>
                              <p:par>
                                <p:cTn id="2888" presetID="1" presetClass="exit" presetSubtype="0" fill="hold" grpId="4" nodeType="withEffect">
                                  <p:stCondLst>
                                    <p:cond delay="0"/>
                                  </p:stCondLst>
                                  <p:childTnLst>
                                    <p:set>
                                      <p:cBhvr>
                                        <p:cTn id="2889" dur="1" fill="hold">
                                          <p:stCondLst>
                                            <p:cond delay="0"/>
                                          </p:stCondLst>
                                        </p:cTn>
                                        <p:tgtEl>
                                          <p:spTgt spid="354"/>
                                        </p:tgtEl>
                                        <p:attrNameLst>
                                          <p:attrName>style.visibility</p:attrName>
                                        </p:attrNameLst>
                                      </p:cBhvr>
                                      <p:to>
                                        <p:strVal val="hidden"/>
                                      </p:to>
                                    </p:set>
                                  </p:childTnLst>
                                </p:cTn>
                              </p:par>
                              <p:par>
                                <p:cTn id="2890" presetID="1" presetClass="exit" presetSubtype="0" fill="hold" grpId="4" nodeType="withEffect">
                                  <p:stCondLst>
                                    <p:cond delay="0"/>
                                  </p:stCondLst>
                                  <p:childTnLst>
                                    <p:set>
                                      <p:cBhvr>
                                        <p:cTn id="2891" dur="1" fill="hold">
                                          <p:stCondLst>
                                            <p:cond delay="0"/>
                                          </p:stCondLst>
                                        </p:cTn>
                                        <p:tgtEl>
                                          <p:spTgt spid="356"/>
                                        </p:tgtEl>
                                        <p:attrNameLst>
                                          <p:attrName>style.visibility</p:attrName>
                                        </p:attrNameLst>
                                      </p:cBhvr>
                                      <p:to>
                                        <p:strVal val="hidden"/>
                                      </p:to>
                                    </p:set>
                                  </p:childTnLst>
                                </p:cTn>
                              </p:par>
                              <p:par>
                                <p:cTn id="2892" presetID="1" presetClass="exit" presetSubtype="0" fill="hold" grpId="4" nodeType="withEffect">
                                  <p:stCondLst>
                                    <p:cond delay="0"/>
                                  </p:stCondLst>
                                  <p:childTnLst>
                                    <p:set>
                                      <p:cBhvr>
                                        <p:cTn id="2893" dur="1" fill="hold">
                                          <p:stCondLst>
                                            <p:cond delay="0"/>
                                          </p:stCondLst>
                                        </p:cTn>
                                        <p:tgtEl>
                                          <p:spTgt spid="355"/>
                                        </p:tgtEl>
                                        <p:attrNameLst>
                                          <p:attrName>style.visibility</p:attrName>
                                        </p:attrNameLst>
                                      </p:cBhvr>
                                      <p:to>
                                        <p:strVal val="hidden"/>
                                      </p:to>
                                    </p:set>
                                  </p:childTnLst>
                                </p:cTn>
                              </p:par>
                              <p:par>
                                <p:cTn id="2894" presetID="1" presetClass="exit" presetSubtype="0" fill="hold" grpId="4" nodeType="withEffect">
                                  <p:stCondLst>
                                    <p:cond delay="0"/>
                                  </p:stCondLst>
                                  <p:childTnLst>
                                    <p:set>
                                      <p:cBhvr>
                                        <p:cTn id="2895" dur="1" fill="hold">
                                          <p:stCondLst>
                                            <p:cond delay="0"/>
                                          </p:stCondLst>
                                        </p:cTn>
                                        <p:tgtEl>
                                          <p:spTgt spid="358"/>
                                        </p:tgtEl>
                                        <p:attrNameLst>
                                          <p:attrName>style.visibility</p:attrName>
                                        </p:attrNameLst>
                                      </p:cBhvr>
                                      <p:to>
                                        <p:strVal val="hidden"/>
                                      </p:to>
                                    </p:set>
                                  </p:childTnLst>
                                </p:cTn>
                              </p:par>
                              <p:par>
                                <p:cTn id="2896" presetID="1" presetClass="exit" presetSubtype="0" fill="hold" grpId="4" nodeType="withEffect">
                                  <p:stCondLst>
                                    <p:cond delay="0"/>
                                  </p:stCondLst>
                                  <p:childTnLst>
                                    <p:set>
                                      <p:cBhvr>
                                        <p:cTn id="2897" dur="1" fill="hold">
                                          <p:stCondLst>
                                            <p:cond delay="0"/>
                                          </p:stCondLst>
                                        </p:cTn>
                                        <p:tgtEl>
                                          <p:spTgt spid="357"/>
                                        </p:tgtEl>
                                        <p:attrNameLst>
                                          <p:attrName>style.visibility</p:attrName>
                                        </p:attrNameLst>
                                      </p:cBhvr>
                                      <p:to>
                                        <p:strVal val="hidden"/>
                                      </p:to>
                                    </p:set>
                                  </p:childTnLst>
                                </p:cTn>
                              </p:par>
                              <p:par>
                                <p:cTn id="2898" presetID="1" presetClass="exit" presetSubtype="0" fill="hold" grpId="4" nodeType="withEffect">
                                  <p:stCondLst>
                                    <p:cond delay="0"/>
                                  </p:stCondLst>
                                  <p:childTnLst>
                                    <p:set>
                                      <p:cBhvr>
                                        <p:cTn id="2899" dur="1" fill="hold">
                                          <p:stCondLst>
                                            <p:cond delay="0"/>
                                          </p:stCondLst>
                                        </p:cTn>
                                        <p:tgtEl>
                                          <p:spTgt spid="360"/>
                                        </p:tgtEl>
                                        <p:attrNameLst>
                                          <p:attrName>style.visibility</p:attrName>
                                        </p:attrNameLst>
                                      </p:cBhvr>
                                      <p:to>
                                        <p:strVal val="hidden"/>
                                      </p:to>
                                    </p:set>
                                  </p:childTnLst>
                                </p:cTn>
                              </p:par>
                              <p:par>
                                <p:cTn id="2900" presetID="1" presetClass="exit" presetSubtype="0" fill="hold" grpId="4" nodeType="withEffect">
                                  <p:stCondLst>
                                    <p:cond delay="0"/>
                                  </p:stCondLst>
                                  <p:childTnLst>
                                    <p:set>
                                      <p:cBhvr>
                                        <p:cTn id="2901" dur="1" fill="hold">
                                          <p:stCondLst>
                                            <p:cond delay="0"/>
                                          </p:stCondLst>
                                        </p:cTn>
                                        <p:tgtEl>
                                          <p:spTgt spid="359"/>
                                        </p:tgtEl>
                                        <p:attrNameLst>
                                          <p:attrName>style.visibility</p:attrName>
                                        </p:attrNameLst>
                                      </p:cBhvr>
                                      <p:to>
                                        <p:strVal val="hidden"/>
                                      </p:to>
                                    </p:set>
                                  </p:childTnLst>
                                </p:cTn>
                              </p:par>
                              <p:par>
                                <p:cTn id="2902" presetID="1" presetClass="exit" presetSubtype="0" fill="hold" grpId="4" nodeType="withEffect">
                                  <p:stCondLst>
                                    <p:cond delay="0"/>
                                  </p:stCondLst>
                                  <p:childTnLst>
                                    <p:set>
                                      <p:cBhvr>
                                        <p:cTn id="2903" dur="1" fill="hold">
                                          <p:stCondLst>
                                            <p:cond delay="0"/>
                                          </p:stCondLst>
                                        </p:cTn>
                                        <p:tgtEl>
                                          <p:spTgt spid="362"/>
                                        </p:tgtEl>
                                        <p:attrNameLst>
                                          <p:attrName>style.visibility</p:attrName>
                                        </p:attrNameLst>
                                      </p:cBhvr>
                                      <p:to>
                                        <p:strVal val="hidden"/>
                                      </p:to>
                                    </p:set>
                                  </p:childTnLst>
                                </p:cTn>
                              </p:par>
                              <p:par>
                                <p:cTn id="2904" presetID="1" presetClass="exit" presetSubtype="0" fill="hold" grpId="4" nodeType="withEffect">
                                  <p:stCondLst>
                                    <p:cond delay="0"/>
                                  </p:stCondLst>
                                  <p:childTnLst>
                                    <p:set>
                                      <p:cBhvr>
                                        <p:cTn id="2905" dur="1" fill="hold">
                                          <p:stCondLst>
                                            <p:cond delay="0"/>
                                          </p:stCondLst>
                                        </p:cTn>
                                        <p:tgtEl>
                                          <p:spTgt spid="361"/>
                                        </p:tgtEl>
                                        <p:attrNameLst>
                                          <p:attrName>style.visibility</p:attrName>
                                        </p:attrNameLst>
                                      </p:cBhvr>
                                      <p:to>
                                        <p:strVal val="hidden"/>
                                      </p:to>
                                    </p:set>
                                  </p:childTnLst>
                                </p:cTn>
                              </p:par>
                              <p:par>
                                <p:cTn id="2906" presetID="1" presetClass="exit" presetSubtype="0" fill="hold" grpId="4" nodeType="withEffect">
                                  <p:stCondLst>
                                    <p:cond delay="0"/>
                                  </p:stCondLst>
                                  <p:childTnLst>
                                    <p:set>
                                      <p:cBhvr>
                                        <p:cTn id="2907" dur="1" fill="hold">
                                          <p:stCondLst>
                                            <p:cond delay="0"/>
                                          </p:stCondLst>
                                        </p:cTn>
                                        <p:tgtEl>
                                          <p:spTgt spid="364"/>
                                        </p:tgtEl>
                                        <p:attrNameLst>
                                          <p:attrName>style.visibility</p:attrName>
                                        </p:attrNameLst>
                                      </p:cBhvr>
                                      <p:to>
                                        <p:strVal val="hidden"/>
                                      </p:to>
                                    </p:set>
                                  </p:childTnLst>
                                </p:cTn>
                              </p:par>
                              <p:par>
                                <p:cTn id="2908" presetID="1" presetClass="exit" presetSubtype="0" fill="hold" grpId="4" nodeType="withEffect">
                                  <p:stCondLst>
                                    <p:cond delay="0"/>
                                  </p:stCondLst>
                                  <p:childTnLst>
                                    <p:set>
                                      <p:cBhvr>
                                        <p:cTn id="2909" dur="1" fill="hold">
                                          <p:stCondLst>
                                            <p:cond delay="0"/>
                                          </p:stCondLst>
                                        </p:cTn>
                                        <p:tgtEl>
                                          <p:spTgt spid="363"/>
                                        </p:tgtEl>
                                        <p:attrNameLst>
                                          <p:attrName>style.visibility</p:attrName>
                                        </p:attrNameLst>
                                      </p:cBhvr>
                                      <p:to>
                                        <p:strVal val="hidden"/>
                                      </p:to>
                                    </p:set>
                                  </p:childTnLst>
                                </p:cTn>
                              </p:par>
                              <p:par>
                                <p:cTn id="2910" presetID="1" presetClass="exit" presetSubtype="0" fill="hold" grpId="4" nodeType="withEffect">
                                  <p:stCondLst>
                                    <p:cond delay="0"/>
                                  </p:stCondLst>
                                  <p:childTnLst>
                                    <p:set>
                                      <p:cBhvr>
                                        <p:cTn id="2911" dur="1" fill="hold">
                                          <p:stCondLst>
                                            <p:cond delay="0"/>
                                          </p:stCondLst>
                                        </p:cTn>
                                        <p:tgtEl>
                                          <p:spTgt spid="366"/>
                                        </p:tgtEl>
                                        <p:attrNameLst>
                                          <p:attrName>style.visibility</p:attrName>
                                        </p:attrNameLst>
                                      </p:cBhvr>
                                      <p:to>
                                        <p:strVal val="hidden"/>
                                      </p:to>
                                    </p:set>
                                  </p:childTnLst>
                                </p:cTn>
                              </p:par>
                              <p:par>
                                <p:cTn id="2912" presetID="1" presetClass="exit" presetSubtype="0" fill="hold" grpId="4" nodeType="withEffect">
                                  <p:stCondLst>
                                    <p:cond delay="0"/>
                                  </p:stCondLst>
                                  <p:childTnLst>
                                    <p:set>
                                      <p:cBhvr>
                                        <p:cTn id="2913" dur="1" fill="hold">
                                          <p:stCondLst>
                                            <p:cond delay="0"/>
                                          </p:stCondLst>
                                        </p:cTn>
                                        <p:tgtEl>
                                          <p:spTgt spid="365"/>
                                        </p:tgtEl>
                                        <p:attrNameLst>
                                          <p:attrName>style.visibility</p:attrName>
                                        </p:attrNameLst>
                                      </p:cBhvr>
                                      <p:to>
                                        <p:strVal val="hidden"/>
                                      </p:to>
                                    </p:set>
                                  </p:childTnLst>
                                </p:cTn>
                              </p:par>
                              <p:par>
                                <p:cTn id="2914" presetID="1" presetClass="exit" presetSubtype="0" fill="hold" grpId="4" nodeType="withEffect">
                                  <p:stCondLst>
                                    <p:cond delay="0"/>
                                  </p:stCondLst>
                                  <p:childTnLst>
                                    <p:set>
                                      <p:cBhvr>
                                        <p:cTn id="2915" dur="1" fill="hold">
                                          <p:stCondLst>
                                            <p:cond delay="0"/>
                                          </p:stCondLst>
                                        </p:cTn>
                                        <p:tgtEl>
                                          <p:spTgt spid="368"/>
                                        </p:tgtEl>
                                        <p:attrNameLst>
                                          <p:attrName>style.visibility</p:attrName>
                                        </p:attrNameLst>
                                      </p:cBhvr>
                                      <p:to>
                                        <p:strVal val="hidden"/>
                                      </p:to>
                                    </p:set>
                                  </p:childTnLst>
                                </p:cTn>
                              </p:par>
                              <p:par>
                                <p:cTn id="2916" presetID="1" presetClass="exit" presetSubtype="0" fill="hold" grpId="4" nodeType="withEffect">
                                  <p:stCondLst>
                                    <p:cond delay="0"/>
                                  </p:stCondLst>
                                  <p:childTnLst>
                                    <p:set>
                                      <p:cBhvr>
                                        <p:cTn id="2917" dur="1" fill="hold">
                                          <p:stCondLst>
                                            <p:cond delay="0"/>
                                          </p:stCondLst>
                                        </p:cTn>
                                        <p:tgtEl>
                                          <p:spTgt spid="367"/>
                                        </p:tgtEl>
                                        <p:attrNameLst>
                                          <p:attrName>style.visibility</p:attrName>
                                        </p:attrNameLst>
                                      </p:cBhvr>
                                      <p:to>
                                        <p:strVal val="hidden"/>
                                      </p:to>
                                    </p:set>
                                  </p:childTnLst>
                                </p:cTn>
                              </p:par>
                              <p:par>
                                <p:cTn id="2918" presetID="1" presetClass="exit" presetSubtype="0" fill="hold" grpId="4" nodeType="withEffect">
                                  <p:stCondLst>
                                    <p:cond delay="0"/>
                                  </p:stCondLst>
                                  <p:childTnLst>
                                    <p:set>
                                      <p:cBhvr>
                                        <p:cTn id="2919" dur="1" fill="hold">
                                          <p:stCondLst>
                                            <p:cond delay="0"/>
                                          </p:stCondLst>
                                        </p:cTn>
                                        <p:tgtEl>
                                          <p:spTgt spid="370"/>
                                        </p:tgtEl>
                                        <p:attrNameLst>
                                          <p:attrName>style.visibility</p:attrName>
                                        </p:attrNameLst>
                                      </p:cBhvr>
                                      <p:to>
                                        <p:strVal val="hidden"/>
                                      </p:to>
                                    </p:set>
                                  </p:childTnLst>
                                </p:cTn>
                              </p:par>
                              <p:par>
                                <p:cTn id="2920" presetID="1" presetClass="exit" presetSubtype="0" fill="hold" grpId="4" nodeType="withEffect">
                                  <p:stCondLst>
                                    <p:cond delay="0"/>
                                  </p:stCondLst>
                                  <p:childTnLst>
                                    <p:set>
                                      <p:cBhvr>
                                        <p:cTn id="2921" dur="1" fill="hold">
                                          <p:stCondLst>
                                            <p:cond delay="0"/>
                                          </p:stCondLst>
                                        </p:cTn>
                                        <p:tgtEl>
                                          <p:spTgt spid="369"/>
                                        </p:tgtEl>
                                        <p:attrNameLst>
                                          <p:attrName>style.visibility</p:attrName>
                                        </p:attrNameLst>
                                      </p:cBhvr>
                                      <p:to>
                                        <p:strVal val="hidden"/>
                                      </p:to>
                                    </p:set>
                                  </p:childTnLst>
                                </p:cTn>
                              </p:par>
                              <p:par>
                                <p:cTn id="2922" presetID="1" presetClass="exit" presetSubtype="0" fill="hold" grpId="4" nodeType="withEffect">
                                  <p:stCondLst>
                                    <p:cond delay="0"/>
                                  </p:stCondLst>
                                  <p:childTnLst>
                                    <p:set>
                                      <p:cBhvr>
                                        <p:cTn id="2923" dur="1" fill="hold">
                                          <p:stCondLst>
                                            <p:cond delay="0"/>
                                          </p:stCondLst>
                                        </p:cTn>
                                        <p:tgtEl>
                                          <p:spTgt spid="372"/>
                                        </p:tgtEl>
                                        <p:attrNameLst>
                                          <p:attrName>style.visibility</p:attrName>
                                        </p:attrNameLst>
                                      </p:cBhvr>
                                      <p:to>
                                        <p:strVal val="hidden"/>
                                      </p:to>
                                    </p:set>
                                  </p:childTnLst>
                                </p:cTn>
                              </p:par>
                              <p:par>
                                <p:cTn id="2924" presetID="1" presetClass="exit" presetSubtype="0" fill="hold" grpId="4" nodeType="withEffect">
                                  <p:stCondLst>
                                    <p:cond delay="0"/>
                                  </p:stCondLst>
                                  <p:childTnLst>
                                    <p:set>
                                      <p:cBhvr>
                                        <p:cTn id="2925" dur="1" fill="hold">
                                          <p:stCondLst>
                                            <p:cond delay="0"/>
                                          </p:stCondLst>
                                        </p:cTn>
                                        <p:tgtEl>
                                          <p:spTgt spid="371"/>
                                        </p:tgtEl>
                                        <p:attrNameLst>
                                          <p:attrName>style.visibility</p:attrName>
                                        </p:attrNameLst>
                                      </p:cBhvr>
                                      <p:to>
                                        <p:strVal val="hidden"/>
                                      </p:to>
                                    </p:set>
                                  </p:childTnLst>
                                </p:cTn>
                              </p:par>
                              <p:par>
                                <p:cTn id="2926" presetID="1" presetClass="exit" presetSubtype="0" fill="hold" grpId="4" nodeType="withEffect">
                                  <p:stCondLst>
                                    <p:cond delay="0"/>
                                  </p:stCondLst>
                                  <p:childTnLst>
                                    <p:set>
                                      <p:cBhvr>
                                        <p:cTn id="2927" dur="1" fill="hold">
                                          <p:stCondLst>
                                            <p:cond delay="0"/>
                                          </p:stCondLst>
                                        </p:cTn>
                                        <p:tgtEl>
                                          <p:spTgt spid="373"/>
                                        </p:tgtEl>
                                        <p:attrNameLst>
                                          <p:attrName>style.visibility</p:attrName>
                                        </p:attrNameLst>
                                      </p:cBhvr>
                                      <p:to>
                                        <p:strVal val="hidden"/>
                                      </p:to>
                                    </p:set>
                                  </p:childTnLst>
                                </p:cTn>
                              </p:par>
                              <p:par>
                                <p:cTn id="2928" presetID="1" presetClass="exit" presetSubtype="0" fill="hold" grpId="4" nodeType="withEffect">
                                  <p:stCondLst>
                                    <p:cond delay="0"/>
                                  </p:stCondLst>
                                  <p:childTnLst>
                                    <p:set>
                                      <p:cBhvr>
                                        <p:cTn id="2929" dur="1" fill="hold">
                                          <p:stCondLst>
                                            <p:cond delay="0"/>
                                          </p:stCondLst>
                                        </p:cTn>
                                        <p:tgtEl>
                                          <p:spTgt spid="374"/>
                                        </p:tgtEl>
                                        <p:attrNameLst>
                                          <p:attrName>style.visibility</p:attrName>
                                        </p:attrNameLst>
                                      </p:cBhvr>
                                      <p:to>
                                        <p:strVal val="hidden"/>
                                      </p:to>
                                    </p:set>
                                  </p:childTnLst>
                                </p:cTn>
                              </p:par>
                              <p:par>
                                <p:cTn id="2930" presetID="1" presetClass="exit" presetSubtype="0" fill="hold" grpId="4" nodeType="withEffect">
                                  <p:stCondLst>
                                    <p:cond delay="0"/>
                                  </p:stCondLst>
                                  <p:childTnLst>
                                    <p:set>
                                      <p:cBhvr>
                                        <p:cTn id="2931" dur="1" fill="hold">
                                          <p:stCondLst>
                                            <p:cond delay="0"/>
                                          </p:stCondLst>
                                        </p:cTn>
                                        <p:tgtEl>
                                          <p:spTgt spid="376"/>
                                        </p:tgtEl>
                                        <p:attrNameLst>
                                          <p:attrName>style.visibility</p:attrName>
                                        </p:attrNameLst>
                                      </p:cBhvr>
                                      <p:to>
                                        <p:strVal val="hidden"/>
                                      </p:to>
                                    </p:set>
                                  </p:childTnLst>
                                </p:cTn>
                              </p:par>
                              <p:par>
                                <p:cTn id="2932" presetID="1" presetClass="exit" presetSubtype="0" fill="hold" grpId="4" nodeType="withEffect">
                                  <p:stCondLst>
                                    <p:cond delay="0"/>
                                  </p:stCondLst>
                                  <p:childTnLst>
                                    <p:set>
                                      <p:cBhvr>
                                        <p:cTn id="2933" dur="1" fill="hold">
                                          <p:stCondLst>
                                            <p:cond delay="0"/>
                                          </p:stCondLst>
                                        </p:cTn>
                                        <p:tgtEl>
                                          <p:spTgt spid="375"/>
                                        </p:tgtEl>
                                        <p:attrNameLst>
                                          <p:attrName>style.visibility</p:attrName>
                                        </p:attrNameLst>
                                      </p:cBhvr>
                                      <p:to>
                                        <p:strVal val="hidden"/>
                                      </p:to>
                                    </p:set>
                                  </p:childTnLst>
                                </p:cTn>
                              </p:par>
                              <p:par>
                                <p:cTn id="2934" presetID="1" presetClass="exit" presetSubtype="0" fill="hold" grpId="4" nodeType="withEffect">
                                  <p:stCondLst>
                                    <p:cond delay="0"/>
                                  </p:stCondLst>
                                  <p:childTnLst>
                                    <p:set>
                                      <p:cBhvr>
                                        <p:cTn id="2935" dur="1" fill="hold">
                                          <p:stCondLst>
                                            <p:cond delay="0"/>
                                          </p:stCondLst>
                                        </p:cTn>
                                        <p:tgtEl>
                                          <p:spTgt spid="378"/>
                                        </p:tgtEl>
                                        <p:attrNameLst>
                                          <p:attrName>style.visibility</p:attrName>
                                        </p:attrNameLst>
                                      </p:cBhvr>
                                      <p:to>
                                        <p:strVal val="hidden"/>
                                      </p:to>
                                    </p:set>
                                  </p:childTnLst>
                                </p:cTn>
                              </p:par>
                              <p:par>
                                <p:cTn id="2936" presetID="1" presetClass="exit" presetSubtype="0" fill="hold" grpId="4" nodeType="withEffect">
                                  <p:stCondLst>
                                    <p:cond delay="0"/>
                                  </p:stCondLst>
                                  <p:childTnLst>
                                    <p:set>
                                      <p:cBhvr>
                                        <p:cTn id="2937" dur="1" fill="hold">
                                          <p:stCondLst>
                                            <p:cond delay="0"/>
                                          </p:stCondLst>
                                        </p:cTn>
                                        <p:tgtEl>
                                          <p:spTgt spid="377"/>
                                        </p:tgtEl>
                                        <p:attrNameLst>
                                          <p:attrName>style.visibility</p:attrName>
                                        </p:attrNameLst>
                                      </p:cBhvr>
                                      <p:to>
                                        <p:strVal val="hidden"/>
                                      </p:to>
                                    </p:set>
                                  </p:childTnLst>
                                </p:cTn>
                              </p:par>
                              <p:par>
                                <p:cTn id="2938" presetID="1" presetClass="exit" presetSubtype="0" fill="hold" grpId="4" nodeType="withEffect">
                                  <p:stCondLst>
                                    <p:cond delay="0"/>
                                  </p:stCondLst>
                                  <p:childTnLst>
                                    <p:set>
                                      <p:cBhvr>
                                        <p:cTn id="2939" dur="1" fill="hold">
                                          <p:stCondLst>
                                            <p:cond delay="0"/>
                                          </p:stCondLst>
                                        </p:cTn>
                                        <p:tgtEl>
                                          <p:spTgt spid="380"/>
                                        </p:tgtEl>
                                        <p:attrNameLst>
                                          <p:attrName>style.visibility</p:attrName>
                                        </p:attrNameLst>
                                      </p:cBhvr>
                                      <p:to>
                                        <p:strVal val="hidden"/>
                                      </p:to>
                                    </p:set>
                                  </p:childTnLst>
                                </p:cTn>
                              </p:par>
                              <p:par>
                                <p:cTn id="2940" presetID="1" presetClass="exit" presetSubtype="0" fill="hold" grpId="4" nodeType="withEffect">
                                  <p:stCondLst>
                                    <p:cond delay="0"/>
                                  </p:stCondLst>
                                  <p:childTnLst>
                                    <p:set>
                                      <p:cBhvr>
                                        <p:cTn id="2941" dur="1" fill="hold">
                                          <p:stCondLst>
                                            <p:cond delay="0"/>
                                          </p:stCondLst>
                                        </p:cTn>
                                        <p:tgtEl>
                                          <p:spTgt spid="379"/>
                                        </p:tgtEl>
                                        <p:attrNameLst>
                                          <p:attrName>style.visibility</p:attrName>
                                        </p:attrNameLst>
                                      </p:cBhvr>
                                      <p:to>
                                        <p:strVal val="hidden"/>
                                      </p:to>
                                    </p:set>
                                  </p:childTnLst>
                                </p:cTn>
                              </p:par>
                              <p:par>
                                <p:cTn id="2942" presetID="1" presetClass="exit" presetSubtype="0" fill="hold" grpId="4" nodeType="withEffect">
                                  <p:stCondLst>
                                    <p:cond delay="0"/>
                                  </p:stCondLst>
                                  <p:childTnLst>
                                    <p:set>
                                      <p:cBhvr>
                                        <p:cTn id="2943" dur="1" fill="hold">
                                          <p:stCondLst>
                                            <p:cond delay="0"/>
                                          </p:stCondLst>
                                        </p:cTn>
                                        <p:tgtEl>
                                          <p:spTgt spid="382"/>
                                        </p:tgtEl>
                                        <p:attrNameLst>
                                          <p:attrName>style.visibility</p:attrName>
                                        </p:attrNameLst>
                                      </p:cBhvr>
                                      <p:to>
                                        <p:strVal val="hidden"/>
                                      </p:to>
                                    </p:set>
                                  </p:childTnLst>
                                </p:cTn>
                              </p:par>
                              <p:par>
                                <p:cTn id="2944" presetID="1" presetClass="exit" presetSubtype="0" fill="hold" grpId="4" nodeType="withEffect">
                                  <p:stCondLst>
                                    <p:cond delay="0"/>
                                  </p:stCondLst>
                                  <p:childTnLst>
                                    <p:set>
                                      <p:cBhvr>
                                        <p:cTn id="2945" dur="1" fill="hold">
                                          <p:stCondLst>
                                            <p:cond delay="0"/>
                                          </p:stCondLst>
                                        </p:cTn>
                                        <p:tgtEl>
                                          <p:spTgt spid="381"/>
                                        </p:tgtEl>
                                        <p:attrNameLst>
                                          <p:attrName>style.visibility</p:attrName>
                                        </p:attrNameLst>
                                      </p:cBhvr>
                                      <p:to>
                                        <p:strVal val="hidden"/>
                                      </p:to>
                                    </p:set>
                                  </p:childTnLst>
                                </p:cTn>
                              </p:par>
                              <p:par>
                                <p:cTn id="2946" presetID="1" presetClass="exit" presetSubtype="0" fill="hold" grpId="4" nodeType="withEffect">
                                  <p:stCondLst>
                                    <p:cond delay="0"/>
                                  </p:stCondLst>
                                  <p:childTnLst>
                                    <p:set>
                                      <p:cBhvr>
                                        <p:cTn id="2947" dur="1" fill="hold">
                                          <p:stCondLst>
                                            <p:cond delay="0"/>
                                          </p:stCondLst>
                                        </p:cTn>
                                        <p:tgtEl>
                                          <p:spTgt spid="384"/>
                                        </p:tgtEl>
                                        <p:attrNameLst>
                                          <p:attrName>style.visibility</p:attrName>
                                        </p:attrNameLst>
                                      </p:cBhvr>
                                      <p:to>
                                        <p:strVal val="hidden"/>
                                      </p:to>
                                    </p:set>
                                  </p:childTnLst>
                                </p:cTn>
                              </p:par>
                              <p:par>
                                <p:cTn id="2948" presetID="1" presetClass="exit" presetSubtype="0" fill="hold" grpId="4" nodeType="withEffect">
                                  <p:stCondLst>
                                    <p:cond delay="0"/>
                                  </p:stCondLst>
                                  <p:childTnLst>
                                    <p:set>
                                      <p:cBhvr>
                                        <p:cTn id="2949" dur="1" fill="hold">
                                          <p:stCondLst>
                                            <p:cond delay="0"/>
                                          </p:stCondLst>
                                        </p:cTn>
                                        <p:tgtEl>
                                          <p:spTgt spid="383"/>
                                        </p:tgtEl>
                                        <p:attrNameLst>
                                          <p:attrName>style.visibility</p:attrName>
                                        </p:attrNameLst>
                                      </p:cBhvr>
                                      <p:to>
                                        <p:strVal val="hidden"/>
                                      </p:to>
                                    </p:set>
                                  </p:childTnLst>
                                </p:cTn>
                              </p:par>
                              <p:par>
                                <p:cTn id="2950" presetID="1" presetClass="exit" presetSubtype="0" fill="hold" grpId="4" nodeType="withEffect">
                                  <p:stCondLst>
                                    <p:cond delay="0"/>
                                  </p:stCondLst>
                                  <p:childTnLst>
                                    <p:set>
                                      <p:cBhvr>
                                        <p:cTn id="2951" dur="1" fill="hold">
                                          <p:stCondLst>
                                            <p:cond delay="0"/>
                                          </p:stCondLst>
                                        </p:cTn>
                                        <p:tgtEl>
                                          <p:spTgt spid="386"/>
                                        </p:tgtEl>
                                        <p:attrNameLst>
                                          <p:attrName>style.visibility</p:attrName>
                                        </p:attrNameLst>
                                      </p:cBhvr>
                                      <p:to>
                                        <p:strVal val="hidden"/>
                                      </p:to>
                                    </p:set>
                                  </p:childTnLst>
                                </p:cTn>
                              </p:par>
                              <p:par>
                                <p:cTn id="2952" presetID="1" presetClass="exit" presetSubtype="0" fill="hold" grpId="4" nodeType="withEffect">
                                  <p:stCondLst>
                                    <p:cond delay="0"/>
                                  </p:stCondLst>
                                  <p:childTnLst>
                                    <p:set>
                                      <p:cBhvr>
                                        <p:cTn id="2953" dur="1" fill="hold">
                                          <p:stCondLst>
                                            <p:cond delay="0"/>
                                          </p:stCondLst>
                                        </p:cTn>
                                        <p:tgtEl>
                                          <p:spTgt spid="385"/>
                                        </p:tgtEl>
                                        <p:attrNameLst>
                                          <p:attrName>style.visibility</p:attrName>
                                        </p:attrNameLst>
                                      </p:cBhvr>
                                      <p:to>
                                        <p:strVal val="hidden"/>
                                      </p:to>
                                    </p:set>
                                  </p:childTnLst>
                                </p:cTn>
                              </p:par>
                              <p:par>
                                <p:cTn id="2954" presetID="1" presetClass="exit" presetSubtype="0" fill="hold" grpId="4" nodeType="withEffect">
                                  <p:stCondLst>
                                    <p:cond delay="0"/>
                                  </p:stCondLst>
                                  <p:childTnLst>
                                    <p:set>
                                      <p:cBhvr>
                                        <p:cTn id="2955" dur="1" fill="hold">
                                          <p:stCondLst>
                                            <p:cond delay="0"/>
                                          </p:stCondLst>
                                        </p:cTn>
                                        <p:tgtEl>
                                          <p:spTgt spid="388"/>
                                        </p:tgtEl>
                                        <p:attrNameLst>
                                          <p:attrName>style.visibility</p:attrName>
                                        </p:attrNameLst>
                                      </p:cBhvr>
                                      <p:to>
                                        <p:strVal val="hidden"/>
                                      </p:to>
                                    </p:set>
                                  </p:childTnLst>
                                </p:cTn>
                              </p:par>
                              <p:par>
                                <p:cTn id="2956" presetID="1" presetClass="exit" presetSubtype="0" fill="hold" grpId="4" nodeType="withEffect">
                                  <p:stCondLst>
                                    <p:cond delay="0"/>
                                  </p:stCondLst>
                                  <p:childTnLst>
                                    <p:set>
                                      <p:cBhvr>
                                        <p:cTn id="2957" dur="1" fill="hold">
                                          <p:stCondLst>
                                            <p:cond delay="0"/>
                                          </p:stCondLst>
                                        </p:cTn>
                                        <p:tgtEl>
                                          <p:spTgt spid="387"/>
                                        </p:tgtEl>
                                        <p:attrNameLst>
                                          <p:attrName>style.visibility</p:attrName>
                                        </p:attrNameLst>
                                      </p:cBhvr>
                                      <p:to>
                                        <p:strVal val="hidden"/>
                                      </p:to>
                                    </p:set>
                                  </p:childTnLst>
                                </p:cTn>
                              </p:par>
                              <p:par>
                                <p:cTn id="2958" presetID="1" presetClass="exit" presetSubtype="0" fill="hold" grpId="4" nodeType="withEffect">
                                  <p:stCondLst>
                                    <p:cond delay="0"/>
                                  </p:stCondLst>
                                  <p:childTnLst>
                                    <p:set>
                                      <p:cBhvr>
                                        <p:cTn id="2959" dur="1" fill="hold">
                                          <p:stCondLst>
                                            <p:cond delay="0"/>
                                          </p:stCondLst>
                                        </p:cTn>
                                        <p:tgtEl>
                                          <p:spTgt spid="390"/>
                                        </p:tgtEl>
                                        <p:attrNameLst>
                                          <p:attrName>style.visibility</p:attrName>
                                        </p:attrNameLst>
                                      </p:cBhvr>
                                      <p:to>
                                        <p:strVal val="hidden"/>
                                      </p:to>
                                    </p:set>
                                  </p:childTnLst>
                                </p:cTn>
                              </p:par>
                              <p:par>
                                <p:cTn id="2960" presetID="1" presetClass="exit" presetSubtype="0" fill="hold" grpId="4" nodeType="withEffect">
                                  <p:stCondLst>
                                    <p:cond delay="0"/>
                                  </p:stCondLst>
                                  <p:childTnLst>
                                    <p:set>
                                      <p:cBhvr>
                                        <p:cTn id="2961" dur="1" fill="hold">
                                          <p:stCondLst>
                                            <p:cond delay="0"/>
                                          </p:stCondLst>
                                        </p:cTn>
                                        <p:tgtEl>
                                          <p:spTgt spid="389"/>
                                        </p:tgtEl>
                                        <p:attrNameLst>
                                          <p:attrName>style.visibility</p:attrName>
                                        </p:attrNameLst>
                                      </p:cBhvr>
                                      <p:to>
                                        <p:strVal val="hidden"/>
                                      </p:to>
                                    </p:set>
                                  </p:childTnLst>
                                </p:cTn>
                              </p:par>
                              <p:par>
                                <p:cTn id="2962" presetID="1" presetClass="exit" presetSubtype="0" fill="hold" grpId="4" nodeType="withEffect">
                                  <p:stCondLst>
                                    <p:cond delay="0"/>
                                  </p:stCondLst>
                                  <p:childTnLst>
                                    <p:set>
                                      <p:cBhvr>
                                        <p:cTn id="2963" dur="1" fill="hold">
                                          <p:stCondLst>
                                            <p:cond delay="0"/>
                                          </p:stCondLst>
                                        </p:cTn>
                                        <p:tgtEl>
                                          <p:spTgt spid="392"/>
                                        </p:tgtEl>
                                        <p:attrNameLst>
                                          <p:attrName>style.visibility</p:attrName>
                                        </p:attrNameLst>
                                      </p:cBhvr>
                                      <p:to>
                                        <p:strVal val="hidden"/>
                                      </p:to>
                                    </p:set>
                                  </p:childTnLst>
                                </p:cTn>
                              </p:par>
                              <p:par>
                                <p:cTn id="2964" presetID="1" presetClass="exit" presetSubtype="0" fill="hold" grpId="4" nodeType="withEffect">
                                  <p:stCondLst>
                                    <p:cond delay="0"/>
                                  </p:stCondLst>
                                  <p:childTnLst>
                                    <p:set>
                                      <p:cBhvr>
                                        <p:cTn id="2965" dur="1" fill="hold">
                                          <p:stCondLst>
                                            <p:cond delay="0"/>
                                          </p:stCondLst>
                                        </p:cTn>
                                        <p:tgtEl>
                                          <p:spTgt spid="391"/>
                                        </p:tgtEl>
                                        <p:attrNameLst>
                                          <p:attrName>style.visibility</p:attrName>
                                        </p:attrNameLst>
                                      </p:cBhvr>
                                      <p:to>
                                        <p:strVal val="hidden"/>
                                      </p:to>
                                    </p:set>
                                  </p:childTnLst>
                                </p:cTn>
                              </p:par>
                              <p:par>
                                <p:cTn id="2966" presetID="1" presetClass="exit" presetSubtype="0" fill="hold" grpId="4" nodeType="withEffect">
                                  <p:stCondLst>
                                    <p:cond delay="0"/>
                                  </p:stCondLst>
                                  <p:childTnLst>
                                    <p:set>
                                      <p:cBhvr>
                                        <p:cTn id="2967" dur="1" fill="hold">
                                          <p:stCondLst>
                                            <p:cond delay="0"/>
                                          </p:stCondLst>
                                        </p:cTn>
                                        <p:tgtEl>
                                          <p:spTgt spid="393"/>
                                        </p:tgtEl>
                                        <p:attrNameLst>
                                          <p:attrName>style.visibility</p:attrName>
                                        </p:attrNameLst>
                                      </p:cBhvr>
                                      <p:to>
                                        <p:strVal val="hidden"/>
                                      </p:to>
                                    </p:set>
                                  </p:childTnLst>
                                </p:cTn>
                              </p:par>
                              <p:par>
                                <p:cTn id="2968" presetID="1" presetClass="exit" presetSubtype="0" fill="hold" grpId="4" nodeType="withEffect">
                                  <p:stCondLst>
                                    <p:cond delay="0"/>
                                  </p:stCondLst>
                                  <p:childTnLst>
                                    <p:set>
                                      <p:cBhvr>
                                        <p:cTn id="2969" dur="1" fill="hold">
                                          <p:stCondLst>
                                            <p:cond delay="0"/>
                                          </p:stCondLst>
                                        </p:cTn>
                                        <p:tgtEl>
                                          <p:spTgt spid="394"/>
                                        </p:tgtEl>
                                        <p:attrNameLst>
                                          <p:attrName>style.visibility</p:attrName>
                                        </p:attrNameLst>
                                      </p:cBhvr>
                                      <p:to>
                                        <p:strVal val="hidden"/>
                                      </p:to>
                                    </p:set>
                                  </p:childTnLst>
                                </p:cTn>
                              </p:par>
                              <p:par>
                                <p:cTn id="2970" presetID="1" presetClass="exit" presetSubtype="0" fill="hold" grpId="4" nodeType="withEffect">
                                  <p:stCondLst>
                                    <p:cond delay="0"/>
                                  </p:stCondLst>
                                  <p:childTnLst>
                                    <p:set>
                                      <p:cBhvr>
                                        <p:cTn id="2971" dur="1" fill="hold">
                                          <p:stCondLst>
                                            <p:cond delay="0"/>
                                          </p:stCondLst>
                                        </p:cTn>
                                        <p:tgtEl>
                                          <p:spTgt spid="396"/>
                                        </p:tgtEl>
                                        <p:attrNameLst>
                                          <p:attrName>style.visibility</p:attrName>
                                        </p:attrNameLst>
                                      </p:cBhvr>
                                      <p:to>
                                        <p:strVal val="hidden"/>
                                      </p:to>
                                    </p:set>
                                  </p:childTnLst>
                                </p:cTn>
                              </p:par>
                              <p:par>
                                <p:cTn id="2972" presetID="1" presetClass="exit" presetSubtype="0" fill="hold" grpId="4" nodeType="withEffect">
                                  <p:stCondLst>
                                    <p:cond delay="0"/>
                                  </p:stCondLst>
                                  <p:childTnLst>
                                    <p:set>
                                      <p:cBhvr>
                                        <p:cTn id="2973" dur="1" fill="hold">
                                          <p:stCondLst>
                                            <p:cond delay="0"/>
                                          </p:stCondLst>
                                        </p:cTn>
                                        <p:tgtEl>
                                          <p:spTgt spid="395"/>
                                        </p:tgtEl>
                                        <p:attrNameLst>
                                          <p:attrName>style.visibility</p:attrName>
                                        </p:attrNameLst>
                                      </p:cBhvr>
                                      <p:to>
                                        <p:strVal val="hidden"/>
                                      </p:to>
                                    </p:set>
                                  </p:childTnLst>
                                </p:cTn>
                              </p:par>
                              <p:par>
                                <p:cTn id="2974" presetID="1" presetClass="exit" presetSubtype="0" fill="hold" grpId="4" nodeType="withEffect">
                                  <p:stCondLst>
                                    <p:cond delay="0"/>
                                  </p:stCondLst>
                                  <p:childTnLst>
                                    <p:set>
                                      <p:cBhvr>
                                        <p:cTn id="2975" dur="1" fill="hold">
                                          <p:stCondLst>
                                            <p:cond delay="0"/>
                                          </p:stCondLst>
                                        </p:cTn>
                                        <p:tgtEl>
                                          <p:spTgt spid="398"/>
                                        </p:tgtEl>
                                        <p:attrNameLst>
                                          <p:attrName>style.visibility</p:attrName>
                                        </p:attrNameLst>
                                      </p:cBhvr>
                                      <p:to>
                                        <p:strVal val="hidden"/>
                                      </p:to>
                                    </p:set>
                                  </p:childTnLst>
                                </p:cTn>
                              </p:par>
                              <p:par>
                                <p:cTn id="2976" presetID="1" presetClass="exit" presetSubtype="0" fill="hold" grpId="4" nodeType="withEffect">
                                  <p:stCondLst>
                                    <p:cond delay="0"/>
                                  </p:stCondLst>
                                  <p:childTnLst>
                                    <p:set>
                                      <p:cBhvr>
                                        <p:cTn id="2977" dur="1" fill="hold">
                                          <p:stCondLst>
                                            <p:cond delay="0"/>
                                          </p:stCondLst>
                                        </p:cTn>
                                        <p:tgtEl>
                                          <p:spTgt spid="397"/>
                                        </p:tgtEl>
                                        <p:attrNameLst>
                                          <p:attrName>style.visibility</p:attrName>
                                        </p:attrNameLst>
                                      </p:cBhvr>
                                      <p:to>
                                        <p:strVal val="hidden"/>
                                      </p:to>
                                    </p:set>
                                  </p:childTnLst>
                                </p:cTn>
                              </p:par>
                              <p:par>
                                <p:cTn id="2978" presetID="1" presetClass="exit" presetSubtype="0" fill="hold" grpId="4" nodeType="withEffect">
                                  <p:stCondLst>
                                    <p:cond delay="0"/>
                                  </p:stCondLst>
                                  <p:childTnLst>
                                    <p:set>
                                      <p:cBhvr>
                                        <p:cTn id="2979" dur="1" fill="hold">
                                          <p:stCondLst>
                                            <p:cond delay="0"/>
                                          </p:stCondLst>
                                        </p:cTn>
                                        <p:tgtEl>
                                          <p:spTgt spid="400"/>
                                        </p:tgtEl>
                                        <p:attrNameLst>
                                          <p:attrName>style.visibility</p:attrName>
                                        </p:attrNameLst>
                                      </p:cBhvr>
                                      <p:to>
                                        <p:strVal val="hidden"/>
                                      </p:to>
                                    </p:set>
                                  </p:childTnLst>
                                </p:cTn>
                              </p:par>
                              <p:par>
                                <p:cTn id="2980" presetID="1" presetClass="exit" presetSubtype="0" fill="hold" grpId="4" nodeType="withEffect">
                                  <p:stCondLst>
                                    <p:cond delay="0"/>
                                  </p:stCondLst>
                                  <p:childTnLst>
                                    <p:set>
                                      <p:cBhvr>
                                        <p:cTn id="2981" dur="1" fill="hold">
                                          <p:stCondLst>
                                            <p:cond delay="0"/>
                                          </p:stCondLst>
                                        </p:cTn>
                                        <p:tgtEl>
                                          <p:spTgt spid="399"/>
                                        </p:tgtEl>
                                        <p:attrNameLst>
                                          <p:attrName>style.visibility</p:attrName>
                                        </p:attrNameLst>
                                      </p:cBhvr>
                                      <p:to>
                                        <p:strVal val="hidden"/>
                                      </p:to>
                                    </p:set>
                                  </p:childTnLst>
                                </p:cTn>
                              </p:par>
                              <p:par>
                                <p:cTn id="2982" presetID="1" presetClass="exit" presetSubtype="0" fill="hold" grpId="4" nodeType="withEffect">
                                  <p:stCondLst>
                                    <p:cond delay="0"/>
                                  </p:stCondLst>
                                  <p:childTnLst>
                                    <p:set>
                                      <p:cBhvr>
                                        <p:cTn id="2983" dur="1" fill="hold">
                                          <p:stCondLst>
                                            <p:cond delay="0"/>
                                          </p:stCondLst>
                                        </p:cTn>
                                        <p:tgtEl>
                                          <p:spTgt spid="402"/>
                                        </p:tgtEl>
                                        <p:attrNameLst>
                                          <p:attrName>style.visibility</p:attrName>
                                        </p:attrNameLst>
                                      </p:cBhvr>
                                      <p:to>
                                        <p:strVal val="hidden"/>
                                      </p:to>
                                    </p:set>
                                  </p:childTnLst>
                                </p:cTn>
                              </p:par>
                              <p:par>
                                <p:cTn id="2984" presetID="1" presetClass="exit" presetSubtype="0" fill="hold" grpId="4" nodeType="withEffect">
                                  <p:stCondLst>
                                    <p:cond delay="0"/>
                                  </p:stCondLst>
                                  <p:childTnLst>
                                    <p:set>
                                      <p:cBhvr>
                                        <p:cTn id="2985" dur="1" fill="hold">
                                          <p:stCondLst>
                                            <p:cond delay="0"/>
                                          </p:stCondLst>
                                        </p:cTn>
                                        <p:tgtEl>
                                          <p:spTgt spid="401"/>
                                        </p:tgtEl>
                                        <p:attrNameLst>
                                          <p:attrName>style.visibility</p:attrName>
                                        </p:attrNameLst>
                                      </p:cBhvr>
                                      <p:to>
                                        <p:strVal val="hidden"/>
                                      </p:to>
                                    </p:set>
                                  </p:childTnLst>
                                </p:cTn>
                              </p:par>
                              <p:par>
                                <p:cTn id="2986" presetID="1" presetClass="exit" presetSubtype="0" fill="hold" grpId="4" nodeType="withEffect">
                                  <p:stCondLst>
                                    <p:cond delay="0"/>
                                  </p:stCondLst>
                                  <p:childTnLst>
                                    <p:set>
                                      <p:cBhvr>
                                        <p:cTn id="2987" dur="1" fill="hold">
                                          <p:stCondLst>
                                            <p:cond delay="0"/>
                                          </p:stCondLst>
                                        </p:cTn>
                                        <p:tgtEl>
                                          <p:spTgt spid="404"/>
                                        </p:tgtEl>
                                        <p:attrNameLst>
                                          <p:attrName>style.visibility</p:attrName>
                                        </p:attrNameLst>
                                      </p:cBhvr>
                                      <p:to>
                                        <p:strVal val="hidden"/>
                                      </p:to>
                                    </p:set>
                                  </p:childTnLst>
                                </p:cTn>
                              </p:par>
                              <p:par>
                                <p:cTn id="2988" presetID="1" presetClass="exit" presetSubtype="0" fill="hold" grpId="4" nodeType="withEffect">
                                  <p:stCondLst>
                                    <p:cond delay="0"/>
                                  </p:stCondLst>
                                  <p:childTnLst>
                                    <p:set>
                                      <p:cBhvr>
                                        <p:cTn id="2989" dur="1" fill="hold">
                                          <p:stCondLst>
                                            <p:cond delay="0"/>
                                          </p:stCondLst>
                                        </p:cTn>
                                        <p:tgtEl>
                                          <p:spTgt spid="403"/>
                                        </p:tgtEl>
                                        <p:attrNameLst>
                                          <p:attrName>style.visibility</p:attrName>
                                        </p:attrNameLst>
                                      </p:cBhvr>
                                      <p:to>
                                        <p:strVal val="hidden"/>
                                      </p:to>
                                    </p:set>
                                  </p:childTnLst>
                                </p:cTn>
                              </p:par>
                              <p:par>
                                <p:cTn id="2990" presetID="1" presetClass="exit" presetSubtype="0" fill="hold" grpId="4" nodeType="withEffect">
                                  <p:stCondLst>
                                    <p:cond delay="0"/>
                                  </p:stCondLst>
                                  <p:childTnLst>
                                    <p:set>
                                      <p:cBhvr>
                                        <p:cTn id="2991" dur="1" fill="hold">
                                          <p:stCondLst>
                                            <p:cond delay="0"/>
                                          </p:stCondLst>
                                        </p:cTn>
                                        <p:tgtEl>
                                          <p:spTgt spid="406"/>
                                        </p:tgtEl>
                                        <p:attrNameLst>
                                          <p:attrName>style.visibility</p:attrName>
                                        </p:attrNameLst>
                                      </p:cBhvr>
                                      <p:to>
                                        <p:strVal val="hidden"/>
                                      </p:to>
                                    </p:set>
                                  </p:childTnLst>
                                </p:cTn>
                              </p:par>
                              <p:par>
                                <p:cTn id="2992" presetID="1" presetClass="exit" presetSubtype="0" fill="hold" grpId="4" nodeType="withEffect">
                                  <p:stCondLst>
                                    <p:cond delay="0"/>
                                  </p:stCondLst>
                                  <p:childTnLst>
                                    <p:set>
                                      <p:cBhvr>
                                        <p:cTn id="2993" dur="1" fill="hold">
                                          <p:stCondLst>
                                            <p:cond delay="0"/>
                                          </p:stCondLst>
                                        </p:cTn>
                                        <p:tgtEl>
                                          <p:spTgt spid="405"/>
                                        </p:tgtEl>
                                        <p:attrNameLst>
                                          <p:attrName>style.visibility</p:attrName>
                                        </p:attrNameLst>
                                      </p:cBhvr>
                                      <p:to>
                                        <p:strVal val="hidden"/>
                                      </p:to>
                                    </p:set>
                                  </p:childTnLst>
                                </p:cTn>
                              </p:par>
                              <p:par>
                                <p:cTn id="2994" presetID="1" presetClass="exit" presetSubtype="0" fill="hold" grpId="4" nodeType="withEffect">
                                  <p:stCondLst>
                                    <p:cond delay="0"/>
                                  </p:stCondLst>
                                  <p:childTnLst>
                                    <p:set>
                                      <p:cBhvr>
                                        <p:cTn id="2995" dur="1" fill="hold">
                                          <p:stCondLst>
                                            <p:cond delay="0"/>
                                          </p:stCondLst>
                                        </p:cTn>
                                        <p:tgtEl>
                                          <p:spTgt spid="408"/>
                                        </p:tgtEl>
                                        <p:attrNameLst>
                                          <p:attrName>style.visibility</p:attrName>
                                        </p:attrNameLst>
                                      </p:cBhvr>
                                      <p:to>
                                        <p:strVal val="hidden"/>
                                      </p:to>
                                    </p:set>
                                  </p:childTnLst>
                                </p:cTn>
                              </p:par>
                              <p:par>
                                <p:cTn id="2996" presetID="1" presetClass="exit" presetSubtype="0" fill="hold" grpId="4" nodeType="withEffect">
                                  <p:stCondLst>
                                    <p:cond delay="0"/>
                                  </p:stCondLst>
                                  <p:childTnLst>
                                    <p:set>
                                      <p:cBhvr>
                                        <p:cTn id="2997" dur="1" fill="hold">
                                          <p:stCondLst>
                                            <p:cond delay="0"/>
                                          </p:stCondLst>
                                        </p:cTn>
                                        <p:tgtEl>
                                          <p:spTgt spid="407"/>
                                        </p:tgtEl>
                                        <p:attrNameLst>
                                          <p:attrName>style.visibility</p:attrName>
                                        </p:attrNameLst>
                                      </p:cBhvr>
                                      <p:to>
                                        <p:strVal val="hidden"/>
                                      </p:to>
                                    </p:set>
                                  </p:childTnLst>
                                </p:cTn>
                              </p:par>
                              <p:par>
                                <p:cTn id="2998" presetID="1" presetClass="exit" presetSubtype="0" fill="hold" grpId="4" nodeType="withEffect">
                                  <p:stCondLst>
                                    <p:cond delay="0"/>
                                  </p:stCondLst>
                                  <p:childTnLst>
                                    <p:set>
                                      <p:cBhvr>
                                        <p:cTn id="2999" dur="1" fill="hold">
                                          <p:stCondLst>
                                            <p:cond delay="0"/>
                                          </p:stCondLst>
                                        </p:cTn>
                                        <p:tgtEl>
                                          <p:spTgt spid="410"/>
                                        </p:tgtEl>
                                        <p:attrNameLst>
                                          <p:attrName>style.visibility</p:attrName>
                                        </p:attrNameLst>
                                      </p:cBhvr>
                                      <p:to>
                                        <p:strVal val="hidden"/>
                                      </p:to>
                                    </p:set>
                                  </p:childTnLst>
                                </p:cTn>
                              </p:par>
                              <p:par>
                                <p:cTn id="3000" presetID="1" presetClass="exit" presetSubtype="0" fill="hold" grpId="4" nodeType="withEffect">
                                  <p:stCondLst>
                                    <p:cond delay="0"/>
                                  </p:stCondLst>
                                  <p:childTnLst>
                                    <p:set>
                                      <p:cBhvr>
                                        <p:cTn id="3001" dur="1" fill="hold">
                                          <p:stCondLst>
                                            <p:cond delay="0"/>
                                          </p:stCondLst>
                                        </p:cTn>
                                        <p:tgtEl>
                                          <p:spTgt spid="409"/>
                                        </p:tgtEl>
                                        <p:attrNameLst>
                                          <p:attrName>style.visibility</p:attrName>
                                        </p:attrNameLst>
                                      </p:cBhvr>
                                      <p:to>
                                        <p:strVal val="hidden"/>
                                      </p:to>
                                    </p:set>
                                  </p:childTnLst>
                                </p:cTn>
                              </p:par>
                              <p:par>
                                <p:cTn id="3002" presetID="1" presetClass="exit" presetSubtype="0" fill="hold" grpId="2" nodeType="withEffect">
                                  <p:stCondLst>
                                    <p:cond delay="0"/>
                                  </p:stCondLst>
                                  <p:childTnLst>
                                    <p:set>
                                      <p:cBhvr>
                                        <p:cTn id="3003" dur="1" fill="hold">
                                          <p:stCondLst>
                                            <p:cond delay="0"/>
                                          </p:stCondLst>
                                        </p:cTn>
                                        <p:tgtEl>
                                          <p:spTgt spid="412"/>
                                        </p:tgtEl>
                                        <p:attrNameLst>
                                          <p:attrName>style.visibility</p:attrName>
                                        </p:attrNameLst>
                                      </p:cBhvr>
                                      <p:to>
                                        <p:strVal val="hidden"/>
                                      </p:to>
                                    </p:set>
                                  </p:childTnLst>
                                </p:cTn>
                              </p:par>
                              <p:par>
                                <p:cTn id="3004" presetID="1" presetClass="exit" presetSubtype="0" fill="hold" grpId="2" nodeType="withEffect">
                                  <p:stCondLst>
                                    <p:cond delay="0"/>
                                  </p:stCondLst>
                                  <p:childTnLst>
                                    <p:set>
                                      <p:cBhvr>
                                        <p:cTn id="3005" dur="1" fill="hold">
                                          <p:stCondLst>
                                            <p:cond delay="0"/>
                                          </p:stCondLst>
                                        </p:cTn>
                                        <p:tgtEl>
                                          <p:spTgt spid="411"/>
                                        </p:tgtEl>
                                        <p:attrNameLst>
                                          <p:attrName>style.visibility</p:attrName>
                                        </p:attrNameLst>
                                      </p:cBhvr>
                                      <p:to>
                                        <p:strVal val="hidden"/>
                                      </p:to>
                                    </p:set>
                                  </p:childTnLst>
                                </p:cTn>
                              </p:par>
                              <p:par>
                                <p:cTn id="3006" presetID="1" presetClass="entr" presetSubtype="0" fill="hold" grpId="2" nodeType="withEffect">
                                  <p:stCondLst>
                                    <p:cond delay="0"/>
                                  </p:stCondLst>
                                  <p:childTnLst>
                                    <p:set>
                                      <p:cBhvr>
                                        <p:cTn id="3007" dur="1" fill="hold">
                                          <p:stCondLst>
                                            <p:cond delay="0"/>
                                          </p:stCondLst>
                                        </p:cTn>
                                        <p:tgtEl>
                                          <p:spTgt spid="312"/>
                                        </p:tgtEl>
                                        <p:attrNameLst>
                                          <p:attrName>style.visibility</p:attrName>
                                        </p:attrNameLst>
                                      </p:cBhvr>
                                      <p:to>
                                        <p:strVal val="visible"/>
                                      </p:to>
                                    </p:set>
                                  </p:childTnLst>
                                </p:cTn>
                              </p:par>
                            </p:childTnLst>
                          </p:cTn>
                        </p:par>
                      </p:childTnLst>
                    </p:cTn>
                  </p:par>
                </p:childTnLst>
              </p:cTn>
              <p:nextCondLst>
                <p:cond evt="onClick" delay="0">
                  <p:tgtEl>
                    <p:spTgt spid="8194"/>
                  </p:tgtEl>
                </p:cond>
              </p:nextCondLst>
            </p:seq>
            <p:seq concurrent="1" nextAc="seek">
              <p:cTn id="3008" restart="whenNotActive" fill="hold" evtFilter="cancelBubble" nodeType="interactiveSeq">
                <p:stCondLst>
                  <p:cond evt="onClick" delay="0">
                    <p:tgtEl>
                      <p:spTgt spid="8196"/>
                    </p:tgtEl>
                  </p:cond>
                </p:stCondLst>
                <p:endSync evt="end" delay="0">
                  <p:rtn val="all"/>
                </p:endSync>
                <p:childTnLst>
                  <p:par>
                    <p:cTn id="3009" fill="hold">
                      <p:stCondLst>
                        <p:cond delay="0"/>
                      </p:stCondLst>
                      <p:childTnLst>
                        <p:par>
                          <p:cTn id="3010" fill="hold">
                            <p:stCondLst>
                              <p:cond delay="0"/>
                            </p:stCondLst>
                            <p:childTnLst>
                              <p:par>
                                <p:cTn id="3011" presetID="1" presetClass="exit" presetSubtype="0" fill="hold" grpId="4" nodeType="clickEffect">
                                  <p:stCondLst>
                                    <p:cond delay="0"/>
                                  </p:stCondLst>
                                  <p:childTnLst>
                                    <p:set>
                                      <p:cBhvr>
                                        <p:cTn id="3012" dur="1" fill="hold">
                                          <p:stCondLst>
                                            <p:cond delay="0"/>
                                          </p:stCondLst>
                                        </p:cTn>
                                        <p:tgtEl>
                                          <p:spTgt spid="211"/>
                                        </p:tgtEl>
                                        <p:attrNameLst>
                                          <p:attrName>style.visibility</p:attrName>
                                        </p:attrNameLst>
                                      </p:cBhvr>
                                      <p:to>
                                        <p:strVal val="hidden"/>
                                      </p:to>
                                    </p:set>
                                  </p:childTnLst>
                                </p:cTn>
                              </p:par>
                              <p:par>
                                <p:cTn id="3013" presetID="1" presetClass="exit" presetSubtype="0" fill="hold" grpId="4" nodeType="withEffect">
                                  <p:stCondLst>
                                    <p:cond delay="0"/>
                                  </p:stCondLst>
                                  <p:childTnLst>
                                    <p:set>
                                      <p:cBhvr>
                                        <p:cTn id="3014" dur="1" fill="hold">
                                          <p:stCondLst>
                                            <p:cond delay="0"/>
                                          </p:stCondLst>
                                        </p:cTn>
                                        <p:tgtEl>
                                          <p:spTgt spid="212"/>
                                        </p:tgtEl>
                                        <p:attrNameLst>
                                          <p:attrName>style.visibility</p:attrName>
                                        </p:attrNameLst>
                                      </p:cBhvr>
                                      <p:to>
                                        <p:strVal val="hidden"/>
                                      </p:to>
                                    </p:set>
                                  </p:childTnLst>
                                </p:cTn>
                              </p:par>
                              <p:par>
                                <p:cTn id="3015" presetID="1" presetClass="exit" presetSubtype="0" fill="hold" grpId="4" nodeType="withEffect">
                                  <p:stCondLst>
                                    <p:cond delay="0"/>
                                  </p:stCondLst>
                                  <p:childTnLst>
                                    <p:set>
                                      <p:cBhvr>
                                        <p:cTn id="3016" dur="1" fill="hold">
                                          <p:stCondLst>
                                            <p:cond delay="0"/>
                                          </p:stCondLst>
                                        </p:cTn>
                                        <p:tgtEl>
                                          <p:spTgt spid="214"/>
                                        </p:tgtEl>
                                        <p:attrNameLst>
                                          <p:attrName>style.visibility</p:attrName>
                                        </p:attrNameLst>
                                      </p:cBhvr>
                                      <p:to>
                                        <p:strVal val="hidden"/>
                                      </p:to>
                                    </p:set>
                                  </p:childTnLst>
                                </p:cTn>
                              </p:par>
                              <p:par>
                                <p:cTn id="3017" presetID="1" presetClass="exit" presetSubtype="0" fill="hold" grpId="4" nodeType="withEffect">
                                  <p:stCondLst>
                                    <p:cond delay="0"/>
                                  </p:stCondLst>
                                  <p:childTnLst>
                                    <p:set>
                                      <p:cBhvr>
                                        <p:cTn id="3018" dur="1" fill="hold">
                                          <p:stCondLst>
                                            <p:cond delay="0"/>
                                          </p:stCondLst>
                                        </p:cTn>
                                        <p:tgtEl>
                                          <p:spTgt spid="213"/>
                                        </p:tgtEl>
                                        <p:attrNameLst>
                                          <p:attrName>style.visibility</p:attrName>
                                        </p:attrNameLst>
                                      </p:cBhvr>
                                      <p:to>
                                        <p:strVal val="hidden"/>
                                      </p:to>
                                    </p:set>
                                  </p:childTnLst>
                                </p:cTn>
                              </p:par>
                              <p:par>
                                <p:cTn id="3019" presetID="1" presetClass="exit" presetSubtype="0" fill="hold" grpId="4" nodeType="withEffect">
                                  <p:stCondLst>
                                    <p:cond delay="0"/>
                                  </p:stCondLst>
                                  <p:childTnLst>
                                    <p:set>
                                      <p:cBhvr>
                                        <p:cTn id="3020" dur="1" fill="hold">
                                          <p:stCondLst>
                                            <p:cond delay="0"/>
                                          </p:stCondLst>
                                        </p:cTn>
                                        <p:tgtEl>
                                          <p:spTgt spid="216"/>
                                        </p:tgtEl>
                                        <p:attrNameLst>
                                          <p:attrName>style.visibility</p:attrName>
                                        </p:attrNameLst>
                                      </p:cBhvr>
                                      <p:to>
                                        <p:strVal val="hidden"/>
                                      </p:to>
                                    </p:set>
                                  </p:childTnLst>
                                </p:cTn>
                              </p:par>
                              <p:par>
                                <p:cTn id="3021" presetID="1" presetClass="exit" presetSubtype="0" fill="hold" grpId="4" nodeType="withEffect">
                                  <p:stCondLst>
                                    <p:cond delay="0"/>
                                  </p:stCondLst>
                                  <p:childTnLst>
                                    <p:set>
                                      <p:cBhvr>
                                        <p:cTn id="3022" dur="1" fill="hold">
                                          <p:stCondLst>
                                            <p:cond delay="0"/>
                                          </p:stCondLst>
                                        </p:cTn>
                                        <p:tgtEl>
                                          <p:spTgt spid="215"/>
                                        </p:tgtEl>
                                        <p:attrNameLst>
                                          <p:attrName>style.visibility</p:attrName>
                                        </p:attrNameLst>
                                      </p:cBhvr>
                                      <p:to>
                                        <p:strVal val="hidden"/>
                                      </p:to>
                                    </p:set>
                                  </p:childTnLst>
                                </p:cTn>
                              </p:par>
                              <p:par>
                                <p:cTn id="3023" presetID="1" presetClass="exit" presetSubtype="0" fill="hold" grpId="4" nodeType="withEffect">
                                  <p:stCondLst>
                                    <p:cond delay="0"/>
                                  </p:stCondLst>
                                  <p:childTnLst>
                                    <p:set>
                                      <p:cBhvr>
                                        <p:cTn id="3024" dur="1" fill="hold">
                                          <p:stCondLst>
                                            <p:cond delay="0"/>
                                          </p:stCondLst>
                                        </p:cTn>
                                        <p:tgtEl>
                                          <p:spTgt spid="218"/>
                                        </p:tgtEl>
                                        <p:attrNameLst>
                                          <p:attrName>style.visibility</p:attrName>
                                        </p:attrNameLst>
                                      </p:cBhvr>
                                      <p:to>
                                        <p:strVal val="hidden"/>
                                      </p:to>
                                    </p:set>
                                  </p:childTnLst>
                                </p:cTn>
                              </p:par>
                              <p:par>
                                <p:cTn id="3025" presetID="1" presetClass="exit" presetSubtype="0" fill="hold" grpId="4" nodeType="withEffect">
                                  <p:stCondLst>
                                    <p:cond delay="0"/>
                                  </p:stCondLst>
                                  <p:childTnLst>
                                    <p:set>
                                      <p:cBhvr>
                                        <p:cTn id="3026" dur="1" fill="hold">
                                          <p:stCondLst>
                                            <p:cond delay="0"/>
                                          </p:stCondLst>
                                        </p:cTn>
                                        <p:tgtEl>
                                          <p:spTgt spid="217"/>
                                        </p:tgtEl>
                                        <p:attrNameLst>
                                          <p:attrName>style.visibility</p:attrName>
                                        </p:attrNameLst>
                                      </p:cBhvr>
                                      <p:to>
                                        <p:strVal val="hidden"/>
                                      </p:to>
                                    </p:set>
                                  </p:childTnLst>
                                </p:cTn>
                              </p:par>
                              <p:par>
                                <p:cTn id="3027" presetID="1" presetClass="exit" presetSubtype="0" fill="hold" grpId="4" nodeType="withEffect">
                                  <p:stCondLst>
                                    <p:cond delay="0"/>
                                  </p:stCondLst>
                                  <p:childTnLst>
                                    <p:set>
                                      <p:cBhvr>
                                        <p:cTn id="3028" dur="1" fill="hold">
                                          <p:stCondLst>
                                            <p:cond delay="0"/>
                                          </p:stCondLst>
                                        </p:cTn>
                                        <p:tgtEl>
                                          <p:spTgt spid="220"/>
                                        </p:tgtEl>
                                        <p:attrNameLst>
                                          <p:attrName>style.visibility</p:attrName>
                                        </p:attrNameLst>
                                      </p:cBhvr>
                                      <p:to>
                                        <p:strVal val="hidden"/>
                                      </p:to>
                                    </p:set>
                                  </p:childTnLst>
                                </p:cTn>
                              </p:par>
                              <p:par>
                                <p:cTn id="3029" presetID="1" presetClass="exit" presetSubtype="0" fill="hold" grpId="4" nodeType="withEffect">
                                  <p:stCondLst>
                                    <p:cond delay="0"/>
                                  </p:stCondLst>
                                  <p:childTnLst>
                                    <p:set>
                                      <p:cBhvr>
                                        <p:cTn id="3030" dur="1" fill="hold">
                                          <p:stCondLst>
                                            <p:cond delay="0"/>
                                          </p:stCondLst>
                                        </p:cTn>
                                        <p:tgtEl>
                                          <p:spTgt spid="219"/>
                                        </p:tgtEl>
                                        <p:attrNameLst>
                                          <p:attrName>style.visibility</p:attrName>
                                        </p:attrNameLst>
                                      </p:cBhvr>
                                      <p:to>
                                        <p:strVal val="hidden"/>
                                      </p:to>
                                    </p:set>
                                  </p:childTnLst>
                                </p:cTn>
                              </p:par>
                              <p:par>
                                <p:cTn id="3031" presetID="1" presetClass="exit" presetSubtype="0" fill="hold" grpId="4" nodeType="withEffect">
                                  <p:stCondLst>
                                    <p:cond delay="0"/>
                                  </p:stCondLst>
                                  <p:childTnLst>
                                    <p:set>
                                      <p:cBhvr>
                                        <p:cTn id="3032" dur="1" fill="hold">
                                          <p:stCondLst>
                                            <p:cond delay="0"/>
                                          </p:stCondLst>
                                        </p:cTn>
                                        <p:tgtEl>
                                          <p:spTgt spid="222"/>
                                        </p:tgtEl>
                                        <p:attrNameLst>
                                          <p:attrName>style.visibility</p:attrName>
                                        </p:attrNameLst>
                                      </p:cBhvr>
                                      <p:to>
                                        <p:strVal val="hidden"/>
                                      </p:to>
                                    </p:set>
                                  </p:childTnLst>
                                </p:cTn>
                              </p:par>
                              <p:par>
                                <p:cTn id="3033" presetID="1" presetClass="exit" presetSubtype="0" fill="hold" grpId="4" nodeType="withEffect">
                                  <p:stCondLst>
                                    <p:cond delay="0"/>
                                  </p:stCondLst>
                                  <p:childTnLst>
                                    <p:set>
                                      <p:cBhvr>
                                        <p:cTn id="3034" dur="1" fill="hold">
                                          <p:stCondLst>
                                            <p:cond delay="0"/>
                                          </p:stCondLst>
                                        </p:cTn>
                                        <p:tgtEl>
                                          <p:spTgt spid="221"/>
                                        </p:tgtEl>
                                        <p:attrNameLst>
                                          <p:attrName>style.visibility</p:attrName>
                                        </p:attrNameLst>
                                      </p:cBhvr>
                                      <p:to>
                                        <p:strVal val="hidden"/>
                                      </p:to>
                                    </p:set>
                                  </p:childTnLst>
                                </p:cTn>
                              </p:par>
                              <p:par>
                                <p:cTn id="3035" presetID="1" presetClass="exit" presetSubtype="0" fill="hold" grpId="4" nodeType="withEffect">
                                  <p:stCondLst>
                                    <p:cond delay="0"/>
                                  </p:stCondLst>
                                  <p:childTnLst>
                                    <p:set>
                                      <p:cBhvr>
                                        <p:cTn id="3036" dur="1" fill="hold">
                                          <p:stCondLst>
                                            <p:cond delay="0"/>
                                          </p:stCondLst>
                                        </p:cTn>
                                        <p:tgtEl>
                                          <p:spTgt spid="224"/>
                                        </p:tgtEl>
                                        <p:attrNameLst>
                                          <p:attrName>style.visibility</p:attrName>
                                        </p:attrNameLst>
                                      </p:cBhvr>
                                      <p:to>
                                        <p:strVal val="hidden"/>
                                      </p:to>
                                    </p:set>
                                  </p:childTnLst>
                                </p:cTn>
                              </p:par>
                              <p:par>
                                <p:cTn id="3037" presetID="1" presetClass="exit" presetSubtype="0" fill="hold" grpId="4" nodeType="withEffect">
                                  <p:stCondLst>
                                    <p:cond delay="0"/>
                                  </p:stCondLst>
                                  <p:childTnLst>
                                    <p:set>
                                      <p:cBhvr>
                                        <p:cTn id="3038" dur="1" fill="hold">
                                          <p:stCondLst>
                                            <p:cond delay="0"/>
                                          </p:stCondLst>
                                        </p:cTn>
                                        <p:tgtEl>
                                          <p:spTgt spid="223"/>
                                        </p:tgtEl>
                                        <p:attrNameLst>
                                          <p:attrName>style.visibility</p:attrName>
                                        </p:attrNameLst>
                                      </p:cBhvr>
                                      <p:to>
                                        <p:strVal val="hidden"/>
                                      </p:to>
                                    </p:set>
                                  </p:childTnLst>
                                </p:cTn>
                              </p:par>
                              <p:par>
                                <p:cTn id="3039" presetID="1" presetClass="exit" presetSubtype="0" fill="hold" grpId="4" nodeType="withEffect">
                                  <p:stCondLst>
                                    <p:cond delay="0"/>
                                  </p:stCondLst>
                                  <p:childTnLst>
                                    <p:set>
                                      <p:cBhvr>
                                        <p:cTn id="3040" dur="1" fill="hold">
                                          <p:stCondLst>
                                            <p:cond delay="0"/>
                                          </p:stCondLst>
                                        </p:cTn>
                                        <p:tgtEl>
                                          <p:spTgt spid="226"/>
                                        </p:tgtEl>
                                        <p:attrNameLst>
                                          <p:attrName>style.visibility</p:attrName>
                                        </p:attrNameLst>
                                      </p:cBhvr>
                                      <p:to>
                                        <p:strVal val="hidden"/>
                                      </p:to>
                                    </p:set>
                                  </p:childTnLst>
                                </p:cTn>
                              </p:par>
                              <p:par>
                                <p:cTn id="3041" presetID="1" presetClass="exit" presetSubtype="0" fill="hold" grpId="4" nodeType="withEffect">
                                  <p:stCondLst>
                                    <p:cond delay="0"/>
                                  </p:stCondLst>
                                  <p:childTnLst>
                                    <p:set>
                                      <p:cBhvr>
                                        <p:cTn id="3042" dur="1" fill="hold">
                                          <p:stCondLst>
                                            <p:cond delay="0"/>
                                          </p:stCondLst>
                                        </p:cTn>
                                        <p:tgtEl>
                                          <p:spTgt spid="225"/>
                                        </p:tgtEl>
                                        <p:attrNameLst>
                                          <p:attrName>style.visibility</p:attrName>
                                        </p:attrNameLst>
                                      </p:cBhvr>
                                      <p:to>
                                        <p:strVal val="hidden"/>
                                      </p:to>
                                    </p:set>
                                  </p:childTnLst>
                                </p:cTn>
                              </p:par>
                              <p:par>
                                <p:cTn id="3043" presetID="1" presetClass="exit" presetSubtype="0" fill="hold" grpId="4" nodeType="withEffect">
                                  <p:stCondLst>
                                    <p:cond delay="0"/>
                                  </p:stCondLst>
                                  <p:childTnLst>
                                    <p:set>
                                      <p:cBhvr>
                                        <p:cTn id="3044" dur="1" fill="hold">
                                          <p:stCondLst>
                                            <p:cond delay="0"/>
                                          </p:stCondLst>
                                        </p:cTn>
                                        <p:tgtEl>
                                          <p:spTgt spid="228"/>
                                        </p:tgtEl>
                                        <p:attrNameLst>
                                          <p:attrName>style.visibility</p:attrName>
                                        </p:attrNameLst>
                                      </p:cBhvr>
                                      <p:to>
                                        <p:strVal val="hidden"/>
                                      </p:to>
                                    </p:set>
                                  </p:childTnLst>
                                </p:cTn>
                              </p:par>
                              <p:par>
                                <p:cTn id="3045" presetID="1" presetClass="exit" presetSubtype="0" fill="hold" grpId="4" nodeType="withEffect">
                                  <p:stCondLst>
                                    <p:cond delay="0"/>
                                  </p:stCondLst>
                                  <p:childTnLst>
                                    <p:set>
                                      <p:cBhvr>
                                        <p:cTn id="3046" dur="1" fill="hold">
                                          <p:stCondLst>
                                            <p:cond delay="0"/>
                                          </p:stCondLst>
                                        </p:cTn>
                                        <p:tgtEl>
                                          <p:spTgt spid="227"/>
                                        </p:tgtEl>
                                        <p:attrNameLst>
                                          <p:attrName>style.visibility</p:attrName>
                                        </p:attrNameLst>
                                      </p:cBhvr>
                                      <p:to>
                                        <p:strVal val="hidden"/>
                                      </p:to>
                                    </p:set>
                                  </p:childTnLst>
                                </p:cTn>
                              </p:par>
                              <p:par>
                                <p:cTn id="3047" presetID="1" presetClass="exit" presetSubtype="0" fill="hold" grpId="4" nodeType="withEffect">
                                  <p:stCondLst>
                                    <p:cond delay="0"/>
                                  </p:stCondLst>
                                  <p:childTnLst>
                                    <p:set>
                                      <p:cBhvr>
                                        <p:cTn id="3048" dur="1" fill="hold">
                                          <p:stCondLst>
                                            <p:cond delay="0"/>
                                          </p:stCondLst>
                                        </p:cTn>
                                        <p:tgtEl>
                                          <p:spTgt spid="230"/>
                                        </p:tgtEl>
                                        <p:attrNameLst>
                                          <p:attrName>style.visibility</p:attrName>
                                        </p:attrNameLst>
                                      </p:cBhvr>
                                      <p:to>
                                        <p:strVal val="hidden"/>
                                      </p:to>
                                    </p:set>
                                  </p:childTnLst>
                                </p:cTn>
                              </p:par>
                              <p:par>
                                <p:cTn id="3049" presetID="1" presetClass="exit" presetSubtype="0" fill="hold" grpId="4" nodeType="withEffect">
                                  <p:stCondLst>
                                    <p:cond delay="0"/>
                                  </p:stCondLst>
                                  <p:childTnLst>
                                    <p:set>
                                      <p:cBhvr>
                                        <p:cTn id="3050" dur="1" fill="hold">
                                          <p:stCondLst>
                                            <p:cond delay="0"/>
                                          </p:stCondLst>
                                        </p:cTn>
                                        <p:tgtEl>
                                          <p:spTgt spid="229"/>
                                        </p:tgtEl>
                                        <p:attrNameLst>
                                          <p:attrName>style.visibility</p:attrName>
                                        </p:attrNameLst>
                                      </p:cBhvr>
                                      <p:to>
                                        <p:strVal val="hidden"/>
                                      </p:to>
                                    </p:set>
                                  </p:childTnLst>
                                </p:cTn>
                              </p:par>
                              <p:par>
                                <p:cTn id="3051" presetID="1" presetClass="exit" presetSubtype="0" fill="hold" grpId="4" nodeType="withEffect">
                                  <p:stCondLst>
                                    <p:cond delay="0"/>
                                  </p:stCondLst>
                                  <p:childTnLst>
                                    <p:set>
                                      <p:cBhvr>
                                        <p:cTn id="3052" dur="1" fill="hold">
                                          <p:stCondLst>
                                            <p:cond delay="0"/>
                                          </p:stCondLst>
                                        </p:cTn>
                                        <p:tgtEl>
                                          <p:spTgt spid="231"/>
                                        </p:tgtEl>
                                        <p:attrNameLst>
                                          <p:attrName>style.visibility</p:attrName>
                                        </p:attrNameLst>
                                      </p:cBhvr>
                                      <p:to>
                                        <p:strVal val="hidden"/>
                                      </p:to>
                                    </p:set>
                                  </p:childTnLst>
                                </p:cTn>
                              </p:par>
                              <p:par>
                                <p:cTn id="3053" presetID="1" presetClass="exit" presetSubtype="0" fill="hold" grpId="4" nodeType="withEffect">
                                  <p:stCondLst>
                                    <p:cond delay="0"/>
                                  </p:stCondLst>
                                  <p:childTnLst>
                                    <p:set>
                                      <p:cBhvr>
                                        <p:cTn id="3054" dur="1" fill="hold">
                                          <p:stCondLst>
                                            <p:cond delay="0"/>
                                          </p:stCondLst>
                                        </p:cTn>
                                        <p:tgtEl>
                                          <p:spTgt spid="232"/>
                                        </p:tgtEl>
                                        <p:attrNameLst>
                                          <p:attrName>style.visibility</p:attrName>
                                        </p:attrNameLst>
                                      </p:cBhvr>
                                      <p:to>
                                        <p:strVal val="hidden"/>
                                      </p:to>
                                    </p:set>
                                  </p:childTnLst>
                                </p:cTn>
                              </p:par>
                              <p:par>
                                <p:cTn id="3055" presetID="1" presetClass="exit" presetSubtype="0" fill="hold" grpId="4" nodeType="withEffect">
                                  <p:stCondLst>
                                    <p:cond delay="0"/>
                                  </p:stCondLst>
                                  <p:childTnLst>
                                    <p:set>
                                      <p:cBhvr>
                                        <p:cTn id="3056" dur="1" fill="hold">
                                          <p:stCondLst>
                                            <p:cond delay="0"/>
                                          </p:stCondLst>
                                        </p:cTn>
                                        <p:tgtEl>
                                          <p:spTgt spid="234"/>
                                        </p:tgtEl>
                                        <p:attrNameLst>
                                          <p:attrName>style.visibility</p:attrName>
                                        </p:attrNameLst>
                                      </p:cBhvr>
                                      <p:to>
                                        <p:strVal val="hidden"/>
                                      </p:to>
                                    </p:set>
                                  </p:childTnLst>
                                </p:cTn>
                              </p:par>
                              <p:par>
                                <p:cTn id="3057" presetID="1" presetClass="exit" presetSubtype="0" fill="hold" grpId="4" nodeType="withEffect">
                                  <p:stCondLst>
                                    <p:cond delay="0"/>
                                  </p:stCondLst>
                                  <p:childTnLst>
                                    <p:set>
                                      <p:cBhvr>
                                        <p:cTn id="3058" dur="1" fill="hold">
                                          <p:stCondLst>
                                            <p:cond delay="0"/>
                                          </p:stCondLst>
                                        </p:cTn>
                                        <p:tgtEl>
                                          <p:spTgt spid="233"/>
                                        </p:tgtEl>
                                        <p:attrNameLst>
                                          <p:attrName>style.visibility</p:attrName>
                                        </p:attrNameLst>
                                      </p:cBhvr>
                                      <p:to>
                                        <p:strVal val="hidden"/>
                                      </p:to>
                                    </p:set>
                                  </p:childTnLst>
                                </p:cTn>
                              </p:par>
                              <p:par>
                                <p:cTn id="3059" presetID="1" presetClass="exit" presetSubtype="0" fill="hold" grpId="4" nodeType="withEffect">
                                  <p:stCondLst>
                                    <p:cond delay="0"/>
                                  </p:stCondLst>
                                  <p:childTnLst>
                                    <p:set>
                                      <p:cBhvr>
                                        <p:cTn id="3060" dur="1" fill="hold">
                                          <p:stCondLst>
                                            <p:cond delay="0"/>
                                          </p:stCondLst>
                                        </p:cTn>
                                        <p:tgtEl>
                                          <p:spTgt spid="236"/>
                                        </p:tgtEl>
                                        <p:attrNameLst>
                                          <p:attrName>style.visibility</p:attrName>
                                        </p:attrNameLst>
                                      </p:cBhvr>
                                      <p:to>
                                        <p:strVal val="hidden"/>
                                      </p:to>
                                    </p:set>
                                  </p:childTnLst>
                                </p:cTn>
                              </p:par>
                              <p:par>
                                <p:cTn id="3061" presetID="1" presetClass="exit" presetSubtype="0" fill="hold" grpId="4" nodeType="withEffect">
                                  <p:stCondLst>
                                    <p:cond delay="0"/>
                                  </p:stCondLst>
                                  <p:childTnLst>
                                    <p:set>
                                      <p:cBhvr>
                                        <p:cTn id="3062" dur="1" fill="hold">
                                          <p:stCondLst>
                                            <p:cond delay="0"/>
                                          </p:stCondLst>
                                        </p:cTn>
                                        <p:tgtEl>
                                          <p:spTgt spid="235"/>
                                        </p:tgtEl>
                                        <p:attrNameLst>
                                          <p:attrName>style.visibility</p:attrName>
                                        </p:attrNameLst>
                                      </p:cBhvr>
                                      <p:to>
                                        <p:strVal val="hidden"/>
                                      </p:to>
                                    </p:set>
                                  </p:childTnLst>
                                </p:cTn>
                              </p:par>
                              <p:par>
                                <p:cTn id="3063" presetID="1" presetClass="exit" presetSubtype="0" fill="hold" grpId="4" nodeType="withEffect">
                                  <p:stCondLst>
                                    <p:cond delay="0"/>
                                  </p:stCondLst>
                                  <p:childTnLst>
                                    <p:set>
                                      <p:cBhvr>
                                        <p:cTn id="3064" dur="1" fill="hold">
                                          <p:stCondLst>
                                            <p:cond delay="0"/>
                                          </p:stCondLst>
                                        </p:cTn>
                                        <p:tgtEl>
                                          <p:spTgt spid="238"/>
                                        </p:tgtEl>
                                        <p:attrNameLst>
                                          <p:attrName>style.visibility</p:attrName>
                                        </p:attrNameLst>
                                      </p:cBhvr>
                                      <p:to>
                                        <p:strVal val="hidden"/>
                                      </p:to>
                                    </p:set>
                                  </p:childTnLst>
                                </p:cTn>
                              </p:par>
                              <p:par>
                                <p:cTn id="3065" presetID="1" presetClass="exit" presetSubtype="0" fill="hold" grpId="4" nodeType="withEffect">
                                  <p:stCondLst>
                                    <p:cond delay="0"/>
                                  </p:stCondLst>
                                  <p:childTnLst>
                                    <p:set>
                                      <p:cBhvr>
                                        <p:cTn id="3066" dur="1" fill="hold">
                                          <p:stCondLst>
                                            <p:cond delay="0"/>
                                          </p:stCondLst>
                                        </p:cTn>
                                        <p:tgtEl>
                                          <p:spTgt spid="237"/>
                                        </p:tgtEl>
                                        <p:attrNameLst>
                                          <p:attrName>style.visibility</p:attrName>
                                        </p:attrNameLst>
                                      </p:cBhvr>
                                      <p:to>
                                        <p:strVal val="hidden"/>
                                      </p:to>
                                    </p:set>
                                  </p:childTnLst>
                                </p:cTn>
                              </p:par>
                              <p:par>
                                <p:cTn id="3067" presetID="1" presetClass="exit" presetSubtype="0" fill="hold" grpId="4" nodeType="withEffect">
                                  <p:stCondLst>
                                    <p:cond delay="0"/>
                                  </p:stCondLst>
                                  <p:childTnLst>
                                    <p:set>
                                      <p:cBhvr>
                                        <p:cTn id="3068" dur="1" fill="hold">
                                          <p:stCondLst>
                                            <p:cond delay="0"/>
                                          </p:stCondLst>
                                        </p:cTn>
                                        <p:tgtEl>
                                          <p:spTgt spid="240"/>
                                        </p:tgtEl>
                                        <p:attrNameLst>
                                          <p:attrName>style.visibility</p:attrName>
                                        </p:attrNameLst>
                                      </p:cBhvr>
                                      <p:to>
                                        <p:strVal val="hidden"/>
                                      </p:to>
                                    </p:set>
                                  </p:childTnLst>
                                </p:cTn>
                              </p:par>
                              <p:par>
                                <p:cTn id="3069" presetID="1" presetClass="exit" presetSubtype="0" fill="hold" grpId="4" nodeType="withEffect">
                                  <p:stCondLst>
                                    <p:cond delay="0"/>
                                  </p:stCondLst>
                                  <p:childTnLst>
                                    <p:set>
                                      <p:cBhvr>
                                        <p:cTn id="3070" dur="1" fill="hold">
                                          <p:stCondLst>
                                            <p:cond delay="0"/>
                                          </p:stCondLst>
                                        </p:cTn>
                                        <p:tgtEl>
                                          <p:spTgt spid="239"/>
                                        </p:tgtEl>
                                        <p:attrNameLst>
                                          <p:attrName>style.visibility</p:attrName>
                                        </p:attrNameLst>
                                      </p:cBhvr>
                                      <p:to>
                                        <p:strVal val="hidden"/>
                                      </p:to>
                                    </p:set>
                                  </p:childTnLst>
                                </p:cTn>
                              </p:par>
                              <p:par>
                                <p:cTn id="3071" presetID="1" presetClass="exit" presetSubtype="0" fill="hold" grpId="4" nodeType="withEffect">
                                  <p:stCondLst>
                                    <p:cond delay="0"/>
                                  </p:stCondLst>
                                  <p:childTnLst>
                                    <p:set>
                                      <p:cBhvr>
                                        <p:cTn id="3072" dur="1" fill="hold">
                                          <p:stCondLst>
                                            <p:cond delay="0"/>
                                          </p:stCondLst>
                                        </p:cTn>
                                        <p:tgtEl>
                                          <p:spTgt spid="242"/>
                                        </p:tgtEl>
                                        <p:attrNameLst>
                                          <p:attrName>style.visibility</p:attrName>
                                        </p:attrNameLst>
                                      </p:cBhvr>
                                      <p:to>
                                        <p:strVal val="hidden"/>
                                      </p:to>
                                    </p:set>
                                  </p:childTnLst>
                                </p:cTn>
                              </p:par>
                              <p:par>
                                <p:cTn id="3073" presetID="1" presetClass="exit" presetSubtype="0" fill="hold" grpId="4" nodeType="withEffect">
                                  <p:stCondLst>
                                    <p:cond delay="0"/>
                                  </p:stCondLst>
                                  <p:childTnLst>
                                    <p:set>
                                      <p:cBhvr>
                                        <p:cTn id="3074" dur="1" fill="hold">
                                          <p:stCondLst>
                                            <p:cond delay="0"/>
                                          </p:stCondLst>
                                        </p:cTn>
                                        <p:tgtEl>
                                          <p:spTgt spid="241"/>
                                        </p:tgtEl>
                                        <p:attrNameLst>
                                          <p:attrName>style.visibility</p:attrName>
                                        </p:attrNameLst>
                                      </p:cBhvr>
                                      <p:to>
                                        <p:strVal val="hidden"/>
                                      </p:to>
                                    </p:set>
                                  </p:childTnLst>
                                </p:cTn>
                              </p:par>
                              <p:par>
                                <p:cTn id="3075" presetID="1" presetClass="exit" presetSubtype="0" fill="hold" grpId="4" nodeType="withEffect">
                                  <p:stCondLst>
                                    <p:cond delay="0"/>
                                  </p:stCondLst>
                                  <p:childTnLst>
                                    <p:set>
                                      <p:cBhvr>
                                        <p:cTn id="3076" dur="1" fill="hold">
                                          <p:stCondLst>
                                            <p:cond delay="0"/>
                                          </p:stCondLst>
                                        </p:cTn>
                                        <p:tgtEl>
                                          <p:spTgt spid="244"/>
                                        </p:tgtEl>
                                        <p:attrNameLst>
                                          <p:attrName>style.visibility</p:attrName>
                                        </p:attrNameLst>
                                      </p:cBhvr>
                                      <p:to>
                                        <p:strVal val="hidden"/>
                                      </p:to>
                                    </p:set>
                                  </p:childTnLst>
                                </p:cTn>
                              </p:par>
                              <p:par>
                                <p:cTn id="3077" presetID="1" presetClass="exit" presetSubtype="0" fill="hold" grpId="4" nodeType="withEffect">
                                  <p:stCondLst>
                                    <p:cond delay="0"/>
                                  </p:stCondLst>
                                  <p:childTnLst>
                                    <p:set>
                                      <p:cBhvr>
                                        <p:cTn id="3078" dur="1" fill="hold">
                                          <p:stCondLst>
                                            <p:cond delay="0"/>
                                          </p:stCondLst>
                                        </p:cTn>
                                        <p:tgtEl>
                                          <p:spTgt spid="243"/>
                                        </p:tgtEl>
                                        <p:attrNameLst>
                                          <p:attrName>style.visibility</p:attrName>
                                        </p:attrNameLst>
                                      </p:cBhvr>
                                      <p:to>
                                        <p:strVal val="hidden"/>
                                      </p:to>
                                    </p:set>
                                  </p:childTnLst>
                                </p:cTn>
                              </p:par>
                              <p:par>
                                <p:cTn id="3079" presetID="1" presetClass="exit" presetSubtype="0" fill="hold" grpId="4" nodeType="withEffect">
                                  <p:stCondLst>
                                    <p:cond delay="0"/>
                                  </p:stCondLst>
                                  <p:childTnLst>
                                    <p:set>
                                      <p:cBhvr>
                                        <p:cTn id="3080" dur="1" fill="hold">
                                          <p:stCondLst>
                                            <p:cond delay="0"/>
                                          </p:stCondLst>
                                        </p:cTn>
                                        <p:tgtEl>
                                          <p:spTgt spid="246"/>
                                        </p:tgtEl>
                                        <p:attrNameLst>
                                          <p:attrName>style.visibility</p:attrName>
                                        </p:attrNameLst>
                                      </p:cBhvr>
                                      <p:to>
                                        <p:strVal val="hidden"/>
                                      </p:to>
                                    </p:set>
                                  </p:childTnLst>
                                </p:cTn>
                              </p:par>
                              <p:par>
                                <p:cTn id="3081" presetID="1" presetClass="exit" presetSubtype="0" fill="hold" grpId="4" nodeType="withEffect">
                                  <p:stCondLst>
                                    <p:cond delay="0"/>
                                  </p:stCondLst>
                                  <p:childTnLst>
                                    <p:set>
                                      <p:cBhvr>
                                        <p:cTn id="3082" dur="1" fill="hold">
                                          <p:stCondLst>
                                            <p:cond delay="0"/>
                                          </p:stCondLst>
                                        </p:cTn>
                                        <p:tgtEl>
                                          <p:spTgt spid="245"/>
                                        </p:tgtEl>
                                        <p:attrNameLst>
                                          <p:attrName>style.visibility</p:attrName>
                                        </p:attrNameLst>
                                      </p:cBhvr>
                                      <p:to>
                                        <p:strVal val="hidden"/>
                                      </p:to>
                                    </p:set>
                                  </p:childTnLst>
                                </p:cTn>
                              </p:par>
                              <p:par>
                                <p:cTn id="3083" presetID="1" presetClass="exit" presetSubtype="0" fill="hold" grpId="4" nodeType="withEffect">
                                  <p:stCondLst>
                                    <p:cond delay="0"/>
                                  </p:stCondLst>
                                  <p:childTnLst>
                                    <p:set>
                                      <p:cBhvr>
                                        <p:cTn id="3084" dur="1" fill="hold">
                                          <p:stCondLst>
                                            <p:cond delay="0"/>
                                          </p:stCondLst>
                                        </p:cTn>
                                        <p:tgtEl>
                                          <p:spTgt spid="248"/>
                                        </p:tgtEl>
                                        <p:attrNameLst>
                                          <p:attrName>style.visibility</p:attrName>
                                        </p:attrNameLst>
                                      </p:cBhvr>
                                      <p:to>
                                        <p:strVal val="hidden"/>
                                      </p:to>
                                    </p:set>
                                  </p:childTnLst>
                                </p:cTn>
                              </p:par>
                              <p:par>
                                <p:cTn id="3085" presetID="1" presetClass="exit" presetSubtype="0" fill="hold" grpId="4" nodeType="withEffect">
                                  <p:stCondLst>
                                    <p:cond delay="0"/>
                                  </p:stCondLst>
                                  <p:childTnLst>
                                    <p:set>
                                      <p:cBhvr>
                                        <p:cTn id="3086" dur="1" fill="hold">
                                          <p:stCondLst>
                                            <p:cond delay="0"/>
                                          </p:stCondLst>
                                        </p:cTn>
                                        <p:tgtEl>
                                          <p:spTgt spid="247"/>
                                        </p:tgtEl>
                                        <p:attrNameLst>
                                          <p:attrName>style.visibility</p:attrName>
                                        </p:attrNameLst>
                                      </p:cBhvr>
                                      <p:to>
                                        <p:strVal val="hidden"/>
                                      </p:to>
                                    </p:set>
                                  </p:childTnLst>
                                </p:cTn>
                              </p:par>
                              <p:par>
                                <p:cTn id="3087" presetID="1" presetClass="exit" presetSubtype="0" fill="hold" grpId="4" nodeType="withEffect">
                                  <p:stCondLst>
                                    <p:cond delay="0"/>
                                  </p:stCondLst>
                                  <p:childTnLst>
                                    <p:set>
                                      <p:cBhvr>
                                        <p:cTn id="3088" dur="1" fill="hold">
                                          <p:stCondLst>
                                            <p:cond delay="0"/>
                                          </p:stCondLst>
                                        </p:cTn>
                                        <p:tgtEl>
                                          <p:spTgt spid="250"/>
                                        </p:tgtEl>
                                        <p:attrNameLst>
                                          <p:attrName>style.visibility</p:attrName>
                                        </p:attrNameLst>
                                      </p:cBhvr>
                                      <p:to>
                                        <p:strVal val="hidden"/>
                                      </p:to>
                                    </p:set>
                                  </p:childTnLst>
                                </p:cTn>
                              </p:par>
                              <p:par>
                                <p:cTn id="3089" presetID="1" presetClass="exit" presetSubtype="0" fill="hold" grpId="4" nodeType="withEffect">
                                  <p:stCondLst>
                                    <p:cond delay="0"/>
                                  </p:stCondLst>
                                  <p:childTnLst>
                                    <p:set>
                                      <p:cBhvr>
                                        <p:cTn id="3090" dur="1" fill="hold">
                                          <p:stCondLst>
                                            <p:cond delay="0"/>
                                          </p:stCondLst>
                                        </p:cTn>
                                        <p:tgtEl>
                                          <p:spTgt spid="249"/>
                                        </p:tgtEl>
                                        <p:attrNameLst>
                                          <p:attrName>style.visibility</p:attrName>
                                        </p:attrNameLst>
                                      </p:cBhvr>
                                      <p:to>
                                        <p:strVal val="hidden"/>
                                      </p:to>
                                    </p:set>
                                  </p:childTnLst>
                                </p:cTn>
                              </p:par>
                              <p:par>
                                <p:cTn id="3091" presetID="1" presetClass="exit" presetSubtype="0" fill="hold" grpId="4" nodeType="withEffect">
                                  <p:stCondLst>
                                    <p:cond delay="0"/>
                                  </p:stCondLst>
                                  <p:childTnLst>
                                    <p:set>
                                      <p:cBhvr>
                                        <p:cTn id="3092" dur="1" fill="hold">
                                          <p:stCondLst>
                                            <p:cond delay="0"/>
                                          </p:stCondLst>
                                        </p:cTn>
                                        <p:tgtEl>
                                          <p:spTgt spid="251"/>
                                        </p:tgtEl>
                                        <p:attrNameLst>
                                          <p:attrName>style.visibility</p:attrName>
                                        </p:attrNameLst>
                                      </p:cBhvr>
                                      <p:to>
                                        <p:strVal val="hidden"/>
                                      </p:to>
                                    </p:set>
                                  </p:childTnLst>
                                </p:cTn>
                              </p:par>
                              <p:par>
                                <p:cTn id="3093" presetID="1" presetClass="exit" presetSubtype="0" fill="hold" grpId="4" nodeType="withEffect">
                                  <p:stCondLst>
                                    <p:cond delay="0"/>
                                  </p:stCondLst>
                                  <p:childTnLst>
                                    <p:set>
                                      <p:cBhvr>
                                        <p:cTn id="3094" dur="1" fill="hold">
                                          <p:stCondLst>
                                            <p:cond delay="0"/>
                                          </p:stCondLst>
                                        </p:cTn>
                                        <p:tgtEl>
                                          <p:spTgt spid="252"/>
                                        </p:tgtEl>
                                        <p:attrNameLst>
                                          <p:attrName>style.visibility</p:attrName>
                                        </p:attrNameLst>
                                      </p:cBhvr>
                                      <p:to>
                                        <p:strVal val="hidden"/>
                                      </p:to>
                                    </p:set>
                                  </p:childTnLst>
                                </p:cTn>
                              </p:par>
                              <p:par>
                                <p:cTn id="3095" presetID="1" presetClass="exit" presetSubtype="0" fill="hold" grpId="4" nodeType="withEffect">
                                  <p:stCondLst>
                                    <p:cond delay="0"/>
                                  </p:stCondLst>
                                  <p:childTnLst>
                                    <p:set>
                                      <p:cBhvr>
                                        <p:cTn id="3096" dur="1" fill="hold">
                                          <p:stCondLst>
                                            <p:cond delay="0"/>
                                          </p:stCondLst>
                                        </p:cTn>
                                        <p:tgtEl>
                                          <p:spTgt spid="254"/>
                                        </p:tgtEl>
                                        <p:attrNameLst>
                                          <p:attrName>style.visibility</p:attrName>
                                        </p:attrNameLst>
                                      </p:cBhvr>
                                      <p:to>
                                        <p:strVal val="hidden"/>
                                      </p:to>
                                    </p:set>
                                  </p:childTnLst>
                                </p:cTn>
                              </p:par>
                              <p:par>
                                <p:cTn id="3097" presetID="1" presetClass="exit" presetSubtype="0" fill="hold" grpId="4" nodeType="withEffect">
                                  <p:stCondLst>
                                    <p:cond delay="0"/>
                                  </p:stCondLst>
                                  <p:childTnLst>
                                    <p:set>
                                      <p:cBhvr>
                                        <p:cTn id="3098" dur="1" fill="hold">
                                          <p:stCondLst>
                                            <p:cond delay="0"/>
                                          </p:stCondLst>
                                        </p:cTn>
                                        <p:tgtEl>
                                          <p:spTgt spid="253"/>
                                        </p:tgtEl>
                                        <p:attrNameLst>
                                          <p:attrName>style.visibility</p:attrName>
                                        </p:attrNameLst>
                                      </p:cBhvr>
                                      <p:to>
                                        <p:strVal val="hidden"/>
                                      </p:to>
                                    </p:set>
                                  </p:childTnLst>
                                </p:cTn>
                              </p:par>
                              <p:par>
                                <p:cTn id="3099" presetID="1" presetClass="exit" presetSubtype="0" fill="hold" grpId="4" nodeType="withEffect">
                                  <p:stCondLst>
                                    <p:cond delay="0"/>
                                  </p:stCondLst>
                                  <p:childTnLst>
                                    <p:set>
                                      <p:cBhvr>
                                        <p:cTn id="3100" dur="1" fill="hold">
                                          <p:stCondLst>
                                            <p:cond delay="0"/>
                                          </p:stCondLst>
                                        </p:cTn>
                                        <p:tgtEl>
                                          <p:spTgt spid="256"/>
                                        </p:tgtEl>
                                        <p:attrNameLst>
                                          <p:attrName>style.visibility</p:attrName>
                                        </p:attrNameLst>
                                      </p:cBhvr>
                                      <p:to>
                                        <p:strVal val="hidden"/>
                                      </p:to>
                                    </p:set>
                                  </p:childTnLst>
                                </p:cTn>
                              </p:par>
                              <p:par>
                                <p:cTn id="3101" presetID="1" presetClass="exit" presetSubtype="0" fill="hold" grpId="4" nodeType="withEffect">
                                  <p:stCondLst>
                                    <p:cond delay="0"/>
                                  </p:stCondLst>
                                  <p:childTnLst>
                                    <p:set>
                                      <p:cBhvr>
                                        <p:cTn id="3102" dur="1" fill="hold">
                                          <p:stCondLst>
                                            <p:cond delay="0"/>
                                          </p:stCondLst>
                                        </p:cTn>
                                        <p:tgtEl>
                                          <p:spTgt spid="255"/>
                                        </p:tgtEl>
                                        <p:attrNameLst>
                                          <p:attrName>style.visibility</p:attrName>
                                        </p:attrNameLst>
                                      </p:cBhvr>
                                      <p:to>
                                        <p:strVal val="hidden"/>
                                      </p:to>
                                    </p:set>
                                  </p:childTnLst>
                                </p:cTn>
                              </p:par>
                              <p:par>
                                <p:cTn id="3103" presetID="1" presetClass="exit" presetSubtype="0" fill="hold" grpId="4" nodeType="withEffect">
                                  <p:stCondLst>
                                    <p:cond delay="0"/>
                                  </p:stCondLst>
                                  <p:childTnLst>
                                    <p:set>
                                      <p:cBhvr>
                                        <p:cTn id="3104" dur="1" fill="hold">
                                          <p:stCondLst>
                                            <p:cond delay="0"/>
                                          </p:stCondLst>
                                        </p:cTn>
                                        <p:tgtEl>
                                          <p:spTgt spid="258"/>
                                        </p:tgtEl>
                                        <p:attrNameLst>
                                          <p:attrName>style.visibility</p:attrName>
                                        </p:attrNameLst>
                                      </p:cBhvr>
                                      <p:to>
                                        <p:strVal val="hidden"/>
                                      </p:to>
                                    </p:set>
                                  </p:childTnLst>
                                </p:cTn>
                              </p:par>
                              <p:par>
                                <p:cTn id="3105" presetID="1" presetClass="exit" presetSubtype="0" fill="hold" grpId="4" nodeType="withEffect">
                                  <p:stCondLst>
                                    <p:cond delay="0"/>
                                  </p:stCondLst>
                                  <p:childTnLst>
                                    <p:set>
                                      <p:cBhvr>
                                        <p:cTn id="3106" dur="1" fill="hold">
                                          <p:stCondLst>
                                            <p:cond delay="0"/>
                                          </p:stCondLst>
                                        </p:cTn>
                                        <p:tgtEl>
                                          <p:spTgt spid="257"/>
                                        </p:tgtEl>
                                        <p:attrNameLst>
                                          <p:attrName>style.visibility</p:attrName>
                                        </p:attrNameLst>
                                      </p:cBhvr>
                                      <p:to>
                                        <p:strVal val="hidden"/>
                                      </p:to>
                                    </p:set>
                                  </p:childTnLst>
                                </p:cTn>
                              </p:par>
                              <p:par>
                                <p:cTn id="3107" presetID="1" presetClass="exit" presetSubtype="0" fill="hold" grpId="4" nodeType="withEffect">
                                  <p:stCondLst>
                                    <p:cond delay="0"/>
                                  </p:stCondLst>
                                  <p:childTnLst>
                                    <p:set>
                                      <p:cBhvr>
                                        <p:cTn id="3108" dur="1" fill="hold">
                                          <p:stCondLst>
                                            <p:cond delay="0"/>
                                          </p:stCondLst>
                                        </p:cTn>
                                        <p:tgtEl>
                                          <p:spTgt spid="260"/>
                                        </p:tgtEl>
                                        <p:attrNameLst>
                                          <p:attrName>style.visibility</p:attrName>
                                        </p:attrNameLst>
                                      </p:cBhvr>
                                      <p:to>
                                        <p:strVal val="hidden"/>
                                      </p:to>
                                    </p:set>
                                  </p:childTnLst>
                                </p:cTn>
                              </p:par>
                              <p:par>
                                <p:cTn id="3109" presetID="1" presetClass="exit" presetSubtype="0" fill="hold" grpId="4" nodeType="withEffect">
                                  <p:stCondLst>
                                    <p:cond delay="0"/>
                                  </p:stCondLst>
                                  <p:childTnLst>
                                    <p:set>
                                      <p:cBhvr>
                                        <p:cTn id="3110" dur="1" fill="hold">
                                          <p:stCondLst>
                                            <p:cond delay="0"/>
                                          </p:stCondLst>
                                        </p:cTn>
                                        <p:tgtEl>
                                          <p:spTgt spid="259"/>
                                        </p:tgtEl>
                                        <p:attrNameLst>
                                          <p:attrName>style.visibility</p:attrName>
                                        </p:attrNameLst>
                                      </p:cBhvr>
                                      <p:to>
                                        <p:strVal val="hidden"/>
                                      </p:to>
                                    </p:set>
                                  </p:childTnLst>
                                </p:cTn>
                              </p:par>
                              <p:par>
                                <p:cTn id="3111" presetID="1" presetClass="exit" presetSubtype="0" fill="hold" grpId="4" nodeType="withEffect">
                                  <p:stCondLst>
                                    <p:cond delay="0"/>
                                  </p:stCondLst>
                                  <p:childTnLst>
                                    <p:set>
                                      <p:cBhvr>
                                        <p:cTn id="3112" dur="1" fill="hold">
                                          <p:stCondLst>
                                            <p:cond delay="0"/>
                                          </p:stCondLst>
                                        </p:cTn>
                                        <p:tgtEl>
                                          <p:spTgt spid="262"/>
                                        </p:tgtEl>
                                        <p:attrNameLst>
                                          <p:attrName>style.visibility</p:attrName>
                                        </p:attrNameLst>
                                      </p:cBhvr>
                                      <p:to>
                                        <p:strVal val="hidden"/>
                                      </p:to>
                                    </p:set>
                                  </p:childTnLst>
                                </p:cTn>
                              </p:par>
                              <p:par>
                                <p:cTn id="3113" presetID="1" presetClass="exit" presetSubtype="0" fill="hold" grpId="4" nodeType="withEffect">
                                  <p:stCondLst>
                                    <p:cond delay="0"/>
                                  </p:stCondLst>
                                  <p:childTnLst>
                                    <p:set>
                                      <p:cBhvr>
                                        <p:cTn id="3114" dur="1" fill="hold">
                                          <p:stCondLst>
                                            <p:cond delay="0"/>
                                          </p:stCondLst>
                                        </p:cTn>
                                        <p:tgtEl>
                                          <p:spTgt spid="261"/>
                                        </p:tgtEl>
                                        <p:attrNameLst>
                                          <p:attrName>style.visibility</p:attrName>
                                        </p:attrNameLst>
                                      </p:cBhvr>
                                      <p:to>
                                        <p:strVal val="hidden"/>
                                      </p:to>
                                    </p:set>
                                  </p:childTnLst>
                                </p:cTn>
                              </p:par>
                              <p:par>
                                <p:cTn id="3115" presetID="1" presetClass="exit" presetSubtype="0" fill="hold" grpId="4" nodeType="withEffect">
                                  <p:stCondLst>
                                    <p:cond delay="0"/>
                                  </p:stCondLst>
                                  <p:childTnLst>
                                    <p:set>
                                      <p:cBhvr>
                                        <p:cTn id="3116" dur="1" fill="hold">
                                          <p:stCondLst>
                                            <p:cond delay="0"/>
                                          </p:stCondLst>
                                        </p:cTn>
                                        <p:tgtEl>
                                          <p:spTgt spid="264"/>
                                        </p:tgtEl>
                                        <p:attrNameLst>
                                          <p:attrName>style.visibility</p:attrName>
                                        </p:attrNameLst>
                                      </p:cBhvr>
                                      <p:to>
                                        <p:strVal val="hidden"/>
                                      </p:to>
                                    </p:set>
                                  </p:childTnLst>
                                </p:cTn>
                              </p:par>
                              <p:par>
                                <p:cTn id="3117" presetID="1" presetClass="exit" presetSubtype="0" fill="hold" grpId="4" nodeType="withEffect">
                                  <p:stCondLst>
                                    <p:cond delay="0"/>
                                  </p:stCondLst>
                                  <p:childTnLst>
                                    <p:set>
                                      <p:cBhvr>
                                        <p:cTn id="3118" dur="1" fill="hold">
                                          <p:stCondLst>
                                            <p:cond delay="0"/>
                                          </p:stCondLst>
                                        </p:cTn>
                                        <p:tgtEl>
                                          <p:spTgt spid="263"/>
                                        </p:tgtEl>
                                        <p:attrNameLst>
                                          <p:attrName>style.visibility</p:attrName>
                                        </p:attrNameLst>
                                      </p:cBhvr>
                                      <p:to>
                                        <p:strVal val="hidden"/>
                                      </p:to>
                                    </p:set>
                                  </p:childTnLst>
                                </p:cTn>
                              </p:par>
                              <p:par>
                                <p:cTn id="3119" presetID="1" presetClass="exit" presetSubtype="0" fill="hold" grpId="4" nodeType="withEffect">
                                  <p:stCondLst>
                                    <p:cond delay="0"/>
                                  </p:stCondLst>
                                  <p:childTnLst>
                                    <p:set>
                                      <p:cBhvr>
                                        <p:cTn id="3120" dur="1" fill="hold">
                                          <p:stCondLst>
                                            <p:cond delay="0"/>
                                          </p:stCondLst>
                                        </p:cTn>
                                        <p:tgtEl>
                                          <p:spTgt spid="266"/>
                                        </p:tgtEl>
                                        <p:attrNameLst>
                                          <p:attrName>style.visibility</p:attrName>
                                        </p:attrNameLst>
                                      </p:cBhvr>
                                      <p:to>
                                        <p:strVal val="hidden"/>
                                      </p:to>
                                    </p:set>
                                  </p:childTnLst>
                                </p:cTn>
                              </p:par>
                              <p:par>
                                <p:cTn id="3121" presetID="1" presetClass="exit" presetSubtype="0" fill="hold" grpId="4" nodeType="withEffect">
                                  <p:stCondLst>
                                    <p:cond delay="0"/>
                                  </p:stCondLst>
                                  <p:childTnLst>
                                    <p:set>
                                      <p:cBhvr>
                                        <p:cTn id="3122" dur="1" fill="hold">
                                          <p:stCondLst>
                                            <p:cond delay="0"/>
                                          </p:stCondLst>
                                        </p:cTn>
                                        <p:tgtEl>
                                          <p:spTgt spid="265"/>
                                        </p:tgtEl>
                                        <p:attrNameLst>
                                          <p:attrName>style.visibility</p:attrName>
                                        </p:attrNameLst>
                                      </p:cBhvr>
                                      <p:to>
                                        <p:strVal val="hidden"/>
                                      </p:to>
                                    </p:set>
                                  </p:childTnLst>
                                </p:cTn>
                              </p:par>
                              <p:par>
                                <p:cTn id="3123" presetID="1" presetClass="exit" presetSubtype="0" fill="hold" grpId="4" nodeType="withEffect">
                                  <p:stCondLst>
                                    <p:cond delay="0"/>
                                  </p:stCondLst>
                                  <p:childTnLst>
                                    <p:set>
                                      <p:cBhvr>
                                        <p:cTn id="3124" dur="1" fill="hold">
                                          <p:stCondLst>
                                            <p:cond delay="0"/>
                                          </p:stCondLst>
                                        </p:cTn>
                                        <p:tgtEl>
                                          <p:spTgt spid="268"/>
                                        </p:tgtEl>
                                        <p:attrNameLst>
                                          <p:attrName>style.visibility</p:attrName>
                                        </p:attrNameLst>
                                      </p:cBhvr>
                                      <p:to>
                                        <p:strVal val="hidden"/>
                                      </p:to>
                                    </p:set>
                                  </p:childTnLst>
                                </p:cTn>
                              </p:par>
                              <p:par>
                                <p:cTn id="3125" presetID="1" presetClass="exit" presetSubtype="0" fill="hold" grpId="4" nodeType="withEffect">
                                  <p:stCondLst>
                                    <p:cond delay="0"/>
                                  </p:stCondLst>
                                  <p:childTnLst>
                                    <p:set>
                                      <p:cBhvr>
                                        <p:cTn id="3126" dur="1" fill="hold">
                                          <p:stCondLst>
                                            <p:cond delay="0"/>
                                          </p:stCondLst>
                                        </p:cTn>
                                        <p:tgtEl>
                                          <p:spTgt spid="267"/>
                                        </p:tgtEl>
                                        <p:attrNameLst>
                                          <p:attrName>style.visibility</p:attrName>
                                        </p:attrNameLst>
                                      </p:cBhvr>
                                      <p:to>
                                        <p:strVal val="hidden"/>
                                      </p:to>
                                    </p:set>
                                  </p:childTnLst>
                                </p:cTn>
                              </p:par>
                              <p:par>
                                <p:cTn id="3127" presetID="1" presetClass="exit" presetSubtype="0" fill="hold" grpId="4" nodeType="withEffect">
                                  <p:stCondLst>
                                    <p:cond delay="0"/>
                                  </p:stCondLst>
                                  <p:childTnLst>
                                    <p:set>
                                      <p:cBhvr>
                                        <p:cTn id="3128" dur="1" fill="hold">
                                          <p:stCondLst>
                                            <p:cond delay="0"/>
                                          </p:stCondLst>
                                        </p:cTn>
                                        <p:tgtEl>
                                          <p:spTgt spid="270"/>
                                        </p:tgtEl>
                                        <p:attrNameLst>
                                          <p:attrName>style.visibility</p:attrName>
                                        </p:attrNameLst>
                                      </p:cBhvr>
                                      <p:to>
                                        <p:strVal val="hidden"/>
                                      </p:to>
                                    </p:set>
                                  </p:childTnLst>
                                </p:cTn>
                              </p:par>
                              <p:par>
                                <p:cTn id="3129" presetID="1" presetClass="exit" presetSubtype="0" fill="hold" grpId="4" nodeType="withEffect">
                                  <p:stCondLst>
                                    <p:cond delay="0"/>
                                  </p:stCondLst>
                                  <p:childTnLst>
                                    <p:set>
                                      <p:cBhvr>
                                        <p:cTn id="3130" dur="1" fill="hold">
                                          <p:stCondLst>
                                            <p:cond delay="0"/>
                                          </p:stCondLst>
                                        </p:cTn>
                                        <p:tgtEl>
                                          <p:spTgt spid="269"/>
                                        </p:tgtEl>
                                        <p:attrNameLst>
                                          <p:attrName>style.visibility</p:attrName>
                                        </p:attrNameLst>
                                      </p:cBhvr>
                                      <p:to>
                                        <p:strVal val="hidden"/>
                                      </p:to>
                                    </p:set>
                                  </p:childTnLst>
                                </p:cTn>
                              </p:par>
                              <p:par>
                                <p:cTn id="3131" presetID="1" presetClass="exit" presetSubtype="0" fill="hold" grpId="4" nodeType="withEffect">
                                  <p:stCondLst>
                                    <p:cond delay="0"/>
                                  </p:stCondLst>
                                  <p:childTnLst>
                                    <p:set>
                                      <p:cBhvr>
                                        <p:cTn id="3132" dur="1" fill="hold">
                                          <p:stCondLst>
                                            <p:cond delay="0"/>
                                          </p:stCondLst>
                                        </p:cTn>
                                        <p:tgtEl>
                                          <p:spTgt spid="271"/>
                                        </p:tgtEl>
                                        <p:attrNameLst>
                                          <p:attrName>style.visibility</p:attrName>
                                        </p:attrNameLst>
                                      </p:cBhvr>
                                      <p:to>
                                        <p:strVal val="hidden"/>
                                      </p:to>
                                    </p:set>
                                  </p:childTnLst>
                                </p:cTn>
                              </p:par>
                              <p:par>
                                <p:cTn id="3133" presetID="1" presetClass="exit" presetSubtype="0" fill="hold" grpId="4" nodeType="withEffect">
                                  <p:stCondLst>
                                    <p:cond delay="0"/>
                                  </p:stCondLst>
                                  <p:childTnLst>
                                    <p:set>
                                      <p:cBhvr>
                                        <p:cTn id="3134" dur="1" fill="hold">
                                          <p:stCondLst>
                                            <p:cond delay="0"/>
                                          </p:stCondLst>
                                        </p:cTn>
                                        <p:tgtEl>
                                          <p:spTgt spid="272"/>
                                        </p:tgtEl>
                                        <p:attrNameLst>
                                          <p:attrName>style.visibility</p:attrName>
                                        </p:attrNameLst>
                                      </p:cBhvr>
                                      <p:to>
                                        <p:strVal val="hidden"/>
                                      </p:to>
                                    </p:set>
                                  </p:childTnLst>
                                </p:cTn>
                              </p:par>
                              <p:par>
                                <p:cTn id="3135" presetID="1" presetClass="exit" presetSubtype="0" fill="hold" grpId="4" nodeType="withEffect">
                                  <p:stCondLst>
                                    <p:cond delay="0"/>
                                  </p:stCondLst>
                                  <p:childTnLst>
                                    <p:set>
                                      <p:cBhvr>
                                        <p:cTn id="3136" dur="1" fill="hold">
                                          <p:stCondLst>
                                            <p:cond delay="0"/>
                                          </p:stCondLst>
                                        </p:cTn>
                                        <p:tgtEl>
                                          <p:spTgt spid="274"/>
                                        </p:tgtEl>
                                        <p:attrNameLst>
                                          <p:attrName>style.visibility</p:attrName>
                                        </p:attrNameLst>
                                      </p:cBhvr>
                                      <p:to>
                                        <p:strVal val="hidden"/>
                                      </p:to>
                                    </p:set>
                                  </p:childTnLst>
                                </p:cTn>
                              </p:par>
                              <p:par>
                                <p:cTn id="3137" presetID="1" presetClass="exit" presetSubtype="0" fill="hold" grpId="4" nodeType="withEffect">
                                  <p:stCondLst>
                                    <p:cond delay="0"/>
                                  </p:stCondLst>
                                  <p:childTnLst>
                                    <p:set>
                                      <p:cBhvr>
                                        <p:cTn id="3138" dur="1" fill="hold">
                                          <p:stCondLst>
                                            <p:cond delay="0"/>
                                          </p:stCondLst>
                                        </p:cTn>
                                        <p:tgtEl>
                                          <p:spTgt spid="273"/>
                                        </p:tgtEl>
                                        <p:attrNameLst>
                                          <p:attrName>style.visibility</p:attrName>
                                        </p:attrNameLst>
                                      </p:cBhvr>
                                      <p:to>
                                        <p:strVal val="hidden"/>
                                      </p:to>
                                    </p:set>
                                  </p:childTnLst>
                                </p:cTn>
                              </p:par>
                              <p:par>
                                <p:cTn id="3139" presetID="1" presetClass="exit" presetSubtype="0" fill="hold" grpId="4" nodeType="withEffect">
                                  <p:stCondLst>
                                    <p:cond delay="0"/>
                                  </p:stCondLst>
                                  <p:childTnLst>
                                    <p:set>
                                      <p:cBhvr>
                                        <p:cTn id="3140" dur="1" fill="hold">
                                          <p:stCondLst>
                                            <p:cond delay="0"/>
                                          </p:stCondLst>
                                        </p:cTn>
                                        <p:tgtEl>
                                          <p:spTgt spid="276"/>
                                        </p:tgtEl>
                                        <p:attrNameLst>
                                          <p:attrName>style.visibility</p:attrName>
                                        </p:attrNameLst>
                                      </p:cBhvr>
                                      <p:to>
                                        <p:strVal val="hidden"/>
                                      </p:to>
                                    </p:set>
                                  </p:childTnLst>
                                </p:cTn>
                              </p:par>
                              <p:par>
                                <p:cTn id="3141" presetID="1" presetClass="exit" presetSubtype="0" fill="hold" grpId="4" nodeType="withEffect">
                                  <p:stCondLst>
                                    <p:cond delay="0"/>
                                  </p:stCondLst>
                                  <p:childTnLst>
                                    <p:set>
                                      <p:cBhvr>
                                        <p:cTn id="3142" dur="1" fill="hold">
                                          <p:stCondLst>
                                            <p:cond delay="0"/>
                                          </p:stCondLst>
                                        </p:cTn>
                                        <p:tgtEl>
                                          <p:spTgt spid="275"/>
                                        </p:tgtEl>
                                        <p:attrNameLst>
                                          <p:attrName>style.visibility</p:attrName>
                                        </p:attrNameLst>
                                      </p:cBhvr>
                                      <p:to>
                                        <p:strVal val="hidden"/>
                                      </p:to>
                                    </p:set>
                                  </p:childTnLst>
                                </p:cTn>
                              </p:par>
                              <p:par>
                                <p:cTn id="3143" presetID="1" presetClass="exit" presetSubtype="0" fill="hold" grpId="4" nodeType="withEffect">
                                  <p:stCondLst>
                                    <p:cond delay="0"/>
                                  </p:stCondLst>
                                  <p:childTnLst>
                                    <p:set>
                                      <p:cBhvr>
                                        <p:cTn id="3144" dur="1" fill="hold">
                                          <p:stCondLst>
                                            <p:cond delay="0"/>
                                          </p:stCondLst>
                                        </p:cTn>
                                        <p:tgtEl>
                                          <p:spTgt spid="278"/>
                                        </p:tgtEl>
                                        <p:attrNameLst>
                                          <p:attrName>style.visibility</p:attrName>
                                        </p:attrNameLst>
                                      </p:cBhvr>
                                      <p:to>
                                        <p:strVal val="hidden"/>
                                      </p:to>
                                    </p:set>
                                  </p:childTnLst>
                                </p:cTn>
                              </p:par>
                              <p:par>
                                <p:cTn id="3145" presetID="1" presetClass="exit" presetSubtype="0" fill="hold" grpId="4" nodeType="withEffect">
                                  <p:stCondLst>
                                    <p:cond delay="0"/>
                                  </p:stCondLst>
                                  <p:childTnLst>
                                    <p:set>
                                      <p:cBhvr>
                                        <p:cTn id="3146" dur="1" fill="hold">
                                          <p:stCondLst>
                                            <p:cond delay="0"/>
                                          </p:stCondLst>
                                        </p:cTn>
                                        <p:tgtEl>
                                          <p:spTgt spid="277"/>
                                        </p:tgtEl>
                                        <p:attrNameLst>
                                          <p:attrName>style.visibility</p:attrName>
                                        </p:attrNameLst>
                                      </p:cBhvr>
                                      <p:to>
                                        <p:strVal val="hidden"/>
                                      </p:to>
                                    </p:set>
                                  </p:childTnLst>
                                </p:cTn>
                              </p:par>
                              <p:par>
                                <p:cTn id="3147" presetID="1" presetClass="exit" presetSubtype="0" fill="hold" grpId="4" nodeType="withEffect">
                                  <p:stCondLst>
                                    <p:cond delay="0"/>
                                  </p:stCondLst>
                                  <p:childTnLst>
                                    <p:set>
                                      <p:cBhvr>
                                        <p:cTn id="3148" dur="1" fill="hold">
                                          <p:stCondLst>
                                            <p:cond delay="0"/>
                                          </p:stCondLst>
                                        </p:cTn>
                                        <p:tgtEl>
                                          <p:spTgt spid="280"/>
                                        </p:tgtEl>
                                        <p:attrNameLst>
                                          <p:attrName>style.visibility</p:attrName>
                                        </p:attrNameLst>
                                      </p:cBhvr>
                                      <p:to>
                                        <p:strVal val="hidden"/>
                                      </p:to>
                                    </p:set>
                                  </p:childTnLst>
                                </p:cTn>
                              </p:par>
                              <p:par>
                                <p:cTn id="3149" presetID="1" presetClass="exit" presetSubtype="0" fill="hold" grpId="4" nodeType="withEffect">
                                  <p:stCondLst>
                                    <p:cond delay="0"/>
                                  </p:stCondLst>
                                  <p:childTnLst>
                                    <p:set>
                                      <p:cBhvr>
                                        <p:cTn id="3150" dur="1" fill="hold">
                                          <p:stCondLst>
                                            <p:cond delay="0"/>
                                          </p:stCondLst>
                                        </p:cTn>
                                        <p:tgtEl>
                                          <p:spTgt spid="279"/>
                                        </p:tgtEl>
                                        <p:attrNameLst>
                                          <p:attrName>style.visibility</p:attrName>
                                        </p:attrNameLst>
                                      </p:cBhvr>
                                      <p:to>
                                        <p:strVal val="hidden"/>
                                      </p:to>
                                    </p:set>
                                  </p:childTnLst>
                                </p:cTn>
                              </p:par>
                              <p:par>
                                <p:cTn id="3151" presetID="1" presetClass="exit" presetSubtype="0" fill="hold" grpId="4" nodeType="withEffect">
                                  <p:stCondLst>
                                    <p:cond delay="0"/>
                                  </p:stCondLst>
                                  <p:childTnLst>
                                    <p:set>
                                      <p:cBhvr>
                                        <p:cTn id="3152" dur="1" fill="hold">
                                          <p:stCondLst>
                                            <p:cond delay="0"/>
                                          </p:stCondLst>
                                        </p:cTn>
                                        <p:tgtEl>
                                          <p:spTgt spid="282"/>
                                        </p:tgtEl>
                                        <p:attrNameLst>
                                          <p:attrName>style.visibility</p:attrName>
                                        </p:attrNameLst>
                                      </p:cBhvr>
                                      <p:to>
                                        <p:strVal val="hidden"/>
                                      </p:to>
                                    </p:set>
                                  </p:childTnLst>
                                </p:cTn>
                              </p:par>
                              <p:par>
                                <p:cTn id="3153" presetID="1" presetClass="exit" presetSubtype="0" fill="hold" grpId="4" nodeType="withEffect">
                                  <p:stCondLst>
                                    <p:cond delay="0"/>
                                  </p:stCondLst>
                                  <p:childTnLst>
                                    <p:set>
                                      <p:cBhvr>
                                        <p:cTn id="3154" dur="1" fill="hold">
                                          <p:stCondLst>
                                            <p:cond delay="0"/>
                                          </p:stCondLst>
                                        </p:cTn>
                                        <p:tgtEl>
                                          <p:spTgt spid="281"/>
                                        </p:tgtEl>
                                        <p:attrNameLst>
                                          <p:attrName>style.visibility</p:attrName>
                                        </p:attrNameLst>
                                      </p:cBhvr>
                                      <p:to>
                                        <p:strVal val="hidden"/>
                                      </p:to>
                                    </p:set>
                                  </p:childTnLst>
                                </p:cTn>
                              </p:par>
                              <p:par>
                                <p:cTn id="3155" presetID="1" presetClass="exit" presetSubtype="0" fill="hold" grpId="4" nodeType="withEffect">
                                  <p:stCondLst>
                                    <p:cond delay="0"/>
                                  </p:stCondLst>
                                  <p:childTnLst>
                                    <p:set>
                                      <p:cBhvr>
                                        <p:cTn id="3156" dur="1" fill="hold">
                                          <p:stCondLst>
                                            <p:cond delay="0"/>
                                          </p:stCondLst>
                                        </p:cTn>
                                        <p:tgtEl>
                                          <p:spTgt spid="284"/>
                                        </p:tgtEl>
                                        <p:attrNameLst>
                                          <p:attrName>style.visibility</p:attrName>
                                        </p:attrNameLst>
                                      </p:cBhvr>
                                      <p:to>
                                        <p:strVal val="hidden"/>
                                      </p:to>
                                    </p:set>
                                  </p:childTnLst>
                                </p:cTn>
                              </p:par>
                              <p:par>
                                <p:cTn id="3157" presetID="1" presetClass="exit" presetSubtype="0" fill="hold" grpId="4" nodeType="withEffect">
                                  <p:stCondLst>
                                    <p:cond delay="0"/>
                                  </p:stCondLst>
                                  <p:childTnLst>
                                    <p:set>
                                      <p:cBhvr>
                                        <p:cTn id="3158" dur="1" fill="hold">
                                          <p:stCondLst>
                                            <p:cond delay="0"/>
                                          </p:stCondLst>
                                        </p:cTn>
                                        <p:tgtEl>
                                          <p:spTgt spid="283"/>
                                        </p:tgtEl>
                                        <p:attrNameLst>
                                          <p:attrName>style.visibility</p:attrName>
                                        </p:attrNameLst>
                                      </p:cBhvr>
                                      <p:to>
                                        <p:strVal val="hidden"/>
                                      </p:to>
                                    </p:set>
                                  </p:childTnLst>
                                </p:cTn>
                              </p:par>
                              <p:par>
                                <p:cTn id="3159" presetID="1" presetClass="exit" presetSubtype="0" fill="hold" grpId="4" nodeType="withEffect">
                                  <p:stCondLst>
                                    <p:cond delay="0"/>
                                  </p:stCondLst>
                                  <p:childTnLst>
                                    <p:set>
                                      <p:cBhvr>
                                        <p:cTn id="3160" dur="1" fill="hold">
                                          <p:stCondLst>
                                            <p:cond delay="0"/>
                                          </p:stCondLst>
                                        </p:cTn>
                                        <p:tgtEl>
                                          <p:spTgt spid="286"/>
                                        </p:tgtEl>
                                        <p:attrNameLst>
                                          <p:attrName>style.visibility</p:attrName>
                                        </p:attrNameLst>
                                      </p:cBhvr>
                                      <p:to>
                                        <p:strVal val="hidden"/>
                                      </p:to>
                                    </p:set>
                                  </p:childTnLst>
                                </p:cTn>
                              </p:par>
                              <p:par>
                                <p:cTn id="3161" presetID="1" presetClass="exit" presetSubtype="0" fill="hold" grpId="4" nodeType="withEffect">
                                  <p:stCondLst>
                                    <p:cond delay="0"/>
                                  </p:stCondLst>
                                  <p:childTnLst>
                                    <p:set>
                                      <p:cBhvr>
                                        <p:cTn id="3162" dur="1" fill="hold">
                                          <p:stCondLst>
                                            <p:cond delay="0"/>
                                          </p:stCondLst>
                                        </p:cTn>
                                        <p:tgtEl>
                                          <p:spTgt spid="285"/>
                                        </p:tgtEl>
                                        <p:attrNameLst>
                                          <p:attrName>style.visibility</p:attrName>
                                        </p:attrNameLst>
                                      </p:cBhvr>
                                      <p:to>
                                        <p:strVal val="hidden"/>
                                      </p:to>
                                    </p:set>
                                  </p:childTnLst>
                                </p:cTn>
                              </p:par>
                              <p:par>
                                <p:cTn id="3163" presetID="1" presetClass="exit" presetSubtype="0" fill="hold" grpId="4" nodeType="withEffect">
                                  <p:stCondLst>
                                    <p:cond delay="0"/>
                                  </p:stCondLst>
                                  <p:childTnLst>
                                    <p:set>
                                      <p:cBhvr>
                                        <p:cTn id="3164" dur="1" fill="hold">
                                          <p:stCondLst>
                                            <p:cond delay="0"/>
                                          </p:stCondLst>
                                        </p:cTn>
                                        <p:tgtEl>
                                          <p:spTgt spid="288"/>
                                        </p:tgtEl>
                                        <p:attrNameLst>
                                          <p:attrName>style.visibility</p:attrName>
                                        </p:attrNameLst>
                                      </p:cBhvr>
                                      <p:to>
                                        <p:strVal val="hidden"/>
                                      </p:to>
                                    </p:set>
                                  </p:childTnLst>
                                </p:cTn>
                              </p:par>
                              <p:par>
                                <p:cTn id="3165" presetID="1" presetClass="exit" presetSubtype="0" fill="hold" grpId="4" nodeType="withEffect">
                                  <p:stCondLst>
                                    <p:cond delay="0"/>
                                  </p:stCondLst>
                                  <p:childTnLst>
                                    <p:set>
                                      <p:cBhvr>
                                        <p:cTn id="3166" dur="1" fill="hold">
                                          <p:stCondLst>
                                            <p:cond delay="0"/>
                                          </p:stCondLst>
                                        </p:cTn>
                                        <p:tgtEl>
                                          <p:spTgt spid="287"/>
                                        </p:tgtEl>
                                        <p:attrNameLst>
                                          <p:attrName>style.visibility</p:attrName>
                                        </p:attrNameLst>
                                      </p:cBhvr>
                                      <p:to>
                                        <p:strVal val="hidden"/>
                                      </p:to>
                                    </p:set>
                                  </p:childTnLst>
                                </p:cTn>
                              </p:par>
                              <p:par>
                                <p:cTn id="3167" presetID="1" presetClass="exit" presetSubtype="0" fill="hold" grpId="4" nodeType="withEffect">
                                  <p:stCondLst>
                                    <p:cond delay="0"/>
                                  </p:stCondLst>
                                  <p:childTnLst>
                                    <p:set>
                                      <p:cBhvr>
                                        <p:cTn id="3168" dur="1" fill="hold">
                                          <p:stCondLst>
                                            <p:cond delay="0"/>
                                          </p:stCondLst>
                                        </p:cTn>
                                        <p:tgtEl>
                                          <p:spTgt spid="290"/>
                                        </p:tgtEl>
                                        <p:attrNameLst>
                                          <p:attrName>style.visibility</p:attrName>
                                        </p:attrNameLst>
                                      </p:cBhvr>
                                      <p:to>
                                        <p:strVal val="hidden"/>
                                      </p:to>
                                    </p:set>
                                  </p:childTnLst>
                                </p:cTn>
                              </p:par>
                              <p:par>
                                <p:cTn id="3169" presetID="1" presetClass="exit" presetSubtype="0" fill="hold" grpId="4" nodeType="withEffect">
                                  <p:stCondLst>
                                    <p:cond delay="0"/>
                                  </p:stCondLst>
                                  <p:childTnLst>
                                    <p:set>
                                      <p:cBhvr>
                                        <p:cTn id="3170" dur="1" fill="hold">
                                          <p:stCondLst>
                                            <p:cond delay="0"/>
                                          </p:stCondLst>
                                        </p:cTn>
                                        <p:tgtEl>
                                          <p:spTgt spid="289"/>
                                        </p:tgtEl>
                                        <p:attrNameLst>
                                          <p:attrName>style.visibility</p:attrName>
                                        </p:attrNameLst>
                                      </p:cBhvr>
                                      <p:to>
                                        <p:strVal val="hidden"/>
                                      </p:to>
                                    </p:set>
                                  </p:childTnLst>
                                </p:cTn>
                              </p:par>
                              <p:par>
                                <p:cTn id="3171" presetID="1" presetClass="exit" presetSubtype="0" fill="hold" grpId="4" nodeType="withEffect">
                                  <p:stCondLst>
                                    <p:cond delay="0"/>
                                  </p:stCondLst>
                                  <p:childTnLst>
                                    <p:set>
                                      <p:cBhvr>
                                        <p:cTn id="3172" dur="1" fill="hold">
                                          <p:stCondLst>
                                            <p:cond delay="0"/>
                                          </p:stCondLst>
                                        </p:cTn>
                                        <p:tgtEl>
                                          <p:spTgt spid="291"/>
                                        </p:tgtEl>
                                        <p:attrNameLst>
                                          <p:attrName>style.visibility</p:attrName>
                                        </p:attrNameLst>
                                      </p:cBhvr>
                                      <p:to>
                                        <p:strVal val="hidden"/>
                                      </p:to>
                                    </p:set>
                                  </p:childTnLst>
                                </p:cTn>
                              </p:par>
                              <p:par>
                                <p:cTn id="3173" presetID="1" presetClass="exit" presetSubtype="0" fill="hold" grpId="4" nodeType="withEffect">
                                  <p:stCondLst>
                                    <p:cond delay="0"/>
                                  </p:stCondLst>
                                  <p:childTnLst>
                                    <p:set>
                                      <p:cBhvr>
                                        <p:cTn id="3174" dur="1" fill="hold">
                                          <p:stCondLst>
                                            <p:cond delay="0"/>
                                          </p:stCondLst>
                                        </p:cTn>
                                        <p:tgtEl>
                                          <p:spTgt spid="292"/>
                                        </p:tgtEl>
                                        <p:attrNameLst>
                                          <p:attrName>style.visibility</p:attrName>
                                        </p:attrNameLst>
                                      </p:cBhvr>
                                      <p:to>
                                        <p:strVal val="hidden"/>
                                      </p:to>
                                    </p:set>
                                  </p:childTnLst>
                                </p:cTn>
                              </p:par>
                              <p:par>
                                <p:cTn id="3175" presetID="1" presetClass="exit" presetSubtype="0" fill="hold" grpId="4" nodeType="withEffect">
                                  <p:stCondLst>
                                    <p:cond delay="0"/>
                                  </p:stCondLst>
                                  <p:childTnLst>
                                    <p:set>
                                      <p:cBhvr>
                                        <p:cTn id="3176" dur="1" fill="hold">
                                          <p:stCondLst>
                                            <p:cond delay="0"/>
                                          </p:stCondLst>
                                        </p:cTn>
                                        <p:tgtEl>
                                          <p:spTgt spid="294"/>
                                        </p:tgtEl>
                                        <p:attrNameLst>
                                          <p:attrName>style.visibility</p:attrName>
                                        </p:attrNameLst>
                                      </p:cBhvr>
                                      <p:to>
                                        <p:strVal val="hidden"/>
                                      </p:to>
                                    </p:set>
                                  </p:childTnLst>
                                </p:cTn>
                              </p:par>
                              <p:par>
                                <p:cTn id="3177" presetID="1" presetClass="exit" presetSubtype="0" fill="hold" grpId="4" nodeType="withEffect">
                                  <p:stCondLst>
                                    <p:cond delay="0"/>
                                  </p:stCondLst>
                                  <p:childTnLst>
                                    <p:set>
                                      <p:cBhvr>
                                        <p:cTn id="3178" dur="1" fill="hold">
                                          <p:stCondLst>
                                            <p:cond delay="0"/>
                                          </p:stCondLst>
                                        </p:cTn>
                                        <p:tgtEl>
                                          <p:spTgt spid="293"/>
                                        </p:tgtEl>
                                        <p:attrNameLst>
                                          <p:attrName>style.visibility</p:attrName>
                                        </p:attrNameLst>
                                      </p:cBhvr>
                                      <p:to>
                                        <p:strVal val="hidden"/>
                                      </p:to>
                                    </p:set>
                                  </p:childTnLst>
                                </p:cTn>
                              </p:par>
                              <p:par>
                                <p:cTn id="3179" presetID="1" presetClass="exit" presetSubtype="0" fill="hold" grpId="4" nodeType="withEffect">
                                  <p:stCondLst>
                                    <p:cond delay="0"/>
                                  </p:stCondLst>
                                  <p:childTnLst>
                                    <p:set>
                                      <p:cBhvr>
                                        <p:cTn id="3180" dur="1" fill="hold">
                                          <p:stCondLst>
                                            <p:cond delay="0"/>
                                          </p:stCondLst>
                                        </p:cTn>
                                        <p:tgtEl>
                                          <p:spTgt spid="296"/>
                                        </p:tgtEl>
                                        <p:attrNameLst>
                                          <p:attrName>style.visibility</p:attrName>
                                        </p:attrNameLst>
                                      </p:cBhvr>
                                      <p:to>
                                        <p:strVal val="hidden"/>
                                      </p:to>
                                    </p:set>
                                  </p:childTnLst>
                                </p:cTn>
                              </p:par>
                              <p:par>
                                <p:cTn id="3181" presetID="1" presetClass="exit" presetSubtype="0" fill="hold" grpId="4" nodeType="withEffect">
                                  <p:stCondLst>
                                    <p:cond delay="0"/>
                                  </p:stCondLst>
                                  <p:childTnLst>
                                    <p:set>
                                      <p:cBhvr>
                                        <p:cTn id="3182" dur="1" fill="hold">
                                          <p:stCondLst>
                                            <p:cond delay="0"/>
                                          </p:stCondLst>
                                        </p:cTn>
                                        <p:tgtEl>
                                          <p:spTgt spid="295"/>
                                        </p:tgtEl>
                                        <p:attrNameLst>
                                          <p:attrName>style.visibility</p:attrName>
                                        </p:attrNameLst>
                                      </p:cBhvr>
                                      <p:to>
                                        <p:strVal val="hidden"/>
                                      </p:to>
                                    </p:set>
                                  </p:childTnLst>
                                </p:cTn>
                              </p:par>
                              <p:par>
                                <p:cTn id="3183" presetID="1" presetClass="exit" presetSubtype="0" fill="hold" grpId="4" nodeType="withEffect">
                                  <p:stCondLst>
                                    <p:cond delay="0"/>
                                  </p:stCondLst>
                                  <p:childTnLst>
                                    <p:set>
                                      <p:cBhvr>
                                        <p:cTn id="3184" dur="1" fill="hold">
                                          <p:stCondLst>
                                            <p:cond delay="0"/>
                                          </p:stCondLst>
                                        </p:cTn>
                                        <p:tgtEl>
                                          <p:spTgt spid="298"/>
                                        </p:tgtEl>
                                        <p:attrNameLst>
                                          <p:attrName>style.visibility</p:attrName>
                                        </p:attrNameLst>
                                      </p:cBhvr>
                                      <p:to>
                                        <p:strVal val="hidden"/>
                                      </p:to>
                                    </p:set>
                                  </p:childTnLst>
                                </p:cTn>
                              </p:par>
                              <p:par>
                                <p:cTn id="3185" presetID="1" presetClass="exit" presetSubtype="0" fill="hold" grpId="4" nodeType="withEffect">
                                  <p:stCondLst>
                                    <p:cond delay="0"/>
                                  </p:stCondLst>
                                  <p:childTnLst>
                                    <p:set>
                                      <p:cBhvr>
                                        <p:cTn id="3186" dur="1" fill="hold">
                                          <p:stCondLst>
                                            <p:cond delay="0"/>
                                          </p:stCondLst>
                                        </p:cTn>
                                        <p:tgtEl>
                                          <p:spTgt spid="297"/>
                                        </p:tgtEl>
                                        <p:attrNameLst>
                                          <p:attrName>style.visibility</p:attrName>
                                        </p:attrNameLst>
                                      </p:cBhvr>
                                      <p:to>
                                        <p:strVal val="hidden"/>
                                      </p:to>
                                    </p:set>
                                  </p:childTnLst>
                                </p:cTn>
                              </p:par>
                              <p:par>
                                <p:cTn id="3187" presetID="1" presetClass="exit" presetSubtype="0" fill="hold" grpId="4" nodeType="withEffect">
                                  <p:stCondLst>
                                    <p:cond delay="0"/>
                                  </p:stCondLst>
                                  <p:childTnLst>
                                    <p:set>
                                      <p:cBhvr>
                                        <p:cTn id="3188" dur="1" fill="hold">
                                          <p:stCondLst>
                                            <p:cond delay="0"/>
                                          </p:stCondLst>
                                        </p:cTn>
                                        <p:tgtEl>
                                          <p:spTgt spid="300"/>
                                        </p:tgtEl>
                                        <p:attrNameLst>
                                          <p:attrName>style.visibility</p:attrName>
                                        </p:attrNameLst>
                                      </p:cBhvr>
                                      <p:to>
                                        <p:strVal val="hidden"/>
                                      </p:to>
                                    </p:set>
                                  </p:childTnLst>
                                </p:cTn>
                              </p:par>
                              <p:par>
                                <p:cTn id="3189" presetID="1" presetClass="exit" presetSubtype="0" fill="hold" grpId="4" nodeType="withEffect">
                                  <p:stCondLst>
                                    <p:cond delay="0"/>
                                  </p:stCondLst>
                                  <p:childTnLst>
                                    <p:set>
                                      <p:cBhvr>
                                        <p:cTn id="3190" dur="1" fill="hold">
                                          <p:stCondLst>
                                            <p:cond delay="0"/>
                                          </p:stCondLst>
                                        </p:cTn>
                                        <p:tgtEl>
                                          <p:spTgt spid="299"/>
                                        </p:tgtEl>
                                        <p:attrNameLst>
                                          <p:attrName>style.visibility</p:attrName>
                                        </p:attrNameLst>
                                      </p:cBhvr>
                                      <p:to>
                                        <p:strVal val="hidden"/>
                                      </p:to>
                                    </p:set>
                                  </p:childTnLst>
                                </p:cTn>
                              </p:par>
                              <p:par>
                                <p:cTn id="3191" presetID="1" presetClass="exit" presetSubtype="0" fill="hold" grpId="4" nodeType="withEffect">
                                  <p:stCondLst>
                                    <p:cond delay="0"/>
                                  </p:stCondLst>
                                  <p:childTnLst>
                                    <p:set>
                                      <p:cBhvr>
                                        <p:cTn id="3192" dur="1" fill="hold">
                                          <p:stCondLst>
                                            <p:cond delay="0"/>
                                          </p:stCondLst>
                                        </p:cTn>
                                        <p:tgtEl>
                                          <p:spTgt spid="302"/>
                                        </p:tgtEl>
                                        <p:attrNameLst>
                                          <p:attrName>style.visibility</p:attrName>
                                        </p:attrNameLst>
                                      </p:cBhvr>
                                      <p:to>
                                        <p:strVal val="hidden"/>
                                      </p:to>
                                    </p:set>
                                  </p:childTnLst>
                                </p:cTn>
                              </p:par>
                              <p:par>
                                <p:cTn id="3193" presetID="1" presetClass="exit" presetSubtype="0" fill="hold" grpId="4" nodeType="withEffect">
                                  <p:stCondLst>
                                    <p:cond delay="0"/>
                                  </p:stCondLst>
                                  <p:childTnLst>
                                    <p:set>
                                      <p:cBhvr>
                                        <p:cTn id="3194" dur="1" fill="hold">
                                          <p:stCondLst>
                                            <p:cond delay="0"/>
                                          </p:stCondLst>
                                        </p:cTn>
                                        <p:tgtEl>
                                          <p:spTgt spid="301"/>
                                        </p:tgtEl>
                                        <p:attrNameLst>
                                          <p:attrName>style.visibility</p:attrName>
                                        </p:attrNameLst>
                                      </p:cBhvr>
                                      <p:to>
                                        <p:strVal val="hidden"/>
                                      </p:to>
                                    </p:set>
                                  </p:childTnLst>
                                </p:cTn>
                              </p:par>
                              <p:par>
                                <p:cTn id="3195" presetID="1" presetClass="exit" presetSubtype="0" fill="hold" grpId="4" nodeType="withEffect">
                                  <p:stCondLst>
                                    <p:cond delay="0"/>
                                  </p:stCondLst>
                                  <p:childTnLst>
                                    <p:set>
                                      <p:cBhvr>
                                        <p:cTn id="3196" dur="1" fill="hold">
                                          <p:stCondLst>
                                            <p:cond delay="0"/>
                                          </p:stCondLst>
                                        </p:cTn>
                                        <p:tgtEl>
                                          <p:spTgt spid="304"/>
                                        </p:tgtEl>
                                        <p:attrNameLst>
                                          <p:attrName>style.visibility</p:attrName>
                                        </p:attrNameLst>
                                      </p:cBhvr>
                                      <p:to>
                                        <p:strVal val="hidden"/>
                                      </p:to>
                                    </p:set>
                                  </p:childTnLst>
                                </p:cTn>
                              </p:par>
                              <p:par>
                                <p:cTn id="3197" presetID="1" presetClass="exit" presetSubtype="0" fill="hold" grpId="4" nodeType="withEffect">
                                  <p:stCondLst>
                                    <p:cond delay="0"/>
                                  </p:stCondLst>
                                  <p:childTnLst>
                                    <p:set>
                                      <p:cBhvr>
                                        <p:cTn id="3198" dur="1" fill="hold">
                                          <p:stCondLst>
                                            <p:cond delay="0"/>
                                          </p:stCondLst>
                                        </p:cTn>
                                        <p:tgtEl>
                                          <p:spTgt spid="303"/>
                                        </p:tgtEl>
                                        <p:attrNameLst>
                                          <p:attrName>style.visibility</p:attrName>
                                        </p:attrNameLst>
                                      </p:cBhvr>
                                      <p:to>
                                        <p:strVal val="hidden"/>
                                      </p:to>
                                    </p:set>
                                  </p:childTnLst>
                                </p:cTn>
                              </p:par>
                              <p:par>
                                <p:cTn id="3199" presetID="1" presetClass="exit" presetSubtype="0" fill="hold" grpId="4" nodeType="withEffect">
                                  <p:stCondLst>
                                    <p:cond delay="0"/>
                                  </p:stCondLst>
                                  <p:childTnLst>
                                    <p:set>
                                      <p:cBhvr>
                                        <p:cTn id="3200" dur="1" fill="hold">
                                          <p:stCondLst>
                                            <p:cond delay="0"/>
                                          </p:stCondLst>
                                        </p:cTn>
                                        <p:tgtEl>
                                          <p:spTgt spid="306"/>
                                        </p:tgtEl>
                                        <p:attrNameLst>
                                          <p:attrName>style.visibility</p:attrName>
                                        </p:attrNameLst>
                                      </p:cBhvr>
                                      <p:to>
                                        <p:strVal val="hidden"/>
                                      </p:to>
                                    </p:set>
                                  </p:childTnLst>
                                </p:cTn>
                              </p:par>
                              <p:par>
                                <p:cTn id="3201" presetID="1" presetClass="exit" presetSubtype="0" fill="hold" grpId="4" nodeType="withEffect">
                                  <p:stCondLst>
                                    <p:cond delay="0"/>
                                  </p:stCondLst>
                                  <p:childTnLst>
                                    <p:set>
                                      <p:cBhvr>
                                        <p:cTn id="3202" dur="1" fill="hold">
                                          <p:stCondLst>
                                            <p:cond delay="0"/>
                                          </p:stCondLst>
                                        </p:cTn>
                                        <p:tgtEl>
                                          <p:spTgt spid="305"/>
                                        </p:tgtEl>
                                        <p:attrNameLst>
                                          <p:attrName>style.visibility</p:attrName>
                                        </p:attrNameLst>
                                      </p:cBhvr>
                                      <p:to>
                                        <p:strVal val="hidden"/>
                                      </p:to>
                                    </p:set>
                                  </p:childTnLst>
                                </p:cTn>
                              </p:par>
                              <p:par>
                                <p:cTn id="3203" presetID="1" presetClass="exit" presetSubtype="0" fill="hold" grpId="4" nodeType="withEffect">
                                  <p:stCondLst>
                                    <p:cond delay="0"/>
                                  </p:stCondLst>
                                  <p:childTnLst>
                                    <p:set>
                                      <p:cBhvr>
                                        <p:cTn id="3204" dur="1" fill="hold">
                                          <p:stCondLst>
                                            <p:cond delay="0"/>
                                          </p:stCondLst>
                                        </p:cTn>
                                        <p:tgtEl>
                                          <p:spTgt spid="308"/>
                                        </p:tgtEl>
                                        <p:attrNameLst>
                                          <p:attrName>style.visibility</p:attrName>
                                        </p:attrNameLst>
                                      </p:cBhvr>
                                      <p:to>
                                        <p:strVal val="hidden"/>
                                      </p:to>
                                    </p:set>
                                  </p:childTnLst>
                                </p:cTn>
                              </p:par>
                              <p:par>
                                <p:cTn id="3205" presetID="1" presetClass="exit" presetSubtype="0" fill="hold" grpId="4" nodeType="withEffect">
                                  <p:stCondLst>
                                    <p:cond delay="0"/>
                                  </p:stCondLst>
                                  <p:childTnLst>
                                    <p:set>
                                      <p:cBhvr>
                                        <p:cTn id="3206" dur="1" fill="hold">
                                          <p:stCondLst>
                                            <p:cond delay="0"/>
                                          </p:stCondLst>
                                        </p:cTn>
                                        <p:tgtEl>
                                          <p:spTgt spid="307"/>
                                        </p:tgtEl>
                                        <p:attrNameLst>
                                          <p:attrName>style.visibility</p:attrName>
                                        </p:attrNameLst>
                                      </p:cBhvr>
                                      <p:to>
                                        <p:strVal val="hidden"/>
                                      </p:to>
                                    </p:set>
                                  </p:childTnLst>
                                </p:cTn>
                              </p:par>
                              <p:par>
                                <p:cTn id="3207" presetID="1" presetClass="exit" presetSubtype="0" fill="hold" grpId="2" nodeType="withEffect">
                                  <p:stCondLst>
                                    <p:cond delay="0"/>
                                  </p:stCondLst>
                                  <p:childTnLst>
                                    <p:set>
                                      <p:cBhvr>
                                        <p:cTn id="3208" dur="1" fill="hold">
                                          <p:stCondLst>
                                            <p:cond delay="0"/>
                                          </p:stCondLst>
                                        </p:cTn>
                                        <p:tgtEl>
                                          <p:spTgt spid="310"/>
                                        </p:tgtEl>
                                        <p:attrNameLst>
                                          <p:attrName>style.visibility</p:attrName>
                                        </p:attrNameLst>
                                      </p:cBhvr>
                                      <p:to>
                                        <p:strVal val="hidden"/>
                                      </p:to>
                                    </p:set>
                                  </p:childTnLst>
                                </p:cTn>
                              </p:par>
                              <p:par>
                                <p:cTn id="3209" presetID="1" presetClass="exit" presetSubtype="0" fill="hold" grpId="2" nodeType="withEffect">
                                  <p:stCondLst>
                                    <p:cond delay="0"/>
                                  </p:stCondLst>
                                  <p:childTnLst>
                                    <p:set>
                                      <p:cBhvr>
                                        <p:cTn id="3210" dur="1" fill="hold">
                                          <p:stCondLst>
                                            <p:cond delay="0"/>
                                          </p:stCondLst>
                                        </p:cTn>
                                        <p:tgtEl>
                                          <p:spTgt spid="309"/>
                                        </p:tgtEl>
                                        <p:attrNameLst>
                                          <p:attrName>style.visibility</p:attrName>
                                        </p:attrNameLst>
                                      </p:cBhvr>
                                      <p:to>
                                        <p:strVal val="hidden"/>
                                      </p:to>
                                    </p:set>
                                  </p:childTnLst>
                                </p:cTn>
                              </p:par>
                              <p:par>
                                <p:cTn id="3211" presetID="1" presetClass="entr" presetSubtype="0" fill="hold" grpId="2" nodeType="withEffect">
                                  <p:stCondLst>
                                    <p:cond delay="0"/>
                                  </p:stCondLst>
                                  <p:childTnLst>
                                    <p:set>
                                      <p:cBhvr>
                                        <p:cTn id="3212" dur="1" fill="hold">
                                          <p:stCondLst>
                                            <p:cond delay="0"/>
                                          </p:stCondLst>
                                        </p:cTn>
                                        <p:tgtEl>
                                          <p:spTgt spid="210"/>
                                        </p:tgtEl>
                                        <p:attrNameLst>
                                          <p:attrName>style.visibility</p:attrName>
                                        </p:attrNameLst>
                                      </p:cBhvr>
                                      <p:to>
                                        <p:strVal val="visible"/>
                                      </p:to>
                                    </p:set>
                                  </p:childTnLst>
                                </p:cTn>
                              </p:par>
                            </p:childTnLst>
                          </p:cTn>
                        </p:par>
                      </p:childTnLst>
                    </p:cTn>
                  </p:par>
                </p:childTnLst>
              </p:cTn>
              <p:nextCondLst>
                <p:cond evt="onClick" delay="0">
                  <p:tgtEl>
                    <p:spTgt spid="8196"/>
                  </p:tgtEl>
                </p:cond>
              </p:nextCondLst>
            </p:seq>
          </p:childTnLst>
        </p:cTn>
      </p:par>
    </p:tnLst>
    <p:bldLst>
      <p:bldP spid="210" grpId="0" animBg="1"/>
      <p:bldP spid="210" grpId="1" animBg="1"/>
      <p:bldP spid="210" grpId="2" animBg="1"/>
      <p:bldP spid="210" grpId="3" animBg="1"/>
      <p:bldP spid="211" grpId="0" animBg="1"/>
      <p:bldP spid="211" grpId="1" animBg="1"/>
      <p:bldP spid="211" grpId="2" animBg="1"/>
      <p:bldP spid="211" grpId="3" animBg="1"/>
      <p:bldP spid="211" grpId="4" animBg="1"/>
      <p:bldP spid="211" grpId="5" animBg="1"/>
      <p:bldP spid="212" grpId="0" animBg="1"/>
      <p:bldP spid="212" grpId="1" animBg="1"/>
      <p:bldP spid="212" grpId="2" animBg="1"/>
      <p:bldP spid="212" grpId="3" animBg="1"/>
      <p:bldP spid="212" grpId="4" animBg="1"/>
      <p:bldP spid="212" grpId="5" animBg="1"/>
      <p:bldP spid="213" grpId="0" animBg="1"/>
      <p:bldP spid="213" grpId="1" animBg="1"/>
      <p:bldP spid="213" grpId="2" animBg="1"/>
      <p:bldP spid="213" grpId="3" animBg="1"/>
      <p:bldP spid="213" grpId="4" animBg="1"/>
      <p:bldP spid="213" grpId="5" animBg="1"/>
      <p:bldP spid="214" grpId="0" animBg="1"/>
      <p:bldP spid="214" grpId="1" animBg="1"/>
      <p:bldP spid="214" grpId="2" animBg="1"/>
      <p:bldP spid="214" grpId="3" animBg="1"/>
      <p:bldP spid="214" grpId="4" animBg="1"/>
      <p:bldP spid="214" grpId="5" animBg="1"/>
      <p:bldP spid="215" grpId="0" animBg="1"/>
      <p:bldP spid="215" grpId="1" animBg="1"/>
      <p:bldP spid="215" grpId="2" animBg="1"/>
      <p:bldP spid="215" grpId="3" animBg="1"/>
      <p:bldP spid="215" grpId="4" animBg="1"/>
      <p:bldP spid="215" grpId="5" animBg="1"/>
      <p:bldP spid="216" grpId="0" animBg="1"/>
      <p:bldP spid="216" grpId="1" animBg="1"/>
      <p:bldP spid="216" grpId="2" animBg="1"/>
      <p:bldP spid="216" grpId="3" animBg="1"/>
      <p:bldP spid="216" grpId="4" animBg="1"/>
      <p:bldP spid="216" grpId="5" animBg="1"/>
      <p:bldP spid="217" grpId="0" animBg="1"/>
      <p:bldP spid="217" grpId="1" animBg="1"/>
      <p:bldP spid="217" grpId="2" animBg="1"/>
      <p:bldP spid="217" grpId="3" animBg="1"/>
      <p:bldP spid="217" grpId="4" animBg="1"/>
      <p:bldP spid="217" grpId="5" animBg="1"/>
      <p:bldP spid="218" grpId="0" animBg="1"/>
      <p:bldP spid="218" grpId="1" animBg="1"/>
      <p:bldP spid="218" grpId="2" animBg="1"/>
      <p:bldP spid="218" grpId="3" animBg="1"/>
      <p:bldP spid="218" grpId="4" animBg="1"/>
      <p:bldP spid="218" grpId="5" animBg="1"/>
      <p:bldP spid="219" grpId="0" animBg="1"/>
      <p:bldP spid="219" grpId="1" animBg="1"/>
      <p:bldP spid="219" grpId="2" animBg="1"/>
      <p:bldP spid="219" grpId="3" animBg="1"/>
      <p:bldP spid="219" grpId="4" animBg="1"/>
      <p:bldP spid="219" grpId="5" animBg="1"/>
      <p:bldP spid="220" grpId="0" animBg="1"/>
      <p:bldP spid="220" grpId="1" animBg="1"/>
      <p:bldP spid="220" grpId="2" animBg="1"/>
      <p:bldP spid="220" grpId="3" animBg="1"/>
      <p:bldP spid="220" grpId="4" animBg="1"/>
      <p:bldP spid="220" grpId="5" animBg="1"/>
      <p:bldP spid="221" grpId="0" animBg="1"/>
      <p:bldP spid="221" grpId="1" animBg="1"/>
      <p:bldP spid="221" grpId="2" animBg="1"/>
      <p:bldP spid="221" grpId="3" animBg="1"/>
      <p:bldP spid="221" grpId="4" animBg="1"/>
      <p:bldP spid="221" grpId="5" animBg="1"/>
      <p:bldP spid="222" grpId="0" animBg="1"/>
      <p:bldP spid="222" grpId="1" animBg="1"/>
      <p:bldP spid="222" grpId="2" animBg="1"/>
      <p:bldP spid="222" grpId="3" animBg="1"/>
      <p:bldP spid="222" grpId="4" animBg="1"/>
      <p:bldP spid="222" grpId="5" animBg="1"/>
      <p:bldP spid="223" grpId="0" animBg="1"/>
      <p:bldP spid="223" grpId="1" animBg="1"/>
      <p:bldP spid="223" grpId="2" animBg="1"/>
      <p:bldP spid="223" grpId="3" animBg="1"/>
      <p:bldP spid="223" grpId="4" animBg="1"/>
      <p:bldP spid="223" grpId="5" animBg="1"/>
      <p:bldP spid="224" grpId="0" animBg="1"/>
      <p:bldP spid="224" grpId="1" animBg="1"/>
      <p:bldP spid="224" grpId="2" animBg="1"/>
      <p:bldP spid="224" grpId="3" animBg="1"/>
      <p:bldP spid="224" grpId="4" animBg="1"/>
      <p:bldP spid="224" grpId="5" animBg="1"/>
      <p:bldP spid="225" grpId="0" animBg="1"/>
      <p:bldP spid="225" grpId="1" animBg="1"/>
      <p:bldP spid="225" grpId="2" animBg="1"/>
      <p:bldP spid="225" grpId="3" animBg="1"/>
      <p:bldP spid="225" grpId="4" animBg="1"/>
      <p:bldP spid="225" grpId="5" animBg="1"/>
      <p:bldP spid="226" grpId="0" animBg="1"/>
      <p:bldP spid="226" grpId="1" animBg="1"/>
      <p:bldP spid="226" grpId="2" animBg="1"/>
      <p:bldP spid="226" grpId="3" animBg="1"/>
      <p:bldP spid="226" grpId="4" animBg="1"/>
      <p:bldP spid="226" grpId="5" animBg="1"/>
      <p:bldP spid="227" grpId="0" animBg="1"/>
      <p:bldP spid="227" grpId="1" animBg="1"/>
      <p:bldP spid="227" grpId="2" animBg="1"/>
      <p:bldP spid="227" grpId="3" animBg="1"/>
      <p:bldP spid="227" grpId="4" animBg="1"/>
      <p:bldP spid="227" grpId="5" animBg="1"/>
      <p:bldP spid="228" grpId="0" animBg="1"/>
      <p:bldP spid="228" grpId="1" animBg="1"/>
      <p:bldP spid="228" grpId="2" animBg="1"/>
      <p:bldP spid="228" grpId="3" animBg="1"/>
      <p:bldP spid="228" grpId="4" animBg="1"/>
      <p:bldP spid="228" grpId="5" animBg="1"/>
      <p:bldP spid="229" grpId="0" animBg="1"/>
      <p:bldP spid="229" grpId="1" animBg="1"/>
      <p:bldP spid="229" grpId="2" animBg="1"/>
      <p:bldP spid="229" grpId="3" animBg="1"/>
      <p:bldP spid="229" grpId="4" animBg="1"/>
      <p:bldP spid="229" grpId="5" animBg="1"/>
      <p:bldP spid="230" grpId="0" animBg="1"/>
      <p:bldP spid="230" grpId="1" animBg="1"/>
      <p:bldP spid="230" grpId="2" animBg="1"/>
      <p:bldP spid="230" grpId="3" animBg="1"/>
      <p:bldP spid="230" grpId="4" animBg="1"/>
      <p:bldP spid="230" grpId="5" animBg="1"/>
      <p:bldP spid="231" grpId="0" animBg="1"/>
      <p:bldP spid="231" grpId="1" animBg="1"/>
      <p:bldP spid="231" grpId="2" animBg="1"/>
      <p:bldP spid="231" grpId="3" animBg="1"/>
      <p:bldP spid="231" grpId="4" animBg="1"/>
      <p:bldP spid="231" grpId="5" animBg="1"/>
      <p:bldP spid="232" grpId="0" animBg="1"/>
      <p:bldP spid="232" grpId="1" animBg="1"/>
      <p:bldP spid="232" grpId="2" animBg="1"/>
      <p:bldP spid="232" grpId="3" animBg="1"/>
      <p:bldP spid="232" grpId="4" animBg="1"/>
      <p:bldP spid="232" grpId="5" animBg="1"/>
      <p:bldP spid="233" grpId="0" animBg="1"/>
      <p:bldP spid="233" grpId="1" animBg="1"/>
      <p:bldP spid="233" grpId="2" animBg="1"/>
      <p:bldP spid="233" grpId="3" animBg="1"/>
      <p:bldP spid="233" grpId="4" animBg="1"/>
      <p:bldP spid="233" grpId="5" animBg="1"/>
      <p:bldP spid="234" grpId="0" animBg="1"/>
      <p:bldP spid="234" grpId="1" animBg="1"/>
      <p:bldP spid="234" grpId="2" animBg="1"/>
      <p:bldP spid="234" grpId="3" animBg="1"/>
      <p:bldP spid="234" grpId="4" animBg="1"/>
      <p:bldP spid="234" grpId="5" animBg="1"/>
      <p:bldP spid="235" grpId="0" animBg="1"/>
      <p:bldP spid="235" grpId="1" animBg="1"/>
      <p:bldP spid="235" grpId="2" animBg="1"/>
      <p:bldP spid="235" grpId="3" animBg="1"/>
      <p:bldP spid="235" grpId="4" animBg="1"/>
      <p:bldP spid="235" grpId="5" animBg="1"/>
      <p:bldP spid="236" grpId="0" animBg="1"/>
      <p:bldP spid="236" grpId="1" animBg="1"/>
      <p:bldP spid="236" grpId="2" animBg="1"/>
      <p:bldP spid="236" grpId="3" animBg="1"/>
      <p:bldP spid="236" grpId="4" animBg="1"/>
      <p:bldP spid="236" grpId="5" animBg="1"/>
      <p:bldP spid="237" grpId="0" animBg="1"/>
      <p:bldP spid="237" grpId="1" animBg="1"/>
      <p:bldP spid="237" grpId="2" animBg="1"/>
      <p:bldP spid="237" grpId="3" animBg="1"/>
      <p:bldP spid="237" grpId="4" animBg="1"/>
      <p:bldP spid="237" grpId="5" animBg="1"/>
      <p:bldP spid="238" grpId="0" animBg="1"/>
      <p:bldP spid="238" grpId="1" animBg="1"/>
      <p:bldP spid="238" grpId="2" animBg="1"/>
      <p:bldP spid="238" grpId="3" animBg="1"/>
      <p:bldP spid="238" grpId="4" animBg="1"/>
      <p:bldP spid="238" grpId="5" animBg="1"/>
      <p:bldP spid="239" grpId="0" animBg="1"/>
      <p:bldP spid="239" grpId="1" animBg="1"/>
      <p:bldP spid="239" grpId="2" animBg="1"/>
      <p:bldP spid="239" grpId="3" animBg="1"/>
      <p:bldP spid="239" grpId="4" animBg="1"/>
      <p:bldP spid="239" grpId="5" animBg="1"/>
      <p:bldP spid="240" grpId="0" animBg="1"/>
      <p:bldP spid="240" grpId="1" animBg="1"/>
      <p:bldP spid="240" grpId="2" animBg="1"/>
      <p:bldP spid="240" grpId="3" animBg="1"/>
      <p:bldP spid="240" grpId="4" animBg="1"/>
      <p:bldP spid="240" grpId="5" animBg="1"/>
      <p:bldP spid="241" grpId="0" animBg="1"/>
      <p:bldP spid="241" grpId="1" animBg="1"/>
      <p:bldP spid="241" grpId="2" animBg="1"/>
      <p:bldP spid="241" grpId="3" animBg="1"/>
      <p:bldP spid="241" grpId="4" animBg="1"/>
      <p:bldP spid="241" grpId="5" animBg="1"/>
      <p:bldP spid="242" grpId="0" animBg="1"/>
      <p:bldP spid="242" grpId="1" animBg="1"/>
      <p:bldP spid="242" grpId="2" animBg="1"/>
      <p:bldP spid="242" grpId="3" animBg="1"/>
      <p:bldP spid="242" grpId="4" animBg="1"/>
      <p:bldP spid="242" grpId="5" animBg="1"/>
      <p:bldP spid="243" grpId="0" animBg="1"/>
      <p:bldP spid="243" grpId="1" animBg="1"/>
      <p:bldP spid="243" grpId="2" animBg="1"/>
      <p:bldP spid="243" grpId="3" animBg="1"/>
      <p:bldP spid="243" grpId="4" animBg="1"/>
      <p:bldP spid="243" grpId="5" animBg="1"/>
      <p:bldP spid="244" grpId="0" animBg="1"/>
      <p:bldP spid="244" grpId="1" animBg="1"/>
      <p:bldP spid="244" grpId="2" animBg="1"/>
      <p:bldP spid="244" grpId="3" animBg="1"/>
      <p:bldP spid="244" grpId="4" animBg="1"/>
      <p:bldP spid="244" grpId="5" animBg="1"/>
      <p:bldP spid="245" grpId="0" animBg="1"/>
      <p:bldP spid="245" grpId="1" animBg="1"/>
      <p:bldP spid="245" grpId="2" animBg="1"/>
      <p:bldP spid="245" grpId="3" animBg="1"/>
      <p:bldP spid="245" grpId="4" animBg="1"/>
      <p:bldP spid="245" grpId="5" animBg="1"/>
      <p:bldP spid="246" grpId="0" animBg="1"/>
      <p:bldP spid="246" grpId="1" animBg="1"/>
      <p:bldP spid="246" grpId="2" animBg="1"/>
      <p:bldP spid="246" grpId="3" animBg="1"/>
      <p:bldP spid="246" grpId="4" animBg="1"/>
      <p:bldP spid="246" grpId="5" animBg="1"/>
      <p:bldP spid="247" grpId="0" animBg="1"/>
      <p:bldP spid="247" grpId="1" animBg="1"/>
      <p:bldP spid="247" grpId="2" animBg="1"/>
      <p:bldP spid="247" grpId="3" animBg="1"/>
      <p:bldP spid="247" grpId="4" animBg="1"/>
      <p:bldP spid="247" grpId="5" animBg="1"/>
      <p:bldP spid="248" grpId="0" animBg="1"/>
      <p:bldP spid="248" grpId="1" animBg="1"/>
      <p:bldP spid="248" grpId="2" animBg="1"/>
      <p:bldP spid="248" grpId="3" animBg="1"/>
      <p:bldP spid="248" grpId="4" animBg="1"/>
      <p:bldP spid="248" grpId="5" animBg="1"/>
      <p:bldP spid="249" grpId="0" animBg="1"/>
      <p:bldP spid="249" grpId="1" animBg="1"/>
      <p:bldP spid="249" grpId="2" animBg="1"/>
      <p:bldP spid="249" grpId="3" animBg="1"/>
      <p:bldP spid="249" grpId="4" animBg="1"/>
      <p:bldP spid="249" grpId="5" animBg="1"/>
      <p:bldP spid="250" grpId="0" animBg="1"/>
      <p:bldP spid="250" grpId="1" animBg="1"/>
      <p:bldP spid="250" grpId="2" animBg="1"/>
      <p:bldP spid="250" grpId="3" animBg="1"/>
      <p:bldP spid="250" grpId="4" animBg="1"/>
      <p:bldP spid="250" grpId="5" animBg="1"/>
      <p:bldP spid="251" grpId="0" animBg="1"/>
      <p:bldP spid="251" grpId="1" animBg="1"/>
      <p:bldP spid="251" grpId="2" animBg="1"/>
      <p:bldP spid="251" grpId="3" animBg="1"/>
      <p:bldP spid="251" grpId="4" animBg="1"/>
      <p:bldP spid="251" grpId="5" animBg="1"/>
      <p:bldP spid="252" grpId="0" animBg="1"/>
      <p:bldP spid="252" grpId="1" animBg="1"/>
      <p:bldP spid="252" grpId="2" animBg="1"/>
      <p:bldP spid="252" grpId="3" animBg="1"/>
      <p:bldP spid="252" grpId="4" animBg="1"/>
      <p:bldP spid="252" grpId="5" animBg="1"/>
      <p:bldP spid="253" grpId="0" animBg="1"/>
      <p:bldP spid="253" grpId="1" animBg="1"/>
      <p:bldP spid="253" grpId="2" animBg="1"/>
      <p:bldP spid="253" grpId="3" animBg="1"/>
      <p:bldP spid="253" grpId="4" animBg="1"/>
      <p:bldP spid="253" grpId="5" animBg="1"/>
      <p:bldP spid="254" grpId="0" animBg="1"/>
      <p:bldP spid="254" grpId="1" animBg="1"/>
      <p:bldP spid="254" grpId="2" animBg="1"/>
      <p:bldP spid="254" grpId="3" animBg="1"/>
      <p:bldP spid="254" grpId="4" animBg="1"/>
      <p:bldP spid="254" grpId="5" animBg="1"/>
      <p:bldP spid="255" grpId="0" animBg="1"/>
      <p:bldP spid="255" grpId="1" animBg="1"/>
      <p:bldP spid="255" grpId="2" animBg="1"/>
      <p:bldP spid="255" grpId="3" animBg="1"/>
      <p:bldP spid="255" grpId="4" animBg="1"/>
      <p:bldP spid="255" grpId="5" animBg="1"/>
      <p:bldP spid="256" grpId="0" animBg="1"/>
      <p:bldP spid="256" grpId="1" animBg="1"/>
      <p:bldP spid="256" grpId="2" animBg="1"/>
      <p:bldP spid="256" grpId="3" animBg="1"/>
      <p:bldP spid="256" grpId="4" animBg="1"/>
      <p:bldP spid="256" grpId="5" animBg="1"/>
      <p:bldP spid="257" grpId="0" animBg="1"/>
      <p:bldP spid="257" grpId="1" animBg="1"/>
      <p:bldP spid="257" grpId="2" animBg="1"/>
      <p:bldP spid="257" grpId="3" animBg="1"/>
      <p:bldP spid="257" grpId="4" animBg="1"/>
      <p:bldP spid="257" grpId="5" animBg="1"/>
      <p:bldP spid="258" grpId="0" animBg="1"/>
      <p:bldP spid="258" grpId="1" animBg="1"/>
      <p:bldP spid="258" grpId="2" animBg="1"/>
      <p:bldP spid="258" grpId="3" animBg="1"/>
      <p:bldP spid="258" grpId="4" animBg="1"/>
      <p:bldP spid="258" grpId="5" animBg="1"/>
      <p:bldP spid="259" grpId="0" animBg="1"/>
      <p:bldP spid="259" grpId="1" animBg="1"/>
      <p:bldP spid="259" grpId="2" animBg="1"/>
      <p:bldP spid="259" grpId="3" animBg="1"/>
      <p:bldP spid="259" grpId="4" animBg="1"/>
      <p:bldP spid="259" grpId="5" animBg="1"/>
      <p:bldP spid="260" grpId="0" animBg="1"/>
      <p:bldP spid="260" grpId="1" animBg="1"/>
      <p:bldP spid="260" grpId="2" animBg="1"/>
      <p:bldP spid="260" grpId="3" animBg="1"/>
      <p:bldP spid="260" grpId="4" animBg="1"/>
      <p:bldP spid="260" grpId="5" animBg="1"/>
      <p:bldP spid="261" grpId="0" animBg="1"/>
      <p:bldP spid="261" grpId="1" animBg="1"/>
      <p:bldP spid="261" grpId="2" animBg="1"/>
      <p:bldP spid="261" grpId="3" animBg="1"/>
      <p:bldP spid="261" grpId="4" animBg="1"/>
      <p:bldP spid="261" grpId="5" animBg="1"/>
      <p:bldP spid="262" grpId="0" animBg="1"/>
      <p:bldP spid="262" grpId="1" animBg="1"/>
      <p:bldP spid="262" grpId="2" animBg="1"/>
      <p:bldP spid="262" grpId="3" animBg="1"/>
      <p:bldP spid="262" grpId="4" animBg="1"/>
      <p:bldP spid="262" grpId="5" animBg="1"/>
      <p:bldP spid="263" grpId="0" animBg="1"/>
      <p:bldP spid="263" grpId="1" animBg="1"/>
      <p:bldP spid="263" grpId="2" animBg="1"/>
      <p:bldP spid="263" grpId="3" animBg="1"/>
      <p:bldP spid="263" grpId="4" animBg="1"/>
      <p:bldP spid="263" grpId="5" animBg="1"/>
      <p:bldP spid="264" grpId="0" animBg="1"/>
      <p:bldP spid="264" grpId="1" animBg="1"/>
      <p:bldP spid="264" grpId="2" animBg="1"/>
      <p:bldP spid="264" grpId="3" animBg="1"/>
      <p:bldP spid="264" grpId="4" animBg="1"/>
      <p:bldP spid="264" grpId="5" animBg="1"/>
      <p:bldP spid="265" grpId="0" animBg="1"/>
      <p:bldP spid="265" grpId="1" animBg="1"/>
      <p:bldP spid="265" grpId="2" animBg="1"/>
      <p:bldP spid="265" grpId="3" animBg="1"/>
      <p:bldP spid="265" grpId="4" animBg="1"/>
      <p:bldP spid="265" grpId="5" animBg="1"/>
      <p:bldP spid="266" grpId="0" animBg="1"/>
      <p:bldP spid="266" grpId="1" animBg="1"/>
      <p:bldP spid="266" grpId="2" animBg="1"/>
      <p:bldP spid="266" grpId="3" animBg="1"/>
      <p:bldP spid="266" grpId="4" animBg="1"/>
      <p:bldP spid="266" grpId="5" animBg="1"/>
      <p:bldP spid="267" grpId="0" animBg="1"/>
      <p:bldP spid="267" grpId="1" animBg="1"/>
      <p:bldP spid="267" grpId="2" animBg="1"/>
      <p:bldP spid="267" grpId="3" animBg="1"/>
      <p:bldP spid="267" grpId="4" animBg="1"/>
      <p:bldP spid="267" grpId="5" animBg="1"/>
      <p:bldP spid="268" grpId="0" animBg="1"/>
      <p:bldP spid="268" grpId="1" animBg="1"/>
      <p:bldP spid="268" grpId="2" animBg="1"/>
      <p:bldP spid="268" grpId="3" animBg="1"/>
      <p:bldP spid="268" grpId="4" animBg="1"/>
      <p:bldP spid="268" grpId="5" animBg="1"/>
      <p:bldP spid="269" grpId="0" animBg="1"/>
      <p:bldP spid="269" grpId="1" animBg="1"/>
      <p:bldP spid="269" grpId="2" animBg="1"/>
      <p:bldP spid="269" grpId="3" animBg="1"/>
      <p:bldP spid="269" grpId="4" animBg="1"/>
      <p:bldP spid="269" grpId="5" animBg="1"/>
      <p:bldP spid="270" grpId="0" animBg="1"/>
      <p:bldP spid="270" grpId="1" animBg="1"/>
      <p:bldP spid="270" grpId="2" animBg="1"/>
      <p:bldP spid="270" grpId="3" animBg="1"/>
      <p:bldP spid="270" grpId="4" animBg="1"/>
      <p:bldP spid="270" grpId="5" animBg="1"/>
      <p:bldP spid="271" grpId="0" animBg="1"/>
      <p:bldP spid="271" grpId="1" animBg="1"/>
      <p:bldP spid="271" grpId="2" animBg="1"/>
      <p:bldP spid="271" grpId="3" animBg="1"/>
      <p:bldP spid="271" grpId="4" animBg="1"/>
      <p:bldP spid="271" grpId="5" animBg="1"/>
      <p:bldP spid="272" grpId="0" animBg="1"/>
      <p:bldP spid="272" grpId="1" animBg="1"/>
      <p:bldP spid="272" grpId="2" animBg="1"/>
      <p:bldP spid="272" grpId="3" animBg="1"/>
      <p:bldP spid="272" grpId="4" animBg="1"/>
      <p:bldP spid="272" grpId="5" animBg="1"/>
      <p:bldP spid="273" grpId="0" animBg="1"/>
      <p:bldP spid="273" grpId="1" animBg="1"/>
      <p:bldP spid="273" grpId="2" animBg="1"/>
      <p:bldP spid="273" grpId="3" animBg="1"/>
      <p:bldP spid="273" grpId="4" animBg="1"/>
      <p:bldP spid="273" grpId="5" animBg="1"/>
      <p:bldP spid="274" grpId="0" animBg="1"/>
      <p:bldP spid="274" grpId="1" animBg="1"/>
      <p:bldP spid="274" grpId="2" animBg="1"/>
      <p:bldP spid="274" grpId="3" animBg="1"/>
      <p:bldP spid="274" grpId="4" animBg="1"/>
      <p:bldP spid="274" grpId="5" animBg="1"/>
      <p:bldP spid="275" grpId="0" animBg="1"/>
      <p:bldP spid="275" grpId="1" animBg="1"/>
      <p:bldP spid="275" grpId="2" animBg="1"/>
      <p:bldP spid="275" grpId="3" animBg="1"/>
      <p:bldP spid="275" grpId="4" animBg="1"/>
      <p:bldP spid="275" grpId="5" animBg="1"/>
      <p:bldP spid="276" grpId="0" animBg="1"/>
      <p:bldP spid="276" grpId="1" animBg="1"/>
      <p:bldP spid="276" grpId="2" animBg="1"/>
      <p:bldP spid="276" grpId="3" animBg="1"/>
      <p:bldP spid="276" grpId="4" animBg="1"/>
      <p:bldP spid="276" grpId="5" animBg="1"/>
      <p:bldP spid="277" grpId="0" animBg="1"/>
      <p:bldP spid="277" grpId="1" animBg="1"/>
      <p:bldP spid="277" grpId="2" animBg="1"/>
      <p:bldP spid="277" grpId="3" animBg="1"/>
      <p:bldP spid="277" grpId="4" animBg="1"/>
      <p:bldP spid="277" grpId="5" animBg="1"/>
      <p:bldP spid="278" grpId="0" animBg="1"/>
      <p:bldP spid="278" grpId="1" animBg="1"/>
      <p:bldP spid="278" grpId="2" animBg="1"/>
      <p:bldP spid="278" grpId="3" animBg="1"/>
      <p:bldP spid="278" grpId="4" animBg="1"/>
      <p:bldP spid="278" grpId="5" animBg="1"/>
      <p:bldP spid="279" grpId="0" animBg="1"/>
      <p:bldP spid="279" grpId="1" animBg="1"/>
      <p:bldP spid="279" grpId="2" animBg="1"/>
      <p:bldP spid="279" grpId="3" animBg="1"/>
      <p:bldP spid="279" grpId="4" animBg="1"/>
      <p:bldP spid="279" grpId="5" animBg="1"/>
      <p:bldP spid="280" grpId="0" animBg="1"/>
      <p:bldP spid="280" grpId="1" animBg="1"/>
      <p:bldP spid="280" grpId="2" animBg="1"/>
      <p:bldP spid="280" grpId="3" animBg="1"/>
      <p:bldP spid="280" grpId="4" animBg="1"/>
      <p:bldP spid="280" grpId="5" animBg="1"/>
      <p:bldP spid="281" grpId="0" animBg="1"/>
      <p:bldP spid="281" grpId="1" animBg="1"/>
      <p:bldP spid="281" grpId="2" animBg="1"/>
      <p:bldP spid="281" grpId="3" animBg="1"/>
      <p:bldP spid="281" grpId="4" animBg="1"/>
      <p:bldP spid="281" grpId="5" animBg="1"/>
      <p:bldP spid="282" grpId="0" animBg="1"/>
      <p:bldP spid="282" grpId="1" animBg="1"/>
      <p:bldP spid="282" grpId="2" animBg="1"/>
      <p:bldP spid="282" grpId="3" animBg="1"/>
      <p:bldP spid="282" grpId="4" animBg="1"/>
      <p:bldP spid="282" grpId="5" animBg="1"/>
      <p:bldP spid="283" grpId="0" animBg="1"/>
      <p:bldP spid="283" grpId="1" animBg="1"/>
      <p:bldP spid="283" grpId="2" animBg="1"/>
      <p:bldP spid="283" grpId="3" animBg="1"/>
      <p:bldP spid="283" grpId="4" animBg="1"/>
      <p:bldP spid="283" grpId="5" animBg="1"/>
      <p:bldP spid="284" grpId="0" animBg="1"/>
      <p:bldP spid="284" grpId="1" animBg="1"/>
      <p:bldP spid="284" grpId="2" animBg="1"/>
      <p:bldP spid="284" grpId="3" animBg="1"/>
      <p:bldP spid="284" grpId="4" animBg="1"/>
      <p:bldP spid="284" grpId="5" animBg="1"/>
      <p:bldP spid="285" grpId="0" animBg="1"/>
      <p:bldP spid="285" grpId="1" animBg="1"/>
      <p:bldP spid="285" grpId="2" animBg="1"/>
      <p:bldP spid="285" grpId="3" animBg="1"/>
      <p:bldP spid="285" grpId="4" animBg="1"/>
      <p:bldP spid="285" grpId="5" animBg="1"/>
      <p:bldP spid="286" grpId="0" animBg="1"/>
      <p:bldP spid="286" grpId="1" animBg="1"/>
      <p:bldP spid="286" grpId="2" animBg="1"/>
      <p:bldP spid="286" grpId="3" animBg="1"/>
      <p:bldP spid="286" grpId="4" animBg="1"/>
      <p:bldP spid="286" grpId="5" animBg="1"/>
      <p:bldP spid="287" grpId="0" animBg="1"/>
      <p:bldP spid="287" grpId="1" animBg="1"/>
      <p:bldP spid="287" grpId="2" animBg="1"/>
      <p:bldP spid="287" grpId="3" animBg="1"/>
      <p:bldP spid="287" grpId="4" animBg="1"/>
      <p:bldP spid="287" grpId="5" animBg="1"/>
      <p:bldP spid="288" grpId="0" animBg="1"/>
      <p:bldP spid="288" grpId="1" animBg="1"/>
      <p:bldP spid="288" grpId="2" animBg="1"/>
      <p:bldP spid="288" grpId="3" animBg="1"/>
      <p:bldP spid="288" grpId="4" animBg="1"/>
      <p:bldP spid="288" grpId="5" animBg="1"/>
      <p:bldP spid="289" grpId="0" animBg="1"/>
      <p:bldP spid="289" grpId="1" animBg="1"/>
      <p:bldP spid="289" grpId="2" animBg="1"/>
      <p:bldP spid="289" grpId="3" animBg="1"/>
      <p:bldP spid="289" grpId="4" animBg="1"/>
      <p:bldP spid="289" grpId="5" animBg="1"/>
      <p:bldP spid="290" grpId="0" animBg="1"/>
      <p:bldP spid="290" grpId="1" animBg="1"/>
      <p:bldP spid="290" grpId="2" animBg="1"/>
      <p:bldP spid="290" grpId="3" animBg="1"/>
      <p:bldP spid="290" grpId="4" animBg="1"/>
      <p:bldP spid="290" grpId="5" animBg="1"/>
      <p:bldP spid="291" grpId="0" animBg="1"/>
      <p:bldP spid="291" grpId="1" animBg="1"/>
      <p:bldP spid="291" grpId="2" animBg="1"/>
      <p:bldP spid="291" grpId="3" animBg="1"/>
      <p:bldP spid="291" grpId="4" animBg="1"/>
      <p:bldP spid="291" grpId="5" animBg="1"/>
      <p:bldP spid="292" grpId="0" animBg="1"/>
      <p:bldP spid="292" grpId="1" animBg="1"/>
      <p:bldP spid="292" grpId="2" animBg="1"/>
      <p:bldP spid="292" grpId="3" animBg="1"/>
      <p:bldP spid="292" grpId="4" animBg="1"/>
      <p:bldP spid="292" grpId="5" animBg="1"/>
      <p:bldP spid="293" grpId="0" animBg="1"/>
      <p:bldP spid="293" grpId="1" animBg="1"/>
      <p:bldP spid="293" grpId="2" animBg="1"/>
      <p:bldP spid="293" grpId="3" animBg="1"/>
      <p:bldP spid="293" grpId="4" animBg="1"/>
      <p:bldP spid="293" grpId="5" animBg="1"/>
      <p:bldP spid="294" grpId="0" animBg="1"/>
      <p:bldP spid="294" grpId="1" animBg="1"/>
      <p:bldP spid="294" grpId="2" animBg="1"/>
      <p:bldP spid="294" grpId="3" animBg="1"/>
      <p:bldP spid="294" grpId="4" animBg="1"/>
      <p:bldP spid="294" grpId="5" animBg="1"/>
      <p:bldP spid="295" grpId="0" animBg="1"/>
      <p:bldP spid="295" grpId="1" animBg="1"/>
      <p:bldP spid="295" grpId="2" animBg="1"/>
      <p:bldP spid="295" grpId="3" animBg="1"/>
      <p:bldP spid="295" grpId="4" animBg="1"/>
      <p:bldP spid="295" grpId="5" animBg="1"/>
      <p:bldP spid="296" grpId="0" animBg="1"/>
      <p:bldP spid="296" grpId="1" animBg="1"/>
      <p:bldP spid="296" grpId="2" animBg="1"/>
      <p:bldP spid="296" grpId="3" animBg="1"/>
      <p:bldP spid="296" grpId="4" animBg="1"/>
      <p:bldP spid="296" grpId="5" animBg="1"/>
      <p:bldP spid="297" grpId="0" animBg="1"/>
      <p:bldP spid="297" grpId="1" animBg="1"/>
      <p:bldP spid="297" grpId="2" animBg="1"/>
      <p:bldP spid="297" grpId="3" animBg="1"/>
      <p:bldP spid="297" grpId="4" animBg="1"/>
      <p:bldP spid="297" grpId="5" animBg="1"/>
      <p:bldP spid="298" grpId="0" animBg="1"/>
      <p:bldP spid="298" grpId="1" animBg="1"/>
      <p:bldP spid="298" grpId="2" animBg="1"/>
      <p:bldP spid="298" grpId="3" animBg="1"/>
      <p:bldP spid="298" grpId="4" animBg="1"/>
      <p:bldP spid="298" grpId="5" animBg="1"/>
      <p:bldP spid="299" grpId="0" animBg="1"/>
      <p:bldP spid="299" grpId="1" animBg="1"/>
      <p:bldP spid="299" grpId="2" animBg="1"/>
      <p:bldP spid="299" grpId="3" animBg="1"/>
      <p:bldP spid="299" grpId="4" animBg="1"/>
      <p:bldP spid="299" grpId="5" animBg="1"/>
      <p:bldP spid="300" grpId="0" animBg="1"/>
      <p:bldP spid="300" grpId="1" animBg="1"/>
      <p:bldP spid="300" grpId="2" animBg="1"/>
      <p:bldP spid="300" grpId="3" animBg="1"/>
      <p:bldP spid="300" grpId="4" animBg="1"/>
      <p:bldP spid="300" grpId="5" animBg="1"/>
      <p:bldP spid="301" grpId="0" animBg="1"/>
      <p:bldP spid="301" grpId="1" animBg="1"/>
      <p:bldP spid="301" grpId="2" animBg="1"/>
      <p:bldP spid="301" grpId="3" animBg="1"/>
      <p:bldP spid="301" grpId="4" animBg="1"/>
      <p:bldP spid="301" grpId="5" animBg="1"/>
      <p:bldP spid="302" grpId="0" animBg="1"/>
      <p:bldP spid="302" grpId="1" animBg="1"/>
      <p:bldP spid="302" grpId="2" animBg="1"/>
      <p:bldP spid="302" grpId="3" animBg="1"/>
      <p:bldP spid="302" grpId="4" animBg="1"/>
      <p:bldP spid="302" grpId="5" animBg="1"/>
      <p:bldP spid="303" grpId="0" animBg="1"/>
      <p:bldP spid="303" grpId="1" animBg="1"/>
      <p:bldP spid="303" grpId="2" animBg="1"/>
      <p:bldP spid="303" grpId="3" animBg="1"/>
      <p:bldP spid="303" grpId="4" animBg="1"/>
      <p:bldP spid="303" grpId="5" animBg="1"/>
      <p:bldP spid="304" grpId="0" animBg="1"/>
      <p:bldP spid="304" grpId="1" animBg="1"/>
      <p:bldP spid="304" grpId="2" animBg="1"/>
      <p:bldP spid="304" grpId="3" animBg="1"/>
      <p:bldP spid="304" grpId="4" animBg="1"/>
      <p:bldP spid="304" grpId="5" animBg="1"/>
      <p:bldP spid="305" grpId="0" animBg="1"/>
      <p:bldP spid="305" grpId="1" animBg="1"/>
      <p:bldP spid="305" grpId="2" animBg="1"/>
      <p:bldP spid="305" grpId="3" animBg="1"/>
      <p:bldP spid="305" grpId="4" animBg="1"/>
      <p:bldP spid="305" grpId="5" animBg="1"/>
      <p:bldP spid="306" grpId="0" animBg="1"/>
      <p:bldP spid="306" grpId="1" animBg="1"/>
      <p:bldP spid="306" grpId="2" animBg="1"/>
      <p:bldP spid="306" grpId="3" animBg="1"/>
      <p:bldP spid="306" grpId="4" animBg="1"/>
      <p:bldP spid="306" grpId="5" animBg="1"/>
      <p:bldP spid="307" grpId="0" animBg="1"/>
      <p:bldP spid="307" grpId="1" animBg="1"/>
      <p:bldP spid="307" grpId="2" animBg="1"/>
      <p:bldP spid="307" grpId="3" animBg="1"/>
      <p:bldP spid="307" grpId="4" animBg="1"/>
      <p:bldP spid="307" grpId="5" animBg="1"/>
      <p:bldP spid="308" grpId="0" animBg="1"/>
      <p:bldP spid="308" grpId="1" animBg="1"/>
      <p:bldP spid="308" grpId="2" animBg="1"/>
      <p:bldP spid="308" grpId="3" animBg="1"/>
      <p:bldP spid="308" grpId="4" animBg="1"/>
      <p:bldP spid="308" grpId="5" animBg="1"/>
      <p:bldP spid="309" grpId="0" animBg="1"/>
      <p:bldP spid="309" grpId="1" animBg="1"/>
      <p:bldP spid="309" grpId="2" animBg="1"/>
      <p:bldP spid="309" grpId="3" animBg="1"/>
      <p:bldP spid="310" grpId="0" animBg="1"/>
      <p:bldP spid="310" grpId="1" animBg="1"/>
      <p:bldP spid="310" grpId="2" animBg="1"/>
      <p:bldP spid="310" grpId="3" animBg="1"/>
      <p:bldP spid="312" grpId="0" animBg="1"/>
      <p:bldP spid="312" grpId="1" animBg="1"/>
      <p:bldP spid="312" grpId="2" animBg="1"/>
      <p:bldP spid="312" grpId="3" animBg="1"/>
      <p:bldP spid="313" grpId="0" animBg="1"/>
      <p:bldP spid="313" grpId="1" animBg="1"/>
      <p:bldP spid="313" grpId="2" animBg="1"/>
      <p:bldP spid="313" grpId="3" animBg="1"/>
      <p:bldP spid="313" grpId="4" animBg="1"/>
      <p:bldP spid="313" grpId="5" animBg="1"/>
      <p:bldP spid="314" grpId="0" animBg="1"/>
      <p:bldP spid="314" grpId="1" animBg="1"/>
      <p:bldP spid="314" grpId="2" animBg="1"/>
      <p:bldP spid="314" grpId="3" animBg="1"/>
      <p:bldP spid="314" grpId="4" animBg="1"/>
      <p:bldP spid="314" grpId="5" animBg="1"/>
      <p:bldP spid="315" grpId="0" animBg="1"/>
      <p:bldP spid="315" grpId="1" animBg="1"/>
      <p:bldP spid="315" grpId="2" animBg="1"/>
      <p:bldP spid="315" grpId="3" animBg="1"/>
      <p:bldP spid="315" grpId="4" animBg="1"/>
      <p:bldP spid="315" grpId="5" animBg="1"/>
      <p:bldP spid="316" grpId="0" animBg="1"/>
      <p:bldP spid="316" grpId="1" animBg="1"/>
      <p:bldP spid="316" grpId="2" animBg="1"/>
      <p:bldP spid="316" grpId="3" animBg="1"/>
      <p:bldP spid="316" grpId="4" animBg="1"/>
      <p:bldP spid="316" grpId="5" animBg="1"/>
      <p:bldP spid="317" grpId="0" animBg="1"/>
      <p:bldP spid="317" grpId="1" animBg="1"/>
      <p:bldP spid="317" grpId="2" animBg="1"/>
      <p:bldP spid="317" grpId="3" animBg="1"/>
      <p:bldP spid="317" grpId="4" animBg="1"/>
      <p:bldP spid="317" grpId="5" animBg="1"/>
      <p:bldP spid="318" grpId="0" animBg="1"/>
      <p:bldP spid="318" grpId="1" animBg="1"/>
      <p:bldP spid="318" grpId="2" animBg="1"/>
      <p:bldP spid="318" grpId="3" animBg="1"/>
      <p:bldP spid="318" grpId="4" animBg="1"/>
      <p:bldP spid="318" grpId="5" animBg="1"/>
      <p:bldP spid="319" grpId="0" animBg="1"/>
      <p:bldP spid="319" grpId="1" animBg="1"/>
      <p:bldP spid="319" grpId="2" animBg="1"/>
      <p:bldP spid="319" grpId="3" animBg="1"/>
      <p:bldP spid="319" grpId="4" animBg="1"/>
      <p:bldP spid="319" grpId="5" animBg="1"/>
      <p:bldP spid="320" grpId="0" animBg="1"/>
      <p:bldP spid="320" grpId="1" animBg="1"/>
      <p:bldP spid="320" grpId="2" animBg="1"/>
      <p:bldP spid="320" grpId="3" animBg="1"/>
      <p:bldP spid="320" grpId="4" animBg="1"/>
      <p:bldP spid="320" grpId="5" animBg="1"/>
      <p:bldP spid="321" grpId="0" animBg="1"/>
      <p:bldP spid="321" grpId="1" animBg="1"/>
      <p:bldP spid="321" grpId="2" animBg="1"/>
      <p:bldP spid="321" grpId="3" animBg="1"/>
      <p:bldP spid="321" grpId="4" animBg="1"/>
      <p:bldP spid="321" grpId="5" animBg="1"/>
      <p:bldP spid="322" grpId="0" animBg="1"/>
      <p:bldP spid="322" grpId="1" animBg="1"/>
      <p:bldP spid="322" grpId="2" animBg="1"/>
      <p:bldP spid="322" grpId="3" animBg="1"/>
      <p:bldP spid="322" grpId="4" animBg="1"/>
      <p:bldP spid="322" grpId="5" animBg="1"/>
      <p:bldP spid="323" grpId="0" animBg="1"/>
      <p:bldP spid="323" grpId="1" animBg="1"/>
      <p:bldP spid="323" grpId="2" animBg="1"/>
      <p:bldP spid="323" grpId="3" animBg="1"/>
      <p:bldP spid="323" grpId="4" animBg="1"/>
      <p:bldP spid="323" grpId="5" animBg="1"/>
      <p:bldP spid="324" grpId="0" animBg="1"/>
      <p:bldP spid="324" grpId="1" animBg="1"/>
      <p:bldP spid="324" grpId="2" animBg="1"/>
      <p:bldP spid="324" grpId="3" animBg="1"/>
      <p:bldP spid="324" grpId="4" animBg="1"/>
      <p:bldP spid="324" grpId="5" animBg="1"/>
      <p:bldP spid="325" grpId="0" animBg="1"/>
      <p:bldP spid="325" grpId="1" animBg="1"/>
      <p:bldP spid="325" grpId="2" animBg="1"/>
      <p:bldP spid="325" grpId="3" animBg="1"/>
      <p:bldP spid="325" grpId="4" animBg="1"/>
      <p:bldP spid="325" grpId="5" animBg="1"/>
      <p:bldP spid="326" grpId="0" animBg="1"/>
      <p:bldP spid="326" grpId="1" animBg="1"/>
      <p:bldP spid="326" grpId="2" animBg="1"/>
      <p:bldP spid="326" grpId="3" animBg="1"/>
      <p:bldP spid="326" grpId="4" animBg="1"/>
      <p:bldP spid="326" grpId="5" animBg="1"/>
      <p:bldP spid="327" grpId="0" animBg="1"/>
      <p:bldP spid="327" grpId="1" animBg="1"/>
      <p:bldP spid="327" grpId="2" animBg="1"/>
      <p:bldP spid="327" grpId="3" animBg="1"/>
      <p:bldP spid="327" grpId="4" animBg="1"/>
      <p:bldP spid="327" grpId="5" animBg="1"/>
      <p:bldP spid="328" grpId="0" animBg="1"/>
      <p:bldP spid="328" grpId="1" animBg="1"/>
      <p:bldP spid="328" grpId="2" animBg="1"/>
      <p:bldP spid="328" grpId="3" animBg="1"/>
      <p:bldP spid="328" grpId="4" animBg="1"/>
      <p:bldP spid="328" grpId="5" animBg="1"/>
      <p:bldP spid="329" grpId="0" animBg="1"/>
      <p:bldP spid="329" grpId="1" animBg="1"/>
      <p:bldP spid="329" grpId="2" animBg="1"/>
      <p:bldP spid="329" grpId="3" animBg="1"/>
      <p:bldP spid="329" grpId="4" animBg="1"/>
      <p:bldP spid="329" grpId="5" animBg="1"/>
      <p:bldP spid="330" grpId="0" animBg="1"/>
      <p:bldP spid="330" grpId="1" animBg="1"/>
      <p:bldP spid="330" grpId="2" animBg="1"/>
      <p:bldP spid="330" grpId="3" animBg="1"/>
      <p:bldP spid="330" grpId="4" animBg="1"/>
      <p:bldP spid="330" grpId="5" animBg="1"/>
      <p:bldP spid="331" grpId="0" animBg="1"/>
      <p:bldP spid="331" grpId="1" animBg="1"/>
      <p:bldP spid="331" grpId="2" animBg="1"/>
      <p:bldP spid="331" grpId="3" animBg="1"/>
      <p:bldP spid="331" grpId="4" animBg="1"/>
      <p:bldP spid="331" grpId="5" animBg="1"/>
      <p:bldP spid="332" grpId="0" animBg="1"/>
      <p:bldP spid="332" grpId="1" animBg="1"/>
      <p:bldP spid="332" grpId="2" animBg="1"/>
      <p:bldP spid="332" grpId="3" animBg="1"/>
      <p:bldP spid="332" grpId="4" animBg="1"/>
      <p:bldP spid="332" grpId="5" animBg="1"/>
      <p:bldP spid="333" grpId="0" animBg="1"/>
      <p:bldP spid="333" grpId="1" animBg="1"/>
      <p:bldP spid="333" grpId="2" animBg="1"/>
      <p:bldP spid="333" grpId="3" animBg="1"/>
      <p:bldP spid="333" grpId="4" animBg="1"/>
      <p:bldP spid="333" grpId="5" animBg="1"/>
      <p:bldP spid="334" grpId="0" animBg="1"/>
      <p:bldP spid="334" grpId="1" animBg="1"/>
      <p:bldP spid="334" grpId="2" animBg="1"/>
      <p:bldP spid="334" grpId="3" animBg="1"/>
      <p:bldP spid="334" grpId="4" animBg="1"/>
      <p:bldP spid="334" grpId="5" animBg="1"/>
      <p:bldP spid="335" grpId="0" animBg="1"/>
      <p:bldP spid="335" grpId="1" animBg="1"/>
      <p:bldP spid="335" grpId="2" animBg="1"/>
      <p:bldP spid="335" grpId="3" animBg="1"/>
      <p:bldP spid="335" grpId="4" animBg="1"/>
      <p:bldP spid="335" grpId="5" animBg="1"/>
      <p:bldP spid="336" grpId="0" animBg="1"/>
      <p:bldP spid="336" grpId="1" animBg="1"/>
      <p:bldP spid="336" grpId="2" animBg="1"/>
      <p:bldP spid="336" grpId="3" animBg="1"/>
      <p:bldP spid="336" grpId="4" animBg="1"/>
      <p:bldP spid="336" grpId="5" animBg="1"/>
      <p:bldP spid="337" grpId="0" animBg="1"/>
      <p:bldP spid="337" grpId="1" animBg="1"/>
      <p:bldP spid="337" grpId="2" animBg="1"/>
      <p:bldP spid="337" grpId="3" animBg="1"/>
      <p:bldP spid="337" grpId="4" animBg="1"/>
      <p:bldP spid="337" grpId="5" animBg="1"/>
      <p:bldP spid="338" grpId="0" animBg="1"/>
      <p:bldP spid="338" grpId="1" animBg="1"/>
      <p:bldP spid="338" grpId="2" animBg="1"/>
      <p:bldP spid="338" grpId="3" animBg="1"/>
      <p:bldP spid="338" grpId="4" animBg="1"/>
      <p:bldP spid="338" grpId="5" animBg="1"/>
      <p:bldP spid="339" grpId="0" animBg="1"/>
      <p:bldP spid="339" grpId="1" animBg="1"/>
      <p:bldP spid="339" grpId="2" animBg="1"/>
      <p:bldP spid="339" grpId="3" animBg="1"/>
      <p:bldP spid="339" grpId="4" animBg="1"/>
      <p:bldP spid="339" grpId="5" animBg="1"/>
      <p:bldP spid="340" grpId="0" animBg="1"/>
      <p:bldP spid="340" grpId="1" animBg="1"/>
      <p:bldP spid="340" grpId="2" animBg="1"/>
      <p:bldP spid="340" grpId="3" animBg="1"/>
      <p:bldP spid="340" grpId="4" animBg="1"/>
      <p:bldP spid="340" grpId="5" animBg="1"/>
      <p:bldP spid="341" grpId="0" animBg="1"/>
      <p:bldP spid="341" grpId="1" animBg="1"/>
      <p:bldP spid="341" grpId="2" animBg="1"/>
      <p:bldP spid="341" grpId="3" animBg="1"/>
      <p:bldP spid="341" grpId="4" animBg="1"/>
      <p:bldP spid="341" grpId="5" animBg="1"/>
      <p:bldP spid="342" grpId="0" animBg="1"/>
      <p:bldP spid="342" grpId="1" animBg="1"/>
      <p:bldP spid="342" grpId="2" animBg="1"/>
      <p:bldP spid="342" grpId="3" animBg="1"/>
      <p:bldP spid="342" grpId="4" animBg="1"/>
      <p:bldP spid="342" grpId="5" animBg="1"/>
      <p:bldP spid="343" grpId="0" animBg="1"/>
      <p:bldP spid="343" grpId="1" animBg="1"/>
      <p:bldP spid="343" grpId="2" animBg="1"/>
      <p:bldP spid="343" grpId="3" animBg="1"/>
      <p:bldP spid="343" grpId="4" animBg="1"/>
      <p:bldP spid="343" grpId="5" animBg="1"/>
      <p:bldP spid="344" grpId="0" animBg="1"/>
      <p:bldP spid="344" grpId="1" animBg="1"/>
      <p:bldP spid="344" grpId="2" animBg="1"/>
      <p:bldP spid="344" grpId="3" animBg="1"/>
      <p:bldP spid="344" grpId="4" animBg="1"/>
      <p:bldP spid="344" grpId="5" animBg="1"/>
      <p:bldP spid="345" grpId="0" animBg="1"/>
      <p:bldP spid="345" grpId="1" animBg="1"/>
      <p:bldP spid="345" grpId="2" animBg="1"/>
      <p:bldP spid="345" grpId="3" animBg="1"/>
      <p:bldP spid="345" grpId="4" animBg="1"/>
      <p:bldP spid="345" grpId="5" animBg="1"/>
      <p:bldP spid="346" grpId="0" animBg="1"/>
      <p:bldP spid="346" grpId="1" animBg="1"/>
      <p:bldP spid="346" grpId="2" animBg="1"/>
      <p:bldP spid="346" grpId="3" animBg="1"/>
      <p:bldP spid="346" grpId="4" animBg="1"/>
      <p:bldP spid="346" grpId="5" animBg="1"/>
      <p:bldP spid="347" grpId="0" animBg="1"/>
      <p:bldP spid="347" grpId="1" animBg="1"/>
      <p:bldP spid="347" grpId="2" animBg="1"/>
      <p:bldP spid="347" grpId="3" animBg="1"/>
      <p:bldP spid="347" grpId="4" animBg="1"/>
      <p:bldP spid="347" grpId="5" animBg="1"/>
      <p:bldP spid="348" grpId="0" animBg="1"/>
      <p:bldP spid="348" grpId="1" animBg="1"/>
      <p:bldP spid="348" grpId="2" animBg="1"/>
      <p:bldP spid="348" grpId="3" animBg="1"/>
      <p:bldP spid="348" grpId="4" animBg="1"/>
      <p:bldP spid="348" grpId="5" animBg="1"/>
      <p:bldP spid="349" grpId="0" animBg="1"/>
      <p:bldP spid="349" grpId="1" animBg="1"/>
      <p:bldP spid="349" grpId="2" animBg="1"/>
      <p:bldP spid="349" grpId="3" animBg="1"/>
      <p:bldP spid="349" grpId="4" animBg="1"/>
      <p:bldP spid="349" grpId="5" animBg="1"/>
      <p:bldP spid="350" grpId="0" animBg="1"/>
      <p:bldP spid="350" grpId="1" animBg="1"/>
      <p:bldP spid="350" grpId="2" animBg="1"/>
      <p:bldP spid="350" grpId="3" animBg="1"/>
      <p:bldP spid="350" grpId="4" animBg="1"/>
      <p:bldP spid="350" grpId="5" animBg="1"/>
      <p:bldP spid="351" grpId="0" animBg="1"/>
      <p:bldP spid="351" grpId="1" animBg="1"/>
      <p:bldP spid="351" grpId="2" animBg="1"/>
      <p:bldP spid="351" grpId="3" animBg="1"/>
      <p:bldP spid="351" grpId="4" animBg="1"/>
      <p:bldP spid="351" grpId="5" animBg="1"/>
      <p:bldP spid="352" grpId="0" animBg="1"/>
      <p:bldP spid="352" grpId="1" animBg="1"/>
      <p:bldP spid="352" grpId="2" animBg="1"/>
      <p:bldP spid="352" grpId="3" animBg="1"/>
      <p:bldP spid="352" grpId="4" animBg="1"/>
      <p:bldP spid="352" grpId="5" animBg="1"/>
      <p:bldP spid="353" grpId="0" animBg="1"/>
      <p:bldP spid="353" grpId="1" animBg="1"/>
      <p:bldP spid="353" grpId="2" animBg="1"/>
      <p:bldP spid="353" grpId="3" animBg="1"/>
      <p:bldP spid="353" grpId="4" animBg="1"/>
      <p:bldP spid="353" grpId="5" animBg="1"/>
      <p:bldP spid="354" grpId="0" animBg="1"/>
      <p:bldP spid="354" grpId="1" animBg="1"/>
      <p:bldP spid="354" grpId="2" animBg="1"/>
      <p:bldP spid="354" grpId="3" animBg="1"/>
      <p:bldP spid="354" grpId="4" animBg="1"/>
      <p:bldP spid="354" grpId="5" animBg="1"/>
      <p:bldP spid="355" grpId="0" animBg="1"/>
      <p:bldP spid="355" grpId="1" animBg="1"/>
      <p:bldP spid="355" grpId="2" animBg="1"/>
      <p:bldP spid="355" grpId="3" animBg="1"/>
      <p:bldP spid="355" grpId="4" animBg="1"/>
      <p:bldP spid="355" grpId="5" animBg="1"/>
      <p:bldP spid="356" grpId="0" animBg="1"/>
      <p:bldP spid="356" grpId="1" animBg="1"/>
      <p:bldP spid="356" grpId="2" animBg="1"/>
      <p:bldP spid="356" grpId="3" animBg="1"/>
      <p:bldP spid="356" grpId="4" animBg="1"/>
      <p:bldP spid="356" grpId="5" animBg="1"/>
      <p:bldP spid="357" grpId="0" animBg="1"/>
      <p:bldP spid="357" grpId="1" animBg="1"/>
      <p:bldP spid="357" grpId="2" animBg="1"/>
      <p:bldP spid="357" grpId="3" animBg="1"/>
      <p:bldP spid="357" grpId="4" animBg="1"/>
      <p:bldP spid="357" grpId="5" animBg="1"/>
      <p:bldP spid="358" grpId="0" animBg="1"/>
      <p:bldP spid="358" grpId="1" animBg="1"/>
      <p:bldP spid="358" grpId="2" animBg="1"/>
      <p:bldP spid="358" grpId="3" animBg="1"/>
      <p:bldP spid="358" grpId="4" animBg="1"/>
      <p:bldP spid="358" grpId="5" animBg="1"/>
      <p:bldP spid="359" grpId="0" animBg="1"/>
      <p:bldP spid="359" grpId="1" animBg="1"/>
      <p:bldP spid="359" grpId="2" animBg="1"/>
      <p:bldP spid="359" grpId="3" animBg="1"/>
      <p:bldP spid="359" grpId="4" animBg="1"/>
      <p:bldP spid="359" grpId="5" animBg="1"/>
      <p:bldP spid="360" grpId="0" animBg="1"/>
      <p:bldP spid="360" grpId="1" animBg="1"/>
      <p:bldP spid="360" grpId="2" animBg="1"/>
      <p:bldP spid="360" grpId="3" animBg="1"/>
      <p:bldP spid="360" grpId="4" animBg="1"/>
      <p:bldP spid="360" grpId="5" animBg="1"/>
      <p:bldP spid="361" grpId="0" animBg="1"/>
      <p:bldP spid="361" grpId="1" animBg="1"/>
      <p:bldP spid="361" grpId="2" animBg="1"/>
      <p:bldP spid="361" grpId="3" animBg="1"/>
      <p:bldP spid="361" grpId="4" animBg="1"/>
      <p:bldP spid="361" grpId="5" animBg="1"/>
      <p:bldP spid="362" grpId="0" animBg="1"/>
      <p:bldP spid="362" grpId="1" animBg="1"/>
      <p:bldP spid="362" grpId="2" animBg="1"/>
      <p:bldP spid="362" grpId="3" animBg="1"/>
      <p:bldP spid="362" grpId="4" animBg="1"/>
      <p:bldP spid="362" grpId="5" animBg="1"/>
      <p:bldP spid="363" grpId="0" animBg="1"/>
      <p:bldP spid="363" grpId="1" animBg="1"/>
      <p:bldP spid="363" grpId="2" animBg="1"/>
      <p:bldP spid="363" grpId="3" animBg="1"/>
      <p:bldP spid="363" grpId="4" animBg="1"/>
      <p:bldP spid="363" grpId="5" animBg="1"/>
      <p:bldP spid="364" grpId="0" animBg="1"/>
      <p:bldP spid="364" grpId="1" animBg="1"/>
      <p:bldP spid="364" grpId="2" animBg="1"/>
      <p:bldP spid="364" grpId="3" animBg="1"/>
      <p:bldP spid="364" grpId="4" animBg="1"/>
      <p:bldP spid="364" grpId="5" animBg="1"/>
      <p:bldP spid="365" grpId="0" animBg="1"/>
      <p:bldP spid="365" grpId="1" animBg="1"/>
      <p:bldP spid="365" grpId="2" animBg="1"/>
      <p:bldP spid="365" grpId="3" animBg="1"/>
      <p:bldP spid="365" grpId="4" animBg="1"/>
      <p:bldP spid="365" grpId="5" animBg="1"/>
      <p:bldP spid="366" grpId="0" animBg="1"/>
      <p:bldP spid="366" grpId="1" animBg="1"/>
      <p:bldP spid="366" grpId="2" animBg="1"/>
      <p:bldP spid="366" grpId="3" animBg="1"/>
      <p:bldP spid="366" grpId="4" animBg="1"/>
      <p:bldP spid="366" grpId="5" animBg="1"/>
      <p:bldP spid="367" grpId="0" animBg="1"/>
      <p:bldP spid="367" grpId="1" animBg="1"/>
      <p:bldP spid="367" grpId="2" animBg="1"/>
      <p:bldP spid="367" grpId="3" animBg="1"/>
      <p:bldP spid="367" grpId="4" animBg="1"/>
      <p:bldP spid="367" grpId="5" animBg="1"/>
      <p:bldP spid="368" grpId="0" animBg="1"/>
      <p:bldP spid="368" grpId="1" animBg="1"/>
      <p:bldP spid="368" grpId="2" animBg="1"/>
      <p:bldP spid="368" grpId="3" animBg="1"/>
      <p:bldP spid="368" grpId="4" animBg="1"/>
      <p:bldP spid="368" grpId="5" animBg="1"/>
      <p:bldP spid="369" grpId="0" animBg="1"/>
      <p:bldP spid="369" grpId="1" animBg="1"/>
      <p:bldP spid="369" grpId="2" animBg="1"/>
      <p:bldP spid="369" grpId="3" animBg="1"/>
      <p:bldP spid="369" grpId="4" animBg="1"/>
      <p:bldP spid="369" grpId="5" animBg="1"/>
      <p:bldP spid="370" grpId="0" animBg="1"/>
      <p:bldP spid="370" grpId="1" animBg="1"/>
      <p:bldP spid="370" grpId="2" animBg="1"/>
      <p:bldP spid="370" grpId="3" animBg="1"/>
      <p:bldP spid="370" grpId="4" animBg="1"/>
      <p:bldP spid="370" grpId="5" animBg="1"/>
      <p:bldP spid="371" grpId="0" animBg="1"/>
      <p:bldP spid="371" grpId="1" animBg="1"/>
      <p:bldP spid="371" grpId="2" animBg="1"/>
      <p:bldP spid="371" grpId="3" animBg="1"/>
      <p:bldP spid="371" grpId="4" animBg="1"/>
      <p:bldP spid="371" grpId="5" animBg="1"/>
      <p:bldP spid="372" grpId="0" animBg="1"/>
      <p:bldP spid="372" grpId="1" animBg="1"/>
      <p:bldP spid="372" grpId="2" animBg="1"/>
      <p:bldP spid="372" grpId="3" animBg="1"/>
      <p:bldP spid="372" grpId="4" animBg="1"/>
      <p:bldP spid="372" grpId="5" animBg="1"/>
      <p:bldP spid="373" grpId="0" animBg="1"/>
      <p:bldP spid="373" grpId="1" animBg="1"/>
      <p:bldP spid="373" grpId="2" animBg="1"/>
      <p:bldP spid="373" grpId="3" animBg="1"/>
      <p:bldP spid="373" grpId="4" animBg="1"/>
      <p:bldP spid="373" grpId="5" animBg="1"/>
      <p:bldP spid="374" grpId="0" animBg="1"/>
      <p:bldP spid="374" grpId="1" animBg="1"/>
      <p:bldP spid="374" grpId="2" animBg="1"/>
      <p:bldP spid="374" grpId="3" animBg="1"/>
      <p:bldP spid="374" grpId="4" animBg="1"/>
      <p:bldP spid="374" grpId="5" animBg="1"/>
      <p:bldP spid="375" grpId="0" animBg="1"/>
      <p:bldP spid="375" grpId="1" animBg="1"/>
      <p:bldP spid="375" grpId="2" animBg="1"/>
      <p:bldP spid="375" grpId="3" animBg="1"/>
      <p:bldP spid="375" grpId="4" animBg="1"/>
      <p:bldP spid="375" grpId="5" animBg="1"/>
      <p:bldP spid="376" grpId="0" animBg="1"/>
      <p:bldP spid="376" grpId="1" animBg="1"/>
      <p:bldP spid="376" grpId="2" animBg="1"/>
      <p:bldP spid="376" grpId="3" animBg="1"/>
      <p:bldP spid="376" grpId="4" animBg="1"/>
      <p:bldP spid="376" grpId="5" animBg="1"/>
      <p:bldP spid="377" grpId="0" animBg="1"/>
      <p:bldP spid="377" grpId="1" animBg="1"/>
      <p:bldP spid="377" grpId="2" animBg="1"/>
      <p:bldP spid="377" grpId="3" animBg="1"/>
      <p:bldP spid="377" grpId="4" animBg="1"/>
      <p:bldP spid="377" grpId="5" animBg="1"/>
      <p:bldP spid="378" grpId="0" animBg="1"/>
      <p:bldP spid="378" grpId="1" animBg="1"/>
      <p:bldP spid="378" grpId="2" animBg="1"/>
      <p:bldP spid="378" grpId="3" animBg="1"/>
      <p:bldP spid="378" grpId="4" animBg="1"/>
      <p:bldP spid="378" grpId="5" animBg="1"/>
      <p:bldP spid="379" grpId="0" animBg="1"/>
      <p:bldP spid="379" grpId="1" animBg="1"/>
      <p:bldP spid="379" grpId="2" animBg="1"/>
      <p:bldP spid="379" grpId="3" animBg="1"/>
      <p:bldP spid="379" grpId="4" animBg="1"/>
      <p:bldP spid="379" grpId="5" animBg="1"/>
      <p:bldP spid="380" grpId="0" animBg="1"/>
      <p:bldP spid="380" grpId="1" animBg="1"/>
      <p:bldP spid="380" grpId="2" animBg="1"/>
      <p:bldP spid="380" grpId="3" animBg="1"/>
      <p:bldP spid="380" grpId="4" animBg="1"/>
      <p:bldP spid="380" grpId="5" animBg="1"/>
      <p:bldP spid="381" grpId="0" animBg="1"/>
      <p:bldP spid="381" grpId="1" animBg="1"/>
      <p:bldP spid="381" grpId="2" animBg="1"/>
      <p:bldP spid="381" grpId="3" animBg="1"/>
      <p:bldP spid="381" grpId="4" animBg="1"/>
      <p:bldP spid="381" grpId="5" animBg="1"/>
      <p:bldP spid="382" grpId="0" animBg="1"/>
      <p:bldP spid="382" grpId="1" animBg="1"/>
      <p:bldP spid="382" grpId="2" animBg="1"/>
      <p:bldP spid="382" grpId="3" animBg="1"/>
      <p:bldP spid="382" grpId="4" animBg="1"/>
      <p:bldP spid="382" grpId="5" animBg="1"/>
      <p:bldP spid="383" grpId="0" animBg="1"/>
      <p:bldP spid="383" grpId="1" animBg="1"/>
      <p:bldP spid="383" grpId="2" animBg="1"/>
      <p:bldP spid="383" grpId="3" animBg="1"/>
      <p:bldP spid="383" grpId="4" animBg="1"/>
      <p:bldP spid="383" grpId="5" animBg="1"/>
      <p:bldP spid="384" grpId="0" animBg="1"/>
      <p:bldP spid="384" grpId="1" animBg="1"/>
      <p:bldP spid="384" grpId="2" animBg="1"/>
      <p:bldP spid="384" grpId="3" animBg="1"/>
      <p:bldP spid="384" grpId="4" animBg="1"/>
      <p:bldP spid="384" grpId="5" animBg="1"/>
      <p:bldP spid="385" grpId="0" animBg="1"/>
      <p:bldP spid="385" grpId="1" animBg="1"/>
      <p:bldP spid="385" grpId="2" animBg="1"/>
      <p:bldP spid="385" grpId="3" animBg="1"/>
      <p:bldP spid="385" grpId="4" animBg="1"/>
      <p:bldP spid="385" grpId="5" animBg="1"/>
      <p:bldP spid="386" grpId="0" animBg="1"/>
      <p:bldP spid="386" grpId="1" animBg="1"/>
      <p:bldP spid="386" grpId="2" animBg="1"/>
      <p:bldP spid="386" grpId="3" animBg="1"/>
      <p:bldP spid="386" grpId="4" animBg="1"/>
      <p:bldP spid="386" grpId="5" animBg="1"/>
      <p:bldP spid="387" grpId="0" animBg="1"/>
      <p:bldP spid="387" grpId="1" animBg="1"/>
      <p:bldP spid="387" grpId="2" animBg="1"/>
      <p:bldP spid="387" grpId="3" animBg="1"/>
      <p:bldP spid="387" grpId="4" animBg="1"/>
      <p:bldP spid="387" grpId="5" animBg="1"/>
      <p:bldP spid="388" grpId="0" animBg="1"/>
      <p:bldP spid="388" grpId="1" animBg="1"/>
      <p:bldP spid="388" grpId="2" animBg="1"/>
      <p:bldP spid="388" grpId="3" animBg="1"/>
      <p:bldP spid="388" grpId="4" animBg="1"/>
      <p:bldP spid="388" grpId="5" animBg="1"/>
      <p:bldP spid="389" grpId="0" animBg="1"/>
      <p:bldP spid="389" grpId="1" animBg="1"/>
      <p:bldP spid="389" grpId="2" animBg="1"/>
      <p:bldP spid="389" grpId="3" animBg="1"/>
      <p:bldP spid="389" grpId="4" animBg="1"/>
      <p:bldP spid="389" grpId="5" animBg="1"/>
      <p:bldP spid="390" grpId="0" animBg="1"/>
      <p:bldP spid="390" grpId="1" animBg="1"/>
      <p:bldP spid="390" grpId="2" animBg="1"/>
      <p:bldP spid="390" grpId="3" animBg="1"/>
      <p:bldP spid="390" grpId="4" animBg="1"/>
      <p:bldP spid="390" grpId="5" animBg="1"/>
      <p:bldP spid="391" grpId="0" animBg="1"/>
      <p:bldP spid="391" grpId="1" animBg="1"/>
      <p:bldP spid="391" grpId="2" animBg="1"/>
      <p:bldP spid="391" grpId="3" animBg="1"/>
      <p:bldP spid="391" grpId="4" animBg="1"/>
      <p:bldP spid="391" grpId="5" animBg="1"/>
      <p:bldP spid="392" grpId="0" animBg="1"/>
      <p:bldP spid="392" grpId="1" animBg="1"/>
      <p:bldP spid="392" grpId="2" animBg="1"/>
      <p:bldP spid="392" grpId="3" animBg="1"/>
      <p:bldP spid="392" grpId="4" animBg="1"/>
      <p:bldP spid="392" grpId="5" animBg="1"/>
      <p:bldP spid="393" grpId="0" animBg="1"/>
      <p:bldP spid="393" grpId="1" animBg="1"/>
      <p:bldP spid="393" grpId="2" animBg="1"/>
      <p:bldP spid="393" grpId="3" animBg="1"/>
      <p:bldP spid="393" grpId="4" animBg="1"/>
      <p:bldP spid="393" grpId="5" animBg="1"/>
      <p:bldP spid="394" grpId="0" animBg="1"/>
      <p:bldP spid="394" grpId="1" animBg="1"/>
      <p:bldP spid="394" grpId="2" animBg="1"/>
      <p:bldP spid="394" grpId="3" animBg="1"/>
      <p:bldP spid="394" grpId="4" animBg="1"/>
      <p:bldP spid="394" grpId="5" animBg="1"/>
      <p:bldP spid="395" grpId="0" animBg="1"/>
      <p:bldP spid="395" grpId="1" animBg="1"/>
      <p:bldP spid="395" grpId="2" animBg="1"/>
      <p:bldP spid="395" grpId="3" animBg="1"/>
      <p:bldP spid="395" grpId="4" animBg="1"/>
      <p:bldP spid="395" grpId="5" animBg="1"/>
      <p:bldP spid="396" grpId="0" animBg="1"/>
      <p:bldP spid="396" grpId="1" animBg="1"/>
      <p:bldP spid="396" grpId="2" animBg="1"/>
      <p:bldP spid="396" grpId="3" animBg="1"/>
      <p:bldP spid="396" grpId="4" animBg="1"/>
      <p:bldP spid="396" grpId="5" animBg="1"/>
      <p:bldP spid="397" grpId="0" animBg="1"/>
      <p:bldP spid="397" grpId="1" animBg="1"/>
      <p:bldP spid="397" grpId="2" animBg="1"/>
      <p:bldP spid="397" grpId="3" animBg="1"/>
      <p:bldP spid="397" grpId="4" animBg="1"/>
      <p:bldP spid="397" grpId="5" animBg="1"/>
      <p:bldP spid="398" grpId="0" animBg="1"/>
      <p:bldP spid="398" grpId="1" animBg="1"/>
      <p:bldP spid="398" grpId="2" animBg="1"/>
      <p:bldP spid="398" grpId="3" animBg="1"/>
      <p:bldP spid="398" grpId="4" animBg="1"/>
      <p:bldP spid="398" grpId="5" animBg="1"/>
      <p:bldP spid="399" grpId="0" animBg="1"/>
      <p:bldP spid="399" grpId="1" animBg="1"/>
      <p:bldP spid="399" grpId="2" animBg="1"/>
      <p:bldP spid="399" grpId="3" animBg="1"/>
      <p:bldP spid="399" grpId="4" animBg="1"/>
      <p:bldP spid="399" grpId="5" animBg="1"/>
      <p:bldP spid="400" grpId="0" animBg="1"/>
      <p:bldP spid="400" grpId="1" animBg="1"/>
      <p:bldP spid="400" grpId="2" animBg="1"/>
      <p:bldP spid="400" grpId="3" animBg="1"/>
      <p:bldP spid="400" grpId="4" animBg="1"/>
      <p:bldP spid="400" grpId="5" animBg="1"/>
      <p:bldP spid="401" grpId="0" animBg="1"/>
      <p:bldP spid="401" grpId="1" animBg="1"/>
      <p:bldP spid="401" grpId="2" animBg="1"/>
      <p:bldP spid="401" grpId="3" animBg="1"/>
      <p:bldP spid="401" grpId="4" animBg="1"/>
      <p:bldP spid="401" grpId="5" animBg="1"/>
      <p:bldP spid="402" grpId="0" animBg="1"/>
      <p:bldP spid="402" grpId="1" animBg="1"/>
      <p:bldP spid="402" grpId="2" animBg="1"/>
      <p:bldP spid="402" grpId="3" animBg="1"/>
      <p:bldP spid="402" grpId="4" animBg="1"/>
      <p:bldP spid="402" grpId="5" animBg="1"/>
      <p:bldP spid="403" grpId="0" animBg="1"/>
      <p:bldP spid="403" grpId="1" animBg="1"/>
      <p:bldP spid="403" grpId="2" animBg="1"/>
      <p:bldP spid="403" grpId="3" animBg="1"/>
      <p:bldP spid="403" grpId="4" animBg="1"/>
      <p:bldP spid="403" grpId="5" animBg="1"/>
      <p:bldP spid="404" grpId="0" animBg="1"/>
      <p:bldP spid="404" grpId="1" animBg="1"/>
      <p:bldP spid="404" grpId="2" animBg="1"/>
      <p:bldP spid="404" grpId="3" animBg="1"/>
      <p:bldP spid="404" grpId="4" animBg="1"/>
      <p:bldP spid="404" grpId="5" animBg="1"/>
      <p:bldP spid="405" grpId="0" animBg="1"/>
      <p:bldP spid="405" grpId="1" animBg="1"/>
      <p:bldP spid="405" grpId="2" animBg="1"/>
      <p:bldP spid="405" grpId="3" animBg="1"/>
      <p:bldP spid="405" grpId="4" animBg="1"/>
      <p:bldP spid="405" grpId="5" animBg="1"/>
      <p:bldP spid="406" grpId="0" animBg="1"/>
      <p:bldP spid="406" grpId="1" animBg="1"/>
      <p:bldP spid="406" grpId="2" animBg="1"/>
      <p:bldP spid="406" grpId="3" animBg="1"/>
      <p:bldP spid="406" grpId="4" animBg="1"/>
      <p:bldP spid="406" grpId="5" animBg="1"/>
      <p:bldP spid="407" grpId="0" animBg="1"/>
      <p:bldP spid="407" grpId="1" animBg="1"/>
      <p:bldP spid="407" grpId="2" animBg="1"/>
      <p:bldP spid="407" grpId="3" animBg="1"/>
      <p:bldP spid="407" grpId="4" animBg="1"/>
      <p:bldP spid="407" grpId="5" animBg="1"/>
      <p:bldP spid="408" grpId="0" animBg="1"/>
      <p:bldP spid="408" grpId="1" animBg="1"/>
      <p:bldP spid="408" grpId="2" animBg="1"/>
      <p:bldP spid="408" grpId="3" animBg="1"/>
      <p:bldP spid="408" grpId="4" animBg="1"/>
      <p:bldP spid="408" grpId="5" animBg="1"/>
      <p:bldP spid="409" grpId="0" animBg="1"/>
      <p:bldP spid="409" grpId="1" animBg="1"/>
      <p:bldP spid="409" grpId="2" animBg="1"/>
      <p:bldP spid="409" grpId="3" animBg="1"/>
      <p:bldP spid="409" grpId="4" animBg="1"/>
      <p:bldP spid="409" grpId="5" animBg="1"/>
      <p:bldP spid="410" grpId="0" animBg="1"/>
      <p:bldP spid="410" grpId="1" animBg="1"/>
      <p:bldP spid="410" grpId="2" animBg="1"/>
      <p:bldP spid="410" grpId="3" animBg="1"/>
      <p:bldP spid="410" grpId="4" animBg="1"/>
      <p:bldP spid="410" grpId="5" animBg="1"/>
      <p:bldP spid="411" grpId="0" animBg="1"/>
      <p:bldP spid="411" grpId="1" animBg="1"/>
      <p:bldP spid="411" grpId="2" animBg="1"/>
      <p:bldP spid="411" grpId="3" animBg="1"/>
      <p:bldP spid="412" grpId="0" animBg="1"/>
      <p:bldP spid="412" grpId="1" animBg="1"/>
      <p:bldP spid="412" grpId="2" animBg="1"/>
      <p:bldP spid="412" grpId="3"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791DB5-6FA0-4908-81EE-DF2545FFB289}"/>
              </a:ext>
            </a:extLst>
          </p:cNvPr>
          <p:cNvSpPr>
            <a:spLocks noGrp="1"/>
          </p:cNvSpPr>
          <p:nvPr>
            <p:ph type="body" sz="quarter" idx="10"/>
          </p:nvPr>
        </p:nvSpPr>
        <p:spPr/>
        <p:txBody>
          <a:bodyPr/>
          <a:lstStyle/>
          <a:p>
            <a:endParaRPr lang="en-US"/>
          </a:p>
        </p:txBody>
      </p:sp>
      <p:sp>
        <p:nvSpPr>
          <p:cNvPr id="4" name="Text Placeholder 3">
            <a:extLst>
              <a:ext uri="{FF2B5EF4-FFF2-40B4-BE49-F238E27FC236}">
                <a16:creationId xmlns:a16="http://schemas.microsoft.com/office/drawing/2014/main" id="{0EC31BBA-E7B6-4952-82D9-D4140C00A69B}"/>
              </a:ext>
            </a:extLst>
          </p:cNvPr>
          <p:cNvSpPr>
            <a:spLocks noGrp="1"/>
          </p:cNvSpPr>
          <p:nvPr>
            <p:ph type="body" sz="quarter" idx="11"/>
          </p:nvPr>
        </p:nvSpPr>
        <p:spPr/>
        <p:txBody>
          <a:bodyPr/>
          <a:lstStyle/>
          <a:p>
            <a:endParaRPr lang="en-US"/>
          </a:p>
        </p:txBody>
      </p:sp>
      <p:sp>
        <p:nvSpPr>
          <p:cNvPr id="5" name="Content Placeholder 4">
            <a:extLst>
              <a:ext uri="{FF2B5EF4-FFF2-40B4-BE49-F238E27FC236}">
                <a16:creationId xmlns:a16="http://schemas.microsoft.com/office/drawing/2014/main" id="{39522958-2CAF-4DC1-B2E6-167E682217B4}"/>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746740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78A41D5-AB9B-4B89-AB50-9034C7FA1CC6}"/>
              </a:ext>
            </a:extLst>
          </p:cNvPr>
          <p:cNvSpPr>
            <a:spLocks noGrp="1"/>
          </p:cNvSpPr>
          <p:nvPr>
            <p:ph type="body" sz="quarter" idx="10"/>
          </p:nvPr>
        </p:nvSpPr>
        <p:spPr/>
        <p:txBody>
          <a:bodyPr/>
          <a:lstStyle/>
          <a:p>
            <a:endParaRPr lang="en-US"/>
          </a:p>
        </p:txBody>
      </p:sp>
      <p:sp>
        <p:nvSpPr>
          <p:cNvPr id="9" name="Text Placeholder 8">
            <a:extLst>
              <a:ext uri="{FF2B5EF4-FFF2-40B4-BE49-F238E27FC236}">
                <a16:creationId xmlns:a16="http://schemas.microsoft.com/office/drawing/2014/main" id="{F42B1C9D-AC2C-4480-AC5E-45CAEB1D30B6}"/>
              </a:ext>
            </a:extLst>
          </p:cNvPr>
          <p:cNvSpPr>
            <a:spLocks noGrp="1"/>
          </p:cNvSpPr>
          <p:nvPr>
            <p:ph type="body" sz="quarter" idx="11"/>
          </p:nvPr>
        </p:nvSpPr>
        <p:spPr/>
        <p:txBody>
          <a:bodyPr/>
          <a:lstStyle/>
          <a:p>
            <a:endParaRPr lang="en-US"/>
          </a:p>
        </p:txBody>
      </p:sp>
      <p:sp>
        <p:nvSpPr>
          <p:cNvPr id="10" name="Content Placeholder 9">
            <a:extLst>
              <a:ext uri="{FF2B5EF4-FFF2-40B4-BE49-F238E27FC236}">
                <a16:creationId xmlns:a16="http://schemas.microsoft.com/office/drawing/2014/main" id="{E3871BBF-3026-4ADD-BB03-1BF93D169C53}"/>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1241927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61C6E8C-5C57-4A31-A431-7F9A73938558}"/>
              </a:ext>
            </a:extLst>
          </p:cNvPr>
          <p:cNvSpPr>
            <a:spLocks noGrp="1"/>
          </p:cNvSpPr>
          <p:nvPr>
            <p:ph type="body" sz="quarter" idx="10"/>
          </p:nvPr>
        </p:nvSpPr>
        <p:spPr/>
        <p:txBody>
          <a:bodyPr/>
          <a:lstStyle/>
          <a:p>
            <a:endParaRPr lang="en-US"/>
          </a:p>
        </p:txBody>
      </p:sp>
      <p:sp>
        <p:nvSpPr>
          <p:cNvPr id="6" name="Text Placeholder 5">
            <a:extLst>
              <a:ext uri="{FF2B5EF4-FFF2-40B4-BE49-F238E27FC236}">
                <a16:creationId xmlns:a16="http://schemas.microsoft.com/office/drawing/2014/main" id="{C4FF0224-BE44-4C36-8D5E-7EB02A3C7828}"/>
              </a:ext>
            </a:extLst>
          </p:cNvPr>
          <p:cNvSpPr>
            <a:spLocks noGrp="1"/>
          </p:cNvSpPr>
          <p:nvPr>
            <p:ph type="body" sz="quarter" idx="11"/>
          </p:nvPr>
        </p:nvSpPr>
        <p:spPr/>
        <p:txBody>
          <a:bodyPr/>
          <a:lstStyle/>
          <a:p>
            <a:endParaRPr lang="en-US"/>
          </a:p>
        </p:txBody>
      </p:sp>
      <p:sp>
        <p:nvSpPr>
          <p:cNvPr id="7" name="Content Placeholder 6">
            <a:extLst>
              <a:ext uri="{FF2B5EF4-FFF2-40B4-BE49-F238E27FC236}">
                <a16:creationId xmlns:a16="http://schemas.microsoft.com/office/drawing/2014/main" id="{86462055-EBD1-46BE-819C-EEA665F193B4}"/>
              </a:ext>
            </a:extLst>
          </p:cNvPr>
          <p:cNvSpPr>
            <a:spLocks noGrp="1"/>
          </p:cNvSpPr>
          <p:nvPr>
            <p:ph sz="quarter" idx="12"/>
          </p:nvPr>
        </p:nvSpPr>
        <p:spPr/>
        <p:txBody>
          <a:bodyPr/>
          <a:lstStyle/>
          <a:p>
            <a:endParaRPr lang="en-US"/>
          </a:p>
        </p:txBody>
      </p:sp>
    </p:spTree>
    <p:extLst>
      <p:ext uri="{BB962C8B-B14F-4D97-AF65-F5344CB8AC3E}">
        <p14:creationId xmlns:p14="http://schemas.microsoft.com/office/powerpoint/2010/main" val="2324644386"/>
      </p:ext>
    </p:extLst>
  </p:cSld>
  <p:clrMapOvr>
    <a:masterClrMapping/>
  </p:clrMapOvr>
</p:sld>
</file>

<file path=ppt/theme/theme1.xml><?xml version="1.0" encoding="utf-8"?>
<a:theme xmlns:a="http://schemas.openxmlformats.org/drawingml/2006/main" name="Questions: Random Prizes (PPT 2010+ Only)">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Questions: Prize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Questions: Special Priz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ther Layout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2686</TotalTime>
  <Words>1457</Words>
  <Application>Microsoft Office PowerPoint</Application>
  <PresentationFormat>On-screen Show (4:3)</PresentationFormat>
  <Paragraphs>1160</Paragraphs>
  <Slides>62</Slides>
  <Notes>59</Notes>
  <HiddenSlides>1</HiddenSlides>
  <MMClips>1</MMClips>
  <ScaleCrop>false</ScaleCrop>
  <HeadingPairs>
    <vt:vector size="8" baseType="variant">
      <vt:variant>
        <vt:lpstr>Fonts Used</vt:lpstr>
      </vt:variant>
      <vt:variant>
        <vt:i4>3</vt:i4>
      </vt:variant>
      <vt:variant>
        <vt:lpstr>Theme</vt:lpstr>
      </vt:variant>
      <vt:variant>
        <vt:i4>4</vt:i4>
      </vt:variant>
      <vt:variant>
        <vt:lpstr>Slide Titles</vt:lpstr>
      </vt:variant>
      <vt:variant>
        <vt:i4>62</vt:i4>
      </vt:variant>
      <vt:variant>
        <vt:lpstr>Custom Shows</vt:lpstr>
      </vt:variant>
      <vt:variant>
        <vt:i4>31</vt:i4>
      </vt:variant>
    </vt:vector>
  </HeadingPairs>
  <TitlesOfParts>
    <vt:vector size="100" baseType="lpstr">
      <vt:lpstr>BM JUA </vt:lpstr>
      <vt:lpstr>Arial</vt:lpstr>
      <vt:lpstr>BM JUA</vt:lpstr>
      <vt:lpstr>Questions: Random Prizes (PPT 2010+ Only)</vt:lpstr>
      <vt:lpstr>Questions: Prizes</vt:lpstr>
      <vt:lpstr>Questions: Special Prizes</vt:lpstr>
      <vt:lpstr>Other Layouts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Teams</vt:lpstr>
      <vt:lpstr>3 Teams</vt:lpstr>
      <vt:lpstr>4 Teams</vt:lpstr>
      <vt:lpstr>5 Teams</vt:lpstr>
      <vt:lpstr>6 Teams</vt:lpstr>
      <vt:lpstr>A</vt:lpstr>
      <vt:lpstr>B</vt:lpstr>
      <vt:lpstr>C</vt:lpstr>
      <vt:lpstr>D</vt:lpstr>
      <vt:lpstr>E</vt:lpstr>
      <vt:lpstr>F</vt:lpstr>
      <vt:lpstr>G</vt:lpstr>
      <vt:lpstr>H</vt:lpstr>
      <vt:lpstr>I</vt:lpstr>
      <vt:lpstr>J</vt:lpstr>
      <vt:lpstr>K</vt:lpstr>
      <vt:lpstr>L</vt:lpstr>
      <vt:lpstr>M</vt:lpstr>
      <vt:lpstr>N</vt:lpstr>
      <vt:lpstr>O</vt:lpstr>
      <vt:lpstr>P</vt:lpstr>
      <vt:lpstr>Q</vt:lpstr>
      <vt:lpstr>R</vt:lpstr>
      <vt:lpstr>S</vt:lpstr>
      <vt:lpstr>T</vt:lpstr>
      <vt:lpstr>U</vt:lpstr>
      <vt:lpstr>V</vt:lpstr>
      <vt:lpstr>W</vt:lpstr>
      <vt:lpstr>X</vt:lpstr>
      <vt:lpstr>Y</vt:lpstr>
      <vt:lpstr>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Question Selection Slide</dc:title>
  <dc:creator>Dawson Powell</dc:creator>
  <cp:lastModifiedBy>Dawson Powell</cp:lastModifiedBy>
  <cp:revision>186</cp:revision>
  <dcterms:created xsi:type="dcterms:W3CDTF">2015-07-25T11:45:53Z</dcterms:created>
  <dcterms:modified xsi:type="dcterms:W3CDTF">2019-01-07T23:32:24Z</dcterms:modified>
</cp:coreProperties>
</file>